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19.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20.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21.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22.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notesSlides/notesSlide26.xml" ContentType="application/vnd.openxmlformats-officedocument.presentationml.notesSlide+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notesSlides/notesSlide27.xml" ContentType="application/vnd.openxmlformats-officedocument.presentationml.notesSlide+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notesSlides/notesSlide32.xml" ContentType="application/vnd.openxmlformats-officedocument.presentationml.notesSlide+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notesSlides/notesSlide40.xml" ContentType="application/vnd.openxmlformats-officedocument.presentationml.notesSlide+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notesSlides/notesSlide41.xml" ContentType="application/vnd.openxmlformats-officedocument.presentationml.notesSlide+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notesSlides/notesSlide42.xml" ContentType="application/vnd.openxmlformats-officedocument.presentationml.notesSlide+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notesSlides/notesSlide43.xml" ContentType="application/vnd.openxmlformats-officedocument.presentationml.notesSlide+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notesSlides/notesSlide47.xml" ContentType="application/vnd.openxmlformats-officedocument.presentationml.notesSlide+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notesSlides/notesSlide50.xml" ContentType="application/vnd.openxmlformats-officedocument.presentationml.notesSlide+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970.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79"/>
  </p:notesMasterIdLst>
  <p:sldIdLst>
    <p:sldId id="1118" r:id="rId13"/>
    <p:sldId id="258" r:id="rId14"/>
    <p:sldId id="1151" r:id="rId15"/>
    <p:sldId id="1715" r:id="rId16"/>
    <p:sldId id="1379" r:id="rId17"/>
    <p:sldId id="1716" r:id="rId18"/>
    <p:sldId id="1717" r:id="rId19"/>
    <p:sldId id="1718" r:id="rId20"/>
    <p:sldId id="1719" r:id="rId21"/>
    <p:sldId id="1720" r:id="rId22"/>
    <p:sldId id="1721" r:id="rId23"/>
    <p:sldId id="1722" r:id="rId24"/>
    <p:sldId id="1723" r:id="rId25"/>
    <p:sldId id="1724" r:id="rId26"/>
    <p:sldId id="1725" r:id="rId27"/>
    <p:sldId id="1726" r:id="rId28"/>
    <p:sldId id="1727" r:id="rId29"/>
    <p:sldId id="1728" r:id="rId30"/>
    <p:sldId id="1729" r:id="rId31"/>
    <p:sldId id="1730" r:id="rId32"/>
    <p:sldId id="1731" r:id="rId33"/>
    <p:sldId id="1732" r:id="rId34"/>
    <p:sldId id="1733" r:id="rId35"/>
    <p:sldId id="1734" r:id="rId36"/>
    <p:sldId id="1735" r:id="rId37"/>
    <p:sldId id="1736" r:id="rId38"/>
    <p:sldId id="1737" r:id="rId39"/>
    <p:sldId id="1738" r:id="rId40"/>
    <p:sldId id="1739" r:id="rId41"/>
    <p:sldId id="1740" r:id="rId42"/>
    <p:sldId id="1741" r:id="rId43"/>
    <p:sldId id="1742" r:id="rId44"/>
    <p:sldId id="1743" r:id="rId45"/>
    <p:sldId id="1744" r:id="rId46"/>
    <p:sldId id="1745" r:id="rId47"/>
    <p:sldId id="1746" r:id="rId48"/>
    <p:sldId id="1747" r:id="rId49"/>
    <p:sldId id="1748" r:id="rId50"/>
    <p:sldId id="1749" r:id="rId51"/>
    <p:sldId id="1750" r:id="rId52"/>
    <p:sldId id="1751" r:id="rId53"/>
    <p:sldId id="1752" r:id="rId54"/>
    <p:sldId id="1753" r:id="rId55"/>
    <p:sldId id="1754" r:id="rId56"/>
    <p:sldId id="1755" r:id="rId57"/>
    <p:sldId id="1756" r:id="rId58"/>
    <p:sldId id="1757" r:id="rId59"/>
    <p:sldId id="1758" r:id="rId60"/>
    <p:sldId id="1759" r:id="rId61"/>
    <p:sldId id="1760" r:id="rId62"/>
    <p:sldId id="1761" r:id="rId63"/>
    <p:sldId id="1762" r:id="rId64"/>
    <p:sldId id="1763" r:id="rId65"/>
    <p:sldId id="1764" r:id="rId66"/>
    <p:sldId id="1765" r:id="rId67"/>
    <p:sldId id="1766" r:id="rId68"/>
    <p:sldId id="1768" r:id="rId69"/>
    <p:sldId id="1769" r:id="rId70"/>
    <p:sldId id="1770" r:id="rId71"/>
    <p:sldId id="1771" r:id="rId72"/>
    <p:sldId id="1772" r:id="rId73"/>
    <p:sldId id="1773" r:id="rId74"/>
    <p:sldId id="1774" r:id="rId75"/>
    <p:sldId id="1775" r:id="rId76"/>
    <p:sldId id="1776" r:id="rId77"/>
    <p:sldId id="295" r:id="rId78"/>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7"/>
    <p:restoredTop sz="83072"/>
  </p:normalViewPr>
  <p:slideViewPr>
    <p:cSldViewPr snapToGrid="0">
      <p:cViewPr varScale="1">
        <p:scale>
          <a:sx n="90" d="100"/>
          <a:sy n="90" d="100"/>
        </p:scale>
        <p:origin x="880" y="200"/>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heme" Target="theme/theme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2023/5/8</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79716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215852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191953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51509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222893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06728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397800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13391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318792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75241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2197658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118728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2479641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1565530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270838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2328130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242096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3420365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82406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204628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2273320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83202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7251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2110419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2631113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1769146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3903607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4153721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1622516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3334912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1472925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1587484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2167329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3283142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2962316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2108283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1906704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4010049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2609554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1385944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245551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39358953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3220828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2521613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1654382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1256969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417236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4079884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30295176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80482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35521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14802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295482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423993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393227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1363380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5/8/23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5/8/23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5/8/23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5/8/23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5/8/23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5/8/23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5/8/23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5/8/23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5/8/23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5/8/23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5/8/23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5/8/23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5/8/23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5/8/23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5/8/23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5/8/23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5/8/23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5/8/23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5/8/23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5/8/23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5/8/23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5/8/23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5/8/23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5/8/23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5/8/23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5/8/23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5/8/23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5/8/23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5/8/23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5/8/23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5/8/23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5/8/23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5/8/23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5/8/23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5/8/23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5/8/23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5/8/23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5/8/23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5/8/23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5/8/23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5/8/23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5/8/23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5/8/23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5/8/23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5/8/23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5/8/23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5/8/23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5/8/23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5/8/23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5/8/23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5/8/23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5/8/23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5/8/23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5/8/23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5/8/23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5/8/23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5/8/23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5/8/23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5/8/23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5/8/23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5/8/23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5/8/23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5/8/23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5/8/23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5/8/23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5/8/23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5/8/23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5/8/23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5/8/23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5/8/23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5/8/23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5/8/23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5/8/23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5/8/23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5/8/23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5/8/23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5/8/23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5/8/23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5/8/23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5/8/23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5/8/23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5/8/23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5/8/23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5/8/23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5/8/23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5/8/23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5/8/23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5/8/23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5/8/23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5/8/23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5/8/23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5/8/23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5/8/23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5/8/23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5/8/23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5/8/23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5/8/23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5/8/23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5/8/23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5/8/23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5/8/23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5/8/23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5/8/23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5/8/23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5/8/23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5/8/23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5/8/23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5/8/23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5/8/23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5/8/23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5/8/23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5/8/23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5/8/23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5/8/23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5/8/23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5/8/23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5/8/23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5/8/23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5/8/23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5/8/23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5/8/23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5/8/23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5/8/23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5/8/23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5/8/23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5/8/23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5/8/23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5/8/23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5/8/23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5/8/23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5/8/23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5/8/23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5/8/23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5/8/23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5/8/23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5/8/23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5/8/23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5/8/23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5/8/23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5/8/23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5/8/23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5/8/23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5/8/23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5/8/23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5/8/23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notesSlide" Target="../notesSlides/notesSlide13.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8" Type="http://schemas.openxmlformats.org/officeDocument/2006/relationships/tags" Target="../tags/tag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s>
</file>

<file path=ppt/slides/_rels/slide17.xml.rels><?xml version="1.0" encoding="UTF-8" standalone="yes"?>
<Relationships xmlns="http://schemas.openxmlformats.org/package/2006/relationships"><Relationship Id="rId26" Type="http://schemas.openxmlformats.org/officeDocument/2006/relationships/tags" Target="../tags/tag66.xml"/><Relationship Id="rId21" Type="http://schemas.openxmlformats.org/officeDocument/2006/relationships/tags" Target="../tags/tag61.xml"/><Relationship Id="rId42" Type="http://schemas.openxmlformats.org/officeDocument/2006/relationships/tags" Target="../tags/tag82.xml"/><Relationship Id="rId47" Type="http://schemas.openxmlformats.org/officeDocument/2006/relationships/tags" Target="../tags/tag87.xml"/><Relationship Id="rId63" Type="http://schemas.openxmlformats.org/officeDocument/2006/relationships/tags" Target="../tags/tag103.xml"/><Relationship Id="rId68" Type="http://schemas.openxmlformats.org/officeDocument/2006/relationships/tags" Target="../tags/tag108.xml"/><Relationship Id="rId84" Type="http://schemas.openxmlformats.org/officeDocument/2006/relationships/tags" Target="../tags/tag124.xml"/><Relationship Id="rId89" Type="http://schemas.openxmlformats.org/officeDocument/2006/relationships/tags" Target="../tags/tag129.xml"/><Relationship Id="rId112" Type="http://schemas.openxmlformats.org/officeDocument/2006/relationships/tags" Target="../tags/tag152.xml"/><Relationship Id="rId16" Type="http://schemas.openxmlformats.org/officeDocument/2006/relationships/tags" Target="../tags/tag56.xml"/><Relationship Id="rId107" Type="http://schemas.openxmlformats.org/officeDocument/2006/relationships/tags" Target="../tags/tag147.xml"/><Relationship Id="rId11" Type="http://schemas.openxmlformats.org/officeDocument/2006/relationships/tags" Target="../tags/tag51.xml"/><Relationship Id="rId32" Type="http://schemas.openxmlformats.org/officeDocument/2006/relationships/tags" Target="../tags/tag72.xml"/><Relationship Id="rId37" Type="http://schemas.openxmlformats.org/officeDocument/2006/relationships/tags" Target="../tags/tag77.xml"/><Relationship Id="rId53" Type="http://schemas.openxmlformats.org/officeDocument/2006/relationships/tags" Target="../tags/tag93.xml"/><Relationship Id="rId58" Type="http://schemas.openxmlformats.org/officeDocument/2006/relationships/tags" Target="../tags/tag98.xml"/><Relationship Id="rId74" Type="http://schemas.openxmlformats.org/officeDocument/2006/relationships/tags" Target="../tags/tag114.xml"/><Relationship Id="rId79" Type="http://schemas.openxmlformats.org/officeDocument/2006/relationships/tags" Target="../tags/tag119.xml"/><Relationship Id="rId102" Type="http://schemas.openxmlformats.org/officeDocument/2006/relationships/tags" Target="../tags/tag142.xml"/><Relationship Id="rId5" Type="http://schemas.openxmlformats.org/officeDocument/2006/relationships/tags" Target="../tags/tag45.xml"/><Relationship Id="rId90" Type="http://schemas.openxmlformats.org/officeDocument/2006/relationships/tags" Target="../tags/tag130.xml"/><Relationship Id="rId95" Type="http://schemas.openxmlformats.org/officeDocument/2006/relationships/tags" Target="../tags/tag135.xml"/><Relationship Id="rId22" Type="http://schemas.openxmlformats.org/officeDocument/2006/relationships/tags" Target="../tags/tag62.xml"/><Relationship Id="rId27" Type="http://schemas.openxmlformats.org/officeDocument/2006/relationships/tags" Target="../tags/tag67.xml"/><Relationship Id="rId43" Type="http://schemas.openxmlformats.org/officeDocument/2006/relationships/tags" Target="../tags/tag83.xml"/><Relationship Id="rId48" Type="http://schemas.openxmlformats.org/officeDocument/2006/relationships/tags" Target="../tags/tag88.xml"/><Relationship Id="rId64" Type="http://schemas.openxmlformats.org/officeDocument/2006/relationships/tags" Target="../tags/tag104.xml"/><Relationship Id="rId69" Type="http://schemas.openxmlformats.org/officeDocument/2006/relationships/tags" Target="../tags/tag109.xml"/><Relationship Id="rId113" Type="http://schemas.openxmlformats.org/officeDocument/2006/relationships/slideLayout" Target="../slideLayouts/slideLayout7.xml"/><Relationship Id="rId80" Type="http://schemas.openxmlformats.org/officeDocument/2006/relationships/tags" Target="../tags/tag120.xml"/><Relationship Id="rId85" Type="http://schemas.openxmlformats.org/officeDocument/2006/relationships/tags" Target="../tags/tag125.xml"/><Relationship Id="rId12" Type="http://schemas.openxmlformats.org/officeDocument/2006/relationships/tags" Target="../tags/tag52.xml"/><Relationship Id="rId17" Type="http://schemas.openxmlformats.org/officeDocument/2006/relationships/tags" Target="../tags/tag57.xml"/><Relationship Id="rId33" Type="http://schemas.openxmlformats.org/officeDocument/2006/relationships/tags" Target="../tags/tag73.xml"/><Relationship Id="rId38" Type="http://schemas.openxmlformats.org/officeDocument/2006/relationships/tags" Target="../tags/tag78.xml"/><Relationship Id="rId59" Type="http://schemas.openxmlformats.org/officeDocument/2006/relationships/tags" Target="../tags/tag99.xml"/><Relationship Id="rId103" Type="http://schemas.openxmlformats.org/officeDocument/2006/relationships/tags" Target="../tags/tag143.xml"/><Relationship Id="rId108" Type="http://schemas.openxmlformats.org/officeDocument/2006/relationships/tags" Target="../tags/tag148.xml"/><Relationship Id="rId54" Type="http://schemas.openxmlformats.org/officeDocument/2006/relationships/tags" Target="../tags/tag94.xml"/><Relationship Id="rId70" Type="http://schemas.openxmlformats.org/officeDocument/2006/relationships/tags" Target="../tags/tag110.xml"/><Relationship Id="rId75" Type="http://schemas.openxmlformats.org/officeDocument/2006/relationships/tags" Target="../tags/tag115.xml"/><Relationship Id="rId91" Type="http://schemas.openxmlformats.org/officeDocument/2006/relationships/tags" Target="../tags/tag131.xml"/><Relationship Id="rId96" Type="http://schemas.openxmlformats.org/officeDocument/2006/relationships/tags" Target="../tags/tag136.xml"/><Relationship Id="rId1" Type="http://schemas.openxmlformats.org/officeDocument/2006/relationships/tags" Target="../tags/tag41.xml"/><Relationship Id="rId6" Type="http://schemas.openxmlformats.org/officeDocument/2006/relationships/tags" Target="../tags/tag46.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tags" Target="../tags/tag89.xml"/><Relationship Id="rId57" Type="http://schemas.openxmlformats.org/officeDocument/2006/relationships/tags" Target="../tags/tag97.xml"/><Relationship Id="rId106" Type="http://schemas.openxmlformats.org/officeDocument/2006/relationships/tags" Target="../tags/tag146.xml"/><Relationship Id="rId114" Type="http://schemas.openxmlformats.org/officeDocument/2006/relationships/notesSlide" Target="../notesSlides/notesSlide14.xml"/><Relationship Id="rId10" Type="http://schemas.openxmlformats.org/officeDocument/2006/relationships/tags" Target="../tags/tag50.xml"/><Relationship Id="rId31" Type="http://schemas.openxmlformats.org/officeDocument/2006/relationships/tags" Target="../tags/tag71.xml"/><Relationship Id="rId44" Type="http://schemas.openxmlformats.org/officeDocument/2006/relationships/tags" Target="../tags/tag84.xml"/><Relationship Id="rId52" Type="http://schemas.openxmlformats.org/officeDocument/2006/relationships/tags" Target="../tags/tag92.xml"/><Relationship Id="rId60" Type="http://schemas.openxmlformats.org/officeDocument/2006/relationships/tags" Target="../tags/tag100.xml"/><Relationship Id="rId65" Type="http://schemas.openxmlformats.org/officeDocument/2006/relationships/tags" Target="../tags/tag105.xml"/><Relationship Id="rId73" Type="http://schemas.openxmlformats.org/officeDocument/2006/relationships/tags" Target="../tags/tag113.xml"/><Relationship Id="rId78" Type="http://schemas.openxmlformats.org/officeDocument/2006/relationships/tags" Target="../tags/tag118.xml"/><Relationship Id="rId81" Type="http://schemas.openxmlformats.org/officeDocument/2006/relationships/tags" Target="../tags/tag121.xml"/><Relationship Id="rId86" Type="http://schemas.openxmlformats.org/officeDocument/2006/relationships/tags" Target="../tags/tag126.xml"/><Relationship Id="rId94" Type="http://schemas.openxmlformats.org/officeDocument/2006/relationships/tags" Target="../tags/tag134.xml"/><Relationship Id="rId99" Type="http://schemas.openxmlformats.org/officeDocument/2006/relationships/tags" Target="../tags/tag139.xml"/><Relationship Id="rId101" Type="http://schemas.openxmlformats.org/officeDocument/2006/relationships/tags" Target="../tags/tag141.xml"/><Relationship Id="rId4" Type="http://schemas.openxmlformats.org/officeDocument/2006/relationships/tags" Target="../tags/tag44.xml"/><Relationship Id="rId9" Type="http://schemas.openxmlformats.org/officeDocument/2006/relationships/tags" Target="../tags/tag49.xml"/><Relationship Id="rId13" Type="http://schemas.openxmlformats.org/officeDocument/2006/relationships/tags" Target="../tags/tag53.xml"/><Relationship Id="rId18" Type="http://schemas.openxmlformats.org/officeDocument/2006/relationships/tags" Target="../tags/tag58.xml"/><Relationship Id="rId39" Type="http://schemas.openxmlformats.org/officeDocument/2006/relationships/tags" Target="../tags/tag79.xml"/><Relationship Id="rId109" Type="http://schemas.openxmlformats.org/officeDocument/2006/relationships/tags" Target="../tags/tag149.xml"/><Relationship Id="rId34" Type="http://schemas.openxmlformats.org/officeDocument/2006/relationships/tags" Target="../tags/tag74.xml"/><Relationship Id="rId50" Type="http://schemas.openxmlformats.org/officeDocument/2006/relationships/tags" Target="../tags/tag90.xml"/><Relationship Id="rId55" Type="http://schemas.openxmlformats.org/officeDocument/2006/relationships/tags" Target="../tags/tag95.xml"/><Relationship Id="rId76" Type="http://schemas.openxmlformats.org/officeDocument/2006/relationships/tags" Target="../tags/tag116.xml"/><Relationship Id="rId97" Type="http://schemas.openxmlformats.org/officeDocument/2006/relationships/tags" Target="../tags/tag137.xml"/><Relationship Id="rId104" Type="http://schemas.openxmlformats.org/officeDocument/2006/relationships/tags" Target="../tags/tag144.xml"/><Relationship Id="rId7" Type="http://schemas.openxmlformats.org/officeDocument/2006/relationships/tags" Target="../tags/tag47.xml"/><Relationship Id="rId71" Type="http://schemas.openxmlformats.org/officeDocument/2006/relationships/tags" Target="../tags/tag111.xml"/><Relationship Id="rId92" Type="http://schemas.openxmlformats.org/officeDocument/2006/relationships/tags" Target="../tags/tag132.xml"/><Relationship Id="rId2" Type="http://schemas.openxmlformats.org/officeDocument/2006/relationships/tags" Target="../tags/tag42.xml"/><Relationship Id="rId29" Type="http://schemas.openxmlformats.org/officeDocument/2006/relationships/tags" Target="../tags/tag69.xml"/><Relationship Id="rId24" Type="http://schemas.openxmlformats.org/officeDocument/2006/relationships/tags" Target="../tags/tag64.xml"/><Relationship Id="rId40" Type="http://schemas.openxmlformats.org/officeDocument/2006/relationships/tags" Target="../tags/tag80.xml"/><Relationship Id="rId45" Type="http://schemas.openxmlformats.org/officeDocument/2006/relationships/tags" Target="../tags/tag85.xml"/><Relationship Id="rId66" Type="http://schemas.openxmlformats.org/officeDocument/2006/relationships/tags" Target="../tags/tag106.xml"/><Relationship Id="rId87" Type="http://schemas.openxmlformats.org/officeDocument/2006/relationships/tags" Target="../tags/tag127.xml"/><Relationship Id="rId110" Type="http://schemas.openxmlformats.org/officeDocument/2006/relationships/tags" Target="../tags/tag150.xml"/><Relationship Id="rId61" Type="http://schemas.openxmlformats.org/officeDocument/2006/relationships/tags" Target="../tags/tag101.xml"/><Relationship Id="rId82" Type="http://schemas.openxmlformats.org/officeDocument/2006/relationships/tags" Target="../tags/tag122.xml"/><Relationship Id="rId19" Type="http://schemas.openxmlformats.org/officeDocument/2006/relationships/tags" Target="../tags/tag59.xml"/><Relationship Id="rId14" Type="http://schemas.openxmlformats.org/officeDocument/2006/relationships/tags" Target="../tags/tag54.xml"/><Relationship Id="rId30" Type="http://schemas.openxmlformats.org/officeDocument/2006/relationships/tags" Target="../tags/tag70.xml"/><Relationship Id="rId35" Type="http://schemas.openxmlformats.org/officeDocument/2006/relationships/tags" Target="../tags/tag75.xml"/><Relationship Id="rId56" Type="http://schemas.openxmlformats.org/officeDocument/2006/relationships/tags" Target="../tags/tag96.xml"/><Relationship Id="rId77" Type="http://schemas.openxmlformats.org/officeDocument/2006/relationships/tags" Target="../tags/tag117.xml"/><Relationship Id="rId100" Type="http://schemas.openxmlformats.org/officeDocument/2006/relationships/tags" Target="../tags/tag140.xml"/><Relationship Id="rId105" Type="http://schemas.openxmlformats.org/officeDocument/2006/relationships/tags" Target="../tags/tag145.xml"/><Relationship Id="rId8" Type="http://schemas.openxmlformats.org/officeDocument/2006/relationships/tags" Target="../tags/tag48.xml"/><Relationship Id="rId51" Type="http://schemas.openxmlformats.org/officeDocument/2006/relationships/tags" Target="../tags/tag91.xml"/><Relationship Id="rId72" Type="http://schemas.openxmlformats.org/officeDocument/2006/relationships/tags" Target="../tags/tag112.xml"/><Relationship Id="rId93" Type="http://schemas.openxmlformats.org/officeDocument/2006/relationships/tags" Target="../tags/tag133.xml"/><Relationship Id="rId98" Type="http://schemas.openxmlformats.org/officeDocument/2006/relationships/tags" Target="../tags/tag138.xml"/><Relationship Id="rId3" Type="http://schemas.openxmlformats.org/officeDocument/2006/relationships/tags" Target="../tags/tag43.xml"/><Relationship Id="rId25" Type="http://schemas.openxmlformats.org/officeDocument/2006/relationships/tags" Target="../tags/tag65.xml"/><Relationship Id="rId46" Type="http://schemas.openxmlformats.org/officeDocument/2006/relationships/tags" Target="../tags/tag86.xml"/><Relationship Id="rId67" Type="http://schemas.openxmlformats.org/officeDocument/2006/relationships/tags" Target="../tags/tag107.xml"/><Relationship Id="rId20" Type="http://schemas.openxmlformats.org/officeDocument/2006/relationships/tags" Target="../tags/tag60.xml"/><Relationship Id="rId41" Type="http://schemas.openxmlformats.org/officeDocument/2006/relationships/tags" Target="../tags/tag81.xml"/><Relationship Id="rId62" Type="http://schemas.openxmlformats.org/officeDocument/2006/relationships/tags" Target="../tags/tag102.xml"/><Relationship Id="rId83" Type="http://schemas.openxmlformats.org/officeDocument/2006/relationships/tags" Target="../tags/tag123.xml"/><Relationship Id="rId88" Type="http://schemas.openxmlformats.org/officeDocument/2006/relationships/tags" Target="../tags/tag128.xml"/><Relationship Id="rId111" Type="http://schemas.openxmlformats.org/officeDocument/2006/relationships/tags" Target="../tags/tag1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9" Type="http://schemas.openxmlformats.org/officeDocument/2006/relationships/tags" Target="../tags/tag191.xml"/><Relationship Id="rId21" Type="http://schemas.openxmlformats.org/officeDocument/2006/relationships/tags" Target="../tags/tag173.xml"/><Relationship Id="rId34" Type="http://schemas.openxmlformats.org/officeDocument/2006/relationships/tags" Target="../tags/tag186.xml"/><Relationship Id="rId42" Type="http://schemas.openxmlformats.org/officeDocument/2006/relationships/tags" Target="../tags/tag194.xml"/><Relationship Id="rId47" Type="http://schemas.openxmlformats.org/officeDocument/2006/relationships/tags" Target="../tags/tag199.xml"/><Relationship Id="rId50" Type="http://schemas.openxmlformats.org/officeDocument/2006/relationships/tags" Target="../tags/tag202.xml"/><Relationship Id="rId55" Type="http://schemas.openxmlformats.org/officeDocument/2006/relationships/tags" Target="../tags/tag207.xml"/><Relationship Id="rId7" Type="http://schemas.openxmlformats.org/officeDocument/2006/relationships/tags" Target="../tags/tag159.xml"/><Relationship Id="rId2" Type="http://schemas.openxmlformats.org/officeDocument/2006/relationships/tags" Target="../tags/tag154.xml"/><Relationship Id="rId16" Type="http://schemas.openxmlformats.org/officeDocument/2006/relationships/tags" Target="../tags/tag168.xml"/><Relationship Id="rId29" Type="http://schemas.openxmlformats.org/officeDocument/2006/relationships/tags" Target="../tags/tag181.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tags" Target="../tags/tag184.xml"/><Relationship Id="rId37" Type="http://schemas.openxmlformats.org/officeDocument/2006/relationships/tags" Target="../tags/tag189.xml"/><Relationship Id="rId40" Type="http://schemas.openxmlformats.org/officeDocument/2006/relationships/tags" Target="../tags/tag192.xml"/><Relationship Id="rId45" Type="http://schemas.openxmlformats.org/officeDocument/2006/relationships/tags" Target="../tags/tag197.xml"/><Relationship Id="rId53" Type="http://schemas.openxmlformats.org/officeDocument/2006/relationships/tags" Target="../tags/tag205.xml"/><Relationship Id="rId58" Type="http://schemas.openxmlformats.org/officeDocument/2006/relationships/tags" Target="../tags/tag210.xml"/><Relationship Id="rId5" Type="http://schemas.openxmlformats.org/officeDocument/2006/relationships/tags" Target="../tags/tag157.xml"/><Relationship Id="rId61" Type="http://schemas.openxmlformats.org/officeDocument/2006/relationships/notesSlide" Target="../notesSlides/notesSlide16.xml"/><Relationship Id="rId19" Type="http://schemas.openxmlformats.org/officeDocument/2006/relationships/tags" Target="../tags/tag17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tags" Target="../tags/tag187.xml"/><Relationship Id="rId43" Type="http://schemas.openxmlformats.org/officeDocument/2006/relationships/tags" Target="../tags/tag195.xml"/><Relationship Id="rId48" Type="http://schemas.openxmlformats.org/officeDocument/2006/relationships/tags" Target="../tags/tag200.xml"/><Relationship Id="rId56" Type="http://schemas.openxmlformats.org/officeDocument/2006/relationships/tags" Target="../tags/tag208.xml"/><Relationship Id="rId8" Type="http://schemas.openxmlformats.org/officeDocument/2006/relationships/tags" Target="../tags/tag160.xml"/><Relationship Id="rId51" Type="http://schemas.openxmlformats.org/officeDocument/2006/relationships/tags" Target="../tags/tag203.xml"/><Relationship Id="rId3" Type="http://schemas.openxmlformats.org/officeDocument/2006/relationships/tags" Target="../tags/tag155.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38" Type="http://schemas.openxmlformats.org/officeDocument/2006/relationships/tags" Target="../tags/tag190.xml"/><Relationship Id="rId46" Type="http://schemas.openxmlformats.org/officeDocument/2006/relationships/tags" Target="../tags/tag198.xml"/><Relationship Id="rId59" Type="http://schemas.openxmlformats.org/officeDocument/2006/relationships/tags" Target="../tags/tag211.xml"/><Relationship Id="rId20" Type="http://schemas.openxmlformats.org/officeDocument/2006/relationships/tags" Target="../tags/tag172.xml"/><Relationship Id="rId41" Type="http://schemas.openxmlformats.org/officeDocument/2006/relationships/tags" Target="../tags/tag193.xml"/><Relationship Id="rId54" Type="http://schemas.openxmlformats.org/officeDocument/2006/relationships/tags" Target="../tags/tag206.xml"/><Relationship Id="rId1" Type="http://schemas.openxmlformats.org/officeDocument/2006/relationships/tags" Target="../tags/tag153.xml"/><Relationship Id="rId6" Type="http://schemas.openxmlformats.org/officeDocument/2006/relationships/tags" Target="../tags/tag158.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tags" Target="../tags/tag188.xml"/><Relationship Id="rId49" Type="http://schemas.openxmlformats.org/officeDocument/2006/relationships/tags" Target="../tags/tag201.xml"/><Relationship Id="rId57" Type="http://schemas.openxmlformats.org/officeDocument/2006/relationships/tags" Target="../tags/tag209.xml"/><Relationship Id="rId10" Type="http://schemas.openxmlformats.org/officeDocument/2006/relationships/tags" Target="../tags/tag162.xml"/><Relationship Id="rId31" Type="http://schemas.openxmlformats.org/officeDocument/2006/relationships/tags" Target="../tags/tag183.xml"/><Relationship Id="rId44" Type="http://schemas.openxmlformats.org/officeDocument/2006/relationships/tags" Target="../tags/tag196.xml"/><Relationship Id="rId52" Type="http://schemas.openxmlformats.org/officeDocument/2006/relationships/tags" Target="../tags/tag204.xml"/><Relationship Id="rId60" Type="http://schemas.openxmlformats.org/officeDocument/2006/relationships/slideLayout" Target="../slideLayouts/slideLayout7.xml"/><Relationship Id="rId4" Type="http://schemas.openxmlformats.org/officeDocument/2006/relationships/tags" Target="../tags/tag156.xml"/><Relationship Id="rId9" Type="http://schemas.openxmlformats.org/officeDocument/2006/relationships/tags" Target="../tags/tag1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tags" Target="../tags/tag229.xml"/><Relationship Id="rId26" Type="http://schemas.openxmlformats.org/officeDocument/2006/relationships/tags" Target="../tags/tag237.xml"/><Relationship Id="rId3" Type="http://schemas.openxmlformats.org/officeDocument/2006/relationships/tags" Target="../tags/tag214.xml"/><Relationship Id="rId21" Type="http://schemas.openxmlformats.org/officeDocument/2006/relationships/tags" Target="../tags/tag232.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2" Type="http://schemas.openxmlformats.org/officeDocument/2006/relationships/tags" Target="../tags/tag213.xml"/><Relationship Id="rId16" Type="http://schemas.openxmlformats.org/officeDocument/2006/relationships/tags" Target="../tags/tag227.xml"/><Relationship Id="rId20" Type="http://schemas.openxmlformats.org/officeDocument/2006/relationships/tags" Target="../tags/tag231.xml"/><Relationship Id="rId29" Type="http://schemas.openxmlformats.org/officeDocument/2006/relationships/slideLayout" Target="../slideLayouts/slideLayout7.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tags" Target="../tags/tag235.xml"/><Relationship Id="rId5" Type="http://schemas.openxmlformats.org/officeDocument/2006/relationships/tags" Target="../tags/tag216.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10" Type="http://schemas.openxmlformats.org/officeDocument/2006/relationships/tags" Target="../tags/tag221.xml"/><Relationship Id="rId19" Type="http://schemas.openxmlformats.org/officeDocument/2006/relationships/tags" Target="../tags/tag230.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6" Type="http://schemas.openxmlformats.org/officeDocument/2006/relationships/tags" Target="../tags/tag265.xml"/><Relationship Id="rId21" Type="http://schemas.openxmlformats.org/officeDocument/2006/relationships/tags" Target="../tags/tag260.xml"/><Relationship Id="rId42" Type="http://schemas.openxmlformats.org/officeDocument/2006/relationships/tags" Target="../tags/tag281.xml"/><Relationship Id="rId47" Type="http://schemas.openxmlformats.org/officeDocument/2006/relationships/tags" Target="../tags/tag286.xml"/><Relationship Id="rId63" Type="http://schemas.openxmlformats.org/officeDocument/2006/relationships/tags" Target="../tags/tag302.xml"/><Relationship Id="rId68" Type="http://schemas.openxmlformats.org/officeDocument/2006/relationships/tags" Target="../tags/tag307.xml"/><Relationship Id="rId84" Type="http://schemas.openxmlformats.org/officeDocument/2006/relationships/tags" Target="../tags/tag323.xml"/><Relationship Id="rId89" Type="http://schemas.openxmlformats.org/officeDocument/2006/relationships/tags" Target="../tags/tag328.xml"/><Relationship Id="rId16" Type="http://schemas.openxmlformats.org/officeDocument/2006/relationships/tags" Target="../tags/tag255.xml"/><Relationship Id="rId11" Type="http://schemas.openxmlformats.org/officeDocument/2006/relationships/tags" Target="../tags/tag250.xml"/><Relationship Id="rId32" Type="http://schemas.openxmlformats.org/officeDocument/2006/relationships/tags" Target="../tags/tag271.xml"/><Relationship Id="rId37" Type="http://schemas.openxmlformats.org/officeDocument/2006/relationships/tags" Target="../tags/tag276.xml"/><Relationship Id="rId53" Type="http://schemas.openxmlformats.org/officeDocument/2006/relationships/tags" Target="../tags/tag292.xml"/><Relationship Id="rId58" Type="http://schemas.openxmlformats.org/officeDocument/2006/relationships/tags" Target="../tags/tag297.xml"/><Relationship Id="rId74" Type="http://schemas.openxmlformats.org/officeDocument/2006/relationships/tags" Target="../tags/tag313.xml"/><Relationship Id="rId79" Type="http://schemas.openxmlformats.org/officeDocument/2006/relationships/tags" Target="../tags/tag318.xml"/><Relationship Id="rId5" Type="http://schemas.openxmlformats.org/officeDocument/2006/relationships/tags" Target="../tags/tag244.xml"/><Relationship Id="rId90" Type="http://schemas.openxmlformats.org/officeDocument/2006/relationships/tags" Target="../tags/tag329.xml"/><Relationship Id="rId95" Type="http://schemas.openxmlformats.org/officeDocument/2006/relationships/tags" Target="../tags/tag334.xml"/><Relationship Id="rId22" Type="http://schemas.openxmlformats.org/officeDocument/2006/relationships/tags" Target="../tags/tag261.xml"/><Relationship Id="rId27" Type="http://schemas.openxmlformats.org/officeDocument/2006/relationships/tags" Target="../tags/tag266.xml"/><Relationship Id="rId43" Type="http://schemas.openxmlformats.org/officeDocument/2006/relationships/tags" Target="../tags/tag282.xml"/><Relationship Id="rId48" Type="http://schemas.openxmlformats.org/officeDocument/2006/relationships/tags" Target="../tags/tag287.xml"/><Relationship Id="rId64" Type="http://schemas.openxmlformats.org/officeDocument/2006/relationships/tags" Target="../tags/tag303.xml"/><Relationship Id="rId69" Type="http://schemas.openxmlformats.org/officeDocument/2006/relationships/tags" Target="../tags/tag308.xml"/><Relationship Id="rId80" Type="http://schemas.openxmlformats.org/officeDocument/2006/relationships/tags" Target="../tags/tag319.xml"/><Relationship Id="rId85" Type="http://schemas.openxmlformats.org/officeDocument/2006/relationships/tags" Target="../tags/tag324.xml"/><Relationship Id="rId12" Type="http://schemas.openxmlformats.org/officeDocument/2006/relationships/tags" Target="../tags/tag251.xml"/><Relationship Id="rId17" Type="http://schemas.openxmlformats.org/officeDocument/2006/relationships/tags" Target="../tags/tag256.xml"/><Relationship Id="rId25" Type="http://schemas.openxmlformats.org/officeDocument/2006/relationships/tags" Target="../tags/tag264.xml"/><Relationship Id="rId33" Type="http://schemas.openxmlformats.org/officeDocument/2006/relationships/tags" Target="../tags/tag272.xml"/><Relationship Id="rId38" Type="http://schemas.openxmlformats.org/officeDocument/2006/relationships/tags" Target="../tags/tag277.xml"/><Relationship Id="rId46" Type="http://schemas.openxmlformats.org/officeDocument/2006/relationships/tags" Target="../tags/tag285.xml"/><Relationship Id="rId59" Type="http://schemas.openxmlformats.org/officeDocument/2006/relationships/tags" Target="../tags/tag298.xml"/><Relationship Id="rId67" Type="http://schemas.openxmlformats.org/officeDocument/2006/relationships/tags" Target="../tags/tag306.xml"/><Relationship Id="rId20" Type="http://schemas.openxmlformats.org/officeDocument/2006/relationships/tags" Target="../tags/tag259.xml"/><Relationship Id="rId41" Type="http://schemas.openxmlformats.org/officeDocument/2006/relationships/tags" Target="../tags/tag280.xml"/><Relationship Id="rId54" Type="http://schemas.openxmlformats.org/officeDocument/2006/relationships/tags" Target="../tags/tag293.xml"/><Relationship Id="rId62" Type="http://schemas.openxmlformats.org/officeDocument/2006/relationships/tags" Target="../tags/tag301.xml"/><Relationship Id="rId70" Type="http://schemas.openxmlformats.org/officeDocument/2006/relationships/tags" Target="../tags/tag309.xml"/><Relationship Id="rId75" Type="http://schemas.openxmlformats.org/officeDocument/2006/relationships/tags" Target="../tags/tag314.xml"/><Relationship Id="rId83" Type="http://schemas.openxmlformats.org/officeDocument/2006/relationships/tags" Target="../tags/tag322.xml"/><Relationship Id="rId88" Type="http://schemas.openxmlformats.org/officeDocument/2006/relationships/tags" Target="../tags/tag327.xml"/><Relationship Id="rId91" Type="http://schemas.openxmlformats.org/officeDocument/2006/relationships/tags" Target="../tags/tag330.xml"/><Relationship Id="rId96" Type="http://schemas.openxmlformats.org/officeDocument/2006/relationships/tags" Target="../tags/tag335.xml"/><Relationship Id="rId1" Type="http://schemas.openxmlformats.org/officeDocument/2006/relationships/tags" Target="../tags/tag240.xml"/><Relationship Id="rId6" Type="http://schemas.openxmlformats.org/officeDocument/2006/relationships/tags" Target="../tags/tag245.xml"/><Relationship Id="rId15" Type="http://schemas.openxmlformats.org/officeDocument/2006/relationships/tags" Target="../tags/tag254.xml"/><Relationship Id="rId23" Type="http://schemas.openxmlformats.org/officeDocument/2006/relationships/tags" Target="../tags/tag262.xml"/><Relationship Id="rId28" Type="http://schemas.openxmlformats.org/officeDocument/2006/relationships/tags" Target="../tags/tag267.xml"/><Relationship Id="rId36" Type="http://schemas.openxmlformats.org/officeDocument/2006/relationships/tags" Target="../tags/tag275.xml"/><Relationship Id="rId49" Type="http://schemas.openxmlformats.org/officeDocument/2006/relationships/tags" Target="../tags/tag288.xml"/><Relationship Id="rId57" Type="http://schemas.openxmlformats.org/officeDocument/2006/relationships/tags" Target="../tags/tag296.xml"/><Relationship Id="rId10" Type="http://schemas.openxmlformats.org/officeDocument/2006/relationships/tags" Target="../tags/tag249.xml"/><Relationship Id="rId31" Type="http://schemas.openxmlformats.org/officeDocument/2006/relationships/tags" Target="../tags/tag270.xml"/><Relationship Id="rId44" Type="http://schemas.openxmlformats.org/officeDocument/2006/relationships/tags" Target="../tags/tag283.xml"/><Relationship Id="rId52" Type="http://schemas.openxmlformats.org/officeDocument/2006/relationships/tags" Target="../tags/tag291.xml"/><Relationship Id="rId60" Type="http://schemas.openxmlformats.org/officeDocument/2006/relationships/tags" Target="../tags/tag299.xml"/><Relationship Id="rId65" Type="http://schemas.openxmlformats.org/officeDocument/2006/relationships/tags" Target="../tags/tag304.xml"/><Relationship Id="rId73" Type="http://schemas.openxmlformats.org/officeDocument/2006/relationships/tags" Target="../tags/tag312.xml"/><Relationship Id="rId78" Type="http://schemas.openxmlformats.org/officeDocument/2006/relationships/tags" Target="../tags/tag317.xml"/><Relationship Id="rId81" Type="http://schemas.openxmlformats.org/officeDocument/2006/relationships/tags" Target="../tags/tag320.xml"/><Relationship Id="rId86" Type="http://schemas.openxmlformats.org/officeDocument/2006/relationships/tags" Target="../tags/tag325.xml"/><Relationship Id="rId94" Type="http://schemas.openxmlformats.org/officeDocument/2006/relationships/tags" Target="../tags/tag333.xml"/><Relationship Id="rId99" Type="http://schemas.openxmlformats.org/officeDocument/2006/relationships/tags" Target="../tags/tag338.xml"/><Relationship Id="rId101" Type="http://schemas.openxmlformats.org/officeDocument/2006/relationships/notesSlide" Target="../notesSlides/notesSlide19.xml"/><Relationship Id="rId4" Type="http://schemas.openxmlformats.org/officeDocument/2006/relationships/tags" Target="../tags/tag243.xml"/><Relationship Id="rId9" Type="http://schemas.openxmlformats.org/officeDocument/2006/relationships/tags" Target="../tags/tag248.xml"/><Relationship Id="rId13" Type="http://schemas.openxmlformats.org/officeDocument/2006/relationships/tags" Target="../tags/tag252.xml"/><Relationship Id="rId18" Type="http://schemas.openxmlformats.org/officeDocument/2006/relationships/tags" Target="../tags/tag257.xml"/><Relationship Id="rId39" Type="http://schemas.openxmlformats.org/officeDocument/2006/relationships/tags" Target="../tags/tag278.xml"/><Relationship Id="rId34" Type="http://schemas.openxmlformats.org/officeDocument/2006/relationships/tags" Target="../tags/tag273.xml"/><Relationship Id="rId50" Type="http://schemas.openxmlformats.org/officeDocument/2006/relationships/tags" Target="../tags/tag289.xml"/><Relationship Id="rId55" Type="http://schemas.openxmlformats.org/officeDocument/2006/relationships/tags" Target="../tags/tag294.xml"/><Relationship Id="rId76" Type="http://schemas.openxmlformats.org/officeDocument/2006/relationships/tags" Target="../tags/tag315.xml"/><Relationship Id="rId97" Type="http://schemas.openxmlformats.org/officeDocument/2006/relationships/tags" Target="../tags/tag336.xml"/><Relationship Id="rId7" Type="http://schemas.openxmlformats.org/officeDocument/2006/relationships/tags" Target="../tags/tag246.xml"/><Relationship Id="rId71" Type="http://schemas.openxmlformats.org/officeDocument/2006/relationships/tags" Target="../tags/tag310.xml"/><Relationship Id="rId92" Type="http://schemas.openxmlformats.org/officeDocument/2006/relationships/tags" Target="../tags/tag331.xml"/><Relationship Id="rId2" Type="http://schemas.openxmlformats.org/officeDocument/2006/relationships/tags" Target="../tags/tag241.xml"/><Relationship Id="rId29" Type="http://schemas.openxmlformats.org/officeDocument/2006/relationships/tags" Target="../tags/tag268.xml"/><Relationship Id="rId24" Type="http://schemas.openxmlformats.org/officeDocument/2006/relationships/tags" Target="../tags/tag263.xml"/><Relationship Id="rId40" Type="http://schemas.openxmlformats.org/officeDocument/2006/relationships/tags" Target="../tags/tag279.xml"/><Relationship Id="rId45" Type="http://schemas.openxmlformats.org/officeDocument/2006/relationships/tags" Target="../tags/tag284.xml"/><Relationship Id="rId66" Type="http://schemas.openxmlformats.org/officeDocument/2006/relationships/tags" Target="../tags/tag305.xml"/><Relationship Id="rId87" Type="http://schemas.openxmlformats.org/officeDocument/2006/relationships/tags" Target="../tags/tag326.xml"/><Relationship Id="rId61" Type="http://schemas.openxmlformats.org/officeDocument/2006/relationships/tags" Target="../tags/tag300.xml"/><Relationship Id="rId82" Type="http://schemas.openxmlformats.org/officeDocument/2006/relationships/tags" Target="../tags/tag321.xml"/><Relationship Id="rId19" Type="http://schemas.openxmlformats.org/officeDocument/2006/relationships/tags" Target="../tags/tag258.xml"/><Relationship Id="rId14" Type="http://schemas.openxmlformats.org/officeDocument/2006/relationships/tags" Target="../tags/tag253.xml"/><Relationship Id="rId30" Type="http://schemas.openxmlformats.org/officeDocument/2006/relationships/tags" Target="../tags/tag269.xml"/><Relationship Id="rId35" Type="http://schemas.openxmlformats.org/officeDocument/2006/relationships/tags" Target="../tags/tag274.xml"/><Relationship Id="rId56" Type="http://schemas.openxmlformats.org/officeDocument/2006/relationships/tags" Target="../tags/tag295.xml"/><Relationship Id="rId77" Type="http://schemas.openxmlformats.org/officeDocument/2006/relationships/tags" Target="../tags/tag316.xml"/><Relationship Id="rId100" Type="http://schemas.openxmlformats.org/officeDocument/2006/relationships/slideLayout" Target="../slideLayouts/slideLayout7.xml"/><Relationship Id="rId8" Type="http://schemas.openxmlformats.org/officeDocument/2006/relationships/tags" Target="../tags/tag247.xml"/><Relationship Id="rId51" Type="http://schemas.openxmlformats.org/officeDocument/2006/relationships/tags" Target="../tags/tag290.xml"/><Relationship Id="rId72" Type="http://schemas.openxmlformats.org/officeDocument/2006/relationships/tags" Target="../tags/tag311.xml"/><Relationship Id="rId93" Type="http://schemas.openxmlformats.org/officeDocument/2006/relationships/tags" Target="../tags/tag332.xml"/><Relationship Id="rId98" Type="http://schemas.openxmlformats.org/officeDocument/2006/relationships/tags" Target="../tags/tag337.xml"/><Relationship Id="rId3" Type="http://schemas.openxmlformats.org/officeDocument/2006/relationships/tags" Target="../tags/tag242.xml"/></Relationships>
</file>

<file path=ppt/slides/_rels/slide23.xml.rels><?xml version="1.0" encoding="UTF-8" standalone="yes"?>
<Relationships xmlns="http://schemas.openxmlformats.org/package/2006/relationships"><Relationship Id="rId13" Type="http://schemas.openxmlformats.org/officeDocument/2006/relationships/tags" Target="../tags/tag351.xml"/><Relationship Id="rId18" Type="http://schemas.openxmlformats.org/officeDocument/2006/relationships/tags" Target="../tags/tag356.xml"/><Relationship Id="rId26" Type="http://schemas.openxmlformats.org/officeDocument/2006/relationships/tags" Target="../tags/tag364.xml"/><Relationship Id="rId39" Type="http://schemas.openxmlformats.org/officeDocument/2006/relationships/tags" Target="../tags/tag377.xml"/><Relationship Id="rId21" Type="http://schemas.openxmlformats.org/officeDocument/2006/relationships/tags" Target="../tags/tag359.xml"/><Relationship Id="rId34" Type="http://schemas.openxmlformats.org/officeDocument/2006/relationships/tags" Target="../tags/tag372.xml"/><Relationship Id="rId42" Type="http://schemas.openxmlformats.org/officeDocument/2006/relationships/tags" Target="../tags/tag380.xml"/><Relationship Id="rId47" Type="http://schemas.openxmlformats.org/officeDocument/2006/relationships/tags" Target="../tags/tag385.xml"/><Relationship Id="rId50" Type="http://schemas.openxmlformats.org/officeDocument/2006/relationships/tags" Target="../tags/tag388.xml"/><Relationship Id="rId55" Type="http://schemas.openxmlformats.org/officeDocument/2006/relationships/tags" Target="../tags/tag393.xml"/><Relationship Id="rId63" Type="http://schemas.openxmlformats.org/officeDocument/2006/relationships/slideLayout" Target="../slideLayouts/slideLayout7.xml"/><Relationship Id="rId7" Type="http://schemas.openxmlformats.org/officeDocument/2006/relationships/tags" Target="../tags/tag345.xml"/><Relationship Id="rId2" Type="http://schemas.openxmlformats.org/officeDocument/2006/relationships/tags" Target="../tags/tag340.xml"/><Relationship Id="rId16" Type="http://schemas.openxmlformats.org/officeDocument/2006/relationships/tags" Target="../tags/tag354.xml"/><Relationship Id="rId29" Type="http://schemas.openxmlformats.org/officeDocument/2006/relationships/tags" Target="../tags/tag367.xml"/><Relationship Id="rId11" Type="http://schemas.openxmlformats.org/officeDocument/2006/relationships/tags" Target="../tags/tag349.xml"/><Relationship Id="rId24" Type="http://schemas.openxmlformats.org/officeDocument/2006/relationships/tags" Target="../tags/tag362.xml"/><Relationship Id="rId32" Type="http://schemas.openxmlformats.org/officeDocument/2006/relationships/tags" Target="../tags/tag370.xml"/><Relationship Id="rId37" Type="http://schemas.openxmlformats.org/officeDocument/2006/relationships/tags" Target="../tags/tag375.xml"/><Relationship Id="rId40" Type="http://schemas.openxmlformats.org/officeDocument/2006/relationships/tags" Target="../tags/tag378.xml"/><Relationship Id="rId45" Type="http://schemas.openxmlformats.org/officeDocument/2006/relationships/tags" Target="../tags/tag383.xml"/><Relationship Id="rId53" Type="http://schemas.openxmlformats.org/officeDocument/2006/relationships/tags" Target="../tags/tag391.xml"/><Relationship Id="rId58" Type="http://schemas.openxmlformats.org/officeDocument/2006/relationships/tags" Target="../tags/tag396.xml"/><Relationship Id="rId5" Type="http://schemas.openxmlformats.org/officeDocument/2006/relationships/tags" Target="../tags/tag343.xml"/><Relationship Id="rId61" Type="http://schemas.openxmlformats.org/officeDocument/2006/relationships/tags" Target="../tags/tag399.xml"/><Relationship Id="rId19" Type="http://schemas.openxmlformats.org/officeDocument/2006/relationships/tags" Target="../tags/tag357.xml"/><Relationship Id="rId14" Type="http://schemas.openxmlformats.org/officeDocument/2006/relationships/tags" Target="../tags/tag352.xml"/><Relationship Id="rId22" Type="http://schemas.openxmlformats.org/officeDocument/2006/relationships/tags" Target="../tags/tag360.xml"/><Relationship Id="rId27" Type="http://schemas.openxmlformats.org/officeDocument/2006/relationships/tags" Target="../tags/tag365.xml"/><Relationship Id="rId30" Type="http://schemas.openxmlformats.org/officeDocument/2006/relationships/tags" Target="../tags/tag368.xml"/><Relationship Id="rId35" Type="http://schemas.openxmlformats.org/officeDocument/2006/relationships/tags" Target="../tags/tag373.xml"/><Relationship Id="rId43" Type="http://schemas.openxmlformats.org/officeDocument/2006/relationships/tags" Target="../tags/tag381.xml"/><Relationship Id="rId48" Type="http://schemas.openxmlformats.org/officeDocument/2006/relationships/tags" Target="../tags/tag386.xml"/><Relationship Id="rId56" Type="http://schemas.openxmlformats.org/officeDocument/2006/relationships/tags" Target="../tags/tag394.xml"/><Relationship Id="rId64" Type="http://schemas.openxmlformats.org/officeDocument/2006/relationships/notesSlide" Target="../notesSlides/notesSlide20.xml"/><Relationship Id="rId8" Type="http://schemas.openxmlformats.org/officeDocument/2006/relationships/tags" Target="../tags/tag346.xml"/><Relationship Id="rId51" Type="http://schemas.openxmlformats.org/officeDocument/2006/relationships/tags" Target="../tags/tag389.xml"/><Relationship Id="rId3" Type="http://schemas.openxmlformats.org/officeDocument/2006/relationships/tags" Target="../tags/tag341.xml"/><Relationship Id="rId12" Type="http://schemas.openxmlformats.org/officeDocument/2006/relationships/tags" Target="../tags/tag350.xml"/><Relationship Id="rId17" Type="http://schemas.openxmlformats.org/officeDocument/2006/relationships/tags" Target="../tags/tag355.xml"/><Relationship Id="rId25" Type="http://schemas.openxmlformats.org/officeDocument/2006/relationships/tags" Target="../tags/tag363.xml"/><Relationship Id="rId33" Type="http://schemas.openxmlformats.org/officeDocument/2006/relationships/tags" Target="../tags/tag371.xml"/><Relationship Id="rId38" Type="http://schemas.openxmlformats.org/officeDocument/2006/relationships/tags" Target="../tags/tag376.xml"/><Relationship Id="rId46" Type="http://schemas.openxmlformats.org/officeDocument/2006/relationships/tags" Target="../tags/tag384.xml"/><Relationship Id="rId59" Type="http://schemas.openxmlformats.org/officeDocument/2006/relationships/tags" Target="../tags/tag397.xml"/><Relationship Id="rId20" Type="http://schemas.openxmlformats.org/officeDocument/2006/relationships/tags" Target="../tags/tag358.xml"/><Relationship Id="rId41" Type="http://schemas.openxmlformats.org/officeDocument/2006/relationships/tags" Target="../tags/tag379.xml"/><Relationship Id="rId54" Type="http://schemas.openxmlformats.org/officeDocument/2006/relationships/tags" Target="../tags/tag392.xml"/><Relationship Id="rId62" Type="http://schemas.openxmlformats.org/officeDocument/2006/relationships/tags" Target="../tags/tag400.xml"/><Relationship Id="rId1" Type="http://schemas.openxmlformats.org/officeDocument/2006/relationships/tags" Target="../tags/tag339.xml"/><Relationship Id="rId6" Type="http://schemas.openxmlformats.org/officeDocument/2006/relationships/tags" Target="../tags/tag344.xml"/><Relationship Id="rId15" Type="http://schemas.openxmlformats.org/officeDocument/2006/relationships/tags" Target="../tags/tag353.xml"/><Relationship Id="rId23" Type="http://schemas.openxmlformats.org/officeDocument/2006/relationships/tags" Target="../tags/tag361.xml"/><Relationship Id="rId28" Type="http://schemas.openxmlformats.org/officeDocument/2006/relationships/tags" Target="../tags/tag366.xml"/><Relationship Id="rId36" Type="http://schemas.openxmlformats.org/officeDocument/2006/relationships/tags" Target="../tags/tag374.xml"/><Relationship Id="rId49" Type="http://schemas.openxmlformats.org/officeDocument/2006/relationships/tags" Target="../tags/tag387.xml"/><Relationship Id="rId57" Type="http://schemas.openxmlformats.org/officeDocument/2006/relationships/tags" Target="../tags/tag395.xml"/><Relationship Id="rId10" Type="http://schemas.openxmlformats.org/officeDocument/2006/relationships/tags" Target="../tags/tag348.xml"/><Relationship Id="rId31" Type="http://schemas.openxmlformats.org/officeDocument/2006/relationships/tags" Target="../tags/tag369.xml"/><Relationship Id="rId44" Type="http://schemas.openxmlformats.org/officeDocument/2006/relationships/tags" Target="../tags/tag382.xml"/><Relationship Id="rId52" Type="http://schemas.openxmlformats.org/officeDocument/2006/relationships/tags" Target="../tags/tag390.xml"/><Relationship Id="rId60" Type="http://schemas.openxmlformats.org/officeDocument/2006/relationships/tags" Target="../tags/tag398.xml"/><Relationship Id="rId4" Type="http://schemas.openxmlformats.org/officeDocument/2006/relationships/tags" Target="../tags/tag342.xml"/><Relationship Id="rId9" Type="http://schemas.openxmlformats.org/officeDocument/2006/relationships/tags" Target="../tags/tag347.xml"/></Relationships>
</file>

<file path=ppt/slides/_rels/slide24.xml.rels><?xml version="1.0" encoding="UTF-8" standalone="yes"?>
<Relationships xmlns="http://schemas.openxmlformats.org/package/2006/relationships"><Relationship Id="rId13" Type="http://schemas.openxmlformats.org/officeDocument/2006/relationships/tags" Target="../tags/tag413.xml"/><Relationship Id="rId18" Type="http://schemas.openxmlformats.org/officeDocument/2006/relationships/tags" Target="../tags/tag418.xml"/><Relationship Id="rId26" Type="http://schemas.openxmlformats.org/officeDocument/2006/relationships/tags" Target="../tags/tag426.xml"/><Relationship Id="rId3" Type="http://schemas.openxmlformats.org/officeDocument/2006/relationships/tags" Target="../tags/tag403.xml"/><Relationship Id="rId21" Type="http://schemas.openxmlformats.org/officeDocument/2006/relationships/tags" Target="../tags/tag421.xml"/><Relationship Id="rId34" Type="http://schemas.openxmlformats.org/officeDocument/2006/relationships/slideLayout" Target="../slideLayouts/slideLayout7.xml"/><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tags" Target="../tags/tag417.xml"/><Relationship Id="rId25" Type="http://schemas.openxmlformats.org/officeDocument/2006/relationships/tags" Target="../tags/tag425.xml"/><Relationship Id="rId33" Type="http://schemas.openxmlformats.org/officeDocument/2006/relationships/tags" Target="../tags/tag433.xml"/><Relationship Id="rId2" Type="http://schemas.openxmlformats.org/officeDocument/2006/relationships/tags" Target="../tags/tag402.xml"/><Relationship Id="rId16" Type="http://schemas.openxmlformats.org/officeDocument/2006/relationships/tags" Target="../tags/tag416.xml"/><Relationship Id="rId20" Type="http://schemas.openxmlformats.org/officeDocument/2006/relationships/tags" Target="../tags/tag420.xml"/><Relationship Id="rId29" Type="http://schemas.openxmlformats.org/officeDocument/2006/relationships/tags" Target="../tags/tag429.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24" Type="http://schemas.openxmlformats.org/officeDocument/2006/relationships/tags" Target="../tags/tag424.xml"/><Relationship Id="rId32" Type="http://schemas.openxmlformats.org/officeDocument/2006/relationships/tags" Target="../tags/tag432.xml"/><Relationship Id="rId5" Type="http://schemas.openxmlformats.org/officeDocument/2006/relationships/tags" Target="../tags/tag405.xml"/><Relationship Id="rId15" Type="http://schemas.openxmlformats.org/officeDocument/2006/relationships/tags" Target="../tags/tag415.xml"/><Relationship Id="rId23" Type="http://schemas.openxmlformats.org/officeDocument/2006/relationships/tags" Target="../tags/tag423.xml"/><Relationship Id="rId28" Type="http://schemas.openxmlformats.org/officeDocument/2006/relationships/tags" Target="../tags/tag428.xml"/><Relationship Id="rId10" Type="http://schemas.openxmlformats.org/officeDocument/2006/relationships/tags" Target="../tags/tag410.xml"/><Relationship Id="rId19" Type="http://schemas.openxmlformats.org/officeDocument/2006/relationships/tags" Target="../tags/tag419.xml"/><Relationship Id="rId31" Type="http://schemas.openxmlformats.org/officeDocument/2006/relationships/tags" Target="../tags/tag431.xml"/><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 Id="rId22" Type="http://schemas.openxmlformats.org/officeDocument/2006/relationships/tags" Target="../tags/tag422.xml"/><Relationship Id="rId27" Type="http://schemas.openxmlformats.org/officeDocument/2006/relationships/tags" Target="../tags/tag427.xml"/><Relationship Id="rId30" Type="http://schemas.openxmlformats.org/officeDocument/2006/relationships/tags" Target="../tags/tag430.xml"/><Relationship Id="rId35" Type="http://schemas.openxmlformats.org/officeDocument/2006/relationships/notesSlide" Target="../notesSlides/notesSlide21.xml"/><Relationship Id="rId8" Type="http://schemas.openxmlformats.org/officeDocument/2006/relationships/tags" Target="../tags/tag408.xml"/></Relationships>
</file>

<file path=ppt/slides/_rels/slide25.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tags" Target="../tags/tag446.xml"/><Relationship Id="rId18" Type="http://schemas.openxmlformats.org/officeDocument/2006/relationships/tags" Target="../tags/tag451.xml"/><Relationship Id="rId3" Type="http://schemas.openxmlformats.org/officeDocument/2006/relationships/tags" Target="../tags/tag436.xml"/><Relationship Id="rId21" Type="http://schemas.openxmlformats.org/officeDocument/2006/relationships/tags" Target="../tags/tag454.xml"/><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tags" Target="../tags/tag450.xml"/><Relationship Id="rId25" Type="http://schemas.openxmlformats.org/officeDocument/2006/relationships/image" Target="../media/image6.emf"/><Relationship Id="rId2" Type="http://schemas.openxmlformats.org/officeDocument/2006/relationships/tags" Target="../tags/tag435.xml"/><Relationship Id="rId16" Type="http://schemas.openxmlformats.org/officeDocument/2006/relationships/tags" Target="../tags/tag449.xml"/><Relationship Id="rId20" Type="http://schemas.openxmlformats.org/officeDocument/2006/relationships/tags" Target="../tags/tag453.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24" Type="http://schemas.openxmlformats.org/officeDocument/2006/relationships/notesSlide" Target="../notesSlides/notesSlide22.xml"/><Relationship Id="rId5" Type="http://schemas.openxmlformats.org/officeDocument/2006/relationships/tags" Target="../tags/tag438.xml"/><Relationship Id="rId15" Type="http://schemas.openxmlformats.org/officeDocument/2006/relationships/tags" Target="../tags/tag448.xml"/><Relationship Id="rId23" Type="http://schemas.openxmlformats.org/officeDocument/2006/relationships/slideLayout" Target="../slideLayouts/slideLayout7.xml"/><Relationship Id="rId10" Type="http://schemas.openxmlformats.org/officeDocument/2006/relationships/tags" Target="../tags/tag443.xml"/><Relationship Id="rId19" Type="http://schemas.openxmlformats.org/officeDocument/2006/relationships/tags" Target="../tags/tag452.xml"/><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tags" Target="../tags/tag447.xml"/><Relationship Id="rId22" Type="http://schemas.openxmlformats.org/officeDocument/2006/relationships/tags" Target="../tags/tag455.xml"/></Relationships>
</file>

<file path=ppt/slides/_rels/slide26.xml.rels><?xml version="1.0" encoding="UTF-8" standalone="yes"?>
<Relationships xmlns="http://schemas.openxmlformats.org/package/2006/relationships"><Relationship Id="rId26" Type="http://schemas.openxmlformats.org/officeDocument/2006/relationships/tags" Target="../tags/tag481.xml"/><Relationship Id="rId117" Type="http://schemas.openxmlformats.org/officeDocument/2006/relationships/tags" Target="../tags/tag572.xml"/><Relationship Id="rId21" Type="http://schemas.openxmlformats.org/officeDocument/2006/relationships/tags" Target="../tags/tag476.xml"/><Relationship Id="rId42" Type="http://schemas.openxmlformats.org/officeDocument/2006/relationships/tags" Target="../tags/tag497.xml"/><Relationship Id="rId47" Type="http://schemas.openxmlformats.org/officeDocument/2006/relationships/tags" Target="../tags/tag502.xml"/><Relationship Id="rId63" Type="http://schemas.openxmlformats.org/officeDocument/2006/relationships/tags" Target="../tags/tag518.xml"/><Relationship Id="rId68" Type="http://schemas.openxmlformats.org/officeDocument/2006/relationships/tags" Target="../tags/tag523.xml"/><Relationship Id="rId84" Type="http://schemas.openxmlformats.org/officeDocument/2006/relationships/tags" Target="../tags/tag539.xml"/><Relationship Id="rId89" Type="http://schemas.openxmlformats.org/officeDocument/2006/relationships/tags" Target="../tags/tag544.xml"/><Relationship Id="rId112" Type="http://schemas.openxmlformats.org/officeDocument/2006/relationships/tags" Target="../tags/tag567.xml"/><Relationship Id="rId16" Type="http://schemas.openxmlformats.org/officeDocument/2006/relationships/tags" Target="../tags/tag471.xml"/><Relationship Id="rId107" Type="http://schemas.openxmlformats.org/officeDocument/2006/relationships/tags" Target="../tags/tag562.xml"/><Relationship Id="rId11" Type="http://schemas.openxmlformats.org/officeDocument/2006/relationships/tags" Target="../tags/tag466.xml"/><Relationship Id="rId32" Type="http://schemas.openxmlformats.org/officeDocument/2006/relationships/tags" Target="../tags/tag487.xml"/><Relationship Id="rId37" Type="http://schemas.openxmlformats.org/officeDocument/2006/relationships/tags" Target="../tags/tag492.xml"/><Relationship Id="rId53" Type="http://schemas.openxmlformats.org/officeDocument/2006/relationships/tags" Target="../tags/tag508.xml"/><Relationship Id="rId58" Type="http://schemas.openxmlformats.org/officeDocument/2006/relationships/tags" Target="../tags/tag513.xml"/><Relationship Id="rId74" Type="http://schemas.openxmlformats.org/officeDocument/2006/relationships/tags" Target="../tags/tag529.xml"/><Relationship Id="rId79" Type="http://schemas.openxmlformats.org/officeDocument/2006/relationships/tags" Target="../tags/tag534.xml"/><Relationship Id="rId102" Type="http://schemas.openxmlformats.org/officeDocument/2006/relationships/tags" Target="../tags/tag557.xml"/><Relationship Id="rId123" Type="http://schemas.openxmlformats.org/officeDocument/2006/relationships/notesSlide" Target="../notesSlides/notesSlide23.xml"/><Relationship Id="rId5" Type="http://schemas.openxmlformats.org/officeDocument/2006/relationships/tags" Target="../tags/tag460.xml"/><Relationship Id="rId90" Type="http://schemas.openxmlformats.org/officeDocument/2006/relationships/tags" Target="../tags/tag545.xml"/><Relationship Id="rId95" Type="http://schemas.openxmlformats.org/officeDocument/2006/relationships/tags" Target="../tags/tag550.xml"/><Relationship Id="rId22" Type="http://schemas.openxmlformats.org/officeDocument/2006/relationships/tags" Target="../tags/tag477.xml"/><Relationship Id="rId27" Type="http://schemas.openxmlformats.org/officeDocument/2006/relationships/tags" Target="../tags/tag482.xml"/><Relationship Id="rId43" Type="http://schemas.openxmlformats.org/officeDocument/2006/relationships/tags" Target="../tags/tag498.xml"/><Relationship Id="rId48" Type="http://schemas.openxmlformats.org/officeDocument/2006/relationships/tags" Target="../tags/tag503.xml"/><Relationship Id="rId64" Type="http://schemas.openxmlformats.org/officeDocument/2006/relationships/tags" Target="../tags/tag519.xml"/><Relationship Id="rId69" Type="http://schemas.openxmlformats.org/officeDocument/2006/relationships/tags" Target="../tags/tag524.xml"/><Relationship Id="rId113" Type="http://schemas.openxmlformats.org/officeDocument/2006/relationships/tags" Target="../tags/tag568.xml"/><Relationship Id="rId118" Type="http://schemas.openxmlformats.org/officeDocument/2006/relationships/tags" Target="../tags/tag573.xml"/><Relationship Id="rId80" Type="http://schemas.openxmlformats.org/officeDocument/2006/relationships/tags" Target="../tags/tag535.xml"/><Relationship Id="rId85" Type="http://schemas.openxmlformats.org/officeDocument/2006/relationships/tags" Target="../tags/tag540.xml"/><Relationship Id="rId12" Type="http://schemas.openxmlformats.org/officeDocument/2006/relationships/tags" Target="../tags/tag467.xml"/><Relationship Id="rId17" Type="http://schemas.openxmlformats.org/officeDocument/2006/relationships/tags" Target="../tags/tag472.xml"/><Relationship Id="rId33" Type="http://schemas.openxmlformats.org/officeDocument/2006/relationships/tags" Target="../tags/tag488.xml"/><Relationship Id="rId38" Type="http://schemas.openxmlformats.org/officeDocument/2006/relationships/tags" Target="../tags/tag493.xml"/><Relationship Id="rId59" Type="http://schemas.openxmlformats.org/officeDocument/2006/relationships/tags" Target="../tags/tag514.xml"/><Relationship Id="rId103" Type="http://schemas.openxmlformats.org/officeDocument/2006/relationships/tags" Target="../tags/tag558.xml"/><Relationship Id="rId108" Type="http://schemas.openxmlformats.org/officeDocument/2006/relationships/tags" Target="../tags/tag563.xml"/><Relationship Id="rId54" Type="http://schemas.openxmlformats.org/officeDocument/2006/relationships/tags" Target="../tags/tag509.xml"/><Relationship Id="rId70" Type="http://schemas.openxmlformats.org/officeDocument/2006/relationships/tags" Target="../tags/tag525.xml"/><Relationship Id="rId75" Type="http://schemas.openxmlformats.org/officeDocument/2006/relationships/tags" Target="../tags/tag530.xml"/><Relationship Id="rId91" Type="http://schemas.openxmlformats.org/officeDocument/2006/relationships/tags" Target="../tags/tag546.xml"/><Relationship Id="rId96" Type="http://schemas.openxmlformats.org/officeDocument/2006/relationships/tags" Target="../tags/tag551.xml"/><Relationship Id="rId1" Type="http://schemas.openxmlformats.org/officeDocument/2006/relationships/tags" Target="../tags/tag456.xml"/><Relationship Id="rId6" Type="http://schemas.openxmlformats.org/officeDocument/2006/relationships/tags" Target="../tags/tag461.xml"/><Relationship Id="rId23" Type="http://schemas.openxmlformats.org/officeDocument/2006/relationships/tags" Target="../tags/tag478.xml"/><Relationship Id="rId28" Type="http://schemas.openxmlformats.org/officeDocument/2006/relationships/tags" Target="../tags/tag483.xml"/><Relationship Id="rId49" Type="http://schemas.openxmlformats.org/officeDocument/2006/relationships/tags" Target="../tags/tag504.xml"/><Relationship Id="rId114" Type="http://schemas.openxmlformats.org/officeDocument/2006/relationships/tags" Target="../tags/tag569.xml"/><Relationship Id="rId119" Type="http://schemas.openxmlformats.org/officeDocument/2006/relationships/tags" Target="../tags/tag574.xml"/><Relationship Id="rId44" Type="http://schemas.openxmlformats.org/officeDocument/2006/relationships/tags" Target="../tags/tag499.xml"/><Relationship Id="rId60" Type="http://schemas.openxmlformats.org/officeDocument/2006/relationships/tags" Target="../tags/tag515.xml"/><Relationship Id="rId65" Type="http://schemas.openxmlformats.org/officeDocument/2006/relationships/tags" Target="../tags/tag520.xml"/><Relationship Id="rId81" Type="http://schemas.openxmlformats.org/officeDocument/2006/relationships/tags" Target="../tags/tag536.xml"/><Relationship Id="rId86" Type="http://schemas.openxmlformats.org/officeDocument/2006/relationships/tags" Target="../tags/tag541.xml"/><Relationship Id="rId4" Type="http://schemas.openxmlformats.org/officeDocument/2006/relationships/tags" Target="../tags/tag459.xml"/><Relationship Id="rId9" Type="http://schemas.openxmlformats.org/officeDocument/2006/relationships/tags" Target="../tags/tag464.xml"/><Relationship Id="rId13" Type="http://schemas.openxmlformats.org/officeDocument/2006/relationships/tags" Target="../tags/tag468.xml"/><Relationship Id="rId18" Type="http://schemas.openxmlformats.org/officeDocument/2006/relationships/tags" Target="../tags/tag473.xml"/><Relationship Id="rId39" Type="http://schemas.openxmlformats.org/officeDocument/2006/relationships/tags" Target="../tags/tag494.xml"/><Relationship Id="rId109" Type="http://schemas.openxmlformats.org/officeDocument/2006/relationships/tags" Target="../tags/tag564.xml"/><Relationship Id="rId34" Type="http://schemas.openxmlformats.org/officeDocument/2006/relationships/tags" Target="../tags/tag489.xml"/><Relationship Id="rId50" Type="http://schemas.openxmlformats.org/officeDocument/2006/relationships/tags" Target="../tags/tag505.xml"/><Relationship Id="rId55" Type="http://schemas.openxmlformats.org/officeDocument/2006/relationships/tags" Target="../tags/tag510.xml"/><Relationship Id="rId76" Type="http://schemas.openxmlformats.org/officeDocument/2006/relationships/tags" Target="../tags/tag531.xml"/><Relationship Id="rId97" Type="http://schemas.openxmlformats.org/officeDocument/2006/relationships/tags" Target="../tags/tag552.xml"/><Relationship Id="rId104" Type="http://schemas.openxmlformats.org/officeDocument/2006/relationships/tags" Target="../tags/tag559.xml"/><Relationship Id="rId120" Type="http://schemas.openxmlformats.org/officeDocument/2006/relationships/tags" Target="../tags/tag575.xml"/><Relationship Id="rId7" Type="http://schemas.openxmlformats.org/officeDocument/2006/relationships/tags" Target="../tags/tag462.xml"/><Relationship Id="rId71" Type="http://schemas.openxmlformats.org/officeDocument/2006/relationships/tags" Target="../tags/tag526.xml"/><Relationship Id="rId92" Type="http://schemas.openxmlformats.org/officeDocument/2006/relationships/tags" Target="../tags/tag547.xml"/><Relationship Id="rId2" Type="http://schemas.openxmlformats.org/officeDocument/2006/relationships/tags" Target="../tags/tag457.xml"/><Relationship Id="rId29" Type="http://schemas.openxmlformats.org/officeDocument/2006/relationships/tags" Target="../tags/tag484.xml"/><Relationship Id="rId24" Type="http://schemas.openxmlformats.org/officeDocument/2006/relationships/tags" Target="../tags/tag479.xml"/><Relationship Id="rId40" Type="http://schemas.openxmlformats.org/officeDocument/2006/relationships/tags" Target="../tags/tag495.xml"/><Relationship Id="rId45" Type="http://schemas.openxmlformats.org/officeDocument/2006/relationships/tags" Target="../tags/tag500.xml"/><Relationship Id="rId66" Type="http://schemas.openxmlformats.org/officeDocument/2006/relationships/tags" Target="../tags/tag521.xml"/><Relationship Id="rId87" Type="http://schemas.openxmlformats.org/officeDocument/2006/relationships/tags" Target="../tags/tag542.xml"/><Relationship Id="rId110" Type="http://schemas.openxmlformats.org/officeDocument/2006/relationships/tags" Target="../tags/tag565.xml"/><Relationship Id="rId115" Type="http://schemas.openxmlformats.org/officeDocument/2006/relationships/tags" Target="../tags/tag570.xml"/><Relationship Id="rId61" Type="http://schemas.openxmlformats.org/officeDocument/2006/relationships/tags" Target="../tags/tag516.xml"/><Relationship Id="rId82" Type="http://schemas.openxmlformats.org/officeDocument/2006/relationships/tags" Target="../tags/tag537.xml"/><Relationship Id="rId19" Type="http://schemas.openxmlformats.org/officeDocument/2006/relationships/tags" Target="../tags/tag474.xml"/><Relationship Id="rId14" Type="http://schemas.openxmlformats.org/officeDocument/2006/relationships/tags" Target="../tags/tag469.xml"/><Relationship Id="rId30" Type="http://schemas.openxmlformats.org/officeDocument/2006/relationships/tags" Target="../tags/tag485.xml"/><Relationship Id="rId35" Type="http://schemas.openxmlformats.org/officeDocument/2006/relationships/tags" Target="../tags/tag490.xml"/><Relationship Id="rId56" Type="http://schemas.openxmlformats.org/officeDocument/2006/relationships/tags" Target="../tags/tag511.xml"/><Relationship Id="rId77" Type="http://schemas.openxmlformats.org/officeDocument/2006/relationships/tags" Target="../tags/tag532.xml"/><Relationship Id="rId100" Type="http://schemas.openxmlformats.org/officeDocument/2006/relationships/tags" Target="../tags/tag555.xml"/><Relationship Id="rId105" Type="http://schemas.openxmlformats.org/officeDocument/2006/relationships/tags" Target="../tags/tag560.xml"/><Relationship Id="rId8" Type="http://schemas.openxmlformats.org/officeDocument/2006/relationships/tags" Target="../tags/tag463.xml"/><Relationship Id="rId51" Type="http://schemas.openxmlformats.org/officeDocument/2006/relationships/tags" Target="../tags/tag506.xml"/><Relationship Id="rId72" Type="http://schemas.openxmlformats.org/officeDocument/2006/relationships/tags" Target="../tags/tag527.xml"/><Relationship Id="rId93" Type="http://schemas.openxmlformats.org/officeDocument/2006/relationships/tags" Target="../tags/tag548.xml"/><Relationship Id="rId98" Type="http://schemas.openxmlformats.org/officeDocument/2006/relationships/tags" Target="../tags/tag553.xml"/><Relationship Id="rId121" Type="http://schemas.openxmlformats.org/officeDocument/2006/relationships/tags" Target="../tags/tag576.xml"/><Relationship Id="rId3" Type="http://schemas.openxmlformats.org/officeDocument/2006/relationships/tags" Target="../tags/tag458.xml"/><Relationship Id="rId25" Type="http://schemas.openxmlformats.org/officeDocument/2006/relationships/tags" Target="../tags/tag480.xml"/><Relationship Id="rId46" Type="http://schemas.openxmlformats.org/officeDocument/2006/relationships/tags" Target="../tags/tag501.xml"/><Relationship Id="rId67" Type="http://schemas.openxmlformats.org/officeDocument/2006/relationships/tags" Target="../tags/tag522.xml"/><Relationship Id="rId116" Type="http://schemas.openxmlformats.org/officeDocument/2006/relationships/tags" Target="../tags/tag571.xml"/><Relationship Id="rId20" Type="http://schemas.openxmlformats.org/officeDocument/2006/relationships/tags" Target="../tags/tag475.xml"/><Relationship Id="rId41" Type="http://schemas.openxmlformats.org/officeDocument/2006/relationships/tags" Target="../tags/tag496.xml"/><Relationship Id="rId62" Type="http://schemas.openxmlformats.org/officeDocument/2006/relationships/tags" Target="../tags/tag517.xml"/><Relationship Id="rId83" Type="http://schemas.openxmlformats.org/officeDocument/2006/relationships/tags" Target="../tags/tag538.xml"/><Relationship Id="rId88" Type="http://schemas.openxmlformats.org/officeDocument/2006/relationships/tags" Target="../tags/tag543.xml"/><Relationship Id="rId111" Type="http://schemas.openxmlformats.org/officeDocument/2006/relationships/tags" Target="../tags/tag566.xml"/><Relationship Id="rId15" Type="http://schemas.openxmlformats.org/officeDocument/2006/relationships/tags" Target="../tags/tag470.xml"/><Relationship Id="rId36" Type="http://schemas.openxmlformats.org/officeDocument/2006/relationships/tags" Target="../tags/tag491.xml"/><Relationship Id="rId57" Type="http://schemas.openxmlformats.org/officeDocument/2006/relationships/tags" Target="../tags/tag512.xml"/><Relationship Id="rId106" Type="http://schemas.openxmlformats.org/officeDocument/2006/relationships/tags" Target="../tags/tag561.xml"/><Relationship Id="rId10" Type="http://schemas.openxmlformats.org/officeDocument/2006/relationships/tags" Target="../tags/tag465.xml"/><Relationship Id="rId31" Type="http://schemas.openxmlformats.org/officeDocument/2006/relationships/tags" Target="../tags/tag486.xml"/><Relationship Id="rId52" Type="http://schemas.openxmlformats.org/officeDocument/2006/relationships/tags" Target="../tags/tag507.xml"/><Relationship Id="rId73" Type="http://schemas.openxmlformats.org/officeDocument/2006/relationships/tags" Target="../tags/tag528.xml"/><Relationship Id="rId78" Type="http://schemas.openxmlformats.org/officeDocument/2006/relationships/tags" Target="../tags/tag533.xml"/><Relationship Id="rId94" Type="http://schemas.openxmlformats.org/officeDocument/2006/relationships/tags" Target="../tags/tag549.xml"/><Relationship Id="rId99" Type="http://schemas.openxmlformats.org/officeDocument/2006/relationships/tags" Target="../tags/tag554.xml"/><Relationship Id="rId101" Type="http://schemas.openxmlformats.org/officeDocument/2006/relationships/tags" Target="../tags/tag556.xml"/><Relationship Id="rId12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3" Type="http://schemas.openxmlformats.org/officeDocument/2006/relationships/tags" Target="../tags/tag589.xml"/><Relationship Id="rId18" Type="http://schemas.openxmlformats.org/officeDocument/2006/relationships/tags" Target="../tags/tag594.xml"/><Relationship Id="rId26" Type="http://schemas.openxmlformats.org/officeDocument/2006/relationships/tags" Target="../tags/tag602.xml"/><Relationship Id="rId3" Type="http://schemas.openxmlformats.org/officeDocument/2006/relationships/tags" Target="../tags/tag579.xml"/><Relationship Id="rId21" Type="http://schemas.openxmlformats.org/officeDocument/2006/relationships/tags" Target="../tags/tag597.xml"/><Relationship Id="rId34" Type="http://schemas.openxmlformats.org/officeDocument/2006/relationships/notesSlide" Target="../notesSlides/notesSlide26.xml"/><Relationship Id="rId7" Type="http://schemas.openxmlformats.org/officeDocument/2006/relationships/tags" Target="../tags/tag583.xml"/><Relationship Id="rId12" Type="http://schemas.openxmlformats.org/officeDocument/2006/relationships/tags" Target="../tags/tag588.xml"/><Relationship Id="rId17" Type="http://schemas.openxmlformats.org/officeDocument/2006/relationships/tags" Target="../tags/tag593.xml"/><Relationship Id="rId25" Type="http://schemas.openxmlformats.org/officeDocument/2006/relationships/tags" Target="../tags/tag601.xml"/><Relationship Id="rId33" Type="http://schemas.openxmlformats.org/officeDocument/2006/relationships/slideLayout" Target="../slideLayouts/slideLayout7.xml"/><Relationship Id="rId2" Type="http://schemas.openxmlformats.org/officeDocument/2006/relationships/tags" Target="../tags/tag578.xml"/><Relationship Id="rId16" Type="http://schemas.openxmlformats.org/officeDocument/2006/relationships/tags" Target="../tags/tag592.xml"/><Relationship Id="rId20" Type="http://schemas.openxmlformats.org/officeDocument/2006/relationships/tags" Target="../tags/tag596.xml"/><Relationship Id="rId29" Type="http://schemas.openxmlformats.org/officeDocument/2006/relationships/tags" Target="../tags/tag605.xml"/><Relationship Id="rId1" Type="http://schemas.openxmlformats.org/officeDocument/2006/relationships/tags" Target="../tags/tag577.xml"/><Relationship Id="rId6" Type="http://schemas.openxmlformats.org/officeDocument/2006/relationships/tags" Target="../tags/tag582.xml"/><Relationship Id="rId11" Type="http://schemas.openxmlformats.org/officeDocument/2006/relationships/tags" Target="../tags/tag587.xml"/><Relationship Id="rId24" Type="http://schemas.openxmlformats.org/officeDocument/2006/relationships/tags" Target="../tags/tag600.xml"/><Relationship Id="rId32" Type="http://schemas.openxmlformats.org/officeDocument/2006/relationships/tags" Target="../tags/tag608.xml"/><Relationship Id="rId5" Type="http://schemas.openxmlformats.org/officeDocument/2006/relationships/tags" Target="../tags/tag581.xml"/><Relationship Id="rId15" Type="http://schemas.openxmlformats.org/officeDocument/2006/relationships/tags" Target="../tags/tag591.xml"/><Relationship Id="rId23" Type="http://schemas.openxmlformats.org/officeDocument/2006/relationships/tags" Target="../tags/tag599.xml"/><Relationship Id="rId28" Type="http://schemas.openxmlformats.org/officeDocument/2006/relationships/tags" Target="../tags/tag604.xml"/><Relationship Id="rId10" Type="http://schemas.openxmlformats.org/officeDocument/2006/relationships/tags" Target="../tags/tag586.xml"/><Relationship Id="rId19" Type="http://schemas.openxmlformats.org/officeDocument/2006/relationships/tags" Target="../tags/tag595.xml"/><Relationship Id="rId31" Type="http://schemas.openxmlformats.org/officeDocument/2006/relationships/tags" Target="../tags/tag607.xml"/><Relationship Id="rId4" Type="http://schemas.openxmlformats.org/officeDocument/2006/relationships/tags" Target="../tags/tag580.xml"/><Relationship Id="rId9" Type="http://schemas.openxmlformats.org/officeDocument/2006/relationships/tags" Target="../tags/tag585.xml"/><Relationship Id="rId14" Type="http://schemas.openxmlformats.org/officeDocument/2006/relationships/tags" Target="../tags/tag590.xml"/><Relationship Id="rId22" Type="http://schemas.openxmlformats.org/officeDocument/2006/relationships/tags" Target="../tags/tag598.xml"/><Relationship Id="rId27" Type="http://schemas.openxmlformats.org/officeDocument/2006/relationships/tags" Target="../tags/tag603.xml"/><Relationship Id="rId30" Type="http://schemas.openxmlformats.org/officeDocument/2006/relationships/tags" Target="../tags/tag606.xml"/><Relationship Id="rId8" Type="http://schemas.openxmlformats.org/officeDocument/2006/relationships/tags" Target="../tags/tag5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17" Type="http://schemas.openxmlformats.org/officeDocument/2006/relationships/tags" Target="../tags/tag725.xml"/><Relationship Id="rId21" Type="http://schemas.openxmlformats.org/officeDocument/2006/relationships/tags" Target="../tags/tag629.xml"/><Relationship Id="rId42" Type="http://schemas.openxmlformats.org/officeDocument/2006/relationships/tags" Target="../tags/tag650.xml"/><Relationship Id="rId63" Type="http://schemas.openxmlformats.org/officeDocument/2006/relationships/tags" Target="../tags/tag671.xml"/><Relationship Id="rId84" Type="http://schemas.openxmlformats.org/officeDocument/2006/relationships/tags" Target="../tags/tag692.xml"/><Relationship Id="rId138" Type="http://schemas.openxmlformats.org/officeDocument/2006/relationships/tags" Target="../tags/tag746.xml"/><Relationship Id="rId107" Type="http://schemas.openxmlformats.org/officeDocument/2006/relationships/tags" Target="../tags/tag715.xml"/><Relationship Id="rId11" Type="http://schemas.openxmlformats.org/officeDocument/2006/relationships/tags" Target="../tags/tag619.xml"/><Relationship Id="rId32" Type="http://schemas.openxmlformats.org/officeDocument/2006/relationships/tags" Target="../tags/tag640.xml"/><Relationship Id="rId53" Type="http://schemas.openxmlformats.org/officeDocument/2006/relationships/tags" Target="../tags/tag661.xml"/><Relationship Id="rId74" Type="http://schemas.openxmlformats.org/officeDocument/2006/relationships/tags" Target="../tags/tag682.xml"/><Relationship Id="rId128" Type="http://schemas.openxmlformats.org/officeDocument/2006/relationships/tags" Target="../tags/tag736.xml"/><Relationship Id="rId149" Type="http://schemas.openxmlformats.org/officeDocument/2006/relationships/slideLayout" Target="../slideLayouts/slideLayout7.xml"/><Relationship Id="rId5" Type="http://schemas.openxmlformats.org/officeDocument/2006/relationships/tags" Target="../tags/tag613.xml"/><Relationship Id="rId95" Type="http://schemas.openxmlformats.org/officeDocument/2006/relationships/tags" Target="../tags/tag703.xml"/><Relationship Id="rId22" Type="http://schemas.openxmlformats.org/officeDocument/2006/relationships/tags" Target="../tags/tag630.xml"/><Relationship Id="rId27" Type="http://schemas.openxmlformats.org/officeDocument/2006/relationships/tags" Target="../tags/tag635.xml"/><Relationship Id="rId43" Type="http://schemas.openxmlformats.org/officeDocument/2006/relationships/tags" Target="../tags/tag651.xml"/><Relationship Id="rId48" Type="http://schemas.openxmlformats.org/officeDocument/2006/relationships/tags" Target="../tags/tag656.xml"/><Relationship Id="rId64" Type="http://schemas.openxmlformats.org/officeDocument/2006/relationships/tags" Target="../tags/tag672.xml"/><Relationship Id="rId69" Type="http://schemas.openxmlformats.org/officeDocument/2006/relationships/tags" Target="../tags/tag677.xml"/><Relationship Id="rId113" Type="http://schemas.openxmlformats.org/officeDocument/2006/relationships/tags" Target="../tags/tag721.xml"/><Relationship Id="rId118" Type="http://schemas.openxmlformats.org/officeDocument/2006/relationships/tags" Target="../tags/tag726.xml"/><Relationship Id="rId134" Type="http://schemas.openxmlformats.org/officeDocument/2006/relationships/tags" Target="../tags/tag742.xml"/><Relationship Id="rId139" Type="http://schemas.openxmlformats.org/officeDocument/2006/relationships/tags" Target="../tags/tag747.xml"/><Relationship Id="rId80" Type="http://schemas.openxmlformats.org/officeDocument/2006/relationships/tags" Target="../tags/tag688.xml"/><Relationship Id="rId85" Type="http://schemas.openxmlformats.org/officeDocument/2006/relationships/tags" Target="../tags/tag693.xml"/><Relationship Id="rId150" Type="http://schemas.openxmlformats.org/officeDocument/2006/relationships/notesSlide" Target="../notesSlides/notesSlide27.xml"/><Relationship Id="rId12" Type="http://schemas.openxmlformats.org/officeDocument/2006/relationships/tags" Target="../tags/tag620.xml"/><Relationship Id="rId17" Type="http://schemas.openxmlformats.org/officeDocument/2006/relationships/tags" Target="../tags/tag625.xml"/><Relationship Id="rId33" Type="http://schemas.openxmlformats.org/officeDocument/2006/relationships/tags" Target="../tags/tag641.xml"/><Relationship Id="rId38" Type="http://schemas.openxmlformats.org/officeDocument/2006/relationships/tags" Target="../tags/tag646.xml"/><Relationship Id="rId59" Type="http://schemas.openxmlformats.org/officeDocument/2006/relationships/tags" Target="../tags/tag667.xml"/><Relationship Id="rId103" Type="http://schemas.openxmlformats.org/officeDocument/2006/relationships/tags" Target="../tags/tag711.xml"/><Relationship Id="rId108" Type="http://schemas.openxmlformats.org/officeDocument/2006/relationships/tags" Target="../tags/tag716.xml"/><Relationship Id="rId124" Type="http://schemas.openxmlformats.org/officeDocument/2006/relationships/tags" Target="../tags/tag732.xml"/><Relationship Id="rId129" Type="http://schemas.openxmlformats.org/officeDocument/2006/relationships/tags" Target="../tags/tag737.xml"/><Relationship Id="rId54" Type="http://schemas.openxmlformats.org/officeDocument/2006/relationships/tags" Target="../tags/tag662.xml"/><Relationship Id="rId70" Type="http://schemas.openxmlformats.org/officeDocument/2006/relationships/tags" Target="../tags/tag678.xml"/><Relationship Id="rId75" Type="http://schemas.openxmlformats.org/officeDocument/2006/relationships/tags" Target="../tags/tag683.xml"/><Relationship Id="rId91" Type="http://schemas.openxmlformats.org/officeDocument/2006/relationships/tags" Target="../tags/tag699.xml"/><Relationship Id="rId96" Type="http://schemas.openxmlformats.org/officeDocument/2006/relationships/tags" Target="../tags/tag704.xml"/><Relationship Id="rId140" Type="http://schemas.openxmlformats.org/officeDocument/2006/relationships/tags" Target="../tags/tag748.xml"/><Relationship Id="rId145" Type="http://schemas.openxmlformats.org/officeDocument/2006/relationships/tags" Target="../tags/tag753.xml"/><Relationship Id="rId1" Type="http://schemas.openxmlformats.org/officeDocument/2006/relationships/tags" Target="../tags/tag609.xml"/><Relationship Id="rId6" Type="http://schemas.openxmlformats.org/officeDocument/2006/relationships/tags" Target="../tags/tag614.xml"/><Relationship Id="rId23" Type="http://schemas.openxmlformats.org/officeDocument/2006/relationships/tags" Target="../tags/tag631.xml"/><Relationship Id="rId28" Type="http://schemas.openxmlformats.org/officeDocument/2006/relationships/tags" Target="../tags/tag636.xml"/><Relationship Id="rId49" Type="http://schemas.openxmlformats.org/officeDocument/2006/relationships/tags" Target="../tags/tag657.xml"/><Relationship Id="rId114" Type="http://schemas.openxmlformats.org/officeDocument/2006/relationships/tags" Target="../tags/tag722.xml"/><Relationship Id="rId119" Type="http://schemas.openxmlformats.org/officeDocument/2006/relationships/tags" Target="../tags/tag727.xml"/><Relationship Id="rId44" Type="http://schemas.openxmlformats.org/officeDocument/2006/relationships/tags" Target="../tags/tag652.xml"/><Relationship Id="rId60" Type="http://schemas.openxmlformats.org/officeDocument/2006/relationships/tags" Target="../tags/tag668.xml"/><Relationship Id="rId65" Type="http://schemas.openxmlformats.org/officeDocument/2006/relationships/tags" Target="../tags/tag673.xml"/><Relationship Id="rId81" Type="http://schemas.openxmlformats.org/officeDocument/2006/relationships/tags" Target="../tags/tag689.xml"/><Relationship Id="rId86" Type="http://schemas.openxmlformats.org/officeDocument/2006/relationships/tags" Target="../tags/tag694.xml"/><Relationship Id="rId130" Type="http://schemas.openxmlformats.org/officeDocument/2006/relationships/tags" Target="../tags/tag738.xml"/><Relationship Id="rId135" Type="http://schemas.openxmlformats.org/officeDocument/2006/relationships/tags" Target="../tags/tag743.xml"/><Relationship Id="rId13" Type="http://schemas.openxmlformats.org/officeDocument/2006/relationships/tags" Target="../tags/tag621.xml"/><Relationship Id="rId18" Type="http://schemas.openxmlformats.org/officeDocument/2006/relationships/tags" Target="../tags/tag626.xml"/><Relationship Id="rId39" Type="http://schemas.openxmlformats.org/officeDocument/2006/relationships/tags" Target="../tags/tag647.xml"/><Relationship Id="rId109" Type="http://schemas.openxmlformats.org/officeDocument/2006/relationships/tags" Target="../tags/tag717.xml"/><Relationship Id="rId34" Type="http://schemas.openxmlformats.org/officeDocument/2006/relationships/tags" Target="../tags/tag642.xml"/><Relationship Id="rId50" Type="http://schemas.openxmlformats.org/officeDocument/2006/relationships/tags" Target="../tags/tag658.xml"/><Relationship Id="rId55" Type="http://schemas.openxmlformats.org/officeDocument/2006/relationships/tags" Target="../tags/tag663.xml"/><Relationship Id="rId76" Type="http://schemas.openxmlformats.org/officeDocument/2006/relationships/tags" Target="../tags/tag684.xml"/><Relationship Id="rId97" Type="http://schemas.openxmlformats.org/officeDocument/2006/relationships/tags" Target="../tags/tag705.xml"/><Relationship Id="rId104" Type="http://schemas.openxmlformats.org/officeDocument/2006/relationships/tags" Target="../tags/tag712.xml"/><Relationship Id="rId120" Type="http://schemas.openxmlformats.org/officeDocument/2006/relationships/tags" Target="../tags/tag728.xml"/><Relationship Id="rId125" Type="http://schemas.openxmlformats.org/officeDocument/2006/relationships/tags" Target="../tags/tag733.xml"/><Relationship Id="rId141" Type="http://schemas.openxmlformats.org/officeDocument/2006/relationships/tags" Target="../tags/tag749.xml"/><Relationship Id="rId146" Type="http://schemas.openxmlformats.org/officeDocument/2006/relationships/tags" Target="../tags/tag754.xml"/><Relationship Id="rId7" Type="http://schemas.openxmlformats.org/officeDocument/2006/relationships/tags" Target="../tags/tag615.xml"/><Relationship Id="rId71" Type="http://schemas.openxmlformats.org/officeDocument/2006/relationships/tags" Target="../tags/tag679.xml"/><Relationship Id="rId92" Type="http://schemas.openxmlformats.org/officeDocument/2006/relationships/tags" Target="../tags/tag700.xml"/><Relationship Id="rId2" Type="http://schemas.openxmlformats.org/officeDocument/2006/relationships/tags" Target="../tags/tag610.xml"/><Relationship Id="rId29" Type="http://schemas.openxmlformats.org/officeDocument/2006/relationships/tags" Target="../tags/tag637.xml"/><Relationship Id="rId24" Type="http://schemas.openxmlformats.org/officeDocument/2006/relationships/tags" Target="../tags/tag632.xml"/><Relationship Id="rId40" Type="http://schemas.openxmlformats.org/officeDocument/2006/relationships/tags" Target="../tags/tag648.xml"/><Relationship Id="rId45" Type="http://schemas.openxmlformats.org/officeDocument/2006/relationships/tags" Target="../tags/tag653.xml"/><Relationship Id="rId66" Type="http://schemas.openxmlformats.org/officeDocument/2006/relationships/tags" Target="../tags/tag674.xml"/><Relationship Id="rId87" Type="http://schemas.openxmlformats.org/officeDocument/2006/relationships/tags" Target="../tags/tag695.xml"/><Relationship Id="rId110" Type="http://schemas.openxmlformats.org/officeDocument/2006/relationships/tags" Target="../tags/tag718.xml"/><Relationship Id="rId115" Type="http://schemas.openxmlformats.org/officeDocument/2006/relationships/tags" Target="../tags/tag723.xml"/><Relationship Id="rId131" Type="http://schemas.openxmlformats.org/officeDocument/2006/relationships/tags" Target="../tags/tag739.xml"/><Relationship Id="rId136" Type="http://schemas.openxmlformats.org/officeDocument/2006/relationships/tags" Target="../tags/tag744.xml"/><Relationship Id="rId61" Type="http://schemas.openxmlformats.org/officeDocument/2006/relationships/tags" Target="../tags/tag669.xml"/><Relationship Id="rId82" Type="http://schemas.openxmlformats.org/officeDocument/2006/relationships/tags" Target="../tags/tag690.xml"/><Relationship Id="rId19" Type="http://schemas.openxmlformats.org/officeDocument/2006/relationships/tags" Target="../tags/tag627.xml"/><Relationship Id="rId14" Type="http://schemas.openxmlformats.org/officeDocument/2006/relationships/tags" Target="../tags/tag622.xml"/><Relationship Id="rId30" Type="http://schemas.openxmlformats.org/officeDocument/2006/relationships/tags" Target="../tags/tag638.xml"/><Relationship Id="rId35" Type="http://schemas.openxmlformats.org/officeDocument/2006/relationships/tags" Target="../tags/tag643.xml"/><Relationship Id="rId56" Type="http://schemas.openxmlformats.org/officeDocument/2006/relationships/tags" Target="../tags/tag664.xml"/><Relationship Id="rId77" Type="http://schemas.openxmlformats.org/officeDocument/2006/relationships/tags" Target="../tags/tag685.xml"/><Relationship Id="rId100" Type="http://schemas.openxmlformats.org/officeDocument/2006/relationships/tags" Target="../tags/tag708.xml"/><Relationship Id="rId105" Type="http://schemas.openxmlformats.org/officeDocument/2006/relationships/tags" Target="../tags/tag713.xml"/><Relationship Id="rId126" Type="http://schemas.openxmlformats.org/officeDocument/2006/relationships/tags" Target="../tags/tag734.xml"/><Relationship Id="rId147" Type="http://schemas.openxmlformats.org/officeDocument/2006/relationships/tags" Target="../tags/tag755.xml"/><Relationship Id="rId8" Type="http://schemas.openxmlformats.org/officeDocument/2006/relationships/tags" Target="../tags/tag616.xml"/><Relationship Id="rId51" Type="http://schemas.openxmlformats.org/officeDocument/2006/relationships/tags" Target="../tags/tag659.xml"/><Relationship Id="rId72" Type="http://schemas.openxmlformats.org/officeDocument/2006/relationships/tags" Target="../tags/tag680.xml"/><Relationship Id="rId93" Type="http://schemas.openxmlformats.org/officeDocument/2006/relationships/tags" Target="../tags/tag701.xml"/><Relationship Id="rId98" Type="http://schemas.openxmlformats.org/officeDocument/2006/relationships/tags" Target="../tags/tag706.xml"/><Relationship Id="rId121" Type="http://schemas.openxmlformats.org/officeDocument/2006/relationships/tags" Target="../tags/tag729.xml"/><Relationship Id="rId142" Type="http://schemas.openxmlformats.org/officeDocument/2006/relationships/tags" Target="../tags/tag750.xml"/><Relationship Id="rId3" Type="http://schemas.openxmlformats.org/officeDocument/2006/relationships/tags" Target="../tags/tag611.xml"/><Relationship Id="rId25" Type="http://schemas.openxmlformats.org/officeDocument/2006/relationships/tags" Target="../tags/tag633.xml"/><Relationship Id="rId46" Type="http://schemas.openxmlformats.org/officeDocument/2006/relationships/tags" Target="../tags/tag654.xml"/><Relationship Id="rId67" Type="http://schemas.openxmlformats.org/officeDocument/2006/relationships/tags" Target="../tags/tag675.xml"/><Relationship Id="rId116" Type="http://schemas.openxmlformats.org/officeDocument/2006/relationships/tags" Target="../tags/tag724.xml"/><Relationship Id="rId137" Type="http://schemas.openxmlformats.org/officeDocument/2006/relationships/tags" Target="../tags/tag745.xml"/><Relationship Id="rId20" Type="http://schemas.openxmlformats.org/officeDocument/2006/relationships/tags" Target="../tags/tag628.xml"/><Relationship Id="rId41" Type="http://schemas.openxmlformats.org/officeDocument/2006/relationships/tags" Target="../tags/tag649.xml"/><Relationship Id="rId62" Type="http://schemas.openxmlformats.org/officeDocument/2006/relationships/tags" Target="../tags/tag670.xml"/><Relationship Id="rId83" Type="http://schemas.openxmlformats.org/officeDocument/2006/relationships/tags" Target="../tags/tag691.xml"/><Relationship Id="rId88" Type="http://schemas.openxmlformats.org/officeDocument/2006/relationships/tags" Target="../tags/tag696.xml"/><Relationship Id="rId111" Type="http://schemas.openxmlformats.org/officeDocument/2006/relationships/tags" Target="../tags/tag719.xml"/><Relationship Id="rId132" Type="http://schemas.openxmlformats.org/officeDocument/2006/relationships/tags" Target="../tags/tag740.xml"/><Relationship Id="rId15" Type="http://schemas.openxmlformats.org/officeDocument/2006/relationships/tags" Target="../tags/tag623.xml"/><Relationship Id="rId36" Type="http://schemas.openxmlformats.org/officeDocument/2006/relationships/tags" Target="../tags/tag644.xml"/><Relationship Id="rId57" Type="http://schemas.openxmlformats.org/officeDocument/2006/relationships/tags" Target="../tags/tag665.xml"/><Relationship Id="rId106" Type="http://schemas.openxmlformats.org/officeDocument/2006/relationships/tags" Target="../tags/tag714.xml"/><Relationship Id="rId127" Type="http://schemas.openxmlformats.org/officeDocument/2006/relationships/tags" Target="../tags/tag735.xml"/><Relationship Id="rId10" Type="http://schemas.openxmlformats.org/officeDocument/2006/relationships/tags" Target="../tags/tag618.xml"/><Relationship Id="rId31" Type="http://schemas.openxmlformats.org/officeDocument/2006/relationships/tags" Target="../tags/tag639.xml"/><Relationship Id="rId52" Type="http://schemas.openxmlformats.org/officeDocument/2006/relationships/tags" Target="../tags/tag660.xml"/><Relationship Id="rId73" Type="http://schemas.openxmlformats.org/officeDocument/2006/relationships/tags" Target="../tags/tag681.xml"/><Relationship Id="rId78" Type="http://schemas.openxmlformats.org/officeDocument/2006/relationships/tags" Target="../tags/tag686.xml"/><Relationship Id="rId94" Type="http://schemas.openxmlformats.org/officeDocument/2006/relationships/tags" Target="../tags/tag702.xml"/><Relationship Id="rId99" Type="http://schemas.openxmlformats.org/officeDocument/2006/relationships/tags" Target="../tags/tag707.xml"/><Relationship Id="rId101" Type="http://schemas.openxmlformats.org/officeDocument/2006/relationships/tags" Target="../tags/tag709.xml"/><Relationship Id="rId122" Type="http://schemas.openxmlformats.org/officeDocument/2006/relationships/tags" Target="../tags/tag730.xml"/><Relationship Id="rId143" Type="http://schemas.openxmlformats.org/officeDocument/2006/relationships/tags" Target="../tags/tag751.xml"/><Relationship Id="rId148" Type="http://schemas.openxmlformats.org/officeDocument/2006/relationships/tags" Target="../tags/tag756.xml"/><Relationship Id="rId4" Type="http://schemas.openxmlformats.org/officeDocument/2006/relationships/tags" Target="../tags/tag612.xml"/><Relationship Id="rId9" Type="http://schemas.openxmlformats.org/officeDocument/2006/relationships/tags" Target="../tags/tag617.xml"/><Relationship Id="rId26" Type="http://schemas.openxmlformats.org/officeDocument/2006/relationships/tags" Target="../tags/tag634.xml"/><Relationship Id="rId47" Type="http://schemas.openxmlformats.org/officeDocument/2006/relationships/tags" Target="../tags/tag655.xml"/><Relationship Id="rId68" Type="http://schemas.openxmlformats.org/officeDocument/2006/relationships/tags" Target="../tags/tag676.xml"/><Relationship Id="rId89" Type="http://schemas.openxmlformats.org/officeDocument/2006/relationships/tags" Target="../tags/tag697.xml"/><Relationship Id="rId112" Type="http://schemas.openxmlformats.org/officeDocument/2006/relationships/tags" Target="../tags/tag720.xml"/><Relationship Id="rId133" Type="http://schemas.openxmlformats.org/officeDocument/2006/relationships/tags" Target="../tags/tag741.xml"/><Relationship Id="rId16" Type="http://schemas.openxmlformats.org/officeDocument/2006/relationships/tags" Target="../tags/tag624.xml"/><Relationship Id="rId37" Type="http://schemas.openxmlformats.org/officeDocument/2006/relationships/tags" Target="../tags/tag645.xml"/><Relationship Id="rId58" Type="http://schemas.openxmlformats.org/officeDocument/2006/relationships/tags" Target="../tags/tag666.xml"/><Relationship Id="rId79" Type="http://schemas.openxmlformats.org/officeDocument/2006/relationships/tags" Target="../tags/tag687.xml"/><Relationship Id="rId102" Type="http://schemas.openxmlformats.org/officeDocument/2006/relationships/tags" Target="../tags/tag710.xml"/><Relationship Id="rId123" Type="http://schemas.openxmlformats.org/officeDocument/2006/relationships/tags" Target="../tags/tag731.xml"/><Relationship Id="rId144" Type="http://schemas.openxmlformats.org/officeDocument/2006/relationships/tags" Target="../tags/tag752.xml"/><Relationship Id="rId90" Type="http://schemas.openxmlformats.org/officeDocument/2006/relationships/tags" Target="../tags/tag698.xml"/></Relationships>
</file>

<file path=ppt/slides/_rels/slide31.xml.rels><?xml version="1.0" encoding="UTF-8" standalone="yes"?>
<Relationships xmlns="http://schemas.openxmlformats.org/package/2006/relationships"><Relationship Id="rId26" Type="http://schemas.openxmlformats.org/officeDocument/2006/relationships/tags" Target="../tags/tag782.xml"/><Relationship Id="rId21" Type="http://schemas.openxmlformats.org/officeDocument/2006/relationships/tags" Target="../tags/tag777.xml"/><Relationship Id="rId42" Type="http://schemas.openxmlformats.org/officeDocument/2006/relationships/tags" Target="../tags/tag798.xml"/><Relationship Id="rId47" Type="http://schemas.openxmlformats.org/officeDocument/2006/relationships/tags" Target="../tags/tag803.xml"/><Relationship Id="rId63" Type="http://schemas.openxmlformats.org/officeDocument/2006/relationships/tags" Target="../tags/tag819.xml"/><Relationship Id="rId68" Type="http://schemas.openxmlformats.org/officeDocument/2006/relationships/tags" Target="../tags/tag824.xml"/><Relationship Id="rId16" Type="http://schemas.openxmlformats.org/officeDocument/2006/relationships/tags" Target="../tags/tag772.xml"/><Relationship Id="rId11" Type="http://schemas.openxmlformats.org/officeDocument/2006/relationships/tags" Target="../tags/tag767.xml"/><Relationship Id="rId32" Type="http://schemas.openxmlformats.org/officeDocument/2006/relationships/tags" Target="../tags/tag788.xml"/><Relationship Id="rId37" Type="http://schemas.openxmlformats.org/officeDocument/2006/relationships/tags" Target="../tags/tag793.xml"/><Relationship Id="rId53" Type="http://schemas.openxmlformats.org/officeDocument/2006/relationships/tags" Target="../tags/tag809.xml"/><Relationship Id="rId58" Type="http://schemas.openxmlformats.org/officeDocument/2006/relationships/tags" Target="../tags/tag814.xml"/><Relationship Id="rId74" Type="http://schemas.openxmlformats.org/officeDocument/2006/relationships/tags" Target="../tags/tag830.xml"/><Relationship Id="rId79" Type="http://schemas.openxmlformats.org/officeDocument/2006/relationships/tags" Target="../tags/tag835.xml"/><Relationship Id="rId5" Type="http://schemas.openxmlformats.org/officeDocument/2006/relationships/tags" Target="../tags/tag761.xml"/><Relationship Id="rId61" Type="http://schemas.openxmlformats.org/officeDocument/2006/relationships/tags" Target="../tags/tag817.xml"/><Relationship Id="rId82" Type="http://schemas.openxmlformats.org/officeDocument/2006/relationships/slideLayout" Target="../slideLayouts/slideLayout7.xml"/><Relationship Id="rId19" Type="http://schemas.openxmlformats.org/officeDocument/2006/relationships/tags" Target="../tags/tag775.xml"/><Relationship Id="rId14" Type="http://schemas.openxmlformats.org/officeDocument/2006/relationships/tags" Target="../tags/tag770.xml"/><Relationship Id="rId22" Type="http://schemas.openxmlformats.org/officeDocument/2006/relationships/tags" Target="../tags/tag778.xml"/><Relationship Id="rId27" Type="http://schemas.openxmlformats.org/officeDocument/2006/relationships/tags" Target="../tags/tag783.xml"/><Relationship Id="rId30" Type="http://schemas.openxmlformats.org/officeDocument/2006/relationships/tags" Target="../tags/tag786.xml"/><Relationship Id="rId35" Type="http://schemas.openxmlformats.org/officeDocument/2006/relationships/tags" Target="../tags/tag791.xml"/><Relationship Id="rId43" Type="http://schemas.openxmlformats.org/officeDocument/2006/relationships/tags" Target="../tags/tag799.xml"/><Relationship Id="rId48" Type="http://schemas.openxmlformats.org/officeDocument/2006/relationships/tags" Target="../tags/tag804.xml"/><Relationship Id="rId56" Type="http://schemas.openxmlformats.org/officeDocument/2006/relationships/tags" Target="../tags/tag812.xml"/><Relationship Id="rId64" Type="http://schemas.openxmlformats.org/officeDocument/2006/relationships/tags" Target="../tags/tag820.xml"/><Relationship Id="rId69" Type="http://schemas.openxmlformats.org/officeDocument/2006/relationships/tags" Target="../tags/tag825.xml"/><Relationship Id="rId77" Type="http://schemas.openxmlformats.org/officeDocument/2006/relationships/tags" Target="../tags/tag833.xml"/><Relationship Id="rId8" Type="http://schemas.openxmlformats.org/officeDocument/2006/relationships/tags" Target="../tags/tag764.xml"/><Relationship Id="rId51" Type="http://schemas.openxmlformats.org/officeDocument/2006/relationships/tags" Target="../tags/tag807.xml"/><Relationship Id="rId72" Type="http://schemas.openxmlformats.org/officeDocument/2006/relationships/tags" Target="../tags/tag828.xml"/><Relationship Id="rId80" Type="http://schemas.openxmlformats.org/officeDocument/2006/relationships/tags" Target="../tags/tag836.xml"/><Relationship Id="rId3" Type="http://schemas.openxmlformats.org/officeDocument/2006/relationships/tags" Target="../tags/tag759.xml"/><Relationship Id="rId12" Type="http://schemas.openxmlformats.org/officeDocument/2006/relationships/tags" Target="../tags/tag768.xml"/><Relationship Id="rId17" Type="http://schemas.openxmlformats.org/officeDocument/2006/relationships/tags" Target="../tags/tag773.xml"/><Relationship Id="rId25" Type="http://schemas.openxmlformats.org/officeDocument/2006/relationships/tags" Target="../tags/tag781.xml"/><Relationship Id="rId33" Type="http://schemas.openxmlformats.org/officeDocument/2006/relationships/tags" Target="../tags/tag789.xml"/><Relationship Id="rId38" Type="http://schemas.openxmlformats.org/officeDocument/2006/relationships/tags" Target="../tags/tag794.xml"/><Relationship Id="rId46" Type="http://schemas.openxmlformats.org/officeDocument/2006/relationships/tags" Target="../tags/tag802.xml"/><Relationship Id="rId59" Type="http://schemas.openxmlformats.org/officeDocument/2006/relationships/tags" Target="../tags/tag815.xml"/><Relationship Id="rId67" Type="http://schemas.openxmlformats.org/officeDocument/2006/relationships/tags" Target="../tags/tag823.xml"/><Relationship Id="rId20" Type="http://schemas.openxmlformats.org/officeDocument/2006/relationships/tags" Target="../tags/tag776.xml"/><Relationship Id="rId41" Type="http://schemas.openxmlformats.org/officeDocument/2006/relationships/tags" Target="../tags/tag797.xml"/><Relationship Id="rId54" Type="http://schemas.openxmlformats.org/officeDocument/2006/relationships/tags" Target="../tags/tag810.xml"/><Relationship Id="rId62" Type="http://schemas.openxmlformats.org/officeDocument/2006/relationships/tags" Target="../tags/tag818.xml"/><Relationship Id="rId70" Type="http://schemas.openxmlformats.org/officeDocument/2006/relationships/tags" Target="../tags/tag826.xml"/><Relationship Id="rId75" Type="http://schemas.openxmlformats.org/officeDocument/2006/relationships/tags" Target="../tags/tag831.xml"/><Relationship Id="rId83" Type="http://schemas.openxmlformats.org/officeDocument/2006/relationships/notesSlide" Target="../notesSlides/notesSlide28.xml"/><Relationship Id="rId1" Type="http://schemas.openxmlformats.org/officeDocument/2006/relationships/tags" Target="../tags/tag757.xml"/><Relationship Id="rId6" Type="http://schemas.openxmlformats.org/officeDocument/2006/relationships/tags" Target="../tags/tag762.xml"/><Relationship Id="rId15" Type="http://schemas.openxmlformats.org/officeDocument/2006/relationships/tags" Target="../tags/tag771.xml"/><Relationship Id="rId23" Type="http://schemas.openxmlformats.org/officeDocument/2006/relationships/tags" Target="../tags/tag779.xml"/><Relationship Id="rId28" Type="http://schemas.openxmlformats.org/officeDocument/2006/relationships/tags" Target="../tags/tag784.xml"/><Relationship Id="rId36" Type="http://schemas.openxmlformats.org/officeDocument/2006/relationships/tags" Target="../tags/tag792.xml"/><Relationship Id="rId49" Type="http://schemas.openxmlformats.org/officeDocument/2006/relationships/tags" Target="../tags/tag805.xml"/><Relationship Id="rId57" Type="http://schemas.openxmlformats.org/officeDocument/2006/relationships/tags" Target="../tags/tag813.xml"/><Relationship Id="rId10" Type="http://schemas.openxmlformats.org/officeDocument/2006/relationships/tags" Target="../tags/tag766.xml"/><Relationship Id="rId31" Type="http://schemas.openxmlformats.org/officeDocument/2006/relationships/tags" Target="../tags/tag787.xml"/><Relationship Id="rId44" Type="http://schemas.openxmlformats.org/officeDocument/2006/relationships/tags" Target="../tags/tag800.xml"/><Relationship Id="rId52" Type="http://schemas.openxmlformats.org/officeDocument/2006/relationships/tags" Target="../tags/tag808.xml"/><Relationship Id="rId60" Type="http://schemas.openxmlformats.org/officeDocument/2006/relationships/tags" Target="../tags/tag816.xml"/><Relationship Id="rId65" Type="http://schemas.openxmlformats.org/officeDocument/2006/relationships/tags" Target="../tags/tag821.xml"/><Relationship Id="rId73" Type="http://schemas.openxmlformats.org/officeDocument/2006/relationships/tags" Target="../tags/tag829.xml"/><Relationship Id="rId78" Type="http://schemas.openxmlformats.org/officeDocument/2006/relationships/tags" Target="../tags/tag834.xml"/><Relationship Id="rId81" Type="http://schemas.openxmlformats.org/officeDocument/2006/relationships/tags" Target="../tags/tag837.xml"/><Relationship Id="rId4" Type="http://schemas.openxmlformats.org/officeDocument/2006/relationships/tags" Target="../tags/tag760.xml"/><Relationship Id="rId9" Type="http://schemas.openxmlformats.org/officeDocument/2006/relationships/tags" Target="../tags/tag765.xml"/><Relationship Id="rId13" Type="http://schemas.openxmlformats.org/officeDocument/2006/relationships/tags" Target="../tags/tag769.xml"/><Relationship Id="rId18" Type="http://schemas.openxmlformats.org/officeDocument/2006/relationships/tags" Target="../tags/tag774.xml"/><Relationship Id="rId39" Type="http://schemas.openxmlformats.org/officeDocument/2006/relationships/tags" Target="../tags/tag795.xml"/><Relationship Id="rId34" Type="http://schemas.openxmlformats.org/officeDocument/2006/relationships/tags" Target="../tags/tag790.xml"/><Relationship Id="rId50" Type="http://schemas.openxmlformats.org/officeDocument/2006/relationships/tags" Target="../tags/tag806.xml"/><Relationship Id="rId55" Type="http://schemas.openxmlformats.org/officeDocument/2006/relationships/tags" Target="../tags/tag811.xml"/><Relationship Id="rId76" Type="http://schemas.openxmlformats.org/officeDocument/2006/relationships/tags" Target="../tags/tag832.xml"/><Relationship Id="rId7" Type="http://schemas.openxmlformats.org/officeDocument/2006/relationships/tags" Target="../tags/tag763.xml"/><Relationship Id="rId71" Type="http://schemas.openxmlformats.org/officeDocument/2006/relationships/tags" Target="../tags/tag827.xml"/><Relationship Id="rId2" Type="http://schemas.openxmlformats.org/officeDocument/2006/relationships/tags" Target="../tags/tag758.xml"/><Relationship Id="rId29" Type="http://schemas.openxmlformats.org/officeDocument/2006/relationships/tags" Target="../tags/tag785.xml"/><Relationship Id="rId24" Type="http://schemas.openxmlformats.org/officeDocument/2006/relationships/tags" Target="../tags/tag780.xml"/><Relationship Id="rId40" Type="http://schemas.openxmlformats.org/officeDocument/2006/relationships/tags" Target="../tags/tag796.xml"/><Relationship Id="rId45" Type="http://schemas.openxmlformats.org/officeDocument/2006/relationships/tags" Target="../tags/tag801.xml"/><Relationship Id="rId66" Type="http://schemas.openxmlformats.org/officeDocument/2006/relationships/tags" Target="../tags/tag82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6" Type="http://schemas.openxmlformats.org/officeDocument/2006/relationships/tags" Target="../tags/tag863.xml"/><Relationship Id="rId21" Type="http://schemas.openxmlformats.org/officeDocument/2006/relationships/tags" Target="../tags/tag858.xml"/><Relationship Id="rId42" Type="http://schemas.openxmlformats.org/officeDocument/2006/relationships/tags" Target="../tags/tag879.xml"/><Relationship Id="rId47" Type="http://schemas.openxmlformats.org/officeDocument/2006/relationships/tags" Target="../tags/tag884.xml"/><Relationship Id="rId63" Type="http://schemas.openxmlformats.org/officeDocument/2006/relationships/tags" Target="../tags/tag900.xml"/><Relationship Id="rId68" Type="http://schemas.openxmlformats.org/officeDocument/2006/relationships/tags" Target="../tags/tag905.xml"/><Relationship Id="rId16" Type="http://schemas.openxmlformats.org/officeDocument/2006/relationships/tags" Target="../tags/tag853.xml"/><Relationship Id="rId11" Type="http://schemas.openxmlformats.org/officeDocument/2006/relationships/tags" Target="../tags/tag848.xml"/><Relationship Id="rId24" Type="http://schemas.openxmlformats.org/officeDocument/2006/relationships/tags" Target="../tags/tag861.xml"/><Relationship Id="rId32" Type="http://schemas.openxmlformats.org/officeDocument/2006/relationships/tags" Target="../tags/tag869.xml"/><Relationship Id="rId37" Type="http://schemas.openxmlformats.org/officeDocument/2006/relationships/tags" Target="../tags/tag874.xml"/><Relationship Id="rId40" Type="http://schemas.openxmlformats.org/officeDocument/2006/relationships/tags" Target="../tags/tag877.xml"/><Relationship Id="rId45" Type="http://schemas.openxmlformats.org/officeDocument/2006/relationships/tags" Target="../tags/tag882.xml"/><Relationship Id="rId53" Type="http://schemas.openxmlformats.org/officeDocument/2006/relationships/tags" Target="../tags/tag890.xml"/><Relationship Id="rId58" Type="http://schemas.openxmlformats.org/officeDocument/2006/relationships/tags" Target="../tags/tag895.xml"/><Relationship Id="rId66" Type="http://schemas.openxmlformats.org/officeDocument/2006/relationships/tags" Target="../tags/tag903.xml"/><Relationship Id="rId74" Type="http://schemas.openxmlformats.org/officeDocument/2006/relationships/tags" Target="../tags/tag911.xml"/><Relationship Id="rId79" Type="http://schemas.openxmlformats.org/officeDocument/2006/relationships/slideLayout" Target="../slideLayouts/slideLayout7.xml"/><Relationship Id="rId5" Type="http://schemas.openxmlformats.org/officeDocument/2006/relationships/tags" Target="../tags/tag842.xml"/><Relationship Id="rId61" Type="http://schemas.openxmlformats.org/officeDocument/2006/relationships/tags" Target="../tags/tag898.xml"/><Relationship Id="rId19" Type="http://schemas.openxmlformats.org/officeDocument/2006/relationships/tags" Target="../tags/tag856.xml"/><Relationship Id="rId14" Type="http://schemas.openxmlformats.org/officeDocument/2006/relationships/tags" Target="../tags/tag851.xml"/><Relationship Id="rId22" Type="http://schemas.openxmlformats.org/officeDocument/2006/relationships/tags" Target="../tags/tag859.xml"/><Relationship Id="rId27" Type="http://schemas.openxmlformats.org/officeDocument/2006/relationships/tags" Target="../tags/tag864.xml"/><Relationship Id="rId30" Type="http://schemas.openxmlformats.org/officeDocument/2006/relationships/tags" Target="../tags/tag867.xml"/><Relationship Id="rId35" Type="http://schemas.openxmlformats.org/officeDocument/2006/relationships/tags" Target="../tags/tag872.xml"/><Relationship Id="rId43" Type="http://schemas.openxmlformats.org/officeDocument/2006/relationships/tags" Target="../tags/tag880.xml"/><Relationship Id="rId48" Type="http://schemas.openxmlformats.org/officeDocument/2006/relationships/tags" Target="../tags/tag885.xml"/><Relationship Id="rId56" Type="http://schemas.openxmlformats.org/officeDocument/2006/relationships/tags" Target="../tags/tag893.xml"/><Relationship Id="rId64" Type="http://schemas.openxmlformats.org/officeDocument/2006/relationships/tags" Target="../tags/tag901.xml"/><Relationship Id="rId69" Type="http://schemas.openxmlformats.org/officeDocument/2006/relationships/tags" Target="../tags/tag906.xml"/><Relationship Id="rId77" Type="http://schemas.openxmlformats.org/officeDocument/2006/relationships/tags" Target="../tags/tag914.xml"/><Relationship Id="rId8" Type="http://schemas.openxmlformats.org/officeDocument/2006/relationships/tags" Target="../tags/tag845.xml"/><Relationship Id="rId51" Type="http://schemas.openxmlformats.org/officeDocument/2006/relationships/tags" Target="../tags/tag888.xml"/><Relationship Id="rId72" Type="http://schemas.openxmlformats.org/officeDocument/2006/relationships/tags" Target="../tags/tag909.xml"/><Relationship Id="rId80" Type="http://schemas.openxmlformats.org/officeDocument/2006/relationships/notesSlide" Target="../notesSlides/notesSlide30.xml"/><Relationship Id="rId3" Type="http://schemas.openxmlformats.org/officeDocument/2006/relationships/tags" Target="../tags/tag840.xml"/><Relationship Id="rId12" Type="http://schemas.openxmlformats.org/officeDocument/2006/relationships/tags" Target="../tags/tag849.xml"/><Relationship Id="rId17" Type="http://schemas.openxmlformats.org/officeDocument/2006/relationships/tags" Target="../tags/tag854.xml"/><Relationship Id="rId25" Type="http://schemas.openxmlformats.org/officeDocument/2006/relationships/tags" Target="../tags/tag862.xml"/><Relationship Id="rId33" Type="http://schemas.openxmlformats.org/officeDocument/2006/relationships/tags" Target="../tags/tag870.xml"/><Relationship Id="rId38" Type="http://schemas.openxmlformats.org/officeDocument/2006/relationships/tags" Target="../tags/tag875.xml"/><Relationship Id="rId46" Type="http://schemas.openxmlformats.org/officeDocument/2006/relationships/tags" Target="../tags/tag883.xml"/><Relationship Id="rId59" Type="http://schemas.openxmlformats.org/officeDocument/2006/relationships/tags" Target="../tags/tag896.xml"/><Relationship Id="rId67" Type="http://schemas.openxmlformats.org/officeDocument/2006/relationships/tags" Target="../tags/tag904.xml"/><Relationship Id="rId20" Type="http://schemas.openxmlformats.org/officeDocument/2006/relationships/tags" Target="../tags/tag857.xml"/><Relationship Id="rId41" Type="http://schemas.openxmlformats.org/officeDocument/2006/relationships/tags" Target="../tags/tag878.xml"/><Relationship Id="rId54" Type="http://schemas.openxmlformats.org/officeDocument/2006/relationships/tags" Target="../tags/tag891.xml"/><Relationship Id="rId62" Type="http://schemas.openxmlformats.org/officeDocument/2006/relationships/tags" Target="../tags/tag899.xml"/><Relationship Id="rId70" Type="http://schemas.openxmlformats.org/officeDocument/2006/relationships/tags" Target="../tags/tag907.xml"/><Relationship Id="rId75" Type="http://schemas.openxmlformats.org/officeDocument/2006/relationships/tags" Target="../tags/tag912.xml"/><Relationship Id="rId1" Type="http://schemas.openxmlformats.org/officeDocument/2006/relationships/tags" Target="../tags/tag838.xml"/><Relationship Id="rId6" Type="http://schemas.openxmlformats.org/officeDocument/2006/relationships/tags" Target="../tags/tag843.xml"/><Relationship Id="rId15" Type="http://schemas.openxmlformats.org/officeDocument/2006/relationships/tags" Target="../tags/tag852.xml"/><Relationship Id="rId23" Type="http://schemas.openxmlformats.org/officeDocument/2006/relationships/tags" Target="../tags/tag860.xml"/><Relationship Id="rId28" Type="http://schemas.openxmlformats.org/officeDocument/2006/relationships/tags" Target="../tags/tag865.xml"/><Relationship Id="rId36" Type="http://schemas.openxmlformats.org/officeDocument/2006/relationships/tags" Target="../tags/tag873.xml"/><Relationship Id="rId49" Type="http://schemas.openxmlformats.org/officeDocument/2006/relationships/tags" Target="../tags/tag886.xml"/><Relationship Id="rId57" Type="http://schemas.openxmlformats.org/officeDocument/2006/relationships/tags" Target="../tags/tag894.xml"/><Relationship Id="rId10" Type="http://schemas.openxmlformats.org/officeDocument/2006/relationships/tags" Target="../tags/tag847.xml"/><Relationship Id="rId31" Type="http://schemas.openxmlformats.org/officeDocument/2006/relationships/tags" Target="../tags/tag868.xml"/><Relationship Id="rId44" Type="http://schemas.openxmlformats.org/officeDocument/2006/relationships/tags" Target="../tags/tag881.xml"/><Relationship Id="rId52" Type="http://schemas.openxmlformats.org/officeDocument/2006/relationships/tags" Target="../tags/tag889.xml"/><Relationship Id="rId60" Type="http://schemas.openxmlformats.org/officeDocument/2006/relationships/tags" Target="../tags/tag897.xml"/><Relationship Id="rId65" Type="http://schemas.openxmlformats.org/officeDocument/2006/relationships/tags" Target="../tags/tag902.xml"/><Relationship Id="rId73" Type="http://schemas.openxmlformats.org/officeDocument/2006/relationships/tags" Target="../tags/tag910.xml"/><Relationship Id="rId78" Type="http://schemas.openxmlformats.org/officeDocument/2006/relationships/tags" Target="../tags/tag915.xml"/><Relationship Id="rId4" Type="http://schemas.openxmlformats.org/officeDocument/2006/relationships/tags" Target="../tags/tag841.xml"/><Relationship Id="rId9" Type="http://schemas.openxmlformats.org/officeDocument/2006/relationships/tags" Target="../tags/tag846.xml"/><Relationship Id="rId13" Type="http://schemas.openxmlformats.org/officeDocument/2006/relationships/tags" Target="../tags/tag850.xml"/><Relationship Id="rId18" Type="http://schemas.openxmlformats.org/officeDocument/2006/relationships/tags" Target="../tags/tag855.xml"/><Relationship Id="rId39" Type="http://schemas.openxmlformats.org/officeDocument/2006/relationships/tags" Target="../tags/tag876.xml"/><Relationship Id="rId34" Type="http://schemas.openxmlformats.org/officeDocument/2006/relationships/tags" Target="../tags/tag871.xml"/><Relationship Id="rId50" Type="http://schemas.openxmlformats.org/officeDocument/2006/relationships/tags" Target="../tags/tag887.xml"/><Relationship Id="rId55" Type="http://schemas.openxmlformats.org/officeDocument/2006/relationships/tags" Target="../tags/tag892.xml"/><Relationship Id="rId76" Type="http://schemas.openxmlformats.org/officeDocument/2006/relationships/tags" Target="../tags/tag913.xml"/><Relationship Id="rId7" Type="http://schemas.openxmlformats.org/officeDocument/2006/relationships/tags" Target="../tags/tag844.xml"/><Relationship Id="rId71" Type="http://schemas.openxmlformats.org/officeDocument/2006/relationships/tags" Target="../tags/tag908.xml"/><Relationship Id="rId2" Type="http://schemas.openxmlformats.org/officeDocument/2006/relationships/tags" Target="../tags/tag839.xml"/><Relationship Id="rId29" Type="http://schemas.openxmlformats.org/officeDocument/2006/relationships/tags" Target="../tags/tag8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923.xml"/><Relationship Id="rId13" Type="http://schemas.openxmlformats.org/officeDocument/2006/relationships/tags" Target="../tags/tag928.xml"/><Relationship Id="rId18" Type="http://schemas.openxmlformats.org/officeDocument/2006/relationships/tags" Target="../tags/tag933.xml"/><Relationship Id="rId26" Type="http://schemas.openxmlformats.org/officeDocument/2006/relationships/tags" Target="../tags/tag941.xml"/><Relationship Id="rId3" Type="http://schemas.openxmlformats.org/officeDocument/2006/relationships/tags" Target="../tags/tag918.xml"/><Relationship Id="rId21" Type="http://schemas.openxmlformats.org/officeDocument/2006/relationships/tags" Target="../tags/tag936.xml"/><Relationship Id="rId7" Type="http://schemas.openxmlformats.org/officeDocument/2006/relationships/tags" Target="../tags/tag922.xml"/><Relationship Id="rId12" Type="http://schemas.openxmlformats.org/officeDocument/2006/relationships/tags" Target="../tags/tag927.xml"/><Relationship Id="rId17" Type="http://schemas.openxmlformats.org/officeDocument/2006/relationships/tags" Target="../tags/tag932.xml"/><Relationship Id="rId25" Type="http://schemas.openxmlformats.org/officeDocument/2006/relationships/tags" Target="../tags/tag940.xml"/><Relationship Id="rId2" Type="http://schemas.openxmlformats.org/officeDocument/2006/relationships/tags" Target="../tags/tag917.xml"/><Relationship Id="rId16" Type="http://schemas.openxmlformats.org/officeDocument/2006/relationships/tags" Target="../tags/tag931.xml"/><Relationship Id="rId20" Type="http://schemas.openxmlformats.org/officeDocument/2006/relationships/tags" Target="../tags/tag935.xml"/><Relationship Id="rId29" Type="http://schemas.openxmlformats.org/officeDocument/2006/relationships/notesSlide" Target="../notesSlides/notesSlide32.xml"/><Relationship Id="rId1" Type="http://schemas.openxmlformats.org/officeDocument/2006/relationships/tags" Target="../tags/tag916.xml"/><Relationship Id="rId6" Type="http://schemas.openxmlformats.org/officeDocument/2006/relationships/tags" Target="../tags/tag921.xml"/><Relationship Id="rId11" Type="http://schemas.openxmlformats.org/officeDocument/2006/relationships/tags" Target="../tags/tag926.xml"/><Relationship Id="rId24" Type="http://schemas.openxmlformats.org/officeDocument/2006/relationships/tags" Target="../tags/tag939.xml"/><Relationship Id="rId5" Type="http://schemas.openxmlformats.org/officeDocument/2006/relationships/tags" Target="../tags/tag920.xml"/><Relationship Id="rId15" Type="http://schemas.openxmlformats.org/officeDocument/2006/relationships/tags" Target="../tags/tag930.xml"/><Relationship Id="rId23" Type="http://schemas.openxmlformats.org/officeDocument/2006/relationships/tags" Target="../tags/tag938.xml"/><Relationship Id="rId28" Type="http://schemas.openxmlformats.org/officeDocument/2006/relationships/slideLayout" Target="../slideLayouts/slideLayout7.xml"/><Relationship Id="rId10" Type="http://schemas.openxmlformats.org/officeDocument/2006/relationships/tags" Target="../tags/tag925.xml"/><Relationship Id="rId19" Type="http://schemas.openxmlformats.org/officeDocument/2006/relationships/tags" Target="../tags/tag934.xml"/><Relationship Id="rId4" Type="http://schemas.openxmlformats.org/officeDocument/2006/relationships/tags" Target="../tags/tag919.xml"/><Relationship Id="rId9" Type="http://schemas.openxmlformats.org/officeDocument/2006/relationships/tags" Target="../tags/tag924.xml"/><Relationship Id="rId14" Type="http://schemas.openxmlformats.org/officeDocument/2006/relationships/tags" Target="../tags/tag929.xml"/><Relationship Id="rId22" Type="http://schemas.openxmlformats.org/officeDocument/2006/relationships/tags" Target="../tags/tag937.xml"/><Relationship Id="rId27" Type="http://schemas.openxmlformats.org/officeDocument/2006/relationships/tags" Target="../tags/tag942.xml"/></Relationships>
</file>

<file path=ppt/slides/_rels/slide36.xml.rels><?xml version="1.0" encoding="UTF-8" standalone="yes"?>
<Relationships xmlns="http://schemas.openxmlformats.org/package/2006/relationships"><Relationship Id="rId13" Type="http://schemas.openxmlformats.org/officeDocument/2006/relationships/tags" Target="../tags/tag955.xml"/><Relationship Id="rId18" Type="http://schemas.openxmlformats.org/officeDocument/2006/relationships/tags" Target="../tags/tag960.xml"/><Relationship Id="rId26" Type="http://schemas.openxmlformats.org/officeDocument/2006/relationships/tags" Target="../tags/tag968.xml"/><Relationship Id="rId39" Type="http://schemas.openxmlformats.org/officeDocument/2006/relationships/tags" Target="../tags/tag981.xml"/><Relationship Id="rId21" Type="http://schemas.openxmlformats.org/officeDocument/2006/relationships/tags" Target="../tags/tag963.xml"/><Relationship Id="rId34" Type="http://schemas.openxmlformats.org/officeDocument/2006/relationships/tags" Target="../tags/tag976.xml"/><Relationship Id="rId42" Type="http://schemas.openxmlformats.org/officeDocument/2006/relationships/tags" Target="../tags/tag984.xml"/><Relationship Id="rId47" Type="http://schemas.openxmlformats.org/officeDocument/2006/relationships/tags" Target="../tags/tag989.xml"/><Relationship Id="rId50" Type="http://schemas.openxmlformats.org/officeDocument/2006/relationships/tags" Target="../tags/tag992.xml"/><Relationship Id="rId7" Type="http://schemas.openxmlformats.org/officeDocument/2006/relationships/tags" Target="../tags/tag949.xml"/><Relationship Id="rId2" Type="http://schemas.openxmlformats.org/officeDocument/2006/relationships/tags" Target="../tags/tag944.xml"/><Relationship Id="rId16" Type="http://schemas.openxmlformats.org/officeDocument/2006/relationships/tags" Target="../tags/tag958.xml"/><Relationship Id="rId29" Type="http://schemas.openxmlformats.org/officeDocument/2006/relationships/tags" Target="../tags/tag971.xml"/><Relationship Id="rId11" Type="http://schemas.openxmlformats.org/officeDocument/2006/relationships/tags" Target="../tags/tag953.xml"/><Relationship Id="rId24" Type="http://schemas.openxmlformats.org/officeDocument/2006/relationships/tags" Target="../tags/tag966.xml"/><Relationship Id="rId32" Type="http://schemas.openxmlformats.org/officeDocument/2006/relationships/tags" Target="../tags/tag974.xml"/><Relationship Id="rId37" Type="http://schemas.openxmlformats.org/officeDocument/2006/relationships/tags" Target="../tags/tag979.xml"/><Relationship Id="rId40" Type="http://schemas.openxmlformats.org/officeDocument/2006/relationships/tags" Target="../tags/tag982.xml"/><Relationship Id="rId45" Type="http://schemas.openxmlformats.org/officeDocument/2006/relationships/tags" Target="../tags/tag987.xml"/><Relationship Id="rId53" Type="http://schemas.openxmlformats.org/officeDocument/2006/relationships/image" Target="../media/image9.png"/><Relationship Id="rId5" Type="http://schemas.openxmlformats.org/officeDocument/2006/relationships/tags" Target="../tags/tag947.xml"/><Relationship Id="rId10" Type="http://schemas.openxmlformats.org/officeDocument/2006/relationships/tags" Target="../tags/tag952.xml"/><Relationship Id="rId19" Type="http://schemas.openxmlformats.org/officeDocument/2006/relationships/tags" Target="../tags/tag961.xml"/><Relationship Id="rId31" Type="http://schemas.openxmlformats.org/officeDocument/2006/relationships/tags" Target="../tags/tag973.xml"/><Relationship Id="rId44" Type="http://schemas.openxmlformats.org/officeDocument/2006/relationships/tags" Target="../tags/tag986.xml"/><Relationship Id="rId52" Type="http://schemas.openxmlformats.org/officeDocument/2006/relationships/notesSlide" Target="../notesSlides/notesSlide33.xml"/><Relationship Id="rId4" Type="http://schemas.openxmlformats.org/officeDocument/2006/relationships/tags" Target="../tags/tag946.xml"/><Relationship Id="rId9" Type="http://schemas.openxmlformats.org/officeDocument/2006/relationships/tags" Target="../tags/tag951.xml"/><Relationship Id="rId14" Type="http://schemas.openxmlformats.org/officeDocument/2006/relationships/tags" Target="../tags/tag956.xml"/><Relationship Id="rId22" Type="http://schemas.openxmlformats.org/officeDocument/2006/relationships/tags" Target="../tags/tag964.xml"/><Relationship Id="rId27" Type="http://schemas.openxmlformats.org/officeDocument/2006/relationships/tags" Target="../tags/tag969.xml"/><Relationship Id="rId30" Type="http://schemas.openxmlformats.org/officeDocument/2006/relationships/tags" Target="../tags/tag972.xml"/><Relationship Id="rId35" Type="http://schemas.openxmlformats.org/officeDocument/2006/relationships/tags" Target="../tags/tag977.xml"/><Relationship Id="rId43" Type="http://schemas.openxmlformats.org/officeDocument/2006/relationships/tags" Target="../tags/tag985.xml"/><Relationship Id="rId48" Type="http://schemas.openxmlformats.org/officeDocument/2006/relationships/tags" Target="../tags/tag990.xml"/><Relationship Id="rId8" Type="http://schemas.openxmlformats.org/officeDocument/2006/relationships/tags" Target="../tags/tag950.xml"/><Relationship Id="rId51" Type="http://schemas.openxmlformats.org/officeDocument/2006/relationships/slideLayout" Target="../slideLayouts/slideLayout7.xml"/><Relationship Id="rId3" Type="http://schemas.openxmlformats.org/officeDocument/2006/relationships/tags" Target="../tags/tag945.xml"/><Relationship Id="rId12" Type="http://schemas.openxmlformats.org/officeDocument/2006/relationships/tags" Target="../tags/tag954.xml"/><Relationship Id="rId17" Type="http://schemas.openxmlformats.org/officeDocument/2006/relationships/tags" Target="../tags/tag959.xml"/><Relationship Id="rId25" Type="http://schemas.openxmlformats.org/officeDocument/2006/relationships/tags" Target="../tags/tag967.xml"/><Relationship Id="rId33" Type="http://schemas.openxmlformats.org/officeDocument/2006/relationships/tags" Target="../tags/tag975.xml"/><Relationship Id="rId38" Type="http://schemas.openxmlformats.org/officeDocument/2006/relationships/tags" Target="../tags/tag980.xml"/><Relationship Id="rId46" Type="http://schemas.openxmlformats.org/officeDocument/2006/relationships/tags" Target="../tags/tag988.xml"/><Relationship Id="rId20" Type="http://schemas.openxmlformats.org/officeDocument/2006/relationships/tags" Target="../tags/tag962.xml"/><Relationship Id="rId41" Type="http://schemas.openxmlformats.org/officeDocument/2006/relationships/tags" Target="../tags/tag983.xml"/><Relationship Id="rId1" Type="http://schemas.openxmlformats.org/officeDocument/2006/relationships/tags" Target="../tags/tag943.xml"/><Relationship Id="rId6" Type="http://schemas.openxmlformats.org/officeDocument/2006/relationships/tags" Target="../tags/tag948.xml"/><Relationship Id="rId15" Type="http://schemas.openxmlformats.org/officeDocument/2006/relationships/tags" Target="../tags/tag957.xml"/><Relationship Id="rId23" Type="http://schemas.openxmlformats.org/officeDocument/2006/relationships/tags" Target="../tags/tag965.xml"/><Relationship Id="rId28" Type="http://schemas.openxmlformats.org/officeDocument/2006/relationships/tags" Target="../tags/tag970.xml"/><Relationship Id="rId36" Type="http://schemas.openxmlformats.org/officeDocument/2006/relationships/tags" Target="../tags/tag978.xml"/><Relationship Id="rId49" Type="http://schemas.openxmlformats.org/officeDocument/2006/relationships/tags" Target="../tags/tag9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6" Type="http://schemas.openxmlformats.org/officeDocument/2006/relationships/tags" Target="../tags/tag1018.xml"/><Relationship Id="rId21" Type="http://schemas.openxmlformats.org/officeDocument/2006/relationships/tags" Target="../tags/tag1013.xml"/><Relationship Id="rId42" Type="http://schemas.openxmlformats.org/officeDocument/2006/relationships/tags" Target="../tags/tag1034.xml"/><Relationship Id="rId47" Type="http://schemas.openxmlformats.org/officeDocument/2006/relationships/tags" Target="../tags/tag1039.xml"/><Relationship Id="rId63" Type="http://schemas.openxmlformats.org/officeDocument/2006/relationships/tags" Target="../tags/tag1055.xml"/><Relationship Id="rId68" Type="http://schemas.openxmlformats.org/officeDocument/2006/relationships/tags" Target="../tags/tag1060.xml"/><Relationship Id="rId84" Type="http://schemas.openxmlformats.org/officeDocument/2006/relationships/tags" Target="../tags/tag1076.xml"/><Relationship Id="rId89" Type="http://schemas.openxmlformats.org/officeDocument/2006/relationships/notesSlide" Target="../notesSlides/notesSlide37.xml"/><Relationship Id="rId16" Type="http://schemas.openxmlformats.org/officeDocument/2006/relationships/tags" Target="../tags/tag1008.xml"/><Relationship Id="rId11" Type="http://schemas.openxmlformats.org/officeDocument/2006/relationships/tags" Target="../tags/tag1003.xml"/><Relationship Id="rId32" Type="http://schemas.openxmlformats.org/officeDocument/2006/relationships/tags" Target="../tags/tag1024.xml"/><Relationship Id="rId37" Type="http://schemas.openxmlformats.org/officeDocument/2006/relationships/tags" Target="../tags/tag1029.xml"/><Relationship Id="rId53" Type="http://schemas.openxmlformats.org/officeDocument/2006/relationships/tags" Target="../tags/tag1045.xml"/><Relationship Id="rId58" Type="http://schemas.openxmlformats.org/officeDocument/2006/relationships/tags" Target="../tags/tag1050.xml"/><Relationship Id="rId74" Type="http://schemas.openxmlformats.org/officeDocument/2006/relationships/tags" Target="../tags/tag1066.xml"/><Relationship Id="rId79" Type="http://schemas.openxmlformats.org/officeDocument/2006/relationships/tags" Target="../tags/tag1071.xml"/><Relationship Id="rId5" Type="http://schemas.openxmlformats.org/officeDocument/2006/relationships/tags" Target="../tags/tag997.xml"/><Relationship Id="rId14" Type="http://schemas.openxmlformats.org/officeDocument/2006/relationships/tags" Target="../tags/tag1006.xml"/><Relationship Id="rId22" Type="http://schemas.openxmlformats.org/officeDocument/2006/relationships/tags" Target="../tags/tag1014.xml"/><Relationship Id="rId27" Type="http://schemas.openxmlformats.org/officeDocument/2006/relationships/tags" Target="../tags/tag1019.xml"/><Relationship Id="rId30" Type="http://schemas.openxmlformats.org/officeDocument/2006/relationships/tags" Target="../tags/tag1022.xml"/><Relationship Id="rId35" Type="http://schemas.openxmlformats.org/officeDocument/2006/relationships/tags" Target="../tags/tag1027.xml"/><Relationship Id="rId43" Type="http://schemas.openxmlformats.org/officeDocument/2006/relationships/tags" Target="../tags/tag1035.xml"/><Relationship Id="rId48" Type="http://schemas.openxmlformats.org/officeDocument/2006/relationships/tags" Target="../tags/tag1040.xml"/><Relationship Id="rId56" Type="http://schemas.openxmlformats.org/officeDocument/2006/relationships/tags" Target="../tags/tag1048.xml"/><Relationship Id="rId64" Type="http://schemas.openxmlformats.org/officeDocument/2006/relationships/tags" Target="../tags/tag1056.xml"/><Relationship Id="rId69" Type="http://schemas.openxmlformats.org/officeDocument/2006/relationships/tags" Target="../tags/tag1061.xml"/><Relationship Id="rId77" Type="http://schemas.openxmlformats.org/officeDocument/2006/relationships/tags" Target="../tags/tag1069.xml"/><Relationship Id="rId8" Type="http://schemas.openxmlformats.org/officeDocument/2006/relationships/tags" Target="../tags/tag1000.xml"/><Relationship Id="rId51" Type="http://schemas.openxmlformats.org/officeDocument/2006/relationships/tags" Target="../tags/tag1043.xml"/><Relationship Id="rId72" Type="http://schemas.openxmlformats.org/officeDocument/2006/relationships/tags" Target="../tags/tag1064.xml"/><Relationship Id="rId80" Type="http://schemas.openxmlformats.org/officeDocument/2006/relationships/tags" Target="../tags/tag1072.xml"/><Relationship Id="rId85" Type="http://schemas.openxmlformats.org/officeDocument/2006/relationships/tags" Target="../tags/tag1077.xml"/><Relationship Id="rId3" Type="http://schemas.openxmlformats.org/officeDocument/2006/relationships/tags" Target="../tags/tag995.xml"/><Relationship Id="rId12" Type="http://schemas.openxmlformats.org/officeDocument/2006/relationships/tags" Target="../tags/tag1004.xml"/><Relationship Id="rId17" Type="http://schemas.openxmlformats.org/officeDocument/2006/relationships/tags" Target="../tags/tag1009.xml"/><Relationship Id="rId25" Type="http://schemas.openxmlformats.org/officeDocument/2006/relationships/tags" Target="../tags/tag1017.xml"/><Relationship Id="rId33" Type="http://schemas.openxmlformats.org/officeDocument/2006/relationships/tags" Target="../tags/tag1025.xml"/><Relationship Id="rId38" Type="http://schemas.openxmlformats.org/officeDocument/2006/relationships/tags" Target="../tags/tag1030.xml"/><Relationship Id="rId46" Type="http://schemas.openxmlformats.org/officeDocument/2006/relationships/tags" Target="../tags/tag1038.xml"/><Relationship Id="rId59" Type="http://schemas.openxmlformats.org/officeDocument/2006/relationships/tags" Target="../tags/tag1051.xml"/><Relationship Id="rId67" Type="http://schemas.openxmlformats.org/officeDocument/2006/relationships/tags" Target="../tags/tag1059.xml"/><Relationship Id="rId20" Type="http://schemas.openxmlformats.org/officeDocument/2006/relationships/tags" Target="../tags/tag1012.xml"/><Relationship Id="rId41" Type="http://schemas.openxmlformats.org/officeDocument/2006/relationships/tags" Target="../tags/tag1033.xml"/><Relationship Id="rId54" Type="http://schemas.openxmlformats.org/officeDocument/2006/relationships/tags" Target="../tags/tag1046.xml"/><Relationship Id="rId62" Type="http://schemas.openxmlformats.org/officeDocument/2006/relationships/tags" Target="../tags/tag1054.xml"/><Relationship Id="rId70" Type="http://schemas.openxmlformats.org/officeDocument/2006/relationships/tags" Target="../tags/tag1062.xml"/><Relationship Id="rId75" Type="http://schemas.openxmlformats.org/officeDocument/2006/relationships/tags" Target="../tags/tag1067.xml"/><Relationship Id="rId83" Type="http://schemas.openxmlformats.org/officeDocument/2006/relationships/tags" Target="../tags/tag1075.xml"/><Relationship Id="rId88" Type="http://schemas.openxmlformats.org/officeDocument/2006/relationships/slideLayout" Target="../slideLayouts/slideLayout7.xml"/><Relationship Id="rId1" Type="http://schemas.openxmlformats.org/officeDocument/2006/relationships/tags" Target="../tags/tag993.xml"/><Relationship Id="rId6" Type="http://schemas.openxmlformats.org/officeDocument/2006/relationships/tags" Target="../tags/tag998.xml"/><Relationship Id="rId15" Type="http://schemas.openxmlformats.org/officeDocument/2006/relationships/tags" Target="../tags/tag1007.xml"/><Relationship Id="rId23" Type="http://schemas.openxmlformats.org/officeDocument/2006/relationships/tags" Target="../tags/tag1015.xml"/><Relationship Id="rId28" Type="http://schemas.openxmlformats.org/officeDocument/2006/relationships/tags" Target="../tags/tag1020.xml"/><Relationship Id="rId36" Type="http://schemas.openxmlformats.org/officeDocument/2006/relationships/tags" Target="../tags/tag1028.xml"/><Relationship Id="rId49" Type="http://schemas.openxmlformats.org/officeDocument/2006/relationships/tags" Target="../tags/tag1041.xml"/><Relationship Id="rId57" Type="http://schemas.openxmlformats.org/officeDocument/2006/relationships/tags" Target="../tags/tag1049.xml"/><Relationship Id="rId10" Type="http://schemas.openxmlformats.org/officeDocument/2006/relationships/tags" Target="../tags/tag1002.xml"/><Relationship Id="rId31" Type="http://schemas.openxmlformats.org/officeDocument/2006/relationships/tags" Target="../tags/tag1023.xml"/><Relationship Id="rId44" Type="http://schemas.openxmlformats.org/officeDocument/2006/relationships/tags" Target="../tags/tag1036.xml"/><Relationship Id="rId52" Type="http://schemas.openxmlformats.org/officeDocument/2006/relationships/tags" Target="../tags/tag1044.xml"/><Relationship Id="rId60" Type="http://schemas.openxmlformats.org/officeDocument/2006/relationships/tags" Target="../tags/tag1052.xml"/><Relationship Id="rId65" Type="http://schemas.openxmlformats.org/officeDocument/2006/relationships/tags" Target="../tags/tag1057.xml"/><Relationship Id="rId73" Type="http://schemas.openxmlformats.org/officeDocument/2006/relationships/tags" Target="../tags/tag1065.xml"/><Relationship Id="rId78" Type="http://schemas.openxmlformats.org/officeDocument/2006/relationships/tags" Target="../tags/tag1070.xml"/><Relationship Id="rId81" Type="http://schemas.openxmlformats.org/officeDocument/2006/relationships/tags" Target="../tags/tag1073.xml"/><Relationship Id="rId86" Type="http://schemas.openxmlformats.org/officeDocument/2006/relationships/tags" Target="../tags/tag1078.xml"/><Relationship Id="rId4" Type="http://schemas.openxmlformats.org/officeDocument/2006/relationships/tags" Target="../tags/tag996.xml"/><Relationship Id="rId9" Type="http://schemas.openxmlformats.org/officeDocument/2006/relationships/tags" Target="../tags/tag1001.xml"/><Relationship Id="rId13" Type="http://schemas.openxmlformats.org/officeDocument/2006/relationships/tags" Target="../tags/tag1005.xml"/><Relationship Id="rId18" Type="http://schemas.openxmlformats.org/officeDocument/2006/relationships/tags" Target="../tags/tag1010.xml"/><Relationship Id="rId39" Type="http://schemas.openxmlformats.org/officeDocument/2006/relationships/tags" Target="../tags/tag1031.xml"/><Relationship Id="rId34" Type="http://schemas.openxmlformats.org/officeDocument/2006/relationships/tags" Target="../tags/tag1026.xml"/><Relationship Id="rId50" Type="http://schemas.openxmlformats.org/officeDocument/2006/relationships/tags" Target="../tags/tag1042.xml"/><Relationship Id="rId55" Type="http://schemas.openxmlformats.org/officeDocument/2006/relationships/tags" Target="../tags/tag1047.xml"/><Relationship Id="rId76" Type="http://schemas.openxmlformats.org/officeDocument/2006/relationships/tags" Target="../tags/tag1068.xml"/><Relationship Id="rId7" Type="http://schemas.openxmlformats.org/officeDocument/2006/relationships/tags" Target="../tags/tag999.xml"/><Relationship Id="rId71" Type="http://schemas.openxmlformats.org/officeDocument/2006/relationships/tags" Target="../tags/tag1063.xml"/><Relationship Id="rId2" Type="http://schemas.openxmlformats.org/officeDocument/2006/relationships/tags" Target="../tags/tag994.xml"/><Relationship Id="rId29" Type="http://schemas.openxmlformats.org/officeDocument/2006/relationships/tags" Target="../tags/tag1021.xml"/><Relationship Id="rId24" Type="http://schemas.openxmlformats.org/officeDocument/2006/relationships/tags" Target="../tags/tag1016.xml"/><Relationship Id="rId40" Type="http://schemas.openxmlformats.org/officeDocument/2006/relationships/tags" Target="../tags/tag1032.xml"/><Relationship Id="rId45" Type="http://schemas.openxmlformats.org/officeDocument/2006/relationships/tags" Target="../tags/tag1037.xml"/><Relationship Id="rId66" Type="http://schemas.openxmlformats.org/officeDocument/2006/relationships/tags" Target="../tags/tag1058.xml"/><Relationship Id="rId87" Type="http://schemas.openxmlformats.org/officeDocument/2006/relationships/tags" Target="../tags/tag1079.xml"/><Relationship Id="rId61" Type="http://schemas.openxmlformats.org/officeDocument/2006/relationships/tags" Target="../tags/tag1053.xml"/><Relationship Id="rId82" Type="http://schemas.openxmlformats.org/officeDocument/2006/relationships/tags" Target="../tags/tag1074.xml"/><Relationship Id="rId19" Type="http://schemas.openxmlformats.org/officeDocument/2006/relationships/tags" Target="../tags/tag10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6" Type="http://schemas.openxmlformats.org/officeDocument/2006/relationships/tags" Target="../tags/tag1105.xml"/><Relationship Id="rId117" Type="http://schemas.openxmlformats.org/officeDocument/2006/relationships/slideLayout" Target="../slideLayouts/slideLayout7.xml"/><Relationship Id="rId21" Type="http://schemas.openxmlformats.org/officeDocument/2006/relationships/tags" Target="../tags/tag1100.xml"/><Relationship Id="rId42" Type="http://schemas.openxmlformats.org/officeDocument/2006/relationships/tags" Target="../tags/tag1121.xml"/><Relationship Id="rId47" Type="http://schemas.openxmlformats.org/officeDocument/2006/relationships/tags" Target="../tags/tag1126.xml"/><Relationship Id="rId63" Type="http://schemas.openxmlformats.org/officeDocument/2006/relationships/tags" Target="../tags/tag1142.xml"/><Relationship Id="rId68" Type="http://schemas.openxmlformats.org/officeDocument/2006/relationships/tags" Target="../tags/tag1147.xml"/><Relationship Id="rId84" Type="http://schemas.openxmlformats.org/officeDocument/2006/relationships/tags" Target="../tags/tag1163.xml"/><Relationship Id="rId89" Type="http://schemas.openxmlformats.org/officeDocument/2006/relationships/tags" Target="../tags/tag1168.xml"/><Relationship Id="rId112" Type="http://schemas.openxmlformats.org/officeDocument/2006/relationships/tags" Target="../tags/tag1191.xml"/><Relationship Id="rId16" Type="http://schemas.openxmlformats.org/officeDocument/2006/relationships/tags" Target="../tags/tag1095.xml"/><Relationship Id="rId107" Type="http://schemas.openxmlformats.org/officeDocument/2006/relationships/tags" Target="../tags/tag1186.xml"/><Relationship Id="rId11" Type="http://schemas.openxmlformats.org/officeDocument/2006/relationships/tags" Target="../tags/tag1090.xml"/><Relationship Id="rId32" Type="http://schemas.openxmlformats.org/officeDocument/2006/relationships/tags" Target="../tags/tag1111.xml"/><Relationship Id="rId37" Type="http://schemas.openxmlformats.org/officeDocument/2006/relationships/tags" Target="../tags/tag1116.xml"/><Relationship Id="rId53" Type="http://schemas.openxmlformats.org/officeDocument/2006/relationships/tags" Target="../tags/tag1132.xml"/><Relationship Id="rId58" Type="http://schemas.openxmlformats.org/officeDocument/2006/relationships/tags" Target="../tags/tag1137.xml"/><Relationship Id="rId74" Type="http://schemas.openxmlformats.org/officeDocument/2006/relationships/tags" Target="../tags/tag1153.xml"/><Relationship Id="rId79" Type="http://schemas.openxmlformats.org/officeDocument/2006/relationships/tags" Target="../tags/tag1158.xml"/><Relationship Id="rId102" Type="http://schemas.openxmlformats.org/officeDocument/2006/relationships/tags" Target="../tags/tag1181.xml"/><Relationship Id="rId5" Type="http://schemas.openxmlformats.org/officeDocument/2006/relationships/tags" Target="../tags/tag1084.xml"/><Relationship Id="rId90" Type="http://schemas.openxmlformats.org/officeDocument/2006/relationships/tags" Target="../tags/tag1169.xml"/><Relationship Id="rId95" Type="http://schemas.openxmlformats.org/officeDocument/2006/relationships/tags" Target="../tags/tag1174.xml"/><Relationship Id="rId22" Type="http://schemas.openxmlformats.org/officeDocument/2006/relationships/tags" Target="../tags/tag1101.xml"/><Relationship Id="rId27" Type="http://schemas.openxmlformats.org/officeDocument/2006/relationships/tags" Target="../tags/tag1106.xml"/><Relationship Id="rId43" Type="http://schemas.openxmlformats.org/officeDocument/2006/relationships/tags" Target="../tags/tag1122.xml"/><Relationship Id="rId48" Type="http://schemas.openxmlformats.org/officeDocument/2006/relationships/tags" Target="../tags/tag1127.xml"/><Relationship Id="rId64" Type="http://schemas.openxmlformats.org/officeDocument/2006/relationships/tags" Target="../tags/tag1143.xml"/><Relationship Id="rId69" Type="http://schemas.openxmlformats.org/officeDocument/2006/relationships/tags" Target="../tags/tag1148.xml"/><Relationship Id="rId113" Type="http://schemas.openxmlformats.org/officeDocument/2006/relationships/tags" Target="../tags/tag1192.xml"/><Relationship Id="rId118" Type="http://schemas.openxmlformats.org/officeDocument/2006/relationships/notesSlide" Target="../notesSlides/notesSlide40.xml"/><Relationship Id="rId80" Type="http://schemas.openxmlformats.org/officeDocument/2006/relationships/tags" Target="../tags/tag1159.xml"/><Relationship Id="rId85" Type="http://schemas.openxmlformats.org/officeDocument/2006/relationships/tags" Target="../tags/tag1164.xml"/><Relationship Id="rId12" Type="http://schemas.openxmlformats.org/officeDocument/2006/relationships/tags" Target="../tags/tag1091.xml"/><Relationship Id="rId17" Type="http://schemas.openxmlformats.org/officeDocument/2006/relationships/tags" Target="../tags/tag1096.xml"/><Relationship Id="rId33" Type="http://schemas.openxmlformats.org/officeDocument/2006/relationships/tags" Target="../tags/tag1112.xml"/><Relationship Id="rId38" Type="http://schemas.openxmlformats.org/officeDocument/2006/relationships/tags" Target="../tags/tag1117.xml"/><Relationship Id="rId59" Type="http://schemas.openxmlformats.org/officeDocument/2006/relationships/tags" Target="../tags/tag1138.xml"/><Relationship Id="rId103" Type="http://schemas.openxmlformats.org/officeDocument/2006/relationships/tags" Target="../tags/tag1182.xml"/><Relationship Id="rId108" Type="http://schemas.openxmlformats.org/officeDocument/2006/relationships/tags" Target="../tags/tag1187.xml"/><Relationship Id="rId54" Type="http://schemas.openxmlformats.org/officeDocument/2006/relationships/tags" Target="../tags/tag1133.xml"/><Relationship Id="rId70" Type="http://schemas.openxmlformats.org/officeDocument/2006/relationships/tags" Target="../tags/tag1149.xml"/><Relationship Id="rId75" Type="http://schemas.openxmlformats.org/officeDocument/2006/relationships/tags" Target="../tags/tag1154.xml"/><Relationship Id="rId91" Type="http://schemas.openxmlformats.org/officeDocument/2006/relationships/tags" Target="../tags/tag1170.xml"/><Relationship Id="rId96" Type="http://schemas.openxmlformats.org/officeDocument/2006/relationships/tags" Target="../tags/tag1175.xml"/><Relationship Id="rId1" Type="http://schemas.openxmlformats.org/officeDocument/2006/relationships/tags" Target="../tags/tag1080.xml"/><Relationship Id="rId6" Type="http://schemas.openxmlformats.org/officeDocument/2006/relationships/tags" Target="../tags/tag1085.xml"/><Relationship Id="rId23" Type="http://schemas.openxmlformats.org/officeDocument/2006/relationships/tags" Target="../tags/tag1102.xml"/><Relationship Id="rId28" Type="http://schemas.openxmlformats.org/officeDocument/2006/relationships/tags" Target="../tags/tag1107.xml"/><Relationship Id="rId49" Type="http://schemas.openxmlformats.org/officeDocument/2006/relationships/tags" Target="../tags/tag1128.xml"/><Relationship Id="rId114" Type="http://schemas.openxmlformats.org/officeDocument/2006/relationships/tags" Target="../tags/tag1193.xml"/><Relationship Id="rId10" Type="http://schemas.openxmlformats.org/officeDocument/2006/relationships/tags" Target="../tags/tag1089.xml"/><Relationship Id="rId31" Type="http://schemas.openxmlformats.org/officeDocument/2006/relationships/tags" Target="../tags/tag1110.xml"/><Relationship Id="rId44" Type="http://schemas.openxmlformats.org/officeDocument/2006/relationships/tags" Target="../tags/tag1123.xml"/><Relationship Id="rId52" Type="http://schemas.openxmlformats.org/officeDocument/2006/relationships/tags" Target="../tags/tag1131.xml"/><Relationship Id="rId60" Type="http://schemas.openxmlformats.org/officeDocument/2006/relationships/tags" Target="../tags/tag1139.xml"/><Relationship Id="rId65" Type="http://schemas.openxmlformats.org/officeDocument/2006/relationships/tags" Target="../tags/tag1144.xml"/><Relationship Id="rId73" Type="http://schemas.openxmlformats.org/officeDocument/2006/relationships/tags" Target="../tags/tag1152.xml"/><Relationship Id="rId78" Type="http://schemas.openxmlformats.org/officeDocument/2006/relationships/tags" Target="../tags/tag1157.xml"/><Relationship Id="rId81" Type="http://schemas.openxmlformats.org/officeDocument/2006/relationships/tags" Target="../tags/tag1160.xml"/><Relationship Id="rId86" Type="http://schemas.openxmlformats.org/officeDocument/2006/relationships/tags" Target="../tags/tag1165.xml"/><Relationship Id="rId94" Type="http://schemas.openxmlformats.org/officeDocument/2006/relationships/tags" Target="../tags/tag1173.xml"/><Relationship Id="rId99" Type="http://schemas.openxmlformats.org/officeDocument/2006/relationships/tags" Target="../tags/tag1178.xml"/><Relationship Id="rId101" Type="http://schemas.openxmlformats.org/officeDocument/2006/relationships/tags" Target="../tags/tag1180.xml"/><Relationship Id="rId4" Type="http://schemas.openxmlformats.org/officeDocument/2006/relationships/tags" Target="../tags/tag1083.xml"/><Relationship Id="rId9" Type="http://schemas.openxmlformats.org/officeDocument/2006/relationships/tags" Target="../tags/tag1088.xml"/><Relationship Id="rId13" Type="http://schemas.openxmlformats.org/officeDocument/2006/relationships/tags" Target="../tags/tag1092.xml"/><Relationship Id="rId18" Type="http://schemas.openxmlformats.org/officeDocument/2006/relationships/tags" Target="../tags/tag1097.xml"/><Relationship Id="rId39" Type="http://schemas.openxmlformats.org/officeDocument/2006/relationships/tags" Target="../tags/tag1118.xml"/><Relationship Id="rId109" Type="http://schemas.openxmlformats.org/officeDocument/2006/relationships/tags" Target="../tags/tag1188.xml"/><Relationship Id="rId34" Type="http://schemas.openxmlformats.org/officeDocument/2006/relationships/tags" Target="../tags/tag1113.xml"/><Relationship Id="rId50" Type="http://schemas.openxmlformats.org/officeDocument/2006/relationships/tags" Target="../tags/tag1129.xml"/><Relationship Id="rId55" Type="http://schemas.openxmlformats.org/officeDocument/2006/relationships/tags" Target="../tags/tag1134.xml"/><Relationship Id="rId76" Type="http://schemas.openxmlformats.org/officeDocument/2006/relationships/tags" Target="../tags/tag1155.xml"/><Relationship Id="rId97" Type="http://schemas.openxmlformats.org/officeDocument/2006/relationships/tags" Target="../tags/tag1176.xml"/><Relationship Id="rId104" Type="http://schemas.openxmlformats.org/officeDocument/2006/relationships/tags" Target="../tags/tag1183.xml"/><Relationship Id="rId7" Type="http://schemas.openxmlformats.org/officeDocument/2006/relationships/tags" Target="../tags/tag1086.xml"/><Relationship Id="rId71" Type="http://schemas.openxmlformats.org/officeDocument/2006/relationships/tags" Target="../tags/tag1150.xml"/><Relationship Id="rId92" Type="http://schemas.openxmlformats.org/officeDocument/2006/relationships/tags" Target="../tags/tag1171.xml"/><Relationship Id="rId2" Type="http://schemas.openxmlformats.org/officeDocument/2006/relationships/tags" Target="../tags/tag1081.xml"/><Relationship Id="rId29" Type="http://schemas.openxmlformats.org/officeDocument/2006/relationships/tags" Target="../tags/tag1108.xml"/><Relationship Id="rId24" Type="http://schemas.openxmlformats.org/officeDocument/2006/relationships/tags" Target="../tags/tag1103.xml"/><Relationship Id="rId40" Type="http://schemas.openxmlformats.org/officeDocument/2006/relationships/tags" Target="../tags/tag1119.xml"/><Relationship Id="rId45" Type="http://schemas.openxmlformats.org/officeDocument/2006/relationships/tags" Target="../tags/tag1124.xml"/><Relationship Id="rId66" Type="http://schemas.openxmlformats.org/officeDocument/2006/relationships/tags" Target="../tags/tag1145.xml"/><Relationship Id="rId87" Type="http://schemas.openxmlformats.org/officeDocument/2006/relationships/tags" Target="../tags/tag1166.xml"/><Relationship Id="rId110" Type="http://schemas.openxmlformats.org/officeDocument/2006/relationships/tags" Target="../tags/tag1189.xml"/><Relationship Id="rId115" Type="http://schemas.openxmlformats.org/officeDocument/2006/relationships/tags" Target="../tags/tag1194.xml"/><Relationship Id="rId61" Type="http://schemas.openxmlformats.org/officeDocument/2006/relationships/tags" Target="../tags/tag1140.xml"/><Relationship Id="rId82" Type="http://schemas.openxmlformats.org/officeDocument/2006/relationships/tags" Target="../tags/tag1161.xml"/><Relationship Id="rId19" Type="http://schemas.openxmlformats.org/officeDocument/2006/relationships/tags" Target="../tags/tag1098.xml"/><Relationship Id="rId14" Type="http://schemas.openxmlformats.org/officeDocument/2006/relationships/tags" Target="../tags/tag1093.xml"/><Relationship Id="rId30" Type="http://schemas.openxmlformats.org/officeDocument/2006/relationships/tags" Target="../tags/tag1109.xml"/><Relationship Id="rId35" Type="http://schemas.openxmlformats.org/officeDocument/2006/relationships/tags" Target="../tags/tag1114.xml"/><Relationship Id="rId56" Type="http://schemas.openxmlformats.org/officeDocument/2006/relationships/tags" Target="../tags/tag1135.xml"/><Relationship Id="rId77" Type="http://schemas.openxmlformats.org/officeDocument/2006/relationships/tags" Target="../tags/tag1156.xml"/><Relationship Id="rId100" Type="http://schemas.openxmlformats.org/officeDocument/2006/relationships/tags" Target="../tags/tag1179.xml"/><Relationship Id="rId105" Type="http://schemas.openxmlformats.org/officeDocument/2006/relationships/tags" Target="../tags/tag1184.xml"/><Relationship Id="rId8" Type="http://schemas.openxmlformats.org/officeDocument/2006/relationships/tags" Target="../tags/tag1087.xml"/><Relationship Id="rId51" Type="http://schemas.openxmlformats.org/officeDocument/2006/relationships/tags" Target="../tags/tag1130.xml"/><Relationship Id="rId72" Type="http://schemas.openxmlformats.org/officeDocument/2006/relationships/tags" Target="../tags/tag1151.xml"/><Relationship Id="rId93" Type="http://schemas.openxmlformats.org/officeDocument/2006/relationships/tags" Target="../tags/tag1172.xml"/><Relationship Id="rId98" Type="http://schemas.openxmlformats.org/officeDocument/2006/relationships/tags" Target="../tags/tag1177.xml"/><Relationship Id="rId3" Type="http://schemas.openxmlformats.org/officeDocument/2006/relationships/tags" Target="../tags/tag1082.xml"/><Relationship Id="rId25" Type="http://schemas.openxmlformats.org/officeDocument/2006/relationships/tags" Target="../tags/tag1104.xml"/><Relationship Id="rId46" Type="http://schemas.openxmlformats.org/officeDocument/2006/relationships/tags" Target="../tags/tag1125.xml"/><Relationship Id="rId67" Type="http://schemas.openxmlformats.org/officeDocument/2006/relationships/tags" Target="../tags/tag1146.xml"/><Relationship Id="rId116" Type="http://schemas.openxmlformats.org/officeDocument/2006/relationships/tags" Target="../tags/tag1195.xml"/><Relationship Id="rId20" Type="http://schemas.openxmlformats.org/officeDocument/2006/relationships/tags" Target="../tags/tag1099.xml"/><Relationship Id="rId41" Type="http://schemas.openxmlformats.org/officeDocument/2006/relationships/tags" Target="../tags/tag1120.xml"/><Relationship Id="rId62" Type="http://schemas.openxmlformats.org/officeDocument/2006/relationships/tags" Target="../tags/tag1141.xml"/><Relationship Id="rId83" Type="http://schemas.openxmlformats.org/officeDocument/2006/relationships/tags" Target="../tags/tag1162.xml"/><Relationship Id="rId88" Type="http://schemas.openxmlformats.org/officeDocument/2006/relationships/tags" Target="../tags/tag1167.xml"/><Relationship Id="rId111" Type="http://schemas.openxmlformats.org/officeDocument/2006/relationships/tags" Target="../tags/tag1190.xml"/><Relationship Id="rId15" Type="http://schemas.openxmlformats.org/officeDocument/2006/relationships/tags" Target="../tags/tag1094.xml"/><Relationship Id="rId36" Type="http://schemas.openxmlformats.org/officeDocument/2006/relationships/tags" Target="../tags/tag1115.xml"/><Relationship Id="rId57" Type="http://schemas.openxmlformats.org/officeDocument/2006/relationships/tags" Target="../tags/tag1136.xml"/><Relationship Id="rId106" Type="http://schemas.openxmlformats.org/officeDocument/2006/relationships/tags" Target="../tags/tag1185.xml"/></Relationships>
</file>

<file path=ppt/slides/_rels/slide45.xml.rels><?xml version="1.0" encoding="UTF-8" standalone="yes"?>
<Relationships xmlns="http://schemas.openxmlformats.org/package/2006/relationships"><Relationship Id="rId26" Type="http://schemas.openxmlformats.org/officeDocument/2006/relationships/tags" Target="../tags/tag1221.xml"/><Relationship Id="rId21" Type="http://schemas.openxmlformats.org/officeDocument/2006/relationships/tags" Target="../tags/tag1216.xml"/><Relationship Id="rId42" Type="http://schemas.openxmlformats.org/officeDocument/2006/relationships/tags" Target="../tags/tag1237.xml"/><Relationship Id="rId47" Type="http://schemas.openxmlformats.org/officeDocument/2006/relationships/tags" Target="../tags/tag1242.xml"/><Relationship Id="rId63" Type="http://schemas.openxmlformats.org/officeDocument/2006/relationships/tags" Target="../tags/tag1258.xml"/><Relationship Id="rId68" Type="http://schemas.openxmlformats.org/officeDocument/2006/relationships/tags" Target="../tags/tag1263.xml"/><Relationship Id="rId84" Type="http://schemas.openxmlformats.org/officeDocument/2006/relationships/tags" Target="../tags/tag1279.xml"/><Relationship Id="rId89" Type="http://schemas.openxmlformats.org/officeDocument/2006/relationships/tags" Target="../tags/tag1284.xml"/><Relationship Id="rId16" Type="http://schemas.openxmlformats.org/officeDocument/2006/relationships/tags" Target="../tags/tag1211.xml"/><Relationship Id="rId107" Type="http://schemas.openxmlformats.org/officeDocument/2006/relationships/tags" Target="../tags/tag1302.xml"/><Relationship Id="rId11" Type="http://schemas.openxmlformats.org/officeDocument/2006/relationships/tags" Target="../tags/tag1206.xml"/><Relationship Id="rId32" Type="http://schemas.openxmlformats.org/officeDocument/2006/relationships/tags" Target="../tags/tag1227.xml"/><Relationship Id="rId37" Type="http://schemas.openxmlformats.org/officeDocument/2006/relationships/tags" Target="../tags/tag1232.xml"/><Relationship Id="rId53" Type="http://schemas.openxmlformats.org/officeDocument/2006/relationships/tags" Target="../tags/tag1248.xml"/><Relationship Id="rId58" Type="http://schemas.openxmlformats.org/officeDocument/2006/relationships/tags" Target="../tags/tag1253.xml"/><Relationship Id="rId74" Type="http://schemas.openxmlformats.org/officeDocument/2006/relationships/tags" Target="../tags/tag1269.xml"/><Relationship Id="rId79" Type="http://schemas.openxmlformats.org/officeDocument/2006/relationships/tags" Target="../tags/tag1274.xml"/><Relationship Id="rId102" Type="http://schemas.openxmlformats.org/officeDocument/2006/relationships/tags" Target="../tags/tag1297.xml"/><Relationship Id="rId5" Type="http://schemas.openxmlformats.org/officeDocument/2006/relationships/tags" Target="../tags/tag1200.xml"/><Relationship Id="rId90" Type="http://schemas.openxmlformats.org/officeDocument/2006/relationships/tags" Target="../tags/tag1285.xml"/><Relationship Id="rId95" Type="http://schemas.openxmlformats.org/officeDocument/2006/relationships/tags" Target="../tags/tag1290.xml"/><Relationship Id="rId22" Type="http://schemas.openxmlformats.org/officeDocument/2006/relationships/tags" Target="../tags/tag1217.xml"/><Relationship Id="rId27" Type="http://schemas.openxmlformats.org/officeDocument/2006/relationships/tags" Target="../tags/tag1222.xml"/><Relationship Id="rId43" Type="http://schemas.openxmlformats.org/officeDocument/2006/relationships/tags" Target="../tags/tag1238.xml"/><Relationship Id="rId48" Type="http://schemas.openxmlformats.org/officeDocument/2006/relationships/tags" Target="../tags/tag1243.xml"/><Relationship Id="rId64" Type="http://schemas.openxmlformats.org/officeDocument/2006/relationships/tags" Target="../tags/tag1259.xml"/><Relationship Id="rId69" Type="http://schemas.openxmlformats.org/officeDocument/2006/relationships/tags" Target="../tags/tag1264.xml"/><Relationship Id="rId80" Type="http://schemas.openxmlformats.org/officeDocument/2006/relationships/tags" Target="../tags/tag1275.xml"/><Relationship Id="rId85" Type="http://schemas.openxmlformats.org/officeDocument/2006/relationships/tags" Target="../tags/tag1280.xml"/><Relationship Id="rId12" Type="http://schemas.openxmlformats.org/officeDocument/2006/relationships/tags" Target="../tags/tag1207.xml"/><Relationship Id="rId17" Type="http://schemas.openxmlformats.org/officeDocument/2006/relationships/tags" Target="../tags/tag1212.xml"/><Relationship Id="rId33" Type="http://schemas.openxmlformats.org/officeDocument/2006/relationships/tags" Target="../tags/tag1228.xml"/><Relationship Id="rId38" Type="http://schemas.openxmlformats.org/officeDocument/2006/relationships/tags" Target="../tags/tag1233.xml"/><Relationship Id="rId59" Type="http://schemas.openxmlformats.org/officeDocument/2006/relationships/tags" Target="../tags/tag1254.xml"/><Relationship Id="rId103" Type="http://schemas.openxmlformats.org/officeDocument/2006/relationships/tags" Target="../tags/tag1298.xml"/><Relationship Id="rId108" Type="http://schemas.openxmlformats.org/officeDocument/2006/relationships/slideLayout" Target="../slideLayouts/slideLayout7.xml"/><Relationship Id="rId54" Type="http://schemas.openxmlformats.org/officeDocument/2006/relationships/tags" Target="../tags/tag1249.xml"/><Relationship Id="rId70" Type="http://schemas.openxmlformats.org/officeDocument/2006/relationships/tags" Target="../tags/tag1265.xml"/><Relationship Id="rId75" Type="http://schemas.openxmlformats.org/officeDocument/2006/relationships/tags" Target="../tags/tag1270.xml"/><Relationship Id="rId91" Type="http://schemas.openxmlformats.org/officeDocument/2006/relationships/tags" Target="../tags/tag1286.xml"/><Relationship Id="rId96" Type="http://schemas.openxmlformats.org/officeDocument/2006/relationships/tags" Target="../tags/tag1291.xml"/><Relationship Id="rId1" Type="http://schemas.openxmlformats.org/officeDocument/2006/relationships/tags" Target="../tags/tag1196.xml"/><Relationship Id="rId6" Type="http://schemas.openxmlformats.org/officeDocument/2006/relationships/tags" Target="../tags/tag1201.xml"/><Relationship Id="rId15" Type="http://schemas.openxmlformats.org/officeDocument/2006/relationships/tags" Target="../tags/tag1210.xml"/><Relationship Id="rId23" Type="http://schemas.openxmlformats.org/officeDocument/2006/relationships/tags" Target="../tags/tag1218.xml"/><Relationship Id="rId28" Type="http://schemas.openxmlformats.org/officeDocument/2006/relationships/tags" Target="../tags/tag1223.xml"/><Relationship Id="rId36" Type="http://schemas.openxmlformats.org/officeDocument/2006/relationships/tags" Target="../tags/tag1231.xml"/><Relationship Id="rId49" Type="http://schemas.openxmlformats.org/officeDocument/2006/relationships/tags" Target="../tags/tag1244.xml"/><Relationship Id="rId57" Type="http://schemas.openxmlformats.org/officeDocument/2006/relationships/tags" Target="../tags/tag1252.xml"/><Relationship Id="rId106" Type="http://schemas.openxmlformats.org/officeDocument/2006/relationships/tags" Target="../tags/tag1301.xml"/><Relationship Id="rId10" Type="http://schemas.openxmlformats.org/officeDocument/2006/relationships/tags" Target="../tags/tag1205.xml"/><Relationship Id="rId31" Type="http://schemas.openxmlformats.org/officeDocument/2006/relationships/tags" Target="../tags/tag1226.xml"/><Relationship Id="rId44" Type="http://schemas.openxmlformats.org/officeDocument/2006/relationships/tags" Target="../tags/tag1239.xml"/><Relationship Id="rId52" Type="http://schemas.openxmlformats.org/officeDocument/2006/relationships/tags" Target="../tags/tag1247.xml"/><Relationship Id="rId60" Type="http://schemas.openxmlformats.org/officeDocument/2006/relationships/tags" Target="../tags/tag1255.xml"/><Relationship Id="rId65" Type="http://schemas.openxmlformats.org/officeDocument/2006/relationships/tags" Target="../tags/tag1260.xml"/><Relationship Id="rId73" Type="http://schemas.openxmlformats.org/officeDocument/2006/relationships/tags" Target="../tags/tag1268.xml"/><Relationship Id="rId78" Type="http://schemas.openxmlformats.org/officeDocument/2006/relationships/tags" Target="../tags/tag1273.xml"/><Relationship Id="rId81" Type="http://schemas.openxmlformats.org/officeDocument/2006/relationships/tags" Target="../tags/tag1276.xml"/><Relationship Id="rId86" Type="http://schemas.openxmlformats.org/officeDocument/2006/relationships/tags" Target="../tags/tag1281.xml"/><Relationship Id="rId94" Type="http://schemas.openxmlformats.org/officeDocument/2006/relationships/tags" Target="../tags/tag1289.xml"/><Relationship Id="rId99" Type="http://schemas.openxmlformats.org/officeDocument/2006/relationships/tags" Target="../tags/tag1294.xml"/><Relationship Id="rId101" Type="http://schemas.openxmlformats.org/officeDocument/2006/relationships/tags" Target="../tags/tag1296.xml"/><Relationship Id="rId4" Type="http://schemas.openxmlformats.org/officeDocument/2006/relationships/tags" Target="../tags/tag1199.xml"/><Relationship Id="rId9" Type="http://schemas.openxmlformats.org/officeDocument/2006/relationships/tags" Target="../tags/tag1204.xml"/><Relationship Id="rId13" Type="http://schemas.openxmlformats.org/officeDocument/2006/relationships/tags" Target="../tags/tag1208.xml"/><Relationship Id="rId18" Type="http://schemas.openxmlformats.org/officeDocument/2006/relationships/tags" Target="../tags/tag1213.xml"/><Relationship Id="rId39" Type="http://schemas.openxmlformats.org/officeDocument/2006/relationships/tags" Target="../tags/tag1234.xml"/><Relationship Id="rId109" Type="http://schemas.openxmlformats.org/officeDocument/2006/relationships/notesSlide" Target="../notesSlides/notesSlide41.xml"/><Relationship Id="rId34" Type="http://schemas.openxmlformats.org/officeDocument/2006/relationships/tags" Target="../tags/tag1229.xml"/><Relationship Id="rId50" Type="http://schemas.openxmlformats.org/officeDocument/2006/relationships/tags" Target="../tags/tag1245.xml"/><Relationship Id="rId55" Type="http://schemas.openxmlformats.org/officeDocument/2006/relationships/tags" Target="../tags/tag1250.xml"/><Relationship Id="rId76" Type="http://schemas.openxmlformats.org/officeDocument/2006/relationships/tags" Target="../tags/tag1271.xml"/><Relationship Id="rId97" Type="http://schemas.openxmlformats.org/officeDocument/2006/relationships/tags" Target="../tags/tag1292.xml"/><Relationship Id="rId104" Type="http://schemas.openxmlformats.org/officeDocument/2006/relationships/tags" Target="../tags/tag1299.xml"/><Relationship Id="rId7" Type="http://schemas.openxmlformats.org/officeDocument/2006/relationships/tags" Target="../tags/tag1202.xml"/><Relationship Id="rId71" Type="http://schemas.openxmlformats.org/officeDocument/2006/relationships/tags" Target="../tags/tag1266.xml"/><Relationship Id="rId92" Type="http://schemas.openxmlformats.org/officeDocument/2006/relationships/tags" Target="../tags/tag1287.xml"/><Relationship Id="rId2" Type="http://schemas.openxmlformats.org/officeDocument/2006/relationships/tags" Target="../tags/tag1197.xml"/><Relationship Id="rId29" Type="http://schemas.openxmlformats.org/officeDocument/2006/relationships/tags" Target="../tags/tag1224.xml"/><Relationship Id="rId24" Type="http://schemas.openxmlformats.org/officeDocument/2006/relationships/tags" Target="../tags/tag1219.xml"/><Relationship Id="rId40" Type="http://schemas.openxmlformats.org/officeDocument/2006/relationships/tags" Target="../tags/tag1235.xml"/><Relationship Id="rId45" Type="http://schemas.openxmlformats.org/officeDocument/2006/relationships/tags" Target="../tags/tag1240.xml"/><Relationship Id="rId66" Type="http://schemas.openxmlformats.org/officeDocument/2006/relationships/tags" Target="../tags/tag1261.xml"/><Relationship Id="rId87" Type="http://schemas.openxmlformats.org/officeDocument/2006/relationships/tags" Target="../tags/tag1282.xml"/><Relationship Id="rId61" Type="http://schemas.openxmlformats.org/officeDocument/2006/relationships/tags" Target="../tags/tag1256.xml"/><Relationship Id="rId82" Type="http://schemas.openxmlformats.org/officeDocument/2006/relationships/tags" Target="../tags/tag1277.xml"/><Relationship Id="rId19" Type="http://schemas.openxmlformats.org/officeDocument/2006/relationships/tags" Target="../tags/tag1214.xml"/><Relationship Id="rId14" Type="http://schemas.openxmlformats.org/officeDocument/2006/relationships/tags" Target="../tags/tag1209.xml"/><Relationship Id="rId30" Type="http://schemas.openxmlformats.org/officeDocument/2006/relationships/tags" Target="../tags/tag1225.xml"/><Relationship Id="rId35" Type="http://schemas.openxmlformats.org/officeDocument/2006/relationships/tags" Target="../tags/tag1230.xml"/><Relationship Id="rId56" Type="http://schemas.openxmlformats.org/officeDocument/2006/relationships/tags" Target="../tags/tag1251.xml"/><Relationship Id="rId77" Type="http://schemas.openxmlformats.org/officeDocument/2006/relationships/tags" Target="../tags/tag1272.xml"/><Relationship Id="rId100" Type="http://schemas.openxmlformats.org/officeDocument/2006/relationships/tags" Target="../tags/tag1295.xml"/><Relationship Id="rId105" Type="http://schemas.openxmlformats.org/officeDocument/2006/relationships/tags" Target="../tags/tag1300.xml"/><Relationship Id="rId8" Type="http://schemas.openxmlformats.org/officeDocument/2006/relationships/tags" Target="../tags/tag1203.xml"/><Relationship Id="rId51" Type="http://schemas.openxmlformats.org/officeDocument/2006/relationships/tags" Target="../tags/tag1246.xml"/><Relationship Id="rId72" Type="http://schemas.openxmlformats.org/officeDocument/2006/relationships/tags" Target="../tags/tag1267.xml"/><Relationship Id="rId93" Type="http://schemas.openxmlformats.org/officeDocument/2006/relationships/tags" Target="../tags/tag1288.xml"/><Relationship Id="rId98" Type="http://schemas.openxmlformats.org/officeDocument/2006/relationships/tags" Target="../tags/tag1293.xml"/><Relationship Id="rId3" Type="http://schemas.openxmlformats.org/officeDocument/2006/relationships/tags" Target="../tags/tag1198.xml"/><Relationship Id="rId25" Type="http://schemas.openxmlformats.org/officeDocument/2006/relationships/tags" Target="../tags/tag1220.xml"/><Relationship Id="rId46" Type="http://schemas.openxmlformats.org/officeDocument/2006/relationships/tags" Target="../tags/tag1241.xml"/><Relationship Id="rId67" Type="http://schemas.openxmlformats.org/officeDocument/2006/relationships/tags" Target="../tags/tag1262.xml"/><Relationship Id="rId20" Type="http://schemas.openxmlformats.org/officeDocument/2006/relationships/tags" Target="../tags/tag1215.xml"/><Relationship Id="rId41" Type="http://schemas.openxmlformats.org/officeDocument/2006/relationships/tags" Target="../tags/tag1236.xml"/><Relationship Id="rId62" Type="http://schemas.openxmlformats.org/officeDocument/2006/relationships/tags" Target="../tags/tag1257.xml"/><Relationship Id="rId83" Type="http://schemas.openxmlformats.org/officeDocument/2006/relationships/tags" Target="../tags/tag1278.xml"/><Relationship Id="rId88" Type="http://schemas.openxmlformats.org/officeDocument/2006/relationships/tags" Target="../tags/tag1283.xml"/></Relationships>
</file>

<file path=ppt/slides/_rels/slide46.xml.rels><?xml version="1.0" encoding="UTF-8" standalone="yes"?>
<Relationships xmlns="http://schemas.openxmlformats.org/package/2006/relationships"><Relationship Id="rId13" Type="http://schemas.openxmlformats.org/officeDocument/2006/relationships/tags" Target="../tags/tag1315.xml"/><Relationship Id="rId18" Type="http://schemas.openxmlformats.org/officeDocument/2006/relationships/tags" Target="../tags/tag1320.xml"/><Relationship Id="rId26" Type="http://schemas.openxmlformats.org/officeDocument/2006/relationships/tags" Target="../tags/tag1328.xml"/><Relationship Id="rId39" Type="http://schemas.openxmlformats.org/officeDocument/2006/relationships/tags" Target="../tags/tag1341.xml"/><Relationship Id="rId21" Type="http://schemas.openxmlformats.org/officeDocument/2006/relationships/tags" Target="../tags/tag1323.xml"/><Relationship Id="rId34" Type="http://schemas.openxmlformats.org/officeDocument/2006/relationships/tags" Target="../tags/tag1336.xml"/><Relationship Id="rId42" Type="http://schemas.openxmlformats.org/officeDocument/2006/relationships/tags" Target="../tags/tag1344.xml"/><Relationship Id="rId7" Type="http://schemas.openxmlformats.org/officeDocument/2006/relationships/tags" Target="../tags/tag1309.xml"/><Relationship Id="rId2" Type="http://schemas.openxmlformats.org/officeDocument/2006/relationships/tags" Target="../tags/tag1304.xml"/><Relationship Id="rId16" Type="http://schemas.openxmlformats.org/officeDocument/2006/relationships/tags" Target="../tags/tag1318.xml"/><Relationship Id="rId20" Type="http://schemas.openxmlformats.org/officeDocument/2006/relationships/tags" Target="../tags/tag1322.xml"/><Relationship Id="rId29" Type="http://schemas.openxmlformats.org/officeDocument/2006/relationships/tags" Target="../tags/tag1331.xml"/><Relationship Id="rId41" Type="http://schemas.openxmlformats.org/officeDocument/2006/relationships/tags" Target="../tags/tag1343.xml"/><Relationship Id="rId1" Type="http://schemas.openxmlformats.org/officeDocument/2006/relationships/tags" Target="../tags/tag1303.xml"/><Relationship Id="rId6" Type="http://schemas.openxmlformats.org/officeDocument/2006/relationships/tags" Target="../tags/tag1308.xml"/><Relationship Id="rId11" Type="http://schemas.openxmlformats.org/officeDocument/2006/relationships/tags" Target="../tags/tag1313.xml"/><Relationship Id="rId24" Type="http://schemas.openxmlformats.org/officeDocument/2006/relationships/tags" Target="../tags/tag1326.xml"/><Relationship Id="rId32" Type="http://schemas.openxmlformats.org/officeDocument/2006/relationships/tags" Target="../tags/tag1334.xml"/><Relationship Id="rId37" Type="http://schemas.openxmlformats.org/officeDocument/2006/relationships/tags" Target="../tags/tag1339.xml"/><Relationship Id="rId40" Type="http://schemas.openxmlformats.org/officeDocument/2006/relationships/tags" Target="../tags/tag1342.xml"/><Relationship Id="rId5" Type="http://schemas.openxmlformats.org/officeDocument/2006/relationships/tags" Target="../tags/tag1307.xml"/><Relationship Id="rId15" Type="http://schemas.openxmlformats.org/officeDocument/2006/relationships/tags" Target="../tags/tag1317.xml"/><Relationship Id="rId23" Type="http://schemas.openxmlformats.org/officeDocument/2006/relationships/tags" Target="../tags/tag1325.xml"/><Relationship Id="rId28" Type="http://schemas.openxmlformats.org/officeDocument/2006/relationships/tags" Target="../tags/tag1330.xml"/><Relationship Id="rId36" Type="http://schemas.openxmlformats.org/officeDocument/2006/relationships/tags" Target="../tags/tag1338.xml"/><Relationship Id="rId10" Type="http://schemas.openxmlformats.org/officeDocument/2006/relationships/tags" Target="../tags/tag1312.xml"/><Relationship Id="rId19" Type="http://schemas.openxmlformats.org/officeDocument/2006/relationships/tags" Target="../tags/tag1321.xml"/><Relationship Id="rId31" Type="http://schemas.openxmlformats.org/officeDocument/2006/relationships/tags" Target="../tags/tag1333.xml"/><Relationship Id="rId44" Type="http://schemas.openxmlformats.org/officeDocument/2006/relationships/notesSlide" Target="../notesSlides/notesSlide42.xml"/><Relationship Id="rId4" Type="http://schemas.openxmlformats.org/officeDocument/2006/relationships/tags" Target="../tags/tag1306.xml"/><Relationship Id="rId9" Type="http://schemas.openxmlformats.org/officeDocument/2006/relationships/tags" Target="../tags/tag1311.xml"/><Relationship Id="rId14" Type="http://schemas.openxmlformats.org/officeDocument/2006/relationships/tags" Target="../tags/tag1316.xml"/><Relationship Id="rId22" Type="http://schemas.openxmlformats.org/officeDocument/2006/relationships/tags" Target="../tags/tag1324.xml"/><Relationship Id="rId27" Type="http://schemas.openxmlformats.org/officeDocument/2006/relationships/tags" Target="../tags/tag1329.xml"/><Relationship Id="rId30" Type="http://schemas.openxmlformats.org/officeDocument/2006/relationships/tags" Target="../tags/tag1332.xml"/><Relationship Id="rId35" Type="http://schemas.openxmlformats.org/officeDocument/2006/relationships/tags" Target="../tags/tag1337.xml"/><Relationship Id="rId43" Type="http://schemas.openxmlformats.org/officeDocument/2006/relationships/slideLayout" Target="../slideLayouts/slideLayout7.xml"/><Relationship Id="rId8" Type="http://schemas.openxmlformats.org/officeDocument/2006/relationships/tags" Target="../tags/tag1310.xml"/><Relationship Id="rId3" Type="http://schemas.openxmlformats.org/officeDocument/2006/relationships/tags" Target="../tags/tag1305.xml"/><Relationship Id="rId12" Type="http://schemas.openxmlformats.org/officeDocument/2006/relationships/tags" Target="../tags/tag1314.xml"/><Relationship Id="rId17" Type="http://schemas.openxmlformats.org/officeDocument/2006/relationships/tags" Target="../tags/tag1319.xml"/><Relationship Id="rId25" Type="http://schemas.openxmlformats.org/officeDocument/2006/relationships/tags" Target="../tags/tag1327.xml"/><Relationship Id="rId33" Type="http://schemas.openxmlformats.org/officeDocument/2006/relationships/tags" Target="../tags/tag1335.xml"/><Relationship Id="rId38" Type="http://schemas.openxmlformats.org/officeDocument/2006/relationships/tags" Target="../tags/tag1340.xml"/></Relationships>
</file>

<file path=ppt/slides/_rels/slide47.xml.rels><?xml version="1.0" encoding="UTF-8" standalone="yes"?>
<Relationships xmlns="http://schemas.openxmlformats.org/package/2006/relationships"><Relationship Id="rId26" Type="http://schemas.openxmlformats.org/officeDocument/2006/relationships/tags" Target="../tags/tag1370.xml"/><Relationship Id="rId21" Type="http://schemas.openxmlformats.org/officeDocument/2006/relationships/tags" Target="../tags/tag1365.xml"/><Relationship Id="rId42" Type="http://schemas.openxmlformats.org/officeDocument/2006/relationships/tags" Target="../tags/tag1386.xml"/><Relationship Id="rId47" Type="http://schemas.openxmlformats.org/officeDocument/2006/relationships/tags" Target="../tags/tag1391.xml"/><Relationship Id="rId63" Type="http://schemas.openxmlformats.org/officeDocument/2006/relationships/tags" Target="../tags/tag1407.xml"/><Relationship Id="rId68" Type="http://schemas.openxmlformats.org/officeDocument/2006/relationships/tags" Target="../tags/tag1412.xml"/><Relationship Id="rId84" Type="http://schemas.openxmlformats.org/officeDocument/2006/relationships/tags" Target="../tags/tag1428.xml"/><Relationship Id="rId89" Type="http://schemas.openxmlformats.org/officeDocument/2006/relationships/tags" Target="../tags/tag1433.xml"/><Relationship Id="rId16" Type="http://schemas.openxmlformats.org/officeDocument/2006/relationships/tags" Target="../tags/tag1360.xml"/><Relationship Id="rId11" Type="http://schemas.openxmlformats.org/officeDocument/2006/relationships/tags" Target="../tags/tag1355.xml"/><Relationship Id="rId32" Type="http://schemas.openxmlformats.org/officeDocument/2006/relationships/tags" Target="../tags/tag1376.xml"/><Relationship Id="rId37" Type="http://schemas.openxmlformats.org/officeDocument/2006/relationships/tags" Target="../tags/tag1381.xml"/><Relationship Id="rId53" Type="http://schemas.openxmlformats.org/officeDocument/2006/relationships/tags" Target="../tags/tag1397.xml"/><Relationship Id="rId58" Type="http://schemas.openxmlformats.org/officeDocument/2006/relationships/tags" Target="../tags/tag1402.xml"/><Relationship Id="rId74" Type="http://schemas.openxmlformats.org/officeDocument/2006/relationships/tags" Target="../tags/tag1418.xml"/><Relationship Id="rId79" Type="http://schemas.openxmlformats.org/officeDocument/2006/relationships/tags" Target="../tags/tag1423.xml"/><Relationship Id="rId102" Type="http://schemas.openxmlformats.org/officeDocument/2006/relationships/tags" Target="../tags/tag1446.xml"/><Relationship Id="rId5" Type="http://schemas.openxmlformats.org/officeDocument/2006/relationships/tags" Target="../tags/tag1349.xml"/><Relationship Id="rId90" Type="http://schemas.openxmlformats.org/officeDocument/2006/relationships/tags" Target="../tags/tag1434.xml"/><Relationship Id="rId95" Type="http://schemas.openxmlformats.org/officeDocument/2006/relationships/tags" Target="../tags/tag1439.xml"/><Relationship Id="rId22" Type="http://schemas.openxmlformats.org/officeDocument/2006/relationships/tags" Target="../tags/tag1366.xml"/><Relationship Id="rId27" Type="http://schemas.openxmlformats.org/officeDocument/2006/relationships/tags" Target="../tags/tag1371.xml"/><Relationship Id="rId43" Type="http://schemas.openxmlformats.org/officeDocument/2006/relationships/tags" Target="../tags/tag1387.xml"/><Relationship Id="rId48" Type="http://schemas.openxmlformats.org/officeDocument/2006/relationships/tags" Target="../tags/tag1392.xml"/><Relationship Id="rId64" Type="http://schemas.openxmlformats.org/officeDocument/2006/relationships/tags" Target="../tags/tag1408.xml"/><Relationship Id="rId69" Type="http://schemas.openxmlformats.org/officeDocument/2006/relationships/tags" Target="../tags/tag1413.xml"/><Relationship Id="rId80" Type="http://schemas.openxmlformats.org/officeDocument/2006/relationships/tags" Target="../tags/tag1424.xml"/><Relationship Id="rId85" Type="http://schemas.openxmlformats.org/officeDocument/2006/relationships/tags" Target="../tags/tag1429.xml"/><Relationship Id="rId12" Type="http://schemas.openxmlformats.org/officeDocument/2006/relationships/tags" Target="../tags/tag1356.xml"/><Relationship Id="rId17" Type="http://schemas.openxmlformats.org/officeDocument/2006/relationships/tags" Target="../tags/tag1361.xml"/><Relationship Id="rId25" Type="http://schemas.openxmlformats.org/officeDocument/2006/relationships/tags" Target="../tags/tag1369.xml"/><Relationship Id="rId33" Type="http://schemas.openxmlformats.org/officeDocument/2006/relationships/tags" Target="../tags/tag1377.xml"/><Relationship Id="rId38" Type="http://schemas.openxmlformats.org/officeDocument/2006/relationships/tags" Target="../tags/tag1382.xml"/><Relationship Id="rId46" Type="http://schemas.openxmlformats.org/officeDocument/2006/relationships/tags" Target="../tags/tag1390.xml"/><Relationship Id="rId59" Type="http://schemas.openxmlformats.org/officeDocument/2006/relationships/tags" Target="../tags/tag1403.xml"/><Relationship Id="rId67" Type="http://schemas.openxmlformats.org/officeDocument/2006/relationships/tags" Target="../tags/tag1411.xml"/><Relationship Id="rId103" Type="http://schemas.openxmlformats.org/officeDocument/2006/relationships/slideLayout" Target="../slideLayouts/slideLayout7.xml"/><Relationship Id="rId20" Type="http://schemas.openxmlformats.org/officeDocument/2006/relationships/tags" Target="../tags/tag1364.xml"/><Relationship Id="rId41" Type="http://schemas.openxmlformats.org/officeDocument/2006/relationships/tags" Target="../tags/tag1385.xml"/><Relationship Id="rId54" Type="http://schemas.openxmlformats.org/officeDocument/2006/relationships/tags" Target="../tags/tag1398.xml"/><Relationship Id="rId62" Type="http://schemas.openxmlformats.org/officeDocument/2006/relationships/tags" Target="../tags/tag1406.xml"/><Relationship Id="rId70" Type="http://schemas.openxmlformats.org/officeDocument/2006/relationships/tags" Target="../tags/tag1414.xml"/><Relationship Id="rId75" Type="http://schemas.openxmlformats.org/officeDocument/2006/relationships/tags" Target="../tags/tag1419.xml"/><Relationship Id="rId83" Type="http://schemas.openxmlformats.org/officeDocument/2006/relationships/tags" Target="../tags/tag1427.xml"/><Relationship Id="rId88" Type="http://schemas.openxmlformats.org/officeDocument/2006/relationships/tags" Target="../tags/tag1432.xml"/><Relationship Id="rId91" Type="http://schemas.openxmlformats.org/officeDocument/2006/relationships/tags" Target="../tags/tag1435.xml"/><Relationship Id="rId96" Type="http://schemas.openxmlformats.org/officeDocument/2006/relationships/tags" Target="../tags/tag1440.xml"/><Relationship Id="rId1" Type="http://schemas.openxmlformats.org/officeDocument/2006/relationships/tags" Target="../tags/tag1345.xml"/><Relationship Id="rId6" Type="http://schemas.openxmlformats.org/officeDocument/2006/relationships/tags" Target="../tags/tag1350.xml"/><Relationship Id="rId15" Type="http://schemas.openxmlformats.org/officeDocument/2006/relationships/tags" Target="../tags/tag1359.xml"/><Relationship Id="rId23" Type="http://schemas.openxmlformats.org/officeDocument/2006/relationships/tags" Target="../tags/tag1367.xml"/><Relationship Id="rId28" Type="http://schemas.openxmlformats.org/officeDocument/2006/relationships/tags" Target="../tags/tag1372.xml"/><Relationship Id="rId36" Type="http://schemas.openxmlformats.org/officeDocument/2006/relationships/tags" Target="../tags/tag1380.xml"/><Relationship Id="rId49" Type="http://schemas.openxmlformats.org/officeDocument/2006/relationships/tags" Target="../tags/tag1393.xml"/><Relationship Id="rId57" Type="http://schemas.openxmlformats.org/officeDocument/2006/relationships/tags" Target="../tags/tag1401.xml"/><Relationship Id="rId10" Type="http://schemas.openxmlformats.org/officeDocument/2006/relationships/tags" Target="../tags/tag1354.xml"/><Relationship Id="rId31" Type="http://schemas.openxmlformats.org/officeDocument/2006/relationships/tags" Target="../tags/tag1375.xml"/><Relationship Id="rId44" Type="http://schemas.openxmlformats.org/officeDocument/2006/relationships/tags" Target="../tags/tag1388.xml"/><Relationship Id="rId52" Type="http://schemas.openxmlformats.org/officeDocument/2006/relationships/tags" Target="../tags/tag1396.xml"/><Relationship Id="rId60" Type="http://schemas.openxmlformats.org/officeDocument/2006/relationships/tags" Target="../tags/tag1404.xml"/><Relationship Id="rId65" Type="http://schemas.openxmlformats.org/officeDocument/2006/relationships/tags" Target="../tags/tag1409.xml"/><Relationship Id="rId73" Type="http://schemas.openxmlformats.org/officeDocument/2006/relationships/tags" Target="../tags/tag1417.xml"/><Relationship Id="rId78" Type="http://schemas.openxmlformats.org/officeDocument/2006/relationships/tags" Target="../tags/tag1422.xml"/><Relationship Id="rId81" Type="http://schemas.openxmlformats.org/officeDocument/2006/relationships/tags" Target="../tags/tag1425.xml"/><Relationship Id="rId86" Type="http://schemas.openxmlformats.org/officeDocument/2006/relationships/tags" Target="../tags/tag1430.xml"/><Relationship Id="rId94" Type="http://schemas.openxmlformats.org/officeDocument/2006/relationships/tags" Target="../tags/tag1438.xml"/><Relationship Id="rId99" Type="http://schemas.openxmlformats.org/officeDocument/2006/relationships/tags" Target="../tags/tag1443.xml"/><Relationship Id="rId101" Type="http://schemas.openxmlformats.org/officeDocument/2006/relationships/tags" Target="../tags/tag1445.xml"/><Relationship Id="rId4" Type="http://schemas.openxmlformats.org/officeDocument/2006/relationships/tags" Target="../tags/tag1348.xml"/><Relationship Id="rId9" Type="http://schemas.openxmlformats.org/officeDocument/2006/relationships/tags" Target="../tags/tag1353.xml"/><Relationship Id="rId13" Type="http://schemas.openxmlformats.org/officeDocument/2006/relationships/tags" Target="../tags/tag1357.xml"/><Relationship Id="rId18" Type="http://schemas.openxmlformats.org/officeDocument/2006/relationships/tags" Target="../tags/tag1362.xml"/><Relationship Id="rId39" Type="http://schemas.openxmlformats.org/officeDocument/2006/relationships/tags" Target="../tags/tag1383.xml"/><Relationship Id="rId34" Type="http://schemas.openxmlformats.org/officeDocument/2006/relationships/tags" Target="../tags/tag1378.xml"/><Relationship Id="rId50" Type="http://schemas.openxmlformats.org/officeDocument/2006/relationships/tags" Target="../tags/tag1394.xml"/><Relationship Id="rId55" Type="http://schemas.openxmlformats.org/officeDocument/2006/relationships/tags" Target="../tags/tag1399.xml"/><Relationship Id="rId76" Type="http://schemas.openxmlformats.org/officeDocument/2006/relationships/tags" Target="../tags/tag1420.xml"/><Relationship Id="rId97" Type="http://schemas.openxmlformats.org/officeDocument/2006/relationships/tags" Target="../tags/tag1441.xml"/><Relationship Id="rId104" Type="http://schemas.openxmlformats.org/officeDocument/2006/relationships/notesSlide" Target="../notesSlides/notesSlide43.xml"/><Relationship Id="rId7" Type="http://schemas.openxmlformats.org/officeDocument/2006/relationships/tags" Target="../tags/tag1351.xml"/><Relationship Id="rId71" Type="http://schemas.openxmlformats.org/officeDocument/2006/relationships/tags" Target="../tags/tag1415.xml"/><Relationship Id="rId92" Type="http://schemas.openxmlformats.org/officeDocument/2006/relationships/tags" Target="../tags/tag1436.xml"/><Relationship Id="rId2" Type="http://schemas.openxmlformats.org/officeDocument/2006/relationships/tags" Target="../tags/tag1346.xml"/><Relationship Id="rId29" Type="http://schemas.openxmlformats.org/officeDocument/2006/relationships/tags" Target="../tags/tag1373.xml"/><Relationship Id="rId24" Type="http://schemas.openxmlformats.org/officeDocument/2006/relationships/tags" Target="../tags/tag1368.xml"/><Relationship Id="rId40" Type="http://schemas.openxmlformats.org/officeDocument/2006/relationships/tags" Target="../tags/tag1384.xml"/><Relationship Id="rId45" Type="http://schemas.openxmlformats.org/officeDocument/2006/relationships/tags" Target="../tags/tag1389.xml"/><Relationship Id="rId66" Type="http://schemas.openxmlformats.org/officeDocument/2006/relationships/tags" Target="../tags/tag1410.xml"/><Relationship Id="rId87" Type="http://schemas.openxmlformats.org/officeDocument/2006/relationships/tags" Target="../tags/tag1431.xml"/><Relationship Id="rId61" Type="http://schemas.openxmlformats.org/officeDocument/2006/relationships/tags" Target="../tags/tag1405.xml"/><Relationship Id="rId82" Type="http://schemas.openxmlformats.org/officeDocument/2006/relationships/tags" Target="../tags/tag1426.xml"/><Relationship Id="rId19" Type="http://schemas.openxmlformats.org/officeDocument/2006/relationships/tags" Target="../tags/tag1363.xml"/><Relationship Id="rId14" Type="http://schemas.openxmlformats.org/officeDocument/2006/relationships/tags" Target="../tags/tag1358.xml"/><Relationship Id="rId30" Type="http://schemas.openxmlformats.org/officeDocument/2006/relationships/tags" Target="../tags/tag1374.xml"/><Relationship Id="rId35" Type="http://schemas.openxmlformats.org/officeDocument/2006/relationships/tags" Target="../tags/tag1379.xml"/><Relationship Id="rId56" Type="http://schemas.openxmlformats.org/officeDocument/2006/relationships/tags" Target="../tags/tag1400.xml"/><Relationship Id="rId77" Type="http://schemas.openxmlformats.org/officeDocument/2006/relationships/tags" Target="../tags/tag1421.xml"/><Relationship Id="rId100" Type="http://schemas.openxmlformats.org/officeDocument/2006/relationships/tags" Target="../tags/tag1444.xml"/><Relationship Id="rId8" Type="http://schemas.openxmlformats.org/officeDocument/2006/relationships/tags" Target="../tags/tag1352.xml"/><Relationship Id="rId51" Type="http://schemas.openxmlformats.org/officeDocument/2006/relationships/tags" Target="../tags/tag1395.xml"/><Relationship Id="rId72" Type="http://schemas.openxmlformats.org/officeDocument/2006/relationships/tags" Target="../tags/tag1416.xml"/><Relationship Id="rId93" Type="http://schemas.openxmlformats.org/officeDocument/2006/relationships/tags" Target="../tags/tag1437.xml"/><Relationship Id="rId98" Type="http://schemas.openxmlformats.org/officeDocument/2006/relationships/tags" Target="../tags/tag1442.xml"/><Relationship Id="rId3" Type="http://schemas.openxmlformats.org/officeDocument/2006/relationships/tags" Target="../tags/tag1347.xml"/></Relationships>
</file>

<file path=ppt/slides/_rels/slide48.xml.rels><?xml version="1.0" encoding="UTF-8" standalone="yes"?>
<Relationships xmlns="http://schemas.openxmlformats.org/package/2006/relationships"><Relationship Id="rId26" Type="http://schemas.openxmlformats.org/officeDocument/2006/relationships/tags" Target="../tags/tag1472.xml"/><Relationship Id="rId21" Type="http://schemas.openxmlformats.org/officeDocument/2006/relationships/tags" Target="../tags/tag1467.xml"/><Relationship Id="rId42" Type="http://schemas.openxmlformats.org/officeDocument/2006/relationships/tags" Target="../tags/tag1488.xml"/><Relationship Id="rId47" Type="http://schemas.openxmlformats.org/officeDocument/2006/relationships/tags" Target="../tags/tag1493.xml"/><Relationship Id="rId63" Type="http://schemas.openxmlformats.org/officeDocument/2006/relationships/tags" Target="../tags/tag1509.xml"/><Relationship Id="rId68" Type="http://schemas.openxmlformats.org/officeDocument/2006/relationships/tags" Target="../tags/tag1514.xml"/><Relationship Id="rId84" Type="http://schemas.openxmlformats.org/officeDocument/2006/relationships/tags" Target="../tags/tag1530.xml"/><Relationship Id="rId16" Type="http://schemas.openxmlformats.org/officeDocument/2006/relationships/tags" Target="../tags/tag1462.xml"/><Relationship Id="rId11" Type="http://schemas.openxmlformats.org/officeDocument/2006/relationships/tags" Target="../tags/tag1457.xml"/><Relationship Id="rId32" Type="http://schemas.openxmlformats.org/officeDocument/2006/relationships/tags" Target="../tags/tag1478.xml"/><Relationship Id="rId37" Type="http://schemas.openxmlformats.org/officeDocument/2006/relationships/tags" Target="../tags/tag1483.xml"/><Relationship Id="rId53" Type="http://schemas.openxmlformats.org/officeDocument/2006/relationships/tags" Target="../tags/tag1499.xml"/><Relationship Id="rId58" Type="http://schemas.openxmlformats.org/officeDocument/2006/relationships/tags" Target="../tags/tag1504.xml"/><Relationship Id="rId74" Type="http://schemas.openxmlformats.org/officeDocument/2006/relationships/tags" Target="../tags/tag1520.xml"/><Relationship Id="rId79" Type="http://schemas.openxmlformats.org/officeDocument/2006/relationships/tags" Target="../tags/tag1525.xml"/><Relationship Id="rId5" Type="http://schemas.openxmlformats.org/officeDocument/2006/relationships/tags" Target="../tags/tag1451.xml"/><Relationship Id="rId19" Type="http://schemas.openxmlformats.org/officeDocument/2006/relationships/tags" Target="../tags/tag1465.xml"/><Relationship Id="rId14" Type="http://schemas.openxmlformats.org/officeDocument/2006/relationships/tags" Target="../tags/tag1460.xml"/><Relationship Id="rId22" Type="http://schemas.openxmlformats.org/officeDocument/2006/relationships/tags" Target="../tags/tag1468.xml"/><Relationship Id="rId27" Type="http://schemas.openxmlformats.org/officeDocument/2006/relationships/tags" Target="../tags/tag1473.xml"/><Relationship Id="rId30" Type="http://schemas.openxmlformats.org/officeDocument/2006/relationships/tags" Target="../tags/tag1476.xml"/><Relationship Id="rId35" Type="http://schemas.openxmlformats.org/officeDocument/2006/relationships/tags" Target="../tags/tag1481.xml"/><Relationship Id="rId43" Type="http://schemas.openxmlformats.org/officeDocument/2006/relationships/tags" Target="../tags/tag1489.xml"/><Relationship Id="rId48" Type="http://schemas.openxmlformats.org/officeDocument/2006/relationships/tags" Target="../tags/tag1494.xml"/><Relationship Id="rId56" Type="http://schemas.openxmlformats.org/officeDocument/2006/relationships/tags" Target="../tags/tag1502.xml"/><Relationship Id="rId64" Type="http://schemas.openxmlformats.org/officeDocument/2006/relationships/tags" Target="../tags/tag1510.xml"/><Relationship Id="rId69" Type="http://schemas.openxmlformats.org/officeDocument/2006/relationships/tags" Target="../tags/tag1515.xml"/><Relationship Id="rId77" Type="http://schemas.openxmlformats.org/officeDocument/2006/relationships/tags" Target="../tags/tag1523.xml"/><Relationship Id="rId8" Type="http://schemas.openxmlformats.org/officeDocument/2006/relationships/tags" Target="../tags/tag1454.xml"/><Relationship Id="rId51" Type="http://schemas.openxmlformats.org/officeDocument/2006/relationships/tags" Target="../tags/tag1497.xml"/><Relationship Id="rId72" Type="http://schemas.openxmlformats.org/officeDocument/2006/relationships/tags" Target="../tags/tag1518.xml"/><Relationship Id="rId80" Type="http://schemas.openxmlformats.org/officeDocument/2006/relationships/tags" Target="../tags/tag1526.xml"/><Relationship Id="rId85" Type="http://schemas.openxmlformats.org/officeDocument/2006/relationships/tags" Target="../tags/tag1531.xml"/><Relationship Id="rId3" Type="http://schemas.openxmlformats.org/officeDocument/2006/relationships/tags" Target="../tags/tag1449.xml"/><Relationship Id="rId12" Type="http://schemas.openxmlformats.org/officeDocument/2006/relationships/tags" Target="../tags/tag1458.xml"/><Relationship Id="rId17" Type="http://schemas.openxmlformats.org/officeDocument/2006/relationships/tags" Target="../tags/tag1463.xml"/><Relationship Id="rId25" Type="http://schemas.openxmlformats.org/officeDocument/2006/relationships/tags" Target="../tags/tag1471.xml"/><Relationship Id="rId33" Type="http://schemas.openxmlformats.org/officeDocument/2006/relationships/tags" Target="../tags/tag1479.xml"/><Relationship Id="rId38" Type="http://schemas.openxmlformats.org/officeDocument/2006/relationships/tags" Target="../tags/tag1484.xml"/><Relationship Id="rId46" Type="http://schemas.openxmlformats.org/officeDocument/2006/relationships/tags" Target="../tags/tag1492.xml"/><Relationship Id="rId59" Type="http://schemas.openxmlformats.org/officeDocument/2006/relationships/tags" Target="../tags/tag1505.xml"/><Relationship Id="rId67" Type="http://schemas.openxmlformats.org/officeDocument/2006/relationships/tags" Target="../tags/tag1513.xml"/><Relationship Id="rId20" Type="http://schemas.openxmlformats.org/officeDocument/2006/relationships/tags" Target="../tags/tag1466.xml"/><Relationship Id="rId41" Type="http://schemas.openxmlformats.org/officeDocument/2006/relationships/tags" Target="../tags/tag1487.xml"/><Relationship Id="rId54" Type="http://schemas.openxmlformats.org/officeDocument/2006/relationships/tags" Target="../tags/tag1500.xml"/><Relationship Id="rId62" Type="http://schemas.openxmlformats.org/officeDocument/2006/relationships/tags" Target="../tags/tag1508.xml"/><Relationship Id="rId70" Type="http://schemas.openxmlformats.org/officeDocument/2006/relationships/tags" Target="../tags/tag1516.xml"/><Relationship Id="rId75" Type="http://schemas.openxmlformats.org/officeDocument/2006/relationships/tags" Target="../tags/tag1521.xml"/><Relationship Id="rId83" Type="http://schemas.openxmlformats.org/officeDocument/2006/relationships/tags" Target="../tags/tag1529.xml"/><Relationship Id="rId88" Type="http://schemas.openxmlformats.org/officeDocument/2006/relationships/notesSlide" Target="../notesSlides/notesSlide44.xml"/><Relationship Id="rId1" Type="http://schemas.openxmlformats.org/officeDocument/2006/relationships/tags" Target="../tags/tag1447.xml"/><Relationship Id="rId6" Type="http://schemas.openxmlformats.org/officeDocument/2006/relationships/tags" Target="../tags/tag1452.xml"/><Relationship Id="rId15" Type="http://schemas.openxmlformats.org/officeDocument/2006/relationships/tags" Target="../tags/tag1461.xml"/><Relationship Id="rId23" Type="http://schemas.openxmlformats.org/officeDocument/2006/relationships/tags" Target="../tags/tag1469.xml"/><Relationship Id="rId28" Type="http://schemas.openxmlformats.org/officeDocument/2006/relationships/tags" Target="../tags/tag1474.xml"/><Relationship Id="rId36" Type="http://schemas.openxmlformats.org/officeDocument/2006/relationships/tags" Target="../tags/tag1482.xml"/><Relationship Id="rId49" Type="http://schemas.openxmlformats.org/officeDocument/2006/relationships/tags" Target="../tags/tag1495.xml"/><Relationship Id="rId57" Type="http://schemas.openxmlformats.org/officeDocument/2006/relationships/tags" Target="../tags/tag1503.xml"/><Relationship Id="rId10" Type="http://schemas.openxmlformats.org/officeDocument/2006/relationships/tags" Target="../tags/tag1456.xml"/><Relationship Id="rId31" Type="http://schemas.openxmlformats.org/officeDocument/2006/relationships/tags" Target="../tags/tag1477.xml"/><Relationship Id="rId44" Type="http://schemas.openxmlformats.org/officeDocument/2006/relationships/tags" Target="../tags/tag1490.xml"/><Relationship Id="rId52" Type="http://schemas.openxmlformats.org/officeDocument/2006/relationships/tags" Target="../tags/tag1498.xml"/><Relationship Id="rId60" Type="http://schemas.openxmlformats.org/officeDocument/2006/relationships/tags" Target="../tags/tag1506.xml"/><Relationship Id="rId65" Type="http://schemas.openxmlformats.org/officeDocument/2006/relationships/tags" Target="../tags/tag1511.xml"/><Relationship Id="rId73" Type="http://schemas.openxmlformats.org/officeDocument/2006/relationships/tags" Target="../tags/tag1519.xml"/><Relationship Id="rId78" Type="http://schemas.openxmlformats.org/officeDocument/2006/relationships/tags" Target="../tags/tag1524.xml"/><Relationship Id="rId81" Type="http://schemas.openxmlformats.org/officeDocument/2006/relationships/tags" Target="../tags/tag1527.xml"/><Relationship Id="rId86" Type="http://schemas.openxmlformats.org/officeDocument/2006/relationships/tags" Target="../tags/tag1532.xml"/><Relationship Id="rId4" Type="http://schemas.openxmlformats.org/officeDocument/2006/relationships/tags" Target="../tags/tag1450.xml"/><Relationship Id="rId9" Type="http://schemas.openxmlformats.org/officeDocument/2006/relationships/tags" Target="../tags/tag1455.xml"/><Relationship Id="rId13" Type="http://schemas.openxmlformats.org/officeDocument/2006/relationships/tags" Target="../tags/tag1459.xml"/><Relationship Id="rId18" Type="http://schemas.openxmlformats.org/officeDocument/2006/relationships/tags" Target="../tags/tag1464.xml"/><Relationship Id="rId39" Type="http://schemas.openxmlformats.org/officeDocument/2006/relationships/tags" Target="../tags/tag1485.xml"/><Relationship Id="rId34" Type="http://schemas.openxmlformats.org/officeDocument/2006/relationships/tags" Target="../tags/tag1480.xml"/><Relationship Id="rId50" Type="http://schemas.openxmlformats.org/officeDocument/2006/relationships/tags" Target="../tags/tag1496.xml"/><Relationship Id="rId55" Type="http://schemas.openxmlformats.org/officeDocument/2006/relationships/tags" Target="../tags/tag1501.xml"/><Relationship Id="rId76" Type="http://schemas.openxmlformats.org/officeDocument/2006/relationships/tags" Target="../tags/tag1522.xml"/><Relationship Id="rId7" Type="http://schemas.openxmlformats.org/officeDocument/2006/relationships/tags" Target="../tags/tag1453.xml"/><Relationship Id="rId71" Type="http://schemas.openxmlformats.org/officeDocument/2006/relationships/tags" Target="../tags/tag1517.xml"/><Relationship Id="rId2" Type="http://schemas.openxmlformats.org/officeDocument/2006/relationships/tags" Target="../tags/tag1448.xml"/><Relationship Id="rId29" Type="http://schemas.openxmlformats.org/officeDocument/2006/relationships/tags" Target="../tags/tag1475.xml"/><Relationship Id="rId24" Type="http://schemas.openxmlformats.org/officeDocument/2006/relationships/tags" Target="../tags/tag1470.xml"/><Relationship Id="rId40" Type="http://schemas.openxmlformats.org/officeDocument/2006/relationships/tags" Target="../tags/tag1486.xml"/><Relationship Id="rId45" Type="http://schemas.openxmlformats.org/officeDocument/2006/relationships/tags" Target="../tags/tag1491.xml"/><Relationship Id="rId66" Type="http://schemas.openxmlformats.org/officeDocument/2006/relationships/tags" Target="../tags/tag1512.xml"/><Relationship Id="rId87" Type="http://schemas.openxmlformats.org/officeDocument/2006/relationships/slideLayout" Target="../slideLayouts/slideLayout7.xml"/><Relationship Id="rId61" Type="http://schemas.openxmlformats.org/officeDocument/2006/relationships/tags" Target="../tags/tag1507.xml"/><Relationship Id="rId82" Type="http://schemas.openxmlformats.org/officeDocument/2006/relationships/tags" Target="../tags/tag15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6" Type="http://schemas.openxmlformats.org/officeDocument/2006/relationships/tags" Target="../tags/tag1558.xml"/><Relationship Id="rId21" Type="http://schemas.openxmlformats.org/officeDocument/2006/relationships/tags" Target="../tags/tag1553.xml"/><Relationship Id="rId34" Type="http://schemas.openxmlformats.org/officeDocument/2006/relationships/tags" Target="../tags/tag1566.xml"/><Relationship Id="rId42" Type="http://schemas.openxmlformats.org/officeDocument/2006/relationships/tags" Target="../tags/tag1574.xml"/><Relationship Id="rId47" Type="http://schemas.openxmlformats.org/officeDocument/2006/relationships/tags" Target="../tags/tag1579.xml"/><Relationship Id="rId50" Type="http://schemas.openxmlformats.org/officeDocument/2006/relationships/tags" Target="../tags/tag1582.xml"/><Relationship Id="rId55" Type="http://schemas.openxmlformats.org/officeDocument/2006/relationships/tags" Target="../tags/tag1587.xml"/><Relationship Id="rId63" Type="http://schemas.openxmlformats.org/officeDocument/2006/relationships/tags" Target="../tags/tag1595.xml"/><Relationship Id="rId7" Type="http://schemas.openxmlformats.org/officeDocument/2006/relationships/tags" Target="../tags/tag1539.xml"/><Relationship Id="rId2" Type="http://schemas.openxmlformats.org/officeDocument/2006/relationships/tags" Target="../tags/tag1534.xml"/><Relationship Id="rId16" Type="http://schemas.openxmlformats.org/officeDocument/2006/relationships/tags" Target="../tags/tag1548.xml"/><Relationship Id="rId29" Type="http://schemas.openxmlformats.org/officeDocument/2006/relationships/tags" Target="../tags/tag1561.xml"/><Relationship Id="rId11" Type="http://schemas.openxmlformats.org/officeDocument/2006/relationships/tags" Target="../tags/tag1543.xml"/><Relationship Id="rId24" Type="http://schemas.openxmlformats.org/officeDocument/2006/relationships/tags" Target="../tags/tag1556.xml"/><Relationship Id="rId32" Type="http://schemas.openxmlformats.org/officeDocument/2006/relationships/tags" Target="../tags/tag1564.xml"/><Relationship Id="rId37" Type="http://schemas.openxmlformats.org/officeDocument/2006/relationships/tags" Target="../tags/tag1569.xml"/><Relationship Id="rId40" Type="http://schemas.openxmlformats.org/officeDocument/2006/relationships/tags" Target="../tags/tag1572.xml"/><Relationship Id="rId45" Type="http://schemas.openxmlformats.org/officeDocument/2006/relationships/tags" Target="../tags/tag1577.xml"/><Relationship Id="rId53" Type="http://schemas.openxmlformats.org/officeDocument/2006/relationships/tags" Target="../tags/tag1585.xml"/><Relationship Id="rId58" Type="http://schemas.openxmlformats.org/officeDocument/2006/relationships/tags" Target="../tags/tag1590.xml"/><Relationship Id="rId5" Type="http://schemas.openxmlformats.org/officeDocument/2006/relationships/tags" Target="../tags/tag1537.xml"/><Relationship Id="rId61" Type="http://schemas.openxmlformats.org/officeDocument/2006/relationships/tags" Target="../tags/tag1593.xml"/><Relationship Id="rId19" Type="http://schemas.openxmlformats.org/officeDocument/2006/relationships/tags" Target="../tags/tag1551.xml"/><Relationship Id="rId14" Type="http://schemas.openxmlformats.org/officeDocument/2006/relationships/tags" Target="../tags/tag1546.xml"/><Relationship Id="rId22" Type="http://schemas.openxmlformats.org/officeDocument/2006/relationships/tags" Target="../tags/tag1554.xml"/><Relationship Id="rId27" Type="http://schemas.openxmlformats.org/officeDocument/2006/relationships/tags" Target="../tags/tag1559.xml"/><Relationship Id="rId30" Type="http://schemas.openxmlformats.org/officeDocument/2006/relationships/tags" Target="../tags/tag1562.xml"/><Relationship Id="rId35" Type="http://schemas.openxmlformats.org/officeDocument/2006/relationships/tags" Target="../tags/tag1567.xml"/><Relationship Id="rId43" Type="http://schemas.openxmlformats.org/officeDocument/2006/relationships/tags" Target="../tags/tag1575.xml"/><Relationship Id="rId48" Type="http://schemas.openxmlformats.org/officeDocument/2006/relationships/tags" Target="../tags/tag1580.xml"/><Relationship Id="rId56" Type="http://schemas.openxmlformats.org/officeDocument/2006/relationships/tags" Target="../tags/tag1588.xml"/><Relationship Id="rId64" Type="http://schemas.openxmlformats.org/officeDocument/2006/relationships/slideLayout" Target="../slideLayouts/slideLayout7.xml"/><Relationship Id="rId8" Type="http://schemas.openxmlformats.org/officeDocument/2006/relationships/tags" Target="../tags/tag1540.xml"/><Relationship Id="rId51" Type="http://schemas.openxmlformats.org/officeDocument/2006/relationships/tags" Target="../tags/tag1583.xml"/><Relationship Id="rId3" Type="http://schemas.openxmlformats.org/officeDocument/2006/relationships/tags" Target="../tags/tag1535.xml"/><Relationship Id="rId12" Type="http://schemas.openxmlformats.org/officeDocument/2006/relationships/tags" Target="../tags/tag1544.xml"/><Relationship Id="rId17" Type="http://schemas.openxmlformats.org/officeDocument/2006/relationships/tags" Target="../tags/tag1549.xml"/><Relationship Id="rId25" Type="http://schemas.openxmlformats.org/officeDocument/2006/relationships/tags" Target="../tags/tag1557.xml"/><Relationship Id="rId33" Type="http://schemas.openxmlformats.org/officeDocument/2006/relationships/tags" Target="../tags/tag1565.xml"/><Relationship Id="rId38" Type="http://schemas.openxmlformats.org/officeDocument/2006/relationships/tags" Target="../tags/tag1570.xml"/><Relationship Id="rId46" Type="http://schemas.openxmlformats.org/officeDocument/2006/relationships/tags" Target="../tags/tag1578.xml"/><Relationship Id="rId59" Type="http://schemas.openxmlformats.org/officeDocument/2006/relationships/tags" Target="../tags/tag1591.xml"/><Relationship Id="rId20" Type="http://schemas.openxmlformats.org/officeDocument/2006/relationships/tags" Target="../tags/tag1552.xml"/><Relationship Id="rId41" Type="http://schemas.openxmlformats.org/officeDocument/2006/relationships/tags" Target="../tags/tag1573.xml"/><Relationship Id="rId54" Type="http://schemas.openxmlformats.org/officeDocument/2006/relationships/tags" Target="../tags/tag1586.xml"/><Relationship Id="rId62" Type="http://schemas.openxmlformats.org/officeDocument/2006/relationships/tags" Target="../tags/tag1594.xml"/><Relationship Id="rId1" Type="http://schemas.openxmlformats.org/officeDocument/2006/relationships/tags" Target="../tags/tag1533.xml"/><Relationship Id="rId6" Type="http://schemas.openxmlformats.org/officeDocument/2006/relationships/tags" Target="../tags/tag1538.xml"/><Relationship Id="rId15" Type="http://schemas.openxmlformats.org/officeDocument/2006/relationships/tags" Target="../tags/tag1547.xml"/><Relationship Id="rId23" Type="http://schemas.openxmlformats.org/officeDocument/2006/relationships/tags" Target="../tags/tag1555.xml"/><Relationship Id="rId28" Type="http://schemas.openxmlformats.org/officeDocument/2006/relationships/tags" Target="../tags/tag1560.xml"/><Relationship Id="rId36" Type="http://schemas.openxmlformats.org/officeDocument/2006/relationships/tags" Target="../tags/tag1568.xml"/><Relationship Id="rId49" Type="http://schemas.openxmlformats.org/officeDocument/2006/relationships/tags" Target="../tags/tag1581.xml"/><Relationship Id="rId57" Type="http://schemas.openxmlformats.org/officeDocument/2006/relationships/tags" Target="../tags/tag1589.xml"/><Relationship Id="rId10" Type="http://schemas.openxmlformats.org/officeDocument/2006/relationships/tags" Target="../tags/tag1542.xml"/><Relationship Id="rId31" Type="http://schemas.openxmlformats.org/officeDocument/2006/relationships/tags" Target="../tags/tag1563.xml"/><Relationship Id="rId44" Type="http://schemas.openxmlformats.org/officeDocument/2006/relationships/tags" Target="../tags/tag1576.xml"/><Relationship Id="rId52" Type="http://schemas.openxmlformats.org/officeDocument/2006/relationships/tags" Target="../tags/tag1584.xml"/><Relationship Id="rId60" Type="http://schemas.openxmlformats.org/officeDocument/2006/relationships/tags" Target="../tags/tag1592.xml"/><Relationship Id="rId65" Type="http://schemas.openxmlformats.org/officeDocument/2006/relationships/notesSlide" Target="../notesSlides/notesSlide47.xml"/><Relationship Id="rId4" Type="http://schemas.openxmlformats.org/officeDocument/2006/relationships/tags" Target="../tags/tag1536.xml"/><Relationship Id="rId9" Type="http://schemas.openxmlformats.org/officeDocument/2006/relationships/tags" Target="../tags/tag1541.xml"/><Relationship Id="rId13" Type="http://schemas.openxmlformats.org/officeDocument/2006/relationships/tags" Target="../tags/tag1545.xml"/><Relationship Id="rId18" Type="http://schemas.openxmlformats.org/officeDocument/2006/relationships/tags" Target="../tags/tag1550.xml"/><Relationship Id="rId39" Type="http://schemas.openxmlformats.org/officeDocument/2006/relationships/tags" Target="../tags/tag1571.xml"/></Relationships>
</file>

<file path=ppt/slides/_rels/slide52.xml.rels><?xml version="1.0" encoding="UTF-8" standalone="yes"?>
<Relationships xmlns="http://schemas.openxmlformats.org/package/2006/relationships"><Relationship Id="rId117" Type="http://schemas.openxmlformats.org/officeDocument/2006/relationships/tags" Target="../tags/tag1712.xml"/><Relationship Id="rId21" Type="http://schemas.openxmlformats.org/officeDocument/2006/relationships/tags" Target="../tags/tag1616.xml"/><Relationship Id="rId42" Type="http://schemas.openxmlformats.org/officeDocument/2006/relationships/tags" Target="../tags/tag1637.xml"/><Relationship Id="rId63" Type="http://schemas.openxmlformats.org/officeDocument/2006/relationships/tags" Target="../tags/tag1658.xml"/><Relationship Id="rId84" Type="http://schemas.openxmlformats.org/officeDocument/2006/relationships/tags" Target="../tags/tag1679.xml"/><Relationship Id="rId138" Type="http://schemas.openxmlformats.org/officeDocument/2006/relationships/tags" Target="../tags/tag1733.xml"/><Relationship Id="rId159" Type="http://schemas.openxmlformats.org/officeDocument/2006/relationships/tags" Target="../tags/tag1754.xml"/><Relationship Id="rId107" Type="http://schemas.openxmlformats.org/officeDocument/2006/relationships/tags" Target="../tags/tag1702.xml"/><Relationship Id="rId11" Type="http://schemas.openxmlformats.org/officeDocument/2006/relationships/tags" Target="../tags/tag1606.xml"/><Relationship Id="rId32" Type="http://schemas.openxmlformats.org/officeDocument/2006/relationships/tags" Target="../tags/tag1627.xml"/><Relationship Id="rId53" Type="http://schemas.openxmlformats.org/officeDocument/2006/relationships/tags" Target="../tags/tag1648.xml"/><Relationship Id="rId74" Type="http://schemas.openxmlformats.org/officeDocument/2006/relationships/tags" Target="../tags/tag1669.xml"/><Relationship Id="rId128" Type="http://schemas.openxmlformats.org/officeDocument/2006/relationships/tags" Target="../tags/tag1723.xml"/><Relationship Id="rId149" Type="http://schemas.openxmlformats.org/officeDocument/2006/relationships/tags" Target="../tags/tag1744.xml"/><Relationship Id="rId5" Type="http://schemas.openxmlformats.org/officeDocument/2006/relationships/tags" Target="../tags/tag1600.xml"/><Relationship Id="rId95" Type="http://schemas.openxmlformats.org/officeDocument/2006/relationships/tags" Target="../tags/tag1690.xml"/><Relationship Id="rId160" Type="http://schemas.openxmlformats.org/officeDocument/2006/relationships/tags" Target="../tags/tag1755.xml"/><Relationship Id="rId22" Type="http://schemas.openxmlformats.org/officeDocument/2006/relationships/tags" Target="../tags/tag1617.xml"/><Relationship Id="rId43" Type="http://schemas.openxmlformats.org/officeDocument/2006/relationships/tags" Target="../tags/tag1638.xml"/><Relationship Id="rId64" Type="http://schemas.openxmlformats.org/officeDocument/2006/relationships/tags" Target="../tags/tag1659.xml"/><Relationship Id="rId118" Type="http://schemas.openxmlformats.org/officeDocument/2006/relationships/tags" Target="../tags/tag1713.xml"/><Relationship Id="rId139" Type="http://schemas.openxmlformats.org/officeDocument/2006/relationships/tags" Target="../tags/tag1734.xml"/><Relationship Id="rId85" Type="http://schemas.openxmlformats.org/officeDocument/2006/relationships/tags" Target="../tags/tag1680.xml"/><Relationship Id="rId150" Type="http://schemas.openxmlformats.org/officeDocument/2006/relationships/tags" Target="../tags/tag1745.xml"/><Relationship Id="rId12" Type="http://schemas.openxmlformats.org/officeDocument/2006/relationships/tags" Target="../tags/tag1607.xml"/><Relationship Id="rId17" Type="http://schemas.openxmlformats.org/officeDocument/2006/relationships/tags" Target="../tags/tag1612.xml"/><Relationship Id="rId33" Type="http://schemas.openxmlformats.org/officeDocument/2006/relationships/tags" Target="../tags/tag1628.xml"/><Relationship Id="rId38" Type="http://schemas.openxmlformats.org/officeDocument/2006/relationships/tags" Target="../tags/tag1633.xml"/><Relationship Id="rId59" Type="http://schemas.openxmlformats.org/officeDocument/2006/relationships/tags" Target="../tags/tag1654.xml"/><Relationship Id="rId103" Type="http://schemas.openxmlformats.org/officeDocument/2006/relationships/tags" Target="../tags/tag1698.xml"/><Relationship Id="rId108" Type="http://schemas.openxmlformats.org/officeDocument/2006/relationships/tags" Target="../tags/tag1703.xml"/><Relationship Id="rId124" Type="http://schemas.openxmlformats.org/officeDocument/2006/relationships/tags" Target="../tags/tag1719.xml"/><Relationship Id="rId129" Type="http://schemas.openxmlformats.org/officeDocument/2006/relationships/tags" Target="../tags/tag1724.xml"/><Relationship Id="rId54" Type="http://schemas.openxmlformats.org/officeDocument/2006/relationships/tags" Target="../tags/tag1649.xml"/><Relationship Id="rId70" Type="http://schemas.openxmlformats.org/officeDocument/2006/relationships/tags" Target="../tags/tag1665.xml"/><Relationship Id="rId75" Type="http://schemas.openxmlformats.org/officeDocument/2006/relationships/tags" Target="../tags/tag1670.xml"/><Relationship Id="rId91" Type="http://schemas.openxmlformats.org/officeDocument/2006/relationships/tags" Target="../tags/tag1686.xml"/><Relationship Id="rId96" Type="http://schemas.openxmlformats.org/officeDocument/2006/relationships/tags" Target="../tags/tag1691.xml"/><Relationship Id="rId140" Type="http://schemas.openxmlformats.org/officeDocument/2006/relationships/tags" Target="../tags/tag1735.xml"/><Relationship Id="rId145" Type="http://schemas.openxmlformats.org/officeDocument/2006/relationships/tags" Target="../tags/tag1740.xml"/><Relationship Id="rId161" Type="http://schemas.openxmlformats.org/officeDocument/2006/relationships/tags" Target="../tags/tag1756.xml"/><Relationship Id="rId1" Type="http://schemas.openxmlformats.org/officeDocument/2006/relationships/tags" Target="../tags/tag1596.xml"/><Relationship Id="rId6" Type="http://schemas.openxmlformats.org/officeDocument/2006/relationships/tags" Target="../tags/tag1601.xml"/><Relationship Id="rId23" Type="http://schemas.openxmlformats.org/officeDocument/2006/relationships/tags" Target="../tags/tag1618.xml"/><Relationship Id="rId28" Type="http://schemas.openxmlformats.org/officeDocument/2006/relationships/tags" Target="../tags/tag1623.xml"/><Relationship Id="rId49" Type="http://schemas.openxmlformats.org/officeDocument/2006/relationships/tags" Target="../tags/tag1644.xml"/><Relationship Id="rId114" Type="http://schemas.openxmlformats.org/officeDocument/2006/relationships/tags" Target="../tags/tag1709.xml"/><Relationship Id="rId119" Type="http://schemas.openxmlformats.org/officeDocument/2006/relationships/tags" Target="../tags/tag1714.xml"/><Relationship Id="rId44" Type="http://schemas.openxmlformats.org/officeDocument/2006/relationships/tags" Target="../tags/tag1639.xml"/><Relationship Id="rId60" Type="http://schemas.openxmlformats.org/officeDocument/2006/relationships/tags" Target="../tags/tag1655.xml"/><Relationship Id="rId65" Type="http://schemas.openxmlformats.org/officeDocument/2006/relationships/tags" Target="../tags/tag1660.xml"/><Relationship Id="rId81" Type="http://schemas.openxmlformats.org/officeDocument/2006/relationships/tags" Target="../tags/tag1676.xml"/><Relationship Id="rId86" Type="http://schemas.openxmlformats.org/officeDocument/2006/relationships/tags" Target="../tags/tag1681.xml"/><Relationship Id="rId130" Type="http://schemas.openxmlformats.org/officeDocument/2006/relationships/tags" Target="../tags/tag1725.xml"/><Relationship Id="rId135" Type="http://schemas.openxmlformats.org/officeDocument/2006/relationships/tags" Target="../tags/tag1730.xml"/><Relationship Id="rId151" Type="http://schemas.openxmlformats.org/officeDocument/2006/relationships/tags" Target="../tags/tag1746.xml"/><Relationship Id="rId156" Type="http://schemas.openxmlformats.org/officeDocument/2006/relationships/tags" Target="../tags/tag1751.xml"/><Relationship Id="rId13" Type="http://schemas.openxmlformats.org/officeDocument/2006/relationships/tags" Target="../tags/tag1608.xml"/><Relationship Id="rId18" Type="http://schemas.openxmlformats.org/officeDocument/2006/relationships/tags" Target="../tags/tag1613.xml"/><Relationship Id="rId39" Type="http://schemas.openxmlformats.org/officeDocument/2006/relationships/tags" Target="../tags/tag1634.xml"/><Relationship Id="rId109" Type="http://schemas.openxmlformats.org/officeDocument/2006/relationships/tags" Target="../tags/tag1704.xml"/><Relationship Id="rId34" Type="http://schemas.openxmlformats.org/officeDocument/2006/relationships/tags" Target="../tags/tag1629.xml"/><Relationship Id="rId50" Type="http://schemas.openxmlformats.org/officeDocument/2006/relationships/tags" Target="../tags/tag1645.xml"/><Relationship Id="rId55" Type="http://schemas.openxmlformats.org/officeDocument/2006/relationships/tags" Target="../tags/tag1650.xml"/><Relationship Id="rId76" Type="http://schemas.openxmlformats.org/officeDocument/2006/relationships/tags" Target="../tags/tag1671.xml"/><Relationship Id="rId97" Type="http://schemas.openxmlformats.org/officeDocument/2006/relationships/tags" Target="../tags/tag1692.xml"/><Relationship Id="rId104" Type="http://schemas.openxmlformats.org/officeDocument/2006/relationships/tags" Target="../tags/tag1699.xml"/><Relationship Id="rId120" Type="http://schemas.openxmlformats.org/officeDocument/2006/relationships/tags" Target="../tags/tag1715.xml"/><Relationship Id="rId125" Type="http://schemas.openxmlformats.org/officeDocument/2006/relationships/tags" Target="../tags/tag1720.xml"/><Relationship Id="rId141" Type="http://schemas.openxmlformats.org/officeDocument/2006/relationships/tags" Target="../tags/tag1736.xml"/><Relationship Id="rId146" Type="http://schemas.openxmlformats.org/officeDocument/2006/relationships/tags" Target="../tags/tag1741.xml"/><Relationship Id="rId7" Type="http://schemas.openxmlformats.org/officeDocument/2006/relationships/tags" Target="../tags/tag1602.xml"/><Relationship Id="rId71" Type="http://schemas.openxmlformats.org/officeDocument/2006/relationships/tags" Target="../tags/tag1666.xml"/><Relationship Id="rId92" Type="http://schemas.openxmlformats.org/officeDocument/2006/relationships/tags" Target="../tags/tag1687.xml"/><Relationship Id="rId162" Type="http://schemas.openxmlformats.org/officeDocument/2006/relationships/tags" Target="../tags/tag1757.xml"/><Relationship Id="rId2" Type="http://schemas.openxmlformats.org/officeDocument/2006/relationships/tags" Target="../tags/tag1597.xml"/><Relationship Id="rId29" Type="http://schemas.openxmlformats.org/officeDocument/2006/relationships/tags" Target="../tags/tag1624.xml"/><Relationship Id="rId24" Type="http://schemas.openxmlformats.org/officeDocument/2006/relationships/tags" Target="../tags/tag1619.xml"/><Relationship Id="rId40" Type="http://schemas.openxmlformats.org/officeDocument/2006/relationships/tags" Target="../tags/tag1635.xml"/><Relationship Id="rId45" Type="http://schemas.openxmlformats.org/officeDocument/2006/relationships/tags" Target="../tags/tag1640.xml"/><Relationship Id="rId66" Type="http://schemas.openxmlformats.org/officeDocument/2006/relationships/tags" Target="../tags/tag1661.xml"/><Relationship Id="rId87" Type="http://schemas.openxmlformats.org/officeDocument/2006/relationships/tags" Target="../tags/tag1682.xml"/><Relationship Id="rId110" Type="http://schemas.openxmlformats.org/officeDocument/2006/relationships/tags" Target="../tags/tag1705.xml"/><Relationship Id="rId115" Type="http://schemas.openxmlformats.org/officeDocument/2006/relationships/tags" Target="../tags/tag1710.xml"/><Relationship Id="rId131" Type="http://schemas.openxmlformats.org/officeDocument/2006/relationships/tags" Target="../tags/tag1726.xml"/><Relationship Id="rId136" Type="http://schemas.openxmlformats.org/officeDocument/2006/relationships/tags" Target="../tags/tag1731.xml"/><Relationship Id="rId157" Type="http://schemas.openxmlformats.org/officeDocument/2006/relationships/tags" Target="../tags/tag1752.xml"/><Relationship Id="rId61" Type="http://schemas.openxmlformats.org/officeDocument/2006/relationships/tags" Target="../tags/tag1656.xml"/><Relationship Id="rId82" Type="http://schemas.openxmlformats.org/officeDocument/2006/relationships/tags" Target="../tags/tag1677.xml"/><Relationship Id="rId152" Type="http://schemas.openxmlformats.org/officeDocument/2006/relationships/tags" Target="../tags/tag1747.xml"/><Relationship Id="rId19" Type="http://schemas.openxmlformats.org/officeDocument/2006/relationships/tags" Target="../tags/tag1614.xml"/><Relationship Id="rId14" Type="http://schemas.openxmlformats.org/officeDocument/2006/relationships/tags" Target="../tags/tag1609.xml"/><Relationship Id="rId30" Type="http://schemas.openxmlformats.org/officeDocument/2006/relationships/tags" Target="../tags/tag1625.xml"/><Relationship Id="rId35" Type="http://schemas.openxmlformats.org/officeDocument/2006/relationships/tags" Target="../tags/tag1630.xml"/><Relationship Id="rId56" Type="http://schemas.openxmlformats.org/officeDocument/2006/relationships/tags" Target="../tags/tag1651.xml"/><Relationship Id="rId77" Type="http://schemas.openxmlformats.org/officeDocument/2006/relationships/tags" Target="../tags/tag1672.xml"/><Relationship Id="rId100" Type="http://schemas.openxmlformats.org/officeDocument/2006/relationships/tags" Target="../tags/tag1695.xml"/><Relationship Id="rId105" Type="http://schemas.openxmlformats.org/officeDocument/2006/relationships/tags" Target="../tags/tag1700.xml"/><Relationship Id="rId126" Type="http://schemas.openxmlformats.org/officeDocument/2006/relationships/tags" Target="../tags/tag1721.xml"/><Relationship Id="rId147" Type="http://schemas.openxmlformats.org/officeDocument/2006/relationships/tags" Target="../tags/tag1742.xml"/><Relationship Id="rId8" Type="http://schemas.openxmlformats.org/officeDocument/2006/relationships/tags" Target="../tags/tag1603.xml"/><Relationship Id="rId51" Type="http://schemas.openxmlformats.org/officeDocument/2006/relationships/tags" Target="../tags/tag1646.xml"/><Relationship Id="rId72" Type="http://schemas.openxmlformats.org/officeDocument/2006/relationships/tags" Target="../tags/tag1667.xml"/><Relationship Id="rId93" Type="http://schemas.openxmlformats.org/officeDocument/2006/relationships/tags" Target="../tags/tag1688.xml"/><Relationship Id="rId98" Type="http://schemas.openxmlformats.org/officeDocument/2006/relationships/tags" Target="../tags/tag1693.xml"/><Relationship Id="rId121" Type="http://schemas.openxmlformats.org/officeDocument/2006/relationships/tags" Target="../tags/tag1716.xml"/><Relationship Id="rId142" Type="http://schemas.openxmlformats.org/officeDocument/2006/relationships/tags" Target="../tags/tag1737.xml"/><Relationship Id="rId163" Type="http://schemas.openxmlformats.org/officeDocument/2006/relationships/tags" Target="../tags/tag1758.xml"/><Relationship Id="rId3" Type="http://schemas.openxmlformats.org/officeDocument/2006/relationships/tags" Target="../tags/tag1598.xml"/><Relationship Id="rId25" Type="http://schemas.openxmlformats.org/officeDocument/2006/relationships/tags" Target="../tags/tag1620.xml"/><Relationship Id="rId46" Type="http://schemas.openxmlformats.org/officeDocument/2006/relationships/tags" Target="../tags/tag1641.xml"/><Relationship Id="rId67" Type="http://schemas.openxmlformats.org/officeDocument/2006/relationships/tags" Target="../tags/tag1662.xml"/><Relationship Id="rId116" Type="http://schemas.openxmlformats.org/officeDocument/2006/relationships/tags" Target="../tags/tag1711.xml"/><Relationship Id="rId137" Type="http://schemas.openxmlformats.org/officeDocument/2006/relationships/tags" Target="../tags/tag1732.xml"/><Relationship Id="rId158" Type="http://schemas.openxmlformats.org/officeDocument/2006/relationships/tags" Target="../tags/tag1753.xml"/><Relationship Id="rId20" Type="http://schemas.openxmlformats.org/officeDocument/2006/relationships/tags" Target="../tags/tag1615.xml"/><Relationship Id="rId41" Type="http://schemas.openxmlformats.org/officeDocument/2006/relationships/tags" Target="../tags/tag1636.xml"/><Relationship Id="rId62" Type="http://schemas.openxmlformats.org/officeDocument/2006/relationships/tags" Target="../tags/tag1657.xml"/><Relationship Id="rId83" Type="http://schemas.openxmlformats.org/officeDocument/2006/relationships/tags" Target="../tags/tag1678.xml"/><Relationship Id="rId88" Type="http://schemas.openxmlformats.org/officeDocument/2006/relationships/tags" Target="../tags/tag1683.xml"/><Relationship Id="rId111" Type="http://schemas.openxmlformats.org/officeDocument/2006/relationships/tags" Target="../tags/tag1706.xml"/><Relationship Id="rId132" Type="http://schemas.openxmlformats.org/officeDocument/2006/relationships/tags" Target="../tags/tag1727.xml"/><Relationship Id="rId153" Type="http://schemas.openxmlformats.org/officeDocument/2006/relationships/tags" Target="../tags/tag1748.xml"/><Relationship Id="rId15" Type="http://schemas.openxmlformats.org/officeDocument/2006/relationships/tags" Target="../tags/tag1610.xml"/><Relationship Id="rId36" Type="http://schemas.openxmlformats.org/officeDocument/2006/relationships/tags" Target="../tags/tag1631.xml"/><Relationship Id="rId57" Type="http://schemas.openxmlformats.org/officeDocument/2006/relationships/tags" Target="../tags/tag1652.xml"/><Relationship Id="rId106" Type="http://schemas.openxmlformats.org/officeDocument/2006/relationships/tags" Target="../tags/tag1701.xml"/><Relationship Id="rId127" Type="http://schemas.openxmlformats.org/officeDocument/2006/relationships/tags" Target="../tags/tag1722.xml"/><Relationship Id="rId10" Type="http://schemas.openxmlformats.org/officeDocument/2006/relationships/tags" Target="../tags/tag1605.xml"/><Relationship Id="rId31" Type="http://schemas.openxmlformats.org/officeDocument/2006/relationships/tags" Target="../tags/tag1626.xml"/><Relationship Id="rId52" Type="http://schemas.openxmlformats.org/officeDocument/2006/relationships/tags" Target="../tags/tag1647.xml"/><Relationship Id="rId73" Type="http://schemas.openxmlformats.org/officeDocument/2006/relationships/tags" Target="../tags/tag1668.xml"/><Relationship Id="rId78" Type="http://schemas.openxmlformats.org/officeDocument/2006/relationships/tags" Target="../tags/tag1673.xml"/><Relationship Id="rId94" Type="http://schemas.openxmlformats.org/officeDocument/2006/relationships/tags" Target="../tags/tag1689.xml"/><Relationship Id="rId99" Type="http://schemas.openxmlformats.org/officeDocument/2006/relationships/tags" Target="../tags/tag1694.xml"/><Relationship Id="rId101" Type="http://schemas.openxmlformats.org/officeDocument/2006/relationships/tags" Target="../tags/tag1696.xml"/><Relationship Id="rId122" Type="http://schemas.openxmlformats.org/officeDocument/2006/relationships/tags" Target="../tags/tag1717.xml"/><Relationship Id="rId143" Type="http://schemas.openxmlformats.org/officeDocument/2006/relationships/tags" Target="../tags/tag1738.xml"/><Relationship Id="rId148" Type="http://schemas.openxmlformats.org/officeDocument/2006/relationships/tags" Target="../tags/tag1743.xml"/><Relationship Id="rId164" Type="http://schemas.openxmlformats.org/officeDocument/2006/relationships/slideLayout" Target="../slideLayouts/slideLayout7.xml"/><Relationship Id="rId4" Type="http://schemas.openxmlformats.org/officeDocument/2006/relationships/tags" Target="../tags/tag1599.xml"/><Relationship Id="rId9" Type="http://schemas.openxmlformats.org/officeDocument/2006/relationships/tags" Target="../tags/tag1604.xml"/><Relationship Id="rId26" Type="http://schemas.openxmlformats.org/officeDocument/2006/relationships/tags" Target="../tags/tag1621.xml"/><Relationship Id="rId47" Type="http://schemas.openxmlformats.org/officeDocument/2006/relationships/tags" Target="../tags/tag1642.xml"/><Relationship Id="rId68" Type="http://schemas.openxmlformats.org/officeDocument/2006/relationships/tags" Target="../tags/tag1663.xml"/><Relationship Id="rId89" Type="http://schemas.openxmlformats.org/officeDocument/2006/relationships/tags" Target="../tags/tag1684.xml"/><Relationship Id="rId112" Type="http://schemas.openxmlformats.org/officeDocument/2006/relationships/tags" Target="../tags/tag1707.xml"/><Relationship Id="rId133" Type="http://schemas.openxmlformats.org/officeDocument/2006/relationships/tags" Target="../tags/tag1728.xml"/><Relationship Id="rId154" Type="http://schemas.openxmlformats.org/officeDocument/2006/relationships/tags" Target="../tags/tag1749.xml"/><Relationship Id="rId16" Type="http://schemas.openxmlformats.org/officeDocument/2006/relationships/tags" Target="../tags/tag1611.xml"/><Relationship Id="rId37" Type="http://schemas.openxmlformats.org/officeDocument/2006/relationships/tags" Target="../tags/tag1632.xml"/><Relationship Id="rId58" Type="http://schemas.openxmlformats.org/officeDocument/2006/relationships/tags" Target="../tags/tag1653.xml"/><Relationship Id="rId79" Type="http://schemas.openxmlformats.org/officeDocument/2006/relationships/tags" Target="../tags/tag1674.xml"/><Relationship Id="rId102" Type="http://schemas.openxmlformats.org/officeDocument/2006/relationships/tags" Target="../tags/tag1697.xml"/><Relationship Id="rId123" Type="http://schemas.openxmlformats.org/officeDocument/2006/relationships/tags" Target="../tags/tag1718.xml"/><Relationship Id="rId144" Type="http://schemas.openxmlformats.org/officeDocument/2006/relationships/tags" Target="../tags/tag1739.xml"/><Relationship Id="rId90" Type="http://schemas.openxmlformats.org/officeDocument/2006/relationships/tags" Target="../tags/tag1685.xml"/><Relationship Id="rId165" Type="http://schemas.openxmlformats.org/officeDocument/2006/relationships/notesSlide" Target="../notesSlides/notesSlide48.xml"/><Relationship Id="rId27" Type="http://schemas.openxmlformats.org/officeDocument/2006/relationships/tags" Target="../tags/tag1622.xml"/><Relationship Id="rId48" Type="http://schemas.openxmlformats.org/officeDocument/2006/relationships/tags" Target="../tags/tag1643.xml"/><Relationship Id="rId69" Type="http://schemas.openxmlformats.org/officeDocument/2006/relationships/tags" Target="../tags/tag1664.xml"/><Relationship Id="rId113" Type="http://schemas.openxmlformats.org/officeDocument/2006/relationships/tags" Target="../tags/tag1708.xml"/><Relationship Id="rId134" Type="http://schemas.openxmlformats.org/officeDocument/2006/relationships/tags" Target="../tags/tag1729.xml"/><Relationship Id="rId80" Type="http://schemas.openxmlformats.org/officeDocument/2006/relationships/tags" Target="../tags/tag1675.xml"/><Relationship Id="rId155" Type="http://schemas.openxmlformats.org/officeDocument/2006/relationships/tags" Target="../tags/tag1750.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17" Type="http://schemas.openxmlformats.org/officeDocument/2006/relationships/tags" Target="../tags/tag1875.xml"/><Relationship Id="rId21" Type="http://schemas.openxmlformats.org/officeDocument/2006/relationships/tags" Target="../tags/tag1779.xml"/><Relationship Id="rId42" Type="http://schemas.openxmlformats.org/officeDocument/2006/relationships/tags" Target="../tags/tag1800.xml"/><Relationship Id="rId63" Type="http://schemas.openxmlformats.org/officeDocument/2006/relationships/tags" Target="../tags/tag1821.xml"/><Relationship Id="rId84" Type="http://schemas.openxmlformats.org/officeDocument/2006/relationships/tags" Target="../tags/tag1842.xml"/><Relationship Id="rId138" Type="http://schemas.openxmlformats.org/officeDocument/2006/relationships/tags" Target="../tags/tag1896.xml"/><Relationship Id="rId159" Type="http://schemas.openxmlformats.org/officeDocument/2006/relationships/tags" Target="../tags/tag1917.xml"/><Relationship Id="rId170" Type="http://schemas.openxmlformats.org/officeDocument/2006/relationships/tags" Target="../tags/tag1928.xml"/><Relationship Id="rId191" Type="http://schemas.openxmlformats.org/officeDocument/2006/relationships/tags" Target="../tags/tag1949.xml"/><Relationship Id="rId107" Type="http://schemas.openxmlformats.org/officeDocument/2006/relationships/tags" Target="../tags/tag1865.xml"/><Relationship Id="rId11" Type="http://schemas.openxmlformats.org/officeDocument/2006/relationships/tags" Target="../tags/tag1769.xml"/><Relationship Id="rId32" Type="http://schemas.openxmlformats.org/officeDocument/2006/relationships/tags" Target="../tags/tag1790.xml"/><Relationship Id="rId53" Type="http://schemas.openxmlformats.org/officeDocument/2006/relationships/tags" Target="../tags/tag1811.xml"/><Relationship Id="rId74" Type="http://schemas.openxmlformats.org/officeDocument/2006/relationships/tags" Target="../tags/tag1832.xml"/><Relationship Id="rId128" Type="http://schemas.openxmlformats.org/officeDocument/2006/relationships/tags" Target="../tags/tag1886.xml"/><Relationship Id="rId149" Type="http://schemas.openxmlformats.org/officeDocument/2006/relationships/tags" Target="../tags/tag1907.xml"/><Relationship Id="rId5" Type="http://schemas.openxmlformats.org/officeDocument/2006/relationships/tags" Target="../tags/tag1763.xml"/><Relationship Id="rId95" Type="http://schemas.openxmlformats.org/officeDocument/2006/relationships/tags" Target="../tags/tag1853.xml"/><Relationship Id="rId160" Type="http://schemas.openxmlformats.org/officeDocument/2006/relationships/tags" Target="../tags/tag1918.xml"/><Relationship Id="rId181" Type="http://schemas.openxmlformats.org/officeDocument/2006/relationships/tags" Target="../tags/tag1939.xml"/><Relationship Id="rId22" Type="http://schemas.openxmlformats.org/officeDocument/2006/relationships/tags" Target="../tags/tag1780.xml"/><Relationship Id="rId43" Type="http://schemas.openxmlformats.org/officeDocument/2006/relationships/tags" Target="../tags/tag1801.xml"/><Relationship Id="rId64" Type="http://schemas.openxmlformats.org/officeDocument/2006/relationships/tags" Target="../tags/tag1822.xml"/><Relationship Id="rId118" Type="http://schemas.openxmlformats.org/officeDocument/2006/relationships/tags" Target="../tags/tag1876.xml"/><Relationship Id="rId139" Type="http://schemas.openxmlformats.org/officeDocument/2006/relationships/tags" Target="../tags/tag1897.xml"/><Relationship Id="rId85" Type="http://schemas.openxmlformats.org/officeDocument/2006/relationships/tags" Target="../tags/tag1843.xml"/><Relationship Id="rId150" Type="http://schemas.openxmlformats.org/officeDocument/2006/relationships/tags" Target="../tags/tag1908.xml"/><Relationship Id="rId171" Type="http://schemas.openxmlformats.org/officeDocument/2006/relationships/tags" Target="../tags/tag1929.xml"/><Relationship Id="rId192" Type="http://schemas.openxmlformats.org/officeDocument/2006/relationships/tags" Target="../tags/tag1950.xml"/><Relationship Id="rId12" Type="http://schemas.openxmlformats.org/officeDocument/2006/relationships/tags" Target="../tags/tag1770.xml"/><Relationship Id="rId33" Type="http://schemas.openxmlformats.org/officeDocument/2006/relationships/tags" Target="../tags/tag1791.xml"/><Relationship Id="rId108" Type="http://schemas.openxmlformats.org/officeDocument/2006/relationships/tags" Target="../tags/tag1866.xml"/><Relationship Id="rId129" Type="http://schemas.openxmlformats.org/officeDocument/2006/relationships/tags" Target="../tags/tag1887.xml"/><Relationship Id="rId54" Type="http://schemas.openxmlformats.org/officeDocument/2006/relationships/tags" Target="../tags/tag1812.xml"/><Relationship Id="rId75" Type="http://schemas.openxmlformats.org/officeDocument/2006/relationships/tags" Target="../tags/tag1833.xml"/><Relationship Id="rId96" Type="http://schemas.openxmlformats.org/officeDocument/2006/relationships/tags" Target="../tags/tag1854.xml"/><Relationship Id="rId140" Type="http://schemas.openxmlformats.org/officeDocument/2006/relationships/tags" Target="../tags/tag1898.xml"/><Relationship Id="rId161" Type="http://schemas.openxmlformats.org/officeDocument/2006/relationships/tags" Target="../tags/tag1919.xml"/><Relationship Id="rId182" Type="http://schemas.openxmlformats.org/officeDocument/2006/relationships/tags" Target="../tags/tag1940.xml"/><Relationship Id="rId6" Type="http://schemas.openxmlformats.org/officeDocument/2006/relationships/tags" Target="../tags/tag1764.xml"/><Relationship Id="rId23" Type="http://schemas.openxmlformats.org/officeDocument/2006/relationships/tags" Target="../tags/tag1781.xml"/><Relationship Id="rId119" Type="http://schemas.openxmlformats.org/officeDocument/2006/relationships/tags" Target="../tags/tag1877.xml"/><Relationship Id="rId44" Type="http://schemas.openxmlformats.org/officeDocument/2006/relationships/tags" Target="../tags/tag1802.xml"/><Relationship Id="rId65" Type="http://schemas.openxmlformats.org/officeDocument/2006/relationships/tags" Target="../tags/tag1823.xml"/><Relationship Id="rId86" Type="http://schemas.openxmlformats.org/officeDocument/2006/relationships/tags" Target="../tags/tag1844.xml"/><Relationship Id="rId130" Type="http://schemas.openxmlformats.org/officeDocument/2006/relationships/tags" Target="../tags/tag1888.xml"/><Relationship Id="rId151" Type="http://schemas.openxmlformats.org/officeDocument/2006/relationships/tags" Target="../tags/tag1909.xml"/><Relationship Id="rId172" Type="http://schemas.openxmlformats.org/officeDocument/2006/relationships/tags" Target="../tags/tag1930.xml"/><Relationship Id="rId193" Type="http://schemas.openxmlformats.org/officeDocument/2006/relationships/tags" Target="../tags/tag1951.xml"/><Relationship Id="rId13" Type="http://schemas.openxmlformats.org/officeDocument/2006/relationships/tags" Target="../tags/tag1771.xml"/><Relationship Id="rId109" Type="http://schemas.openxmlformats.org/officeDocument/2006/relationships/tags" Target="../tags/tag1867.xml"/><Relationship Id="rId34" Type="http://schemas.openxmlformats.org/officeDocument/2006/relationships/tags" Target="../tags/tag1792.xml"/><Relationship Id="rId55" Type="http://schemas.openxmlformats.org/officeDocument/2006/relationships/tags" Target="../tags/tag1813.xml"/><Relationship Id="rId76" Type="http://schemas.openxmlformats.org/officeDocument/2006/relationships/tags" Target="../tags/tag1834.xml"/><Relationship Id="rId97" Type="http://schemas.openxmlformats.org/officeDocument/2006/relationships/tags" Target="../tags/tag1855.xml"/><Relationship Id="rId120" Type="http://schemas.openxmlformats.org/officeDocument/2006/relationships/tags" Target="../tags/tag1878.xml"/><Relationship Id="rId141" Type="http://schemas.openxmlformats.org/officeDocument/2006/relationships/tags" Target="../tags/tag1899.xml"/><Relationship Id="rId7" Type="http://schemas.openxmlformats.org/officeDocument/2006/relationships/tags" Target="../tags/tag1765.xml"/><Relationship Id="rId71" Type="http://schemas.openxmlformats.org/officeDocument/2006/relationships/tags" Target="../tags/tag1829.xml"/><Relationship Id="rId92" Type="http://schemas.openxmlformats.org/officeDocument/2006/relationships/tags" Target="../tags/tag1850.xml"/><Relationship Id="rId162" Type="http://schemas.openxmlformats.org/officeDocument/2006/relationships/tags" Target="../tags/tag1920.xml"/><Relationship Id="rId183" Type="http://schemas.openxmlformats.org/officeDocument/2006/relationships/tags" Target="../tags/tag1941.xml"/><Relationship Id="rId2" Type="http://schemas.openxmlformats.org/officeDocument/2006/relationships/tags" Target="../tags/tag1760.xml"/><Relationship Id="rId29" Type="http://schemas.openxmlformats.org/officeDocument/2006/relationships/tags" Target="../tags/tag1787.xml"/><Relationship Id="rId24" Type="http://schemas.openxmlformats.org/officeDocument/2006/relationships/tags" Target="../tags/tag1782.xml"/><Relationship Id="rId40" Type="http://schemas.openxmlformats.org/officeDocument/2006/relationships/tags" Target="../tags/tag1798.xml"/><Relationship Id="rId45" Type="http://schemas.openxmlformats.org/officeDocument/2006/relationships/tags" Target="../tags/tag1803.xml"/><Relationship Id="rId66" Type="http://schemas.openxmlformats.org/officeDocument/2006/relationships/tags" Target="../tags/tag1824.xml"/><Relationship Id="rId87" Type="http://schemas.openxmlformats.org/officeDocument/2006/relationships/tags" Target="../tags/tag1845.xml"/><Relationship Id="rId110" Type="http://schemas.openxmlformats.org/officeDocument/2006/relationships/tags" Target="../tags/tag1868.xml"/><Relationship Id="rId115" Type="http://schemas.openxmlformats.org/officeDocument/2006/relationships/tags" Target="../tags/tag1873.xml"/><Relationship Id="rId131" Type="http://schemas.openxmlformats.org/officeDocument/2006/relationships/tags" Target="../tags/tag1889.xml"/><Relationship Id="rId136" Type="http://schemas.openxmlformats.org/officeDocument/2006/relationships/tags" Target="../tags/tag1894.xml"/><Relationship Id="rId157" Type="http://schemas.openxmlformats.org/officeDocument/2006/relationships/tags" Target="../tags/tag1915.xml"/><Relationship Id="rId178" Type="http://schemas.openxmlformats.org/officeDocument/2006/relationships/tags" Target="../tags/tag1936.xml"/><Relationship Id="rId61" Type="http://schemas.openxmlformats.org/officeDocument/2006/relationships/tags" Target="../tags/tag1819.xml"/><Relationship Id="rId82" Type="http://schemas.openxmlformats.org/officeDocument/2006/relationships/tags" Target="../tags/tag1840.xml"/><Relationship Id="rId152" Type="http://schemas.openxmlformats.org/officeDocument/2006/relationships/tags" Target="../tags/tag1910.xml"/><Relationship Id="rId173" Type="http://schemas.openxmlformats.org/officeDocument/2006/relationships/tags" Target="../tags/tag1931.xml"/><Relationship Id="rId194" Type="http://schemas.openxmlformats.org/officeDocument/2006/relationships/tags" Target="../tags/tag1952.xml"/><Relationship Id="rId19" Type="http://schemas.openxmlformats.org/officeDocument/2006/relationships/tags" Target="../tags/tag1777.xml"/><Relationship Id="rId14" Type="http://schemas.openxmlformats.org/officeDocument/2006/relationships/tags" Target="../tags/tag1772.xml"/><Relationship Id="rId30" Type="http://schemas.openxmlformats.org/officeDocument/2006/relationships/tags" Target="../tags/tag1788.xml"/><Relationship Id="rId35" Type="http://schemas.openxmlformats.org/officeDocument/2006/relationships/tags" Target="../tags/tag1793.xml"/><Relationship Id="rId56" Type="http://schemas.openxmlformats.org/officeDocument/2006/relationships/tags" Target="../tags/tag1814.xml"/><Relationship Id="rId77" Type="http://schemas.openxmlformats.org/officeDocument/2006/relationships/tags" Target="../tags/tag1835.xml"/><Relationship Id="rId100" Type="http://schemas.openxmlformats.org/officeDocument/2006/relationships/tags" Target="../tags/tag1858.xml"/><Relationship Id="rId105" Type="http://schemas.openxmlformats.org/officeDocument/2006/relationships/tags" Target="../tags/tag1863.xml"/><Relationship Id="rId126" Type="http://schemas.openxmlformats.org/officeDocument/2006/relationships/tags" Target="../tags/tag1884.xml"/><Relationship Id="rId147" Type="http://schemas.openxmlformats.org/officeDocument/2006/relationships/tags" Target="../tags/tag1905.xml"/><Relationship Id="rId168" Type="http://schemas.openxmlformats.org/officeDocument/2006/relationships/tags" Target="../tags/tag1926.xml"/><Relationship Id="rId8" Type="http://schemas.openxmlformats.org/officeDocument/2006/relationships/tags" Target="../tags/tag1766.xml"/><Relationship Id="rId51" Type="http://schemas.openxmlformats.org/officeDocument/2006/relationships/tags" Target="../tags/tag1809.xml"/><Relationship Id="rId72" Type="http://schemas.openxmlformats.org/officeDocument/2006/relationships/tags" Target="../tags/tag1830.xml"/><Relationship Id="rId93" Type="http://schemas.openxmlformats.org/officeDocument/2006/relationships/tags" Target="../tags/tag1851.xml"/><Relationship Id="rId98" Type="http://schemas.openxmlformats.org/officeDocument/2006/relationships/tags" Target="../tags/tag1856.xml"/><Relationship Id="rId121" Type="http://schemas.openxmlformats.org/officeDocument/2006/relationships/tags" Target="../tags/tag1879.xml"/><Relationship Id="rId142" Type="http://schemas.openxmlformats.org/officeDocument/2006/relationships/tags" Target="../tags/tag1900.xml"/><Relationship Id="rId163" Type="http://schemas.openxmlformats.org/officeDocument/2006/relationships/tags" Target="../tags/tag1921.xml"/><Relationship Id="rId184" Type="http://schemas.openxmlformats.org/officeDocument/2006/relationships/tags" Target="../tags/tag1942.xml"/><Relationship Id="rId189" Type="http://schemas.openxmlformats.org/officeDocument/2006/relationships/tags" Target="../tags/tag1947.xml"/><Relationship Id="rId3" Type="http://schemas.openxmlformats.org/officeDocument/2006/relationships/tags" Target="../tags/tag1761.xml"/><Relationship Id="rId25" Type="http://schemas.openxmlformats.org/officeDocument/2006/relationships/tags" Target="../tags/tag1783.xml"/><Relationship Id="rId46" Type="http://schemas.openxmlformats.org/officeDocument/2006/relationships/tags" Target="../tags/tag1804.xml"/><Relationship Id="rId67" Type="http://schemas.openxmlformats.org/officeDocument/2006/relationships/tags" Target="../tags/tag1825.xml"/><Relationship Id="rId116" Type="http://schemas.openxmlformats.org/officeDocument/2006/relationships/tags" Target="../tags/tag1874.xml"/><Relationship Id="rId137" Type="http://schemas.openxmlformats.org/officeDocument/2006/relationships/tags" Target="../tags/tag1895.xml"/><Relationship Id="rId158" Type="http://schemas.openxmlformats.org/officeDocument/2006/relationships/tags" Target="../tags/tag1916.xml"/><Relationship Id="rId20" Type="http://schemas.openxmlformats.org/officeDocument/2006/relationships/tags" Target="../tags/tag1778.xml"/><Relationship Id="rId41" Type="http://schemas.openxmlformats.org/officeDocument/2006/relationships/tags" Target="../tags/tag1799.xml"/><Relationship Id="rId62" Type="http://schemas.openxmlformats.org/officeDocument/2006/relationships/tags" Target="../tags/tag1820.xml"/><Relationship Id="rId83" Type="http://schemas.openxmlformats.org/officeDocument/2006/relationships/tags" Target="../tags/tag1841.xml"/><Relationship Id="rId88" Type="http://schemas.openxmlformats.org/officeDocument/2006/relationships/tags" Target="../tags/tag1846.xml"/><Relationship Id="rId111" Type="http://schemas.openxmlformats.org/officeDocument/2006/relationships/tags" Target="../tags/tag1869.xml"/><Relationship Id="rId132" Type="http://schemas.openxmlformats.org/officeDocument/2006/relationships/tags" Target="../tags/tag1890.xml"/><Relationship Id="rId153" Type="http://schemas.openxmlformats.org/officeDocument/2006/relationships/tags" Target="../tags/tag1911.xml"/><Relationship Id="rId174" Type="http://schemas.openxmlformats.org/officeDocument/2006/relationships/tags" Target="../tags/tag1932.xml"/><Relationship Id="rId179" Type="http://schemas.openxmlformats.org/officeDocument/2006/relationships/tags" Target="../tags/tag1937.xml"/><Relationship Id="rId195" Type="http://schemas.openxmlformats.org/officeDocument/2006/relationships/tags" Target="../tags/tag1953.xml"/><Relationship Id="rId190" Type="http://schemas.openxmlformats.org/officeDocument/2006/relationships/tags" Target="../tags/tag1948.xml"/><Relationship Id="rId15" Type="http://schemas.openxmlformats.org/officeDocument/2006/relationships/tags" Target="../tags/tag1773.xml"/><Relationship Id="rId36" Type="http://schemas.openxmlformats.org/officeDocument/2006/relationships/tags" Target="../tags/tag1794.xml"/><Relationship Id="rId57" Type="http://schemas.openxmlformats.org/officeDocument/2006/relationships/tags" Target="../tags/tag1815.xml"/><Relationship Id="rId106" Type="http://schemas.openxmlformats.org/officeDocument/2006/relationships/tags" Target="../tags/tag1864.xml"/><Relationship Id="rId127" Type="http://schemas.openxmlformats.org/officeDocument/2006/relationships/tags" Target="../tags/tag1885.xml"/><Relationship Id="rId10" Type="http://schemas.openxmlformats.org/officeDocument/2006/relationships/tags" Target="../tags/tag1768.xml"/><Relationship Id="rId31" Type="http://schemas.openxmlformats.org/officeDocument/2006/relationships/tags" Target="../tags/tag1789.xml"/><Relationship Id="rId52" Type="http://schemas.openxmlformats.org/officeDocument/2006/relationships/tags" Target="../tags/tag1810.xml"/><Relationship Id="rId73" Type="http://schemas.openxmlformats.org/officeDocument/2006/relationships/tags" Target="../tags/tag1831.xml"/><Relationship Id="rId78" Type="http://schemas.openxmlformats.org/officeDocument/2006/relationships/tags" Target="../tags/tag1836.xml"/><Relationship Id="rId94" Type="http://schemas.openxmlformats.org/officeDocument/2006/relationships/tags" Target="../tags/tag1852.xml"/><Relationship Id="rId99" Type="http://schemas.openxmlformats.org/officeDocument/2006/relationships/tags" Target="../tags/tag1857.xml"/><Relationship Id="rId101" Type="http://schemas.openxmlformats.org/officeDocument/2006/relationships/tags" Target="../tags/tag1859.xml"/><Relationship Id="rId122" Type="http://schemas.openxmlformats.org/officeDocument/2006/relationships/tags" Target="../tags/tag1880.xml"/><Relationship Id="rId143" Type="http://schemas.openxmlformats.org/officeDocument/2006/relationships/tags" Target="../tags/tag1901.xml"/><Relationship Id="rId148" Type="http://schemas.openxmlformats.org/officeDocument/2006/relationships/tags" Target="../tags/tag1906.xml"/><Relationship Id="rId164" Type="http://schemas.openxmlformats.org/officeDocument/2006/relationships/tags" Target="../tags/tag1922.xml"/><Relationship Id="rId169" Type="http://schemas.openxmlformats.org/officeDocument/2006/relationships/tags" Target="../tags/tag1927.xml"/><Relationship Id="rId185" Type="http://schemas.openxmlformats.org/officeDocument/2006/relationships/tags" Target="../tags/tag1943.xml"/><Relationship Id="rId4" Type="http://schemas.openxmlformats.org/officeDocument/2006/relationships/tags" Target="../tags/tag1762.xml"/><Relationship Id="rId9" Type="http://schemas.openxmlformats.org/officeDocument/2006/relationships/tags" Target="../tags/tag1767.xml"/><Relationship Id="rId180" Type="http://schemas.openxmlformats.org/officeDocument/2006/relationships/tags" Target="../tags/tag1938.xml"/><Relationship Id="rId26" Type="http://schemas.openxmlformats.org/officeDocument/2006/relationships/tags" Target="../tags/tag1784.xml"/><Relationship Id="rId47" Type="http://schemas.openxmlformats.org/officeDocument/2006/relationships/tags" Target="../tags/tag1805.xml"/><Relationship Id="rId68" Type="http://schemas.openxmlformats.org/officeDocument/2006/relationships/tags" Target="../tags/tag1826.xml"/><Relationship Id="rId89" Type="http://schemas.openxmlformats.org/officeDocument/2006/relationships/tags" Target="../tags/tag1847.xml"/><Relationship Id="rId112" Type="http://schemas.openxmlformats.org/officeDocument/2006/relationships/tags" Target="../tags/tag1870.xml"/><Relationship Id="rId133" Type="http://schemas.openxmlformats.org/officeDocument/2006/relationships/tags" Target="../tags/tag1891.xml"/><Relationship Id="rId154" Type="http://schemas.openxmlformats.org/officeDocument/2006/relationships/tags" Target="../tags/tag1912.xml"/><Relationship Id="rId175" Type="http://schemas.openxmlformats.org/officeDocument/2006/relationships/tags" Target="../tags/tag1933.xml"/><Relationship Id="rId196" Type="http://schemas.openxmlformats.org/officeDocument/2006/relationships/slideLayout" Target="../slideLayouts/slideLayout7.xml"/><Relationship Id="rId16" Type="http://schemas.openxmlformats.org/officeDocument/2006/relationships/tags" Target="../tags/tag1774.xml"/><Relationship Id="rId37" Type="http://schemas.openxmlformats.org/officeDocument/2006/relationships/tags" Target="../tags/tag1795.xml"/><Relationship Id="rId58" Type="http://schemas.openxmlformats.org/officeDocument/2006/relationships/tags" Target="../tags/tag1816.xml"/><Relationship Id="rId79" Type="http://schemas.openxmlformats.org/officeDocument/2006/relationships/tags" Target="../tags/tag1837.xml"/><Relationship Id="rId102" Type="http://schemas.openxmlformats.org/officeDocument/2006/relationships/tags" Target="../tags/tag1860.xml"/><Relationship Id="rId123" Type="http://schemas.openxmlformats.org/officeDocument/2006/relationships/tags" Target="../tags/tag1881.xml"/><Relationship Id="rId144" Type="http://schemas.openxmlformats.org/officeDocument/2006/relationships/tags" Target="../tags/tag1902.xml"/><Relationship Id="rId90" Type="http://schemas.openxmlformats.org/officeDocument/2006/relationships/tags" Target="../tags/tag1848.xml"/><Relationship Id="rId165" Type="http://schemas.openxmlformats.org/officeDocument/2006/relationships/tags" Target="../tags/tag1923.xml"/><Relationship Id="rId186" Type="http://schemas.openxmlformats.org/officeDocument/2006/relationships/tags" Target="../tags/tag1944.xml"/><Relationship Id="rId27" Type="http://schemas.openxmlformats.org/officeDocument/2006/relationships/tags" Target="../tags/tag1785.xml"/><Relationship Id="rId48" Type="http://schemas.openxmlformats.org/officeDocument/2006/relationships/tags" Target="../tags/tag1806.xml"/><Relationship Id="rId69" Type="http://schemas.openxmlformats.org/officeDocument/2006/relationships/tags" Target="../tags/tag1827.xml"/><Relationship Id="rId113" Type="http://schemas.openxmlformats.org/officeDocument/2006/relationships/tags" Target="../tags/tag1871.xml"/><Relationship Id="rId134" Type="http://schemas.openxmlformats.org/officeDocument/2006/relationships/tags" Target="../tags/tag1892.xml"/><Relationship Id="rId80" Type="http://schemas.openxmlformats.org/officeDocument/2006/relationships/tags" Target="../tags/tag1838.xml"/><Relationship Id="rId155" Type="http://schemas.openxmlformats.org/officeDocument/2006/relationships/tags" Target="../tags/tag1913.xml"/><Relationship Id="rId176" Type="http://schemas.openxmlformats.org/officeDocument/2006/relationships/tags" Target="../tags/tag1934.xml"/><Relationship Id="rId197" Type="http://schemas.openxmlformats.org/officeDocument/2006/relationships/notesSlide" Target="../notesSlides/notesSlide50.xml"/><Relationship Id="rId17" Type="http://schemas.openxmlformats.org/officeDocument/2006/relationships/tags" Target="../tags/tag1775.xml"/><Relationship Id="rId38" Type="http://schemas.openxmlformats.org/officeDocument/2006/relationships/tags" Target="../tags/tag1796.xml"/><Relationship Id="rId59" Type="http://schemas.openxmlformats.org/officeDocument/2006/relationships/tags" Target="../tags/tag1817.xml"/><Relationship Id="rId103" Type="http://schemas.openxmlformats.org/officeDocument/2006/relationships/tags" Target="../tags/tag1861.xml"/><Relationship Id="rId124" Type="http://schemas.openxmlformats.org/officeDocument/2006/relationships/tags" Target="../tags/tag1882.xml"/><Relationship Id="rId70" Type="http://schemas.openxmlformats.org/officeDocument/2006/relationships/tags" Target="../tags/tag1828.xml"/><Relationship Id="rId91" Type="http://schemas.openxmlformats.org/officeDocument/2006/relationships/tags" Target="../tags/tag1849.xml"/><Relationship Id="rId145" Type="http://schemas.openxmlformats.org/officeDocument/2006/relationships/tags" Target="../tags/tag1903.xml"/><Relationship Id="rId166" Type="http://schemas.openxmlformats.org/officeDocument/2006/relationships/tags" Target="../tags/tag1924.xml"/><Relationship Id="rId187" Type="http://schemas.openxmlformats.org/officeDocument/2006/relationships/tags" Target="../tags/tag1945.xml"/><Relationship Id="rId1" Type="http://schemas.openxmlformats.org/officeDocument/2006/relationships/tags" Target="../tags/tag1759.xml"/><Relationship Id="rId28" Type="http://schemas.openxmlformats.org/officeDocument/2006/relationships/tags" Target="../tags/tag1786.xml"/><Relationship Id="rId49" Type="http://schemas.openxmlformats.org/officeDocument/2006/relationships/tags" Target="../tags/tag1807.xml"/><Relationship Id="rId114" Type="http://schemas.openxmlformats.org/officeDocument/2006/relationships/tags" Target="../tags/tag1872.xml"/><Relationship Id="rId60" Type="http://schemas.openxmlformats.org/officeDocument/2006/relationships/tags" Target="../tags/tag1818.xml"/><Relationship Id="rId81" Type="http://schemas.openxmlformats.org/officeDocument/2006/relationships/tags" Target="../tags/tag1839.xml"/><Relationship Id="rId135" Type="http://schemas.openxmlformats.org/officeDocument/2006/relationships/tags" Target="../tags/tag1893.xml"/><Relationship Id="rId156" Type="http://schemas.openxmlformats.org/officeDocument/2006/relationships/tags" Target="../tags/tag1914.xml"/><Relationship Id="rId177" Type="http://schemas.openxmlformats.org/officeDocument/2006/relationships/tags" Target="../tags/tag1935.xml"/><Relationship Id="rId18" Type="http://schemas.openxmlformats.org/officeDocument/2006/relationships/tags" Target="../tags/tag1776.xml"/><Relationship Id="rId39" Type="http://schemas.openxmlformats.org/officeDocument/2006/relationships/tags" Target="../tags/tag1797.xml"/><Relationship Id="rId50" Type="http://schemas.openxmlformats.org/officeDocument/2006/relationships/tags" Target="../tags/tag1808.xml"/><Relationship Id="rId104" Type="http://schemas.openxmlformats.org/officeDocument/2006/relationships/tags" Target="../tags/tag1862.xml"/><Relationship Id="rId125" Type="http://schemas.openxmlformats.org/officeDocument/2006/relationships/tags" Target="../tags/tag1883.xml"/><Relationship Id="rId146" Type="http://schemas.openxmlformats.org/officeDocument/2006/relationships/tags" Target="../tags/tag1904.xml"/><Relationship Id="rId167" Type="http://schemas.openxmlformats.org/officeDocument/2006/relationships/tags" Target="../tags/tag1925.xml"/><Relationship Id="rId188" Type="http://schemas.openxmlformats.org/officeDocument/2006/relationships/tags" Target="../tags/tag1946.xml"/></Relationships>
</file>

<file path=ppt/slides/_rels/slide55.xml.rels><?xml version="1.0" encoding="UTF-8" standalone="yes"?>
<Relationships xmlns="http://schemas.openxmlformats.org/package/2006/relationships"><Relationship Id="rId8" Type="http://schemas.openxmlformats.org/officeDocument/2006/relationships/tags" Target="../tags/tag1961.xml"/><Relationship Id="rId13" Type="http://schemas.openxmlformats.org/officeDocument/2006/relationships/tags" Target="../tags/tag1966.xml"/><Relationship Id="rId18" Type="http://schemas.openxmlformats.org/officeDocument/2006/relationships/notesSlide" Target="../notesSlides/notesSlide51.xml"/><Relationship Id="rId3" Type="http://schemas.openxmlformats.org/officeDocument/2006/relationships/tags" Target="../tags/tag1956.xml"/><Relationship Id="rId7" Type="http://schemas.openxmlformats.org/officeDocument/2006/relationships/tags" Target="../tags/tag1960.xml"/><Relationship Id="rId12" Type="http://schemas.openxmlformats.org/officeDocument/2006/relationships/tags" Target="../tags/tag1965.xml"/><Relationship Id="rId17" Type="http://schemas.openxmlformats.org/officeDocument/2006/relationships/slideLayout" Target="../slideLayouts/slideLayout7.xml"/><Relationship Id="rId2" Type="http://schemas.openxmlformats.org/officeDocument/2006/relationships/tags" Target="../tags/tag1955.xml"/><Relationship Id="rId16" Type="http://schemas.openxmlformats.org/officeDocument/2006/relationships/tags" Target="../tags/tag1969.xml"/><Relationship Id="rId1" Type="http://schemas.openxmlformats.org/officeDocument/2006/relationships/tags" Target="../tags/tag1954.xml"/><Relationship Id="rId6" Type="http://schemas.openxmlformats.org/officeDocument/2006/relationships/tags" Target="../tags/tag1959.xml"/><Relationship Id="rId11" Type="http://schemas.openxmlformats.org/officeDocument/2006/relationships/tags" Target="../tags/tag1964.xml"/><Relationship Id="rId5" Type="http://schemas.openxmlformats.org/officeDocument/2006/relationships/tags" Target="../tags/tag1958.xml"/><Relationship Id="rId15" Type="http://schemas.openxmlformats.org/officeDocument/2006/relationships/tags" Target="../tags/tag1968.xml"/><Relationship Id="rId10" Type="http://schemas.openxmlformats.org/officeDocument/2006/relationships/tags" Target="../tags/tag1963.xml"/><Relationship Id="rId19" Type="http://schemas.openxmlformats.org/officeDocument/2006/relationships/image" Target="../media/image13.emf"/><Relationship Id="rId4" Type="http://schemas.openxmlformats.org/officeDocument/2006/relationships/tags" Target="../tags/tag1957.xml"/><Relationship Id="rId9" Type="http://schemas.openxmlformats.org/officeDocument/2006/relationships/tags" Target="../tags/tag1962.xml"/><Relationship Id="rId14" Type="http://schemas.openxmlformats.org/officeDocument/2006/relationships/tags" Target="../tags/tag19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97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第十一章 文本摘要</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文本摘要主要任务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827121"/>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对话摘要</a:t>
            </a:r>
            <a:r>
              <a:rPr lang="zh-CN" altLang="en-US" sz="2000" dirty="0">
                <a:latin typeface="Microsoft YaHei" panose="020B0503020204020204" pitchFamily="34" charset="-122"/>
                <a:ea typeface="Microsoft YaHei" panose="020B0503020204020204" pitchFamily="34" charset="-122"/>
              </a:rPr>
              <a:t>的目标是为多种类型的对话生成摘要，包括会议、通话记录、在线聊天和客服对话等场景。</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从参与者的角度来看，对话与新闻文档最大的不同点在于</a:t>
            </a:r>
            <a:r>
              <a:rPr lang="zh-CN" altLang="en-US" sz="2000" b="1" dirty="0">
                <a:latin typeface="Microsoft YaHei" panose="020B0503020204020204" pitchFamily="34" charset="-122"/>
                <a:ea typeface="Microsoft YaHei" panose="020B0503020204020204" pitchFamily="34" charset="-122"/>
              </a:rPr>
              <a:t>对话信息涉及两个以上的参与者</a:t>
            </a:r>
            <a:r>
              <a:rPr lang="zh-CN" altLang="en-US" sz="2000" dirty="0">
                <a:latin typeface="Microsoft YaHei" panose="020B0503020204020204" pitchFamily="34" charset="-122"/>
                <a:ea typeface="Microsoft YaHei" panose="020B0503020204020204" pitchFamily="34" charset="-122"/>
              </a:rPr>
              <a:t>。除此之外，</a:t>
            </a:r>
            <a:r>
              <a:rPr lang="zh-CN" altLang="en-US" sz="2000" b="1" dirty="0">
                <a:latin typeface="Microsoft YaHei" panose="020B0503020204020204" pitchFamily="34" charset="-122"/>
                <a:ea typeface="Microsoft YaHei" panose="020B0503020204020204" pitchFamily="34" charset="-122"/>
              </a:rPr>
              <a:t>对话摘要会涉及更多的对话语义消歧、指代消解、信息补全等问题和挑战</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相比新闻摘要和论文摘要，对话的摘要</a:t>
            </a:r>
            <a:r>
              <a:rPr lang="zh-CN" altLang="en-US" sz="2000" b="1" dirty="0">
                <a:latin typeface="Microsoft YaHei" panose="020B0503020204020204" pitchFamily="34" charset="-122"/>
                <a:ea typeface="Microsoft YaHei" panose="020B0503020204020204" pitchFamily="34" charset="-122"/>
              </a:rPr>
              <a:t>很难直接从现有的内容中获取</a:t>
            </a:r>
            <a:r>
              <a:rPr lang="zh-CN" altLang="en-US" sz="2000" dirty="0">
                <a:latin typeface="Microsoft YaHei" panose="020B0503020204020204" pitchFamily="34" charset="-122"/>
                <a:ea typeface="Microsoft YaHei" panose="020B0503020204020204" pitchFamily="34" charset="-122"/>
              </a:rPr>
              <a:t>，而新闻的标题和论文的摘要可直接作为参考结果并进行大规模的摘要数据收集，因此构建对话摘要的数据集更加困难。</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除此之外，</a:t>
            </a:r>
            <a:r>
              <a:rPr lang="zh-CN" altLang="en-US" sz="2000" b="1" dirty="0">
                <a:latin typeface="Microsoft YaHei" panose="020B0503020204020204" pitchFamily="34" charset="-122"/>
                <a:ea typeface="Microsoft YaHei" panose="020B0503020204020204" pitchFamily="34" charset="-122"/>
              </a:rPr>
              <a:t>对话会涉及音频、视频等信息</a:t>
            </a:r>
            <a:r>
              <a:rPr lang="zh-CN" altLang="en-US" sz="2000" dirty="0">
                <a:latin typeface="Microsoft YaHei" panose="020B0503020204020204" pitchFamily="34" charset="-122"/>
                <a:ea typeface="Microsoft YaHei" panose="020B0503020204020204" pitchFamily="34" charset="-122"/>
              </a:rPr>
              <a:t>，因此对话摘要还会涉及多模态信息的建模和理解。</a:t>
            </a:r>
          </a:p>
        </p:txBody>
      </p:sp>
    </p:spTree>
    <p:extLst>
      <p:ext uri="{BB962C8B-B14F-4D97-AF65-F5344CB8AC3E}">
        <p14:creationId xmlns:p14="http://schemas.microsoft.com/office/powerpoint/2010/main" val="33833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文本摘要主要任务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28933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跨语言文本摘要是</a:t>
            </a:r>
            <a:r>
              <a:rPr lang="zh-CN" altLang="en-US" sz="2000" dirty="0">
                <a:latin typeface="Microsoft YaHei" panose="020B0503020204020204" pitchFamily="34" charset="-122"/>
                <a:ea typeface="Microsoft YaHei" panose="020B0503020204020204" pitchFamily="34" charset="-122"/>
              </a:rPr>
              <a:t>指输入源语言（如英文）文档，输出目标语言（如中文）摘要的任务。它的主要应用场景在于为非母语者生成摘要。</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一个常见的跨语言摘要数据集是</a:t>
            </a:r>
            <a:r>
              <a:rPr lang="en-US" altLang="zh-CN" sz="2000" dirty="0">
                <a:latin typeface="Microsoft YaHei" panose="020B0503020204020204" pitchFamily="34" charset="-122"/>
                <a:ea typeface="Microsoft YaHei" panose="020B0503020204020204" pitchFamily="34" charset="-122"/>
              </a:rPr>
              <a:t>Global Voices[593]</a:t>
            </a:r>
            <a:r>
              <a:rPr lang="zh-CN" altLang="en-US" sz="2000" dirty="0">
                <a:latin typeface="Microsoft YaHei" panose="020B0503020204020204" pitchFamily="34" charset="-122"/>
                <a:ea typeface="Microsoft YaHei" panose="020B0503020204020204" pitchFamily="34" charset="-122"/>
              </a:rPr>
              <a:t>，它是多语言新闻的英文摘要，主要包含</a:t>
            </a:r>
            <a:r>
              <a:rPr lang="en-US" altLang="zh-CN" sz="2000" dirty="0">
                <a:latin typeface="Microsoft YaHei" panose="020B0503020204020204" pitchFamily="34" charset="-122"/>
                <a:ea typeface="Microsoft YaHei" panose="020B0503020204020204" pitchFamily="34" charset="-122"/>
              </a:rPr>
              <a:t>15</a:t>
            </a:r>
            <a:r>
              <a:rPr lang="zh-CN" altLang="en-US" sz="2000" dirty="0">
                <a:latin typeface="Microsoft YaHei" panose="020B0503020204020204" pitchFamily="34" charset="-122"/>
                <a:ea typeface="Microsoft YaHei" panose="020B0503020204020204" pitchFamily="34" charset="-122"/>
              </a:rPr>
              <a:t>种语言的新闻及其摘要。一般而言，跨语言文本摘要可拆分为文本摘要和机器翻译两个子任务进行处理。</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多模态摘要</a:t>
            </a:r>
            <a:r>
              <a:rPr lang="zh-CN" altLang="en-US" sz="2000" dirty="0">
                <a:latin typeface="Microsoft YaHei" panose="020B0503020204020204" pitchFamily="34" charset="-122"/>
                <a:ea typeface="Microsoft YaHei" panose="020B0503020204020204" pitchFamily="34" charset="-122"/>
              </a:rPr>
              <a:t>目标也是输出摘要内容，但是模型的输入和输出不仅局限于文本，还包括图像、视频、语音等多媒体数据。</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例如，新闻文档中包含的图像、会议记录中的语音、电影字幕对应的视频等等。在多模态摘要中，各个模态的信息可能有重合或互相补充，如何对这些信息进行对齐、识别、筛选，做到摘要内容的不重复和不遗漏，是进行多模态文本摘要的重点。</a:t>
            </a:r>
            <a:endParaRPr lang="en-US" altLang="zh-CN" sz="20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MSMO</a:t>
            </a:r>
            <a:r>
              <a:rPr lang="zh-CN" altLang="en-US" sz="2000" dirty="0">
                <a:latin typeface="Microsoft YaHei" panose="020B0503020204020204" pitchFamily="34" charset="-122"/>
                <a:ea typeface="Microsoft YaHei" panose="020B0503020204020204" pitchFamily="34" charset="-122"/>
              </a:rPr>
              <a:t>数据集</a:t>
            </a:r>
            <a:r>
              <a:rPr lang="en-US" altLang="zh-CN" sz="2000" dirty="0">
                <a:latin typeface="Microsoft YaHei" panose="020B0503020204020204" pitchFamily="34" charset="-122"/>
                <a:ea typeface="Microsoft YaHei" panose="020B0503020204020204" pitchFamily="34" charset="-122"/>
              </a:rPr>
              <a:t>[594]</a:t>
            </a:r>
            <a:r>
              <a:rPr lang="zh-CN" altLang="en-US" sz="2000" dirty="0">
                <a:latin typeface="Microsoft YaHei" panose="020B0503020204020204" pitchFamily="34" charset="-122"/>
                <a:ea typeface="Microsoft YaHei" panose="020B0503020204020204" pitchFamily="34" charset="-122"/>
              </a:rPr>
              <a:t>是一个常见的多模态新闻摘要数据集，其中所包含的带有图像的新闻文档，是内容对齐的，即图像和文本描述了同样的内容。</a:t>
            </a:r>
          </a:p>
        </p:txBody>
      </p:sp>
    </p:spTree>
    <p:extLst>
      <p:ext uri="{BB962C8B-B14F-4D97-AF65-F5344CB8AC3E}">
        <p14:creationId xmlns:p14="http://schemas.microsoft.com/office/powerpoint/2010/main" val="371737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B982693E-6F35-A3F3-4940-85B495F9058C}"/>
              </a:ext>
            </a:extLst>
          </p:cNvPr>
          <p:cNvSpPr>
            <a:spLocks noChangeArrowheads="1"/>
          </p:cNvSpPr>
          <p:nvPr/>
        </p:nvSpPr>
        <p:spPr bwMode="auto">
          <a:xfrm>
            <a:off x="704531" y="3244704"/>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抽取式文本摘要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文本摘要的评测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521753AB-EA7C-5EF8-E523-B4D899DCCF4D}"/>
              </a:ext>
            </a:extLst>
          </p:cNvPr>
          <p:cNvGrpSpPr>
            <a:grpSpLocks/>
          </p:cNvGrpSpPr>
          <p:nvPr/>
        </p:nvGrpSpPr>
        <p:grpSpPr bwMode="auto">
          <a:xfrm>
            <a:off x="2355848" y="5335290"/>
            <a:ext cx="3972420" cy="488950"/>
            <a:chOff x="1129" y="0"/>
            <a:chExt cx="5748071" cy="489600"/>
          </a:xfrm>
        </p:grpSpPr>
        <p:sp>
          <p:nvSpPr>
            <p:cNvPr id="16" name="矩形 25">
              <a:extLst>
                <a:ext uri="{FF2B5EF4-FFF2-40B4-BE49-F238E27FC236}">
                  <a16:creationId xmlns:a16="http://schemas.microsoft.com/office/drawing/2014/main" id="{1D8EAA7E-0A3F-887B-B8C7-5A2EF496F5A2}"/>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2CBA1086-27D2-E812-D25B-74A041B8040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530872BD-A75C-6239-6576-2100C435BFFD}"/>
              </a:ext>
            </a:extLst>
          </p:cNvPr>
          <p:cNvGrpSpPr>
            <a:grpSpLocks/>
          </p:cNvGrpSpPr>
          <p:nvPr/>
        </p:nvGrpSpPr>
        <p:grpSpPr bwMode="auto">
          <a:xfrm>
            <a:off x="841373" y="5335290"/>
            <a:ext cx="1328550" cy="488950"/>
            <a:chOff x="0" y="0"/>
            <a:chExt cx="1328685" cy="489600"/>
          </a:xfrm>
        </p:grpSpPr>
        <p:sp>
          <p:nvSpPr>
            <p:cNvPr id="19" name="矩形 23">
              <a:extLst>
                <a:ext uri="{FF2B5EF4-FFF2-40B4-BE49-F238E27FC236}">
                  <a16:creationId xmlns:a16="http://schemas.microsoft.com/office/drawing/2014/main" id="{2049AFC4-6112-F4DD-4FB3-4EB4269B2ADF}"/>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CAA26E03-B70B-6019-1671-B96C4A0C60F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796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抽取式文本摘要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抽取式文本摘要</a:t>
            </a:r>
            <a:r>
              <a:rPr lang="zh-CN" altLang="en-US" sz="2000" dirty="0">
                <a:latin typeface="Microsoft YaHei" panose="020B0503020204020204" pitchFamily="34" charset="-122"/>
                <a:ea typeface="Microsoft YaHei" panose="020B0503020204020204" pitchFamily="34" charset="-122"/>
              </a:rPr>
              <a:t>中的关键内容是</a:t>
            </a:r>
            <a:r>
              <a:rPr lang="zh-CN" altLang="en-US" sz="2000" b="1" dirty="0">
                <a:latin typeface="Microsoft YaHei" panose="020B0503020204020204" pitchFamily="34" charset="-122"/>
                <a:ea typeface="Microsoft YaHei" panose="020B0503020204020204" pitchFamily="34" charset="-122"/>
              </a:rPr>
              <a:t>从原始文本中提取的</a:t>
            </a:r>
            <a:r>
              <a:rPr lang="zh-CN" altLang="en-US" sz="2000" dirty="0">
                <a:latin typeface="Microsoft YaHei" panose="020B0503020204020204" pitchFamily="34" charset="-122"/>
                <a:ea typeface="Microsoft YaHei" panose="020B0503020204020204" pitchFamily="34" charset="-122"/>
              </a:rPr>
              <a:t>，同时所提取的内容通常不会以任何方式进行修改。关键内容包括可用于“标记”或索引文本文档的短语，或共同组成摘要的关键句（包括标题）。</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关键文本的抽取类似于略读的过程，人们在决定是否要详细阅读一篇文档之前，会倾向于选择阅读其中的摘要（如果有）、标题、副标题、数字、文档的第一段和最后一段，以及段落中的第一句和最后一句。</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常见的抽取式文本摘要方法可分为两大类：</a:t>
            </a:r>
            <a:r>
              <a:rPr lang="zh-CN" altLang="en-US" sz="2000" b="1" dirty="0">
                <a:latin typeface="Microsoft YaHei" panose="020B0503020204020204" pitchFamily="34" charset="-122"/>
                <a:ea typeface="Microsoft YaHei" panose="020B0503020204020204" pitchFamily="34" charset="-122"/>
              </a:rPr>
              <a:t>基于排序的方法</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基于序列标注的方法</a:t>
            </a:r>
            <a:r>
              <a:rPr lang="zh-CN" altLang="en-US" sz="20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414074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365730"/>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基于排序的抽取式文本摘要的基本思想是：</a:t>
            </a:r>
            <a:endParaRPr lang="en-US" altLang="zh-CN" sz="2000" b="1"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对于一篇文档，首先按照一定的规则将其拆分为多个语义单元（如短语、句子、段落等）</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通过某种重要性评估方法为每个语义单元进行评分</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按照重要性分数的大小将语义单元进行排序，最后选取分值较高的语义单元作为关键内容并组成摘要。</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一般而言，会选取句子作为内容提取的基本语义单元，而如何衡量句子的重要性以及如何设计合适的评分方法，则是影响排序效果好坏的关键。</a:t>
            </a:r>
          </a:p>
        </p:txBody>
      </p:sp>
    </p:spTree>
    <p:extLst>
      <p:ext uri="{BB962C8B-B14F-4D97-AF65-F5344CB8AC3E}">
        <p14:creationId xmlns:p14="http://schemas.microsoft.com/office/powerpoint/2010/main" val="266690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278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--Lead-3</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13462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对于大部分类型的文档，句子在文档中的位置是一个重要的判断依据。一般而言，</a:t>
            </a:r>
            <a:r>
              <a:rPr lang="zh-CN" altLang="en-US" sz="2000" b="1" dirty="0">
                <a:latin typeface="Microsoft YaHei" panose="020B0503020204020204" pitchFamily="34" charset="-122"/>
                <a:ea typeface="Microsoft YaHei" panose="020B0503020204020204" pitchFamily="34" charset="-122"/>
              </a:rPr>
              <a:t>文档的起始句段会进行总述，结尾句段会进行总结</a:t>
            </a:r>
            <a:r>
              <a:rPr lang="zh-CN" altLang="en-US" sz="2000" dirty="0">
                <a:latin typeface="Microsoft YaHei" panose="020B0503020204020204" pitchFamily="34" charset="-122"/>
                <a:ea typeface="Microsoft YaHei" panose="020B0503020204020204" pitchFamily="34" charset="-122"/>
              </a:rPr>
              <a:t>。因此，最简单的启发式排序方法就是</a:t>
            </a:r>
            <a:r>
              <a:rPr lang="zh-CN" altLang="en-US" sz="2000" b="1" dirty="0">
                <a:latin typeface="Microsoft YaHei" panose="020B0503020204020204" pitchFamily="34" charset="-122"/>
                <a:ea typeface="Microsoft YaHei" panose="020B0503020204020204" pitchFamily="34" charset="-122"/>
              </a:rPr>
              <a:t>按照句子的位置选择关键句作为摘要</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Lead-3</a:t>
            </a:r>
            <a:r>
              <a:rPr lang="zh-CN" altLang="en-US" sz="2000" dirty="0">
                <a:latin typeface="Microsoft YaHei" panose="020B0503020204020204" pitchFamily="34" charset="-122"/>
                <a:ea typeface="Microsoft YaHei" panose="020B0503020204020204" pitchFamily="34" charset="-122"/>
              </a:rPr>
              <a:t>算法会</a:t>
            </a:r>
            <a:r>
              <a:rPr lang="zh-CN" altLang="en-US" sz="2000" b="1" dirty="0">
                <a:latin typeface="Microsoft YaHei" panose="020B0503020204020204" pitchFamily="34" charset="-122"/>
                <a:ea typeface="Microsoft YaHei" panose="020B0503020204020204" pitchFamily="34" charset="-122"/>
              </a:rPr>
              <a:t>选取文档的前三句内容作为摘要</a:t>
            </a:r>
            <a:r>
              <a:rPr lang="zh-CN" altLang="en-US" sz="2000" dirty="0">
                <a:latin typeface="Microsoft YaHei" panose="020B0503020204020204" pitchFamily="34" charset="-122"/>
                <a:ea typeface="Microsoft YaHei" panose="020B0503020204020204" pitchFamily="34" charset="-122"/>
              </a:rPr>
              <a:t>。这种方法虽然简单直接，但在某些场景中（如新闻文本摘要）非常有效。因此，</a:t>
            </a:r>
            <a:r>
              <a:rPr lang="en-US" altLang="zh-CN" sz="2000" dirty="0">
                <a:latin typeface="Microsoft YaHei" panose="020B0503020204020204" pitchFamily="34" charset="-122"/>
                <a:ea typeface="Microsoft YaHei" panose="020B0503020204020204" pitchFamily="34" charset="-122"/>
              </a:rPr>
              <a:t>Lead-3</a:t>
            </a:r>
            <a:r>
              <a:rPr lang="zh-CN" altLang="en-US" sz="2000" dirty="0">
                <a:latin typeface="Microsoft YaHei" panose="020B0503020204020204" pitchFamily="34" charset="-122"/>
                <a:ea typeface="Microsoft YaHei" panose="020B0503020204020204" pitchFamily="34" charset="-122"/>
              </a:rPr>
              <a:t>常常作为一个基线方法，并将其视为文本摘要方法的性能下界。</a:t>
            </a:r>
          </a:p>
        </p:txBody>
      </p:sp>
    </p:spTree>
    <p:extLst>
      <p:ext uri="{BB962C8B-B14F-4D97-AF65-F5344CB8AC3E}">
        <p14:creationId xmlns:p14="http://schemas.microsoft.com/office/powerpoint/2010/main" val="344738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47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TextRank</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366003"/>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TextRank</a:t>
            </a:r>
            <a:r>
              <a:rPr lang="en-US" altLang="zh-CN" sz="2000" dirty="0">
                <a:latin typeface="Microsoft YaHei" panose="020B0503020204020204" pitchFamily="34" charset="-122"/>
                <a:ea typeface="Microsoft YaHei" panose="020B0503020204020204" pitchFamily="34" charset="-122"/>
              </a:rPr>
              <a:t>[595]</a:t>
            </a:r>
            <a:r>
              <a:rPr lang="zh-CN" altLang="en-US" sz="2000" dirty="0">
                <a:latin typeface="Microsoft YaHei" panose="020B0503020204020204" pitchFamily="34" charset="-122"/>
                <a:ea typeface="Microsoft YaHei" panose="020B0503020204020204" pitchFamily="34" charset="-122"/>
              </a:rPr>
              <a:t>是一个经典的基于排序的抽取式摘要方法，它的核心思想来自</a:t>
            </a:r>
            <a:r>
              <a:rPr lang="en-US" altLang="zh-CN" sz="2000" dirty="0">
                <a:latin typeface="Microsoft YaHei" panose="020B0503020204020204" pitchFamily="34" charset="-122"/>
                <a:ea typeface="Microsoft YaHei" panose="020B0503020204020204" pitchFamily="34" charset="-122"/>
              </a:rPr>
              <a:t>PageRank </a:t>
            </a:r>
            <a:r>
              <a:rPr lang="zh-CN" altLang="en-US" sz="2000" dirty="0">
                <a:latin typeface="Microsoft YaHei" panose="020B0503020204020204" pitchFamily="34" charset="-122"/>
                <a:ea typeface="Microsoft YaHei" panose="020B0503020204020204" pitchFamily="34" charset="-122"/>
              </a:rPr>
              <a:t>算法。</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PageRank </a:t>
            </a:r>
            <a:r>
              <a:rPr lang="zh-CN" altLang="en-US" sz="2000" dirty="0">
                <a:latin typeface="Microsoft YaHei" panose="020B0503020204020204" pitchFamily="34" charset="-122"/>
                <a:ea typeface="Microsoft YaHei" panose="020B0503020204020204" pitchFamily="34" charset="-122"/>
              </a:rPr>
              <a:t>是一个基于图的排序算法，用于将网页进行排序，目的是尽可能地将重要的网页排在靠前的位置。这一类基于图的排序算法，可以递归地从图中提取全局信息，并根据节点间的某种关系来衡量节点的重要性，为节点评分排序。</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PageRank </a:t>
            </a:r>
            <a:r>
              <a:rPr lang="zh-CN" altLang="en-US" sz="2000" dirty="0">
                <a:latin typeface="Microsoft YaHei" panose="020B0503020204020204" pitchFamily="34" charset="-122"/>
                <a:ea typeface="Microsoft YaHei" panose="020B0503020204020204" pitchFamily="34" charset="-122"/>
              </a:rPr>
              <a:t>算法将网页作为有向图的节点，将网页之间可跳转的超链接作为图的有向边。当页面</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能跳转到页面</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时，我们可以将其视为页面</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为页面</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投票”。一个页面获得的票数越多，该页面的重要性就越高。</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en-US" altLang="zh-CN" sz="2000" dirty="0">
                <a:latin typeface="Microsoft YaHei" panose="020B0503020204020204" pitchFamily="34" charset="-122"/>
                <a:ea typeface="Microsoft YaHei" panose="020B0503020204020204" pitchFamily="34" charset="-122"/>
              </a:rPr>
              <a:t>PageRank</a:t>
            </a:r>
            <a:r>
              <a:rPr lang="zh-CN" altLang="en-US" sz="2000" dirty="0">
                <a:latin typeface="Microsoft YaHei" panose="020B0503020204020204" pitchFamily="34" charset="-122"/>
                <a:ea typeface="Microsoft YaHei" panose="020B0503020204020204" pitchFamily="34" charset="-122"/>
              </a:rPr>
              <a:t>模型会根据投票页面的重要性，决定其投票的权重。因此，一个页面的重要性得分取决于获得的票数，以及为其投票的节点分数。</a:t>
            </a:r>
            <a:r>
              <a:rPr lang="en-US" altLang="zh-CN" sz="2000" dirty="0">
                <a:latin typeface="Microsoft YaHei" panose="020B0503020204020204" pitchFamily="34" charset="-122"/>
                <a:ea typeface="Microsoft YaHei" panose="020B0503020204020204" pitchFamily="34" charset="-122"/>
              </a:rPr>
              <a:t>PageRank</a:t>
            </a:r>
            <a:r>
              <a:rPr lang="zh-CN" altLang="en-US" sz="2000" dirty="0">
                <a:latin typeface="Microsoft YaHei" panose="020B0503020204020204" pitchFamily="34" charset="-122"/>
                <a:ea typeface="Microsoft YaHei" panose="020B0503020204020204" pitchFamily="34" charset="-122"/>
              </a:rPr>
              <a:t>模型节点重要性迭代计算公式如下：</a:t>
            </a:r>
          </a:p>
        </p:txBody>
      </p:sp>
      <p:grpSp>
        <p:nvGrpSpPr>
          <p:cNvPr id="18467" name="Group 18466" descr="\documentclass{article}&#10;\usepackage{amsmath, amsfonts , amssymb, bm}&#10;\pagestyle{empty}&#10;\begin{document}&#10;&#10;&#10;\begin{equation*}&#10;S(V_i)=(1-d)+d*\sum_{j\in {In}(V_i)}\frac{1}{|{Out}(V_j)|}S(V_j)&#10;\end{equation*}&#10;&#10;\end{document}" title="IguanaTex Vector Display">
            <a:extLst>
              <a:ext uri="{FF2B5EF4-FFF2-40B4-BE49-F238E27FC236}">
                <a16:creationId xmlns:a16="http://schemas.microsoft.com/office/drawing/2014/main" id="{A494C852-5681-F29B-6EA9-A7B70B7CB33D}"/>
              </a:ext>
            </a:extLst>
          </p:cNvPr>
          <p:cNvGrpSpPr>
            <a:grpSpLocks noChangeAspect="1"/>
          </p:cNvGrpSpPr>
          <p:nvPr>
            <p:custDataLst>
              <p:tags r:id="rId1"/>
            </p:custDataLst>
          </p:nvPr>
        </p:nvGrpSpPr>
        <p:grpSpPr>
          <a:xfrm>
            <a:off x="3868467" y="5445441"/>
            <a:ext cx="4910065" cy="698035"/>
            <a:chOff x="6012956" y="4154072"/>
            <a:chExt cx="4910065" cy="698035"/>
          </a:xfrm>
        </p:grpSpPr>
        <p:sp>
          <p:nvSpPr>
            <p:cNvPr id="53" name="Freeform 52">
              <a:extLst>
                <a:ext uri="{FF2B5EF4-FFF2-40B4-BE49-F238E27FC236}">
                  <a16:creationId xmlns:a16="http://schemas.microsoft.com/office/drawing/2014/main" id="{186609DB-F840-0B46-4D1A-F49D47664850}"/>
                </a:ext>
              </a:extLst>
            </p:cNvPr>
            <p:cNvSpPr/>
            <p:nvPr>
              <p:custDataLst>
                <p:tags r:id="rId2"/>
              </p:custDataLst>
            </p:nvPr>
          </p:nvSpPr>
          <p:spPr>
            <a:xfrm>
              <a:off x="6012956" y="4315394"/>
              <a:ext cx="150059" cy="183968"/>
            </a:xfrm>
            <a:custGeom>
              <a:avLst/>
              <a:gdLst>
                <a:gd name="connsiteX0" fmla="*/ 150196 w 150059"/>
                <a:gd name="connsiteY0" fmla="*/ 2607 h 183968"/>
                <a:gd name="connsiteX1" fmla="*/ 147412 w 150059"/>
                <a:gd name="connsiteY1" fmla="*/ 77 h 183968"/>
                <a:gd name="connsiteX2" fmla="*/ 142857 w 150059"/>
                <a:gd name="connsiteY2" fmla="*/ 3873 h 183968"/>
                <a:gd name="connsiteX3" fmla="*/ 130711 w 150059"/>
                <a:gd name="connsiteY3" fmla="*/ 18297 h 183968"/>
                <a:gd name="connsiteX4" fmla="*/ 94524 w 150059"/>
                <a:gd name="connsiteY4" fmla="*/ 77 h 183968"/>
                <a:gd name="connsiteX5" fmla="*/ 32021 w 150059"/>
                <a:gd name="connsiteY5" fmla="*/ 59797 h 183968"/>
                <a:gd name="connsiteX6" fmla="*/ 58338 w 150059"/>
                <a:gd name="connsiteY6" fmla="*/ 95730 h 183968"/>
                <a:gd name="connsiteX7" fmla="*/ 85414 w 150059"/>
                <a:gd name="connsiteY7" fmla="*/ 102816 h 183968"/>
                <a:gd name="connsiteX8" fmla="*/ 108695 w 150059"/>
                <a:gd name="connsiteY8" fmla="*/ 129639 h 183968"/>
                <a:gd name="connsiteX9" fmla="*/ 63146 w 150059"/>
                <a:gd name="connsiteY9" fmla="*/ 176200 h 183968"/>
                <a:gd name="connsiteX10" fmla="*/ 18862 w 150059"/>
                <a:gd name="connsiteY10" fmla="*/ 139255 h 183968"/>
                <a:gd name="connsiteX11" fmla="*/ 20380 w 150059"/>
                <a:gd name="connsiteY11" fmla="*/ 125590 h 183968"/>
                <a:gd name="connsiteX12" fmla="*/ 20886 w 150059"/>
                <a:gd name="connsiteY12" fmla="*/ 123819 h 183968"/>
                <a:gd name="connsiteX13" fmla="*/ 17850 w 150059"/>
                <a:gd name="connsiteY13" fmla="*/ 121035 h 183968"/>
                <a:gd name="connsiteX14" fmla="*/ 15319 w 150059"/>
                <a:gd name="connsiteY14" fmla="*/ 122048 h 183968"/>
                <a:gd name="connsiteX15" fmla="*/ 136 w 150059"/>
                <a:gd name="connsiteY15" fmla="*/ 181515 h 183968"/>
                <a:gd name="connsiteX16" fmla="*/ 2920 w 150059"/>
                <a:gd name="connsiteY16" fmla="*/ 184045 h 183968"/>
                <a:gd name="connsiteX17" fmla="*/ 7475 w 150059"/>
                <a:gd name="connsiteY17" fmla="*/ 180249 h 183968"/>
                <a:gd name="connsiteX18" fmla="*/ 19874 w 150059"/>
                <a:gd name="connsiteY18" fmla="*/ 165825 h 183968"/>
                <a:gd name="connsiteX19" fmla="*/ 62640 w 150059"/>
                <a:gd name="connsiteY19" fmla="*/ 184045 h 183968"/>
                <a:gd name="connsiteX20" fmla="*/ 126915 w 150059"/>
                <a:gd name="connsiteY20" fmla="*/ 119011 h 183968"/>
                <a:gd name="connsiteX21" fmla="*/ 114515 w 150059"/>
                <a:gd name="connsiteY21" fmla="*/ 89404 h 183968"/>
                <a:gd name="connsiteX22" fmla="*/ 82378 w 150059"/>
                <a:gd name="connsiteY22" fmla="*/ 76751 h 183968"/>
                <a:gd name="connsiteX23" fmla="*/ 65423 w 150059"/>
                <a:gd name="connsiteY23" fmla="*/ 72196 h 183968"/>
                <a:gd name="connsiteX24" fmla="*/ 49987 w 150059"/>
                <a:gd name="connsiteY24" fmla="*/ 49169 h 183968"/>
                <a:gd name="connsiteX25" fmla="*/ 94271 w 150059"/>
                <a:gd name="connsiteY25" fmla="*/ 7162 h 183968"/>
                <a:gd name="connsiteX26" fmla="*/ 130711 w 150059"/>
                <a:gd name="connsiteY26" fmla="*/ 46385 h 183968"/>
                <a:gd name="connsiteX27" fmla="*/ 129698 w 150059"/>
                <a:gd name="connsiteY27" fmla="*/ 60556 h 183968"/>
                <a:gd name="connsiteX28" fmla="*/ 132735 w 150059"/>
                <a:gd name="connsiteY28" fmla="*/ 63087 h 183968"/>
                <a:gd name="connsiteX29" fmla="*/ 136531 w 150059"/>
                <a:gd name="connsiteY29" fmla="*/ 58026 h 183968"/>
                <a:gd name="connsiteX30" fmla="*/ 150196 w 150059"/>
                <a:gd name="connsiteY30" fmla="*/ 260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968">
                  <a:moveTo>
                    <a:pt x="150196" y="2607"/>
                  </a:moveTo>
                  <a:cubicBezTo>
                    <a:pt x="150196" y="1848"/>
                    <a:pt x="149689" y="77"/>
                    <a:pt x="147412" y="77"/>
                  </a:cubicBezTo>
                  <a:cubicBezTo>
                    <a:pt x="146147" y="77"/>
                    <a:pt x="145894" y="330"/>
                    <a:pt x="142857" y="3873"/>
                  </a:cubicBezTo>
                  <a:lnTo>
                    <a:pt x="130711" y="18297"/>
                  </a:lnTo>
                  <a:cubicBezTo>
                    <a:pt x="124131" y="6403"/>
                    <a:pt x="110973" y="77"/>
                    <a:pt x="94524" y="77"/>
                  </a:cubicBezTo>
                  <a:cubicBezTo>
                    <a:pt x="62387" y="77"/>
                    <a:pt x="32021" y="29178"/>
                    <a:pt x="32021" y="59797"/>
                  </a:cubicBezTo>
                  <a:cubicBezTo>
                    <a:pt x="32021" y="80294"/>
                    <a:pt x="45432" y="91934"/>
                    <a:pt x="58338" y="95730"/>
                  </a:cubicBezTo>
                  <a:lnTo>
                    <a:pt x="85414" y="102816"/>
                  </a:lnTo>
                  <a:cubicBezTo>
                    <a:pt x="94777" y="105093"/>
                    <a:pt x="108695" y="108889"/>
                    <a:pt x="108695" y="129639"/>
                  </a:cubicBezTo>
                  <a:cubicBezTo>
                    <a:pt x="108695" y="152414"/>
                    <a:pt x="87945" y="176200"/>
                    <a:pt x="63146" y="176200"/>
                  </a:cubicBezTo>
                  <a:cubicBezTo>
                    <a:pt x="46951" y="176200"/>
                    <a:pt x="18862" y="170633"/>
                    <a:pt x="18862" y="139255"/>
                  </a:cubicBezTo>
                  <a:cubicBezTo>
                    <a:pt x="18862" y="133182"/>
                    <a:pt x="20127" y="127109"/>
                    <a:pt x="20380" y="125590"/>
                  </a:cubicBezTo>
                  <a:cubicBezTo>
                    <a:pt x="20633" y="124578"/>
                    <a:pt x="20886" y="124325"/>
                    <a:pt x="20886" y="123819"/>
                  </a:cubicBezTo>
                  <a:cubicBezTo>
                    <a:pt x="20886" y="121288"/>
                    <a:pt x="19115" y="121035"/>
                    <a:pt x="17850" y="121035"/>
                  </a:cubicBezTo>
                  <a:cubicBezTo>
                    <a:pt x="16585" y="121035"/>
                    <a:pt x="16078" y="121288"/>
                    <a:pt x="15319" y="122048"/>
                  </a:cubicBezTo>
                  <a:cubicBezTo>
                    <a:pt x="14307" y="123060"/>
                    <a:pt x="136" y="180755"/>
                    <a:pt x="136" y="181515"/>
                  </a:cubicBezTo>
                  <a:cubicBezTo>
                    <a:pt x="136" y="183033"/>
                    <a:pt x="1401" y="184045"/>
                    <a:pt x="2920" y="184045"/>
                  </a:cubicBezTo>
                  <a:cubicBezTo>
                    <a:pt x="4185" y="184045"/>
                    <a:pt x="4438" y="183792"/>
                    <a:pt x="7475" y="180249"/>
                  </a:cubicBezTo>
                  <a:lnTo>
                    <a:pt x="19874" y="165825"/>
                  </a:lnTo>
                  <a:cubicBezTo>
                    <a:pt x="30755" y="180502"/>
                    <a:pt x="47963" y="184045"/>
                    <a:pt x="62640" y="184045"/>
                  </a:cubicBezTo>
                  <a:cubicBezTo>
                    <a:pt x="97055" y="184045"/>
                    <a:pt x="126915" y="150389"/>
                    <a:pt x="126915" y="119011"/>
                  </a:cubicBezTo>
                  <a:cubicBezTo>
                    <a:pt x="126915" y="101550"/>
                    <a:pt x="118311" y="92947"/>
                    <a:pt x="114515" y="89404"/>
                  </a:cubicBezTo>
                  <a:cubicBezTo>
                    <a:pt x="108695" y="83584"/>
                    <a:pt x="104899" y="82572"/>
                    <a:pt x="82378" y="76751"/>
                  </a:cubicBezTo>
                  <a:cubicBezTo>
                    <a:pt x="76811" y="75233"/>
                    <a:pt x="67701" y="72703"/>
                    <a:pt x="65423" y="72196"/>
                  </a:cubicBezTo>
                  <a:cubicBezTo>
                    <a:pt x="58591" y="69919"/>
                    <a:pt x="49987" y="62581"/>
                    <a:pt x="49987" y="49169"/>
                  </a:cubicBezTo>
                  <a:cubicBezTo>
                    <a:pt x="49987" y="28672"/>
                    <a:pt x="70231" y="7162"/>
                    <a:pt x="94271" y="7162"/>
                  </a:cubicBezTo>
                  <a:cubicBezTo>
                    <a:pt x="115274" y="7162"/>
                    <a:pt x="130711" y="18044"/>
                    <a:pt x="130711" y="46385"/>
                  </a:cubicBezTo>
                  <a:cubicBezTo>
                    <a:pt x="130711" y="54483"/>
                    <a:pt x="129698" y="59038"/>
                    <a:pt x="129698" y="60556"/>
                  </a:cubicBezTo>
                  <a:cubicBezTo>
                    <a:pt x="129698" y="60809"/>
                    <a:pt x="129698" y="63087"/>
                    <a:pt x="132735" y="63087"/>
                  </a:cubicBezTo>
                  <a:cubicBezTo>
                    <a:pt x="135265" y="63087"/>
                    <a:pt x="135519" y="62327"/>
                    <a:pt x="136531" y="58026"/>
                  </a:cubicBezTo>
                  <a:lnTo>
                    <a:pt x="150196" y="2607"/>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65A1A7E1-1618-CD29-58A1-DAD04F866AF1}"/>
                </a:ext>
              </a:extLst>
            </p:cNvPr>
            <p:cNvSpPr/>
            <p:nvPr>
              <p:custDataLst>
                <p:tags r:id="rId3"/>
              </p:custDataLst>
            </p:nvPr>
          </p:nvSpPr>
          <p:spPr>
            <a:xfrm>
              <a:off x="6194604" y="4304006"/>
              <a:ext cx="58707" cy="253051"/>
            </a:xfrm>
            <a:custGeom>
              <a:avLst/>
              <a:gdLst>
                <a:gd name="connsiteX0" fmla="*/ 58851 w 58707"/>
                <a:gd name="connsiteY0" fmla="*/ 250597 h 253051"/>
                <a:gd name="connsiteX1" fmla="*/ 54549 w 58707"/>
                <a:gd name="connsiteY1" fmla="*/ 245030 h 253051"/>
                <a:gd name="connsiteX2" fmla="*/ 14820 w 58707"/>
                <a:gd name="connsiteY2" fmla="*/ 126602 h 253051"/>
                <a:gd name="connsiteX3" fmla="*/ 55561 w 58707"/>
                <a:gd name="connsiteY3" fmla="*/ 6909 h 253051"/>
                <a:gd name="connsiteX4" fmla="*/ 58851 w 58707"/>
                <a:gd name="connsiteY4" fmla="*/ 2607 h 253051"/>
                <a:gd name="connsiteX5" fmla="*/ 56320 w 58707"/>
                <a:gd name="connsiteY5" fmla="*/ 77 h 253051"/>
                <a:gd name="connsiteX6" fmla="*/ 16085 w 58707"/>
                <a:gd name="connsiteY6" fmla="*/ 49422 h 253051"/>
                <a:gd name="connsiteX7" fmla="*/ 143 w 58707"/>
                <a:gd name="connsiteY7" fmla="*/ 126602 h 253051"/>
                <a:gd name="connsiteX8" fmla="*/ 16844 w 58707"/>
                <a:gd name="connsiteY8" fmla="*/ 205554 h 253051"/>
                <a:gd name="connsiteX9" fmla="*/ 56320 w 58707"/>
                <a:gd name="connsiteY9" fmla="*/ 253128 h 253051"/>
                <a:gd name="connsiteX10" fmla="*/ 58851 w 58707"/>
                <a:gd name="connsiteY10" fmla="*/ 250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51" y="250597"/>
                  </a:moveTo>
                  <a:cubicBezTo>
                    <a:pt x="58851" y="249838"/>
                    <a:pt x="58851" y="249332"/>
                    <a:pt x="54549" y="245030"/>
                  </a:cubicBezTo>
                  <a:cubicBezTo>
                    <a:pt x="22918" y="213146"/>
                    <a:pt x="14820" y="165319"/>
                    <a:pt x="14820" y="126602"/>
                  </a:cubicBezTo>
                  <a:cubicBezTo>
                    <a:pt x="14820" y="82572"/>
                    <a:pt x="24436" y="38541"/>
                    <a:pt x="55561" y="6909"/>
                  </a:cubicBezTo>
                  <a:cubicBezTo>
                    <a:pt x="58851" y="3873"/>
                    <a:pt x="58851" y="3367"/>
                    <a:pt x="58851" y="2607"/>
                  </a:cubicBezTo>
                  <a:cubicBezTo>
                    <a:pt x="58851" y="836"/>
                    <a:pt x="57839" y="77"/>
                    <a:pt x="56320" y="77"/>
                  </a:cubicBezTo>
                  <a:cubicBezTo>
                    <a:pt x="53790" y="77"/>
                    <a:pt x="31015" y="17284"/>
                    <a:pt x="16085" y="49422"/>
                  </a:cubicBezTo>
                  <a:cubicBezTo>
                    <a:pt x="3180" y="77257"/>
                    <a:pt x="143" y="105346"/>
                    <a:pt x="143" y="126602"/>
                  </a:cubicBezTo>
                  <a:cubicBezTo>
                    <a:pt x="143" y="146340"/>
                    <a:pt x="2926" y="176960"/>
                    <a:pt x="16844" y="205554"/>
                  </a:cubicBezTo>
                  <a:cubicBezTo>
                    <a:pt x="32027" y="236680"/>
                    <a:pt x="53790" y="253128"/>
                    <a:pt x="56320" y="253128"/>
                  </a:cubicBezTo>
                  <a:cubicBezTo>
                    <a:pt x="57839" y="253128"/>
                    <a:pt x="58851" y="252369"/>
                    <a:pt x="58851" y="250597"/>
                  </a:cubicBez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FAE4E29D-3664-79EA-A14D-A2ED651DBDBA}"/>
                </a:ext>
              </a:extLst>
            </p:cNvPr>
            <p:cNvSpPr/>
            <p:nvPr>
              <p:custDataLst>
                <p:tags r:id="rId4"/>
              </p:custDataLst>
            </p:nvPr>
          </p:nvSpPr>
          <p:spPr>
            <a:xfrm>
              <a:off x="6282132" y="4320961"/>
              <a:ext cx="180425" cy="178400"/>
            </a:xfrm>
            <a:custGeom>
              <a:avLst/>
              <a:gdLst>
                <a:gd name="connsiteX0" fmla="*/ 144892 w 180425"/>
                <a:gd name="connsiteY0" fmla="*/ 28925 h 178400"/>
                <a:gd name="connsiteX1" fmla="*/ 177283 w 180425"/>
                <a:gd name="connsiteY1" fmla="*/ 7922 h 178400"/>
                <a:gd name="connsiteX2" fmla="*/ 180572 w 180425"/>
                <a:gd name="connsiteY2" fmla="*/ 3114 h 178400"/>
                <a:gd name="connsiteX3" fmla="*/ 177283 w 180425"/>
                <a:gd name="connsiteY3" fmla="*/ 77 h 178400"/>
                <a:gd name="connsiteX4" fmla="*/ 156532 w 180425"/>
                <a:gd name="connsiteY4" fmla="*/ 836 h 178400"/>
                <a:gd name="connsiteX5" fmla="*/ 131480 w 180425"/>
                <a:gd name="connsiteY5" fmla="*/ 77 h 178400"/>
                <a:gd name="connsiteX6" fmla="*/ 126672 w 180425"/>
                <a:gd name="connsiteY6" fmla="*/ 4885 h 178400"/>
                <a:gd name="connsiteX7" fmla="*/ 130721 w 180425"/>
                <a:gd name="connsiteY7" fmla="*/ 7922 h 178400"/>
                <a:gd name="connsiteX8" fmla="*/ 142361 w 180425"/>
                <a:gd name="connsiteY8" fmla="*/ 16272 h 178400"/>
                <a:gd name="connsiteX9" fmla="*/ 138566 w 180425"/>
                <a:gd name="connsiteY9" fmla="*/ 25888 h 178400"/>
                <a:gd name="connsiteX10" fmla="*/ 60879 w 180425"/>
                <a:gd name="connsiteY10" fmla="*/ 149377 h 178400"/>
                <a:gd name="connsiteX11" fmla="*/ 43672 w 180425"/>
                <a:gd name="connsiteY11" fmla="*/ 15513 h 178400"/>
                <a:gd name="connsiteX12" fmla="*/ 61132 w 180425"/>
                <a:gd name="connsiteY12" fmla="*/ 7922 h 178400"/>
                <a:gd name="connsiteX13" fmla="*/ 67458 w 180425"/>
                <a:gd name="connsiteY13" fmla="*/ 2860 h 178400"/>
                <a:gd name="connsiteX14" fmla="*/ 63916 w 180425"/>
                <a:gd name="connsiteY14" fmla="*/ 77 h 178400"/>
                <a:gd name="connsiteX15" fmla="*/ 32537 w 180425"/>
                <a:gd name="connsiteY15" fmla="*/ 836 h 178400"/>
                <a:gd name="connsiteX16" fmla="*/ 18620 w 180425"/>
                <a:gd name="connsiteY16" fmla="*/ 583 h 178400"/>
                <a:gd name="connsiteX17" fmla="*/ 4955 w 180425"/>
                <a:gd name="connsiteY17" fmla="*/ 77 h 178400"/>
                <a:gd name="connsiteX18" fmla="*/ 147 w 180425"/>
                <a:gd name="connsiteY18" fmla="*/ 4885 h 178400"/>
                <a:gd name="connsiteX19" fmla="*/ 6473 w 180425"/>
                <a:gd name="connsiteY19" fmla="*/ 7922 h 178400"/>
                <a:gd name="connsiteX20" fmla="*/ 21656 w 180425"/>
                <a:gd name="connsiteY20" fmla="*/ 16525 h 178400"/>
                <a:gd name="connsiteX21" fmla="*/ 41647 w 180425"/>
                <a:gd name="connsiteY21" fmla="*/ 172658 h 178400"/>
                <a:gd name="connsiteX22" fmla="*/ 46708 w 180425"/>
                <a:gd name="connsiteY22" fmla="*/ 178478 h 178400"/>
                <a:gd name="connsiteX23" fmla="*/ 53794 w 180425"/>
                <a:gd name="connsiteY23" fmla="*/ 173923 h 178400"/>
                <a:gd name="connsiteX24" fmla="*/ 144892 w 180425"/>
                <a:gd name="connsiteY24" fmla="*/ 28925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8400">
                  <a:moveTo>
                    <a:pt x="144892" y="28925"/>
                  </a:moveTo>
                  <a:cubicBezTo>
                    <a:pt x="157291" y="9187"/>
                    <a:pt x="167920" y="8428"/>
                    <a:pt x="177283" y="7922"/>
                  </a:cubicBezTo>
                  <a:cubicBezTo>
                    <a:pt x="180319" y="7668"/>
                    <a:pt x="180572" y="3367"/>
                    <a:pt x="180572" y="3114"/>
                  </a:cubicBezTo>
                  <a:cubicBezTo>
                    <a:pt x="180572" y="1089"/>
                    <a:pt x="179307" y="77"/>
                    <a:pt x="177283" y="77"/>
                  </a:cubicBezTo>
                  <a:cubicBezTo>
                    <a:pt x="170703" y="77"/>
                    <a:pt x="163365" y="836"/>
                    <a:pt x="156532" y="836"/>
                  </a:cubicBezTo>
                  <a:cubicBezTo>
                    <a:pt x="148182" y="836"/>
                    <a:pt x="139578" y="77"/>
                    <a:pt x="131480" y="77"/>
                  </a:cubicBezTo>
                  <a:cubicBezTo>
                    <a:pt x="129962" y="77"/>
                    <a:pt x="126672" y="77"/>
                    <a:pt x="126672" y="4885"/>
                  </a:cubicBezTo>
                  <a:cubicBezTo>
                    <a:pt x="126672" y="7668"/>
                    <a:pt x="128950" y="7922"/>
                    <a:pt x="130721" y="7922"/>
                  </a:cubicBezTo>
                  <a:cubicBezTo>
                    <a:pt x="137553" y="8428"/>
                    <a:pt x="142361" y="10958"/>
                    <a:pt x="142361" y="16272"/>
                  </a:cubicBezTo>
                  <a:cubicBezTo>
                    <a:pt x="142361" y="20068"/>
                    <a:pt x="138566" y="25635"/>
                    <a:pt x="138566" y="25888"/>
                  </a:cubicBezTo>
                  <a:lnTo>
                    <a:pt x="60879" y="149377"/>
                  </a:lnTo>
                  <a:lnTo>
                    <a:pt x="43672" y="15513"/>
                  </a:lnTo>
                  <a:cubicBezTo>
                    <a:pt x="43672" y="11211"/>
                    <a:pt x="49492" y="7922"/>
                    <a:pt x="61132" y="7922"/>
                  </a:cubicBezTo>
                  <a:cubicBezTo>
                    <a:pt x="64675" y="7922"/>
                    <a:pt x="67458" y="7922"/>
                    <a:pt x="67458" y="2860"/>
                  </a:cubicBezTo>
                  <a:cubicBezTo>
                    <a:pt x="67458" y="583"/>
                    <a:pt x="65434" y="77"/>
                    <a:pt x="63916" y="77"/>
                  </a:cubicBezTo>
                  <a:cubicBezTo>
                    <a:pt x="53794" y="77"/>
                    <a:pt x="42912" y="836"/>
                    <a:pt x="32537" y="836"/>
                  </a:cubicBezTo>
                  <a:cubicBezTo>
                    <a:pt x="27982" y="836"/>
                    <a:pt x="23174" y="583"/>
                    <a:pt x="18620" y="583"/>
                  </a:cubicBezTo>
                  <a:cubicBezTo>
                    <a:pt x="14065" y="583"/>
                    <a:pt x="9257" y="77"/>
                    <a:pt x="4955" y="77"/>
                  </a:cubicBezTo>
                  <a:cubicBezTo>
                    <a:pt x="3183" y="77"/>
                    <a:pt x="147" y="77"/>
                    <a:pt x="147" y="4885"/>
                  </a:cubicBezTo>
                  <a:cubicBezTo>
                    <a:pt x="147" y="7922"/>
                    <a:pt x="2424" y="7922"/>
                    <a:pt x="6473" y="7922"/>
                  </a:cubicBezTo>
                  <a:cubicBezTo>
                    <a:pt x="20644" y="7922"/>
                    <a:pt x="20897" y="10199"/>
                    <a:pt x="21656" y="16525"/>
                  </a:cubicBezTo>
                  <a:lnTo>
                    <a:pt x="41647" y="172658"/>
                  </a:lnTo>
                  <a:cubicBezTo>
                    <a:pt x="42406" y="177719"/>
                    <a:pt x="43418" y="178478"/>
                    <a:pt x="46708" y="178478"/>
                  </a:cubicBezTo>
                  <a:cubicBezTo>
                    <a:pt x="50757" y="178478"/>
                    <a:pt x="51769" y="177213"/>
                    <a:pt x="53794" y="173923"/>
                  </a:cubicBezTo>
                  <a:lnTo>
                    <a:pt x="144892" y="28925"/>
                  </a:ln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1963A33D-C4A5-EB70-5922-E40FCEACEBF4}"/>
                </a:ext>
              </a:extLst>
            </p:cNvPr>
            <p:cNvSpPr/>
            <p:nvPr>
              <p:custDataLst>
                <p:tags r:id="rId5"/>
              </p:custDataLst>
            </p:nvPr>
          </p:nvSpPr>
          <p:spPr>
            <a:xfrm>
              <a:off x="6423900" y="4414311"/>
              <a:ext cx="53672" cy="119212"/>
            </a:xfrm>
            <a:custGeom>
              <a:avLst/>
              <a:gdLst>
                <a:gd name="connsiteX0" fmla="*/ 49219 w 53672"/>
                <a:gd name="connsiteY0" fmla="*/ 6810 h 119212"/>
                <a:gd name="connsiteX1" fmla="*/ 42134 w 53672"/>
                <a:gd name="connsiteY1" fmla="*/ 78 h 119212"/>
                <a:gd name="connsiteX2" fmla="*/ 32214 w 53672"/>
                <a:gd name="connsiteY2" fmla="*/ 9821 h 119212"/>
                <a:gd name="connsiteX3" fmla="*/ 39300 w 53672"/>
                <a:gd name="connsiteY3" fmla="*/ 16552 h 119212"/>
                <a:gd name="connsiteX4" fmla="*/ 49219 w 53672"/>
                <a:gd name="connsiteY4" fmla="*/ 6810 h 119212"/>
                <a:gd name="connsiteX5" fmla="*/ 13083 w 53672"/>
                <a:gd name="connsiteY5" fmla="*/ 96795 h 119212"/>
                <a:gd name="connsiteX6" fmla="*/ 11489 w 53672"/>
                <a:gd name="connsiteY6" fmla="*/ 104234 h 119212"/>
                <a:gd name="connsiteX7" fmla="*/ 28317 w 53672"/>
                <a:gd name="connsiteY7" fmla="*/ 119291 h 119212"/>
                <a:gd name="connsiteX8" fmla="*/ 53825 w 53672"/>
                <a:gd name="connsiteY8" fmla="*/ 92189 h 119212"/>
                <a:gd name="connsiteX9" fmla="*/ 50991 w 53672"/>
                <a:gd name="connsiteY9" fmla="*/ 89886 h 119212"/>
                <a:gd name="connsiteX10" fmla="*/ 47625 w 53672"/>
                <a:gd name="connsiteY10" fmla="*/ 92898 h 119212"/>
                <a:gd name="connsiteX11" fmla="*/ 28849 w 53672"/>
                <a:gd name="connsiteY11" fmla="*/ 114331 h 119212"/>
                <a:gd name="connsiteX12" fmla="*/ 24420 w 53672"/>
                <a:gd name="connsiteY12" fmla="*/ 108131 h 119212"/>
                <a:gd name="connsiteX13" fmla="*/ 27254 w 53672"/>
                <a:gd name="connsiteY13" fmla="*/ 96795 h 119212"/>
                <a:gd name="connsiteX14" fmla="*/ 32923 w 53672"/>
                <a:gd name="connsiteY14" fmla="*/ 82624 h 119212"/>
                <a:gd name="connsiteX15" fmla="*/ 41602 w 53672"/>
                <a:gd name="connsiteY15" fmla="*/ 60127 h 119212"/>
                <a:gd name="connsiteX16" fmla="*/ 42665 w 53672"/>
                <a:gd name="connsiteY16" fmla="*/ 54459 h 119212"/>
                <a:gd name="connsiteX17" fmla="*/ 25837 w 53672"/>
                <a:gd name="connsiteY17" fmla="*/ 39403 h 119212"/>
                <a:gd name="connsiteX18" fmla="*/ 153 w 53672"/>
                <a:gd name="connsiteY18" fmla="*/ 66504 h 119212"/>
                <a:gd name="connsiteX19" fmla="*/ 3164 w 53672"/>
                <a:gd name="connsiteY19" fmla="*/ 68807 h 119212"/>
                <a:gd name="connsiteX20" fmla="*/ 6352 w 53672"/>
                <a:gd name="connsiteY20" fmla="*/ 65973 h 119212"/>
                <a:gd name="connsiteX21" fmla="*/ 25306 w 53672"/>
                <a:gd name="connsiteY21" fmla="*/ 44362 h 119212"/>
                <a:gd name="connsiteX22" fmla="*/ 29734 w 53672"/>
                <a:gd name="connsiteY22" fmla="*/ 50562 h 119212"/>
                <a:gd name="connsiteX23" fmla="*/ 24243 w 53672"/>
                <a:gd name="connsiteY23" fmla="*/ 68276 h 119212"/>
                <a:gd name="connsiteX24" fmla="*/ 13083 w 53672"/>
                <a:gd name="connsiteY24" fmla="*/ 96795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19" y="6810"/>
                  </a:moveTo>
                  <a:cubicBezTo>
                    <a:pt x="49219" y="3975"/>
                    <a:pt x="47094" y="78"/>
                    <a:pt x="42134" y="78"/>
                  </a:cubicBezTo>
                  <a:cubicBezTo>
                    <a:pt x="37351" y="78"/>
                    <a:pt x="32214" y="4684"/>
                    <a:pt x="32214" y="9821"/>
                  </a:cubicBezTo>
                  <a:cubicBezTo>
                    <a:pt x="32214" y="12832"/>
                    <a:pt x="34517" y="16552"/>
                    <a:pt x="39300" y="16552"/>
                  </a:cubicBezTo>
                  <a:cubicBezTo>
                    <a:pt x="44437" y="16552"/>
                    <a:pt x="49219" y="11592"/>
                    <a:pt x="49219" y="6810"/>
                  </a:cubicBezTo>
                  <a:close/>
                  <a:moveTo>
                    <a:pt x="13083" y="96795"/>
                  </a:moveTo>
                  <a:cubicBezTo>
                    <a:pt x="12375" y="99097"/>
                    <a:pt x="11489" y="101223"/>
                    <a:pt x="11489" y="104234"/>
                  </a:cubicBezTo>
                  <a:cubicBezTo>
                    <a:pt x="11489" y="112560"/>
                    <a:pt x="18575" y="119291"/>
                    <a:pt x="28317" y="119291"/>
                  </a:cubicBezTo>
                  <a:cubicBezTo>
                    <a:pt x="46031" y="119291"/>
                    <a:pt x="53825" y="94846"/>
                    <a:pt x="53825" y="92189"/>
                  </a:cubicBezTo>
                  <a:cubicBezTo>
                    <a:pt x="53825" y="89886"/>
                    <a:pt x="51522" y="89886"/>
                    <a:pt x="50991" y="89886"/>
                  </a:cubicBezTo>
                  <a:cubicBezTo>
                    <a:pt x="48511" y="89886"/>
                    <a:pt x="48334" y="90949"/>
                    <a:pt x="47625" y="92898"/>
                  </a:cubicBezTo>
                  <a:cubicBezTo>
                    <a:pt x="43551" y="107068"/>
                    <a:pt x="35757" y="114331"/>
                    <a:pt x="28849" y="114331"/>
                  </a:cubicBezTo>
                  <a:cubicBezTo>
                    <a:pt x="25306" y="114331"/>
                    <a:pt x="24420" y="112028"/>
                    <a:pt x="24420" y="108131"/>
                  </a:cubicBezTo>
                  <a:cubicBezTo>
                    <a:pt x="24420" y="104057"/>
                    <a:pt x="25660" y="100692"/>
                    <a:pt x="27254" y="96795"/>
                  </a:cubicBezTo>
                  <a:cubicBezTo>
                    <a:pt x="29026" y="92012"/>
                    <a:pt x="30974" y="87229"/>
                    <a:pt x="32923" y="82624"/>
                  </a:cubicBezTo>
                  <a:cubicBezTo>
                    <a:pt x="34517" y="78372"/>
                    <a:pt x="40894" y="62253"/>
                    <a:pt x="41602" y="60127"/>
                  </a:cubicBezTo>
                  <a:cubicBezTo>
                    <a:pt x="42134" y="58356"/>
                    <a:pt x="42665" y="56230"/>
                    <a:pt x="42665" y="54459"/>
                  </a:cubicBezTo>
                  <a:cubicBezTo>
                    <a:pt x="42665" y="46134"/>
                    <a:pt x="35580" y="39403"/>
                    <a:pt x="25837" y="39403"/>
                  </a:cubicBezTo>
                  <a:cubicBezTo>
                    <a:pt x="8301" y="39403"/>
                    <a:pt x="153" y="63493"/>
                    <a:pt x="153" y="66504"/>
                  </a:cubicBezTo>
                  <a:cubicBezTo>
                    <a:pt x="153" y="68807"/>
                    <a:pt x="2632" y="68807"/>
                    <a:pt x="3164" y="68807"/>
                  </a:cubicBezTo>
                  <a:cubicBezTo>
                    <a:pt x="5644" y="68807"/>
                    <a:pt x="5821" y="67921"/>
                    <a:pt x="6352" y="65973"/>
                  </a:cubicBezTo>
                  <a:cubicBezTo>
                    <a:pt x="10958" y="50739"/>
                    <a:pt x="18752" y="44362"/>
                    <a:pt x="25306" y="44362"/>
                  </a:cubicBezTo>
                  <a:cubicBezTo>
                    <a:pt x="28140" y="44362"/>
                    <a:pt x="29734" y="45779"/>
                    <a:pt x="29734" y="50562"/>
                  </a:cubicBezTo>
                  <a:cubicBezTo>
                    <a:pt x="29734" y="54636"/>
                    <a:pt x="28671" y="57293"/>
                    <a:pt x="24243" y="68276"/>
                  </a:cubicBezTo>
                  <a:lnTo>
                    <a:pt x="13083" y="96795"/>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E00280AD-458B-5525-C10A-95D3AA58C8B0}"/>
                </a:ext>
              </a:extLst>
            </p:cNvPr>
            <p:cNvSpPr/>
            <p:nvPr>
              <p:custDataLst>
                <p:tags r:id="rId6"/>
              </p:custDataLst>
            </p:nvPr>
          </p:nvSpPr>
          <p:spPr>
            <a:xfrm>
              <a:off x="6514246" y="4304006"/>
              <a:ext cx="58707" cy="253051"/>
            </a:xfrm>
            <a:custGeom>
              <a:avLst/>
              <a:gdLst>
                <a:gd name="connsiteX0" fmla="*/ 58864 w 58707"/>
                <a:gd name="connsiteY0" fmla="*/ 126602 h 253051"/>
                <a:gd name="connsiteX1" fmla="*/ 42162 w 58707"/>
                <a:gd name="connsiteY1" fmla="*/ 47651 h 253051"/>
                <a:gd name="connsiteX2" fmla="*/ 2686 w 58707"/>
                <a:gd name="connsiteY2" fmla="*/ 77 h 253051"/>
                <a:gd name="connsiteX3" fmla="*/ 156 w 58707"/>
                <a:gd name="connsiteY3" fmla="*/ 2607 h 253051"/>
                <a:gd name="connsiteX4" fmla="*/ 4964 w 58707"/>
                <a:gd name="connsiteY4" fmla="*/ 8428 h 253051"/>
                <a:gd name="connsiteX5" fmla="*/ 44187 w 58707"/>
                <a:gd name="connsiteY5" fmla="*/ 126602 h 253051"/>
                <a:gd name="connsiteX6" fmla="*/ 3446 w 58707"/>
                <a:gd name="connsiteY6" fmla="*/ 246296 h 253051"/>
                <a:gd name="connsiteX7" fmla="*/ 156 w 58707"/>
                <a:gd name="connsiteY7" fmla="*/ 250597 h 253051"/>
                <a:gd name="connsiteX8" fmla="*/ 2686 w 58707"/>
                <a:gd name="connsiteY8" fmla="*/ 253128 h 253051"/>
                <a:gd name="connsiteX9" fmla="*/ 42922 w 58707"/>
                <a:gd name="connsiteY9" fmla="*/ 203783 h 253051"/>
                <a:gd name="connsiteX10" fmla="*/ 58864 w 58707"/>
                <a:gd name="connsiteY10" fmla="*/ 1266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4" y="126602"/>
                  </a:moveTo>
                  <a:cubicBezTo>
                    <a:pt x="58864" y="106864"/>
                    <a:pt x="56080" y="76245"/>
                    <a:pt x="42162" y="47651"/>
                  </a:cubicBezTo>
                  <a:cubicBezTo>
                    <a:pt x="26979" y="16525"/>
                    <a:pt x="5217" y="77"/>
                    <a:pt x="2686" y="77"/>
                  </a:cubicBezTo>
                  <a:cubicBezTo>
                    <a:pt x="1168" y="77"/>
                    <a:pt x="156" y="1089"/>
                    <a:pt x="156" y="2607"/>
                  </a:cubicBezTo>
                  <a:cubicBezTo>
                    <a:pt x="156" y="3367"/>
                    <a:pt x="156" y="3873"/>
                    <a:pt x="4964" y="8428"/>
                  </a:cubicBezTo>
                  <a:cubicBezTo>
                    <a:pt x="29763" y="33480"/>
                    <a:pt x="44187" y="73715"/>
                    <a:pt x="44187" y="126602"/>
                  </a:cubicBezTo>
                  <a:cubicBezTo>
                    <a:pt x="44187" y="169874"/>
                    <a:pt x="34824" y="214411"/>
                    <a:pt x="3446" y="246296"/>
                  </a:cubicBezTo>
                  <a:cubicBezTo>
                    <a:pt x="156" y="249332"/>
                    <a:pt x="156" y="249838"/>
                    <a:pt x="156" y="250597"/>
                  </a:cubicBezTo>
                  <a:cubicBezTo>
                    <a:pt x="156" y="252116"/>
                    <a:pt x="1168" y="253128"/>
                    <a:pt x="2686" y="253128"/>
                  </a:cubicBezTo>
                  <a:cubicBezTo>
                    <a:pt x="5217" y="253128"/>
                    <a:pt x="27992" y="235921"/>
                    <a:pt x="42922" y="203783"/>
                  </a:cubicBezTo>
                  <a:cubicBezTo>
                    <a:pt x="55827" y="175947"/>
                    <a:pt x="58864" y="147859"/>
                    <a:pt x="58864" y="126602"/>
                  </a:cubicBez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8C7B9F6A-3B3C-15BB-C73C-5E8C69CCB565}"/>
                </a:ext>
              </a:extLst>
            </p:cNvPr>
            <p:cNvSpPr/>
            <p:nvPr>
              <p:custDataLst>
                <p:tags r:id="rId7"/>
              </p:custDataLst>
            </p:nvPr>
          </p:nvSpPr>
          <p:spPr>
            <a:xfrm>
              <a:off x="6682693" y="4400925"/>
              <a:ext cx="168278" cy="59213"/>
            </a:xfrm>
            <a:custGeom>
              <a:avLst/>
              <a:gdLst>
                <a:gd name="connsiteX0" fmla="*/ 159838 w 168278"/>
                <a:gd name="connsiteY0" fmla="*/ 10199 h 59213"/>
                <a:gd name="connsiteX1" fmla="*/ 168442 w 168278"/>
                <a:gd name="connsiteY1" fmla="*/ 5138 h 59213"/>
                <a:gd name="connsiteX2" fmla="*/ 160091 w 168278"/>
                <a:gd name="connsiteY2" fmla="*/ 77 h 59213"/>
                <a:gd name="connsiteX3" fmla="*/ 8513 w 168278"/>
                <a:gd name="connsiteY3" fmla="*/ 77 h 59213"/>
                <a:gd name="connsiteX4" fmla="*/ 163 w 168278"/>
                <a:gd name="connsiteY4" fmla="*/ 5138 h 59213"/>
                <a:gd name="connsiteX5" fmla="*/ 8766 w 168278"/>
                <a:gd name="connsiteY5" fmla="*/ 10199 h 59213"/>
                <a:gd name="connsiteX6" fmla="*/ 159838 w 168278"/>
                <a:gd name="connsiteY6" fmla="*/ 10199 h 59213"/>
                <a:gd name="connsiteX7" fmla="*/ 160091 w 168278"/>
                <a:gd name="connsiteY7" fmla="*/ 59291 h 59213"/>
                <a:gd name="connsiteX8" fmla="*/ 168442 w 168278"/>
                <a:gd name="connsiteY8" fmla="*/ 54230 h 59213"/>
                <a:gd name="connsiteX9" fmla="*/ 159838 w 168278"/>
                <a:gd name="connsiteY9" fmla="*/ 49169 h 59213"/>
                <a:gd name="connsiteX10" fmla="*/ 8766 w 168278"/>
                <a:gd name="connsiteY10" fmla="*/ 49169 h 59213"/>
                <a:gd name="connsiteX11" fmla="*/ 163 w 168278"/>
                <a:gd name="connsiteY11" fmla="*/ 54230 h 59213"/>
                <a:gd name="connsiteX12" fmla="*/ 8513 w 168278"/>
                <a:gd name="connsiteY12" fmla="*/ 59291 h 59213"/>
                <a:gd name="connsiteX13" fmla="*/ 160091 w 168278"/>
                <a:gd name="connsiteY13" fmla="*/ 59291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38" y="10199"/>
                  </a:moveTo>
                  <a:cubicBezTo>
                    <a:pt x="163634" y="10199"/>
                    <a:pt x="168442" y="10199"/>
                    <a:pt x="168442" y="5138"/>
                  </a:cubicBezTo>
                  <a:cubicBezTo>
                    <a:pt x="168442" y="77"/>
                    <a:pt x="163634" y="77"/>
                    <a:pt x="160091" y="77"/>
                  </a:cubicBezTo>
                  <a:lnTo>
                    <a:pt x="8513" y="77"/>
                  </a:lnTo>
                  <a:cubicBezTo>
                    <a:pt x="4971" y="77"/>
                    <a:pt x="163" y="77"/>
                    <a:pt x="163" y="5138"/>
                  </a:cubicBezTo>
                  <a:cubicBezTo>
                    <a:pt x="163" y="10199"/>
                    <a:pt x="4971" y="10199"/>
                    <a:pt x="8766" y="10199"/>
                  </a:cubicBezTo>
                  <a:lnTo>
                    <a:pt x="159838" y="10199"/>
                  </a:lnTo>
                  <a:close/>
                  <a:moveTo>
                    <a:pt x="160091" y="59291"/>
                  </a:moveTo>
                  <a:cubicBezTo>
                    <a:pt x="163634" y="59291"/>
                    <a:pt x="168442" y="59291"/>
                    <a:pt x="168442" y="54230"/>
                  </a:cubicBezTo>
                  <a:cubicBezTo>
                    <a:pt x="168442" y="49169"/>
                    <a:pt x="163634" y="49169"/>
                    <a:pt x="159838" y="49169"/>
                  </a:cubicBezTo>
                  <a:lnTo>
                    <a:pt x="8766" y="49169"/>
                  </a:lnTo>
                  <a:cubicBezTo>
                    <a:pt x="4971" y="49169"/>
                    <a:pt x="163" y="49169"/>
                    <a:pt x="163" y="54230"/>
                  </a:cubicBezTo>
                  <a:cubicBezTo>
                    <a:pt x="163" y="59291"/>
                    <a:pt x="4971" y="59291"/>
                    <a:pt x="8513" y="59291"/>
                  </a:cubicBezTo>
                  <a:lnTo>
                    <a:pt x="160091" y="59291"/>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147439D8-B049-02F3-3473-28EA7A4B3095}"/>
                </a:ext>
              </a:extLst>
            </p:cNvPr>
            <p:cNvSpPr/>
            <p:nvPr>
              <p:custDataLst>
                <p:tags r:id="rId8"/>
              </p:custDataLst>
            </p:nvPr>
          </p:nvSpPr>
          <p:spPr>
            <a:xfrm>
              <a:off x="6960682" y="4304006"/>
              <a:ext cx="58707" cy="253051"/>
            </a:xfrm>
            <a:custGeom>
              <a:avLst/>
              <a:gdLst>
                <a:gd name="connsiteX0" fmla="*/ 58881 w 58707"/>
                <a:gd name="connsiteY0" fmla="*/ 250597 h 253051"/>
                <a:gd name="connsiteX1" fmla="*/ 54579 w 58707"/>
                <a:gd name="connsiteY1" fmla="*/ 245030 h 253051"/>
                <a:gd name="connsiteX2" fmla="*/ 14850 w 58707"/>
                <a:gd name="connsiteY2" fmla="*/ 126602 h 253051"/>
                <a:gd name="connsiteX3" fmla="*/ 55591 w 58707"/>
                <a:gd name="connsiteY3" fmla="*/ 6909 h 253051"/>
                <a:gd name="connsiteX4" fmla="*/ 58881 w 58707"/>
                <a:gd name="connsiteY4" fmla="*/ 2607 h 253051"/>
                <a:gd name="connsiteX5" fmla="*/ 56350 w 58707"/>
                <a:gd name="connsiteY5" fmla="*/ 77 h 253051"/>
                <a:gd name="connsiteX6" fmla="*/ 16115 w 58707"/>
                <a:gd name="connsiteY6" fmla="*/ 49422 h 253051"/>
                <a:gd name="connsiteX7" fmla="*/ 173 w 58707"/>
                <a:gd name="connsiteY7" fmla="*/ 126602 h 253051"/>
                <a:gd name="connsiteX8" fmla="*/ 16874 w 58707"/>
                <a:gd name="connsiteY8" fmla="*/ 205554 h 253051"/>
                <a:gd name="connsiteX9" fmla="*/ 56350 w 58707"/>
                <a:gd name="connsiteY9" fmla="*/ 253128 h 253051"/>
                <a:gd name="connsiteX10" fmla="*/ 58881 w 58707"/>
                <a:gd name="connsiteY10" fmla="*/ 250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1" y="250597"/>
                  </a:moveTo>
                  <a:cubicBezTo>
                    <a:pt x="58881" y="249838"/>
                    <a:pt x="58881" y="249332"/>
                    <a:pt x="54579" y="245030"/>
                  </a:cubicBezTo>
                  <a:cubicBezTo>
                    <a:pt x="22948" y="213146"/>
                    <a:pt x="14850" y="165319"/>
                    <a:pt x="14850" y="126602"/>
                  </a:cubicBezTo>
                  <a:cubicBezTo>
                    <a:pt x="14850" y="82572"/>
                    <a:pt x="24466" y="38541"/>
                    <a:pt x="55591" y="6909"/>
                  </a:cubicBezTo>
                  <a:cubicBezTo>
                    <a:pt x="58881" y="3873"/>
                    <a:pt x="58881" y="3367"/>
                    <a:pt x="58881" y="2607"/>
                  </a:cubicBezTo>
                  <a:cubicBezTo>
                    <a:pt x="58881" y="836"/>
                    <a:pt x="57869" y="77"/>
                    <a:pt x="56350" y="77"/>
                  </a:cubicBezTo>
                  <a:cubicBezTo>
                    <a:pt x="53820" y="77"/>
                    <a:pt x="31045" y="17284"/>
                    <a:pt x="16115" y="49422"/>
                  </a:cubicBezTo>
                  <a:cubicBezTo>
                    <a:pt x="3210" y="77257"/>
                    <a:pt x="173" y="105346"/>
                    <a:pt x="173" y="126602"/>
                  </a:cubicBezTo>
                  <a:cubicBezTo>
                    <a:pt x="173" y="146340"/>
                    <a:pt x="2957" y="176960"/>
                    <a:pt x="16874" y="205554"/>
                  </a:cubicBezTo>
                  <a:cubicBezTo>
                    <a:pt x="32058" y="236680"/>
                    <a:pt x="53820" y="253128"/>
                    <a:pt x="56350" y="253128"/>
                  </a:cubicBezTo>
                  <a:cubicBezTo>
                    <a:pt x="57869" y="253128"/>
                    <a:pt x="58881" y="252369"/>
                    <a:pt x="58881" y="250597"/>
                  </a:cubicBez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28C4C680-150C-FDC4-C883-50EA2D7D32C1}"/>
                </a:ext>
              </a:extLst>
            </p:cNvPr>
            <p:cNvSpPr/>
            <p:nvPr>
              <p:custDataLst>
                <p:tags r:id="rId9"/>
              </p:custDataLst>
            </p:nvPr>
          </p:nvSpPr>
          <p:spPr>
            <a:xfrm>
              <a:off x="7056561" y="4325263"/>
              <a:ext cx="83506" cy="168531"/>
            </a:xfrm>
            <a:custGeom>
              <a:avLst/>
              <a:gdLst>
                <a:gd name="connsiteX0" fmla="*/ 52052 w 83506"/>
                <a:gd name="connsiteY0" fmla="*/ 6656 h 168531"/>
                <a:gd name="connsiteX1" fmla="*/ 46232 w 83506"/>
                <a:gd name="connsiteY1" fmla="*/ 77 h 168531"/>
                <a:gd name="connsiteX2" fmla="*/ 177 w 83506"/>
                <a:gd name="connsiteY2" fmla="*/ 16272 h 168531"/>
                <a:gd name="connsiteX3" fmla="*/ 177 w 83506"/>
                <a:gd name="connsiteY3" fmla="*/ 24117 h 168531"/>
                <a:gd name="connsiteX4" fmla="*/ 33327 w 83506"/>
                <a:gd name="connsiteY4" fmla="*/ 17537 h 168531"/>
                <a:gd name="connsiteX5" fmla="*/ 33327 w 83506"/>
                <a:gd name="connsiteY5" fmla="*/ 148618 h 168531"/>
                <a:gd name="connsiteX6" fmla="*/ 9793 w 83506"/>
                <a:gd name="connsiteY6" fmla="*/ 160764 h 168531"/>
                <a:gd name="connsiteX7" fmla="*/ 1695 w 83506"/>
                <a:gd name="connsiteY7" fmla="*/ 160764 h 168531"/>
                <a:gd name="connsiteX8" fmla="*/ 1695 w 83506"/>
                <a:gd name="connsiteY8" fmla="*/ 168609 h 168531"/>
                <a:gd name="connsiteX9" fmla="*/ 42690 w 83506"/>
                <a:gd name="connsiteY9" fmla="*/ 167850 h 168531"/>
                <a:gd name="connsiteX10" fmla="*/ 83684 w 83506"/>
                <a:gd name="connsiteY10" fmla="*/ 168609 h 168531"/>
                <a:gd name="connsiteX11" fmla="*/ 83684 w 83506"/>
                <a:gd name="connsiteY11" fmla="*/ 160764 h 168531"/>
                <a:gd name="connsiteX12" fmla="*/ 75586 w 83506"/>
                <a:gd name="connsiteY12" fmla="*/ 160764 h 168531"/>
                <a:gd name="connsiteX13" fmla="*/ 52052 w 83506"/>
                <a:gd name="connsiteY13" fmla="*/ 148618 h 168531"/>
                <a:gd name="connsiteX14" fmla="*/ 52052 w 83506"/>
                <a:gd name="connsiteY14" fmla="*/ 6656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52" y="6656"/>
                  </a:moveTo>
                  <a:cubicBezTo>
                    <a:pt x="52052" y="583"/>
                    <a:pt x="52052" y="77"/>
                    <a:pt x="46232" y="77"/>
                  </a:cubicBezTo>
                  <a:cubicBezTo>
                    <a:pt x="30543" y="16272"/>
                    <a:pt x="8275" y="16272"/>
                    <a:pt x="177" y="16272"/>
                  </a:cubicBezTo>
                  <a:lnTo>
                    <a:pt x="177" y="24117"/>
                  </a:lnTo>
                  <a:cubicBezTo>
                    <a:pt x="5238" y="24117"/>
                    <a:pt x="20168" y="24117"/>
                    <a:pt x="33327" y="17537"/>
                  </a:cubicBezTo>
                  <a:lnTo>
                    <a:pt x="33327" y="148618"/>
                  </a:lnTo>
                  <a:cubicBezTo>
                    <a:pt x="33327" y="157728"/>
                    <a:pt x="32567" y="160764"/>
                    <a:pt x="9793" y="160764"/>
                  </a:cubicBezTo>
                  <a:lnTo>
                    <a:pt x="1695" y="160764"/>
                  </a:lnTo>
                  <a:lnTo>
                    <a:pt x="1695" y="168609"/>
                  </a:lnTo>
                  <a:cubicBezTo>
                    <a:pt x="10552" y="167850"/>
                    <a:pt x="32567" y="167850"/>
                    <a:pt x="42690" y="167850"/>
                  </a:cubicBezTo>
                  <a:cubicBezTo>
                    <a:pt x="52812" y="167850"/>
                    <a:pt x="74827" y="167850"/>
                    <a:pt x="83684" y="168609"/>
                  </a:cubicBezTo>
                  <a:lnTo>
                    <a:pt x="83684" y="160764"/>
                  </a:lnTo>
                  <a:lnTo>
                    <a:pt x="75586" y="160764"/>
                  </a:lnTo>
                  <a:cubicBezTo>
                    <a:pt x="52812" y="160764"/>
                    <a:pt x="52052" y="157981"/>
                    <a:pt x="52052" y="148618"/>
                  </a:cubicBezTo>
                  <a:lnTo>
                    <a:pt x="52052" y="6656"/>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21EFA58E-E210-D9B5-21EA-82E3417937D5}"/>
                </a:ext>
              </a:extLst>
            </p:cNvPr>
            <p:cNvSpPr/>
            <p:nvPr>
              <p:custDataLst>
                <p:tags r:id="rId10"/>
              </p:custDataLst>
            </p:nvPr>
          </p:nvSpPr>
          <p:spPr>
            <a:xfrm>
              <a:off x="7237801" y="4425471"/>
              <a:ext cx="154614" cy="10122"/>
            </a:xfrm>
            <a:custGeom>
              <a:avLst/>
              <a:gdLst>
                <a:gd name="connsiteX0" fmla="*/ 145942 w 154614"/>
                <a:gd name="connsiteY0" fmla="*/ 10199 h 10122"/>
                <a:gd name="connsiteX1" fmla="*/ 154798 w 154614"/>
                <a:gd name="connsiteY1" fmla="*/ 5138 h 10122"/>
                <a:gd name="connsiteX2" fmla="*/ 145942 w 154614"/>
                <a:gd name="connsiteY2" fmla="*/ 77 h 10122"/>
                <a:gd name="connsiteX3" fmla="*/ 9041 w 154614"/>
                <a:gd name="connsiteY3" fmla="*/ 77 h 10122"/>
                <a:gd name="connsiteX4" fmla="*/ 184 w 154614"/>
                <a:gd name="connsiteY4" fmla="*/ 5138 h 10122"/>
                <a:gd name="connsiteX5" fmla="*/ 9041 w 154614"/>
                <a:gd name="connsiteY5" fmla="*/ 10199 h 10122"/>
                <a:gd name="connsiteX6" fmla="*/ 145942 w 154614"/>
                <a:gd name="connsiteY6" fmla="*/ 10199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42" y="10199"/>
                  </a:moveTo>
                  <a:cubicBezTo>
                    <a:pt x="150243" y="10199"/>
                    <a:pt x="154798" y="10199"/>
                    <a:pt x="154798" y="5138"/>
                  </a:cubicBezTo>
                  <a:cubicBezTo>
                    <a:pt x="154798" y="77"/>
                    <a:pt x="150243" y="77"/>
                    <a:pt x="145942" y="77"/>
                  </a:cubicBezTo>
                  <a:lnTo>
                    <a:pt x="9041" y="77"/>
                  </a:lnTo>
                  <a:cubicBezTo>
                    <a:pt x="4739" y="77"/>
                    <a:pt x="184" y="77"/>
                    <a:pt x="184" y="5138"/>
                  </a:cubicBezTo>
                  <a:cubicBezTo>
                    <a:pt x="184" y="10199"/>
                    <a:pt x="4739" y="10199"/>
                    <a:pt x="9041" y="10199"/>
                  </a:cubicBezTo>
                  <a:lnTo>
                    <a:pt x="145942" y="10199"/>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5B4E5C7E-7A33-5DE9-0DB9-E8F2820FB0C7}"/>
                </a:ext>
              </a:extLst>
            </p:cNvPr>
            <p:cNvSpPr/>
            <p:nvPr>
              <p:custDataLst>
                <p:tags r:id="rId11"/>
              </p:custDataLst>
            </p:nvPr>
          </p:nvSpPr>
          <p:spPr>
            <a:xfrm>
              <a:off x="7479970" y="4318177"/>
              <a:ext cx="120452" cy="178400"/>
            </a:xfrm>
            <a:custGeom>
              <a:avLst/>
              <a:gdLst>
                <a:gd name="connsiteX0" fmla="*/ 120646 w 120452"/>
                <a:gd name="connsiteY0" fmla="*/ 2860 h 178400"/>
                <a:gd name="connsiteX1" fmla="*/ 117357 w 120452"/>
                <a:gd name="connsiteY1" fmla="*/ 77 h 178400"/>
                <a:gd name="connsiteX2" fmla="*/ 85219 w 120452"/>
                <a:gd name="connsiteY2" fmla="*/ 2860 h 178400"/>
                <a:gd name="connsiteX3" fmla="*/ 81677 w 120452"/>
                <a:gd name="connsiteY3" fmla="*/ 7668 h 178400"/>
                <a:gd name="connsiteX4" fmla="*/ 87750 w 120452"/>
                <a:gd name="connsiteY4" fmla="*/ 10705 h 178400"/>
                <a:gd name="connsiteX5" fmla="*/ 100402 w 120452"/>
                <a:gd name="connsiteY5" fmla="*/ 15007 h 178400"/>
                <a:gd name="connsiteX6" fmla="*/ 99643 w 120452"/>
                <a:gd name="connsiteY6" fmla="*/ 20068 h 178400"/>
                <a:gd name="connsiteX7" fmla="*/ 84460 w 120452"/>
                <a:gd name="connsiteY7" fmla="*/ 80041 h 178400"/>
                <a:gd name="connsiteX8" fmla="*/ 61179 w 120452"/>
                <a:gd name="connsiteY8" fmla="*/ 63846 h 178400"/>
                <a:gd name="connsiteX9" fmla="*/ 194 w 120452"/>
                <a:gd name="connsiteY9" fmla="*/ 137990 h 178400"/>
                <a:gd name="connsiteX10" fmla="*/ 33850 w 120452"/>
                <a:gd name="connsiteY10" fmla="*/ 178478 h 178400"/>
                <a:gd name="connsiteX11" fmla="*/ 66747 w 120452"/>
                <a:gd name="connsiteY11" fmla="*/ 159499 h 178400"/>
                <a:gd name="connsiteX12" fmla="*/ 89774 w 120452"/>
                <a:gd name="connsiteY12" fmla="*/ 178478 h 178400"/>
                <a:gd name="connsiteX13" fmla="*/ 108500 w 120452"/>
                <a:gd name="connsiteY13" fmla="*/ 164560 h 178400"/>
                <a:gd name="connsiteX14" fmla="*/ 116091 w 120452"/>
                <a:gd name="connsiteY14" fmla="*/ 139508 h 178400"/>
                <a:gd name="connsiteX15" fmla="*/ 113055 w 120452"/>
                <a:gd name="connsiteY15" fmla="*/ 136978 h 178400"/>
                <a:gd name="connsiteX16" fmla="*/ 109512 w 120452"/>
                <a:gd name="connsiteY16" fmla="*/ 141532 h 178400"/>
                <a:gd name="connsiteX17" fmla="*/ 90280 w 120452"/>
                <a:gd name="connsiteY17" fmla="*/ 172911 h 178400"/>
                <a:gd name="connsiteX18" fmla="*/ 82689 w 120452"/>
                <a:gd name="connsiteY18" fmla="*/ 161270 h 178400"/>
                <a:gd name="connsiteX19" fmla="*/ 84207 w 120452"/>
                <a:gd name="connsiteY19" fmla="*/ 149124 h 178400"/>
                <a:gd name="connsiteX20" fmla="*/ 120646 w 120452"/>
                <a:gd name="connsiteY20" fmla="*/ 2860 h 178400"/>
                <a:gd name="connsiteX21" fmla="*/ 68012 w 120452"/>
                <a:gd name="connsiteY21" fmla="*/ 145581 h 178400"/>
                <a:gd name="connsiteX22" fmla="*/ 62951 w 120452"/>
                <a:gd name="connsiteY22" fmla="*/ 154944 h 178400"/>
                <a:gd name="connsiteX23" fmla="*/ 34356 w 120452"/>
                <a:gd name="connsiteY23" fmla="*/ 172911 h 178400"/>
                <a:gd name="connsiteX24" fmla="*/ 18161 w 120452"/>
                <a:gd name="connsiteY24" fmla="*/ 149124 h 178400"/>
                <a:gd name="connsiteX25" fmla="*/ 32079 w 120452"/>
                <a:gd name="connsiteY25" fmla="*/ 93706 h 178400"/>
                <a:gd name="connsiteX26" fmla="*/ 61432 w 120452"/>
                <a:gd name="connsiteY26" fmla="*/ 69413 h 178400"/>
                <a:gd name="connsiteX27" fmla="*/ 81423 w 120452"/>
                <a:gd name="connsiteY27" fmla="*/ 91681 h 178400"/>
                <a:gd name="connsiteX28" fmla="*/ 80664 w 120452"/>
                <a:gd name="connsiteY28" fmla="*/ 95983 h 178400"/>
                <a:gd name="connsiteX29" fmla="*/ 68012 w 120452"/>
                <a:gd name="connsiteY29" fmla="*/ 14558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646" y="2860"/>
                  </a:moveTo>
                  <a:cubicBezTo>
                    <a:pt x="120646" y="2607"/>
                    <a:pt x="120646" y="77"/>
                    <a:pt x="117357" y="77"/>
                  </a:cubicBezTo>
                  <a:cubicBezTo>
                    <a:pt x="113561" y="77"/>
                    <a:pt x="89521" y="2354"/>
                    <a:pt x="85219" y="2860"/>
                  </a:cubicBezTo>
                  <a:cubicBezTo>
                    <a:pt x="83195" y="3114"/>
                    <a:pt x="81677" y="4379"/>
                    <a:pt x="81677" y="7668"/>
                  </a:cubicBezTo>
                  <a:cubicBezTo>
                    <a:pt x="81677" y="10705"/>
                    <a:pt x="83954" y="10705"/>
                    <a:pt x="87750" y="10705"/>
                  </a:cubicBezTo>
                  <a:cubicBezTo>
                    <a:pt x="99896" y="10705"/>
                    <a:pt x="100402" y="12476"/>
                    <a:pt x="100402" y="15007"/>
                  </a:cubicBezTo>
                  <a:lnTo>
                    <a:pt x="99643" y="20068"/>
                  </a:lnTo>
                  <a:lnTo>
                    <a:pt x="84460" y="80041"/>
                  </a:lnTo>
                  <a:cubicBezTo>
                    <a:pt x="79905" y="70678"/>
                    <a:pt x="72567" y="63846"/>
                    <a:pt x="61179" y="63846"/>
                  </a:cubicBezTo>
                  <a:cubicBezTo>
                    <a:pt x="31572" y="63846"/>
                    <a:pt x="194" y="101044"/>
                    <a:pt x="194" y="137990"/>
                  </a:cubicBezTo>
                  <a:cubicBezTo>
                    <a:pt x="194" y="161777"/>
                    <a:pt x="14112" y="178478"/>
                    <a:pt x="33850" y="178478"/>
                  </a:cubicBezTo>
                  <a:cubicBezTo>
                    <a:pt x="38911" y="178478"/>
                    <a:pt x="51563" y="177466"/>
                    <a:pt x="66747" y="159499"/>
                  </a:cubicBezTo>
                  <a:cubicBezTo>
                    <a:pt x="68771" y="170127"/>
                    <a:pt x="77628" y="178478"/>
                    <a:pt x="89774" y="178478"/>
                  </a:cubicBezTo>
                  <a:cubicBezTo>
                    <a:pt x="98631" y="178478"/>
                    <a:pt x="104451" y="172658"/>
                    <a:pt x="108500" y="164560"/>
                  </a:cubicBezTo>
                  <a:cubicBezTo>
                    <a:pt x="112802" y="155450"/>
                    <a:pt x="116091" y="140014"/>
                    <a:pt x="116091" y="139508"/>
                  </a:cubicBezTo>
                  <a:cubicBezTo>
                    <a:pt x="116091" y="136978"/>
                    <a:pt x="113814" y="136978"/>
                    <a:pt x="113055" y="136978"/>
                  </a:cubicBezTo>
                  <a:cubicBezTo>
                    <a:pt x="110524" y="136978"/>
                    <a:pt x="110271" y="137990"/>
                    <a:pt x="109512" y="141532"/>
                  </a:cubicBezTo>
                  <a:cubicBezTo>
                    <a:pt x="105210" y="157981"/>
                    <a:pt x="100655" y="172911"/>
                    <a:pt x="90280" y="172911"/>
                  </a:cubicBezTo>
                  <a:cubicBezTo>
                    <a:pt x="83448" y="172911"/>
                    <a:pt x="82689" y="166331"/>
                    <a:pt x="82689" y="161270"/>
                  </a:cubicBezTo>
                  <a:cubicBezTo>
                    <a:pt x="82689" y="155197"/>
                    <a:pt x="83195" y="153426"/>
                    <a:pt x="84207" y="149124"/>
                  </a:cubicBezTo>
                  <a:lnTo>
                    <a:pt x="120646" y="2860"/>
                  </a:lnTo>
                  <a:close/>
                  <a:moveTo>
                    <a:pt x="68012" y="145581"/>
                  </a:moveTo>
                  <a:cubicBezTo>
                    <a:pt x="66747" y="150136"/>
                    <a:pt x="66747" y="150642"/>
                    <a:pt x="62951" y="154944"/>
                  </a:cubicBezTo>
                  <a:cubicBezTo>
                    <a:pt x="51816" y="168862"/>
                    <a:pt x="41441" y="172911"/>
                    <a:pt x="34356" y="172911"/>
                  </a:cubicBezTo>
                  <a:cubicBezTo>
                    <a:pt x="21703" y="172911"/>
                    <a:pt x="18161" y="158993"/>
                    <a:pt x="18161" y="149124"/>
                  </a:cubicBezTo>
                  <a:cubicBezTo>
                    <a:pt x="18161" y="136471"/>
                    <a:pt x="26258" y="105346"/>
                    <a:pt x="32079" y="93706"/>
                  </a:cubicBezTo>
                  <a:cubicBezTo>
                    <a:pt x="39923" y="78776"/>
                    <a:pt x="51310" y="69413"/>
                    <a:pt x="61432" y="69413"/>
                  </a:cubicBezTo>
                  <a:cubicBezTo>
                    <a:pt x="77881" y="69413"/>
                    <a:pt x="81423" y="90163"/>
                    <a:pt x="81423" y="91681"/>
                  </a:cubicBezTo>
                  <a:cubicBezTo>
                    <a:pt x="81423" y="93200"/>
                    <a:pt x="80917" y="94718"/>
                    <a:pt x="80664" y="95983"/>
                  </a:cubicBezTo>
                  <a:lnTo>
                    <a:pt x="68012" y="145581"/>
                  </a:ln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C23A9BB6-E82C-7A94-6D2F-8A5D5E2FD502}"/>
                </a:ext>
              </a:extLst>
            </p:cNvPr>
            <p:cNvSpPr/>
            <p:nvPr>
              <p:custDataLst>
                <p:tags r:id="rId12"/>
              </p:custDataLst>
            </p:nvPr>
          </p:nvSpPr>
          <p:spPr>
            <a:xfrm>
              <a:off x="7615982" y="4304006"/>
              <a:ext cx="58707" cy="253051"/>
            </a:xfrm>
            <a:custGeom>
              <a:avLst/>
              <a:gdLst>
                <a:gd name="connsiteX0" fmla="*/ 58907 w 58707"/>
                <a:gd name="connsiteY0" fmla="*/ 126602 h 253051"/>
                <a:gd name="connsiteX1" fmla="*/ 42206 w 58707"/>
                <a:gd name="connsiteY1" fmla="*/ 47651 h 253051"/>
                <a:gd name="connsiteX2" fmla="*/ 2730 w 58707"/>
                <a:gd name="connsiteY2" fmla="*/ 77 h 253051"/>
                <a:gd name="connsiteX3" fmla="*/ 199 w 58707"/>
                <a:gd name="connsiteY3" fmla="*/ 2607 h 253051"/>
                <a:gd name="connsiteX4" fmla="*/ 5007 w 58707"/>
                <a:gd name="connsiteY4" fmla="*/ 8428 h 253051"/>
                <a:gd name="connsiteX5" fmla="*/ 44230 w 58707"/>
                <a:gd name="connsiteY5" fmla="*/ 126602 h 253051"/>
                <a:gd name="connsiteX6" fmla="*/ 3489 w 58707"/>
                <a:gd name="connsiteY6" fmla="*/ 246296 h 253051"/>
                <a:gd name="connsiteX7" fmla="*/ 199 w 58707"/>
                <a:gd name="connsiteY7" fmla="*/ 250597 h 253051"/>
                <a:gd name="connsiteX8" fmla="*/ 2730 w 58707"/>
                <a:gd name="connsiteY8" fmla="*/ 253128 h 253051"/>
                <a:gd name="connsiteX9" fmla="*/ 42965 w 58707"/>
                <a:gd name="connsiteY9" fmla="*/ 203783 h 253051"/>
                <a:gd name="connsiteX10" fmla="*/ 58907 w 58707"/>
                <a:gd name="connsiteY10" fmla="*/ 1266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7" y="126602"/>
                  </a:moveTo>
                  <a:cubicBezTo>
                    <a:pt x="58907" y="106864"/>
                    <a:pt x="56124" y="76245"/>
                    <a:pt x="42206" y="47651"/>
                  </a:cubicBezTo>
                  <a:cubicBezTo>
                    <a:pt x="27023" y="16525"/>
                    <a:pt x="5260" y="77"/>
                    <a:pt x="2730" y="77"/>
                  </a:cubicBezTo>
                  <a:cubicBezTo>
                    <a:pt x="1211" y="77"/>
                    <a:pt x="199" y="1089"/>
                    <a:pt x="199" y="2607"/>
                  </a:cubicBezTo>
                  <a:cubicBezTo>
                    <a:pt x="199" y="3367"/>
                    <a:pt x="199" y="3873"/>
                    <a:pt x="5007" y="8428"/>
                  </a:cubicBezTo>
                  <a:cubicBezTo>
                    <a:pt x="29806" y="33480"/>
                    <a:pt x="44230" y="73715"/>
                    <a:pt x="44230" y="126602"/>
                  </a:cubicBezTo>
                  <a:cubicBezTo>
                    <a:pt x="44230" y="169874"/>
                    <a:pt x="34867" y="214411"/>
                    <a:pt x="3489" y="246296"/>
                  </a:cubicBezTo>
                  <a:cubicBezTo>
                    <a:pt x="199" y="249332"/>
                    <a:pt x="199" y="249838"/>
                    <a:pt x="199" y="250597"/>
                  </a:cubicBezTo>
                  <a:cubicBezTo>
                    <a:pt x="199" y="252116"/>
                    <a:pt x="1211" y="253128"/>
                    <a:pt x="2730" y="253128"/>
                  </a:cubicBezTo>
                  <a:cubicBezTo>
                    <a:pt x="5260" y="253128"/>
                    <a:pt x="28035" y="235921"/>
                    <a:pt x="42965" y="203783"/>
                  </a:cubicBezTo>
                  <a:cubicBezTo>
                    <a:pt x="55871" y="175947"/>
                    <a:pt x="58907" y="147859"/>
                    <a:pt x="58907" y="126602"/>
                  </a:cubicBez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4E59BD34-827E-7C90-690D-329FC40A723D}"/>
                </a:ext>
              </a:extLst>
            </p:cNvPr>
            <p:cNvSpPr/>
            <p:nvPr>
              <p:custDataLst>
                <p:tags r:id="rId13"/>
              </p:custDataLst>
            </p:nvPr>
          </p:nvSpPr>
          <p:spPr>
            <a:xfrm>
              <a:off x="7770370" y="4346266"/>
              <a:ext cx="168278" cy="168531"/>
            </a:xfrm>
            <a:custGeom>
              <a:avLst/>
              <a:gdLst>
                <a:gd name="connsiteX0" fmla="*/ 89532 w 168278"/>
                <a:gd name="connsiteY0" fmla="*/ 89404 h 168531"/>
                <a:gd name="connsiteX1" fmla="*/ 160134 w 168278"/>
                <a:gd name="connsiteY1" fmla="*/ 89404 h 168531"/>
                <a:gd name="connsiteX2" fmla="*/ 168484 w 168278"/>
                <a:gd name="connsiteY2" fmla="*/ 84343 h 168531"/>
                <a:gd name="connsiteX3" fmla="*/ 160134 w 168278"/>
                <a:gd name="connsiteY3" fmla="*/ 79282 h 168531"/>
                <a:gd name="connsiteX4" fmla="*/ 89532 w 168278"/>
                <a:gd name="connsiteY4" fmla="*/ 79282 h 168531"/>
                <a:gd name="connsiteX5" fmla="*/ 89532 w 168278"/>
                <a:gd name="connsiteY5" fmla="*/ 8428 h 168531"/>
                <a:gd name="connsiteX6" fmla="*/ 84471 w 168278"/>
                <a:gd name="connsiteY6" fmla="*/ 77 h 168531"/>
                <a:gd name="connsiteX7" fmla="*/ 79410 w 168278"/>
                <a:gd name="connsiteY7" fmla="*/ 8428 h 168531"/>
                <a:gd name="connsiteX8" fmla="*/ 79410 w 168278"/>
                <a:gd name="connsiteY8" fmla="*/ 79282 h 168531"/>
                <a:gd name="connsiteX9" fmla="*/ 8556 w 168278"/>
                <a:gd name="connsiteY9" fmla="*/ 79282 h 168531"/>
                <a:gd name="connsiteX10" fmla="*/ 205 w 168278"/>
                <a:gd name="connsiteY10" fmla="*/ 84343 h 168531"/>
                <a:gd name="connsiteX11" fmla="*/ 8556 w 168278"/>
                <a:gd name="connsiteY11" fmla="*/ 89404 h 168531"/>
                <a:gd name="connsiteX12" fmla="*/ 79410 w 168278"/>
                <a:gd name="connsiteY12" fmla="*/ 89404 h 168531"/>
                <a:gd name="connsiteX13" fmla="*/ 79410 w 168278"/>
                <a:gd name="connsiteY13" fmla="*/ 160258 h 168531"/>
                <a:gd name="connsiteX14" fmla="*/ 84471 w 168278"/>
                <a:gd name="connsiteY14" fmla="*/ 168609 h 168531"/>
                <a:gd name="connsiteX15" fmla="*/ 89532 w 168278"/>
                <a:gd name="connsiteY15" fmla="*/ 160258 h 168531"/>
                <a:gd name="connsiteX16" fmla="*/ 89532 w 168278"/>
                <a:gd name="connsiteY16" fmla="*/ 8940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32" y="89404"/>
                  </a:moveTo>
                  <a:lnTo>
                    <a:pt x="160134" y="89404"/>
                  </a:lnTo>
                  <a:cubicBezTo>
                    <a:pt x="163676" y="89404"/>
                    <a:pt x="168484" y="89404"/>
                    <a:pt x="168484" y="84343"/>
                  </a:cubicBezTo>
                  <a:cubicBezTo>
                    <a:pt x="168484" y="79282"/>
                    <a:pt x="163676" y="79282"/>
                    <a:pt x="160134" y="79282"/>
                  </a:cubicBezTo>
                  <a:lnTo>
                    <a:pt x="89532" y="79282"/>
                  </a:lnTo>
                  <a:lnTo>
                    <a:pt x="89532" y="8428"/>
                  </a:lnTo>
                  <a:cubicBezTo>
                    <a:pt x="89532" y="4885"/>
                    <a:pt x="89532" y="77"/>
                    <a:pt x="84471" y="77"/>
                  </a:cubicBezTo>
                  <a:cubicBezTo>
                    <a:pt x="79410" y="77"/>
                    <a:pt x="79410" y="4885"/>
                    <a:pt x="79410" y="8428"/>
                  </a:cubicBezTo>
                  <a:lnTo>
                    <a:pt x="79410" y="79282"/>
                  </a:lnTo>
                  <a:lnTo>
                    <a:pt x="8556" y="79282"/>
                  </a:lnTo>
                  <a:cubicBezTo>
                    <a:pt x="5013" y="79282"/>
                    <a:pt x="205" y="79282"/>
                    <a:pt x="205" y="84343"/>
                  </a:cubicBezTo>
                  <a:cubicBezTo>
                    <a:pt x="205" y="89404"/>
                    <a:pt x="5013" y="89404"/>
                    <a:pt x="8556" y="89404"/>
                  </a:cubicBezTo>
                  <a:lnTo>
                    <a:pt x="79410" y="89404"/>
                  </a:lnTo>
                  <a:lnTo>
                    <a:pt x="79410" y="160258"/>
                  </a:lnTo>
                  <a:cubicBezTo>
                    <a:pt x="79410" y="163801"/>
                    <a:pt x="79410" y="168609"/>
                    <a:pt x="84471" y="168609"/>
                  </a:cubicBezTo>
                  <a:cubicBezTo>
                    <a:pt x="89532" y="168609"/>
                    <a:pt x="89532" y="163801"/>
                    <a:pt x="89532" y="160258"/>
                  </a:cubicBezTo>
                  <a:lnTo>
                    <a:pt x="89532" y="89404"/>
                  </a:ln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31D17A14-F9DB-67D4-CE04-EEFB7D575CB2}"/>
                </a:ext>
              </a:extLst>
            </p:cNvPr>
            <p:cNvSpPr/>
            <p:nvPr>
              <p:custDataLst>
                <p:tags r:id="rId14"/>
              </p:custDataLst>
            </p:nvPr>
          </p:nvSpPr>
          <p:spPr>
            <a:xfrm>
              <a:off x="8019372" y="4318177"/>
              <a:ext cx="120452" cy="178400"/>
            </a:xfrm>
            <a:custGeom>
              <a:avLst/>
              <a:gdLst>
                <a:gd name="connsiteX0" fmla="*/ 120668 w 120452"/>
                <a:gd name="connsiteY0" fmla="*/ 2860 h 178400"/>
                <a:gd name="connsiteX1" fmla="*/ 117378 w 120452"/>
                <a:gd name="connsiteY1" fmla="*/ 77 h 178400"/>
                <a:gd name="connsiteX2" fmla="*/ 85240 w 120452"/>
                <a:gd name="connsiteY2" fmla="*/ 2860 h 178400"/>
                <a:gd name="connsiteX3" fmla="*/ 81698 w 120452"/>
                <a:gd name="connsiteY3" fmla="*/ 7668 h 178400"/>
                <a:gd name="connsiteX4" fmla="*/ 87771 w 120452"/>
                <a:gd name="connsiteY4" fmla="*/ 10705 h 178400"/>
                <a:gd name="connsiteX5" fmla="*/ 100424 w 120452"/>
                <a:gd name="connsiteY5" fmla="*/ 15007 h 178400"/>
                <a:gd name="connsiteX6" fmla="*/ 99664 w 120452"/>
                <a:gd name="connsiteY6" fmla="*/ 20068 h 178400"/>
                <a:gd name="connsiteX7" fmla="*/ 84481 w 120452"/>
                <a:gd name="connsiteY7" fmla="*/ 80041 h 178400"/>
                <a:gd name="connsiteX8" fmla="*/ 61201 w 120452"/>
                <a:gd name="connsiteY8" fmla="*/ 63846 h 178400"/>
                <a:gd name="connsiteX9" fmla="*/ 215 w 120452"/>
                <a:gd name="connsiteY9" fmla="*/ 137990 h 178400"/>
                <a:gd name="connsiteX10" fmla="*/ 33871 w 120452"/>
                <a:gd name="connsiteY10" fmla="*/ 178478 h 178400"/>
                <a:gd name="connsiteX11" fmla="*/ 66768 w 120452"/>
                <a:gd name="connsiteY11" fmla="*/ 159499 h 178400"/>
                <a:gd name="connsiteX12" fmla="*/ 89795 w 120452"/>
                <a:gd name="connsiteY12" fmla="*/ 178478 h 178400"/>
                <a:gd name="connsiteX13" fmla="*/ 108521 w 120452"/>
                <a:gd name="connsiteY13" fmla="*/ 164560 h 178400"/>
                <a:gd name="connsiteX14" fmla="*/ 116113 w 120452"/>
                <a:gd name="connsiteY14" fmla="*/ 139508 h 178400"/>
                <a:gd name="connsiteX15" fmla="*/ 113076 w 120452"/>
                <a:gd name="connsiteY15" fmla="*/ 136978 h 178400"/>
                <a:gd name="connsiteX16" fmla="*/ 109533 w 120452"/>
                <a:gd name="connsiteY16" fmla="*/ 141532 h 178400"/>
                <a:gd name="connsiteX17" fmla="*/ 90301 w 120452"/>
                <a:gd name="connsiteY17" fmla="*/ 172911 h 178400"/>
                <a:gd name="connsiteX18" fmla="*/ 82710 w 120452"/>
                <a:gd name="connsiteY18" fmla="*/ 161270 h 178400"/>
                <a:gd name="connsiteX19" fmla="*/ 84228 w 120452"/>
                <a:gd name="connsiteY19" fmla="*/ 149124 h 178400"/>
                <a:gd name="connsiteX20" fmla="*/ 120668 w 120452"/>
                <a:gd name="connsiteY20" fmla="*/ 2860 h 178400"/>
                <a:gd name="connsiteX21" fmla="*/ 68033 w 120452"/>
                <a:gd name="connsiteY21" fmla="*/ 145581 h 178400"/>
                <a:gd name="connsiteX22" fmla="*/ 62972 w 120452"/>
                <a:gd name="connsiteY22" fmla="*/ 154944 h 178400"/>
                <a:gd name="connsiteX23" fmla="*/ 34377 w 120452"/>
                <a:gd name="connsiteY23" fmla="*/ 172911 h 178400"/>
                <a:gd name="connsiteX24" fmla="*/ 18182 w 120452"/>
                <a:gd name="connsiteY24" fmla="*/ 149124 h 178400"/>
                <a:gd name="connsiteX25" fmla="*/ 32100 w 120452"/>
                <a:gd name="connsiteY25" fmla="*/ 93706 h 178400"/>
                <a:gd name="connsiteX26" fmla="*/ 61454 w 120452"/>
                <a:gd name="connsiteY26" fmla="*/ 69413 h 178400"/>
                <a:gd name="connsiteX27" fmla="*/ 81445 w 120452"/>
                <a:gd name="connsiteY27" fmla="*/ 91681 h 178400"/>
                <a:gd name="connsiteX28" fmla="*/ 80686 w 120452"/>
                <a:gd name="connsiteY28" fmla="*/ 95983 h 178400"/>
                <a:gd name="connsiteX29" fmla="*/ 68033 w 120452"/>
                <a:gd name="connsiteY29" fmla="*/ 14558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668" y="2860"/>
                  </a:moveTo>
                  <a:cubicBezTo>
                    <a:pt x="120668" y="2607"/>
                    <a:pt x="120668" y="77"/>
                    <a:pt x="117378" y="77"/>
                  </a:cubicBezTo>
                  <a:cubicBezTo>
                    <a:pt x="113582" y="77"/>
                    <a:pt x="89542" y="2354"/>
                    <a:pt x="85240" y="2860"/>
                  </a:cubicBezTo>
                  <a:cubicBezTo>
                    <a:pt x="83216" y="3114"/>
                    <a:pt x="81698" y="4379"/>
                    <a:pt x="81698" y="7668"/>
                  </a:cubicBezTo>
                  <a:cubicBezTo>
                    <a:pt x="81698" y="10705"/>
                    <a:pt x="83975" y="10705"/>
                    <a:pt x="87771" y="10705"/>
                  </a:cubicBezTo>
                  <a:cubicBezTo>
                    <a:pt x="99917" y="10705"/>
                    <a:pt x="100424" y="12476"/>
                    <a:pt x="100424" y="15007"/>
                  </a:cubicBezTo>
                  <a:lnTo>
                    <a:pt x="99664" y="20068"/>
                  </a:lnTo>
                  <a:lnTo>
                    <a:pt x="84481" y="80041"/>
                  </a:lnTo>
                  <a:cubicBezTo>
                    <a:pt x="79926" y="70678"/>
                    <a:pt x="72588" y="63846"/>
                    <a:pt x="61201" y="63846"/>
                  </a:cubicBezTo>
                  <a:cubicBezTo>
                    <a:pt x="31594" y="63846"/>
                    <a:pt x="215" y="101044"/>
                    <a:pt x="215" y="137990"/>
                  </a:cubicBezTo>
                  <a:cubicBezTo>
                    <a:pt x="215" y="161777"/>
                    <a:pt x="14133" y="178478"/>
                    <a:pt x="33871" y="178478"/>
                  </a:cubicBezTo>
                  <a:cubicBezTo>
                    <a:pt x="38932" y="178478"/>
                    <a:pt x="51585" y="177466"/>
                    <a:pt x="66768" y="159499"/>
                  </a:cubicBezTo>
                  <a:cubicBezTo>
                    <a:pt x="68792" y="170127"/>
                    <a:pt x="77649" y="178478"/>
                    <a:pt x="89795" y="178478"/>
                  </a:cubicBezTo>
                  <a:cubicBezTo>
                    <a:pt x="98652" y="178478"/>
                    <a:pt x="104472" y="172658"/>
                    <a:pt x="108521" y="164560"/>
                  </a:cubicBezTo>
                  <a:cubicBezTo>
                    <a:pt x="112823" y="155450"/>
                    <a:pt x="116113" y="140014"/>
                    <a:pt x="116113" y="139508"/>
                  </a:cubicBezTo>
                  <a:cubicBezTo>
                    <a:pt x="116113" y="136978"/>
                    <a:pt x="113835" y="136978"/>
                    <a:pt x="113076" y="136978"/>
                  </a:cubicBezTo>
                  <a:cubicBezTo>
                    <a:pt x="110546" y="136978"/>
                    <a:pt x="110293" y="137990"/>
                    <a:pt x="109533" y="141532"/>
                  </a:cubicBezTo>
                  <a:cubicBezTo>
                    <a:pt x="105232" y="157981"/>
                    <a:pt x="100677" y="172911"/>
                    <a:pt x="90301" y="172911"/>
                  </a:cubicBezTo>
                  <a:cubicBezTo>
                    <a:pt x="83469" y="172911"/>
                    <a:pt x="82710" y="166331"/>
                    <a:pt x="82710" y="161270"/>
                  </a:cubicBezTo>
                  <a:cubicBezTo>
                    <a:pt x="82710" y="155197"/>
                    <a:pt x="83216" y="153426"/>
                    <a:pt x="84228" y="149124"/>
                  </a:cubicBezTo>
                  <a:lnTo>
                    <a:pt x="120668" y="2860"/>
                  </a:lnTo>
                  <a:close/>
                  <a:moveTo>
                    <a:pt x="68033" y="145581"/>
                  </a:moveTo>
                  <a:cubicBezTo>
                    <a:pt x="66768" y="150136"/>
                    <a:pt x="66768" y="150642"/>
                    <a:pt x="62972" y="154944"/>
                  </a:cubicBezTo>
                  <a:cubicBezTo>
                    <a:pt x="51838" y="168862"/>
                    <a:pt x="41463" y="172911"/>
                    <a:pt x="34377" y="172911"/>
                  </a:cubicBezTo>
                  <a:cubicBezTo>
                    <a:pt x="21725" y="172911"/>
                    <a:pt x="18182" y="158993"/>
                    <a:pt x="18182" y="149124"/>
                  </a:cubicBezTo>
                  <a:cubicBezTo>
                    <a:pt x="18182" y="136471"/>
                    <a:pt x="26280" y="105346"/>
                    <a:pt x="32100" y="93706"/>
                  </a:cubicBezTo>
                  <a:cubicBezTo>
                    <a:pt x="39944" y="78776"/>
                    <a:pt x="51332" y="69413"/>
                    <a:pt x="61454" y="69413"/>
                  </a:cubicBezTo>
                  <a:cubicBezTo>
                    <a:pt x="77902" y="69413"/>
                    <a:pt x="81445" y="90163"/>
                    <a:pt x="81445" y="91681"/>
                  </a:cubicBezTo>
                  <a:cubicBezTo>
                    <a:pt x="81445" y="93200"/>
                    <a:pt x="80939" y="94718"/>
                    <a:pt x="80686" y="95983"/>
                  </a:cubicBezTo>
                  <a:lnTo>
                    <a:pt x="68033" y="145581"/>
                  </a:ln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A0A14DDE-0377-E033-0790-41DB598AD77F}"/>
                </a:ext>
              </a:extLst>
            </p:cNvPr>
            <p:cNvSpPr/>
            <p:nvPr>
              <p:custDataLst>
                <p:tags r:id="rId15"/>
              </p:custDataLst>
            </p:nvPr>
          </p:nvSpPr>
          <p:spPr>
            <a:xfrm>
              <a:off x="8213640" y="4376126"/>
              <a:ext cx="93375" cy="109065"/>
            </a:xfrm>
            <a:custGeom>
              <a:avLst/>
              <a:gdLst>
                <a:gd name="connsiteX0" fmla="*/ 53363 w 93375"/>
                <a:gd name="connsiteY0" fmla="*/ 9693 h 109065"/>
                <a:gd name="connsiteX1" fmla="*/ 47037 w 93375"/>
                <a:gd name="connsiteY1" fmla="*/ 77 h 109065"/>
                <a:gd name="connsiteX2" fmla="*/ 40458 w 93375"/>
                <a:gd name="connsiteY2" fmla="*/ 6656 h 109065"/>
                <a:gd name="connsiteX3" fmla="*/ 40458 w 93375"/>
                <a:gd name="connsiteY3" fmla="*/ 9946 h 109065"/>
                <a:gd name="connsiteX4" fmla="*/ 44001 w 93375"/>
                <a:gd name="connsiteY4" fmla="*/ 49169 h 109065"/>
                <a:gd name="connsiteX5" fmla="*/ 11610 w 93375"/>
                <a:gd name="connsiteY5" fmla="*/ 25635 h 109065"/>
                <a:gd name="connsiteX6" fmla="*/ 7055 w 93375"/>
                <a:gd name="connsiteY6" fmla="*/ 23864 h 109065"/>
                <a:gd name="connsiteX7" fmla="*/ 223 w 93375"/>
                <a:gd name="connsiteY7" fmla="*/ 30949 h 109065"/>
                <a:gd name="connsiteX8" fmla="*/ 5284 w 93375"/>
                <a:gd name="connsiteY8" fmla="*/ 37275 h 109065"/>
                <a:gd name="connsiteX9" fmla="*/ 41217 w 93375"/>
                <a:gd name="connsiteY9" fmla="*/ 54483 h 109065"/>
                <a:gd name="connsiteX10" fmla="*/ 6296 w 93375"/>
                <a:gd name="connsiteY10" fmla="*/ 71437 h 109065"/>
                <a:gd name="connsiteX11" fmla="*/ 223 w 93375"/>
                <a:gd name="connsiteY11" fmla="*/ 78270 h 109065"/>
                <a:gd name="connsiteX12" fmla="*/ 7055 w 93375"/>
                <a:gd name="connsiteY12" fmla="*/ 85355 h 109065"/>
                <a:gd name="connsiteX13" fmla="*/ 15659 w 93375"/>
                <a:gd name="connsiteY13" fmla="*/ 80547 h 109065"/>
                <a:gd name="connsiteX14" fmla="*/ 44001 w 93375"/>
                <a:gd name="connsiteY14" fmla="*/ 60050 h 109065"/>
                <a:gd name="connsiteX15" fmla="*/ 40205 w 93375"/>
                <a:gd name="connsiteY15" fmla="*/ 102563 h 109065"/>
                <a:gd name="connsiteX16" fmla="*/ 46784 w 93375"/>
                <a:gd name="connsiteY16" fmla="*/ 109142 h 109065"/>
                <a:gd name="connsiteX17" fmla="*/ 53617 w 93375"/>
                <a:gd name="connsiteY17" fmla="*/ 102563 h 109065"/>
                <a:gd name="connsiteX18" fmla="*/ 49821 w 93375"/>
                <a:gd name="connsiteY18" fmla="*/ 60050 h 109065"/>
                <a:gd name="connsiteX19" fmla="*/ 82211 w 93375"/>
                <a:gd name="connsiteY19" fmla="*/ 83584 h 109065"/>
                <a:gd name="connsiteX20" fmla="*/ 86766 w 93375"/>
                <a:gd name="connsiteY20" fmla="*/ 85355 h 109065"/>
                <a:gd name="connsiteX21" fmla="*/ 93599 w 93375"/>
                <a:gd name="connsiteY21" fmla="*/ 78270 h 109065"/>
                <a:gd name="connsiteX22" fmla="*/ 88284 w 93375"/>
                <a:gd name="connsiteY22" fmla="*/ 71690 h 109065"/>
                <a:gd name="connsiteX23" fmla="*/ 52604 w 93375"/>
                <a:gd name="connsiteY23" fmla="*/ 54736 h 109065"/>
                <a:gd name="connsiteX24" fmla="*/ 87525 w 93375"/>
                <a:gd name="connsiteY24" fmla="*/ 37782 h 109065"/>
                <a:gd name="connsiteX25" fmla="*/ 93599 w 93375"/>
                <a:gd name="connsiteY25" fmla="*/ 30949 h 109065"/>
                <a:gd name="connsiteX26" fmla="*/ 86766 w 93375"/>
                <a:gd name="connsiteY26" fmla="*/ 23864 h 109065"/>
                <a:gd name="connsiteX27" fmla="*/ 78162 w 93375"/>
                <a:gd name="connsiteY27" fmla="*/ 28672 h 109065"/>
                <a:gd name="connsiteX28" fmla="*/ 49821 w 93375"/>
                <a:gd name="connsiteY28" fmla="*/ 49169 h 109065"/>
                <a:gd name="connsiteX29" fmla="*/ 53363 w 93375"/>
                <a:gd name="connsiteY29" fmla="*/ 9693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9065">
                  <a:moveTo>
                    <a:pt x="53363" y="9693"/>
                  </a:moveTo>
                  <a:cubicBezTo>
                    <a:pt x="53617" y="6150"/>
                    <a:pt x="53617" y="77"/>
                    <a:pt x="47037" y="77"/>
                  </a:cubicBezTo>
                  <a:cubicBezTo>
                    <a:pt x="42988" y="77"/>
                    <a:pt x="39699" y="3367"/>
                    <a:pt x="40458" y="6656"/>
                  </a:cubicBezTo>
                  <a:lnTo>
                    <a:pt x="40458" y="9946"/>
                  </a:lnTo>
                  <a:lnTo>
                    <a:pt x="44001" y="49169"/>
                  </a:lnTo>
                  <a:lnTo>
                    <a:pt x="11610" y="25635"/>
                  </a:lnTo>
                  <a:cubicBezTo>
                    <a:pt x="9333" y="24370"/>
                    <a:pt x="8826" y="23864"/>
                    <a:pt x="7055" y="23864"/>
                  </a:cubicBezTo>
                  <a:cubicBezTo>
                    <a:pt x="3512" y="23864"/>
                    <a:pt x="223" y="27406"/>
                    <a:pt x="223" y="30949"/>
                  </a:cubicBezTo>
                  <a:cubicBezTo>
                    <a:pt x="223" y="34998"/>
                    <a:pt x="2753" y="36010"/>
                    <a:pt x="5284" y="37275"/>
                  </a:cubicBezTo>
                  <a:lnTo>
                    <a:pt x="41217" y="54483"/>
                  </a:lnTo>
                  <a:lnTo>
                    <a:pt x="6296" y="71437"/>
                  </a:lnTo>
                  <a:cubicBezTo>
                    <a:pt x="2247" y="73462"/>
                    <a:pt x="223" y="74474"/>
                    <a:pt x="223" y="78270"/>
                  </a:cubicBezTo>
                  <a:cubicBezTo>
                    <a:pt x="223" y="82065"/>
                    <a:pt x="3512" y="85355"/>
                    <a:pt x="7055" y="85355"/>
                  </a:cubicBezTo>
                  <a:cubicBezTo>
                    <a:pt x="8826" y="85355"/>
                    <a:pt x="9333" y="85355"/>
                    <a:pt x="15659" y="80547"/>
                  </a:cubicBezTo>
                  <a:lnTo>
                    <a:pt x="44001" y="60050"/>
                  </a:lnTo>
                  <a:lnTo>
                    <a:pt x="40205" y="102563"/>
                  </a:lnTo>
                  <a:cubicBezTo>
                    <a:pt x="40205" y="107877"/>
                    <a:pt x="44760" y="109142"/>
                    <a:pt x="46784" y="109142"/>
                  </a:cubicBezTo>
                  <a:cubicBezTo>
                    <a:pt x="49821" y="109142"/>
                    <a:pt x="53617" y="107371"/>
                    <a:pt x="53617" y="102563"/>
                  </a:cubicBezTo>
                  <a:lnTo>
                    <a:pt x="49821" y="60050"/>
                  </a:lnTo>
                  <a:lnTo>
                    <a:pt x="82211" y="83584"/>
                  </a:lnTo>
                  <a:cubicBezTo>
                    <a:pt x="84489" y="84849"/>
                    <a:pt x="84995" y="85355"/>
                    <a:pt x="86766" y="85355"/>
                  </a:cubicBezTo>
                  <a:cubicBezTo>
                    <a:pt x="90309" y="85355"/>
                    <a:pt x="93599" y="81812"/>
                    <a:pt x="93599" y="78270"/>
                  </a:cubicBezTo>
                  <a:cubicBezTo>
                    <a:pt x="93599" y="74474"/>
                    <a:pt x="91321" y="73209"/>
                    <a:pt x="88284" y="71690"/>
                  </a:cubicBezTo>
                  <a:cubicBezTo>
                    <a:pt x="73101" y="64099"/>
                    <a:pt x="72595" y="64099"/>
                    <a:pt x="52604" y="54736"/>
                  </a:cubicBezTo>
                  <a:lnTo>
                    <a:pt x="87525" y="37782"/>
                  </a:lnTo>
                  <a:cubicBezTo>
                    <a:pt x="91574" y="35757"/>
                    <a:pt x="93599" y="34745"/>
                    <a:pt x="93599" y="30949"/>
                  </a:cubicBezTo>
                  <a:cubicBezTo>
                    <a:pt x="93599" y="27153"/>
                    <a:pt x="90309" y="23864"/>
                    <a:pt x="86766" y="23864"/>
                  </a:cubicBezTo>
                  <a:cubicBezTo>
                    <a:pt x="84995" y="23864"/>
                    <a:pt x="84489" y="23864"/>
                    <a:pt x="78162" y="28672"/>
                  </a:cubicBezTo>
                  <a:lnTo>
                    <a:pt x="49821" y="49169"/>
                  </a:lnTo>
                  <a:lnTo>
                    <a:pt x="53363" y="9693"/>
                  </a:ln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805AC4D5-C1E3-BB4F-025C-E1C5F241991A}"/>
                </a:ext>
              </a:extLst>
            </p:cNvPr>
            <p:cNvSpPr/>
            <p:nvPr>
              <p:custDataLst>
                <p:tags r:id="rId16"/>
              </p:custDataLst>
            </p:nvPr>
          </p:nvSpPr>
          <p:spPr>
            <a:xfrm>
              <a:off x="8619711" y="4253394"/>
              <a:ext cx="336810" cy="354271"/>
            </a:xfrm>
            <a:custGeom>
              <a:avLst/>
              <a:gdLst>
                <a:gd name="connsiteX0" fmla="*/ 306431 w 336810"/>
                <a:gd name="connsiteY0" fmla="*/ 354339 h 354271"/>
                <a:gd name="connsiteX1" fmla="*/ 337050 w 336810"/>
                <a:gd name="connsiteY1" fmla="*/ 273363 h 354271"/>
                <a:gd name="connsiteX2" fmla="*/ 330723 w 336810"/>
                <a:gd name="connsiteY2" fmla="*/ 273363 h 354271"/>
                <a:gd name="connsiteX3" fmla="*/ 264930 w 336810"/>
                <a:gd name="connsiteY3" fmla="*/ 324479 h 354271"/>
                <a:gd name="connsiteX4" fmla="*/ 186231 w 336810"/>
                <a:gd name="connsiteY4" fmla="*/ 332323 h 354271"/>
                <a:gd name="connsiteX5" fmla="*/ 33642 w 336810"/>
                <a:gd name="connsiteY5" fmla="*/ 332323 h 354271"/>
                <a:gd name="connsiteX6" fmla="*/ 162445 w 336810"/>
                <a:gd name="connsiteY6" fmla="*/ 181252 h 354271"/>
                <a:gd name="connsiteX7" fmla="*/ 164722 w 336810"/>
                <a:gd name="connsiteY7" fmla="*/ 177203 h 354271"/>
                <a:gd name="connsiteX8" fmla="*/ 162951 w 336810"/>
                <a:gd name="connsiteY8" fmla="*/ 173407 h 354271"/>
                <a:gd name="connsiteX9" fmla="*/ 45029 w 336810"/>
                <a:gd name="connsiteY9" fmla="*/ 12214 h 354271"/>
                <a:gd name="connsiteX10" fmla="*/ 183701 w 336810"/>
                <a:gd name="connsiteY10" fmla="*/ 12214 h 354271"/>
                <a:gd name="connsiteX11" fmla="*/ 242915 w 336810"/>
                <a:gd name="connsiteY11" fmla="*/ 16263 h 354271"/>
                <a:gd name="connsiteX12" fmla="*/ 298586 w 336810"/>
                <a:gd name="connsiteY12" fmla="*/ 35242 h 354271"/>
                <a:gd name="connsiteX13" fmla="*/ 330723 w 336810"/>
                <a:gd name="connsiteY13" fmla="*/ 71175 h 354271"/>
                <a:gd name="connsiteX14" fmla="*/ 337050 w 336810"/>
                <a:gd name="connsiteY14" fmla="*/ 71175 h 354271"/>
                <a:gd name="connsiteX15" fmla="*/ 306431 w 336810"/>
                <a:gd name="connsiteY15" fmla="*/ 67 h 354271"/>
                <a:gd name="connsiteX16" fmla="*/ 7324 w 336810"/>
                <a:gd name="connsiteY16" fmla="*/ 67 h 354271"/>
                <a:gd name="connsiteX17" fmla="*/ 492 w 336810"/>
                <a:gd name="connsiteY17" fmla="*/ 1839 h 354271"/>
                <a:gd name="connsiteX18" fmla="*/ 239 w 336810"/>
                <a:gd name="connsiteY18" fmla="*/ 10190 h 354271"/>
                <a:gd name="connsiteX19" fmla="*/ 134103 w 336810"/>
                <a:gd name="connsiteY19" fmla="*/ 193398 h 354271"/>
                <a:gd name="connsiteX20" fmla="*/ 3022 w 336810"/>
                <a:gd name="connsiteY20" fmla="*/ 347000 h 354271"/>
                <a:gd name="connsiteX21" fmla="*/ 492 w 336810"/>
                <a:gd name="connsiteY21" fmla="*/ 351555 h 354271"/>
                <a:gd name="connsiteX22" fmla="*/ 7324 w 336810"/>
                <a:gd name="connsiteY22" fmla="*/ 354339 h 354271"/>
                <a:gd name="connsiteX23" fmla="*/ 306431 w 336810"/>
                <a:gd name="connsiteY23" fmla="*/ 354339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31" y="354339"/>
                  </a:moveTo>
                  <a:lnTo>
                    <a:pt x="337050" y="273363"/>
                  </a:lnTo>
                  <a:lnTo>
                    <a:pt x="330723" y="273363"/>
                  </a:lnTo>
                  <a:cubicBezTo>
                    <a:pt x="320855" y="299680"/>
                    <a:pt x="294031" y="316887"/>
                    <a:pt x="264930" y="324479"/>
                  </a:cubicBezTo>
                  <a:cubicBezTo>
                    <a:pt x="259616" y="325744"/>
                    <a:pt x="234817" y="332323"/>
                    <a:pt x="186231" y="332323"/>
                  </a:cubicBezTo>
                  <a:lnTo>
                    <a:pt x="33642" y="332323"/>
                  </a:lnTo>
                  <a:lnTo>
                    <a:pt x="162445" y="181252"/>
                  </a:lnTo>
                  <a:cubicBezTo>
                    <a:pt x="164216" y="179228"/>
                    <a:pt x="164722" y="178468"/>
                    <a:pt x="164722" y="177203"/>
                  </a:cubicBezTo>
                  <a:cubicBezTo>
                    <a:pt x="164722" y="176697"/>
                    <a:pt x="164722" y="175938"/>
                    <a:pt x="162951" y="173407"/>
                  </a:cubicBezTo>
                  <a:lnTo>
                    <a:pt x="45029" y="12214"/>
                  </a:lnTo>
                  <a:lnTo>
                    <a:pt x="183701" y="12214"/>
                  </a:lnTo>
                  <a:cubicBezTo>
                    <a:pt x="217610" y="12214"/>
                    <a:pt x="240637" y="15757"/>
                    <a:pt x="242915" y="16263"/>
                  </a:cubicBezTo>
                  <a:cubicBezTo>
                    <a:pt x="256580" y="18287"/>
                    <a:pt x="278595" y="22589"/>
                    <a:pt x="298586" y="35242"/>
                  </a:cubicBezTo>
                  <a:cubicBezTo>
                    <a:pt x="304912" y="39290"/>
                    <a:pt x="322120" y="50678"/>
                    <a:pt x="330723" y="71175"/>
                  </a:cubicBezTo>
                  <a:lnTo>
                    <a:pt x="337050" y="71175"/>
                  </a:lnTo>
                  <a:lnTo>
                    <a:pt x="306431" y="67"/>
                  </a:lnTo>
                  <a:lnTo>
                    <a:pt x="7324" y="67"/>
                  </a:lnTo>
                  <a:cubicBezTo>
                    <a:pt x="1504" y="67"/>
                    <a:pt x="1251" y="321"/>
                    <a:pt x="492" y="1839"/>
                  </a:cubicBezTo>
                  <a:cubicBezTo>
                    <a:pt x="239" y="2598"/>
                    <a:pt x="239" y="7406"/>
                    <a:pt x="239" y="10190"/>
                  </a:cubicBezTo>
                  <a:lnTo>
                    <a:pt x="134103" y="193398"/>
                  </a:lnTo>
                  <a:lnTo>
                    <a:pt x="3022" y="347000"/>
                  </a:lnTo>
                  <a:cubicBezTo>
                    <a:pt x="492" y="350037"/>
                    <a:pt x="492" y="351302"/>
                    <a:pt x="492" y="351555"/>
                  </a:cubicBezTo>
                  <a:cubicBezTo>
                    <a:pt x="492" y="354339"/>
                    <a:pt x="2769" y="354339"/>
                    <a:pt x="7324" y="354339"/>
                  </a:cubicBezTo>
                  <a:lnTo>
                    <a:pt x="306431" y="354339"/>
                  </a:lnTo>
                  <a:close/>
                </a:path>
              </a:pathLst>
            </a:custGeom>
            <a:solidFill>
              <a:srgbClr val="000000"/>
            </a:solidFill>
            <a:ln w="2540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E690DD92-0607-5C81-D2F2-0DA389E376F5}"/>
                </a:ext>
              </a:extLst>
            </p:cNvPr>
            <p:cNvSpPr/>
            <p:nvPr>
              <p:custDataLst>
                <p:tags r:id="rId17"/>
              </p:custDataLst>
            </p:nvPr>
          </p:nvSpPr>
          <p:spPr>
            <a:xfrm>
              <a:off x="8379950" y="4690560"/>
              <a:ext cx="77762" cy="153576"/>
            </a:xfrm>
            <a:custGeom>
              <a:avLst/>
              <a:gdLst>
                <a:gd name="connsiteX0" fmla="*/ 77993 w 77762"/>
                <a:gd name="connsiteY0" fmla="*/ 6820 h 153576"/>
                <a:gd name="connsiteX1" fmla="*/ 70907 w 77762"/>
                <a:gd name="connsiteY1" fmla="*/ 89 h 153576"/>
                <a:gd name="connsiteX2" fmla="*/ 60987 w 77762"/>
                <a:gd name="connsiteY2" fmla="*/ 9832 h 153576"/>
                <a:gd name="connsiteX3" fmla="*/ 68073 w 77762"/>
                <a:gd name="connsiteY3" fmla="*/ 16563 h 153576"/>
                <a:gd name="connsiteX4" fmla="*/ 77993 w 77762"/>
                <a:gd name="connsiteY4" fmla="*/ 6820 h 153576"/>
                <a:gd name="connsiteX5" fmla="*/ 40440 w 77762"/>
                <a:gd name="connsiteY5" fmla="*/ 126210 h 153576"/>
                <a:gd name="connsiteX6" fmla="*/ 17589 w 77762"/>
                <a:gd name="connsiteY6" fmla="*/ 148706 h 153576"/>
                <a:gd name="connsiteX7" fmla="*/ 11212 w 77762"/>
                <a:gd name="connsiteY7" fmla="*/ 147643 h 153576"/>
                <a:gd name="connsiteX8" fmla="*/ 17235 w 77762"/>
                <a:gd name="connsiteY8" fmla="*/ 138609 h 153576"/>
                <a:gd name="connsiteX9" fmla="*/ 10327 w 77762"/>
                <a:gd name="connsiteY9" fmla="*/ 132055 h 153576"/>
                <a:gd name="connsiteX10" fmla="*/ 230 w 77762"/>
                <a:gd name="connsiteY10" fmla="*/ 142506 h 153576"/>
                <a:gd name="connsiteX11" fmla="*/ 17766 w 77762"/>
                <a:gd name="connsiteY11" fmla="*/ 153666 h 153576"/>
                <a:gd name="connsiteX12" fmla="*/ 54611 w 77762"/>
                <a:gd name="connsiteY12" fmla="*/ 125679 h 153576"/>
                <a:gd name="connsiteX13" fmla="*/ 70553 w 77762"/>
                <a:gd name="connsiteY13" fmla="*/ 62264 h 153576"/>
                <a:gd name="connsiteX14" fmla="*/ 71438 w 77762"/>
                <a:gd name="connsiteY14" fmla="*/ 56064 h 153576"/>
                <a:gd name="connsiteX15" fmla="*/ 52485 w 77762"/>
                <a:gd name="connsiteY15" fmla="*/ 39413 h 153576"/>
                <a:gd name="connsiteX16" fmla="*/ 21486 w 77762"/>
                <a:gd name="connsiteY16" fmla="*/ 66515 h 153576"/>
                <a:gd name="connsiteX17" fmla="*/ 24498 w 77762"/>
                <a:gd name="connsiteY17" fmla="*/ 68818 h 153576"/>
                <a:gd name="connsiteX18" fmla="*/ 28040 w 77762"/>
                <a:gd name="connsiteY18" fmla="*/ 65630 h 153576"/>
                <a:gd name="connsiteX19" fmla="*/ 51954 w 77762"/>
                <a:gd name="connsiteY19" fmla="*/ 44373 h 153576"/>
                <a:gd name="connsiteX20" fmla="*/ 57976 w 77762"/>
                <a:gd name="connsiteY20" fmla="*/ 53053 h 153576"/>
                <a:gd name="connsiteX21" fmla="*/ 57445 w 77762"/>
                <a:gd name="connsiteY21" fmla="*/ 58367 h 153576"/>
                <a:gd name="connsiteX22" fmla="*/ 40440 w 77762"/>
                <a:gd name="connsiteY22" fmla="*/ 126210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93" y="6820"/>
                  </a:moveTo>
                  <a:cubicBezTo>
                    <a:pt x="77993" y="3809"/>
                    <a:pt x="75690" y="89"/>
                    <a:pt x="70907" y="89"/>
                  </a:cubicBezTo>
                  <a:cubicBezTo>
                    <a:pt x="65770" y="89"/>
                    <a:pt x="60987" y="5049"/>
                    <a:pt x="60987" y="9832"/>
                  </a:cubicBezTo>
                  <a:cubicBezTo>
                    <a:pt x="60987" y="12666"/>
                    <a:pt x="63113" y="16563"/>
                    <a:pt x="68073" y="16563"/>
                  </a:cubicBezTo>
                  <a:cubicBezTo>
                    <a:pt x="72856" y="16563"/>
                    <a:pt x="77993" y="11957"/>
                    <a:pt x="77993" y="6820"/>
                  </a:cubicBezTo>
                  <a:close/>
                  <a:moveTo>
                    <a:pt x="40440" y="126210"/>
                  </a:moveTo>
                  <a:cubicBezTo>
                    <a:pt x="37428" y="138432"/>
                    <a:pt x="28040" y="148706"/>
                    <a:pt x="17589" y="148706"/>
                  </a:cubicBezTo>
                  <a:cubicBezTo>
                    <a:pt x="15286" y="148706"/>
                    <a:pt x="13161" y="148352"/>
                    <a:pt x="11212" y="147643"/>
                  </a:cubicBezTo>
                  <a:cubicBezTo>
                    <a:pt x="15818" y="145518"/>
                    <a:pt x="17235" y="141266"/>
                    <a:pt x="17235" y="138609"/>
                  </a:cubicBezTo>
                  <a:cubicBezTo>
                    <a:pt x="17235" y="134358"/>
                    <a:pt x="13869" y="132055"/>
                    <a:pt x="10327" y="132055"/>
                  </a:cubicBezTo>
                  <a:cubicBezTo>
                    <a:pt x="4835" y="132055"/>
                    <a:pt x="230" y="136838"/>
                    <a:pt x="230" y="142506"/>
                  </a:cubicBezTo>
                  <a:cubicBezTo>
                    <a:pt x="230" y="149238"/>
                    <a:pt x="7138" y="153666"/>
                    <a:pt x="17766" y="153666"/>
                  </a:cubicBezTo>
                  <a:cubicBezTo>
                    <a:pt x="28395" y="153666"/>
                    <a:pt x="49119" y="147289"/>
                    <a:pt x="54611" y="125679"/>
                  </a:cubicBezTo>
                  <a:lnTo>
                    <a:pt x="70553" y="62264"/>
                  </a:lnTo>
                  <a:cubicBezTo>
                    <a:pt x="71084" y="60315"/>
                    <a:pt x="71438" y="58721"/>
                    <a:pt x="71438" y="56064"/>
                  </a:cubicBezTo>
                  <a:cubicBezTo>
                    <a:pt x="71438" y="46322"/>
                    <a:pt x="63113" y="39413"/>
                    <a:pt x="52485" y="39413"/>
                  </a:cubicBezTo>
                  <a:cubicBezTo>
                    <a:pt x="32823" y="39413"/>
                    <a:pt x="21486" y="64035"/>
                    <a:pt x="21486" y="66515"/>
                  </a:cubicBezTo>
                  <a:cubicBezTo>
                    <a:pt x="21486" y="68818"/>
                    <a:pt x="23966" y="68818"/>
                    <a:pt x="24498" y="68818"/>
                  </a:cubicBezTo>
                  <a:cubicBezTo>
                    <a:pt x="26623" y="68818"/>
                    <a:pt x="26800" y="68287"/>
                    <a:pt x="28040" y="65630"/>
                  </a:cubicBezTo>
                  <a:cubicBezTo>
                    <a:pt x="32469" y="55356"/>
                    <a:pt x="41680" y="44373"/>
                    <a:pt x="51954" y="44373"/>
                  </a:cubicBezTo>
                  <a:cubicBezTo>
                    <a:pt x="56382" y="44373"/>
                    <a:pt x="57976" y="47385"/>
                    <a:pt x="57976" y="53053"/>
                  </a:cubicBezTo>
                  <a:cubicBezTo>
                    <a:pt x="57976" y="55001"/>
                    <a:pt x="57622" y="57481"/>
                    <a:pt x="57445" y="58367"/>
                  </a:cubicBezTo>
                  <a:lnTo>
                    <a:pt x="40440" y="126210"/>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0EAF92F1-4B69-4631-071D-FFC15D1B3D83}"/>
                </a:ext>
              </a:extLst>
            </p:cNvPr>
            <p:cNvSpPr/>
            <p:nvPr>
              <p:custDataLst>
                <p:tags r:id="rId18"/>
              </p:custDataLst>
            </p:nvPr>
          </p:nvSpPr>
          <p:spPr>
            <a:xfrm>
              <a:off x="8493053" y="4705794"/>
              <a:ext cx="97956" cy="115669"/>
            </a:xfrm>
            <a:custGeom>
              <a:avLst/>
              <a:gdLst>
                <a:gd name="connsiteX0" fmla="*/ 91104 w 97956"/>
                <a:gd name="connsiteY0" fmla="*/ 62264 h 115669"/>
                <a:gd name="connsiteX1" fmla="*/ 98190 w 97956"/>
                <a:gd name="connsiteY1" fmla="*/ 58013 h 115669"/>
                <a:gd name="connsiteX2" fmla="*/ 91104 w 97956"/>
                <a:gd name="connsiteY2" fmla="*/ 53584 h 115669"/>
                <a:gd name="connsiteX3" fmla="*/ 9090 w 97956"/>
                <a:gd name="connsiteY3" fmla="*/ 53584 h 115669"/>
                <a:gd name="connsiteX4" fmla="*/ 60814 w 97956"/>
                <a:gd name="connsiteY4" fmla="*/ 8769 h 115669"/>
                <a:gd name="connsiteX5" fmla="*/ 91104 w 97956"/>
                <a:gd name="connsiteY5" fmla="*/ 8769 h 115669"/>
                <a:gd name="connsiteX6" fmla="*/ 98190 w 97956"/>
                <a:gd name="connsiteY6" fmla="*/ 4518 h 115669"/>
                <a:gd name="connsiteX7" fmla="*/ 91104 w 97956"/>
                <a:gd name="connsiteY7" fmla="*/ 89 h 115669"/>
                <a:gd name="connsiteX8" fmla="*/ 60105 w 97956"/>
                <a:gd name="connsiteY8" fmla="*/ 89 h 115669"/>
                <a:gd name="connsiteX9" fmla="*/ 234 w 97956"/>
                <a:gd name="connsiteY9" fmla="*/ 57836 h 115669"/>
                <a:gd name="connsiteX10" fmla="*/ 60105 w 97956"/>
                <a:gd name="connsiteY10" fmla="*/ 115759 h 115669"/>
                <a:gd name="connsiteX11" fmla="*/ 91104 w 97956"/>
                <a:gd name="connsiteY11" fmla="*/ 115759 h 115669"/>
                <a:gd name="connsiteX12" fmla="*/ 98190 w 97956"/>
                <a:gd name="connsiteY12" fmla="*/ 111508 h 115669"/>
                <a:gd name="connsiteX13" fmla="*/ 91104 w 97956"/>
                <a:gd name="connsiteY13" fmla="*/ 107079 h 115669"/>
                <a:gd name="connsiteX14" fmla="*/ 60814 w 97956"/>
                <a:gd name="connsiteY14" fmla="*/ 107079 h 115669"/>
                <a:gd name="connsiteX15" fmla="*/ 9090 w 97956"/>
                <a:gd name="connsiteY15" fmla="*/ 62264 h 115669"/>
                <a:gd name="connsiteX16" fmla="*/ 91104 w 97956"/>
                <a:gd name="connsiteY16" fmla="*/ 62264 h 11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56" h="115669">
                  <a:moveTo>
                    <a:pt x="91104" y="62264"/>
                  </a:moveTo>
                  <a:cubicBezTo>
                    <a:pt x="93938" y="62264"/>
                    <a:pt x="98190" y="62264"/>
                    <a:pt x="98190" y="58013"/>
                  </a:cubicBezTo>
                  <a:cubicBezTo>
                    <a:pt x="98190" y="53584"/>
                    <a:pt x="94116" y="53584"/>
                    <a:pt x="91104" y="53584"/>
                  </a:cubicBezTo>
                  <a:lnTo>
                    <a:pt x="9090" y="53584"/>
                  </a:lnTo>
                  <a:cubicBezTo>
                    <a:pt x="11747" y="27900"/>
                    <a:pt x="33181" y="8769"/>
                    <a:pt x="60814" y="8769"/>
                  </a:cubicBezTo>
                  <a:lnTo>
                    <a:pt x="91104" y="8769"/>
                  </a:lnTo>
                  <a:cubicBezTo>
                    <a:pt x="93938" y="8769"/>
                    <a:pt x="98190" y="8769"/>
                    <a:pt x="98190" y="4518"/>
                  </a:cubicBezTo>
                  <a:cubicBezTo>
                    <a:pt x="98190" y="89"/>
                    <a:pt x="94116" y="89"/>
                    <a:pt x="91104" y="89"/>
                  </a:cubicBezTo>
                  <a:lnTo>
                    <a:pt x="60105" y="89"/>
                  </a:lnTo>
                  <a:cubicBezTo>
                    <a:pt x="27158" y="89"/>
                    <a:pt x="234" y="25951"/>
                    <a:pt x="234" y="57836"/>
                  </a:cubicBezTo>
                  <a:cubicBezTo>
                    <a:pt x="234" y="90429"/>
                    <a:pt x="27513" y="115759"/>
                    <a:pt x="60105" y="115759"/>
                  </a:cubicBezTo>
                  <a:lnTo>
                    <a:pt x="91104" y="115759"/>
                  </a:lnTo>
                  <a:cubicBezTo>
                    <a:pt x="93938" y="115759"/>
                    <a:pt x="98190" y="115759"/>
                    <a:pt x="98190" y="111508"/>
                  </a:cubicBezTo>
                  <a:cubicBezTo>
                    <a:pt x="98190" y="107079"/>
                    <a:pt x="94116" y="107079"/>
                    <a:pt x="91104" y="107079"/>
                  </a:cubicBezTo>
                  <a:lnTo>
                    <a:pt x="60814" y="107079"/>
                  </a:lnTo>
                  <a:cubicBezTo>
                    <a:pt x="33181" y="107079"/>
                    <a:pt x="11747" y="87949"/>
                    <a:pt x="9090" y="62264"/>
                  </a:cubicBezTo>
                  <a:lnTo>
                    <a:pt x="91104" y="62264"/>
                  </a:ln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E0D97739-07B9-4085-838E-4AED538F7F9E}"/>
                </a:ext>
              </a:extLst>
            </p:cNvPr>
            <p:cNvSpPr/>
            <p:nvPr>
              <p:custDataLst>
                <p:tags r:id="rId19"/>
              </p:custDataLst>
            </p:nvPr>
          </p:nvSpPr>
          <p:spPr>
            <a:xfrm>
              <a:off x="8621626" y="4687017"/>
              <a:ext cx="83608" cy="120983"/>
            </a:xfrm>
            <a:custGeom>
              <a:avLst/>
              <a:gdLst>
                <a:gd name="connsiteX0" fmla="*/ 62059 w 83608"/>
                <a:gd name="connsiteY0" fmla="*/ 14083 h 120983"/>
                <a:gd name="connsiteX1" fmla="*/ 77293 w 83608"/>
                <a:gd name="connsiteY1" fmla="*/ 6466 h 120983"/>
                <a:gd name="connsiteX2" fmla="*/ 83847 w 83608"/>
                <a:gd name="connsiteY2" fmla="*/ 2746 h 120983"/>
                <a:gd name="connsiteX3" fmla="*/ 81013 w 83608"/>
                <a:gd name="connsiteY3" fmla="*/ 89 h 120983"/>
                <a:gd name="connsiteX4" fmla="*/ 69145 w 83608"/>
                <a:gd name="connsiteY4" fmla="*/ 621 h 120983"/>
                <a:gd name="connsiteX5" fmla="*/ 57100 w 83608"/>
                <a:gd name="connsiteY5" fmla="*/ 798 h 120983"/>
                <a:gd name="connsiteX6" fmla="*/ 44877 w 83608"/>
                <a:gd name="connsiteY6" fmla="*/ 621 h 120983"/>
                <a:gd name="connsiteX7" fmla="*/ 32655 w 83608"/>
                <a:gd name="connsiteY7" fmla="*/ 89 h 120983"/>
                <a:gd name="connsiteX8" fmla="*/ 28935 w 83608"/>
                <a:gd name="connsiteY8" fmla="*/ 3986 h 120983"/>
                <a:gd name="connsiteX9" fmla="*/ 34780 w 83608"/>
                <a:gd name="connsiteY9" fmla="*/ 6466 h 120983"/>
                <a:gd name="connsiteX10" fmla="*/ 41512 w 83608"/>
                <a:gd name="connsiteY10" fmla="*/ 6820 h 120983"/>
                <a:gd name="connsiteX11" fmla="*/ 46294 w 83608"/>
                <a:gd name="connsiteY11" fmla="*/ 9300 h 120983"/>
                <a:gd name="connsiteX12" fmla="*/ 45586 w 83608"/>
                <a:gd name="connsiteY12" fmla="*/ 13020 h 120983"/>
                <a:gd name="connsiteX13" fmla="*/ 22027 w 83608"/>
                <a:gd name="connsiteY13" fmla="*/ 107079 h 120983"/>
                <a:gd name="connsiteX14" fmla="*/ 6793 w 83608"/>
                <a:gd name="connsiteY14" fmla="*/ 114696 h 120983"/>
                <a:gd name="connsiteX15" fmla="*/ 239 w 83608"/>
                <a:gd name="connsiteY15" fmla="*/ 118593 h 120983"/>
                <a:gd name="connsiteX16" fmla="*/ 3073 w 83608"/>
                <a:gd name="connsiteY16" fmla="*/ 121073 h 120983"/>
                <a:gd name="connsiteX17" fmla="*/ 26986 w 83608"/>
                <a:gd name="connsiteY17" fmla="*/ 120364 h 120983"/>
                <a:gd name="connsiteX18" fmla="*/ 39209 w 83608"/>
                <a:gd name="connsiteY18" fmla="*/ 120542 h 120983"/>
                <a:gd name="connsiteX19" fmla="*/ 51431 w 83608"/>
                <a:gd name="connsiteY19" fmla="*/ 121073 h 120983"/>
                <a:gd name="connsiteX20" fmla="*/ 55151 w 83608"/>
                <a:gd name="connsiteY20" fmla="*/ 117176 h 120983"/>
                <a:gd name="connsiteX21" fmla="*/ 49483 w 83608"/>
                <a:gd name="connsiteY21" fmla="*/ 114696 h 120983"/>
                <a:gd name="connsiteX22" fmla="*/ 41866 w 83608"/>
                <a:gd name="connsiteY22" fmla="*/ 114342 h 120983"/>
                <a:gd name="connsiteX23" fmla="*/ 37792 w 83608"/>
                <a:gd name="connsiteY23" fmla="*/ 111685 h 120983"/>
                <a:gd name="connsiteX24" fmla="*/ 38500 w 83608"/>
                <a:gd name="connsiteY24" fmla="*/ 107788 h 120983"/>
                <a:gd name="connsiteX25" fmla="*/ 62059 w 83608"/>
                <a:gd name="connsiteY25" fmla="*/ 14083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608" h="120983">
                  <a:moveTo>
                    <a:pt x="62059" y="14083"/>
                  </a:moveTo>
                  <a:cubicBezTo>
                    <a:pt x="63654" y="8060"/>
                    <a:pt x="64008" y="6466"/>
                    <a:pt x="77293" y="6466"/>
                  </a:cubicBezTo>
                  <a:cubicBezTo>
                    <a:pt x="81721" y="6466"/>
                    <a:pt x="83847" y="6466"/>
                    <a:pt x="83847" y="2746"/>
                  </a:cubicBezTo>
                  <a:cubicBezTo>
                    <a:pt x="83847" y="1152"/>
                    <a:pt x="82607" y="89"/>
                    <a:pt x="81013" y="89"/>
                  </a:cubicBezTo>
                  <a:cubicBezTo>
                    <a:pt x="77293" y="89"/>
                    <a:pt x="72865" y="621"/>
                    <a:pt x="69145" y="621"/>
                  </a:cubicBezTo>
                  <a:cubicBezTo>
                    <a:pt x="65248" y="621"/>
                    <a:pt x="60997" y="798"/>
                    <a:pt x="57100" y="798"/>
                  </a:cubicBezTo>
                  <a:cubicBezTo>
                    <a:pt x="57100" y="798"/>
                    <a:pt x="44877" y="621"/>
                    <a:pt x="44877" y="621"/>
                  </a:cubicBezTo>
                  <a:cubicBezTo>
                    <a:pt x="40980" y="621"/>
                    <a:pt x="36552" y="89"/>
                    <a:pt x="32655" y="89"/>
                  </a:cubicBezTo>
                  <a:cubicBezTo>
                    <a:pt x="31592" y="89"/>
                    <a:pt x="28935" y="89"/>
                    <a:pt x="28935" y="3986"/>
                  </a:cubicBezTo>
                  <a:cubicBezTo>
                    <a:pt x="28935" y="6466"/>
                    <a:pt x="30883" y="6466"/>
                    <a:pt x="34780" y="6466"/>
                  </a:cubicBezTo>
                  <a:cubicBezTo>
                    <a:pt x="34958" y="6466"/>
                    <a:pt x="38500" y="6466"/>
                    <a:pt x="41512" y="6820"/>
                  </a:cubicBezTo>
                  <a:cubicBezTo>
                    <a:pt x="45054" y="7175"/>
                    <a:pt x="46294" y="7352"/>
                    <a:pt x="46294" y="9300"/>
                  </a:cubicBezTo>
                  <a:cubicBezTo>
                    <a:pt x="46294" y="10363"/>
                    <a:pt x="45940" y="11603"/>
                    <a:pt x="45586" y="13020"/>
                  </a:cubicBezTo>
                  <a:lnTo>
                    <a:pt x="22027" y="107079"/>
                  </a:lnTo>
                  <a:cubicBezTo>
                    <a:pt x="20610" y="112925"/>
                    <a:pt x="20078" y="114696"/>
                    <a:pt x="6793" y="114696"/>
                  </a:cubicBezTo>
                  <a:cubicBezTo>
                    <a:pt x="2010" y="114696"/>
                    <a:pt x="239" y="114696"/>
                    <a:pt x="239" y="118593"/>
                  </a:cubicBezTo>
                  <a:cubicBezTo>
                    <a:pt x="239" y="118770"/>
                    <a:pt x="239" y="121073"/>
                    <a:pt x="3073" y="121073"/>
                  </a:cubicBezTo>
                  <a:cubicBezTo>
                    <a:pt x="8387" y="121073"/>
                    <a:pt x="21672" y="120364"/>
                    <a:pt x="26986" y="120364"/>
                  </a:cubicBezTo>
                  <a:lnTo>
                    <a:pt x="39209" y="120542"/>
                  </a:lnTo>
                  <a:cubicBezTo>
                    <a:pt x="43106" y="120542"/>
                    <a:pt x="47534" y="121073"/>
                    <a:pt x="51431" y="121073"/>
                  </a:cubicBezTo>
                  <a:cubicBezTo>
                    <a:pt x="52494" y="121073"/>
                    <a:pt x="55151" y="121073"/>
                    <a:pt x="55151" y="117176"/>
                  </a:cubicBezTo>
                  <a:cubicBezTo>
                    <a:pt x="55151" y="114696"/>
                    <a:pt x="53025" y="114696"/>
                    <a:pt x="49483" y="114696"/>
                  </a:cubicBezTo>
                  <a:cubicBezTo>
                    <a:pt x="49128" y="114696"/>
                    <a:pt x="45409" y="114696"/>
                    <a:pt x="41866" y="114342"/>
                  </a:cubicBezTo>
                  <a:cubicBezTo>
                    <a:pt x="37792" y="113988"/>
                    <a:pt x="37792" y="113279"/>
                    <a:pt x="37792" y="111685"/>
                  </a:cubicBezTo>
                  <a:cubicBezTo>
                    <a:pt x="37792" y="111508"/>
                    <a:pt x="37792" y="110445"/>
                    <a:pt x="38500" y="107788"/>
                  </a:cubicBezTo>
                  <a:lnTo>
                    <a:pt x="62059" y="14083"/>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892C6109-32E6-5A31-6CB8-D4C5F4879041}"/>
                </a:ext>
              </a:extLst>
            </p:cNvPr>
            <p:cNvSpPr/>
            <p:nvPr>
              <p:custDataLst>
                <p:tags r:id="rId20"/>
              </p:custDataLst>
            </p:nvPr>
          </p:nvSpPr>
          <p:spPr>
            <a:xfrm>
              <a:off x="8722068" y="4729884"/>
              <a:ext cx="108229" cy="79888"/>
            </a:xfrm>
            <a:custGeom>
              <a:avLst/>
              <a:gdLst>
                <a:gd name="connsiteX0" fmla="*/ 13528 w 108229"/>
                <a:gd name="connsiteY0" fmla="*/ 67047 h 79888"/>
                <a:gd name="connsiteX1" fmla="*/ 11757 w 108229"/>
                <a:gd name="connsiteY1" fmla="*/ 74309 h 79888"/>
                <a:gd name="connsiteX2" fmla="*/ 17780 w 108229"/>
                <a:gd name="connsiteY2" fmla="*/ 79978 h 79888"/>
                <a:gd name="connsiteX3" fmla="*/ 24688 w 108229"/>
                <a:gd name="connsiteY3" fmla="*/ 76081 h 79888"/>
                <a:gd name="connsiteX4" fmla="*/ 27876 w 108229"/>
                <a:gd name="connsiteY4" fmla="*/ 65098 h 79888"/>
                <a:gd name="connsiteX5" fmla="*/ 31773 w 108229"/>
                <a:gd name="connsiteY5" fmla="*/ 49156 h 79888"/>
                <a:gd name="connsiteX6" fmla="*/ 34785 w 108229"/>
                <a:gd name="connsiteY6" fmla="*/ 37288 h 79888"/>
                <a:gd name="connsiteX7" fmla="*/ 42224 w 108229"/>
                <a:gd name="connsiteY7" fmla="*/ 21346 h 79888"/>
                <a:gd name="connsiteX8" fmla="*/ 68795 w 108229"/>
                <a:gd name="connsiteY8" fmla="*/ 5049 h 79888"/>
                <a:gd name="connsiteX9" fmla="*/ 79246 w 108229"/>
                <a:gd name="connsiteY9" fmla="*/ 17449 h 79888"/>
                <a:gd name="connsiteX10" fmla="*/ 68795 w 108229"/>
                <a:gd name="connsiteY10" fmla="*/ 55179 h 79888"/>
                <a:gd name="connsiteX11" fmla="*/ 66138 w 108229"/>
                <a:gd name="connsiteY11" fmla="*/ 64744 h 79888"/>
                <a:gd name="connsiteX12" fmla="*/ 82965 w 108229"/>
                <a:gd name="connsiteY12" fmla="*/ 79978 h 79888"/>
                <a:gd name="connsiteX13" fmla="*/ 108473 w 108229"/>
                <a:gd name="connsiteY13" fmla="*/ 52876 h 79888"/>
                <a:gd name="connsiteX14" fmla="*/ 105639 w 108229"/>
                <a:gd name="connsiteY14" fmla="*/ 50573 h 79888"/>
                <a:gd name="connsiteX15" fmla="*/ 102273 w 108229"/>
                <a:gd name="connsiteY15" fmla="*/ 53584 h 79888"/>
                <a:gd name="connsiteX16" fmla="*/ 83497 w 108229"/>
                <a:gd name="connsiteY16" fmla="*/ 75018 h 79888"/>
                <a:gd name="connsiteX17" fmla="*/ 79068 w 108229"/>
                <a:gd name="connsiteY17" fmla="*/ 68818 h 79888"/>
                <a:gd name="connsiteX18" fmla="*/ 83143 w 108229"/>
                <a:gd name="connsiteY18" fmla="*/ 54470 h 79888"/>
                <a:gd name="connsiteX19" fmla="*/ 92531 w 108229"/>
                <a:gd name="connsiteY19" fmla="*/ 20283 h 79888"/>
                <a:gd name="connsiteX20" fmla="*/ 69503 w 108229"/>
                <a:gd name="connsiteY20" fmla="*/ 89 h 79888"/>
                <a:gd name="connsiteX21" fmla="*/ 39567 w 108229"/>
                <a:gd name="connsiteY21" fmla="*/ 16209 h 79888"/>
                <a:gd name="connsiteX22" fmla="*/ 20614 w 108229"/>
                <a:gd name="connsiteY22" fmla="*/ 89 h 79888"/>
                <a:gd name="connsiteX23" fmla="*/ 6620 w 108229"/>
                <a:gd name="connsiteY23" fmla="*/ 9655 h 79888"/>
                <a:gd name="connsiteX24" fmla="*/ 243 w 108229"/>
                <a:gd name="connsiteY24" fmla="*/ 27191 h 79888"/>
                <a:gd name="connsiteX25" fmla="*/ 3254 w 108229"/>
                <a:gd name="connsiteY25" fmla="*/ 29494 h 79888"/>
                <a:gd name="connsiteX26" fmla="*/ 7151 w 108229"/>
                <a:gd name="connsiteY26" fmla="*/ 24180 h 79888"/>
                <a:gd name="connsiteX27" fmla="*/ 20082 w 108229"/>
                <a:gd name="connsiteY27" fmla="*/ 5049 h 79888"/>
                <a:gd name="connsiteX28" fmla="*/ 25928 w 108229"/>
                <a:gd name="connsiteY28" fmla="*/ 13729 h 79888"/>
                <a:gd name="connsiteX29" fmla="*/ 23094 w 108229"/>
                <a:gd name="connsiteY29" fmla="*/ 28431 h 79888"/>
                <a:gd name="connsiteX30" fmla="*/ 19197 w 108229"/>
                <a:gd name="connsiteY30" fmla="*/ 44373 h 79888"/>
                <a:gd name="connsiteX31" fmla="*/ 13528 w 108229"/>
                <a:gd name="connsiteY31" fmla="*/ 67047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9888">
                  <a:moveTo>
                    <a:pt x="13528" y="67047"/>
                  </a:moveTo>
                  <a:cubicBezTo>
                    <a:pt x="12820" y="69349"/>
                    <a:pt x="11757" y="73778"/>
                    <a:pt x="11757" y="74309"/>
                  </a:cubicBezTo>
                  <a:cubicBezTo>
                    <a:pt x="11757" y="78206"/>
                    <a:pt x="14945" y="79978"/>
                    <a:pt x="17780" y="79978"/>
                  </a:cubicBezTo>
                  <a:cubicBezTo>
                    <a:pt x="20968" y="79978"/>
                    <a:pt x="23802" y="77675"/>
                    <a:pt x="24688" y="76081"/>
                  </a:cubicBezTo>
                  <a:cubicBezTo>
                    <a:pt x="25573" y="74486"/>
                    <a:pt x="26991" y="68818"/>
                    <a:pt x="27876" y="65098"/>
                  </a:cubicBezTo>
                  <a:cubicBezTo>
                    <a:pt x="28762" y="61733"/>
                    <a:pt x="30710" y="53584"/>
                    <a:pt x="31773" y="49156"/>
                  </a:cubicBezTo>
                  <a:cubicBezTo>
                    <a:pt x="32836" y="45259"/>
                    <a:pt x="33899" y="41362"/>
                    <a:pt x="34785" y="37288"/>
                  </a:cubicBezTo>
                  <a:cubicBezTo>
                    <a:pt x="36733" y="30025"/>
                    <a:pt x="37087" y="28608"/>
                    <a:pt x="42224" y="21346"/>
                  </a:cubicBezTo>
                  <a:cubicBezTo>
                    <a:pt x="47184" y="14260"/>
                    <a:pt x="55509" y="5049"/>
                    <a:pt x="68795" y="5049"/>
                  </a:cubicBezTo>
                  <a:cubicBezTo>
                    <a:pt x="79068" y="5049"/>
                    <a:pt x="79246" y="14083"/>
                    <a:pt x="79246" y="17449"/>
                  </a:cubicBezTo>
                  <a:cubicBezTo>
                    <a:pt x="79246" y="28077"/>
                    <a:pt x="71629" y="47739"/>
                    <a:pt x="68795" y="55179"/>
                  </a:cubicBezTo>
                  <a:cubicBezTo>
                    <a:pt x="66846" y="60138"/>
                    <a:pt x="66138" y="61733"/>
                    <a:pt x="66138" y="64744"/>
                  </a:cubicBezTo>
                  <a:cubicBezTo>
                    <a:pt x="66138" y="74132"/>
                    <a:pt x="73932" y="79978"/>
                    <a:pt x="82965" y="79978"/>
                  </a:cubicBezTo>
                  <a:cubicBezTo>
                    <a:pt x="100679" y="79978"/>
                    <a:pt x="108473" y="55533"/>
                    <a:pt x="108473" y="52876"/>
                  </a:cubicBezTo>
                  <a:cubicBezTo>
                    <a:pt x="108473" y="50573"/>
                    <a:pt x="106170" y="50573"/>
                    <a:pt x="105639" y="50573"/>
                  </a:cubicBezTo>
                  <a:cubicBezTo>
                    <a:pt x="103159" y="50573"/>
                    <a:pt x="102982" y="51636"/>
                    <a:pt x="102273" y="53584"/>
                  </a:cubicBezTo>
                  <a:cubicBezTo>
                    <a:pt x="98199" y="67755"/>
                    <a:pt x="90582" y="75018"/>
                    <a:pt x="83497" y="75018"/>
                  </a:cubicBezTo>
                  <a:cubicBezTo>
                    <a:pt x="79777" y="75018"/>
                    <a:pt x="79068" y="72538"/>
                    <a:pt x="79068" y="68818"/>
                  </a:cubicBezTo>
                  <a:cubicBezTo>
                    <a:pt x="79068" y="64744"/>
                    <a:pt x="79954" y="62441"/>
                    <a:pt x="83143" y="54470"/>
                  </a:cubicBezTo>
                  <a:cubicBezTo>
                    <a:pt x="85268" y="48979"/>
                    <a:pt x="92531" y="30202"/>
                    <a:pt x="92531" y="20283"/>
                  </a:cubicBezTo>
                  <a:cubicBezTo>
                    <a:pt x="92531" y="3101"/>
                    <a:pt x="78891" y="89"/>
                    <a:pt x="69503" y="89"/>
                  </a:cubicBezTo>
                  <a:cubicBezTo>
                    <a:pt x="54801" y="89"/>
                    <a:pt x="44881" y="9123"/>
                    <a:pt x="39567" y="16209"/>
                  </a:cubicBezTo>
                  <a:cubicBezTo>
                    <a:pt x="38327" y="3986"/>
                    <a:pt x="27876" y="89"/>
                    <a:pt x="20614" y="89"/>
                  </a:cubicBezTo>
                  <a:cubicBezTo>
                    <a:pt x="12997" y="89"/>
                    <a:pt x="8923" y="5580"/>
                    <a:pt x="6620" y="9655"/>
                  </a:cubicBezTo>
                  <a:cubicBezTo>
                    <a:pt x="2723" y="16209"/>
                    <a:pt x="243" y="26305"/>
                    <a:pt x="243" y="27191"/>
                  </a:cubicBezTo>
                  <a:cubicBezTo>
                    <a:pt x="243" y="29494"/>
                    <a:pt x="2723" y="29494"/>
                    <a:pt x="3254" y="29494"/>
                  </a:cubicBezTo>
                  <a:cubicBezTo>
                    <a:pt x="5734" y="29494"/>
                    <a:pt x="5911" y="28962"/>
                    <a:pt x="7151" y="24180"/>
                  </a:cubicBezTo>
                  <a:cubicBezTo>
                    <a:pt x="9808" y="13729"/>
                    <a:pt x="13174" y="5049"/>
                    <a:pt x="20082" y="5049"/>
                  </a:cubicBezTo>
                  <a:cubicBezTo>
                    <a:pt x="24688" y="5049"/>
                    <a:pt x="25928" y="8946"/>
                    <a:pt x="25928" y="13729"/>
                  </a:cubicBezTo>
                  <a:cubicBezTo>
                    <a:pt x="25928" y="17094"/>
                    <a:pt x="24334" y="23648"/>
                    <a:pt x="23094" y="28431"/>
                  </a:cubicBezTo>
                  <a:cubicBezTo>
                    <a:pt x="21854" y="33214"/>
                    <a:pt x="20082" y="40476"/>
                    <a:pt x="19197" y="44373"/>
                  </a:cubicBezTo>
                  <a:lnTo>
                    <a:pt x="13528" y="67047"/>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61DA0463-3D75-4BDA-846A-FC3BB1458ECF}"/>
                </a:ext>
              </a:extLst>
            </p:cNvPr>
            <p:cNvSpPr/>
            <p:nvPr>
              <p:custDataLst>
                <p:tags r:id="rId21"/>
              </p:custDataLst>
            </p:nvPr>
          </p:nvSpPr>
          <p:spPr>
            <a:xfrm>
              <a:off x="8859204" y="4675149"/>
              <a:ext cx="46055" cy="176958"/>
            </a:xfrm>
            <a:custGeom>
              <a:avLst/>
              <a:gdLst>
                <a:gd name="connsiteX0" fmla="*/ 42761 w 46055"/>
                <a:gd name="connsiteY0" fmla="*/ 89 h 176958"/>
                <a:gd name="connsiteX1" fmla="*/ 248 w 46055"/>
                <a:gd name="connsiteY1" fmla="*/ 88480 h 176958"/>
                <a:gd name="connsiteX2" fmla="*/ 42761 w 46055"/>
                <a:gd name="connsiteY2" fmla="*/ 177048 h 176958"/>
                <a:gd name="connsiteX3" fmla="*/ 46303 w 46055"/>
                <a:gd name="connsiteY3" fmla="*/ 174922 h 176958"/>
                <a:gd name="connsiteX4" fmla="*/ 44532 w 46055"/>
                <a:gd name="connsiteY4" fmla="*/ 172265 h 176958"/>
                <a:gd name="connsiteX5" fmla="*/ 12293 w 46055"/>
                <a:gd name="connsiteY5" fmla="*/ 88657 h 176958"/>
                <a:gd name="connsiteX6" fmla="*/ 45063 w 46055"/>
                <a:gd name="connsiteY6" fmla="*/ 4341 h 176958"/>
                <a:gd name="connsiteX7" fmla="*/ 46303 w 46055"/>
                <a:gd name="connsiteY7" fmla="*/ 2215 h 176958"/>
                <a:gd name="connsiteX8" fmla="*/ 42761 w 46055"/>
                <a:gd name="connsiteY8" fmla="*/ 8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6958">
                  <a:moveTo>
                    <a:pt x="42761" y="89"/>
                  </a:moveTo>
                  <a:cubicBezTo>
                    <a:pt x="9105" y="23825"/>
                    <a:pt x="248" y="61378"/>
                    <a:pt x="248" y="88480"/>
                  </a:cubicBezTo>
                  <a:cubicBezTo>
                    <a:pt x="248" y="113456"/>
                    <a:pt x="7688" y="152249"/>
                    <a:pt x="42761" y="177048"/>
                  </a:cubicBezTo>
                  <a:cubicBezTo>
                    <a:pt x="44178" y="177048"/>
                    <a:pt x="46303" y="177048"/>
                    <a:pt x="46303" y="174922"/>
                  </a:cubicBezTo>
                  <a:cubicBezTo>
                    <a:pt x="46303" y="173859"/>
                    <a:pt x="45772" y="173505"/>
                    <a:pt x="44532" y="172265"/>
                  </a:cubicBezTo>
                  <a:cubicBezTo>
                    <a:pt x="20973" y="151009"/>
                    <a:pt x="12293" y="120896"/>
                    <a:pt x="12293" y="88657"/>
                  </a:cubicBezTo>
                  <a:cubicBezTo>
                    <a:pt x="12293" y="40831"/>
                    <a:pt x="30538" y="17449"/>
                    <a:pt x="45063" y="4341"/>
                  </a:cubicBezTo>
                  <a:cubicBezTo>
                    <a:pt x="45772" y="3632"/>
                    <a:pt x="46303" y="3101"/>
                    <a:pt x="46303" y="2215"/>
                  </a:cubicBezTo>
                  <a:cubicBezTo>
                    <a:pt x="46303" y="89"/>
                    <a:pt x="44178" y="89"/>
                    <a:pt x="42761" y="89"/>
                  </a:cubicBez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488FB955-93FB-111F-B495-2DE5AC2223B2}"/>
                </a:ext>
              </a:extLst>
            </p:cNvPr>
            <p:cNvSpPr/>
            <p:nvPr>
              <p:custDataLst>
                <p:tags r:id="rId22"/>
              </p:custDataLst>
            </p:nvPr>
          </p:nvSpPr>
          <p:spPr>
            <a:xfrm>
              <a:off x="8931906" y="4687017"/>
              <a:ext cx="138520" cy="124526"/>
            </a:xfrm>
            <a:custGeom>
              <a:avLst/>
              <a:gdLst>
                <a:gd name="connsiteX0" fmla="*/ 112909 w 138520"/>
                <a:gd name="connsiteY0" fmla="*/ 21168 h 124526"/>
                <a:gd name="connsiteX1" fmla="*/ 134697 w 138520"/>
                <a:gd name="connsiteY1" fmla="*/ 6466 h 124526"/>
                <a:gd name="connsiteX2" fmla="*/ 138771 w 138520"/>
                <a:gd name="connsiteY2" fmla="*/ 2569 h 124526"/>
                <a:gd name="connsiteX3" fmla="*/ 136291 w 138520"/>
                <a:gd name="connsiteY3" fmla="*/ 89 h 124526"/>
                <a:gd name="connsiteX4" fmla="*/ 122120 w 138520"/>
                <a:gd name="connsiteY4" fmla="*/ 798 h 124526"/>
                <a:gd name="connsiteX5" fmla="*/ 103698 w 138520"/>
                <a:gd name="connsiteY5" fmla="*/ 89 h 124526"/>
                <a:gd name="connsiteX6" fmla="*/ 100156 w 138520"/>
                <a:gd name="connsiteY6" fmla="*/ 3986 h 124526"/>
                <a:gd name="connsiteX7" fmla="*/ 103344 w 138520"/>
                <a:gd name="connsiteY7" fmla="*/ 6466 h 124526"/>
                <a:gd name="connsiteX8" fmla="*/ 110607 w 138520"/>
                <a:gd name="connsiteY8" fmla="*/ 11603 h 124526"/>
                <a:gd name="connsiteX9" fmla="*/ 107418 w 138520"/>
                <a:gd name="connsiteY9" fmla="*/ 18689 h 124526"/>
                <a:gd name="connsiteX10" fmla="*/ 49318 w 138520"/>
                <a:gd name="connsiteY10" fmla="*/ 104422 h 124526"/>
                <a:gd name="connsiteX11" fmla="*/ 33198 w 138520"/>
                <a:gd name="connsiteY11" fmla="*/ 13906 h 124526"/>
                <a:gd name="connsiteX12" fmla="*/ 32844 w 138520"/>
                <a:gd name="connsiteY12" fmla="*/ 11249 h 124526"/>
                <a:gd name="connsiteX13" fmla="*/ 44004 w 138520"/>
                <a:gd name="connsiteY13" fmla="*/ 6466 h 124526"/>
                <a:gd name="connsiteX14" fmla="*/ 49318 w 138520"/>
                <a:gd name="connsiteY14" fmla="*/ 2569 h 124526"/>
                <a:gd name="connsiteX15" fmla="*/ 46306 w 138520"/>
                <a:gd name="connsiteY15" fmla="*/ 89 h 124526"/>
                <a:gd name="connsiteX16" fmla="*/ 23456 w 138520"/>
                <a:gd name="connsiteY16" fmla="*/ 798 h 124526"/>
                <a:gd name="connsiteX17" fmla="*/ 3794 w 138520"/>
                <a:gd name="connsiteY17" fmla="*/ 89 h 124526"/>
                <a:gd name="connsiteX18" fmla="*/ 251 w 138520"/>
                <a:gd name="connsiteY18" fmla="*/ 3986 h 124526"/>
                <a:gd name="connsiteX19" fmla="*/ 4679 w 138520"/>
                <a:gd name="connsiteY19" fmla="*/ 6466 h 124526"/>
                <a:gd name="connsiteX20" fmla="*/ 15662 w 138520"/>
                <a:gd name="connsiteY20" fmla="*/ 12134 h 124526"/>
                <a:gd name="connsiteX21" fmla="*/ 34970 w 138520"/>
                <a:gd name="connsiteY21" fmla="*/ 119833 h 124526"/>
                <a:gd name="connsiteX22" fmla="*/ 39221 w 138520"/>
                <a:gd name="connsiteY22" fmla="*/ 124616 h 124526"/>
                <a:gd name="connsiteX23" fmla="*/ 45244 w 138520"/>
                <a:gd name="connsiteY23" fmla="*/ 120719 h 124526"/>
                <a:gd name="connsiteX24" fmla="*/ 112909 w 138520"/>
                <a:gd name="connsiteY24" fmla="*/ 21168 h 12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24526">
                  <a:moveTo>
                    <a:pt x="112909" y="21168"/>
                  </a:moveTo>
                  <a:cubicBezTo>
                    <a:pt x="119463" y="11603"/>
                    <a:pt x="125132" y="7175"/>
                    <a:pt x="134697" y="6466"/>
                  </a:cubicBezTo>
                  <a:cubicBezTo>
                    <a:pt x="136823" y="6289"/>
                    <a:pt x="138771" y="6112"/>
                    <a:pt x="138771" y="2569"/>
                  </a:cubicBezTo>
                  <a:cubicBezTo>
                    <a:pt x="138771" y="2038"/>
                    <a:pt x="138417" y="89"/>
                    <a:pt x="136291" y="89"/>
                  </a:cubicBezTo>
                  <a:cubicBezTo>
                    <a:pt x="132040" y="89"/>
                    <a:pt x="126549" y="798"/>
                    <a:pt x="122120" y="798"/>
                  </a:cubicBezTo>
                  <a:cubicBezTo>
                    <a:pt x="116452" y="798"/>
                    <a:pt x="109012" y="89"/>
                    <a:pt x="103698" y="89"/>
                  </a:cubicBezTo>
                  <a:cubicBezTo>
                    <a:pt x="102104" y="89"/>
                    <a:pt x="100156" y="621"/>
                    <a:pt x="100156" y="3986"/>
                  </a:cubicBezTo>
                  <a:cubicBezTo>
                    <a:pt x="100156" y="6289"/>
                    <a:pt x="102636" y="6466"/>
                    <a:pt x="103344" y="6466"/>
                  </a:cubicBezTo>
                  <a:cubicBezTo>
                    <a:pt x="109012" y="6820"/>
                    <a:pt x="110607" y="8946"/>
                    <a:pt x="110607" y="11603"/>
                  </a:cubicBezTo>
                  <a:cubicBezTo>
                    <a:pt x="110607" y="14083"/>
                    <a:pt x="109367" y="15854"/>
                    <a:pt x="107418" y="18689"/>
                  </a:cubicBezTo>
                  <a:lnTo>
                    <a:pt x="49318" y="104422"/>
                  </a:lnTo>
                  <a:lnTo>
                    <a:pt x="33198" y="13906"/>
                  </a:lnTo>
                  <a:cubicBezTo>
                    <a:pt x="32844" y="12312"/>
                    <a:pt x="32844" y="11957"/>
                    <a:pt x="32844" y="11249"/>
                  </a:cubicBezTo>
                  <a:cubicBezTo>
                    <a:pt x="32844" y="6466"/>
                    <a:pt x="42764" y="6466"/>
                    <a:pt x="44004" y="6466"/>
                  </a:cubicBezTo>
                  <a:cubicBezTo>
                    <a:pt x="47015" y="6466"/>
                    <a:pt x="49318" y="6466"/>
                    <a:pt x="49318" y="2569"/>
                  </a:cubicBezTo>
                  <a:cubicBezTo>
                    <a:pt x="49318" y="2392"/>
                    <a:pt x="49141" y="89"/>
                    <a:pt x="46306" y="89"/>
                  </a:cubicBezTo>
                  <a:cubicBezTo>
                    <a:pt x="41169" y="89"/>
                    <a:pt x="28593" y="798"/>
                    <a:pt x="23456" y="798"/>
                  </a:cubicBezTo>
                  <a:cubicBezTo>
                    <a:pt x="19027" y="798"/>
                    <a:pt x="8222" y="89"/>
                    <a:pt x="3794" y="89"/>
                  </a:cubicBezTo>
                  <a:cubicBezTo>
                    <a:pt x="2200" y="89"/>
                    <a:pt x="251" y="621"/>
                    <a:pt x="251" y="3986"/>
                  </a:cubicBezTo>
                  <a:cubicBezTo>
                    <a:pt x="251" y="6466"/>
                    <a:pt x="2731" y="6466"/>
                    <a:pt x="4679" y="6466"/>
                  </a:cubicBezTo>
                  <a:cubicBezTo>
                    <a:pt x="14599" y="6466"/>
                    <a:pt x="14776" y="7529"/>
                    <a:pt x="15662" y="12134"/>
                  </a:cubicBezTo>
                  <a:lnTo>
                    <a:pt x="34970" y="119833"/>
                  </a:lnTo>
                  <a:cubicBezTo>
                    <a:pt x="35678" y="123553"/>
                    <a:pt x="35855" y="124616"/>
                    <a:pt x="39221" y="124616"/>
                  </a:cubicBezTo>
                  <a:cubicBezTo>
                    <a:pt x="42587" y="124616"/>
                    <a:pt x="43472" y="123376"/>
                    <a:pt x="45244" y="120719"/>
                  </a:cubicBezTo>
                  <a:lnTo>
                    <a:pt x="112909" y="21168"/>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CE23CB8-1E2C-EFFA-0F8C-8CFDFB8E6F97}"/>
                </a:ext>
              </a:extLst>
            </p:cNvPr>
            <p:cNvSpPr/>
            <p:nvPr>
              <p:custDataLst>
                <p:tags r:id="rId23"/>
              </p:custDataLst>
            </p:nvPr>
          </p:nvSpPr>
          <p:spPr>
            <a:xfrm>
              <a:off x="9048923" y="4748913"/>
              <a:ext cx="44536" cy="85784"/>
            </a:xfrm>
            <a:custGeom>
              <a:avLst/>
              <a:gdLst>
                <a:gd name="connsiteX0" fmla="*/ 38846 w 44536"/>
                <a:gd name="connsiteY0" fmla="*/ 5531 h 85784"/>
                <a:gd name="connsiteX1" fmla="*/ 33279 w 44536"/>
                <a:gd name="connsiteY1" fmla="*/ 90 h 85784"/>
                <a:gd name="connsiteX2" fmla="*/ 25561 w 44536"/>
                <a:gd name="connsiteY2" fmla="*/ 7682 h 85784"/>
                <a:gd name="connsiteX3" fmla="*/ 31002 w 44536"/>
                <a:gd name="connsiteY3" fmla="*/ 13122 h 85784"/>
                <a:gd name="connsiteX4" fmla="*/ 38846 w 44536"/>
                <a:gd name="connsiteY4" fmla="*/ 5531 h 85784"/>
                <a:gd name="connsiteX5" fmla="*/ 44793 w 44536"/>
                <a:gd name="connsiteY5" fmla="*/ 66263 h 85784"/>
                <a:gd name="connsiteX6" fmla="*/ 42136 w 44536"/>
                <a:gd name="connsiteY6" fmla="*/ 64492 h 85784"/>
                <a:gd name="connsiteX7" fmla="*/ 39099 w 44536"/>
                <a:gd name="connsiteY7" fmla="*/ 67402 h 85784"/>
                <a:gd name="connsiteX8" fmla="*/ 24928 w 44536"/>
                <a:gd name="connsiteY8" fmla="*/ 81573 h 85784"/>
                <a:gd name="connsiteX9" fmla="*/ 21133 w 44536"/>
                <a:gd name="connsiteY9" fmla="*/ 76765 h 85784"/>
                <a:gd name="connsiteX10" fmla="*/ 22777 w 44536"/>
                <a:gd name="connsiteY10" fmla="*/ 70312 h 85784"/>
                <a:gd name="connsiteX11" fmla="*/ 25434 w 44536"/>
                <a:gd name="connsiteY11" fmla="*/ 63480 h 85784"/>
                <a:gd name="connsiteX12" fmla="*/ 32646 w 44536"/>
                <a:gd name="connsiteY12" fmla="*/ 46019 h 85784"/>
                <a:gd name="connsiteX13" fmla="*/ 34418 w 44536"/>
                <a:gd name="connsiteY13" fmla="*/ 39693 h 85784"/>
                <a:gd name="connsiteX14" fmla="*/ 20626 w 44536"/>
                <a:gd name="connsiteY14" fmla="*/ 28559 h 85784"/>
                <a:gd name="connsiteX15" fmla="*/ 256 w 44536"/>
                <a:gd name="connsiteY15" fmla="*/ 48170 h 85784"/>
                <a:gd name="connsiteX16" fmla="*/ 2913 w 44536"/>
                <a:gd name="connsiteY16" fmla="*/ 49941 h 85784"/>
                <a:gd name="connsiteX17" fmla="*/ 5823 w 44536"/>
                <a:gd name="connsiteY17" fmla="*/ 47411 h 85784"/>
                <a:gd name="connsiteX18" fmla="*/ 20120 w 44536"/>
                <a:gd name="connsiteY18" fmla="*/ 32860 h 85784"/>
                <a:gd name="connsiteX19" fmla="*/ 23916 w 44536"/>
                <a:gd name="connsiteY19" fmla="*/ 37668 h 85784"/>
                <a:gd name="connsiteX20" fmla="*/ 23157 w 44536"/>
                <a:gd name="connsiteY20" fmla="*/ 42223 h 85784"/>
                <a:gd name="connsiteX21" fmla="*/ 14806 w 44536"/>
                <a:gd name="connsiteY21" fmla="*/ 62341 h 85784"/>
                <a:gd name="connsiteX22" fmla="*/ 12023 w 44536"/>
                <a:gd name="connsiteY22" fmla="*/ 69047 h 85784"/>
                <a:gd name="connsiteX23" fmla="*/ 10631 w 44536"/>
                <a:gd name="connsiteY23" fmla="*/ 74740 h 85784"/>
                <a:gd name="connsiteX24" fmla="*/ 24422 w 44536"/>
                <a:gd name="connsiteY24" fmla="*/ 85875 h 85784"/>
                <a:gd name="connsiteX25" fmla="*/ 44793 w 44536"/>
                <a:gd name="connsiteY25" fmla="*/ 66263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5784">
                  <a:moveTo>
                    <a:pt x="38846" y="5531"/>
                  </a:moveTo>
                  <a:cubicBezTo>
                    <a:pt x="38846" y="2494"/>
                    <a:pt x="36569" y="90"/>
                    <a:pt x="33279" y="90"/>
                  </a:cubicBezTo>
                  <a:cubicBezTo>
                    <a:pt x="29736" y="90"/>
                    <a:pt x="25561" y="3506"/>
                    <a:pt x="25561" y="7682"/>
                  </a:cubicBezTo>
                  <a:cubicBezTo>
                    <a:pt x="25561" y="11225"/>
                    <a:pt x="28344" y="13122"/>
                    <a:pt x="31002" y="13122"/>
                  </a:cubicBezTo>
                  <a:cubicBezTo>
                    <a:pt x="35177" y="13122"/>
                    <a:pt x="38846" y="9327"/>
                    <a:pt x="38846" y="5531"/>
                  </a:cubicBezTo>
                  <a:close/>
                  <a:moveTo>
                    <a:pt x="44793" y="66263"/>
                  </a:moveTo>
                  <a:cubicBezTo>
                    <a:pt x="44793" y="64492"/>
                    <a:pt x="42642" y="64492"/>
                    <a:pt x="42136" y="64492"/>
                  </a:cubicBezTo>
                  <a:cubicBezTo>
                    <a:pt x="39985" y="64492"/>
                    <a:pt x="39858" y="64998"/>
                    <a:pt x="39099" y="67402"/>
                  </a:cubicBezTo>
                  <a:cubicBezTo>
                    <a:pt x="36948" y="74361"/>
                    <a:pt x="31255" y="81573"/>
                    <a:pt x="24928" y="81573"/>
                  </a:cubicBezTo>
                  <a:cubicBezTo>
                    <a:pt x="22018" y="81573"/>
                    <a:pt x="21133" y="79548"/>
                    <a:pt x="21133" y="76765"/>
                  </a:cubicBezTo>
                  <a:cubicBezTo>
                    <a:pt x="21133" y="74108"/>
                    <a:pt x="21765" y="72716"/>
                    <a:pt x="22777" y="70312"/>
                  </a:cubicBezTo>
                  <a:cubicBezTo>
                    <a:pt x="23790" y="67781"/>
                    <a:pt x="24802" y="65251"/>
                    <a:pt x="25434" y="63480"/>
                  </a:cubicBezTo>
                  <a:cubicBezTo>
                    <a:pt x="25940" y="62341"/>
                    <a:pt x="30875" y="50574"/>
                    <a:pt x="32646" y="46019"/>
                  </a:cubicBezTo>
                  <a:cubicBezTo>
                    <a:pt x="33659" y="43489"/>
                    <a:pt x="34418" y="41844"/>
                    <a:pt x="34418" y="39693"/>
                  </a:cubicBezTo>
                  <a:cubicBezTo>
                    <a:pt x="34418" y="33620"/>
                    <a:pt x="28598" y="28559"/>
                    <a:pt x="20626" y="28559"/>
                  </a:cubicBezTo>
                  <a:cubicBezTo>
                    <a:pt x="7341" y="28559"/>
                    <a:pt x="256" y="44754"/>
                    <a:pt x="256" y="48170"/>
                  </a:cubicBezTo>
                  <a:cubicBezTo>
                    <a:pt x="256" y="49941"/>
                    <a:pt x="2280" y="49941"/>
                    <a:pt x="2913" y="49941"/>
                  </a:cubicBezTo>
                  <a:cubicBezTo>
                    <a:pt x="5064" y="49941"/>
                    <a:pt x="5190" y="49309"/>
                    <a:pt x="5823" y="47411"/>
                  </a:cubicBezTo>
                  <a:cubicBezTo>
                    <a:pt x="8606" y="38428"/>
                    <a:pt x="14680" y="32860"/>
                    <a:pt x="20120" y="32860"/>
                  </a:cubicBezTo>
                  <a:cubicBezTo>
                    <a:pt x="22524" y="32860"/>
                    <a:pt x="23916" y="34252"/>
                    <a:pt x="23916" y="37668"/>
                  </a:cubicBezTo>
                  <a:cubicBezTo>
                    <a:pt x="23916" y="38174"/>
                    <a:pt x="23916" y="39819"/>
                    <a:pt x="23157" y="42223"/>
                  </a:cubicBezTo>
                  <a:cubicBezTo>
                    <a:pt x="22271" y="44501"/>
                    <a:pt x="16578" y="58039"/>
                    <a:pt x="14806" y="62341"/>
                  </a:cubicBezTo>
                  <a:cubicBezTo>
                    <a:pt x="13921" y="64492"/>
                    <a:pt x="13921" y="64745"/>
                    <a:pt x="12023" y="69047"/>
                  </a:cubicBezTo>
                  <a:cubicBezTo>
                    <a:pt x="11390" y="70818"/>
                    <a:pt x="10631" y="72589"/>
                    <a:pt x="10631" y="74740"/>
                  </a:cubicBezTo>
                  <a:cubicBezTo>
                    <a:pt x="10631" y="81320"/>
                    <a:pt x="16831" y="85875"/>
                    <a:pt x="24422" y="85875"/>
                  </a:cubicBezTo>
                  <a:cubicBezTo>
                    <a:pt x="37707" y="85875"/>
                    <a:pt x="44793" y="69426"/>
                    <a:pt x="44793" y="66263"/>
                  </a:cubicBez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533227FE-78A7-B9D2-C155-E46EE05BBC4D}"/>
                </a:ext>
              </a:extLst>
            </p:cNvPr>
            <p:cNvSpPr/>
            <p:nvPr>
              <p:custDataLst>
                <p:tags r:id="rId24"/>
              </p:custDataLst>
            </p:nvPr>
          </p:nvSpPr>
          <p:spPr>
            <a:xfrm>
              <a:off x="9130149" y="4675149"/>
              <a:ext cx="45878" cy="176958"/>
            </a:xfrm>
            <a:custGeom>
              <a:avLst/>
              <a:gdLst>
                <a:gd name="connsiteX0" fmla="*/ 3625 w 45878"/>
                <a:gd name="connsiteY0" fmla="*/ 89 h 176958"/>
                <a:gd name="connsiteX1" fmla="*/ 259 w 45878"/>
                <a:gd name="connsiteY1" fmla="*/ 2215 h 176958"/>
                <a:gd name="connsiteX2" fmla="*/ 1853 w 45878"/>
                <a:gd name="connsiteY2" fmla="*/ 4872 h 176958"/>
                <a:gd name="connsiteX3" fmla="*/ 34092 w 45878"/>
                <a:gd name="connsiteY3" fmla="*/ 88480 h 176958"/>
                <a:gd name="connsiteX4" fmla="*/ 3447 w 45878"/>
                <a:gd name="connsiteY4" fmla="*/ 170848 h 176958"/>
                <a:gd name="connsiteX5" fmla="*/ 259 w 45878"/>
                <a:gd name="connsiteY5" fmla="*/ 174922 h 176958"/>
                <a:gd name="connsiteX6" fmla="*/ 2562 w 45878"/>
                <a:gd name="connsiteY6" fmla="*/ 177048 h 176958"/>
                <a:gd name="connsiteX7" fmla="*/ 33206 w 45878"/>
                <a:gd name="connsiteY7" fmla="*/ 143215 h 176958"/>
                <a:gd name="connsiteX8" fmla="*/ 46137 w 45878"/>
                <a:gd name="connsiteY8" fmla="*/ 88657 h 176958"/>
                <a:gd name="connsiteX9" fmla="*/ 3625 w 45878"/>
                <a:gd name="connsiteY9" fmla="*/ 89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6958">
                  <a:moveTo>
                    <a:pt x="3625" y="89"/>
                  </a:moveTo>
                  <a:cubicBezTo>
                    <a:pt x="2385" y="89"/>
                    <a:pt x="259" y="89"/>
                    <a:pt x="259" y="2215"/>
                  </a:cubicBezTo>
                  <a:cubicBezTo>
                    <a:pt x="259" y="3101"/>
                    <a:pt x="790" y="3632"/>
                    <a:pt x="1853" y="4872"/>
                  </a:cubicBezTo>
                  <a:cubicBezTo>
                    <a:pt x="17087" y="18866"/>
                    <a:pt x="34092" y="42779"/>
                    <a:pt x="34092" y="88480"/>
                  </a:cubicBezTo>
                  <a:cubicBezTo>
                    <a:pt x="34092" y="125501"/>
                    <a:pt x="22578" y="153489"/>
                    <a:pt x="3447" y="170848"/>
                  </a:cubicBezTo>
                  <a:cubicBezTo>
                    <a:pt x="436" y="173859"/>
                    <a:pt x="259" y="174037"/>
                    <a:pt x="259" y="174922"/>
                  </a:cubicBezTo>
                  <a:cubicBezTo>
                    <a:pt x="259" y="175808"/>
                    <a:pt x="790" y="177048"/>
                    <a:pt x="2562" y="177048"/>
                  </a:cubicBezTo>
                  <a:cubicBezTo>
                    <a:pt x="4687" y="177048"/>
                    <a:pt x="21515" y="165357"/>
                    <a:pt x="33206" y="143215"/>
                  </a:cubicBezTo>
                  <a:cubicBezTo>
                    <a:pt x="41000" y="128513"/>
                    <a:pt x="46137" y="109382"/>
                    <a:pt x="46137" y="88657"/>
                  </a:cubicBezTo>
                  <a:cubicBezTo>
                    <a:pt x="46137" y="63681"/>
                    <a:pt x="38697" y="24888"/>
                    <a:pt x="3625" y="89"/>
                  </a:cubicBez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843A116C-722B-CB95-CB58-6FCDAE2A7E87}"/>
                </a:ext>
              </a:extLst>
            </p:cNvPr>
            <p:cNvSpPr/>
            <p:nvPr>
              <p:custDataLst>
                <p:tags r:id="rId25"/>
              </p:custDataLst>
            </p:nvPr>
          </p:nvSpPr>
          <p:spPr>
            <a:xfrm>
              <a:off x="9742415" y="4154072"/>
              <a:ext cx="83506" cy="168531"/>
            </a:xfrm>
            <a:custGeom>
              <a:avLst/>
              <a:gdLst>
                <a:gd name="connsiteX0" fmla="*/ 52158 w 83506"/>
                <a:gd name="connsiteY0" fmla="*/ 6649 h 168531"/>
                <a:gd name="connsiteX1" fmla="*/ 46338 w 83506"/>
                <a:gd name="connsiteY1" fmla="*/ 70 h 168531"/>
                <a:gd name="connsiteX2" fmla="*/ 283 w 83506"/>
                <a:gd name="connsiteY2" fmla="*/ 16265 h 168531"/>
                <a:gd name="connsiteX3" fmla="*/ 283 w 83506"/>
                <a:gd name="connsiteY3" fmla="*/ 24110 h 168531"/>
                <a:gd name="connsiteX4" fmla="*/ 33432 w 83506"/>
                <a:gd name="connsiteY4" fmla="*/ 17531 h 168531"/>
                <a:gd name="connsiteX5" fmla="*/ 33432 w 83506"/>
                <a:gd name="connsiteY5" fmla="*/ 148611 h 168531"/>
                <a:gd name="connsiteX6" fmla="*/ 9899 w 83506"/>
                <a:gd name="connsiteY6" fmla="*/ 160758 h 168531"/>
                <a:gd name="connsiteX7" fmla="*/ 1801 w 83506"/>
                <a:gd name="connsiteY7" fmla="*/ 160758 h 168531"/>
                <a:gd name="connsiteX8" fmla="*/ 1801 w 83506"/>
                <a:gd name="connsiteY8" fmla="*/ 168602 h 168531"/>
                <a:gd name="connsiteX9" fmla="*/ 42795 w 83506"/>
                <a:gd name="connsiteY9" fmla="*/ 167843 h 168531"/>
                <a:gd name="connsiteX10" fmla="*/ 83790 w 83506"/>
                <a:gd name="connsiteY10" fmla="*/ 168602 h 168531"/>
                <a:gd name="connsiteX11" fmla="*/ 83790 w 83506"/>
                <a:gd name="connsiteY11" fmla="*/ 160758 h 168531"/>
                <a:gd name="connsiteX12" fmla="*/ 75692 w 83506"/>
                <a:gd name="connsiteY12" fmla="*/ 160758 h 168531"/>
                <a:gd name="connsiteX13" fmla="*/ 52158 w 83506"/>
                <a:gd name="connsiteY13" fmla="*/ 148611 h 168531"/>
                <a:gd name="connsiteX14" fmla="*/ 52158 w 83506"/>
                <a:gd name="connsiteY14" fmla="*/ 6649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58" y="6649"/>
                  </a:moveTo>
                  <a:cubicBezTo>
                    <a:pt x="52158" y="576"/>
                    <a:pt x="52158" y="70"/>
                    <a:pt x="46338" y="70"/>
                  </a:cubicBezTo>
                  <a:cubicBezTo>
                    <a:pt x="30649" y="16265"/>
                    <a:pt x="8380" y="16265"/>
                    <a:pt x="283" y="16265"/>
                  </a:cubicBezTo>
                  <a:lnTo>
                    <a:pt x="283" y="24110"/>
                  </a:lnTo>
                  <a:cubicBezTo>
                    <a:pt x="5344" y="24110"/>
                    <a:pt x="20274" y="24110"/>
                    <a:pt x="33432" y="17531"/>
                  </a:cubicBezTo>
                  <a:lnTo>
                    <a:pt x="33432" y="148611"/>
                  </a:lnTo>
                  <a:cubicBezTo>
                    <a:pt x="33432" y="157721"/>
                    <a:pt x="32673" y="160758"/>
                    <a:pt x="9899" y="160758"/>
                  </a:cubicBezTo>
                  <a:lnTo>
                    <a:pt x="1801" y="160758"/>
                  </a:lnTo>
                  <a:lnTo>
                    <a:pt x="1801" y="168602"/>
                  </a:lnTo>
                  <a:cubicBezTo>
                    <a:pt x="10658" y="167843"/>
                    <a:pt x="32673" y="167843"/>
                    <a:pt x="42795" y="167843"/>
                  </a:cubicBezTo>
                  <a:cubicBezTo>
                    <a:pt x="52917" y="167843"/>
                    <a:pt x="74933" y="167843"/>
                    <a:pt x="83790" y="168602"/>
                  </a:cubicBezTo>
                  <a:lnTo>
                    <a:pt x="83790" y="160758"/>
                  </a:lnTo>
                  <a:lnTo>
                    <a:pt x="75692" y="160758"/>
                  </a:lnTo>
                  <a:cubicBezTo>
                    <a:pt x="52917" y="160758"/>
                    <a:pt x="52158" y="157974"/>
                    <a:pt x="52158" y="148611"/>
                  </a:cubicBezTo>
                  <a:lnTo>
                    <a:pt x="52158" y="6649"/>
                  </a:ln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AE7A1DA0-DDB5-8489-5BC3-AA1B333678E4}"/>
                </a:ext>
              </a:extLst>
            </p:cNvPr>
            <p:cNvSpPr/>
            <p:nvPr>
              <p:custDataLst>
                <p:tags r:id="rId26"/>
              </p:custDataLst>
            </p:nvPr>
          </p:nvSpPr>
          <p:spPr>
            <a:xfrm>
              <a:off x="9269190" y="4425471"/>
              <a:ext cx="1027931" cy="10121"/>
            </a:xfrm>
            <a:custGeom>
              <a:avLst/>
              <a:gdLst>
                <a:gd name="connsiteX0" fmla="*/ 0 w 1027931"/>
                <a:gd name="connsiteY0" fmla="*/ 0 h 10121"/>
                <a:gd name="connsiteX1" fmla="*/ 1027932 w 1027931"/>
                <a:gd name="connsiteY1" fmla="*/ 0 h 10121"/>
                <a:gd name="connsiteX2" fmla="*/ 1027932 w 1027931"/>
                <a:gd name="connsiteY2" fmla="*/ 10121 h 10121"/>
                <a:gd name="connsiteX3" fmla="*/ 0 w 1027931"/>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027931" h="10121">
                  <a:moveTo>
                    <a:pt x="0" y="0"/>
                  </a:moveTo>
                  <a:lnTo>
                    <a:pt x="1027932" y="0"/>
                  </a:lnTo>
                  <a:lnTo>
                    <a:pt x="1027932" y="10121"/>
                  </a:lnTo>
                  <a:lnTo>
                    <a:pt x="0" y="10121"/>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4099DD44-5469-F89A-FD89-F4A6AD86C87A}"/>
                </a:ext>
              </a:extLst>
            </p:cNvPr>
            <p:cNvSpPr/>
            <p:nvPr>
              <p:custDataLst>
                <p:tags r:id="rId27"/>
              </p:custDataLst>
            </p:nvPr>
          </p:nvSpPr>
          <p:spPr>
            <a:xfrm>
              <a:off x="9299303" y="4477587"/>
              <a:ext cx="10122" cy="253051"/>
            </a:xfrm>
            <a:custGeom>
              <a:avLst/>
              <a:gdLst>
                <a:gd name="connsiteX0" fmla="*/ 10387 w 10122"/>
                <a:gd name="connsiteY0" fmla="*/ 9194 h 253051"/>
                <a:gd name="connsiteX1" fmla="*/ 5326 w 10122"/>
                <a:gd name="connsiteY1" fmla="*/ 84 h 253051"/>
                <a:gd name="connsiteX2" fmla="*/ 265 w 10122"/>
                <a:gd name="connsiteY2" fmla="*/ 9194 h 253051"/>
                <a:gd name="connsiteX3" fmla="*/ 265 w 10122"/>
                <a:gd name="connsiteY3" fmla="*/ 244025 h 253051"/>
                <a:gd name="connsiteX4" fmla="*/ 5326 w 10122"/>
                <a:gd name="connsiteY4" fmla="*/ 253135 h 253051"/>
                <a:gd name="connsiteX5" fmla="*/ 10387 w 10122"/>
                <a:gd name="connsiteY5" fmla="*/ 244025 h 253051"/>
                <a:gd name="connsiteX6" fmla="*/ 10387 w 10122"/>
                <a:gd name="connsiteY6" fmla="*/ 919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87" y="9194"/>
                  </a:moveTo>
                  <a:cubicBezTo>
                    <a:pt x="10387" y="4639"/>
                    <a:pt x="10387" y="84"/>
                    <a:pt x="5326" y="84"/>
                  </a:cubicBezTo>
                  <a:cubicBezTo>
                    <a:pt x="265" y="84"/>
                    <a:pt x="265" y="4639"/>
                    <a:pt x="265" y="9194"/>
                  </a:cubicBezTo>
                  <a:lnTo>
                    <a:pt x="265" y="244025"/>
                  </a:lnTo>
                  <a:cubicBezTo>
                    <a:pt x="265" y="248580"/>
                    <a:pt x="265" y="253135"/>
                    <a:pt x="5326" y="253135"/>
                  </a:cubicBezTo>
                  <a:cubicBezTo>
                    <a:pt x="10387" y="253135"/>
                    <a:pt x="10387" y="248580"/>
                    <a:pt x="10387" y="244025"/>
                  </a:cubicBezTo>
                  <a:lnTo>
                    <a:pt x="10387" y="9194"/>
                  </a:ln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EFCFD788-E993-0129-C017-68A147547CE5}"/>
                </a:ext>
              </a:extLst>
            </p:cNvPr>
            <p:cNvSpPr/>
            <p:nvPr>
              <p:custDataLst>
                <p:tags r:id="rId28"/>
              </p:custDataLst>
            </p:nvPr>
          </p:nvSpPr>
          <p:spPr>
            <a:xfrm>
              <a:off x="9351882" y="4488974"/>
              <a:ext cx="174858" cy="183968"/>
            </a:xfrm>
            <a:custGeom>
              <a:avLst/>
              <a:gdLst>
                <a:gd name="connsiteX0" fmla="*/ 175126 w 174858"/>
                <a:gd name="connsiteY0" fmla="*/ 68154 h 183968"/>
                <a:gd name="connsiteX1" fmla="*/ 110598 w 174858"/>
                <a:gd name="connsiteY1" fmla="*/ 84 h 183968"/>
                <a:gd name="connsiteX2" fmla="*/ 268 w 174858"/>
                <a:gd name="connsiteY2" fmla="*/ 116487 h 183968"/>
                <a:gd name="connsiteX3" fmla="*/ 65049 w 174858"/>
                <a:gd name="connsiteY3" fmla="*/ 184052 h 183968"/>
                <a:gd name="connsiteX4" fmla="*/ 175126 w 174858"/>
                <a:gd name="connsiteY4" fmla="*/ 68154 h 183968"/>
                <a:gd name="connsiteX5" fmla="*/ 66567 w 174858"/>
                <a:gd name="connsiteY5" fmla="*/ 177473 h 183968"/>
                <a:gd name="connsiteX6" fmla="*/ 23801 w 174858"/>
                <a:gd name="connsiteY6" fmla="*/ 123573 h 183968"/>
                <a:gd name="connsiteX7" fmla="*/ 46829 w 174858"/>
                <a:gd name="connsiteY7" fmla="*/ 45886 h 183968"/>
                <a:gd name="connsiteX8" fmla="*/ 109080 w 174858"/>
                <a:gd name="connsiteY8" fmla="*/ 6410 h 183968"/>
                <a:gd name="connsiteX9" fmla="*/ 152604 w 174858"/>
                <a:gd name="connsiteY9" fmla="*/ 58285 h 183968"/>
                <a:gd name="connsiteX10" fmla="*/ 120720 w 174858"/>
                <a:gd name="connsiteY10" fmla="*/ 147106 h 183968"/>
                <a:gd name="connsiteX11" fmla="*/ 66567 w 174858"/>
                <a:gd name="connsiteY11" fmla="*/ 177473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58" h="183968">
                  <a:moveTo>
                    <a:pt x="175126" y="68154"/>
                  </a:moveTo>
                  <a:cubicBezTo>
                    <a:pt x="175126" y="27413"/>
                    <a:pt x="148303" y="84"/>
                    <a:pt x="110598" y="84"/>
                  </a:cubicBezTo>
                  <a:cubicBezTo>
                    <a:pt x="55939" y="84"/>
                    <a:pt x="268" y="57526"/>
                    <a:pt x="268" y="116487"/>
                  </a:cubicBezTo>
                  <a:cubicBezTo>
                    <a:pt x="268" y="158494"/>
                    <a:pt x="28609" y="184052"/>
                    <a:pt x="65049" y="184052"/>
                  </a:cubicBezTo>
                  <a:cubicBezTo>
                    <a:pt x="118696" y="184052"/>
                    <a:pt x="175126" y="128634"/>
                    <a:pt x="175126" y="68154"/>
                  </a:cubicBezTo>
                  <a:close/>
                  <a:moveTo>
                    <a:pt x="66567" y="177473"/>
                  </a:moveTo>
                  <a:cubicBezTo>
                    <a:pt x="41515" y="177473"/>
                    <a:pt x="23801" y="156975"/>
                    <a:pt x="23801" y="123573"/>
                  </a:cubicBezTo>
                  <a:cubicBezTo>
                    <a:pt x="23801" y="112438"/>
                    <a:pt x="27344" y="75493"/>
                    <a:pt x="46829" y="45886"/>
                  </a:cubicBezTo>
                  <a:cubicBezTo>
                    <a:pt x="64290" y="19569"/>
                    <a:pt x="89089" y="6410"/>
                    <a:pt x="109080" y="6410"/>
                  </a:cubicBezTo>
                  <a:cubicBezTo>
                    <a:pt x="129830" y="6410"/>
                    <a:pt x="152604" y="20581"/>
                    <a:pt x="152604" y="58285"/>
                  </a:cubicBezTo>
                  <a:cubicBezTo>
                    <a:pt x="152604" y="76505"/>
                    <a:pt x="145772" y="115981"/>
                    <a:pt x="120720" y="147106"/>
                  </a:cubicBezTo>
                  <a:cubicBezTo>
                    <a:pt x="108574" y="162543"/>
                    <a:pt x="87823" y="177473"/>
                    <a:pt x="66567" y="177473"/>
                  </a:cubicBez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D5A75C18-8AE6-70A2-2D5C-3990C49DC980}"/>
                </a:ext>
              </a:extLst>
            </p:cNvPr>
            <p:cNvSpPr/>
            <p:nvPr>
              <p:custDataLst>
                <p:tags r:id="rId29"/>
              </p:custDataLst>
            </p:nvPr>
          </p:nvSpPr>
          <p:spPr>
            <a:xfrm>
              <a:off x="9546872" y="4555526"/>
              <a:ext cx="130068" cy="114632"/>
            </a:xfrm>
            <a:custGeom>
              <a:avLst/>
              <a:gdLst>
                <a:gd name="connsiteX0" fmla="*/ 81505 w 130068"/>
                <a:gd name="connsiteY0" fmla="*/ 97761 h 114632"/>
                <a:gd name="connsiteX1" fmla="*/ 104027 w 130068"/>
                <a:gd name="connsiteY1" fmla="*/ 114716 h 114632"/>
                <a:gd name="connsiteX2" fmla="*/ 122752 w 130068"/>
                <a:gd name="connsiteY2" fmla="*/ 100798 h 114632"/>
                <a:gd name="connsiteX3" fmla="*/ 130344 w 130068"/>
                <a:gd name="connsiteY3" fmla="*/ 75746 h 114632"/>
                <a:gd name="connsiteX4" fmla="*/ 127307 w 130068"/>
                <a:gd name="connsiteY4" fmla="*/ 73216 h 114632"/>
                <a:gd name="connsiteX5" fmla="*/ 123764 w 130068"/>
                <a:gd name="connsiteY5" fmla="*/ 77770 h 114632"/>
                <a:gd name="connsiteX6" fmla="*/ 104786 w 130068"/>
                <a:gd name="connsiteY6" fmla="*/ 109149 h 114632"/>
                <a:gd name="connsiteX7" fmla="*/ 96941 w 130068"/>
                <a:gd name="connsiteY7" fmla="*/ 97508 h 114632"/>
                <a:gd name="connsiteX8" fmla="*/ 102002 w 130068"/>
                <a:gd name="connsiteY8" fmla="*/ 71191 h 114632"/>
                <a:gd name="connsiteX9" fmla="*/ 109088 w 130068"/>
                <a:gd name="connsiteY9" fmla="*/ 43862 h 114632"/>
                <a:gd name="connsiteX10" fmla="*/ 113389 w 130068"/>
                <a:gd name="connsiteY10" fmla="*/ 26654 h 114632"/>
                <a:gd name="connsiteX11" fmla="*/ 117185 w 130068"/>
                <a:gd name="connsiteY11" fmla="*/ 9700 h 114632"/>
                <a:gd name="connsiteX12" fmla="*/ 109847 w 130068"/>
                <a:gd name="connsiteY12" fmla="*/ 2867 h 114632"/>
                <a:gd name="connsiteX13" fmla="*/ 99978 w 130068"/>
                <a:gd name="connsiteY13" fmla="*/ 11724 h 114632"/>
                <a:gd name="connsiteX14" fmla="*/ 80999 w 130068"/>
                <a:gd name="connsiteY14" fmla="*/ 87892 h 114632"/>
                <a:gd name="connsiteX15" fmla="*/ 52151 w 130068"/>
                <a:gd name="connsiteY15" fmla="*/ 109149 h 114632"/>
                <a:gd name="connsiteX16" fmla="*/ 36462 w 130068"/>
                <a:gd name="connsiteY16" fmla="*/ 88399 h 114632"/>
                <a:gd name="connsiteX17" fmla="*/ 50127 w 130068"/>
                <a:gd name="connsiteY17" fmla="*/ 36776 h 114632"/>
                <a:gd name="connsiteX18" fmla="*/ 54429 w 130068"/>
                <a:gd name="connsiteY18" fmla="*/ 20834 h 114632"/>
                <a:gd name="connsiteX19" fmla="*/ 33678 w 130068"/>
                <a:gd name="connsiteY19" fmla="*/ 84 h 114632"/>
                <a:gd name="connsiteX20" fmla="*/ 276 w 130068"/>
                <a:gd name="connsiteY20" fmla="*/ 39054 h 114632"/>
                <a:gd name="connsiteX21" fmla="*/ 3312 w 130068"/>
                <a:gd name="connsiteY21" fmla="*/ 41584 h 114632"/>
                <a:gd name="connsiteX22" fmla="*/ 7361 w 130068"/>
                <a:gd name="connsiteY22" fmla="*/ 37029 h 114632"/>
                <a:gd name="connsiteX23" fmla="*/ 32919 w 130068"/>
                <a:gd name="connsiteY23" fmla="*/ 5651 h 114632"/>
                <a:gd name="connsiteX24" fmla="*/ 39245 w 130068"/>
                <a:gd name="connsiteY24" fmla="*/ 14002 h 114632"/>
                <a:gd name="connsiteX25" fmla="*/ 34944 w 130068"/>
                <a:gd name="connsiteY25" fmla="*/ 31209 h 114632"/>
                <a:gd name="connsiteX26" fmla="*/ 20267 w 130068"/>
                <a:gd name="connsiteY26" fmla="*/ 84350 h 114632"/>
                <a:gd name="connsiteX27" fmla="*/ 51392 w 130068"/>
                <a:gd name="connsiteY27" fmla="*/ 114716 h 114632"/>
                <a:gd name="connsiteX28" fmla="*/ 81505 w 130068"/>
                <a:gd name="connsiteY28" fmla="*/ 9776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068" h="114632">
                  <a:moveTo>
                    <a:pt x="81505" y="97761"/>
                  </a:moveTo>
                  <a:cubicBezTo>
                    <a:pt x="84289" y="108137"/>
                    <a:pt x="93145" y="114716"/>
                    <a:pt x="104027" y="114716"/>
                  </a:cubicBezTo>
                  <a:cubicBezTo>
                    <a:pt x="112883" y="114716"/>
                    <a:pt x="118703" y="108896"/>
                    <a:pt x="122752" y="100798"/>
                  </a:cubicBezTo>
                  <a:cubicBezTo>
                    <a:pt x="127054" y="91688"/>
                    <a:pt x="130344" y="76252"/>
                    <a:pt x="130344" y="75746"/>
                  </a:cubicBezTo>
                  <a:cubicBezTo>
                    <a:pt x="130344" y="73216"/>
                    <a:pt x="128066" y="73216"/>
                    <a:pt x="127307" y="73216"/>
                  </a:cubicBezTo>
                  <a:cubicBezTo>
                    <a:pt x="124777" y="73216"/>
                    <a:pt x="124524" y="74228"/>
                    <a:pt x="123764" y="77770"/>
                  </a:cubicBezTo>
                  <a:cubicBezTo>
                    <a:pt x="120222" y="91941"/>
                    <a:pt x="115414" y="109149"/>
                    <a:pt x="104786" y="109149"/>
                  </a:cubicBezTo>
                  <a:cubicBezTo>
                    <a:pt x="99472" y="109149"/>
                    <a:pt x="96941" y="105859"/>
                    <a:pt x="96941" y="97508"/>
                  </a:cubicBezTo>
                  <a:cubicBezTo>
                    <a:pt x="96941" y="91941"/>
                    <a:pt x="99978" y="80048"/>
                    <a:pt x="102002" y="71191"/>
                  </a:cubicBezTo>
                  <a:lnTo>
                    <a:pt x="109088" y="43862"/>
                  </a:lnTo>
                  <a:cubicBezTo>
                    <a:pt x="109847" y="40066"/>
                    <a:pt x="112377" y="30450"/>
                    <a:pt x="113389" y="26654"/>
                  </a:cubicBezTo>
                  <a:cubicBezTo>
                    <a:pt x="114655" y="20834"/>
                    <a:pt x="117185" y="11218"/>
                    <a:pt x="117185" y="9700"/>
                  </a:cubicBezTo>
                  <a:cubicBezTo>
                    <a:pt x="117185" y="5145"/>
                    <a:pt x="113642" y="2867"/>
                    <a:pt x="109847" y="2867"/>
                  </a:cubicBezTo>
                  <a:cubicBezTo>
                    <a:pt x="108581" y="2867"/>
                    <a:pt x="102002" y="3120"/>
                    <a:pt x="99978" y="11724"/>
                  </a:cubicBezTo>
                  <a:cubicBezTo>
                    <a:pt x="95170" y="30197"/>
                    <a:pt x="84035" y="74481"/>
                    <a:pt x="80999" y="87892"/>
                  </a:cubicBezTo>
                  <a:cubicBezTo>
                    <a:pt x="80746" y="88905"/>
                    <a:pt x="70624" y="109149"/>
                    <a:pt x="52151" y="109149"/>
                  </a:cubicBezTo>
                  <a:cubicBezTo>
                    <a:pt x="38992" y="109149"/>
                    <a:pt x="36462" y="97761"/>
                    <a:pt x="36462" y="88399"/>
                  </a:cubicBezTo>
                  <a:cubicBezTo>
                    <a:pt x="36462" y="74228"/>
                    <a:pt x="43547" y="54237"/>
                    <a:pt x="50127" y="36776"/>
                  </a:cubicBezTo>
                  <a:cubicBezTo>
                    <a:pt x="53163" y="29185"/>
                    <a:pt x="54429" y="25642"/>
                    <a:pt x="54429" y="20834"/>
                  </a:cubicBezTo>
                  <a:cubicBezTo>
                    <a:pt x="54429" y="9447"/>
                    <a:pt x="46331" y="84"/>
                    <a:pt x="33678" y="84"/>
                  </a:cubicBezTo>
                  <a:cubicBezTo>
                    <a:pt x="9638" y="84"/>
                    <a:pt x="276" y="36776"/>
                    <a:pt x="276" y="39054"/>
                  </a:cubicBezTo>
                  <a:cubicBezTo>
                    <a:pt x="276" y="41584"/>
                    <a:pt x="2806" y="41584"/>
                    <a:pt x="3312" y="41584"/>
                  </a:cubicBezTo>
                  <a:cubicBezTo>
                    <a:pt x="5843" y="41584"/>
                    <a:pt x="6096" y="41078"/>
                    <a:pt x="7361" y="37029"/>
                  </a:cubicBezTo>
                  <a:cubicBezTo>
                    <a:pt x="13687" y="15014"/>
                    <a:pt x="23303" y="5651"/>
                    <a:pt x="32919" y="5651"/>
                  </a:cubicBezTo>
                  <a:cubicBezTo>
                    <a:pt x="35197" y="5651"/>
                    <a:pt x="39245" y="5904"/>
                    <a:pt x="39245" y="14002"/>
                  </a:cubicBezTo>
                  <a:cubicBezTo>
                    <a:pt x="39245" y="20075"/>
                    <a:pt x="36462" y="27413"/>
                    <a:pt x="34944" y="31209"/>
                  </a:cubicBezTo>
                  <a:cubicBezTo>
                    <a:pt x="25581" y="56261"/>
                    <a:pt x="20267" y="71950"/>
                    <a:pt x="20267" y="84350"/>
                  </a:cubicBezTo>
                  <a:cubicBezTo>
                    <a:pt x="20267" y="108390"/>
                    <a:pt x="37727" y="114716"/>
                    <a:pt x="51392" y="114716"/>
                  </a:cubicBezTo>
                  <a:cubicBezTo>
                    <a:pt x="68093" y="114716"/>
                    <a:pt x="77203" y="103329"/>
                    <a:pt x="81505" y="97761"/>
                  </a:cubicBez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7D435675-90B2-45E4-CAD9-CCB251AE52CB}"/>
                </a:ext>
              </a:extLst>
            </p:cNvPr>
            <p:cNvSpPr/>
            <p:nvPr>
              <p:custDataLst>
                <p:tags r:id="rId30"/>
              </p:custDataLst>
            </p:nvPr>
          </p:nvSpPr>
          <p:spPr>
            <a:xfrm>
              <a:off x="9690215" y="4508965"/>
              <a:ext cx="77686" cy="161193"/>
            </a:xfrm>
            <a:custGeom>
              <a:avLst/>
              <a:gdLst>
                <a:gd name="connsiteX0" fmla="*/ 46590 w 77686"/>
                <a:gd name="connsiteY0" fmla="*/ 57273 h 161193"/>
                <a:gd name="connsiteX1" fmla="*/ 70376 w 77686"/>
                <a:gd name="connsiteY1" fmla="*/ 57273 h 161193"/>
                <a:gd name="connsiteX2" fmla="*/ 77968 w 77686"/>
                <a:gd name="connsiteY2" fmla="*/ 52212 h 161193"/>
                <a:gd name="connsiteX3" fmla="*/ 70883 w 77686"/>
                <a:gd name="connsiteY3" fmla="*/ 49429 h 161193"/>
                <a:gd name="connsiteX4" fmla="*/ 48614 w 77686"/>
                <a:gd name="connsiteY4" fmla="*/ 49429 h 161193"/>
                <a:gd name="connsiteX5" fmla="*/ 58989 w 77686"/>
                <a:gd name="connsiteY5" fmla="*/ 6916 h 161193"/>
                <a:gd name="connsiteX6" fmla="*/ 51651 w 77686"/>
                <a:gd name="connsiteY6" fmla="*/ 84 h 161193"/>
                <a:gd name="connsiteX7" fmla="*/ 41529 w 77686"/>
                <a:gd name="connsiteY7" fmla="*/ 9194 h 161193"/>
                <a:gd name="connsiteX8" fmla="*/ 31660 w 77686"/>
                <a:gd name="connsiteY8" fmla="*/ 49429 h 161193"/>
                <a:gd name="connsiteX9" fmla="*/ 7873 w 77686"/>
                <a:gd name="connsiteY9" fmla="*/ 49429 h 161193"/>
                <a:gd name="connsiteX10" fmla="*/ 281 w 77686"/>
                <a:gd name="connsiteY10" fmla="*/ 54237 h 161193"/>
                <a:gd name="connsiteX11" fmla="*/ 7367 w 77686"/>
                <a:gd name="connsiteY11" fmla="*/ 57273 h 161193"/>
                <a:gd name="connsiteX12" fmla="*/ 29635 w 77686"/>
                <a:gd name="connsiteY12" fmla="*/ 57273 h 161193"/>
                <a:gd name="connsiteX13" fmla="*/ 10403 w 77686"/>
                <a:gd name="connsiteY13" fmla="*/ 137997 h 161193"/>
                <a:gd name="connsiteX14" fmla="*/ 33684 w 77686"/>
                <a:gd name="connsiteY14" fmla="*/ 161277 h 161193"/>
                <a:gd name="connsiteX15" fmla="*/ 73919 w 77686"/>
                <a:gd name="connsiteY15" fmla="*/ 122307 h 161193"/>
                <a:gd name="connsiteX16" fmla="*/ 70883 w 77686"/>
                <a:gd name="connsiteY16" fmla="*/ 119777 h 161193"/>
                <a:gd name="connsiteX17" fmla="*/ 67087 w 77686"/>
                <a:gd name="connsiteY17" fmla="*/ 123320 h 161193"/>
                <a:gd name="connsiteX18" fmla="*/ 34190 w 77686"/>
                <a:gd name="connsiteY18" fmla="*/ 155710 h 161193"/>
                <a:gd name="connsiteX19" fmla="*/ 26346 w 77686"/>
                <a:gd name="connsiteY19" fmla="*/ 144070 h 161193"/>
                <a:gd name="connsiteX20" fmla="*/ 27864 w 77686"/>
                <a:gd name="connsiteY20" fmla="*/ 131923 h 161193"/>
                <a:gd name="connsiteX21" fmla="*/ 46590 w 77686"/>
                <a:gd name="connsiteY21" fmla="*/ 57273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590" y="57273"/>
                  </a:moveTo>
                  <a:lnTo>
                    <a:pt x="70376" y="57273"/>
                  </a:lnTo>
                  <a:cubicBezTo>
                    <a:pt x="75437" y="57273"/>
                    <a:pt x="77968" y="57273"/>
                    <a:pt x="77968" y="52212"/>
                  </a:cubicBezTo>
                  <a:cubicBezTo>
                    <a:pt x="77968" y="49429"/>
                    <a:pt x="75437" y="49429"/>
                    <a:pt x="70883" y="49429"/>
                  </a:cubicBezTo>
                  <a:lnTo>
                    <a:pt x="48614" y="49429"/>
                  </a:lnTo>
                  <a:cubicBezTo>
                    <a:pt x="57724" y="13495"/>
                    <a:pt x="58989" y="8434"/>
                    <a:pt x="58989" y="6916"/>
                  </a:cubicBezTo>
                  <a:cubicBezTo>
                    <a:pt x="58989" y="2614"/>
                    <a:pt x="55953" y="84"/>
                    <a:pt x="51651" y="84"/>
                  </a:cubicBezTo>
                  <a:cubicBezTo>
                    <a:pt x="50891" y="84"/>
                    <a:pt x="43806" y="337"/>
                    <a:pt x="41529" y="9194"/>
                  </a:cubicBezTo>
                  <a:lnTo>
                    <a:pt x="31660" y="49429"/>
                  </a:lnTo>
                  <a:lnTo>
                    <a:pt x="7873" y="49429"/>
                  </a:lnTo>
                  <a:cubicBezTo>
                    <a:pt x="2812" y="49429"/>
                    <a:pt x="281" y="49429"/>
                    <a:pt x="281" y="54237"/>
                  </a:cubicBezTo>
                  <a:cubicBezTo>
                    <a:pt x="281" y="57273"/>
                    <a:pt x="2306" y="57273"/>
                    <a:pt x="7367" y="57273"/>
                  </a:cubicBezTo>
                  <a:lnTo>
                    <a:pt x="29635" y="57273"/>
                  </a:lnTo>
                  <a:cubicBezTo>
                    <a:pt x="11416" y="129140"/>
                    <a:pt x="10403" y="133442"/>
                    <a:pt x="10403" y="137997"/>
                  </a:cubicBezTo>
                  <a:cubicBezTo>
                    <a:pt x="10403" y="151661"/>
                    <a:pt x="20019" y="161277"/>
                    <a:pt x="33684" y="161277"/>
                  </a:cubicBezTo>
                  <a:cubicBezTo>
                    <a:pt x="59495" y="161277"/>
                    <a:pt x="73919" y="124332"/>
                    <a:pt x="73919" y="122307"/>
                  </a:cubicBezTo>
                  <a:cubicBezTo>
                    <a:pt x="73919" y="119777"/>
                    <a:pt x="71895" y="119777"/>
                    <a:pt x="70883" y="119777"/>
                  </a:cubicBezTo>
                  <a:cubicBezTo>
                    <a:pt x="68605" y="119777"/>
                    <a:pt x="68352" y="120536"/>
                    <a:pt x="67087" y="123320"/>
                  </a:cubicBezTo>
                  <a:cubicBezTo>
                    <a:pt x="56206" y="149637"/>
                    <a:pt x="42794" y="155710"/>
                    <a:pt x="34190" y="155710"/>
                  </a:cubicBezTo>
                  <a:cubicBezTo>
                    <a:pt x="28876" y="155710"/>
                    <a:pt x="26346" y="152421"/>
                    <a:pt x="26346" y="144070"/>
                  </a:cubicBezTo>
                  <a:cubicBezTo>
                    <a:pt x="26346" y="137997"/>
                    <a:pt x="26852" y="136225"/>
                    <a:pt x="27864" y="131923"/>
                  </a:cubicBezTo>
                  <a:lnTo>
                    <a:pt x="46590" y="57273"/>
                  </a:ln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4F57F90D-E551-54D8-36BA-DBDA4DEEB33B}"/>
                </a:ext>
              </a:extLst>
            </p:cNvPr>
            <p:cNvSpPr/>
            <p:nvPr>
              <p:custDataLst>
                <p:tags r:id="rId31"/>
              </p:custDataLst>
            </p:nvPr>
          </p:nvSpPr>
          <p:spPr>
            <a:xfrm>
              <a:off x="9800826" y="4477587"/>
              <a:ext cx="58707" cy="253051"/>
            </a:xfrm>
            <a:custGeom>
              <a:avLst/>
              <a:gdLst>
                <a:gd name="connsiteX0" fmla="*/ 58993 w 58707"/>
                <a:gd name="connsiteY0" fmla="*/ 250604 h 253051"/>
                <a:gd name="connsiteX1" fmla="*/ 54691 w 58707"/>
                <a:gd name="connsiteY1" fmla="*/ 245037 h 253051"/>
                <a:gd name="connsiteX2" fmla="*/ 14962 w 58707"/>
                <a:gd name="connsiteY2" fmla="*/ 126609 h 253051"/>
                <a:gd name="connsiteX3" fmla="*/ 55703 w 58707"/>
                <a:gd name="connsiteY3" fmla="*/ 6916 h 253051"/>
                <a:gd name="connsiteX4" fmla="*/ 58993 w 58707"/>
                <a:gd name="connsiteY4" fmla="*/ 2614 h 253051"/>
                <a:gd name="connsiteX5" fmla="*/ 56462 w 58707"/>
                <a:gd name="connsiteY5" fmla="*/ 84 h 253051"/>
                <a:gd name="connsiteX6" fmla="*/ 16227 w 58707"/>
                <a:gd name="connsiteY6" fmla="*/ 49429 h 253051"/>
                <a:gd name="connsiteX7" fmla="*/ 285 w 58707"/>
                <a:gd name="connsiteY7" fmla="*/ 126609 h 253051"/>
                <a:gd name="connsiteX8" fmla="*/ 16986 w 58707"/>
                <a:gd name="connsiteY8" fmla="*/ 205561 h 253051"/>
                <a:gd name="connsiteX9" fmla="*/ 56462 w 58707"/>
                <a:gd name="connsiteY9" fmla="*/ 253135 h 253051"/>
                <a:gd name="connsiteX10" fmla="*/ 58993 w 58707"/>
                <a:gd name="connsiteY10" fmla="*/ 250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3" y="250604"/>
                  </a:moveTo>
                  <a:cubicBezTo>
                    <a:pt x="58993" y="249845"/>
                    <a:pt x="58993" y="249339"/>
                    <a:pt x="54691" y="245037"/>
                  </a:cubicBezTo>
                  <a:cubicBezTo>
                    <a:pt x="23059" y="213153"/>
                    <a:pt x="14962" y="165326"/>
                    <a:pt x="14962" y="126609"/>
                  </a:cubicBezTo>
                  <a:cubicBezTo>
                    <a:pt x="14962" y="82578"/>
                    <a:pt x="24578" y="38548"/>
                    <a:pt x="55703" y="6916"/>
                  </a:cubicBezTo>
                  <a:cubicBezTo>
                    <a:pt x="58993" y="3880"/>
                    <a:pt x="58993" y="3373"/>
                    <a:pt x="58993" y="2614"/>
                  </a:cubicBezTo>
                  <a:cubicBezTo>
                    <a:pt x="58993" y="843"/>
                    <a:pt x="57981" y="84"/>
                    <a:pt x="56462" y="84"/>
                  </a:cubicBezTo>
                  <a:cubicBezTo>
                    <a:pt x="53932" y="84"/>
                    <a:pt x="31157" y="17291"/>
                    <a:pt x="16227" y="49429"/>
                  </a:cubicBezTo>
                  <a:cubicBezTo>
                    <a:pt x="3321" y="77264"/>
                    <a:pt x="285" y="105353"/>
                    <a:pt x="285" y="126609"/>
                  </a:cubicBezTo>
                  <a:cubicBezTo>
                    <a:pt x="285" y="146347"/>
                    <a:pt x="3068" y="176966"/>
                    <a:pt x="16986" y="205561"/>
                  </a:cubicBezTo>
                  <a:cubicBezTo>
                    <a:pt x="32169" y="236686"/>
                    <a:pt x="53932" y="253135"/>
                    <a:pt x="56462" y="253135"/>
                  </a:cubicBezTo>
                  <a:cubicBezTo>
                    <a:pt x="57981" y="253135"/>
                    <a:pt x="58993" y="252376"/>
                    <a:pt x="58993" y="250604"/>
                  </a:cubicBez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F992D19D-571B-3117-E5FD-3CDDC6F6895E}"/>
                </a:ext>
              </a:extLst>
            </p:cNvPr>
            <p:cNvSpPr/>
            <p:nvPr>
              <p:custDataLst>
                <p:tags r:id="rId32"/>
              </p:custDataLst>
            </p:nvPr>
          </p:nvSpPr>
          <p:spPr>
            <a:xfrm>
              <a:off x="9888354" y="4494541"/>
              <a:ext cx="180425" cy="178400"/>
            </a:xfrm>
            <a:custGeom>
              <a:avLst/>
              <a:gdLst>
                <a:gd name="connsiteX0" fmla="*/ 145034 w 180425"/>
                <a:gd name="connsiteY0" fmla="*/ 28932 h 178400"/>
                <a:gd name="connsiteX1" fmla="*/ 177424 w 180425"/>
                <a:gd name="connsiteY1" fmla="*/ 7928 h 178400"/>
                <a:gd name="connsiteX2" fmla="*/ 180714 w 180425"/>
                <a:gd name="connsiteY2" fmla="*/ 3120 h 178400"/>
                <a:gd name="connsiteX3" fmla="*/ 177424 w 180425"/>
                <a:gd name="connsiteY3" fmla="*/ 84 h 178400"/>
                <a:gd name="connsiteX4" fmla="*/ 156674 w 180425"/>
                <a:gd name="connsiteY4" fmla="*/ 843 h 178400"/>
                <a:gd name="connsiteX5" fmla="*/ 131622 w 180425"/>
                <a:gd name="connsiteY5" fmla="*/ 84 h 178400"/>
                <a:gd name="connsiteX6" fmla="*/ 126814 w 180425"/>
                <a:gd name="connsiteY6" fmla="*/ 4892 h 178400"/>
                <a:gd name="connsiteX7" fmla="*/ 130863 w 180425"/>
                <a:gd name="connsiteY7" fmla="*/ 7928 h 178400"/>
                <a:gd name="connsiteX8" fmla="*/ 142503 w 180425"/>
                <a:gd name="connsiteY8" fmla="*/ 16279 h 178400"/>
                <a:gd name="connsiteX9" fmla="*/ 138708 w 180425"/>
                <a:gd name="connsiteY9" fmla="*/ 25895 h 178400"/>
                <a:gd name="connsiteX10" fmla="*/ 61021 w 180425"/>
                <a:gd name="connsiteY10" fmla="*/ 149384 h 178400"/>
                <a:gd name="connsiteX11" fmla="*/ 43814 w 180425"/>
                <a:gd name="connsiteY11" fmla="*/ 15520 h 178400"/>
                <a:gd name="connsiteX12" fmla="*/ 61274 w 180425"/>
                <a:gd name="connsiteY12" fmla="*/ 7928 h 178400"/>
                <a:gd name="connsiteX13" fmla="*/ 67600 w 180425"/>
                <a:gd name="connsiteY13" fmla="*/ 2867 h 178400"/>
                <a:gd name="connsiteX14" fmla="*/ 64058 w 180425"/>
                <a:gd name="connsiteY14" fmla="*/ 84 h 178400"/>
                <a:gd name="connsiteX15" fmla="*/ 32679 w 180425"/>
                <a:gd name="connsiteY15" fmla="*/ 843 h 178400"/>
                <a:gd name="connsiteX16" fmla="*/ 18761 w 180425"/>
                <a:gd name="connsiteY16" fmla="*/ 590 h 178400"/>
                <a:gd name="connsiteX17" fmla="*/ 5097 w 180425"/>
                <a:gd name="connsiteY17" fmla="*/ 84 h 178400"/>
                <a:gd name="connsiteX18" fmla="*/ 289 w 180425"/>
                <a:gd name="connsiteY18" fmla="*/ 4892 h 178400"/>
                <a:gd name="connsiteX19" fmla="*/ 6615 w 180425"/>
                <a:gd name="connsiteY19" fmla="*/ 7928 h 178400"/>
                <a:gd name="connsiteX20" fmla="*/ 21798 w 180425"/>
                <a:gd name="connsiteY20" fmla="*/ 16532 h 178400"/>
                <a:gd name="connsiteX21" fmla="*/ 41789 w 180425"/>
                <a:gd name="connsiteY21" fmla="*/ 172665 h 178400"/>
                <a:gd name="connsiteX22" fmla="*/ 46850 w 180425"/>
                <a:gd name="connsiteY22" fmla="*/ 178485 h 178400"/>
                <a:gd name="connsiteX23" fmla="*/ 53936 w 180425"/>
                <a:gd name="connsiteY23" fmla="*/ 173930 h 178400"/>
                <a:gd name="connsiteX24" fmla="*/ 145034 w 180425"/>
                <a:gd name="connsiteY24" fmla="*/ 28932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8400">
                  <a:moveTo>
                    <a:pt x="145034" y="28932"/>
                  </a:moveTo>
                  <a:cubicBezTo>
                    <a:pt x="157433" y="9194"/>
                    <a:pt x="168062" y="8434"/>
                    <a:pt x="177424" y="7928"/>
                  </a:cubicBezTo>
                  <a:cubicBezTo>
                    <a:pt x="180461" y="7675"/>
                    <a:pt x="180714" y="3373"/>
                    <a:pt x="180714" y="3120"/>
                  </a:cubicBezTo>
                  <a:cubicBezTo>
                    <a:pt x="180714" y="1096"/>
                    <a:pt x="179449" y="84"/>
                    <a:pt x="177424" y="84"/>
                  </a:cubicBezTo>
                  <a:cubicBezTo>
                    <a:pt x="170845" y="84"/>
                    <a:pt x="163507" y="843"/>
                    <a:pt x="156674" y="843"/>
                  </a:cubicBezTo>
                  <a:cubicBezTo>
                    <a:pt x="148324" y="843"/>
                    <a:pt x="139720" y="84"/>
                    <a:pt x="131622" y="84"/>
                  </a:cubicBezTo>
                  <a:cubicBezTo>
                    <a:pt x="130104" y="84"/>
                    <a:pt x="126814" y="84"/>
                    <a:pt x="126814" y="4892"/>
                  </a:cubicBezTo>
                  <a:cubicBezTo>
                    <a:pt x="126814" y="7675"/>
                    <a:pt x="129092" y="7928"/>
                    <a:pt x="130863" y="7928"/>
                  </a:cubicBezTo>
                  <a:cubicBezTo>
                    <a:pt x="137695" y="8434"/>
                    <a:pt x="142503" y="10965"/>
                    <a:pt x="142503" y="16279"/>
                  </a:cubicBezTo>
                  <a:cubicBezTo>
                    <a:pt x="142503" y="20075"/>
                    <a:pt x="138708" y="25642"/>
                    <a:pt x="138708" y="25895"/>
                  </a:cubicBezTo>
                  <a:lnTo>
                    <a:pt x="61021" y="149384"/>
                  </a:lnTo>
                  <a:lnTo>
                    <a:pt x="43814" y="15520"/>
                  </a:lnTo>
                  <a:cubicBezTo>
                    <a:pt x="43814" y="11218"/>
                    <a:pt x="49634" y="7928"/>
                    <a:pt x="61274" y="7928"/>
                  </a:cubicBezTo>
                  <a:cubicBezTo>
                    <a:pt x="64817" y="7928"/>
                    <a:pt x="67600" y="7928"/>
                    <a:pt x="67600" y="2867"/>
                  </a:cubicBezTo>
                  <a:cubicBezTo>
                    <a:pt x="67600" y="590"/>
                    <a:pt x="65576" y="84"/>
                    <a:pt x="64058" y="84"/>
                  </a:cubicBezTo>
                  <a:cubicBezTo>
                    <a:pt x="53936" y="84"/>
                    <a:pt x="43054" y="843"/>
                    <a:pt x="32679" y="843"/>
                  </a:cubicBezTo>
                  <a:cubicBezTo>
                    <a:pt x="28124" y="843"/>
                    <a:pt x="23316" y="590"/>
                    <a:pt x="18761" y="590"/>
                  </a:cubicBezTo>
                  <a:cubicBezTo>
                    <a:pt x="14207" y="590"/>
                    <a:pt x="9399" y="84"/>
                    <a:pt x="5097" y="84"/>
                  </a:cubicBezTo>
                  <a:cubicBezTo>
                    <a:pt x="3325" y="84"/>
                    <a:pt x="289" y="84"/>
                    <a:pt x="289" y="4892"/>
                  </a:cubicBezTo>
                  <a:cubicBezTo>
                    <a:pt x="289" y="7928"/>
                    <a:pt x="2566" y="7928"/>
                    <a:pt x="6615" y="7928"/>
                  </a:cubicBezTo>
                  <a:cubicBezTo>
                    <a:pt x="20786" y="7928"/>
                    <a:pt x="21039" y="10206"/>
                    <a:pt x="21798" y="16532"/>
                  </a:cubicBezTo>
                  <a:lnTo>
                    <a:pt x="41789" y="172665"/>
                  </a:lnTo>
                  <a:cubicBezTo>
                    <a:pt x="42548" y="177726"/>
                    <a:pt x="43560" y="178485"/>
                    <a:pt x="46850" y="178485"/>
                  </a:cubicBezTo>
                  <a:cubicBezTo>
                    <a:pt x="50899" y="178485"/>
                    <a:pt x="51911" y="177220"/>
                    <a:pt x="53936" y="173930"/>
                  </a:cubicBezTo>
                  <a:lnTo>
                    <a:pt x="145034" y="28932"/>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AD885F99-5A17-0F82-C991-1485BBAA7576}"/>
                </a:ext>
              </a:extLst>
            </p:cNvPr>
            <p:cNvSpPr/>
            <p:nvPr>
              <p:custDataLst>
                <p:tags r:id="rId33"/>
              </p:custDataLst>
            </p:nvPr>
          </p:nvSpPr>
          <p:spPr>
            <a:xfrm>
              <a:off x="10021796" y="4587891"/>
              <a:ext cx="77762" cy="153576"/>
            </a:xfrm>
            <a:custGeom>
              <a:avLst/>
              <a:gdLst>
                <a:gd name="connsiteX0" fmla="*/ 78057 w 77762"/>
                <a:gd name="connsiteY0" fmla="*/ 6816 h 153576"/>
                <a:gd name="connsiteX1" fmla="*/ 70972 w 77762"/>
                <a:gd name="connsiteY1" fmla="*/ 85 h 153576"/>
                <a:gd name="connsiteX2" fmla="*/ 61052 w 77762"/>
                <a:gd name="connsiteY2" fmla="*/ 9828 h 153576"/>
                <a:gd name="connsiteX3" fmla="*/ 68138 w 77762"/>
                <a:gd name="connsiteY3" fmla="*/ 16559 h 153576"/>
                <a:gd name="connsiteX4" fmla="*/ 78057 w 77762"/>
                <a:gd name="connsiteY4" fmla="*/ 6816 h 153576"/>
                <a:gd name="connsiteX5" fmla="*/ 40504 w 77762"/>
                <a:gd name="connsiteY5" fmla="*/ 126206 h 153576"/>
                <a:gd name="connsiteX6" fmla="*/ 17654 w 77762"/>
                <a:gd name="connsiteY6" fmla="*/ 148702 h 153576"/>
                <a:gd name="connsiteX7" fmla="*/ 11277 w 77762"/>
                <a:gd name="connsiteY7" fmla="*/ 147639 h 153576"/>
                <a:gd name="connsiteX8" fmla="*/ 17300 w 77762"/>
                <a:gd name="connsiteY8" fmla="*/ 138605 h 153576"/>
                <a:gd name="connsiteX9" fmla="*/ 10391 w 77762"/>
                <a:gd name="connsiteY9" fmla="*/ 132051 h 153576"/>
                <a:gd name="connsiteX10" fmla="*/ 295 w 77762"/>
                <a:gd name="connsiteY10" fmla="*/ 142502 h 153576"/>
                <a:gd name="connsiteX11" fmla="*/ 17831 w 77762"/>
                <a:gd name="connsiteY11" fmla="*/ 153662 h 153576"/>
                <a:gd name="connsiteX12" fmla="*/ 54675 w 77762"/>
                <a:gd name="connsiteY12" fmla="*/ 125674 h 153576"/>
                <a:gd name="connsiteX13" fmla="*/ 70617 w 77762"/>
                <a:gd name="connsiteY13" fmla="*/ 62260 h 153576"/>
                <a:gd name="connsiteX14" fmla="*/ 71503 w 77762"/>
                <a:gd name="connsiteY14" fmla="*/ 56060 h 153576"/>
                <a:gd name="connsiteX15" fmla="*/ 52550 w 77762"/>
                <a:gd name="connsiteY15" fmla="*/ 39409 h 153576"/>
                <a:gd name="connsiteX16" fmla="*/ 21551 w 77762"/>
                <a:gd name="connsiteY16" fmla="*/ 66511 h 153576"/>
                <a:gd name="connsiteX17" fmla="*/ 24562 w 77762"/>
                <a:gd name="connsiteY17" fmla="*/ 68814 h 153576"/>
                <a:gd name="connsiteX18" fmla="*/ 28105 w 77762"/>
                <a:gd name="connsiteY18" fmla="*/ 65625 h 153576"/>
                <a:gd name="connsiteX19" fmla="*/ 52018 w 77762"/>
                <a:gd name="connsiteY19" fmla="*/ 44369 h 153576"/>
                <a:gd name="connsiteX20" fmla="*/ 58041 w 77762"/>
                <a:gd name="connsiteY20" fmla="*/ 53049 h 153576"/>
                <a:gd name="connsiteX21" fmla="*/ 57509 w 77762"/>
                <a:gd name="connsiteY21" fmla="*/ 58363 h 153576"/>
                <a:gd name="connsiteX22" fmla="*/ 40504 w 77762"/>
                <a:gd name="connsiteY22" fmla="*/ 12620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7" y="6816"/>
                  </a:moveTo>
                  <a:cubicBezTo>
                    <a:pt x="78057" y="3805"/>
                    <a:pt x="75754" y="85"/>
                    <a:pt x="70972" y="85"/>
                  </a:cubicBezTo>
                  <a:cubicBezTo>
                    <a:pt x="65835" y="85"/>
                    <a:pt x="61052" y="5045"/>
                    <a:pt x="61052" y="9828"/>
                  </a:cubicBezTo>
                  <a:cubicBezTo>
                    <a:pt x="61052" y="12662"/>
                    <a:pt x="63178" y="16559"/>
                    <a:pt x="68138" y="16559"/>
                  </a:cubicBezTo>
                  <a:cubicBezTo>
                    <a:pt x="72920" y="16559"/>
                    <a:pt x="78057" y="11953"/>
                    <a:pt x="78057" y="6816"/>
                  </a:cubicBezTo>
                  <a:close/>
                  <a:moveTo>
                    <a:pt x="40504" y="126206"/>
                  </a:moveTo>
                  <a:cubicBezTo>
                    <a:pt x="37493" y="138428"/>
                    <a:pt x="28105" y="148702"/>
                    <a:pt x="17654" y="148702"/>
                  </a:cubicBezTo>
                  <a:cubicBezTo>
                    <a:pt x="15351" y="148702"/>
                    <a:pt x="13225" y="148348"/>
                    <a:pt x="11277" y="147639"/>
                  </a:cubicBezTo>
                  <a:cubicBezTo>
                    <a:pt x="15883" y="145514"/>
                    <a:pt x="17300" y="141262"/>
                    <a:pt x="17300" y="138605"/>
                  </a:cubicBezTo>
                  <a:cubicBezTo>
                    <a:pt x="17300" y="134354"/>
                    <a:pt x="13934" y="132051"/>
                    <a:pt x="10391" y="132051"/>
                  </a:cubicBezTo>
                  <a:cubicBezTo>
                    <a:pt x="4900" y="132051"/>
                    <a:pt x="295" y="136834"/>
                    <a:pt x="295" y="142502"/>
                  </a:cubicBezTo>
                  <a:cubicBezTo>
                    <a:pt x="295" y="149234"/>
                    <a:pt x="7203" y="153662"/>
                    <a:pt x="17831" y="153662"/>
                  </a:cubicBezTo>
                  <a:cubicBezTo>
                    <a:pt x="28459" y="153662"/>
                    <a:pt x="49184" y="147285"/>
                    <a:pt x="54675" y="125674"/>
                  </a:cubicBezTo>
                  <a:lnTo>
                    <a:pt x="70617" y="62260"/>
                  </a:lnTo>
                  <a:cubicBezTo>
                    <a:pt x="71149" y="60311"/>
                    <a:pt x="71503" y="58717"/>
                    <a:pt x="71503" y="56060"/>
                  </a:cubicBezTo>
                  <a:cubicBezTo>
                    <a:pt x="71503" y="46318"/>
                    <a:pt x="63178" y="39409"/>
                    <a:pt x="52550" y="39409"/>
                  </a:cubicBezTo>
                  <a:cubicBezTo>
                    <a:pt x="32888" y="39409"/>
                    <a:pt x="21551" y="64031"/>
                    <a:pt x="21551" y="66511"/>
                  </a:cubicBezTo>
                  <a:cubicBezTo>
                    <a:pt x="21551" y="68814"/>
                    <a:pt x="24031" y="68814"/>
                    <a:pt x="24562" y="68814"/>
                  </a:cubicBezTo>
                  <a:cubicBezTo>
                    <a:pt x="26688" y="68814"/>
                    <a:pt x="26865" y="68283"/>
                    <a:pt x="28105" y="65625"/>
                  </a:cubicBezTo>
                  <a:cubicBezTo>
                    <a:pt x="32533" y="55352"/>
                    <a:pt x="41744" y="44369"/>
                    <a:pt x="52018" y="44369"/>
                  </a:cubicBezTo>
                  <a:cubicBezTo>
                    <a:pt x="56447" y="44369"/>
                    <a:pt x="58041" y="47380"/>
                    <a:pt x="58041" y="53049"/>
                  </a:cubicBezTo>
                  <a:cubicBezTo>
                    <a:pt x="58041" y="54997"/>
                    <a:pt x="57687" y="57477"/>
                    <a:pt x="57509" y="58363"/>
                  </a:cubicBezTo>
                  <a:lnTo>
                    <a:pt x="40504" y="126206"/>
                  </a:ln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ACB73B7A-F0A2-E82E-0059-F579FFE9BD83}"/>
                </a:ext>
              </a:extLst>
            </p:cNvPr>
            <p:cNvSpPr/>
            <p:nvPr>
              <p:custDataLst>
                <p:tags r:id="rId34"/>
              </p:custDataLst>
            </p:nvPr>
          </p:nvSpPr>
          <p:spPr>
            <a:xfrm>
              <a:off x="10142845" y="4477587"/>
              <a:ext cx="58707" cy="253051"/>
            </a:xfrm>
            <a:custGeom>
              <a:avLst/>
              <a:gdLst>
                <a:gd name="connsiteX0" fmla="*/ 59007 w 58707"/>
                <a:gd name="connsiteY0" fmla="*/ 126609 h 253051"/>
                <a:gd name="connsiteX1" fmla="*/ 42305 w 58707"/>
                <a:gd name="connsiteY1" fmla="*/ 47657 h 253051"/>
                <a:gd name="connsiteX2" fmla="*/ 2829 w 58707"/>
                <a:gd name="connsiteY2" fmla="*/ 84 h 253051"/>
                <a:gd name="connsiteX3" fmla="*/ 299 w 58707"/>
                <a:gd name="connsiteY3" fmla="*/ 2614 h 253051"/>
                <a:gd name="connsiteX4" fmla="*/ 5107 w 58707"/>
                <a:gd name="connsiteY4" fmla="*/ 8434 h 253051"/>
                <a:gd name="connsiteX5" fmla="*/ 44330 w 58707"/>
                <a:gd name="connsiteY5" fmla="*/ 126609 h 253051"/>
                <a:gd name="connsiteX6" fmla="*/ 3588 w 58707"/>
                <a:gd name="connsiteY6" fmla="*/ 246302 h 253051"/>
                <a:gd name="connsiteX7" fmla="*/ 299 w 58707"/>
                <a:gd name="connsiteY7" fmla="*/ 250604 h 253051"/>
                <a:gd name="connsiteX8" fmla="*/ 2829 w 58707"/>
                <a:gd name="connsiteY8" fmla="*/ 253135 h 253051"/>
                <a:gd name="connsiteX9" fmla="*/ 43064 w 58707"/>
                <a:gd name="connsiteY9" fmla="*/ 203790 h 253051"/>
                <a:gd name="connsiteX10" fmla="*/ 59007 w 58707"/>
                <a:gd name="connsiteY10" fmla="*/ 1266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7" y="126609"/>
                  </a:moveTo>
                  <a:cubicBezTo>
                    <a:pt x="59007" y="106871"/>
                    <a:pt x="56223" y="76252"/>
                    <a:pt x="42305" y="47657"/>
                  </a:cubicBezTo>
                  <a:cubicBezTo>
                    <a:pt x="27122" y="16532"/>
                    <a:pt x="5360" y="84"/>
                    <a:pt x="2829" y="84"/>
                  </a:cubicBezTo>
                  <a:cubicBezTo>
                    <a:pt x="1311" y="84"/>
                    <a:pt x="299" y="1096"/>
                    <a:pt x="299" y="2614"/>
                  </a:cubicBezTo>
                  <a:cubicBezTo>
                    <a:pt x="299" y="3373"/>
                    <a:pt x="299" y="3880"/>
                    <a:pt x="5107" y="8434"/>
                  </a:cubicBezTo>
                  <a:cubicBezTo>
                    <a:pt x="29906" y="33486"/>
                    <a:pt x="44330" y="73722"/>
                    <a:pt x="44330" y="126609"/>
                  </a:cubicBezTo>
                  <a:cubicBezTo>
                    <a:pt x="44330" y="169881"/>
                    <a:pt x="34967" y="214418"/>
                    <a:pt x="3588" y="246302"/>
                  </a:cubicBezTo>
                  <a:cubicBezTo>
                    <a:pt x="299" y="249339"/>
                    <a:pt x="299" y="249845"/>
                    <a:pt x="299" y="250604"/>
                  </a:cubicBezTo>
                  <a:cubicBezTo>
                    <a:pt x="299" y="252123"/>
                    <a:pt x="1311" y="253135"/>
                    <a:pt x="2829" y="253135"/>
                  </a:cubicBezTo>
                  <a:cubicBezTo>
                    <a:pt x="5360" y="253135"/>
                    <a:pt x="28134" y="235927"/>
                    <a:pt x="43064" y="203790"/>
                  </a:cubicBezTo>
                  <a:cubicBezTo>
                    <a:pt x="55970" y="175954"/>
                    <a:pt x="59007" y="147866"/>
                    <a:pt x="59007" y="126609"/>
                  </a:cubicBez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9E76C614-5BC9-4B94-A75B-09B6E327820E}"/>
                </a:ext>
              </a:extLst>
            </p:cNvPr>
            <p:cNvSpPr/>
            <p:nvPr>
              <p:custDataLst>
                <p:tags r:id="rId35"/>
              </p:custDataLst>
            </p:nvPr>
          </p:nvSpPr>
          <p:spPr>
            <a:xfrm>
              <a:off x="10256943" y="4477587"/>
              <a:ext cx="10122" cy="253051"/>
            </a:xfrm>
            <a:custGeom>
              <a:avLst/>
              <a:gdLst>
                <a:gd name="connsiteX0" fmla="*/ 10425 w 10122"/>
                <a:gd name="connsiteY0" fmla="*/ 9194 h 253051"/>
                <a:gd name="connsiteX1" fmla="*/ 5364 w 10122"/>
                <a:gd name="connsiteY1" fmla="*/ 84 h 253051"/>
                <a:gd name="connsiteX2" fmla="*/ 303 w 10122"/>
                <a:gd name="connsiteY2" fmla="*/ 9194 h 253051"/>
                <a:gd name="connsiteX3" fmla="*/ 303 w 10122"/>
                <a:gd name="connsiteY3" fmla="*/ 244025 h 253051"/>
                <a:gd name="connsiteX4" fmla="*/ 5364 w 10122"/>
                <a:gd name="connsiteY4" fmla="*/ 253135 h 253051"/>
                <a:gd name="connsiteX5" fmla="*/ 10425 w 10122"/>
                <a:gd name="connsiteY5" fmla="*/ 244025 h 253051"/>
                <a:gd name="connsiteX6" fmla="*/ 10425 w 10122"/>
                <a:gd name="connsiteY6" fmla="*/ 919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25" y="9194"/>
                  </a:moveTo>
                  <a:cubicBezTo>
                    <a:pt x="10425" y="4639"/>
                    <a:pt x="10425" y="84"/>
                    <a:pt x="5364" y="84"/>
                  </a:cubicBezTo>
                  <a:cubicBezTo>
                    <a:pt x="303" y="84"/>
                    <a:pt x="303" y="4639"/>
                    <a:pt x="303" y="9194"/>
                  </a:cubicBezTo>
                  <a:lnTo>
                    <a:pt x="303" y="244025"/>
                  </a:lnTo>
                  <a:cubicBezTo>
                    <a:pt x="303" y="248580"/>
                    <a:pt x="303" y="253135"/>
                    <a:pt x="5364" y="253135"/>
                  </a:cubicBezTo>
                  <a:cubicBezTo>
                    <a:pt x="10425" y="253135"/>
                    <a:pt x="10425" y="248580"/>
                    <a:pt x="10425" y="244025"/>
                  </a:cubicBezTo>
                  <a:lnTo>
                    <a:pt x="10425" y="9194"/>
                  </a:ln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1A870A72-B9E3-4E42-3881-7B9ECBAE801D}"/>
                </a:ext>
              </a:extLst>
            </p:cNvPr>
            <p:cNvSpPr/>
            <p:nvPr>
              <p:custDataLst>
                <p:tags r:id="rId36"/>
              </p:custDataLst>
            </p:nvPr>
          </p:nvSpPr>
          <p:spPr>
            <a:xfrm>
              <a:off x="10340647" y="4315394"/>
              <a:ext cx="150059" cy="183968"/>
            </a:xfrm>
            <a:custGeom>
              <a:avLst/>
              <a:gdLst>
                <a:gd name="connsiteX0" fmla="*/ 150366 w 150059"/>
                <a:gd name="connsiteY0" fmla="*/ 2607 h 183968"/>
                <a:gd name="connsiteX1" fmla="*/ 147582 w 150059"/>
                <a:gd name="connsiteY1" fmla="*/ 77 h 183968"/>
                <a:gd name="connsiteX2" fmla="*/ 143027 w 150059"/>
                <a:gd name="connsiteY2" fmla="*/ 3873 h 183968"/>
                <a:gd name="connsiteX3" fmla="*/ 130881 w 150059"/>
                <a:gd name="connsiteY3" fmla="*/ 18297 h 183968"/>
                <a:gd name="connsiteX4" fmla="*/ 94695 w 150059"/>
                <a:gd name="connsiteY4" fmla="*/ 77 h 183968"/>
                <a:gd name="connsiteX5" fmla="*/ 32191 w 150059"/>
                <a:gd name="connsiteY5" fmla="*/ 59797 h 183968"/>
                <a:gd name="connsiteX6" fmla="*/ 58508 w 150059"/>
                <a:gd name="connsiteY6" fmla="*/ 95730 h 183968"/>
                <a:gd name="connsiteX7" fmla="*/ 85585 w 150059"/>
                <a:gd name="connsiteY7" fmla="*/ 102816 h 183968"/>
                <a:gd name="connsiteX8" fmla="*/ 108866 w 150059"/>
                <a:gd name="connsiteY8" fmla="*/ 129639 h 183968"/>
                <a:gd name="connsiteX9" fmla="*/ 63316 w 150059"/>
                <a:gd name="connsiteY9" fmla="*/ 176200 h 183968"/>
                <a:gd name="connsiteX10" fmla="*/ 19032 w 150059"/>
                <a:gd name="connsiteY10" fmla="*/ 139255 h 183968"/>
                <a:gd name="connsiteX11" fmla="*/ 20551 w 150059"/>
                <a:gd name="connsiteY11" fmla="*/ 125590 h 183968"/>
                <a:gd name="connsiteX12" fmla="*/ 21057 w 150059"/>
                <a:gd name="connsiteY12" fmla="*/ 123819 h 183968"/>
                <a:gd name="connsiteX13" fmla="*/ 18020 w 150059"/>
                <a:gd name="connsiteY13" fmla="*/ 121035 h 183968"/>
                <a:gd name="connsiteX14" fmla="*/ 15490 w 150059"/>
                <a:gd name="connsiteY14" fmla="*/ 122048 h 183968"/>
                <a:gd name="connsiteX15" fmla="*/ 307 w 150059"/>
                <a:gd name="connsiteY15" fmla="*/ 181515 h 183968"/>
                <a:gd name="connsiteX16" fmla="*/ 3090 w 150059"/>
                <a:gd name="connsiteY16" fmla="*/ 184045 h 183968"/>
                <a:gd name="connsiteX17" fmla="*/ 7645 w 150059"/>
                <a:gd name="connsiteY17" fmla="*/ 180249 h 183968"/>
                <a:gd name="connsiteX18" fmla="*/ 20045 w 150059"/>
                <a:gd name="connsiteY18" fmla="*/ 165825 h 183968"/>
                <a:gd name="connsiteX19" fmla="*/ 62810 w 150059"/>
                <a:gd name="connsiteY19" fmla="*/ 184045 h 183968"/>
                <a:gd name="connsiteX20" fmla="*/ 127085 w 150059"/>
                <a:gd name="connsiteY20" fmla="*/ 119011 h 183968"/>
                <a:gd name="connsiteX21" fmla="*/ 114686 w 150059"/>
                <a:gd name="connsiteY21" fmla="*/ 89404 h 183968"/>
                <a:gd name="connsiteX22" fmla="*/ 82548 w 150059"/>
                <a:gd name="connsiteY22" fmla="*/ 76751 h 183968"/>
                <a:gd name="connsiteX23" fmla="*/ 65594 w 150059"/>
                <a:gd name="connsiteY23" fmla="*/ 72196 h 183968"/>
                <a:gd name="connsiteX24" fmla="*/ 50158 w 150059"/>
                <a:gd name="connsiteY24" fmla="*/ 49169 h 183968"/>
                <a:gd name="connsiteX25" fmla="*/ 94442 w 150059"/>
                <a:gd name="connsiteY25" fmla="*/ 7162 h 183968"/>
                <a:gd name="connsiteX26" fmla="*/ 130881 w 150059"/>
                <a:gd name="connsiteY26" fmla="*/ 46385 h 183968"/>
                <a:gd name="connsiteX27" fmla="*/ 129869 w 150059"/>
                <a:gd name="connsiteY27" fmla="*/ 60556 h 183968"/>
                <a:gd name="connsiteX28" fmla="*/ 132905 w 150059"/>
                <a:gd name="connsiteY28" fmla="*/ 63087 h 183968"/>
                <a:gd name="connsiteX29" fmla="*/ 136701 w 150059"/>
                <a:gd name="connsiteY29" fmla="*/ 58026 h 183968"/>
                <a:gd name="connsiteX30" fmla="*/ 150366 w 150059"/>
                <a:gd name="connsiteY30" fmla="*/ 260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968">
                  <a:moveTo>
                    <a:pt x="150366" y="2607"/>
                  </a:moveTo>
                  <a:cubicBezTo>
                    <a:pt x="150366" y="1848"/>
                    <a:pt x="149860" y="77"/>
                    <a:pt x="147582" y="77"/>
                  </a:cubicBezTo>
                  <a:cubicBezTo>
                    <a:pt x="146317" y="77"/>
                    <a:pt x="146064" y="330"/>
                    <a:pt x="143027" y="3873"/>
                  </a:cubicBezTo>
                  <a:lnTo>
                    <a:pt x="130881" y="18297"/>
                  </a:lnTo>
                  <a:cubicBezTo>
                    <a:pt x="124302" y="6403"/>
                    <a:pt x="111143" y="77"/>
                    <a:pt x="94695" y="77"/>
                  </a:cubicBezTo>
                  <a:cubicBezTo>
                    <a:pt x="62557" y="77"/>
                    <a:pt x="32191" y="29178"/>
                    <a:pt x="32191" y="59797"/>
                  </a:cubicBezTo>
                  <a:cubicBezTo>
                    <a:pt x="32191" y="80294"/>
                    <a:pt x="45603" y="91934"/>
                    <a:pt x="58508" y="95730"/>
                  </a:cubicBezTo>
                  <a:lnTo>
                    <a:pt x="85585" y="102816"/>
                  </a:lnTo>
                  <a:cubicBezTo>
                    <a:pt x="94948" y="105093"/>
                    <a:pt x="108866" y="108889"/>
                    <a:pt x="108866" y="129639"/>
                  </a:cubicBezTo>
                  <a:cubicBezTo>
                    <a:pt x="108866" y="152414"/>
                    <a:pt x="88115" y="176200"/>
                    <a:pt x="63316" y="176200"/>
                  </a:cubicBezTo>
                  <a:cubicBezTo>
                    <a:pt x="47121" y="176200"/>
                    <a:pt x="19032" y="170633"/>
                    <a:pt x="19032" y="139255"/>
                  </a:cubicBezTo>
                  <a:cubicBezTo>
                    <a:pt x="19032" y="133182"/>
                    <a:pt x="20298" y="127109"/>
                    <a:pt x="20551" y="125590"/>
                  </a:cubicBezTo>
                  <a:cubicBezTo>
                    <a:pt x="20804" y="124578"/>
                    <a:pt x="21057" y="124325"/>
                    <a:pt x="21057" y="123819"/>
                  </a:cubicBezTo>
                  <a:cubicBezTo>
                    <a:pt x="21057" y="121288"/>
                    <a:pt x="19285" y="121035"/>
                    <a:pt x="18020" y="121035"/>
                  </a:cubicBezTo>
                  <a:cubicBezTo>
                    <a:pt x="16755" y="121035"/>
                    <a:pt x="16249" y="121288"/>
                    <a:pt x="15490" y="122048"/>
                  </a:cubicBezTo>
                  <a:cubicBezTo>
                    <a:pt x="14477" y="123060"/>
                    <a:pt x="307" y="180755"/>
                    <a:pt x="307" y="181515"/>
                  </a:cubicBezTo>
                  <a:cubicBezTo>
                    <a:pt x="307" y="183033"/>
                    <a:pt x="1572" y="184045"/>
                    <a:pt x="3090" y="184045"/>
                  </a:cubicBezTo>
                  <a:cubicBezTo>
                    <a:pt x="4355" y="184045"/>
                    <a:pt x="4608" y="183792"/>
                    <a:pt x="7645" y="180249"/>
                  </a:cubicBezTo>
                  <a:lnTo>
                    <a:pt x="20045" y="165825"/>
                  </a:lnTo>
                  <a:cubicBezTo>
                    <a:pt x="30926" y="180502"/>
                    <a:pt x="48133" y="184045"/>
                    <a:pt x="62810" y="184045"/>
                  </a:cubicBezTo>
                  <a:cubicBezTo>
                    <a:pt x="97225" y="184045"/>
                    <a:pt x="127085" y="150389"/>
                    <a:pt x="127085" y="119011"/>
                  </a:cubicBezTo>
                  <a:cubicBezTo>
                    <a:pt x="127085" y="101550"/>
                    <a:pt x="118481" y="92947"/>
                    <a:pt x="114686" y="89404"/>
                  </a:cubicBezTo>
                  <a:cubicBezTo>
                    <a:pt x="108866" y="83584"/>
                    <a:pt x="105070" y="82572"/>
                    <a:pt x="82548" y="76751"/>
                  </a:cubicBezTo>
                  <a:cubicBezTo>
                    <a:pt x="76981" y="75233"/>
                    <a:pt x="67871" y="72703"/>
                    <a:pt x="65594" y="72196"/>
                  </a:cubicBezTo>
                  <a:cubicBezTo>
                    <a:pt x="58761" y="69919"/>
                    <a:pt x="50158" y="62581"/>
                    <a:pt x="50158" y="49169"/>
                  </a:cubicBezTo>
                  <a:cubicBezTo>
                    <a:pt x="50158" y="28672"/>
                    <a:pt x="70402" y="7162"/>
                    <a:pt x="94442" y="7162"/>
                  </a:cubicBezTo>
                  <a:cubicBezTo>
                    <a:pt x="115445" y="7162"/>
                    <a:pt x="130881" y="18044"/>
                    <a:pt x="130881" y="46385"/>
                  </a:cubicBezTo>
                  <a:cubicBezTo>
                    <a:pt x="130881" y="54483"/>
                    <a:pt x="129869" y="59038"/>
                    <a:pt x="129869" y="60556"/>
                  </a:cubicBezTo>
                  <a:cubicBezTo>
                    <a:pt x="129869" y="60809"/>
                    <a:pt x="129869" y="63087"/>
                    <a:pt x="132905" y="63087"/>
                  </a:cubicBezTo>
                  <a:cubicBezTo>
                    <a:pt x="135436" y="63087"/>
                    <a:pt x="135689" y="62327"/>
                    <a:pt x="136701" y="58026"/>
                  </a:cubicBezTo>
                  <a:lnTo>
                    <a:pt x="150366" y="2607"/>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823008A9-738B-9A93-B07E-32CA1534F9F6}"/>
                </a:ext>
              </a:extLst>
            </p:cNvPr>
            <p:cNvSpPr/>
            <p:nvPr>
              <p:custDataLst>
                <p:tags r:id="rId37"/>
              </p:custDataLst>
            </p:nvPr>
          </p:nvSpPr>
          <p:spPr>
            <a:xfrm>
              <a:off x="10522295" y="4304006"/>
              <a:ext cx="58707" cy="253051"/>
            </a:xfrm>
            <a:custGeom>
              <a:avLst/>
              <a:gdLst>
                <a:gd name="connsiteX0" fmla="*/ 59021 w 58707"/>
                <a:gd name="connsiteY0" fmla="*/ 250597 h 253051"/>
                <a:gd name="connsiteX1" fmla="*/ 54719 w 58707"/>
                <a:gd name="connsiteY1" fmla="*/ 245030 h 253051"/>
                <a:gd name="connsiteX2" fmla="*/ 14990 w 58707"/>
                <a:gd name="connsiteY2" fmla="*/ 126602 h 253051"/>
                <a:gd name="connsiteX3" fmla="*/ 55731 w 58707"/>
                <a:gd name="connsiteY3" fmla="*/ 6909 h 253051"/>
                <a:gd name="connsiteX4" fmla="*/ 59021 w 58707"/>
                <a:gd name="connsiteY4" fmla="*/ 2607 h 253051"/>
                <a:gd name="connsiteX5" fmla="*/ 56491 w 58707"/>
                <a:gd name="connsiteY5" fmla="*/ 77 h 253051"/>
                <a:gd name="connsiteX6" fmla="*/ 16256 w 58707"/>
                <a:gd name="connsiteY6" fmla="*/ 49422 h 253051"/>
                <a:gd name="connsiteX7" fmla="*/ 313 w 58707"/>
                <a:gd name="connsiteY7" fmla="*/ 126602 h 253051"/>
                <a:gd name="connsiteX8" fmla="*/ 17015 w 58707"/>
                <a:gd name="connsiteY8" fmla="*/ 205554 h 253051"/>
                <a:gd name="connsiteX9" fmla="*/ 56491 w 58707"/>
                <a:gd name="connsiteY9" fmla="*/ 253128 h 253051"/>
                <a:gd name="connsiteX10" fmla="*/ 59021 w 58707"/>
                <a:gd name="connsiteY10" fmla="*/ 250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21" y="250597"/>
                  </a:moveTo>
                  <a:cubicBezTo>
                    <a:pt x="59021" y="249838"/>
                    <a:pt x="59021" y="249332"/>
                    <a:pt x="54719" y="245030"/>
                  </a:cubicBezTo>
                  <a:cubicBezTo>
                    <a:pt x="23088" y="213146"/>
                    <a:pt x="14990" y="165319"/>
                    <a:pt x="14990" y="126602"/>
                  </a:cubicBezTo>
                  <a:cubicBezTo>
                    <a:pt x="14990" y="82572"/>
                    <a:pt x="24606" y="38541"/>
                    <a:pt x="55731" y="6909"/>
                  </a:cubicBezTo>
                  <a:cubicBezTo>
                    <a:pt x="59021" y="3873"/>
                    <a:pt x="59021" y="3367"/>
                    <a:pt x="59021" y="2607"/>
                  </a:cubicBezTo>
                  <a:cubicBezTo>
                    <a:pt x="59021" y="836"/>
                    <a:pt x="58009" y="77"/>
                    <a:pt x="56491" y="77"/>
                  </a:cubicBezTo>
                  <a:cubicBezTo>
                    <a:pt x="53960" y="77"/>
                    <a:pt x="31186" y="17284"/>
                    <a:pt x="16256" y="49422"/>
                  </a:cubicBezTo>
                  <a:cubicBezTo>
                    <a:pt x="3350" y="77257"/>
                    <a:pt x="313" y="105346"/>
                    <a:pt x="313" y="126602"/>
                  </a:cubicBezTo>
                  <a:cubicBezTo>
                    <a:pt x="313" y="146340"/>
                    <a:pt x="3097" y="176960"/>
                    <a:pt x="17015" y="205554"/>
                  </a:cubicBezTo>
                  <a:cubicBezTo>
                    <a:pt x="32198" y="236680"/>
                    <a:pt x="53960" y="253128"/>
                    <a:pt x="56491" y="253128"/>
                  </a:cubicBezTo>
                  <a:cubicBezTo>
                    <a:pt x="58009" y="253128"/>
                    <a:pt x="59021" y="252369"/>
                    <a:pt x="59021" y="250597"/>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F8F15066-80EC-4452-F177-0FFAAB23AB2C}"/>
                </a:ext>
              </a:extLst>
            </p:cNvPr>
            <p:cNvSpPr/>
            <p:nvPr>
              <p:custDataLst>
                <p:tags r:id="rId38"/>
              </p:custDataLst>
            </p:nvPr>
          </p:nvSpPr>
          <p:spPr>
            <a:xfrm>
              <a:off x="10609823" y="4320961"/>
              <a:ext cx="180425" cy="178400"/>
            </a:xfrm>
            <a:custGeom>
              <a:avLst/>
              <a:gdLst>
                <a:gd name="connsiteX0" fmla="*/ 145062 w 180425"/>
                <a:gd name="connsiteY0" fmla="*/ 28925 h 178400"/>
                <a:gd name="connsiteX1" fmla="*/ 177453 w 180425"/>
                <a:gd name="connsiteY1" fmla="*/ 7922 h 178400"/>
                <a:gd name="connsiteX2" fmla="*/ 180743 w 180425"/>
                <a:gd name="connsiteY2" fmla="*/ 3114 h 178400"/>
                <a:gd name="connsiteX3" fmla="*/ 177453 w 180425"/>
                <a:gd name="connsiteY3" fmla="*/ 77 h 178400"/>
                <a:gd name="connsiteX4" fmla="*/ 156703 w 180425"/>
                <a:gd name="connsiteY4" fmla="*/ 836 h 178400"/>
                <a:gd name="connsiteX5" fmla="*/ 131651 w 180425"/>
                <a:gd name="connsiteY5" fmla="*/ 77 h 178400"/>
                <a:gd name="connsiteX6" fmla="*/ 126843 w 180425"/>
                <a:gd name="connsiteY6" fmla="*/ 4885 h 178400"/>
                <a:gd name="connsiteX7" fmla="*/ 130891 w 180425"/>
                <a:gd name="connsiteY7" fmla="*/ 7922 h 178400"/>
                <a:gd name="connsiteX8" fmla="*/ 142532 w 180425"/>
                <a:gd name="connsiteY8" fmla="*/ 16272 h 178400"/>
                <a:gd name="connsiteX9" fmla="*/ 138736 w 180425"/>
                <a:gd name="connsiteY9" fmla="*/ 25888 h 178400"/>
                <a:gd name="connsiteX10" fmla="*/ 61049 w 180425"/>
                <a:gd name="connsiteY10" fmla="*/ 149377 h 178400"/>
                <a:gd name="connsiteX11" fmla="*/ 43842 w 180425"/>
                <a:gd name="connsiteY11" fmla="*/ 15513 h 178400"/>
                <a:gd name="connsiteX12" fmla="*/ 61302 w 180425"/>
                <a:gd name="connsiteY12" fmla="*/ 7922 h 178400"/>
                <a:gd name="connsiteX13" fmla="*/ 67629 w 180425"/>
                <a:gd name="connsiteY13" fmla="*/ 2860 h 178400"/>
                <a:gd name="connsiteX14" fmla="*/ 64086 w 180425"/>
                <a:gd name="connsiteY14" fmla="*/ 77 h 178400"/>
                <a:gd name="connsiteX15" fmla="*/ 32708 w 180425"/>
                <a:gd name="connsiteY15" fmla="*/ 836 h 178400"/>
                <a:gd name="connsiteX16" fmla="*/ 18790 w 180425"/>
                <a:gd name="connsiteY16" fmla="*/ 583 h 178400"/>
                <a:gd name="connsiteX17" fmla="*/ 5125 w 180425"/>
                <a:gd name="connsiteY17" fmla="*/ 77 h 178400"/>
                <a:gd name="connsiteX18" fmla="*/ 317 w 180425"/>
                <a:gd name="connsiteY18" fmla="*/ 4885 h 178400"/>
                <a:gd name="connsiteX19" fmla="*/ 6643 w 180425"/>
                <a:gd name="connsiteY19" fmla="*/ 7922 h 178400"/>
                <a:gd name="connsiteX20" fmla="*/ 21826 w 180425"/>
                <a:gd name="connsiteY20" fmla="*/ 16525 h 178400"/>
                <a:gd name="connsiteX21" fmla="*/ 41818 w 180425"/>
                <a:gd name="connsiteY21" fmla="*/ 172658 h 178400"/>
                <a:gd name="connsiteX22" fmla="*/ 46879 w 180425"/>
                <a:gd name="connsiteY22" fmla="*/ 178478 h 178400"/>
                <a:gd name="connsiteX23" fmla="*/ 53964 w 180425"/>
                <a:gd name="connsiteY23" fmla="*/ 173923 h 178400"/>
                <a:gd name="connsiteX24" fmla="*/ 145062 w 180425"/>
                <a:gd name="connsiteY24" fmla="*/ 28925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8400">
                  <a:moveTo>
                    <a:pt x="145062" y="28925"/>
                  </a:moveTo>
                  <a:cubicBezTo>
                    <a:pt x="157462" y="9187"/>
                    <a:pt x="168090" y="8428"/>
                    <a:pt x="177453" y="7922"/>
                  </a:cubicBezTo>
                  <a:cubicBezTo>
                    <a:pt x="180490" y="7668"/>
                    <a:pt x="180743" y="3367"/>
                    <a:pt x="180743" y="3114"/>
                  </a:cubicBezTo>
                  <a:cubicBezTo>
                    <a:pt x="180743" y="1089"/>
                    <a:pt x="179477" y="77"/>
                    <a:pt x="177453" y="77"/>
                  </a:cubicBezTo>
                  <a:cubicBezTo>
                    <a:pt x="170874" y="77"/>
                    <a:pt x="163535" y="836"/>
                    <a:pt x="156703" y="836"/>
                  </a:cubicBezTo>
                  <a:cubicBezTo>
                    <a:pt x="148352" y="836"/>
                    <a:pt x="139748" y="77"/>
                    <a:pt x="131651" y="77"/>
                  </a:cubicBezTo>
                  <a:cubicBezTo>
                    <a:pt x="130132" y="77"/>
                    <a:pt x="126843" y="77"/>
                    <a:pt x="126843" y="4885"/>
                  </a:cubicBezTo>
                  <a:cubicBezTo>
                    <a:pt x="126843" y="7668"/>
                    <a:pt x="129120" y="7922"/>
                    <a:pt x="130891" y="7922"/>
                  </a:cubicBezTo>
                  <a:cubicBezTo>
                    <a:pt x="137724" y="8428"/>
                    <a:pt x="142532" y="10958"/>
                    <a:pt x="142532" y="16272"/>
                  </a:cubicBezTo>
                  <a:cubicBezTo>
                    <a:pt x="142532" y="20068"/>
                    <a:pt x="138736" y="25635"/>
                    <a:pt x="138736" y="25888"/>
                  </a:cubicBezTo>
                  <a:lnTo>
                    <a:pt x="61049" y="149377"/>
                  </a:lnTo>
                  <a:lnTo>
                    <a:pt x="43842" y="15513"/>
                  </a:lnTo>
                  <a:cubicBezTo>
                    <a:pt x="43842" y="11211"/>
                    <a:pt x="49662" y="7922"/>
                    <a:pt x="61302" y="7922"/>
                  </a:cubicBezTo>
                  <a:cubicBezTo>
                    <a:pt x="64845" y="7922"/>
                    <a:pt x="67629" y="7922"/>
                    <a:pt x="67629" y="2860"/>
                  </a:cubicBezTo>
                  <a:cubicBezTo>
                    <a:pt x="67629" y="583"/>
                    <a:pt x="65604" y="77"/>
                    <a:pt x="64086" y="77"/>
                  </a:cubicBezTo>
                  <a:cubicBezTo>
                    <a:pt x="53964" y="77"/>
                    <a:pt x="43083" y="836"/>
                    <a:pt x="32708" y="836"/>
                  </a:cubicBezTo>
                  <a:cubicBezTo>
                    <a:pt x="28153" y="836"/>
                    <a:pt x="23345" y="583"/>
                    <a:pt x="18790" y="583"/>
                  </a:cubicBezTo>
                  <a:cubicBezTo>
                    <a:pt x="14235" y="583"/>
                    <a:pt x="9427" y="77"/>
                    <a:pt x="5125" y="77"/>
                  </a:cubicBezTo>
                  <a:cubicBezTo>
                    <a:pt x="3354" y="77"/>
                    <a:pt x="317" y="77"/>
                    <a:pt x="317" y="4885"/>
                  </a:cubicBezTo>
                  <a:cubicBezTo>
                    <a:pt x="317" y="7922"/>
                    <a:pt x="2595" y="7922"/>
                    <a:pt x="6643" y="7922"/>
                  </a:cubicBezTo>
                  <a:cubicBezTo>
                    <a:pt x="20814" y="7922"/>
                    <a:pt x="21067" y="10199"/>
                    <a:pt x="21826" y="16525"/>
                  </a:cubicBezTo>
                  <a:lnTo>
                    <a:pt x="41818" y="172658"/>
                  </a:lnTo>
                  <a:cubicBezTo>
                    <a:pt x="42577" y="177719"/>
                    <a:pt x="43589" y="178478"/>
                    <a:pt x="46879" y="178478"/>
                  </a:cubicBezTo>
                  <a:cubicBezTo>
                    <a:pt x="50927" y="178478"/>
                    <a:pt x="51940" y="177213"/>
                    <a:pt x="53964" y="173923"/>
                  </a:cubicBezTo>
                  <a:lnTo>
                    <a:pt x="145062" y="28925"/>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613D3720-6812-B917-8BED-2D8875435DD2}"/>
                </a:ext>
              </a:extLst>
            </p:cNvPr>
            <p:cNvSpPr/>
            <p:nvPr>
              <p:custDataLst>
                <p:tags r:id="rId39"/>
              </p:custDataLst>
            </p:nvPr>
          </p:nvSpPr>
          <p:spPr>
            <a:xfrm>
              <a:off x="10743265" y="4414311"/>
              <a:ext cx="77762" cy="153576"/>
            </a:xfrm>
            <a:custGeom>
              <a:avLst/>
              <a:gdLst>
                <a:gd name="connsiteX0" fmla="*/ 78086 w 77762"/>
                <a:gd name="connsiteY0" fmla="*/ 6810 h 153576"/>
                <a:gd name="connsiteX1" fmla="*/ 71000 w 77762"/>
                <a:gd name="connsiteY1" fmla="*/ 78 h 153576"/>
                <a:gd name="connsiteX2" fmla="*/ 61081 w 77762"/>
                <a:gd name="connsiteY2" fmla="*/ 9821 h 153576"/>
                <a:gd name="connsiteX3" fmla="*/ 68166 w 77762"/>
                <a:gd name="connsiteY3" fmla="*/ 16552 h 153576"/>
                <a:gd name="connsiteX4" fmla="*/ 78086 w 77762"/>
                <a:gd name="connsiteY4" fmla="*/ 6810 h 153576"/>
                <a:gd name="connsiteX5" fmla="*/ 40533 w 77762"/>
                <a:gd name="connsiteY5" fmla="*/ 126199 h 153576"/>
                <a:gd name="connsiteX6" fmla="*/ 17682 w 77762"/>
                <a:gd name="connsiteY6" fmla="*/ 148695 h 153576"/>
                <a:gd name="connsiteX7" fmla="*/ 11305 w 77762"/>
                <a:gd name="connsiteY7" fmla="*/ 147632 h 153576"/>
                <a:gd name="connsiteX8" fmla="*/ 17328 w 77762"/>
                <a:gd name="connsiteY8" fmla="*/ 138599 h 153576"/>
                <a:gd name="connsiteX9" fmla="*/ 10420 w 77762"/>
                <a:gd name="connsiteY9" fmla="*/ 132045 h 153576"/>
                <a:gd name="connsiteX10" fmla="*/ 323 w 77762"/>
                <a:gd name="connsiteY10" fmla="*/ 142496 h 153576"/>
                <a:gd name="connsiteX11" fmla="*/ 17859 w 77762"/>
                <a:gd name="connsiteY11" fmla="*/ 153655 h 153576"/>
                <a:gd name="connsiteX12" fmla="*/ 54704 w 77762"/>
                <a:gd name="connsiteY12" fmla="*/ 125668 h 153576"/>
                <a:gd name="connsiteX13" fmla="*/ 70646 w 77762"/>
                <a:gd name="connsiteY13" fmla="*/ 62253 h 153576"/>
                <a:gd name="connsiteX14" fmla="*/ 71532 w 77762"/>
                <a:gd name="connsiteY14" fmla="*/ 56053 h 153576"/>
                <a:gd name="connsiteX15" fmla="*/ 52578 w 77762"/>
                <a:gd name="connsiteY15" fmla="*/ 39403 h 153576"/>
                <a:gd name="connsiteX16" fmla="*/ 21579 w 77762"/>
                <a:gd name="connsiteY16" fmla="*/ 66504 h 153576"/>
                <a:gd name="connsiteX17" fmla="*/ 24591 w 77762"/>
                <a:gd name="connsiteY17" fmla="*/ 68807 h 153576"/>
                <a:gd name="connsiteX18" fmla="*/ 28133 w 77762"/>
                <a:gd name="connsiteY18" fmla="*/ 65619 h 153576"/>
                <a:gd name="connsiteX19" fmla="*/ 52047 w 77762"/>
                <a:gd name="connsiteY19" fmla="*/ 44362 h 153576"/>
                <a:gd name="connsiteX20" fmla="*/ 58069 w 77762"/>
                <a:gd name="connsiteY20" fmla="*/ 53042 h 153576"/>
                <a:gd name="connsiteX21" fmla="*/ 57538 w 77762"/>
                <a:gd name="connsiteY21" fmla="*/ 58356 h 153576"/>
                <a:gd name="connsiteX22" fmla="*/ 40533 w 77762"/>
                <a:gd name="connsiteY22" fmla="*/ 126199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86" y="6810"/>
                  </a:moveTo>
                  <a:cubicBezTo>
                    <a:pt x="78086" y="3798"/>
                    <a:pt x="75783" y="78"/>
                    <a:pt x="71000" y="78"/>
                  </a:cubicBezTo>
                  <a:cubicBezTo>
                    <a:pt x="65863" y="78"/>
                    <a:pt x="61081" y="5038"/>
                    <a:pt x="61081" y="9821"/>
                  </a:cubicBezTo>
                  <a:cubicBezTo>
                    <a:pt x="61081" y="12655"/>
                    <a:pt x="63206" y="16552"/>
                    <a:pt x="68166" y="16552"/>
                  </a:cubicBezTo>
                  <a:cubicBezTo>
                    <a:pt x="72949" y="16552"/>
                    <a:pt x="78086" y="11947"/>
                    <a:pt x="78086" y="6810"/>
                  </a:cubicBezTo>
                  <a:close/>
                  <a:moveTo>
                    <a:pt x="40533" y="126199"/>
                  </a:moveTo>
                  <a:cubicBezTo>
                    <a:pt x="37521" y="138421"/>
                    <a:pt x="28133" y="148695"/>
                    <a:pt x="17682" y="148695"/>
                  </a:cubicBezTo>
                  <a:cubicBezTo>
                    <a:pt x="15379" y="148695"/>
                    <a:pt x="13254" y="148341"/>
                    <a:pt x="11305" y="147632"/>
                  </a:cubicBezTo>
                  <a:cubicBezTo>
                    <a:pt x="15911" y="145507"/>
                    <a:pt x="17328" y="141256"/>
                    <a:pt x="17328" y="138599"/>
                  </a:cubicBezTo>
                  <a:cubicBezTo>
                    <a:pt x="17328" y="134347"/>
                    <a:pt x="13962" y="132045"/>
                    <a:pt x="10420" y="132045"/>
                  </a:cubicBezTo>
                  <a:cubicBezTo>
                    <a:pt x="4928" y="132045"/>
                    <a:pt x="323" y="136827"/>
                    <a:pt x="323" y="142496"/>
                  </a:cubicBezTo>
                  <a:cubicBezTo>
                    <a:pt x="323" y="149227"/>
                    <a:pt x="7231" y="153655"/>
                    <a:pt x="17859" y="153655"/>
                  </a:cubicBezTo>
                  <a:cubicBezTo>
                    <a:pt x="28488" y="153655"/>
                    <a:pt x="49212" y="147278"/>
                    <a:pt x="54704" y="125668"/>
                  </a:cubicBezTo>
                  <a:lnTo>
                    <a:pt x="70646" y="62253"/>
                  </a:lnTo>
                  <a:cubicBezTo>
                    <a:pt x="71177" y="60305"/>
                    <a:pt x="71532" y="58710"/>
                    <a:pt x="71532" y="56053"/>
                  </a:cubicBezTo>
                  <a:cubicBezTo>
                    <a:pt x="71532" y="46311"/>
                    <a:pt x="63206" y="39403"/>
                    <a:pt x="52578" y="39403"/>
                  </a:cubicBezTo>
                  <a:cubicBezTo>
                    <a:pt x="32916" y="39403"/>
                    <a:pt x="21579" y="64024"/>
                    <a:pt x="21579" y="66504"/>
                  </a:cubicBezTo>
                  <a:cubicBezTo>
                    <a:pt x="21579" y="68807"/>
                    <a:pt x="24059" y="68807"/>
                    <a:pt x="24591" y="68807"/>
                  </a:cubicBezTo>
                  <a:cubicBezTo>
                    <a:pt x="26716" y="68807"/>
                    <a:pt x="26893" y="68276"/>
                    <a:pt x="28133" y="65619"/>
                  </a:cubicBezTo>
                  <a:cubicBezTo>
                    <a:pt x="32562" y="55345"/>
                    <a:pt x="41773" y="44362"/>
                    <a:pt x="52047" y="44362"/>
                  </a:cubicBezTo>
                  <a:cubicBezTo>
                    <a:pt x="56475" y="44362"/>
                    <a:pt x="58069" y="47374"/>
                    <a:pt x="58069" y="53042"/>
                  </a:cubicBezTo>
                  <a:cubicBezTo>
                    <a:pt x="58069" y="54991"/>
                    <a:pt x="57715" y="57470"/>
                    <a:pt x="57538" y="58356"/>
                  </a:cubicBezTo>
                  <a:lnTo>
                    <a:pt x="40533" y="126199"/>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84D42321-6155-E40C-4430-8FA96DE4418A}"/>
                </a:ext>
              </a:extLst>
            </p:cNvPr>
            <p:cNvSpPr/>
            <p:nvPr>
              <p:custDataLst>
                <p:tags r:id="rId40"/>
              </p:custDataLst>
            </p:nvPr>
          </p:nvSpPr>
          <p:spPr>
            <a:xfrm>
              <a:off x="10864314" y="4304006"/>
              <a:ext cx="58707" cy="253051"/>
            </a:xfrm>
            <a:custGeom>
              <a:avLst/>
              <a:gdLst>
                <a:gd name="connsiteX0" fmla="*/ 59035 w 58707"/>
                <a:gd name="connsiteY0" fmla="*/ 126602 h 253051"/>
                <a:gd name="connsiteX1" fmla="*/ 42334 w 58707"/>
                <a:gd name="connsiteY1" fmla="*/ 47651 h 253051"/>
                <a:gd name="connsiteX2" fmla="*/ 2858 w 58707"/>
                <a:gd name="connsiteY2" fmla="*/ 77 h 253051"/>
                <a:gd name="connsiteX3" fmla="*/ 327 w 58707"/>
                <a:gd name="connsiteY3" fmla="*/ 2607 h 253051"/>
                <a:gd name="connsiteX4" fmla="*/ 5135 w 58707"/>
                <a:gd name="connsiteY4" fmla="*/ 8428 h 253051"/>
                <a:gd name="connsiteX5" fmla="*/ 44358 w 58707"/>
                <a:gd name="connsiteY5" fmla="*/ 126602 h 253051"/>
                <a:gd name="connsiteX6" fmla="*/ 3617 w 58707"/>
                <a:gd name="connsiteY6" fmla="*/ 246296 h 253051"/>
                <a:gd name="connsiteX7" fmla="*/ 327 w 58707"/>
                <a:gd name="connsiteY7" fmla="*/ 250597 h 253051"/>
                <a:gd name="connsiteX8" fmla="*/ 2858 w 58707"/>
                <a:gd name="connsiteY8" fmla="*/ 253128 h 253051"/>
                <a:gd name="connsiteX9" fmla="*/ 43093 w 58707"/>
                <a:gd name="connsiteY9" fmla="*/ 203783 h 253051"/>
                <a:gd name="connsiteX10" fmla="*/ 59035 w 58707"/>
                <a:gd name="connsiteY10" fmla="*/ 1266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5" y="126602"/>
                  </a:moveTo>
                  <a:cubicBezTo>
                    <a:pt x="59035" y="106864"/>
                    <a:pt x="56251" y="76245"/>
                    <a:pt x="42334" y="47651"/>
                  </a:cubicBezTo>
                  <a:cubicBezTo>
                    <a:pt x="27151" y="16525"/>
                    <a:pt x="5388" y="77"/>
                    <a:pt x="2858" y="77"/>
                  </a:cubicBezTo>
                  <a:cubicBezTo>
                    <a:pt x="1339" y="77"/>
                    <a:pt x="327" y="1089"/>
                    <a:pt x="327" y="2607"/>
                  </a:cubicBezTo>
                  <a:cubicBezTo>
                    <a:pt x="327" y="3367"/>
                    <a:pt x="327" y="3873"/>
                    <a:pt x="5135" y="8428"/>
                  </a:cubicBezTo>
                  <a:cubicBezTo>
                    <a:pt x="29934" y="33480"/>
                    <a:pt x="44358" y="73715"/>
                    <a:pt x="44358" y="126602"/>
                  </a:cubicBezTo>
                  <a:cubicBezTo>
                    <a:pt x="44358" y="169874"/>
                    <a:pt x="34995" y="214411"/>
                    <a:pt x="3617" y="246296"/>
                  </a:cubicBezTo>
                  <a:cubicBezTo>
                    <a:pt x="327" y="249332"/>
                    <a:pt x="327" y="249838"/>
                    <a:pt x="327" y="250597"/>
                  </a:cubicBezTo>
                  <a:cubicBezTo>
                    <a:pt x="327" y="252116"/>
                    <a:pt x="1339" y="253128"/>
                    <a:pt x="2858" y="253128"/>
                  </a:cubicBezTo>
                  <a:cubicBezTo>
                    <a:pt x="5388" y="253128"/>
                    <a:pt x="28163" y="235921"/>
                    <a:pt x="43093" y="203783"/>
                  </a:cubicBezTo>
                  <a:cubicBezTo>
                    <a:pt x="55998" y="175947"/>
                    <a:pt x="59035" y="147859"/>
                    <a:pt x="59035" y="126602"/>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13311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47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TextRank</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受到</a:t>
            </a:r>
            <a:r>
              <a:rPr lang="en-US" altLang="zh-CN" sz="2000" dirty="0">
                <a:latin typeface="Microsoft YaHei" panose="020B0503020204020204" pitchFamily="34" charset="-122"/>
                <a:ea typeface="Microsoft YaHei" panose="020B0503020204020204" pitchFamily="34" charset="-122"/>
              </a:rPr>
              <a:t>PageRank</a:t>
            </a:r>
            <a:r>
              <a:rPr lang="zh-CN" altLang="en-US" sz="2000" dirty="0">
                <a:latin typeface="Microsoft YaHei" panose="020B0503020204020204" pitchFamily="34" charset="-122"/>
                <a:ea typeface="Microsoft YaHei" panose="020B0503020204020204" pitchFamily="34" charset="-122"/>
              </a:rPr>
              <a:t>算法的启发，在进行文本摘要任务时，</a:t>
            </a:r>
            <a:r>
              <a:rPr lang="en-US" altLang="zh-CN" sz="2000" dirty="0" err="1">
                <a:latin typeface="Microsoft YaHei" panose="020B0503020204020204" pitchFamily="34" charset="-122"/>
                <a:ea typeface="Microsoft YaHei" panose="020B0503020204020204" pitchFamily="34" charset="-122"/>
              </a:rPr>
              <a:t>TextRank</a:t>
            </a:r>
            <a:r>
              <a:rPr lang="zh-CN" altLang="en-US" sz="2000" dirty="0">
                <a:latin typeface="Microsoft YaHei" panose="020B0503020204020204" pitchFamily="34" charset="-122"/>
                <a:ea typeface="Microsoft YaHei" panose="020B0503020204020204" pitchFamily="34" charset="-122"/>
              </a:rPr>
              <a:t>算法将文档中的句子作为节点，以句子间的相似度作为边，通过迭代更新节点的重要性分数。句子之间相似度表示计算公式如下：</a:t>
            </a:r>
          </a:p>
        </p:txBody>
      </p:sp>
      <p:grpSp>
        <p:nvGrpSpPr>
          <p:cNvPr id="18471" name="Group 18470" descr="\documentclass{article}&#10;\usepackage{amsmath, amsfonts , amssymb, bm}&#10;\pagestyle{empty}&#10;\begin{document}&#10;&#10;&#10;\begin{equation*}&#10;\mathrm{Sim}(S_i,S_j)= \frac{|\{w_k|w_k\in S_i,w_k\in S_j\}|}{log(|S_i|)+log(|S_j|)}&#10;\end{equation*}&#10;&#10;\end{document}" title="IguanaTex Vector Display">
            <a:extLst>
              <a:ext uri="{FF2B5EF4-FFF2-40B4-BE49-F238E27FC236}">
                <a16:creationId xmlns:a16="http://schemas.microsoft.com/office/drawing/2014/main" id="{9BB2DBCF-229E-9C93-8E98-30383F74B5D4}"/>
              </a:ext>
            </a:extLst>
          </p:cNvPr>
          <p:cNvGrpSpPr>
            <a:grpSpLocks noChangeAspect="1"/>
          </p:cNvGrpSpPr>
          <p:nvPr>
            <p:custDataLst>
              <p:tags r:id="rId1"/>
            </p:custDataLst>
          </p:nvPr>
        </p:nvGrpSpPr>
        <p:grpSpPr>
          <a:xfrm>
            <a:off x="4144513" y="2056921"/>
            <a:ext cx="4173723" cy="608652"/>
            <a:chOff x="6343389" y="4159526"/>
            <a:chExt cx="4173723" cy="608652"/>
          </a:xfrm>
        </p:grpSpPr>
        <p:sp>
          <p:nvSpPr>
            <p:cNvPr id="6" name="Freeform 5">
              <a:extLst>
                <a:ext uri="{FF2B5EF4-FFF2-40B4-BE49-F238E27FC236}">
                  <a16:creationId xmlns:a16="http://schemas.microsoft.com/office/drawing/2014/main" id="{690423A2-0B8C-FB0C-27E9-2C788B1E74C5}"/>
                </a:ext>
              </a:extLst>
            </p:cNvPr>
            <p:cNvSpPr/>
            <p:nvPr>
              <p:custDataLst>
                <p:tags r:id="rId64"/>
              </p:custDataLst>
            </p:nvPr>
          </p:nvSpPr>
          <p:spPr>
            <a:xfrm>
              <a:off x="6343389" y="4342105"/>
              <a:ext cx="111426" cy="183968"/>
            </a:xfrm>
            <a:custGeom>
              <a:avLst/>
              <a:gdLst>
                <a:gd name="connsiteX0" fmla="*/ 73847 w 111426"/>
                <a:gd name="connsiteY0" fmla="*/ 80295 h 183968"/>
                <a:gd name="connsiteX1" fmla="*/ 41652 w 111426"/>
                <a:gd name="connsiteY1" fmla="*/ 72451 h 183968"/>
                <a:gd name="connsiteX2" fmla="*/ 16248 w 111426"/>
                <a:gd name="connsiteY2" fmla="*/ 40313 h 183968"/>
                <a:gd name="connsiteX3" fmla="*/ 49449 w 111426"/>
                <a:gd name="connsiteY3" fmla="*/ 7163 h 183968"/>
                <a:gd name="connsiteX4" fmla="*/ 98497 w 111426"/>
                <a:gd name="connsiteY4" fmla="*/ 60051 h 183968"/>
                <a:gd name="connsiteX5" fmla="*/ 101515 w 111426"/>
                <a:gd name="connsiteY5" fmla="*/ 63088 h 183968"/>
                <a:gd name="connsiteX6" fmla="*/ 104785 w 111426"/>
                <a:gd name="connsiteY6" fmla="*/ 57014 h 183968"/>
                <a:gd name="connsiteX7" fmla="*/ 104785 w 111426"/>
                <a:gd name="connsiteY7" fmla="*/ 6151 h 183968"/>
                <a:gd name="connsiteX8" fmla="*/ 102018 w 111426"/>
                <a:gd name="connsiteY8" fmla="*/ 78 h 183968"/>
                <a:gd name="connsiteX9" fmla="*/ 98245 w 111426"/>
                <a:gd name="connsiteY9" fmla="*/ 3368 h 183968"/>
                <a:gd name="connsiteX10" fmla="*/ 89442 w 111426"/>
                <a:gd name="connsiteY10" fmla="*/ 17792 h 183968"/>
                <a:gd name="connsiteX11" fmla="*/ 49198 w 111426"/>
                <a:gd name="connsiteY11" fmla="*/ 78 h 183968"/>
                <a:gd name="connsiteX12" fmla="*/ 150 w 111426"/>
                <a:gd name="connsiteY12" fmla="*/ 49170 h 183968"/>
                <a:gd name="connsiteX13" fmla="*/ 33100 w 111426"/>
                <a:gd name="connsiteY13" fmla="*/ 95478 h 183968"/>
                <a:gd name="connsiteX14" fmla="*/ 66302 w 111426"/>
                <a:gd name="connsiteY14" fmla="*/ 103829 h 183968"/>
                <a:gd name="connsiteX15" fmla="*/ 87681 w 111426"/>
                <a:gd name="connsiteY15" fmla="*/ 116735 h 183968"/>
                <a:gd name="connsiteX16" fmla="*/ 95479 w 111426"/>
                <a:gd name="connsiteY16" fmla="*/ 140015 h 183968"/>
                <a:gd name="connsiteX17" fmla="*/ 61774 w 111426"/>
                <a:gd name="connsiteY17" fmla="*/ 176202 h 183968"/>
                <a:gd name="connsiteX18" fmla="*/ 22033 w 111426"/>
                <a:gd name="connsiteY18" fmla="*/ 162537 h 183968"/>
                <a:gd name="connsiteX19" fmla="*/ 6438 w 111426"/>
                <a:gd name="connsiteY19" fmla="*/ 123567 h 183968"/>
                <a:gd name="connsiteX20" fmla="*/ 3420 w 111426"/>
                <a:gd name="connsiteY20" fmla="*/ 121036 h 183968"/>
                <a:gd name="connsiteX21" fmla="*/ 150 w 111426"/>
                <a:gd name="connsiteY21" fmla="*/ 127363 h 183968"/>
                <a:gd name="connsiteX22" fmla="*/ 150 w 111426"/>
                <a:gd name="connsiteY22" fmla="*/ 177973 h 183968"/>
                <a:gd name="connsiteX23" fmla="*/ 2917 w 111426"/>
                <a:gd name="connsiteY23" fmla="*/ 184046 h 183968"/>
                <a:gd name="connsiteX24" fmla="*/ 6690 w 111426"/>
                <a:gd name="connsiteY24" fmla="*/ 180756 h 183968"/>
                <a:gd name="connsiteX25" fmla="*/ 15745 w 111426"/>
                <a:gd name="connsiteY25" fmla="*/ 166333 h 183968"/>
                <a:gd name="connsiteX26" fmla="*/ 62026 w 111426"/>
                <a:gd name="connsiteY26" fmla="*/ 184046 h 183968"/>
                <a:gd name="connsiteX27" fmla="*/ 111576 w 111426"/>
                <a:gd name="connsiteY27" fmla="*/ 131411 h 183968"/>
                <a:gd name="connsiteX28" fmla="*/ 73847 w 111426"/>
                <a:gd name="connsiteY28" fmla="*/ 80295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426" h="183968">
                  <a:moveTo>
                    <a:pt x="73847" y="80295"/>
                  </a:moveTo>
                  <a:lnTo>
                    <a:pt x="41652" y="72451"/>
                  </a:lnTo>
                  <a:cubicBezTo>
                    <a:pt x="26057" y="68655"/>
                    <a:pt x="16248" y="54990"/>
                    <a:pt x="16248" y="40313"/>
                  </a:cubicBezTo>
                  <a:cubicBezTo>
                    <a:pt x="16248" y="22600"/>
                    <a:pt x="29830" y="7163"/>
                    <a:pt x="49449" y="7163"/>
                  </a:cubicBezTo>
                  <a:cubicBezTo>
                    <a:pt x="91454" y="7163"/>
                    <a:pt x="96988" y="48664"/>
                    <a:pt x="98497" y="60051"/>
                  </a:cubicBezTo>
                  <a:cubicBezTo>
                    <a:pt x="98749" y="61569"/>
                    <a:pt x="98749" y="63088"/>
                    <a:pt x="101515" y="63088"/>
                  </a:cubicBezTo>
                  <a:cubicBezTo>
                    <a:pt x="104785" y="63088"/>
                    <a:pt x="104785" y="61822"/>
                    <a:pt x="104785" y="57014"/>
                  </a:cubicBezTo>
                  <a:lnTo>
                    <a:pt x="104785" y="6151"/>
                  </a:lnTo>
                  <a:cubicBezTo>
                    <a:pt x="104785" y="1849"/>
                    <a:pt x="104785" y="78"/>
                    <a:pt x="102018" y="78"/>
                  </a:cubicBezTo>
                  <a:cubicBezTo>
                    <a:pt x="100258" y="78"/>
                    <a:pt x="100006" y="331"/>
                    <a:pt x="98245" y="3368"/>
                  </a:cubicBezTo>
                  <a:lnTo>
                    <a:pt x="89442" y="17792"/>
                  </a:lnTo>
                  <a:cubicBezTo>
                    <a:pt x="81896" y="10453"/>
                    <a:pt x="71584" y="78"/>
                    <a:pt x="49198" y="78"/>
                  </a:cubicBezTo>
                  <a:cubicBezTo>
                    <a:pt x="21278" y="78"/>
                    <a:pt x="150" y="22346"/>
                    <a:pt x="150" y="49170"/>
                  </a:cubicBezTo>
                  <a:cubicBezTo>
                    <a:pt x="150" y="70173"/>
                    <a:pt x="13481" y="88646"/>
                    <a:pt x="33100" y="95478"/>
                  </a:cubicBezTo>
                  <a:cubicBezTo>
                    <a:pt x="35867" y="96490"/>
                    <a:pt x="48695" y="99527"/>
                    <a:pt x="66302" y="103829"/>
                  </a:cubicBezTo>
                  <a:cubicBezTo>
                    <a:pt x="73093" y="105600"/>
                    <a:pt x="80639" y="107372"/>
                    <a:pt x="87681" y="116735"/>
                  </a:cubicBezTo>
                  <a:cubicBezTo>
                    <a:pt x="92963" y="123314"/>
                    <a:pt x="95479" y="131665"/>
                    <a:pt x="95479" y="140015"/>
                  </a:cubicBezTo>
                  <a:cubicBezTo>
                    <a:pt x="95479" y="157982"/>
                    <a:pt x="82902" y="176202"/>
                    <a:pt x="61774" y="176202"/>
                  </a:cubicBezTo>
                  <a:cubicBezTo>
                    <a:pt x="54480" y="176202"/>
                    <a:pt x="35364" y="174936"/>
                    <a:pt x="22033" y="162537"/>
                  </a:cubicBezTo>
                  <a:cubicBezTo>
                    <a:pt x="7444" y="148872"/>
                    <a:pt x="6690" y="132677"/>
                    <a:pt x="6438" y="123567"/>
                  </a:cubicBezTo>
                  <a:cubicBezTo>
                    <a:pt x="6187" y="121036"/>
                    <a:pt x="4175" y="121036"/>
                    <a:pt x="3420" y="121036"/>
                  </a:cubicBezTo>
                  <a:cubicBezTo>
                    <a:pt x="150" y="121036"/>
                    <a:pt x="150" y="122808"/>
                    <a:pt x="150" y="127363"/>
                  </a:cubicBezTo>
                  <a:lnTo>
                    <a:pt x="150" y="177973"/>
                  </a:lnTo>
                  <a:cubicBezTo>
                    <a:pt x="150" y="182275"/>
                    <a:pt x="150" y="184046"/>
                    <a:pt x="2917" y="184046"/>
                  </a:cubicBezTo>
                  <a:cubicBezTo>
                    <a:pt x="4678" y="184046"/>
                    <a:pt x="4929" y="183540"/>
                    <a:pt x="6690" y="180756"/>
                  </a:cubicBezTo>
                  <a:cubicBezTo>
                    <a:pt x="6690" y="180503"/>
                    <a:pt x="7444" y="179744"/>
                    <a:pt x="15745" y="166333"/>
                  </a:cubicBezTo>
                  <a:cubicBezTo>
                    <a:pt x="23542" y="174936"/>
                    <a:pt x="39640" y="184046"/>
                    <a:pt x="62026" y="184046"/>
                  </a:cubicBezTo>
                  <a:cubicBezTo>
                    <a:pt x="91454" y="184046"/>
                    <a:pt x="111576" y="159247"/>
                    <a:pt x="111576" y="131411"/>
                  </a:cubicBezTo>
                  <a:cubicBezTo>
                    <a:pt x="111576" y="106106"/>
                    <a:pt x="94976" y="85356"/>
                    <a:pt x="73847" y="80295"/>
                  </a:cubicBezTo>
                  <a:close/>
                </a:path>
              </a:pathLst>
            </a:custGeom>
            <a:solidFill>
              <a:srgbClr val="000000"/>
            </a:solidFill>
            <a:ln w="25247"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54976243-37C7-8624-665E-3EB77317F5B7}"/>
                </a:ext>
              </a:extLst>
            </p:cNvPr>
            <p:cNvSpPr/>
            <p:nvPr>
              <p:custDataLst>
                <p:tags r:id="rId65"/>
              </p:custDataLst>
            </p:nvPr>
          </p:nvSpPr>
          <p:spPr>
            <a:xfrm>
              <a:off x="6477341" y="4351214"/>
              <a:ext cx="53826" cy="169291"/>
            </a:xfrm>
            <a:custGeom>
              <a:avLst/>
              <a:gdLst>
                <a:gd name="connsiteX0" fmla="*/ 36375 w 53826"/>
                <a:gd name="connsiteY0" fmla="*/ 57521 h 169291"/>
                <a:gd name="connsiteX1" fmla="*/ 1162 w 53826"/>
                <a:gd name="connsiteY1" fmla="*/ 60304 h 169291"/>
                <a:gd name="connsiteX2" fmla="*/ 1162 w 53826"/>
                <a:gd name="connsiteY2" fmla="*/ 68149 h 169291"/>
                <a:gd name="connsiteX3" fmla="*/ 19775 w 53826"/>
                <a:gd name="connsiteY3" fmla="*/ 82067 h 169291"/>
                <a:gd name="connsiteX4" fmla="*/ 19775 w 53826"/>
                <a:gd name="connsiteY4" fmla="*/ 150137 h 169291"/>
                <a:gd name="connsiteX5" fmla="*/ 156 w 53826"/>
                <a:gd name="connsiteY5" fmla="*/ 161525 h 169291"/>
                <a:gd name="connsiteX6" fmla="*/ 156 w 53826"/>
                <a:gd name="connsiteY6" fmla="*/ 169369 h 169291"/>
                <a:gd name="connsiteX7" fmla="*/ 27824 w 53826"/>
                <a:gd name="connsiteY7" fmla="*/ 168610 h 169291"/>
                <a:gd name="connsiteX8" fmla="*/ 53982 w 53826"/>
                <a:gd name="connsiteY8" fmla="*/ 169369 h 169291"/>
                <a:gd name="connsiteX9" fmla="*/ 53982 w 53826"/>
                <a:gd name="connsiteY9" fmla="*/ 161525 h 169291"/>
                <a:gd name="connsiteX10" fmla="*/ 36375 w 53826"/>
                <a:gd name="connsiteY10" fmla="*/ 150390 h 169291"/>
                <a:gd name="connsiteX11" fmla="*/ 36375 w 53826"/>
                <a:gd name="connsiteY11" fmla="*/ 57521 h 169291"/>
                <a:gd name="connsiteX12" fmla="*/ 37382 w 53826"/>
                <a:gd name="connsiteY12" fmla="*/ 13490 h 169291"/>
                <a:gd name="connsiteX13" fmla="*/ 24051 w 53826"/>
                <a:gd name="connsiteY13" fmla="*/ 78 h 169291"/>
                <a:gd name="connsiteX14" fmla="*/ 10720 w 53826"/>
                <a:gd name="connsiteY14" fmla="*/ 13490 h 169291"/>
                <a:gd name="connsiteX15" fmla="*/ 24051 w 53826"/>
                <a:gd name="connsiteY15" fmla="*/ 26901 h 169291"/>
                <a:gd name="connsiteX16" fmla="*/ 37382 w 53826"/>
                <a:gd name="connsiteY16" fmla="*/ 13490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26" h="169291">
                  <a:moveTo>
                    <a:pt x="36375" y="57521"/>
                  </a:moveTo>
                  <a:lnTo>
                    <a:pt x="1162" y="60304"/>
                  </a:lnTo>
                  <a:lnTo>
                    <a:pt x="1162" y="68149"/>
                  </a:lnTo>
                  <a:cubicBezTo>
                    <a:pt x="17511" y="68149"/>
                    <a:pt x="19775" y="69667"/>
                    <a:pt x="19775" y="82067"/>
                  </a:cubicBezTo>
                  <a:lnTo>
                    <a:pt x="19775" y="150137"/>
                  </a:lnTo>
                  <a:cubicBezTo>
                    <a:pt x="19775" y="161525"/>
                    <a:pt x="17008" y="161525"/>
                    <a:pt x="156" y="161525"/>
                  </a:cubicBezTo>
                  <a:lnTo>
                    <a:pt x="156" y="169369"/>
                  </a:lnTo>
                  <a:cubicBezTo>
                    <a:pt x="8204" y="169116"/>
                    <a:pt x="21787" y="168610"/>
                    <a:pt x="27824" y="168610"/>
                  </a:cubicBezTo>
                  <a:cubicBezTo>
                    <a:pt x="36627" y="168610"/>
                    <a:pt x="45430" y="169116"/>
                    <a:pt x="53982" y="169369"/>
                  </a:cubicBezTo>
                  <a:lnTo>
                    <a:pt x="53982" y="161525"/>
                  </a:lnTo>
                  <a:cubicBezTo>
                    <a:pt x="37382" y="161525"/>
                    <a:pt x="36375" y="160259"/>
                    <a:pt x="36375" y="150390"/>
                  </a:cubicBezTo>
                  <a:lnTo>
                    <a:pt x="36375" y="57521"/>
                  </a:lnTo>
                  <a:close/>
                  <a:moveTo>
                    <a:pt x="37382" y="13490"/>
                  </a:moveTo>
                  <a:cubicBezTo>
                    <a:pt x="37382" y="5392"/>
                    <a:pt x="31093" y="78"/>
                    <a:pt x="24051" y="78"/>
                  </a:cubicBezTo>
                  <a:cubicBezTo>
                    <a:pt x="16253" y="78"/>
                    <a:pt x="10720" y="6910"/>
                    <a:pt x="10720" y="13490"/>
                  </a:cubicBezTo>
                  <a:cubicBezTo>
                    <a:pt x="10720" y="20322"/>
                    <a:pt x="16253" y="26901"/>
                    <a:pt x="24051" y="26901"/>
                  </a:cubicBezTo>
                  <a:cubicBezTo>
                    <a:pt x="31093" y="26901"/>
                    <a:pt x="37382" y="21587"/>
                    <a:pt x="37382" y="13490"/>
                  </a:cubicBezTo>
                  <a:close/>
                </a:path>
              </a:pathLst>
            </a:custGeom>
            <a:solidFill>
              <a:srgbClr val="000000"/>
            </a:solidFill>
            <a:ln w="25247"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844778AE-5692-A469-3670-DA4A67FBDFAB}"/>
                </a:ext>
              </a:extLst>
            </p:cNvPr>
            <p:cNvSpPr/>
            <p:nvPr>
              <p:custDataLst>
                <p:tags r:id="rId66"/>
              </p:custDataLst>
            </p:nvPr>
          </p:nvSpPr>
          <p:spPr>
            <a:xfrm>
              <a:off x="6546959" y="4408657"/>
              <a:ext cx="196442" cy="111848"/>
            </a:xfrm>
            <a:custGeom>
              <a:avLst/>
              <a:gdLst>
                <a:gd name="connsiteX0" fmla="*/ 19777 w 196442"/>
                <a:gd name="connsiteY0" fmla="*/ 24877 h 111848"/>
                <a:gd name="connsiteX1" fmla="*/ 19777 w 196442"/>
                <a:gd name="connsiteY1" fmla="*/ 92695 h 111848"/>
                <a:gd name="connsiteX2" fmla="*/ 158 w 196442"/>
                <a:gd name="connsiteY2" fmla="*/ 104082 h 111848"/>
                <a:gd name="connsiteX3" fmla="*/ 158 w 196442"/>
                <a:gd name="connsiteY3" fmla="*/ 111927 h 111848"/>
                <a:gd name="connsiteX4" fmla="*/ 28581 w 196442"/>
                <a:gd name="connsiteY4" fmla="*/ 111167 h 111848"/>
                <a:gd name="connsiteX5" fmla="*/ 56752 w 196442"/>
                <a:gd name="connsiteY5" fmla="*/ 111927 h 111848"/>
                <a:gd name="connsiteX6" fmla="*/ 56752 w 196442"/>
                <a:gd name="connsiteY6" fmla="*/ 104082 h 111848"/>
                <a:gd name="connsiteX7" fmla="*/ 37133 w 196442"/>
                <a:gd name="connsiteY7" fmla="*/ 92695 h 111848"/>
                <a:gd name="connsiteX8" fmla="*/ 37133 w 196442"/>
                <a:gd name="connsiteY8" fmla="*/ 46133 h 111848"/>
                <a:gd name="connsiteX9" fmla="*/ 71089 w 196442"/>
                <a:gd name="connsiteY9" fmla="*/ 5645 h 111848"/>
                <a:gd name="connsiteX10" fmla="*/ 89702 w 196442"/>
                <a:gd name="connsiteY10" fmla="*/ 33734 h 111848"/>
                <a:gd name="connsiteX11" fmla="*/ 89702 w 196442"/>
                <a:gd name="connsiteY11" fmla="*/ 92695 h 111848"/>
                <a:gd name="connsiteX12" fmla="*/ 70083 w 196442"/>
                <a:gd name="connsiteY12" fmla="*/ 104082 h 111848"/>
                <a:gd name="connsiteX13" fmla="*/ 70083 w 196442"/>
                <a:gd name="connsiteY13" fmla="*/ 111927 h 111848"/>
                <a:gd name="connsiteX14" fmla="*/ 98505 w 196442"/>
                <a:gd name="connsiteY14" fmla="*/ 111167 h 111848"/>
                <a:gd name="connsiteX15" fmla="*/ 126676 w 196442"/>
                <a:gd name="connsiteY15" fmla="*/ 111927 h 111848"/>
                <a:gd name="connsiteX16" fmla="*/ 126676 w 196442"/>
                <a:gd name="connsiteY16" fmla="*/ 104082 h 111848"/>
                <a:gd name="connsiteX17" fmla="*/ 107057 w 196442"/>
                <a:gd name="connsiteY17" fmla="*/ 92695 h 111848"/>
                <a:gd name="connsiteX18" fmla="*/ 107057 w 196442"/>
                <a:gd name="connsiteY18" fmla="*/ 46133 h 111848"/>
                <a:gd name="connsiteX19" fmla="*/ 141013 w 196442"/>
                <a:gd name="connsiteY19" fmla="*/ 5645 h 111848"/>
                <a:gd name="connsiteX20" fmla="*/ 159626 w 196442"/>
                <a:gd name="connsiteY20" fmla="*/ 33734 h 111848"/>
                <a:gd name="connsiteX21" fmla="*/ 159626 w 196442"/>
                <a:gd name="connsiteY21" fmla="*/ 92695 h 111848"/>
                <a:gd name="connsiteX22" fmla="*/ 140007 w 196442"/>
                <a:gd name="connsiteY22" fmla="*/ 104082 h 111848"/>
                <a:gd name="connsiteX23" fmla="*/ 140007 w 196442"/>
                <a:gd name="connsiteY23" fmla="*/ 111927 h 111848"/>
                <a:gd name="connsiteX24" fmla="*/ 168430 w 196442"/>
                <a:gd name="connsiteY24" fmla="*/ 111167 h 111848"/>
                <a:gd name="connsiteX25" fmla="*/ 196601 w 196442"/>
                <a:gd name="connsiteY25" fmla="*/ 111927 h 111848"/>
                <a:gd name="connsiteX26" fmla="*/ 196601 w 196442"/>
                <a:gd name="connsiteY26" fmla="*/ 104082 h 111848"/>
                <a:gd name="connsiteX27" fmla="*/ 176982 w 196442"/>
                <a:gd name="connsiteY27" fmla="*/ 96490 h 111848"/>
                <a:gd name="connsiteX28" fmla="*/ 176982 w 196442"/>
                <a:gd name="connsiteY28" fmla="*/ 48158 h 111848"/>
                <a:gd name="connsiteX29" fmla="*/ 169184 w 196442"/>
                <a:gd name="connsiteY29" fmla="*/ 9441 h 111848"/>
                <a:gd name="connsiteX30" fmla="*/ 142774 w 196442"/>
                <a:gd name="connsiteY30" fmla="*/ 78 h 111848"/>
                <a:gd name="connsiteX31" fmla="*/ 106303 w 196442"/>
                <a:gd name="connsiteY31" fmla="*/ 24877 h 111848"/>
                <a:gd name="connsiteX32" fmla="*/ 72850 w 196442"/>
                <a:gd name="connsiteY32" fmla="*/ 78 h 111848"/>
                <a:gd name="connsiteX33" fmla="*/ 35624 w 196442"/>
                <a:gd name="connsiteY33" fmla="*/ 26648 h 111848"/>
                <a:gd name="connsiteX34" fmla="*/ 35624 w 196442"/>
                <a:gd name="connsiteY34" fmla="*/ 78 h 111848"/>
                <a:gd name="connsiteX35" fmla="*/ 158 w 196442"/>
                <a:gd name="connsiteY35" fmla="*/ 2862 h 111848"/>
                <a:gd name="connsiteX36" fmla="*/ 158 w 196442"/>
                <a:gd name="connsiteY36" fmla="*/ 10706 h 111848"/>
                <a:gd name="connsiteX37" fmla="*/ 19777 w 196442"/>
                <a:gd name="connsiteY37" fmla="*/ 24877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442" h="111848">
                  <a:moveTo>
                    <a:pt x="19777" y="24877"/>
                  </a:moveTo>
                  <a:lnTo>
                    <a:pt x="19777" y="92695"/>
                  </a:lnTo>
                  <a:cubicBezTo>
                    <a:pt x="19777" y="104082"/>
                    <a:pt x="17011" y="104082"/>
                    <a:pt x="158" y="104082"/>
                  </a:cubicBezTo>
                  <a:lnTo>
                    <a:pt x="158" y="111927"/>
                  </a:lnTo>
                  <a:cubicBezTo>
                    <a:pt x="8962" y="111673"/>
                    <a:pt x="21790" y="111167"/>
                    <a:pt x="28581" y="111167"/>
                  </a:cubicBezTo>
                  <a:cubicBezTo>
                    <a:pt x="35121" y="111167"/>
                    <a:pt x="48200" y="111673"/>
                    <a:pt x="56752" y="111927"/>
                  </a:cubicBezTo>
                  <a:lnTo>
                    <a:pt x="56752" y="104082"/>
                  </a:lnTo>
                  <a:cubicBezTo>
                    <a:pt x="39900" y="104082"/>
                    <a:pt x="37133" y="104082"/>
                    <a:pt x="37133" y="92695"/>
                  </a:cubicBezTo>
                  <a:lnTo>
                    <a:pt x="37133" y="46133"/>
                  </a:lnTo>
                  <a:cubicBezTo>
                    <a:pt x="37133" y="19816"/>
                    <a:pt x="54991" y="5645"/>
                    <a:pt x="71089" y="5645"/>
                  </a:cubicBezTo>
                  <a:cubicBezTo>
                    <a:pt x="86935" y="5645"/>
                    <a:pt x="89702" y="19310"/>
                    <a:pt x="89702" y="33734"/>
                  </a:cubicBezTo>
                  <a:lnTo>
                    <a:pt x="89702" y="92695"/>
                  </a:lnTo>
                  <a:cubicBezTo>
                    <a:pt x="89702" y="104082"/>
                    <a:pt x="86935" y="104082"/>
                    <a:pt x="70083" y="104082"/>
                  </a:cubicBezTo>
                  <a:lnTo>
                    <a:pt x="70083" y="111927"/>
                  </a:lnTo>
                  <a:cubicBezTo>
                    <a:pt x="78886" y="111673"/>
                    <a:pt x="91714" y="111167"/>
                    <a:pt x="98505" y="111167"/>
                  </a:cubicBezTo>
                  <a:cubicBezTo>
                    <a:pt x="105045" y="111167"/>
                    <a:pt x="118124" y="111673"/>
                    <a:pt x="126676" y="111927"/>
                  </a:cubicBezTo>
                  <a:lnTo>
                    <a:pt x="126676" y="104082"/>
                  </a:lnTo>
                  <a:cubicBezTo>
                    <a:pt x="109824" y="104082"/>
                    <a:pt x="107057" y="104082"/>
                    <a:pt x="107057" y="92695"/>
                  </a:cubicBezTo>
                  <a:lnTo>
                    <a:pt x="107057" y="46133"/>
                  </a:lnTo>
                  <a:cubicBezTo>
                    <a:pt x="107057" y="19816"/>
                    <a:pt x="124916" y="5645"/>
                    <a:pt x="141013" y="5645"/>
                  </a:cubicBezTo>
                  <a:cubicBezTo>
                    <a:pt x="156860" y="5645"/>
                    <a:pt x="159626" y="19310"/>
                    <a:pt x="159626" y="33734"/>
                  </a:cubicBezTo>
                  <a:lnTo>
                    <a:pt x="159626" y="92695"/>
                  </a:lnTo>
                  <a:cubicBezTo>
                    <a:pt x="159626" y="104082"/>
                    <a:pt x="156860" y="104082"/>
                    <a:pt x="140007" y="104082"/>
                  </a:cubicBezTo>
                  <a:lnTo>
                    <a:pt x="140007" y="111927"/>
                  </a:lnTo>
                  <a:cubicBezTo>
                    <a:pt x="148811" y="111673"/>
                    <a:pt x="161639" y="111167"/>
                    <a:pt x="168430" y="111167"/>
                  </a:cubicBezTo>
                  <a:cubicBezTo>
                    <a:pt x="174969" y="111167"/>
                    <a:pt x="188049" y="111673"/>
                    <a:pt x="196601" y="111927"/>
                  </a:cubicBezTo>
                  <a:lnTo>
                    <a:pt x="196601" y="104082"/>
                  </a:lnTo>
                  <a:cubicBezTo>
                    <a:pt x="183521" y="104082"/>
                    <a:pt x="177233" y="104082"/>
                    <a:pt x="176982" y="96490"/>
                  </a:cubicBezTo>
                  <a:lnTo>
                    <a:pt x="176982" y="48158"/>
                  </a:lnTo>
                  <a:cubicBezTo>
                    <a:pt x="176982" y="26395"/>
                    <a:pt x="176982" y="18551"/>
                    <a:pt x="169184" y="9441"/>
                  </a:cubicBezTo>
                  <a:cubicBezTo>
                    <a:pt x="165663" y="5139"/>
                    <a:pt x="157363" y="78"/>
                    <a:pt x="142774" y="78"/>
                  </a:cubicBezTo>
                  <a:cubicBezTo>
                    <a:pt x="121646" y="78"/>
                    <a:pt x="110579" y="15261"/>
                    <a:pt x="106303" y="24877"/>
                  </a:cubicBezTo>
                  <a:cubicBezTo>
                    <a:pt x="102781" y="2862"/>
                    <a:pt x="84168" y="78"/>
                    <a:pt x="72850" y="78"/>
                  </a:cubicBezTo>
                  <a:cubicBezTo>
                    <a:pt x="54488" y="78"/>
                    <a:pt x="42666" y="10959"/>
                    <a:pt x="35624" y="26648"/>
                  </a:cubicBezTo>
                  <a:lnTo>
                    <a:pt x="35624" y="78"/>
                  </a:lnTo>
                  <a:lnTo>
                    <a:pt x="158" y="2862"/>
                  </a:lnTo>
                  <a:lnTo>
                    <a:pt x="158" y="10706"/>
                  </a:lnTo>
                  <a:cubicBezTo>
                    <a:pt x="17765" y="10706"/>
                    <a:pt x="19777" y="12477"/>
                    <a:pt x="19777" y="24877"/>
                  </a:cubicBezTo>
                  <a:close/>
                </a:path>
              </a:pathLst>
            </a:custGeom>
            <a:solidFill>
              <a:srgbClr val="000000"/>
            </a:solidFill>
            <a:ln w="25247"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EF955064-3FA8-0CEC-9404-B580E766616F}"/>
                </a:ext>
              </a:extLst>
            </p:cNvPr>
            <p:cNvSpPr/>
            <p:nvPr>
              <p:custDataLst>
                <p:tags r:id="rId67"/>
              </p:custDataLst>
            </p:nvPr>
          </p:nvSpPr>
          <p:spPr>
            <a:xfrm>
              <a:off x="6773417" y="4330717"/>
              <a:ext cx="58354" cy="253051"/>
            </a:xfrm>
            <a:custGeom>
              <a:avLst/>
              <a:gdLst>
                <a:gd name="connsiteX0" fmla="*/ 58521 w 58354"/>
                <a:gd name="connsiteY0" fmla="*/ 250599 h 253051"/>
                <a:gd name="connsiteX1" fmla="*/ 54245 w 58354"/>
                <a:gd name="connsiteY1" fmla="*/ 245031 h 253051"/>
                <a:gd name="connsiteX2" fmla="*/ 14755 w 58354"/>
                <a:gd name="connsiteY2" fmla="*/ 126604 h 253051"/>
                <a:gd name="connsiteX3" fmla="*/ 55251 w 58354"/>
                <a:gd name="connsiteY3" fmla="*/ 6910 h 253051"/>
                <a:gd name="connsiteX4" fmla="*/ 58521 w 58354"/>
                <a:gd name="connsiteY4" fmla="*/ 2608 h 253051"/>
                <a:gd name="connsiteX5" fmla="*/ 56006 w 58354"/>
                <a:gd name="connsiteY5" fmla="*/ 78 h 253051"/>
                <a:gd name="connsiteX6" fmla="*/ 16013 w 58354"/>
                <a:gd name="connsiteY6" fmla="*/ 49423 h 253051"/>
                <a:gd name="connsiteX7" fmla="*/ 167 w 58354"/>
                <a:gd name="connsiteY7" fmla="*/ 126604 h 253051"/>
                <a:gd name="connsiteX8" fmla="*/ 16767 w 58354"/>
                <a:gd name="connsiteY8" fmla="*/ 205555 h 253051"/>
                <a:gd name="connsiteX9" fmla="*/ 56006 w 58354"/>
                <a:gd name="connsiteY9" fmla="*/ 253129 h 253051"/>
                <a:gd name="connsiteX10" fmla="*/ 58521 w 58354"/>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54" h="253051">
                  <a:moveTo>
                    <a:pt x="58521" y="250599"/>
                  </a:moveTo>
                  <a:cubicBezTo>
                    <a:pt x="58521" y="249839"/>
                    <a:pt x="58521" y="249333"/>
                    <a:pt x="54245" y="245031"/>
                  </a:cubicBezTo>
                  <a:cubicBezTo>
                    <a:pt x="22804" y="213147"/>
                    <a:pt x="14755" y="165320"/>
                    <a:pt x="14755" y="126604"/>
                  </a:cubicBezTo>
                  <a:cubicBezTo>
                    <a:pt x="14755" y="82573"/>
                    <a:pt x="24313" y="38542"/>
                    <a:pt x="55251" y="6910"/>
                  </a:cubicBezTo>
                  <a:cubicBezTo>
                    <a:pt x="58521" y="3874"/>
                    <a:pt x="58521" y="3368"/>
                    <a:pt x="58521" y="2608"/>
                  </a:cubicBezTo>
                  <a:cubicBezTo>
                    <a:pt x="58521" y="837"/>
                    <a:pt x="57515" y="78"/>
                    <a:pt x="56006" y="78"/>
                  </a:cubicBezTo>
                  <a:cubicBezTo>
                    <a:pt x="53490" y="78"/>
                    <a:pt x="30853" y="17285"/>
                    <a:pt x="16013" y="49423"/>
                  </a:cubicBezTo>
                  <a:cubicBezTo>
                    <a:pt x="3185" y="77259"/>
                    <a:pt x="167" y="105347"/>
                    <a:pt x="167" y="126604"/>
                  </a:cubicBezTo>
                  <a:cubicBezTo>
                    <a:pt x="167" y="146341"/>
                    <a:pt x="2933" y="176961"/>
                    <a:pt x="16767" y="205555"/>
                  </a:cubicBezTo>
                  <a:cubicBezTo>
                    <a:pt x="31859" y="236681"/>
                    <a:pt x="53490" y="253129"/>
                    <a:pt x="56006" y="253129"/>
                  </a:cubicBezTo>
                  <a:cubicBezTo>
                    <a:pt x="57515" y="253129"/>
                    <a:pt x="58521" y="252370"/>
                    <a:pt x="58521" y="250599"/>
                  </a:cubicBezTo>
                  <a:close/>
                </a:path>
              </a:pathLst>
            </a:custGeom>
            <a:solidFill>
              <a:srgbClr val="000000"/>
            </a:solidFill>
            <a:ln w="25247"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CE6C9AAD-9F5E-D1BA-D4EA-2A51A06825EA}"/>
                </a:ext>
              </a:extLst>
            </p:cNvPr>
            <p:cNvSpPr/>
            <p:nvPr>
              <p:custDataLst>
                <p:tags r:id="rId68"/>
              </p:custDataLst>
            </p:nvPr>
          </p:nvSpPr>
          <p:spPr>
            <a:xfrm>
              <a:off x="6859412" y="4342105"/>
              <a:ext cx="149155" cy="183968"/>
            </a:xfrm>
            <a:custGeom>
              <a:avLst/>
              <a:gdLst>
                <a:gd name="connsiteX0" fmla="*/ 149326 w 149155"/>
                <a:gd name="connsiteY0" fmla="*/ 2608 h 183968"/>
                <a:gd name="connsiteX1" fmla="*/ 146559 w 149155"/>
                <a:gd name="connsiteY1" fmla="*/ 78 h 183968"/>
                <a:gd name="connsiteX2" fmla="*/ 142032 w 149155"/>
                <a:gd name="connsiteY2" fmla="*/ 3874 h 183968"/>
                <a:gd name="connsiteX3" fmla="*/ 129958 w 149155"/>
                <a:gd name="connsiteY3" fmla="*/ 18298 h 183968"/>
                <a:gd name="connsiteX4" fmla="*/ 93990 w 149155"/>
                <a:gd name="connsiteY4" fmla="*/ 78 h 183968"/>
                <a:gd name="connsiteX5" fmla="*/ 31863 w 149155"/>
                <a:gd name="connsiteY5" fmla="*/ 59798 h 183968"/>
                <a:gd name="connsiteX6" fmla="*/ 58022 w 149155"/>
                <a:gd name="connsiteY6" fmla="*/ 95731 h 183968"/>
                <a:gd name="connsiteX7" fmla="*/ 84935 w 149155"/>
                <a:gd name="connsiteY7" fmla="*/ 102817 h 183968"/>
                <a:gd name="connsiteX8" fmla="*/ 108076 w 149155"/>
                <a:gd name="connsiteY8" fmla="*/ 129640 h 183968"/>
                <a:gd name="connsiteX9" fmla="*/ 62801 w 149155"/>
                <a:gd name="connsiteY9" fmla="*/ 176202 h 183968"/>
                <a:gd name="connsiteX10" fmla="*/ 18784 w 149155"/>
                <a:gd name="connsiteY10" fmla="*/ 139256 h 183968"/>
                <a:gd name="connsiteX11" fmla="*/ 20293 w 149155"/>
                <a:gd name="connsiteY11" fmla="*/ 125591 h 183968"/>
                <a:gd name="connsiteX12" fmla="*/ 20796 w 149155"/>
                <a:gd name="connsiteY12" fmla="*/ 123820 h 183968"/>
                <a:gd name="connsiteX13" fmla="*/ 17777 w 149155"/>
                <a:gd name="connsiteY13" fmla="*/ 121036 h 183968"/>
                <a:gd name="connsiteX14" fmla="*/ 15262 w 149155"/>
                <a:gd name="connsiteY14" fmla="*/ 122049 h 183968"/>
                <a:gd name="connsiteX15" fmla="*/ 171 w 149155"/>
                <a:gd name="connsiteY15" fmla="*/ 181516 h 183968"/>
                <a:gd name="connsiteX16" fmla="*/ 2937 w 149155"/>
                <a:gd name="connsiteY16" fmla="*/ 184046 h 183968"/>
                <a:gd name="connsiteX17" fmla="*/ 7465 w 149155"/>
                <a:gd name="connsiteY17" fmla="*/ 180250 h 183968"/>
                <a:gd name="connsiteX18" fmla="*/ 19790 w 149155"/>
                <a:gd name="connsiteY18" fmla="*/ 165826 h 183968"/>
                <a:gd name="connsiteX19" fmla="*/ 62298 w 149155"/>
                <a:gd name="connsiteY19" fmla="*/ 184046 h 183968"/>
                <a:gd name="connsiteX20" fmla="*/ 126185 w 149155"/>
                <a:gd name="connsiteY20" fmla="*/ 119012 h 183968"/>
                <a:gd name="connsiteX21" fmla="*/ 113861 w 149155"/>
                <a:gd name="connsiteY21" fmla="*/ 89405 h 183968"/>
                <a:gd name="connsiteX22" fmla="*/ 81917 w 149155"/>
                <a:gd name="connsiteY22" fmla="*/ 76752 h 183968"/>
                <a:gd name="connsiteX23" fmla="*/ 65064 w 149155"/>
                <a:gd name="connsiteY23" fmla="*/ 72198 h 183968"/>
                <a:gd name="connsiteX24" fmla="*/ 49721 w 149155"/>
                <a:gd name="connsiteY24" fmla="*/ 49170 h 183968"/>
                <a:gd name="connsiteX25" fmla="*/ 93738 w 149155"/>
                <a:gd name="connsiteY25" fmla="*/ 7163 h 183968"/>
                <a:gd name="connsiteX26" fmla="*/ 129958 w 149155"/>
                <a:gd name="connsiteY26" fmla="*/ 46386 h 183968"/>
                <a:gd name="connsiteX27" fmla="*/ 128952 w 149155"/>
                <a:gd name="connsiteY27" fmla="*/ 60557 h 183968"/>
                <a:gd name="connsiteX28" fmla="*/ 131971 w 149155"/>
                <a:gd name="connsiteY28" fmla="*/ 63088 h 183968"/>
                <a:gd name="connsiteX29" fmla="*/ 135743 w 149155"/>
                <a:gd name="connsiteY29" fmla="*/ 58027 h 183968"/>
                <a:gd name="connsiteX30" fmla="*/ 149326 w 149155"/>
                <a:gd name="connsiteY30" fmla="*/ 2608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55" h="183968">
                  <a:moveTo>
                    <a:pt x="149326" y="2608"/>
                  </a:moveTo>
                  <a:cubicBezTo>
                    <a:pt x="149326" y="1849"/>
                    <a:pt x="148823" y="78"/>
                    <a:pt x="146559" y="78"/>
                  </a:cubicBezTo>
                  <a:cubicBezTo>
                    <a:pt x="145301" y="78"/>
                    <a:pt x="145050" y="331"/>
                    <a:pt x="142032" y="3874"/>
                  </a:cubicBezTo>
                  <a:lnTo>
                    <a:pt x="129958" y="18298"/>
                  </a:lnTo>
                  <a:cubicBezTo>
                    <a:pt x="123419" y="6404"/>
                    <a:pt x="110339" y="78"/>
                    <a:pt x="93990" y="78"/>
                  </a:cubicBezTo>
                  <a:cubicBezTo>
                    <a:pt x="62046" y="78"/>
                    <a:pt x="31863" y="29179"/>
                    <a:pt x="31863" y="59798"/>
                  </a:cubicBezTo>
                  <a:cubicBezTo>
                    <a:pt x="31863" y="80295"/>
                    <a:pt x="45194" y="91936"/>
                    <a:pt x="58022" y="95731"/>
                  </a:cubicBezTo>
                  <a:lnTo>
                    <a:pt x="84935" y="102817"/>
                  </a:lnTo>
                  <a:cubicBezTo>
                    <a:pt x="94242" y="105094"/>
                    <a:pt x="108076" y="108890"/>
                    <a:pt x="108076" y="129640"/>
                  </a:cubicBezTo>
                  <a:cubicBezTo>
                    <a:pt x="108076" y="152415"/>
                    <a:pt x="87450" y="176202"/>
                    <a:pt x="62801" y="176202"/>
                  </a:cubicBezTo>
                  <a:cubicBezTo>
                    <a:pt x="46703" y="176202"/>
                    <a:pt x="18784" y="170634"/>
                    <a:pt x="18784" y="139256"/>
                  </a:cubicBezTo>
                  <a:cubicBezTo>
                    <a:pt x="18784" y="133183"/>
                    <a:pt x="20041" y="127110"/>
                    <a:pt x="20293" y="125591"/>
                  </a:cubicBezTo>
                  <a:cubicBezTo>
                    <a:pt x="20544" y="124579"/>
                    <a:pt x="20796" y="124326"/>
                    <a:pt x="20796" y="123820"/>
                  </a:cubicBezTo>
                  <a:cubicBezTo>
                    <a:pt x="20796" y="121289"/>
                    <a:pt x="19035" y="121036"/>
                    <a:pt x="17777" y="121036"/>
                  </a:cubicBezTo>
                  <a:cubicBezTo>
                    <a:pt x="16520" y="121036"/>
                    <a:pt x="16017" y="121289"/>
                    <a:pt x="15262" y="122049"/>
                  </a:cubicBezTo>
                  <a:cubicBezTo>
                    <a:pt x="14256" y="123061"/>
                    <a:pt x="171" y="180756"/>
                    <a:pt x="171" y="181516"/>
                  </a:cubicBezTo>
                  <a:cubicBezTo>
                    <a:pt x="171" y="183034"/>
                    <a:pt x="1428" y="184046"/>
                    <a:pt x="2937" y="184046"/>
                  </a:cubicBezTo>
                  <a:cubicBezTo>
                    <a:pt x="4195" y="184046"/>
                    <a:pt x="4447" y="183793"/>
                    <a:pt x="7465" y="180250"/>
                  </a:cubicBezTo>
                  <a:lnTo>
                    <a:pt x="19790" y="165826"/>
                  </a:lnTo>
                  <a:cubicBezTo>
                    <a:pt x="30605" y="180503"/>
                    <a:pt x="47709" y="184046"/>
                    <a:pt x="62298" y="184046"/>
                  </a:cubicBezTo>
                  <a:cubicBezTo>
                    <a:pt x="96505" y="184046"/>
                    <a:pt x="126185" y="150390"/>
                    <a:pt x="126185" y="119012"/>
                  </a:cubicBezTo>
                  <a:cubicBezTo>
                    <a:pt x="126185" y="101551"/>
                    <a:pt x="117634" y="92948"/>
                    <a:pt x="113861" y="89405"/>
                  </a:cubicBezTo>
                  <a:cubicBezTo>
                    <a:pt x="108076" y="83585"/>
                    <a:pt x="104303" y="82573"/>
                    <a:pt x="81917" y="76752"/>
                  </a:cubicBezTo>
                  <a:cubicBezTo>
                    <a:pt x="76383" y="75234"/>
                    <a:pt x="67328" y="72704"/>
                    <a:pt x="65064" y="72198"/>
                  </a:cubicBezTo>
                  <a:cubicBezTo>
                    <a:pt x="58273" y="69920"/>
                    <a:pt x="49721" y="62582"/>
                    <a:pt x="49721" y="49170"/>
                  </a:cubicBezTo>
                  <a:cubicBezTo>
                    <a:pt x="49721" y="28673"/>
                    <a:pt x="69843" y="7163"/>
                    <a:pt x="93738" y="7163"/>
                  </a:cubicBezTo>
                  <a:cubicBezTo>
                    <a:pt x="114615" y="7163"/>
                    <a:pt x="129958" y="18045"/>
                    <a:pt x="129958" y="46386"/>
                  </a:cubicBezTo>
                  <a:cubicBezTo>
                    <a:pt x="129958" y="54484"/>
                    <a:pt x="128952" y="59039"/>
                    <a:pt x="128952" y="60557"/>
                  </a:cubicBezTo>
                  <a:cubicBezTo>
                    <a:pt x="128952" y="60810"/>
                    <a:pt x="128952" y="63088"/>
                    <a:pt x="131971" y="63088"/>
                  </a:cubicBezTo>
                  <a:cubicBezTo>
                    <a:pt x="134486" y="63088"/>
                    <a:pt x="134737" y="62329"/>
                    <a:pt x="135743" y="58027"/>
                  </a:cubicBezTo>
                  <a:lnTo>
                    <a:pt x="149326" y="2608"/>
                  </a:lnTo>
                  <a:close/>
                </a:path>
              </a:pathLst>
            </a:custGeom>
            <a:solidFill>
              <a:srgbClr val="000000"/>
            </a:solidFill>
            <a:ln w="25247"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CB19AA89-6E0C-F960-6C37-5C81205B7369}"/>
                </a:ext>
              </a:extLst>
            </p:cNvPr>
            <p:cNvSpPr/>
            <p:nvPr>
              <p:custDataLst>
                <p:tags r:id="rId69"/>
              </p:custDataLst>
            </p:nvPr>
          </p:nvSpPr>
          <p:spPr>
            <a:xfrm>
              <a:off x="7008843" y="4441022"/>
              <a:ext cx="53348" cy="119212"/>
            </a:xfrm>
            <a:custGeom>
              <a:avLst/>
              <a:gdLst>
                <a:gd name="connsiteX0" fmla="*/ 48948 w 53348"/>
                <a:gd name="connsiteY0" fmla="*/ 6811 h 119212"/>
                <a:gd name="connsiteX1" fmla="*/ 41905 w 53348"/>
                <a:gd name="connsiteY1" fmla="*/ 79 h 119212"/>
                <a:gd name="connsiteX2" fmla="*/ 32045 w 53348"/>
                <a:gd name="connsiteY2" fmla="*/ 9822 h 119212"/>
                <a:gd name="connsiteX3" fmla="*/ 39088 w 53348"/>
                <a:gd name="connsiteY3" fmla="*/ 16553 h 119212"/>
                <a:gd name="connsiteX4" fmla="*/ 48948 w 53348"/>
                <a:gd name="connsiteY4" fmla="*/ 6811 h 119212"/>
                <a:gd name="connsiteX5" fmla="*/ 13030 w 53348"/>
                <a:gd name="connsiteY5" fmla="*/ 96796 h 119212"/>
                <a:gd name="connsiteX6" fmla="*/ 11445 w 53348"/>
                <a:gd name="connsiteY6" fmla="*/ 104235 h 119212"/>
                <a:gd name="connsiteX7" fmla="*/ 28172 w 53348"/>
                <a:gd name="connsiteY7" fmla="*/ 119292 h 119212"/>
                <a:gd name="connsiteX8" fmla="*/ 53525 w 53348"/>
                <a:gd name="connsiteY8" fmla="*/ 92190 h 119212"/>
                <a:gd name="connsiteX9" fmla="*/ 50708 w 53348"/>
                <a:gd name="connsiteY9" fmla="*/ 89887 h 119212"/>
                <a:gd name="connsiteX10" fmla="*/ 47363 w 53348"/>
                <a:gd name="connsiteY10" fmla="*/ 92899 h 119212"/>
                <a:gd name="connsiteX11" fmla="*/ 28700 w 53348"/>
                <a:gd name="connsiteY11" fmla="*/ 114332 h 119212"/>
                <a:gd name="connsiteX12" fmla="*/ 24298 w 53348"/>
                <a:gd name="connsiteY12" fmla="*/ 108132 h 119212"/>
                <a:gd name="connsiteX13" fmla="*/ 27115 w 53348"/>
                <a:gd name="connsiteY13" fmla="*/ 96796 h 119212"/>
                <a:gd name="connsiteX14" fmla="*/ 32749 w 53348"/>
                <a:gd name="connsiteY14" fmla="*/ 82625 h 119212"/>
                <a:gd name="connsiteX15" fmla="*/ 41377 w 53348"/>
                <a:gd name="connsiteY15" fmla="*/ 60128 h 119212"/>
                <a:gd name="connsiteX16" fmla="*/ 42433 w 53348"/>
                <a:gd name="connsiteY16" fmla="*/ 54460 h 119212"/>
                <a:gd name="connsiteX17" fmla="*/ 25707 w 53348"/>
                <a:gd name="connsiteY17" fmla="*/ 39404 h 119212"/>
                <a:gd name="connsiteX18" fmla="*/ 177 w 53348"/>
                <a:gd name="connsiteY18" fmla="*/ 66505 h 119212"/>
                <a:gd name="connsiteX19" fmla="*/ 3170 w 53348"/>
                <a:gd name="connsiteY19" fmla="*/ 68808 h 119212"/>
                <a:gd name="connsiteX20" fmla="*/ 6339 w 53348"/>
                <a:gd name="connsiteY20" fmla="*/ 65974 h 119212"/>
                <a:gd name="connsiteX21" fmla="*/ 25178 w 53348"/>
                <a:gd name="connsiteY21" fmla="*/ 44363 h 119212"/>
                <a:gd name="connsiteX22" fmla="*/ 29580 w 53348"/>
                <a:gd name="connsiteY22" fmla="*/ 50563 h 119212"/>
                <a:gd name="connsiteX23" fmla="*/ 24122 w 53348"/>
                <a:gd name="connsiteY23" fmla="*/ 68277 h 119212"/>
                <a:gd name="connsiteX24" fmla="*/ 13030 w 53348"/>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8" h="119212">
                  <a:moveTo>
                    <a:pt x="48948" y="6811"/>
                  </a:moveTo>
                  <a:cubicBezTo>
                    <a:pt x="48948" y="3976"/>
                    <a:pt x="46835" y="79"/>
                    <a:pt x="41905" y="79"/>
                  </a:cubicBezTo>
                  <a:cubicBezTo>
                    <a:pt x="37151" y="79"/>
                    <a:pt x="32045" y="4685"/>
                    <a:pt x="32045" y="9822"/>
                  </a:cubicBezTo>
                  <a:cubicBezTo>
                    <a:pt x="32045" y="12833"/>
                    <a:pt x="34334" y="16553"/>
                    <a:pt x="39088" y="16553"/>
                  </a:cubicBezTo>
                  <a:cubicBezTo>
                    <a:pt x="44194" y="16553"/>
                    <a:pt x="48948" y="11593"/>
                    <a:pt x="48948" y="6811"/>
                  </a:cubicBezTo>
                  <a:close/>
                  <a:moveTo>
                    <a:pt x="13030" y="96796"/>
                  </a:moveTo>
                  <a:cubicBezTo>
                    <a:pt x="12325" y="99098"/>
                    <a:pt x="11445" y="101224"/>
                    <a:pt x="11445" y="104235"/>
                  </a:cubicBezTo>
                  <a:cubicBezTo>
                    <a:pt x="11445" y="112561"/>
                    <a:pt x="18488" y="119292"/>
                    <a:pt x="28172" y="119292"/>
                  </a:cubicBezTo>
                  <a:cubicBezTo>
                    <a:pt x="45778" y="119292"/>
                    <a:pt x="53525" y="94847"/>
                    <a:pt x="53525" y="92190"/>
                  </a:cubicBezTo>
                  <a:cubicBezTo>
                    <a:pt x="53525" y="89887"/>
                    <a:pt x="51237" y="89887"/>
                    <a:pt x="50708" y="89887"/>
                  </a:cubicBezTo>
                  <a:cubicBezTo>
                    <a:pt x="48243" y="89887"/>
                    <a:pt x="48067" y="90950"/>
                    <a:pt x="47363" y="92899"/>
                  </a:cubicBezTo>
                  <a:cubicBezTo>
                    <a:pt x="43314" y="107069"/>
                    <a:pt x="35566" y="114332"/>
                    <a:pt x="28700" y="114332"/>
                  </a:cubicBezTo>
                  <a:cubicBezTo>
                    <a:pt x="25178" y="114332"/>
                    <a:pt x="24298" y="112029"/>
                    <a:pt x="24298" y="108132"/>
                  </a:cubicBezTo>
                  <a:cubicBezTo>
                    <a:pt x="24298" y="104058"/>
                    <a:pt x="25531" y="100693"/>
                    <a:pt x="27115" y="96796"/>
                  </a:cubicBezTo>
                  <a:cubicBezTo>
                    <a:pt x="28876" y="92013"/>
                    <a:pt x="30813" y="87230"/>
                    <a:pt x="32749" y="82625"/>
                  </a:cubicBezTo>
                  <a:cubicBezTo>
                    <a:pt x="34334" y="78373"/>
                    <a:pt x="40672" y="62254"/>
                    <a:pt x="41377" y="60128"/>
                  </a:cubicBezTo>
                  <a:cubicBezTo>
                    <a:pt x="41905" y="58357"/>
                    <a:pt x="42433" y="56232"/>
                    <a:pt x="42433" y="54460"/>
                  </a:cubicBezTo>
                  <a:cubicBezTo>
                    <a:pt x="42433" y="46135"/>
                    <a:pt x="35390" y="39404"/>
                    <a:pt x="25707" y="39404"/>
                  </a:cubicBezTo>
                  <a:cubicBezTo>
                    <a:pt x="8276" y="39404"/>
                    <a:pt x="177" y="63494"/>
                    <a:pt x="177" y="66505"/>
                  </a:cubicBezTo>
                  <a:cubicBezTo>
                    <a:pt x="177" y="68808"/>
                    <a:pt x="2642" y="68808"/>
                    <a:pt x="3170" y="68808"/>
                  </a:cubicBezTo>
                  <a:cubicBezTo>
                    <a:pt x="5635" y="68808"/>
                    <a:pt x="5811" y="67922"/>
                    <a:pt x="6339" y="65974"/>
                  </a:cubicBezTo>
                  <a:cubicBezTo>
                    <a:pt x="10917" y="50740"/>
                    <a:pt x="18664" y="44363"/>
                    <a:pt x="25178" y="44363"/>
                  </a:cubicBezTo>
                  <a:cubicBezTo>
                    <a:pt x="27996" y="44363"/>
                    <a:pt x="29580" y="45780"/>
                    <a:pt x="29580" y="50563"/>
                  </a:cubicBezTo>
                  <a:cubicBezTo>
                    <a:pt x="29580" y="54637"/>
                    <a:pt x="28524" y="57294"/>
                    <a:pt x="24122" y="68277"/>
                  </a:cubicBezTo>
                  <a:lnTo>
                    <a:pt x="13030" y="96796"/>
                  </a:lnTo>
                  <a:close/>
                </a:path>
              </a:pathLst>
            </a:custGeom>
            <a:solidFill>
              <a:srgbClr val="000000"/>
            </a:solidFill>
            <a:ln w="25247"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40C2777D-DD27-F13C-A07F-9DC621DBAF30}"/>
                </a:ext>
              </a:extLst>
            </p:cNvPr>
            <p:cNvSpPr/>
            <p:nvPr>
              <p:custDataLst>
                <p:tags r:id="rId70"/>
              </p:custDataLst>
            </p:nvPr>
          </p:nvSpPr>
          <p:spPr>
            <a:xfrm>
              <a:off x="7105939" y="4493682"/>
              <a:ext cx="29428" cy="75662"/>
            </a:xfrm>
            <a:custGeom>
              <a:avLst/>
              <a:gdLst>
                <a:gd name="connsiteX0" fmla="*/ 29609 w 29428"/>
                <a:gd name="connsiteY0" fmla="*/ 26648 h 75662"/>
                <a:gd name="connsiteX1" fmla="*/ 13511 w 29428"/>
                <a:gd name="connsiteY1" fmla="*/ 78 h 75662"/>
                <a:gd name="connsiteX2" fmla="*/ 180 w 29428"/>
                <a:gd name="connsiteY2" fmla="*/ 13490 h 75662"/>
                <a:gd name="connsiteX3" fmla="*/ 13511 w 29428"/>
                <a:gd name="connsiteY3" fmla="*/ 26901 h 75662"/>
                <a:gd name="connsiteX4" fmla="*/ 22314 w 29428"/>
                <a:gd name="connsiteY4" fmla="*/ 23612 h 75662"/>
                <a:gd name="connsiteX5" fmla="*/ 23572 w 29428"/>
                <a:gd name="connsiteY5" fmla="*/ 22853 h 75662"/>
                <a:gd name="connsiteX6" fmla="*/ 24075 w 29428"/>
                <a:gd name="connsiteY6" fmla="*/ 26648 h 75662"/>
                <a:gd name="connsiteX7" fmla="*/ 6971 w 29428"/>
                <a:gd name="connsiteY7" fmla="*/ 68908 h 75662"/>
                <a:gd name="connsiteX8" fmla="*/ 4204 w 29428"/>
                <a:gd name="connsiteY8" fmla="*/ 72957 h 75662"/>
                <a:gd name="connsiteX9" fmla="*/ 6720 w 29428"/>
                <a:gd name="connsiteY9" fmla="*/ 75740 h 75662"/>
                <a:gd name="connsiteX10" fmla="*/ 29609 w 29428"/>
                <a:gd name="connsiteY10" fmla="*/ 26648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8" h="75662">
                  <a:moveTo>
                    <a:pt x="29609" y="26648"/>
                  </a:moveTo>
                  <a:cubicBezTo>
                    <a:pt x="29609" y="9947"/>
                    <a:pt x="23320" y="78"/>
                    <a:pt x="13511" y="78"/>
                  </a:cubicBezTo>
                  <a:cubicBezTo>
                    <a:pt x="5211" y="78"/>
                    <a:pt x="180" y="6404"/>
                    <a:pt x="180" y="13490"/>
                  </a:cubicBezTo>
                  <a:cubicBezTo>
                    <a:pt x="180" y="20322"/>
                    <a:pt x="5211" y="26901"/>
                    <a:pt x="13511" y="26901"/>
                  </a:cubicBezTo>
                  <a:cubicBezTo>
                    <a:pt x="16529" y="26901"/>
                    <a:pt x="19799" y="25889"/>
                    <a:pt x="22314" y="23612"/>
                  </a:cubicBezTo>
                  <a:cubicBezTo>
                    <a:pt x="23069" y="23106"/>
                    <a:pt x="23320" y="22853"/>
                    <a:pt x="23572" y="22853"/>
                  </a:cubicBezTo>
                  <a:cubicBezTo>
                    <a:pt x="23824" y="22853"/>
                    <a:pt x="24075" y="23106"/>
                    <a:pt x="24075" y="26648"/>
                  </a:cubicBezTo>
                  <a:cubicBezTo>
                    <a:pt x="24075" y="45374"/>
                    <a:pt x="15272" y="60557"/>
                    <a:pt x="6971" y="68908"/>
                  </a:cubicBezTo>
                  <a:cubicBezTo>
                    <a:pt x="4204" y="71691"/>
                    <a:pt x="4204" y="72198"/>
                    <a:pt x="4204" y="72957"/>
                  </a:cubicBezTo>
                  <a:cubicBezTo>
                    <a:pt x="4204" y="74728"/>
                    <a:pt x="5462" y="75740"/>
                    <a:pt x="6720" y="75740"/>
                  </a:cubicBezTo>
                  <a:cubicBezTo>
                    <a:pt x="9486" y="75740"/>
                    <a:pt x="29609" y="56255"/>
                    <a:pt x="29609" y="26648"/>
                  </a:cubicBezTo>
                  <a:close/>
                </a:path>
              </a:pathLst>
            </a:custGeom>
            <a:solidFill>
              <a:srgbClr val="000000"/>
            </a:solidFill>
            <a:ln w="25247"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F214C67-BCAD-E1C2-C68C-0D62F06797F4}"/>
                </a:ext>
              </a:extLst>
            </p:cNvPr>
            <p:cNvSpPr/>
            <p:nvPr>
              <p:custDataLst>
                <p:tags r:id="rId71"/>
              </p:custDataLst>
            </p:nvPr>
          </p:nvSpPr>
          <p:spPr>
            <a:xfrm>
              <a:off x="7209176" y="4342105"/>
              <a:ext cx="149155" cy="183968"/>
            </a:xfrm>
            <a:custGeom>
              <a:avLst/>
              <a:gdLst>
                <a:gd name="connsiteX0" fmla="*/ 149340 w 149155"/>
                <a:gd name="connsiteY0" fmla="*/ 2608 h 183968"/>
                <a:gd name="connsiteX1" fmla="*/ 146573 w 149155"/>
                <a:gd name="connsiteY1" fmla="*/ 78 h 183968"/>
                <a:gd name="connsiteX2" fmla="*/ 142045 w 149155"/>
                <a:gd name="connsiteY2" fmla="*/ 3874 h 183968"/>
                <a:gd name="connsiteX3" fmla="*/ 129972 w 149155"/>
                <a:gd name="connsiteY3" fmla="*/ 18298 h 183968"/>
                <a:gd name="connsiteX4" fmla="*/ 94004 w 149155"/>
                <a:gd name="connsiteY4" fmla="*/ 78 h 183968"/>
                <a:gd name="connsiteX5" fmla="*/ 31877 w 149155"/>
                <a:gd name="connsiteY5" fmla="*/ 59798 h 183968"/>
                <a:gd name="connsiteX6" fmla="*/ 58036 w 149155"/>
                <a:gd name="connsiteY6" fmla="*/ 95731 h 183968"/>
                <a:gd name="connsiteX7" fmla="*/ 84949 w 149155"/>
                <a:gd name="connsiteY7" fmla="*/ 102817 h 183968"/>
                <a:gd name="connsiteX8" fmla="*/ 108089 w 149155"/>
                <a:gd name="connsiteY8" fmla="*/ 129640 h 183968"/>
                <a:gd name="connsiteX9" fmla="*/ 62815 w 149155"/>
                <a:gd name="connsiteY9" fmla="*/ 176202 h 183968"/>
                <a:gd name="connsiteX10" fmla="*/ 18797 w 149155"/>
                <a:gd name="connsiteY10" fmla="*/ 139256 h 183968"/>
                <a:gd name="connsiteX11" fmla="*/ 20307 w 149155"/>
                <a:gd name="connsiteY11" fmla="*/ 125591 h 183968"/>
                <a:gd name="connsiteX12" fmla="*/ 20810 w 149155"/>
                <a:gd name="connsiteY12" fmla="*/ 123820 h 183968"/>
                <a:gd name="connsiteX13" fmla="*/ 17791 w 149155"/>
                <a:gd name="connsiteY13" fmla="*/ 121036 h 183968"/>
                <a:gd name="connsiteX14" fmla="*/ 15276 w 149155"/>
                <a:gd name="connsiteY14" fmla="*/ 122049 h 183968"/>
                <a:gd name="connsiteX15" fmla="*/ 184 w 149155"/>
                <a:gd name="connsiteY15" fmla="*/ 181516 h 183968"/>
                <a:gd name="connsiteX16" fmla="*/ 2951 w 149155"/>
                <a:gd name="connsiteY16" fmla="*/ 184046 h 183968"/>
                <a:gd name="connsiteX17" fmla="*/ 7479 w 149155"/>
                <a:gd name="connsiteY17" fmla="*/ 180250 h 183968"/>
                <a:gd name="connsiteX18" fmla="*/ 19804 w 149155"/>
                <a:gd name="connsiteY18" fmla="*/ 165826 h 183968"/>
                <a:gd name="connsiteX19" fmla="*/ 62312 w 149155"/>
                <a:gd name="connsiteY19" fmla="*/ 184046 h 183968"/>
                <a:gd name="connsiteX20" fmla="*/ 126199 w 149155"/>
                <a:gd name="connsiteY20" fmla="*/ 119012 h 183968"/>
                <a:gd name="connsiteX21" fmla="*/ 113874 w 149155"/>
                <a:gd name="connsiteY21" fmla="*/ 89405 h 183968"/>
                <a:gd name="connsiteX22" fmla="*/ 81931 w 149155"/>
                <a:gd name="connsiteY22" fmla="*/ 76752 h 183968"/>
                <a:gd name="connsiteX23" fmla="*/ 65078 w 149155"/>
                <a:gd name="connsiteY23" fmla="*/ 72198 h 183968"/>
                <a:gd name="connsiteX24" fmla="*/ 49735 w 149155"/>
                <a:gd name="connsiteY24" fmla="*/ 49170 h 183968"/>
                <a:gd name="connsiteX25" fmla="*/ 93752 w 149155"/>
                <a:gd name="connsiteY25" fmla="*/ 7163 h 183968"/>
                <a:gd name="connsiteX26" fmla="*/ 129972 w 149155"/>
                <a:gd name="connsiteY26" fmla="*/ 46386 h 183968"/>
                <a:gd name="connsiteX27" fmla="*/ 128966 w 149155"/>
                <a:gd name="connsiteY27" fmla="*/ 60557 h 183968"/>
                <a:gd name="connsiteX28" fmla="*/ 131984 w 149155"/>
                <a:gd name="connsiteY28" fmla="*/ 63088 h 183968"/>
                <a:gd name="connsiteX29" fmla="*/ 135757 w 149155"/>
                <a:gd name="connsiteY29" fmla="*/ 58027 h 183968"/>
                <a:gd name="connsiteX30" fmla="*/ 149340 w 149155"/>
                <a:gd name="connsiteY30" fmla="*/ 2608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55" h="183968">
                  <a:moveTo>
                    <a:pt x="149340" y="2608"/>
                  </a:moveTo>
                  <a:cubicBezTo>
                    <a:pt x="149340" y="1849"/>
                    <a:pt x="148837" y="78"/>
                    <a:pt x="146573" y="78"/>
                  </a:cubicBezTo>
                  <a:cubicBezTo>
                    <a:pt x="145315" y="78"/>
                    <a:pt x="145064" y="331"/>
                    <a:pt x="142045" y="3874"/>
                  </a:cubicBezTo>
                  <a:lnTo>
                    <a:pt x="129972" y="18298"/>
                  </a:lnTo>
                  <a:cubicBezTo>
                    <a:pt x="123433" y="6404"/>
                    <a:pt x="110353" y="78"/>
                    <a:pt x="94004" y="78"/>
                  </a:cubicBezTo>
                  <a:cubicBezTo>
                    <a:pt x="62060" y="78"/>
                    <a:pt x="31877" y="29179"/>
                    <a:pt x="31877" y="59798"/>
                  </a:cubicBezTo>
                  <a:cubicBezTo>
                    <a:pt x="31877" y="80295"/>
                    <a:pt x="45208" y="91936"/>
                    <a:pt x="58036" y="95731"/>
                  </a:cubicBezTo>
                  <a:lnTo>
                    <a:pt x="84949" y="102817"/>
                  </a:lnTo>
                  <a:cubicBezTo>
                    <a:pt x="94255" y="105094"/>
                    <a:pt x="108089" y="108890"/>
                    <a:pt x="108089" y="129640"/>
                  </a:cubicBezTo>
                  <a:cubicBezTo>
                    <a:pt x="108089" y="152415"/>
                    <a:pt x="87464" y="176202"/>
                    <a:pt x="62815" y="176202"/>
                  </a:cubicBezTo>
                  <a:cubicBezTo>
                    <a:pt x="46717" y="176202"/>
                    <a:pt x="18797" y="170634"/>
                    <a:pt x="18797" y="139256"/>
                  </a:cubicBezTo>
                  <a:cubicBezTo>
                    <a:pt x="18797" y="133183"/>
                    <a:pt x="20055" y="127110"/>
                    <a:pt x="20307" y="125591"/>
                  </a:cubicBezTo>
                  <a:cubicBezTo>
                    <a:pt x="20558" y="124579"/>
                    <a:pt x="20810" y="124326"/>
                    <a:pt x="20810" y="123820"/>
                  </a:cubicBezTo>
                  <a:cubicBezTo>
                    <a:pt x="20810" y="121289"/>
                    <a:pt x="19049" y="121036"/>
                    <a:pt x="17791" y="121036"/>
                  </a:cubicBezTo>
                  <a:cubicBezTo>
                    <a:pt x="16534" y="121036"/>
                    <a:pt x="16031" y="121289"/>
                    <a:pt x="15276" y="122049"/>
                  </a:cubicBezTo>
                  <a:cubicBezTo>
                    <a:pt x="14270" y="123061"/>
                    <a:pt x="184" y="180756"/>
                    <a:pt x="184" y="181516"/>
                  </a:cubicBezTo>
                  <a:cubicBezTo>
                    <a:pt x="184" y="183034"/>
                    <a:pt x="1442" y="184046"/>
                    <a:pt x="2951" y="184046"/>
                  </a:cubicBezTo>
                  <a:cubicBezTo>
                    <a:pt x="4209" y="184046"/>
                    <a:pt x="4460" y="183793"/>
                    <a:pt x="7479" y="180250"/>
                  </a:cubicBezTo>
                  <a:lnTo>
                    <a:pt x="19804" y="165826"/>
                  </a:lnTo>
                  <a:cubicBezTo>
                    <a:pt x="30619" y="180503"/>
                    <a:pt x="47723" y="184046"/>
                    <a:pt x="62312" y="184046"/>
                  </a:cubicBezTo>
                  <a:cubicBezTo>
                    <a:pt x="96519" y="184046"/>
                    <a:pt x="126199" y="150390"/>
                    <a:pt x="126199" y="119012"/>
                  </a:cubicBezTo>
                  <a:cubicBezTo>
                    <a:pt x="126199" y="101551"/>
                    <a:pt x="117647" y="92948"/>
                    <a:pt x="113874" y="89405"/>
                  </a:cubicBezTo>
                  <a:cubicBezTo>
                    <a:pt x="108089" y="83585"/>
                    <a:pt x="104316" y="82573"/>
                    <a:pt x="81931" y="76752"/>
                  </a:cubicBezTo>
                  <a:cubicBezTo>
                    <a:pt x="76397" y="75234"/>
                    <a:pt x="67342" y="72704"/>
                    <a:pt x="65078" y="72198"/>
                  </a:cubicBezTo>
                  <a:cubicBezTo>
                    <a:pt x="58287" y="69920"/>
                    <a:pt x="49735" y="62582"/>
                    <a:pt x="49735" y="49170"/>
                  </a:cubicBezTo>
                  <a:cubicBezTo>
                    <a:pt x="49735" y="28673"/>
                    <a:pt x="69857" y="7163"/>
                    <a:pt x="93752" y="7163"/>
                  </a:cubicBezTo>
                  <a:cubicBezTo>
                    <a:pt x="114629" y="7163"/>
                    <a:pt x="129972" y="18045"/>
                    <a:pt x="129972" y="46386"/>
                  </a:cubicBezTo>
                  <a:cubicBezTo>
                    <a:pt x="129972" y="54484"/>
                    <a:pt x="128966" y="59039"/>
                    <a:pt x="128966" y="60557"/>
                  </a:cubicBezTo>
                  <a:cubicBezTo>
                    <a:pt x="128966" y="60810"/>
                    <a:pt x="128966" y="63088"/>
                    <a:pt x="131984" y="63088"/>
                  </a:cubicBezTo>
                  <a:cubicBezTo>
                    <a:pt x="134500" y="63088"/>
                    <a:pt x="134751" y="62329"/>
                    <a:pt x="135757" y="58027"/>
                  </a:cubicBezTo>
                  <a:lnTo>
                    <a:pt x="149340" y="2608"/>
                  </a:lnTo>
                  <a:close/>
                </a:path>
              </a:pathLst>
            </a:custGeom>
            <a:solidFill>
              <a:srgbClr val="000000"/>
            </a:solidFill>
            <a:ln w="25247"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5457279-0063-539D-4B4F-600F9B46C263}"/>
                </a:ext>
              </a:extLst>
            </p:cNvPr>
            <p:cNvSpPr/>
            <p:nvPr>
              <p:custDataLst>
                <p:tags r:id="rId72"/>
              </p:custDataLst>
            </p:nvPr>
          </p:nvSpPr>
          <p:spPr>
            <a:xfrm>
              <a:off x="7350331" y="4441022"/>
              <a:ext cx="77294" cy="153576"/>
            </a:xfrm>
            <a:custGeom>
              <a:avLst/>
              <a:gdLst>
                <a:gd name="connsiteX0" fmla="*/ 77485 w 77294"/>
                <a:gd name="connsiteY0" fmla="*/ 6811 h 153576"/>
                <a:gd name="connsiteX1" fmla="*/ 70442 w 77294"/>
                <a:gd name="connsiteY1" fmla="*/ 79 h 153576"/>
                <a:gd name="connsiteX2" fmla="*/ 60582 w 77294"/>
                <a:gd name="connsiteY2" fmla="*/ 9822 h 153576"/>
                <a:gd name="connsiteX3" fmla="*/ 67625 w 77294"/>
                <a:gd name="connsiteY3" fmla="*/ 16553 h 153576"/>
                <a:gd name="connsiteX4" fmla="*/ 77485 w 77294"/>
                <a:gd name="connsiteY4" fmla="*/ 6811 h 153576"/>
                <a:gd name="connsiteX5" fmla="*/ 40158 w 77294"/>
                <a:gd name="connsiteY5" fmla="*/ 126200 h 153576"/>
                <a:gd name="connsiteX6" fmla="*/ 17445 w 77294"/>
                <a:gd name="connsiteY6" fmla="*/ 148696 h 153576"/>
                <a:gd name="connsiteX7" fmla="*/ 11107 w 77294"/>
                <a:gd name="connsiteY7" fmla="*/ 147634 h 153576"/>
                <a:gd name="connsiteX8" fmla="*/ 17093 w 77294"/>
                <a:gd name="connsiteY8" fmla="*/ 138600 h 153576"/>
                <a:gd name="connsiteX9" fmla="*/ 10226 w 77294"/>
                <a:gd name="connsiteY9" fmla="*/ 132046 h 153576"/>
                <a:gd name="connsiteX10" fmla="*/ 191 w 77294"/>
                <a:gd name="connsiteY10" fmla="*/ 142497 h 153576"/>
                <a:gd name="connsiteX11" fmla="*/ 17621 w 77294"/>
                <a:gd name="connsiteY11" fmla="*/ 153656 h 153576"/>
                <a:gd name="connsiteX12" fmla="*/ 54244 w 77294"/>
                <a:gd name="connsiteY12" fmla="*/ 125669 h 153576"/>
                <a:gd name="connsiteX13" fmla="*/ 70090 w 77294"/>
                <a:gd name="connsiteY13" fmla="*/ 62254 h 153576"/>
                <a:gd name="connsiteX14" fmla="*/ 70970 w 77294"/>
                <a:gd name="connsiteY14" fmla="*/ 56054 h 153576"/>
                <a:gd name="connsiteX15" fmla="*/ 52131 w 77294"/>
                <a:gd name="connsiteY15" fmla="*/ 39404 h 153576"/>
                <a:gd name="connsiteX16" fmla="*/ 21319 w 77294"/>
                <a:gd name="connsiteY16" fmla="*/ 66505 h 153576"/>
                <a:gd name="connsiteX17" fmla="*/ 24312 w 77294"/>
                <a:gd name="connsiteY17" fmla="*/ 68808 h 153576"/>
                <a:gd name="connsiteX18" fmla="*/ 27833 w 77294"/>
                <a:gd name="connsiteY18" fmla="*/ 65620 h 153576"/>
                <a:gd name="connsiteX19" fmla="*/ 51603 w 77294"/>
                <a:gd name="connsiteY19" fmla="*/ 44363 h 153576"/>
                <a:gd name="connsiteX20" fmla="*/ 57589 w 77294"/>
                <a:gd name="connsiteY20" fmla="*/ 53043 h 153576"/>
                <a:gd name="connsiteX21" fmla="*/ 57061 w 77294"/>
                <a:gd name="connsiteY21" fmla="*/ 58357 h 153576"/>
                <a:gd name="connsiteX22" fmla="*/ 40158 w 77294"/>
                <a:gd name="connsiteY22" fmla="*/ 126200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94" h="153576">
                  <a:moveTo>
                    <a:pt x="77485" y="6811"/>
                  </a:moveTo>
                  <a:cubicBezTo>
                    <a:pt x="77485" y="3799"/>
                    <a:pt x="75196" y="79"/>
                    <a:pt x="70442" y="79"/>
                  </a:cubicBezTo>
                  <a:cubicBezTo>
                    <a:pt x="65336" y="79"/>
                    <a:pt x="60582" y="5039"/>
                    <a:pt x="60582" y="9822"/>
                  </a:cubicBezTo>
                  <a:cubicBezTo>
                    <a:pt x="60582" y="12656"/>
                    <a:pt x="62695" y="16553"/>
                    <a:pt x="67625" y="16553"/>
                  </a:cubicBezTo>
                  <a:cubicBezTo>
                    <a:pt x="72379" y="16553"/>
                    <a:pt x="77485" y="11948"/>
                    <a:pt x="77485" y="6811"/>
                  </a:cubicBezTo>
                  <a:close/>
                  <a:moveTo>
                    <a:pt x="40158" y="126200"/>
                  </a:moveTo>
                  <a:cubicBezTo>
                    <a:pt x="37165" y="138422"/>
                    <a:pt x="27833" y="148696"/>
                    <a:pt x="17445" y="148696"/>
                  </a:cubicBezTo>
                  <a:cubicBezTo>
                    <a:pt x="15156" y="148696"/>
                    <a:pt x="13044" y="148342"/>
                    <a:pt x="11107" y="147634"/>
                  </a:cubicBezTo>
                  <a:cubicBezTo>
                    <a:pt x="15685" y="145508"/>
                    <a:pt x="17093" y="141257"/>
                    <a:pt x="17093" y="138600"/>
                  </a:cubicBezTo>
                  <a:cubicBezTo>
                    <a:pt x="17093" y="134348"/>
                    <a:pt x="13748" y="132046"/>
                    <a:pt x="10226" y="132046"/>
                  </a:cubicBezTo>
                  <a:cubicBezTo>
                    <a:pt x="4768" y="132046"/>
                    <a:pt x="191" y="136828"/>
                    <a:pt x="191" y="142497"/>
                  </a:cubicBezTo>
                  <a:cubicBezTo>
                    <a:pt x="191" y="149228"/>
                    <a:pt x="7057" y="153656"/>
                    <a:pt x="17621" y="153656"/>
                  </a:cubicBezTo>
                  <a:cubicBezTo>
                    <a:pt x="28185" y="153656"/>
                    <a:pt x="48785" y="147279"/>
                    <a:pt x="54244" y="125669"/>
                  </a:cubicBezTo>
                  <a:lnTo>
                    <a:pt x="70090" y="62254"/>
                  </a:lnTo>
                  <a:cubicBezTo>
                    <a:pt x="70618" y="60306"/>
                    <a:pt x="70970" y="58711"/>
                    <a:pt x="70970" y="56054"/>
                  </a:cubicBezTo>
                  <a:cubicBezTo>
                    <a:pt x="70970" y="46312"/>
                    <a:pt x="62695" y="39404"/>
                    <a:pt x="52131" y="39404"/>
                  </a:cubicBezTo>
                  <a:cubicBezTo>
                    <a:pt x="32587" y="39404"/>
                    <a:pt x="21319" y="64025"/>
                    <a:pt x="21319" y="66505"/>
                  </a:cubicBezTo>
                  <a:cubicBezTo>
                    <a:pt x="21319" y="68808"/>
                    <a:pt x="23784" y="68808"/>
                    <a:pt x="24312" y="68808"/>
                  </a:cubicBezTo>
                  <a:cubicBezTo>
                    <a:pt x="26425" y="68808"/>
                    <a:pt x="26601" y="68277"/>
                    <a:pt x="27833" y="65620"/>
                  </a:cubicBezTo>
                  <a:cubicBezTo>
                    <a:pt x="32235" y="55346"/>
                    <a:pt x="41391" y="44363"/>
                    <a:pt x="51603" y="44363"/>
                  </a:cubicBezTo>
                  <a:cubicBezTo>
                    <a:pt x="56004" y="44363"/>
                    <a:pt x="57589" y="47375"/>
                    <a:pt x="57589" y="53043"/>
                  </a:cubicBezTo>
                  <a:cubicBezTo>
                    <a:pt x="57589" y="54992"/>
                    <a:pt x="57237" y="57471"/>
                    <a:pt x="57061" y="58357"/>
                  </a:cubicBezTo>
                  <a:lnTo>
                    <a:pt x="40158" y="126200"/>
                  </a:lnTo>
                  <a:close/>
                </a:path>
              </a:pathLst>
            </a:custGeom>
            <a:solidFill>
              <a:srgbClr val="000000"/>
            </a:solidFill>
            <a:ln w="25247"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AB8DBF69-C266-D9AE-9075-BA814621B953}"/>
                </a:ext>
              </a:extLst>
            </p:cNvPr>
            <p:cNvSpPr/>
            <p:nvPr>
              <p:custDataLst>
                <p:tags r:id="rId73"/>
              </p:custDataLst>
            </p:nvPr>
          </p:nvSpPr>
          <p:spPr>
            <a:xfrm>
              <a:off x="7470651" y="4330717"/>
              <a:ext cx="58354" cy="253051"/>
            </a:xfrm>
            <a:custGeom>
              <a:avLst/>
              <a:gdLst>
                <a:gd name="connsiteX0" fmla="*/ 58549 w 58354"/>
                <a:gd name="connsiteY0" fmla="*/ 126604 h 253051"/>
                <a:gd name="connsiteX1" fmla="*/ 41948 w 58354"/>
                <a:gd name="connsiteY1" fmla="*/ 47652 h 253051"/>
                <a:gd name="connsiteX2" fmla="*/ 2710 w 58354"/>
                <a:gd name="connsiteY2" fmla="*/ 78 h 253051"/>
                <a:gd name="connsiteX3" fmla="*/ 195 w 58354"/>
                <a:gd name="connsiteY3" fmla="*/ 2608 h 253051"/>
                <a:gd name="connsiteX4" fmla="*/ 4974 w 58354"/>
                <a:gd name="connsiteY4" fmla="*/ 8429 h 253051"/>
                <a:gd name="connsiteX5" fmla="*/ 43960 w 58354"/>
                <a:gd name="connsiteY5" fmla="*/ 126604 h 253051"/>
                <a:gd name="connsiteX6" fmla="*/ 3465 w 58354"/>
                <a:gd name="connsiteY6" fmla="*/ 246297 h 253051"/>
                <a:gd name="connsiteX7" fmla="*/ 195 w 58354"/>
                <a:gd name="connsiteY7" fmla="*/ 250599 h 253051"/>
                <a:gd name="connsiteX8" fmla="*/ 2710 w 58354"/>
                <a:gd name="connsiteY8" fmla="*/ 253129 h 253051"/>
                <a:gd name="connsiteX9" fmla="*/ 42703 w 58354"/>
                <a:gd name="connsiteY9" fmla="*/ 203784 h 253051"/>
                <a:gd name="connsiteX10" fmla="*/ 58549 w 58354"/>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54" h="253051">
                  <a:moveTo>
                    <a:pt x="58549" y="126604"/>
                  </a:moveTo>
                  <a:cubicBezTo>
                    <a:pt x="58549" y="106866"/>
                    <a:pt x="55782" y="76246"/>
                    <a:pt x="41948" y="47652"/>
                  </a:cubicBezTo>
                  <a:cubicBezTo>
                    <a:pt x="26857" y="16526"/>
                    <a:pt x="5225" y="78"/>
                    <a:pt x="2710" y="78"/>
                  </a:cubicBezTo>
                  <a:cubicBezTo>
                    <a:pt x="1201" y="78"/>
                    <a:pt x="195" y="1090"/>
                    <a:pt x="195" y="2608"/>
                  </a:cubicBezTo>
                  <a:cubicBezTo>
                    <a:pt x="195" y="3368"/>
                    <a:pt x="195" y="3874"/>
                    <a:pt x="4974" y="8429"/>
                  </a:cubicBezTo>
                  <a:cubicBezTo>
                    <a:pt x="29623" y="33481"/>
                    <a:pt x="43960" y="73716"/>
                    <a:pt x="43960" y="126604"/>
                  </a:cubicBezTo>
                  <a:cubicBezTo>
                    <a:pt x="43960" y="169875"/>
                    <a:pt x="34654" y="214412"/>
                    <a:pt x="3465" y="246297"/>
                  </a:cubicBezTo>
                  <a:cubicBezTo>
                    <a:pt x="195" y="249333"/>
                    <a:pt x="195" y="249839"/>
                    <a:pt x="195" y="250599"/>
                  </a:cubicBezTo>
                  <a:cubicBezTo>
                    <a:pt x="195" y="252117"/>
                    <a:pt x="1201" y="253129"/>
                    <a:pt x="2710" y="253129"/>
                  </a:cubicBezTo>
                  <a:cubicBezTo>
                    <a:pt x="5225" y="253129"/>
                    <a:pt x="27863" y="235922"/>
                    <a:pt x="42703" y="203784"/>
                  </a:cubicBezTo>
                  <a:cubicBezTo>
                    <a:pt x="55531" y="175948"/>
                    <a:pt x="58549" y="147860"/>
                    <a:pt x="58549" y="126604"/>
                  </a:cubicBezTo>
                  <a:close/>
                </a:path>
              </a:pathLst>
            </a:custGeom>
            <a:solidFill>
              <a:srgbClr val="000000"/>
            </a:solidFill>
            <a:ln w="25247"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CD719406-03E9-1D6F-2554-A31EC42F9405}"/>
                </a:ext>
              </a:extLst>
            </p:cNvPr>
            <p:cNvSpPr/>
            <p:nvPr>
              <p:custDataLst>
                <p:tags r:id="rId74"/>
              </p:custDataLst>
            </p:nvPr>
          </p:nvSpPr>
          <p:spPr>
            <a:xfrm>
              <a:off x="7638082" y="4427636"/>
              <a:ext cx="167265" cy="59213"/>
            </a:xfrm>
            <a:custGeom>
              <a:avLst/>
              <a:gdLst>
                <a:gd name="connsiteX0" fmla="*/ 158915 w 167265"/>
                <a:gd name="connsiteY0" fmla="*/ 10200 h 59213"/>
                <a:gd name="connsiteX1" fmla="*/ 167467 w 167265"/>
                <a:gd name="connsiteY1" fmla="*/ 5139 h 59213"/>
                <a:gd name="connsiteX2" fmla="*/ 159166 w 167265"/>
                <a:gd name="connsiteY2" fmla="*/ 78 h 59213"/>
                <a:gd name="connsiteX3" fmla="*/ 8502 w 167265"/>
                <a:gd name="connsiteY3" fmla="*/ 78 h 59213"/>
                <a:gd name="connsiteX4" fmla="*/ 201 w 167265"/>
                <a:gd name="connsiteY4" fmla="*/ 5139 h 59213"/>
                <a:gd name="connsiteX5" fmla="*/ 8753 w 167265"/>
                <a:gd name="connsiteY5" fmla="*/ 10200 h 59213"/>
                <a:gd name="connsiteX6" fmla="*/ 158915 w 167265"/>
                <a:gd name="connsiteY6" fmla="*/ 10200 h 59213"/>
                <a:gd name="connsiteX7" fmla="*/ 159166 w 167265"/>
                <a:gd name="connsiteY7" fmla="*/ 59292 h 59213"/>
                <a:gd name="connsiteX8" fmla="*/ 167467 w 167265"/>
                <a:gd name="connsiteY8" fmla="*/ 54231 h 59213"/>
                <a:gd name="connsiteX9" fmla="*/ 158915 w 167265"/>
                <a:gd name="connsiteY9" fmla="*/ 49170 h 59213"/>
                <a:gd name="connsiteX10" fmla="*/ 8753 w 167265"/>
                <a:gd name="connsiteY10" fmla="*/ 49170 h 59213"/>
                <a:gd name="connsiteX11" fmla="*/ 201 w 167265"/>
                <a:gd name="connsiteY11" fmla="*/ 54231 h 59213"/>
                <a:gd name="connsiteX12" fmla="*/ 8502 w 167265"/>
                <a:gd name="connsiteY12" fmla="*/ 59292 h 59213"/>
                <a:gd name="connsiteX13" fmla="*/ 159166 w 167265"/>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265" h="59213">
                  <a:moveTo>
                    <a:pt x="158915" y="10200"/>
                  </a:moveTo>
                  <a:cubicBezTo>
                    <a:pt x="162688" y="10200"/>
                    <a:pt x="167467" y="10200"/>
                    <a:pt x="167467" y="5139"/>
                  </a:cubicBezTo>
                  <a:cubicBezTo>
                    <a:pt x="167467" y="78"/>
                    <a:pt x="162688" y="78"/>
                    <a:pt x="159166" y="78"/>
                  </a:cubicBezTo>
                  <a:lnTo>
                    <a:pt x="8502" y="78"/>
                  </a:lnTo>
                  <a:cubicBezTo>
                    <a:pt x="4980" y="78"/>
                    <a:pt x="201" y="78"/>
                    <a:pt x="201" y="5139"/>
                  </a:cubicBezTo>
                  <a:cubicBezTo>
                    <a:pt x="201" y="10200"/>
                    <a:pt x="4980" y="10200"/>
                    <a:pt x="8753" y="10200"/>
                  </a:cubicBezTo>
                  <a:lnTo>
                    <a:pt x="158915" y="10200"/>
                  </a:lnTo>
                  <a:close/>
                  <a:moveTo>
                    <a:pt x="159166" y="59292"/>
                  </a:moveTo>
                  <a:cubicBezTo>
                    <a:pt x="162688" y="59292"/>
                    <a:pt x="167467" y="59292"/>
                    <a:pt x="167467" y="54231"/>
                  </a:cubicBezTo>
                  <a:cubicBezTo>
                    <a:pt x="167467" y="49170"/>
                    <a:pt x="162688" y="49170"/>
                    <a:pt x="158915" y="49170"/>
                  </a:cubicBezTo>
                  <a:lnTo>
                    <a:pt x="8753" y="49170"/>
                  </a:lnTo>
                  <a:cubicBezTo>
                    <a:pt x="4980" y="49170"/>
                    <a:pt x="201" y="49170"/>
                    <a:pt x="201" y="54231"/>
                  </a:cubicBezTo>
                  <a:cubicBezTo>
                    <a:pt x="201" y="59292"/>
                    <a:pt x="4980" y="59292"/>
                    <a:pt x="8502" y="59292"/>
                  </a:cubicBezTo>
                  <a:lnTo>
                    <a:pt x="159166" y="59292"/>
                  </a:lnTo>
                  <a:close/>
                </a:path>
              </a:pathLst>
            </a:custGeom>
            <a:solidFill>
              <a:srgbClr val="000000"/>
            </a:solidFill>
            <a:ln w="25247"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F25F3753-4FE8-69F0-4015-8D2F05B37FD2}"/>
                </a:ext>
              </a:extLst>
            </p:cNvPr>
            <p:cNvSpPr/>
            <p:nvPr>
              <p:custDataLst>
                <p:tags r:id="rId75"/>
              </p:custDataLst>
            </p:nvPr>
          </p:nvSpPr>
          <p:spPr>
            <a:xfrm>
              <a:off x="7949611" y="4159526"/>
              <a:ext cx="10061" cy="253051"/>
            </a:xfrm>
            <a:custGeom>
              <a:avLst/>
              <a:gdLst>
                <a:gd name="connsiteX0" fmla="*/ 10274 w 10061"/>
                <a:gd name="connsiteY0" fmla="*/ 9181 h 253051"/>
                <a:gd name="connsiteX1" fmla="*/ 5244 w 10061"/>
                <a:gd name="connsiteY1" fmla="*/ 71 h 253051"/>
                <a:gd name="connsiteX2" fmla="*/ 213 w 10061"/>
                <a:gd name="connsiteY2" fmla="*/ 9181 h 253051"/>
                <a:gd name="connsiteX3" fmla="*/ 213 w 10061"/>
                <a:gd name="connsiteY3" fmla="*/ 244012 h 253051"/>
                <a:gd name="connsiteX4" fmla="*/ 5244 w 10061"/>
                <a:gd name="connsiteY4" fmla="*/ 253122 h 253051"/>
                <a:gd name="connsiteX5" fmla="*/ 10274 w 10061"/>
                <a:gd name="connsiteY5" fmla="*/ 244012 h 253051"/>
                <a:gd name="connsiteX6" fmla="*/ 10274 w 1006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274" y="9181"/>
                  </a:moveTo>
                  <a:cubicBezTo>
                    <a:pt x="10274" y="4626"/>
                    <a:pt x="10274" y="71"/>
                    <a:pt x="5244" y="71"/>
                  </a:cubicBezTo>
                  <a:cubicBezTo>
                    <a:pt x="213" y="71"/>
                    <a:pt x="213" y="4626"/>
                    <a:pt x="213" y="9181"/>
                  </a:cubicBezTo>
                  <a:lnTo>
                    <a:pt x="213" y="244012"/>
                  </a:lnTo>
                  <a:cubicBezTo>
                    <a:pt x="213" y="248567"/>
                    <a:pt x="213" y="253122"/>
                    <a:pt x="5244" y="253122"/>
                  </a:cubicBezTo>
                  <a:cubicBezTo>
                    <a:pt x="10274" y="253122"/>
                    <a:pt x="10274" y="248567"/>
                    <a:pt x="10274" y="244012"/>
                  </a:cubicBezTo>
                  <a:lnTo>
                    <a:pt x="10274" y="9181"/>
                  </a:lnTo>
                  <a:close/>
                </a:path>
              </a:pathLst>
            </a:custGeom>
            <a:solidFill>
              <a:srgbClr val="000000"/>
            </a:solidFill>
            <a:ln w="25247"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7A597096-83B1-CAF2-D4C0-7148F165BBEE}"/>
                </a:ext>
              </a:extLst>
            </p:cNvPr>
            <p:cNvSpPr/>
            <p:nvPr>
              <p:custDataLst>
                <p:tags r:id="rId76"/>
              </p:custDataLst>
            </p:nvPr>
          </p:nvSpPr>
          <p:spPr>
            <a:xfrm>
              <a:off x="8007658" y="4159526"/>
              <a:ext cx="89291" cy="253051"/>
            </a:xfrm>
            <a:custGeom>
              <a:avLst/>
              <a:gdLst>
                <a:gd name="connsiteX0" fmla="*/ 53288 w 89291"/>
                <a:gd name="connsiteY0" fmla="*/ 33727 h 253051"/>
                <a:gd name="connsiteX1" fmla="*/ 87244 w 89291"/>
                <a:gd name="connsiteY1" fmla="*/ 5638 h 253051"/>
                <a:gd name="connsiteX2" fmla="*/ 89508 w 89291"/>
                <a:gd name="connsiteY2" fmla="*/ 2855 h 253051"/>
                <a:gd name="connsiteX3" fmla="*/ 84729 w 89291"/>
                <a:gd name="connsiteY3" fmla="*/ 71 h 253051"/>
                <a:gd name="connsiteX4" fmla="*/ 36436 w 89291"/>
                <a:gd name="connsiteY4" fmla="*/ 31703 h 253051"/>
                <a:gd name="connsiteX5" fmla="*/ 36436 w 89291"/>
                <a:gd name="connsiteY5" fmla="*/ 89398 h 253051"/>
                <a:gd name="connsiteX6" fmla="*/ 26375 w 89291"/>
                <a:gd name="connsiteY6" fmla="*/ 115716 h 253051"/>
                <a:gd name="connsiteX7" fmla="*/ 2480 w 89291"/>
                <a:gd name="connsiteY7" fmla="*/ 123813 h 253051"/>
                <a:gd name="connsiteX8" fmla="*/ 216 w 89291"/>
                <a:gd name="connsiteY8" fmla="*/ 126597 h 253051"/>
                <a:gd name="connsiteX9" fmla="*/ 4240 w 89291"/>
                <a:gd name="connsiteY9" fmla="*/ 129380 h 253051"/>
                <a:gd name="connsiteX10" fmla="*/ 35681 w 89291"/>
                <a:gd name="connsiteY10" fmla="*/ 151902 h 253051"/>
                <a:gd name="connsiteX11" fmla="*/ 36436 w 89291"/>
                <a:gd name="connsiteY11" fmla="*/ 164301 h 253051"/>
                <a:gd name="connsiteX12" fmla="*/ 36436 w 89291"/>
                <a:gd name="connsiteY12" fmla="*/ 214405 h 253051"/>
                <a:gd name="connsiteX13" fmla="*/ 48509 w 89291"/>
                <a:gd name="connsiteY13" fmla="*/ 242747 h 253051"/>
                <a:gd name="connsiteX14" fmla="*/ 84729 w 89291"/>
                <a:gd name="connsiteY14" fmla="*/ 253122 h 253051"/>
                <a:gd name="connsiteX15" fmla="*/ 89508 w 89291"/>
                <a:gd name="connsiteY15" fmla="*/ 250339 h 253051"/>
                <a:gd name="connsiteX16" fmla="*/ 85483 w 89291"/>
                <a:gd name="connsiteY16" fmla="*/ 247555 h 253051"/>
                <a:gd name="connsiteX17" fmla="*/ 54043 w 89291"/>
                <a:gd name="connsiteY17" fmla="*/ 225540 h 253051"/>
                <a:gd name="connsiteX18" fmla="*/ 53288 w 89291"/>
                <a:gd name="connsiteY18" fmla="*/ 213646 h 253051"/>
                <a:gd name="connsiteX19" fmla="*/ 53288 w 89291"/>
                <a:gd name="connsiteY19" fmla="*/ 160506 h 253051"/>
                <a:gd name="connsiteX20" fmla="*/ 43227 w 89291"/>
                <a:gd name="connsiteY20" fmla="*/ 136466 h 253051"/>
                <a:gd name="connsiteX21" fmla="*/ 23608 w 89291"/>
                <a:gd name="connsiteY21" fmla="*/ 126597 h 253051"/>
                <a:gd name="connsiteX22" fmla="*/ 53288 w 89291"/>
                <a:gd name="connsiteY22" fmla="*/ 94459 h 253051"/>
                <a:gd name="connsiteX23" fmla="*/ 53288 w 89291"/>
                <a:gd name="connsiteY23" fmla="*/ 337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91" h="253051">
                  <a:moveTo>
                    <a:pt x="53288" y="33727"/>
                  </a:moveTo>
                  <a:cubicBezTo>
                    <a:pt x="53288" y="23605"/>
                    <a:pt x="59828" y="7410"/>
                    <a:pt x="87244" y="5638"/>
                  </a:cubicBezTo>
                  <a:cubicBezTo>
                    <a:pt x="88502" y="5385"/>
                    <a:pt x="89508" y="4373"/>
                    <a:pt x="89508" y="2855"/>
                  </a:cubicBezTo>
                  <a:cubicBezTo>
                    <a:pt x="89508" y="71"/>
                    <a:pt x="87496" y="71"/>
                    <a:pt x="84729" y="71"/>
                  </a:cubicBezTo>
                  <a:cubicBezTo>
                    <a:pt x="59576" y="71"/>
                    <a:pt x="36687" y="12977"/>
                    <a:pt x="36436" y="31703"/>
                  </a:cubicBezTo>
                  <a:lnTo>
                    <a:pt x="36436" y="89398"/>
                  </a:lnTo>
                  <a:cubicBezTo>
                    <a:pt x="36436" y="99267"/>
                    <a:pt x="36436" y="107365"/>
                    <a:pt x="26375" y="115716"/>
                  </a:cubicBezTo>
                  <a:cubicBezTo>
                    <a:pt x="17571" y="123054"/>
                    <a:pt x="8013" y="123560"/>
                    <a:pt x="2480" y="123813"/>
                  </a:cubicBezTo>
                  <a:cubicBezTo>
                    <a:pt x="1222" y="124066"/>
                    <a:pt x="216" y="125078"/>
                    <a:pt x="216" y="126597"/>
                  </a:cubicBezTo>
                  <a:cubicBezTo>
                    <a:pt x="216" y="129127"/>
                    <a:pt x="1725" y="129127"/>
                    <a:pt x="4240" y="129380"/>
                  </a:cubicBezTo>
                  <a:cubicBezTo>
                    <a:pt x="20841" y="130393"/>
                    <a:pt x="32914" y="139502"/>
                    <a:pt x="35681" y="151902"/>
                  </a:cubicBezTo>
                  <a:cubicBezTo>
                    <a:pt x="36436" y="154685"/>
                    <a:pt x="36436" y="155192"/>
                    <a:pt x="36436" y="164301"/>
                  </a:cubicBezTo>
                  <a:lnTo>
                    <a:pt x="36436" y="214405"/>
                  </a:lnTo>
                  <a:cubicBezTo>
                    <a:pt x="36436" y="225034"/>
                    <a:pt x="36436" y="233131"/>
                    <a:pt x="48509" y="242747"/>
                  </a:cubicBezTo>
                  <a:cubicBezTo>
                    <a:pt x="58319" y="250339"/>
                    <a:pt x="74919" y="253122"/>
                    <a:pt x="84729" y="253122"/>
                  </a:cubicBezTo>
                  <a:cubicBezTo>
                    <a:pt x="87496" y="253122"/>
                    <a:pt x="89508" y="253122"/>
                    <a:pt x="89508" y="250339"/>
                  </a:cubicBezTo>
                  <a:cubicBezTo>
                    <a:pt x="89508" y="247808"/>
                    <a:pt x="87999" y="247808"/>
                    <a:pt x="85483" y="247555"/>
                  </a:cubicBezTo>
                  <a:cubicBezTo>
                    <a:pt x="69637" y="246543"/>
                    <a:pt x="57312" y="238445"/>
                    <a:pt x="54043" y="225540"/>
                  </a:cubicBezTo>
                  <a:cubicBezTo>
                    <a:pt x="53288" y="223262"/>
                    <a:pt x="53288" y="222756"/>
                    <a:pt x="53288" y="213646"/>
                  </a:cubicBezTo>
                  <a:lnTo>
                    <a:pt x="53288" y="160506"/>
                  </a:lnTo>
                  <a:cubicBezTo>
                    <a:pt x="53288" y="148865"/>
                    <a:pt x="51276" y="144563"/>
                    <a:pt x="43227" y="136466"/>
                  </a:cubicBezTo>
                  <a:cubicBezTo>
                    <a:pt x="37945" y="131152"/>
                    <a:pt x="30651" y="128621"/>
                    <a:pt x="23608" y="126597"/>
                  </a:cubicBezTo>
                  <a:cubicBezTo>
                    <a:pt x="44233" y="120777"/>
                    <a:pt x="53288" y="109136"/>
                    <a:pt x="53288" y="94459"/>
                  </a:cubicBezTo>
                  <a:lnTo>
                    <a:pt x="53288" y="33727"/>
                  </a:lnTo>
                  <a:close/>
                </a:path>
              </a:pathLst>
            </a:custGeom>
            <a:solidFill>
              <a:srgbClr val="000000"/>
            </a:solidFill>
            <a:ln w="25247"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908E4312-18DB-F6A8-8105-2769C59D26B3}"/>
                </a:ext>
              </a:extLst>
            </p:cNvPr>
            <p:cNvSpPr/>
            <p:nvPr>
              <p:custDataLst>
                <p:tags r:id="rId77"/>
              </p:custDataLst>
            </p:nvPr>
          </p:nvSpPr>
          <p:spPr>
            <a:xfrm>
              <a:off x="8122606" y="4237466"/>
              <a:ext cx="166510" cy="114632"/>
            </a:xfrm>
            <a:custGeom>
              <a:avLst/>
              <a:gdLst>
                <a:gd name="connsiteX0" fmla="*/ 109132 w 166510"/>
                <a:gd name="connsiteY0" fmla="*/ 26135 h 114632"/>
                <a:gd name="connsiteX1" fmla="*/ 112905 w 166510"/>
                <a:gd name="connsiteY1" fmla="*/ 9687 h 114632"/>
                <a:gd name="connsiteX2" fmla="*/ 105610 w 166510"/>
                <a:gd name="connsiteY2" fmla="*/ 2855 h 114632"/>
                <a:gd name="connsiteX3" fmla="*/ 96304 w 166510"/>
                <a:gd name="connsiteY3" fmla="*/ 9940 h 114632"/>
                <a:gd name="connsiteX4" fmla="*/ 81967 w 166510"/>
                <a:gd name="connsiteY4" fmla="*/ 66624 h 114632"/>
                <a:gd name="connsiteX5" fmla="*/ 79703 w 166510"/>
                <a:gd name="connsiteY5" fmla="*/ 83325 h 114632"/>
                <a:gd name="connsiteX6" fmla="*/ 79955 w 166510"/>
                <a:gd name="connsiteY6" fmla="*/ 87880 h 114632"/>
                <a:gd name="connsiteX7" fmla="*/ 56814 w 166510"/>
                <a:gd name="connsiteY7" fmla="*/ 109136 h 114632"/>
                <a:gd name="connsiteX8" fmla="*/ 36692 w 166510"/>
                <a:gd name="connsiteY8" fmla="*/ 86109 h 114632"/>
                <a:gd name="connsiteX9" fmla="*/ 49772 w 166510"/>
                <a:gd name="connsiteY9" fmla="*/ 37017 h 114632"/>
                <a:gd name="connsiteX10" fmla="*/ 54048 w 166510"/>
                <a:gd name="connsiteY10" fmla="*/ 20821 h 114632"/>
                <a:gd name="connsiteX11" fmla="*/ 33422 w 166510"/>
                <a:gd name="connsiteY11" fmla="*/ 71 h 114632"/>
                <a:gd name="connsiteX12" fmla="*/ 221 w 166510"/>
                <a:gd name="connsiteY12" fmla="*/ 39041 h 114632"/>
                <a:gd name="connsiteX13" fmla="*/ 3239 w 166510"/>
                <a:gd name="connsiteY13" fmla="*/ 41572 h 114632"/>
                <a:gd name="connsiteX14" fmla="*/ 7264 w 166510"/>
                <a:gd name="connsiteY14" fmla="*/ 37017 h 114632"/>
                <a:gd name="connsiteX15" fmla="*/ 32668 w 166510"/>
                <a:gd name="connsiteY15" fmla="*/ 5638 h 114632"/>
                <a:gd name="connsiteX16" fmla="*/ 38956 w 166510"/>
                <a:gd name="connsiteY16" fmla="*/ 13989 h 114632"/>
                <a:gd name="connsiteX17" fmla="*/ 34428 w 166510"/>
                <a:gd name="connsiteY17" fmla="*/ 31703 h 114632"/>
                <a:gd name="connsiteX18" fmla="*/ 20343 w 166510"/>
                <a:gd name="connsiteY18" fmla="*/ 82819 h 114632"/>
                <a:gd name="connsiteX19" fmla="*/ 56060 w 166510"/>
                <a:gd name="connsiteY19" fmla="*/ 114703 h 114632"/>
                <a:gd name="connsiteX20" fmla="*/ 82219 w 166510"/>
                <a:gd name="connsiteY20" fmla="*/ 96990 h 114632"/>
                <a:gd name="connsiteX21" fmla="*/ 113659 w 166510"/>
                <a:gd name="connsiteY21" fmla="*/ 114703 h 114632"/>
                <a:gd name="connsiteX22" fmla="*/ 150131 w 166510"/>
                <a:gd name="connsiteY22" fmla="*/ 83578 h 114632"/>
                <a:gd name="connsiteX23" fmla="*/ 166731 w 166510"/>
                <a:gd name="connsiteY23" fmla="*/ 17785 h 114632"/>
                <a:gd name="connsiteX24" fmla="*/ 155664 w 166510"/>
                <a:gd name="connsiteY24" fmla="*/ 71 h 114632"/>
                <a:gd name="connsiteX25" fmla="*/ 143088 w 166510"/>
                <a:gd name="connsiteY25" fmla="*/ 12218 h 114632"/>
                <a:gd name="connsiteX26" fmla="*/ 146861 w 166510"/>
                <a:gd name="connsiteY26" fmla="*/ 19050 h 114632"/>
                <a:gd name="connsiteX27" fmla="*/ 155916 w 166510"/>
                <a:gd name="connsiteY27" fmla="*/ 40559 h 114632"/>
                <a:gd name="connsiteX28" fmla="*/ 142082 w 166510"/>
                <a:gd name="connsiteY28" fmla="*/ 86868 h 114632"/>
                <a:gd name="connsiteX29" fmla="*/ 114414 w 166510"/>
                <a:gd name="connsiteY29" fmla="*/ 109136 h 114632"/>
                <a:gd name="connsiteX30" fmla="*/ 95801 w 166510"/>
                <a:gd name="connsiteY30" fmla="*/ 87121 h 114632"/>
                <a:gd name="connsiteX31" fmla="*/ 98568 w 166510"/>
                <a:gd name="connsiteY31" fmla="*/ 68648 h 114632"/>
                <a:gd name="connsiteX32" fmla="*/ 109132 w 166510"/>
                <a:gd name="connsiteY32" fmla="*/ 2613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510" h="114632">
                  <a:moveTo>
                    <a:pt x="109132" y="26135"/>
                  </a:moveTo>
                  <a:cubicBezTo>
                    <a:pt x="110390" y="20568"/>
                    <a:pt x="112905" y="11205"/>
                    <a:pt x="112905" y="9687"/>
                  </a:cubicBezTo>
                  <a:cubicBezTo>
                    <a:pt x="112905" y="5132"/>
                    <a:pt x="109383" y="2855"/>
                    <a:pt x="105610" y="2855"/>
                  </a:cubicBezTo>
                  <a:cubicBezTo>
                    <a:pt x="102592" y="2855"/>
                    <a:pt x="98065" y="4879"/>
                    <a:pt x="96304" y="9940"/>
                  </a:cubicBezTo>
                  <a:cubicBezTo>
                    <a:pt x="95549" y="11712"/>
                    <a:pt x="83728" y="60044"/>
                    <a:pt x="81967" y="66624"/>
                  </a:cubicBezTo>
                  <a:cubicBezTo>
                    <a:pt x="80206" y="74215"/>
                    <a:pt x="79703" y="78770"/>
                    <a:pt x="79703" y="83325"/>
                  </a:cubicBezTo>
                  <a:cubicBezTo>
                    <a:pt x="79703" y="86109"/>
                    <a:pt x="79703" y="86615"/>
                    <a:pt x="79955" y="87880"/>
                  </a:cubicBezTo>
                  <a:cubicBezTo>
                    <a:pt x="74170" y="101292"/>
                    <a:pt x="66624" y="109136"/>
                    <a:pt x="56814" y="109136"/>
                  </a:cubicBezTo>
                  <a:cubicBezTo>
                    <a:pt x="36692" y="109136"/>
                    <a:pt x="36692" y="90410"/>
                    <a:pt x="36692" y="86109"/>
                  </a:cubicBezTo>
                  <a:cubicBezTo>
                    <a:pt x="36692" y="78011"/>
                    <a:pt x="37950" y="68142"/>
                    <a:pt x="49772" y="37017"/>
                  </a:cubicBezTo>
                  <a:cubicBezTo>
                    <a:pt x="52538" y="29425"/>
                    <a:pt x="54048" y="25882"/>
                    <a:pt x="54048" y="20821"/>
                  </a:cubicBezTo>
                  <a:cubicBezTo>
                    <a:pt x="54048" y="9434"/>
                    <a:pt x="45747" y="71"/>
                    <a:pt x="33422" y="71"/>
                  </a:cubicBezTo>
                  <a:cubicBezTo>
                    <a:pt x="9527" y="71"/>
                    <a:pt x="221" y="36764"/>
                    <a:pt x="221" y="39041"/>
                  </a:cubicBezTo>
                  <a:cubicBezTo>
                    <a:pt x="221" y="41572"/>
                    <a:pt x="2736" y="41572"/>
                    <a:pt x="3239" y="41572"/>
                  </a:cubicBezTo>
                  <a:cubicBezTo>
                    <a:pt x="5754" y="41572"/>
                    <a:pt x="6006" y="41066"/>
                    <a:pt x="7264" y="37017"/>
                  </a:cubicBezTo>
                  <a:cubicBezTo>
                    <a:pt x="14055" y="13483"/>
                    <a:pt x="23864" y="5638"/>
                    <a:pt x="32668" y="5638"/>
                  </a:cubicBezTo>
                  <a:cubicBezTo>
                    <a:pt x="34932" y="5638"/>
                    <a:pt x="38956" y="5891"/>
                    <a:pt x="38956" y="13989"/>
                  </a:cubicBezTo>
                  <a:cubicBezTo>
                    <a:pt x="38956" y="20315"/>
                    <a:pt x="36189" y="27401"/>
                    <a:pt x="34428" y="31703"/>
                  </a:cubicBezTo>
                  <a:cubicBezTo>
                    <a:pt x="23361" y="61563"/>
                    <a:pt x="20343" y="73203"/>
                    <a:pt x="20343" y="82819"/>
                  </a:cubicBezTo>
                  <a:cubicBezTo>
                    <a:pt x="20343" y="105847"/>
                    <a:pt x="37195" y="114703"/>
                    <a:pt x="56060" y="114703"/>
                  </a:cubicBezTo>
                  <a:cubicBezTo>
                    <a:pt x="60336" y="114703"/>
                    <a:pt x="72157" y="114703"/>
                    <a:pt x="82219" y="96990"/>
                  </a:cubicBezTo>
                  <a:cubicBezTo>
                    <a:pt x="88758" y="113185"/>
                    <a:pt x="106114" y="114703"/>
                    <a:pt x="113659" y="114703"/>
                  </a:cubicBezTo>
                  <a:cubicBezTo>
                    <a:pt x="132524" y="114703"/>
                    <a:pt x="143591" y="98761"/>
                    <a:pt x="150131" y="83578"/>
                  </a:cubicBezTo>
                  <a:cubicBezTo>
                    <a:pt x="158683" y="63840"/>
                    <a:pt x="166731" y="29931"/>
                    <a:pt x="166731" y="17785"/>
                  </a:cubicBezTo>
                  <a:cubicBezTo>
                    <a:pt x="166731" y="3867"/>
                    <a:pt x="159940" y="71"/>
                    <a:pt x="155664" y="71"/>
                  </a:cubicBezTo>
                  <a:cubicBezTo>
                    <a:pt x="149376" y="71"/>
                    <a:pt x="143088" y="6651"/>
                    <a:pt x="143088" y="12218"/>
                  </a:cubicBezTo>
                  <a:cubicBezTo>
                    <a:pt x="143088" y="15507"/>
                    <a:pt x="144597" y="17026"/>
                    <a:pt x="146861" y="19050"/>
                  </a:cubicBezTo>
                  <a:cubicBezTo>
                    <a:pt x="149628" y="21834"/>
                    <a:pt x="155916" y="28413"/>
                    <a:pt x="155916" y="40559"/>
                  </a:cubicBezTo>
                  <a:cubicBezTo>
                    <a:pt x="155916" y="49163"/>
                    <a:pt x="148622" y="73962"/>
                    <a:pt x="142082" y="86868"/>
                  </a:cubicBezTo>
                  <a:cubicBezTo>
                    <a:pt x="135542" y="100279"/>
                    <a:pt x="126739" y="109136"/>
                    <a:pt x="114414" y="109136"/>
                  </a:cubicBezTo>
                  <a:cubicBezTo>
                    <a:pt x="102592" y="109136"/>
                    <a:pt x="95801" y="101545"/>
                    <a:pt x="95801" y="87121"/>
                  </a:cubicBezTo>
                  <a:cubicBezTo>
                    <a:pt x="95801" y="80035"/>
                    <a:pt x="97562" y="72191"/>
                    <a:pt x="98568" y="68648"/>
                  </a:cubicBezTo>
                  <a:lnTo>
                    <a:pt x="109132" y="26135"/>
                  </a:lnTo>
                  <a:close/>
                </a:path>
              </a:pathLst>
            </a:custGeom>
            <a:solidFill>
              <a:srgbClr val="000000"/>
            </a:solidFill>
            <a:ln w="25247"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2CC86334-88E8-D08C-CDDE-2B9C42623629}"/>
                </a:ext>
              </a:extLst>
            </p:cNvPr>
            <p:cNvSpPr/>
            <p:nvPr>
              <p:custDataLst>
                <p:tags r:id="rId78"/>
              </p:custDataLst>
            </p:nvPr>
          </p:nvSpPr>
          <p:spPr>
            <a:xfrm>
              <a:off x="8308589" y="4264340"/>
              <a:ext cx="86625" cy="124703"/>
            </a:xfrm>
            <a:custGeom>
              <a:avLst/>
              <a:gdLst>
                <a:gd name="connsiteX0" fmla="*/ 42132 w 86625"/>
                <a:gd name="connsiteY0" fmla="*/ 5387 h 124703"/>
                <a:gd name="connsiteX1" fmla="*/ 42837 w 86625"/>
                <a:gd name="connsiteY1" fmla="*/ 2553 h 124703"/>
                <a:gd name="connsiteX2" fmla="*/ 40019 w 86625"/>
                <a:gd name="connsiteY2" fmla="*/ 73 h 124703"/>
                <a:gd name="connsiteX3" fmla="*/ 17483 w 86625"/>
                <a:gd name="connsiteY3" fmla="*/ 1844 h 124703"/>
                <a:gd name="connsiteX4" fmla="*/ 13609 w 86625"/>
                <a:gd name="connsiteY4" fmla="*/ 5918 h 124703"/>
                <a:gd name="connsiteX5" fmla="*/ 18187 w 86625"/>
                <a:gd name="connsiteY5" fmla="*/ 8398 h 124703"/>
                <a:gd name="connsiteX6" fmla="*/ 26638 w 86625"/>
                <a:gd name="connsiteY6" fmla="*/ 11055 h 124703"/>
                <a:gd name="connsiteX7" fmla="*/ 25934 w 86625"/>
                <a:gd name="connsiteY7" fmla="*/ 14952 h 124703"/>
                <a:gd name="connsiteX8" fmla="*/ 1108 w 86625"/>
                <a:gd name="connsiteY8" fmla="*/ 115211 h 124703"/>
                <a:gd name="connsiteX9" fmla="*/ 228 w 86625"/>
                <a:gd name="connsiteY9" fmla="*/ 119108 h 124703"/>
                <a:gd name="connsiteX10" fmla="*/ 6214 w 86625"/>
                <a:gd name="connsiteY10" fmla="*/ 124776 h 124703"/>
                <a:gd name="connsiteX11" fmla="*/ 14313 w 86625"/>
                <a:gd name="connsiteY11" fmla="*/ 117337 h 124703"/>
                <a:gd name="connsiteX12" fmla="*/ 22941 w 86625"/>
                <a:gd name="connsiteY12" fmla="*/ 82972 h 124703"/>
                <a:gd name="connsiteX13" fmla="*/ 45478 w 86625"/>
                <a:gd name="connsiteY13" fmla="*/ 97497 h 124703"/>
                <a:gd name="connsiteX14" fmla="*/ 45125 w 86625"/>
                <a:gd name="connsiteY14" fmla="*/ 101040 h 124703"/>
                <a:gd name="connsiteX15" fmla="*/ 44421 w 86625"/>
                <a:gd name="connsiteY15" fmla="*/ 106531 h 124703"/>
                <a:gd name="connsiteX16" fmla="*/ 63084 w 86625"/>
                <a:gd name="connsiteY16" fmla="*/ 124776 h 124703"/>
                <a:gd name="connsiteX17" fmla="*/ 85445 w 86625"/>
                <a:gd name="connsiteY17" fmla="*/ 97675 h 124703"/>
                <a:gd name="connsiteX18" fmla="*/ 82628 w 86625"/>
                <a:gd name="connsiteY18" fmla="*/ 95372 h 124703"/>
                <a:gd name="connsiteX19" fmla="*/ 79107 w 86625"/>
                <a:gd name="connsiteY19" fmla="*/ 99623 h 124703"/>
                <a:gd name="connsiteX20" fmla="*/ 63613 w 86625"/>
                <a:gd name="connsiteY20" fmla="*/ 119817 h 124703"/>
                <a:gd name="connsiteX21" fmla="*/ 57450 w 86625"/>
                <a:gd name="connsiteY21" fmla="*/ 110605 h 124703"/>
                <a:gd name="connsiteX22" fmla="*/ 58507 w 86625"/>
                <a:gd name="connsiteY22" fmla="*/ 102634 h 124703"/>
                <a:gd name="connsiteX23" fmla="*/ 59387 w 86625"/>
                <a:gd name="connsiteY23" fmla="*/ 97143 h 124703"/>
                <a:gd name="connsiteX24" fmla="*/ 30864 w 86625"/>
                <a:gd name="connsiteY24" fmla="*/ 78367 h 124703"/>
                <a:gd name="connsiteX25" fmla="*/ 45478 w 86625"/>
                <a:gd name="connsiteY25" fmla="*/ 66676 h 124703"/>
                <a:gd name="connsiteX26" fmla="*/ 73120 w 86625"/>
                <a:gd name="connsiteY26" fmla="*/ 49848 h 124703"/>
                <a:gd name="connsiteX27" fmla="*/ 78931 w 86625"/>
                <a:gd name="connsiteY27" fmla="*/ 52151 h 124703"/>
                <a:gd name="connsiteX28" fmla="*/ 69775 w 86625"/>
                <a:gd name="connsiteY28" fmla="*/ 62070 h 124703"/>
                <a:gd name="connsiteX29" fmla="*/ 76818 w 86625"/>
                <a:gd name="connsiteY29" fmla="*/ 68624 h 124703"/>
                <a:gd name="connsiteX30" fmla="*/ 86854 w 86625"/>
                <a:gd name="connsiteY30" fmla="*/ 57288 h 124703"/>
                <a:gd name="connsiteX31" fmla="*/ 73296 w 86625"/>
                <a:gd name="connsiteY31" fmla="*/ 44888 h 124703"/>
                <a:gd name="connsiteX32" fmla="*/ 45125 w 86625"/>
                <a:gd name="connsiteY32" fmla="*/ 60476 h 124703"/>
                <a:gd name="connsiteX33" fmla="*/ 24701 w 86625"/>
                <a:gd name="connsiteY33" fmla="*/ 76064 h 124703"/>
                <a:gd name="connsiteX34" fmla="*/ 42132 w 86625"/>
                <a:gd name="connsiteY34" fmla="*/ 5387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25" h="124703">
                  <a:moveTo>
                    <a:pt x="42132" y="5387"/>
                  </a:moveTo>
                  <a:cubicBezTo>
                    <a:pt x="42308" y="5033"/>
                    <a:pt x="42837" y="2730"/>
                    <a:pt x="42837" y="2553"/>
                  </a:cubicBezTo>
                  <a:cubicBezTo>
                    <a:pt x="42837" y="1667"/>
                    <a:pt x="42132" y="73"/>
                    <a:pt x="40019" y="73"/>
                  </a:cubicBezTo>
                  <a:cubicBezTo>
                    <a:pt x="36498" y="73"/>
                    <a:pt x="21884" y="1490"/>
                    <a:pt x="17483" y="1844"/>
                  </a:cubicBezTo>
                  <a:cubicBezTo>
                    <a:pt x="16074" y="2021"/>
                    <a:pt x="13609" y="2198"/>
                    <a:pt x="13609" y="5918"/>
                  </a:cubicBezTo>
                  <a:cubicBezTo>
                    <a:pt x="13609" y="8398"/>
                    <a:pt x="16074" y="8398"/>
                    <a:pt x="18187" y="8398"/>
                  </a:cubicBezTo>
                  <a:cubicBezTo>
                    <a:pt x="26638" y="8398"/>
                    <a:pt x="26638" y="9638"/>
                    <a:pt x="26638" y="11055"/>
                  </a:cubicBezTo>
                  <a:cubicBezTo>
                    <a:pt x="26638" y="12295"/>
                    <a:pt x="26286" y="13358"/>
                    <a:pt x="25934" y="14952"/>
                  </a:cubicBezTo>
                  <a:lnTo>
                    <a:pt x="1108" y="115211"/>
                  </a:lnTo>
                  <a:cubicBezTo>
                    <a:pt x="228" y="118399"/>
                    <a:pt x="228" y="118754"/>
                    <a:pt x="228" y="119108"/>
                  </a:cubicBezTo>
                  <a:cubicBezTo>
                    <a:pt x="228" y="121765"/>
                    <a:pt x="2341" y="124776"/>
                    <a:pt x="6214" y="124776"/>
                  </a:cubicBezTo>
                  <a:cubicBezTo>
                    <a:pt x="10968" y="124776"/>
                    <a:pt x="13257" y="121234"/>
                    <a:pt x="14313" y="117337"/>
                  </a:cubicBezTo>
                  <a:cubicBezTo>
                    <a:pt x="14666" y="116628"/>
                    <a:pt x="22237" y="85452"/>
                    <a:pt x="22941" y="82972"/>
                  </a:cubicBezTo>
                  <a:cubicBezTo>
                    <a:pt x="35442" y="84212"/>
                    <a:pt x="45478" y="88286"/>
                    <a:pt x="45478" y="97497"/>
                  </a:cubicBezTo>
                  <a:cubicBezTo>
                    <a:pt x="45478" y="98383"/>
                    <a:pt x="45478" y="99269"/>
                    <a:pt x="45125" y="101040"/>
                  </a:cubicBezTo>
                  <a:cubicBezTo>
                    <a:pt x="44421" y="103697"/>
                    <a:pt x="44421" y="104583"/>
                    <a:pt x="44421" y="106531"/>
                  </a:cubicBezTo>
                  <a:cubicBezTo>
                    <a:pt x="44421" y="119108"/>
                    <a:pt x="54633" y="124776"/>
                    <a:pt x="63084" y="124776"/>
                  </a:cubicBezTo>
                  <a:cubicBezTo>
                    <a:pt x="80163" y="124776"/>
                    <a:pt x="85445" y="97852"/>
                    <a:pt x="85445" y="97675"/>
                  </a:cubicBezTo>
                  <a:cubicBezTo>
                    <a:pt x="85445" y="95372"/>
                    <a:pt x="83156" y="95372"/>
                    <a:pt x="82628" y="95372"/>
                  </a:cubicBezTo>
                  <a:cubicBezTo>
                    <a:pt x="80163" y="95372"/>
                    <a:pt x="79987" y="96257"/>
                    <a:pt x="79107" y="99623"/>
                  </a:cubicBezTo>
                  <a:cubicBezTo>
                    <a:pt x="76994" y="107240"/>
                    <a:pt x="72240" y="119817"/>
                    <a:pt x="63613" y="119817"/>
                  </a:cubicBezTo>
                  <a:cubicBezTo>
                    <a:pt x="58859" y="119817"/>
                    <a:pt x="57450" y="115388"/>
                    <a:pt x="57450" y="110605"/>
                  </a:cubicBezTo>
                  <a:cubicBezTo>
                    <a:pt x="57450" y="107594"/>
                    <a:pt x="57450" y="107240"/>
                    <a:pt x="58507" y="102634"/>
                  </a:cubicBezTo>
                  <a:cubicBezTo>
                    <a:pt x="58683" y="102103"/>
                    <a:pt x="59387" y="99092"/>
                    <a:pt x="59387" y="97143"/>
                  </a:cubicBezTo>
                  <a:cubicBezTo>
                    <a:pt x="59387" y="81378"/>
                    <a:pt x="38259" y="78898"/>
                    <a:pt x="30864" y="78367"/>
                  </a:cubicBezTo>
                  <a:cubicBezTo>
                    <a:pt x="35970" y="75178"/>
                    <a:pt x="42484" y="69333"/>
                    <a:pt x="45478" y="66676"/>
                  </a:cubicBezTo>
                  <a:cubicBezTo>
                    <a:pt x="54457" y="58173"/>
                    <a:pt x="63261" y="49848"/>
                    <a:pt x="73120" y="49848"/>
                  </a:cubicBezTo>
                  <a:cubicBezTo>
                    <a:pt x="75233" y="49848"/>
                    <a:pt x="77522" y="50379"/>
                    <a:pt x="78931" y="52151"/>
                  </a:cubicBezTo>
                  <a:cubicBezTo>
                    <a:pt x="71360" y="53391"/>
                    <a:pt x="69775" y="59413"/>
                    <a:pt x="69775" y="62070"/>
                  </a:cubicBezTo>
                  <a:cubicBezTo>
                    <a:pt x="69775" y="65967"/>
                    <a:pt x="72768" y="68624"/>
                    <a:pt x="76818" y="68624"/>
                  </a:cubicBezTo>
                  <a:cubicBezTo>
                    <a:pt x="81572" y="68624"/>
                    <a:pt x="86854" y="64727"/>
                    <a:pt x="86854" y="57288"/>
                  </a:cubicBezTo>
                  <a:cubicBezTo>
                    <a:pt x="86854" y="51442"/>
                    <a:pt x="82628" y="44888"/>
                    <a:pt x="73296" y="44888"/>
                  </a:cubicBezTo>
                  <a:cubicBezTo>
                    <a:pt x="63261" y="44888"/>
                    <a:pt x="54105" y="52151"/>
                    <a:pt x="45125" y="60476"/>
                  </a:cubicBezTo>
                  <a:cubicBezTo>
                    <a:pt x="37731" y="67561"/>
                    <a:pt x="31920" y="73053"/>
                    <a:pt x="24701" y="76064"/>
                  </a:cubicBezTo>
                  <a:lnTo>
                    <a:pt x="42132" y="5387"/>
                  </a:lnTo>
                  <a:close/>
                </a:path>
              </a:pathLst>
            </a:custGeom>
            <a:solidFill>
              <a:srgbClr val="000000"/>
            </a:solidFill>
            <a:ln w="25247"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B4CD7CB1-6854-9B1E-AC6A-73C20ED05A70}"/>
                </a:ext>
              </a:extLst>
            </p:cNvPr>
            <p:cNvSpPr/>
            <p:nvPr>
              <p:custDataLst>
                <p:tags r:id="rId79"/>
              </p:custDataLst>
            </p:nvPr>
          </p:nvSpPr>
          <p:spPr>
            <a:xfrm>
              <a:off x="8449071" y="4159526"/>
              <a:ext cx="10061" cy="253051"/>
            </a:xfrm>
            <a:custGeom>
              <a:avLst/>
              <a:gdLst>
                <a:gd name="connsiteX0" fmla="*/ 10294 w 10061"/>
                <a:gd name="connsiteY0" fmla="*/ 9181 h 253051"/>
                <a:gd name="connsiteX1" fmla="*/ 5263 w 10061"/>
                <a:gd name="connsiteY1" fmla="*/ 71 h 253051"/>
                <a:gd name="connsiteX2" fmla="*/ 233 w 10061"/>
                <a:gd name="connsiteY2" fmla="*/ 9181 h 253051"/>
                <a:gd name="connsiteX3" fmla="*/ 233 w 10061"/>
                <a:gd name="connsiteY3" fmla="*/ 244012 h 253051"/>
                <a:gd name="connsiteX4" fmla="*/ 5263 w 10061"/>
                <a:gd name="connsiteY4" fmla="*/ 253122 h 253051"/>
                <a:gd name="connsiteX5" fmla="*/ 10294 w 10061"/>
                <a:gd name="connsiteY5" fmla="*/ 244012 h 253051"/>
                <a:gd name="connsiteX6" fmla="*/ 10294 w 1006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294" y="9181"/>
                  </a:moveTo>
                  <a:cubicBezTo>
                    <a:pt x="10294" y="4626"/>
                    <a:pt x="10294" y="71"/>
                    <a:pt x="5263" y="71"/>
                  </a:cubicBezTo>
                  <a:cubicBezTo>
                    <a:pt x="233" y="71"/>
                    <a:pt x="233" y="4626"/>
                    <a:pt x="233" y="9181"/>
                  </a:cubicBezTo>
                  <a:lnTo>
                    <a:pt x="233" y="244012"/>
                  </a:lnTo>
                  <a:cubicBezTo>
                    <a:pt x="233" y="248567"/>
                    <a:pt x="233" y="253122"/>
                    <a:pt x="5263" y="253122"/>
                  </a:cubicBezTo>
                  <a:cubicBezTo>
                    <a:pt x="10294" y="253122"/>
                    <a:pt x="10294" y="248567"/>
                    <a:pt x="10294" y="244012"/>
                  </a:cubicBezTo>
                  <a:lnTo>
                    <a:pt x="10294" y="9181"/>
                  </a:lnTo>
                  <a:close/>
                </a:path>
              </a:pathLst>
            </a:custGeom>
            <a:solidFill>
              <a:srgbClr val="000000"/>
            </a:solidFill>
            <a:ln w="25247"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4427ECE6-C605-A93C-25EF-0CB6EFFD922A}"/>
                </a:ext>
              </a:extLst>
            </p:cNvPr>
            <p:cNvSpPr/>
            <p:nvPr>
              <p:custDataLst>
                <p:tags r:id="rId80"/>
              </p:custDataLst>
            </p:nvPr>
          </p:nvSpPr>
          <p:spPr>
            <a:xfrm>
              <a:off x="8496303" y="4237466"/>
              <a:ext cx="166510" cy="114632"/>
            </a:xfrm>
            <a:custGeom>
              <a:avLst/>
              <a:gdLst>
                <a:gd name="connsiteX0" fmla="*/ 109147 w 166510"/>
                <a:gd name="connsiteY0" fmla="*/ 26135 h 114632"/>
                <a:gd name="connsiteX1" fmla="*/ 112920 w 166510"/>
                <a:gd name="connsiteY1" fmla="*/ 9687 h 114632"/>
                <a:gd name="connsiteX2" fmla="*/ 105625 w 166510"/>
                <a:gd name="connsiteY2" fmla="*/ 2855 h 114632"/>
                <a:gd name="connsiteX3" fmla="*/ 96319 w 166510"/>
                <a:gd name="connsiteY3" fmla="*/ 9940 h 114632"/>
                <a:gd name="connsiteX4" fmla="*/ 81982 w 166510"/>
                <a:gd name="connsiteY4" fmla="*/ 66624 h 114632"/>
                <a:gd name="connsiteX5" fmla="*/ 79718 w 166510"/>
                <a:gd name="connsiteY5" fmla="*/ 83325 h 114632"/>
                <a:gd name="connsiteX6" fmla="*/ 79970 w 166510"/>
                <a:gd name="connsiteY6" fmla="*/ 87880 h 114632"/>
                <a:gd name="connsiteX7" fmla="*/ 56829 w 166510"/>
                <a:gd name="connsiteY7" fmla="*/ 109136 h 114632"/>
                <a:gd name="connsiteX8" fmla="*/ 36707 w 166510"/>
                <a:gd name="connsiteY8" fmla="*/ 86109 h 114632"/>
                <a:gd name="connsiteX9" fmla="*/ 49786 w 166510"/>
                <a:gd name="connsiteY9" fmla="*/ 37017 h 114632"/>
                <a:gd name="connsiteX10" fmla="*/ 54062 w 166510"/>
                <a:gd name="connsiteY10" fmla="*/ 20821 h 114632"/>
                <a:gd name="connsiteX11" fmla="*/ 33437 w 166510"/>
                <a:gd name="connsiteY11" fmla="*/ 71 h 114632"/>
                <a:gd name="connsiteX12" fmla="*/ 236 w 166510"/>
                <a:gd name="connsiteY12" fmla="*/ 39041 h 114632"/>
                <a:gd name="connsiteX13" fmla="*/ 3254 w 166510"/>
                <a:gd name="connsiteY13" fmla="*/ 41572 h 114632"/>
                <a:gd name="connsiteX14" fmla="*/ 7278 w 166510"/>
                <a:gd name="connsiteY14" fmla="*/ 37017 h 114632"/>
                <a:gd name="connsiteX15" fmla="*/ 32683 w 166510"/>
                <a:gd name="connsiteY15" fmla="*/ 5638 h 114632"/>
                <a:gd name="connsiteX16" fmla="*/ 38971 w 166510"/>
                <a:gd name="connsiteY16" fmla="*/ 13989 h 114632"/>
                <a:gd name="connsiteX17" fmla="*/ 34443 w 166510"/>
                <a:gd name="connsiteY17" fmla="*/ 31703 h 114632"/>
                <a:gd name="connsiteX18" fmla="*/ 20358 w 166510"/>
                <a:gd name="connsiteY18" fmla="*/ 82819 h 114632"/>
                <a:gd name="connsiteX19" fmla="*/ 56075 w 166510"/>
                <a:gd name="connsiteY19" fmla="*/ 114703 h 114632"/>
                <a:gd name="connsiteX20" fmla="*/ 82233 w 166510"/>
                <a:gd name="connsiteY20" fmla="*/ 96990 h 114632"/>
                <a:gd name="connsiteX21" fmla="*/ 113674 w 166510"/>
                <a:gd name="connsiteY21" fmla="*/ 114703 h 114632"/>
                <a:gd name="connsiteX22" fmla="*/ 150146 w 166510"/>
                <a:gd name="connsiteY22" fmla="*/ 83578 h 114632"/>
                <a:gd name="connsiteX23" fmla="*/ 166746 w 166510"/>
                <a:gd name="connsiteY23" fmla="*/ 17785 h 114632"/>
                <a:gd name="connsiteX24" fmla="*/ 155679 w 166510"/>
                <a:gd name="connsiteY24" fmla="*/ 71 h 114632"/>
                <a:gd name="connsiteX25" fmla="*/ 143103 w 166510"/>
                <a:gd name="connsiteY25" fmla="*/ 12218 h 114632"/>
                <a:gd name="connsiteX26" fmla="*/ 146876 w 166510"/>
                <a:gd name="connsiteY26" fmla="*/ 19050 h 114632"/>
                <a:gd name="connsiteX27" fmla="*/ 155931 w 166510"/>
                <a:gd name="connsiteY27" fmla="*/ 40559 h 114632"/>
                <a:gd name="connsiteX28" fmla="*/ 142097 w 166510"/>
                <a:gd name="connsiteY28" fmla="*/ 86868 h 114632"/>
                <a:gd name="connsiteX29" fmla="*/ 114429 w 166510"/>
                <a:gd name="connsiteY29" fmla="*/ 109136 h 114632"/>
                <a:gd name="connsiteX30" fmla="*/ 95816 w 166510"/>
                <a:gd name="connsiteY30" fmla="*/ 87121 h 114632"/>
                <a:gd name="connsiteX31" fmla="*/ 98583 w 166510"/>
                <a:gd name="connsiteY31" fmla="*/ 68648 h 114632"/>
                <a:gd name="connsiteX32" fmla="*/ 109147 w 166510"/>
                <a:gd name="connsiteY32" fmla="*/ 2613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510" h="114632">
                  <a:moveTo>
                    <a:pt x="109147" y="26135"/>
                  </a:moveTo>
                  <a:cubicBezTo>
                    <a:pt x="110404" y="20568"/>
                    <a:pt x="112920" y="11205"/>
                    <a:pt x="112920" y="9687"/>
                  </a:cubicBezTo>
                  <a:cubicBezTo>
                    <a:pt x="112920" y="5132"/>
                    <a:pt x="109398" y="2855"/>
                    <a:pt x="105625" y="2855"/>
                  </a:cubicBezTo>
                  <a:cubicBezTo>
                    <a:pt x="102607" y="2855"/>
                    <a:pt x="98080" y="4879"/>
                    <a:pt x="96319" y="9940"/>
                  </a:cubicBezTo>
                  <a:cubicBezTo>
                    <a:pt x="95564" y="11712"/>
                    <a:pt x="83742" y="60044"/>
                    <a:pt x="81982" y="66624"/>
                  </a:cubicBezTo>
                  <a:cubicBezTo>
                    <a:pt x="80221" y="74215"/>
                    <a:pt x="79718" y="78770"/>
                    <a:pt x="79718" y="83325"/>
                  </a:cubicBezTo>
                  <a:cubicBezTo>
                    <a:pt x="79718" y="86109"/>
                    <a:pt x="79718" y="86615"/>
                    <a:pt x="79970" y="87880"/>
                  </a:cubicBezTo>
                  <a:cubicBezTo>
                    <a:pt x="74184" y="101292"/>
                    <a:pt x="66639" y="109136"/>
                    <a:pt x="56829" y="109136"/>
                  </a:cubicBezTo>
                  <a:cubicBezTo>
                    <a:pt x="36707" y="109136"/>
                    <a:pt x="36707" y="90410"/>
                    <a:pt x="36707" y="86109"/>
                  </a:cubicBezTo>
                  <a:cubicBezTo>
                    <a:pt x="36707" y="78011"/>
                    <a:pt x="37965" y="68142"/>
                    <a:pt x="49786" y="37017"/>
                  </a:cubicBezTo>
                  <a:cubicBezTo>
                    <a:pt x="52553" y="29425"/>
                    <a:pt x="54062" y="25882"/>
                    <a:pt x="54062" y="20821"/>
                  </a:cubicBezTo>
                  <a:cubicBezTo>
                    <a:pt x="54062" y="9434"/>
                    <a:pt x="45762" y="71"/>
                    <a:pt x="33437" y="71"/>
                  </a:cubicBezTo>
                  <a:cubicBezTo>
                    <a:pt x="9542" y="71"/>
                    <a:pt x="236" y="36764"/>
                    <a:pt x="236" y="39041"/>
                  </a:cubicBezTo>
                  <a:cubicBezTo>
                    <a:pt x="236" y="41572"/>
                    <a:pt x="2751" y="41572"/>
                    <a:pt x="3254" y="41572"/>
                  </a:cubicBezTo>
                  <a:cubicBezTo>
                    <a:pt x="5769" y="41572"/>
                    <a:pt x="6021" y="41066"/>
                    <a:pt x="7278" y="37017"/>
                  </a:cubicBezTo>
                  <a:cubicBezTo>
                    <a:pt x="14070" y="13483"/>
                    <a:pt x="23879" y="5638"/>
                    <a:pt x="32683" y="5638"/>
                  </a:cubicBezTo>
                  <a:cubicBezTo>
                    <a:pt x="34946" y="5638"/>
                    <a:pt x="38971" y="5891"/>
                    <a:pt x="38971" y="13989"/>
                  </a:cubicBezTo>
                  <a:cubicBezTo>
                    <a:pt x="38971" y="20315"/>
                    <a:pt x="36204" y="27401"/>
                    <a:pt x="34443" y="31703"/>
                  </a:cubicBezTo>
                  <a:cubicBezTo>
                    <a:pt x="23376" y="61563"/>
                    <a:pt x="20358" y="73203"/>
                    <a:pt x="20358" y="82819"/>
                  </a:cubicBezTo>
                  <a:cubicBezTo>
                    <a:pt x="20358" y="105847"/>
                    <a:pt x="37210" y="114703"/>
                    <a:pt x="56075" y="114703"/>
                  </a:cubicBezTo>
                  <a:cubicBezTo>
                    <a:pt x="60351" y="114703"/>
                    <a:pt x="72172" y="114703"/>
                    <a:pt x="82233" y="96990"/>
                  </a:cubicBezTo>
                  <a:cubicBezTo>
                    <a:pt x="88773" y="113185"/>
                    <a:pt x="106128" y="114703"/>
                    <a:pt x="113674" y="114703"/>
                  </a:cubicBezTo>
                  <a:cubicBezTo>
                    <a:pt x="132539" y="114703"/>
                    <a:pt x="143606" y="98761"/>
                    <a:pt x="150146" y="83578"/>
                  </a:cubicBezTo>
                  <a:cubicBezTo>
                    <a:pt x="158697" y="63840"/>
                    <a:pt x="166746" y="29931"/>
                    <a:pt x="166746" y="17785"/>
                  </a:cubicBezTo>
                  <a:cubicBezTo>
                    <a:pt x="166746" y="3867"/>
                    <a:pt x="159955" y="71"/>
                    <a:pt x="155679" y="71"/>
                  </a:cubicBezTo>
                  <a:cubicBezTo>
                    <a:pt x="149391" y="71"/>
                    <a:pt x="143103" y="6651"/>
                    <a:pt x="143103" y="12218"/>
                  </a:cubicBezTo>
                  <a:cubicBezTo>
                    <a:pt x="143103" y="15507"/>
                    <a:pt x="144612" y="17026"/>
                    <a:pt x="146876" y="19050"/>
                  </a:cubicBezTo>
                  <a:cubicBezTo>
                    <a:pt x="149642" y="21834"/>
                    <a:pt x="155931" y="28413"/>
                    <a:pt x="155931" y="40559"/>
                  </a:cubicBezTo>
                  <a:cubicBezTo>
                    <a:pt x="155931" y="49163"/>
                    <a:pt x="148636" y="73962"/>
                    <a:pt x="142097" y="86868"/>
                  </a:cubicBezTo>
                  <a:cubicBezTo>
                    <a:pt x="135557" y="100279"/>
                    <a:pt x="126754" y="109136"/>
                    <a:pt x="114429" y="109136"/>
                  </a:cubicBezTo>
                  <a:cubicBezTo>
                    <a:pt x="102607" y="109136"/>
                    <a:pt x="95816" y="101545"/>
                    <a:pt x="95816" y="87121"/>
                  </a:cubicBezTo>
                  <a:cubicBezTo>
                    <a:pt x="95816" y="80035"/>
                    <a:pt x="97576" y="72191"/>
                    <a:pt x="98583" y="68648"/>
                  </a:cubicBezTo>
                  <a:lnTo>
                    <a:pt x="109147" y="26135"/>
                  </a:lnTo>
                  <a:close/>
                </a:path>
              </a:pathLst>
            </a:custGeom>
            <a:solidFill>
              <a:srgbClr val="000000"/>
            </a:solidFill>
            <a:ln w="25247"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918EB30A-0EA6-92C1-6810-6036F5B7E7F1}"/>
                </a:ext>
              </a:extLst>
            </p:cNvPr>
            <p:cNvSpPr/>
            <p:nvPr>
              <p:custDataLst>
                <p:tags r:id="rId81"/>
              </p:custDataLst>
            </p:nvPr>
          </p:nvSpPr>
          <p:spPr>
            <a:xfrm>
              <a:off x="8682286" y="4264340"/>
              <a:ext cx="86625" cy="124703"/>
            </a:xfrm>
            <a:custGeom>
              <a:avLst/>
              <a:gdLst>
                <a:gd name="connsiteX0" fmla="*/ 42147 w 86625"/>
                <a:gd name="connsiteY0" fmla="*/ 5387 h 124703"/>
                <a:gd name="connsiteX1" fmla="*/ 42851 w 86625"/>
                <a:gd name="connsiteY1" fmla="*/ 2553 h 124703"/>
                <a:gd name="connsiteX2" fmla="*/ 40034 w 86625"/>
                <a:gd name="connsiteY2" fmla="*/ 73 h 124703"/>
                <a:gd name="connsiteX3" fmla="*/ 17497 w 86625"/>
                <a:gd name="connsiteY3" fmla="*/ 1844 h 124703"/>
                <a:gd name="connsiteX4" fmla="*/ 13624 w 86625"/>
                <a:gd name="connsiteY4" fmla="*/ 5918 h 124703"/>
                <a:gd name="connsiteX5" fmla="*/ 18202 w 86625"/>
                <a:gd name="connsiteY5" fmla="*/ 8398 h 124703"/>
                <a:gd name="connsiteX6" fmla="*/ 26653 w 86625"/>
                <a:gd name="connsiteY6" fmla="*/ 11055 h 124703"/>
                <a:gd name="connsiteX7" fmla="*/ 25949 w 86625"/>
                <a:gd name="connsiteY7" fmla="*/ 14952 h 124703"/>
                <a:gd name="connsiteX8" fmla="*/ 1123 w 86625"/>
                <a:gd name="connsiteY8" fmla="*/ 115211 h 124703"/>
                <a:gd name="connsiteX9" fmla="*/ 243 w 86625"/>
                <a:gd name="connsiteY9" fmla="*/ 119108 h 124703"/>
                <a:gd name="connsiteX10" fmla="*/ 6229 w 86625"/>
                <a:gd name="connsiteY10" fmla="*/ 124776 h 124703"/>
                <a:gd name="connsiteX11" fmla="*/ 14328 w 86625"/>
                <a:gd name="connsiteY11" fmla="*/ 117337 h 124703"/>
                <a:gd name="connsiteX12" fmla="*/ 22956 w 86625"/>
                <a:gd name="connsiteY12" fmla="*/ 82972 h 124703"/>
                <a:gd name="connsiteX13" fmla="*/ 45492 w 86625"/>
                <a:gd name="connsiteY13" fmla="*/ 97497 h 124703"/>
                <a:gd name="connsiteX14" fmla="*/ 45140 w 86625"/>
                <a:gd name="connsiteY14" fmla="*/ 101040 h 124703"/>
                <a:gd name="connsiteX15" fmla="*/ 44436 w 86625"/>
                <a:gd name="connsiteY15" fmla="*/ 106531 h 124703"/>
                <a:gd name="connsiteX16" fmla="*/ 63099 w 86625"/>
                <a:gd name="connsiteY16" fmla="*/ 124776 h 124703"/>
                <a:gd name="connsiteX17" fmla="*/ 85460 w 86625"/>
                <a:gd name="connsiteY17" fmla="*/ 97675 h 124703"/>
                <a:gd name="connsiteX18" fmla="*/ 82643 w 86625"/>
                <a:gd name="connsiteY18" fmla="*/ 95372 h 124703"/>
                <a:gd name="connsiteX19" fmla="*/ 79122 w 86625"/>
                <a:gd name="connsiteY19" fmla="*/ 99623 h 124703"/>
                <a:gd name="connsiteX20" fmla="*/ 63627 w 86625"/>
                <a:gd name="connsiteY20" fmla="*/ 119817 h 124703"/>
                <a:gd name="connsiteX21" fmla="*/ 57465 w 86625"/>
                <a:gd name="connsiteY21" fmla="*/ 110605 h 124703"/>
                <a:gd name="connsiteX22" fmla="*/ 58521 w 86625"/>
                <a:gd name="connsiteY22" fmla="*/ 102634 h 124703"/>
                <a:gd name="connsiteX23" fmla="*/ 59402 w 86625"/>
                <a:gd name="connsiteY23" fmla="*/ 97143 h 124703"/>
                <a:gd name="connsiteX24" fmla="*/ 30879 w 86625"/>
                <a:gd name="connsiteY24" fmla="*/ 78367 h 124703"/>
                <a:gd name="connsiteX25" fmla="*/ 45492 w 86625"/>
                <a:gd name="connsiteY25" fmla="*/ 66676 h 124703"/>
                <a:gd name="connsiteX26" fmla="*/ 73135 w 86625"/>
                <a:gd name="connsiteY26" fmla="*/ 49848 h 124703"/>
                <a:gd name="connsiteX27" fmla="*/ 78945 w 86625"/>
                <a:gd name="connsiteY27" fmla="*/ 52151 h 124703"/>
                <a:gd name="connsiteX28" fmla="*/ 69790 w 86625"/>
                <a:gd name="connsiteY28" fmla="*/ 62070 h 124703"/>
                <a:gd name="connsiteX29" fmla="*/ 76833 w 86625"/>
                <a:gd name="connsiteY29" fmla="*/ 68624 h 124703"/>
                <a:gd name="connsiteX30" fmla="*/ 86869 w 86625"/>
                <a:gd name="connsiteY30" fmla="*/ 57288 h 124703"/>
                <a:gd name="connsiteX31" fmla="*/ 73311 w 86625"/>
                <a:gd name="connsiteY31" fmla="*/ 44888 h 124703"/>
                <a:gd name="connsiteX32" fmla="*/ 45140 w 86625"/>
                <a:gd name="connsiteY32" fmla="*/ 60476 h 124703"/>
                <a:gd name="connsiteX33" fmla="*/ 24716 w 86625"/>
                <a:gd name="connsiteY33" fmla="*/ 76064 h 124703"/>
                <a:gd name="connsiteX34" fmla="*/ 42147 w 86625"/>
                <a:gd name="connsiteY34" fmla="*/ 5387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25" h="124703">
                  <a:moveTo>
                    <a:pt x="42147" y="5387"/>
                  </a:moveTo>
                  <a:cubicBezTo>
                    <a:pt x="42323" y="5033"/>
                    <a:pt x="42851" y="2730"/>
                    <a:pt x="42851" y="2553"/>
                  </a:cubicBezTo>
                  <a:cubicBezTo>
                    <a:pt x="42851" y="1667"/>
                    <a:pt x="42147" y="73"/>
                    <a:pt x="40034" y="73"/>
                  </a:cubicBezTo>
                  <a:cubicBezTo>
                    <a:pt x="36513" y="73"/>
                    <a:pt x="21899" y="1490"/>
                    <a:pt x="17497" y="1844"/>
                  </a:cubicBezTo>
                  <a:cubicBezTo>
                    <a:pt x="16089" y="2021"/>
                    <a:pt x="13624" y="2198"/>
                    <a:pt x="13624" y="5918"/>
                  </a:cubicBezTo>
                  <a:cubicBezTo>
                    <a:pt x="13624" y="8398"/>
                    <a:pt x="16089" y="8398"/>
                    <a:pt x="18202" y="8398"/>
                  </a:cubicBezTo>
                  <a:cubicBezTo>
                    <a:pt x="26653" y="8398"/>
                    <a:pt x="26653" y="9638"/>
                    <a:pt x="26653" y="11055"/>
                  </a:cubicBezTo>
                  <a:cubicBezTo>
                    <a:pt x="26653" y="12295"/>
                    <a:pt x="26301" y="13358"/>
                    <a:pt x="25949" y="14952"/>
                  </a:cubicBezTo>
                  <a:lnTo>
                    <a:pt x="1123" y="115211"/>
                  </a:lnTo>
                  <a:cubicBezTo>
                    <a:pt x="243" y="118399"/>
                    <a:pt x="243" y="118754"/>
                    <a:pt x="243" y="119108"/>
                  </a:cubicBezTo>
                  <a:cubicBezTo>
                    <a:pt x="243" y="121765"/>
                    <a:pt x="2356" y="124776"/>
                    <a:pt x="6229" y="124776"/>
                  </a:cubicBezTo>
                  <a:cubicBezTo>
                    <a:pt x="10983" y="124776"/>
                    <a:pt x="13272" y="121234"/>
                    <a:pt x="14328" y="117337"/>
                  </a:cubicBezTo>
                  <a:cubicBezTo>
                    <a:pt x="14680" y="116628"/>
                    <a:pt x="22251" y="85452"/>
                    <a:pt x="22956" y="82972"/>
                  </a:cubicBezTo>
                  <a:cubicBezTo>
                    <a:pt x="35456" y="84212"/>
                    <a:pt x="45492" y="88286"/>
                    <a:pt x="45492" y="97497"/>
                  </a:cubicBezTo>
                  <a:cubicBezTo>
                    <a:pt x="45492" y="98383"/>
                    <a:pt x="45492" y="99269"/>
                    <a:pt x="45140" y="101040"/>
                  </a:cubicBezTo>
                  <a:cubicBezTo>
                    <a:pt x="44436" y="103697"/>
                    <a:pt x="44436" y="104583"/>
                    <a:pt x="44436" y="106531"/>
                  </a:cubicBezTo>
                  <a:cubicBezTo>
                    <a:pt x="44436" y="119108"/>
                    <a:pt x="54648" y="124776"/>
                    <a:pt x="63099" y="124776"/>
                  </a:cubicBezTo>
                  <a:cubicBezTo>
                    <a:pt x="80178" y="124776"/>
                    <a:pt x="85460" y="97852"/>
                    <a:pt x="85460" y="97675"/>
                  </a:cubicBezTo>
                  <a:cubicBezTo>
                    <a:pt x="85460" y="95372"/>
                    <a:pt x="83171" y="95372"/>
                    <a:pt x="82643" y="95372"/>
                  </a:cubicBezTo>
                  <a:cubicBezTo>
                    <a:pt x="80178" y="95372"/>
                    <a:pt x="80002" y="96257"/>
                    <a:pt x="79122" y="99623"/>
                  </a:cubicBezTo>
                  <a:cubicBezTo>
                    <a:pt x="77009" y="107240"/>
                    <a:pt x="72255" y="119817"/>
                    <a:pt x="63627" y="119817"/>
                  </a:cubicBezTo>
                  <a:cubicBezTo>
                    <a:pt x="58874" y="119817"/>
                    <a:pt x="57465" y="115388"/>
                    <a:pt x="57465" y="110605"/>
                  </a:cubicBezTo>
                  <a:cubicBezTo>
                    <a:pt x="57465" y="107594"/>
                    <a:pt x="57465" y="107240"/>
                    <a:pt x="58521" y="102634"/>
                  </a:cubicBezTo>
                  <a:cubicBezTo>
                    <a:pt x="58698" y="102103"/>
                    <a:pt x="59402" y="99092"/>
                    <a:pt x="59402" y="97143"/>
                  </a:cubicBezTo>
                  <a:cubicBezTo>
                    <a:pt x="59402" y="81378"/>
                    <a:pt x="38274" y="78898"/>
                    <a:pt x="30879" y="78367"/>
                  </a:cubicBezTo>
                  <a:cubicBezTo>
                    <a:pt x="35985" y="75178"/>
                    <a:pt x="42499" y="69333"/>
                    <a:pt x="45492" y="66676"/>
                  </a:cubicBezTo>
                  <a:cubicBezTo>
                    <a:pt x="54472" y="58173"/>
                    <a:pt x="63275" y="49848"/>
                    <a:pt x="73135" y="49848"/>
                  </a:cubicBezTo>
                  <a:cubicBezTo>
                    <a:pt x="75248" y="49848"/>
                    <a:pt x="77537" y="50379"/>
                    <a:pt x="78945" y="52151"/>
                  </a:cubicBezTo>
                  <a:cubicBezTo>
                    <a:pt x="71374" y="53391"/>
                    <a:pt x="69790" y="59413"/>
                    <a:pt x="69790" y="62070"/>
                  </a:cubicBezTo>
                  <a:cubicBezTo>
                    <a:pt x="69790" y="65967"/>
                    <a:pt x="72783" y="68624"/>
                    <a:pt x="76833" y="68624"/>
                  </a:cubicBezTo>
                  <a:cubicBezTo>
                    <a:pt x="81586" y="68624"/>
                    <a:pt x="86869" y="64727"/>
                    <a:pt x="86869" y="57288"/>
                  </a:cubicBezTo>
                  <a:cubicBezTo>
                    <a:pt x="86869" y="51442"/>
                    <a:pt x="82643" y="44888"/>
                    <a:pt x="73311" y="44888"/>
                  </a:cubicBezTo>
                  <a:cubicBezTo>
                    <a:pt x="63275" y="44888"/>
                    <a:pt x="54120" y="52151"/>
                    <a:pt x="45140" y="60476"/>
                  </a:cubicBezTo>
                  <a:cubicBezTo>
                    <a:pt x="37745" y="67561"/>
                    <a:pt x="31935" y="73053"/>
                    <a:pt x="24716" y="76064"/>
                  </a:cubicBezTo>
                  <a:lnTo>
                    <a:pt x="42147" y="5387"/>
                  </a:lnTo>
                  <a:close/>
                </a:path>
              </a:pathLst>
            </a:custGeom>
            <a:solidFill>
              <a:srgbClr val="000000"/>
            </a:solidFill>
            <a:ln w="25247"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F84E12F8-A243-7DD2-2406-CB1AEFCC953C}"/>
                </a:ext>
              </a:extLst>
            </p:cNvPr>
            <p:cNvSpPr/>
            <p:nvPr>
              <p:custDataLst>
                <p:tags r:id="rId82"/>
              </p:custDataLst>
            </p:nvPr>
          </p:nvSpPr>
          <p:spPr>
            <a:xfrm>
              <a:off x="8883579" y="4212667"/>
              <a:ext cx="125763" cy="146769"/>
            </a:xfrm>
            <a:custGeom>
              <a:avLst/>
              <a:gdLst>
                <a:gd name="connsiteX0" fmla="*/ 117210 w 125763"/>
                <a:gd name="connsiteY0" fmla="*/ 78517 h 146769"/>
                <a:gd name="connsiteX1" fmla="*/ 126014 w 125763"/>
                <a:gd name="connsiteY1" fmla="*/ 73456 h 146769"/>
                <a:gd name="connsiteX2" fmla="*/ 117210 w 125763"/>
                <a:gd name="connsiteY2" fmla="*/ 68395 h 146769"/>
                <a:gd name="connsiteX3" fmla="*/ 10563 w 125763"/>
                <a:gd name="connsiteY3" fmla="*/ 68395 h 146769"/>
                <a:gd name="connsiteX4" fmla="*/ 77972 w 125763"/>
                <a:gd name="connsiteY4" fmla="*/ 10193 h 146769"/>
                <a:gd name="connsiteX5" fmla="*/ 117210 w 125763"/>
                <a:gd name="connsiteY5" fmla="*/ 10193 h 146769"/>
                <a:gd name="connsiteX6" fmla="*/ 126014 w 125763"/>
                <a:gd name="connsiteY6" fmla="*/ 5132 h 146769"/>
                <a:gd name="connsiteX7" fmla="*/ 117210 w 125763"/>
                <a:gd name="connsiteY7" fmla="*/ 71 h 146769"/>
                <a:gd name="connsiteX8" fmla="*/ 77469 w 125763"/>
                <a:gd name="connsiteY8" fmla="*/ 71 h 146769"/>
                <a:gd name="connsiteX9" fmla="*/ 250 w 125763"/>
                <a:gd name="connsiteY9" fmla="*/ 73456 h 146769"/>
                <a:gd name="connsiteX10" fmla="*/ 77469 w 125763"/>
                <a:gd name="connsiteY10" fmla="*/ 146841 h 146769"/>
                <a:gd name="connsiteX11" fmla="*/ 117210 w 125763"/>
                <a:gd name="connsiteY11" fmla="*/ 146841 h 146769"/>
                <a:gd name="connsiteX12" fmla="*/ 126014 w 125763"/>
                <a:gd name="connsiteY12" fmla="*/ 141780 h 146769"/>
                <a:gd name="connsiteX13" fmla="*/ 117210 w 125763"/>
                <a:gd name="connsiteY13" fmla="*/ 136719 h 146769"/>
                <a:gd name="connsiteX14" fmla="*/ 77972 w 125763"/>
                <a:gd name="connsiteY14" fmla="*/ 136719 h 146769"/>
                <a:gd name="connsiteX15" fmla="*/ 10563 w 125763"/>
                <a:gd name="connsiteY15" fmla="*/ 78517 h 146769"/>
                <a:gd name="connsiteX16" fmla="*/ 117210 w 125763"/>
                <a:gd name="connsiteY16" fmla="*/ 78517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63" h="146769">
                  <a:moveTo>
                    <a:pt x="117210" y="78517"/>
                  </a:moveTo>
                  <a:cubicBezTo>
                    <a:pt x="121486" y="78517"/>
                    <a:pt x="126014" y="78517"/>
                    <a:pt x="126014" y="73456"/>
                  </a:cubicBezTo>
                  <a:cubicBezTo>
                    <a:pt x="126014" y="68395"/>
                    <a:pt x="121486" y="68395"/>
                    <a:pt x="117210" y="68395"/>
                  </a:cubicBezTo>
                  <a:lnTo>
                    <a:pt x="10563" y="68395"/>
                  </a:lnTo>
                  <a:cubicBezTo>
                    <a:pt x="13581" y="34486"/>
                    <a:pt x="42507" y="10193"/>
                    <a:pt x="77972" y="10193"/>
                  </a:cubicBezTo>
                  <a:lnTo>
                    <a:pt x="117210" y="10193"/>
                  </a:lnTo>
                  <a:cubicBezTo>
                    <a:pt x="121486" y="10193"/>
                    <a:pt x="126014" y="10193"/>
                    <a:pt x="126014" y="5132"/>
                  </a:cubicBezTo>
                  <a:cubicBezTo>
                    <a:pt x="126014" y="71"/>
                    <a:pt x="121486" y="71"/>
                    <a:pt x="117210" y="71"/>
                  </a:cubicBezTo>
                  <a:lnTo>
                    <a:pt x="77469" y="71"/>
                  </a:lnTo>
                  <a:cubicBezTo>
                    <a:pt x="34458" y="71"/>
                    <a:pt x="250" y="32968"/>
                    <a:pt x="250" y="73456"/>
                  </a:cubicBezTo>
                  <a:cubicBezTo>
                    <a:pt x="250" y="113944"/>
                    <a:pt x="34458" y="146841"/>
                    <a:pt x="77469" y="146841"/>
                  </a:cubicBezTo>
                  <a:lnTo>
                    <a:pt x="117210" y="146841"/>
                  </a:lnTo>
                  <a:cubicBezTo>
                    <a:pt x="121486" y="146841"/>
                    <a:pt x="126014" y="146841"/>
                    <a:pt x="126014" y="141780"/>
                  </a:cubicBezTo>
                  <a:cubicBezTo>
                    <a:pt x="126014" y="136719"/>
                    <a:pt x="121486" y="136719"/>
                    <a:pt x="117210" y="136719"/>
                  </a:cubicBezTo>
                  <a:lnTo>
                    <a:pt x="77972" y="136719"/>
                  </a:lnTo>
                  <a:cubicBezTo>
                    <a:pt x="42507" y="136719"/>
                    <a:pt x="13581" y="112426"/>
                    <a:pt x="10563" y="78517"/>
                  </a:cubicBezTo>
                  <a:lnTo>
                    <a:pt x="117210" y="78517"/>
                  </a:lnTo>
                  <a:close/>
                </a:path>
              </a:pathLst>
            </a:custGeom>
            <a:solidFill>
              <a:srgbClr val="000000"/>
            </a:solidFill>
            <a:ln w="25247"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DB4BB11A-2407-F52E-C7AD-52E0513EEE08}"/>
                </a:ext>
              </a:extLst>
            </p:cNvPr>
            <p:cNvSpPr/>
            <p:nvPr>
              <p:custDataLst>
                <p:tags r:id="rId83"/>
              </p:custDataLst>
            </p:nvPr>
          </p:nvSpPr>
          <p:spPr>
            <a:xfrm>
              <a:off x="9113334" y="4170914"/>
              <a:ext cx="149155" cy="183968"/>
            </a:xfrm>
            <a:custGeom>
              <a:avLst/>
              <a:gdLst>
                <a:gd name="connsiteX0" fmla="*/ 149415 w 149155"/>
                <a:gd name="connsiteY0" fmla="*/ 2602 h 183968"/>
                <a:gd name="connsiteX1" fmla="*/ 146648 w 149155"/>
                <a:gd name="connsiteY1" fmla="*/ 71 h 183968"/>
                <a:gd name="connsiteX2" fmla="*/ 142121 w 149155"/>
                <a:gd name="connsiteY2" fmla="*/ 3867 h 183968"/>
                <a:gd name="connsiteX3" fmla="*/ 130048 w 149155"/>
                <a:gd name="connsiteY3" fmla="*/ 18291 h 183968"/>
                <a:gd name="connsiteX4" fmla="*/ 94079 w 149155"/>
                <a:gd name="connsiteY4" fmla="*/ 71 h 183968"/>
                <a:gd name="connsiteX5" fmla="*/ 31952 w 149155"/>
                <a:gd name="connsiteY5" fmla="*/ 59791 h 183968"/>
                <a:gd name="connsiteX6" fmla="*/ 58111 w 149155"/>
                <a:gd name="connsiteY6" fmla="*/ 95725 h 183968"/>
                <a:gd name="connsiteX7" fmla="*/ 85024 w 149155"/>
                <a:gd name="connsiteY7" fmla="*/ 102810 h 183968"/>
                <a:gd name="connsiteX8" fmla="*/ 108165 w 149155"/>
                <a:gd name="connsiteY8" fmla="*/ 129633 h 183968"/>
                <a:gd name="connsiteX9" fmla="*/ 62890 w 149155"/>
                <a:gd name="connsiteY9" fmla="*/ 176195 h 183968"/>
                <a:gd name="connsiteX10" fmla="*/ 18873 w 149155"/>
                <a:gd name="connsiteY10" fmla="*/ 139249 h 183968"/>
                <a:gd name="connsiteX11" fmla="*/ 20382 w 149155"/>
                <a:gd name="connsiteY11" fmla="*/ 125585 h 183968"/>
                <a:gd name="connsiteX12" fmla="*/ 20885 w 149155"/>
                <a:gd name="connsiteY12" fmla="*/ 123813 h 183968"/>
                <a:gd name="connsiteX13" fmla="*/ 17867 w 149155"/>
                <a:gd name="connsiteY13" fmla="*/ 121030 h 183968"/>
                <a:gd name="connsiteX14" fmla="*/ 15351 w 149155"/>
                <a:gd name="connsiteY14" fmla="*/ 122042 h 183968"/>
                <a:gd name="connsiteX15" fmla="*/ 260 w 149155"/>
                <a:gd name="connsiteY15" fmla="*/ 181509 h 183968"/>
                <a:gd name="connsiteX16" fmla="*/ 3027 w 149155"/>
                <a:gd name="connsiteY16" fmla="*/ 184039 h 183968"/>
                <a:gd name="connsiteX17" fmla="*/ 7554 w 149155"/>
                <a:gd name="connsiteY17" fmla="*/ 180244 h 183968"/>
                <a:gd name="connsiteX18" fmla="*/ 19879 w 149155"/>
                <a:gd name="connsiteY18" fmla="*/ 165820 h 183968"/>
                <a:gd name="connsiteX19" fmla="*/ 62387 w 149155"/>
                <a:gd name="connsiteY19" fmla="*/ 184039 h 183968"/>
                <a:gd name="connsiteX20" fmla="*/ 126275 w 149155"/>
                <a:gd name="connsiteY20" fmla="*/ 119005 h 183968"/>
                <a:gd name="connsiteX21" fmla="*/ 113950 w 149155"/>
                <a:gd name="connsiteY21" fmla="*/ 89398 h 183968"/>
                <a:gd name="connsiteX22" fmla="*/ 82006 w 149155"/>
                <a:gd name="connsiteY22" fmla="*/ 76746 h 183968"/>
                <a:gd name="connsiteX23" fmla="*/ 65154 w 149155"/>
                <a:gd name="connsiteY23" fmla="*/ 72191 h 183968"/>
                <a:gd name="connsiteX24" fmla="*/ 49811 w 149155"/>
                <a:gd name="connsiteY24" fmla="*/ 49163 h 183968"/>
                <a:gd name="connsiteX25" fmla="*/ 93828 w 149155"/>
                <a:gd name="connsiteY25" fmla="*/ 7157 h 183968"/>
                <a:gd name="connsiteX26" fmla="*/ 130048 w 149155"/>
                <a:gd name="connsiteY26" fmla="*/ 46380 h 183968"/>
                <a:gd name="connsiteX27" fmla="*/ 129041 w 149155"/>
                <a:gd name="connsiteY27" fmla="*/ 60550 h 183968"/>
                <a:gd name="connsiteX28" fmla="*/ 132060 w 149155"/>
                <a:gd name="connsiteY28" fmla="*/ 63081 h 183968"/>
                <a:gd name="connsiteX29" fmla="*/ 135833 w 149155"/>
                <a:gd name="connsiteY29" fmla="*/ 58020 h 183968"/>
                <a:gd name="connsiteX30" fmla="*/ 149415 w 149155"/>
                <a:gd name="connsiteY30" fmla="*/ 260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55" h="183968">
                  <a:moveTo>
                    <a:pt x="149415" y="2602"/>
                  </a:moveTo>
                  <a:cubicBezTo>
                    <a:pt x="149415" y="1843"/>
                    <a:pt x="148912" y="71"/>
                    <a:pt x="146648" y="71"/>
                  </a:cubicBezTo>
                  <a:cubicBezTo>
                    <a:pt x="145391" y="71"/>
                    <a:pt x="145139" y="324"/>
                    <a:pt x="142121" y="3867"/>
                  </a:cubicBezTo>
                  <a:lnTo>
                    <a:pt x="130048" y="18291"/>
                  </a:lnTo>
                  <a:cubicBezTo>
                    <a:pt x="123508" y="6398"/>
                    <a:pt x="110429" y="71"/>
                    <a:pt x="94079" y="71"/>
                  </a:cubicBezTo>
                  <a:cubicBezTo>
                    <a:pt x="62135" y="71"/>
                    <a:pt x="31952" y="29172"/>
                    <a:pt x="31952" y="59791"/>
                  </a:cubicBezTo>
                  <a:cubicBezTo>
                    <a:pt x="31952" y="80288"/>
                    <a:pt x="45283" y="91929"/>
                    <a:pt x="58111" y="95725"/>
                  </a:cubicBezTo>
                  <a:lnTo>
                    <a:pt x="85024" y="102810"/>
                  </a:lnTo>
                  <a:cubicBezTo>
                    <a:pt x="94331" y="105087"/>
                    <a:pt x="108165" y="108883"/>
                    <a:pt x="108165" y="129633"/>
                  </a:cubicBezTo>
                  <a:cubicBezTo>
                    <a:pt x="108165" y="152408"/>
                    <a:pt x="87540" y="176195"/>
                    <a:pt x="62890" y="176195"/>
                  </a:cubicBezTo>
                  <a:cubicBezTo>
                    <a:pt x="46792" y="176195"/>
                    <a:pt x="18873" y="170628"/>
                    <a:pt x="18873" y="139249"/>
                  </a:cubicBezTo>
                  <a:cubicBezTo>
                    <a:pt x="18873" y="133176"/>
                    <a:pt x="20130" y="127103"/>
                    <a:pt x="20382" y="125585"/>
                  </a:cubicBezTo>
                  <a:cubicBezTo>
                    <a:pt x="20634" y="124572"/>
                    <a:pt x="20885" y="124319"/>
                    <a:pt x="20885" y="123813"/>
                  </a:cubicBezTo>
                  <a:cubicBezTo>
                    <a:pt x="20885" y="121283"/>
                    <a:pt x="19124" y="121030"/>
                    <a:pt x="17867" y="121030"/>
                  </a:cubicBezTo>
                  <a:cubicBezTo>
                    <a:pt x="16609" y="121030"/>
                    <a:pt x="16106" y="121283"/>
                    <a:pt x="15351" y="122042"/>
                  </a:cubicBezTo>
                  <a:cubicBezTo>
                    <a:pt x="14345" y="123054"/>
                    <a:pt x="260" y="180750"/>
                    <a:pt x="260" y="181509"/>
                  </a:cubicBezTo>
                  <a:cubicBezTo>
                    <a:pt x="260" y="183027"/>
                    <a:pt x="1517" y="184039"/>
                    <a:pt x="3027" y="184039"/>
                  </a:cubicBezTo>
                  <a:cubicBezTo>
                    <a:pt x="4284" y="184039"/>
                    <a:pt x="4536" y="183786"/>
                    <a:pt x="7554" y="180244"/>
                  </a:cubicBezTo>
                  <a:lnTo>
                    <a:pt x="19879" y="165820"/>
                  </a:lnTo>
                  <a:cubicBezTo>
                    <a:pt x="30695" y="180497"/>
                    <a:pt x="47798" y="184039"/>
                    <a:pt x="62387" y="184039"/>
                  </a:cubicBezTo>
                  <a:cubicBezTo>
                    <a:pt x="96595" y="184039"/>
                    <a:pt x="126275" y="150384"/>
                    <a:pt x="126275" y="119005"/>
                  </a:cubicBezTo>
                  <a:cubicBezTo>
                    <a:pt x="126275" y="101545"/>
                    <a:pt x="117723" y="92941"/>
                    <a:pt x="113950" y="89398"/>
                  </a:cubicBezTo>
                  <a:cubicBezTo>
                    <a:pt x="108165" y="83578"/>
                    <a:pt x="104392" y="82566"/>
                    <a:pt x="82006" y="76746"/>
                  </a:cubicBezTo>
                  <a:cubicBezTo>
                    <a:pt x="76472" y="75227"/>
                    <a:pt x="67417" y="72697"/>
                    <a:pt x="65154" y="72191"/>
                  </a:cubicBezTo>
                  <a:cubicBezTo>
                    <a:pt x="58363" y="69913"/>
                    <a:pt x="49811" y="62575"/>
                    <a:pt x="49811" y="49163"/>
                  </a:cubicBezTo>
                  <a:cubicBezTo>
                    <a:pt x="49811" y="28666"/>
                    <a:pt x="69933" y="7157"/>
                    <a:pt x="93828" y="7157"/>
                  </a:cubicBezTo>
                  <a:cubicBezTo>
                    <a:pt x="114704" y="7157"/>
                    <a:pt x="130048" y="18038"/>
                    <a:pt x="130048" y="46380"/>
                  </a:cubicBezTo>
                  <a:cubicBezTo>
                    <a:pt x="130048" y="54477"/>
                    <a:pt x="129041" y="59032"/>
                    <a:pt x="129041" y="60550"/>
                  </a:cubicBezTo>
                  <a:cubicBezTo>
                    <a:pt x="129041" y="60803"/>
                    <a:pt x="129041" y="63081"/>
                    <a:pt x="132060" y="63081"/>
                  </a:cubicBezTo>
                  <a:cubicBezTo>
                    <a:pt x="134575" y="63081"/>
                    <a:pt x="134827" y="62322"/>
                    <a:pt x="135833" y="58020"/>
                  </a:cubicBezTo>
                  <a:lnTo>
                    <a:pt x="149415" y="2602"/>
                  </a:lnTo>
                  <a:close/>
                </a:path>
              </a:pathLst>
            </a:custGeom>
            <a:solidFill>
              <a:srgbClr val="000000"/>
            </a:solidFill>
            <a:ln w="25247"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523F916A-175F-E5F4-5648-95B99A451C22}"/>
                </a:ext>
              </a:extLst>
            </p:cNvPr>
            <p:cNvSpPr/>
            <p:nvPr>
              <p:custDataLst>
                <p:tags r:id="rId84"/>
              </p:custDataLst>
            </p:nvPr>
          </p:nvSpPr>
          <p:spPr>
            <a:xfrm>
              <a:off x="9262765" y="4269831"/>
              <a:ext cx="53348" cy="119212"/>
            </a:xfrm>
            <a:custGeom>
              <a:avLst/>
              <a:gdLst>
                <a:gd name="connsiteX0" fmla="*/ 49037 w 53348"/>
                <a:gd name="connsiteY0" fmla="*/ 6804 h 119212"/>
                <a:gd name="connsiteX1" fmla="*/ 41994 w 53348"/>
                <a:gd name="connsiteY1" fmla="*/ 73 h 119212"/>
                <a:gd name="connsiteX2" fmla="*/ 32134 w 53348"/>
                <a:gd name="connsiteY2" fmla="*/ 9815 h 119212"/>
                <a:gd name="connsiteX3" fmla="*/ 39177 w 53348"/>
                <a:gd name="connsiteY3" fmla="*/ 16546 h 119212"/>
                <a:gd name="connsiteX4" fmla="*/ 49037 w 53348"/>
                <a:gd name="connsiteY4" fmla="*/ 6804 h 119212"/>
                <a:gd name="connsiteX5" fmla="*/ 13119 w 53348"/>
                <a:gd name="connsiteY5" fmla="*/ 96789 h 119212"/>
                <a:gd name="connsiteX6" fmla="*/ 11534 w 53348"/>
                <a:gd name="connsiteY6" fmla="*/ 104229 h 119212"/>
                <a:gd name="connsiteX7" fmla="*/ 28261 w 53348"/>
                <a:gd name="connsiteY7" fmla="*/ 119285 h 119212"/>
                <a:gd name="connsiteX8" fmla="*/ 53615 w 53348"/>
                <a:gd name="connsiteY8" fmla="*/ 92183 h 119212"/>
                <a:gd name="connsiteX9" fmla="*/ 50798 w 53348"/>
                <a:gd name="connsiteY9" fmla="*/ 89881 h 119212"/>
                <a:gd name="connsiteX10" fmla="*/ 47452 w 53348"/>
                <a:gd name="connsiteY10" fmla="*/ 92892 h 119212"/>
                <a:gd name="connsiteX11" fmla="*/ 28789 w 53348"/>
                <a:gd name="connsiteY11" fmla="*/ 114325 h 119212"/>
                <a:gd name="connsiteX12" fmla="*/ 24387 w 53348"/>
                <a:gd name="connsiteY12" fmla="*/ 108126 h 119212"/>
                <a:gd name="connsiteX13" fmla="*/ 27204 w 53348"/>
                <a:gd name="connsiteY13" fmla="*/ 96789 h 119212"/>
                <a:gd name="connsiteX14" fmla="*/ 32839 w 53348"/>
                <a:gd name="connsiteY14" fmla="*/ 82618 h 119212"/>
                <a:gd name="connsiteX15" fmla="*/ 41466 w 53348"/>
                <a:gd name="connsiteY15" fmla="*/ 60122 h 119212"/>
                <a:gd name="connsiteX16" fmla="*/ 42522 w 53348"/>
                <a:gd name="connsiteY16" fmla="*/ 54453 h 119212"/>
                <a:gd name="connsiteX17" fmla="*/ 25796 w 53348"/>
                <a:gd name="connsiteY17" fmla="*/ 39397 h 119212"/>
                <a:gd name="connsiteX18" fmla="*/ 266 w 53348"/>
                <a:gd name="connsiteY18" fmla="*/ 66499 h 119212"/>
                <a:gd name="connsiteX19" fmla="*/ 3259 w 53348"/>
                <a:gd name="connsiteY19" fmla="*/ 68801 h 119212"/>
                <a:gd name="connsiteX20" fmla="*/ 6428 w 53348"/>
                <a:gd name="connsiteY20" fmla="*/ 65967 h 119212"/>
                <a:gd name="connsiteX21" fmla="*/ 25268 w 53348"/>
                <a:gd name="connsiteY21" fmla="*/ 44357 h 119212"/>
                <a:gd name="connsiteX22" fmla="*/ 29669 w 53348"/>
                <a:gd name="connsiteY22" fmla="*/ 50556 h 119212"/>
                <a:gd name="connsiteX23" fmla="*/ 24211 w 53348"/>
                <a:gd name="connsiteY23" fmla="*/ 68270 h 119212"/>
                <a:gd name="connsiteX24" fmla="*/ 13119 w 53348"/>
                <a:gd name="connsiteY24" fmla="*/ 96789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8" h="119212">
                  <a:moveTo>
                    <a:pt x="49037" y="6804"/>
                  </a:moveTo>
                  <a:cubicBezTo>
                    <a:pt x="49037" y="3970"/>
                    <a:pt x="46924" y="73"/>
                    <a:pt x="41994" y="73"/>
                  </a:cubicBezTo>
                  <a:cubicBezTo>
                    <a:pt x="37240" y="73"/>
                    <a:pt x="32134" y="4678"/>
                    <a:pt x="32134" y="9815"/>
                  </a:cubicBezTo>
                  <a:cubicBezTo>
                    <a:pt x="32134" y="12827"/>
                    <a:pt x="34423" y="16546"/>
                    <a:pt x="39177" y="16546"/>
                  </a:cubicBezTo>
                  <a:cubicBezTo>
                    <a:pt x="44283" y="16546"/>
                    <a:pt x="49037" y="11587"/>
                    <a:pt x="49037" y="6804"/>
                  </a:cubicBezTo>
                  <a:close/>
                  <a:moveTo>
                    <a:pt x="13119" y="96789"/>
                  </a:moveTo>
                  <a:cubicBezTo>
                    <a:pt x="12415" y="99092"/>
                    <a:pt x="11534" y="101217"/>
                    <a:pt x="11534" y="104229"/>
                  </a:cubicBezTo>
                  <a:cubicBezTo>
                    <a:pt x="11534" y="112554"/>
                    <a:pt x="18577" y="119285"/>
                    <a:pt x="28261" y="119285"/>
                  </a:cubicBezTo>
                  <a:cubicBezTo>
                    <a:pt x="45868" y="119285"/>
                    <a:pt x="53615" y="94840"/>
                    <a:pt x="53615" y="92183"/>
                  </a:cubicBezTo>
                  <a:cubicBezTo>
                    <a:pt x="53615" y="89881"/>
                    <a:pt x="51326" y="89881"/>
                    <a:pt x="50798" y="89881"/>
                  </a:cubicBezTo>
                  <a:cubicBezTo>
                    <a:pt x="48333" y="89881"/>
                    <a:pt x="48157" y="90943"/>
                    <a:pt x="47452" y="92892"/>
                  </a:cubicBezTo>
                  <a:cubicBezTo>
                    <a:pt x="43403" y="107063"/>
                    <a:pt x="35656" y="114325"/>
                    <a:pt x="28789" y="114325"/>
                  </a:cubicBezTo>
                  <a:cubicBezTo>
                    <a:pt x="25268" y="114325"/>
                    <a:pt x="24387" y="112023"/>
                    <a:pt x="24387" y="108126"/>
                  </a:cubicBezTo>
                  <a:cubicBezTo>
                    <a:pt x="24387" y="104051"/>
                    <a:pt x="25620" y="100686"/>
                    <a:pt x="27204" y="96789"/>
                  </a:cubicBezTo>
                  <a:cubicBezTo>
                    <a:pt x="28965" y="92006"/>
                    <a:pt x="30902" y="87224"/>
                    <a:pt x="32839" y="82618"/>
                  </a:cubicBezTo>
                  <a:cubicBezTo>
                    <a:pt x="34423" y="78367"/>
                    <a:pt x="40762" y="62247"/>
                    <a:pt x="41466" y="60122"/>
                  </a:cubicBezTo>
                  <a:cubicBezTo>
                    <a:pt x="41994" y="58350"/>
                    <a:pt x="42522" y="56225"/>
                    <a:pt x="42522" y="54453"/>
                  </a:cubicBezTo>
                  <a:cubicBezTo>
                    <a:pt x="42522" y="46128"/>
                    <a:pt x="35480" y="39397"/>
                    <a:pt x="25796" y="39397"/>
                  </a:cubicBezTo>
                  <a:cubicBezTo>
                    <a:pt x="8365" y="39397"/>
                    <a:pt x="266" y="63487"/>
                    <a:pt x="266" y="66499"/>
                  </a:cubicBezTo>
                  <a:cubicBezTo>
                    <a:pt x="266" y="68801"/>
                    <a:pt x="2731" y="68801"/>
                    <a:pt x="3259" y="68801"/>
                  </a:cubicBezTo>
                  <a:cubicBezTo>
                    <a:pt x="5724" y="68801"/>
                    <a:pt x="5900" y="67916"/>
                    <a:pt x="6428" y="65967"/>
                  </a:cubicBezTo>
                  <a:cubicBezTo>
                    <a:pt x="11006" y="50734"/>
                    <a:pt x="18753" y="44357"/>
                    <a:pt x="25268" y="44357"/>
                  </a:cubicBezTo>
                  <a:cubicBezTo>
                    <a:pt x="28085" y="44357"/>
                    <a:pt x="29669" y="45774"/>
                    <a:pt x="29669" y="50556"/>
                  </a:cubicBezTo>
                  <a:cubicBezTo>
                    <a:pt x="29669" y="54631"/>
                    <a:pt x="28613" y="57288"/>
                    <a:pt x="24211" y="68270"/>
                  </a:cubicBezTo>
                  <a:lnTo>
                    <a:pt x="13119" y="96789"/>
                  </a:lnTo>
                  <a:close/>
                </a:path>
              </a:pathLst>
            </a:custGeom>
            <a:solidFill>
              <a:srgbClr val="000000"/>
            </a:solidFill>
            <a:ln w="25247"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0657B092-13B8-FD99-91A6-5F156735B635}"/>
                </a:ext>
              </a:extLst>
            </p:cNvPr>
            <p:cNvSpPr/>
            <p:nvPr>
              <p:custDataLst>
                <p:tags r:id="rId85"/>
              </p:custDataLst>
            </p:nvPr>
          </p:nvSpPr>
          <p:spPr>
            <a:xfrm>
              <a:off x="9359861" y="4322491"/>
              <a:ext cx="29428" cy="75662"/>
            </a:xfrm>
            <a:custGeom>
              <a:avLst/>
              <a:gdLst>
                <a:gd name="connsiteX0" fmla="*/ 29698 w 29428"/>
                <a:gd name="connsiteY0" fmla="*/ 26642 h 75662"/>
                <a:gd name="connsiteX1" fmla="*/ 13600 w 29428"/>
                <a:gd name="connsiteY1" fmla="*/ 71 h 75662"/>
                <a:gd name="connsiteX2" fmla="*/ 269 w 29428"/>
                <a:gd name="connsiteY2" fmla="*/ 13483 h 75662"/>
                <a:gd name="connsiteX3" fmla="*/ 13600 w 29428"/>
                <a:gd name="connsiteY3" fmla="*/ 26895 h 75662"/>
                <a:gd name="connsiteX4" fmla="*/ 22404 w 29428"/>
                <a:gd name="connsiteY4" fmla="*/ 23605 h 75662"/>
                <a:gd name="connsiteX5" fmla="*/ 23661 w 29428"/>
                <a:gd name="connsiteY5" fmla="*/ 22846 h 75662"/>
                <a:gd name="connsiteX6" fmla="*/ 24164 w 29428"/>
                <a:gd name="connsiteY6" fmla="*/ 26642 h 75662"/>
                <a:gd name="connsiteX7" fmla="*/ 7060 w 29428"/>
                <a:gd name="connsiteY7" fmla="*/ 68901 h 75662"/>
                <a:gd name="connsiteX8" fmla="*/ 4294 w 29428"/>
                <a:gd name="connsiteY8" fmla="*/ 72950 h 75662"/>
                <a:gd name="connsiteX9" fmla="*/ 6809 w 29428"/>
                <a:gd name="connsiteY9" fmla="*/ 75734 h 75662"/>
                <a:gd name="connsiteX10" fmla="*/ 29698 w 29428"/>
                <a:gd name="connsiteY10" fmla="*/ 2664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8" h="75662">
                  <a:moveTo>
                    <a:pt x="29698" y="26642"/>
                  </a:moveTo>
                  <a:cubicBezTo>
                    <a:pt x="29698" y="9940"/>
                    <a:pt x="23410" y="71"/>
                    <a:pt x="13600" y="71"/>
                  </a:cubicBezTo>
                  <a:cubicBezTo>
                    <a:pt x="5300" y="71"/>
                    <a:pt x="269" y="6398"/>
                    <a:pt x="269" y="13483"/>
                  </a:cubicBezTo>
                  <a:cubicBezTo>
                    <a:pt x="269" y="20315"/>
                    <a:pt x="5300" y="26895"/>
                    <a:pt x="13600" y="26895"/>
                  </a:cubicBezTo>
                  <a:cubicBezTo>
                    <a:pt x="16619" y="26895"/>
                    <a:pt x="19888" y="25882"/>
                    <a:pt x="22404" y="23605"/>
                  </a:cubicBezTo>
                  <a:cubicBezTo>
                    <a:pt x="23158" y="23099"/>
                    <a:pt x="23410" y="22846"/>
                    <a:pt x="23661" y="22846"/>
                  </a:cubicBezTo>
                  <a:cubicBezTo>
                    <a:pt x="23913" y="22846"/>
                    <a:pt x="24164" y="23099"/>
                    <a:pt x="24164" y="26642"/>
                  </a:cubicBezTo>
                  <a:cubicBezTo>
                    <a:pt x="24164" y="45367"/>
                    <a:pt x="15361" y="60550"/>
                    <a:pt x="7060" y="68901"/>
                  </a:cubicBezTo>
                  <a:cubicBezTo>
                    <a:pt x="4294" y="71685"/>
                    <a:pt x="4294" y="72191"/>
                    <a:pt x="4294" y="72950"/>
                  </a:cubicBezTo>
                  <a:cubicBezTo>
                    <a:pt x="4294" y="74721"/>
                    <a:pt x="5551" y="75734"/>
                    <a:pt x="6809" y="75734"/>
                  </a:cubicBezTo>
                  <a:cubicBezTo>
                    <a:pt x="9576" y="75734"/>
                    <a:pt x="29698" y="56249"/>
                    <a:pt x="29698" y="26642"/>
                  </a:cubicBezTo>
                  <a:close/>
                </a:path>
              </a:pathLst>
            </a:custGeom>
            <a:solidFill>
              <a:srgbClr val="000000"/>
            </a:solidFill>
            <a:ln w="25247"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BC1D9608-F749-D023-E8E7-21ED3EFF3149}"/>
                </a:ext>
              </a:extLst>
            </p:cNvPr>
            <p:cNvSpPr/>
            <p:nvPr>
              <p:custDataLst>
                <p:tags r:id="rId86"/>
              </p:custDataLst>
            </p:nvPr>
          </p:nvSpPr>
          <p:spPr>
            <a:xfrm>
              <a:off x="9457313" y="4237466"/>
              <a:ext cx="166510" cy="114632"/>
            </a:xfrm>
            <a:custGeom>
              <a:avLst/>
              <a:gdLst>
                <a:gd name="connsiteX0" fmla="*/ 109185 w 166510"/>
                <a:gd name="connsiteY0" fmla="*/ 26135 h 114632"/>
                <a:gd name="connsiteX1" fmla="*/ 112958 w 166510"/>
                <a:gd name="connsiteY1" fmla="*/ 9687 h 114632"/>
                <a:gd name="connsiteX2" fmla="*/ 105663 w 166510"/>
                <a:gd name="connsiteY2" fmla="*/ 2855 h 114632"/>
                <a:gd name="connsiteX3" fmla="*/ 96357 w 166510"/>
                <a:gd name="connsiteY3" fmla="*/ 9940 h 114632"/>
                <a:gd name="connsiteX4" fmla="*/ 82020 w 166510"/>
                <a:gd name="connsiteY4" fmla="*/ 66624 h 114632"/>
                <a:gd name="connsiteX5" fmla="*/ 79756 w 166510"/>
                <a:gd name="connsiteY5" fmla="*/ 83325 h 114632"/>
                <a:gd name="connsiteX6" fmla="*/ 80008 w 166510"/>
                <a:gd name="connsiteY6" fmla="*/ 87880 h 114632"/>
                <a:gd name="connsiteX7" fmla="*/ 56867 w 166510"/>
                <a:gd name="connsiteY7" fmla="*/ 109136 h 114632"/>
                <a:gd name="connsiteX8" fmla="*/ 36745 w 166510"/>
                <a:gd name="connsiteY8" fmla="*/ 86109 h 114632"/>
                <a:gd name="connsiteX9" fmla="*/ 49824 w 166510"/>
                <a:gd name="connsiteY9" fmla="*/ 37017 h 114632"/>
                <a:gd name="connsiteX10" fmla="*/ 54100 w 166510"/>
                <a:gd name="connsiteY10" fmla="*/ 20821 h 114632"/>
                <a:gd name="connsiteX11" fmla="*/ 33475 w 166510"/>
                <a:gd name="connsiteY11" fmla="*/ 71 h 114632"/>
                <a:gd name="connsiteX12" fmla="*/ 274 w 166510"/>
                <a:gd name="connsiteY12" fmla="*/ 39041 h 114632"/>
                <a:gd name="connsiteX13" fmla="*/ 3292 w 166510"/>
                <a:gd name="connsiteY13" fmla="*/ 41572 h 114632"/>
                <a:gd name="connsiteX14" fmla="*/ 7316 w 166510"/>
                <a:gd name="connsiteY14" fmla="*/ 37017 h 114632"/>
                <a:gd name="connsiteX15" fmla="*/ 32721 w 166510"/>
                <a:gd name="connsiteY15" fmla="*/ 5638 h 114632"/>
                <a:gd name="connsiteX16" fmla="*/ 39009 w 166510"/>
                <a:gd name="connsiteY16" fmla="*/ 13989 h 114632"/>
                <a:gd name="connsiteX17" fmla="*/ 34481 w 166510"/>
                <a:gd name="connsiteY17" fmla="*/ 31703 h 114632"/>
                <a:gd name="connsiteX18" fmla="*/ 20396 w 166510"/>
                <a:gd name="connsiteY18" fmla="*/ 82819 h 114632"/>
                <a:gd name="connsiteX19" fmla="*/ 56113 w 166510"/>
                <a:gd name="connsiteY19" fmla="*/ 114703 h 114632"/>
                <a:gd name="connsiteX20" fmla="*/ 82271 w 166510"/>
                <a:gd name="connsiteY20" fmla="*/ 96990 h 114632"/>
                <a:gd name="connsiteX21" fmla="*/ 113712 w 166510"/>
                <a:gd name="connsiteY21" fmla="*/ 114703 h 114632"/>
                <a:gd name="connsiteX22" fmla="*/ 150184 w 166510"/>
                <a:gd name="connsiteY22" fmla="*/ 83578 h 114632"/>
                <a:gd name="connsiteX23" fmla="*/ 166784 w 166510"/>
                <a:gd name="connsiteY23" fmla="*/ 17785 h 114632"/>
                <a:gd name="connsiteX24" fmla="*/ 155717 w 166510"/>
                <a:gd name="connsiteY24" fmla="*/ 71 h 114632"/>
                <a:gd name="connsiteX25" fmla="*/ 143141 w 166510"/>
                <a:gd name="connsiteY25" fmla="*/ 12218 h 114632"/>
                <a:gd name="connsiteX26" fmla="*/ 146914 w 166510"/>
                <a:gd name="connsiteY26" fmla="*/ 19050 h 114632"/>
                <a:gd name="connsiteX27" fmla="*/ 155969 w 166510"/>
                <a:gd name="connsiteY27" fmla="*/ 40559 h 114632"/>
                <a:gd name="connsiteX28" fmla="*/ 142135 w 166510"/>
                <a:gd name="connsiteY28" fmla="*/ 86868 h 114632"/>
                <a:gd name="connsiteX29" fmla="*/ 114467 w 166510"/>
                <a:gd name="connsiteY29" fmla="*/ 109136 h 114632"/>
                <a:gd name="connsiteX30" fmla="*/ 95854 w 166510"/>
                <a:gd name="connsiteY30" fmla="*/ 87121 h 114632"/>
                <a:gd name="connsiteX31" fmla="*/ 98621 w 166510"/>
                <a:gd name="connsiteY31" fmla="*/ 68648 h 114632"/>
                <a:gd name="connsiteX32" fmla="*/ 109185 w 166510"/>
                <a:gd name="connsiteY32" fmla="*/ 2613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510" h="114632">
                  <a:moveTo>
                    <a:pt x="109185" y="26135"/>
                  </a:moveTo>
                  <a:cubicBezTo>
                    <a:pt x="110442" y="20568"/>
                    <a:pt x="112958" y="11205"/>
                    <a:pt x="112958" y="9687"/>
                  </a:cubicBezTo>
                  <a:cubicBezTo>
                    <a:pt x="112958" y="5132"/>
                    <a:pt x="109436" y="2855"/>
                    <a:pt x="105663" y="2855"/>
                  </a:cubicBezTo>
                  <a:cubicBezTo>
                    <a:pt x="102645" y="2855"/>
                    <a:pt x="98118" y="4879"/>
                    <a:pt x="96357" y="9940"/>
                  </a:cubicBezTo>
                  <a:cubicBezTo>
                    <a:pt x="95602" y="11712"/>
                    <a:pt x="83781" y="60044"/>
                    <a:pt x="82020" y="66624"/>
                  </a:cubicBezTo>
                  <a:cubicBezTo>
                    <a:pt x="80259" y="74215"/>
                    <a:pt x="79756" y="78770"/>
                    <a:pt x="79756" y="83325"/>
                  </a:cubicBezTo>
                  <a:cubicBezTo>
                    <a:pt x="79756" y="86109"/>
                    <a:pt x="79756" y="86615"/>
                    <a:pt x="80008" y="87880"/>
                  </a:cubicBezTo>
                  <a:cubicBezTo>
                    <a:pt x="74223" y="101292"/>
                    <a:pt x="66677" y="109136"/>
                    <a:pt x="56867" y="109136"/>
                  </a:cubicBezTo>
                  <a:cubicBezTo>
                    <a:pt x="36745" y="109136"/>
                    <a:pt x="36745" y="90410"/>
                    <a:pt x="36745" y="86109"/>
                  </a:cubicBezTo>
                  <a:cubicBezTo>
                    <a:pt x="36745" y="78011"/>
                    <a:pt x="38003" y="68142"/>
                    <a:pt x="49824" y="37017"/>
                  </a:cubicBezTo>
                  <a:cubicBezTo>
                    <a:pt x="52591" y="29425"/>
                    <a:pt x="54100" y="25882"/>
                    <a:pt x="54100" y="20821"/>
                  </a:cubicBezTo>
                  <a:cubicBezTo>
                    <a:pt x="54100" y="9434"/>
                    <a:pt x="45800" y="71"/>
                    <a:pt x="33475" y="71"/>
                  </a:cubicBezTo>
                  <a:cubicBezTo>
                    <a:pt x="9580" y="71"/>
                    <a:pt x="274" y="36764"/>
                    <a:pt x="274" y="39041"/>
                  </a:cubicBezTo>
                  <a:cubicBezTo>
                    <a:pt x="274" y="41572"/>
                    <a:pt x="2789" y="41572"/>
                    <a:pt x="3292" y="41572"/>
                  </a:cubicBezTo>
                  <a:cubicBezTo>
                    <a:pt x="5807" y="41572"/>
                    <a:pt x="6059" y="41066"/>
                    <a:pt x="7316" y="37017"/>
                  </a:cubicBezTo>
                  <a:cubicBezTo>
                    <a:pt x="14108" y="13483"/>
                    <a:pt x="23917" y="5638"/>
                    <a:pt x="32721" y="5638"/>
                  </a:cubicBezTo>
                  <a:cubicBezTo>
                    <a:pt x="34984" y="5638"/>
                    <a:pt x="39009" y="5891"/>
                    <a:pt x="39009" y="13989"/>
                  </a:cubicBezTo>
                  <a:cubicBezTo>
                    <a:pt x="39009" y="20315"/>
                    <a:pt x="36242" y="27401"/>
                    <a:pt x="34481" y="31703"/>
                  </a:cubicBezTo>
                  <a:cubicBezTo>
                    <a:pt x="23414" y="61563"/>
                    <a:pt x="20396" y="73203"/>
                    <a:pt x="20396" y="82819"/>
                  </a:cubicBezTo>
                  <a:cubicBezTo>
                    <a:pt x="20396" y="105847"/>
                    <a:pt x="37248" y="114703"/>
                    <a:pt x="56113" y="114703"/>
                  </a:cubicBezTo>
                  <a:cubicBezTo>
                    <a:pt x="60389" y="114703"/>
                    <a:pt x="72210" y="114703"/>
                    <a:pt x="82271" y="96990"/>
                  </a:cubicBezTo>
                  <a:cubicBezTo>
                    <a:pt x="88811" y="113185"/>
                    <a:pt x="106166" y="114703"/>
                    <a:pt x="113712" y="114703"/>
                  </a:cubicBezTo>
                  <a:cubicBezTo>
                    <a:pt x="132577" y="114703"/>
                    <a:pt x="143644" y="98761"/>
                    <a:pt x="150184" y="83578"/>
                  </a:cubicBezTo>
                  <a:cubicBezTo>
                    <a:pt x="158735" y="63840"/>
                    <a:pt x="166784" y="29931"/>
                    <a:pt x="166784" y="17785"/>
                  </a:cubicBezTo>
                  <a:cubicBezTo>
                    <a:pt x="166784" y="3867"/>
                    <a:pt x="159993" y="71"/>
                    <a:pt x="155717" y="71"/>
                  </a:cubicBezTo>
                  <a:cubicBezTo>
                    <a:pt x="149429" y="71"/>
                    <a:pt x="143141" y="6651"/>
                    <a:pt x="143141" y="12218"/>
                  </a:cubicBezTo>
                  <a:cubicBezTo>
                    <a:pt x="143141" y="15507"/>
                    <a:pt x="144650" y="17026"/>
                    <a:pt x="146914" y="19050"/>
                  </a:cubicBezTo>
                  <a:cubicBezTo>
                    <a:pt x="149681" y="21834"/>
                    <a:pt x="155969" y="28413"/>
                    <a:pt x="155969" y="40559"/>
                  </a:cubicBezTo>
                  <a:cubicBezTo>
                    <a:pt x="155969" y="49163"/>
                    <a:pt x="148674" y="73962"/>
                    <a:pt x="142135" y="86868"/>
                  </a:cubicBezTo>
                  <a:cubicBezTo>
                    <a:pt x="135595" y="100279"/>
                    <a:pt x="126792" y="109136"/>
                    <a:pt x="114467" y="109136"/>
                  </a:cubicBezTo>
                  <a:cubicBezTo>
                    <a:pt x="102645" y="109136"/>
                    <a:pt x="95854" y="101545"/>
                    <a:pt x="95854" y="87121"/>
                  </a:cubicBezTo>
                  <a:cubicBezTo>
                    <a:pt x="95854" y="80035"/>
                    <a:pt x="97614" y="72191"/>
                    <a:pt x="98621" y="68648"/>
                  </a:cubicBezTo>
                  <a:lnTo>
                    <a:pt x="109185" y="26135"/>
                  </a:lnTo>
                  <a:close/>
                </a:path>
              </a:pathLst>
            </a:custGeom>
            <a:solidFill>
              <a:srgbClr val="000000"/>
            </a:solidFill>
            <a:ln w="25247"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E522CF47-48BD-FDA0-C27C-DA8FE63B1797}"/>
                </a:ext>
              </a:extLst>
            </p:cNvPr>
            <p:cNvSpPr/>
            <p:nvPr>
              <p:custDataLst>
                <p:tags r:id="rId87"/>
              </p:custDataLst>
            </p:nvPr>
          </p:nvSpPr>
          <p:spPr>
            <a:xfrm>
              <a:off x="9643296" y="4264340"/>
              <a:ext cx="86625" cy="124703"/>
            </a:xfrm>
            <a:custGeom>
              <a:avLst/>
              <a:gdLst>
                <a:gd name="connsiteX0" fmla="*/ 42185 w 86625"/>
                <a:gd name="connsiteY0" fmla="*/ 5387 h 124703"/>
                <a:gd name="connsiteX1" fmla="*/ 42889 w 86625"/>
                <a:gd name="connsiteY1" fmla="*/ 2553 h 124703"/>
                <a:gd name="connsiteX2" fmla="*/ 40072 w 86625"/>
                <a:gd name="connsiteY2" fmla="*/ 73 h 124703"/>
                <a:gd name="connsiteX3" fmla="*/ 17536 w 86625"/>
                <a:gd name="connsiteY3" fmla="*/ 1844 h 124703"/>
                <a:gd name="connsiteX4" fmla="*/ 13662 w 86625"/>
                <a:gd name="connsiteY4" fmla="*/ 5918 h 124703"/>
                <a:gd name="connsiteX5" fmla="*/ 18240 w 86625"/>
                <a:gd name="connsiteY5" fmla="*/ 8398 h 124703"/>
                <a:gd name="connsiteX6" fmla="*/ 26691 w 86625"/>
                <a:gd name="connsiteY6" fmla="*/ 11055 h 124703"/>
                <a:gd name="connsiteX7" fmla="*/ 25987 w 86625"/>
                <a:gd name="connsiteY7" fmla="*/ 14952 h 124703"/>
                <a:gd name="connsiteX8" fmla="*/ 1161 w 86625"/>
                <a:gd name="connsiteY8" fmla="*/ 115211 h 124703"/>
                <a:gd name="connsiteX9" fmla="*/ 281 w 86625"/>
                <a:gd name="connsiteY9" fmla="*/ 119108 h 124703"/>
                <a:gd name="connsiteX10" fmla="*/ 6267 w 86625"/>
                <a:gd name="connsiteY10" fmla="*/ 124776 h 124703"/>
                <a:gd name="connsiteX11" fmla="*/ 14366 w 86625"/>
                <a:gd name="connsiteY11" fmla="*/ 117337 h 124703"/>
                <a:gd name="connsiteX12" fmla="*/ 22994 w 86625"/>
                <a:gd name="connsiteY12" fmla="*/ 82972 h 124703"/>
                <a:gd name="connsiteX13" fmla="*/ 45530 w 86625"/>
                <a:gd name="connsiteY13" fmla="*/ 97497 h 124703"/>
                <a:gd name="connsiteX14" fmla="*/ 45178 w 86625"/>
                <a:gd name="connsiteY14" fmla="*/ 101040 h 124703"/>
                <a:gd name="connsiteX15" fmla="*/ 44474 w 86625"/>
                <a:gd name="connsiteY15" fmla="*/ 106531 h 124703"/>
                <a:gd name="connsiteX16" fmla="*/ 63137 w 86625"/>
                <a:gd name="connsiteY16" fmla="*/ 124776 h 124703"/>
                <a:gd name="connsiteX17" fmla="*/ 85498 w 86625"/>
                <a:gd name="connsiteY17" fmla="*/ 97675 h 124703"/>
                <a:gd name="connsiteX18" fmla="*/ 82681 w 86625"/>
                <a:gd name="connsiteY18" fmla="*/ 95372 h 124703"/>
                <a:gd name="connsiteX19" fmla="*/ 79160 w 86625"/>
                <a:gd name="connsiteY19" fmla="*/ 99623 h 124703"/>
                <a:gd name="connsiteX20" fmla="*/ 63666 w 86625"/>
                <a:gd name="connsiteY20" fmla="*/ 119817 h 124703"/>
                <a:gd name="connsiteX21" fmla="*/ 57503 w 86625"/>
                <a:gd name="connsiteY21" fmla="*/ 110605 h 124703"/>
                <a:gd name="connsiteX22" fmla="*/ 58560 w 86625"/>
                <a:gd name="connsiteY22" fmla="*/ 102634 h 124703"/>
                <a:gd name="connsiteX23" fmla="*/ 59440 w 86625"/>
                <a:gd name="connsiteY23" fmla="*/ 97143 h 124703"/>
                <a:gd name="connsiteX24" fmla="*/ 30917 w 86625"/>
                <a:gd name="connsiteY24" fmla="*/ 78367 h 124703"/>
                <a:gd name="connsiteX25" fmla="*/ 45530 w 86625"/>
                <a:gd name="connsiteY25" fmla="*/ 66676 h 124703"/>
                <a:gd name="connsiteX26" fmla="*/ 73173 w 86625"/>
                <a:gd name="connsiteY26" fmla="*/ 49848 h 124703"/>
                <a:gd name="connsiteX27" fmla="*/ 78984 w 86625"/>
                <a:gd name="connsiteY27" fmla="*/ 52151 h 124703"/>
                <a:gd name="connsiteX28" fmla="*/ 69828 w 86625"/>
                <a:gd name="connsiteY28" fmla="*/ 62070 h 124703"/>
                <a:gd name="connsiteX29" fmla="*/ 76871 w 86625"/>
                <a:gd name="connsiteY29" fmla="*/ 68624 h 124703"/>
                <a:gd name="connsiteX30" fmla="*/ 86907 w 86625"/>
                <a:gd name="connsiteY30" fmla="*/ 57288 h 124703"/>
                <a:gd name="connsiteX31" fmla="*/ 73349 w 86625"/>
                <a:gd name="connsiteY31" fmla="*/ 44888 h 124703"/>
                <a:gd name="connsiteX32" fmla="*/ 45178 w 86625"/>
                <a:gd name="connsiteY32" fmla="*/ 60476 h 124703"/>
                <a:gd name="connsiteX33" fmla="*/ 24754 w 86625"/>
                <a:gd name="connsiteY33" fmla="*/ 76064 h 124703"/>
                <a:gd name="connsiteX34" fmla="*/ 42185 w 86625"/>
                <a:gd name="connsiteY34" fmla="*/ 5387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25" h="124703">
                  <a:moveTo>
                    <a:pt x="42185" y="5387"/>
                  </a:moveTo>
                  <a:cubicBezTo>
                    <a:pt x="42361" y="5033"/>
                    <a:pt x="42889" y="2730"/>
                    <a:pt x="42889" y="2553"/>
                  </a:cubicBezTo>
                  <a:cubicBezTo>
                    <a:pt x="42889" y="1667"/>
                    <a:pt x="42185" y="73"/>
                    <a:pt x="40072" y="73"/>
                  </a:cubicBezTo>
                  <a:cubicBezTo>
                    <a:pt x="36551" y="73"/>
                    <a:pt x="21937" y="1490"/>
                    <a:pt x="17536" y="1844"/>
                  </a:cubicBezTo>
                  <a:cubicBezTo>
                    <a:pt x="16127" y="2021"/>
                    <a:pt x="13662" y="2198"/>
                    <a:pt x="13662" y="5918"/>
                  </a:cubicBezTo>
                  <a:cubicBezTo>
                    <a:pt x="13662" y="8398"/>
                    <a:pt x="16127" y="8398"/>
                    <a:pt x="18240" y="8398"/>
                  </a:cubicBezTo>
                  <a:cubicBezTo>
                    <a:pt x="26691" y="8398"/>
                    <a:pt x="26691" y="9638"/>
                    <a:pt x="26691" y="11055"/>
                  </a:cubicBezTo>
                  <a:cubicBezTo>
                    <a:pt x="26691" y="12295"/>
                    <a:pt x="26339" y="13358"/>
                    <a:pt x="25987" y="14952"/>
                  </a:cubicBezTo>
                  <a:lnTo>
                    <a:pt x="1161" y="115211"/>
                  </a:lnTo>
                  <a:cubicBezTo>
                    <a:pt x="281" y="118399"/>
                    <a:pt x="281" y="118754"/>
                    <a:pt x="281" y="119108"/>
                  </a:cubicBezTo>
                  <a:cubicBezTo>
                    <a:pt x="281" y="121765"/>
                    <a:pt x="2394" y="124776"/>
                    <a:pt x="6267" y="124776"/>
                  </a:cubicBezTo>
                  <a:cubicBezTo>
                    <a:pt x="11021" y="124776"/>
                    <a:pt x="13310" y="121234"/>
                    <a:pt x="14366" y="117337"/>
                  </a:cubicBezTo>
                  <a:cubicBezTo>
                    <a:pt x="14718" y="116628"/>
                    <a:pt x="22289" y="85452"/>
                    <a:pt x="22994" y="82972"/>
                  </a:cubicBezTo>
                  <a:cubicBezTo>
                    <a:pt x="35495" y="84212"/>
                    <a:pt x="45530" y="88286"/>
                    <a:pt x="45530" y="97497"/>
                  </a:cubicBezTo>
                  <a:cubicBezTo>
                    <a:pt x="45530" y="98383"/>
                    <a:pt x="45530" y="99269"/>
                    <a:pt x="45178" y="101040"/>
                  </a:cubicBezTo>
                  <a:cubicBezTo>
                    <a:pt x="44474" y="103697"/>
                    <a:pt x="44474" y="104583"/>
                    <a:pt x="44474" y="106531"/>
                  </a:cubicBezTo>
                  <a:cubicBezTo>
                    <a:pt x="44474" y="119108"/>
                    <a:pt x="54686" y="124776"/>
                    <a:pt x="63137" y="124776"/>
                  </a:cubicBezTo>
                  <a:cubicBezTo>
                    <a:pt x="80216" y="124776"/>
                    <a:pt x="85498" y="97852"/>
                    <a:pt x="85498" y="97675"/>
                  </a:cubicBezTo>
                  <a:cubicBezTo>
                    <a:pt x="85498" y="95372"/>
                    <a:pt x="83209" y="95372"/>
                    <a:pt x="82681" y="95372"/>
                  </a:cubicBezTo>
                  <a:cubicBezTo>
                    <a:pt x="80216" y="95372"/>
                    <a:pt x="80040" y="96257"/>
                    <a:pt x="79160" y="99623"/>
                  </a:cubicBezTo>
                  <a:cubicBezTo>
                    <a:pt x="77047" y="107240"/>
                    <a:pt x="72293" y="119817"/>
                    <a:pt x="63666" y="119817"/>
                  </a:cubicBezTo>
                  <a:cubicBezTo>
                    <a:pt x="58912" y="119817"/>
                    <a:pt x="57503" y="115388"/>
                    <a:pt x="57503" y="110605"/>
                  </a:cubicBezTo>
                  <a:cubicBezTo>
                    <a:pt x="57503" y="107594"/>
                    <a:pt x="57503" y="107240"/>
                    <a:pt x="58560" y="102634"/>
                  </a:cubicBezTo>
                  <a:cubicBezTo>
                    <a:pt x="58736" y="102103"/>
                    <a:pt x="59440" y="99092"/>
                    <a:pt x="59440" y="97143"/>
                  </a:cubicBezTo>
                  <a:cubicBezTo>
                    <a:pt x="59440" y="81378"/>
                    <a:pt x="38312" y="78898"/>
                    <a:pt x="30917" y="78367"/>
                  </a:cubicBezTo>
                  <a:cubicBezTo>
                    <a:pt x="36023" y="75178"/>
                    <a:pt x="42537" y="69333"/>
                    <a:pt x="45530" y="66676"/>
                  </a:cubicBezTo>
                  <a:cubicBezTo>
                    <a:pt x="54510" y="58173"/>
                    <a:pt x="63313" y="49848"/>
                    <a:pt x="73173" y="49848"/>
                  </a:cubicBezTo>
                  <a:cubicBezTo>
                    <a:pt x="75286" y="49848"/>
                    <a:pt x="77575" y="50379"/>
                    <a:pt x="78984" y="52151"/>
                  </a:cubicBezTo>
                  <a:cubicBezTo>
                    <a:pt x="71413" y="53391"/>
                    <a:pt x="69828" y="59413"/>
                    <a:pt x="69828" y="62070"/>
                  </a:cubicBezTo>
                  <a:cubicBezTo>
                    <a:pt x="69828" y="65967"/>
                    <a:pt x="72821" y="68624"/>
                    <a:pt x="76871" y="68624"/>
                  </a:cubicBezTo>
                  <a:cubicBezTo>
                    <a:pt x="81625" y="68624"/>
                    <a:pt x="86907" y="64727"/>
                    <a:pt x="86907" y="57288"/>
                  </a:cubicBezTo>
                  <a:cubicBezTo>
                    <a:pt x="86907" y="51442"/>
                    <a:pt x="82681" y="44888"/>
                    <a:pt x="73349" y="44888"/>
                  </a:cubicBezTo>
                  <a:cubicBezTo>
                    <a:pt x="63313" y="44888"/>
                    <a:pt x="54158" y="52151"/>
                    <a:pt x="45178" y="60476"/>
                  </a:cubicBezTo>
                  <a:cubicBezTo>
                    <a:pt x="37783" y="67561"/>
                    <a:pt x="31973" y="73053"/>
                    <a:pt x="24754" y="76064"/>
                  </a:cubicBezTo>
                  <a:lnTo>
                    <a:pt x="42185" y="5387"/>
                  </a:lnTo>
                  <a:close/>
                </a:path>
              </a:pathLst>
            </a:custGeom>
            <a:solidFill>
              <a:srgbClr val="000000"/>
            </a:solidFill>
            <a:ln w="25247"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B292F8C4-51B2-5637-A5D6-E9A28CB335E1}"/>
                </a:ext>
              </a:extLst>
            </p:cNvPr>
            <p:cNvSpPr/>
            <p:nvPr>
              <p:custDataLst>
                <p:tags r:id="rId88"/>
              </p:custDataLst>
            </p:nvPr>
          </p:nvSpPr>
          <p:spPr>
            <a:xfrm>
              <a:off x="9844590" y="4212667"/>
              <a:ext cx="125763" cy="146769"/>
            </a:xfrm>
            <a:custGeom>
              <a:avLst/>
              <a:gdLst>
                <a:gd name="connsiteX0" fmla="*/ 117248 w 125763"/>
                <a:gd name="connsiteY0" fmla="*/ 78517 h 146769"/>
                <a:gd name="connsiteX1" fmla="*/ 126052 w 125763"/>
                <a:gd name="connsiteY1" fmla="*/ 73456 h 146769"/>
                <a:gd name="connsiteX2" fmla="*/ 117248 w 125763"/>
                <a:gd name="connsiteY2" fmla="*/ 68395 h 146769"/>
                <a:gd name="connsiteX3" fmla="*/ 10601 w 125763"/>
                <a:gd name="connsiteY3" fmla="*/ 68395 h 146769"/>
                <a:gd name="connsiteX4" fmla="*/ 78010 w 125763"/>
                <a:gd name="connsiteY4" fmla="*/ 10193 h 146769"/>
                <a:gd name="connsiteX5" fmla="*/ 117248 w 125763"/>
                <a:gd name="connsiteY5" fmla="*/ 10193 h 146769"/>
                <a:gd name="connsiteX6" fmla="*/ 126052 w 125763"/>
                <a:gd name="connsiteY6" fmla="*/ 5132 h 146769"/>
                <a:gd name="connsiteX7" fmla="*/ 117248 w 125763"/>
                <a:gd name="connsiteY7" fmla="*/ 71 h 146769"/>
                <a:gd name="connsiteX8" fmla="*/ 77507 w 125763"/>
                <a:gd name="connsiteY8" fmla="*/ 71 h 146769"/>
                <a:gd name="connsiteX9" fmla="*/ 288 w 125763"/>
                <a:gd name="connsiteY9" fmla="*/ 73456 h 146769"/>
                <a:gd name="connsiteX10" fmla="*/ 77507 w 125763"/>
                <a:gd name="connsiteY10" fmla="*/ 146841 h 146769"/>
                <a:gd name="connsiteX11" fmla="*/ 117248 w 125763"/>
                <a:gd name="connsiteY11" fmla="*/ 146841 h 146769"/>
                <a:gd name="connsiteX12" fmla="*/ 126052 w 125763"/>
                <a:gd name="connsiteY12" fmla="*/ 141780 h 146769"/>
                <a:gd name="connsiteX13" fmla="*/ 117248 w 125763"/>
                <a:gd name="connsiteY13" fmla="*/ 136719 h 146769"/>
                <a:gd name="connsiteX14" fmla="*/ 78010 w 125763"/>
                <a:gd name="connsiteY14" fmla="*/ 136719 h 146769"/>
                <a:gd name="connsiteX15" fmla="*/ 10601 w 125763"/>
                <a:gd name="connsiteY15" fmla="*/ 78517 h 146769"/>
                <a:gd name="connsiteX16" fmla="*/ 117248 w 125763"/>
                <a:gd name="connsiteY16" fmla="*/ 78517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763" h="146769">
                  <a:moveTo>
                    <a:pt x="117248" y="78517"/>
                  </a:moveTo>
                  <a:cubicBezTo>
                    <a:pt x="121524" y="78517"/>
                    <a:pt x="126052" y="78517"/>
                    <a:pt x="126052" y="73456"/>
                  </a:cubicBezTo>
                  <a:cubicBezTo>
                    <a:pt x="126052" y="68395"/>
                    <a:pt x="121524" y="68395"/>
                    <a:pt x="117248" y="68395"/>
                  </a:cubicBezTo>
                  <a:lnTo>
                    <a:pt x="10601" y="68395"/>
                  </a:lnTo>
                  <a:cubicBezTo>
                    <a:pt x="13619" y="34486"/>
                    <a:pt x="42545" y="10193"/>
                    <a:pt x="78010" y="10193"/>
                  </a:cubicBezTo>
                  <a:lnTo>
                    <a:pt x="117248" y="10193"/>
                  </a:lnTo>
                  <a:cubicBezTo>
                    <a:pt x="121524" y="10193"/>
                    <a:pt x="126052" y="10193"/>
                    <a:pt x="126052" y="5132"/>
                  </a:cubicBezTo>
                  <a:cubicBezTo>
                    <a:pt x="126052" y="71"/>
                    <a:pt x="121524" y="71"/>
                    <a:pt x="117248" y="71"/>
                  </a:cubicBezTo>
                  <a:lnTo>
                    <a:pt x="77507" y="71"/>
                  </a:lnTo>
                  <a:cubicBezTo>
                    <a:pt x="34496" y="71"/>
                    <a:pt x="288" y="32968"/>
                    <a:pt x="288" y="73456"/>
                  </a:cubicBezTo>
                  <a:cubicBezTo>
                    <a:pt x="288" y="113944"/>
                    <a:pt x="34496" y="146841"/>
                    <a:pt x="77507" y="146841"/>
                  </a:cubicBezTo>
                  <a:lnTo>
                    <a:pt x="117248" y="146841"/>
                  </a:lnTo>
                  <a:cubicBezTo>
                    <a:pt x="121524" y="146841"/>
                    <a:pt x="126052" y="146841"/>
                    <a:pt x="126052" y="141780"/>
                  </a:cubicBezTo>
                  <a:cubicBezTo>
                    <a:pt x="126052" y="136719"/>
                    <a:pt x="121524" y="136719"/>
                    <a:pt x="117248" y="136719"/>
                  </a:cubicBezTo>
                  <a:lnTo>
                    <a:pt x="78010" y="136719"/>
                  </a:lnTo>
                  <a:cubicBezTo>
                    <a:pt x="42545" y="136719"/>
                    <a:pt x="13619" y="112426"/>
                    <a:pt x="10601" y="78517"/>
                  </a:cubicBezTo>
                  <a:lnTo>
                    <a:pt x="117248" y="78517"/>
                  </a:lnTo>
                  <a:close/>
                </a:path>
              </a:pathLst>
            </a:custGeom>
            <a:solidFill>
              <a:srgbClr val="000000"/>
            </a:solidFill>
            <a:ln w="25247"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FF12EA28-8337-2552-3D4C-15249DE1E80C}"/>
                </a:ext>
              </a:extLst>
            </p:cNvPr>
            <p:cNvSpPr/>
            <p:nvPr>
              <p:custDataLst>
                <p:tags r:id="rId89"/>
              </p:custDataLst>
            </p:nvPr>
          </p:nvSpPr>
          <p:spPr>
            <a:xfrm>
              <a:off x="10074344" y="4170914"/>
              <a:ext cx="149155" cy="183968"/>
            </a:xfrm>
            <a:custGeom>
              <a:avLst/>
              <a:gdLst>
                <a:gd name="connsiteX0" fmla="*/ 149453 w 149155"/>
                <a:gd name="connsiteY0" fmla="*/ 2602 h 183968"/>
                <a:gd name="connsiteX1" fmla="*/ 146686 w 149155"/>
                <a:gd name="connsiteY1" fmla="*/ 71 h 183968"/>
                <a:gd name="connsiteX2" fmla="*/ 142159 w 149155"/>
                <a:gd name="connsiteY2" fmla="*/ 3867 h 183968"/>
                <a:gd name="connsiteX3" fmla="*/ 130086 w 149155"/>
                <a:gd name="connsiteY3" fmla="*/ 18291 h 183968"/>
                <a:gd name="connsiteX4" fmla="*/ 94117 w 149155"/>
                <a:gd name="connsiteY4" fmla="*/ 71 h 183968"/>
                <a:gd name="connsiteX5" fmla="*/ 31990 w 149155"/>
                <a:gd name="connsiteY5" fmla="*/ 59791 h 183968"/>
                <a:gd name="connsiteX6" fmla="*/ 58149 w 149155"/>
                <a:gd name="connsiteY6" fmla="*/ 95725 h 183968"/>
                <a:gd name="connsiteX7" fmla="*/ 85062 w 149155"/>
                <a:gd name="connsiteY7" fmla="*/ 102810 h 183968"/>
                <a:gd name="connsiteX8" fmla="*/ 108203 w 149155"/>
                <a:gd name="connsiteY8" fmla="*/ 129633 h 183968"/>
                <a:gd name="connsiteX9" fmla="*/ 62928 w 149155"/>
                <a:gd name="connsiteY9" fmla="*/ 176195 h 183968"/>
                <a:gd name="connsiteX10" fmla="*/ 18911 w 149155"/>
                <a:gd name="connsiteY10" fmla="*/ 139249 h 183968"/>
                <a:gd name="connsiteX11" fmla="*/ 20420 w 149155"/>
                <a:gd name="connsiteY11" fmla="*/ 125585 h 183968"/>
                <a:gd name="connsiteX12" fmla="*/ 20923 w 149155"/>
                <a:gd name="connsiteY12" fmla="*/ 123813 h 183968"/>
                <a:gd name="connsiteX13" fmla="*/ 17905 w 149155"/>
                <a:gd name="connsiteY13" fmla="*/ 121030 h 183968"/>
                <a:gd name="connsiteX14" fmla="*/ 15390 w 149155"/>
                <a:gd name="connsiteY14" fmla="*/ 122042 h 183968"/>
                <a:gd name="connsiteX15" fmla="*/ 298 w 149155"/>
                <a:gd name="connsiteY15" fmla="*/ 181509 h 183968"/>
                <a:gd name="connsiteX16" fmla="*/ 3065 w 149155"/>
                <a:gd name="connsiteY16" fmla="*/ 184039 h 183968"/>
                <a:gd name="connsiteX17" fmla="*/ 7592 w 149155"/>
                <a:gd name="connsiteY17" fmla="*/ 180244 h 183968"/>
                <a:gd name="connsiteX18" fmla="*/ 19917 w 149155"/>
                <a:gd name="connsiteY18" fmla="*/ 165820 h 183968"/>
                <a:gd name="connsiteX19" fmla="*/ 62425 w 149155"/>
                <a:gd name="connsiteY19" fmla="*/ 184039 h 183968"/>
                <a:gd name="connsiteX20" fmla="*/ 126313 w 149155"/>
                <a:gd name="connsiteY20" fmla="*/ 119005 h 183968"/>
                <a:gd name="connsiteX21" fmla="*/ 113988 w 149155"/>
                <a:gd name="connsiteY21" fmla="*/ 89398 h 183968"/>
                <a:gd name="connsiteX22" fmla="*/ 82044 w 149155"/>
                <a:gd name="connsiteY22" fmla="*/ 76746 h 183968"/>
                <a:gd name="connsiteX23" fmla="*/ 65192 w 149155"/>
                <a:gd name="connsiteY23" fmla="*/ 72191 h 183968"/>
                <a:gd name="connsiteX24" fmla="*/ 49849 w 149155"/>
                <a:gd name="connsiteY24" fmla="*/ 49163 h 183968"/>
                <a:gd name="connsiteX25" fmla="*/ 93866 w 149155"/>
                <a:gd name="connsiteY25" fmla="*/ 7157 h 183968"/>
                <a:gd name="connsiteX26" fmla="*/ 130086 w 149155"/>
                <a:gd name="connsiteY26" fmla="*/ 46380 h 183968"/>
                <a:gd name="connsiteX27" fmla="*/ 129080 w 149155"/>
                <a:gd name="connsiteY27" fmla="*/ 60550 h 183968"/>
                <a:gd name="connsiteX28" fmla="*/ 132098 w 149155"/>
                <a:gd name="connsiteY28" fmla="*/ 63081 h 183968"/>
                <a:gd name="connsiteX29" fmla="*/ 135871 w 149155"/>
                <a:gd name="connsiteY29" fmla="*/ 58020 h 183968"/>
                <a:gd name="connsiteX30" fmla="*/ 149453 w 149155"/>
                <a:gd name="connsiteY30" fmla="*/ 260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55" h="183968">
                  <a:moveTo>
                    <a:pt x="149453" y="2602"/>
                  </a:moveTo>
                  <a:cubicBezTo>
                    <a:pt x="149453" y="1843"/>
                    <a:pt x="148950" y="71"/>
                    <a:pt x="146686" y="71"/>
                  </a:cubicBezTo>
                  <a:cubicBezTo>
                    <a:pt x="145429" y="71"/>
                    <a:pt x="145177" y="324"/>
                    <a:pt x="142159" y="3867"/>
                  </a:cubicBezTo>
                  <a:lnTo>
                    <a:pt x="130086" y="18291"/>
                  </a:lnTo>
                  <a:cubicBezTo>
                    <a:pt x="123546" y="6398"/>
                    <a:pt x="110467" y="71"/>
                    <a:pt x="94117" y="71"/>
                  </a:cubicBezTo>
                  <a:cubicBezTo>
                    <a:pt x="62173" y="71"/>
                    <a:pt x="31990" y="29172"/>
                    <a:pt x="31990" y="59791"/>
                  </a:cubicBezTo>
                  <a:cubicBezTo>
                    <a:pt x="31990" y="80288"/>
                    <a:pt x="45321" y="91929"/>
                    <a:pt x="58149" y="95725"/>
                  </a:cubicBezTo>
                  <a:lnTo>
                    <a:pt x="85062" y="102810"/>
                  </a:lnTo>
                  <a:cubicBezTo>
                    <a:pt x="94369" y="105087"/>
                    <a:pt x="108203" y="108883"/>
                    <a:pt x="108203" y="129633"/>
                  </a:cubicBezTo>
                  <a:cubicBezTo>
                    <a:pt x="108203" y="152408"/>
                    <a:pt x="87578" y="176195"/>
                    <a:pt x="62928" y="176195"/>
                  </a:cubicBezTo>
                  <a:cubicBezTo>
                    <a:pt x="46830" y="176195"/>
                    <a:pt x="18911" y="170628"/>
                    <a:pt x="18911" y="139249"/>
                  </a:cubicBezTo>
                  <a:cubicBezTo>
                    <a:pt x="18911" y="133176"/>
                    <a:pt x="20169" y="127103"/>
                    <a:pt x="20420" y="125585"/>
                  </a:cubicBezTo>
                  <a:cubicBezTo>
                    <a:pt x="20672" y="124572"/>
                    <a:pt x="20923" y="124319"/>
                    <a:pt x="20923" y="123813"/>
                  </a:cubicBezTo>
                  <a:cubicBezTo>
                    <a:pt x="20923" y="121283"/>
                    <a:pt x="19162" y="121030"/>
                    <a:pt x="17905" y="121030"/>
                  </a:cubicBezTo>
                  <a:cubicBezTo>
                    <a:pt x="16647" y="121030"/>
                    <a:pt x="16144" y="121283"/>
                    <a:pt x="15390" y="122042"/>
                  </a:cubicBezTo>
                  <a:cubicBezTo>
                    <a:pt x="14383" y="123054"/>
                    <a:pt x="298" y="180750"/>
                    <a:pt x="298" y="181509"/>
                  </a:cubicBezTo>
                  <a:cubicBezTo>
                    <a:pt x="298" y="183027"/>
                    <a:pt x="1556" y="184039"/>
                    <a:pt x="3065" y="184039"/>
                  </a:cubicBezTo>
                  <a:cubicBezTo>
                    <a:pt x="4322" y="184039"/>
                    <a:pt x="4574" y="183786"/>
                    <a:pt x="7592" y="180244"/>
                  </a:cubicBezTo>
                  <a:lnTo>
                    <a:pt x="19917" y="165820"/>
                  </a:lnTo>
                  <a:cubicBezTo>
                    <a:pt x="30733" y="180497"/>
                    <a:pt x="47836" y="184039"/>
                    <a:pt x="62425" y="184039"/>
                  </a:cubicBezTo>
                  <a:cubicBezTo>
                    <a:pt x="96633" y="184039"/>
                    <a:pt x="126313" y="150384"/>
                    <a:pt x="126313" y="119005"/>
                  </a:cubicBezTo>
                  <a:cubicBezTo>
                    <a:pt x="126313" y="101545"/>
                    <a:pt x="117761" y="92941"/>
                    <a:pt x="113988" y="89398"/>
                  </a:cubicBezTo>
                  <a:cubicBezTo>
                    <a:pt x="108203" y="83578"/>
                    <a:pt x="104430" y="82566"/>
                    <a:pt x="82044" y="76746"/>
                  </a:cubicBezTo>
                  <a:cubicBezTo>
                    <a:pt x="76510" y="75227"/>
                    <a:pt x="67456" y="72697"/>
                    <a:pt x="65192" y="72191"/>
                  </a:cubicBezTo>
                  <a:cubicBezTo>
                    <a:pt x="58401" y="69913"/>
                    <a:pt x="49849" y="62575"/>
                    <a:pt x="49849" y="49163"/>
                  </a:cubicBezTo>
                  <a:cubicBezTo>
                    <a:pt x="49849" y="28666"/>
                    <a:pt x="69971" y="7157"/>
                    <a:pt x="93866" y="7157"/>
                  </a:cubicBezTo>
                  <a:cubicBezTo>
                    <a:pt x="114743" y="7157"/>
                    <a:pt x="130086" y="18038"/>
                    <a:pt x="130086" y="46380"/>
                  </a:cubicBezTo>
                  <a:cubicBezTo>
                    <a:pt x="130086" y="54477"/>
                    <a:pt x="129080" y="59032"/>
                    <a:pt x="129080" y="60550"/>
                  </a:cubicBezTo>
                  <a:cubicBezTo>
                    <a:pt x="129080" y="60803"/>
                    <a:pt x="129080" y="63081"/>
                    <a:pt x="132098" y="63081"/>
                  </a:cubicBezTo>
                  <a:cubicBezTo>
                    <a:pt x="134613" y="63081"/>
                    <a:pt x="134865" y="62322"/>
                    <a:pt x="135871" y="58020"/>
                  </a:cubicBezTo>
                  <a:lnTo>
                    <a:pt x="149453" y="2602"/>
                  </a:lnTo>
                  <a:close/>
                </a:path>
              </a:pathLst>
            </a:custGeom>
            <a:solidFill>
              <a:srgbClr val="000000"/>
            </a:solidFill>
            <a:ln w="25247"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90080A1A-2C45-8B7C-691D-1A84E33153D7}"/>
                </a:ext>
              </a:extLst>
            </p:cNvPr>
            <p:cNvSpPr/>
            <p:nvPr>
              <p:custDataLst>
                <p:tags r:id="rId90"/>
              </p:custDataLst>
            </p:nvPr>
          </p:nvSpPr>
          <p:spPr>
            <a:xfrm>
              <a:off x="10215500" y="4269831"/>
              <a:ext cx="77294" cy="153576"/>
            </a:xfrm>
            <a:custGeom>
              <a:avLst/>
              <a:gdLst>
                <a:gd name="connsiteX0" fmla="*/ 77598 w 77294"/>
                <a:gd name="connsiteY0" fmla="*/ 6804 h 153576"/>
                <a:gd name="connsiteX1" fmla="*/ 70555 w 77294"/>
                <a:gd name="connsiteY1" fmla="*/ 73 h 153576"/>
                <a:gd name="connsiteX2" fmla="*/ 60696 w 77294"/>
                <a:gd name="connsiteY2" fmla="*/ 9815 h 153576"/>
                <a:gd name="connsiteX3" fmla="*/ 67738 w 77294"/>
                <a:gd name="connsiteY3" fmla="*/ 16546 h 153576"/>
                <a:gd name="connsiteX4" fmla="*/ 77598 w 77294"/>
                <a:gd name="connsiteY4" fmla="*/ 6804 h 153576"/>
                <a:gd name="connsiteX5" fmla="*/ 40272 w 77294"/>
                <a:gd name="connsiteY5" fmla="*/ 126193 h 153576"/>
                <a:gd name="connsiteX6" fmla="*/ 17559 w 77294"/>
                <a:gd name="connsiteY6" fmla="*/ 148690 h 153576"/>
                <a:gd name="connsiteX7" fmla="*/ 11220 w 77294"/>
                <a:gd name="connsiteY7" fmla="*/ 147627 h 153576"/>
                <a:gd name="connsiteX8" fmla="*/ 17207 w 77294"/>
                <a:gd name="connsiteY8" fmla="*/ 138593 h 153576"/>
                <a:gd name="connsiteX9" fmla="*/ 10340 w 77294"/>
                <a:gd name="connsiteY9" fmla="*/ 132039 h 153576"/>
                <a:gd name="connsiteX10" fmla="*/ 304 w 77294"/>
                <a:gd name="connsiteY10" fmla="*/ 142490 h 153576"/>
                <a:gd name="connsiteX11" fmla="*/ 17735 w 77294"/>
                <a:gd name="connsiteY11" fmla="*/ 153649 h 153576"/>
                <a:gd name="connsiteX12" fmla="*/ 54357 w 77294"/>
                <a:gd name="connsiteY12" fmla="*/ 125662 h 153576"/>
                <a:gd name="connsiteX13" fmla="*/ 70203 w 77294"/>
                <a:gd name="connsiteY13" fmla="*/ 62247 h 153576"/>
                <a:gd name="connsiteX14" fmla="*/ 71084 w 77294"/>
                <a:gd name="connsiteY14" fmla="*/ 56048 h 153576"/>
                <a:gd name="connsiteX15" fmla="*/ 52244 w 77294"/>
                <a:gd name="connsiteY15" fmla="*/ 39397 h 153576"/>
                <a:gd name="connsiteX16" fmla="*/ 21432 w 77294"/>
                <a:gd name="connsiteY16" fmla="*/ 66499 h 153576"/>
                <a:gd name="connsiteX17" fmla="*/ 24425 w 77294"/>
                <a:gd name="connsiteY17" fmla="*/ 68801 h 153576"/>
                <a:gd name="connsiteX18" fmla="*/ 27947 w 77294"/>
                <a:gd name="connsiteY18" fmla="*/ 65613 h 153576"/>
                <a:gd name="connsiteX19" fmla="*/ 51716 w 77294"/>
                <a:gd name="connsiteY19" fmla="*/ 44357 h 153576"/>
                <a:gd name="connsiteX20" fmla="*/ 57702 w 77294"/>
                <a:gd name="connsiteY20" fmla="*/ 53036 h 153576"/>
                <a:gd name="connsiteX21" fmla="*/ 57174 w 77294"/>
                <a:gd name="connsiteY21" fmla="*/ 58350 h 153576"/>
                <a:gd name="connsiteX22" fmla="*/ 40272 w 77294"/>
                <a:gd name="connsiteY22" fmla="*/ 126193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94" h="153576">
                  <a:moveTo>
                    <a:pt x="77598" y="6804"/>
                  </a:moveTo>
                  <a:cubicBezTo>
                    <a:pt x="77598" y="3793"/>
                    <a:pt x="75309" y="73"/>
                    <a:pt x="70555" y="73"/>
                  </a:cubicBezTo>
                  <a:cubicBezTo>
                    <a:pt x="65449" y="73"/>
                    <a:pt x="60696" y="5033"/>
                    <a:pt x="60696" y="9815"/>
                  </a:cubicBezTo>
                  <a:cubicBezTo>
                    <a:pt x="60696" y="12649"/>
                    <a:pt x="62808" y="16546"/>
                    <a:pt x="67738" y="16546"/>
                  </a:cubicBezTo>
                  <a:cubicBezTo>
                    <a:pt x="72492" y="16546"/>
                    <a:pt x="77598" y="11941"/>
                    <a:pt x="77598" y="6804"/>
                  </a:cubicBezTo>
                  <a:close/>
                  <a:moveTo>
                    <a:pt x="40272" y="126193"/>
                  </a:moveTo>
                  <a:cubicBezTo>
                    <a:pt x="37278" y="138416"/>
                    <a:pt x="27947" y="148690"/>
                    <a:pt x="17559" y="148690"/>
                  </a:cubicBezTo>
                  <a:cubicBezTo>
                    <a:pt x="15270" y="148690"/>
                    <a:pt x="13157" y="148335"/>
                    <a:pt x="11220" y="147627"/>
                  </a:cubicBezTo>
                  <a:cubicBezTo>
                    <a:pt x="15798" y="145501"/>
                    <a:pt x="17207" y="141250"/>
                    <a:pt x="17207" y="138593"/>
                  </a:cubicBezTo>
                  <a:cubicBezTo>
                    <a:pt x="17207" y="134342"/>
                    <a:pt x="13861" y="132039"/>
                    <a:pt x="10340" y="132039"/>
                  </a:cubicBezTo>
                  <a:cubicBezTo>
                    <a:pt x="4882" y="132039"/>
                    <a:pt x="304" y="136822"/>
                    <a:pt x="304" y="142490"/>
                  </a:cubicBezTo>
                  <a:cubicBezTo>
                    <a:pt x="304" y="149221"/>
                    <a:pt x="7171" y="153649"/>
                    <a:pt x="17735" y="153649"/>
                  </a:cubicBezTo>
                  <a:cubicBezTo>
                    <a:pt x="28299" y="153649"/>
                    <a:pt x="48899" y="147273"/>
                    <a:pt x="54357" y="125662"/>
                  </a:cubicBezTo>
                  <a:lnTo>
                    <a:pt x="70203" y="62247"/>
                  </a:lnTo>
                  <a:cubicBezTo>
                    <a:pt x="70731" y="60299"/>
                    <a:pt x="71084" y="58705"/>
                    <a:pt x="71084" y="56048"/>
                  </a:cubicBezTo>
                  <a:cubicBezTo>
                    <a:pt x="71084" y="46305"/>
                    <a:pt x="62808" y="39397"/>
                    <a:pt x="52244" y="39397"/>
                  </a:cubicBezTo>
                  <a:cubicBezTo>
                    <a:pt x="32701" y="39397"/>
                    <a:pt x="21432" y="64019"/>
                    <a:pt x="21432" y="66499"/>
                  </a:cubicBezTo>
                  <a:cubicBezTo>
                    <a:pt x="21432" y="68801"/>
                    <a:pt x="23897" y="68801"/>
                    <a:pt x="24425" y="68801"/>
                  </a:cubicBezTo>
                  <a:cubicBezTo>
                    <a:pt x="26538" y="68801"/>
                    <a:pt x="26714" y="68270"/>
                    <a:pt x="27947" y="65613"/>
                  </a:cubicBezTo>
                  <a:cubicBezTo>
                    <a:pt x="32349" y="55339"/>
                    <a:pt x="41504" y="44357"/>
                    <a:pt x="51716" y="44357"/>
                  </a:cubicBezTo>
                  <a:cubicBezTo>
                    <a:pt x="56118" y="44357"/>
                    <a:pt x="57702" y="47368"/>
                    <a:pt x="57702" y="53036"/>
                  </a:cubicBezTo>
                  <a:cubicBezTo>
                    <a:pt x="57702" y="54985"/>
                    <a:pt x="57350" y="57465"/>
                    <a:pt x="57174" y="58350"/>
                  </a:cubicBezTo>
                  <a:lnTo>
                    <a:pt x="40272" y="126193"/>
                  </a:lnTo>
                  <a:close/>
                </a:path>
              </a:pathLst>
            </a:custGeom>
            <a:solidFill>
              <a:srgbClr val="000000"/>
            </a:solidFill>
            <a:ln w="25247"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EEFF2C63-98C5-0388-BEA0-EC155CC9BC13}"/>
                </a:ext>
              </a:extLst>
            </p:cNvPr>
            <p:cNvSpPr/>
            <p:nvPr>
              <p:custDataLst>
                <p:tags r:id="rId91"/>
              </p:custDataLst>
            </p:nvPr>
          </p:nvSpPr>
          <p:spPr>
            <a:xfrm>
              <a:off x="10339592" y="4159526"/>
              <a:ext cx="89291" cy="253051"/>
            </a:xfrm>
            <a:custGeom>
              <a:avLst/>
              <a:gdLst>
                <a:gd name="connsiteX0" fmla="*/ 36528 w 89291"/>
                <a:gd name="connsiteY0" fmla="*/ 219467 h 253051"/>
                <a:gd name="connsiteX1" fmla="*/ 2572 w 89291"/>
                <a:gd name="connsiteY1" fmla="*/ 247555 h 253051"/>
                <a:gd name="connsiteX2" fmla="*/ 308 w 89291"/>
                <a:gd name="connsiteY2" fmla="*/ 250339 h 253051"/>
                <a:gd name="connsiteX3" fmla="*/ 5339 w 89291"/>
                <a:gd name="connsiteY3" fmla="*/ 253122 h 253051"/>
                <a:gd name="connsiteX4" fmla="*/ 53380 w 89291"/>
                <a:gd name="connsiteY4" fmla="*/ 221491 h 253051"/>
                <a:gd name="connsiteX5" fmla="*/ 53380 w 89291"/>
                <a:gd name="connsiteY5" fmla="*/ 163795 h 253051"/>
                <a:gd name="connsiteX6" fmla="*/ 63441 w 89291"/>
                <a:gd name="connsiteY6" fmla="*/ 137478 h 253051"/>
                <a:gd name="connsiteX7" fmla="*/ 87336 w 89291"/>
                <a:gd name="connsiteY7" fmla="*/ 129380 h 253051"/>
                <a:gd name="connsiteX8" fmla="*/ 89600 w 89291"/>
                <a:gd name="connsiteY8" fmla="*/ 126597 h 253051"/>
                <a:gd name="connsiteX9" fmla="*/ 85576 w 89291"/>
                <a:gd name="connsiteY9" fmla="*/ 123813 h 253051"/>
                <a:gd name="connsiteX10" fmla="*/ 54135 w 89291"/>
                <a:gd name="connsiteY10" fmla="*/ 101292 h 253051"/>
                <a:gd name="connsiteX11" fmla="*/ 53380 w 89291"/>
                <a:gd name="connsiteY11" fmla="*/ 88892 h 253051"/>
                <a:gd name="connsiteX12" fmla="*/ 53380 w 89291"/>
                <a:gd name="connsiteY12" fmla="*/ 38788 h 253051"/>
                <a:gd name="connsiteX13" fmla="*/ 41307 w 89291"/>
                <a:gd name="connsiteY13" fmla="*/ 10446 h 253051"/>
                <a:gd name="connsiteX14" fmla="*/ 5339 w 89291"/>
                <a:gd name="connsiteY14" fmla="*/ 71 h 253051"/>
                <a:gd name="connsiteX15" fmla="*/ 308 w 89291"/>
                <a:gd name="connsiteY15" fmla="*/ 2855 h 253051"/>
                <a:gd name="connsiteX16" fmla="*/ 4333 w 89291"/>
                <a:gd name="connsiteY16" fmla="*/ 5638 h 253051"/>
                <a:gd name="connsiteX17" fmla="*/ 35773 w 89291"/>
                <a:gd name="connsiteY17" fmla="*/ 27654 h 253051"/>
                <a:gd name="connsiteX18" fmla="*/ 36528 w 89291"/>
                <a:gd name="connsiteY18" fmla="*/ 39547 h 253051"/>
                <a:gd name="connsiteX19" fmla="*/ 36528 w 89291"/>
                <a:gd name="connsiteY19" fmla="*/ 92688 h 253051"/>
                <a:gd name="connsiteX20" fmla="*/ 46589 w 89291"/>
                <a:gd name="connsiteY20" fmla="*/ 116728 h 253051"/>
                <a:gd name="connsiteX21" fmla="*/ 66208 w 89291"/>
                <a:gd name="connsiteY21" fmla="*/ 126597 h 253051"/>
                <a:gd name="connsiteX22" fmla="*/ 36528 w 89291"/>
                <a:gd name="connsiteY22" fmla="*/ 158734 h 253051"/>
                <a:gd name="connsiteX23" fmla="*/ 36528 w 89291"/>
                <a:gd name="connsiteY23" fmla="*/ 21946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291" h="253051">
                  <a:moveTo>
                    <a:pt x="36528" y="219467"/>
                  </a:moveTo>
                  <a:cubicBezTo>
                    <a:pt x="36528" y="229589"/>
                    <a:pt x="29988" y="245784"/>
                    <a:pt x="2572" y="247555"/>
                  </a:cubicBezTo>
                  <a:cubicBezTo>
                    <a:pt x="1314" y="247808"/>
                    <a:pt x="308" y="248820"/>
                    <a:pt x="308" y="250339"/>
                  </a:cubicBezTo>
                  <a:cubicBezTo>
                    <a:pt x="308" y="253122"/>
                    <a:pt x="3075" y="253122"/>
                    <a:pt x="5339" y="253122"/>
                  </a:cubicBezTo>
                  <a:cubicBezTo>
                    <a:pt x="29737" y="253122"/>
                    <a:pt x="53129" y="240723"/>
                    <a:pt x="53380" y="221491"/>
                  </a:cubicBezTo>
                  <a:lnTo>
                    <a:pt x="53380" y="163795"/>
                  </a:lnTo>
                  <a:cubicBezTo>
                    <a:pt x="53380" y="153926"/>
                    <a:pt x="53380" y="145829"/>
                    <a:pt x="63441" y="137478"/>
                  </a:cubicBezTo>
                  <a:cubicBezTo>
                    <a:pt x="72245" y="130139"/>
                    <a:pt x="81803" y="129633"/>
                    <a:pt x="87336" y="129380"/>
                  </a:cubicBezTo>
                  <a:cubicBezTo>
                    <a:pt x="88594" y="129127"/>
                    <a:pt x="89600" y="128115"/>
                    <a:pt x="89600" y="126597"/>
                  </a:cubicBezTo>
                  <a:cubicBezTo>
                    <a:pt x="89600" y="124066"/>
                    <a:pt x="88091" y="124066"/>
                    <a:pt x="85576" y="123813"/>
                  </a:cubicBezTo>
                  <a:cubicBezTo>
                    <a:pt x="68975" y="122801"/>
                    <a:pt x="56902" y="113691"/>
                    <a:pt x="54135" y="101292"/>
                  </a:cubicBezTo>
                  <a:cubicBezTo>
                    <a:pt x="53380" y="98508"/>
                    <a:pt x="53380" y="98002"/>
                    <a:pt x="53380" y="88892"/>
                  </a:cubicBezTo>
                  <a:lnTo>
                    <a:pt x="53380" y="38788"/>
                  </a:lnTo>
                  <a:cubicBezTo>
                    <a:pt x="53380" y="28160"/>
                    <a:pt x="53380" y="20062"/>
                    <a:pt x="41307" y="10446"/>
                  </a:cubicBezTo>
                  <a:cubicBezTo>
                    <a:pt x="31246" y="2602"/>
                    <a:pt x="13891" y="71"/>
                    <a:pt x="5339" y="71"/>
                  </a:cubicBezTo>
                  <a:cubicBezTo>
                    <a:pt x="3075" y="71"/>
                    <a:pt x="308" y="71"/>
                    <a:pt x="308" y="2855"/>
                  </a:cubicBezTo>
                  <a:cubicBezTo>
                    <a:pt x="308" y="5385"/>
                    <a:pt x="1817" y="5385"/>
                    <a:pt x="4333" y="5638"/>
                  </a:cubicBezTo>
                  <a:cubicBezTo>
                    <a:pt x="20179" y="6651"/>
                    <a:pt x="32504" y="14748"/>
                    <a:pt x="35773" y="27654"/>
                  </a:cubicBezTo>
                  <a:cubicBezTo>
                    <a:pt x="36528" y="29931"/>
                    <a:pt x="36528" y="30437"/>
                    <a:pt x="36528" y="39547"/>
                  </a:cubicBezTo>
                  <a:lnTo>
                    <a:pt x="36528" y="92688"/>
                  </a:lnTo>
                  <a:cubicBezTo>
                    <a:pt x="36528" y="104328"/>
                    <a:pt x="38540" y="108630"/>
                    <a:pt x="46589" y="116728"/>
                  </a:cubicBezTo>
                  <a:cubicBezTo>
                    <a:pt x="51871" y="122042"/>
                    <a:pt x="59165" y="124572"/>
                    <a:pt x="66208" y="126597"/>
                  </a:cubicBezTo>
                  <a:cubicBezTo>
                    <a:pt x="45583" y="132417"/>
                    <a:pt x="36528" y="144057"/>
                    <a:pt x="36528" y="158734"/>
                  </a:cubicBezTo>
                  <a:lnTo>
                    <a:pt x="36528" y="219467"/>
                  </a:lnTo>
                  <a:close/>
                </a:path>
              </a:pathLst>
            </a:custGeom>
            <a:solidFill>
              <a:srgbClr val="000000"/>
            </a:solidFill>
            <a:ln w="25247"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B566A137-DE1C-2AAF-D051-8C184F4113DF}"/>
                </a:ext>
              </a:extLst>
            </p:cNvPr>
            <p:cNvSpPr/>
            <p:nvPr>
              <p:custDataLst>
                <p:tags r:id="rId92"/>
              </p:custDataLst>
            </p:nvPr>
          </p:nvSpPr>
          <p:spPr>
            <a:xfrm>
              <a:off x="10477178" y="4159526"/>
              <a:ext cx="10061" cy="253051"/>
            </a:xfrm>
            <a:custGeom>
              <a:avLst/>
              <a:gdLst>
                <a:gd name="connsiteX0" fmla="*/ 10374 w 10061"/>
                <a:gd name="connsiteY0" fmla="*/ 9181 h 253051"/>
                <a:gd name="connsiteX1" fmla="*/ 5344 w 10061"/>
                <a:gd name="connsiteY1" fmla="*/ 71 h 253051"/>
                <a:gd name="connsiteX2" fmla="*/ 313 w 10061"/>
                <a:gd name="connsiteY2" fmla="*/ 9181 h 253051"/>
                <a:gd name="connsiteX3" fmla="*/ 313 w 10061"/>
                <a:gd name="connsiteY3" fmla="*/ 244012 h 253051"/>
                <a:gd name="connsiteX4" fmla="*/ 5344 w 10061"/>
                <a:gd name="connsiteY4" fmla="*/ 253122 h 253051"/>
                <a:gd name="connsiteX5" fmla="*/ 10374 w 10061"/>
                <a:gd name="connsiteY5" fmla="*/ 244012 h 253051"/>
                <a:gd name="connsiteX6" fmla="*/ 10374 w 1006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374" y="9181"/>
                  </a:moveTo>
                  <a:cubicBezTo>
                    <a:pt x="10374" y="4626"/>
                    <a:pt x="10374" y="71"/>
                    <a:pt x="5344" y="71"/>
                  </a:cubicBezTo>
                  <a:cubicBezTo>
                    <a:pt x="313" y="71"/>
                    <a:pt x="313" y="4626"/>
                    <a:pt x="313" y="9181"/>
                  </a:cubicBezTo>
                  <a:lnTo>
                    <a:pt x="313" y="244012"/>
                  </a:lnTo>
                  <a:cubicBezTo>
                    <a:pt x="313" y="248567"/>
                    <a:pt x="313" y="253122"/>
                    <a:pt x="5344" y="253122"/>
                  </a:cubicBezTo>
                  <a:cubicBezTo>
                    <a:pt x="10374" y="253122"/>
                    <a:pt x="10374" y="248567"/>
                    <a:pt x="10374" y="244012"/>
                  </a:cubicBezTo>
                  <a:lnTo>
                    <a:pt x="10374" y="9181"/>
                  </a:lnTo>
                  <a:close/>
                </a:path>
              </a:pathLst>
            </a:custGeom>
            <a:solidFill>
              <a:srgbClr val="000000"/>
            </a:solidFill>
            <a:ln w="25247"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335CA813-5865-0ADE-7ED9-B8CE4794559B}"/>
                </a:ext>
              </a:extLst>
            </p:cNvPr>
            <p:cNvSpPr/>
            <p:nvPr>
              <p:custDataLst>
                <p:tags r:id="rId93"/>
              </p:custDataLst>
            </p:nvPr>
          </p:nvSpPr>
          <p:spPr>
            <a:xfrm>
              <a:off x="7919679" y="4452182"/>
              <a:ext cx="2597433" cy="10121"/>
            </a:xfrm>
            <a:custGeom>
              <a:avLst/>
              <a:gdLst>
                <a:gd name="connsiteX0" fmla="*/ 0 w 2597433"/>
                <a:gd name="connsiteY0" fmla="*/ 0 h 10121"/>
                <a:gd name="connsiteX1" fmla="*/ 2597434 w 2597433"/>
                <a:gd name="connsiteY1" fmla="*/ 0 h 10121"/>
                <a:gd name="connsiteX2" fmla="*/ 2597434 w 2597433"/>
                <a:gd name="connsiteY2" fmla="*/ 10121 h 10121"/>
                <a:gd name="connsiteX3" fmla="*/ 0 w 2597433"/>
                <a:gd name="connsiteY3" fmla="*/ 10121 h 10121"/>
              </a:gdLst>
              <a:ahLst/>
              <a:cxnLst>
                <a:cxn ang="0">
                  <a:pos x="connsiteX0" y="connsiteY0"/>
                </a:cxn>
                <a:cxn ang="0">
                  <a:pos x="connsiteX1" y="connsiteY1"/>
                </a:cxn>
                <a:cxn ang="0">
                  <a:pos x="connsiteX2" y="connsiteY2"/>
                </a:cxn>
                <a:cxn ang="0">
                  <a:pos x="connsiteX3" y="connsiteY3"/>
                </a:cxn>
              </a:cxnLst>
              <a:rect l="l" t="t" r="r" b="b"/>
              <a:pathLst>
                <a:path w="2597433" h="10121">
                  <a:moveTo>
                    <a:pt x="0" y="0"/>
                  </a:moveTo>
                  <a:lnTo>
                    <a:pt x="2597434" y="0"/>
                  </a:lnTo>
                  <a:lnTo>
                    <a:pt x="2597434" y="10121"/>
                  </a:lnTo>
                  <a:lnTo>
                    <a:pt x="0" y="10121"/>
                  </a:lnTo>
                  <a:close/>
                </a:path>
              </a:pathLst>
            </a:custGeom>
            <a:solidFill>
              <a:srgbClr val="000000"/>
            </a:solidFill>
            <a:ln w="25247"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01420711-BD31-0E04-7E83-108C590634ED}"/>
                </a:ext>
              </a:extLst>
            </p:cNvPr>
            <p:cNvSpPr/>
            <p:nvPr>
              <p:custDataLst>
                <p:tags r:id="rId94"/>
              </p:custDataLst>
            </p:nvPr>
          </p:nvSpPr>
          <p:spPr>
            <a:xfrm>
              <a:off x="8160373" y="4518468"/>
              <a:ext cx="53826" cy="178400"/>
            </a:xfrm>
            <a:custGeom>
              <a:avLst/>
              <a:gdLst>
                <a:gd name="connsiteX0" fmla="*/ 54049 w 53826"/>
                <a:gd name="connsiteY0" fmla="*/ 2868 h 178400"/>
                <a:gd name="connsiteX1" fmla="*/ 50779 w 53826"/>
                <a:gd name="connsiteY1" fmla="*/ 85 h 178400"/>
                <a:gd name="connsiteX2" fmla="*/ 20093 w 53826"/>
                <a:gd name="connsiteY2" fmla="*/ 2615 h 178400"/>
                <a:gd name="connsiteX3" fmla="*/ 15314 w 53826"/>
                <a:gd name="connsiteY3" fmla="*/ 7929 h 178400"/>
                <a:gd name="connsiteX4" fmla="*/ 21602 w 53826"/>
                <a:gd name="connsiteY4" fmla="*/ 10713 h 178400"/>
                <a:gd name="connsiteX5" fmla="*/ 33927 w 53826"/>
                <a:gd name="connsiteY5" fmla="*/ 15015 h 178400"/>
                <a:gd name="connsiteX6" fmla="*/ 33172 w 53826"/>
                <a:gd name="connsiteY6" fmla="*/ 20076 h 178400"/>
                <a:gd name="connsiteX7" fmla="*/ 1480 w 53826"/>
                <a:gd name="connsiteY7" fmla="*/ 146601 h 178400"/>
                <a:gd name="connsiteX8" fmla="*/ 222 w 53826"/>
                <a:gd name="connsiteY8" fmla="*/ 155205 h 178400"/>
                <a:gd name="connsiteX9" fmla="*/ 23111 w 53826"/>
                <a:gd name="connsiteY9" fmla="*/ 178486 h 178400"/>
                <a:gd name="connsiteX10" fmla="*/ 41976 w 53826"/>
                <a:gd name="connsiteY10" fmla="*/ 164315 h 178400"/>
                <a:gd name="connsiteX11" fmla="*/ 49521 w 53826"/>
                <a:gd name="connsiteY11" fmla="*/ 139516 h 178400"/>
                <a:gd name="connsiteX12" fmla="*/ 46503 w 53826"/>
                <a:gd name="connsiteY12" fmla="*/ 136985 h 178400"/>
                <a:gd name="connsiteX13" fmla="*/ 42982 w 53826"/>
                <a:gd name="connsiteY13" fmla="*/ 141540 h 178400"/>
                <a:gd name="connsiteX14" fmla="*/ 23866 w 53826"/>
                <a:gd name="connsiteY14" fmla="*/ 172919 h 178400"/>
                <a:gd name="connsiteX15" fmla="*/ 16320 w 53826"/>
                <a:gd name="connsiteY15" fmla="*/ 161278 h 178400"/>
                <a:gd name="connsiteX16" fmla="*/ 17829 w 53826"/>
                <a:gd name="connsiteY16" fmla="*/ 149132 h 178400"/>
                <a:gd name="connsiteX17" fmla="*/ 54049 w 53826"/>
                <a:gd name="connsiteY17" fmla="*/ 286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26" h="178400">
                  <a:moveTo>
                    <a:pt x="54049" y="2868"/>
                  </a:moveTo>
                  <a:cubicBezTo>
                    <a:pt x="54049" y="2615"/>
                    <a:pt x="54049" y="85"/>
                    <a:pt x="50779" y="85"/>
                  </a:cubicBezTo>
                  <a:cubicBezTo>
                    <a:pt x="44994" y="85"/>
                    <a:pt x="26632" y="2109"/>
                    <a:pt x="20093" y="2615"/>
                  </a:cubicBezTo>
                  <a:cubicBezTo>
                    <a:pt x="18081" y="2868"/>
                    <a:pt x="15314" y="3121"/>
                    <a:pt x="15314" y="7929"/>
                  </a:cubicBezTo>
                  <a:cubicBezTo>
                    <a:pt x="15314" y="10713"/>
                    <a:pt x="17829" y="10713"/>
                    <a:pt x="21602" y="10713"/>
                  </a:cubicBezTo>
                  <a:cubicBezTo>
                    <a:pt x="33675" y="10713"/>
                    <a:pt x="33927" y="12990"/>
                    <a:pt x="33927" y="15015"/>
                  </a:cubicBezTo>
                  <a:lnTo>
                    <a:pt x="33172" y="20076"/>
                  </a:lnTo>
                  <a:lnTo>
                    <a:pt x="1480" y="146601"/>
                  </a:lnTo>
                  <a:cubicBezTo>
                    <a:pt x="725" y="149385"/>
                    <a:pt x="222" y="151156"/>
                    <a:pt x="222" y="155205"/>
                  </a:cubicBezTo>
                  <a:cubicBezTo>
                    <a:pt x="222" y="169629"/>
                    <a:pt x="11289" y="178486"/>
                    <a:pt x="23111" y="178486"/>
                  </a:cubicBezTo>
                  <a:cubicBezTo>
                    <a:pt x="31412" y="178486"/>
                    <a:pt x="37700" y="173425"/>
                    <a:pt x="41976" y="164315"/>
                  </a:cubicBezTo>
                  <a:cubicBezTo>
                    <a:pt x="46503" y="154699"/>
                    <a:pt x="49521" y="140022"/>
                    <a:pt x="49521" y="139516"/>
                  </a:cubicBezTo>
                  <a:cubicBezTo>
                    <a:pt x="49521" y="136985"/>
                    <a:pt x="47258" y="136985"/>
                    <a:pt x="46503" y="136985"/>
                  </a:cubicBezTo>
                  <a:cubicBezTo>
                    <a:pt x="43988" y="136985"/>
                    <a:pt x="43736" y="137998"/>
                    <a:pt x="42982" y="141540"/>
                  </a:cubicBezTo>
                  <a:cubicBezTo>
                    <a:pt x="38706" y="157989"/>
                    <a:pt x="33927" y="172919"/>
                    <a:pt x="23866" y="172919"/>
                  </a:cubicBezTo>
                  <a:cubicBezTo>
                    <a:pt x="16320" y="172919"/>
                    <a:pt x="16320" y="164821"/>
                    <a:pt x="16320" y="161278"/>
                  </a:cubicBezTo>
                  <a:cubicBezTo>
                    <a:pt x="16320" y="155205"/>
                    <a:pt x="16571" y="153940"/>
                    <a:pt x="17829" y="149132"/>
                  </a:cubicBezTo>
                  <a:lnTo>
                    <a:pt x="54049" y="2868"/>
                  </a:lnTo>
                  <a:close/>
                </a:path>
              </a:pathLst>
            </a:custGeom>
            <a:solidFill>
              <a:srgbClr val="000000"/>
            </a:solidFill>
            <a:ln w="25247"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F33933E7-C5B3-B2F8-A4F5-D3C28A83FA85}"/>
                </a:ext>
              </a:extLst>
            </p:cNvPr>
            <p:cNvSpPr/>
            <p:nvPr>
              <p:custDataLst>
                <p:tags r:id="rId95"/>
              </p:custDataLst>
            </p:nvPr>
          </p:nvSpPr>
          <p:spPr>
            <a:xfrm>
              <a:off x="8239618" y="4582237"/>
              <a:ext cx="107653" cy="114632"/>
            </a:xfrm>
            <a:custGeom>
              <a:avLst/>
              <a:gdLst>
                <a:gd name="connsiteX0" fmla="*/ 107879 w 107653"/>
                <a:gd name="connsiteY0" fmla="*/ 42850 h 114632"/>
                <a:gd name="connsiteX1" fmla="*/ 67635 w 107653"/>
                <a:gd name="connsiteY1" fmla="*/ 85 h 114632"/>
                <a:gd name="connsiteX2" fmla="*/ 225 w 107653"/>
                <a:gd name="connsiteY2" fmla="*/ 71951 h 114632"/>
                <a:gd name="connsiteX3" fmla="*/ 40470 w 107653"/>
                <a:gd name="connsiteY3" fmla="*/ 114717 h 114632"/>
                <a:gd name="connsiteX4" fmla="*/ 107879 w 107653"/>
                <a:gd name="connsiteY4" fmla="*/ 42850 h 114632"/>
                <a:gd name="connsiteX5" fmla="*/ 40721 w 107653"/>
                <a:gd name="connsiteY5" fmla="*/ 109150 h 114632"/>
                <a:gd name="connsiteX6" fmla="*/ 18838 w 107653"/>
                <a:gd name="connsiteY6" fmla="*/ 81567 h 114632"/>
                <a:gd name="connsiteX7" fmla="*/ 33427 w 107653"/>
                <a:gd name="connsiteY7" fmla="*/ 28933 h 114632"/>
                <a:gd name="connsiteX8" fmla="*/ 67383 w 107653"/>
                <a:gd name="connsiteY8" fmla="*/ 5652 h 114632"/>
                <a:gd name="connsiteX9" fmla="*/ 89517 w 107653"/>
                <a:gd name="connsiteY9" fmla="*/ 32981 h 114632"/>
                <a:gd name="connsiteX10" fmla="*/ 74929 w 107653"/>
                <a:gd name="connsiteY10" fmla="*/ 85869 h 114632"/>
                <a:gd name="connsiteX11" fmla="*/ 40721 w 107653"/>
                <a:gd name="connsiteY11" fmla="*/ 10915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53" h="114632">
                  <a:moveTo>
                    <a:pt x="107879" y="42850"/>
                  </a:moveTo>
                  <a:cubicBezTo>
                    <a:pt x="107879" y="16533"/>
                    <a:pt x="90272" y="85"/>
                    <a:pt x="67635" y="85"/>
                  </a:cubicBezTo>
                  <a:cubicBezTo>
                    <a:pt x="33930" y="85"/>
                    <a:pt x="225" y="36018"/>
                    <a:pt x="225" y="71951"/>
                  </a:cubicBezTo>
                  <a:cubicBezTo>
                    <a:pt x="225" y="97003"/>
                    <a:pt x="17078" y="114717"/>
                    <a:pt x="40470" y="114717"/>
                  </a:cubicBezTo>
                  <a:cubicBezTo>
                    <a:pt x="73923" y="114717"/>
                    <a:pt x="107879" y="79796"/>
                    <a:pt x="107879" y="42850"/>
                  </a:cubicBezTo>
                  <a:close/>
                  <a:moveTo>
                    <a:pt x="40721" y="109150"/>
                  </a:moveTo>
                  <a:cubicBezTo>
                    <a:pt x="29906" y="109150"/>
                    <a:pt x="18838" y="101305"/>
                    <a:pt x="18838" y="81567"/>
                  </a:cubicBezTo>
                  <a:cubicBezTo>
                    <a:pt x="18838" y="69168"/>
                    <a:pt x="25378" y="41838"/>
                    <a:pt x="33427" y="28933"/>
                  </a:cubicBezTo>
                  <a:cubicBezTo>
                    <a:pt x="46003" y="9448"/>
                    <a:pt x="60340" y="5652"/>
                    <a:pt x="67383" y="5652"/>
                  </a:cubicBezTo>
                  <a:cubicBezTo>
                    <a:pt x="81972" y="5652"/>
                    <a:pt x="89517" y="17798"/>
                    <a:pt x="89517" y="32981"/>
                  </a:cubicBezTo>
                  <a:cubicBezTo>
                    <a:pt x="89517" y="42850"/>
                    <a:pt x="84487" y="69421"/>
                    <a:pt x="74929" y="85869"/>
                  </a:cubicBezTo>
                  <a:cubicBezTo>
                    <a:pt x="66125" y="100546"/>
                    <a:pt x="52291" y="109150"/>
                    <a:pt x="40721" y="109150"/>
                  </a:cubicBezTo>
                  <a:close/>
                </a:path>
              </a:pathLst>
            </a:custGeom>
            <a:solidFill>
              <a:srgbClr val="000000"/>
            </a:solidFill>
            <a:ln w="25247"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ADC6366F-316D-9350-3142-F2377C1DF015}"/>
                </a:ext>
              </a:extLst>
            </p:cNvPr>
            <p:cNvSpPr/>
            <p:nvPr>
              <p:custDataLst>
                <p:tags r:id="rId96"/>
              </p:custDataLst>
            </p:nvPr>
          </p:nvSpPr>
          <p:spPr>
            <a:xfrm>
              <a:off x="8354999" y="4582237"/>
              <a:ext cx="115450" cy="163724"/>
            </a:xfrm>
            <a:custGeom>
              <a:avLst/>
              <a:gdLst>
                <a:gd name="connsiteX0" fmla="*/ 114926 w 115450"/>
                <a:gd name="connsiteY0" fmla="*/ 16533 h 163724"/>
                <a:gd name="connsiteX1" fmla="*/ 115681 w 115450"/>
                <a:gd name="connsiteY1" fmla="*/ 11978 h 163724"/>
                <a:gd name="connsiteX2" fmla="*/ 108387 w 115450"/>
                <a:gd name="connsiteY2" fmla="*/ 5146 h 163724"/>
                <a:gd name="connsiteX3" fmla="*/ 98074 w 115450"/>
                <a:gd name="connsiteY3" fmla="*/ 16027 h 163724"/>
                <a:gd name="connsiteX4" fmla="*/ 74682 w 115450"/>
                <a:gd name="connsiteY4" fmla="*/ 85 h 163724"/>
                <a:gd name="connsiteX5" fmla="*/ 14819 w 115450"/>
                <a:gd name="connsiteY5" fmla="*/ 71951 h 163724"/>
                <a:gd name="connsiteX6" fmla="*/ 48272 w 115450"/>
                <a:gd name="connsiteY6" fmla="*/ 111933 h 163724"/>
                <a:gd name="connsiteX7" fmla="*/ 77449 w 115450"/>
                <a:gd name="connsiteY7" fmla="*/ 97256 h 163724"/>
                <a:gd name="connsiteX8" fmla="*/ 77700 w 115450"/>
                <a:gd name="connsiteY8" fmla="*/ 97509 h 163724"/>
                <a:gd name="connsiteX9" fmla="*/ 69400 w 115450"/>
                <a:gd name="connsiteY9" fmla="*/ 130912 h 163724"/>
                <a:gd name="connsiteX10" fmla="*/ 33180 w 115450"/>
                <a:gd name="connsiteY10" fmla="*/ 158242 h 163724"/>
                <a:gd name="connsiteX11" fmla="*/ 13058 w 115450"/>
                <a:gd name="connsiteY11" fmla="*/ 155711 h 163724"/>
                <a:gd name="connsiteX12" fmla="*/ 23371 w 115450"/>
                <a:gd name="connsiteY12" fmla="*/ 142553 h 163724"/>
                <a:gd name="connsiteX13" fmla="*/ 13813 w 115450"/>
                <a:gd name="connsiteY13" fmla="*/ 133696 h 163724"/>
                <a:gd name="connsiteX14" fmla="*/ 230 w 115450"/>
                <a:gd name="connsiteY14" fmla="*/ 148373 h 163724"/>
                <a:gd name="connsiteX15" fmla="*/ 33683 w 115450"/>
                <a:gd name="connsiteY15" fmla="*/ 163809 h 163724"/>
                <a:gd name="connsiteX16" fmla="*/ 87007 w 115450"/>
                <a:gd name="connsiteY16" fmla="*/ 128888 h 163724"/>
                <a:gd name="connsiteX17" fmla="*/ 114926 w 115450"/>
                <a:gd name="connsiteY17" fmla="*/ 16533 h 163724"/>
                <a:gd name="connsiteX18" fmla="*/ 82228 w 115450"/>
                <a:gd name="connsiteY18" fmla="*/ 79543 h 163724"/>
                <a:gd name="connsiteX19" fmla="*/ 69400 w 115450"/>
                <a:gd name="connsiteY19" fmla="*/ 97256 h 163724"/>
                <a:gd name="connsiteX20" fmla="*/ 49026 w 115450"/>
                <a:gd name="connsiteY20" fmla="*/ 106366 h 163724"/>
                <a:gd name="connsiteX21" fmla="*/ 32677 w 115450"/>
                <a:gd name="connsiteY21" fmla="*/ 83086 h 163724"/>
                <a:gd name="connsiteX22" fmla="*/ 46763 w 115450"/>
                <a:gd name="connsiteY22" fmla="*/ 28173 h 163724"/>
                <a:gd name="connsiteX23" fmla="*/ 74934 w 115450"/>
                <a:gd name="connsiteY23" fmla="*/ 5652 h 163724"/>
                <a:gd name="connsiteX24" fmla="*/ 95056 w 115450"/>
                <a:gd name="connsiteY24" fmla="*/ 27414 h 163724"/>
                <a:gd name="connsiteX25" fmla="*/ 94301 w 115450"/>
                <a:gd name="connsiteY25" fmla="*/ 31210 h 163724"/>
                <a:gd name="connsiteX26" fmla="*/ 82228 w 115450"/>
                <a:gd name="connsiteY26" fmla="*/ 79543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50" h="163724">
                  <a:moveTo>
                    <a:pt x="114926" y="16533"/>
                  </a:moveTo>
                  <a:cubicBezTo>
                    <a:pt x="115178" y="15015"/>
                    <a:pt x="115681" y="13750"/>
                    <a:pt x="115681" y="11978"/>
                  </a:cubicBezTo>
                  <a:cubicBezTo>
                    <a:pt x="115681" y="7676"/>
                    <a:pt x="112663" y="5146"/>
                    <a:pt x="108387" y="5146"/>
                  </a:cubicBezTo>
                  <a:cubicBezTo>
                    <a:pt x="105871" y="5146"/>
                    <a:pt x="99080" y="6917"/>
                    <a:pt x="98074" y="16027"/>
                  </a:cubicBezTo>
                  <a:cubicBezTo>
                    <a:pt x="93547" y="6664"/>
                    <a:pt x="84743" y="85"/>
                    <a:pt x="74682" y="85"/>
                  </a:cubicBezTo>
                  <a:cubicBezTo>
                    <a:pt x="46008" y="85"/>
                    <a:pt x="14819" y="35512"/>
                    <a:pt x="14819" y="71951"/>
                  </a:cubicBezTo>
                  <a:cubicBezTo>
                    <a:pt x="14819" y="97003"/>
                    <a:pt x="30162" y="111933"/>
                    <a:pt x="48272" y="111933"/>
                  </a:cubicBezTo>
                  <a:cubicBezTo>
                    <a:pt x="63112" y="111933"/>
                    <a:pt x="74934" y="100040"/>
                    <a:pt x="77449" y="97256"/>
                  </a:cubicBezTo>
                  <a:lnTo>
                    <a:pt x="77700" y="97509"/>
                  </a:lnTo>
                  <a:cubicBezTo>
                    <a:pt x="72418" y="120031"/>
                    <a:pt x="69400" y="130406"/>
                    <a:pt x="69400" y="130912"/>
                  </a:cubicBezTo>
                  <a:cubicBezTo>
                    <a:pt x="68394" y="133190"/>
                    <a:pt x="59842" y="158242"/>
                    <a:pt x="33180" y="158242"/>
                  </a:cubicBezTo>
                  <a:cubicBezTo>
                    <a:pt x="28401" y="158242"/>
                    <a:pt x="20101" y="157989"/>
                    <a:pt x="13058" y="155711"/>
                  </a:cubicBezTo>
                  <a:cubicBezTo>
                    <a:pt x="20604" y="153434"/>
                    <a:pt x="23371" y="146854"/>
                    <a:pt x="23371" y="142553"/>
                  </a:cubicBezTo>
                  <a:cubicBezTo>
                    <a:pt x="23371" y="138504"/>
                    <a:pt x="20604" y="133696"/>
                    <a:pt x="13813" y="133696"/>
                  </a:cubicBezTo>
                  <a:cubicBezTo>
                    <a:pt x="8279" y="133696"/>
                    <a:pt x="230" y="138251"/>
                    <a:pt x="230" y="148373"/>
                  </a:cubicBezTo>
                  <a:cubicBezTo>
                    <a:pt x="230" y="158748"/>
                    <a:pt x="9537" y="163809"/>
                    <a:pt x="33683" y="163809"/>
                  </a:cubicBezTo>
                  <a:cubicBezTo>
                    <a:pt x="65124" y="163809"/>
                    <a:pt x="83234" y="144071"/>
                    <a:pt x="87007" y="128888"/>
                  </a:cubicBezTo>
                  <a:lnTo>
                    <a:pt x="114926" y="16533"/>
                  </a:lnTo>
                  <a:close/>
                  <a:moveTo>
                    <a:pt x="82228" y="79543"/>
                  </a:moveTo>
                  <a:cubicBezTo>
                    <a:pt x="80719" y="86122"/>
                    <a:pt x="74934" y="92448"/>
                    <a:pt x="69400" y="97256"/>
                  </a:cubicBezTo>
                  <a:cubicBezTo>
                    <a:pt x="64118" y="101811"/>
                    <a:pt x="56321" y="106366"/>
                    <a:pt x="49026" y="106366"/>
                  </a:cubicBezTo>
                  <a:cubicBezTo>
                    <a:pt x="36450" y="106366"/>
                    <a:pt x="32677" y="93208"/>
                    <a:pt x="32677" y="83086"/>
                  </a:cubicBezTo>
                  <a:cubicBezTo>
                    <a:pt x="32677" y="70939"/>
                    <a:pt x="39971" y="41079"/>
                    <a:pt x="46763" y="28173"/>
                  </a:cubicBezTo>
                  <a:cubicBezTo>
                    <a:pt x="53554" y="15774"/>
                    <a:pt x="64369" y="5652"/>
                    <a:pt x="74934" y="5652"/>
                  </a:cubicBezTo>
                  <a:cubicBezTo>
                    <a:pt x="91534" y="5652"/>
                    <a:pt x="95056" y="26149"/>
                    <a:pt x="95056" y="27414"/>
                  </a:cubicBezTo>
                  <a:cubicBezTo>
                    <a:pt x="95056" y="28680"/>
                    <a:pt x="94553" y="30198"/>
                    <a:pt x="94301" y="31210"/>
                  </a:cubicBezTo>
                  <a:lnTo>
                    <a:pt x="82228" y="79543"/>
                  </a:lnTo>
                  <a:close/>
                </a:path>
              </a:pathLst>
            </a:custGeom>
            <a:solidFill>
              <a:srgbClr val="000000"/>
            </a:solidFill>
            <a:ln w="25247"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F24CF7AF-9948-2BAA-A574-91E16C0E6489}"/>
                </a:ext>
              </a:extLst>
            </p:cNvPr>
            <p:cNvSpPr/>
            <p:nvPr>
              <p:custDataLst>
                <p:tags r:id="rId97"/>
              </p:custDataLst>
            </p:nvPr>
          </p:nvSpPr>
          <p:spPr>
            <a:xfrm>
              <a:off x="8505122" y="4504298"/>
              <a:ext cx="58354" cy="253051"/>
            </a:xfrm>
            <a:custGeom>
              <a:avLst/>
              <a:gdLst>
                <a:gd name="connsiteX0" fmla="*/ 58589 w 58354"/>
                <a:gd name="connsiteY0" fmla="*/ 250605 h 253051"/>
                <a:gd name="connsiteX1" fmla="*/ 54314 w 58354"/>
                <a:gd name="connsiteY1" fmla="*/ 245038 h 253051"/>
                <a:gd name="connsiteX2" fmla="*/ 14824 w 58354"/>
                <a:gd name="connsiteY2" fmla="*/ 126610 h 253051"/>
                <a:gd name="connsiteX3" fmla="*/ 55320 w 58354"/>
                <a:gd name="connsiteY3" fmla="*/ 6917 h 253051"/>
                <a:gd name="connsiteX4" fmla="*/ 58589 w 58354"/>
                <a:gd name="connsiteY4" fmla="*/ 2615 h 253051"/>
                <a:gd name="connsiteX5" fmla="*/ 56074 w 58354"/>
                <a:gd name="connsiteY5" fmla="*/ 85 h 253051"/>
                <a:gd name="connsiteX6" fmla="*/ 16081 w 58354"/>
                <a:gd name="connsiteY6" fmla="*/ 49430 h 253051"/>
                <a:gd name="connsiteX7" fmla="*/ 235 w 58354"/>
                <a:gd name="connsiteY7" fmla="*/ 126610 h 253051"/>
                <a:gd name="connsiteX8" fmla="*/ 16836 w 58354"/>
                <a:gd name="connsiteY8" fmla="*/ 205562 h 253051"/>
                <a:gd name="connsiteX9" fmla="*/ 56074 w 58354"/>
                <a:gd name="connsiteY9" fmla="*/ 253136 h 253051"/>
                <a:gd name="connsiteX10" fmla="*/ 58589 w 58354"/>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54" h="253051">
                  <a:moveTo>
                    <a:pt x="58589" y="250605"/>
                  </a:moveTo>
                  <a:cubicBezTo>
                    <a:pt x="58589" y="249846"/>
                    <a:pt x="58589" y="249340"/>
                    <a:pt x="54314" y="245038"/>
                  </a:cubicBezTo>
                  <a:cubicBezTo>
                    <a:pt x="22873" y="213154"/>
                    <a:pt x="14824" y="165327"/>
                    <a:pt x="14824" y="126610"/>
                  </a:cubicBezTo>
                  <a:cubicBezTo>
                    <a:pt x="14824" y="82579"/>
                    <a:pt x="24382" y="38549"/>
                    <a:pt x="55320" y="6917"/>
                  </a:cubicBezTo>
                  <a:cubicBezTo>
                    <a:pt x="58589" y="3881"/>
                    <a:pt x="58589" y="3374"/>
                    <a:pt x="58589" y="2615"/>
                  </a:cubicBezTo>
                  <a:cubicBezTo>
                    <a:pt x="58589" y="844"/>
                    <a:pt x="57583" y="85"/>
                    <a:pt x="56074" y="85"/>
                  </a:cubicBezTo>
                  <a:cubicBezTo>
                    <a:pt x="53559" y="85"/>
                    <a:pt x="30922" y="17292"/>
                    <a:pt x="16081" y="49430"/>
                  </a:cubicBezTo>
                  <a:cubicBezTo>
                    <a:pt x="3254" y="77265"/>
                    <a:pt x="235" y="105354"/>
                    <a:pt x="235" y="126610"/>
                  </a:cubicBezTo>
                  <a:cubicBezTo>
                    <a:pt x="235" y="146348"/>
                    <a:pt x="3002" y="176967"/>
                    <a:pt x="16836" y="205562"/>
                  </a:cubicBezTo>
                  <a:cubicBezTo>
                    <a:pt x="31928" y="236688"/>
                    <a:pt x="53559" y="253136"/>
                    <a:pt x="56074" y="253136"/>
                  </a:cubicBezTo>
                  <a:cubicBezTo>
                    <a:pt x="57583" y="253136"/>
                    <a:pt x="58589" y="252377"/>
                    <a:pt x="58589" y="250605"/>
                  </a:cubicBezTo>
                  <a:close/>
                </a:path>
              </a:pathLst>
            </a:custGeom>
            <a:solidFill>
              <a:srgbClr val="000000"/>
            </a:solidFill>
            <a:ln w="25247"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AF00DA09-163E-8AC4-B417-17D8EE7D9CAA}"/>
                </a:ext>
              </a:extLst>
            </p:cNvPr>
            <p:cNvSpPr/>
            <p:nvPr>
              <p:custDataLst>
                <p:tags r:id="rId98"/>
              </p:custDataLst>
            </p:nvPr>
          </p:nvSpPr>
          <p:spPr>
            <a:xfrm>
              <a:off x="8607969" y="4504298"/>
              <a:ext cx="10061" cy="253051"/>
            </a:xfrm>
            <a:custGeom>
              <a:avLst/>
              <a:gdLst>
                <a:gd name="connsiteX0" fmla="*/ 10300 w 10061"/>
                <a:gd name="connsiteY0" fmla="*/ 9195 h 253051"/>
                <a:gd name="connsiteX1" fmla="*/ 5270 w 10061"/>
                <a:gd name="connsiteY1" fmla="*/ 85 h 253051"/>
                <a:gd name="connsiteX2" fmla="*/ 239 w 10061"/>
                <a:gd name="connsiteY2" fmla="*/ 9195 h 253051"/>
                <a:gd name="connsiteX3" fmla="*/ 239 w 10061"/>
                <a:gd name="connsiteY3" fmla="*/ 244026 h 253051"/>
                <a:gd name="connsiteX4" fmla="*/ 5270 w 10061"/>
                <a:gd name="connsiteY4" fmla="*/ 253136 h 253051"/>
                <a:gd name="connsiteX5" fmla="*/ 10300 w 10061"/>
                <a:gd name="connsiteY5" fmla="*/ 244026 h 253051"/>
                <a:gd name="connsiteX6" fmla="*/ 10300 w 10061"/>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300" y="9195"/>
                  </a:moveTo>
                  <a:cubicBezTo>
                    <a:pt x="10300" y="4640"/>
                    <a:pt x="10300" y="85"/>
                    <a:pt x="5270" y="85"/>
                  </a:cubicBezTo>
                  <a:cubicBezTo>
                    <a:pt x="239" y="85"/>
                    <a:pt x="239" y="4640"/>
                    <a:pt x="239" y="9195"/>
                  </a:cubicBezTo>
                  <a:lnTo>
                    <a:pt x="239" y="244026"/>
                  </a:lnTo>
                  <a:cubicBezTo>
                    <a:pt x="239" y="248581"/>
                    <a:pt x="239" y="253136"/>
                    <a:pt x="5270" y="253136"/>
                  </a:cubicBezTo>
                  <a:cubicBezTo>
                    <a:pt x="10300" y="253136"/>
                    <a:pt x="10300" y="248581"/>
                    <a:pt x="10300" y="244026"/>
                  </a:cubicBezTo>
                  <a:lnTo>
                    <a:pt x="10300" y="9195"/>
                  </a:lnTo>
                  <a:close/>
                </a:path>
              </a:pathLst>
            </a:custGeom>
            <a:solidFill>
              <a:srgbClr val="000000"/>
            </a:solidFill>
            <a:ln w="25247"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53ECDC12-0F08-403F-0124-878CB195A45C}"/>
                </a:ext>
              </a:extLst>
            </p:cNvPr>
            <p:cNvSpPr/>
            <p:nvPr>
              <p:custDataLst>
                <p:tags r:id="rId99"/>
              </p:custDataLst>
            </p:nvPr>
          </p:nvSpPr>
          <p:spPr>
            <a:xfrm>
              <a:off x="8660985" y="4515685"/>
              <a:ext cx="149155" cy="183968"/>
            </a:xfrm>
            <a:custGeom>
              <a:avLst/>
              <a:gdLst>
                <a:gd name="connsiteX0" fmla="*/ 149397 w 149155"/>
                <a:gd name="connsiteY0" fmla="*/ 2615 h 183968"/>
                <a:gd name="connsiteX1" fmla="*/ 146630 w 149155"/>
                <a:gd name="connsiteY1" fmla="*/ 85 h 183968"/>
                <a:gd name="connsiteX2" fmla="*/ 142103 w 149155"/>
                <a:gd name="connsiteY2" fmla="*/ 3881 h 183968"/>
                <a:gd name="connsiteX3" fmla="*/ 130030 w 149155"/>
                <a:gd name="connsiteY3" fmla="*/ 18304 h 183968"/>
                <a:gd name="connsiteX4" fmla="*/ 94061 w 149155"/>
                <a:gd name="connsiteY4" fmla="*/ 85 h 183968"/>
                <a:gd name="connsiteX5" fmla="*/ 31934 w 149155"/>
                <a:gd name="connsiteY5" fmla="*/ 59805 h 183968"/>
                <a:gd name="connsiteX6" fmla="*/ 58093 w 149155"/>
                <a:gd name="connsiteY6" fmla="*/ 95738 h 183968"/>
                <a:gd name="connsiteX7" fmla="*/ 85006 w 149155"/>
                <a:gd name="connsiteY7" fmla="*/ 102824 h 183968"/>
                <a:gd name="connsiteX8" fmla="*/ 108147 w 149155"/>
                <a:gd name="connsiteY8" fmla="*/ 129647 h 183968"/>
                <a:gd name="connsiteX9" fmla="*/ 62872 w 149155"/>
                <a:gd name="connsiteY9" fmla="*/ 176208 h 183968"/>
                <a:gd name="connsiteX10" fmla="*/ 18855 w 149155"/>
                <a:gd name="connsiteY10" fmla="*/ 139263 h 183968"/>
                <a:gd name="connsiteX11" fmla="*/ 20364 w 149155"/>
                <a:gd name="connsiteY11" fmla="*/ 125598 h 183968"/>
                <a:gd name="connsiteX12" fmla="*/ 20867 w 149155"/>
                <a:gd name="connsiteY12" fmla="*/ 123827 h 183968"/>
                <a:gd name="connsiteX13" fmla="*/ 17849 w 149155"/>
                <a:gd name="connsiteY13" fmla="*/ 121043 h 183968"/>
                <a:gd name="connsiteX14" fmla="*/ 15334 w 149155"/>
                <a:gd name="connsiteY14" fmla="*/ 122055 h 183968"/>
                <a:gd name="connsiteX15" fmla="*/ 242 w 149155"/>
                <a:gd name="connsiteY15" fmla="*/ 181522 h 183968"/>
                <a:gd name="connsiteX16" fmla="*/ 3009 w 149155"/>
                <a:gd name="connsiteY16" fmla="*/ 184053 h 183968"/>
                <a:gd name="connsiteX17" fmla="*/ 7536 w 149155"/>
                <a:gd name="connsiteY17" fmla="*/ 180257 h 183968"/>
                <a:gd name="connsiteX18" fmla="*/ 19861 w 149155"/>
                <a:gd name="connsiteY18" fmla="*/ 165833 h 183968"/>
                <a:gd name="connsiteX19" fmla="*/ 62369 w 149155"/>
                <a:gd name="connsiteY19" fmla="*/ 184053 h 183968"/>
                <a:gd name="connsiteX20" fmla="*/ 126257 w 149155"/>
                <a:gd name="connsiteY20" fmla="*/ 119019 h 183968"/>
                <a:gd name="connsiteX21" fmla="*/ 113932 w 149155"/>
                <a:gd name="connsiteY21" fmla="*/ 89412 h 183968"/>
                <a:gd name="connsiteX22" fmla="*/ 81988 w 149155"/>
                <a:gd name="connsiteY22" fmla="*/ 76759 h 183968"/>
                <a:gd name="connsiteX23" fmla="*/ 65136 w 149155"/>
                <a:gd name="connsiteY23" fmla="*/ 72204 h 183968"/>
                <a:gd name="connsiteX24" fmla="*/ 49793 w 149155"/>
                <a:gd name="connsiteY24" fmla="*/ 49177 h 183968"/>
                <a:gd name="connsiteX25" fmla="*/ 93810 w 149155"/>
                <a:gd name="connsiteY25" fmla="*/ 7170 h 183968"/>
                <a:gd name="connsiteX26" fmla="*/ 130030 w 149155"/>
                <a:gd name="connsiteY26" fmla="*/ 46393 h 183968"/>
                <a:gd name="connsiteX27" fmla="*/ 129024 w 149155"/>
                <a:gd name="connsiteY27" fmla="*/ 60564 h 183968"/>
                <a:gd name="connsiteX28" fmla="*/ 132042 w 149155"/>
                <a:gd name="connsiteY28" fmla="*/ 63095 h 183968"/>
                <a:gd name="connsiteX29" fmla="*/ 135815 w 149155"/>
                <a:gd name="connsiteY29" fmla="*/ 58033 h 183968"/>
                <a:gd name="connsiteX30" fmla="*/ 149397 w 149155"/>
                <a:gd name="connsiteY30" fmla="*/ 2615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55" h="183968">
                  <a:moveTo>
                    <a:pt x="149397" y="2615"/>
                  </a:moveTo>
                  <a:cubicBezTo>
                    <a:pt x="149397" y="1856"/>
                    <a:pt x="148894" y="85"/>
                    <a:pt x="146630" y="85"/>
                  </a:cubicBezTo>
                  <a:cubicBezTo>
                    <a:pt x="145373" y="85"/>
                    <a:pt x="145121" y="338"/>
                    <a:pt x="142103" y="3881"/>
                  </a:cubicBezTo>
                  <a:lnTo>
                    <a:pt x="130030" y="18304"/>
                  </a:lnTo>
                  <a:cubicBezTo>
                    <a:pt x="123490" y="6411"/>
                    <a:pt x="110411" y="85"/>
                    <a:pt x="94061" y="85"/>
                  </a:cubicBezTo>
                  <a:cubicBezTo>
                    <a:pt x="62118" y="85"/>
                    <a:pt x="31934" y="29186"/>
                    <a:pt x="31934" y="59805"/>
                  </a:cubicBezTo>
                  <a:cubicBezTo>
                    <a:pt x="31934" y="80302"/>
                    <a:pt x="45265" y="91942"/>
                    <a:pt x="58093" y="95738"/>
                  </a:cubicBezTo>
                  <a:lnTo>
                    <a:pt x="85006" y="102824"/>
                  </a:lnTo>
                  <a:cubicBezTo>
                    <a:pt x="94313" y="105101"/>
                    <a:pt x="108147" y="108897"/>
                    <a:pt x="108147" y="129647"/>
                  </a:cubicBezTo>
                  <a:cubicBezTo>
                    <a:pt x="108147" y="152422"/>
                    <a:pt x="87522" y="176208"/>
                    <a:pt x="62872" y="176208"/>
                  </a:cubicBezTo>
                  <a:cubicBezTo>
                    <a:pt x="46774" y="176208"/>
                    <a:pt x="18855" y="170641"/>
                    <a:pt x="18855" y="139263"/>
                  </a:cubicBezTo>
                  <a:cubicBezTo>
                    <a:pt x="18855" y="133190"/>
                    <a:pt x="20113" y="127116"/>
                    <a:pt x="20364" y="125598"/>
                  </a:cubicBezTo>
                  <a:cubicBezTo>
                    <a:pt x="20616" y="124586"/>
                    <a:pt x="20867" y="124333"/>
                    <a:pt x="20867" y="123827"/>
                  </a:cubicBezTo>
                  <a:cubicBezTo>
                    <a:pt x="20867" y="121296"/>
                    <a:pt x="19106" y="121043"/>
                    <a:pt x="17849" y="121043"/>
                  </a:cubicBezTo>
                  <a:cubicBezTo>
                    <a:pt x="16591" y="121043"/>
                    <a:pt x="16088" y="121296"/>
                    <a:pt x="15334" y="122055"/>
                  </a:cubicBezTo>
                  <a:cubicBezTo>
                    <a:pt x="14327" y="123068"/>
                    <a:pt x="242" y="180763"/>
                    <a:pt x="242" y="181522"/>
                  </a:cubicBezTo>
                  <a:cubicBezTo>
                    <a:pt x="242" y="183041"/>
                    <a:pt x="1500" y="184053"/>
                    <a:pt x="3009" y="184053"/>
                  </a:cubicBezTo>
                  <a:cubicBezTo>
                    <a:pt x="4266" y="184053"/>
                    <a:pt x="4518" y="183800"/>
                    <a:pt x="7536" y="180257"/>
                  </a:cubicBezTo>
                  <a:lnTo>
                    <a:pt x="19861" y="165833"/>
                  </a:lnTo>
                  <a:cubicBezTo>
                    <a:pt x="30677" y="180510"/>
                    <a:pt x="47780" y="184053"/>
                    <a:pt x="62369" y="184053"/>
                  </a:cubicBezTo>
                  <a:cubicBezTo>
                    <a:pt x="96577" y="184053"/>
                    <a:pt x="126257" y="150397"/>
                    <a:pt x="126257" y="119019"/>
                  </a:cubicBezTo>
                  <a:cubicBezTo>
                    <a:pt x="126257" y="101558"/>
                    <a:pt x="117705" y="92955"/>
                    <a:pt x="113932" y="89412"/>
                  </a:cubicBezTo>
                  <a:cubicBezTo>
                    <a:pt x="108147" y="83592"/>
                    <a:pt x="104374" y="82579"/>
                    <a:pt x="81988" y="76759"/>
                  </a:cubicBezTo>
                  <a:cubicBezTo>
                    <a:pt x="76455" y="75241"/>
                    <a:pt x="67400" y="72710"/>
                    <a:pt x="65136" y="72204"/>
                  </a:cubicBezTo>
                  <a:cubicBezTo>
                    <a:pt x="58345" y="69927"/>
                    <a:pt x="49793" y="62588"/>
                    <a:pt x="49793" y="49177"/>
                  </a:cubicBezTo>
                  <a:cubicBezTo>
                    <a:pt x="49793" y="28680"/>
                    <a:pt x="69915" y="7170"/>
                    <a:pt x="93810" y="7170"/>
                  </a:cubicBezTo>
                  <a:cubicBezTo>
                    <a:pt x="114687" y="7170"/>
                    <a:pt x="130030" y="18051"/>
                    <a:pt x="130030" y="46393"/>
                  </a:cubicBezTo>
                  <a:cubicBezTo>
                    <a:pt x="130030" y="54491"/>
                    <a:pt x="129024" y="59046"/>
                    <a:pt x="129024" y="60564"/>
                  </a:cubicBezTo>
                  <a:cubicBezTo>
                    <a:pt x="129024" y="60817"/>
                    <a:pt x="129024" y="63095"/>
                    <a:pt x="132042" y="63095"/>
                  </a:cubicBezTo>
                  <a:cubicBezTo>
                    <a:pt x="134557" y="63095"/>
                    <a:pt x="134809" y="62335"/>
                    <a:pt x="135815" y="58033"/>
                  </a:cubicBezTo>
                  <a:lnTo>
                    <a:pt x="149397" y="2615"/>
                  </a:lnTo>
                  <a:close/>
                </a:path>
              </a:pathLst>
            </a:custGeom>
            <a:solidFill>
              <a:srgbClr val="000000"/>
            </a:solidFill>
            <a:ln w="25247"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681472B5-F7A7-B3C6-7284-E805F94F0C3F}"/>
                </a:ext>
              </a:extLst>
            </p:cNvPr>
            <p:cNvSpPr/>
            <p:nvPr>
              <p:custDataLst>
                <p:tags r:id="rId100"/>
              </p:custDataLst>
            </p:nvPr>
          </p:nvSpPr>
          <p:spPr>
            <a:xfrm>
              <a:off x="8810416" y="4614602"/>
              <a:ext cx="53348" cy="119212"/>
            </a:xfrm>
            <a:custGeom>
              <a:avLst/>
              <a:gdLst>
                <a:gd name="connsiteX0" fmla="*/ 49019 w 53348"/>
                <a:gd name="connsiteY0" fmla="*/ 6817 h 119212"/>
                <a:gd name="connsiteX1" fmla="*/ 41976 w 53348"/>
                <a:gd name="connsiteY1" fmla="*/ 86 h 119212"/>
                <a:gd name="connsiteX2" fmla="*/ 32116 w 53348"/>
                <a:gd name="connsiteY2" fmla="*/ 9829 h 119212"/>
                <a:gd name="connsiteX3" fmla="*/ 39159 w 53348"/>
                <a:gd name="connsiteY3" fmla="*/ 16560 h 119212"/>
                <a:gd name="connsiteX4" fmla="*/ 49019 w 53348"/>
                <a:gd name="connsiteY4" fmla="*/ 6817 h 119212"/>
                <a:gd name="connsiteX5" fmla="*/ 13101 w 53348"/>
                <a:gd name="connsiteY5" fmla="*/ 96802 h 119212"/>
                <a:gd name="connsiteX6" fmla="*/ 11516 w 53348"/>
                <a:gd name="connsiteY6" fmla="*/ 104242 h 119212"/>
                <a:gd name="connsiteX7" fmla="*/ 28243 w 53348"/>
                <a:gd name="connsiteY7" fmla="*/ 119299 h 119212"/>
                <a:gd name="connsiteX8" fmla="*/ 53597 w 53348"/>
                <a:gd name="connsiteY8" fmla="*/ 92197 h 119212"/>
                <a:gd name="connsiteX9" fmla="*/ 50780 w 53348"/>
                <a:gd name="connsiteY9" fmla="*/ 89894 h 119212"/>
                <a:gd name="connsiteX10" fmla="*/ 47434 w 53348"/>
                <a:gd name="connsiteY10" fmla="*/ 92905 h 119212"/>
                <a:gd name="connsiteX11" fmla="*/ 28771 w 53348"/>
                <a:gd name="connsiteY11" fmla="*/ 114339 h 119212"/>
                <a:gd name="connsiteX12" fmla="*/ 24369 w 53348"/>
                <a:gd name="connsiteY12" fmla="*/ 108139 h 119212"/>
                <a:gd name="connsiteX13" fmla="*/ 27187 w 53348"/>
                <a:gd name="connsiteY13" fmla="*/ 96802 h 119212"/>
                <a:gd name="connsiteX14" fmla="*/ 32821 w 53348"/>
                <a:gd name="connsiteY14" fmla="*/ 82632 h 119212"/>
                <a:gd name="connsiteX15" fmla="*/ 41448 w 53348"/>
                <a:gd name="connsiteY15" fmla="*/ 60135 h 119212"/>
                <a:gd name="connsiteX16" fmla="*/ 42504 w 53348"/>
                <a:gd name="connsiteY16" fmla="*/ 54467 h 119212"/>
                <a:gd name="connsiteX17" fmla="*/ 25778 w 53348"/>
                <a:gd name="connsiteY17" fmla="*/ 39410 h 119212"/>
                <a:gd name="connsiteX18" fmla="*/ 248 w 53348"/>
                <a:gd name="connsiteY18" fmla="*/ 66512 h 119212"/>
                <a:gd name="connsiteX19" fmla="*/ 3241 w 53348"/>
                <a:gd name="connsiteY19" fmla="*/ 68815 h 119212"/>
                <a:gd name="connsiteX20" fmla="*/ 6410 w 53348"/>
                <a:gd name="connsiteY20" fmla="*/ 65981 h 119212"/>
                <a:gd name="connsiteX21" fmla="*/ 25250 w 53348"/>
                <a:gd name="connsiteY21" fmla="*/ 44370 h 119212"/>
                <a:gd name="connsiteX22" fmla="*/ 29651 w 53348"/>
                <a:gd name="connsiteY22" fmla="*/ 50570 h 119212"/>
                <a:gd name="connsiteX23" fmla="*/ 24193 w 53348"/>
                <a:gd name="connsiteY23" fmla="*/ 68284 h 119212"/>
                <a:gd name="connsiteX24" fmla="*/ 13101 w 53348"/>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8" h="119212">
                  <a:moveTo>
                    <a:pt x="49019" y="6817"/>
                  </a:moveTo>
                  <a:cubicBezTo>
                    <a:pt x="49019" y="3983"/>
                    <a:pt x="46906" y="86"/>
                    <a:pt x="41976" y="86"/>
                  </a:cubicBezTo>
                  <a:cubicBezTo>
                    <a:pt x="37222" y="86"/>
                    <a:pt x="32116" y="4692"/>
                    <a:pt x="32116" y="9829"/>
                  </a:cubicBezTo>
                  <a:cubicBezTo>
                    <a:pt x="32116" y="12840"/>
                    <a:pt x="34405" y="16560"/>
                    <a:pt x="39159" y="16560"/>
                  </a:cubicBezTo>
                  <a:cubicBezTo>
                    <a:pt x="44265" y="16560"/>
                    <a:pt x="49019" y="11600"/>
                    <a:pt x="49019" y="6817"/>
                  </a:cubicBezTo>
                  <a:close/>
                  <a:moveTo>
                    <a:pt x="13101" y="96802"/>
                  </a:moveTo>
                  <a:cubicBezTo>
                    <a:pt x="12397" y="99105"/>
                    <a:pt x="11516" y="101231"/>
                    <a:pt x="11516" y="104242"/>
                  </a:cubicBezTo>
                  <a:cubicBezTo>
                    <a:pt x="11516" y="112567"/>
                    <a:pt x="18559" y="119299"/>
                    <a:pt x="28243" y="119299"/>
                  </a:cubicBezTo>
                  <a:cubicBezTo>
                    <a:pt x="45850" y="119299"/>
                    <a:pt x="53597" y="94854"/>
                    <a:pt x="53597" y="92197"/>
                  </a:cubicBezTo>
                  <a:cubicBezTo>
                    <a:pt x="53597" y="89894"/>
                    <a:pt x="51308" y="89894"/>
                    <a:pt x="50780" y="89894"/>
                  </a:cubicBezTo>
                  <a:cubicBezTo>
                    <a:pt x="48315" y="89894"/>
                    <a:pt x="48139" y="90957"/>
                    <a:pt x="47434" y="92905"/>
                  </a:cubicBezTo>
                  <a:cubicBezTo>
                    <a:pt x="43385" y="107076"/>
                    <a:pt x="35638" y="114339"/>
                    <a:pt x="28771" y="114339"/>
                  </a:cubicBezTo>
                  <a:cubicBezTo>
                    <a:pt x="25250" y="114339"/>
                    <a:pt x="24369" y="112036"/>
                    <a:pt x="24369" y="108139"/>
                  </a:cubicBezTo>
                  <a:cubicBezTo>
                    <a:pt x="24369" y="104065"/>
                    <a:pt x="25602" y="100699"/>
                    <a:pt x="27187" y="96802"/>
                  </a:cubicBezTo>
                  <a:cubicBezTo>
                    <a:pt x="28947" y="92020"/>
                    <a:pt x="30884" y="87237"/>
                    <a:pt x="32821" y="82632"/>
                  </a:cubicBezTo>
                  <a:cubicBezTo>
                    <a:pt x="34405" y="78380"/>
                    <a:pt x="40744" y="62261"/>
                    <a:pt x="41448" y="60135"/>
                  </a:cubicBezTo>
                  <a:cubicBezTo>
                    <a:pt x="41976" y="58364"/>
                    <a:pt x="42504" y="56238"/>
                    <a:pt x="42504" y="54467"/>
                  </a:cubicBezTo>
                  <a:cubicBezTo>
                    <a:pt x="42504" y="46142"/>
                    <a:pt x="35462" y="39410"/>
                    <a:pt x="25778" y="39410"/>
                  </a:cubicBezTo>
                  <a:cubicBezTo>
                    <a:pt x="8347" y="39410"/>
                    <a:pt x="248" y="63501"/>
                    <a:pt x="248" y="66512"/>
                  </a:cubicBezTo>
                  <a:cubicBezTo>
                    <a:pt x="248" y="68815"/>
                    <a:pt x="2713" y="68815"/>
                    <a:pt x="3241" y="68815"/>
                  </a:cubicBezTo>
                  <a:cubicBezTo>
                    <a:pt x="5706" y="68815"/>
                    <a:pt x="5882" y="67929"/>
                    <a:pt x="6410" y="65981"/>
                  </a:cubicBezTo>
                  <a:cubicBezTo>
                    <a:pt x="10988" y="50747"/>
                    <a:pt x="18735" y="44370"/>
                    <a:pt x="25250" y="44370"/>
                  </a:cubicBezTo>
                  <a:cubicBezTo>
                    <a:pt x="28067" y="44370"/>
                    <a:pt x="29651" y="45787"/>
                    <a:pt x="29651" y="50570"/>
                  </a:cubicBezTo>
                  <a:cubicBezTo>
                    <a:pt x="29651" y="54644"/>
                    <a:pt x="28595" y="57301"/>
                    <a:pt x="24193" y="68284"/>
                  </a:cubicBezTo>
                  <a:lnTo>
                    <a:pt x="13101" y="96802"/>
                  </a:lnTo>
                  <a:close/>
                </a:path>
              </a:pathLst>
            </a:custGeom>
            <a:solidFill>
              <a:srgbClr val="000000"/>
            </a:solidFill>
            <a:ln w="25247"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CFA56B9E-BD48-FDAE-5FF3-17B1BFF06FFD}"/>
                </a:ext>
              </a:extLst>
            </p:cNvPr>
            <p:cNvSpPr/>
            <p:nvPr>
              <p:custDataLst>
                <p:tags r:id="rId101"/>
              </p:custDataLst>
            </p:nvPr>
          </p:nvSpPr>
          <p:spPr>
            <a:xfrm>
              <a:off x="8915813" y="4504298"/>
              <a:ext cx="10061" cy="253051"/>
            </a:xfrm>
            <a:custGeom>
              <a:avLst/>
              <a:gdLst>
                <a:gd name="connsiteX0" fmla="*/ 10312 w 10061"/>
                <a:gd name="connsiteY0" fmla="*/ 9195 h 253051"/>
                <a:gd name="connsiteX1" fmla="*/ 5282 w 10061"/>
                <a:gd name="connsiteY1" fmla="*/ 85 h 253051"/>
                <a:gd name="connsiteX2" fmla="*/ 251 w 10061"/>
                <a:gd name="connsiteY2" fmla="*/ 9195 h 253051"/>
                <a:gd name="connsiteX3" fmla="*/ 251 w 10061"/>
                <a:gd name="connsiteY3" fmla="*/ 244026 h 253051"/>
                <a:gd name="connsiteX4" fmla="*/ 5282 w 10061"/>
                <a:gd name="connsiteY4" fmla="*/ 253136 h 253051"/>
                <a:gd name="connsiteX5" fmla="*/ 10312 w 10061"/>
                <a:gd name="connsiteY5" fmla="*/ 244026 h 253051"/>
                <a:gd name="connsiteX6" fmla="*/ 10312 w 10061"/>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312" y="9195"/>
                  </a:moveTo>
                  <a:cubicBezTo>
                    <a:pt x="10312" y="4640"/>
                    <a:pt x="10312" y="85"/>
                    <a:pt x="5282" y="85"/>
                  </a:cubicBezTo>
                  <a:cubicBezTo>
                    <a:pt x="251" y="85"/>
                    <a:pt x="251" y="4640"/>
                    <a:pt x="251" y="9195"/>
                  </a:cubicBezTo>
                  <a:lnTo>
                    <a:pt x="251" y="244026"/>
                  </a:lnTo>
                  <a:cubicBezTo>
                    <a:pt x="251" y="248581"/>
                    <a:pt x="251" y="253136"/>
                    <a:pt x="5282" y="253136"/>
                  </a:cubicBezTo>
                  <a:cubicBezTo>
                    <a:pt x="10312" y="253136"/>
                    <a:pt x="10312" y="248581"/>
                    <a:pt x="10312" y="244026"/>
                  </a:cubicBezTo>
                  <a:lnTo>
                    <a:pt x="10312" y="9195"/>
                  </a:lnTo>
                  <a:close/>
                </a:path>
              </a:pathLst>
            </a:custGeom>
            <a:solidFill>
              <a:srgbClr val="000000"/>
            </a:solidFill>
            <a:ln w="25247"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68CE467C-64CF-87BB-ADFC-0E599BF04EF0}"/>
                </a:ext>
              </a:extLst>
            </p:cNvPr>
            <p:cNvSpPr/>
            <p:nvPr>
              <p:custDataLst>
                <p:tags r:id="rId102"/>
              </p:custDataLst>
            </p:nvPr>
          </p:nvSpPr>
          <p:spPr>
            <a:xfrm>
              <a:off x="8970087" y="4504298"/>
              <a:ext cx="58354" cy="253051"/>
            </a:xfrm>
            <a:custGeom>
              <a:avLst/>
              <a:gdLst>
                <a:gd name="connsiteX0" fmla="*/ 58608 w 58354"/>
                <a:gd name="connsiteY0" fmla="*/ 126610 h 253051"/>
                <a:gd name="connsiteX1" fmla="*/ 42008 w 58354"/>
                <a:gd name="connsiteY1" fmla="*/ 47658 h 253051"/>
                <a:gd name="connsiteX2" fmla="*/ 2769 w 58354"/>
                <a:gd name="connsiteY2" fmla="*/ 85 h 253051"/>
                <a:gd name="connsiteX3" fmla="*/ 254 w 58354"/>
                <a:gd name="connsiteY3" fmla="*/ 2615 h 253051"/>
                <a:gd name="connsiteX4" fmla="*/ 5033 w 58354"/>
                <a:gd name="connsiteY4" fmla="*/ 8435 h 253051"/>
                <a:gd name="connsiteX5" fmla="*/ 44020 w 58354"/>
                <a:gd name="connsiteY5" fmla="*/ 126610 h 253051"/>
                <a:gd name="connsiteX6" fmla="*/ 3524 w 58354"/>
                <a:gd name="connsiteY6" fmla="*/ 246304 h 253051"/>
                <a:gd name="connsiteX7" fmla="*/ 254 w 58354"/>
                <a:gd name="connsiteY7" fmla="*/ 250605 h 253051"/>
                <a:gd name="connsiteX8" fmla="*/ 2769 w 58354"/>
                <a:gd name="connsiteY8" fmla="*/ 253136 h 253051"/>
                <a:gd name="connsiteX9" fmla="*/ 42762 w 58354"/>
                <a:gd name="connsiteY9" fmla="*/ 203791 h 253051"/>
                <a:gd name="connsiteX10" fmla="*/ 58608 w 58354"/>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54" h="253051">
                  <a:moveTo>
                    <a:pt x="58608" y="126610"/>
                  </a:moveTo>
                  <a:cubicBezTo>
                    <a:pt x="58608" y="106872"/>
                    <a:pt x="55842" y="76253"/>
                    <a:pt x="42008" y="47658"/>
                  </a:cubicBezTo>
                  <a:cubicBezTo>
                    <a:pt x="26916" y="16533"/>
                    <a:pt x="5285" y="85"/>
                    <a:pt x="2769" y="85"/>
                  </a:cubicBezTo>
                  <a:cubicBezTo>
                    <a:pt x="1260" y="85"/>
                    <a:pt x="254" y="1097"/>
                    <a:pt x="254" y="2615"/>
                  </a:cubicBezTo>
                  <a:cubicBezTo>
                    <a:pt x="254" y="3374"/>
                    <a:pt x="254" y="3881"/>
                    <a:pt x="5033" y="8435"/>
                  </a:cubicBezTo>
                  <a:cubicBezTo>
                    <a:pt x="29683" y="33488"/>
                    <a:pt x="44020" y="73723"/>
                    <a:pt x="44020" y="126610"/>
                  </a:cubicBezTo>
                  <a:cubicBezTo>
                    <a:pt x="44020" y="169882"/>
                    <a:pt x="34713" y="214419"/>
                    <a:pt x="3524" y="246304"/>
                  </a:cubicBezTo>
                  <a:cubicBezTo>
                    <a:pt x="254" y="249340"/>
                    <a:pt x="254" y="249846"/>
                    <a:pt x="254" y="250605"/>
                  </a:cubicBezTo>
                  <a:cubicBezTo>
                    <a:pt x="254" y="252124"/>
                    <a:pt x="1260" y="253136"/>
                    <a:pt x="2769" y="253136"/>
                  </a:cubicBezTo>
                  <a:cubicBezTo>
                    <a:pt x="5285" y="253136"/>
                    <a:pt x="27922" y="235928"/>
                    <a:pt x="42762" y="203791"/>
                  </a:cubicBezTo>
                  <a:cubicBezTo>
                    <a:pt x="55590" y="175955"/>
                    <a:pt x="58608" y="147867"/>
                    <a:pt x="58608" y="126610"/>
                  </a:cubicBezTo>
                  <a:close/>
                </a:path>
              </a:pathLst>
            </a:custGeom>
            <a:solidFill>
              <a:srgbClr val="000000"/>
            </a:solidFill>
            <a:ln w="25247"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EE65DA18-A389-3E00-0908-D9DA4CFC0A4C}"/>
                </a:ext>
              </a:extLst>
            </p:cNvPr>
            <p:cNvSpPr/>
            <p:nvPr>
              <p:custDataLst>
                <p:tags r:id="rId103"/>
              </p:custDataLst>
            </p:nvPr>
          </p:nvSpPr>
          <p:spPr>
            <a:xfrm>
              <a:off x="9123545" y="4546557"/>
              <a:ext cx="167265" cy="168531"/>
            </a:xfrm>
            <a:custGeom>
              <a:avLst/>
              <a:gdLst>
                <a:gd name="connsiteX0" fmla="*/ 89049 w 167265"/>
                <a:gd name="connsiteY0" fmla="*/ 89412 h 168531"/>
                <a:gd name="connsiteX1" fmla="*/ 159225 w 167265"/>
                <a:gd name="connsiteY1" fmla="*/ 89412 h 168531"/>
                <a:gd name="connsiteX2" fmla="*/ 167525 w 167265"/>
                <a:gd name="connsiteY2" fmla="*/ 84351 h 168531"/>
                <a:gd name="connsiteX3" fmla="*/ 159225 w 167265"/>
                <a:gd name="connsiteY3" fmla="*/ 79290 h 168531"/>
                <a:gd name="connsiteX4" fmla="*/ 89049 w 167265"/>
                <a:gd name="connsiteY4" fmla="*/ 79290 h 168531"/>
                <a:gd name="connsiteX5" fmla="*/ 89049 w 167265"/>
                <a:gd name="connsiteY5" fmla="*/ 8435 h 168531"/>
                <a:gd name="connsiteX6" fmla="*/ 84019 w 167265"/>
                <a:gd name="connsiteY6" fmla="*/ 85 h 168531"/>
                <a:gd name="connsiteX7" fmla="*/ 78988 w 167265"/>
                <a:gd name="connsiteY7" fmla="*/ 8435 h 168531"/>
                <a:gd name="connsiteX8" fmla="*/ 78988 w 167265"/>
                <a:gd name="connsiteY8" fmla="*/ 79290 h 168531"/>
                <a:gd name="connsiteX9" fmla="*/ 8561 w 167265"/>
                <a:gd name="connsiteY9" fmla="*/ 79290 h 168531"/>
                <a:gd name="connsiteX10" fmla="*/ 260 w 167265"/>
                <a:gd name="connsiteY10" fmla="*/ 84351 h 168531"/>
                <a:gd name="connsiteX11" fmla="*/ 8561 w 167265"/>
                <a:gd name="connsiteY11" fmla="*/ 89412 h 168531"/>
                <a:gd name="connsiteX12" fmla="*/ 78988 w 167265"/>
                <a:gd name="connsiteY12" fmla="*/ 89412 h 168531"/>
                <a:gd name="connsiteX13" fmla="*/ 78988 w 167265"/>
                <a:gd name="connsiteY13" fmla="*/ 160266 h 168531"/>
                <a:gd name="connsiteX14" fmla="*/ 84019 w 167265"/>
                <a:gd name="connsiteY14" fmla="*/ 168617 h 168531"/>
                <a:gd name="connsiteX15" fmla="*/ 89049 w 167265"/>
                <a:gd name="connsiteY15" fmla="*/ 160266 h 168531"/>
                <a:gd name="connsiteX16" fmla="*/ 89049 w 167265"/>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265" h="168531">
                  <a:moveTo>
                    <a:pt x="89049" y="89412"/>
                  </a:moveTo>
                  <a:lnTo>
                    <a:pt x="159225" y="89412"/>
                  </a:lnTo>
                  <a:cubicBezTo>
                    <a:pt x="162746" y="89412"/>
                    <a:pt x="167525" y="89412"/>
                    <a:pt x="167525" y="84351"/>
                  </a:cubicBezTo>
                  <a:cubicBezTo>
                    <a:pt x="167525" y="79290"/>
                    <a:pt x="162746" y="79290"/>
                    <a:pt x="159225" y="79290"/>
                  </a:cubicBezTo>
                  <a:lnTo>
                    <a:pt x="89049" y="79290"/>
                  </a:lnTo>
                  <a:lnTo>
                    <a:pt x="89049" y="8435"/>
                  </a:lnTo>
                  <a:cubicBezTo>
                    <a:pt x="89049" y="4893"/>
                    <a:pt x="89049" y="85"/>
                    <a:pt x="84019" y="85"/>
                  </a:cubicBezTo>
                  <a:cubicBezTo>
                    <a:pt x="78988" y="85"/>
                    <a:pt x="78988" y="4893"/>
                    <a:pt x="78988" y="8435"/>
                  </a:cubicBezTo>
                  <a:lnTo>
                    <a:pt x="78988" y="79290"/>
                  </a:lnTo>
                  <a:lnTo>
                    <a:pt x="8561" y="79290"/>
                  </a:lnTo>
                  <a:cubicBezTo>
                    <a:pt x="5039" y="79290"/>
                    <a:pt x="260" y="79290"/>
                    <a:pt x="260" y="84351"/>
                  </a:cubicBezTo>
                  <a:cubicBezTo>
                    <a:pt x="260" y="89412"/>
                    <a:pt x="5039" y="89412"/>
                    <a:pt x="8561" y="89412"/>
                  </a:cubicBezTo>
                  <a:lnTo>
                    <a:pt x="78988" y="89412"/>
                  </a:lnTo>
                  <a:lnTo>
                    <a:pt x="78988" y="160266"/>
                  </a:lnTo>
                  <a:cubicBezTo>
                    <a:pt x="78988" y="163809"/>
                    <a:pt x="78988" y="168617"/>
                    <a:pt x="84019" y="168617"/>
                  </a:cubicBezTo>
                  <a:cubicBezTo>
                    <a:pt x="89049" y="168617"/>
                    <a:pt x="89049" y="163809"/>
                    <a:pt x="89049" y="160266"/>
                  </a:cubicBezTo>
                  <a:lnTo>
                    <a:pt x="89049" y="89412"/>
                  </a:lnTo>
                  <a:close/>
                </a:path>
              </a:pathLst>
            </a:custGeom>
            <a:solidFill>
              <a:srgbClr val="000000"/>
            </a:solidFill>
            <a:ln w="25247"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BEBD5A7F-1880-ED62-3A1B-4D9A89124FF8}"/>
                </a:ext>
              </a:extLst>
            </p:cNvPr>
            <p:cNvSpPr/>
            <p:nvPr>
              <p:custDataLst>
                <p:tags r:id="rId104"/>
              </p:custDataLst>
            </p:nvPr>
          </p:nvSpPr>
          <p:spPr>
            <a:xfrm>
              <a:off x="9372053" y="4518468"/>
              <a:ext cx="53826" cy="178400"/>
            </a:xfrm>
            <a:custGeom>
              <a:avLst/>
              <a:gdLst>
                <a:gd name="connsiteX0" fmla="*/ 54097 w 53826"/>
                <a:gd name="connsiteY0" fmla="*/ 2868 h 178400"/>
                <a:gd name="connsiteX1" fmla="*/ 50827 w 53826"/>
                <a:gd name="connsiteY1" fmla="*/ 85 h 178400"/>
                <a:gd name="connsiteX2" fmla="*/ 20141 w 53826"/>
                <a:gd name="connsiteY2" fmla="*/ 2615 h 178400"/>
                <a:gd name="connsiteX3" fmla="*/ 15362 w 53826"/>
                <a:gd name="connsiteY3" fmla="*/ 7929 h 178400"/>
                <a:gd name="connsiteX4" fmla="*/ 21650 w 53826"/>
                <a:gd name="connsiteY4" fmla="*/ 10713 h 178400"/>
                <a:gd name="connsiteX5" fmla="*/ 33975 w 53826"/>
                <a:gd name="connsiteY5" fmla="*/ 15015 h 178400"/>
                <a:gd name="connsiteX6" fmla="*/ 33220 w 53826"/>
                <a:gd name="connsiteY6" fmla="*/ 20076 h 178400"/>
                <a:gd name="connsiteX7" fmla="*/ 1528 w 53826"/>
                <a:gd name="connsiteY7" fmla="*/ 146601 h 178400"/>
                <a:gd name="connsiteX8" fmla="*/ 270 w 53826"/>
                <a:gd name="connsiteY8" fmla="*/ 155205 h 178400"/>
                <a:gd name="connsiteX9" fmla="*/ 23159 w 53826"/>
                <a:gd name="connsiteY9" fmla="*/ 178486 h 178400"/>
                <a:gd name="connsiteX10" fmla="*/ 42024 w 53826"/>
                <a:gd name="connsiteY10" fmla="*/ 164315 h 178400"/>
                <a:gd name="connsiteX11" fmla="*/ 49569 w 53826"/>
                <a:gd name="connsiteY11" fmla="*/ 139516 h 178400"/>
                <a:gd name="connsiteX12" fmla="*/ 46551 w 53826"/>
                <a:gd name="connsiteY12" fmla="*/ 136985 h 178400"/>
                <a:gd name="connsiteX13" fmla="*/ 43030 w 53826"/>
                <a:gd name="connsiteY13" fmla="*/ 141540 h 178400"/>
                <a:gd name="connsiteX14" fmla="*/ 23914 w 53826"/>
                <a:gd name="connsiteY14" fmla="*/ 172919 h 178400"/>
                <a:gd name="connsiteX15" fmla="*/ 16368 w 53826"/>
                <a:gd name="connsiteY15" fmla="*/ 161278 h 178400"/>
                <a:gd name="connsiteX16" fmla="*/ 17877 w 53826"/>
                <a:gd name="connsiteY16" fmla="*/ 149132 h 178400"/>
                <a:gd name="connsiteX17" fmla="*/ 54097 w 53826"/>
                <a:gd name="connsiteY17" fmla="*/ 286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26" h="178400">
                  <a:moveTo>
                    <a:pt x="54097" y="2868"/>
                  </a:moveTo>
                  <a:cubicBezTo>
                    <a:pt x="54097" y="2615"/>
                    <a:pt x="54097" y="85"/>
                    <a:pt x="50827" y="85"/>
                  </a:cubicBezTo>
                  <a:cubicBezTo>
                    <a:pt x="45042" y="85"/>
                    <a:pt x="26680" y="2109"/>
                    <a:pt x="20141" y="2615"/>
                  </a:cubicBezTo>
                  <a:cubicBezTo>
                    <a:pt x="18129" y="2868"/>
                    <a:pt x="15362" y="3121"/>
                    <a:pt x="15362" y="7929"/>
                  </a:cubicBezTo>
                  <a:cubicBezTo>
                    <a:pt x="15362" y="10713"/>
                    <a:pt x="17877" y="10713"/>
                    <a:pt x="21650" y="10713"/>
                  </a:cubicBezTo>
                  <a:cubicBezTo>
                    <a:pt x="33723" y="10713"/>
                    <a:pt x="33975" y="12990"/>
                    <a:pt x="33975" y="15015"/>
                  </a:cubicBezTo>
                  <a:lnTo>
                    <a:pt x="33220" y="20076"/>
                  </a:lnTo>
                  <a:lnTo>
                    <a:pt x="1528" y="146601"/>
                  </a:lnTo>
                  <a:cubicBezTo>
                    <a:pt x="773" y="149385"/>
                    <a:pt x="270" y="151156"/>
                    <a:pt x="270" y="155205"/>
                  </a:cubicBezTo>
                  <a:cubicBezTo>
                    <a:pt x="270" y="169629"/>
                    <a:pt x="11337" y="178486"/>
                    <a:pt x="23159" y="178486"/>
                  </a:cubicBezTo>
                  <a:cubicBezTo>
                    <a:pt x="31459" y="178486"/>
                    <a:pt x="37748" y="173425"/>
                    <a:pt x="42024" y="164315"/>
                  </a:cubicBezTo>
                  <a:cubicBezTo>
                    <a:pt x="46551" y="154699"/>
                    <a:pt x="49569" y="140022"/>
                    <a:pt x="49569" y="139516"/>
                  </a:cubicBezTo>
                  <a:cubicBezTo>
                    <a:pt x="49569" y="136985"/>
                    <a:pt x="47306" y="136985"/>
                    <a:pt x="46551" y="136985"/>
                  </a:cubicBezTo>
                  <a:cubicBezTo>
                    <a:pt x="44036" y="136985"/>
                    <a:pt x="43784" y="137998"/>
                    <a:pt x="43030" y="141540"/>
                  </a:cubicBezTo>
                  <a:cubicBezTo>
                    <a:pt x="38754" y="157989"/>
                    <a:pt x="33975" y="172919"/>
                    <a:pt x="23914" y="172919"/>
                  </a:cubicBezTo>
                  <a:cubicBezTo>
                    <a:pt x="16368" y="172919"/>
                    <a:pt x="16368" y="164821"/>
                    <a:pt x="16368" y="161278"/>
                  </a:cubicBezTo>
                  <a:cubicBezTo>
                    <a:pt x="16368" y="155205"/>
                    <a:pt x="16619" y="153940"/>
                    <a:pt x="17877" y="149132"/>
                  </a:cubicBezTo>
                  <a:lnTo>
                    <a:pt x="54097" y="2868"/>
                  </a:lnTo>
                  <a:close/>
                </a:path>
              </a:pathLst>
            </a:custGeom>
            <a:solidFill>
              <a:srgbClr val="000000"/>
            </a:solidFill>
            <a:ln w="25247"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F829AB23-E7E8-5317-F8E4-1C2FA73A54B0}"/>
                </a:ext>
              </a:extLst>
            </p:cNvPr>
            <p:cNvSpPr/>
            <p:nvPr>
              <p:custDataLst>
                <p:tags r:id="rId105"/>
              </p:custDataLst>
            </p:nvPr>
          </p:nvSpPr>
          <p:spPr>
            <a:xfrm>
              <a:off x="9451298" y="4582237"/>
              <a:ext cx="107653" cy="114632"/>
            </a:xfrm>
            <a:custGeom>
              <a:avLst/>
              <a:gdLst>
                <a:gd name="connsiteX0" fmla="*/ 107927 w 107653"/>
                <a:gd name="connsiteY0" fmla="*/ 42850 h 114632"/>
                <a:gd name="connsiteX1" fmla="*/ 67682 w 107653"/>
                <a:gd name="connsiteY1" fmla="*/ 85 h 114632"/>
                <a:gd name="connsiteX2" fmla="*/ 273 w 107653"/>
                <a:gd name="connsiteY2" fmla="*/ 71951 h 114632"/>
                <a:gd name="connsiteX3" fmla="*/ 40518 w 107653"/>
                <a:gd name="connsiteY3" fmla="*/ 114717 h 114632"/>
                <a:gd name="connsiteX4" fmla="*/ 107927 w 107653"/>
                <a:gd name="connsiteY4" fmla="*/ 42850 h 114632"/>
                <a:gd name="connsiteX5" fmla="*/ 40769 w 107653"/>
                <a:gd name="connsiteY5" fmla="*/ 109150 h 114632"/>
                <a:gd name="connsiteX6" fmla="*/ 18886 w 107653"/>
                <a:gd name="connsiteY6" fmla="*/ 81567 h 114632"/>
                <a:gd name="connsiteX7" fmla="*/ 33475 w 107653"/>
                <a:gd name="connsiteY7" fmla="*/ 28933 h 114632"/>
                <a:gd name="connsiteX8" fmla="*/ 67431 w 107653"/>
                <a:gd name="connsiteY8" fmla="*/ 5652 h 114632"/>
                <a:gd name="connsiteX9" fmla="*/ 89565 w 107653"/>
                <a:gd name="connsiteY9" fmla="*/ 32981 h 114632"/>
                <a:gd name="connsiteX10" fmla="*/ 74977 w 107653"/>
                <a:gd name="connsiteY10" fmla="*/ 85869 h 114632"/>
                <a:gd name="connsiteX11" fmla="*/ 40769 w 107653"/>
                <a:gd name="connsiteY11" fmla="*/ 10915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53" h="114632">
                  <a:moveTo>
                    <a:pt x="107927" y="42850"/>
                  </a:moveTo>
                  <a:cubicBezTo>
                    <a:pt x="107927" y="16533"/>
                    <a:pt x="90320" y="85"/>
                    <a:pt x="67682" y="85"/>
                  </a:cubicBezTo>
                  <a:cubicBezTo>
                    <a:pt x="33978" y="85"/>
                    <a:pt x="273" y="36018"/>
                    <a:pt x="273" y="71951"/>
                  </a:cubicBezTo>
                  <a:cubicBezTo>
                    <a:pt x="273" y="97003"/>
                    <a:pt x="17126" y="114717"/>
                    <a:pt x="40518" y="114717"/>
                  </a:cubicBezTo>
                  <a:cubicBezTo>
                    <a:pt x="73971" y="114717"/>
                    <a:pt x="107927" y="79796"/>
                    <a:pt x="107927" y="42850"/>
                  </a:cubicBezTo>
                  <a:close/>
                  <a:moveTo>
                    <a:pt x="40769" y="109150"/>
                  </a:moveTo>
                  <a:cubicBezTo>
                    <a:pt x="29953" y="109150"/>
                    <a:pt x="18886" y="101305"/>
                    <a:pt x="18886" y="81567"/>
                  </a:cubicBezTo>
                  <a:cubicBezTo>
                    <a:pt x="18886" y="69168"/>
                    <a:pt x="25426" y="41838"/>
                    <a:pt x="33475" y="28933"/>
                  </a:cubicBezTo>
                  <a:cubicBezTo>
                    <a:pt x="46051" y="9448"/>
                    <a:pt x="60388" y="5652"/>
                    <a:pt x="67431" y="5652"/>
                  </a:cubicBezTo>
                  <a:cubicBezTo>
                    <a:pt x="82020" y="5652"/>
                    <a:pt x="89565" y="17798"/>
                    <a:pt x="89565" y="32981"/>
                  </a:cubicBezTo>
                  <a:cubicBezTo>
                    <a:pt x="89565" y="42850"/>
                    <a:pt x="84535" y="69421"/>
                    <a:pt x="74977" y="85869"/>
                  </a:cubicBezTo>
                  <a:cubicBezTo>
                    <a:pt x="66173" y="100546"/>
                    <a:pt x="52339" y="109150"/>
                    <a:pt x="40769" y="109150"/>
                  </a:cubicBezTo>
                  <a:close/>
                </a:path>
              </a:pathLst>
            </a:custGeom>
            <a:solidFill>
              <a:srgbClr val="000000"/>
            </a:solidFill>
            <a:ln w="25247"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F37A2B98-B967-241A-ECC5-D1AF2E99AA08}"/>
                </a:ext>
              </a:extLst>
            </p:cNvPr>
            <p:cNvSpPr/>
            <p:nvPr>
              <p:custDataLst>
                <p:tags r:id="rId106"/>
              </p:custDataLst>
            </p:nvPr>
          </p:nvSpPr>
          <p:spPr>
            <a:xfrm>
              <a:off x="9566679" y="4582237"/>
              <a:ext cx="115450" cy="163724"/>
            </a:xfrm>
            <a:custGeom>
              <a:avLst/>
              <a:gdLst>
                <a:gd name="connsiteX0" fmla="*/ 114974 w 115450"/>
                <a:gd name="connsiteY0" fmla="*/ 16533 h 163724"/>
                <a:gd name="connsiteX1" fmla="*/ 115729 w 115450"/>
                <a:gd name="connsiteY1" fmla="*/ 11978 h 163724"/>
                <a:gd name="connsiteX2" fmla="*/ 108435 w 115450"/>
                <a:gd name="connsiteY2" fmla="*/ 5146 h 163724"/>
                <a:gd name="connsiteX3" fmla="*/ 98122 w 115450"/>
                <a:gd name="connsiteY3" fmla="*/ 16027 h 163724"/>
                <a:gd name="connsiteX4" fmla="*/ 74730 w 115450"/>
                <a:gd name="connsiteY4" fmla="*/ 85 h 163724"/>
                <a:gd name="connsiteX5" fmla="*/ 14867 w 115450"/>
                <a:gd name="connsiteY5" fmla="*/ 71951 h 163724"/>
                <a:gd name="connsiteX6" fmla="*/ 48320 w 115450"/>
                <a:gd name="connsiteY6" fmla="*/ 111933 h 163724"/>
                <a:gd name="connsiteX7" fmla="*/ 77497 w 115450"/>
                <a:gd name="connsiteY7" fmla="*/ 97256 h 163724"/>
                <a:gd name="connsiteX8" fmla="*/ 77748 w 115450"/>
                <a:gd name="connsiteY8" fmla="*/ 97509 h 163724"/>
                <a:gd name="connsiteX9" fmla="*/ 69448 w 115450"/>
                <a:gd name="connsiteY9" fmla="*/ 130912 h 163724"/>
                <a:gd name="connsiteX10" fmla="*/ 33228 w 115450"/>
                <a:gd name="connsiteY10" fmla="*/ 158242 h 163724"/>
                <a:gd name="connsiteX11" fmla="*/ 13106 w 115450"/>
                <a:gd name="connsiteY11" fmla="*/ 155711 h 163724"/>
                <a:gd name="connsiteX12" fmla="*/ 23419 w 115450"/>
                <a:gd name="connsiteY12" fmla="*/ 142553 h 163724"/>
                <a:gd name="connsiteX13" fmla="*/ 13861 w 115450"/>
                <a:gd name="connsiteY13" fmla="*/ 133696 h 163724"/>
                <a:gd name="connsiteX14" fmla="*/ 278 w 115450"/>
                <a:gd name="connsiteY14" fmla="*/ 148373 h 163724"/>
                <a:gd name="connsiteX15" fmla="*/ 33731 w 115450"/>
                <a:gd name="connsiteY15" fmla="*/ 163809 h 163724"/>
                <a:gd name="connsiteX16" fmla="*/ 87055 w 115450"/>
                <a:gd name="connsiteY16" fmla="*/ 128888 h 163724"/>
                <a:gd name="connsiteX17" fmla="*/ 114974 w 115450"/>
                <a:gd name="connsiteY17" fmla="*/ 16533 h 163724"/>
                <a:gd name="connsiteX18" fmla="*/ 82276 w 115450"/>
                <a:gd name="connsiteY18" fmla="*/ 79543 h 163724"/>
                <a:gd name="connsiteX19" fmla="*/ 69448 w 115450"/>
                <a:gd name="connsiteY19" fmla="*/ 97256 h 163724"/>
                <a:gd name="connsiteX20" fmla="*/ 49074 w 115450"/>
                <a:gd name="connsiteY20" fmla="*/ 106366 h 163724"/>
                <a:gd name="connsiteX21" fmla="*/ 32725 w 115450"/>
                <a:gd name="connsiteY21" fmla="*/ 83086 h 163724"/>
                <a:gd name="connsiteX22" fmla="*/ 46811 w 115450"/>
                <a:gd name="connsiteY22" fmla="*/ 28173 h 163724"/>
                <a:gd name="connsiteX23" fmla="*/ 74982 w 115450"/>
                <a:gd name="connsiteY23" fmla="*/ 5652 h 163724"/>
                <a:gd name="connsiteX24" fmla="*/ 95104 w 115450"/>
                <a:gd name="connsiteY24" fmla="*/ 27414 h 163724"/>
                <a:gd name="connsiteX25" fmla="*/ 94349 w 115450"/>
                <a:gd name="connsiteY25" fmla="*/ 31210 h 163724"/>
                <a:gd name="connsiteX26" fmla="*/ 82276 w 115450"/>
                <a:gd name="connsiteY26" fmla="*/ 79543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50" h="163724">
                  <a:moveTo>
                    <a:pt x="114974" y="16533"/>
                  </a:moveTo>
                  <a:cubicBezTo>
                    <a:pt x="115226" y="15015"/>
                    <a:pt x="115729" y="13750"/>
                    <a:pt x="115729" y="11978"/>
                  </a:cubicBezTo>
                  <a:cubicBezTo>
                    <a:pt x="115729" y="7676"/>
                    <a:pt x="112711" y="5146"/>
                    <a:pt x="108435" y="5146"/>
                  </a:cubicBezTo>
                  <a:cubicBezTo>
                    <a:pt x="105919" y="5146"/>
                    <a:pt x="99128" y="6917"/>
                    <a:pt x="98122" y="16027"/>
                  </a:cubicBezTo>
                  <a:cubicBezTo>
                    <a:pt x="93595" y="6664"/>
                    <a:pt x="84791" y="85"/>
                    <a:pt x="74730" y="85"/>
                  </a:cubicBezTo>
                  <a:cubicBezTo>
                    <a:pt x="46056" y="85"/>
                    <a:pt x="14867" y="35512"/>
                    <a:pt x="14867" y="71951"/>
                  </a:cubicBezTo>
                  <a:cubicBezTo>
                    <a:pt x="14867" y="97003"/>
                    <a:pt x="30210" y="111933"/>
                    <a:pt x="48320" y="111933"/>
                  </a:cubicBezTo>
                  <a:cubicBezTo>
                    <a:pt x="63160" y="111933"/>
                    <a:pt x="74982" y="100040"/>
                    <a:pt x="77497" y="97256"/>
                  </a:cubicBezTo>
                  <a:lnTo>
                    <a:pt x="77748" y="97509"/>
                  </a:lnTo>
                  <a:cubicBezTo>
                    <a:pt x="72466" y="120031"/>
                    <a:pt x="69448" y="130406"/>
                    <a:pt x="69448" y="130912"/>
                  </a:cubicBezTo>
                  <a:cubicBezTo>
                    <a:pt x="68442" y="133190"/>
                    <a:pt x="59890" y="158242"/>
                    <a:pt x="33228" y="158242"/>
                  </a:cubicBezTo>
                  <a:cubicBezTo>
                    <a:pt x="28449" y="158242"/>
                    <a:pt x="20149" y="157989"/>
                    <a:pt x="13106" y="155711"/>
                  </a:cubicBezTo>
                  <a:cubicBezTo>
                    <a:pt x="20652" y="153434"/>
                    <a:pt x="23419" y="146854"/>
                    <a:pt x="23419" y="142553"/>
                  </a:cubicBezTo>
                  <a:cubicBezTo>
                    <a:pt x="23419" y="138504"/>
                    <a:pt x="20652" y="133696"/>
                    <a:pt x="13861" y="133696"/>
                  </a:cubicBezTo>
                  <a:cubicBezTo>
                    <a:pt x="8327" y="133696"/>
                    <a:pt x="278" y="138251"/>
                    <a:pt x="278" y="148373"/>
                  </a:cubicBezTo>
                  <a:cubicBezTo>
                    <a:pt x="278" y="158748"/>
                    <a:pt x="9585" y="163809"/>
                    <a:pt x="33731" y="163809"/>
                  </a:cubicBezTo>
                  <a:cubicBezTo>
                    <a:pt x="65172" y="163809"/>
                    <a:pt x="83282" y="144071"/>
                    <a:pt x="87055" y="128888"/>
                  </a:cubicBezTo>
                  <a:lnTo>
                    <a:pt x="114974" y="16533"/>
                  </a:lnTo>
                  <a:close/>
                  <a:moveTo>
                    <a:pt x="82276" y="79543"/>
                  </a:moveTo>
                  <a:cubicBezTo>
                    <a:pt x="80767" y="86122"/>
                    <a:pt x="74982" y="92448"/>
                    <a:pt x="69448" y="97256"/>
                  </a:cubicBezTo>
                  <a:cubicBezTo>
                    <a:pt x="64166" y="101811"/>
                    <a:pt x="56369" y="106366"/>
                    <a:pt x="49074" y="106366"/>
                  </a:cubicBezTo>
                  <a:cubicBezTo>
                    <a:pt x="36498" y="106366"/>
                    <a:pt x="32725" y="93208"/>
                    <a:pt x="32725" y="83086"/>
                  </a:cubicBezTo>
                  <a:cubicBezTo>
                    <a:pt x="32725" y="70939"/>
                    <a:pt x="40019" y="41079"/>
                    <a:pt x="46811" y="28173"/>
                  </a:cubicBezTo>
                  <a:cubicBezTo>
                    <a:pt x="53602" y="15774"/>
                    <a:pt x="64417" y="5652"/>
                    <a:pt x="74982" y="5652"/>
                  </a:cubicBezTo>
                  <a:cubicBezTo>
                    <a:pt x="91582" y="5652"/>
                    <a:pt x="95104" y="26149"/>
                    <a:pt x="95104" y="27414"/>
                  </a:cubicBezTo>
                  <a:cubicBezTo>
                    <a:pt x="95104" y="28680"/>
                    <a:pt x="94601" y="30198"/>
                    <a:pt x="94349" y="31210"/>
                  </a:cubicBezTo>
                  <a:lnTo>
                    <a:pt x="82276" y="79543"/>
                  </a:lnTo>
                  <a:close/>
                </a:path>
              </a:pathLst>
            </a:custGeom>
            <a:solidFill>
              <a:srgbClr val="000000"/>
            </a:solidFill>
            <a:ln w="25247"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BA484CAC-1D2E-70AB-2292-1A280BC645A6}"/>
                </a:ext>
              </a:extLst>
            </p:cNvPr>
            <p:cNvSpPr/>
            <p:nvPr>
              <p:custDataLst>
                <p:tags r:id="rId107"/>
              </p:custDataLst>
            </p:nvPr>
          </p:nvSpPr>
          <p:spPr>
            <a:xfrm>
              <a:off x="9716802" y="4504298"/>
              <a:ext cx="58354" cy="253051"/>
            </a:xfrm>
            <a:custGeom>
              <a:avLst/>
              <a:gdLst>
                <a:gd name="connsiteX0" fmla="*/ 58637 w 58354"/>
                <a:gd name="connsiteY0" fmla="*/ 250605 h 253051"/>
                <a:gd name="connsiteX1" fmla="*/ 54362 w 58354"/>
                <a:gd name="connsiteY1" fmla="*/ 245038 h 253051"/>
                <a:gd name="connsiteX2" fmla="*/ 14872 w 58354"/>
                <a:gd name="connsiteY2" fmla="*/ 126610 h 253051"/>
                <a:gd name="connsiteX3" fmla="*/ 55368 w 58354"/>
                <a:gd name="connsiteY3" fmla="*/ 6917 h 253051"/>
                <a:gd name="connsiteX4" fmla="*/ 58637 w 58354"/>
                <a:gd name="connsiteY4" fmla="*/ 2615 h 253051"/>
                <a:gd name="connsiteX5" fmla="*/ 56122 w 58354"/>
                <a:gd name="connsiteY5" fmla="*/ 85 h 253051"/>
                <a:gd name="connsiteX6" fmla="*/ 16129 w 58354"/>
                <a:gd name="connsiteY6" fmla="*/ 49430 h 253051"/>
                <a:gd name="connsiteX7" fmla="*/ 283 w 58354"/>
                <a:gd name="connsiteY7" fmla="*/ 126610 h 253051"/>
                <a:gd name="connsiteX8" fmla="*/ 16884 w 58354"/>
                <a:gd name="connsiteY8" fmla="*/ 205562 h 253051"/>
                <a:gd name="connsiteX9" fmla="*/ 56122 w 58354"/>
                <a:gd name="connsiteY9" fmla="*/ 253136 h 253051"/>
                <a:gd name="connsiteX10" fmla="*/ 58637 w 58354"/>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54" h="253051">
                  <a:moveTo>
                    <a:pt x="58637" y="250605"/>
                  </a:moveTo>
                  <a:cubicBezTo>
                    <a:pt x="58637" y="249846"/>
                    <a:pt x="58637" y="249340"/>
                    <a:pt x="54362" y="245038"/>
                  </a:cubicBezTo>
                  <a:cubicBezTo>
                    <a:pt x="22921" y="213154"/>
                    <a:pt x="14872" y="165327"/>
                    <a:pt x="14872" y="126610"/>
                  </a:cubicBezTo>
                  <a:cubicBezTo>
                    <a:pt x="14872" y="82579"/>
                    <a:pt x="24430" y="38549"/>
                    <a:pt x="55368" y="6917"/>
                  </a:cubicBezTo>
                  <a:cubicBezTo>
                    <a:pt x="58637" y="3881"/>
                    <a:pt x="58637" y="3374"/>
                    <a:pt x="58637" y="2615"/>
                  </a:cubicBezTo>
                  <a:cubicBezTo>
                    <a:pt x="58637" y="844"/>
                    <a:pt x="57631" y="85"/>
                    <a:pt x="56122" y="85"/>
                  </a:cubicBezTo>
                  <a:cubicBezTo>
                    <a:pt x="53607" y="85"/>
                    <a:pt x="30970" y="17292"/>
                    <a:pt x="16129" y="49430"/>
                  </a:cubicBezTo>
                  <a:cubicBezTo>
                    <a:pt x="3302" y="77265"/>
                    <a:pt x="283" y="105354"/>
                    <a:pt x="283" y="126610"/>
                  </a:cubicBezTo>
                  <a:cubicBezTo>
                    <a:pt x="283" y="146348"/>
                    <a:pt x="3050" y="176967"/>
                    <a:pt x="16884" y="205562"/>
                  </a:cubicBezTo>
                  <a:cubicBezTo>
                    <a:pt x="31976" y="236688"/>
                    <a:pt x="53607" y="253136"/>
                    <a:pt x="56122" y="253136"/>
                  </a:cubicBezTo>
                  <a:cubicBezTo>
                    <a:pt x="57631" y="253136"/>
                    <a:pt x="58637" y="252377"/>
                    <a:pt x="58637" y="250605"/>
                  </a:cubicBezTo>
                  <a:close/>
                </a:path>
              </a:pathLst>
            </a:custGeom>
            <a:solidFill>
              <a:srgbClr val="000000"/>
            </a:solidFill>
            <a:ln w="25247"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747BEB1C-D5D2-C79B-AD7D-7FB7707ECD38}"/>
                </a:ext>
              </a:extLst>
            </p:cNvPr>
            <p:cNvSpPr/>
            <p:nvPr>
              <p:custDataLst>
                <p:tags r:id="rId108"/>
              </p:custDataLst>
            </p:nvPr>
          </p:nvSpPr>
          <p:spPr>
            <a:xfrm>
              <a:off x="9819649" y="4504298"/>
              <a:ext cx="10061" cy="253051"/>
            </a:xfrm>
            <a:custGeom>
              <a:avLst/>
              <a:gdLst>
                <a:gd name="connsiteX0" fmla="*/ 10348 w 10061"/>
                <a:gd name="connsiteY0" fmla="*/ 9195 h 253051"/>
                <a:gd name="connsiteX1" fmla="*/ 5318 w 10061"/>
                <a:gd name="connsiteY1" fmla="*/ 85 h 253051"/>
                <a:gd name="connsiteX2" fmla="*/ 287 w 10061"/>
                <a:gd name="connsiteY2" fmla="*/ 9195 h 253051"/>
                <a:gd name="connsiteX3" fmla="*/ 287 w 10061"/>
                <a:gd name="connsiteY3" fmla="*/ 244026 h 253051"/>
                <a:gd name="connsiteX4" fmla="*/ 5318 w 10061"/>
                <a:gd name="connsiteY4" fmla="*/ 253136 h 253051"/>
                <a:gd name="connsiteX5" fmla="*/ 10348 w 10061"/>
                <a:gd name="connsiteY5" fmla="*/ 244026 h 253051"/>
                <a:gd name="connsiteX6" fmla="*/ 10348 w 10061"/>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348" y="9195"/>
                  </a:moveTo>
                  <a:cubicBezTo>
                    <a:pt x="10348" y="4640"/>
                    <a:pt x="10348" y="85"/>
                    <a:pt x="5318" y="85"/>
                  </a:cubicBezTo>
                  <a:cubicBezTo>
                    <a:pt x="287" y="85"/>
                    <a:pt x="287" y="4640"/>
                    <a:pt x="287" y="9195"/>
                  </a:cubicBezTo>
                  <a:lnTo>
                    <a:pt x="287" y="244026"/>
                  </a:lnTo>
                  <a:cubicBezTo>
                    <a:pt x="287" y="248581"/>
                    <a:pt x="287" y="253136"/>
                    <a:pt x="5318" y="253136"/>
                  </a:cubicBezTo>
                  <a:cubicBezTo>
                    <a:pt x="10348" y="253136"/>
                    <a:pt x="10348" y="248581"/>
                    <a:pt x="10348" y="244026"/>
                  </a:cubicBezTo>
                  <a:lnTo>
                    <a:pt x="10348" y="9195"/>
                  </a:lnTo>
                  <a:close/>
                </a:path>
              </a:pathLst>
            </a:custGeom>
            <a:solidFill>
              <a:srgbClr val="000000"/>
            </a:solidFill>
            <a:ln w="25247"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D346ADD6-2EE9-E07E-D6F3-4F7D48FA0947}"/>
                </a:ext>
              </a:extLst>
            </p:cNvPr>
            <p:cNvSpPr/>
            <p:nvPr>
              <p:custDataLst>
                <p:tags r:id="rId109"/>
              </p:custDataLst>
            </p:nvPr>
          </p:nvSpPr>
          <p:spPr>
            <a:xfrm>
              <a:off x="9872666" y="4515685"/>
              <a:ext cx="149155" cy="183968"/>
            </a:xfrm>
            <a:custGeom>
              <a:avLst/>
              <a:gdLst>
                <a:gd name="connsiteX0" fmla="*/ 149445 w 149155"/>
                <a:gd name="connsiteY0" fmla="*/ 2615 h 183968"/>
                <a:gd name="connsiteX1" fmla="*/ 146678 w 149155"/>
                <a:gd name="connsiteY1" fmla="*/ 85 h 183968"/>
                <a:gd name="connsiteX2" fmla="*/ 142151 w 149155"/>
                <a:gd name="connsiteY2" fmla="*/ 3881 h 183968"/>
                <a:gd name="connsiteX3" fmla="*/ 130078 w 149155"/>
                <a:gd name="connsiteY3" fmla="*/ 18304 h 183968"/>
                <a:gd name="connsiteX4" fmla="*/ 94109 w 149155"/>
                <a:gd name="connsiteY4" fmla="*/ 85 h 183968"/>
                <a:gd name="connsiteX5" fmla="*/ 31982 w 149155"/>
                <a:gd name="connsiteY5" fmla="*/ 59805 h 183968"/>
                <a:gd name="connsiteX6" fmla="*/ 58141 w 149155"/>
                <a:gd name="connsiteY6" fmla="*/ 95738 h 183968"/>
                <a:gd name="connsiteX7" fmla="*/ 85054 w 149155"/>
                <a:gd name="connsiteY7" fmla="*/ 102824 h 183968"/>
                <a:gd name="connsiteX8" fmla="*/ 108195 w 149155"/>
                <a:gd name="connsiteY8" fmla="*/ 129647 h 183968"/>
                <a:gd name="connsiteX9" fmla="*/ 62920 w 149155"/>
                <a:gd name="connsiteY9" fmla="*/ 176208 h 183968"/>
                <a:gd name="connsiteX10" fmla="*/ 18903 w 149155"/>
                <a:gd name="connsiteY10" fmla="*/ 139263 h 183968"/>
                <a:gd name="connsiteX11" fmla="*/ 20412 w 149155"/>
                <a:gd name="connsiteY11" fmla="*/ 125598 h 183968"/>
                <a:gd name="connsiteX12" fmla="*/ 20915 w 149155"/>
                <a:gd name="connsiteY12" fmla="*/ 123827 h 183968"/>
                <a:gd name="connsiteX13" fmla="*/ 17897 w 149155"/>
                <a:gd name="connsiteY13" fmla="*/ 121043 h 183968"/>
                <a:gd name="connsiteX14" fmla="*/ 15382 w 149155"/>
                <a:gd name="connsiteY14" fmla="*/ 122055 h 183968"/>
                <a:gd name="connsiteX15" fmla="*/ 290 w 149155"/>
                <a:gd name="connsiteY15" fmla="*/ 181522 h 183968"/>
                <a:gd name="connsiteX16" fmla="*/ 3057 w 149155"/>
                <a:gd name="connsiteY16" fmla="*/ 184053 h 183968"/>
                <a:gd name="connsiteX17" fmla="*/ 7584 w 149155"/>
                <a:gd name="connsiteY17" fmla="*/ 180257 h 183968"/>
                <a:gd name="connsiteX18" fmla="*/ 19909 w 149155"/>
                <a:gd name="connsiteY18" fmla="*/ 165833 h 183968"/>
                <a:gd name="connsiteX19" fmla="*/ 62417 w 149155"/>
                <a:gd name="connsiteY19" fmla="*/ 184053 h 183968"/>
                <a:gd name="connsiteX20" fmla="*/ 126305 w 149155"/>
                <a:gd name="connsiteY20" fmla="*/ 119019 h 183968"/>
                <a:gd name="connsiteX21" fmla="*/ 113980 w 149155"/>
                <a:gd name="connsiteY21" fmla="*/ 89412 h 183968"/>
                <a:gd name="connsiteX22" fmla="*/ 82036 w 149155"/>
                <a:gd name="connsiteY22" fmla="*/ 76759 h 183968"/>
                <a:gd name="connsiteX23" fmla="*/ 65184 w 149155"/>
                <a:gd name="connsiteY23" fmla="*/ 72204 h 183968"/>
                <a:gd name="connsiteX24" fmla="*/ 49841 w 149155"/>
                <a:gd name="connsiteY24" fmla="*/ 49177 h 183968"/>
                <a:gd name="connsiteX25" fmla="*/ 93858 w 149155"/>
                <a:gd name="connsiteY25" fmla="*/ 7170 h 183968"/>
                <a:gd name="connsiteX26" fmla="*/ 130078 w 149155"/>
                <a:gd name="connsiteY26" fmla="*/ 46393 h 183968"/>
                <a:gd name="connsiteX27" fmla="*/ 129072 w 149155"/>
                <a:gd name="connsiteY27" fmla="*/ 60564 h 183968"/>
                <a:gd name="connsiteX28" fmla="*/ 132090 w 149155"/>
                <a:gd name="connsiteY28" fmla="*/ 63095 h 183968"/>
                <a:gd name="connsiteX29" fmla="*/ 135863 w 149155"/>
                <a:gd name="connsiteY29" fmla="*/ 58033 h 183968"/>
                <a:gd name="connsiteX30" fmla="*/ 149445 w 149155"/>
                <a:gd name="connsiteY30" fmla="*/ 2615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155" h="183968">
                  <a:moveTo>
                    <a:pt x="149445" y="2615"/>
                  </a:moveTo>
                  <a:cubicBezTo>
                    <a:pt x="149445" y="1856"/>
                    <a:pt x="148942" y="85"/>
                    <a:pt x="146678" y="85"/>
                  </a:cubicBezTo>
                  <a:cubicBezTo>
                    <a:pt x="145421" y="85"/>
                    <a:pt x="145169" y="338"/>
                    <a:pt x="142151" y="3881"/>
                  </a:cubicBezTo>
                  <a:lnTo>
                    <a:pt x="130078" y="18304"/>
                  </a:lnTo>
                  <a:cubicBezTo>
                    <a:pt x="123538" y="6411"/>
                    <a:pt x="110459" y="85"/>
                    <a:pt x="94109" y="85"/>
                  </a:cubicBezTo>
                  <a:cubicBezTo>
                    <a:pt x="62165" y="85"/>
                    <a:pt x="31982" y="29186"/>
                    <a:pt x="31982" y="59805"/>
                  </a:cubicBezTo>
                  <a:cubicBezTo>
                    <a:pt x="31982" y="80302"/>
                    <a:pt x="45313" y="91942"/>
                    <a:pt x="58141" y="95738"/>
                  </a:cubicBezTo>
                  <a:lnTo>
                    <a:pt x="85054" y="102824"/>
                  </a:lnTo>
                  <a:cubicBezTo>
                    <a:pt x="94361" y="105101"/>
                    <a:pt x="108195" y="108897"/>
                    <a:pt x="108195" y="129647"/>
                  </a:cubicBezTo>
                  <a:cubicBezTo>
                    <a:pt x="108195" y="152422"/>
                    <a:pt x="87570" y="176208"/>
                    <a:pt x="62920" y="176208"/>
                  </a:cubicBezTo>
                  <a:cubicBezTo>
                    <a:pt x="46822" y="176208"/>
                    <a:pt x="18903" y="170641"/>
                    <a:pt x="18903" y="139263"/>
                  </a:cubicBezTo>
                  <a:cubicBezTo>
                    <a:pt x="18903" y="133190"/>
                    <a:pt x="20161" y="127116"/>
                    <a:pt x="20412" y="125598"/>
                  </a:cubicBezTo>
                  <a:cubicBezTo>
                    <a:pt x="20664" y="124586"/>
                    <a:pt x="20915" y="124333"/>
                    <a:pt x="20915" y="123827"/>
                  </a:cubicBezTo>
                  <a:cubicBezTo>
                    <a:pt x="20915" y="121296"/>
                    <a:pt x="19154" y="121043"/>
                    <a:pt x="17897" y="121043"/>
                  </a:cubicBezTo>
                  <a:cubicBezTo>
                    <a:pt x="16639" y="121043"/>
                    <a:pt x="16136" y="121296"/>
                    <a:pt x="15382" y="122055"/>
                  </a:cubicBezTo>
                  <a:cubicBezTo>
                    <a:pt x="14375" y="123068"/>
                    <a:pt x="290" y="180763"/>
                    <a:pt x="290" y="181522"/>
                  </a:cubicBezTo>
                  <a:cubicBezTo>
                    <a:pt x="290" y="183041"/>
                    <a:pt x="1548" y="184053"/>
                    <a:pt x="3057" y="184053"/>
                  </a:cubicBezTo>
                  <a:cubicBezTo>
                    <a:pt x="4314" y="184053"/>
                    <a:pt x="4566" y="183800"/>
                    <a:pt x="7584" y="180257"/>
                  </a:cubicBezTo>
                  <a:lnTo>
                    <a:pt x="19909" y="165833"/>
                  </a:lnTo>
                  <a:cubicBezTo>
                    <a:pt x="30725" y="180510"/>
                    <a:pt x="47828" y="184053"/>
                    <a:pt x="62417" y="184053"/>
                  </a:cubicBezTo>
                  <a:cubicBezTo>
                    <a:pt x="96625" y="184053"/>
                    <a:pt x="126305" y="150397"/>
                    <a:pt x="126305" y="119019"/>
                  </a:cubicBezTo>
                  <a:cubicBezTo>
                    <a:pt x="126305" y="101558"/>
                    <a:pt x="117753" y="92955"/>
                    <a:pt x="113980" y="89412"/>
                  </a:cubicBezTo>
                  <a:cubicBezTo>
                    <a:pt x="108195" y="83592"/>
                    <a:pt x="104422" y="82579"/>
                    <a:pt x="82036" y="76759"/>
                  </a:cubicBezTo>
                  <a:cubicBezTo>
                    <a:pt x="76503" y="75241"/>
                    <a:pt x="67448" y="72710"/>
                    <a:pt x="65184" y="72204"/>
                  </a:cubicBezTo>
                  <a:cubicBezTo>
                    <a:pt x="58393" y="69927"/>
                    <a:pt x="49841" y="62588"/>
                    <a:pt x="49841" y="49177"/>
                  </a:cubicBezTo>
                  <a:cubicBezTo>
                    <a:pt x="49841" y="28680"/>
                    <a:pt x="69963" y="7170"/>
                    <a:pt x="93858" y="7170"/>
                  </a:cubicBezTo>
                  <a:cubicBezTo>
                    <a:pt x="114735" y="7170"/>
                    <a:pt x="130078" y="18051"/>
                    <a:pt x="130078" y="46393"/>
                  </a:cubicBezTo>
                  <a:cubicBezTo>
                    <a:pt x="130078" y="54491"/>
                    <a:pt x="129072" y="59046"/>
                    <a:pt x="129072" y="60564"/>
                  </a:cubicBezTo>
                  <a:cubicBezTo>
                    <a:pt x="129072" y="60817"/>
                    <a:pt x="129072" y="63095"/>
                    <a:pt x="132090" y="63095"/>
                  </a:cubicBezTo>
                  <a:cubicBezTo>
                    <a:pt x="134605" y="63095"/>
                    <a:pt x="134857" y="62335"/>
                    <a:pt x="135863" y="58033"/>
                  </a:cubicBezTo>
                  <a:lnTo>
                    <a:pt x="149445" y="2615"/>
                  </a:lnTo>
                  <a:close/>
                </a:path>
              </a:pathLst>
            </a:custGeom>
            <a:solidFill>
              <a:srgbClr val="000000"/>
            </a:solidFill>
            <a:ln w="25247"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34C64AF6-C8B2-7BD2-347D-032D246C13CC}"/>
                </a:ext>
              </a:extLst>
            </p:cNvPr>
            <p:cNvSpPr/>
            <p:nvPr>
              <p:custDataLst>
                <p:tags r:id="rId110"/>
              </p:custDataLst>
            </p:nvPr>
          </p:nvSpPr>
          <p:spPr>
            <a:xfrm>
              <a:off x="10013821" y="4614602"/>
              <a:ext cx="77294" cy="153576"/>
            </a:xfrm>
            <a:custGeom>
              <a:avLst/>
              <a:gdLst>
                <a:gd name="connsiteX0" fmla="*/ 77590 w 77294"/>
                <a:gd name="connsiteY0" fmla="*/ 6817 h 153576"/>
                <a:gd name="connsiteX1" fmla="*/ 70547 w 77294"/>
                <a:gd name="connsiteY1" fmla="*/ 86 h 153576"/>
                <a:gd name="connsiteX2" fmla="*/ 60688 w 77294"/>
                <a:gd name="connsiteY2" fmla="*/ 9829 h 153576"/>
                <a:gd name="connsiteX3" fmla="*/ 67730 w 77294"/>
                <a:gd name="connsiteY3" fmla="*/ 16560 h 153576"/>
                <a:gd name="connsiteX4" fmla="*/ 77590 w 77294"/>
                <a:gd name="connsiteY4" fmla="*/ 6817 h 153576"/>
                <a:gd name="connsiteX5" fmla="*/ 40264 w 77294"/>
                <a:gd name="connsiteY5" fmla="*/ 126207 h 153576"/>
                <a:gd name="connsiteX6" fmla="*/ 17551 w 77294"/>
                <a:gd name="connsiteY6" fmla="*/ 148703 h 153576"/>
                <a:gd name="connsiteX7" fmla="*/ 11212 w 77294"/>
                <a:gd name="connsiteY7" fmla="*/ 147640 h 153576"/>
                <a:gd name="connsiteX8" fmla="*/ 17199 w 77294"/>
                <a:gd name="connsiteY8" fmla="*/ 138606 h 153576"/>
                <a:gd name="connsiteX9" fmla="*/ 10332 w 77294"/>
                <a:gd name="connsiteY9" fmla="*/ 132052 h 153576"/>
                <a:gd name="connsiteX10" fmla="*/ 296 w 77294"/>
                <a:gd name="connsiteY10" fmla="*/ 142503 h 153576"/>
                <a:gd name="connsiteX11" fmla="*/ 17727 w 77294"/>
                <a:gd name="connsiteY11" fmla="*/ 153663 h 153576"/>
                <a:gd name="connsiteX12" fmla="*/ 54349 w 77294"/>
                <a:gd name="connsiteY12" fmla="*/ 125676 h 153576"/>
                <a:gd name="connsiteX13" fmla="*/ 70195 w 77294"/>
                <a:gd name="connsiteY13" fmla="*/ 62261 h 153576"/>
                <a:gd name="connsiteX14" fmla="*/ 71076 w 77294"/>
                <a:gd name="connsiteY14" fmla="*/ 56061 h 153576"/>
                <a:gd name="connsiteX15" fmla="*/ 52236 w 77294"/>
                <a:gd name="connsiteY15" fmla="*/ 39410 h 153576"/>
                <a:gd name="connsiteX16" fmla="*/ 21424 w 77294"/>
                <a:gd name="connsiteY16" fmla="*/ 66512 h 153576"/>
                <a:gd name="connsiteX17" fmla="*/ 24417 w 77294"/>
                <a:gd name="connsiteY17" fmla="*/ 68815 h 153576"/>
                <a:gd name="connsiteX18" fmla="*/ 27939 w 77294"/>
                <a:gd name="connsiteY18" fmla="*/ 65627 h 153576"/>
                <a:gd name="connsiteX19" fmla="*/ 51708 w 77294"/>
                <a:gd name="connsiteY19" fmla="*/ 44370 h 153576"/>
                <a:gd name="connsiteX20" fmla="*/ 57694 w 77294"/>
                <a:gd name="connsiteY20" fmla="*/ 53050 h 153576"/>
                <a:gd name="connsiteX21" fmla="*/ 57166 w 77294"/>
                <a:gd name="connsiteY21" fmla="*/ 58364 h 153576"/>
                <a:gd name="connsiteX22" fmla="*/ 40264 w 77294"/>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294" h="153576">
                  <a:moveTo>
                    <a:pt x="77590" y="6817"/>
                  </a:moveTo>
                  <a:cubicBezTo>
                    <a:pt x="77590" y="3806"/>
                    <a:pt x="75301" y="86"/>
                    <a:pt x="70547" y="86"/>
                  </a:cubicBezTo>
                  <a:cubicBezTo>
                    <a:pt x="65441" y="86"/>
                    <a:pt x="60688" y="5046"/>
                    <a:pt x="60688" y="9829"/>
                  </a:cubicBezTo>
                  <a:cubicBezTo>
                    <a:pt x="60688" y="12663"/>
                    <a:pt x="62800" y="16560"/>
                    <a:pt x="67730" y="16560"/>
                  </a:cubicBezTo>
                  <a:cubicBezTo>
                    <a:pt x="72484" y="16560"/>
                    <a:pt x="77590" y="11954"/>
                    <a:pt x="77590" y="6817"/>
                  </a:cubicBezTo>
                  <a:close/>
                  <a:moveTo>
                    <a:pt x="40264" y="126207"/>
                  </a:moveTo>
                  <a:cubicBezTo>
                    <a:pt x="37270" y="138429"/>
                    <a:pt x="27939" y="148703"/>
                    <a:pt x="17551" y="148703"/>
                  </a:cubicBezTo>
                  <a:cubicBezTo>
                    <a:pt x="15262" y="148703"/>
                    <a:pt x="13149" y="148349"/>
                    <a:pt x="11212" y="147640"/>
                  </a:cubicBezTo>
                  <a:cubicBezTo>
                    <a:pt x="15790" y="145515"/>
                    <a:pt x="17199" y="141263"/>
                    <a:pt x="17199" y="138606"/>
                  </a:cubicBezTo>
                  <a:cubicBezTo>
                    <a:pt x="17199" y="134355"/>
                    <a:pt x="13853" y="132052"/>
                    <a:pt x="10332" y="132052"/>
                  </a:cubicBezTo>
                  <a:cubicBezTo>
                    <a:pt x="4874" y="132052"/>
                    <a:pt x="296" y="136835"/>
                    <a:pt x="296" y="142503"/>
                  </a:cubicBezTo>
                  <a:cubicBezTo>
                    <a:pt x="296" y="149235"/>
                    <a:pt x="7163" y="153663"/>
                    <a:pt x="17727" y="153663"/>
                  </a:cubicBezTo>
                  <a:cubicBezTo>
                    <a:pt x="28291" y="153663"/>
                    <a:pt x="48891" y="147286"/>
                    <a:pt x="54349" y="125676"/>
                  </a:cubicBezTo>
                  <a:lnTo>
                    <a:pt x="70195" y="62261"/>
                  </a:lnTo>
                  <a:cubicBezTo>
                    <a:pt x="70723" y="60312"/>
                    <a:pt x="71076" y="58718"/>
                    <a:pt x="71076" y="56061"/>
                  </a:cubicBezTo>
                  <a:cubicBezTo>
                    <a:pt x="71076" y="46319"/>
                    <a:pt x="62800" y="39410"/>
                    <a:pt x="52236" y="39410"/>
                  </a:cubicBezTo>
                  <a:cubicBezTo>
                    <a:pt x="32693" y="39410"/>
                    <a:pt x="21424" y="64032"/>
                    <a:pt x="21424" y="66512"/>
                  </a:cubicBezTo>
                  <a:cubicBezTo>
                    <a:pt x="21424" y="68815"/>
                    <a:pt x="23889" y="68815"/>
                    <a:pt x="24417" y="68815"/>
                  </a:cubicBezTo>
                  <a:cubicBezTo>
                    <a:pt x="26530" y="68815"/>
                    <a:pt x="26706" y="68284"/>
                    <a:pt x="27939" y="65627"/>
                  </a:cubicBezTo>
                  <a:cubicBezTo>
                    <a:pt x="32341" y="55353"/>
                    <a:pt x="41496" y="44370"/>
                    <a:pt x="51708" y="44370"/>
                  </a:cubicBezTo>
                  <a:cubicBezTo>
                    <a:pt x="56110" y="44370"/>
                    <a:pt x="57694" y="47382"/>
                    <a:pt x="57694" y="53050"/>
                  </a:cubicBezTo>
                  <a:cubicBezTo>
                    <a:pt x="57694" y="54998"/>
                    <a:pt x="57342" y="57478"/>
                    <a:pt x="57166" y="58364"/>
                  </a:cubicBezTo>
                  <a:lnTo>
                    <a:pt x="40264" y="126207"/>
                  </a:lnTo>
                  <a:close/>
                </a:path>
              </a:pathLst>
            </a:custGeom>
            <a:solidFill>
              <a:srgbClr val="000000"/>
            </a:solidFill>
            <a:ln w="25247"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AB70B933-DC55-69B8-1CEF-C7C44EA58F2E}"/>
                </a:ext>
              </a:extLst>
            </p:cNvPr>
            <p:cNvSpPr/>
            <p:nvPr>
              <p:custDataLst>
                <p:tags r:id="rId111"/>
              </p:custDataLst>
            </p:nvPr>
          </p:nvSpPr>
          <p:spPr>
            <a:xfrm>
              <a:off x="10149735" y="4504298"/>
              <a:ext cx="10061" cy="253051"/>
            </a:xfrm>
            <a:custGeom>
              <a:avLst/>
              <a:gdLst>
                <a:gd name="connsiteX0" fmla="*/ 10361 w 10061"/>
                <a:gd name="connsiteY0" fmla="*/ 9195 h 253051"/>
                <a:gd name="connsiteX1" fmla="*/ 5331 w 10061"/>
                <a:gd name="connsiteY1" fmla="*/ 85 h 253051"/>
                <a:gd name="connsiteX2" fmla="*/ 300 w 10061"/>
                <a:gd name="connsiteY2" fmla="*/ 9195 h 253051"/>
                <a:gd name="connsiteX3" fmla="*/ 300 w 10061"/>
                <a:gd name="connsiteY3" fmla="*/ 244026 h 253051"/>
                <a:gd name="connsiteX4" fmla="*/ 5331 w 10061"/>
                <a:gd name="connsiteY4" fmla="*/ 253136 h 253051"/>
                <a:gd name="connsiteX5" fmla="*/ 10361 w 10061"/>
                <a:gd name="connsiteY5" fmla="*/ 244026 h 253051"/>
                <a:gd name="connsiteX6" fmla="*/ 10361 w 10061"/>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1" h="253051">
                  <a:moveTo>
                    <a:pt x="10361" y="9195"/>
                  </a:moveTo>
                  <a:cubicBezTo>
                    <a:pt x="10361" y="4640"/>
                    <a:pt x="10361" y="85"/>
                    <a:pt x="5331" y="85"/>
                  </a:cubicBezTo>
                  <a:cubicBezTo>
                    <a:pt x="300" y="85"/>
                    <a:pt x="300" y="4640"/>
                    <a:pt x="300" y="9195"/>
                  </a:cubicBezTo>
                  <a:lnTo>
                    <a:pt x="300" y="244026"/>
                  </a:lnTo>
                  <a:cubicBezTo>
                    <a:pt x="300" y="248581"/>
                    <a:pt x="300" y="253136"/>
                    <a:pt x="5331" y="253136"/>
                  </a:cubicBezTo>
                  <a:cubicBezTo>
                    <a:pt x="10361" y="253136"/>
                    <a:pt x="10361" y="248581"/>
                    <a:pt x="10361" y="244026"/>
                  </a:cubicBezTo>
                  <a:lnTo>
                    <a:pt x="10361" y="9195"/>
                  </a:lnTo>
                  <a:close/>
                </a:path>
              </a:pathLst>
            </a:custGeom>
            <a:solidFill>
              <a:srgbClr val="000000"/>
            </a:solidFill>
            <a:ln w="25247"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85EAEB77-0497-6DC6-7D21-02FD9A87D1A1}"/>
                </a:ext>
              </a:extLst>
            </p:cNvPr>
            <p:cNvSpPr/>
            <p:nvPr>
              <p:custDataLst>
                <p:tags r:id="rId112"/>
              </p:custDataLst>
            </p:nvPr>
          </p:nvSpPr>
          <p:spPr>
            <a:xfrm>
              <a:off x="10204009" y="4504298"/>
              <a:ext cx="58354" cy="253051"/>
            </a:xfrm>
            <a:custGeom>
              <a:avLst/>
              <a:gdLst>
                <a:gd name="connsiteX0" fmla="*/ 58657 w 58354"/>
                <a:gd name="connsiteY0" fmla="*/ 126610 h 253051"/>
                <a:gd name="connsiteX1" fmla="*/ 42056 w 58354"/>
                <a:gd name="connsiteY1" fmla="*/ 47658 h 253051"/>
                <a:gd name="connsiteX2" fmla="*/ 2818 w 58354"/>
                <a:gd name="connsiteY2" fmla="*/ 85 h 253051"/>
                <a:gd name="connsiteX3" fmla="*/ 303 w 58354"/>
                <a:gd name="connsiteY3" fmla="*/ 2615 h 253051"/>
                <a:gd name="connsiteX4" fmla="*/ 5082 w 58354"/>
                <a:gd name="connsiteY4" fmla="*/ 8435 h 253051"/>
                <a:gd name="connsiteX5" fmla="*/ 44069 w 58354"/>
                <a:gd name="connsiteY5" fmla="*/ 126610 h 253051"/>
                <a:gd name="connsiteX6" fmla="*/ 3573 w 58354"/>
                <a:gd name="connsiteY6" fmla="*/ 246304 h 253051"/>
                <a:gd name="connsiteX7" fmla="*/ 303 w 58354"/>
                <a:gd name="connsiteY7" fmla="*/ 250605 h 253051"/>
                <a:gd name="connsiteX8" fmla="*/ 2818 w 58354"/>
                <a:gd name="connsiteY8" fmla="*/ 253136 h 253051"/>
                <a:gd name="connsiteX9" fmla="*/ 42811 w 58354"/>
                <a:gd name="connsiteY9" fmla="*/ 203791 h 253051"/>
                <a:gd name="connsiteX10" fmla="*/ 58657 w 58354"/>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54" h="253051">
                  <a:moveTo>
                    <a:pt x="58657" y="126610"/>
                  </a:moveTo>
                  <a:cubicBezTo>
                    <a:pt x="58657" y="106872"/>
                    <a:pt x="55890" y="76253"/>
                    <a:pt x="42056" y="47658"/>
                  </a:cubicBezTo>
                  <a:cubicBezTo>
                    <a:pt x="26965" y="16533"/>
                    <a:pt x="5334" y="85"/>
                    <a:pt x="2818" y="85"/>
                  </a:cubicBezTo>
                  <a:cubicBezTo>
                    <a:pt x="1309" y="85"/>
                    <a:pt x="303" y="1097"/>
                    <a:pt x="303" y="2615"/>
                  </a:cubicBezTo>
                  <a:cubicBezTo>
                    <a:pt x="303" y="3374"/>
                    <a:pt x="303" y="3881"/>
                    <a:pt x="5082" y="8435"/>
                  </a:cubicBezTo>
                  <a:cubicBezTo>
                    <a:pt x="29732" y="33488"/>
                    <a:pt x="44069" y="73723"/>
                    <a:pt x="44069" y="126610"/>
                  </a:cubicBezTo>
                  <a:cubicBezTo>
                    <a:pt x="44069" y="169882"/>
                    <a:pt x="34762" y="214419"/>
                    <a:pt x="3573" y="246304"/>
                  </a:cubicBezTo>
                  <a:cubicBezTo>
                    <a:pt x="303" y="249340"/>
                    <a:pt x="303" y="249846"/>
                    <a:pt x="303" y="250605"/>
                  </a:cubicBezTo>
                  <a:cubicBezTo>
                    <a:pt x="303" y="252124"/>
                    <a:pt x="1309" y="253136"/>
                    <a:pt x="2818" y="253136"/>
                  </a:cubicBezTo>
                  <a:cubicBezTo>
                    <a:pt x="5334" y="253136"/>
                    <a:pt x="27971" y="235928"/>
                    <a:pt x="42811" y="203791"/>
                  </a:cubicBezTo>
                  <a:cubicBezTo>
                    <a:pt x="55639" y="175955"/>
                    <a:pt x="58657" y="147867"/>
                    <a:pt x="58657" y="126610"/>
                  </a:cubicBezTo>
                  <a:close/>
                </a:path>
              </a:pathLst>
            </a:custGeom>
            <a:solidFill>
              <a:srgbClr val="000000"/>
            </a:solidFill>
            <a:ln w="25247" cap="flat">
              <a:noFill/>
              <a:prstDash val="solid"/>
              <a:miter/>
            </a:ln>
          </p:spPr>
          <p:txBody>
            <a:bodyPr rtlCol="0" anchor="ctr"/>
            <a:lstStyle/>
            <a:p>
              <a:endParaRPr lang="en-CN"/>
            </a:p>
          </p:txBody>
        </p:sp>
      </p:grpSp>
      <p:sp>
        <p:nvSpPr>
          <p:cNvPr id="18473" name="TextBox 18472">
            <a:extLst>
              <a:ext uri="{FF2B5EF4-FFF2-40B4-BE49-F238E27FC236}">
                <a16:creationId xmlns:a16="http://schemas.microsoft.com/office/drawing/2014/main" id="{78AEFA08-03D7-D395-8595-6237CCD0F283}"/>
              </a:ext>
            </a:extLst>
          </p:cNvPr>
          <p:cNvSpPr txBox="1"/>
          <p:nvPr/>
        </p:nvSpPr>
        <p:spPr>
          <a:xfrm>
            <a:off x="447815" y="3008585"/>
            <a:ext cx="11416615"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其中，S和w分别代表句子和句子中的单词，|S|代表句子S中的单词数量，分子部分表示同属于两句的单词数量。相应的，对于句子节点的评分，采用如下公式：</a:t>
            </a:r>
          </a:p>
        </p:txBody>
      </p:sp>
      <p:grpSp>
        <p:nvGrpSpPr>
          <p:cNvPr id="18538" name="Group 18537" descr="\documentclass{article}&#10;\usepackage{amsmath, amsfonts , amssymb, bm}&#10;\pagestyle{empty}&#10;\begin{document}&#10;&#10;\begin{equation*}&#10;S(V_i)=(1-d)+d*\sum_{{V_j}\in In(V_i)}\frac{\mathrm{Sim}(V_j, V_i)}{\sum_{V_k\in Out(V_j)}\mathrm{Sim}(V_j, V_k)}S(V_j)&#10;\end{equation*}&#10;&#10;&#10;\end{document}" title="IguanaTex Vector Display">
            <a:extLst>
              <a:ext uri="{FF2B5EF4-FFF2-40B4-BE49-F238E27FC236}">
                <a16:creationId xmlns:a16="http://schemas.microsoft.com/office/drawing/2014/main" id="{23895998-6EFB-B4B1-4DBB-EF9B5D409B12}"/>
              </a:ext>
            </a:extLst>
          </p:cNvPr>
          <p:cNvGrpSpPr>
            <a:grpSpLocks noChangeAspect="1"/>
          </p:cNvGrpSpPr>
          <p:nvPr>
            <p:custDataLst>
              <p:tags r:id="rId2"/>
            </p:custDataLst>
          </p:nvPr>
        </p:nvGrpSpPr>
        <p:grpSpPr>
          <a:xfrm>
            <a:off x="2997596" y="4093143"/>
            <a:ext cx="6675654" cy="701378"/>
            <a:chOff x="5130161" y="4103681"/>
            <a:chExt cx="6675654" cy="701378"/>
          </a:xfrm>
        </p:grpSpPr>
        <p:sp>
          <p:nvSpPr>
            <p:cNvPr id="18477" name="Freeform 18476">
              <a:extLst>
                <a:ext uri="{FF2B5EF4-FFF2-40B4-BE49-F238E27FC236}">
                  <a16:creationId xmlns:a16="http://schemas.microsoft.com/office/drawing/2014/main" id="{429C73EF-CB8C-F5D1-0C65-D8BAD6B3B40A}"/>
                </a:ext>
              </a:extLst>
            </p:cNvPr>
            <p:cNvSpPr/>
            <p:nvPr>
              <p:custDataLst>
                <p:tags r:id="rId3"/>
              </p:custDataLst>
            </p:nvPr>
          </p:nvSpPr>
          <p:spPr>
            <a:xfrm>
              <a:off x="5130161" y="4279963"/>
              <a:ext cx="150059" cy="177624"/>
            </a:xfrm>
            <a:custGeom>
              <a:avLst/>
              <a:gdLst>
                <a:gd name="connsiteX0" fmla="*/ 150161 w 150059"/>
                <a:gd name="connsiteY0" fmla="*/ 2521 h 177624"/>
                <a:gd name="connsiteX1" fmla="*/ 147377 w 150059"/>
                <a:gd name="connsiteY1" fmla="*/ 78 h 177624"/>
                <a:gd name="connsiteX2" fmla="*/ 142822 w 150059"/>
                <a:gd name="connsiteY2" fmla="*/ 3743 h 177624"/>
                <a:gd name="connsiteX3" fmla="*/ 130676 w 150059"/>
                <a:gd name="connsiteY3" fmla="*/ 17669 h 177624"/>
                <a:gd name="connsiteX4" fmla="*/ 94490 w 150059"/>
                <a:gd name="connsiteY4" fmla="*/ 78 h 177624"/>
                <a:gd name="connsiteX5" fmla="*/ 31986 w 150059"/>
                <a:gd name="connsiteY5" fmla="*/ 57739 h 177624"/>
                <a:gd name="connsiteX6" fmla="*/ 58303 w 150059"/>
                <a:gd name="connsiteY6" fmla="*/ 92433 h 177624"/>
                <a:gd name="connsiteX7" fmla="*/ 85380 w 150059"/>
                <a:gd name="connsiteY7" fmla="*/ 99274 h 177624"/>
                <a:gd name="connsiteX8" fmla="*/ 108660 w 150059"/>
                <a:gd name="connsiteY8" fmla="*/ 125172 h 177624"/>
                <a:gd name="connsiteX9" fmla="*/ 63111 w 150059"/>
                <a:gd name="connsiteY9" fmla="*/ 170128 h 177624"/>
                <a:gd name="connsiteX10" fmla="*/ 18827 w 150059"/>
                <a:gd name="connsiteY10" fmla="*/ 134457 h 177624"/>
                <a:gd name="connsiteX11" fmla="*/ 20346 w 150059"/>
                <a:gd name="connsiteY11" fmla="*/ 121263 h 177624"/>
                <a:gd name="connsiteX12" fmla="*/ 20852 w 150059"/>
                <a:gd name="connsiteY12" fmla="*/ 119553 h 177624"/>
                <a:gd name="connsiteX13" fmla="*/ 17815 w 150059"/>
                <a:gd name="connsiteY13" fmla="*/ 116865 h 177624"/>
                <a:gd name="connsiteX14" fmla="*/ 15285 w 150059"/>
                <a:gd name="connsiteY14" fmla="*/ 117843 h 177624"/>
                <a:gd name="connsiteX15" fmla="*/ 101 w 150059"/>
                <a:gd name="connsiteY15" fmla="*/ 175259 h 177624"/>
                <a:gd name="connsiteX16" fmla="*/ 2885 w 150059"/>
                <a:gd name="connsiteY16" fmla="*/ 177702 h 177624"/>
                <a:gd name="connsiteX17" fmla="*/ 7440 w 150059"/>
                <a:gd name="connsiteY17" fmla="*/ 174037 h 177624"/>
                <a:gd name="connsiteX18" fmla="*/ 19839 w 150059"/>
                <a:gd name="connsiteY18" fmla="*/ 160111 h 177624"/>
                <a:gd name="connsiteX19" fmla="*/ 62605 w 150059"/>
                <a:gd name="connsiteY19" fmla="*/ 177702 h 177624"/>
                <a:gd name="connsiteX20" fmla="*/ 126880 w 150059"/>
                <a:gd name="connsiteY20" fmla="*/ 114911 h 177624"/>
                <a:gd name="connsiteX21" fmla="*/ 114481 w 150059"/>
                <a:gd name="connsiteY21" fmla="*/ 86325 h 177624"/>
                <a:gd name="connsiteX22" fmla="*/ 82343 w 150059"/>
                <a:gd name="connsiteY22" fmla="*/ 74109 h 177624"/>
                <a:gd name="connsiteX23" fmla="*/ 65389 w 150059"/>
                <a:gd name="connsiteY23" fmla="*/ 69711 h 177624"/>
                <a:gd name="connsiteX24" fmla="*/ 49953 w 150059"/>
                <a:gd name="connsiteY24" fmla="*/ 47477 h 177624"/>
                <a:gd name="connsiteX25" fmla="*/ 94236 w 150059"/>
                <a:gd name="connsiteY25" fmla="*/ 6919 h 177624"/>
                <a:gd name="connsiteX26" fmla="*/ 130676 w 150059"/>
                <a:gd name="connsiteY26" fmla="*/ 44789 h 177624"/>
                <a:gd name="connsiteX27" fmla="*/ 129664 w 150059"/>
                <a:gd name="connsiteY27" fmla="*/ 58472 h 177624"/>
                <a:gd name="connsiteX28" fmla="*/ 132700 w 150059"/>
                <a:gd name="connsiteY28" fmla="*/ 60915 h 177624"/>
                <a:gd name="connsiteX29" fmla="*/ 136496 w 150059"/>
                <a:gd name="connsiteY29" fmla="*/ 56028 h 177624"/>
                <a:gd name="connsiteX30" fmla="*/ 150161 w 150059"/>
                <a:gd name="connsiteY30" fmla="*/ 2521 h 1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77624">
                  <a:moveTo>
                    <a:pt x="150161" y="2521"/>
                  </a:moveTo>
                  <a:cubicBezTo>
                    <a:pt x="150161" y="1788"/>
                    <a:pt x="149655" y="78"/>
                    <a:pt x="147377" y="78"/>
                  </a:cubicBezTo>
                  <a:cubicBezTo>
                    <a:pt x="146112" y="78"/>
                    <a:pt x="145859" y="322"/>
                    <a:pt x="142822" y="3743"/>
                  </a:cubicBezTo>
                  <a:lnTo>
                    <a:pt x="130676" y="17669"/>
                  </a:lnTo>
                  <a:cubicBezTo>
                    <a:pt x="124096" y="6186"/>
                    <a:pt x="110938" y="78"/>
                    <a:pt x="94490" y="78"/>
                  </a:cubicBezTo>
                  <a:cubicBezTo>
                    <a:pt x="62352" y="78"/>
                    <a:pt x="31986" y="28175"/>
                    <a:pt x="31986" y="57739"/>
                  </a:cubicBezTo>
                  <a:cubicBezTo>
                    <a:pt x="31986" y="77529"/>
                    <a:pt x="45398" y="88768"/>
                    <a:pt x="58303" y="92433"/>
                  </a:cubicBezTo>
                  <a:lnTo>
                    <a:pt x="85380" y="99274"/>
                  </a:lnTo>
                  <a:cubicBezTo>
                    <a:pt x="94743" y="101473"/>
                    <a:pt x="108660" y="105138"/>
                    <a:pt x="108660" y="125172"/>
                  </a:cubicBezTo>
                  <a:cubicBezTo>
                    <a:pt x="108660" y="147162"/>
                    <a:pt x="87910" y="170128"/>
                    <a:pt x="63111" y="170128"/>
                  </a:cubicBezTo>
                  <a:cubicBezTo>
                    <a:pt x="46916" y="170128"/>
                    <a:pt x="18827" y="164753"/>
                    <a:pt x="18827" y="134457"/>
                  </a:cubicBezTo>
                  <a:cubicBezTo>
                    <a:pt x="18827" y="128593"/>
                    <a:pt x="20093" y="122729"/>
                    <a:pt x="20346" y="121263"/>
                  </a:cubicBezTo>
                  <a:cubicBezTo>
                    <a:pt x="20599" y="120286"/>
                    <a:pt x="20852" y="120042"/>
                    <a:pt x="20852" y="119553"/>
                  </a:cubicBezTo>
                  <a:cubicBezTo>
                    <a:pt x="20852" y="117110"/>
                    <a:pt x="19080" y="116865"/>
                    <a:pt x="17815" y="116865"/>
                  </a:cubicBezTo>
                  <a:cubicBezTo>
                    <a:pt x="16550" y="116865"/>
                    <a:pt x="16044" y="117110"/>
                    <a:pt x="15285" y="117843"/>
                  </a:cubicBezTo>
                  <a:cubicBezTo>
                    <a:pt x="14272" y="118820"/>
                    <a:pt x="101" y="174526"/>
                    <a:pt x="101" y="175259"/>
                  </a:cubicBezTo>
                  <a:cubicBezTo>
                    <a:pt x="101" y="176725"/>
                    <a:pt x="1367" y="177702"/>
                    <a:pt x="2885" y="177702"/>
                  </a:cubicBezTo>
                  <a:cubicBezTo>
                    <a:pt x="4150" y="177702"/>
                    <a:pt x="4403" y="177458"/>
                    <a:pt x="7440" y="174037"/>
                  </a:cubicBezTo>
                  <a:lnTo>
                    <a:pt x="19839" y="160111"/>
                  </a:lnTo>
                  <a:cubicBezTo>
                    <a:pt x="30721" y="174282"/>
                    <a:pt x="47928" y="177702"/>
                    <a:pt x="62605" y="177702"/>
                  </a:cubicBezTo>
                  <a:cubicBezTo>
                    <a:pt x="97020" y="177702"/>
                    <a:pt x="126880" y="145207"/>
                    <a:pt x="126880" y="114911"/>
                  </a:cubicBezTo>
                  <a:cubicBezTo>
                    <a:pt x="126880" y="98052"/>
                    <a:pt x="118276" y="89745"/>
                    <a:pt x="114481" y="86325"/>
                  </a:cubicBezTo>
                  <a:cubicBezTo>
                    <a:pt x="108660" y="80705"/>
                    <a:pt x="104865" y="79728"/>
                    <a:pt x="82343" y="74109"/>
                  </a:cubicBezTo>
                  <a:cubicBezTo>
                    <a:pt x="76776" y="72643"/>
                    <a:pt x="67666" y="70199"/>
                    <a:pt x="65389" y="69711"/>
                  </a:cubicBezTo>
                  <a:cubicBezTo>
                    <a:pt x="58556" y="67512"/>
                    <a:pt x="49953" y="60426"/>
                    <a:pt x="49953" y="47477"/>
                  </a:cubicBezTo>
                  <a:cubicBezTo>
                    <a:pt x="49953" y="27687"/>
                    <a:pt x="70197" y="6919"/>
                    <a:pt x="94236" y="6919"/>
                  </a:cubicBezTo>
                  <a:cubicBezTo>
                    <a:pt x="115240" y="6919"/>
                    <a:pt x="130676" y="17425"/>
                    <a:pt x="130676" y="44789"/>
                  </a:cubicBezTo>
                  <a:cubicBezTo>
                    <a:pt x="130676" y="52608"/>
                    <a:pt x="129664" y="57006"/>
                    <a:pt x="129664" y="58472"/>
                  </a:cubicBezTo>
                  <a:cubicBezTo>
                    <a:pt x="129664" y="58716"/>
                    <a:pt x="129664" y="60915"/>
                    <a:pt x="132700" y="60915"/>
                  </a:cubicBezTo>
                  <a:cubicBezTo>
                    <a:pt x="135231" y="60915"/>
                    <a:pt x="135484" y="60182"/>
                    <a:pt x="136496" y="56028"/>
                  </a:cubicBezTo>
                  <a:lnTo>
                    <a:pt x="150161" y="2521"/>
                  </a:ln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07FEEFC5-166D-5E65-9F84-2F32E18607C1}"/>
                </a:ext>
              </a:extLst>
            </p:cNvPr>
            <p:cNvSpPr/>
            <p:nvPr>
              <p:custDataLst>
                <p:tags r:id="rId4"/>
              </p:custDataLst>
            </p:nvPr>
          </p:nvSpPr>
          <p:spPr>
            <a:xfrm>
              <a:off x="5311810" y="4268968"/>
              <a:ext cx="58707" cy="244325"/>
            </a:xfrm>
            <a:custGeom>
              <a:avLst/>
              <a:gdLst>
                <a:gd name="connsiteX0" fmla="*/ 58816 w 58707"/>
                <a:gd name="connsiteY0" fmla="*/ 241960 h 244325"/>
                <a:gd name="connsiteX1" fmla="*/ 54514 w 58707"/>
                <a:gd name="connsiteY1" fmla="*/ 236585 h 244325"/>
                <a:gd name="connsiteX2" fmla="*/ 14785 w 58707"/>
                <a:gd name="connsiteY2" fmla="*/ 122241 h 244325"/>
                <a:gd name="connsiteX3" fmla="*/ 55526 w 58707"/>
                <a:gd name="connsiteY3" fmla="*/ 6675 h 244325"/>
                <a:gd name="connsiteX4" fmla="*/ 58816 w 58707"/>
                <a:gd name="connsiteY4" fmla="*/ 2521 h 244325"/>
                <a:gd name="connsiteX5" fmla="*/ 56285 w 58707"/>
                <a:gd name="connsiteY5" fmla="*/ 78 h 244325"/>
                <a:gd name="connsiteX6" fmla="*/ 16050 w 58707"/>
                <a:gd name="connsiteY6" fmla="*/ 47721 h 244325"/>
                <a:gd name="connsiteX7" fmla="*/ 108 w 58707"/>
                <a:gd name="connsiteY7" fmla="*/ 122241 h 244325"/>
                <a:gd name="connsiteX8" fmla="*/ 16810 w 58707"/>
                <a:gd name="connsiteY8" fmla="*/ 198470 h 244325"/>
                <a:gd name="connsiteX9" fmla="*/ 56285 w 58707"/>
                <a:gd name="connsiteY9" fmla="*/ 244403 h 244325"/>
                <a:gd name="connsiteX10" fmla="*/ 58816 w 58707"/>
                <a:gd name="connsiteY10" fmla="*/ 241960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16" y="241960"/>
                  </a:moveTo>
                  <a:cubicBezTo>
                    <a:pt x="58816" y="241227"/>
                    <a:pt x="58816" y="240738"/>
                    <a:pt x="54514" y="236585"/>
                  </a:cubicBezTo>
                  <a:cubicBezTo>
                    <a:pt x="22883" y="205800"/>
                    <a:pt x="14785" y="159622"/>
                    <a:pt x="14785" y="122241"/>
                  </a:cubicBezTo>
                  <a:cubicBezTo>
                    <a:pt x="14785" y="79728"/>
                    <a:pt x="24401" y="37215"/>
                    <a:pt x="55526" y="6675"/>
                  </a:cubicBezTo>
                  <a:cubicBezTo>
                    <a:pt x="58816" y="3743"/>
                    <a:pt x="58816" y="3254"/>
                    <a:pt x="58816" y="2521"/>
                  </a:cubicBezTo>
                  <a:cubicBezTo>
                    <a:pt x="58816" y="811"/>
                    <a:pt x="57804" y="78"/>
                    <a:pt x="56285" y="78"/>
                  </a:cubicBezTo>
                  <a:cubicBezTo>
                    <a:pt x="53755" y="78"/>
                    <a:pt x="30980" y="16692"/>
                    <a:pt x="16050" y="47721"/>
                  </a:cubicBezTo>
                  <a:cubicBezTo>
                    <a:pt x="3145" y="74597"/>
                    <a:pt x="108" y="101717"/>
                    <a:pt x="108" y="122241"/>
                  </a:cubicBezTo>
                  <a:cubicBezTo>
                    <a:pt x="108" y="141298"/>
                    <a:pt x="2892" y="170861"/>
                    <a:pt x="16810" y="198470"/>
                  </a:cubicBezTo>
                  <a:cubicBezTo>
                    <a:pt x="31993" y="228522"/>
                    <a:pt x="53755" y="244403"/>
                    <a:pt x="56285" y="244403"/>
                  </a:cubicBezTo>
                  <a:cubicBezTo>
                    <a:pt x="57804" y="244403"/>
                    <a:pt x="58816" y="243670"/>
                    <a:pt x="58816" y="241960"/>
                  </a:cubicBez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606E5290-0540-5162-423A-32EB899C3893}"/>
                </a:ext>
              </a:extLst>
            </p:cNvPr>
            <p:cNvSpPr/>
            <p:nvPr>
              <p:custDataLst>
                <p:tags r:id="rId5"/>
              </p:custDataLst>
            </p:nvPr>
          </p:nvSpPr>
          <p:spPr>
            <a:xfrm>
              <a:off x="5399337" y="4285338"/>
              <a:ext cx="180425" cy="172249"/>
            </a:xfrm>
            <a:custGeom>
              <a:avLst/>
              <a:gdLst>
                <a:gd name="connsiteX0" fmla="*/ 144857 w 180425"/>
                <a:gd name="connsiteY0" fmla="*/ 27931 h 172249"/>
                <a:gd name="connsiteX1" fmla="*/ 177248 w 180425"/>
                <a:gd name="connsiteY1" fmla="*/ 7652 h 172249"/>
                <a:gd name="connsiteX2" fmla="*/ 180537 w 180425"/>
                <a:gd name="connsiteY2" fmla="*/ 3010 h 172249"/>
                <a:gd name="connsiteX3" fmla="*/ 177248 w 180425"/>
                <a:gd name="connsiteY3" fmla="*/ 78 h 172249"/>
                <a:gd name="connsiteX4" fmla="*/ 156498 w 180425"/>
                <a:gd name="connsiteY4" fmla="*/ 811 h 172249"/>
                <a:gd name="connsiteX5" fmla="*/ 131446 w 180425"/>
                <a:gd name="connsiteY5" fmla="*/ 78 h 172249"/>
                <a:gd name="connsiteX6" fmla="*/ 126638 w 180425"/>
                <a:gd name="connsiteY6" fmla="*/ 4720 h 172249"/>
                <a:gd name="connsiteX7" fmla="*/ 130686 w 180425"/>
                <a:gd name="connsiteY7" fmla="*/ 7652 h 172249"/>
                <a:gd name="connsiteX8" fmla="*/ 142327 w 180425"/>
                <a:gd name="connsiteY8" fmla="*/ 15715 h 172249"/>
                <a:gd name="connsiteX9" fmla="*/ 138531 w 180425"/>
                <a:gd name="connsiteY9" fmla="*/ 24999 h 172249"/>
                <a:gd name="connsiteX10" fmla="*/ 60844 w 180425"/>
                <a:gd name="connsiteY10" fmla="*/ 144230 h 172249"/>
                <a:gd name="connsiteX11" fmla="*/ 43637 w 180425"/>
                <a:gd name="connsiteY11" fmla="*/ 14982 h 172249"/>
                <a:gd name="connsiteX12" fmla="*/ 61097 w 180425"/>
                <a:gd name="connsiteY12" fmla="*/ 7652 h 172249"/>
                <a:gd name="connsiteX13" fmla="*/ 67424 w 180425"/>
                <a:gd name="connsiteY13" fmla="*/ 2766 h 172249"/>
                <a:gd name="connsiteX14" fmla="*/ 63881 w 180425"/>
                <a:gd name="connsiteY14" fmla="*/ 78 h 172249"/>
                <a:gd name="connsiteX15" fmla="*/ 32503 w 180425"/>
                <a:gd name="connsiteY15" fmla="*/ 811 h 172249"/>
                <a:gd name="connsiteX16" fmla="*/ 18585 w 180425"/>
                <a:gd name="connsiteY16" fmla="*/ 567 h 172249"/>
                <a:gd name="connsiteX17" fmla="*/ 4920 w 180425"/>
                <a:gd name="connsiteY17" fmla="*/ 78 h 172249"/>
                <a:gd name="connsiteX18" fmla="*/ 112 w 180425"/>
                <a:gd name="connsiteY18" fmla="*/ 4720 h 172249"/>
                <a:gd name="connsiteX19" fmla="*/ 6438 w 180425"/>
                <a:gd name="connsiteY19" fmla="*/ 7652 h 172249"/>
                <a:gd name="connsiteX20" fmla="*/ 21621 w 180425"/>
                <a:gd name="connsiteY20" fmla="*/ 15959 h 172249"/>
                <a:gd name="connsiteX21" fmla="*/ 41612 w 180425"/>
                <a:gd name="connsiteY21" fmla="*/ 166708 h 172249"/>
                <a:gd name="connsiteX22" fmla="*/ 46673 w 180425"/>
                <a:gd name="connsiteY22" fmla="*/ 172327 h 172249"/>
                <a:gd name="connsiteX23" fmla="*/ 53759 w 180425"/>
                <a:gd name="connsiteY23" fmla="*/ 167929 h 172249"/>
                <a:gd name="connsiteX24" fmla="*/ 144857 w 180425"/>
                <a:gd name="connsiteY24" fmla="*/ 27931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249">
                  <a:moveTo>
                    <a:pt x="144857" y="27931"/>
                  </a:moveTo>
                  <a:cubicBezTo>
                    <a:pt x="157257" y="8874"/>
                    <a:pt x="167885" y="8141"/>
                    <a:pt x="177248" y="7652"/>
                  </a:cubicBezTo>
                  <a:cubicBezTo>
                    <a:pt x="180284" y="7408"/>
                    <a:pt x="180537" y="3254"/>
                    <a:pt x="180537" y="3010"/>
                  </a:cubicBezTo>
                  <a:cubicBezTo>
                    <a:pt x="180537" y="1055"/>
                    <a:pt x="179272" y="78"/>
                    <a:pt x="177248" y="78"/>
                  </a:cubicBezTo>
                  <a:cubicBezTo>
                    <a:pt x="170668" y="78"/>
                    <a:pt x="163330" y="811"/>
                    <a:pt x="156498" y="811"/>
                  </a:cubicBezTo>
                  <a:cubicBezTo>
                    <a:pt x="148147" y="811"/>
                    <a:pt x="139543" y="78"/>
                    <a:pt x="131446" y="78"/>
                  </a:cubicBezTo>
                  <a:cubicBezTo>
                    <a:pt x="129927" y="78"/>
                    <a:pt x="126638" y="78"/>
                    <a:pt x="126638" y="4720"/>
                  </a:cubicBezTo>
                  <a:cubicBezTo>
                    <a:pt x="126638" y="7408"/>
                    <a:pt x="128915" y="7652"/>
                    <a:pt x="130686" y="7652"/>
                  </a:cubicBezTo>
                  <a:cubicBezTo>
                    <a:pt x="137519" y="8141"/>
                    <a:pt x="142327" y="10584"/>
                    <a:pt x="142327" y="15715"/>
                  </a:cubicBezTo>
                  <a:cubicBezTo>
                    <a:pt x="142327" y="19380"/>
                    <a:pt x="138531" y="24755"/>
                    <a:pt x="138531" y="24999"/>
                  </a:cubicBezTo>
                  <a:lnTo>
                    <a:pt x="60844" y="144230"/>
                  </a:lnTo>
                  <a:lnTo>
                    <a:pt x="43637" y="14982"/>
                  </a:lnTo>
                  <a:cubicBezTo>
                    <a:pt x="43637" y="10828"/>
                    <a:pt x="49457" y="7652"/>
                    <a:pt x="61097" y="7652"/>
                  </a:cubicBezTo>
                  <a:cubicBezTo>
                    <a:pt x="64640" y="7652"/>
                    <a:pt x="67424" y="7652"/>
                    <a:pt x="67424" y="2766"/>
                  </a:cubicBezTo>
                  <a:cubicBezTo>
                    <a:pt x="67424" y="567"/>
                    <a:pt x="65399" y="78"/>
                    <a:pt x="63881" y="78"/>
                  </a:cubicBezTo>
                  <a:cubicBezTo>
                    <a:pt x="53759" y="78"/>
                    <a:pt x="42878" y="811"/>
                    <a:pt x="32503" y="811"/>
                  </a:cubicBezTo>
                  <a:cubicBezTo>
                    <a:pt x="27948" y="811"/>
                    <a:pt x="23140" y="567"/>
                    <a:pt x="18585" y="567"/>
                  </a:cubicBezTo>
                  <a:cubicBezTo>
                    <a:pt x="14030" y="567"/>
                    <a:pt x="9222" y="78"/>
                    <a:pt x="4920" y="78"/>
                  </a:cubicBezTo>
                  <a:cubicBezTo>
                    <a:pt x="3149" y="78"/>
                    <a:pt x="112" y="78"/>
                    <a:pt x="112" y="4720"/>
                  </a:cubicBezTo>
                  <a:cubicBezTo>
                    <a:pt x="112" y="7652"/>
                    <a:pt x="2389" y="7652"/>
                    <a:pt x="6438" y="7652"/>
                  </a:cubicBezTo>
                  <a:cubicBezTo>
                    <a:pt x="20609" y="7652"/>
                    <a:pt x="20862" y="9851"/>
                    <a:pt x="21621" y="15959"/>
                  </a:cubicBezTo>
                  <a:lnTo>
                    <a:pt x="41612" y="166708"/>
                  </a:lnTo>
                  <a:cubicBezTo>
                    <a:pt x="42372" y="171594"/>
                    <a:pt x="43384" y="172327"/>
                    <a:pt x="46673" y="172327"/>
                  </a:cubicBezTo>
                  <a:cubicBezTo>
                    <a:pt x="50722" y="172327"/>
                    <a:pt x="51734" y="171106"/>
                    <a:pt x="53759" y="167929"/>
                  </a:cubicBezTo>
                  <a:lnTo>
                    <a:pt x="144857" y="27931"/>
                  </a:ln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4A9392EE-91C1-42F6-91FC-E469B12B2A3C}"/>
                </a:ext>
              </a:extLst>
            </p:cNvPr>
            <p:cNvSpPr/>
            <p:nvPr>
              <p:custDataLst>
                <p:tags r:id="rId6"/>
              </p:custDataLst>
            </p:nvPr>
          </p:nvSpPr>
          <p:spPr>
            <a:xfrm>
              <a:off x="5541105" y="4375469"/>
              <a:ext cx="53672" cy="115101"/>
            </a:xfrm>
            <a:custGeom>
              <a:avLst/>
              <a:gdLst>
                <a:gd name="connsiteX0" fmla="*/ 49184 w 53672"/>
                <a:gd name="connsiteY0" fmla="*/ 6579 h 115101"/>
                <a:gd name="connsiteX1" fmla="*/ 42099 w 53672"/>
                <a:gd name="connsiteY1" fmla="*/ 79 h 115101"/>
                <a:gd name="connsiteX2" fmla="*/ 32179 w 53672"/>
                <a:gd name="connsiteY2" fmla="*/ 9486 h 115101"/>
                <a:gd name="connsiteX3" fmla="*/ 39265 w 53672"/>
                <a:gd name="connsiteY3" fmla="*/ 15985 h 115101"/>
                <a:gd name="connsiteX4" fmla="*/ 49184 w 53672"/>
                <a:gd name="connsiteY4" fmla="*/ 6579 h 115101"/>
                <a:gd name="connsiteX5" fmla="*/ 13049 w 53672"/>
                <a:gd name="connsiteY5" fmla="*/ 93461 h 115101"/>
                <a:gd name="connsiteX6" fmla="*/ 11455 w 53672"/>
                <a:gd name="connsiteY6" fmla="*/ 100644 h 115101"/>
                <a:gd name="connsiteX7" fmla="*/ 28282 w 53672"/>
                <a:gd name="connsiteY7" fmla="*/ 115181 h 115101"/>
                <a:gd name="connsiteX8" fmla="*/ 53790 w 53672"/>
                <a:gd name="connsiteY8" fmla="*/ 89014 h 115101"/>
                <a:gd name="connsiteX9" fmla="*/ 50956 w 53672"/>
                <a:gd name="connsiteY9" fmla="*/ 86790 h 115101"/>
                <a:gd name="connsiteX10" fmla="*/ 47590 w 53672"/>
                <a:gd name="connsiteY10" fmla="*/ 89698 h 115101"/>
                <a:gd name="connsiteX11" fmla="*/ 28814 w 53672"/>
                <a:gd name="connsiteY11" fmla="*/ 110392 h 115101"/>
                <a:gd name="connsiteX12" fmla="*/ 24385 w 53672"/>
                <a:gd name="connsiteY12" fmla="*/ 104406 h 115101"/>
                <a:gd name="connsiteX13" fmla="*/ 27220 w 53672"/>
                <a:gd name="connsiteY13" fmla="*/ 93461 h 115101"/>
                <a:gd name="connsiteX14" fmla="*/ 32888 w 53672"/>
                <a:gd name="connsiteY14" fmla="*/ 79778 h 115101"/>
                <a:gd name="connsiteX15" fmla="*/ 41568 w 53672"/>
                <a:gd name="connsiteY15" fmla="*/ 58058 h 115101"/>
                <a:gd name="connsiteX16" fmla="*/ 42630 w 53672"/>
                <a:gd name="connsiteY16" fmla="*/ 52585 h 115101"/>
                <a:gd name="connsiteX17" fmla="*/ 25803 w 53672"/>
                <a:gd name="connsiteY17" fmla="*/ 38048 h 115101"/>
                <a:gd name="connsiteX18" fmla="*/ 118 w 53672"/>
                <a:gd name="connsiteY18" fmla="*/ 64215 h 115101"/>
                <a:gd name="connsiteX19" fmla="*/ 3129 w 53672"/>
                <a:gd name="connsiteY19" fmla="*/ 66438 h 115101"/>
                <a:gd name="connsiteX20" fmla="*/ 6318 w 53672"/>
                <a:gd name="connsiteY20" fmla="*/ 63702 h 115101"/>
                <a:gd name="connsiteX21" fmla="*/ 25271 w 53672"/>
                <a:gd name="connsiteY21" fmla="*/ 42836 h 115101"/>
                <a:gd name="connsiteX22" fmla="*/ 29699 w 53672"/>
                <a:gd name="connsiteY22" fmla="*/ 48822 h 115101"/>
                <a:gd name="connsiteX23" fmla="*/ 24208 w 53672"/>
                <a:gd name="connsiteY23" fmla="*/ 65925 h 115101"/>
                <a:gd name="connsiteX24" fmla="*/ 13049 w 53672"/>
                <a:gd name="connsiteY24" fmla="*/ 93461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5101">
                  <a:moveTo>
                    <a:pt x="49184" y="6579"/>
                  </a:moveTo>
                  <a:cubicBezTo>
                    <a:pt x="49184" y="3842"/>
                    <a:pt x="47059" y="79"/>
                    <a:pt x="42099" y="79"/>
                  </a:cubicBezTo>
                  <a:cubicBezTo>
                    <a:pt x="37316" y="79"/>
                    <a:pt x="32179" y="4526"/>
                    <a:pt x="32179" y="9486"/>
                  </a:cubicBezTo>
                  <a:cubicBezTo>
                    <a:pt x="32179" y="12393"/>
                    <a:pt x="34482" y="15985"/>
                    <a:pt x="39265" y="15985"/>
                  </a:cubicBezTo>
                  <a:cubicBezTo>
                    <a:pt x="44402" y="15985"/>
                    <a:pt x="49184" y="11196"/>
                    <a:pt x="49184" y="6579"/>
                  </a:cubicBezTo>
                  <a:close/>
                  <a:moveTo>
                    <a:pt x="13049" y="93461"/>
                  </a:moveTo>
                  <a:cubicBezTo>
                    <a:pt x="12340" y="95684"/>
                    <a:pt x="11455" y="97736"/>
                    <a:pt x="11455" y="100644"/>
                  </a:cubicBezTo>
                  <a:cubicBezTo>
                    <a:pt x="11455" y="108682"/>
                    <a:pt x="18540" y="115181"/>
                    <a:pt x="28282" y="115181"/>
                  </a:cubicBezTo>
                  <a:cubicBezTo>
                    <a:pt x="45996" y="115181"/>
                    <a:pt x="53790" y="91579"/>
                    <a:pt x="53790" y="89014"/>
                  </a:cubicBezTo>
                  <a:cubicBezTo>
                    <a:pt x="53790" y="86790"/>
                    <a:pt x="51487" y="86790"/>
                    <a:pt x="50956" y="86790"/>
                  </a:cubicBezTo>
                  <a:cubicBezTo>
                    <a:pt x="48476" y="86790"/>
                    <a:pt x="48299" y="87817"/>
                    <a:pt x="47590" y="89698"/>
                  </a:cubicBezTo>
                  <a:cubicBezTo>
                    <a:pt x="43516" y="103380"/>
                    <a:pt x="35722" y="110392"/>
                    <a:pt x="28814" y="110392"/>
                  </a:cubicBezTo>
                  <a:cubicBezTo>
                    <a:pt x="25271" y="110392"/>
                    <a:pt x="24385" y="108169"/>
                    <a:pt x="24385" y="104406"/>
                  </a:cubicBezTo>
                  <a:cubicBezTo>
                    <a:pt x="24385" y="100473"/>
                    <a:pt x="25625" y="97223"/>
                    <a:pt x="27220" y="93461"/>
                  </a:cubicBezTo>
                  <a:cubicBezTo>
                    <a:pt x="28991" y="88843"/>
                    <a:pt x="30939" y="84225"/>
                    <a:pt x="32888" y="79778"/>
                  </a:cubicBezTo>
                  <a:cubicBezTo>
                    <a:pt x="34482" y="75674"/>
                    <a:pt x="40859" y="60110"/>
                    <a:pt x="41568" y="58058"/>
                  </a:cubicBezTo>
                  <a:cubicBezTo>
                    <a:pt x="42099" y="56348"/>
                    <a:pt x="42630" y="54295"/>
                    <a:pt x="42630" y="52585"/>
                  </a:cubicBezTo>
                  <a:cubicBezTo>
                    <a:pt x="42630" y="44547"/>
                    <a:pt x="35545" y="38048"/>
                    <a:pt x="25803" y="38048"/>
                  </a:cubicBezTo>
                  <a:cubicBezTo>
                    <a:pt x="8266" y="38048"/>
                    <a:pt x="118" y="61307"/>
                    <a:pt x="118" y="64215"/>
                  </a:cubicBezTo>
                  <a:cubicBezTo>
                    <a:pt x="118" y="66438"/>
                    <a:pt x="2598" y="66438"/>
                    <a:pt x="3129" y="66438"/>
                  </a:cubicBezTo>
                  <a:cubicBezTo>
                    <a:pt x="5609" y="66438"/>
                    <a:pt x="5786" y="65583"/>
                    <a:pt x="6318" y="63702"/>
                  </a:cubicBezTo>
                  <a:cubicBezTo>
                    <a:pt x="10923" y="48993"/>
                    <a:pt x="18717" y="42836"/>
                    <a:pt x="25271" y="42836"/>
                  </a:cubicBezTo>
                  <a:cubicBezTo>
                    <a:pt x="28105" y="42836"/>
                    <a:pt x="29699" y="44205"/>
                    <a:pt x="29699" y="48822"/>
                  </a:cubicBezTo>
                  <a:cubicBezTo>
                    <a:pt x="29699" y="52756"/>
                    <a:pt x="28637" y="55321"/>
                    <a:pt x="24208" y="65925"/>
                  </a:cubicBezTo>
                  <a:lnTo>
                    <a:pt x="13049" y="93461"/>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E111F093-B158-4EB4-9934-48D677100BCE}"/>
                </a:ext>
              </a:extLst>
            </p:cNvPr>
            <p:cNvSpPr/>
            <p:nvPr>
              <p:custDataLst>
                <p:tags r:id="rId7"/>
              </p:custDataLst>
            </p:nvPr>
          </p:nvSpPr>
          <p:spPr>
            <a:xfrm>
              <a:off x="5631452" y="4268968"/>
              <a:ext cx="58707" cy="244325"/>
            </a:xfrm>
            <a:custGeom>
              <a:avLst/>
              <a:gdLst>
                <a:gd name="connsiteX0" fmla="*/ 58829 w 58707"/>
                <a:gd name="connsiteY0" fmla="*/ 122241 h 244325"/>
                <a:gd name="connsiteX1" fmla="*/ 42128 w 58707"/>
                <a:gd name="connsiteY1" fmla="*/ 46011 h 244325"/>
                <a:gd name="connsiteX2" fmla="*/ 2652 w 58707"/>
                <a:gd name="connsiteY2" fmla="*/ 78 h 244325"/>
                <a:gd name="connsiteX3" fmla="*/ 121 w 58707"/>
                <a:gd name="connsiteY3" fmla="*/ 2521 h 244325"/>
                <a:gd name="connsiteX4" fmla="*/ 4929 w 58707"/>
                <a:gd name="connsiteY4" fmla="*/ 8141 h 244325"/>
                <a:gd name="connsiteX5" fmla="*/ 44152 w 58707"/>
                <a:gd name="connsiteY5" fmla="*/ 122241 h 244325"/>
                <a:gd name="connsiteX6" fmla="*/ 3411 w 58707"/>
                <a:gd name="connsiteY6" fmla="*/ 237806 h 244325"/>
                <a:gd name="connsiteX7" fmla="*/ 121 w 58707"/>
                <a:gd name="connsiteY7" fmla="*/ 241960 h 244325"/>
                <a:gd name="connsiteX8" fmla="*/ 2652 w 58707"/>
                <a:gd name="connsiteY8" fmla="*/ 244403 h 244325"/>
                <a:gd name="connsiteX9" fmla="*/ 42887 w 58707"/>
                <a:gd name="connsiteY9" fmla="*/ 196760 h 244325"/>
                <a:gd name="connsiteX10" fmla="*/ 58829 w 58707"/>
                <a:gd name="connsiteY10" fmla="*/ 122241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29" y="122241"/>
                  </a:moveTo>
                  <a:cubicBezTo>
                    <a:pt x="58829" y="103183"/>
                    <a:pt x="56045" y="73620"/>
                    <a:pt x="42128" y="46011"/>
                  </a:cubicBezTo>
                  <a:cubicBezTo>
                    <a:pt x="26945" y="15959"/>
                    <a:pt x="5182" y="78"/>
                    <a:pt x="2652" y="78"/>
                  </a:cubicBezTo>
                  <a:cubicBezTo>
                    <a:pt x="1133" y="78"/>
                    <a:pt x="121" y="1055"/>
                    <a:pt x="121" y="2521"/>
                  </a:cubicBezTo>
                  <a:cubicBezTo>
                    <a:pt x="121" y="3254"/>
                    <a:pt x="121" y="3743"/>
                    <a:pt x="4929" y="8141"/>
                  </a:cubicBezTo>
                  <a:cubicBezTo>
                    <a:pt x="29728" y="32329"/>
                    <a:pt x="44152" y="71177"/>
                    <a:pt x="44152" y="122241"/>
                  </a:cubicBezTo>
                  <a:cubicBezTo>
                    <a:pt x="44152" y="164020"/>
                    <a:pt x="34789" y="207021"/>
                    <a:pt x="3411" y="237806"/>
                  </a:cubicBezTo>
                  <a:cubicBezTo>
                    <a:pt x="121" y="240738"/>
                    <a:pt x="121" y="241227"/>
                    <a:pt x="121" y="241960"/>
                  </a:cubicBezTo>
                  <a:cubicBezTo>
                    <a:pt x="121" y="243426"/>
                    <a:pt x="1133" y="244403"/>
                    <a:pt x="2652" y="244403"/>
                  </a:cubicBezTo>
                  <a:cubicBezTo>
                    <a:pt x="5182" y="244403"/>
                    <a:pt x="27957" y="227789"/>
                    <a:pt x="42887" y="196760"/>
                  </a:cubicBezTo>
                  <a:cubicBezTo>
                    <a:pt x="55792" y="169884"/>
                    <a:pt x="58829" y="142764"/>
                    <a:pt x="58829" y="122241"/>
                  </a:cubicBez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F4A0A3E7-8C94-D0F3-8AC7-92A87CE675F3}"/>
                </a:ext>
              </a:extLst>
            </p:cNvPr>
            <p:cNvSpPr/>
            <p:nvPr>
              <p:custDataLst>
                <p:tags r:id="rId8"/>
              </p:custDataLst>
            </p:nvPr>
          </p:nvSpPr>
          <p:spPr>
            <a:xfrm>
              <a:off x="5799898" y="4362545"/>
              <a:ext cx="168278" cy="57172"/>
            </a:xfrm>
            <a:custGeom>
              <a:avLst/>
              <a:gdLst>
                <a:gd name="connsiteX0" fmla="*/ 159803 w 168278"/>
                <a:gd name="connsiteY0" fmla="*/ 9851 h 57172"/>
                <a:gd name="connsiteX1" fmla="*/ 168407 w 168278"/>
                <a:gd name="connsiteY1" fmla="*/ 4964 h 57172"/>
                <a:gd name="connsiteX2" fmla="*/ 160056 w 168278"/>
                <a:gd name="connsiteY2" fmla="*/ 78 h 57172"/>
                <a:gd name="connsiteX3" fmla="*/ 8478 w 168278"/>
                <a:gd name="connsiteY3" fmla="*/ 78 h 57172"/>
                <a:gd name="connsiteX4" fmla="*/ 128 w 168278"/>
                <a:gd name="connsiteY4" fmla="*/ 4964 h 57172"/>
                <a:gd name="connsiteX5" fmla="*/ 8732 w 168278"/>
                <a:gd name="connsiteY5" fmla="*/ 9851 h 57172"/>
                <a:gd name="connsiteX6" fmla="*/ 159803 w 168278"/>
                <a:gd name="connsiteY6" fmla="*/ 9851 h 57172"/>
                <a:gd name="connsiteX7" fmla="*/ 160056 w 168278"/>
                <a:gd name="connsiteY7" fmla="*/ 57250 h 57172"/>
                <a:gd name="connsiteX8" fmla="*/ 168407 w 168278"/>
                <a:gd name="connsiteY8" fmla="*/ 52364 h 57172"/>
                <a:gd name="connsiteX9" fmla="*/ 159803 w 168278"/>
                <a:gd name="connsiteY9" fmla="*/ 47477 h 57172"/>
                <a:gd name="connsiteX10" fmla="*/ 8732 w 168278"/>
                <a:gd name="connsiteY10" fmla="*/ 47477 h 57172"/>
                <a:gd name="connsiteX11" fmla="*/ 128 w 168278"/>
                <a:gd name="connsiteY11" fmla="*/ 52364 h 57172"/>
                <a:gd name="connsiteX12" fmla="*/ 8478 w 168278"/>
                <a:gd name="connsiteY12" fmla="*/ 57250 h 57172"/>
                <a:gd name="connsiteX13" fmla="*/ 160056 w 168278"/>
                <a:gd name="connsiteY13" fmla="*/ 57250 h 5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172">
                  <a:moveTo>
                    <a:pt x="159803" y="9851"/>
                  </a:moveTo>
                  <a:cubicBezTo>
                    <a:pt x="163599" y="9851"/>
                    <a:pt x="168407" y="9851"/>
                    <a:pt x="168407" y="4964"/>
                  </a:cubicBezTo>
                  <a:cubicBezTo>
                    <a:pt x="168407" y="78"/>
                    <a:pt x="163599" y="78"/>
                    <a:pt x="160056" y="78"/>
                  </a:cubicBezTo>
                  <a:lnTo>
                    <a:pt x="8478" y="78"/>
                  </a:lnTo>
                  <a:cubicBezTo>
                    <a:pt x="4936" y="78"/>
                    <a:pt x="128" y="78"/>
                    <a:pt x="128" y="4964"/>
                  </a:cubicBezTo>
                  <a:cubicBezTo>
                    <a:pt x="128" y="9851"/>
                    <a:pt x="4936" y="9851"/>
                    <a:pt x="8732" y="9851"/>
                  </a:cubicBezTo>
                  <a:lnTo>
                    <a:pt x="159803" y="9851"/>
                  </a:lnTo>
                  <a:close/>
                  <a:moveTo>
                    <a:pt x="160056" y="57250"/>
                  </a:moveTo>
                  <a:cubicBezTo>
                    <a:pt x="163599" y="57250"/>
                    <a:pt x="168407" y="57250"/>
                    <a:pt x="168407" y="52364"/>
                  </a:cubicBezTo>
                  <a:cubicBezTo>
                    <a:pt x="168407" y="47477"/>
                    <a:pt x="163599" y="47477"/>
                    <a:pt x="159803" y="47477"/>
                  </a:cubicBezTo>
                  <a:lnTo>
                    <a:pt x="8732" y="47477"/>
                  </a:lnTo>
                  <a:cubicBezTo>
                    <a:pt x="4936" y="47477"/>
                    <a:pt x="128" y="47477"/>
                    <a:pt x="128" y="52364"/>
                  </a:cubicBezTo>
                  <a:cubicBezTo>
                    <a:pt x="128" y="57250"/>
                    <a:pt x="4936" y="57250"/>
                    <a:pt x="8478" y="57250"/>
                  </a:cubicBezTo>
                  <a:lnTo>
                    <a:pt x="160056" y="57250"/>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3F6F644D-7F36-155B-B336-BC0F8CD1343D}"/>
                </a:ext>
              </a:extLst>
            </p:cNvPr>
            <p:cNvSpPr/>
            <p:nvPr>
              <p:custDataLst>
                <p:tags r:id="rId9"/>
              </p:custDataLst>
            </p:nvPr>
          </p:nvSpPr>
          <p:spPr>
            <a:xfrm>
              <a:off x="6077888" y="4268968"/>
              <a:ext cx="58707" cy="244325"/>
            </a:xfrm>
            <a:custGeom>
              <a:avLst/>
              <a:gdLst>
                <a:gd name="connsiteX0" fmla="*/ 58846 w 58707"/>
                <a:gd name="connsiteY0" fmla="*/ 241960 h 244325"/>
                <a:gd name="connsiteX1" fmla="*/ 54544 w 58707"/>
                <a:gd name="connsiteY1" fmla="*/ 236585 h 244325"/>
                <a:gd name="connsiteX2" fmla="*/ 14815 w 58707"/>
                <a:gd name="connsiteY2" fmla="*/ 122241 h 244325"/>
                <a:gd name="connsiteX3" fmla="*/ 55557 w 58707"/>
                <a:gd name="connsiteY3" fmla="*/ 6675 h 244325"/>
                <a:gd name="connsiteX4" fmla="*/ 58846 w 58707"/>
                <a:gd name="connsiteY4" fmla="*/ 2521 h 244325"/>
                <a:gd name="connsiteX5" fmla="*/ 56316 w 58707"/>
                <a:gd name="connsiteY5" fmla="*/ 78 h 244325"/>
                <a:gd name="connsiteX6" fmla="*/ 16081 w 58707"/>
                <a:gd name="connsiteY6" fmla="*/ 47721 h 244325"/>
                <a:gd name="connsiteX7" fmla="*/ 138 w 58707"/>
                <a:gd name="connsiteY7" fmla="*/ 122241 h 244325"/>
                <a:gd name="connsiteX8" fmla="*/ 16840 w 58707"/>
                <a:gd name="connsiteY8" fmla="*/ 198470 h 244325"/>
                <a:gd name="connsiteX9" fmla="*/ 56316 w 58707"/>
                <a:gd name="connsiteY9" fmla="*/ 244403 h 244325"/>
                <a:gd name="connsiteX10" fmla="*/ 58846 w 58707"/>
                <a:gd name="connsiteY10" fmla="*/ 241960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46" y="241960"/>
                  </a:moveTo>
                  <a:cubicBezTo>
                    <a:pt x="58846" y="241227"/>
                    <a:pt x="58846" y="240738"/>
                    <a:pt x="54544" y="236585"/>
                  </a:cubicBezTo>
                  <a:cubicBezTo>
                    <a:pt x="22913" y="205800"/>
                    <a:pt x="14815" y="159622"/>
                    <a:pt x="14815" y="122241"/>
                  </a:cubicBezTo>
                  <a:cubicBezTo>
                    <a:pt x="14815" y="79728"/>
                    <a:pt x="24431" y="37215"/>
                    <a:pt x="55557" y="6675"/>
                  </a:cubicBezTo>
                  <a:cubicBezTo>
                    <a:pt x="58846" y="3743"/>
                    <a:pt x="58846" y="3254"/>
                    <a:pt x="58846" y="2521"/>
                  </a:cubicBezTo>
                  <a:cubicBezTo>
                    <a:pt x="58846" y="811"/>
                    <a:pt x="57834" y="78"/>
                    <a:pt x="56316" y="78"/>
                  </a:cubicBezTo>
                  <a:cubicBezTo>
                    <a:pt x="53785" y="78"/>
                    <a:pt x="31011" y="16692"/>
                    <a:pt x="16081" y="47721"/>
                  </a:cubicBezTo>
                  <a:cubicBezTo>
                    <a:pt x="3175" y="74597"/>
                    <a:pt x="138" y="101717"/>
                    <a:pt x="138" y="122241"/>
                  </a:cubicBezTo>
                  <a:cubicBezTo>
                    <a:pt x="138" y="141298"/>
                    <a:pt x="2922" y="170861"/>
                    <a:pt x="16840" y="198470"/>
                  </a:cubicBezTo>
                  <a:cubicBezTo>
                    <a:pt x="32023" y="228522"/>
                    <a:pt x="53785" y="244403"/>
                    <a:pt x="56316" y="244403"/>
                  </a:cubicBezTo>
                  <a:cubicBezTo>
                    <a:pt x="57834" y="244403"/>
                    <a:pt x="58846" y="243670"/>
                    <a:pt x="58846" y="241960"/>
                  </a:cubicBez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CEA3BFFF-B1F3-7A98-1401-98FCCD5166F8}"/>
                </a:ext>
              </a:extLst>
            </p:cNvPr>
            <p:cNvSpPr/>
            <p:nvPr>
              <p:custDataLst>
                <p:tags r:id="rId10"/>
              </p:custDataLst>
            </p:nvPr>
          </p:nvSpPr>
          <p:spPr>
            <a:xfrm>
              <a:off x="6173766" y="4289492"/>
              <a:ext cx="83506" cy="162720"/>
            </a:xfrm>
            <a:custGeom>
              <a:avLst/>
              <a:gdLst>
                <a:gd name="connsiteX0" fmla="*/ 52018 w 83506"/>
                <a:gd name="connsiteY0" fmla="*/ 6430 h 162720"/>
                <a:gd name="connsiteX1" fmla="*/ 46197 w 83506"/>
                <a:gd name="connsiteY1" fmla="*/ 78 h 162720"/>
                <a:gd name="connsiteX2" fmla="*/ 142 w 83506"/>
                <a:gd name="connsiteY2" fmla="*/ 15715 h 162720"/>
                <a:gd name="connsiteX3" fmla="*/ 142 w 83506"/>
                <a:gd name="connsiteY3" fmla="*/ 23289 h 162720"/>
                <a:gd name="connsiteX4" fmla="*/ 33292 w 83506"/>
                <a:gd name="connsiteY4" fmla="*/ 16936 h 162720"/>
                <a:gd name="connsiteX5" fmla="*/ 33292 w 83506"/>
                <a:gd name="connsiteY5" fmla="*/ 143497 h 162720"/>
                <a:gd name="connsiteX6" fmla="*/ 9758 w 83506"/>
                <a:gd name="connsiteY6" fmla="*/ 155224 h 162720"/>
                <a:gd name="connsiteX7" fmla="*/ 1660 w 83506"/>
                <a:gd name="connsiteY7" fmla="*/ 155224 h 162720"/>
                <a:gd name="connsiteX8" fmla="*/ 1660 w 83506"/>
                <a:gd name="connsiteY8" fmla="*/ 162799 h 162720"/>
                <a:gd name="connsiteX9" fmla="*/ 42655 w 83506"/>
                <a:gd name="connsiteY9" fmla="*/ 162066 h 162720"/>
                <a:gd name="connsiteX10" fmla="*/ 83649 w 83506"/>
                <a:gd name="connsiteY10" fmla="*/ 162799 h 162720"/>
                <a:gd name="connsiteX11" fmla="*/ 83649 w 83506"/>
                <a:gd name="connsiteY11" fmla="*/ 155224 h 162720"/>
                <a:gd name="connsiteX12" fmla="*/ 75551 w 83506"/>
                <a:gd name="connsiteY12" fmla="*/ 155224 h 162720"/>
                <a:gd name="connsiteX13" fmla="*/ 52018 w 83506"/>
                <a:gd name="connsiteY13" fmla="*/ 143497 h 162720"/>
                <a:gd name="connsiteX14" fmla="*/ 52018 w 83506"/>
                <a:gd name="connsiteY14" fmla="*/ 6430 h 1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2720">
                  <a:moveTo>
                    <a:pt x="52018" y="6430"/>
                  </a:moveTo>
                  <a:cubicBezTo>
                    <a:pt x="52018" y="567"/>
                    <a:pt x="52018" y="78"/>
                    <a:pt x="46197" y="78"/>
                  </a:cubicBezTo>
                  <a:cubicBezTo>
                    <a:pt x="30508" y="15715"/>
                    <a:pt x="8240" y="15715"/>
                    <a:pt x="142" y="15715"/>
                  </a:cubicBezTo>
                  <a:lnTo>
                    <a:pt x="142" y="23289"/>
                  </a:lnTo>
                  <a:cubicBezTo>
                    <a:pt x="5203" y="23289"/>
                    <a:pt x="20133" y="23289"/>
                    <a:pt x="33292" y="16936"/>
                  </a:cubicBezTo>
                  <a:lnTo>
                    <a:pt x="33292" y="143497"/>
                  </a:lnTo>
                  <a:cubicBezTo>
                    <a:pt x="33292" y="152293"/>
                    <a:pt x="32533" y="155224"/>
                    <a:pt x="9758" y="155224"/>
                  </a:cubicBezTo>
                  <a:lnTo>
                    <a:pt x="1660" y="155224"/>
                  </a:lnTo>
                  <a:lnTo>
                    <a:pt x="1660" y="162799"/>
                  </a:lnTo>
                  <a:cubicBezTo>
                    <a:pt x="10517" y="162066"/>
                    <a:pt x="32533" y="162066"/>
                    <a:pt x="42655" y="162066"/>
                  </a:cubicBezTo>
                  <a:cubicBezTo>
                    <a:pt x="52777" y="162066"/>
                    <a:pt x="74792" y="162066"/>
                    <a:pt x="83649" y="162799"/>
                  </a:cubicBezTo>
                  <a:lnTo>
                    <a:pt x="83649" y="155224"/>
                  </a:lnTo>
                  <a:lnTo>
                    <a:pt x="75551" y="155224"/>
                  </a:lnTo>
                  <a:cubicBezTo>
                    <a:pt x="52777" y="155224"/>
                    <a:pt x="52018" y="152537"/>
                    <a:pt x="52018" y="143497"/>
                  </a:cubicBezTo>
                  <a:lnTo>
                    <a:pt x="52018" y="6430"/>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4D02295D-E76F-B38E-0933-9CC50B86536F}"/>
                </a:ext>
              </a:extLst>
            </p:cNvPr>
            <p:cNvSpPr/>
            <p:nvPr>
              <p:custDataLst>
                <p:tags r:id="rId11"/>
              </p:custDataLst>
            </p:nvPr>
          </p:nvSpPr>
          <p:spPr>
            <a:xfrm>
              <a:off x="6355006" y="4386244"/>
              <a:ext cx="154614" cy="9773"/>
            </a:xfrm>
            <a:custGeom>
              <a:avLst/>
              <a:gdLst>
                <a:gd name="connsiteX0" fmla="*/ 145907 w 154614"/>
                <a:gd name="connsiteY0" fmla="*/ 9851 h 9773"/>
                <a:gd name="connsiteX1" fmla="*/ 154764 w 154614"/>
                <a:gd name="connsiteY1" fmla="*/ 4964 h 9773"/>
                <a:gd name="connsiteX2" fmla="*/ 145907 w 154614"/>
                <a:gd name="connsiteY2" fmla="*/ 78 h 9773"/>
                <a:gd name="connsiteX3" fmla="*/ 9006 w 154614"/>
                <a:gd name="connsiteY3" fmla="*/ 78 h 9773"/>
                <a:gd name="connsiteX4" fmla="*/ 149 w 154614"/>
                <a:gd name="connsiteY4" fmla="*/ 4964 h 9773"/>
                <a:gd name="connsiteX5" fmla="*/ 9006 w 154614"/>
                <a:gd name="connsiteY5" fmla="*/ 9851 h 9773"/>
                <a:gd name="connsiteX6" fmla="*/ 145907 w 154614"/>
                <a:gd name="connsiteY6" fmla="*/ 9851 h 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773">
                  <a:moveTo>
                    <a:pt x="145907" y="9851"/>
                  </a:moveTo>
                  <a:cubicBezTo>
                    <a:pt x="150209" y="9851"/>
                    <a:pt x="154764" y="9851"/>
                    <a:pt x="154764" y="4964"/>
                  </a:cubicBezTo>
                  <a:cubicBezTo>
                    <a:pt x="154764" y="78"/>
                    <a:pt x="150209" y="78"/>
                    <a:pt x="145907" y="78"/>
                  </a:cubicBezTo>
                  <a:lnTo>
                    <a:pt x="9006" y="78"/>
                  </a:lnTo>
                  <a:cubicBezTo>
                    <a:pt x="4704" y="78"/>
                    <a:pt x="149" y="78"/>
                    <a:pt x="149" y="4964"/>
                  </a:cubicBezTo>
                  <a:cubicBezTo>
                    <a:pt x="149" y="9851"/>
                    <a:pt x="4704" y="9851"/>
                    <a:pt x="9006" y="9851"/>
                  </a:cubicBezTo>
                  <a:lnTo>
                    <a:pt x="145907" y="9851"/>
                  </a:ln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5F40D362-E470-FD10-F723-4BE0053C4DD0}"/>
                </a:ext>
              </a:extLst>
            </p:cNvPr>
            <p:cNvSpPr/>
            <p:nvPr>
              <p:custDataLst>
                <p:tags r:id="rId12"/>
              </p:custDataLst>
            </p:nvPr>
          </p:nvSpPr>
          <p:spPr>
            <a:xfrm>
              <a:off x="6597175" y="4282651"/>
              <a:ext cx="120452" cy="172249"/>
            </a:xfrm>
            <a:custGeom>
              <a:avLst/>
              <a:gdLst>
                <a:gd name="connsiteX0" fmla="*/ 120612 w 120452"/>
                <a:gd name="connsiteY0" fmla="*/ 2766 h 172249"/>
                <a:gd name="connsiteX1" fmla="*/ 117322 w 120452"/>
                <a:gd name="connsiteY1" fmla="*/ 78 h 172249"/>
                <a:gd name="connsiteX2" fmla="*/ 85184 w 120452"/>
                <a:gd name="connsiteY2" fmla="*/ 2766 h 172249"/>
                <a:gd name="connsiteX3" fmla="*/ 81642 w 120452"/>
                <a:gd name="connsiteY3" fmla="*/ 7408 h 172249"/>
                <a:gd name="connsiteX4" fmla="*/ 87715 w 120452"/>
                <a:gd name="connsiteY4" fmla="*/ 10340 h 172249"/>
                <a:gd name="connsiteX5" fmla="*/ 100368 w 120452"/>
                <a:gd name="connsiteY5" fmla="*/ 14493 h 172249"/>
                <a:gd name="connsiteX6" fmla="*/ 99608 w 120452"/>
                <a:gd name="connsiteY6" fmla="*/ 19380 h 172249"/>
                <a:gd name="connsiteX7" fmla="*/ 84425 w 120452"/>
                <a:gd name="connsiteY7" fmla="*/ 77285 h 172249"/>
                <a:gd name="connsiteX8" fmla="*/ 61145 w 120452"/>
                <a:gd name="connsiteY8" fmla="*/ 61648 h 172249"/>
                <a:gd name="connsiteX9" fmla="*/ 159 w 120452"/>
                <a:gd name="connsiteY9" fmla="*/ 133235 h 172249"/>
                <a:gd name="connsiteX10" fmla="*/ 33815 w 120452"/>
                <a:gd name="connsiteY10" fmla="*/ 172327 h 172249"/>
                <a:gd name="connsiteX11" fmla="*/ 66712 w 120452"/>
                <a:gd name="connsiteY11" fmla="*/ 154003 h 172249"/>
                <a:gd name="connsiteX12" fmla="*/ 89739 w 120452"/>
                <a:gd name="connsiteY12" fmla="*/ 172327 h 172249"/>
                <a:gd name="connsiteX13" fmla="*/ 108465 w 120452"/>
                <a:gd name="connsiteY13" fmla="*/ 158889 h 172249"/>
                <a:gd name="connsiteX14" fmla="*/ 116057 w 120452"/>
                <a:gd name="connsiteY14" fmla="*/ 134701 h 172249"/>
                <a:gd name="connsiteX15" fmla="*/ 113020 w 120452"/>
                <a:gd name="connsiteY15" fmla="*/ 132258 h 172249"/>
                <a:gd name="connsiteX16" fmla="*/ 109477 w 120452"/>
                <a:gd name="connsiteY16" fmla="*/ 136656 h 172249"/>
                <a:gd name="connsiteX17" fmla="*/ 90245 w 120452"/>
                <a:gd name="connsiteY17" fmla="*/ 166952 h 172249"/>
                <a:gd name="connsiteX18" fmla="*/ 82654 w 120452"/>
                <a:gd name="connsiteY18" fmla="*/ 155713 h 172249"/>
                <a:gd name="connsiteX19" fmla="*/ 84172 w 120452"/>
                <a:gd name="connsiteY19" fmla="*/ 143985 h 172249"/>
                <a:gd name="connsiteX20" fmla="*/ 120612 w 120452"/>
                <a:gd name="connsiteY20" fmla="*/ 2766 h 172249"/>
                <a:gd name="connsiteX21" fmla="*/ 67977 w 120452"/>
                <a:gd name="connsiteY21" fmla="*/ 140565 h 172249"/>
                <a:gd name="connsiteX22" fmla="*/ 62916 w 120452"/>
                <a:gd name="connsiteY22" fmla="*/ 149605 h 172249"/>
                <a:gd name="connsiteX23" fmla="*/ 34321 w 120452"/>
                <a:gd name="connsiteY23" fmla="*/ 166952 h 172249"/>
                <a:gd name="connsiteX24" fmla="*/ 18126 w 120452"/>
                <a:gd name="connsiteY24" fmla="*/ 143985 h 172249"/>
                <a:gd name="connsiteX25" fmla="*/ 32044 w 120452"/>
                <a:gd name="connsiteY25" fmla="*/ 90478 h 172249"/>
                <a:gd name="connsiteX26" fmla="*/ 61398 w 120452"/>
                <a:gd name="connsiteY26" fmla="*/ 67023 h 172249"/>
                <a:gd name="connsiteX27" fmla="*/ 81389 w 120452"/>
                <a:gd name="connsiteY27" fmla="*/ 88524 h 172249"/>
                <a:gd name="connsiteX28" fmla="*/ 80630 w 120452"/>
                <a:gd name="connsiteY28" fmla="*/ 92677 h 172249"/>
                <a:gd name="connsiteX29" fmla="*/ 67977 w 120452"/>
                <a:gd name="connsiteY29" fmla="*/ 140565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2249">
                  <a:moveTo>
                    <a:pt x="120612" y="2766"/>
                  </a:moveTo>
                  <a:cubicBezTo>
                    <a:pt x="120612" y="2521"/>
                    <a:pt x="120612" y="78"/>
                    <a:pt x="117322" y="78"/>
                  </a:cubicBezTo>
                  <a:cubicBezTo>
                    <a:pt x="113526" y="78"/>
                    <a:pt x="89486" y="2277"/>
                    <a:pt x="85184" y="2766"/>
                  </a:cubicBezTo>
                  <a:cubicBezTo>
                    <a:pt x="83160" y="3010"/>
                    <a:pt x="81642" y="4232"/>
                    <a:pt x="81642" y="7408"/>
                  </a:cubicBezTo>
                  <a:cubicBezTo>
                    <a:pt x="81642" y="10340"/>
                    <a:pt x="83919" y="10340"/>
                    <a:pt x="87715" y="10340"/>
                  </a:cubicBezTo>
                  <a:cubicBezTo>
                    <a:pt x="99861" y="10340"/>
                    <a:pt x="100368" y="12050"/>
                    <a:pt x="100368" y="14493"/>
                  </a:cubicBezTo>
                  <a:lnTo>
                    <a:pt x="99608" y="19380"/>
                  </a:lnTo>
                  <a:lnTo>
                    <a:pt x="84425" y="77285"/>
                  </a:lnTo>
                  <a:cubicBezTo>
                    <a:pt x="79870" y="68245"/>
                    <a:pt x="72532" y="61648"/>
                    <a:pt x="61145" y="61648"/>
                  </a:cubicBezTo>
                  <a:cubicBezTo>
                    <a:pt x="31538" y="61648"/>
                    <a:pt x="159" y="97564"/>
                    <a:pt x="159" y="133235"/>
                  </a:cubicBezTo>
                  <a:cubicBezTo>
                    <a:pt x="159" y="156202"/>
                    <a:pt x="14077" y="172327"/>
                    <a:pt x="33815" y="172327"/>
                  </a:cubicBezTo>
                  <a:cubicBezTo>
                    <a:pt x="38876" y="172327"/>
                    <a:pt x="51529" y="171350"/>
                    <a:pt x="66712" y="154003"/>
                  </a:cubicBezTo>
                  <a:cubicBezTo>
                    <a:pt x="68736" y="164264"/>
                    <a:pt x="77593" y="172327"/>
                    <a:pt x="89739" y="172327"/>
                  </a:cubicBezTo>
                  <a:cubicBezTo>
                    <a:pt x="98596" y="172327"/>
                    <a:pt x="104416" y="166708"/>
                    <a:pt x="108465" y="158889"/>
                  </a:cubicBezTo>
                  <a:cubicBezTo>
                    <a:pt x="112767" y="150094"/>
                    <a:pt x="116057" y="135190"/>
                    <a:pt x="116057" y="134701"/>
                  </a:cubicBezTo>
                  <a:cubicBezTo>
                    <a:pt x="116057" y="132258"/>
                    <a:pt x="113779" y="132258"/>
                    <a:pt x="113020" y="132258"/>
                  </a:cubicBezTo>
                  <a:cubicBezTo>
                    <a:pt x="110490" y="132258"/>
                    <a:pt x="110237" y="133235"/>
                    <a:pt x="109477" y="136656"/>
                  </a:cubicBezTo>
                  <a:cubicBezTo>
                    <a:pt x="105176" y="152537"/>
                    <a:pt x="100621" y="166952"/>
                    <a:pt x="90245" y="166952"/>
                  </a:cubicBezTo>
                  <a:cubicBezTo>
                    <a:pt x="83413" y="166952"/>
                    <a:pt x="82654" y="160600"/>
                    <a:pt x="82654" y="155713"/>
                  </a:cubicBezTo>
                  <a:cubicBezTo>
                    <a:pt x="82654" y="149849"/>
                    <a:pt x="83160" y="148139"/>
                    <a:pt x="84172" y="143985"/>
                  </a:cubicBezTo>
                  <a:lnTo>
                    <a:pt x="120612" y="2766"/>
                  </a:lnTo>
                  <a:close/>
                  <a:moveTo>
                    <a:pt x="67977" y="140565"/>
                  </a:moveTo>
                  <a:cubicBezTo>
                    <a:pt x="66712" y="144963"/>
                    <a:pt x="66712" y="145451"/>
                    <a:pt x="62916" y="149605"/>
                  </a:cubicBezTo>
                  <a:cubicBezTo>
                    <a:pt x="51782" y="163043"/>
                    <a:pt x="41407" y="166952"/>
                    <a:pt x="34321" y="166952"/>
                  </a:cubicBezTo>
                  <a:cubicBezTo>
                    <a:pt x="21669" y="166952"/>
                    <a:pt x="18126" y="153514"/>
                    <a:pt x="18126" y="143985"/>
                  </a:cubicBezTo>
                  <a:cubicBezTo>
                    <a:pt x="18126" y="131769"/>
                    <a:pt x="26224" y="101717"/>
                    <a:pt x="32044" y="90478"/>
                  </a:cubicBezTo>
                  <a:cubicBezTo>
                    <a:pt x="39888" y="76063"/>
                    <a:pt x="51276" y="67023"/>
                    <a:pt x="61398" y="67023"/>
                  </a:cubicBezTo>
                  <a:cubicBezTo>
                    <a:pt x="77846" y="67023"/>
                    <a:pt x="81389" y="87058"/>
                    <a:pt x="81389" y="88524"/>
                  </a:cubicBezTo>
                  <a:cubicBezTo>
                    <a:pt x="81389" y="89990"/>
                    <a:pt x="80883" y="91456"/>
                    <a:pt x="80630" y="92677"/>
                  </a:cubicBezTo>
                  <a:lnTo>
                    <a:pt x="67977" y="140565"/>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14E26387-D363-7EE5-949D-2C38B55B0ACB}"/>
                </a:ext>
              </a:extLst>
            </p:cNvPr>
            <p:cNvSpPr/>
            <p:nvPr>
              <p:custDataLst>
                <p:tags r:id="rId13"/>
              </p:custDataLst>
            </p:nvPr>
          </p:nvSpPr>
          <p:spPr>
            <a:xfrm>
              <a:off x="6733187" y="4268968"/>
              <a:ext cx="58707" cy="244325"/>
            </a:xfrm>
            <a:custGeom>
              <a:avLst/>
              <a:gdLst>
                <a:gd name="connsiteX0" fmla="*/ 58872 w 58707"/>
                <a:gd name="connsiteY0" fmla="*/ 122241 h 244325"/>
                <a:gd name="connsiteX1" fmla="*/ 42171 w 58707"/>
                <a:gd name="connsiteY1" fmla="*/ 46011 h 244325"/>
                <a:gd name="connsiteX2" fmla="*/ 2695 w 58707"/>
                <a:gd name="connsiteY2" fmla="*/ 78 h 244325"/>
                <a:gd name="connsiteX3" fmla="*/ 165 w 58707"/>
                <a:gd name="connsiteY3" fmla="*/ 2521 h 244325"/>
                <a:gd name="connsiteX4" fmla="*/ 4973 w 58707"/>
                <a:gd name="connsiteY4" fmla="*/ 8141 h 244325"/>
                <a:gd name="connsiteX5" fmla="*/ 44195 w 58707"/>
                <a:gd name="connsiteY5" fmla="*/ 122241 h 244325"/>
                <a:gd name="connsiteX6" fmla="*/ 3454 w 58707"/>
                <a:gd name="connsiteY6" fmla="*/ 237806 h 244325"/>
                <a:gd name="connsiteX7" fmla="*/ 165 w 58707"/>
                <a:gd name="connsiteY7" fmla="*/ 241960 h 244325"/>
                <a:gd name="connsiteX8" fmla="*/ 2695 w 58707"/>
                <a:gd name="connsiteY8" fmla="*/ 244403 h 244325"/>
                <a:gd name="connsiteX9" fmla="*/ 42930 w 58707"/>
                <a:gd name="connsiteY9" fmla="*/ 196760 h 244325"/>
                <a:gd name="connsiteX10" fmla="*/ 58872 w 58707"/>
                <a:gd name="connsiteY10" fmla="*/ 122241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872" y="122241"/>
                  </a:moveTo>
                  <a:cubicBezTo>
                    <a:pt x="58872" y="103183"/>
                    <a:pt x="56089" y="73620"/>
                    <a:pt x="42171" y="46011"/>
                  </a:cubicBezTo>
                  <a:cubicBezTo>
                    <a:pt x="26988" y="15959"/>
                    <a:pt x="5226" y="78"/>
                    <a:pt x="2695" y="78"/>
                  </a:cubicBezTo>
                  <a:cubicBezTo>
                    <a:pt x="1177" y="78"/>
                    <a:pt x="165" y="1055"/>
                    <a:pt x="165" y="2521"/>
                  </a:cubicBezTo>
                  <a:cubicBezTo>
                    <a:pt x="165" y="3254"/>
                    <a:pt x="165" y="3743"/>
                    <a:pt x="4973" y="8141"/>
                  </a:cubicBezTo>
                  <a:cubicBezTo>
                    <a:pt x="29771" y="32329"/>
                    <a:pt x="44195" y="71177"/>
                    <a:pt x="44195" y="122241"/>
                  </a:cubicBezTo>
                  <a:cubicBezTo>
                    <a:pt x="44195" y="164020"/>
                    <a:pt x="34833" y="207021"/>
                    <a:pt x="3454" y="237806"/>
                  </a:cubicBezTo>
                  <a:cubicBezTo>
                    <a:pt x="165" y="240738"/>
                    <a:pt x="165" y="241227"/>
                    <a:pt x="165" y="241960"/>
                  </a:cubicBezTo>
                  <a:cubicBezTo>
                    <a:pt x="165" y="243426"/>
                    <a:pt x="1177" y="244403"/>
                    <a:pt x="2695" y="244403"/>
                  </a:cubicBezTo>
                  <a:cubicBezTo>
                    <a:pt x="5226" y="244403"/>
                    <a:pt x="28000" y="227789"/>
                    <a:pt x="42930" y="196760"/>
                  </a:cubicBezTo>
                  <a:cubicBezTo>
                    <a:pt x="55836" y="169884"/>
                    <a:pt x="58872" y="142764"/>
                    <a:pt x="58872" y="122241"/>
                  </a:cubicBez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4EA5C269-2CD6-C840-09B0-52559F951BAB}"/>
                </a:ext>
              </a:extLst>
            </p:cNvPr>
            <p:cNvSpPr/>
            <p:nvPr>
              <p:custDataLst>
                <p:tags r:id="rId14"/>
              </p:custDataLst>
            </p:nvPr>
          </p:nvSpPr>
          <p:spPr>
            <a:xfrm>
              <a:off x="6887575" y="4309771"/>
              <a:ext cx="168278" cy="162720"/>
            </a:xfrm>
            <a:custGeom>
              <a:avLst/>
              <a:gdLst>
                <a:gd name="connsiteX0" fmla="*/ 89498 w 168278"/>
                <a:gd name="connsiteY0" fmla="*/ 86325 h 162720"/>
                <a:gd name="connsiteX1" fmla="*/ 160099 w 168278"/>
                <a:gd name="connsiteY1" fmla="*/ 86325 h 162720"/>
                <a:gd name="connsiteX2" fmla="*/ 168450 w 168278"/>
                <a:gd name="connsiteY2" fmla="*/ 81438 h 162720"/>
                <a:gd name="connsiteX3" fmla="*/ 160099 w 168278"/>
                <a:gd name="connsiteY3" fmla="*/ 76552 h 162720"/>
                <a:gd name="connsiteX4" fmla="*/ 89498 w 168278"/>
                <a:gd name="connsiteY4" fmla="*/ 76552 h 162720"/>
                <a:gd name="connsiteX5" fmla="*/ 89498 w 168278"/>
                <a:gd name="connsiteY5" fmla="*/ 8141 h 162720"/>
                <a:gd name="connsiteX6" fmla="*/ 84437 w 168278"/>
                <a:gd name="connsiteY6" fmla="*/ 78 h 162720"/>
                <a:gd name="connsiteX7" fmla="*/ 79376 w 168278"/>
                <a:gd name="connsiteY7" fmla="*/ 8141 h 162720"/>
                <a:gd name="connsiteX8" fmla="*/ 79376 w 168278"/>
                <a:gd name="connsiteY8" fmla="*/ 76552 h 162720"/>
                <a:gd name="connsiteX9" fmla="*/ 8521 w 168278"/>
                <a:gd name="connsiteY9" fmla="*/ 76552 h 162720"/>
                <a:gd name="connsiteX10" fmla="*/ 171 w 168278"/>
                <a:gd name="connsiteY10" fmla="*/ 81438 h 162720"/>
                <a:gd name="connsiteX11" fmla="*/ 8521 w 168278"/>
                <a:gd name="connsiteY11" fmla="*/ 86325 h 162720"/>
                <a:gd name="connsiteX12" fmla="*/ 79376 w 168278"/>
                <a:gd name="connsiteY12" fmla="*/ 86325 h 162720"/>
                <a:gd name="connsiteX13" fmla="*/ 79376 w 168278"/>
                <a:gd name="connsiteY13" fmla="*/ 154736 h 162720"/>
                <a:gd name="connsiteX14" fmla="*/ 84437 w 168278"/>
                <a:gd name="connsiteY14" fmla="*/ 162799 h 162720"/>
                <a:gd name="connsiteX15" fmla="*/ 89498 w 168278"/>
                <a:gd name="connsiteY15" fmla="*/ 154736 h 162720"/>
                <a:gd name="connsiteX16" fmla="*/ 89498 w 168278"/>
                <a:gd name="connsiteY16" fmla="*/ 86325 h 1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2720">
                  <a:moveTo>
                    <a:pt x="89498" y="86325"/>
                  </a:moveTo>
                  <a:lnTo>
                    <a:pt x="160099" y="86325"/>
                  </a:lnTo>
                  <a:cubicBezTo>
                    <a:pt x="163642" y="86325"/>
                    <a:pt x="168450" y="86325"/>
                    <a:pt x="168450" y="81438"/>
                  </a:cubicBezTo>
                  <a:cubicBezTo>
                    <a:pt x="168450" y="76552"/>
                    <a:pt x="163642" y="76552"/>
                    <a:pt x="160099" y="76552"/>
                  </a:cubicBezTo>
                  <a:lnTo>
                    <a:pt x="89498" y="76552"/>
                  </a:lnTo>
                  <a:lnTo>
                    <a:pt x="89498" y="8141"/>
                  </a:lnTo>
                  <a:cubicBezTo>
                    <a:pt x="89498" y="4720"/>
                    <a:pt x="89498" y="78"/>
                    <a:pt x="84437" y="78"/>
                  </a:cubicBezTo>
                  <a:cubicBezTo>
                    <a:pt x="79376" y="78"/>
                    <a:pt x="79376" y="4720"/>
                    <a:pt x="79376" y="8141"/>
                  </a:cubicBezTo>
                  <a:lnTo>
                    <a:pt x="79376" y="76552"/>
                  </a:lnTo>
                  <a:lnTo>
                    <a:pt x="8521" y="76552"/>
                  </a:lnTo>
                  <a:cubicBezTo>
                    <a:pt x="4979" y="76552"/>
                    <a:pt x="171" y="76552"/>
                    <a:pt x="171" y="81438"/>
                  </a:cubicBezTo>
                  <a:cubicBezTo>
                    <a:pt x="171" y="86325"/>
                    <a:pt x="4979" y="86325"/>
                    <a:pt x="8521" y="86325"/>
                  </a:cubicBezTo>
                  <a:lnTo>
                    <a:pt x="79376" y="86325"/>
                  </a:lnTo>
                  <a:lnTo>
                    <a:pt x="79376" y="154736"/>
                  </a:lnTo>
                  <a:cubicBezTo>
                    <a:pt x="79376" y="158156"/>
                    <a:pt x="79376" y="162799"/>
                    <a:pt x="84437" y="162799"/>
                  </a:cubicBezTo>
                  <a:cubicBezTo>
                    <a:pt x="89498" y="162799"/>
                    <a:pt x="89498" y="158156"/>
                    <a:pt x="89498" y="154736"/>
                  </a:cubicBezTo>
                  <a:lnTo>
                    <a:pt x="89498" y="86325"/>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290AE6F8-0FAA-2629-5F6A-05ED9B2C3E36}"/>
                </a:ext>
              </a:extLst>
            </p:cNvPr>
            <p:cNvSpPr/>
            <p:nvPr>
              <p:custDataLst>
                <p:tags r:id="rId15"/>
              </p:custDataLst>
            </p:nvPr>
          </p:nvSpPr>
          <p:spPr>
            <a:xfrm>
              <a:off x="7136577" y="4282651"/>
              <a:ext cx="120452" cy="172249"/>
            </a:xfrm>
            <a:custGeom>
              <a:avLst/>
              <a:gdLst>
                <a:gd name="connsiteX0" fmla="*/ 120633 w 120452"/>
                <a:gd name="connsiteY0" fmla="*/ 2766 h 172249"/>
                <a:gd name="connsiteX1" fmla="*/ 117343 w 120452"/>
                <a:gd name="connsiteY1" fmla="*/ 78 h 172249"/>
                <a:gd name="connsiteX2" fmla="*/ 85206 w 120452"/>
                <a:gd name="connsiteY2" fmla="*/ 2766 h 172249"/>
                <a:gd name="connsiteX3" fmla="*/ 81663 w 120452"/>
                <a:gd name="connsiteY3" fmla="*/ 7408 h 172249"/>
                <a:gd name="connsiteX4" fmla="*/ 87736 w 120452"/>
                <a:gd name="connsiteY4" fmla="*/ 10340 h 172249"/>
                <a:gd name="connsiteX5" fmla="*/ 100389 w 120452"/>
                <a:gd name="connsiteY5" fmla="*/ 14493 h 172249"/>
                <a:gd name="connsiteX6" fmla="*/ 99630 w 120452"/>
                <a:gd name="connsiteY6" fmla="*/ 19380 h 172249"/>
                <a:gd name="connsiteX7" fmla="*/ 84447 w 120452"/>
                <a:gd name="connsiteY7" fmla="*/ 77285 h 172249"/>
                <a:gd name="connsiteX8" fmla="*/ 61166 w 120452"/>
                <a:gd name="connsiteY8" fmla="*/ 61648 h 172249"/>
                <a:gd name="connsiteX9" fmla="*/ 181 w 120452"/>
                <a:gd name="connsiteY9" fmla="*/ 133235 h 172249"/>
                <a:gd name="connsiteX10" fmla="*/ 33836 w 120452"/>
                <a:gd name="connsiteY10" fmla="*/ 172327 h 172249"/>
                <a:gd name="connsiteX11" fmla="*/ 66733 w 120452"/>
                <a:gd name="connsiteY11" fmla="*/ 154003 h 172249"/>
                <a:gd name="connsiteX12" fmla="*/ 89761 w 120452"/>
                <a:gd name="connsiteY12" fmla="*/ 172327 h 172249"/>
                <a:gd name="connsiteX13" fmla="*/ 108486 w 120452"/>
                <a:gd name="connsiteY13" fmla="*/ 158889 h 172249"/>
                <a:gd name="connsiteX14" fmla="*/ 116078 w 120452"/>
                <a:gd name="connsiteY14" fmla="*/ 134701 h 172249"/>
                <a:gd name="connsiteX15" fmla="*/ 113041 w 120452"/>
                <a:gd name="connsiteY15" fmla="*/ 132258 h 172249"/>
                <a:gd name="connsiteX16" fmla="*/ 109499 w 120452"/>
                <a:gd name="connsiteY16" fmla="*/ 136656 h 172249"/>
                <a:gd name="connsiteX17" fmla="*/ 90267 w 120452"/>
                <a:gd name="connsiteY17" fmla="*/ 166952 h 172249"/>
                <a:gd name="connsiteX18" fmla="*/ 82675 w 120452"/>
                <a:gd name="connsiteY18" fmla="*/ 155713 h 172249"/>
                <a:gd name="connsiteX19" fmla="*/ 84194 w 120452"/>
                <a:gd name="connsiteY19" fmla="*/ 143985 h 172249"/>
                <a:gd name="connsiteX20" fmla="*/ 120633 w 120452"/>
                <a:gd name="connsiteY20" fmla="*/ 2766 h 172249"/>
                <a:gd name="connsiteX21" fmla="*/ 67998 w 120452"/>
                <a:gd name="connsiteY21" fmla="*/ 140565 h 172249"/>
                <a:gd name="connsiteX22" fmla="*/ 62937 w 120452"/>
                <a:gd name="connsiteY22" fmla="*/ 149605 h 172249"/>
                <a:gd name="connsiteX23" fmla="*/ 34342 w 120452"/>
                <a:gd name="connsiteY23" fmla="*/ 166952 h 172249"/>
                <a:gd name="connsiteX24" fmla="*/ 18147 w 120452"/>
                <a:gd name="connsiteY24" fmla="*/ 143985 h 172249"/>
                <a:gd name="connsiteX25" fmla="*/ 32065 w 120452"/>
                <a:gd name="connsiteY25" fmla="*/ 90478 h 172249"/>
                <a:gd name="connsiteX26" fmla="*/ 61419 w 120452"/>
                <a:gd name="connsiteY26" fmla="*/ 67023 h 172249"/>
                <a:gd name="connsiteX27" fmla="*/ 81410 w 120452"/>
                <a:gd name="connsiteY27" fmla="*/ 88524 h 172249"/>
                <a:gd name="connsiteX28" fmla="*/ 80651 w 120452"/>
                <a:gd name="connsiteY28" fmla="*/ 92677 h 172249"/>
                <a:gd name="connsiteX29" fmla="*/ 67998 w 120452"/>
                <a:gd name="connsiteY29" fmla="*/ 140565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2249">
                  <a:moveTo>
                    <a:pt x="120633" y="2766"/>
                  </a:moveTo>
                  <a:cubicBezTo>
                    <a:pt x="120633" y="2521"/>
                    <a:pt x="120633" y="78"/>
                    <a:pt x="117343" y="78"/>
                  </a:cubicBezTo>
                  <a:cubicBezTo>
                    <a:pt x="113547" y="78"/>
                    <a:pt x="89508" y="2277"/>
                    <a:pt x="85206" y="2766"/>
                  </a:cubicBezTo>
                  <a:cubicBezTo>
                    <a:pt x="83181" y="3010"/>
                    <a:pt x="81663" y="4232"/>
                    <a:pt x="81663" y="7408"/>
                  </a:cubicBezTo>
                  <a:cubicBezTo>
                    <a:pt x="81663" y="10340"/>
                    <a:pt x="83940" y="10340"/>
                    <a:pt x="87736" y="10340"/>
                  </a:cubicBezTo>
                  <a:cubicBezTo>
                    <a:pt x="99883" y="10340"/>
                    <a:pt x="100389" y="12050"/>
                    <a:pt x="100389" y="14493"/>
                  </a:cubicBezTo>
                  <a:lnTo>
                    <a:pt x="99630" y="19380"/>
                  </a:lnTo>
                  <a:lnTo>
                    <a:pt x="84447" y="77285"/>
                  </a:lnTo>
                  <a:cubicBezTo>
                    <a:pt x="79892" y="68245"/>
                    <a:pt x="72553" y="61648"/>
                    <a:pt x="61166" y="61648"/>
                  </a:cubicBezTo>
                  <a:cubicBezTo>
                    <a:pt x="31559" y="61648"/>
                    <a:pt x="181" y="97564"/>
                    <a:pt x="181" y="133235"/>
                  </a:cubicBezTo>
                  <a:cubicBezTo>
                    <a:pt x="181" y="156202"/>
                    <a:pt x="14098" y="172327"/>
                    <a:pt x="33836" y="172327"/>
                  </a:cubicBezTo>
                  <a:cubicBezTo>
                    <a:pt x="38897" y="172327"/>
                    <a:pt x="51550" y="171350"/>
                    <a:pt x="66733" y="154003"/>
                  </a:cubicBezTo>
                  <a:cubicBezTo>
                    <a:pt x="68757" y="164264"/>
                    <a:pt x="77614" y="172327"/>
                    <a:pt x="89761" y="172327"/>
                  </a:cubicBezTo>
                  <a:cubicBezTo>
                    <a:pt x="98617" y="172327"/>
                    <a:pt x="104438" y="166708"/>
                    <a:pt x="108486" y="158889"/>
                  </a:cubicBezTo>
                  <a:cubicBezTo>
                    <a:pt x="112788" y="150094"/>
                    <a:pt x="116078" y="135190"/>
                    <a:pt x="116078" y="134701"/>
                  </a:cubicBezTo>
                  <a:cubicBezTo>
                    <a:pt x="116078" y="132258"/>
                    <a:pt x="113800" y="132258"/>
                    <a:pt x="113041" y="132258"/>
                  </a:cubicBezTo>
                  <a:cubicBezTo>
                    <a:pt x="110511" y="132258"/>
                    <a:pt x="110258" y="133235"/>
                    <a:pt x="109499" y="136656"/>
                  </a:cubicBezTo>
                  <a:cubicBezTo>
                    <a:pt x="105197" y="152537"/>
                    <a:pt x="100642" y="166952"/>
                    <a:pt x="90267" y="166952"/>
                  </a:cubicBezTo>
                  <a:cubicBezTo>
                    <a:pt x="83434" y="166952"/>
                    <a:pt x="82675" y="160600"/>
                    <a:pt x="82675" y="155713"/>
                  </a:cubicBezTo>
                  <a:cubicBezTo>
                    <a:pt x="82675" y="149849"/>
                    <a:pt x="83181" y="148139"/>
                    <a:pt x="84194" y="143985"/>
                  </a:cubicBezTo>
                  <a:lnTo>
                    <a:pt x="120633" y="2766"/>
                  </a:lnTo>
                  <a:close/>
                  <a:moveTo>
                    <a:pt x="67998" y="140565"/>
                  </a:moveTo>
                  <a:cubicBezTo>
                    <a:pt x="66733" y="144963"/>
                    <a:pt x="66733" y="145451"/>
                    <a:pt x="62937" y="149605"/>
                  </a:cubicBezTo>
                  <a:cubicBezTo>
                    <a:pt x="51803" y="163043"/>
                    <a:pt x="41428" y="166952"/>
                    <a:pt x="34342" y="166952"/>
                  </a:cubicBezTo>
                  <a:cubicBezTo>
                    <a:pt x="21690" y="166952"/>
                    <a:pt x="18147" y="153514"/>
                    <a:pt x="18147" y="143985"/>
                  </a:cubicBezTo>
                  <a:cubicBezTo>
                    <a:pt x="18147" y="131769"/>
                    <a:pt x="26245" y="101717"/>
                    <a:pt x="32065" y="90478"/>
                  </a:cubicBezTo>
                  <a:cubicBezTo>
                    <a:pt x="39910" y="76063"/>
                    <a:pt x="51297" y="67023"/>
                    <a:pt x="61419" y="67023"/>
                  </a:cubicBezTo>
                  <a:cubicBezTo>
                    <a:pt x="77867" y="67023"/>
                    <a:pt x="81410" y="87058"/>
                    <a:pt x="81410" y="88524"/>
                  </a:cubicBezTo>
                  <a:cubicBezTo>
                    <a:pt x="81410" y="89990"/>
                    <a:pt x="80904" y="91456"/>
                    <a:pt x="80651" y="92677"/>
                  </a:cubicBezTo>
                  <a:lnTo>
                    <a:pt x="67998" y="140565"/>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CF8420AD-A68F-0ABB-3F37-60647137F2D2}"/>
                </a:ext>
              </a:extLst>
            </p:cNvPr>
            <p:cNvSpPr/>
            <p:nvPr>
              <p:custDataLst>
                <p:tags r:id="rId16"/>
              </p:custDataLst>
            </p:nvPr>
          </p:nvSpPr>
          <p:spPr>
            <a:xfrm>
              <a:off x="7330845" y="4338601"/>
              <a:ext cx="93375" cy="105304"/>
            </a:xfrm>
            <a:custGeom>
              <a:avLst/>
              <a:gdLst>
                <a:gd name="connsiteX0" fmla="*/ 53329 w 93375"/>
                <a:gd name="connsiteY0" fmla="*/ 9362 h 105304"/>
                <a:gd name="connsiteX1" fmla="*/ 47002 w 93375"/>
                <a:gd name="connsiteY1" fmla="*/ 78 h 105304"/>
                <a:gd name="connsiteX2" fmla="*/ 40423 w 93375"/>
                <a:gd name="connsiteY2" fmla="*/ 6430 h 105304"/>
                <a:gd name="connsiteX3" fmla="*/ 40423 w 93375"/>
                <a:gd name="connsiteY3" fmla="*/ 9607 h 105304"/>
                <a:gd name="connsiteX4" fmla="*/ 43966 w 93375"/>
                <a:gd name="connsiteY4" fmla="*/ 47477 h 105304"/>
                <a:gd name="connsiteX5" fmla="*/ 11575 w 93375"/>
                <a:gd name="connsiteY5" fmla="*/ 24755 h 105304"/>
                <a:gd name="connsiteX6" fmla="*/ 7020 w 93375"/>
                <a:gd name="connsiteY6" fmla="*/ 23045 h 105304"/>
                <a:gd name="connsiteX7" fmla="*/ 188 w 93375"/>
                <a:gd name="connsiteY7" fmla="*/ 29886 h 105304"/>
                <a:gd name="connsiteX8" fmla="*/ 5249 w 93375"/>
                <a:gd name="connsiteY8" fmla="*/ 35994 h 105304"/>
                <a:gd name="connsiteX9" fmla="*/ 41182 w 93375"/>
                <a:gd name="connsiteY9" fmla="*/ 52608 h 105304"/>
                <a:gd name="connsiteX10" fmla="*/ 6261 w 93375"/>
                <a:gd name="connsiteY10" fmla="*/ 68978 h 105304"/>
                <a:gd name="connsiteX11" fmla="*/ 188 w 93375"/>
                <a:gd name="connsiteY11" fmla="*/ 75574 h 105304"/>
                <a:gd name="connsiteX12" fmla="*/ 7020 w 93375"/>
                <a:gd name="connsiteY12" fmla="*/ 82416 h 105304"/>
                <a:gd name="connsiteX13" fmla="*/ 15624 w 93375"/>
                <a:gd name="connsiteY13" fmla="*/ 77773 h 105304"/>
                <a:gd name="connsiteX14" fmla="*/ 43966 w 93375"/>
                <a:gd name="connsiteY14" fmla="*/ 57983 h 105304"/>
                <a:gd name="connsiteX15" fmla="*/ 40170 w 93375"/>
                <a:gd name="connsiteY15" fmla="*/ 99030 h 105304"/>
                <a:gd name="connsiteX16" fmla="*/ 46749 w 93375"/>
                <a:gd name="connsiteY16" fmla="*/ 105382 h 105304"/>
                <a:gd name="connsiteX17" fmla="*/ 53582 w 93375"/>
                <a:gd name="connsiteY17" fmla="*/ 99030 h 105304"/>
                <a:gd name="connsiteX18" fmla="*/ 49786 w 93375"/>
                <a:gd name="connsiteY18" fmla="*/ 57983 h 105304"/>
                <a:gd name="connsiteX19" fmla="*/ 82177 w 93375"/>
                <a:gd name="connsiteY19" fmla="*/ 80705 h 105304"/>
                <a:gd name="connsiteX20" fmla="*/ 86731 w 93375"/>
                <a:gd name="connsiteY20" fmla="*/ 82416 h 105304"/>
                <a:gd name="connsiteX21" fmla="*/ 93564 w 93375"/>
                <a:gd name="connsiteY21" fmla="*/ 75574 h 105304"/>
                <a:gd name="connsiteX22" fmla="*/ 88250 w 93375"/>
                <a:gd name="connsiteY22" fmla="*/ 69222 h 105304"/>
                <a:gd name="connsiteX23" fmla="*/ 52570 w 93375"/>
                <a:gd name="connsiteY23" fmla="*/ 52852 h 105304"/>
                <a:gd name="connsiteX24" fmla="*/ 87491 w 93375"/>
                <a:gd name="connsiteY24" fmla="*/ 36482 h 105304"/>
                <a:gd name="connsiteX25" fmla="*/ 93564 w 93375"/>
                <a:gd name="connsiteY25" fmla="*/ 29886 h 105304"/>
                <a:gd name="connsiteX26" fmla="*/ 86731 w 93375"/>
                <a:gd name="connsiteY26" fmla="*/ 23045 h 105304"/>
                <a:gd name="connsiteX27" fmla="*/ 78128 w 93375"/>
                <a:gd name="connsiteY27" fmla="*/ 27687 h 105304"/>
                <a:gd name="connsiteX28" fmla="*/ 49786 w 93375"/>
                <a:gd name="connsiteY28" fmla="*/ 47477 h 105304"/>
                <a:gd name="connsiteX29" fmla="*/ 53329 w 93375"/>
                <a:gd name="connsiteY29" fmla="*/ 9362 h 10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375" h="105304">
                  <a:moveTo>
                    <a:pt x="53329" y="9362"/>
                  </a:moveTo>
                  <a:cubicBezTo>
                    <a:pt x="53582" y="5942"/>
                    <a:pt x="53582" y="78"/>
                    <a:pt x="47002" y="78"/>
                  </a:cubicBezTo>
                  <a:cubicBezTo>
                    <a:pt x="42954" y="78"/>
                    <a:pt x="39664" y="3254"/>
                    <a:pt x="40423" y="6430"/>
                  </a:cubicBezTo>
                  <a:lnTo>
                    <a:pt x="40423" y="9607"/>
                  </a:lnTo>
                  <a:lnTo>
                    <a:pt x="43966" y="47477"/>
                  </a:lnTo>
                  <a:lnTo>
                    <a:pt x="11575" y="24755"/>
                  </a:lnTo>
                  <a:cubicBezTo>
                    <a:pt x="9298" y="23533"/>
                    <a:pt x="8792" y="23045"/>
                    <a:pt x="7020" y="23045"/>
                  </a:cubicBezTo>
                  <a:cubicBezTo>
                    <a:pt x="3478" y="23045"/>
                    <a:pt x="188" y="26465"/>
                    <a:pt x="188" y="29886"/>
                  </a:cubicBezTo>
                  <a:cubicBezTo>
                    <a:pt x="188" y="33795"/>
                    <a:pt x="2718" y="34772"/>
                    <a:pt x="5249" y="35994"/>
                  </a:cubicBezTo>
                  <a:lnTo>
                    <a:pt x="41182" y="52608"/>
                  </a:lnTo>
                  <a:lnTo>
                    <a:pt x="6261" y="68978"/>
                  </a:lnTo>
                  <a:cubicBezTo>
                    <a:pt x="2212" y="70932"/>
                    <a:pt x="188" y="71910"/>
                    <a:pt x="188" y="75574"/>
                  </a:cubicBezTo>
                  <a:cubicBezTo>
                    <a:pt x="188" y="79239"/>
                    <a:pt x="3478" y="82416"/>
                    <a:pt x="7020" y="82416"/>
                  </a:cubicBezTo>
                  <a:cubicBezTo>
                    <a:pt x="8792" y="82416"/>
                    <a:pt x="9298" y="82416"/>
                    <a:pt x="15624" y="77773"/>
                  </a:cubicBezTo>
                  <a:lnTo>
                    <a:pt x="43966" y="57983"/>
                  </a:lnTo>
                  <a:lnTo>
                    <a:pt x="40170" y="99030"/>
                  </a:lnTo>
                  <a:cubicBezTo>
                    <a:pt x="40170" y="104161"/>
                    <a:pt x="44725" y="105382"/>
                    <a:pt x="46749" y="105382"/>
                  </a:cubicBezTo>
                  <a:cubicBezTo>
                    <a:pt x="49786" y="105382"/>
                    <a:pt x="53582" y="103672"/>
                    <a:pt x="53582" y="99030"/>
                  </a:cubicBezTo>
                  <a:lnTo>
                    <a:pt x="49786" y="57983"/>
                  </a:lnTo>
                  <a:lnTo>
                    <a:pt x="82177" y="80705"/>
                  </a:lnTo>
                  <a:cubicBezTo>
                    <a:pt x="84454" y="81927"/>
                    <a:pt x="84960" y="82416"/>
                    <a:pt x="86731" y="82416"/>
                  </a:cubicBezTo>
                  <a:cubicBezTo>
                    <a:pt x="90274" y="82416"/>
                    <a:pt x="93564" y="78995"/>
                    <a:pt x="93564" y="75574"/>
                  </a:cubicBezTo>
                  <a:cubicBezTo>
                    <a:pt x="93564" y="71910"/>
                    <a:pt x="91286" y="70688"/>
                    <a:pt x="88250" y="69222"/>
                  </a:cubicBezTo>
                  <a:cubicBezTo>
                    <a:pt x="73067" y="61892"/>
                    <a:pt x="72561" y="61892"/>
                    <a:pt x="52570" y="52852"/>
                  </a:cubicBezTo>
                  <a:lnTo>
                    <a:pt x="87491" y="36482"/>
                  </a:lnTo>
                  <a:cubicBezTo>
                    <a:pt x="91539" y="34528"/>
                    <a:pt x="93564" y="33551"/>
                    <a:pt x="93564" y="29886"/>
                  </a:cubicBezTo>
                  <a:cubicBezTo>
                    <a:pt x="93564" y="26221"/>
                    <a:pt x="90274" y="23045"/>
                    <a:pt x="86731" y="23045"/>
                  </a:cubicBezTo>
                  <a:cubicBezTo>
                    <a:pt x="84960" y="23045"/>
                    <a:pt x="84454" y="23045"/>
                    <a:pt x="78128" y="27687"/>
                  </a:cubicBezTo>
                  <a:lnTo>
                    <a:pt x="49786" y="47477"/>
                  </a:lnTo>
                  <a:lnTo>
                    <a:pt x="53329" y="9362"/>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60DE9EBA-9620-79AC-172D-C600EA5CE8D1}"/>
                </a:ext>
              </a:extLst>
            </p:cNvPr>
            <p:cNvSpPr/>
            <p:nvPr>
              <p:custDataLst>
                <p:tags r:id="rId17"/>
              </p:custDataLst>
            </p:nvPr>
          </p:nvSpPr>
          <p:spPr>
            <a:xfrm>
              <a:off x="7796947" y="4220102"/>
              <a:ext cx="336810" cy="342055"/>
            </a:xfrm>
            <a:custGeom>
              <a:avLst/>
              <a:gdLst>
                <a:gd name="connsiteX0" fmla="*/ 306398 w 336810"/>
                <a:gd name="connsiteY0" fmla="*/ 342124 h 342055"/>
                <a:gd name="connsiteX1" fmla="*/ 337017 w 336810"/>
                <a:gd name="connsiteY1" fmla="*/ 263940 h 342055"/>
                <a:gd name="connsiteX2" fmla="*/ 330691 w 336810"/>
                <a:gd name="connsiteY2" fmla="*/ 263940 h 342055"/>
                <a:gd name="connsiteX3" fmla="*/ 264898 w 336810"/>
                <a:gd name="connsiteY3" fmla="*/ 313293 h 342055"/>
                <a:gd name="connsiteX4" fmla="*/ 186199 w 336810"/>
                <a:gd name="connsiteY4" fmla="*/ 320867 h 342055"/>
                <a:gd name="connsiteX5" fmla="*/ 33609 w 336810"/>
                <a:gd name="connsiteY5" fmla="*/ 320867 h 342055"/>
                <a:gd name="connsiteX6" fmla="*/ 162412 w 336810"/>
                <a:gd name="connsiteY6" fmla="*/ 175005 h 342055"/>
                <a:gd name="connsiteX7" fmla="*/ 164690 w 336810"/>
                <a:gd name="connsiteY7" fmla="*/ 171096 h 342055"/>
                <a:gd name="connsiteX8" fmla="*/ 162918 w 336810"/>
                <a:gd name="connsiteY8" fmla="*/ 167431 h 342055"/>
                <a:gd name="connsiteX9" fmla="*/ 44996 w 336810"/>
                <a:gd name="connsiteY9" fmla="*/ 11796 h 342055"/>
                <a:gd name="connsiteX10" fmla="*/ 183668 w 336810"/>
                <a:gd name="connsiteY10" fmla="*/ 11796 h 342055"/>
                <a:gd name="connsiteX11" fmla="*/ 242882 w 336810"/>
                <a:gd name="connsiteY11" fmla="*/ 15705 h 342055"/>
                <a:gd name="connsiteX12" fmla="*/ 298554 w 336810"/>
                <a:gd name="connsiteY12" fmla="*/ 34030 h 342055"/>
                <a:gd name="connsiteX13" fmla="*/ 330691 w 336810"/>
                <a:gd name="connsiteY13" fmla="*/ 68724 h 342055"/>
                <a:gd name="connsiteX14" fmla="*/ 337017 w 336810"/>
                <a:gd name="connsiteY14" fmla="*/ 68724 h 342055"/>
                <a:gd name="connsiteX15" fmla="*/ 306398 w 336810"/>
                <a:gd name="connsiteY15" fmla="*/ 69 h 342055"/>
                <a:gd name="connsiteX16" fmla="*/ 7292 w 336810"/>
                <a:gd name="connsiteY16" fmla="*/ 69 h 342055"/>
                <a:gd name="connsiteX17" fmla="*/ 459 w 336810"/>
                <a:gd name="connsiteY17" fmla="*/ 1779 h 342055"/>
                <a:gd name="connsiteX18" fmla="*/ 206 w 336810"/>
                <a:gd name="connsiteY18" fmla="*/ 9842 h 342055"/>
                <a:gd name="connsiteX19" fmla="*/ 134070 w 336810"/>
                <a:gd name="connsiteY19" fmla="*/ 186733 h 342055"/>
                <a:gd name="connsiteX20" fmla="*/ 2990 w 336810"/>
                <a:gd name="connsiteY20" fmla="*/ 335038 h 342055"/>
                <a:gd name="connsiteX21" fmla="*/ 459 w 336810"/>
                <a:gd name="connsiteY21" fmla="*/ 339436 h 342055"/>
                <a:gd name="connsiteX22" fmla="*/ 7292 w 336810"/>
                <a:gd name="connsiteY22" fmla="*/ 342124 h 342055"/>
                <a:gd name="connsiteX23" fmla="*/ 306398 w 336810"/>
                <a:gd name="connsiteY23" fmla="*/ 342124 h 34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2055">
                  <a:moveTo>
                    <a:pt x="306398" y="342124"/>
                  </a:moveTo>
                  <a:lnTo>
                    <a:pt x="337017" y="263940"/>
                  </a:lnTo>
                  <a:lnTo>
                    <a:pt x="330691" y="263940"/>
                  </a:lnTo>
                  <a:cubicBezTo>
                    <a:pt x="320822" y="289350"/>
                    <a:pt x="293999" y="305964"/>
                    <a:pt x="264898" y="313293"/>
                  </a:cubicBezTo>
                  <a:cubicBezTo>
                    <a:pt x="259584" y="314515"/>
                    <a:pt x="234785" y="320867"/>
                    <a:pt x="186199" y="320867"/>
                  </a:cubicBezTo>
                  <a:lnTo>
                    <a:pt x="33609" y="320867"/>
                  </a:lnTo>
                  <a:lnTo>
                    <a:pt x="162412" y="175005"/>
                  </a:lnTo>
                  <a:cubicBezTo>
                    <a:pt x="164184" y="173051"/>
                    <a:pt x="164690" y="172318"/>
                    <a:pt x="164690" y="171096"/>
                  </a:cubicBezTo>
                  <a:cubicBezTo>
                    <a:pt x="164690" y="170607"/>
                    <a:pt x="164690" y="169875"/>
                    <a:pt x="162918" y="167431"/>
                  </a:cubicBezTo>
                  <a:lnTo>
                    <a:pt x="44996" y="11796"/>
                  </a:lnTo>
                  <a:lnTo>
                    <a:pt x="183668" y="11796"/>
                  </a:lnTo>
                  <a:cubicBezTo>
                    <a:pt x="217577" y="11796"/>
                    <a:pt x="240605" y="15217"/>
                    <a:pt x="242882" y="15705"/>
                  </a:cubicBezTo>
                  <a:cubicBezTo>
                    <a:pt x="256547" y="17660"/>
                    <a:pt x="278563" y="21813"/>
                    <a:pt x="298554" y="34030"/>
                  </a:cubicBezTo>
                  <a:cubicBezTo>
                    <a:pt x="304880" y="37939"/>
                    <a:pt x="322087" y="48934"/>
                    <a:pt x="330691" y="68724"/>
                  </a:cubicBezTo>
                  <a:lnTo>
                    <a:pt x="337017" y="68724"/>
                  </a:lnTo>
                  <a:lnTo>
                    <a:pt x="306398" y="69"/>
                  </a:lnTo>
                  <a:lnTo>
                    <a:pt x="7292" y="69"/>
                  </a:lnTo>
                  <a:cubicBezTo>
                    <a:pt x="1472" y="69"/>
                    <a:pt x="1219" y="313"/>
                    <a:pt x="459" y="1779"/>
                  </a:cubicBezTo>
                  <a:cubicBezTo>
                    <a:pt x="206" y="2512"/>
                    <a:pt x="206" y="7154"/>
                    <a:pt x="206" y="9842"/>
                  </a:cubicBezTo>
                  <a:lnTo>
                    <a:pt x="134070" y="186733"/>
                  </a:lnTo>
                  <a:lnTo>
                    <a:pt x="2990" y="335038"/>
                  </a:lnTo>
                  <a:cubicBezTo>
                    <a:pt x="459" y="337970"/>
                    <a:pt x="459" y="339192"/>
                    <a:pt x="459" y="339436"/>
                  </a:cubicBezTo>
                  <a:cubicBezTo>
                    <a:pt x="459" y="342124"/>
                    <a:pt x="2737" y="342124"/>
                    <a:pt x="7292" y="342124"/>
                  </a:cubicBezTo>
                  <a:lnTo>
                    <a:pt x="306398" y="342124"/>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866B1053-7A51-667E-A154-E0AC885F4D95}"/>
                </a:ext>
              </a:extLst>
            </p:cNvPr>
            <p:cNvSpPr/>
            <p:nvPr>
              <p:custDataLst>
                <p:tags r:id="rId18"/>
              </p:custDataLst>
            </p:nvPr>
          </p:nvSpPr>
          <p:spPr>
            <a:xfrm>
              <a:off x="7511149" y="4638772"/>
              <a:ext cx="138520" cy="120232"/>
            </a:xfrm>
            <a:custGeom>
              <a:avLst/>
              <a:gdLst>
                <a:gd name="connsiteX0" fmla="*/ 112853 w 138520"/>
                <a:gd name="connsiteY0" fmla="*/ 20443 h 120232"/>
                <a:gd name="connsiteX1" fmla="*/ 134641 w 138520"/>
                <a:gd name="connsiteY1" fmla="*/ 6247 h 120232"/>
                <a:gd name="connsiteX2" fmla="*/ 138715 w 138520"/>
                <a:gd name="connsiteY2" fmla="*/ 2485 h 120232"/>
                <a:gd name="connsiteX3" fmla="*/ 136235 w 138520"/>
                <a:gd name="connsiteY3" fmla="*/ 90 h 120232"/>
                <a:gd name="connsiteX4" fmla="*/ 122065 w 138520"/>
                <a:gd name="connsiteY4" fmla="*/ 774 h 120232"/>
                <a:gd name="connsiteX5" fmla="*/ 103642 w 138520"/>
                <a:gd name="connsiteY5" fmla="*/ 90 h 120232"/>
                <a:gd name="connsiteX6" fmla="*/ 100100 w 138520"/>
                <a:gd name="connsiteY6" fmla="*/ 3853 h 120232"/>
                <a:gd name="connsiteX7" fmla="*/ 103288 w 138520"/>
                <a:gd name="connsiteY7" fmla="*/ 6247 h 120232"/>
                <a:gd name="connsiteX8" fmla="*/ 110551 w 138520"/>
                <a:gd name="connsiteY8" fmla="*/ 11207 h 120232"/>
                <a:gd name="connsiteX9" fmla="*/ 107362 w 138520"/>
                <a:gd name="connsiteY9" fmla="*/ 18048 h 120232"/>
                <a:gd name="connsiteX10" fmla="*/ 49262 w 138520"/>
                <a:gd name="connsiteY10" fmla="*/ 100826 h 120232"/>
                <a:gd name="connsiteX11" fmla="*/ 33142 w 138520"/>
                <a:gd name="connsiteY11" fmla="*/ 13430 h 120232"/>
                <a:gd name="connsiteX12" fmla="*/ 32788 w 138520"/>
                <a:gd name="connsiteY12" fmla="*/ 10865 h 120232"/>
                <a:gd name="connsiteX13" fmla="*/ 43948 w 138520"/>
                <a:gd name="connsiteY13" fmla="*/ 6247 h 120232"/>
                <a:gd name="connsiteX14" fmla="*/ 49262 w 138520"/>
                <a:gd name="connsiteY14" fmla="*/ 2485 h 120232"/>
                <a:gd name="connsiteX15" fmla="*/ 46250 w 138520"/>
                <a:gd name="connsiteY15" fmla="*/ 90 h 120232"/>
                <a:gd name="connsiteX16" fmla="*/ 23400 w 138520"/>
                <a:gd name="connsiteY16" fmla="*/ 774 h 120232"/>
                <a:gd name="connsiteX17" fmla="*/ 3738 w 138520"/>
                <a:gd name="connsiteY17" fmla="*/ 90 h 120232"/>
                <a:gd name="connsiteX18" fmla="*/ 195 w 138520"/>
                <a:gd name="connsiteY18" fmla="*/ 3853 h 120232"/>
                <a:gd name="connsiteX19" fmla="*/ 4624 w 138520"/>
                <a:gd name="connsiteY19" fmla="*/ 6247 h 120232"/>
                <a:gd name="connsiteX20" fmla="*/ 15606 w 138520"/>
                <a:gd name="connsiteY20" fmla="*/ 11720 h 120232"/>
                <a:gd name="connsiteX21" fmla="*/ 34914 w 138520"/>
                <a:gd name="connsiteY21" fmla="*/ 115705 h 120232"/>
                <a:gd name="connsiteX22" fmla="*/ 39165 w 138520"/>
                <a:gd name="connsiteY22" fmla="*/ 120323 h 120232"/>
                <a:gd name="connsiteX23" fmla="*/ 45188 w 138520"/>
                <a:gd name="connsiteY23" fmla="*/ 116560 h 120232"/>
                <a:gd name="connsiteX24" fmla="*/ 112853 w 138520"/>
                <a:gd name="connsiteY24" fmla="*/ 20443 h 1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20232">
                  <a:moveTo>
                    <a:pt x="112853" y="20443"/>
                  </a:moveTo>
                  <a:cubicBezTo>
                    <a:pt x="119408" y="11207"/>
                    <a:pt x="125076" y="6931"/>
                    <a:pt x="134641" y="6247"/>
                  </a:cubicBezTo>
                  <a:cubicBezTo>
                    <a:pt x="136767" y="6076"/>
                    <a:pt x="138715" y="5905"/>
                    <a:pt x="138715" y="2485"/>
                  </a:cubicBezTo>
                  <a:cubicBezTo>
                    <a:pt x="138715" y="1972"/>
                    <a:pt x="138361" y="90"/>
                    <a:pt x="136235" y="90"/>
                  </a:cubicBezTo>
                  <a:cubicBezTo>
                    <a:pt x="131984" y="90"/>
                    <a:pt x="126493" y="774"/>
                    <a:pt x="122065" y="774"/>
                  </a:cubicBezTo>
                  <a:cubicBezTo>
                    <a:pt x="116396" y="774"/>
                    <a:pt x="108957" y="90"/>
                    <a:pt x="103642" y="90"/>
                  </a:cubicBezTo>
                  <a:cubicBezTo>
                    <a:pt x="102048" y="90"/>
                    <a:pt x="100100" y="603"/>
                    <a:pt x="100100" y="3853"/>
                  </a:cubicBezTo>
                  <a:cubicBezTo>
                    <a:pt x="100100" y="6076"/>
                    <a:pt x="102580" y="6247"/>
                    <a:pt x="103288" y="6247"/>
                  </a:cubicBezTo>
                  <a:cubicBezTo>
                    <a:pt x="108957" y="6589"/>
                    <a:pt x="110551" y="8642"/>
                    <a:pt x="110551" y="11207"/>
                  </a:cubicBezTo>
                  <a:cubicBezTo>
                    <a:pt x="110551" y="13602"/>
                    <a:pt x="109311" y="15312"/>
                    <a:pt x="107362" y="18048"/>
                  </a:cubicBezTo>
                  <a:lnTo>
                    <a:pt x="49262" y="100826"/>
                  </a:lnTo>
                  <a:lnTo>
                    <a:pt x="33142" y="13430"/>
                  </a:lnTo>
                  <a:cubicBezTo>
                    <a:pt x="32788" y="11891"/>
                    <a:pt x="32788" y="11549"/>
                    <a:pt x="32788" y="10865"/>
                  </a:cubicBezTo>
                  <a:cubicBezTo>
                    <a:pt x="32788" y="6247"/>
                    <a:pt x="42708" y="6247"/>
                    <a:pt x="43948" y="6247"/>
                  </a:cubicBezTo>
                  <a:cubicBezTo>
                    <a:pt x="46959" y="6247"/>
                    <a:pt x="49262" y="6247"/>
                    <a:pt x="49262" y="2485"/>
                  </a:cubicBezTo>
                  <a:cubicBezTo>
                    <a:pt x="49262" y="2314"/>
                    <a:pt x="49085" y="90"/>
                    <a:pt x="46250" y="90"/>
                  </a:cubicBezTo>
                  <a:cubicBezTo>
                    <a:pt x="41114" y="90"/>
                    <a:pt x="28537" y="774"/>
                    <a:pt x="23400" y="774"/>
                  </a:cubicBezTo>
                  <a:cubicBezTo>
                    <a:pt x="18972" y="774"/>
                    <a:pt x="8166" y="90"/>
                    <a:pt x="3738" y="90"/>
                  </a:cubicBezTo>
                  <a:cubicBezTo>
                    <a:pt x="2144" y="90"/>
                    <a:pt x="195" y="603"/>
                    <a:pt x="195" y="3853"/>
                  </a:cubicBezTo>
                  <a:cubicBezTo>
                    <a:pt x="195" y="6247"/>
                    <a:pt x="2675" y="6247"/>
                    <a:pt x="4624" y="6247"/>
                  </a:cubicBezTo>
                  <a:cubicBezTo>
                    <a:pt x="14543" y="6247"/>
                    <a:pt x="14720" y="7273"/>
                    <a:pt x="15606" y="11720"/>
                  </a:cubicBezTo>
                  <a:lnTo>
                    <a:pt x="34914" y="115705"/>
                  </a:lnTo>
                  <a:cubicBezTo>
                    <a:pt x="35622" y="119297"/>
                    <a:pt x="35799" y="120323"/>
                    <a:pt x="39165" y="120323"/>
                  </a:cubicBezTo>
                  <a:cubicBezTo>
                    <a:pt x="42531" y="120323"/>
                    <a:pt x="43416" y="119126"/>
                    <a:pt x="45188" y="116560"/>
                  </a:cubicBezTo>
                  <a:lnTo>
                    <a:pt x="112853" y="20443"/>
                  </a:ln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85134C96-5BEB-FF2A-E17A-25B9723E6D45}"/>
                </a:ext>
              </a:extLst>
            </p:cNvPr>
            <p:cNvSpPr/>
            <p:nvPr>
              <p:custDataLst>
                <p:tags r:id="rId19"/>
              </p:custDataLst>
            </p:nvPr>
          </p:nvSpPr>
          <p:spPr>
            <a:xfrm>
              <a:off x="7621334" y="4698534"/>
              <a:ext cx="59846" cy="106525"/>
            </a:xfrm>
            <a:custGeom>
              <a:avLst/>
              <a:gdLst>
                <a:gd name="connsiteX0" fmla="*/ 60046 w 59846"/>
                <a:gd name="connsiteY0" fmla="*/ 5344 h 106525"/>
                <a:gd name="connsiteX1" fmla="*/ 54479 w 59846"/>
                <a:gd name="connsiteY1" fmla="*/ 91 h 106525"/>
                <a:gd name="connsiteX2" fmla="*/ 46635 w 59846"/>
                <a:gd name="connsiteY2" fmla="*/ 7421 h 106525"/>
                <a:gd name="connsiteX3" fmla="*/ 52202 w 59846"/>
                <a:gd name="connsiteY3" fmla="*/ 12674 h 106525"/>
                <a:gd name="connsiteX4" fmla="*/ 60046 w 59846"/>
                <a:gd name="connsiteY4" fmla="*/ 5344 h 106525"/>
                <a:gd name="connsiteX5" fmla="*/ 32464 w 59846"/>
                <a:gd name="connsiteY5" fmla="*/ 87071 h 106525"/>
                <a:gd name="connsiteX6" fmla="*/ 14371 w 59846"/>
                <a:gd name="connsiteY6" fmla="*/ 102464 h 106525"/>
                <a:gd name="connsiteX7" fmla="*/ 9816 w 59846"/>
                <a:gd name="connsiteY7" fmla="*/ 101853 h 106525"/>
                <a:gd name="connsiteX8" fmla="*/ 13738 w 59846"/>
                <a:gd name="connsiteY8" fmla="*/ 95378 h 106525"/>
                <a:gd name="connsiteX9" fmla="*/ 8044 w 59846"/>
                <a:gd name="connsiteY9" fmla="*/ 90369 h 106525"/>
                <a:gd name="connsiteX10" fmla="*/ 200 w 59846"/>
                <a:gd name="connsiteY10" fmla="*/ 98188 h 106525"/>
                <a:gd name="connsiteX11" fmla="*/ 14497 w 59846"/>
                <a:gd name="connsiteY11" fmla="*/ 106617 h 106525"/>
                <a:gd name="connsiteX12" fmla="*/ 43472 w 59846"/>
                <a:gd name="connsiteY12" fmla="*/ 87193 h 106525"/>
                <a:gd name="connsiteX13" fmla="*/ 54859 w 59846"/>
                <a:gd name="connsiteY13" fmla="*/ 43459 h 106525"/>
                <a:gd name="connsiteX14" fmla="*/ 55492 w 59846"/>
                <a:gd name="connsiteY14" fmla="*/ 39428 h 106525"/>
                <a:gd name="connsiteX15" fmla="*/ 39929 w 59846"/>
                <a:gd name="connsiteY15" fmla="*/ 27578 h 106525"/>
                <a:gd name="connsiteX16" fmla="*/ 15256 w 59846"/>
                <a:gd name="connsiteY16" fmla="*/ 46513 h 106525"/>
                <a:gd name="connsiteX17" fmla="*/ 17913 w 59846"/>
                <a:gd name="connsiteY17" fmla="*/ 48223 h 106525"/>
                <a:gd name="connsiteX18" fmla="*/ 20697 w 59846"/>
                <a:gd name="connsiteY18" fmla="*/ 46513 h 106525"/>
                <a:gd name="connsiteX19" fmla="*/ 39423 w 59846"/>
                <a:gd name="connsiteY19" fmla="*/ 31731 h 106525"/>
                <a:gd name="connsiteX20" fmla="*/ 44737 w 59846"/>
                <a:gd name="connsiteY20" fmla="*/ 38206 h 106525"/>
                <a:gd name="connsiteX21" fmla="*/ 44357 w 59846"/>
                <a:gd name="connsiteY21" fmla="*/ 41382 h 106525"/>
                <a:gd name="connsiteX22" fmla="*/ 32464 w 59846"/>
                <a:gd name="connsiteY22" fmla="*/ 87071 h 1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06525">
                  <a:moveTo>
                    <a:pt x="60046" y="5344"/>
                  </a:moveTo>
                  <a:cubicBezTo>
                    <a:pt x="60046" y="2535"/>
                    <a:pt x="57896" y="91"/>
                    <a:pt x="54479" y="91"/>
                  </a:cubicBezTo>
                  <a:cubicBezTo>
                    <a:pt x="50557" y="91"/>
                    <a:pt x="46635" y="3756"/>
                    <a:pt x="46635" y="7421"/>
                  </a:cubicBezTo>
                  <a:cubicBezTo>
                    <a:pt x="46635" y="10353"/>
                    <a:pt x="49039" y="12674"/>
                    <a:pt x="52202" y="12674"/>
                  </a:cubicBezTo>
                  <a:cubicBezTo>
                    <a:pt x="56504" y="12674"/>
                    <a:pt x="60046" y="8765"/>
                    <a:pt x="60046" y="5344"/>
                  </a:cubicBezTo>
                  <a:close/>
                  <a:moveTo>
                    <a:pt x="32464" y="87071"/>
                  </a:moveTo>
                  <a:cubicBezTo>
                    <a:pt x="30060" y="96355"/>
                    <a:pt x="22089" y="102464"/>
                    <a:pt x="14371" y="102464"/>
                  </a:cubicBezTo>
                  <a:cubicBezTo>
                    <a:pt x="12220" y="102464"/>
                    <a:pt x="10828" y="102097"/>
                    <a:pt x="9816" y="101853"/>
                  </a:cubicBezTo>
                  <a:cubicBezTo>
                    <a:pt x="12852" y="100142"/>
                    <a:pt x="13738" y="96966"/>
                    <a:pt x="13738" y="95378"/>
                  </a:cubicBezTo>
                  <a:cubicBezTo>
                    <a:pt x="13738" y="93301"/>
                    <a:pt x="12220" y="90369"/>
                    <a:pt x="8044" y="90369"/>
                  </a:cubicBezTo>
                  <a:cubicBezTo>
                    <a:pt x="3743" y="90369"/>
                    <a:pt x="200" y="94157"/>
                    <a:pt x="200" y="98188"/>
                  </a:cubicBezTo>
                  <a:cubicBezTo>
                    <a:pt x="200" y="103441"/>
                    <a:pt x="5894" y="106617"/>
                    <a:pt x="14497" y="106617"/>
                  </a:cubicBezTo>
                  <a:cubicBezTo>
                    <a:pt x="23101" y="106617"/>
                    <a:pt x="39549" y="102341"/>
                    <a:pt x="43472" y="87193"/>
                  </a:cubicBezTo>
                  <a:lnTo>
                    <a:pt x="54859" y="43459"/>
                  </a:lnTo>
                  <a:cubicBezTo>
                    <a:pt x="55112" y="42237"/>
                    <a:pt x="55492" y="41138"/>
                    <a:pt x="55492" y="39428"/>
                  </a:cubicBezTo>
                  <a:cubicBezTo>
                    <a:pt x="55492" y="32464"/>
                    <a:pt x="48786" y="27578"/>
                    <a:pt x="39929" y="27578"/>
                  </a:cubicBezTo>
                  <a:cubicBezTo>
                    <a:pt x="24619" y="27578"/>
                    <a:pt x="15256" y="44070"/>
                    <a:pt x="15256" y="46513"/>
                  </a:cubicBezTo>
                  <a:cubicBezTo>
                    <a:pt x="15256" y="48223"/>
                    <a:pt x="17281" y="48223"/>
                    <a:pt x="17913" y="48223"/>
                  </a:cubicBezTo>
                  <a:cubicBezTo>
                    <a:pt x="19811" y="48223"/>
                    <a:pt x="20064" y="47735"/>
                    <a:pt x="20697" y="46513"/>
                  </a:cubicBezTo>
                  <a:cubicBezTo>
                    <a:pt x="26517" y="34541"/>
                    <a:pt x="35121" y="31731"/>
                    <a:pt x="39423" y="31731"/>
                  </a:cubicBezTo>
                  <a:cubicBezTo>
                    <a:pt x="44484" y="31731"/>
                    <a:pt x="44737" y="36129"/>
                    <a:pt x="44737" y="38206"/>
                  </a:cubicBezTo>
                  <a:cubicBezTo>
                    <a:pt x="44737" y="39916"/>
                    <a:pt x="44610" y="40405"/>
                    <a:pt x="44357" y="41382"/>
                  </a:cubicBezTo>
                  <a:lnTo>
                    <a:pt x="32464" y="87071"/>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208CCF92-6B9A-1513-B666-E04F333DE235}"/>
                </a:ext>
              </a:extLst>
            </p:cNvPr>
            <p:cNvSpPr/>
            <p:nvPr>
              <p:custDataLst>
                <p:tags r:id="rId20"/>
              </p:custDataLst>
            </p:nvPr>
          </p:nvSpPr>
          <p:spPr>
            <a:xfrm>
              <a:off x="7730319" y="4656901"/>
              <a:ext cx="97956" cy="111681"/>
            </a:xfrm>
            <a:custGeom>
              <a:avLst/>
              <a:gdLst>
                <a:gd name="connsiteX0" fmla="*/ 91074 w 97956"/>
                <a:gd name="connsiteY0" fmla="*/ 60121 h 111681"/>
                <a:gd name="connsiteX1" fmla="*/ 98160 w 97956"/>
                <a:gd name="connsiteY1" fmla="*/ 56016 h 111681"/>
                <a:gd name="connsiteX2" fmla="*/ 91074 w 97956"/>
                <a:gd name="connsiteY2" fmla="*/ 51741 h 111681"/>
                <a:gd name="connsiteX3" fmla="*/ 9060 w 97956"/>
                <a:gd name="connsiteY3" fmla="*/ 51741 h 111681"/>
                <a:gd name="connsiteX4" fmla="*/ 60784 w 97956"/>
                <a:gd name="connsiteY4" fmla="*/ 8471 h 111681"/>
                <a:gd name="connsiteX5" fmla="*/ 91074 w 97956"/>
                <a:gd name="connsiteY5" fmla="*/ 8471 h 111681"/>
                <a:gd name="connsiteX6" fmla="*/ 98160 w 97956"/>
                <a:gd name="connsiteY6" fmla="*/ 4366 h 111681"/>
                <a:gd name="connsiteX7" fmla="*/ 91074 w 97956"/>
                <a:gd name="connsiteY7" fmla="*/ 90 h 111681"/>
                <a:gd name="connsiteX8" fmla="*/ 60075 w 97956"/>
                <a:gd name="connsiteY8" fmla="*/ 90 h 111681"/>
                <a:gd name="connsiteX9" fmla="*/ 204 w 97956"/>
                <a:gd name="connsiteY9" fmla="*/ 55845 h 111681"/>
                <a:gd name="connsiteX10" fmla="*/ 60075 w 97956"/>
                <a:gd name="connsiteY10" fmla="*/ 111771 h 111681"/>
                <a:gd name="connsiteX11" fmla="*/ 91074 w 97956"/>
                <a:gd name="connsiteY11" fmla="*/ 111771 h 111681"/>
                <a:gd name="connsiteX12" fmla="*/ 98160 w 97956"/>
                <a:gd name="connsiteY12" fmla="*/ 107667 h 111681"/>
                <a:gd name="connsiteX13" fmla="*/ 91074 w 97956"/>
                <a:gd name="connsiteY13" fmla="*/ 103391 h 111681"/>
                <a:gd name="connsiteX14" fmla="*/ 60784 w 97956"/>
                <a:gd name="connsiteY14" fmla="*/ 103391 h 111681"/>
                <a:gd name="connsiteX15" fmla="*/ 9060 w 97956"/>
                <a:gd name="connsiteY15" fmla="*/ 60121 h 111681"/>
                <a:gd name="connsiteX16" fmla="*/ 91074 w 97956"/>
                <a:gd name="connsiteY16" fmla="*/ 60121 h 11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56" h="111681">
                  <a:moveTo>
                    <a:pt x="91074" y="60121"/>
                  </a:moveTo>
                  <a:cubicBezTo>
                    <a:pt x="93908" y="60121"/>
                    <a:pt x="98160" y="60121"/>
                    <a:pt x="98160" y="56016"/>
                  </a:cubicBezTo>
                  <a:cubicBezTo>
                    <a:pt x="98160" y="51741"/>
                    <a:pt x="94086" y="51741"/>
                    <a:pt x="91074" y="51741"/>
                  </a:cubicBezTo>
                  <a:lnTo>
                    <a:pt x="9060" y="51741"/>
                  </a:lnTo>
                  <a:cubicBezTo>
                    <a:pt x="11717" y="26942"/>
                    <a:pt x="33151" y="8471"/>
                    <a:pt x="60784" y="8471"/>
                  </a:cubicBezTo>
                  <a:lnTo>
                    <a:pt x="91074" y="8471"/>
                  </a:lnTo>
                  <a:cubicBezTo>
                    <a:pt x="93908" y="8471"/>
                    <a:pt x="98160" y="8471"/>
                    <a:pt x="98160" y="4366"/>
                  </a:cubicBezTo>
                  <a:cubicBezTo>
                    <a:pt x="98160" y="90"/>
                    <a:pt x="94086" y="90"/>
                    <a:pt x="91074" y="90"/>
                  </a:cubicBezTo>
                  <a:lnTo>
                    <a:pt x="60075" y="90"/>
                  </a:lnTo>
                  <a:cubicBezTo>
                    <a:pt x="27128" y="90"/>
                    <a:pt x="204" y="25060"/>
                    <a:pt x="204" y="55845"/>
                  </a:cubicBezTo>
                  <a:cubicBezTo>
                    <a:pt x="204" y="87314"/>
                    <a:pt x="27482" y="111771"/>
                    <a:pt x="60075" y="111771"/>
                  </a:cubicBezTo>
                  <a:lnTo>
                    <a:pt x="91074" y="111771"/>
                  </a:lnTo>
                  <a:cubicBezTo>
                    <a:pt x="93908" y="111771"/>
                    <a:pt x="98160" y="111771"/>
                    <a:pt x="98160" y="107667"/>
                  </a:cubicBezTo>
                  <a:cubicBezTo>
                    <a:pt x="98160" y="103391"/>
                    <a:pt x="94086" y="103391"/>
                    <a:pt x="91074" y="103391"/>
                  </a:cubicBezTo>
                  <a:lnTo>
                    <a:pt x="60784" y="103391"/>
                  </a:lnTo>
                  <a:cubicBezTo>
                    <a:pt x="33151" y="103391"/>
                    <a:pt x="11717" y="84920"/>
                    <a:pt x="9060" y="60121"/>
                  </a:cubicBezTo>
                  <a:lnTo>
                    <a:pt x="91074" y="60121"/>
                  </a:ln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F8239D06-5B4C-5ADC-148C-58EC8626FAC8}"/>
                </a:ext>
              </a:extLst>
            </p:cNvPr>
            <p:cNvSpPr/>
            <p:nvPr>
              <p:custDataLst>
                <p:tags r:id="rId21"/>
              </p:custDataLst>
            </p:nvPr>
          </p:nvSpPr>
          <p:spPr>
            <a:xfrm>
              <a:off x="7858892" y="4638772"/>
              <a:ext cx="83608" cy="116811"/>
            </a:xfrm>
            <a:custGeom>
              <a:avLst/>
              <a:gdLst>
                <a:gd name="connsiteX0" fmla="*/ 62029 w 83608"/>
                <a:gd name="connsiteY0" fmla="*/ 13602 h 116811"/>
                <a:gd name="connsiteX1" fmla="*/ 77263 w 83608"/>
                <a:gd name="connsiteY1" fmla="*/ 6247 h 116811"/>
                <a:gd name="connsiteX2" fmla="*/ 83817 w 83608"/>
                <a:gd name="connsiteY2" fmla="*/ 2656 h 116811"/>
                <a:gd name="connsiteX3" fmla="*/ 80983 w 83608"/>
                <a:gd name="connsiteY3" fmla="*/ 90 h 116811"/>
                <a:gd name="connsiteX4" fmla="*/ 69115 w 83608"/>
                <a:gd name="connsiteY4" fmla="*/ 603 h 116811"/>
                <a:gd name="connsiteX5" fmla="*/ 57070 w 83608"/>
                <a:gd name="connsiteY5" fmla="*/ 774 h 116811"/>
                <a:gd name="connsiteX6" fmla="*/ 44847 w 83608"/>
                <a:gd name="connsiteY6" fmla="*/ 603 h 116811"/>
                <a:gd name="connsiteX7" fmla="*/ 32625 w 83608"/>
                <a:gd name="connsiteY7" fmla="*/ 90 h 116811"/>
                <a:gd name="connsiteX8" fmla="*/ 28905 w 83608"/>
                <a:gd name="connsiteY8" fmla="*/ 3853 h 116811"/>
                <a:gd name="connsiteX9" fmla="*/ 34750 w 83608"/>
                <a:gd name="connsiteY9" fmla="*/ 6247 h 116811"/>
                <a:gd name="connsiteX10" fmla="*/ 41482 w 83608"/>
                <a:gd name="connsiteY10" fmla="*/ 6589 h 116811"/>
                <a:gd name="connsiteX11" fmla="*/ 46264 w 83608"/>
                <a:gd name="connsiteY11" fmla="*/ 8984 h 116811"/>
                <a:gd name="connsiteX12" fmla="*/ 45556 w 83608"/>
                <a:gd name="connsiteY12" fmla="*/ 12575 h 116811"/>
                <a:gd name="connsiteX13" fmla="*/ 21997 w 83608"/>
                <a:gd name="connsiteY13" fmla="*/ 103391 h 116811"/>
                <a:gd name="connsiteX14" fmla="*/ 6763 w 83608"/>
                <a:gd name="connsiteY14" fmla="*/ 110745 h 116811"/>
                <a:gd name="connsiteX15" fmla="*/ 209 w 83608"/>
                <a:gd name="connsiteY15" fmla="*/ 114508 h 116811"/>
                <a:gd name="connsiteX16" fmla="*/ 3043 w 83608"/>
                <a:gd name="connsiteY16" fmla="*/ 116902 h 116811"/>
                <a:gd name="connsiteX17" fmla="*/ 26956 w 83608"/>
                <a:gd name="connsiteY17" fmla="*/ 116218 h 116811"/>
                <a:gd name="connsiteX18" fmla="*/ 39179 w 83608"/>
                <a:gd name="connsiteY18" fmla="*/ 116389 h 116811"/>
                <a:gd name="connsiteX19" fmla="*/ 51401 w 83608"/>
                <a:gd name="connsiteY19" fmla="*/ 116902 h 116811"/>
                <a:gd name="connsiteX20" fmla="*/ 55121 w 83608"/>
                <a:gd name="connsiteY20" fmla="*/ 113140 h 116811"/>
                <a:gd name="connsiteX21" fmla="*/ 49453 w 83608"/>
                <a:gd name="connsiteY21" fmla="*/ 110745 h 116811"/>
                <a:gd name="connsiteX22" fmla="*/ 41836 w 83608"/>
                <a:gd name="connsiteY22" fmla="*/ 110403 h 116811"/>
                <a:gd name="connsiteX23" fmla="*/ 37762 w 83608"/>
                <a:gd name="connsiteY23" fmla="*/ 107838 h 116811"/>
                <a:gd name="connsiteX24" fmla="*/ 38470 w 83608"/>
                <a:gd name="connsiteY24" fmla="*/ 104075 h 116811"/>
                <a:gd name="connsiteX25" fmla="*/ 62029 w 83608"/>
                <a:gd name="connsiteY25" fmla="*/ 13602 h 1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608" h="116811">
                  <a:moveTo>
                    <a:pt x="62029" y="13602"/>
                  </a:moveTo>
                  <a:cubicBezTo>
                    <a:pt x="63624" y="7787"/>
                    <a:pt x="63978" y="6247"/>
                    <a:pt x="77263" y="6247"/>
                  </a:cubicBezTo>
                  <a:cubicBezTo>
                    <a:pt x="81691" y="6247"/>
                    <a:pt x="83817" y="6247"/>
                    <a:pt x="83817" y="2656"/>
                  </a:cubicBezTo>
                  <a:cubicBezTo>
                    <a:pt x="83817" y="1117"/>
                    <a:pt x="82577" y="90"/>
                    <a:pt x="80983" y="90"/>
                  </a:cubicBezTo>
                  <a:cubicBezTo>
                    <a:pt x="77263" y="90"/>
                    <a:pt x="72835" y="603"/>
                    <a:pt x="69115" y="603"/>
                  </a:cubicBezTo>
                  <a:cubicBezTo>
                    <a:pt x="65218" y="603"/>
                    <a:pt x="60967" y="774"/>
                    <a:pt x="57070" y="774"/>
                  </a:cubicBezTo>
                  <a:cubicBezTo>
                    <a:pt x="57070" y="774"/>
                    <a:pt x="44847" y="603"/>
                    <a:pt x="44847" y="603"/>
                  </a:cubicBezTo>
                  <a:cubicBezTo>
                    <a:pt x="40950" y="603"/>
                    <a:pt x="36522" y="90"/>
                    <a:pt x="32625" y="90"/>
                  </a:cubicBezTo>
                  <a:cubicBezTo>
                    <a:pt x="31562" y="90"/>
                    <a:pt x="28905" y="90"/>
                    <a:pt x="28905" y="3853"/>
                  </a:cubicBezTo>
                  <a:cubicBezTo>
                    <a:pt x="28905" y="6247"/>
                    <a:pt x="30853" y="6247"/>
                    <a:pt x="34750" y="6247"/>
                  </a:cubicBezTo>
                  <a:cubicBezTo>
                    <a:pt x="34928" y="6247"/>
                    <a:pt x="38470" y="6247"/>
                    <a:pt x="41482" y="6589"/>
                  </a:cubicBezTo>
                  <a:cubicBezTo>
                    <a:pt x="45024" y="6931"/>
                    <a:pt x="46264" y="7102"/>
                    <a:pt x="46264" y="8984"/>
                  </a:cubicBezTo>
                  <a:cubicBezTo>
                    <a:pt x="46264" y="10010"/>
                    <a:pt x="45910" y="11207"/>
                    <a:pt x="45556" y="12575"/>
                  </a:cubicBezTo>
                  <a:lnTo>
                    <a:pt x="21997" y="103391"/>
                  </a:lnTo>
                  <a:cubicBezTo>
                    <a:pt x="20580" y="109035"/>
                    <a:pt x="20048" y="110745"/>
                    <a:pt x="6763" y="110745"/>
                  </a:cubicBezTo>
                  <a:cubicBezTo>
                    <a:pt x="1980" y="110745"/>
                    <a:pt x="209" y="110745"/>
                    <a:pt x="209" y="114508"/>
                  </a:cubicBezTo>
                  <a:cubicBezTo>
                    <a:pt x="209" y="114679"/>
                    <a:pt x="209" y="116902"/>
                    <a:pt x="3043" y="116902"/>
                  </a:cubicBezTo>
                  <a:cubicBezTo>
                    <a:pt x="8357" y="116902"/>
                    <a:pt x="21642" y="116218"/>
                    <a:pt x="26956" y="116218"/>
                  </a:cubicBezTo>
                  <a:lnTo>
                    <a:pt x="39179" y="116389"/>
                  </a:lnTo>
                  <a:cubicBezTo>
                    <a:pt x="43076" y="116389"/>
                    <a:pt x="47504" y="116902"/>
                    <a:pt x="51401" y="116902"/>
                  </a:cubicBezTo>
                  <a:cubicBezTo>
                    <a:pt x="52464" y="116902"/>
                    <a:pt x="55121" y="116902"/>
                    <a:pt x="55121" y="113140"/>
                  </a:cubicBezTo>
                  <a:cubicBezTo>
                    <a:pt x="55121" y="110745"/>
                    <a:pt x="52995" y="110745"/>
                    <a:pt x="49453" y="110745"/>
                  </a:cubicBezTo>
                  <a:cubicBezTo>
                    <a:pt x="49098" y="110745"/>
                    <a:pt x="45379" y="110745"/>
                    <a:pt x="41836" y="110403"/>
                  </a:cubicBezTo>
                  <a:cubicBezTo>
                    <a:pt x="37762" y="110061"/>
                    <a:pt x="37762" y="109377"/>
                    <a:pt x="37762" y="107838"/>
                  </a:cubicBezTo>
                  <a:cubicBezTo>
                    <a:pt x="37762" y="107667"/>
                    <a:pt x="37762" y="106641"/>
                    <a:pt x="38470" y="104075"/>
                  </a:cubicBezTo>
                  <a:lnTo>
                    <a:pt x="62029" y="13602"/>
                  </a:ln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C5CE3419-A42D-6351-350A-670358168733}"/>
                </a:ext>
              </a:extLst>
            </p:cNvPr>
            <p:cNvSpPr/>
            <p:nvPr>
              <p:custDataLst>
                <p:tags r:id="rId22"/>
              </p:custDataLst>
            </p:nvPr>
          </p:nvSpPr>
          <p:spPr>
            <a:xfrm>
              <a:off x="7959334" y="4680161"/>
              <a:ext cx="108229" cy="77133"/>
            </a:xfrm>
            <a:custGeom>
              <a:avLst/>
              <a:gdLst>
                <a:gd name="connsiteX0" fmla="*/ 13498 w 108229"/>
                <a:gd name="connsiteY0" fmla="*/ 64739 h 77133"/>
                <a:gd name="connsiteX1" fmla="*/ 11727 w 108229"/>
                <a:gd name="connsiteY1" fmla="*/ 71751 h 77133"/>
                <a:gd name="connsiteX2" fmla="*/ 17749 w 108229"/>
                <a:gd name="connsiteY2" fmla="*/ 77224 h 77133"/>
                <a:gd name="connsiteX3" fmla="*/ 24658 w 108229"/>
                <a:gd name="connsiteY3" fmla="*/ 73461 h 77133"/>
                <a:gd name="connsiteX4" fmla="*/ 27846 w 108229"/>
                <a:gd name="connsiteY4" fmla="*/ 62857 h 77133"/>
                <a:gd name="connsiteX5" fmla="*/ 31743 w 108229"/>
                <a:gd name="connsiteY5" fmla="*/ 47465 h 77133"/>
                <a:gd name="connsiteX6" fmla="*/ 34754 w 108229"/>
                <a:gd name="connsiteY6" fmla="*/ 36006 h 77133"/>
                <a:gd name="connsiteX7" fmla="*/ 42194 w 108229"/>
                <a:gd name="connsiteY7" fmla="*/ 20614 h 77133"/>
                <a:gd name="connsiteX8" fmla="*/ 68765 w 108229"/>
                <a:gd name="connsiteY8" fmla="*/ 4879 h 77133"/>
                <a:gd name="connsiteX9" fmla="*/ 79216 w 108229"/>
                <a:gd name="connsiteY9" fmla="*/ 16851 h 77133"/>
                <a:gd name="connsiteX10" fmla="*/ 68765 w 108229"/>
                <a:gd name="connsiteY10" fmla="*/ 53280 h 77133"/>
                <a:gd name="connsiteX11" fmla="*/ 66108 w 108229"/>
                <a:gd name="connsiteY11" fmla="*/ 62515 h 77133"/>
                <a:gd name="connsiteX12" fmla="*/ 82935 w 108229"/>
                <a:gd name="connsiteY12" fmla="*/ 77224 h 77133"/>
                <a:gd name="connsiteX13" fmla="*/ 108443 w 108229"/>
                <a:gd name="connsiteY13" fmla="*/ 51057 h 77133"/>
                <a:gd name="connsiteX14" fmla="*/ 105609 w 108229"/>
                <a:gd name="connsiteY14" fmla="*/ 48833 h 77133"/>
                <a:gd name="connsiteX15" fmla="*/ 102243 w 108229"/>
                <a:gd name="connsiteY15" fmla="*/ 51741 h 77133"/>
                <a:gd name="connsiteX16" fmla="*/ 83467 w 108229"/>
                <a:gd name="connsiteY16" fmla="*/ 72435 h 77133"/>
                <a:gd name="connsiteX17" fmla="*/ 79038 w 108229"/>
                <a:gd name="connsiteY17" fmla="*/ 66449 h 77133"/>
                <a:gd name="connsiteX18" fmla="*/ 83113 w 108229"/>
                <a:gd name="connsiteY18" fmla="*/ 52596 h 77133"/>
                <a:gd name="connsiteX19" fmla="*/ 92501 w 108229"/>
                <a:gd name="connsiteY19" fmla="*/ 19588 h 77133"/>
                <a:gd name="connsiteX20" fmla="*/ 69473 w 108229"/>
                <a:gd name="connsiteY20" fmla="*/ 90 h 77133"/>
                <a:gd name="connsiteX21" fmla="*/ 39537 w 108229"/>
                <a:gd name="connsiteY21" fmla="*/ 15654 h 77133"/>
                <a:gd name="connsiteX22" fmla="*/ 20584 w 108229"/>
                <a:gd name="connsiteY22" fmla="*/ 90 h 77133"/>
                <a:gd name="connsiteX23" fmla="*/ 6590 w 108229"/>
                <a:gd name="connsiteY23" fmla="*/ 9326 h 77133"/>
                <a:gd name="connsiteX24" fmla="*/ 213 w 108229"/>
                <a:gd name="connsiteY24" fmla="*/ 26258 h 77133"/>
                <a:gd name="connsiteX25" fmla="*/ 3224 w 108229"/>
                <a:gd name="connsiteY25" fmla="*/ 28481 h 77133"/>
                <a:gd name="connsiteX26" fmla="*/ 7121 w 108229"/>
                <a:gd name="connsiteY26" fmla="*/ 23350 h 77133"/>
                <a:gd name="connsiteX27" fmla="*/ 20052 w 108229"/>
                <a:gd name="connsiteY27" fmla="*/ 4879 h 77133"/>
                <a:gd name="connsiteX28" fmla="*/ 25898 w 108229"/>
                <a:gd name="connsiteY28" fmla="*/ 13259 h 77133"/>
                <a:gd name="connsiteX29" fmla="*/ 23064 w 108229"/>
                <a:gd name="connsiteY29" fmla="*/ 27455 h 77133"/>
                <a:gd name="connsiteX30" fmla="*/ 19167 w 108229"/>
                <a:gd name="connsiteY30" fmla="*/ 42847 h 77133"/>
                <a:gd name="connsiteX31" fmla="*/ 13498 w 108229"/>
                <a:gd name="connsiteY31" fmla="*/ 64739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7133">
                  <a:moveTo>
                    <a:pt x="13498" y="64739"/>
                  </a:moveTo>
                  <a:cubicBezTo>
                    <a:pt x="12790" y="66962"/>
                    <a:pt x="11727" y="71238"/>
                    <a:pt x="11727" y="71751"/>
                  </a:cubicBezTo>
                  <a:cubicBezTo>
                    <a:pt x="11727" y="75514"/>
                    <a:pt x="14915" y="77224"/>
                    <a:pt x="17749" y="77224"/>
                  </a:cubicBezTo>
                  <a:cubicBezTo>
                    <a:pt x="20938" y="77224"/>
                    <a:pt x="23772" y="75000"/>
                    <a:pt x="24658" y="73461"/>
                  </a:cubicBezTo>
                  <a:cubicBezTo>
                    <a:pt x="25543" y="71922"/>
                    <a:pt x="26961" y="66449"/>
                    <a:pt x="27846" y="62857"/>
                  </a:cubicBezTo>
                  <a:cubicBezTo>
                    <a:pt x="28732" y="59608"/>
                    <a:pt x="30680" y="51741"/>
                    <a:pt x="31743" y="47465"/>
                  </a:cubicBezTo>
                  <a:cubicBezTo>
                    <a:pt x="32806" y="43702"/>
                    <a:pt x="33869" y="39940"/>
                    <a:pt x="34754" y="36006"/>
                  </a:cubicBezTo>
                  <a:cubicBezTo>
                    <a:pt x="36703" y="28994"/>
                    <a:pt x="37057" y="27626"/>
                    <a:pt x="42194" y="20614"/>
                  </a:cubicBezTo>
                  <a:cubicBezTo>
                    <a:pt x="47154" y="13773"/>
                    <a:pt x="55479" y="4879"/>
                    <a:pt x="68765" y="4879"/>
                  </a:cubicBezTo>
                  <a:cubicBezTo>
                    <a:pt x="79038" y="4879"/>
                    <a:pt x="79216" y="13602"/>
                    <a:pt x="79216" y="16851"/>
                  </a:cubicBezTo>
                  <a:cubicBezTo>
                    <a:pt x="79216" y="27113"/>
                    <a:pt x="71599" y="46097"/>
                    <a:pt x="68765" y="53280"/>
                  </a:cubicBezTo>
                  <a:cubicBezTo>
                    <a:pt x="66816" y="58069"/>
                    <a:pt x="66108" y="59608"/>
                    <a:pt x="66108" y="62515"/>
                  </a:cubicBezTo>
                  <a:cubicBezTo>
                    <a:pt x="66108" y="71580"/>
                    <a:pt x="73902" y="77224"/>
                    <a:pt x="82935" y="77224"/>
                  </a:cubicBezTo>
                  <a:cubicBezTo>
                    <a:pt x="100649" y="77224"/>
                    <a:pt x="108443" y="53622"/>
                    <a:pt x="108443" y="51057"/>
                  </a:cubicBezTo>
                  <a:cubicBezTo>
                    <a:pt x="108443" y="48833"/>
                    <a:pt x="106140" y="48833"/>
                    <a:pt x="105609" y="48833"/>
                  </a:cubicBezTo>
                  <a:cubicBezTo>
                    <a:pt x="103129" y="48833"/>
                    <a:pt x="102952" y="49859"/>
                    <a:pt x="102243" y="51741"/>
                  </a:cubicBezTo>
                  <a:cubicBezTo>
                    <a:pt x="98169" y="65423"/>
                    <a:pt x="90552" y="72435"/>
                    <a:pt x="83467" y="72435"/>
                  </a:cubicBezTo>
                  <a:cubicBezTo>
                    <a:pt x="79747" y="72435"/>
                    <a:pt x="79038" y="70041"/>
                    <a:pt x="79038" y="66449"/>
                  </a:cubicBezTo>
                  <a:cubicBezTo>
                    <a:pt x="79038" y="62515"/>
                    <a:pt x="79924" y="60292"/>
                    <a:pt x="83113" y="52596"/>
                  </a:cubicBezTo>
                  <a:cubicBezTo>
                    <a:pt x="85238" y="47294"/>
                    <a:pt x="92501" y="29165"/>
                    <a:pt x="92501" y="19588"/>
                  </a:cubicBezTo>
                  <a:cubicBezTo>
                    <a:pt x="92501" y="2998"/>
                    <a:pt x="78861" y="90"/>
                    <a:pt x="69473" y="90"/>
                  </a:cubicBezTo>
                  <a:cubicBezTo>
                    <a:pt x="54771" y="90"/>
                    <a:pt x="44851" y="8813"/>
                    <a:pt x="39537" y="15654"/>
                  </a:cubicBezTo>
                  <a:cubicBezTo>
                    <a:pt x="38297" y="3853"/>
                    <a:pt x="27846" y="90"/>
                    <a:pt x="20584" y="90"/>
                  </a:cubicBezTo>
                  <a:cubicBezTo>
                    <a:pt x="12967" y="90"/>
                    <a:pt x="8893" y="5392"/>
                    <a:pt x="6590" y="9326"/>
                  </a:cubicBezTo>
                  <a:cubicBezTo>
                    <a:pt x="2693" y="15654"/>
                    <a:pt x="213" y="25402"/>
                    <a:pt x="213" y="26258"/>
                  </a:cubicBezTo>
                  <a:cubicBezTo>
                    <a:pt x="213" y="28481"/>
                    <a:pt x="2693" y="28481"/>
                    <a:pt x="3224" y="28481"/>
                  </a:cubicBezTo>
                  <a:cubicBezTo>
                    <a:pt x="5704" y="28481"/>
                    <a:pt x="5881" y="27968"/>
                    <a:pt x="7121" y="23350"/>
                  </a:cubicBezTo>
                  <a:cubicBezTo>
                    <a:pt x="9778" y="13259"/>
                    <a:pt x="13144" y="4879"/>
                    <a:pt x="20052" y="4879"/>
                  </a:cubicBezTo>
                  <a:cubicBezTo>
                    <a:pt x="24658" y="4879"/>
                    <a:pt x="25898" y="8642"/>
                    <a:pt x="25898" y="13259"/>
                  </a:cubicBezTo>
                  <a:cubicBezTo>
                    <a:pt x="25898" y="16509"/>
                    <a:pt x="24303" y="22837"/>
                    <a:pt x="23064" y="27455"/>
                  </a:cubicBezTo>
                  <a:cubicBezTo>
                    <a:pt x="21824" y="32073"/>
                    <a:pt x="20052" y="39085"/>
                    <a:pt x="19167" y="42847"/>
                  </a:cubicBezTo>
                  <a:lnTo>
                    <a:pt x="13498" y="64739"/>
                  </a:ln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02831D34-07A9-195C-7FCE-DED4DB5B9A20}"/>
                </a:ext>
              </a:extLst>
            </p:cNvPr>
            <p:cNvSpPr/>
            <p:nvPr>
              <p:custDataLst>
                <p:tags r:id="rId23"/>
              </p:custDataLst>
            </p:nvPr>
          </p:nvSpPr>
          <p:spPr>
            <a:xfrm>
              <a:off x="8096471" y="4627313"/>
              <a:ext cx="46055" cy="170856"/>
            </a:xfrm>
            <a:custGeom>
              <a:avLst/>
              <a:gdLst>
                <a:gd name="connsiteX0" fmla="*/ 42731 w 46055"/>
                <a:gd name="connsiteY0" fmla="*/ 90 h 170856"/>
                <a:gd name="connsiteX1" fmla="*/ 218 w 46055"/>
                <a:gd name="connsiteY1" fmla="*/ 85433 h 170856"/>
                <a:gd name="connsiteX2" fmla="*/ 42731 w 46055"/>
                <a:gd name="connsiteY2" fmla="*/ 170947 h 170856"/>
                <a:gd name="connsiteX3" fmla="*/ 46273 w 46055"/>
                <a:gd name="connsiteY3" fmla="*/ 168895 h 170856"/>
                <a:gd name="connsiteX4" fmla="*/ 44502 w 46055"/>
                <a:gd name="connsiteY4" fmla="*/ 166329 h 170856"/>
                <a:gd name="connsiteX5" fmla="*/ 12263 w 46055"/>
                <a:gd name="connsiteY5" fmla="*/ 85604 h 170856"/>
                <a:gd name="connsiteX6" fmla="*/ 45033 w 46055"/>
                <a:gd name="connsiteY6" fmla="*/ 4195 h 170856"/>
                <a:gd name="connsiteX7" fmla="*/ 46273 w 46055"/>
                <a:gd name="connsiteY7" fmla="*/ 2143 h 170856"/>
                <a:gd name="connsiteX8" fmla="*/ 42731 w 46055"/>
                <a:gd name="connsiteY8" fmla="*/ 90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856">
                  <a:moveTo>
                    <a:pt x="42731" y="90"/>
                  </a:moveTo>
                  <a:cubicBezTo>
                    <a:pt x="9075" y="23008"/>
                    <a:pt x="218" y="59266"/>
                    <a:pt x="218" y="85433"/>
                  </a:cubicBezTo>
                  <a:cubicBezTo>
                    <a:pt x="218" y="109548"/>
                    <a:pt x="7658" y="147003"/>
                    <a:pt x="42731" y="170947"/>
                  </a:cubicBezTo>
                  <a:cubicBezTo>
                    <a:pt x="44148" y="170947"/>
                    <a:pt x="46273" y="170947"/>
                    <a:pt x="46273" y="168895"/>
                  </a:cubicBezTo>
                  <a:cubicBezTo>
                    <a:pt x="46273" y="167868"/>
                    <a:pt x="45742" y="167526"/>
                    <a:pt x="44502" y="166329"/>
                  </a:cubicBezTo>
                  <a:cubicBezTo>
                    <a:pt x="20943" y="145806"/>
                    <a:pt x="12263" y="116731"/>
                    <a:pt x="12263" y="85604"/>
                  </a:cubicBezTo>
                  <a:cubicBezTo>
                    <a:pt x="12263" y="39427"/>
                    <a:pt x="30508" y="16851"/>
                    <a:pt x="45033" y="4195"/>
                  </a:cubicBezTo>
                  <a:cubicBezTo>
                    <a:pt x="45742" y="3511"/>
                    <a:pt x="46273" y="2998"/>
                    <a:pt x="46273" y="2143"/>
                  </a:cubicBezTo>
                  <a:cubicBezTo>
                    <a:pt x="46273" y="90"/>
                    <a:pt x="44148" y="90"/>
                    <a:pt x="42731" y="90"/>
                  </a:cubicBezTo>
                  <a:close/>
                </a:path>
              </a:pathLst>
            </a:custGeom>
            <a:solidFill>
              <a:srgbClr val="000000"/>
            </a:solidFill>
            <a:ln w="2540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66C4F48A-4EE4-6A88-7D5D-75E94232C802}"/>
                </a:ext>
              </a:extLst>
            </p:cNvPr>
            <p:cNvSpPr/>
            <p:nvPr>
              <p:custDataLst>
                <p:tags r:id="rId24"/>
              </p:custDataLst>
            </p:nvPr>
          </p:nvSpPr>
          <p:spPr>
            <a:xfrm>
              <a:off x="8169173" y="4638772"/>
              <a:ext cx="138520" cy="120232"/>
            </a:xfrm>
            <a:custGeom>
              <a:avLst/>
              <a:gdLst>
                <a:gd name="connsiteX0" fmla="*/ 112879 w 138520"/>
                <a:gd name="connsiteY0" fmla="*/ 20443 h 120232"/>
                <a:gd name="connsiteX1" fmla="*/ 134667 w 138520"/>
                <a:gd name="connsiteY1" fmla="*/ 6247 h 120232"/>
                <a:gd name="connsiteX2" fmla="*/ 138741 w 138520"/>
                <a:gd name="connsiteY2" fmla="*/ 2485 h 120232"/>
                <a:gd name="connsiteX3" fmla="*/ 136261 w 138520"/>
                <a:gd name="connsiteY3" fmla="*/ 90 h 120232"/>
                <a:gd name="connsiteX4" fmla="*/ 122090 w 138520"/>
                <a:gd name="connsiteY4" fmla="*/ 774 h 120232"/>
                <a:gd name="connsiteX5" fmla="*/ 103668 w 138520"/>
                <a:gd name="connsiteY5" fmla="*/ 90 h 120232"/>
                <a:gd name="connsiteX6" fmla="*/ 100126 w 138520"/>
                <a:gd name="connsiteY6" fmla="*/ 3853 h 120232"/>
                <a:gd name="connsiteX7" fmla="*/ 103314 w 138520"/>
                <a:gd name="connsiteY7" fmla="*/ 6247 h 120232"/>
                <a:gd name="connsiteX8" fmla="*/ 110577 w 138520"/>
                <a:gd name="connsiteY8" fmla="*/ 11207 h 120232"/>
                <a:gd name="connsiteX9" fmla="*/ 107388 w 138520"/>
                <a:gd name="connsiteY9" fmla="*/ 18048 h 120232"/>
                <a:gd name="connsiteX10" fmla="*/ 49288 w 138520"/>
                <a:gd name="connsiteY10" fmla="*/ 100826 h 120232"/>
                <a:gd name="connsiteX11" fmla="*/ 33168 w 138520"/>
                <a:gd name="connsiteY11" fmla="*/ 13430 h 120232"/>
                <a:gd name="connsiteX12" fmla="*/ 32814 w 138520"/>
                <a:gd name="connsiteY12" fmla="*/ 10865 h 120232"/>
                <a:gd name="connsiteX13" fmla="*/ 43974 w 138520"/>
                <a:gd name="connsiteY13" fmla="*/ 6247 h 120232"/>
                <a:gd name="connsiteX14" fmla="*/ 49288 w 138520"/>
                <a:gd name="connsiteY14" fmla="*/ 2485 h 120232"/>
                <a:gd name="connsiteX15" fmla="*/ 46276 w 138520"/>
                <a:gd name="connsiteY15" fmla="*/ 90 h 120232"/>
                <a:gd name="connsiteX16" fmla="*/ 23426 w 138520"/>
                <a:gd name="connsiteY16" fmla="*/ 774 h 120232"/>
                <a:gd name="connsiteX17" fmla="*/ 3764 w 138520"/>
                <a:gd name="connsiteY17" fmla="*/ 90 h 120232"/>
                <a:gd name="connsiteX18" fmla="*/ 221 w 138520"/>
                <a:gd name="connsiteY18" fmla="*/ 3853 h 120232"/>
                <a:gd name="connsiteX19" fmla="*/ 4649 w 138520"/>
                <a:gd name="connsiteY19" fmla="*/ 6247 h 120232"/>
                <a:gd name="connsiteX20" fmla="*/ 15632 w 138520"/>
                <a:gd name="connsiteY20" fmla="*/ 11720 h 120232"/>
                <a:gd name="connsiteX21" fmla="*/ 34940 w 138520"/>
                <a:gd name="connsiteY21" fmla="*/ 115705 h 120232"/>
                <a:gd name="connsiteX22" fmla="*/ 39191 w 138520"/>
                <a:gd name="connsiteY22" fmla="*/ 120323 h 120232"/>
                <a:gd name="connsiteX23" fmla="*/ 45214 w 138520"/>
                <a:gd name="connsiteY23" fmla="*/ 116560 h 120232"/>
                <a:gd name="connsiteX24" fmla="*/ 112879 w 138520"/>
                <a:gd name="connsiteY24" fmla="*/ 20443 h 1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20232">
                  <a:moveTo>
                    <a:pt x="112879" y="20443"/>
                  </a:moveTo>
                  <a:cubicBezTo>
                    <a:pt x="119433" y="11207"/>
                    <a:pt x="125102" y="6931"/>
                    <a:pt x="134667" y="6247"/>
                  </a:cubicBezTo>
                  <a:cubicBezTo>
                    <a:pt x="136793" y="6076"/>
                    <a:pt x="138741" y="5905"/>
                    <a:pt x="138741" y="2485"/>
                  </a:cubicBezTo>
                  <a:cubicBezTo>
                    <a:pt x="138741" y="1972"/>
                    <a:pt x="138387" y="90"/>
                    <a:pt x="136261" y="90"/>
                  </a:cubicBezTo>
                  <a:cubicBezTo>
                    <a:pt x="132010" y="90"/>
                    <a:pt x="126519" y="774"/>
                    <a:pt x="122090" y="774"/>
                  </a:cubicBezTo>
                  <a:cubicBezTo>
                    <a:pt x="116422" y="774"/>
                    <a:pt x="108982" y="90"/>
                    <a:pt x="103668" y="90"/>
                  </a:cubicBezTo>
                  <a:cubicBezTo>
                    <a:pt x="102074" y="90"/>
                    <a:pt x="100126" y="603"/>
                    <a:pt x="100126" y="3853"/>
                  </a:cubicBezTo>
                  <a:cubicBezTo>
                    <a:pt x="100126" y="6076"/>
                    <a:pt x="102606" y="6247"/>
                    <a:pt x="103314" y="6247"/>
                  </a:cubicBezTo>
                  <a:cubicBezTo>
                    <a:pt x="108982" y="6589"/>
                    <a:pt x="110577" y="8642"/>
                    <a:pt x="110577" y="11207"/>
                  </a:cubicBezTo>
                  <a:cubicBezTo>
                    <a:pt x="110577" y="13602"/>
                    <a:pt x="109337" y="15312"/>
                    <a:pt x="107388" y="18048"/>
                  </a:cubicBezTo>
                  <a:lnTo>
                    <a:pt x="49288" y="100826"/>
                  </a:lnTo>
                  <a:lnTo>
                    <a:pt x="33168" y="13430"/>
                  </a:lnTo>
                  <a:cubicBezTo>
                    <a:pt x="32814" y="11891"/>
                    <a:pt x="32814" y="11549"/>
                    <a:pt x="32814" y="10865"/>
                  </a:cubicBezTo>
                  <a:cubicBezTo>
                    <a:pt x="32814" y="6247"/>
                    <a:pt x="42734" y="6247"/>
                    <a:pt x="43974" y="6247"/>
                  </a:cubicBezTo>
                  <a:cubicBezTo>
                    <a:pt x="46985" y="6247"/>
                    <a:pt x="49288" y="6247"/>
                    <a:pt x="49288" y="2485"/>
                  </a:cubicBezTo>
                  <a:cubicBezTo>
                    <a:pt x="49288" y="2314"/>
                    <a:pt x="49111" y="90"/>
                    <a:pt x="46276" y="90"/>
                  </a:cubicBezTo>
                  <a:cubicBezTo>
                    <a:pt x="41139" y="90"/>
                    <a:pt x="28563" y="774"/>
                    <a:pt x="23426" y="774"/>
                  </a:cubicBezTo>
                  <a:cubicBezTo>
                    <a:pt x="18997" y="774"/>
                    <a:pt x="8192" y="90"/>
                    <a:pt x="3764" y="90"/>
                  </a:cubicBezTo>
                  <a:cubicBezTo>
                    <a:pt x="2170" y="90"/>
                    <a:pt x="221" y="603"/>
                    <a:pt x="221" y="3853"/>
                  </a:cubicBezTo>
                  <a:cubicBezTo>
                    <a:pt x="221" y="6247"/>
                    <a:pt x="2701" y="6247"/>
                    <a:pt x="4649" y="6247"/>
                  </a:cubicBezTo>
                  <a:cubicBezTo>
                    <a:pt x="14569" y="6247"/>
                    <a:pt x="14746" y="7273"/>
                    <a:pt x="15632" y="11720"/>
                  </a:cubicBezTo>
                  <a:lnTo>
                    <a:pt x="34940" y="115705"/>
                  </a:lnTo>
                  <a:cubicBezTo>
                    <a:pt x="35648" y="119297"/>
                    <a:pt x="35825" y="120323"/>
                    <a:pt x="39191" y="120323"/>
                  </a:cubicBezTo>
                  <a:cubicBezTo>
                    <a:pt x="42557" y="120323"/>
                    <a:pt x="43442" y="119126"/>
                    <a:pt x="45214" y="116560"/>
                  </a:cubicBezTo>
                  <a:lnTo>
                    <a:pt x="112879" y="20443"/>
                  </a:ln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860A1A4C-CBA3-BD1F-CD0C-86DA0C4C70F0}"/>
                </a:ext>
              </a:extLst>
            </p:cNvPr>
            <p:cNvSpPr/>
            <p:nvPr>
              <p:custDataLst>
                <p:tags r:id="rId25"/>
              </p:custDataLst>
            </p:nvPr>
          </p:nvSpPr>
          <p:spPr>
            <a:xfrm>
              <a:off x="8286190" y="4698534"/>
              <a:ext cx="44536" cy="82826"/>
            </a:xfrm>
            <a:custGeom>
              <a:avLst/>
              <a:gdLst>
                <a:gd name="connsiteX0" fmla="*/ 38816 w 44536"/>
                <a:gd name="connsiteY0" fmla="*/ 5344 h 82826"/>
                <a:gd name="connsiteX1" fmla="*/ 33249 w 44536"/>
                <a:gd name="connsiteY1" fmla="*/ 91 h 82826"/>
                <a:gd name="connsiteX2" fmla="*/ 25531 w 44536"/>
                <a:gd name="connsiteY2" fmla="*/ 7421 h 82826"/>
                <a:gd name="connsiteX3" fmla="*/ 30971 w 44536"/>
                <a:gd name="connsiteY3" fmla="*/ 12674 h 82826"/>
                <a:gd name="connsiteX4" fmla="*/ 38816 w 44536"/>
                <a:gd name="connsiteY4" fmla="*/ 5344 h 82826"/>
                <a:gd name="connsiteX5" fmla="*/ 44763 w 44536"/>
                <a:gd name="connsiteY5" fmla="*/ 63982 h 82826"/>
                <a:gd name="connsiteX6" fmla="*/ 42106 w 44536"/>
                <a:gd name="connsiteY6" fmla="*/ 62272 h 82826"/>
                <a:gd name="connsiteX7" fmla="*/ 39069 w 44536"/>
                <a:gd name="connsiteY7" fmla="*/ 65082 h 82826"/>
                <a:gd name="connsiteX8" fmla="*/ 24898 w 44536"/>
                <a:gd name="connsiteY8" fmla="*/ 78764 h 82826"/>
                <a:gd name="connsiteX9" fmla="*/ 21102 w 44536"/>
                <a:gd name="connsiteY9" fmla="*/ 74122 h 82826"/>
                <a:gd name="connsiteX10" fmla="*/ 22747 w 44536"/>
                <a:gd name="connsiteY10" fmla="*/ 67892 h 82826"/>
                <a:gd name="connsiteX11" fmla="*/ 25404 w 44536"/>
                <a:gd name="connsiteY11" fmla="*/ 61295 h 82826"/>
                <a:gd name="connsiteX12" fmla="*/ 32616 w 44536"/>
                <a:gd name="connsiteY12" fmla="*/ 44436 h 82826"/>
                <a:gd name="connsiteX13" fmla="*/ 34388 w 44536"/>
                <a:gd name="connsiteY13" fmla="*/ 38328 h 82826"/>
                <a:gd name="connsiteX14" fmla="*/ 20596 w 44536"/>
                <a:gd name="connsiteY14" fmla="*/ 27578 h 82826"/>
                <a:gd name="connsiteX15" fmla="*/ 226 w 44536"/>
                <a:gd name="connsiteY15" fmla="*/ 46513 h 82826"/>
                <a:gd name="connsiteX16" fmla="*/ 2883 w 44536"/>
                <a:gd name="connsiteY16" fmla="*/ 48223 h 82826"/>
                <a:gd name="connsiteX17" fmla="*/ 5793 w 44536"/>
                <a:gd name="connsiteY17" fmla="*/ 45780 h 82826"/>
                <a:gd name="connsiteX18" fmla="*/ 20090 w 44536"/>
                <a:gd name="connsiteY18" fmla="*/ 31731 h 82826"/>
                <a:gd name="connsiteX19" fmla="*/ 23886 w 44536"/>
                <a:gd name="connsiteY19" fmla="*/ 36374 h 82826"/>
                <a:gd name="connsiteX20" fmla="*/ 23127 w 44536"/>
                <a:gd name="connsiteY20" fmla="*/ 40771 h 82826"/>
                <a:gd name="connsiteX21" fmla="*/ 14776 w 44536"/>
                <a:gd name="connsiteY21" fmla="*/ 60195 h 82826"/>
                <a:gd name="connsiteX22" fmla="*/ 11993 w 44536"/>
                <a:gd name="connsiteY22" fmla="*/ 66670 h 82826"/>
                <a:gd name="connsiteX23" fmla="*/ 10601 w 44536"/>
                <a:gd name="connsiteY23" fmla="*/ 72167 h 82826"/>
                <a:gd name="connsiteX24" fmla="*/ 24392 w 44536"/>
                <a:gd name="connsiteY24" fmla="*/ 82918 h 82826"/>
                <a:gd name="connsiteX25" fmla="*/ 44763 w 44536"/>
                <a:gd name="connsiteY25" fmla="*/ 63982 h 8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2826">
                  <a:moveTo>
                    <a:pt x="38816" y="5344"/>
                  </a:moveTo>
                  <a:cubicBezTo>
                    <a:pt x="38816" y="2412"/>
                    <a:pt x="36539" y="91"/>
                    <a:pt x="33249" y="91"/>
                  </a:cubicBezTo>
                  <a:cubicBezTo>
                    <a:pt x="29706" y="91"/>
                    <a:pt x="25531" y="3390"/>
                    <a:pt x="25531" y="7421"/>
                  </a:cubicBezTo>
                  <a:cubicBezTo>
                    <a:pt x="25531" y="10842"/>
                    <a:pt x="28314" y="12674"/>
                    <a:pt x="30971" y="12674"/>
                  </a:cubicBezTo>
                  <a:cubicBezTo>
                    <a:pt x="35147" y="12674"/>
                    <a:pt x="38816" y="9009"/>
                    <a:pt x="38816" y="5344"/>
                  </a:cubicBezTo>
                  <a:close/>
                  <a:moveTo>
                    <a:pt x="44763" y="63982"/>
                  </a:moveTo>
                  <a:cubicBezTo>
                    <a:pt x="44763" y="62272"/>
                    <a:pt x="42612" y="62272"/>
                    <a:pt x="42106" y="62272"/>
                  </a:cubicBezTo>
                  <a:cubicBezTo>
                    <a:pt x="39955" y="62272"/>
                    <a:pt x="39828" y="62761"/>
                    <a:pt x="39069" y="65082"/>
                  </a:cubicBezTo>
                  <a:cubicBezTo>
                    <a:pt x="36918" y="71801"/>
                    <a:pt x="31225" y="78764"/>
                    <a:pt x="24898" y="78764"/>
                  </a:cubicBezTo>
                  <a:cubicBezTo>
                    <a:pt x="21988" y="78764"/>
                    <a:pt x="21102" y="76809"/>
                    <a:pt x="21102" y="74122"/>
                  </a:cubicBezTo>
                  <a:cubicBezTo>
                    <a:pt x="21102" y="71556"/>
                    <a:pt x="21735" y="70213"/>
                    <a:pt x="22747" y="67892"/>
                  </a:cubicBezTo>
                  <a:cubicBezTo>
                    <a:pt x="23760" y="65448"/>
                    <a:pt x="24772" y="63005"/>
                    <a:pt x="25404" y="61295"/>
                  </a:cubicBezTo>
                  <a:cubicBezTo>
                    <a:pt x="25910" y="60195"/>
                    <a:pt x="30845" y="48834"/>
                    <a:pt x="32616" y="44436"/>
                  </a:cubicBezTo>
                  <a:cubicBezTo>
                    <a:pt x="33629" y="41993"/>
                    <a:pt x="34388" y="40405"/>
                    <a:pt x="34388" y="38328"/>
                  </a:cubicBezTo>
                  <a:cubicBezTo>
                    <a:pt x="34388" y="32464"/>
                    <a:pt x="28568" y="27578"/>
                    <a:pt x="20596" y="27578"/>
                  </a:cubicBezTo>
                  <a:cubicBezTo>
                    <a:pt x="7311" y="27578"/>
                    <a:pt x="226" y="43215"/>
                    <a:pt x="226" y="46513"/>
                  </a:cubicBezTo>
                  <a:cubicBezTo>
                    <a:pt x="226" y="48223"/>
                    <a:pt x="2250" y="48223"/>
                    <a:pt x="2883" y="48223"/>
                  </a:cubicBezTo>
                  <a:cubicBezTo>
                    <a:pt x="5034" y="48223"/>
                    <a:pt x="5160" y="47613"/>
                    <a:pt x="5793" y="45780"/>
                  </a:cubicBezTo>
                  <a:cubicBezTo>
                    <a:pt x="8576" y="37107"/>
                    <a:pt x="14650" y="31731"/>
                    <a:pt x="20090" y="31731"/>
                  </a:cubicBezTo>
                  <a:cubicBezTo>
                    <a:pt x="22494" y="31731"/>
                    <a:pt x="23886" y="33075"/>
                    <a:pt x="23886" y="36374"/>
                  </a:cubicBezTo>
                  <a:cubicBezTo>
                    <a:pt x="23886" y="36862"/>
                    <a:pt x="23886" y="38450"/>
                    <a:pt x="23127" y="40771"/>
                  </a:cubicBezTo>
                  <a:cubicBezTo>
                    <a:pt x="22241" y="42970"/>
                    <a:pt x="16548" y="56042"/>
                    <a:pt x="14776" y="60195"/>
                  </a:cubicBezTo>
                  <a:cubicBezTo>
                    <a:pt x="13891" y="62272"/>
                    <a:pt x="13891" y="62516"/>
                    <a:pt x="11993" y="66670"/>
                  </a:cubicBezTo>
                  <a:cubicBezTo>
                    <a:pt x="11360" y="68380"/>
                    <a:pt x="10601" y="70090"/>
                    <a:pt x="10601" y="72167"/>
                  </a:cubicBezTo>
                  <a:cubicBezTo>
                    <a:pt x="10601" y="78520"/>
                    <a:pt x="16801" y="82918"/>
                    <a:pt x="24392" y="82918"/>
                  </a:cubicBezTo>
                  <a:cubicBezTo>
                    <a:pt x="37677" y="82918"/>
                    <a:pt x="44763" y="67036"/>
                    <a:pt x="44763" y="63982"/>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7E9E088F-54A1-F405-BA4B-7D23236CA273}"/>
                </a:ext>
              </a:extLst>
            </p:cNvPr>
            <p:cNvSpPr/>
            <p:nvPr>
              <p:custDataLst>
                <p:tags r:id="rId26"/>
              </p:custDataLst>
            </p:nvPr>
          </p:nvSpPr>
          <p:spPr>
            <a:xfrm>
              <a:off x="8367415" y="4627313"/>
              <a:ext cx="45878" cy="170856"/>
            </a:xfrm>
            <a:custGeom>
              <a:avLst/>
              <a:gdLst>
                <a:gd name="connsiteX0" fmla="*/ 3595 w 45878"/>
                <a:gd name="connsiteY0" fmla="*/ 90 h 170856"/>
                <a:gd name="connsiteX1" fmla="*/ 229 w 45878"/>
                <a:gd name="connsiteY1" fmla="*/ 2143 h 170856"/>
                <a:gd name="connsiteX2" fmla="*/ 1823 w 45878"/>
                <a:gd name="connsiteY2" fmla="*/ 4708 h 170856"/>
                <a:gd name="connsiteX3" fmla="*/ 34062 w 45878"/>
                <a:gd name="connsiteY3" fmla="*/ 85433 h 170856"/>
                <a:gd name="connsiteX4" fmla="*/ 3417 w 45878"/>
                <a:gd name="connsiteY4" fmla="*/ 164961 h 170856"/>
                <a:gd name="connsiteX5" fmla="*/ 229 w 45878"/>
                <a:gd name="connsiteY5" fmla="*/ 168895 h 170856"/>
                <a:gd name="connsiteX6" fmla="*/ 2532 w 45878"/>
                <a:gd name="connsiteY6" fmla="*/ 170947 h 170856"/>
                <a:gd name="connsiteX7" fmla="*/ 33176 w 45878"/>
                <a:gd name="connsiteY7" fmla="*/ 138281 h 170856"/>
                <a:gd name="connsiteX8" fmla="*/ 46107 w 45878"/>
                <a:gd name="connsiteY8" fmla="*/ 85604 h 170856"/>
                <a:gd name="connsiteX9" fmla="*/ 3595 w 45878"/>
                <a:gd name="connsiteY9" fmla="*/ 90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856">
                  <a:moveTo>
                    <a:pt x="3595" y="90"/>
                  </a:moveTo>
                  <a:cubicBezTo>
                    <a:pt x="2355" y="90"/>
                    <a:pt x="229" y="90"/>
                    <a:pt x="229" y="2143"/>
                  </a:cubicBezTo>
                  <a:cubicBezTo>
                    <a:pt x="229" y="2998"/>
                    <a:pt x="760" y="3511"/>
                    <a:pt x="1823" y="4708"/>
                  </a:cubicBezTo>
                  <a:cubicBezTo>
                    <a:pt x="17057" y="18219"/>
                    <a:pt x="34062" y="41308"/>
                    <a:pt x="34062" y="85433"/>
                  </a:cubicBezTo>
                  <a:cubicBezTo>
                    <a:pt x="34062" y="121178"/>
                    <a:pt x="22548" y="148200"/>
                    <a:pt x="3417" y="164961"/>
                  </a:cubicBezTo>
                  <a:cubicBezTo>
                    <a:pt x="406" y="167868"/>
                    <a:pt x="229" y="168039"/>
                    <a:pt x="229" y="168895"/>
                  </a:cubicBezTo>
                  <a:cubicBezTo>
                    <a:pt x="229" y="169750"/>
                    <a:pt x="760" y="170947"/>
                    <a:pt x="2532" y="170947"/>
                  </a:cubicBezTo>
                  <a:cubicBezTo>
                    <a:pt x="4657" y="170947"/>
                    <a:pt x="21485" y="159659"/>
                    <a:pt x="33176" y="138281"/>
                  </a:cubicBezTo>
                  <a:cubicBezTo>
                    <a:pt x="40970" y="124085"/>
                    <a:pt x="46107" y="105614"/>
                    <a:pt x="46107" y="85604"/>
                  </a:cubicBezTo>
                  <a:cubicBezTo>
                    <a:pt x="46107" y="61489"/>
                    <a:pt x="38667" y="24034"/>
                    <a:pt x="3595" y="90"/>
                  </a:cubicBez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591472C4-7F7B-4956-343D-A2210A63E32A}"/>
                </a:ext>
              </a:extLst>
            </p:cNvPr>
            <p:cNvSpPr/>
            <p:nvPr>
              <p:custDataLst>
                <p:tags r:id="rId27"/>
              </p:custDataLst>
            </p:nvPr>
          </p:nvSpPr>
          <p:spPr>
            <a:xfrm>
              <a:off x="9248789" y="4114675"/>
              <a:ext cx="112101" cy="177624"/>
            </a:xfrm>
            <a:custGeom>
              <a:avLst/>
              <a:gdLst>
                <a:gd name="connsiteX0" fmla="*/ 74408 w 112101"/>
                <a:gd name="connsiteY0" fmla="*/ 77522 h 177624"/>
                <a:gd name="connsiteX1" fmla="*/ 42017 w 112101"/>
                <a:gd name="connsiteY1" fmla="*/ 69948 h 177624"/>
                <a:gd name="connsiteX2" fmla="*/ 16459 w 112101"/>
                <a:gd name="connsiteY2" fmla="*/ 38919 h 177624"/>
                <a:gd name="connsiteX3" fmla="*/ 49862 w 112101"/>
                <a:gd name="connsiteY3" fmla="*/ 6912 h 177624"/>
                <a:gd name="connsiteX4" fmla="*/ 99207 w 112101"/>
                <a:gd name="connsiteY4" fmla="*/ 57976 h 177624"/>
                <a:gd name="connsiteX5" fmla="*/ 102243 w 112101"/>
                <a:gd name="connsiteY5" fmla="*/ 60908 h 177624"/>
                <a:gd name="connsiteX6" fmla="*/ 105533 w 112101"/>
                <a:gd name="connsiteY6" fmla="*/ 55044 h 177624"/>
                <a:gd name="connsiteX7" fmla="*/ 105533 w 112101"/>
                <a:gd name="connsiteY7" fmla="*/ 5935 h 177624"/>
                <a:gd name="connsiteX8" fmla="*/ 102749 w 112101"/>
                <a:gd name="connsiteY8" fmla="*/ 71 h 177624"/>
                <a:gd name="connsiteX9" fmla="*/ 98953 w 112101"/>
                <a:gd name="connsiteY9" fmla="*/ 3247 h 177624"/>
                <a:gd name="connsiteX10" fmla="*/ 90097 w 112101"/>
                <a:gd name="connsiteY10" fmla="*/ 17174 h 177624"/>
                <a:gd name="connsiteX11" fmla="*/ 49609 w 112101"/>
                <a:gd name="connsiteY11" fmla="*/ 71 h 177624"/>
                <a:gd name="connsiteX12" fmla="*/ 264 w 112101"/>
                <a:gd name="connsiteY12" fmla="*/ 47470 h 177624"/>
                <a:gd name="connsiteX13" fmla="*/ 33413 w 112101"/>
                <a:gd name="connsiteY13" fmla="*/ 92182 h 177624"/>
                <a:gd name="connsiteX14" fmla="*/ 66816 w 112101"/>
                <a:gd name="connsiteY14" fmla="*/ 100245 h 177624"/>
                <a:gd name="connsiteX15" fmla="*/ 88325 w 112101"/>
                <a:gd name="connsiteY15" fmla="*/ 112705 h 177624"/>
                <a:gd name="connsiteX16" fmla="*/ 96170 w 112101"/>
                <a:gd name="connsiteY16" fmla="*/ 135183 h 177624"/>
                <a:gd name="connsiteX17" fmla="*/ 62261 w 112101"/>
                <a:gd name="connsiteY17" fmla="*/ 170122 h 177624"/>
                <a:gd name="connsiteX18" fmla="*/ 22279 w 112101"/>
                <a:gd name="connsiteY18" fmla="*/ 156928 h 177624"/>
                <a:gd name="connsiteX19" fmla="*/ 6590 w 112101"/>
                <a:gd name="connsiteY19" fmla="*/ 119302 h 177624"/>
                <a:gd name="connsiteX20" fmla="*/ 3553 w 112101"/>
                <a:gd name="connsiteY20" fmla="*/ 116859 h 177624"/>
                <a:gd name="connsiteX21" fmla="*/ 264 w 112101"/>
                <a:gd name="connsiteY21" fmla="*/ 122967 h 177624"/>
                <a:gd name="connsiteX22" fmla="*/ 264 w 112101"/>
                <a:gd name="connsiteY22" fmla="*/ 171832 h 177624"/>
                <a:gd name="connsiteX23" fmla="*/ 3047 w 112101"/>
                <a:gd name="connsiteY23" fmla="*/ 177696 h 177624"/>
                <a:gd name="connsiteX24" fmla="*/ 6843 w 112101"/>
                <a:gd name="connsiteY24" fmla="*/ 174519 h 177624"/>
                <a:gd name="connsiteX25" fmla="*/ 15953 w 112101"/>
                <a:gd name="connsiteY25" fmla="*/ 160593 h 177624"/>
                <a:gd name="connsiteX26" fmla="*/ 62514 w 112101"/>
                <a:gd name="connsiteY26" fmla="*/ 177696 h 177624"/>
                <a:gd name="connsiteX27" fmla="*/ 112365 w 112101"/>
                <a:gd name="connsiteY27" fmla="*/ 126876 h 177624"/>
                <a:gd name="connsiteX28" fmla="*/ 74408 w 112101"/>
                <a:gd name="connsiteY28" fmla="*/ 77522 h 1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77624">
                  <a:moveTo>
                    <a:pt x="74408" y="77522"/>
                  </a:moveTo>
                  <a:lnTo>
                    <a:pt x="42017" y="69948"/>
                  </a:lnTo>
                  <a:cubicBezTo>
                    <a:pt x="26328" y="66283"/>
                    <a:pt x="16459" y="53090"/>
                    <a:pt x="16459" y="38919"/>
                  </a:cubicBezTo>
                  <a:cubicBezTo>
                    <a:pt x="16459" y="21816"/>
                    <a:pt x="30124" y="6912"/>
                    <a:pt x="49862" y="6912"/>
                  </a:cubicBezTo>
                  <a:cubicBezTo>
                    <a:pt x="92121" y="6912"/>
                    <a:pt x="97688" y="46982"/>
                    <a:pt x="99207" y="57976"/>
                  </a:cubicBezTo>
                  <a:cubicBezTo>
                    <a:pt x="99460" y="59442"/>
                    <a:pt x="99460" y="60908"/>
                    <a:pt x="102243" y="60908"/>
                  </a:cubicBezTo>
                  <a:cubicBezTo>
                    <a:pt x="105533" y="60908"/>
                    <a:pt x="105533" y="59687"/>
                    <a:pt x="105533" y="55044"/>
                  </a:cubicBezTo>
                  <a:lnTo>
                    <a:pt x="105533" y="5935"/>
                  </a:lnTo>
                  <a:cubicBezTo>
                    <a:pt x="105533" y="1781"/>
                    <a:pt x="105533" y="71"/>
                    <a:pt x="102749" y="71"/>
                  </a:cubicBezTo>
                  <a:cubicBezTo>
                    <a:pt x="100978" y="71"/>
                    <a:pt x="100725" y="316"/>
                    <a:pt x="98953" y="3247"/>
                  </a:cubicBezTo>
                  <a:lnTo>
                    <a:pt x="90097" y="17174"/>
                  </a:lnTo>
                  <a:cubicBezTo>
                    <a:pt x="82505" y="10089"/>
                    <a:pt x="72130" y="71"/>
                    <a:pt x="49609" y="71"/>
                  </a:cubicBezTo>
                  <a:cubicBezTo>
                    <a:pt x="21520" y="71"/>
                    <a:pt x="264" y="21572"/>
                    <a:pt x="264" y="47470"/>
                  </a:cubicBezTo>
                  <a:cubicBezTo>
                    <a:pt x="264" y="67749"/>
                    <a:pt x="13675" y="85585"/>
                    <a:pt x="33413" y="92182"/>
                  </a:cubicBezTo>
                  <a:cubicBezTo>
                    <a:pt x="36197" y="93159"/>
                    <a:pt x="49102" y="96091"/>
                    <a:pt x="66816" y="100245"/>
                  </a:cubicBezTo>
                  <a:cubicBezTo>
                    <a:pt x="73648" y="101955"/>
                    <a:pt x="81240" y="103665"/>
                    <a:pt x="88325" y="112705"/>
                  </a:cubicBezTo>
                  <a:cubicBezTo>
                    <a:pt x="93639" y="119058"/>
                    <a:pt x="96170" y="127120"/>
                    <a:pt x="96170" y="135183"/>
                  </a:cubicBezTo>
                  <a:cubicBezTo>
                    <a:pt x="96170" y="152530"/>
                    <a:pt x="83517" y="170122"/>
                    <a:pt x="62261" y="170122"/>
                  </a:cubicBezTo>
                  <a:cubicBezTo>
                    <a:pt x="54923" y="170122"/>
                    <a:pt x="35691" y="168900"/>
                    <a:pt x="22279" y="156928"/>
                  </a:cubicBezTo>
                  <a:cubicBezTo>
                    <a:pt x="7602" y="143734"/>
                    <a:pt x="6843" y="128098"/>
                    <a:pt x="6590" y="119302"/>
                  </a:cubicBezTo>
                  <a:cubicBezTo>
                    <a:pt x="6337" y="116859"/>
                    <a:pt x="4312" y="116859"/>
                    <a:pt x="3553" y="116859"/>
                  </a:cubicBezTo>
                  <a:cubicBezTo>
                    <a:pt x="264" y="116859"/>
                    <a:pt x="264" y="118569"/>
                    <a:pt x="264" y="122967"/>
                  </a:cubicBezTo>
                  <a:lnTo>
                    <a:pt x="264" y="171832"/>
                  </a:lnTo>
                  <a:cubicBezTo>
                    <a:pt x="264" y="175985"/>
                    <a:pt x="264" y="177696"/>
                    <a:pt x="3047" y="177696"/>
                  </a:cubicBezTo>
                  <a:cubicBezTo>
                    <a:pt x="4818" y="177696"/>
                    <a:pt x="5072" y="177207"/>
                    <a:pt x="6843" y="174519"/>
                  </a:cubicBezTo>
                  <a:cubicBezTo>
                    <a:pt x="6843" y="174275"/>
                    <a:pt x="7602" y="173542"/>
                    <a:pt x="15953" y="160593"/>
                  </a:cubicBezTo>
                  <a:cubicBezTo>
                    <a:pt x="23797" y="168900"/>
                    <a:pt x="39993" y="177696"/>
                    <a:pt x="62514" y="177696"/>
                  </a:cubicBezTo>
                  <a:cubicBezTo>
                    <a:pt x="92121" y="177696"/>
                    <a:pt x="112365" y="153752"/>
                    <a:pt x="112365" y="126876"/>
                  </a:cubicBezTo>
                  <a:cubicBezTo>
                    <a:pt x="112365" y="102443"/>
                    <a:pt x="95664" y="82409"/>
                    <a:pt x="74408" y="77522"/>
                  </a:cubicBez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3E936FBD-9A3E-30E3-97FA-216A196E1F8E}"/>
                </a:ext>
              </a:extLst>
            </p:cNvPr>
            <p:cNvSpPr/>
            <p:nvPr>
              <p:custDataLst>
                <p:tags r:id="rId28"/>
              </p:custDataLst>
            </p:nvPr>
          </p:nvSpPr>
          <p:spPr>
            <a:xfrm>
              <a:off x="9383554" y="4123471"/>
              <a:ext cx="54152" cy="163453"/>
            </a:xfrm>
            <a:custGeom>
              <a:avLst/>
              <a:gdLst>
                <a:gd name="connsiteX0" fmla="*/ 36708 w 54152"/>
                <a:gd name="connsiteY0" fmla="*/ 55533 h 163453"/>
                <a:gd name="connsiteX1" fmla="*/ 1281 w 54152"/>
                <a:gd name="connsiteY1" fmla="*/ 58221 h 163453"/>
                <a:gd name="connsiteX2" fmla="*/ 1281 w 54152"/>
                <a:gd name="connsiteY2" fmla="*/ 65795 h 163453"/>
                <a:gd name="connsiteX3" fmla="*/ 20007 w 54152"/>
                <a:gd name="connsiteY3" fmla="*/ 79233 h 163453"/>
                <a:gd name="connsiteX4" fmla="*/ 20007 w 54152"/>
                <a:gd name="connsiteY4" fmla="*/ 144956 h 163453"/>
                <a:gd name="connsiteX5" fmla="*/ 269 w 54152"/>
                <a:gd name="connsiteY5" fmla="*/ 155951 h 163453"/>
                <a:gd name="connsiteX6" fmla="*/ 269 w 54152"/>
                <a:gd name="connsiteY6" fmla="*/ 163525 h 163453"/>
                <a:gd name="connsiteX7" fmla="*/ 28105 w 54152"/>
                <a:gd name="connsiteY7" fmla="*/ 162792 h 163453"/>
                <a:gd name="connsiteX8" fmla="*/ 54422 w 54152"/>
                <a:gd name="connsiteY8" fmla="*/ 163525 h 163453"/>
                <a:gd name="connsiteX9" fmla="*/ 54422 w 54152"/>
                <a:gd name="connsiteY9" fmla="*/ 155951 h 163453"/>
                <a:gd name="connsiteX10" fmla="*/ 36708 w 54152"/>
                <a:gd name="connsiteY10" fmla="*/ 145200 h 163453"/>
                <a:gd name="connsiteX11" fmla="*/ 36708 w 54152"/>
                <a:gd name="connsiteY11" fmla="*/ 55533 h 163453"/>
                <a:gd name="connsiteX12" fmla="*/ 37721 w 54152"/>
                <a:gd name="connsiteY12" fmla="*/ 13020 h 163453"/>
                <a:gd name="connsiteX13" fmla="*/ 24309 w 54152"/>
                <a:gd name="connsiteY13" fmla="*/ 71 h 163453"/>
                <a:gd name="connsiteX14" fmla="*/ 10897 w 54152"/>
                <a:gd name="connsiteY14" fmla="*/ 13020 h 163453"/>
                <a:gd name="connsiteX15" fmla="*/ 24309 w 54152"/>
                <a:gd name="connsiteY15" fmla="*/ 25970 h 163453"/>
                <a:gd name="connsiteX16" fmla="*/ 37721 w 54152"/>
                <a:gd name="connsiteY16" fmla="*/ 13020 h 1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3453">
                  <a:moveTo>
                    <a:pt x="36708" y="55533"/>
                  </a:moveTo>
                  <a:lnTo>
                    <a:pt x="1281" y="58221"/>
                  </a:lnTo>
                  <a:lnTo>
                    <a:pt x="1281" y="65795"/>
                  </a:lnTo>
                  <a:cubicBezTo>
                    <a:pt x="17730" y="65795"/>
                    <a:pt x="20007" y="67261"/>
                    <a:pt x="20007" y="79233"/>
                  </a:cubicBezTo>
                  <a:lnTo>
                    <a:pt x="20007" y="144956"/>
                  </a:lnTo>
                  <a:cubicBezTo>
                    <a:pt x="20007" y="155951"/>
                    <a:pt x="17224" y="155951"/>
                    <a:pt x="269" y="155951"/>
                  </a:cubicBezTo>
                  <a:lnTo>
                    <a:pt x="269" y="163525"/>
                  </a:lnTo>
                  <a:cubicBezTo>
                    <a:pt x="8367" y="163280"/>
                    <a:pt x="22031" y="162792"/>
                    <a:pt x="28105" y="162792"/>
                  </a:cubicBezTo>
                  <a:cubicBezTo>
                    <a:pt x="36962" y="162792"/>
                    <a:pt x="45818" y="163280"/>
                    <a:pt x="54422" y="163525"/>
                  </a:cubicBezTo>
                  <a:lnTo>
                    <a:pt x="54422" y="155951"/>
                  </a:lnTo>
                  <a:cubicBezTo>
                    <a:pt x="37721" y="155951"/>
                    <a:pt x="36708" y="154729"/>
                    <a:pt x="36708" y="145200"/>
                  </a:cubicBezTo>
                  <a:lnTo>
                    <a:pt x="36708" y="55533"/>
                  </a:lnTo>
                  <a:close/>
                  <a:moveTo>
                    <a:pt x="37721" y="13020"/>
                  </a:moveTo>
                  <a:cubicBezTo>
                    <a:pt x="37721" y="5202"/>
                    <a:pt x="31394" y="71"/>
                    <a:pt x="24309" y="71"/>
                  </a:cubicBezTo>
                  <a:cubicBezTo>
                    <a:pt x="16464" y="71"/>
                    <a:pt x="10897" y="6668"/>
                    <a:pt x="10897" y="13020"/>
                  </a:cubicBezTo>
                  <a:cubicBezTo>
                    <a:pt x="10897" y="19617"/>
                    <a:pt x="16464" y="25970"/>
                    <a:pt x="24309" y="25970"/>
                  </a:cubicBezTo>
                  <a:cubicBezTo>
                    <a:pt x="31394" y="25970"/>
                    <a:pt x="37721" y="20839"/>
                    <a:pt x="37721" y="13020"/>
                  </a:cubicBez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E6D6DC14-EA9F-A7B9-C29E-C285C13E81B6}"/>
                </a:ext>
              </a:extLst>
            </p:cNvPr>
            <p:cNvSpPr/>
            <p:nvPr>
              <p:custDataLst>
                <p:tags r:id="rId29"/>
              </p:custDataLst>
            </p:nvPr>
          </p:nvSpPr>
          <p:spPr>
            <a:xfrm>
              <a:off x="9453593" y="4178933"/>
              <a:ext cx="197632" cy="107991"/>
            </a:xfrm>
            <a:custGeom>
              <a:avLst/>
              <a:gdLst>
                <a:gd name="connsiteX0" fmla="*/ 20010 w 197632"/>
                <a:gd name="connsiteY0" fmla="*/ 24015 h 107991"/>
                <a:gd name="connsiteX1" fmla="*/ 20010 w 197632"/>
                <a:gd name="connsiteY1" fmla="*/ 89494 h 107991"/>
                <a:gd name="connsiteX2" fmla="*/ 272 w 197632"/>
                <a:gd name="connsiteY2" fmla="*/ 100489 h 107991"/>
                <a:gd name="connsiteX3" fmla="*/ 272 w 197632"/>
                <a:gd name="connsiteY3" fmla="*/ 108063 h 107991"/>
                <a:gd name="connsiteX4" fmla="*/ 28867 w 197632"/>
                <a:gd name="connsiteY4" fmla="*/ 107330 h 107991"/>
                <a:gd name="connsiteX5" fmla="*/ 57208 w 197632"/>
                <a:gd name="connsiteY5" fmla="*/ 108063 h 107991"/>
                <a:gd name="connsiteX6" fmla="*/ 57208 w 197632"/>
                <a:gd name="connsiteY6" fmla="*/ 100489 h 107991"/>
                <a:gd name="connsiteX7" fmla="*/ 37470 w 197632"/>
                <a:gd name="connsiteY7" fmla="*/ 89494 h 107991"/>
                <a:gd name="connsiteX8" fmla="*/ 37470 w 197632"/>
                <a:gd name="connsiteY8" fmla="*/ 44538 h 107991"/>
                <a:gd name="connsiteX9" fmla="*/ 71632 w 197632"/>
                <a:gd name="connsiteY9" fmla="*/ 5446 h 107991"/>
                <a:gd name="connsiteX10" fmla="*/ 90358 w 197632"/>
                <a:gd name="connsiteY10" fmla="*/ 32566 h 107991"/>
                <a:gd name="connsiteX11" fmla="*/ 90358 w 197632"/>
                <a:gd name="connsiteY11" fmla="*/ 89494 h 107991"/>
                <a:gd name="connsiteX12" fmla="*/ 70620 w 197632"/>
                <a:gd name="connsiteY12" fmla="*/ 100489 h 107991"/>
                <a:gd name="connsiteX13" fmla="*/ 70620 w 197632"/>
                <a:gd name="connsiteY13" fmla="*/ 108063 h 107991"/>
                <a:gd name="connsiteX14" fmla="*/ 99215 w 197632"/>
                <a:gd name="connsiteY14" fmla="*/ 107330 h 107991"/>
                <a:gd name="connsiteX15" fmla="*/ 127557 w 197632"/>
                <a:gd name="connsiteY15" fmla="*/ 108063 h 107991"/>
                <a:gd name="connsiteX16" fmla="*/ 127557 w 197632"/>
                <a:gd name="connsiteY16" fmla="*/ 100489 h 107991"/>
                <a:gd name="connsiteX17" fmla="*/ 107819 w 197632"/>
                <a:gd name="connsiteY17" fmla="*/ 89494 h 107991"/>
                <a:gd name="connsiteX18" fmla="*/ 107819 w 197632"/>
                <a:gd name="connsiteY18" fmla="*/ 44538 h 107991"/>
                <a:gd name="connsiteX19" fmla="*/ 141980 w 197632"/>
                <a:gd name="connsiteY19" fmla="*/ 5446 h 107991"/>
                <a:gd name="connsiteX20" fmla="*/ 160706 w 197632"/>
                <a:gd name="connsiteY20" fmla="*/ 32566 h 107991"/>
                <a:gd name="connsiteX21" fmla="*/ 160706 w 197632"/>
                <a:gd name="connsiteY21" fmla="*/ 89494 h 107991"/>
                <a:gd name="connsiteX22" fmla="*/ 140968 w 197632"/>
                <a:gd name="connsiteY22" fmla="*/ 100489 h 107991"/>
                <a:gd name="connsiteX23" fmla="*/ 140968 w 197632"/>
                <a:gd name="connsiteY23" fmla="*/ 108063 h 107991"/>
                <a:gd name="connsiteX24" fmla="*/ 169563 w 197632"/>
                <a:gd name="connsiteY24" fmla="*/ 107330 h 107991"/>
                <a:gd name="connsiteX25" fmla="*/ 197905 w 197632"/>
                <a:gd name="connsiteY25" fmla="*/ 108063 h 107991"/>
                <a:gd name="connsiteX26" fmla="*/ 197905 w 197632"/>
                <a:gd name="connsiteY26" fmla="*/ 100489 h 107991"/>
                <a:gd name="connsiteX27" fmla="*/ 178167 w 197632"/>
                <a:gd name="connsiteY27" fmla="*/ 93159 h 107991"/>
                <a:gd name="connsiteX28" fmla="*/ 178167 w 197632"/>
                <a:gd name="connsiteY28" fmla="*/ 46493 h 107991"/>
                <a:gd name="connsiteX29" fmla="*/ 170322 w 197632"/>
                <a:gd name="connsiteY29" fmla="*/ 9111 h 107991"/>
                <a:gd name="connsiteX30" fmla="*/ 143752 w 197632"/>
                <a:gd name="connsiteY30" fmla="*/ 71 h 107991"/>
                <a:gd name="connsiteX31" fmla="*/ 107059 w 197632"/>
                <a:gd name="connsiteY31" fmla="*/ 24015 h 107991"/>
                <a:gd name="connsiteX32" fmla="*/ 73404 w 197632"/>
                <a:gd name="connsiteY32" fmla="*/ 71 h 107991"/>
                <a:gd name="connsiteX33" fmla="*/ 35952 w 197632"/>
                <a:gd name="connsiteY33" fmla="*/ 25725 h 107991"/>
                <a:gd name="connsiteX34" fmla="*/ 35952 w 197632"/>
                <a:gd name="connsiteY34" fmla="*/ 71 h 107991"/>
                <a:gd name="connsiteX35" fmla="*/ 272 w 197632"/>
                <a:gd name="connsiteY35" fmla="*/ 2759 h 107991"/>
                <a:gd name="connsiteX36" fmla="*/ 272 w 197632"/>
                <a:gd name="connsiteY36" fmla="*/ 10333 h 107991"/>
                <a:gd name="connsiteX37" fmla="*/ 20010 w 197632"/>
                <a:gd name="connsiteY37" fmla="*/ 24015 h 10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991">
                  <a:moveTo>
                    <a:pt x="20010" y="24015"/>
                  </a:moveTo>
                  <a:lnTo>
                    <a:pt x="20010" y="89494"/>
                  </a:lnTo>
                  <a:cubicBezTo>
                    <a:pt x="20010" y="100489"/>
                    <a:pt x="17226" y="100489"/>
                    <a:pt x="272" y="100489"/>
                  </a:cubicBezTo>
                  <a:lnTo>
                    <a:pt x="272" y="108063"/>
                  </a:lnTo>
                  <a:cubicBezTo>
                    <a:pt x="9129" y="107819"/>
                    <a:pt x="22034" y="107330"/>
                    <a:pt x="28867" y="107330"/>
                  </a:cubicBezTo>
                  <a:cubicBezTo>
                    <a:pt x="35446" y="107330"/>
                    <a:pt x="48605" y="107819"/>
                    <a:pt x="57208" y="108063"/>
                  </a:cubicBezTo>
                  <a:lnTo>
                    <a:pt x="57208" y="100489"/>
                  </a:lnTo>
                  <a:cubicBezTo>
                    <a:pt x="40254" y="100489"/>
                    <a:pt x="37470" y="100489"/>
                    <a:pt x="37470" y="89494"/>
                  </a:cubicBezTo>
                  <a:lnTo>
                    <a:pt x="37470" y="44538"/>
                  </a:lnTo>
                  <a:cubicBezTo>
                    <a:pt x="37470" y="19129"/>
                    <a:pt x="55437" y="5446"/>
                    <a:pt x="71632" y="5446"/>
                  </a:cubicBezTo>
                  <a:cubicBezTo>
                    <a:pt x="87574" y="5446"/>
                    <a:pt x="90358" y="18640"/>
                    <a:pt x="90358" y="32566"/>
                  </a:cubicBezTo>
                  <a:lnTo>
                    <a:pt x="90358" y="89494"/>
                  </a:lnTo>
                  <a:cubicBezTo>
                    <a:pt x="90358" y="100489"/>
                    <a:pt x="87574" y="100489"/>
                    <a:pt x="70620" y="100489"/>
                  </a:cubicBezTo>
                  <a:lnTo>
                    <a:pt x="70620" y="108063"/>
                  </a:lnTo>
                  <a:cubicBezTo>
                    <a:pt x="79477" y="107819"/>
                    <a:pt x="92382" y="107330"/>
                    <a:pt x="99215" y="107330"/>
                  </a:cubicBezTo>
                  <a:cubicBezTo>
                    <a:pt x="105794" y="107330"/>
                    <a:pt x="118953" y="107819"/>
                    <a:pt x="127557" y="108063"/>
                  </a:cubicBezTo>
                  <a:lnTo>
                    <a:pt x="127557" y="100489"/>
                  </a:lnTo>
                  <a:cubicBezTo>
                    <a:pt x="110602" y="100489"/>
                    <a:pt x="107819" y="100489"/>
                    <a:pt x="107819" y="89494"/>
                  </a:cubicBezTo>
                  <a:lnTo>
                    <a:pt x="107819" y="44538"/>
                  </a:lnTo>
                  <a:cubicBezTo>
                    <a:pt x="107819" y="19129"/>
                    <a:pt x="125785" y="5446"/>
                    <a:pt x="141980" y="5446"/>
                  </a:cubicBezTo>
                  <a:cubicBezTo>
                    <a:pt x="157923" y="5446"/>
                    <a:pt x="160706" y="18640"/>
                    <a:pt x="160706" y="32566"/>
                  </a:cubicBezTo>
                  <a:lnTo>
                    <a:pt x="160706" y="89494"/>
                  </a:lnTo>
                  <a:cubicBezTo>
                    <a:pt x="160706" y="100489"/>
                    <a:pt x="157923" y="100489"/>
                    <a:pt x="140968" y="100489"/>
                  </a:cubicBezTo>
                  <a:lnTo>
                    <a:pt x="140968" y="108063"/>
                  </a:lnTo>
                  <a:cubicBezTo>
                    <a:pt x="149825" y="107819"/>
                    <a:pt x="162731" y="107330"/>
                    <a:pt x="169563" y="107330"/>
                  </a:cubicBezTo>
                  <a:cubicBezTo>
                    <a:pt x="176142" y="107330"/>
                    <a:pt x="189301" y="107819"/>
                    <a:pt x="197905" y="108063"/>
                  </a:cubicBezTo>
                  <a:lnTo>
                    <a:pt x="197905" y="100489"/>
                  </a:lnTo>
                  <a:cubicBezTo>
                    <a:pt x="184746" y="100489"/>
                    <a:pt x="178420" y="100489"/>
                    <a:pt x="178167" y="93159"/>
                  </a:cubicBezTo>
                  <a:lnTo>
                    <a:pt x="178167" y="46493"/>
                  </a:lnTo>
                  <a:cubicBezTo>
                    <a:pt x="178167" y="25481"/>
                    <a:pt x="178167" y="17907"/>
                    <a:pt x="170322" y="9111"/>
                  </a:cubicBezTo>
                  <a:cubicBezTo>
                    <a:pt x="166779" y="4958"/>
                    <a:pt x="158429" y="71"/>
                    <a:pt x="143752" y="71"/>
                  </a:cubicBezTo>
                  <a:cubicBezTo>
                    <a:pt x="122496" y="71"/>
                    <a:pt x="111361" y="14731"/>
                    <a:pt x="107059" y="24015"/>
                  </a:cubicBezTo>
                  <a:cubicBezTo>
                    <a:pt x="103517" y="2759"/>
                    <a:pt x="84791" y="71"/>
                    <a:pt x="73404" y="71"/>
                  </a:cubicBezTo>
                  <a:cubicBezTo>
                    <a:pt x="54931" y="71"/>
                    <a:pt x="43038" y="10577"/>
                    <a:pt x="35952" y="25725"/>
                  </a:cubicBezTo>
                  <a:lnTo>
                    <a:pt x="35952" y="71"/>
                  </a:lnTo>
                  <a:lnTo>
                    <a:pt x="272" y="2759"/>
                  </a:lnTo>
                  <a:lnTo>
                    <a:pt x="272" y="10333"/>
                  </a:lnTo>
                  <a:cubicBezTo>
                    <a:pt x="17985" y="10333"/>
                    <a:pt x="20010" y="12043"/>
                    <a:pt x="20010" y="24015"/>
                  </a:cubicBez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1D1D45CE-895D-435E-3A43-74840C60B8FB}"/>
                </a:ext>
              </a:extLst>
            </p:cNvPr>
            <p:cNvSpPr/>
            <p:nvPr>
              <p:custDataLst>
                <p:tags r:id="rId30"/>
              </p:custDataLst>
            </p:nvPr>
          </p:nvSpPr>
          <p:spPr>
            <a:xfrm>
              <a:off x="9681424" y="4103681"/>
              <a:ext cx="58707" cy="244325"/>
            </a:xfrm>
            <a:custGeom>
              <a:avLst/>
              <a:gdLst>
                <a:gd name="connsiteX0" fmla="*/ 58988 w 58707"/>
                <a:gd name="connsiteY0" fmla="*/ 241953 h 244325"/>
                <a:gd name="connsiteX1" fmla="*/ 54686 w 58707"/>
                <a:gd name="connsiteY1" fmla="*/ 236578 h 244325"/>
                <a:gd name="connsiteX2" fmla="*/ 14957 w 58707"/>
                <a:gd name="connsiteY2" fmla="*/ 122234 h 244325"/>
                <a:gd name="connsiteX3" fmla="*/ 55698 w 58707"/>
                <a:gd name="connsiteY3" fmla="*/ 6668 h 244325"/>
                <a:gd name="connsiteX4" fmla="*/ 58988 w 58707"/>
                <a:gd name="connsiteY4" fmla="*/ 2514 h 244325"/>
                <a:gd name="connsiteX5" fmla="*/ 56458 w 58707"/>
                <a:gd name="connsiteY5" fmla="*/ 71 h 244325"/>
                <a:gd name="connsiteX6" fmla="*/ 16222 w 58707"/>
                <a:gd name="connsiteY6" fmla="*/ 47715 h 244325"/>
                <a:gd name="connsiteX7" fmla="*/ 280 w 58707"/>
                <a:gd name="connsiteY7" fmla="*/ 122234 h 244325"/>
                <a:gd name="connsiteX8" fmla="*/ 16982 w 58707"/>
                <a:gd name="connsiteY8" fmla="*/ 198463 h 244325"/>
                <a:gd name="connsiteX9" fmla="*/ 56458 w 58707"/>
                <a:gd name="connsiteY9" fmla="*/ 244396 h 244325"/>
                <a:gd name="connsiteX10" fmla="*/ 58988 w 58707"/>
                <a:gd name="connsiteY10" fmla="*/ 241953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8988" y="241953"/>
                  </a:moveTo>
                  <a:cubicBezTo>
                    <a:pt x="58988" y="241220"/>
                    <a:pt x="58988" y="240732"/>
                    <a:pt x="54686" y="236578"/>
                  </a:cubicBezTo>
                  <a:cubicBezTo>
                    <a:pt x="23055" y="205793"/>
                    <a:pt x="14957" y="159616"/>
                    <a:pt x="14957" y="122234"/>
                  </a:cubicBezTo>
                  <a:cubicBezTo>
                    <a:pt x="14957" y="79721"/>
                    <a:pt x="24573" y="37209"/>
                    <a:pt x="55698" y="6668"/>
                  </a:cubicBezTo>
                  <a:cubicBezTo>
                    <a:pt x="58988" y="3736"/>
                    <a:pt x="58988" y="3247"/>
                    <a:pt x="58988" y="2514"/>
                  </a:cubicBezTo>
                  <a:cubicBezTo>
                    <a:pt x="58988" y="804"/>
                    <a:pt x="57976" y="71"/>
                    <a:pt x="56458" y="71"/>
                  </a:cubicBezTo>
                  <a:cubicBezTo>
                    <a:pt x="53927" y="71"/>
                    <a:pt x="31152" y="16685"/>
                    <a:pt x="16222" y="47715"/>
                  </a:cubicBezTo>
                  <a:cubicBezTo>
                    <a:pt x="3317" y="74590"/>
                    <a:pt x="280" y="101710"/>
                    <a:pt x="280" y="122234"/>
                  </a:cubicBezTo>
                  <a:cubicBezTo>
                    <a:pt x="280" y="141291"/>
                    <a:pt x="3064" y="170855"/>
                    <a:pt x="16982" y="198463"/>
                  </a:cubicBezTo>
                  <a:cubicBezTo>
                    <a:pt x="32165" y="228515"/>
                    <a:pt x="53927" y="244396"/>
                    <a:pt x="56458" y="244396"/>
                  </a:cubicBezTo>
                  <a:cubicBezTo>
                    <a:pt x="57976" y="244396"/>
                    <a:pt x="58988" y="243663"/>
                    <a:pt x="58988" y="241953"/>
                  </a:cubicBezTo>
                  <a:close/>
                </a:path>
              </a:pathLst>
            </a:custGeom>
            <a:solidFill>
              <a:srgbClr val="000000"/>
            </a:solidFill>
            <a:ln w="2540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612E2E73-F568-5EE7-083B-F375645CD12D}"/>
                </a:ext>
              </a:extLst>
            </p:cNvPr>
            <p:cNvSpPr/>
            <p:nvPr>
              <p:custDataLst>
                <p:tags r:id="rId31"/>
              </p:custDataLst>
            </p:nvPr>
          </p:nvSpPr>
          <p:spPr>
            <a:xfrm>
              <a:off x="9768952" y="4120050"/>
              <a:ext cx="180425" cy="172249"/>
            </a:xfrm>
            <a:custGeom>
              <a:avLst/>
              <a:gdLst>
                <a:gd name="connsiteX0" fmla="*/ 145029 w 180425"/>
                <a:gd name="connsiteY0" fmla="*/ 27924 h 172249"/>
                <a:gd name="connsiteX1" fmla="*/ 177420 w 180425"/>
                <a:gd name="connsiteY1" fmla="*/ 7645 h 172249"/>
                <a:gd name="connsiteX2" fmla="*/ 180709 w 180425"/>
                <a:gd name="connsiteY2" fmla="*/ 3003 h 172249"/>
                <a:gd name="connsiteX3" fmla="*/ 177420 w 180425"/>
                <a:gd name="connsiteY3" fmla="*/ 71 h 172249"/>
                <a:gd name="connsiteX4" fmla="*/ 156670 w 180425"/>
                <a:gd name="connsiteY4" fmla="*/ 804 h 172249"/>
                <a:gd name="connsiteX5" fmla="*/ 131618 w 180425"/>
                <a:gd name="connsiteY5" fmla="*/ 71 h 172249"/>
                <a:gd name="connsiteX6" fmla="*/ 126810 w 180425"/>
                <a:gd name="connsiteY6" fmla="*/ 4713 h 172249"/>
                <a:gd name="connsiteX7" fmla="*/ 130858 w 180425"/>
                <a:gd name="connsiteY7" fmla="*/ 7645 h 172249"/>
                <a:gd name="connsiteX8" fmla="*/ 142499 w 180425"/>
                <a:gd name="connsiteY8" fmla="*/ 15708 h 172249"/>
                <a:gd name="connsiteX9" fmla="*/ 138703 w 180425"/>
                <a:gd name="connsiteY9" fmla="*/ 24992 h 172249"/>
                <a:gd name="connsiteX10" fmla="*/ 61016 w 180425"/>
                <a:gd name="connsiteY10" fmla="*/ 144223 h 172249"/>
                <a:gd name="connsiteX11" fmla="*/ 43809 w 180425"/>
                <a:gd name="connsiteY11" fmla="*/ 14975 h 172249"/>
                <a:gd name="connsiteX12" fmla="*/ 61269 w 180425"/>
                <a:gd name="connsiteY12" fmla="*/ 7645 h 172249"/>
                <a:gd name="connsiteX13" fmla="*/ 67596 w 180425"/>
                <a:gd name="connsiteY13" fmla="*/ 2759 h 172249"/>
                <a:gd name="connsiteX14" fmla="*/ 64053 w 180425"/>
                <a:gd name="connsiteY14" fmla="*/ 71 h 172249"/>
                <a:gd name="connsiteX15" fmla="*/ 32675 w 180425"/>
                <a:gd name="connsiteY15" fmla="*/ 804 h 172249"/>
                <a:gd name="connsiteX16" fmla="*/ 18757 w 180425"/>
                <a:gd name="connsiteY16" fmla="*/ 560 h 172249"/>
                <a:gd name="connsiteX17" fmla="*/ 5092 w 180425"/>
                <a:gd name="connsiteY17" fmla="*/ 71 h 172249"/>
                <a:gd name="connsiteX18" fmla="*/ 284 w 180425"/>
                <a:gd name="connsiteY18" fmla="*/ 4713 h 172249"/>
                <a:gd name="connsiteX19" fmla="*/ 6610 w 180425"/>
                <a:gd name="connsiteY19" fmla="*/ 7645 h 172249"/>
                <a:gd name="connsiteX20" fmla="*/ 21793 w 180425"/>
                <a:gd name="connsiteY20" fmla="*/ 15952 h 172249"/>
                <a:gd name="connsiteX21" fmla="*/ 41784 w 180425"/>
                <a:gd name="connsiteY21" fmla="*/ 166701 h 172249"/>
                <a:gd name="connsiteX22" fmla="*/ 46845 w 180425"/>
                <a:gd name="connsiteY22" fmla="*/ 172320 h 172249"/>
                <a:gd name="connsiteX23" fmla="*/ 53931 w 180425"/>
                <a:gd name="connsiteY23" fmla="*/ 167923 h 172249"/>
                <a:gd name="connsiteX24" fmla="*/ 145029 w 180425"/>
                <a:gd name="connsiteY24" fmla="*/ 27924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249">
                  <a:moveTo>
                    <a:pt x="145029" y="27924"/>
                  </a:moveTo>
                  <a:cubicBezTo>
                    <a:pt x="157429" y="8867"/>
                    <a:pt x="168057" y="8134"/>
                    <a:pt x="177420" y="7645"/>
                  </a:cubicBezTo>
                  <a:cubicBezTo>
                    <a:pt x="180456" y="7401"/>
                    <a:pt x="180709" y="3247"/>
                    <a:pt x="180709" y="3003"/>
                  </a:cubicBezTo>
                  <a:cubicBezTo>
                    <a:pt x="180709" y="1049"/>
                    <a:pt x="179444" y="71"/>
                    <a:pt x="177420" y="71"/>
                  </a:cubicBezTo>
                  <a:cubicBezTo>
                    <a:pt x="170840" y="71"/>
                    <a:pt x="163502" y="804"/>
                    <a:pt x="156670" y="804"/>
                  </a:cubicBezTo>
                  <a:cubicBezTo>
                    <a:pt x="148319" y="804"/>
                    <a:pt x="139715" y="71"/>
                    <a:pt x="131618" y="71"/>
                  </a:cubicBezTo>
                  <a:cubicBezTo>
                    <a:pt x="130099" y="71"/>
                    <a:pt x="126810" y="71"/>
                    <a:pt x="126810" y="4713"/>
                  </a:cubicBezTo>
                  <a:cubicBezTo>
                    <a:pt x="126810" y="7401"/>
                    <a:pt x="129087" y="7645"/>
                    <a:pt x="130858" y="7645"/>
                  </a:cubicBezTo>
                  <a:cubicBezTo>
                    <a:pt x="137691" y="8134"/>
                    <a:pt x="142499" y="10577"/>
                    <a:pt x="142499" y="15708"/>
                  </a:cubicBezTo>
                  <a:cubicBezTo>
                    <a:pt x="142499" y="19373"/>
                    <a:pt x="138703" y="24748"/>
                    <a:pt x="138703" y="24992"/>
                  </a:cubicBezTo>
                  <a:lnTo>
                    <a:pt x="61016" y="144223"/>
                  </a:lnTo>
                  <a:lnTo>
                    <a:pt x="43809" y="14975"/>
                  </a:lnTo>
                  <a:cubicBezTo>
                    <a:pt x="43809" y="10822"/>
                    <a:pt x="49629" y="7645"/>
                    <a:pt x="61269" y="7645"/>
                  </a:cubicBezTo>
                  <a:cubicBezTo>
                    <a:pt x="64812" y="7645"/>
                    <a:pt x="67596" y="7645"/>
                    <a:pt x="67596" y="2759"/>
                  </a:cubicBezTo>
                  <a:cubicBezTo>
                    <a:pt x="67596" y="560"/>
                    <a:pt x="65571" y="71"/>
                    <a:pt x="64053" y="71"/>
                  </a:cubicBezTo>
                  <a:cubicBezTo>
                    <a:pt x="53931" y="71"/>
                    <a:pt x="43050" y="804"/>
                    <a:pt x="32675" y="804"/>
                  </a:cubicBezTo>
                  <a:cubicBezTo>
                    <a:pt x="28120" y="804"/>
                    <a:pt x="23312" y="560"/>
                    <a:pt x="18757" y="560"/>
                  </a:cubicBezTo>
                  <a:cubicBezTo>
                    <a:pt x="14202" y="560"/>
                    <a:pt x="9394" y="71"/>
                    <a:pt x="5092" y="71"/>
                  </a:cubicBezTo>
                  <a:cubicBezTo>
                    <a:pt x="3321" y="71"/>
                    <a:pt x="284" y="71"/>
                    <a:pt x="284" y="4713"/>
                  </a:cubicBezTo>
                  <a:cubicBezTo>
                    <a:pt x="284" y="7645"/>
                    <a:pt x="2562" y="7645"/>
                    <a:pt x="6610" y="7645"/>
                  </a:cubicBezTo>
                  <a:cubicBezTo>
                    <a:pt x="20781" y="7645"/>
                    <a:pt x="21034" y="9844"/>
                    <a:pt x="21793" y="15952"/>
                  </a:cubicBezTo>
                  <a:lnTo>
                    <a:pt x="41784" y="166701"/>
                  </a:lnTo>
                  <a:cubicBezTo>
                    <a:pt x="42544" y="171587"/>
                    <a:pt x="43556" y="172320"/>
                    <a:pt x="46845" y="172320"/>
                  </a:cubicBezTo>
                  <a:cubicBezTo>
                    <a:pt x="50894" y="172320"/>
                    <a:pt x="51906" y="171099"/>
                    <a:pt x="53931" y="167923"/>
                  </a:cubicBezTo>
                  <a:lnTo>
                    <a:pt x="145029" y="27924"/>
                  </a:lnTo>
                  <a:close/>
                </a:path>
              </a:pathLst>
            </a:custGeom>
            <a:solidFill>
              <a:srgbClr val="000000"/>
            </a:solidFill>
            <a:ln w="254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3E843FAD-196F-C535-C233-662C2612155C}"/>
                </a:ext>
              </a:extLst>
            </p:cNvPr>
            <p:cNvSpPr/>
            <p:nvPr>
              <p:custDataLst>
                <p:tags r:id="rId32"/>
              </p:custDataLst>
            </p:nvPr>
          </p:nvSpPr>
          <p:spPr>
            <a:xfrm>
              <a:off x="9902394" y="4210182"/>
              <a:ext cx="77762" cy="148280"/>
            </a:xfrm>
            <a:custGeom>
              <a:avLst/>
              <a:gdLst>
                <a:gd name="connsiteX0" fmla="*/ 78052 w 77762"/>
                <a:gd name="connsiteY0" fmla="*/ 6572 h 148280"/>
                <a:gd name="connsiteX1" fmla="*/ 70967 w 77762"/>
                <a:gd name="connsiteY1" fmla="*/ 73 h 148280"/>
                <a:gd name="connsiteX2" fmla="*/ 61047 w 77762"/>
                <a:gd name="connsiteY2" fmla="*/ 9479 h 148280"/>
                <a:gd name="connsiteX3" fmla="*/ 68133 w 77762"/>
                <a:gd name="connsiteY3" fmla="*/ 15978 h 148280"/>
                <a:gd name="connsiteX4" fmla="*/ 78052 w 77762"/>
                <a:gd name="connsiteY4" fmla="*/ 6572 h 148280"/>
                <a:gd name="connsiteX5" fmla="*/ 40500 w 77762"/>
                <a:gd name="connsiteY5" fmla="*/ 121844 h 148280"/>
                <a:gd name="connsiteX6" fmla="*/ 17649 w 77762"/>
                <a:gd name="connsiteY6" fmla="*/ 143565 h 148280"/>
                <a:gd name="connsiteX7" fmla="*/ 11272 w 77762"/>
                <a:gd name="connsiteY7" fmla="*/ 142539 h 148280"/>
                <a:gd name="connsiteX8" fmla="*/ 17295 w 77762"/>
                <a:gd name="connsiteY8" fmla="*/ 133816 h 148280"/>
                <a:gd name="connsiteX9" fmla="*/ 10387 w 77762"/>
                <a:gd name="connsiteY9" fmla="*/ 127488 h 148280"/>
                <a:gd name="connsiteX10" fmla="*/ 290 w 77762"/>
                <a:gd name="connsiteY10" fmla="*/ 137579 h 148280"/>
                <a:gd name="connsiteX11" fmla="*/ 17826 w 77762"/>
                <a:gd name="connsiteY11" fmla="*/ 148354 h 148280"/>
                <a:gd name="connsiteX12" fmla="*/ 54671 w 77762"/>
                <a:gd name="connsiteY12" fmla="*/ 121331 h 148280"/>
                <a:gd name="connsiteX13" fmla="*/ 70613 w 77762"/>
                <a:gd name="connsiteY13" fmla="*/ 60103 h 148280"/>
                <a:gd name="connsiteX14" fmla="*/ 71498 w 77762"/>
                <a:gd name="connsiteY14" fmla="*/ 54117 h 148280"/>
                <a:gd name="connsiteX15" fmla="*/ 52545 w 77762"/>
                <a:gd name="connsiteY15" fmla="*/ 38041 h 148280"/>
                <a:gd name="connsiteX16" fmla="*/ 21546 w 77762"/>
                <a:gd name="connsiteY16" fmla="*/ 64208 h 148280"/>
                <a:gd name="connsiteX17" fmla="*/ 24557 w 77762"/>
                <a:gd name="connsiteY17" fmla="*/ 66431 h 148280"/>
                <a:gd name="connsiteX18" fmla="*/ 28100 w 77762"/>
                <a:gd name="connsiteY18" fmla="*/ 63353 h 148280"/>
                <a:gd name="connsiteX19" fmla="*/ 52014 w 77762"/>
                <a:gd name="connsiteY19" fmla="*/ 42830 h 148280"/>
                <a:gd name="connsiteX20" fmla="*/ 58036 w 77762"/>
                <a:gd name="connsiteY20" fmla="*/ 51210 h 148280"/>
                <a:gd name="connsiteX21" fmla="*/ 57505 w 77762"/>
                <a:gd name="connsiteY21" fmla="*/ 56341 h 148280"/>
                <a:gd name="connsiteX22" fmla="*/ 40500 w 77762"/>
                <a:gd name="connsiteY22" fmla="*/ 121844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52" y="6572"/>
                  </a:moveTo>
                  <a:cubicBezTo>
                    <a:pt x="78052" y="3664"/>
                    <a:pt x="75750" y="73"/>
                    <a:pt x="70967" y="73"/>
                  </a:cubicBezTo>
                  <a:cubicBezTo>
                    <a:pt x="65830" y="73"/>
                    <a:pt x="61047" y="4861"/>
                    <a:pt x="61047" y="9479"/>
                  </a:cubicBezTo>
                  <a:cubicBezTo>
                    <a:pt x="61047" y="12216"/>
                    <a:pt x="63173" y="15978"/>
                    <a:pt x="68133" y="15978"/>
                  </a:cubicBezTo>
                  <a:cubicBezTo>
                    <a:pt x="72916" y="15978"/>
                    <a:pt x="78052" y="11532"/>
                    <a:pt x="78052" y="6572"/>
                  </a:cubicBezTo>
                  <a:close/>
                  <a:moveTo>
                    <a:pt x="40500" y="121844"/>
                  </a:moveTo>
                  <a:cubicBezTo>
                    <a:pt x="37488" y="133645"/>
                    <a:pt x="28100" y="143565"/>
                    <a:pt x="17649" y="143565"/>
                  </a:cubicBezTo>
                  <a:cubicBezTo>
                    <a:pt x="15346" y="143565"/>
                    <a:pt x="13221" y="143223"/>
                    <a:pt x="11272" y="142539"/>
                  </a:cubicBezTo>
                  <a:cubicBezTo>
                    <a:pt x="15878" y="140486"/>
                    <a:pt x="17295" y="136382"/>
                    <a:pt x="17295" y="133816"/>
                  </a:cubicBezTo>
                  <a:cubicBezTo>
                    <a:pt x="17295" y="129712"/>
                    <a:pt x="13929" y="127488"/>
                    <a:pt x="10387" y="127488"/>
                  </a:cubicBezTo>
                  <a:cubicBezTo>
                    <a:pt x="4895" y="127488"/>
                    <a:pt x="290" y="132106"/>
                    <a:pt x="290" y="137579"/>
                  </a:cubicBezTo>
                  <a:cubicBezTo>
                    <a:pt x="290" y="144078"/>
                    <a:pt x="7198" y="148354"/>
                    <a:pt x="17826" y="148354"/>
                  </a:cubicBezTo>
                  <a:cubicBezTo>
                    <a:pt x="28454" y="148354"/>
                    <a:pt x="49179" y="142197"/>
                    <a:pt x="54671" y="121331"/>
                  </a:cubicBezTo>
                  <a:lnTo>
                    <a:pt x="70613" y="60103"/>
                  </a:lnTo>
                  <a:cubicBezTo>
                    <a:pt x="71144" y="58222"/>
                    <a:pt x="71498" y="56683"/>
                    <a:pt x="71498" y="54117"/>
                  </a:cubicBezTo>
                  <a:cubicBezTo>
                    <a:pt x="71498" y="44711"/>
                    <a:pt x="63173" y="38041"/>
                    <a:pt x="52545" y="38041"/>
                  </a:cubicBezTo>
                  <a:cubicBezTo>
                    <a:pt x="32883" y="38041"/>
                    <a:pt x="21546" y="61814"/>
                    <a:pt x="21546" y="64208"/>
                  </a:cubicBezTo>
                  <a:cubicBezTo>
                    <a:pt x="21546" y="66431"/>
                    <a:pt x="24026" y="66431"/>
                    <a:pt x="24557" y="66431"/>
                  </a:cubicBezTo>
                  <a:cubicBezTo>
                    <a:pt x="26683" y="66431"/>
                    <a:pt x="26860" y="65918"/>
                    <a:pt x="28100" y="63353"/>
                  </a:cubicBezTo>
                  <a:cubicBezTo>
                    <a:pt x="32529" y="53433"/>
                    <a:pt x="41740" y="42830"/>
                    <a:pt x="52014" y="42830"/>
                  </a:cubicBezTo>
                  <a:cubicBezTo>
                    <a:pt x="56442" y="42830"/>
                    <a:pt x="58036" y="45737"/>
                    <a:pt x="58036" y="51210"/>
                  </a:cubicBezTo>
                  <a:cubicBezTo>
                    <a:pt x="58036" y="53091"/>
                    <a:pt x="57682" y="55486"/>
                    <a:pt x="57505" y="56341"/>
                  </a:cubicBezTo>
                  <a:lnTo>
                    <a:pt x="40500" y="121844"/>
                  </a:lnTo>
                  <a:close/>
                </a:path>
              </a:pathLst>
            </a:custGeom>
            <a:solidFill>
              <a:srgbClr val="000000"/>
            </a:solidFill>
            <a:ln w="2540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57E1000E-9944-6073-A8F6-677F3D5ED799}"/>
                </a:ext>
              </a:extLst>
            </p:cNvPr>
            <p:cNvSpPr/>
            <p:nvPr>
              <p:custDataLst>
                <p:tags r:id="rId33"/>
              </p:custDataLst>
            </p:nvPr>
          </p:nvSpPr>
          <p:spPr>
            <a:xfrm>
              <a:off x="10030781" y="4261026"/>
              <a:ext cx="29606" cy="73053"/>
            </a:xfrm>
            <a:custGeom>
              <a:avLst/>
              <a:gdLst>
                <a:gd name="connsiteX0" fmla="*/ 29901 w 29606"/>
                <a:gd name="connsiteY0" fmla="*/ 25725 h 73053"/>
                <a:gd name="connsiteX1" fmla="*/ 13706 w 29606"/>
                <a:gd name="connsiteY1" fmla="*/ 71 h 73053"/>
                <a:gd name="connsiteX2" fmla="*/ 294 w 29606"/>
                <a:gd name="connsiteY2" fmla="*/ 13020 h 73053"/>
                <a:gd name="connsiteX3" fmla="*/ 13706 w 29606"/>
                <a:gd name="connsiteY3" fmla="*/ 25970 h 73053"/>
                <a:gd name="connsiteX4" fmla="*/ 22563 w 29606"/>
                <a:gd name="connsiteY4" fmla="*/ 22793 h 73053"/>
                <a:gd name="connsiteX5" fmla="*/ 23828 w 29606"/>
                <a:gd name="connsiteY5" fmla="*/ 22061 h 73053"/>
                <a:gd name="connsiteX6" fmla="*/ 24334 w 29606"/>
                <a:gd name="connsiteY6" fmla="*/ 25725 h 73053"/>
                <a:gd name="connsiteX7" fmla="*/ 7126 w 29606"/>
                <a:gd name="connsiteY7" fmla="*/ 66528 h 73053"/>
                <a:gd name="connsiteX8" fmla="*/ 4343 w 29606"/>
                <a:gd name="connsiteY8" fmla="*/ 70437 h 73053"/>
                <a:gd name="connsiteX9" fmla="*/ 6873 w 29606"/>
                <a:gd name="connsiteY9" fmla="*/ 73124 h 73053"/>
                <a:gd name="connsiteX10" fmla="*/ 29901 w 29606"/>
                <a:gd name="connsiteY10" fmla="*/ 25725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01" y="25725"/>
                  </a:moveTo>
                  <a:cubicBezTo>
                    <a:pt x="29901" y="9600"/>
                    <a:pt x="23575" y="71"/>
                    <a:pt x="13706" y="71"/>
                  </a:cubicBezTo>
                  <a:cubicBezTo>
                    <a:pt x="5355" y="71"/>
                    <a:pt x="294" y="6179"/>
                    <a:pt x="294" y="13020"/>
                  </a:cubicBezTo>
                  <a:cubicBezTo>
                    <a:pt x="294" y="19617"/>
                    <a:pt x="5355" y="25970"/>
                    <a:pt x="13706" y="25970"/>
                  </a:cubicBezTo>
                  <a:cubicBezTo>
                    <a:pt x="16742" y="25970"/>
                    <a:pt x="20032" y="24992"/>
                    <a:pt x="22563" y="22793"/>
                  </a:cubicBezTo>
                  <a:cubicBezTo>
                    <a:pt x="23322" y="22305"/>
                    <a:pt x="23575" y="22061"/>
                    <a:pt x="23828" y="22061"/>
                  </a:cubicBezTo>
                  <a:cubicBezTo>
                    <a:pt x="24081" y="22061"/>
                    <a:pt x="24334" y="22305"/>
                    <a:pt x="24334" y="25725"/>
                  </a:cubicBezTo>
                  <a:cubicBezTo>
                    <a:pt x="24334" y="43805"/>
                    <a:pt x="15477" y="58465"/>
                    <a:pt x="7126" y="66528"/>
                  </a:cubicBezTo>
                  <a:cubicBezTo>
                    <a:pt x="4343" y="69215"/>
                    <a:pt x="4343" y="69704"/>
                    <a:pt x="4343" y="70437"/>
                  </a:cubicBezTo>
                  <a:cubicBezTo>
                    <a:pt x="4343" y="72147"/>
                    <a:pt x="5608" y="73124"/>
                    <a:pt x="6873" y="73124"/>
                  </a:cubicBezTo>
                  <a:cubicBezTo>
                    <a:pt x="9657" y="73124"/>
                    <a:pt x="29901" y="54311"/>
                    <a:pt x="29901" y="25725"/>
                  </a:cubicBezTo>
                  <a:close/>
                </a:path>
              </a:pathLst>
            </a:custGeom>
            <a:solidFill>
              <a:srgbClr val="000000"/>
            </a:solidFill>
            <a:ln w="25400"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F5F764CE-C540-1B2E-B623-2D245CBF97E2}"/>
                </a:ext>
              </a:extLst>
            </p:cNvPr>
            <p:cNvSpPr/>
            <p:nvPr>
              <p:custDataLst>
                <p:tags r:id="rId34"/>
              </p:custDataLst>
            </p:nvPr>
          </p:nvSpPr>
          <p:spPr>
            <a:xfrm>
              <a:off x="10135656" y="4120050"/>
              <a:ext cx="180425" cy="172249"/>
            </a:xfrm>
            <a:custGeom>
              <a:avLst/>
              <a:gdLst>
                <a:gd name="connsiteX0" fmla="*/ 145044 w 180425"/>
                <a:gd name="connsiteY0" fmla="*/ 27924 h 172249"/>
                <a:gd name="connsiteX1" fmla="*/ 177434 w 180425"/>
                <a:gd name="connsiteY1" fmla="*/ 7645 h 172249"/>
                <a:gd name="connsiteX2" fmla="*/ 180724 w 180425"/>
                <a:gd name="connsiteY2" fmla="*/ 3003 h 172249"/>
                <a:gd name="connsiteX3" fmla="*/ 177434 w 180425"/>
                <a:gd name="connsiteY3" fmla="*/ 71 h 172249"/>
                <a:gd name="connsiteX4" fmla="*/ 156684 w 180425"/>
                <a:gd name="connsiteY4" fmla="*/ 804 h 172249"/>
                <a:gd name="connsiteX5" fmla="*/ 131632 w 180425"/>
                <a:gd name="connsiteY5" fmla="*/ 71 h 172249"/>
                <a:gd name="connsiteX6" fmla="*/ 126824 w 180425"/>
                <a:gd name="connsiteY6" fmla="*/ 4713 h 172249"/>
                <a:gd name="connsiteX7" fmla="*/ 130873 w 180425"/>
                <a:gd name="connsiteY7" fmla="*/ 7645 h 172249"/>
                <a:gd name="connsiteX8" fmla="*/ 142513 w 180425"/>
                <a:gd name="connsiteY8" fmla="*/ 15708 h 172249"/>
                <a:gd name="connsiteX9" fmla="*/ 138717 w 180425"/>
                <a:gd name="connsiteY9" fmla="*/ 24992 h 172249"/>
                <a:gd name="connsiteX10" fmla="*/ 61031 w 180425"/>
                <a:gd name="connsiteY10" fmla="*/ 144223 h 172249"/>
                <a:gd name="connsiteX11" fmla="*/ 43823 w 180425"/>
                <a:gd name="connsiteY11" fmla="*/ 14975 h 172249"/>
                <a:gd name="connsiteX12" fmla="*/ 61284 w 180425"/>
                <a:gd name="connsiteY12" fmla="*/ 7645 h 172249"/>
                <a:gd name="connsiteX13" fmla="*/ 67610 w 180425"/>
                <a:gd name="connsiteY13" fmla="*/ 2759 h 172249"/>
                <a:gd name="connsiteX14" fmla="*/ 64067 w 180425"/>
                <a:gd name="connsiteY14" fmla="*/ 71 h 172249"/>
                <a:gd name="connsiteX15" fmla="*/ 32689 w 180425"/>
                <a:gd name="connsiteY15" fmla="*/ 804 h 172249"/>
                <a:gd name="connsiteX16" fmla="*/ 18771 w 180425"/>
                <a:gd name="connsiteY16" fmla="*/ 560 h 172249"/>
                <a:gd name="connsiteX17" fmla="*/ 5106 w 180425"/>
                <a:gd name="connsiteY17" fmla="*/ 71 h 172249"/>
                <a:gd name="connsiteX18" fmla="*/ 298 w 180425"/>
                <a:gd name="connsiteY18" fmla="*/ 4713 h 172249"/>
                <a:gd name="connsiteX19" fmla="*/ 6625 w 180425"/>
                <a:gd name="connsiteY19" fmla="*/ 7645 h 172249"/>
                <a:gd name="connsiteX20" fmla="*/ 21808 w 180425"/>
                <a:gd name="connsiteY20" fmla="*/ 15952 h 172249"/>
                <a:gd name="connsiteX21" fmla="*/ 41799 w 180425"/>
                <a:gd name="connsiteY21" fmla="*/ 166701 h 172249"/>
                <a:gd name="connsiteX22" fmla="*/ 46860 w 180425"/>
                <a:gd name="connsiteY22" fmla="*/ 172320 h 172249"/>
                <a:gd name="connsiteX23" fmla="*/ 53945 w 180425"/>
                <a:gd name="connsiteY23" fmla="*/ 167923 h 172249"/>
                <a:gd name="connsiteX24" fmla="*/ 145044 w 180425"/>
                <a:gd name="connsiteY24" fmla="*/ 27924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249">
                  <a:moveTo>
                    <a:pt x="145044" y="27924"/>
                  </a:moveTo>
                  <a:cubicBezTo>
                    <a:pt x="157443" y="8867"/>
                    <a:pt x="168071" y="8134"/>
                    <a:pt x="177434" y="7645"/>
                  </a:cubicBezTo>
                  <a:cubicBezTo>
                    <a:pt x="180471" y="7401"/>
                    <a:pt x="180724" y="3247"/>
                    <a:pt x="180724" y="3003"/>
                  </a:cubicBezTo>
                  <a:cubicBezTo>
                    <a:pt x="180724" y="1049"/>
                    <a:pt x="179459" y="71"/>
                    <a:pt x="177434" y="71"/>
                  </a:cubicBezTo>
                  <a:cubicBezTo>
                    <a:pt x="170855" y="71"/>
                    <a:pt x="163516" y="804"/>
                    <a:pt x="156684" y="804"/>
                  </a:cubicBezTo>
                  <a:cubicBezTo>
                    <a:pt x="148333" y="804"/>
                    <a:pt x="139730" y="71"/>
                    <a:pt x="131632" y="71"/>
                  </a:cubicBezTo>
                  <a:cubicBezTo>
                    <a:pt x="130114" y="71"/>
                    <a:pt x="126824" y="71"/>
                    <a:pt x="126824" y="4713"/>
                  </a:cubicBezTo>
                  <a:cubicBezTo>
                    <a:pt x="126824" y="7401"/>
                    <a:pt x="129101" y="7645"/>
                    <a:pt x="130873" y="7645"/>
                  </a:cubicBezTo>
                  <a:cubicBezTo>
                    <a:pt x="137705" y="8134"/>
                    <a:pt x="142513" y="10577"/>
                    <a:pt x="142513" y="15708"/>
                  </a:cubicBezTo>
                  <a:cubicBezTo>
                    <a:pt x="142513" y="19373"/>
                    <a:pt x="138717" y="24748"/>
                    <a:pt x="138717" y="24992"/>
                  </a:cubicBezTo>
                  <a:lnTo>
                    <a:pt x="61031" y="144223"/>
                  </a:lnTo>
                  <a:lnTo>
                    <a:pt x="43823" y="14975"/>
                  </a:lnTo>
                  <a:cubicBezTo>
                    <a:pt x="43823" y="10822"/>
                    <a:pt x="49643" y="7645"/>
                    <a:pt x="61284" y="7645"/>
                  </a:cubicBezTo>
                  <a:cubicBezTo>
                    <a:pt x="64827" y="7645"/>
                    <a:pt x="67610" y="7645"/>
                    <a:pt x="67610" y="2759"/>
                  </a:cubicBezTo>
                  <a:cubicBezTo>
                    <a:pt x="67610" y="560"/>
                    <a:pt x="65586" y="71"/>
                    <a:pt x="64067" y="71"/>
                  </a:cubicBezTo>
                  <a:cubicBezTo>
                    <a:pt x="53945" y="71"/>
                    <a:pt x="43064" y="804"/>
                    <a:pt x="32689" y="804"/>
                  </a:cubicBezTo>
                  <a:cubicBezTo>
                    <a:pt x="28134" y="804"/>
                    <a:pt x="23326" y="560"/>
                    <a:pt x="18771" y="560"/>
                  </a:cubicBezTo>
                  <a:cubicBezTo>
                    <a:pt x="14216" y="560"/>
                    <a:pt x="9408" y="71"/>
                    <a:pt x="5106" y="71"/>
                  </a:cubicBezTo>
                  <a:cubicBezTo>
                    <a:pt x="3335" y="71"/>
                    <a:pt x="298" y="71"/>
                    <a:pt x="298" y="4713"/>
                  </a:cubicBezTo>
                  <a:cubicBezTo>
                    <a:pt x="298" y="7645"/>
                    <a:pt x="2576" y="7645"/>
                    <a:pt x="6625" y="7645"/>
                  </a:cubicBezTo>
                  <a:cubicBezTo>
                    <a:pt x="20796" y="7645"/>
                    <a:pt x="21049" y="9844"/>
                    <a:pt x="21808" y="15952"/>
                  </a:cubicBezTo>
                  <a:lnTo>
                    <a:pt x="41799" y="166701"/>
                  </a:lnTo>
                  <a:cubicBezTo>
                    <a:pt x="42558" y="171587"/>
                    <a:pt x="43570" y="172320"/>
                    <a:pt x="46860" y="172320"/>
                  </a:cubicBezTo>
                  <a:cubicBezTo>
                    <a:pt x="50909" y="172320"/>
                    <a:pt x="51921" y="171099"/>
                    <a:pt x="53945" y="167923"/>
                  </a:cubicBezTo>
                  <a:lnTo>
                    <a:pt x="145044" y="27924"/>
                  </a:lnTo>
                  <a:close/>
                </a:path>
              </a:pathLst>
            </a:custGeom>
            <a:solidFill>
              <a:srgbClr val="000000"/>
            </a:solidFill>
            <a:ln w="2540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05FCEAAB-4BBD-0DEC-9BFB-0CBBD5E8E357}"/>
                </a:ext>
              </a:extLst>
            </p:cNvPr>
            <p:cNvSpPr/>
            <p:nvPr>
              <p:custDataLst>
                <p:tags r:id="rId35"/>
              </p:custDataLst>
            </p:nvPr>
          </p:nvSpPr>
          <p:spPr>
            <a:xfrm>
              <a:off x="10277424" y="4210182"/>
              <a:ext cx="53672" cy="115101"/>
            </a:xfrm>
            <a:custGeom>
              <a:avLst/>
              <a:gdLst>
                <a:gd name="connsiteX0" fmla="*/ 49371 w 53672"/>
                <a:gd name="connsiteY0" fmla="*/ 6572 h 115101"/>
                <a:gd name="connsiteX1" fmla="*/ 42285 w 53672"/>
                <a:gd name="connsiteY1" fmla="*/ 73 h 115101"/>
                <a:gd name="connsiteX2" fmla="*/ 32366 w 53672"/>
                <a:gd name="connsiteY2" fmla="*/ 9479 h 115101"/>
                <a:gd name="connsiteX3" fmla="*/ 39451 w 53672"/>
                <a:gd name="connsiteY3" fmla="*/ 15978 h 115101"/>
                <a:gd name="connsiteX4" fmla="*/ 49371 w 53672"/>
                <a:gd name="connsiteY4" fmla="*/ 6572 h 115101"/>
                <a:gd name="connsiteX5" fmla="*/ 13235 w 53672"/>
                <a:gd name="connsiteY5" fmla="*/ 93454 h 115101"/>
                <a:gd name="connsiteX6" fmla="*/ 11641 w 53672"/>
                <a:gd name="connsiteY6" fmla="*/ 100637 h 115101"/>
                <a:gd name="connsiteX7" fmla="*/ 28469 w 53672"/>
                <a:gd name="connsiteY7" fmla="*/ 115174 h 115101"/>
                <a:gd name="connsiteX8" fmla="*/ 53976 w 53672"/>
                <a:gd name="connsiteY8" fmla="*/ 89007 h 115101"/>
                <a:gd name="connsiteX9" fmla="*/ 51142 w 53672"/>
                <a:gd name="connsiteY9" fmla="*/ 86784 h 115101"/>
                <a:gd name="connsiteX10" fmla="*/ 47777 w 53672"/>
                <a:gd name="connsiteY10" fmla="*/ 89691 h 115101"/>
                <a:gd name="connsiteX11" fmla="*/ 29000 w 53672"/>
                <a:gd name="connsiteY11" fmla="*/ 110386 h 115101"/>
                <a:gd name="connsiteX12" fmla="*/ 24572 w 53672"/>
                <a:gd name="connsiteY12" fmla="*/ 104400 h 115101"/>
                <a:gd name="connsiteX13" fmla="*/ 27406 w 53672"/>
                <a:gd name="connsiteY13" fmla="*/ 93454 h 115101"/>
                <a:gd name="connsiteX14" fmla="*/ 33074 w 53672"/>
                <a:gd name="connsiteY14" fmla="*/ 79772 h 115101"/>
                <a:gd name="connsiteX15" fmla="*/ 41754 w 53672"/>
                <a:gd name="connsiteY15" fmla="*/ 58051 h 115101"/>
                <a:gd name="connsiteX16" fmla="*/ 42817 w 53672"/>
                <a:gd name="connsiteY16" fmla="*/ 52578 h 115101"/>
                <a:gd name="connsiteX17" fmla="*/ 25989 w 53672"/>
                <a:gd name="connsiteY17" fmla="*/ 38041 h 115101"/>
                <a:gd name="connsiteX18" fmla="*/ 304 w 53672"/>
                <a:gd name="connsiteY18" fmla="*/ 64208 h 115101"/>
                <a:gd name="connsiteX19" fmla="*/ 3316 w 53672"/>
                <a:gd name="connsiteY19" fmla="*/ 66431 h 115101"/>
                <a:gd name="connsiteX20" fmla="*/ 6504 w 53672"/>
                <a:gd name="connsiteY20" fmla="*/ 63695 h 115101"/>
                <a:gd name="connsiteX21" fmla="*/ 25458 w 53672"/>
                <a:gd name="connsiteY21" fmla="*/ 42830 h 115101"/>
                <a:gd name="connsiteX22" fmla="*/ 29886 w 53672"/>
                <a:gd name="connsiteY22" fmla="*/ 48816 h 115101"/>
                <a:gd name="connsiteX23" fmla="*/ 24395 w 53672"/>
                <a:gd name="connsiteY23" fmla="*/ 65918 h 115101"/>
                <a:gd name="connsiteX24" fmla="*/ 13235 w 53672"/>
                <a:gd name="connsiteY24" fmla="*/ 93454 h 1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5101">
                  <a:moveTo>
                    <a:pt x="49371" y="6572"/>
                  </a:moveTo>
                  <a:cubicBezTo>
                    <a:pt x="49371" y="3835"/>
                    <a:pt x="47245" y="73"/>
                    <a:pt x="42285" y="73"/>
                  </a:cubicBezTo>
                  <a:cubicBezTo>
                    <a:pt x="37503" y="73"/>
                    <a:pt x="32366" y="4519"/>
                    <a:pt x="32366" y="9479"/>
                  </a:cubicBezTo>
                  <a:cubicBezTo>
                    <a:pt x="32366" y="12387"/>
                    <a:pt x="34669" y="15978"/>
                    <a:pt x="39451" y="15978"/>
                  </a:cubicBezTo>
                  <a:cubicBezTo>
                    <a:pt x="44588" y="15978"/>
                    <a:pt x="49371" y="11190"/>
                    <a:pt x="49371" y="6572"/>
                  </a:cubicBezTo>
                  <a:close/>
                  <a:moveTo>
                    <a:pt x="13235" y="93454"/>
                  </a:moveTo>
                  <a:cubicBezTo>
                    <a:pt x="12527" y="95677"/>
                    <a:pt x="11641" y="97729"/>
                    <a:pt x="11641" y="100637"/>
                  </a:cubicBezTo>
                  <a:cubicBezTo>
                    <a:pt x="11641" y="108675"/>
                    <a:pt x="18726" y="115174"/>
                    <a:pt x="28469" y="115174"/>
                  </a:cubicBezTo>
                  <a:cubicBezTo>
                    <a:pt x="46182" y="115174"/>
                    <a:pt x="53976" y="91572"/>
                    <a:pt x="53976" y="89007"/>
                  </a:cubicBezTo>
                  <a:cubicBezTo>
                    <a:pt x="53976" y="86784"/>
                    <a:pt x="51674" y="86784"/>
                    <a:pt x="51142" y="86784"/>
                  </a:cubicBezTo>
                  <a:cubicBezTo>
                    <a:pt x="48662" y="86784"/>
                    <a:pt x="48485" y="87810"/>
                    <a:pt x="47777" y="89691"/>
                  </a:cubicBezTo>
                  <a:cubicBezTo>
                    <a:pt x="43703" y="103373"/>
                    <a:pt x="35909" y="110386"/>
                    <a:pt x="29000" y="110386"/>
                  </a:cubicBezTo>
                  <a:cubicBezTo>
                    <a:pt x="25458" y="110386"/>
                    <a:pt x="24572" y="108162"/>
                    <a:pt x="24572" y="104400"/>
                  </a:cubicBezTo>
                  <a:cubicBezTo>
                    <a:pt x="24572" y="100466"/>
                    <a:pt x="25812" y="97216"/>
                    <a:pt x="27406" y="93454"/>
                  </a:cubicBezTo>
                  <a:cubicBezTo>
                    <a:pt x="29177" y="88836"/>
                    <a:pt x="31126" y="84218"/>
                    <a:pt x="33074" y="79772"/>
                  </a:cubicBezTo>
                  <a:cubicBezTo>
                    <a:pt x="34669" y="75667"/>
                    <a:pt x="41046" y="60103"/>
                    <a:pt x="41754" y="58051"/>
                  </a:cubicBezTo>
                  <a:cubicBezTo>
                    <a:pt x="42285" y="56341"/>
                    <a:pt x="42817" y="54288"/>
                    <a:pt x="42817" y="52578"/>
                  </a:cubicBezTo>
                  <a:cubicBezTo>
                    <a:pt x="42817" y="44540"/>
                    <a:pt x="35731" y="38041"/>
                    <a:pt x="25989" y="38041"/>
                  </a:cubicBezTo>
                  <a:cubicBezTo>
                    <a:pt x="8453" y="38041"/>
                    <a:pt x="304" y="61301"/>
                    <a:pt x="304" y="64208"/>
                  </a:cubicBezTo>
                  <a:cubicBezTo>
                    <a:pt x="304" y="66431"/>
                    <a:pt x="2784" y="66431"/>
                    <a:pt x="3316" y="66431"/>
                  </a:cubicBezTo>
                  <a:cubicBezTo>
                    <a:pt x="5795" y="66431"/>
                    <a:pt x="5973" y="65576"/>
                    <a:pt x="6504" y="63695"/>
                  </a:cubicBezTo>
                  <a:cubicBezTo>
                    <a:pt x="11110" y="48987"/>
                    <a:pt x="18904" y="42830"/>
                    <a:pt x="25458" y="42830"/>
                  </a:cubicBezTo>
                  <a:cubicBezTo>
                    <a:pt x="28292" y="42830"/>
                    <a:pt x="29886" y="44198"/>
                    <a:pt x="29886" y="48816"/>
                  </a:cubicBezTo>
                  <a:cubicBezTo>
                    <a:pt x="29886" y="52749"/>
                    <a:pt x="28823" y="55315"/>
                    <a:pt x="24395" y="65918"/>
                  </a:cubicBezTo>
                  <a:lnTo>
                    <a:pt x="13235" y="93454"/>
                  </a:lnTo>
                  <a:close/>
                </a:path>
              </a:pathLst>
            </a:custGeom>
            <a:solidFill>
              <a:srgbClr val="000000"/>
            </a:solidFill>
            <a:ln w="2540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09F1F6ED-A4AA-11AF-D203-67053EA73246}"/>
                </a:ext>
              </a:extLst>
            </p:cNvPr>
            <p:cNvSpPr/>
            <p:nvPr>
              <p:custDataLst>
                <p:tags r:id="rId36"/>
              </p:custDataLst>
            </p:nvPr>
          </p:nvSpPr>
          <p:spPr>
            <a:xfrm>
              <a:off x="10367770" y="4103681"/>
              <a:ext cx="58707" cy="244325"/>
            </a:xfrm>
            <a:custGeom>
              <a:avLst/>
              <a:gdLst>
                <a:gd name="connsiteX0" fmla="*/ 59015 w 58707"/>
                <a:gd name="connsiteY0" fmla="*/ 122234 h 244325"/>
                <a:gd name="connsiteX1" fmla="*/ 42314 w 58707"/>
                <a:gd name="connsiteY1" fmla="*/ 46004 h 244325"/>
                <a:gd name="connsiteX2" fmla="*/ 2838 w 58707"/>
                <a:gd name="connsiteY2" fmla="*/ 71 h 244325"/>
                <a:gd name="connsiteX3" fmla="*/ 308 w 58707"/>
                <a:gd name="connsiteY3" fmla="*/ 2514 h 244325"/>
                <a:gd name="connsiteX4" fmla="*/ 5116 w 58707"/>
                <a:gd name="connsiteY4" fmla="*/ 8134 h 244325"/>
                <a:gd name="connsiteX5" fmla="*/ 44339 w 58707"/>
                <a:gd name="connsiteY5" fmla="*/ 122234 h 244325"/>
                <a:gd name="connsiteX6" fmla="*/ 3597 w 58707"/>
                <a:gd name="connsiteY6" fmla="*/ 237800 h 244325"/>
                <a:gd name="connsiteX7" fmla="*/ 308 w 58707"/>
                <a:gd name="connsiteY7" fmla="*/ 241953 h 244325"/>
                <a:gd name="connsiteX8" fmla="*/ 2838 w 58707"/>
                <a:gd name="connsiteY8" fmla="*/ 244396 h 244325"/>
                <a:gd name="connsiteX9" fmla="*/ 43073 w 58707"/>
                <a:gd name="connsiteY9" fmla="*/ 196753 h 244325"/>
                <a:gd name="connsiteX10" fmla="*/ 59015 w 58707"/>
                <a:gd name="connsiteY10" fmla="*/ 122234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15" y="122234"/>
                  </a:moveTo>
                  <a:cubicBezTo>
                    <a:pt x="59015" y="103176"/>
                    <a:pt x="56232" y="73613"/>
                    <a:pt x="42314" y="46004"/>
                  </a:cubicBezTo>
                  <a:cubicBezTo>
                    <a:pt x="27131" y="15952"/>
                    <a:pt x="5369" y="71"/>
                    <a:pt x="2838" y="71"/>
                  </a:cubicBezTo>
                  <a:cubicBezTo>
                    <a:pt x="1320" y="71"/>
                    <a:pt x="308" y="1049"/>
                    <a:pt x="308" y="2514"/>
                  </a:cubicBezTo>
                  <a:cubicBezTo>
                    <a:pt x="308" y="3247"/>
                    <a:pt x="308" y="3736"/>
                    <a:pt x="5116" y="8134"/>
                  </a:cubicBezTo>
                  <a:cubicBezTo>
                    <a:pt x="29915" y="32322"/>
                    <a:pt x="44339" y="71170"/>
                    <a:pt x="44339" y="122234"/>
                  </a:cubicBezTo>
                  <a:cubicBezTo>
                    <a:pt x="44339" y="164013"/>
                    <a:pt x="34976" y="207015"/>
                    <a:pt x="3597" y="237800"/>
                  </a:cubicBezTo>
                  <a:cubicBezTo>
                    <a:pt x="308" y="240732"/>
                    <a:pt x="308" y="241220"/>
                    <a:pt x="308" y="241953"/>
                  </a:cubicBezTo>
                  <a:cubicBezTo>
                    <a:pt x="308" y="243419"/>
                    <a:pt x="1320" y="244396"/>
                    <a:pt x="2838" y="244396"/>
                  </a:cubicBezTo>
                  <a:cubicBezTo>
                    <a:pt x="5369" y="244396"/>
                    <a:pt x="28143" y="227782"/>
                    <a:pt x="43073" y="196753"/>
                  </a:cubicBezTo>
                  <a:cubicBezTo>
                    <a:pt x="55979" y="169877"/>
                    <a:pt x="59015" y="142757"/>
                    <a:pt x="59015" y="122234"/>
                  </a:cubicBezTo>
                  <a:close/>
                </a:path>
              </a:pathLst>
            </a:custGeom>
            <a:solidFill>
              <a:srgbClr val="000000"/>
            </a:solidFill>
            <a:ln w="2540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4BABC1A3-D4AC-3676-30DD-E26539E2C676}"/>
                </a:ext>
              </a:extLst>
            </p:cNvPr>
            <p:cNvSpPr/>
            <p:nvPr>
              <p:custDataLst>
                <p:tags r:id="rId37"/>
              </p:custDataLst>
            </p:nvPr>
          </p:nvSpPr>
          <p:spPr>
            <a:xfrm>
              <a:off x="8506457" y="4386244"/>
              <a:ext cx="2673459" cy="9772"/>
            </a:xfrm>
            <a:custGeom>
              <a:avLst/>
              <a:gdLst>
                <a:gd name="connsiteX0" fmla="*/ 0 w 2673459"/>
                <a:gd name="connsiteY0" fmla="*/ 0 h 9772"/>
                <a:gd name="connsiteX1" fmla="*/ 2673460 w 2673459"/>
                <a:gd name="connsiteY1" fmla="*/ 0 h 9772"/>
                <a:gd name="connsiteX2" fmla="*/ 2673460 w 2673459"/>
                <a:gd name="connsiteY2" fmla="*/ 9772 h 9772"/>
                <a:gd name="connsiteX3" fmla="*/ 0 w 2673459"/>
                <a:gd name="connsiteY3" fmla="*/ 9772 h 9772"/>
              </a:gdLst>
              <a:ahLst/>
              <a:cxnLst>
                <a:cxn ang="0">
                  <a:pos x="connsiteX0" y="connsiteY0"/>
                </a:cxn>
                <a:cxn ang="0">
                  <a:pos x="connsiteX1" y="connsiteY1"/>
                </a:cxn>
                <a:cxn ang="0">
                  <a:pos x="connsiteX2" y="connsiteY2"/>
                </a:cxn>
                <a:cxn ang="0">
                  <a:pos x="connsiteX3" y="connsiteY3"/>
                </a:cxn>
              </a:cxnLst>
              <a:rect l="l" t="t" r="r" b="b"/>
              <a:pathLst>
                <a:path w="2673459" h="9772">
                  <a:moveTo>
                    <a:pt x="0" y="0"/>
                  </a:moveTo>
                  <a:lnTo>
                    <a:pt x="2673460" y="0"/>
                  </a:lnTo>
                  <a:lnTo>
                    <a:pt x="2673460" y="9772"/>
                  </a:lnTo>
                  <a:lnTo>
                    <a:pt x="0" y="9772"/>
                  </a:lnTo>
                  <a:close/>
                </a:path>
              </a:pathLst>
            </a:custGeom>
            <a:solidFill>
              <a:srgbClr val="000000"/>
            </a:solidFill>
            <a:ln w="2540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C4B42D01-0888-18BD-E908-4EA31C20B2C6}"/>
                </a:ext>
              </a:extLst>
            </p:cNvPr>
            <p:cNvSpPr/>
            <p:nvPr>
              <p:custDataLst>
                <p:tags r:id="rId38"/>
              </p:custDataLst>
            </p:nvPr>
          </p:nvSpPr>
          <p:spPr>
            <a:xfrm>
              <a:off x="8520627" y="4436562"/>
              <a:ext cx="238627" cy="244325"/>
            </a:xfrm>
            <a:custGeom>
              <a:avLst/>
              <a:gdLst>
                <a:gd name="connsiteX0" fmla="*/ 92599 w 238627"/>
                <a:gd name="connsiteY0" fmla="*/ 130547 h 244325"/>
                <a:gd name="connsiteX1" fmla="*/ 2765 w 238627"/>
                <a:gd name="connsiteY1" fmla="*/ 237806 h 244325"/>
                <a:gd name="connsiteX2" fmla="*/ 488 w 238627"/>
                <a:gd name="connsiteY2" fmla="*/ 241715 h 244325"/>
                <a:gd name="connsiteX3" fmla="*/ 7320 w 238627"/>
                <a:gd name="connsiteY3" fmla="*/ 244402 h 244325"/>
                <a:gd name="connsiteX4" fmla="*/ 217100 w 238627"/>
                <a:gd name="connsiteY4" fmla="*/ 244402 h 244325"/>
                <a:gd name="connsiteX5" fmla="*/ 238862 w 238627"/>
                <a:gd name="connsiteY5" fmla="*/ 183566 h 244325"/>
                <a:gd name="connsiteX6" fmla="*/ 232536 w 238627"/>
                <a:gd name="connsiteY6" fmla="*/ 183566 h 244325"/>
                <a:gd name="connsiteX7" fmla="*/ 187746 w 238627"/>
                <a:gd name="connsiteY7" fmla="*/ 223879 h 244325"/>
                <a:gd name="connsiteX8" fmla="*/ 129038 w 238627"/>
                <a:gd name="connsiteY8" fmla="*/ 230965 h 244325"/>
                <a:gd name="connsiteX9" fmla="*/ 21491 w 238627"/>
                <a:gd name="connsiteY9" fmla="*/ 230965 h 244325"/>
                <a:gd name="connsiteX10" fmla="*/ 109300 w 238627"/>
                <a:gd name="connsiteY10" fmla="*/ 126149 h 244325"/>
                <a:gd name="connsiteX11" fmla="*/ 111577 w 238627"/>
                <a:gd name="connsiteY11" fmla="*/ 122240 h 244325"/>
                <a:gd name="connsiteX12" fmla="*/ 109806 w 238627"/>
                <a:gd name="connsiteY12" fmla="*/ 118819 h 244325"/>
                <a:gd name="connsiteX13" fmla="*/ 27564 w 238627"/>
                <a:gd name="connsiteY13" fmla="*/ 9850 h 244325"/>
                <a:gd name="connsiteX14" fmla="*/ 127773 w 238627"/>
                <a:gd name="connsiteY14" fmla="*/ 9850 h 244325"/>
                <a:gd name="connsiteX15" fmla="*/ 232536 w 238627"/>
                <a:gd name="connsiteY15" fmla="*/ 57249 h 244325"/>
                <a:gd name="connsiteX16" fmla="*/ 238862 w 238627"/>
                <a:gd name="connsiteY16" fmla="*/ 57249 h 244325"/>
                <a:gd name="connsiteX17" fmla="*/ 217100 w 238627"/>
                <a:gd name="connsiteY17" fmla="*/ 77 h 244325"/>
                <a:gd name="connsiteX18" fmla="*/ 7320 w 238627"/>
                <a:gd name="connsiteY18" fmla="*/ 77 h 244325"/>
                <a:gd name="connsiteX19" fmla="*/ 235 w 238627"/>
                <a:gd name="connsiteY19" fmla="*/ 7896 h 244325"/>
                <a:gd name="connsiteX20" fmla="*/ 92599 w 238627"/>
                <a:gd name="connsiteY20" fmla="*/ 130547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44325">
                  <a:moveTo>
                    <a:pt x="92599" y="130547"/>
                  </a:moveTo>
                  <a:lnTo>
                    <a:pt x="2765" y="237806"/>
                  </a:lnTo>
                  <a:cubicBezTo>
                    <a:pt x="741" y="240249"/>
                    <a:pt x="488" y="240738"/>
                    <a:pt x="488" y="241715"/>
                  </a:cubicBezTo>
                  <a:cubicBezTo>
                    <a:pt x="488" y="244402"/>
                    <a:pt x="2765" y="244402"/>
                    <a:pt x="7320" y="244402"/>
                  </a:cubicBezTo>
                  <a:lnTo>
                    <a:pt x="217100" y="244402"/>
                  </a:lnTo>
                  <a:lnTo>
                    <a:pt x="238862" y="183566"/>
                  </a:lnTo>
                  <a:lnTo>
                    <a:pt x="232536" y="183566"/>
                  </a:lnTo>
                  <a:cubicBezTo>
                    <a:pt x="226209" y="201890"/>
                    <a:pt x="209255" y="216794"/>
                    <a:pt x="187746" y="223879"/>
                  </a:cubicBezTo>
                  <a:cubicBezTo>
                    <a:pt x="183697" y="225101"/>
                    <a:pt x="166236" y="230965"/>
                    <a:pt x="129038" y="230965"/>
                  </a:cubicBezTo>
                  <a:lnTo>
                    <a:pt x="21491" y="230965"/>
                  </a:lnTo>
                  <a:lnTo>
                    <a:pt x="109300" y="126149"/>
                  </a:lnTo>
                  <a:cubicBezTo>
                    <a:pt x="111071" y="123950"/>
                    <a:pt x="111577" y="123217"/>
                    <a:pt x="111577" y="122240"/>
                  </a:cubicBezTo>
                  <a:cubicBezTo>
                    <a:pt x="111577" y="121263"/>
                    <a:pt x="111324" y="121018"/>
                    <a:pt x="109806" y="118819"/>
                  </a:cubicBezTo>
                  <a:lnTo>
                    <a:pt x="27564" y="9850"/>
                  </a:lnTo>
                  <a:lnTo>
                    <a:pt x="127773" y="9850"/>
                  </a:lnTo>
                  <a:cubicBezTo>
                    <a:pt x="156620" y="9850"/>
                    <a:pt x="214822" y="11561"/>
                    <a:pt x="232536" y="57249"/>
                  </a:cubicBezTo>
                  <a:lnTo>
                    <a:pt x="238862" y="57249"/>
                  </a:lnTo>
                  <a:lnTo>
                    <a:pt x="217100" y="77"/>
                  </a:lnTo>
                  <a:lnTo>
                    <a:pt x="7320" y="77"/>
                  </a:lnTo>
                  <a:cubicBezTo>
                    <a:pt x="488" y="77"/>
                    <a:pt x="235" y="322"/>
                    <a:pt x="235" y="7896"/>
                  </a:cubicBezTo>
                  <a:lnTo>
                    <a:pt x="92599" y="130547"/>
                  </a:lnTo>
                  <a:close/>
                </a:path>
              </a:pathLst>
            </a:custGeom>
            <a:solidFill>
              <a:srgbClr val="000000"/>
            </a:solidFill>
            <a:ln w="2540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F222CF1A-6A34-BD97-279D-75FB0A50F611}"/>
                </a:ext>
              </a:extLst>
            </p:cNvPr>
            <p:cNvSpPr/>
            <p:nvPr>
              <p:custDataLst>
                <p:tags r:id="rId39"/>
              </p:custDataLst>
            </p:nvPr>
          </p:nvSpPr>
          <p:spPr>
            <a:xfrm>
              <a:off x="8787561" y="4576294"/>
              <a:ext cx="138520" cy="120232"/>
            </a:xfrm>
            <a:custGeom>
              <a:avLst/>
              <a:gdLst>
                <a:gd name="connsiteX0" fmla="*/ 112904 w 138520"/>
                <a:gd name="connsiteY0" fmla="*/ 20440 h 120232"/>
                <a:gd name="connsiteX1" fmla="*/ 134691 w 138520"/>
                <a:gd name="connsiteY1" fmla="*/ 6245 h 120232"/>
                <a:gd name="connsiteX2" fmla="*/ 138766 w 138520"/>
                <a:gd name="connsiteY2" fmla="*/ 2482 h 120232"/>
                <a:gd name="connsiteX3" fmla="*/ 136286 w 138520"/>
                <a:gd name="connsiteY3" fmla="*/ 88 h 120232"/>
                <a:gd name="connsiteX4" fmla="*/ 122115 w 138520"/>
                <a:gd name="connsiteY4" fmla="*/ 772 h 120232"/>
                <a:gd name="connsiteX5" fmla="*/ 103693 w 138520"/>
                <a:gd name="connsiteY5" fmla="*/ 88 h 120232"/>
                <a:gd name="connsiteX6" fmla="*/ 100150 w 138520"/>
                <a:gd name="connsiteY6" fmla="*/ 3850 h 120232"/>
                <a:gd name="connsiteX7" fmla="*/ 103338 w 138520"/>
                <a:gd name="connsiteY7" fmla="*/ 6245 h 120232"/>
                <a:gd name="connsiteX8" fmla="*/ 110601 w 138520"/>
                <a:gd name="connsiteY8" fmla="*/ 11205 h 120232"/>
                <a:gd name="connsiteX9" fmla="*/ 107413 w 138520"/>
                <a:gd name="connsiteY9" fmla="*/ 18046 h 120232"/>
                <a:gd name="connsiteX10" fmla="*/ 49312 w 138520"/>
                <a:gd name="connsiteY10" fmla="*/ 100823 h 120232"/>
                <a:gd name="connsiteX11" fmla="*/ 33193 w 138520"/>
                <a:gd name="connsiteY11" fmla="*/ 13428 h 120232"/>
                <a:gd name="connsiteX12" fmla="*/ 32838 w 138520"/>
                <a:gd name="connsiteY12" fmla="*/ 10863 h 120232"/>
                <a:gd name="connsiteX13" fmla="*/ 43998 w 138520"/>
                <a:gd name="connsiteY13" fmla="*/ 6245 h 120232"/>
                <a:gd name="connsiteX14" fmla="*/ 49312 w 138520"/>
                <a:gd name="connsiteY14" fmla="*/ 2482 h 120232"/>
                <a:gd name="connsiteX15" fmla="*/ 46301 w 138520"/>
                <a:gd name="connsiteY15" fmla="*/ 88 h 120232"/>
                <a:gd name="connsiteX16" fmla="*/ 23450 w 138520"/>
                <a:gd name="connsiteY16" fmla="*/ 772 h 120232"/>
                <a:gd name="connsiteX17" fmla="*/ 3788 w 138520"/>
                <a:gd name="connsiteY17" fmla="*/ 88 h 120232"/>
                <a:gd name="connsiteX18" fmla="*/ 245 w 138520"/>
                <a:gd name="connsiteY18" fmla="*/ 3850 h 120232"/>
                <a:gd name="connsiteX19" fmla="*/ 4674 w 138520"/>
                <a:gd name="connsiteY19" fmla="*/ 6245 h 120232"/>
                <a:gd name="connsiteX20" fmla="*/ 15656 w 138520"/>
                <a:gd name="connsiteY20" fmla="*/ 11718 h 120232"/>
                <a:gd name="connsiteX21" fmla="*/ 34964 w 138520"/>
                <a:gd name="connsiteY21" fmla="*/ 115702 h 120232"/>
                <a:gd name="connsiteX22" fmla="*/ 39215 w 138520"/>
                <a:gd name="connsiteY22" fmla="*/ 120320 h 120232"/>
                <a:gd name="connsiteX23" fmla="*/ 45238 w 138520"/>
                <a:gd name="connsiteY23" fmla="*/ 116558 h 120232"/>
                <a:gd name="connsiteX24" fmla="*/ 112904 w 138520"/>
                <a:gd name="connsiteY24" fmla="*/ 20440 h 1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20232">
                  <a:moveTo>
                    <a:pt x="112904" y="20440"/>
                  </a:moveTo>
                  <a:cubicBezTo>
                    <a:pt x="119458" y="11205"/>
                    <a:pt x="125126" y="6929"/>
                    <a:pt x="134691" y="6245"/>
                  </a:cubicBezTo>
                  <a:cubicBezTo>
                    <a:pt x="136817" y="6074"/>
                    <a:pt x="138766" y="5903"/>
                    <a:pt x="138766" y="2482"/>
                  </a:cubicBezTo>
                  <a:cubicBezTo>
                    <a:pt x="138766" y="1969"/>
                    <a:pt x="138411" y="88"/>
                    <a:pt x="136286" y="88"/>
                  </a:cubicBezTo>
                  <a:cubicBezTo>
                    <a:pt x="132034" y="88"/>
                    <a:pt x="126543" y="772"/>
                    <a:pt x="122115" y="772"/>
                  </a:cubicBezTo>
                  <a:cubicBezTo>
                    <a:pt x="116446" y="772"/>
                    <a:pt x="109007" y="88"/>
                    <a:pt x="103693" y="88"/>
                  </a:cubicBezTo>
                  <a:cubicBezTo>
                    <a:pt x="102098" y="88"/>
                    <a:pt x="100150" y="601"/>
                    <a:pt x="100150" y="3850"/>
                  </a:cubicBezTo>
                  <a:cubicBezTo>
                    <a:pt x="100150" y="6074"/>
                    <a:pt x="102630" y="6245"/>
                    <a:pt x="103338" y="6245"/>
                  </a:cubicBezTo>
                  <a:cubicBezTo>
                    <a:pt x="109007" y="6587"/>
                    <a:pt x="110601" y="8639"/>
                    <a:pt x="110601" y="11205"/>
                  </a:cubicBezTo>
                  <a:cubicBezTo>
                    <a:pt x="110601" y="13599"/>
                    <a:pt x="109361" y="15309"/>
                    <a:pt x="107413" y="18046"/>
                  </a:cubicBezTo>
                  <a:lnTo>
                    <a:pt x="49312" y="100823"/>
                  </a:lnTo>
                  <a:lnTo>
                    <a:pt x="33193" y="13428"/>
                  </a:lnTo>
                  <a:cubicBezTo>
                    <a:pt x="32838" y="11889"/>
                    <a:pt x="32838" y="11547"/>
                    <a:pt x="32838" y="10863"/>
                  </a:cubicBezTo>
                  <a:cubicBezTo>
                    <a:pt x="32838" y="6245"/>
                    <a:pt x="42758" y="6245"/>
                    <a:pt x="43998" y="6245"/>
                  </a:cubicBezTo>
                  <a:cubicBezTo>
                    <a:pt x="47009" y="6245"/>
                    <a:pt x="49312" y="6245"/>
                    <a:pt x="49312" y="2482"/>
                  </a:cubicBezTo>
                  <a:cubicBezTo>
                    <a:pt x="49312" y="2311"/>
                    <a:pt x="49135" y="88"/>
                    <a:pt x="46301" y="88"/>
                  </a:cubicBezTo>
                  <a:cubicBezTo>
                    <a:pt x="41164" y="88"/>
                    <a:pt x="28587" y="772"/>
                    <a:pt x="23450" y="772"/>
                  </a:cubicBezTo>
                  <a:cubicBezTo>
                    <a:pt x="19022" y="772"/>
                    <a:pt x="8217" y="88"/>
                    <a:pt x="3788" y="88"/>
                  </a:cubicBezTo>
                  <a:cubicBezTo>
                    <a:pt x="2194" y="88"/>
                    <a:pt x="245" y="601"/>
                    <a:pt x="245" y="3850"/>
                  </a:cubicBezTo>
                  <a:cubicBezTo>
                    <a:pt x="245" y="6245"/>
                    <a:pt x="2725" y="6245"/>
                    <a:pt x="4674" y="6245"/>
                  </a:cubicBezTo>
                  <a:cubicBezTo>
                    <a:pt x="14593" y="6245"/>
                    <a:pt x="14771" y="7271"/>
                    <a:pt x="15656" y="11718"/>
                  </a:cubicBezTo>
                  <a:lnTo>
                    <a:pt x="34964" y="115702"/>
                  </a:lnTo>
                  <a:cubicBezTo>
                    <a:pt x="35673" y="119294"/>
                    <a:pt x="35850" y="120320"/>
                    <a:pt x="39215" y="120320"/>
                  </a:cubicBezTo>
                  <a:cubicBezTo>
                    <a:pt x="42581" y="120320"/>
                    <a:pt x="43467" y="119123"/>
                    <a:pt x="45238" y="116558"/>
                  </a:cubicBezTo>
                  <a:lnTo>
                    <a:pt x="112904" y="20440"/>
                  </a:lnTo>
                  <a:close/>
                </a:path>
              </a:pathLst>
            </a:custGeom>
            <a:solidFill>
              <a:srgbClr val="000000"/>
            </a:solidFill>
            <a:ln w="254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268321E9-C439-2CDD-6531-3347C891D07A}"/>
                </a:ext>
              </a:extLst>
            </p:cNvPr>
            <p:cNvSpPr/>
            <p:nvPr>
              <p:custDataLst>
                <p:tags r:id="rId40"/>
              </p:custDataLst>
            </p:nvPr>
          </p:nvSpPr>
          <p:spPr>
            <a:xfrm>
              <a:off x="8908753" y="4634330"/>
              <a:ext cx="68829" cy="86045"/>
            </a:xfrm>
            <a:custGeom>
              <a:avLst/>
              <a:gdLst>
                <a:gd name="connsiteX0" fmla="*/ 31122 w 68829"/>
                <a:gd name="connsiteY0" fmla="*/ 4652 h 86045"/>
                <a:gd name="connsiteX1" fmla="*/ 31628 w 68829"/>
                <a:gd name="connsiteY1" fmla="*/ 2086 h 86045"/>
                <a:gd name="connsiteX2" fmla="*/ 27706 w 68829"/>
                <a:gd name="connsiteY2" fmla="*/ 132 h 86045"/>
                <a:gd name="connsiteX3" fmla="*/ 12144 w 68829"/>
                <a:gd name="connsiteY3" fmla="*/ 1231 h 86045"/>
                <a:gd name="connsiteX4" fmla="*/ 9107 w 68829"/>
                <a:gd name="connsiteY4" fmla="*/ 1964 h 86045"/>
                <a:gd name="connsiteX5" fmla="*/ 8221 w 68829"/>
                <a:gd name="connsiteY5" fmla="*/ 4774 h 86045"/>
                <a:gd name="connsiteX6" fmla="*/ 12017 w 68829"/>
                <a:gd name="connsiteY6" fmla="*/ 6851 h 86045"/>
                <a:gd name="connsiteX7" fmla="*/ 16319 w 68829"/>
                <a:gd name="connsiteY7" fmla="*/ 7095 h 86045"/>
                <a:gd name="connsiteX8" fmla="*/ 18849 w 68829"/>
                <a:gd name="connsiteY8" fmla="*/ 8683 h 86045"/>
                <a:gd name="connsiteX9" fmla="*/ 18217 w 68829"/>
                <a:gd name="connsiteY9" fmla="*/ 11493 h 86045"/>
                <a:gd name="connsiteX10" fmla="*/ 756 w 68829"/>
                <a:gd name="connsiteY10" fmla="*/ 78927 h 86045"/>
                <a:gd name="connsiteX11" fmla="*/ 250 w 68829"/>
                <a:gd name="connsiteY11" fmla="*/ 81736 h 86045"/>
                <a:gd name="connsiteX12" fmla="*/ 5058 w 68829"/>
                <a:gd name="connsiteY12" fmla="*/ 86134 h 86045"/>
                <a:gd name="connsiteX13" fmla="*/ 11637 w 68829"/>
                <a:gd name="connsiteY13" fmla="*/ 79904 h 86045"/>
                <a:gd name="connsiteX14" fmla="*/ 17331 w 68829"/>
                <a:gd name="connsiteY14" fmla="*/ 57426 h 86045"/>
                <a:gd name="connsiteX15" fmla="*/ 36436 w 68829"/>
                <a:gd name="connsiteY15" fmla="*/ 67077 h 86045"/>
                <a:gd name="connsiteX16" fmla="*/ 36057 w 68829"/>
                <a:gd name="connsiteY16" fmla="*/ 69887 h 86045"/>
                <a:gd name="connsiteX17" fmla="*/ 35677 w 68829"/>
                <a:gd name="connsiteY17" fmla="*/ 73063 h 86045"/>
                <a:gd name="connsiteX18" fmla="*/ 51113 w 68829"/>
                <a:gd name="connsiteY18" fmla="*/ 86134 h 86045"/>
                <a:gd name="connsiteX19" fmla="*/ 69080 w 68829"/>
                <a:gd name="connsiteY19" fmla="*/ 67199 h 86045"/>
                <a:gd name="connsiteX20" fmla="*/ 66423 w 68829"/>
                <a:gd name="connsiteY20" fmla="*/ 65489 h 86045"/>
                <a:gd name="connsiteX21" fmla="*/ 63386 w 68829"/>
                <a:gd name="connsiteY21" fmla="*/ 68299 h 86045"/>
                <a:gd name="connsiteX22" fmla="*/ 51619 w 68829"/>
                <a:gd name="connsiteY22" fmla="*/ 81981 h 86045"/>
                <a:gd name="connsiteX23" fmla="*/ 46305 w 68829"/>
                <a:gd name="connsiteY23" fmla="*/ 74773 h 86045"/>
                <a:gd name="connsiteX24" fmla="*/ 46811 w 68829"/>
                <a:gd name="connsiteY24" fmla="*/ 70864 h 86045"/>
                <a:gd name="connsiteX25" fmla="*/ 47444 w 68829"/>
                <a:gd name="connsiteY25" fmla="*/ 66711 h 86045"/>
                <a:gd name="connsiteX26" fmla="*/ 25176 w 68829"/>
                <a:gd name="connsiteY26" fmla="*/ 53517 h 86045"/>
                <a:gd name="connsiteX27" fmla="*/ 36057 w 68829"/>
                <a:gd name="connsiteY27" fmla="*/ 45699 h 86045"/>
                <a:gd name="connsiteX28" fmla="*/ 57440 w 68829"/>
                <a:gd name="connsiteY28" fmla="*/ 34948 h 86045"/>
                <a:gd name="connsiteX29" fmla="*/ 61868 w 68829"/>
                <a:gd name="connsiteY29" fmla="*/ 36414 h 86045"/>
                <a:gd name="connsiteX30" fmla="*/ 60856 w 68829"/>
                <a:gd name="connsiteY30" fmla="*/ 36781 h 86045"/>
                <a:gd name="connsiteX31" fmla="*/ 55036 w 68829"/>
                <a:gd name="connsiteY31" fmla="*/ 44110 h 86045"/>
                <a:gd name="connsiteX32" fmla="*/ 60729 w 68829"/>
                <a:gd name="connsiteY32" fmla="*/ 49119 h 86045"/>
                <a:gd name="connsiteX33" fmla="*/ 68574 w 68829"/>
                <a:gd name="connsiteY33" fmla="*/ 40446 h 86045"/>
                <a:gd name="connsiteX34" fmla="*/ 57693 w 68829"/>
                <a:gd name="connsiteY34" fmla="*/ 30795 h 86045"/>
                <a:gd name="connsiteX35" fmla="*/ 32514 w 68829"/>
                <a:gd name="connsiteY35" fmla="*/ 43622 h 86045"/>
                <a:gd name="connsiteX36" fmla="*/ 18849 w 68829"/>
                <a:gd name="connsiteY36" fmla="*/ 52051 h 86045"/>
                <a:gd name="connsiteX37" fmla="*/ 31122 w 68829"/>
                <a:gd name="connsiteY37" fmla="*/ 4652 h 8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829" h="86045">
                  <a:moveTo>
                    <a:pt x="31122" y="4652"/>
                  </a:moveTo>
                  <a:cubicBezTo>
                    <a:pt x="31628" y="2942"/>
                    <a:pt x="31628" y="2697"/>
                    <a:pt x="31628" y="2086"/>
                  </a:cubicBezTo>
                  <a:cubicBezTo>
                    <a:pt x="31628" y="10"/>
                    <a:pt x="29731" y="10"/>
                    <a:pt x="27706" y="132"/>
                  </a:cubicBezTo>
                  <a:lnTo>
                    <a:pt x="12144" y="1231"/>
                  </a:lnTo>
                  <a:cubicBezTo>
                    <a:pt x="9993" y="1354"/>
                    <a:pt x="9740" y="1476"/>
                    <a:pt x="9107" y="1964"/>
                  </a:cubicBezTo>
                  <a:cubicBezTo>
                    <a:pt x="8601" y="2575"/>
                    <a:pt x="8221" y="4041"/>
                    <a:pt x="8221" y="4774"/>
                  </a:cubicBezTo>
                  <a:cubicBezTo>
                    <a:pt x="8221" y="6851"/>
                    <a:pt x="10246" y="6851"/>
                    <a:pt x="12017" y="6851"/>
                  </a:cubicBezTo>
                  <a:cubicBezTo>
                    <a:pt x="12144" y="6851"/>
                    <a:pt x="14421" y="6851"/>
                    <a:pt x="16319" y="7095"/>
                  </a:cubicBezTo>
                  <a:cubicBezTo>
                    <a:pt x="18723" y="7339"/>
                    <a:pt x="18849" y="7706"/>
                    <a:pt x="18849" y="8683"/>
                  </a:cubicBezTo>
                  <a:cubicBezTo>
                    <a:pt x="18849" y="9050"/>
                    <a:pt x="18849" y="9294"/>
                    <a:pt x="18217" y="11493"/>
                  </a:cubicBezTo>
                  <a:lnTo>
                    <a:pt x="756" y="78927"/>
                  </a:lnTo>
                  <a:cubicBezTo>
                    <a:pt x="250" y="80759"/>
                    <a:pt x="250" y="81004"/>
                    <a:pt x="250" y="81736"/>
                  </a:cubicBezTo>
                  <a:cubicBezTo>
                    <a:pt x="250" y="84546"/>
                    <a:pt x="2528" y="86134"/>
                    <a:pt x="5058" y="86134"/>
                  </a:cubicBezTo>
                  <a:cubicBezTo>
                    <a:pt x="9993" y="86134"/>
                    <a:pt x="11131" y="81614"/>
                    <a:pt x="11637" y="79904"/>
                  </a:cubicBezTo>
                  <a:lnTo>
                    <a:pt x="17331" y="57426"/>
                  </a:lnTo>
                  <a:cubicBezTo>
                    <a:pt x="20621" y="57548"/>
                    <a:pt x="36436" y="58403"/>
                    <a:pt x="36436" y="67077"/>
                  </a:cubicBezTo>
                  <a:cubicBezTo>
                    <a:pt x="36436" y="67932"/>
                    <a:pt x="36436" y="68421"/>
                    <a:pt x="36057" y="69887"/>
                  </a:cubicBezTo>
                  <a:cubicBezTo>
                    <a:pt x="35677" y="71597"/>
                    <a:pt x="35677" y="72330"/>
                    <a:pt x="35677" y="73063"/>
                  </a:cubicBezTo>
                  <a:cubicBezTo>
                    <a:pt x="35677" y="81736"/>
                    <a:pt x="43775" y="86134"/>
                    <a:pt x="51113" y="86134"/>
                  </a:cubicBezTo>
                  <a:cubicBezTo>
                    <a:pt x="64019" y="86134"/>
                    <a:pt x="69080" y="68665"/>
                    <a:pt x="69080" y="67199"/>
                  </a:cubicBezTo>
                  <a:cubicBezTo>
                    <a:pt x="69080" y="65489"/>
                    <a:pt x="66929" y="65489"/>
                    <a:pt x="66423" y="65489"/>
                  </a:cubicBezTo>
                  <a:cubicBezTo>
                    <a:pt x="64272" y="65489"/>
                    <a:pt x="64019" y="66100"/>
                    <a:pt x="63386" y="68299"/>
                  </a:cubicBezTo>
                  <a:cubicBezTo>
                    <a:pt x="62121" y="72574"/>
                    <a:pt x="58452" y="81981"/>
                    <a:pt x="51619" y="81981"/>
                  </a:cubicBezTo>
                  <a:cubicBezTo>
                    <a:pt x="46938" y="81981"/>
                    <a:pt x="46305" y="77461"/>
                    <a:pt x="46305" y="74773"/>
                  </a:cubicBezTo>
                  <a:cubicBezTo>
                    <a:pt x="46305" y="74651"/>
                    <a:pt x="46305" y="72941"/>
                    <a:pt x="46811" y="70864"/>
                  </a:cubicBezTo>
                  <a:cubicBezTo>
                    <a:pt x="47318" y="68909"/>
                    <a:pt x="47444" y="67688"/>
                    <a:pt x="47444" y="66711"/>
                  </a:cubicBezTo>
                  <a:cubicBezTo>
                    <a:pt x="47444" y="55960"/>
                    <a:pt x="33526" y="54128"/>
                    <a:pt x="25176" y="53517"/>
                  </a:cubicBezTo>
                  <a:cubicBezTo>
                    <a:pt x="28718" y="51562"/>
                    <a:pt x="34032" y="47409"/>
                    <a:pt x="36057" y="45699"/>
                  </a:cubicBezTo>
                  <a:cubicBezTo>
                    <a:pt x="43269" y="40201"/>
                    <a:pt x="50228" y="34948"/>
                    <a:pt x="57440" y="34948"/>
                  </a:cubicBezTo>
                  <a:cubicBezTo>
                    <a:pt x="60350" y="34948"/>
                    <a:pt x="61109" y="35681"/>
                    <a:pt x="61868" y="36414"/>
                  </a:cubicBezTo>
                  <a:cubicBezTo>
                    <a:pt x="61742" y="36414"/>
                    <a:pt x="61109" y="36781"/>
                    <a:pt x="60856" y="36781"/>
                  </a:cubicBezTo>
                  <a:cubicBezTo>
                    <a:pt x="55036" y="38735"/>
                    <a:pt x="55036" y="43744"/>
                    <a:pt x="55036" y="44110"/>
                  </a:cubicBezTo>
                  <a:cubicBezTo>
                    <a:pt x="55036" y="46187"/>
                    <a:pt x="56554" y="49119"/>
                    <a:pt x="60729" y="49119"/>
                  </a:cubicBezTo>
                  <a:cubicBezTo>
                    <a:pt x="63260" y="49119"/>
                    <a:pt x="68574" y="47164"/>
                    <a:pt x="68574" y="40446"/>
                  </a:cubicBezTo>
                  <a:cubicBezTo>
                    <a:pt x="68574" y="34460"/>
                    <a:pt x="63766" y="30795"/>
                    <a:pt x="57693" y="30795"/>
                  </a:cubicBezTo>
                  <a:cubicBezTo>
                    <a:pt x="49089" y="30795"/>
                    <a:pt x="41750" y="36414"/>
                    <a:pt x="32514" y="43622"/>
                  </a:cubicBezTo>
                  <a:cubicBezTo>
                    <a:pt x="28086" y="47042"/>
                    <a:pt x="23910" y="50096"/>
                    <a:pt x="18849" y="52051"/>
                  </a:cubicBezTo>
                  <a:lnTo>
                    <a:pt x="31122" y="4652"/>
                  </a:ln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4C18556D-1F4F-206C-3E44-BDB922890810}"/>
                </a:ext>
              </a:extLst>
            </p:cNvPr>
            <p:cNvSpPr/>
            <p:nvPr>
              <p:custDataLst>
                <p:tags r:id="rId41"/>
              </p:custDataLst>
            </p:nvPr>
          </p:nvSpPr>
          <p:spPr>
            <a:xfrm>
              <a:off x="9022818" y="4594423"/>
              <a:ext cx="97956" cy="111681"/>
            </a:xfrm>
            <a:custGeom>
              <a:avLst/>
              <a:gdLst>
                <a:gd name="connsiteX0" fmla="*/ 91125 w 97956"/>
                <a:gd name="connsiteY0" fmla="*/ 60118 h 111681"/>
                <a:gd name="connsiteX1" fmla="*/ 98211 w 97956"/>
                <a:gd name="connsiteY1" fmla="*/ 56014 h 111681"/>
                <a:gd name="connsiteX2" fmla="*/ 91125 w 97956"/>
                <a:gd name="connsiteY2" fmla="*/ 51738 h 111681"/>
                <a:gd name="connsiteX3" fmla="*/ 9111 w 97956"/>
                <a:gd name="connsiteY3" fmla="*/ 51738 h 111681"/>
                <a:gd name="connsiteX4" fmla="*/ 60835 w 97956"/>
                <a:gd name="connsiteY4" fmla="*/ 8468 h 111681"/>
                <a:gd name="connsiteX5" fmla="*/ 91125 w 97956"/>
                <a:gd name="connsiteY5" fmla="*/ 8468 h 111681"/>
                <a:gd name="connsiteX6" fmla="*/ 98211 w 97956"/>
                <a:gd name="connsiteY6" fmla="*/ 4363 h 111681"/>
                <a:gd name="connsiteX7" fmla="*/ 91125 w 97956"/>
                <a:gd name="connsiteY7" fmla="*/ 88 h 111681"/>
                <a:gd name="connsiteX8" fmla="*/ 60126 w 97956"/>
                <a:gd name="connsiteY8" fmla="*/ 88 h 111681"/>
                <a:gd name="connsiteX9" fmla="*/ 254 w 97956"/>
                <a:gd name="connsiteY9" fmla="*/ 55843 h 111681"/>
                <a:gd name="connsiteX10" fmla="*/ 60126 w 97956"/>
                <a:gd name="connsiteY10" fmla="*/ 111769 h 111681"/>
                <a:gd name="connsiteX11" fmla="*/ 91125 w 97956"/>
                <a:gd name="connsiteY11" fmla="*/ 111769 h 111681"/>
                <a:gd name="connsiteX12" fmla="*/ 98211 w 97956"/>
                <a:gd name="connsiteY12" fmla="*/ 107664 h 111681"/>
                <a:gd name="connsiteX13" fmla="*/ 91125 w 97956"/>
                <a:gd name="connsiteY13" fmla="*/ 103388 h 111681"/>
                <a:gd name="connsiteX14" fmla="*/ 60835 w 97956"/>
                <a:gd name="connsiteY14" fmla="*/ 103388 h 111681"/>
                <a:gd name="connsiteX15" fmla="*/ 9111 w 97956"/>
                <a:gd name="connsiteY15" fmla="*/ 60118 h 111681"/>
                <a:gd name="connsiteX16" fmla="*/ 91125 w 97956"/>
                <a:gd name="connsiteY16" fmla="*/ 60118 h 11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56" h="111681">
                  <a:moveTo>
                    <a:pt x="91125" y="60118"/>
                  </a:moveTo>
                  <a:cubicBezTo>
                    <a:pt x="93959" y="60118"/>
                    <a:pt x="98211" y="60118"/>
                    <a:pt x="98211" y="56014"/>
                  </a:cubicBezTo>
                  <a:cubicBezTo>
                    <a:pt x="98211" y="51738"/>
                    <a:pt x="94136" y="51738"/>
                    <a:pt x="91125" y="51738"/>
                  </a:cubicBezTo>
                  <a:lnTo>
                    <a:pt x="9111" y="51738"/>
                  </a:lnTo>
                  <a:cubicBezTo>
                    <a:pt x="11768" y="26939"/>
                    <a:pt x="33202" y="8468"/>
                    <a:pt x="60835" y="8468"/>
                  </a:cubicBezTo>
                  <a:lnTo>
                    <a:pt x="91125" y="8468"/>
                  </a:lnTo>
                  <a:cubicBezTo>
                    <a:pt x="93959" y="8468"/>
                    <a:pt x="98211" y="8468"/>
                    <a:pt x="98211" y="4363"/>
                  </a:cubicBezTo>
                  <a:cubicBezTo>
                    <a:pt x="98211" y="88"/>
                    <a:pt x="94136" y="88"/>
                    <a:pt x="91125" y="88"/>
                  </a:cubicBezTo>
                  <a:lnTo>
                    <a:pt x="60126" y="88"/>
                  </a:lnTo>
                  <a:cubicBezTo>
                    <a:pt x="27179" y="88"/>
                    <a:pt x="254" y="25058"/>
                    <a:pt x="254" y="55843"/>
                  </a:cubicBezTo>
                  <a:cubicBezTo>
                    <a:pt x="254" y="87312"/>
                    <a:pt x="27533" y="111769"/>
                    <a:pt x="60126" y="111769"/>
                  </a:cubicBezTo>
                  <a:lnTo>
                    <a:pt x="91125" y="111769"/>
                  </a:lnTo>
                  <a:cubicBezTo>
                    <a:pt x="93959" y="111769"/>
                    <a:pt x="98211" y="111769"/>
                    <a:pt x="98211" y="107664"/>
                  </a:cubicBezTo>
                  <a:cubicBezTo>
                    <a:pt x="98211" y="103388"/>
                    <a:pt x="94136" y="103388"/>
                    <a:pt x="91125" y="103388"/>
                  </a:cubicBezTo>
                  <a:lnTo>
                    <a:pt x="60835" y="103388"/>
                  </a:lnTo>
                  <a:cubicBezTo>
                    <a:pt x="33202" y="103388"/>
                    <a:pt x="11768" y="84917"/>
                    <a:pt x="9111" y="60118"/>
                  </a:cubicBezTo>
                  <a:lnTo>
                    <a:pt x="91125" y="60118"/>
                  </a:lnTo>
                  <a:close/>
                </a:path>
              </a:pathLst>
            </a:custGeom>
            <a:solidFill>
              <a:srgbClr val="000000"/>
            </a:solidFill>
            <a:ln w="25400"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7DACEA2D-C6A1-AF2B-D291-929D1AE9ABC1}"/>
                </a:ext>
              </a:extLst>
            </p:cNvPr>
            <p:cNvSpPr/>
            <p:nvPr>
              <p:custDataLst>
                <p:tags r:id="rId42"/>
              </p:custDataLst>
            </p:nvPr>
          </p:nvSpPr>
          <p:spPr>
            <a:xfrm>
              <a:off x="9152277" y="4572873"/>
              <a:ext cx="134623" cy="123652"/>
            </a:xfrm>
            <a:custGeom>
              <a:avLst/>
              <a:gdLst>
                <a:gd name="connsiteX0" fmla="*/ 134883 w 134623"/>
                <a:gd name="connsiteY0" fmla="*/ 47633 h 123652"/>
                <a:gd name="connsiteX1" fmla="*/ 83514 w 134623"/>
                <a:gd name="connsiteY1" fmla="*/ 88 h 123652"/>
                <a:gd name="connsiteX2" fmla="*/ 260 w 134623"/>
                <a:gd name="connsiteY2" fmla="*/ 76879 h 123652"/>
                <a:gd name="connsiteX3" fmla="*/ 51806 w 134623"/>
                <a:gd name="connsiteY3" fmla="*/ 123741 h 123652"/>
                <a:gd name="connsiteX4" fmla="*/ 134883 w 134623"/>
                <a:gd name="connsiteY4" fmla="*/ 47633 h 123652"/>
                <a:gd name="connsiteX5" fmla="*/ 53223 w 134623"/>
                <a:gd name="connsiteY5" fmla="*/ 118097 h 123652"/>
                <a:gd name="connsiteX6" fmla="*/ 18505 w 134623"/>
                <a:gd name="connsiteY6" fmla="*/ 80471 h 123652"/>
                <a:gd name="connsiteX7" fmla="*/ 37281 w 134623"/>
                <a:gd name="connsiteY7" fmla="*/ 27965 h 123652"/>
                <a:gd name="connsiteX8" fmla="*/ 82097 w 134623"/>
                <a:gd name="connsiteY8" fmla="*/ 5561 h 123652"/>
                <a:gd name="connsiteX9" fmla="*/ 117524 w 134623"/>
                <a:gd name="connsiteY9" fmla="*/ 41648 h 123652"/>
                <a:gd name="connsiteX10" fmla="*/ 95559 w 134623"/>
                <a:gd name="connsiteY10" fmla="*/ 97402 h 123652"/>
                <a:gd name="connsiteX11" fmla="*/ 53223 w 134623"/>
                <a:gd name="connsiteY11" fmla="*/ 118097 h 1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623" h="123652">
                  <a:moveTo>
                    <a:pt x="134883" y="47633"/>
                  </a:moveTo>
                  <a:cubicBezTo>
                    <a:pt x="134883" y="20782"/>
                    <a:pt x="114867" y="88"/>
                    <a:pt x="83514" y="88"/>
                  </a:cubicBezTo>
                  <a:cubicBezTo>
                    <a:pt x="41178" y="88"/>
                    <a:pt x="260" y="38398"/>
                    <a:pt x="260" y="76879"/>
                  </a:cubicBezTo>
                  <a:cubicBezTo>
                    <a:pt x="260" y="104415"/>
                    <a:pt x="21339" y="123741"/>
                    <a:pt x="51806" y="123741"/>
                  </a:cubicBezTo>
                  <a:cubicBezTo>
                    <a:pt x="93965" y="123741"/>
                    <a:pt x="134883" y="86457"/>
                    <a:pt x="134883" y="47633"/>
                  </a:cubicBezTo>
                  <a:close/>
                  <a:moveTo>
                    <a:pt x="53223" y="118097"/>
                  </a:moveTo>
                  <a:cubicBezTo>
                    <a:pt x="34447" y="118097"/>
                    <a:pt x="18505" y="105783"/>
                    <a:pt x="18505" y="80471"/>
                  </a:cubicBezTo>
                  <a:cubicBezTo>
                    <a:pt x="18505" y="71748"/>
                    <a:pt x="20985" y="47462"/>
                    <a:pt x="37281" y="27965"/>
                  </a:cubicBezTo>
                  <a:cubicBezTo>
                    <a:pt x="49149" y="13941"/>
                    <a:pt x="66331" y="5561"/>
                    <a:pt x="82097" y="5561"/>
                  </a:cubicBezTo>
                  <a:cubicBezTo>
                    <a:pt x="100519" y="5561"/>
                    <a:pt x="117524" y="16848"/>
                    <a:pt x="117524" y="41648"/>
                  </a:cubicBezTo>
                  <a:cubicBezTo>
                    <a:pt x="117524" y="54133"/>
                    <a:pt x="112032" y="79103"/>
                    <a:pt x="95559" y="97402"/>
                  </a:cubicBezTo>
                  <a:cubicBezTo>
                    <a:pt x="83159" y="111085"/>
                    <a:pt x="67040" y="118097"/>
                    <a:pt x="53223" y="118097"/>
                  </a:cubicBezTo>
                  <a:close/>
                </a:path>
              </a:pathLst>
            </a:custGeom>
            <a:solidFill>
              <a:srgbClr val="000000"/>
            </a:solidFill>
            <a:ln w="25400"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C3F0AD50-A732-3F99-E775-90392628A310}"/>
                </a:ext>
              </a:extLst>
            </p:cNvPr>
            <p:cNvSpPr/>
            <p:nvPr>
              <p:custDataLst>
                <p:tags r:id="rId43"/>
              </p:custDataLst>
            </p:nvPr>
          </p:nvSpPr>
          <p:spPr>
            <a:xfrm>
              <a:off x="9307745" y="4617682"/>
              <a:ext cx="102915" cy="77133"/>
            </a:xfrm>
            <a:custGeom>
              <a:avLst/>
              <a:gdLst>
                <a:gd name="connsiteX0" fmla="*/ 66869 w 102915"/>
                <a:gd name="connsiteY0" fmla="*/ 47805 h 77133"/>
                <a:gd name="connsiteX1" fmla="*/ 64035 w 102915"/>
                <a:gd name="connsiteY1" fmla="*/ 57895 h 77133"/>
                <a:gd name="connsiteX2" fmla="*/ 42602 w 102915"/>
                <a:gd name="connsiteY2" fmla="*/ 72432 h 77133"/>
                <a:gd name="connsiteX3" fmla="*/ 30379 w 102915"/>
                <a:gd name="connsiteY3" fmla="*/ 58237 h 77133"/>
                <a:gd name="connsiteX4" fmla="*/ 40299 w 102915"/>
                <a:gd name="connsiteY4" fmla="*/ 23519 h 77133"/>
                <a:gd name="connsiteX5" fmla="*/ 42779 w 102915"/>
                <a:gd name="connsiteY5" fmla="*/ 14796 h 77133"/>
                <a:gd name="connsiteX6" fmla="*/ 25951 w 102915"/>
                <a:gd name="connsiteY6" fmla="*/ 88 h 77133"/>
                <a:gd name="connsiteX7" fmla="*/ 266 w 102915"/>
                <a:gd name="connsiteY7" fmla="*/ 26255 h 77133"/>
                <a:gd name="connsiteX8" fmla="*/ 3277 w 102915"/>
                <a:gd name="connsiteY8" fmla="*/ 28478 h 77133"/>
                <a:gd name="connsiteX9" fmla="*/ 6466 w 102915"/>
                <a:gd name="connsiteY9" fmla="*/ 25742 h 77133"/>
                <a:gd name="connsiteX10" fmla="*/ 25419 w 102915"/>
                <a:gd name="connsiteY10" fmla="*/ 4877 h 77133"/>
                <a:gd name="connsiteX11" fmla="*/ 29848 w 102915"/>
                <a:gd name="connsiteY11" fmla="*/ 10863 h 77133"/>
                <a:gd name="connsiteX12" fmla="*/ 26659 w 102915"/>
                <a:gd name="connsiteY12" fmla="*/ 22321 h 77133"/>
                <a:gd name="connsiteX13" fmla="*/ 17094 w 102915"/>
                <a:gd name="connsiteY13" fmla="*/ 55501 h 77133"/>
                <a:gd name="connsiteX14" fmla="*/ 23648 w 102915"/>
                <a:gd name="connsiteY14" fmla="*/ 71748 h 77133"/>
                <a:gd name="connsiteX15" fmla="*/ 41893 w 102915"/>
                <a:gd name="connsiteY15" fmla="*/ 77221 h 77133"/>
                <a:gd name="connsiteX16" fmla="*/ 64921 w 102915"/>
                <a:gd name="connsiteY16" fmla="*/ 65933 h 77133"/>
                <a:gd name="connsiteX17" fmla="*/ 82811 w 102915"/>
                <a:gd name="connsiteY17" fmla="*/ 77221 h 77133"/>
                <a:gd name="connsiteX18" fmla="*/ 96805 w 102915"/>
                <a:gd name="connsiteY18" fmla="*/ 68157 h 77133"/>
                <a:gd name="connsiteX19" fmla="*/ 103182 w 102915"/>
                <a:gd name="connsiteY19" fmla="*/ 51054 h 77133"/>
                <a:gd name="connsiteX20" fmla="*/ 100171 w 102915"/>
                <a:gd name="connsiteY20" fmla="*/ 48831 h 77133"/>
                <a:gd name="connsiteX21" fmla="*/ 96274 w 102915"/>
                <a:gd name="connsiteY21" fmla="*/ 54133 h 77133"/>
                <a:gd name="connsiteX22" fmla="*/ 83343 w 102915"/>
                <a:gd name="connsiteY22" fmla="*/ 72432 h 77133"/>
                <a:gd name="connsiteX23" fmla="*/ 77497 w 102915"/>
                <a:gd name="connsiteY23" fmla="*/ 64052 h 77133"/>
                <a:gd name="connsiteX24" fmla="*/ 80154 w 102915"/>
                <a:gd name="connsiteY24" fmla="*/ 50541 h 77133"/>
                <a:gd name="connsiteX25" fmla="*/ 84051 w 102915"/>
                <a:gd name="connsiteY25" fmla="*/ 35148 h 77133"/>
                <a:gd name="connsiteX26" fmla="*/ 88125 w 102915"/>
                <a:gd name="connsiteY26" fmla="*/ 19927 h 77133"/>
                <a:gd name="connsiteX27" fmla="*/ 91137 w 102915"/>
                <a:gd name="connsiteY27" fmla="*/ 7271 h 77133"/>
                <a:gd name="connsiteX28" fmla="*/ 85291 w 102915"/>
                <a:gd name="connsiteY28" fmla="*/ 1798 h 77133"/>
                <a:gd name="connsiteX29" fmla="*/ 76080 w 102915"/>
                <a:gd name="connsiteY29" fmla="*/ 12231 h 77133"/>
                <a:gd name="connsiteX30" fmla="*/ 66869 w 102915"/>
                <a:gd name="connsiteY30" fmla="*/ 47805 h 7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915" h="77133">
                  <a:moveTo>
                    <a:pt x="66869" y="47805"/>
                  </a:moveTo>
                  <a:cubicBezTo>
                    <a:pt x="65983" y="51225"/>
                    <a:pt x="64389" y="57724"/>
                    <a:pt x="64035" y="57895"/>
                  </a:cubicBezTo>
                  <a:cubicBezTo>
                    <a:pt x="60669" y="63197"/>
                    <a:pt x="53584" y="72432"/>
                    <a:pt x="42602" y="72432"/>
                  </a:cubicBezTo>
                  <a:cubicBezTo>
                    <a:pt x="30379" y="72432"/>
                    <a:pt x="30379" y="61316"/>
                    <a:pt x="30379" y="58237"/>
                  </a:cubicBezTo>
                  <a:cubicBezTo>
                    <a:pt x="30379" y="48147"/>
                    <a:pt x="35339" y="36004"/>
                    <a:pt x="40299" y="23519"/>
                  </a:cubicBezTo>
                  <a:cubicBezTo>
                    <a:pt x="41716" y="20098"/>
                    <a:pt x="42779" y="17533"/>
                    <a:pt x="42779" y="14796"/>
                  </a:cubicBezTo>
                  <a:cubicBezTo>
                    <a:pt x="42779" y="5903"/>
                    <a:pt x="34985" y="88"/>
                    <a:pt x="25951" y="88"/>
                  </a:cubicBezTo>
                  <a:cubicBezTo>
                    <a:pt x="8237" y="88"/>
                    <a:pt x="266" y="23519"/>
                    <a:pt x="266" y="26255"/>
                  </a:cubicBezTo>
                  <a:cubicBezTo>
                    <a:pt x="266" y="28478"/>
                    <a:pt x="2746" y="28478"/>
                    <a:pt x="3277" y="28478"/>
                  </a:cubicBezTo>
                  <a:cubicBezTo>
                    <a:pt x="5757" y="28478"/>
                    <a:pt x="5934" y="27623"/>
                    <a:pt x="6466" y="25742"/>
                  </a:cubicBezTo>
                  <a:cubicBezTo>
                    <a:pt x="10717" y="11718"/>
                    <a:pt x="18511" y="4877"/>
                    <a:pt x="25419" y="4877"/>
                  </a:cubicBezTo>
                  <a:cubicBezTo>
                    <a:pt x="28431" y="4877"/>
                    <a:pt x="29848" y="6758"/>
                    <a:pt x="29848" y="10863"/>
                  </a:cubicBezTo>
                  <a:cubicBezTo>
                    <a:pt x="29848" y="14796"/>
                    <a:pt x="28431" y="18388"/>
                    <a:pt x="26659" y="22321"/>
                  </a:cubicBezTo>
                  <a:cubicBezTo>
                    <a:pt x="17094" y="45923"/>
                    <a:pt x="17094" y="50883"/>
                    <a:pt x="17094" y="55501"/>
                  </a:cubicBezTo>
                  <a:cubicBezTo>
                    <a:pt x="17094" y="58408"/>
                    <a:pt x="17094" y="66275"/>
                    <a:pt x="23648" y="71748"/>
                  </a:cubicBezTo>
                  <a:cubicBezTo>
                    <a:pt x="28785" y="75853"/>
                    <a:pt x="35693" y="77221"/>
                    <a:pt x="41893" y="77221"/>
                  </a:cubicBezTo>
                  <a:cubicBezTo>
                    <a:pt x="53053" y="77221"/>
                    <a:pt x="59075" y="71406"/>
                    <a:pt x="64921" y="65933"/>
                  </a:cubicBezTo>
                  <a:cubicBezTo>
                    <a:pt x="68818" y="76879"/>
                    <a:pt x="80686" y="77221"/>
                    <a:pt x="82811" y="77221"/>
                  </a:cubicBezTo>
                  <a:cubicBezTo>
                    <a:pt x="88834" y="77221"/>
                    <a:pt x="93440" y="73801"/>
                    <a:pt x="96805" y="68157"/>
                  </a:cubicBezTo>
                  <a:cubicBezTo>
                    <a:pt x="100702" y="61487"/>
                    <a:pt x="103182" y="51567"/>
                    <a:pt x="103182" y="51054"/>
                  </a:cubicBezTo>
                  <a:cubicBezTo>
                    <a:pt x="103182" y="48831"/>
                    <a:pt x="100702" y="48831"/>
                    <a:pt x="100171" y="48831"/>
                  </a:cubicBezTo>
                  <a:cubicBezTo>
                    <a:pt x="97691" y="48831"/>
                    <a:pt x="97514" y="49515"/>
                    <a:pt x="96274" y="54133"/>
                  </a:cubicBezTo>
                  <a:cubicBezTo>
                    <a:pt x="94148" y="62171"/>
                    <a:pt x="90782" y="72432"/>
                    <a:pt x="83343" y="72432"/>
                  </a:cubicBezTo>
                  <a:cubicBezTo>
                    <a:pt x="78737" y="72432"/>
                    <a:pt x="77497" y="68499"/>
                    <a:pt x="77497" y="64052"/>
                  </a:cubicBezTo>
                  <a:cubicBezTo>
                    <a:pt x="77497" y="61145"/>
                    <a:pt x="78914" y="54988"/>
                    <a:pt x="80154" y="50541"/>
                  </a:cubicBezTo>
                  <a:cubicBezTo>
                    <a:pt x="81394" y="45923"/>
                    <a:pt x="83166" y="38911"/>
                    <a:pt x="84051" y="35148"/>
                  </a:cubicBezTo>
                  <a:lnTo>
                    <a:pt x="88125" y="19927"/>
                  </a:lnTo>
                  <a:cubicBezTo>
                    <a:pt x="89188" y="15651"/>
                    <a:pt x="91137" y="8126"/>
                    <a:pt x="91137" y="7271"/>
                  </a:cubicBezTo>
                  <a:cubicBezTo>
                    <a:pt x="91137" y="3850"/>
                    <a:pt x="88303" y="1798"/>
                    <a:pt x="85291" y="1798"/>
                  </a:cubicBezTo>
                  <a:cubicBezTo>
                    <a:pt x="78737" y="1798"/>
                    <a:pt x="77497" y="6758"/>
                    <a:pt x="76080" y="12231"/>
                  </a:cubicBezTo>
                  <a:lnTo>
                    <a:pt x="66869" y="47805"/>
                  </a:lnTo>
                  <a:close/>
                </a:path>
              </a:pathLst>
            </a:custGeom>
            <a:solidFill>
              <a:srgbClr val="000000"/>
            </a:solidFill>
            <a:ln w="25400"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71DE2753-20E4-ECA6-A536-2D7BCE16FD57}"/>
                </a:ext>
              </a:extLst>
            </p:cNvPr>
            <p:cNvSpPr/>
            <p:nvPr>
              <p:custDataLst>
                <p:tags r:id="rId44"/>
              </p:custDataLst>
            </p:nvPr>
          </p:nvSpPr>
          <p:spPr>
            <a:xfrm>
              <a:off x="9426504" y="4586213"/>
              <a:ext cx="59871" cy="108602"/>
            </a:xfrm>
            <a:custGeom>
              <a:avLst/>
              <a:gdLst>
                <a:gd name="connsiteX0" fmla="*/ 36407 w 59871"/>
                <a:gd name="connsiteY0" fmla="*/ 39424 h 108602"/>
                <a:gd name="connsiteX1" fmla="*/ 54474 w 59871"/>
                <a:gd name="connsiteY1" fmla="*/ 39424 h 108602"/>
                <a:gd name="connsiteX2" fmla="*/ 60143 w 59871"/>
                <a:gd name="connsiteY2" fmla="*/ 35662 h 108602"/>
                <a:gd name="connsiteX3" fmla="*/ 54829 w 59871"/>
                <a:gd name="connsiteY3" fmla="*/ 33267 h 108602"/>
                <a:gd name="connsiteX4" fmla="*/ 38001 w 59871"/>
                <a:gd name="connsiteY4" fmla="*/ 33267 h 108602"/>
                <a:gd name="connsiteX5" fmla="*/ 44555 w 59871"/>
                <a:gd name="connsiteY5" fmla="*/ 7955 h 108602"/>
                <a:gd name="connsiteX6" fmla="*/ 45086 w 59871"/>
                <a:gd name="connsiteY6" fmla="*/ 5561 h 108602"/>
                <a:gd name="connsiteX7" fmla="*/ 39064 w 59871"/>
                <a:gd name="connsiteY7" fmla="*/ 88 h 108602"/>
                <a:gd name="connsiteX8" fmla="*/ 30738 w 59871"/>
                <a:gd name="connsiteY8" fmla="*/ 7442 h 108602"/>
                <a:gd name="connsiteX9" fmla="*/ 24007 w 59871"/>
                <a:gd name="connsiteY9" fmla="*/ 33267 h 108602"/>
                <a:gd name="connsiteX10" fmla="*/ 5939 w 59871"/>
                <a:gd name="connsiteY10" fmla="*/ 33267 h 108602"/>
                <a:gd name="connsiteX11" fmla="*/ 271 w 59871"/>
                <a:gd name="connsiteY11" fmla="*/ 37030 h 108602"/>
                <a:gd name="connsiteX12" fmla="*/ 5585 w 59871"/>
                <a:gd name="connsiteY12" fmla="*/ 39424 h 108602"/>
                <a:gd name="connsiteX13" fmla="*/ 22413 w 59871"/>
                <a:gd name="connsiteY13" fmla="*/ 39424 h 108602"/>
                <a:gd name="connsiteX14" fmla="*/ 11962 w 59871"/>
                <a:gd name="connsiteY14" fmla="*/ 79787 h 108602"/>
                <a:gd name="connsiteX15" fmla="*/ 9305 w 59871"/>
                <a:gd name="connsiteY15" fmla="*/ 92443 h 108602"/>
                <a:gd name="connsiteX16" fmla="*/ 28258 w 59871"/>
                <a:gd name="connsiteY16" fmla="*/ 108690 h 108602"/>
                <a:gd name="connsiteX17" fmla="*/ 59080 w 59871"/>
                <a:gd name="connsiteY17" fmla="*/ 82523 h 108602"/>
                <a:gd name="connsiteX18" fmla="*/ 56246 w 59871"/>
                <a:gd name="connsiteY18" fmla="*/ 80300 h 108602"/>
                <a:gd name="connsiteX19" fmla="*/ 52526 w 59871"/>
                <a:gd name="connsiteY19" fmla="*/ 83549 h 108602"/>
                <a:gd name="connsiteX20" fmla="*/ 28790 w 59871"/>
                <a:gd name="connsiteY20" fmla="*/ 103902 h 108602"/>
                <a:gd name="connsiteX21" fmla="*/ 22590 w 59871"/>
                <a:gd name="connsiteY21" fmla="*/ 95521 h 108602"/>
                <a:gd name="connsiteX22" fmla="*/ 23653 w 59871"/>
                <a:gd name="connsiteY22" fmla="*/ 88509 h 108602"/>
                <a:gd name="connsiteX23" fmla="*/ 36407 w 59871"/>
                <a:gd name="connsiteY23" fmla="*/ 39424 h 10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8602">
                  <a:moveTo>
                    <a:pt x="36407" y="39424"/>
                  </a:moveTo>
                  <a:lnTo>
                    <a:pt x="54474" y="39424"/>
                  </a:lnTo>
                  <a:cubicBezTo>
                    <a:pt x="57840" y="39424"/>
                    <a:pt x="60143" y="39424"/>
                    <a:pt x="60143" y="35662"/>
                  </a:cubicBezTo>
                  <a:cubicBezTo>
                    <a:pt x="60143" y="33267"/>
                    <a:pt x="57840" y="33267"/>
                    <a:pt x="54829" y="33267"/>
                  </a:cubicBezTo>
                  <a:lnTo>
                    <a:pt x="38001" y="33267"/>
                  </a:lnTo>
                  <a:lnTo>
                    <a:pt x="44555" y="7955"/>
                  </a:lnTo>
                  <a:cubicBezTo>
                    <a:pt x="44732" y="7100"/>
                    <a:pt x="45086" y="6245"/>
                    <a:pt x="45086" y="5561"/>
                  </a:cubicBezTo>
                  <a:cubicBezTo>
                    <a:pt x="45086" y="2482"/>
                    <a:pt x="42606" y="88"/>
                    <a:pt x="39064" y="88"/>
                  </a:cubicBezTo>
                  <a:cubicBezTo>
                    <a:pt x="34635" y="88"/>
                    <a:pt x="31978" y="2995"/>
                    <a:pt x="30738" y="7442"/>
                  </a:cubicBezTo>
                  <a:cubicBezTo>
                    <a:pt x="29498" y="11718"/>
                    <a:pt x="31801" y="3508"/>
                    <a:pt x="24007" y="33267"/>
                  </a:cubicBezTo>
                  <a:lnTo>
                    <a:pt x="5939" y="33267"/>
                  </a:lnTo>
                  <a:cubicBezTo>
                    <a:pt x="2574" y="33267"/>
                    <a:pt x="271" y="33267"/>
                    <a:pt x="271" y="37030"/>
                  </a:cubicBezTo>
                  <a:cubicBezTo>
                    <a:pt x="271" y="39424"/>
                    <a:pt x="2396" y="39424"/>
                    <a:pt x="5585" y="39424"/>
                  </a:cubicBezTo>
                  <a:lnTo>
                    <a:pt x="22413" y="39424"/>
                  </a:lnTo>
                  <a:lnTo>
                    <a:pt x="11962" y="79787"/>
                  </a:lnTo>
                  <a:cubicBezTo>
                    <a:pt x="10899" y="84062"/>
                    <a:pt x="9305" y="90219"/>
                    <a:pt x="9305" y="92443"/>
                  </a:cubicBezTo>
                  <a:cubicBezTo>
                    <a:pt x="9305" y="102533"/>
                    <a:pt x="18162" y="108690"/>
                    <a:pt x="28258" y="108690"/>
                  </a:cubicBezTo>
                  <a:cubicBezTo>
                    <a:pt x="47920" y="108690"/>
                    <a:pt x="59080" y="84746"/>
                    <a:pt x="59080" y="82523"/>
                  </a:cubicBezTo>
                  <a:cubicBezTo>
                    <a:pt x="59080" y="80300"/>
                    <a:pt x="56777" y="80300"/>
                    <a:pt x="56246" y="80300"/>
                  </a:cubicBezTo>
                  <a:cubicBezTo>
                    <a:pt x="54120" y="80300"/>
                    <a:pt x="53943" y="80642"/>
                    <a:pt x="52526" y="83549"/>
                  </a:cubicBezTo>
                  <a:cubicBezTo>
                    <a:pt x="47566" y="94324"/>
                    <a:pt x="38532" y="103902"/>
                    <a:pt x="28790" y="103902"/>
                  </a:cubicBezTo>
                  <a:cubicBezTo>
                    <a:pt x="25070" y="103902"/>
                    <a:pt x="22590" y="101678"/>
                    <a:pt x="22590" y="95521"/>
                  </a:cubicBezTo>
                  <a:cubicBezTo>
                    <a:pt x="22590" y="93811"/>
                    <a:pt x="23298" y="90219"/>
                    <a:pt x="23653" y="88509"/>
                  </a:cubicBezTo>
                  <a:lnTo>
                    <a:pt x="36407" y="39424"/>
                  </a:lnTo>
                  <a:close/>
                </a:path>
              </a:pathLst>
            </a:custGeom>
            <a:solidFill>
              <a:srgbClr val="000000"/>
            </a:solidFill>
            <a:ln w="25400"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364E81A0-5BD3-27A3-EE92-D96EE5DE0115}"/>
                </a:ext>
              </a:extLst>
            </p:cNvPr>
            <p:cNvSpPr/>
            <p:nvPr>
              <p:custDataLst>
                <p:tags r:id="rId45"/>
              </p:custDataLst>
            </p:nvPr>
          </p:nvSpPr>
          <p:spPr>
            <a:xfrm>
              <a:off x="9515878" y="4564835"/>
              <a:ext cx="46055" cy="170856"/>
            </a:xfrm>
            <a:custGeom>
              <a:avLst/>
              <a:gdLst>
                <a:gd name="connsiteX0" fmla="*/ 42786 w 46055"/>
                <a:gd name="connsiteY0" fmla="*/ 88 h 170856"/>
                <a:gd name="connsiteX1" fmla="*/ 274 w 46055"/>
                <a:gd name="connsiteY1" fmla="*/ 85431 h 170856"/>
                <a:gd name="connsiteX2" fmla="*/ 42786 w 46055"/>
                <a:gd name="connsiteY2" fmla="*/ 170944 h 170856"/>
                <a:gd name="connsiteX3" fmla="*/ 46329 w 46055"/>
                <a:gd name="connsiteY3" fmla="*/ 168892 h 170856"/>
                <a:gd name="connsiteX4" fmla="*/ 44558 w 46055"/>
                <a:gd name="connsiteY4" fmla="*/ 166327 h 170856"/>
                <a:gd name="connsiteX5" fmla="*/ 12319 w 46055"/>
                <a:gd name="connsiteY5" fmla="*/ 85602 h 170856"/>
                <a:gd name="connsiteX6" fmla="*/ 45089 w 46055"/>
                <a:gd name="connsiteY6" fmla="*/ 4192 h 170856"/>
                <a:gd name="connsiteX7" fmla="*/ 46329 w 46055"/>
                <a:gd name="connsiteY7" fmla="*/ 2140 h 170856"/>
                <a:gd name="connsiteX8" fmla="*/ 42786 w 46055"/>
                <a:gd name="connsiteY8" fmla="*/ 88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55" h="170856">
                  <a:moveTo>
                    <a:pt x="42786" y="88"/>
                  </a:moveTo>
                  <a:cubicBezTo>
                    <a:pt x="9131" y="23006"/>
                    <a:pt x="274" y="59263"/>
                    <a:pt x="274" y="85431"/>
                  </a:cubicBezTo>
                  <a:cubicBezTo>
                    <a:pt x="274" y="109545"/>
                    <a:pt x="7714" y="147001"/>
                    <a:pt x="42786" y="170944"/>
                  </a:cubicBezTo>
                  <a:cubicBezTo>
                    <a:pt x="44203" y="170944"/>
                    <a:pt x="46329" y="170944"/>
                    <a:pt x="46329" y="168892"/>
                  </a:cubicBezTo>
                  <a:cubicBezTo>
                    <a:pt x="46329" y="167866"/>
                    <a:pt x="45798" y="167524"/>
                    <a:pt x="44558" y="166327"/>
                  </a:cubicBezTo>
                  <a:cubicBezTo>
                    <a:pt x="20999" y="145803"/>
                    <a:pt x="12319" y="116729"/>
                    <a:pt x="12319" y="85602"/>
                  </a:cubicBezTo>
                  <a:cubicBezTo>
                    <a:pt x="12319" y="39424"/>
                    <a:pt x="30564" y="16848"/>
                    <a:pt x="45089" y="4192"/>
                  </a:cubicBezTo>
                  <a:cubicBezTo>
                    <a:pt x="45798" y="3508"/>
                    <a:pt x="46329" y="2995"/>
                    <a:pt x="46329" y="2140"/>
                  </a:cubicBezTo>
                  <a:cubicBezTo>
                    <a:pt x="46329" y="88"/>
                    <a:pt x="44203" y="88"/>
                    <a:pt x="42786" y="88"/>
                  </a:cubicBezTo>
                  <a:close/>
                </a:path>
              </a:pathLst>
            </a:custGeom>
            <a:solidFill>
              <a:srgbClr val="000000"/>
            </a:solidFill>
            <a:ln w="25400"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10CCDE6B-1DD4-75C8-222D-6E86B8BD619A}"/>
                </a:ext>
              </a:extLst>
            </p:cNvPr>
            <p:cNvSpPr/>
            <p:nvPr>
              <p:custDataLst>
                <p:tags r:id="rId46"/>
              </p:custDataLst>
            </p:nvPr>
          </p:nvSpPr>
          <p:spPr>
            <a:xfrm>
              <a:off x="9588580" y="4576294"/>
              <a:ext cx="138520" cy="120232"/>
            </a:xfrm>
            <a:custGeom>
              <a:avLst/>
              <a:gdLst>
                <a:gd name="connsiteX0" fmla="*/ 112935 w 138520"/>
                <a:gd name="connsiteY0" fmla="*/ 20440 h 120232"/>
                <a:gd name="connsiteX1" fmla="*/ 134723 w 138520"/>
                <a:gd name="connsiteY1" fmla="*/ 6245 h 120232"/>
                <a:gd name="connsiteX2" fmla="*/ 138797 w 138520"/>
                <a:gd name="connsiteY2" fmla="*/ 2482 h 120232"/>
                <a:gd name="connsiteX3" fmla="*/ 136317 w 138520"/>
                <a:gd name="connsiteY3" fmla="*/ 88 h 120232"/>
                <a:gd name="connsiteX4" fmla="*/ 122146 w 138520"/>
                <a:gd name="connsiteY4" fmla="*/ 772 h 120232"/>
                <a:gd name="connsiteX5" fmla="*/ 103724 w 138520"/>
                <a:gd name="connsiteY5" fmla="*/ 88 h 120232"/>
                <a:gd name="connsiteX6" fmla="*/ 100182 w 138520"/>
                <a:gd name="connsiteY6" fmla="*/ 3850 h 120232"/>
                <a:gd name="connsiteX7" fmla="*/ 103370 w 138520"/>
                <a:gd name="connsiteY7" fmla="*/ 6245 h 120232"/>
                <a:gd name="connsiteX8" fmla="*/ 110633 w 138520"/>
                <a:gd name="connsiteY8" fmla="*/ 11205 h 120232"/>
                <a:gd name="connsiteX9" fmla="*/ 107444 w 138520"/>
                <a:gd name="connsiteY9" fmla="*/ 18046 h 120232"/>
                <a:gd name="connsiteX10" fmla="*/ 49344 w 138520"/>
                <a:gd name="connsiteY10" fmla="*/ 100823 h 120232"/>
                <a:gd name="connsiteX11" fmla="*/ 33224 w 138520"/>
                <a:gd name="connsiteY11" fmla="*/ 13428 h 120232"/>
                <a:gd name="connsiteX12" fmla="*/ 32870 w 138520"/>
                <a:gd name="connsiteY12" fmla="*/ 10863 h 120232"/>
                <a:gd name="connsiteX13" fmla="*/ 44029 w 138520"/>
                <a:gd name="connsiteY13" fmla="*/ 6245 h 120232"/>
                <a:gd name="connsiteX14" fmla="*/ 49344 w 138520"/>
                <a:gd name="connsiteY14" fmla="*/ 2482 h 120232"/>
                <a:gd name="connsiteX15" fmla="*/ 46332 w 138520"/>
                <a:gd name="connsiteY15" fmla="*/ 88 h 120232"/>
                <a:gd name="connsiteX16" fmla="*/ 23482 w 138520"/>
                <a:gd name="connsiteY16" fmla="*/ 772 h 120232"/>
                <a:gd name="connsiteX17" fmla="*/ 3820 w 138520"/>
                <a:gd name="connsiteY17" fmla="*/ 88 h 120232"/>
                <a:gd name="connsiteX18" fmla="*/ 277 w 138520"/>
                <a:gd name="connsiteY18" fmla="*/ 3850 h 120232"/>
                <a:gd name="connsiteX19" fmla="*/ 4705 w 138520"/>
                <a:gd name="connsiteY19" fmla="*/ 6245 h 120232"/>
                <a:gd name="connsiteX20" fmla="*/ 15688 w 138520"/>
                <a:gd name="connsiteY20" fmla="*/ 11718 h 120232"/>
                <a:gd name="connsiteX21" fmla="*/ 34996 w 138520"/>
                <a:gd name="connsiteY21" fmla="*/ 115702 h 120232"/>
                <a:gd name="connsiteX22" fmla="*/ 39247 w 138520"/>
                <a:gd name="connsiteY22" fmla="*/ 120320 h 120232"/>
                <a:gd name="connsiteX23" fmla="*/ 45269 w 138520"/>
                <a:gd name="connsiteY23" fmla="*/ 116558 h 120232"/>
                <a:gd name="connsiteX24" fmla="*/ 112935 w 138520"/>
                <a:gd name="connsiteY24" fmla="*/ 20440 h 1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20232">
                  <a:moveTo>
                    <a:pt x="112935" y="20440"/>
                  </a:moveTo>
                  <a:cubicBezTo>
                    <a:pt x="119489" y="11205"/>
                    <a:pt x="125158" y="6929"/>
                    <a:pt x="134723" y="6245"/>
                  </a:cubicBezTo>
                  <a:cubicBezTo>
                    <a:pt x="136849" y="6074"/>
                    <a:pt x="138797" y="5903"/>
                    <a:pt x="138797" y="2482"/>
                  </a:cubicBezTo>
                  <a:cubicBezTo>
                    <a:pt x="138797" y="1969"/>
                    <a:pt x="138443" y="88"/>
                    <a:pt x="136317" y="88"/>
                  </a:cubicBezTo>
                  <a:cubicBezTo>
                    <a:pt x="132066" y="88"/>
                    <a:pt x="126575" y="772"/>
                    <a:pt x="122146" y="772"/>
                  </a:cubicBezTo>
                  <a:cubicBezTo>
                    <a:pt x="116478" y="772"/>
                    <a:pt x="109038" y="88"/>
                    <a:pt x="103724" y="88"/>
                  </a:cubicBezTo>
                  <a:cubicBezTo>
                    <a:pt x="102130" y="88"/>
                    <a:pt x="100182" y="601"/>
                    <a:pt x="100182" y="3850"/>
                  </a:cubicBezTo>
                  <a:cubicBezTo>
                    <a:pt x="100182" y="6074"/>
                    <a:pt x="102661" y="6245"/>
                    <a:pt x="103370" y="6245"/>
                  </a:cubicBezTo>
                  <a:cubicBezTo>
                    <a:pt x="109038" y="6587"/>
                    <a:pt x="110633" y="8639"/>
                    <a:pt x="110633" y="11205"/>
                  </a:cubicBezTo>
                  <a:cubicBezTo>
                    <a:pt x="110633" y="13599"/>
                    <a:pt x="109393" y="15309"/>
                    <a:pt x="107444" y="18046"/>
                  </a:cubicBezTo>
                  <a:lnTo>
                    <a:pt x="49344" y="100823"/>
                  </a:lnTo>
                  <a:lnTo>
                    <a:pt x="33224" y="13428"/>
                  </a:lnTo>
                  <a:cubicBezTo>
                    <a:pt x="32870" y="11889"/>
                    <a:pt x="32870" y="11547"/>
                    <a:pt x="32870" y="10863"/>
                  </a:cubicBezTo>
                  <a:cubicBezTo>
                    <a:pt x="32870" y="6245"/>
                    <a:pt x="42790" y="6245"/>
                    <a:pt x="44029" y="6245"/>
                  </a:cubicBezTo>
                  <a:cubicBezTo>
                    <a:pt x="47041" y="6245"/>
                    <a:pt x="49344" y="6245"/>
                    <a:pt x="49344" y="2482"/>
                  </a:cubicBezTo>
                  <a:cubicBezTo>
                    <a:pt x="49344" y="2311"/>
                    <a:pt x="49166" y="88"/>
                    <a:pt x="46332" y="88"/>
                  </a:cubicBezTo>
                  <a:cubicBezTo>
                    <a:pt x="41195" y="88"/>
                    <a:pt x="28619" y="772"/>
                    <a:pt x="23482" y="772"/>
                  </a:cubicBezTo>
                  <a:cubicBezTo>
                    <a:pt x="19053" y="772"/>
                    <a:pt x="8248" y="88"/>
                    <a:pt x="3820" y="88"/>
                  </a:cubicBezTo>
                  <a:cubicBezTo>
                    <a:pt x="2225" y="88"/>
                    <a:pt x="277" y="601"/>
                    <a:pt x="277" y="3850"/>
                  </a:cubicBezTo>
                  <a:cubicBezTo>
                    <a:pt x="277" y="6245"/>
                    <a:pt x="2757" y="6245"/>
                    <a:pt x="4705" y="6245"/>
                  </a:cubicBezTo>
                  <a:cubicBezTo>
                    <a:pt x="14625" y="6245"/>
                    <a:pt x="14802" y="7271"/>
                    <a:pt x="15688" y="11718"/>
                  </a:cubicBezTo>
                  <a:lnTo>
                    <a:pt x="34996" y="115702"/>
                  </a:lnTo>
                  <a:cubicBezTo>
                    <a:pt x="35704" y="119294"/>
                    <a:pt x="35881" y="120320"/>
                    <a:pt x="39247" y="120320"/>
                  </a:cubicBezTo>
                  <a:cubicBezTo>
                    <a:pt x="42612" y="120320"/>
                    <a:pt x="43498" y="119123"/>
                    <a:pt x="45269" y="116558"/>
                  </a:cubicBezTo>
                  <a:lnTo>
                    <a:pt x="112935" y="20440"/>
                  </a:lnTo>
                  <a:close/>
                </a:path>
              </a:pathLst>
            </a:custGeom>
            <a:solidFill>
              <a:srgbClr val="000000"/>
            </a:solidFill>
            <a:ln w="2540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9EA315A4-FB31-8A8E-98B0-8FDDDA1374BF}"/>
                </a:ext>
              </a:extLst>
            </p:cNvPr>
            <p:cNvSpPr/>
            <p:nvPr>
              <p:custDataLst>
                <p:tags r:id="rId47"/>
              </p:custDataLst>
            </p:nvPr>
          </p:nvSpPr>
          <p:spPr>
            <a:xfrm>
              <a:off x="9698765" y="4636056"/>
              <a:ext cx="59846" cy="106525"/>
            </a:xfrm>
            <a:custGeom>
              <a:avLst/>
              <a:gdLst>
                <a:gd name="connsiteX0" fmla="*/ 60128 w 59846"/>
                <a:gd name="connsiteY0" fmla="*/ 5342 h 106525"/>
                <a:gd name="connsiteX1" fmla="*/ 54561 w 59846"/>
                <a:gd name="connsiteY1" fmla="*/ 89 h 106525"/>
                <a:gd name="connsiteX2" fmla="*/ 46717 w 59846"/>
                <a:gd name="connsiteY2" fmla="*/ 7419 h 106525"/>
                <a:gd name="connsiteX3" fmla="*/ 52284 w 59846"/>
                <a:gd name="connsiteY3" fmla="*/ 12672 h 106525"/>
                <a:gd name="connsiteX4" fmla="*/ 60128 w 59846"/>
                <a:gd name="connsiteY4" fmla="*/ 5342 h 106525"/>
                <a:gd name="connsiteX5" fmla="*/ 32546 w 59846"/>
                <a:gd name="connsiteY5" fmla="*/ 87069 h 106525"/>
                <a:gd name="connsiteX6" fmla="*/ 14453 w 59846"/>
                <a:gd name="connsiteY6" fmla="*/ 102461 h 106525"/>
                <a:gd name="connsiteX7" fmla="*/ 9898 w 59846"/>
                <a:gd name="connsiteY7" fmla="*/ 101850 h 106525"/>
                <a:gd name="connsiteX8" fmla="*/ 13820 w 59846"/>
                <a:gd name="connsiteY8" fmla="*/ 95376 h 106525"/>
                <a:gd name="connsiteX9" fmla="*/ 8126 w 59846"/>
                <a:gd name="connsiteY9" fmla="*/ 90367 h 106525"/>
                <a:gd name="connsiteX10" fmla="*/ 282 w 59846"/>
                <a:gd name="connsiteY10" fmla="*/ 98185 h 106525"/>
                <a:gd name="connsiteX11" fmla="*/ 14579 w 59846"/>
                <a:gd name="connsiteY11" fmla="*/ 106615 h 106525"/>
                <a:gd name="connsiteX12" fmla="*/ 43553 w 59846"/>
                <a:gd name="connsiteY12" fmla="*/ 87191 h 106525"/>
                <a:gd name="connsiteX13" fmla="*/ 54941 w 59846"/>
                <a:gd name="connsiteY13" fmla="*/ 43456 h 106525"/>
                <a:gd name="connsiteX14" fmla="*/ 55573 w 59846"/>
                <a:gd name="connsiteY14" fmla="*/ 39425 h 106525"/>
                <a:gd name="connsiteX15" fmla="*/ 40011 w 59846"/>
                <a:gd name="connsiteY15" fmla="*/ 27575 h 106525"/>
                <a:gd name="connsiteX16" fmla="*/ 15338 w 59846"/>
                <a:gd name="connsiteY16" fmla="*/ 46511 h 106525"/>
                <a:gd name="connsiteX17" fmla="*/ 17995 w 59846"/>
                <a:gd name="connsiteY17" fmla="*/ 48221 h 106525"/>
                <a:gd name="connsiteX18" fmla="*/ 20779 w 59846"/>
                <a:gd name="connsiteY18" fmla="*/ 46511 h 106525"/>
                <a:gd name="connsiteX19" fmla="*/ 39505 w 59846"/>
                <a:gd name="connsiteY19" fmla="*/ 31729 h 106525"/>
                <a:gd name="connsiteX20" fmla="*/ 44819 w 59846"/>
                <a:gd name="connsiteY20" fmla="*/ 38203 h 106525"/>
                <a:gd name="connsiteX21" fmla="*/ 44439 w 59846"/>
                <a:gd name="connsiteY21" fmla="*/ 41380 h 106525"/>
                <a:gd name="connsiteX22" fmla="*/ 32546 w 59846"/>
                <a:gd name="connsiteY22" fmla="*/ 87069 h 1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06525">
                  <a:moveTo>
                    <a:pt x="60128" y="5342"/>
                  </a:moveTo>
                  <a:cubicBezTo>
                    <a:pt x="60128" y="2532"/>
                    <a:pt x="57977" y="89"/>
                    <a:pt x="54561" y="89"/>
                  </a:cubicBezTo>
                  <a:cubicBezTo>
                    <a:pt x="50639" y="89"/>
                    <a:pt x="46717" y="3754"/>
                    <a:pt x="46717" y="7419"/>
                  </a:cubicBezTo>
                  <a:cubicBezTo>
                    <a:pt x="46717" y="10350"/>
                    <a:pt x="49121" y="12672"/>
                    <a:pt x="52284" y="12672"/>
                  </a:cubicBezTo>
                  <a:cubicBezTo>
                    <a:pt x="56586" y="12672"/>
                    <a:pt x="60128" y="8762"/>
                    <a:pt x="60128" y="5342"/>
                  </a:cubicBezTo>
                  <a:close/>
                  <a:moveTo>
                    <a:pt x="32546" y="87069"/>
                  </a:moveTo>
                  <a:cubicBezTo>
                    <a:pt x="30142" y="96353"/>
                    <a:pt x="22171" y="102461"/>
                    <a:pt x="14453" y="102461"/>
                  </a:cubicBezTo>
                  <a:cubicBezTo>
                    <a:pt x="12302" y="102461"/>
                    <a:pt x="10910" y="102095"/>
                    <a:pt x="9898" y="101850"/>
                  </a:cubicBezTo>
                  <a:cubicBezTo>
                    <a:pt x="12934" y="100140"/>
                    <a:pt x="13820" y="96964"/>
                    <a:pt x="13820" y="95376"/>
                  </a:cubicBezTo>
                  <a:cubicBezTo>
                    <a:pt x="13820" y="93299"/>
                    <a:pt x="12302" y="90367"/>
                    <a:pt x="8126" y="90367"/>
                  </a:cubicBezTo>
                  <a:cubicBezTo>
                    <a:pt x="3824" y="90367"/>
                    <a:pt x="282" y="94154"/>
                    <a:pt x="282" y="98185"/>
                  </a:cubicBezTo>
                  <a:cubicBezTo>
                    <a:pt x="282" y="103438"/>
                    <a:pt x="5975" y="106615"/>
                    <a:pt x="14579" y="106615"/>
                  </a:cubicBezTo>
                  <a:cubicBezTo>
                    <a:pt x="23183" y="106615"/>
                    <a:pt x="39631" y="102339"/>
                    <a:pt x="43553" y="87191"/>
                  </a:cubicBezTo>
                  <a:lnTo>
                    <a:pt x="54941" y="43456"/>
                  </a:lnTo>
                  <a:cubicBezTo>
                    <a:pt x="55194" y="42235"/>
                    <a:pt x="55573" y="41135"/>
                    <a:pt x="55573" y="39425"/>
                  </a:cubicBezTo>
                  <a:cubicBezTo>
                    <a:pt x="55573" y="32462"/>
                    <a:pt x="48867" y="27575"/>
                    <a:pt x="40011" y="27575"/>
                  </a:cubicBezTo>
                  <a:cubicBezTo>
                    <a:pt x="24701" y="27575"/>
                    <a:pt x="15338" y="44067"/>
                    <a:pt x="15338" y="46511"/>
                  </a:cubicBezTo>
                  <a:cubicBezTo>
                    <a:pt x="15338" y="48221"/>
                    <a:pt x="17363" y="48221"/>
                    <a:pt x="17995" y="48221"/>
                  </a:cubicBezTo>
                  <a:cubicBezTo>
                    <a:pt x="19893" y="48221"/>
                    <a:pt x="20146" y="47732"/>
                    <a:pt x="20779" y="46511"/>
                  </a:cubicBezTo>
                  <a:cubicBezTo>
                    <a:pt x="26599" y="34539"/>
                    <a:pt x="35203" y="31729"/>
                    <a:pt x="39505" y="31729"/>
                  </a:cubicBezTo>
                  <a:cubicBezTo>
                    <a:pt x="44566" y="31729"/>
                    <a:pt x="44819" y="36127"/>
                    <a:pt x="44819" y="38203"/>
                  </a:cubicBezTo>
                  <a:cubicBezTo>
                    <a:pt x="44819" y="39914"/>
                    <a:pt x="44692" y="40402"/>
                    <a:pt x="44439" y="41380"/>
                  </a:cubicBezTo>
                  <a:lnTo>
                    <a:pt x="32546" y="87069"/>
                  </a:lnTo>
                  <a:close/>
                </a:path>
              </a:pathLst>
            </a:custGeom>
            <a:solidFill>
              <a:srgbClr val="000000"/>
            </a:solidFill>
            <a:ln w="25400"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ECD88B39-5613-6B29-D959-388B4A684F9D}"/>
                </a:ext>
              </a:extLst>
            </p:cNvPr>
            <p:cNvSpPr/>
            <p:nvPr>
              <p:custDataLst>
                <p:tags r:id="rId48"/>
              </p:custDataLst>
            </p:nvPr>
          </p:nvSpPr>
          <p:spPr>
            <a:xfrm>
              <a:off x="9801196" y="4564835"/>
              <a:ext cx="45878" cy="170856"/>
            </a:xfrm>
            <a:custGeom>
              <a:avLst/>
              <a:gdLst>
                <a:gd name="connsiteX0" fmla="*/ 3651 w 45878"/>
                <a:gd name="connsiteY0" fmla="*/ 88 h 170856"/>
                <a:gd name="connsiteX1" fmla="*/ 285 w 45878"/>
                <a:gd name="connsiteY1" fmla="*/ 2140 h 170856"/>
                <a:gd name="connsiteX2" fmla="*/ 1880 w 45878"/>
                <a:gd name="connsiteY2" fmla="*/ 4706 h 170856"/>
                <a:gd name="connsiteX3" fmla="*/ 34118 w 45878"/>
                <a:gd name="connsiteY3" fmla="*/ 85431 h 170856"/>
                <a:gd name="connsiteX4" fmla="*/ 3474 w 45878"/>
                <a:gd name="connsiteY4" fmla="*/ 164958 h 170856"/>
                <a:gd name="connsiteX5" fmla="*/ 285 w 45878"/>
                <a:gd name="connsiteY5" fmla="*/ 168892 h 170856"/>
                <a:gd name="connsiteX6" fmla="*/ 2588 w 45878"/>
                <a:gd name="connsiteY6" fmla="*/ 170944 h 170856"/>
                <a:gd name="connsiteX7" fmla="*/ 33233 w 45878"/>
                <a:gd name="connsiteY7" fmla="*/ 138278 h 170856"/>
                <a:gd name="connsiteX8" fmla="*/ 46164 w 45878"/>
                <a:gd name="connsiteY8" fmla="*/ 85602 h 170856"/>
                <a:gd name="connsiteX9" fmla="*/ 3651 w 45878"/>
                <a:gd name="connsiteY9" fmla="*/ 88 h 17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878" h="170856">
                  <a:moveTo>
                    <a:pt x="3651" y="88"/>
                  </a:moveTo>
                  <a:cubicBezTo>
                    <a:pt x="2411" y="88"/>
                    <a:pt x="285" y="88"/>
                    <a:pt x="285" y="2140"/>
                  </a:cubicBezTo>
                  <a:cubicBezTo>
                    <a:pt x="285" y="2995"/>
                    <a:pt x="817" y="3508"/>
                    <a:pt x="1880" y="4706"/>
                  </a:cubicBezTo>
                  <a:cubicBezTo>
                    <a:pt x="17113" y="18217"/>
                    <a:pt x="34118" y="41305"/>
                    <a:pt x="34118" y="85431"/>
                  </a:cubicBezTo>
                  <a:cubicBezTo>
                    <a:pt x="34118" y="121175"/>
                    <a:pt x="22604" y="148198"/>
                    <a:pt x="3474" y="164958"/>
                  </a:cubicBezTo>
                  <a:cubicBezTo>
                    <a:pt x="463" y="167866"/>
                    <a:pt x="285" y="168037"/>
                    <a:pt x="285" y="168892"/>
                  </a:cubicBezTo>
                  <a:cubicBezTo>
                    <a:pt x="285" y="169747"/>
                    <a:pt x="817" y="170944"/>
                    <a:pt x="2588" y="170944"/>
                  </a:cubicBezTo>
                  <a:cubicBezTo>
                    <a:pt x="4714" y="170944"/>
                    <a:pt x="21542" y="159657"/>
                    <a:pt x="33233" y="138278"/>
                  </a:cubicBezTo>
                  <a:cubicBezTo>
                    <a:pt x="41027" y="124083"/>
                    <a:pt x="46164" y="105612"/>
                    <a:pt x="46164" y="85602"/>
                  </a:cubicBezTo>
                  <a:cubicBezTo>
                    <a:pt x="46164" y="61487"/>
                    <a:pt x="38724" y="24032"/>
                    <a:pt x="3651" y="88"/>
                  </a:cubicBezTo>
                  <a:close/>
                </a:path>
              </a:pathLst>
            </a:custGeom>
            <a:solidFill>
              <a:srgbClr val="000000"/>
            </a:solidFill>
            <a:ln w="25400"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25EDB440-E4EC-64EC-02A9-3A481794A5D0}"/>
                </a:ext>
              </a:extLst>
            </p:cNvPr>
            <p:cNvSpPr/>
            <p:nvPr>
              <p:custDataLst>
                <p:tags r:id="rId49"/>
              </p:custDataLst>
            </p:nvPr>
          </p:nvSpPr>
          <p:spPr>
            <a:xfrm>
              <a:off x="9936694" y="4447558"/>
              <a:ext cx="112101" cy="177624"/>
            </a:xfrm>
            <a:custGeom>
              <a:avLst/>
              <a:gdLst>
                <a:gd name="connsiteX0" fmla="*/ 74435 w 112101"/>
                <a:gd name="connsiteY0" fmla="*/ 77536 h 177624"/>
                <a:gd name="connsiteX1" fmla="*/ 42044 w 112101"/>
                <a:gd name="connsiteY1" fmla="*/ 69962 h 177624"/>
                <a:gd name="connsiteX2" fmla="*/ 16486 w 112101"/>
                <a:gd name="connsiteY2" fmla="*/ 38933 h 177624"/>
                <a:gd name="connsiteX3" fmla="*/ 49889 w 112101"/>
                <a:gd name="connsiteY3" fmla="*/ 6926 h 177624"/>
                <a:gd name="connsiteX4" fmla="*/ 99234 w 112101"/>
                <a:gd name="connsiteY4" fmla="*/ 57990 h 177624"/>
                <a:gd name="connsiteX5" fmla="*/ 102270 w 112101"/>
                <a:gd name="connsiteY5" fmla="*/ 60922 h 177624"/>
                <a:gd name="connsiteX6" fmla="*/ 105560 w 112101"/>
                <a:gd name="connsiteY6" fmla="*/ 55058 h 177624"/>
                <a:gd name="connsiteX7" fmla="*/ 105560 w 112101"/>
                <a:gd name="connsiteY7" fmla="*/ 5949 h 177624"/>
                <a:gd name="connsiteX8" fmla="*/ 102776 w 112101"/>
                <a:gd name="connsiteY8" fmla="*/ 85 h 177624"/>
                <a:gd name="connsiteX9" fmla="*/ 98981 w 112101"/>
                <a:gd name="connsiteY9" fmla="*/ 3261 h 177624"/>
                <a:gd name="connsiteX10" fmla="*/ 90124 w 112101"/>
                <a:gd name="connsiteY10" fmla="*/ 17188 h 177624"/>
                <a:gd name="connsiteX11" fmla="*/ 49636 w 112101"/>
                <a:gd name="connsiteY11" fmla="*/ 85 h 177624"/>
                <a:gd name="connsiteX12" fmla="*/ 291 w 112101"/>
                <a:gd name="connsiteY12" fmla="*/ 47484 h 177624"/>
                <a:gd name="connsiteX13" fmla="*/ 33440 w 112101"/>
                <a:gd name="connsiteY13" fmla="*/ 92195 h 177624"/>
                <a:gd name="connsiteX14" fmla="*/ 66843 w 112101"/>
                <a:gd name="connsiteY14" fmla="*/ 100258 h 177624"/>
                <a:gd name="connsiteX15" fmla="*/ 88352 w 112101"/>
                <a:gd name="connsiteY15" fmla="*/ 112719 h 177624"/>
                <a:gd name="connsiteX16" fmla="*/ 96197 w 112101"/>
                <a:gd name="connsiteY16" fmla="*/ 135197 h 177624"/>
                <a:gd name="connsiteX17" fmla="*/ 62288 w 112101"/>
                <a:gd name="connsiteY17" fmla="*/ 170135 h 177624"/>
                <a:gd name="connsiteX18" fmla="*/ 22306 w 112101"/>
                <a:gd name="connsiteY18" fmla="*/ 156942 h 177624"/>
                <a:gd name="connsiteX19" fmla="*/ 6617 w 112101"/>
                <a:gd name="connsiteY19" fmla="*/ 119315 h 177624"/>
                <a:gd name="connsiteX20" fmla="*/ 3580 w 112101"/>
                <a:gd name="connsiteY20" fmla="*/ 116872 h 177624"/>
                <a:gd name="connsiteX21" fmla="*/ 291 w 112101"/>
                <a:gd name="connsiteY21" fmla="*/ 122980 h 177624"/>
                <a:gd name="connsiteX22" fmla="*/ 291 w 112101"/>
                <a:gd name="connsiteY22" fmla="*/ 171845 h 177624"/>
                <a:gd name="connsiteX23" fmla="*/ 3074 w 112101"/>
                <a:gd name="connsiteY23" fmla="*/ 177709 h 177624"/>
                <a:gd name="connsiteX24" fmla="*/ 6870 w 112101"/>
                <a:gd name="connsiteY24" fmla="*/ 174533 h 177624"/>
                <a:gd name="connsiteX25" fmla="*/ 15980 w 112101"/>
                <a:gd name="connsiteY25" fmla="*/ 160606 h 177624"/>
                <a:gd name="connsiteX26" fmla="*/ 62541 w 112101"/>
                <a:gd name="connsiteY26" fmla="*/ 177709 h 177624"/>
                <a:gd name="connsiteX27" fmla="*/ 112392 w 112101"/>
                <a:gd name="connsiteY27" fmla="*/ 126890 h 177624"/>
                <a:gd name="connsiteX28" fmla="*/ 74435 w 112101"/>
                <a:gd name="connsiteY28" fmla="*/ 77536 h 1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77624">
                  <a:moveTo>
                    <a:pt x="74435" y="77536"/>
                  </a:moveTo>
                  <a:lnTo>
                    <a:pt x="42044" y="69962"/>
                  </a:lnTo>
                  <a:cubicBezTo>
                    <a:pt x="26355" y="66297"/>
                    <a:pt x="16486" y="53103"/>
                    <a:pt x="16486" y="38933"/>
                  </a:cubicBezTo>
                  <a:cubicBezTo>
                    <a:pt x="16486" y="21830"/>
                    <a:pt x="30151" y="6926"/>
                    <a:pt x="49889" y="6926"/>
                  </a:cubicBezTo>
                  <a:cubicBezTo>
                    <a:pt x="92148" y="6926"/>
                    <a:pt x="97715" y="46995"/>
                    <a:pt x="99234" y="57990"/>
                  </a:cubicBezTo>
                  <a:cubicBezTo>
                    <a:pt x="99487" y="59456"/>
                    <a:pt x="99487" y="60922"/>
                    <a:pt x="102270" y="60922"/>
                  </a:cubicBezTo>
                  <a:cubicBezTo>
                    <a:pt x="105560" y="60922"/>
                    <a:pt x="105560" y="59700"/>
                    <a:pt x="105560" y="55058"/>
                  </a:cubicBezTo>
                  <a:lnTo>
                    <a:pt x="105560" y="5949"/>
                  </a:lnTo>
                  <a:cubicBezTo>
                    <a:pt x="105560" y="1795"/>
                    <a:pt x="105560" y="85"/>
                    <a:pt x="102776" y="85"/>
                  </a:cubicBezTo>
                  <a:cubicBezTo>
                    <a:pt x="101005" y="85"/>
                    <a:pt x="100752" y="329"/>
                    <a:pt x="98981" y="3261"/>
                  </a:cubicBezTo>
                  <a:lnTo>
                    <a:pt x="90124" y="17188"/>
                  </a:lnTo>
                  <a:cubicBezTo>
                    <a:pt x="82532" y="10102"/>
                    <a:pt x="72157" y="85"/>
                    <a:pt x="49636" y="85"/>
                  </a:cubicBezTo>
                  <a:cubicBezTo>
                    <a:pt x="21547" y="85"/>
                    <a:pt x="291" y="21585"/>
                    <a:pt x="291" y="47484"/>
                  </a:cubicBezTo>
                  <a:cubicBezTo>
                    <a:pt x="291" y="67763"/>
                    <a:pt x="13702" y="85599"/>
                    <a:pt x="33440" y="92195"/>
                  </a:cubicBezTo>
                  <a:cubicBezTo>
                    <a:pt x="36224" y="93173"/>
                    <a:pt x="49129" y="96105"/>
                    <a:pt x="66843" y="100258"/>
                  </a:cubicBezTo>
                  <a:cubicBezTo>
                    <a:pt x="73675" y="101968"/>
                    <a:pt x="81267" y="103679"/>
                    <a:pt x="88352" y="112719"/>
                  </a:cubicBezTo>
                  <a:cubicBezTo>
                    <a:pt x="93666" y="119071"/>
                    <a:pt x="96197" y="127134"/>
                    <a:pt x="96197" y="135197"/>
                  </a:cubicBezTo>
                  <a:cubicBezTo>
                    <a:pt x="96197" y="152544"/>
                    <a:pt x="83544" y="170135"/>
                    <a:pt x="62288" y="170135"/>
                  </a:cubicBezTo>
                  <a:cubicBezTo>
                    <a:pt x="54950" y="170135"/>
                    <a:pt x="35718" y="168913"/>
                    <a:pt x="22306" y="156942"/>
                  </a:cubicBezTo>
                  <a:cubicBezTo>
                    <a:pt x="7629" y="143748"/>
                    <a:pt x="6870" y="128111"/>
                    <a:pt x="6617" y="119315"/>
                  </a:cubicBezTo>
                  <a:cubicBezTo>
                    <a:pt x="6364" y="116872"/>
                    <a:pt x="4339" y="116872"/>
                    <a:pt x="3580" y="116872"/>
                  </a:cubicBezTo>
                  <a:cubicBezTo>
                    <a:pt x="291" y="116872"/>
                    <a:pt x="291" y="118583"/>
                    <a:pt x="291" y="122980"/>
                  </a:cubicBezTo>
                  <a:lnTo>
                    <a:pt x="291" y="171845"/>
                  </a:lnTo>
                  <a:cubicBezTo>
                    <a:pt x="291" y="175999"/>
                    <a:pt x="291" y="177709"/>
                    <a:pt x="3074" y="177709"/>
                  </a:cubicBezTo>
                  <a:cubicBezTo>
                    <a:pt x="4846" y="177709"/>
                    <a:pt x="5099" y="177221"/>
                    <a:pt x="6870" y="174533"/>
                  </a:cubicBezTo>
                  <a:cubicBezTo>
                    <a:pt x="6870" y="174289"/>
                    <a:pt x="7629" y="173556"/>
                    <a:pt x="15980" y="160606"/>
                  </a:cubicBezTo>
                  <a:cubicBezTo>
                    <a:pt x="23824" y="168913"/>
                    <a:pt x="40020" y="177709"/>
                    <a:pt x="62541" y="177709"/>
                  </a:cubicBezTo>
                  <a:cubicBezTo>
                    <a:pt x="92148" y="177709"/>
                    <a:pt x="112392" y="153765"/>
                    <a:pt x="112392" y="126890"/>
                  </a:cubicBezTo>
                  <a:cubicBezTo>
                    <a:pt x="112392" y="102457"/>
                    <a:pt x="95691" y="82422"/>
                    <a:pt x="74435" y="77536"/>
                  </a:cubicBezTo>
                  <a:close/>
                </a:path>
              </a:pathLst>
            </a:custGeom>
            <a:solidFill>
              <a:srgbClr val="000000"/>
            </a:solidFill>
            <a:ln w="25400"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9F9AD0F9-02D0-AF4A-D9D7-AF38A7A8F5B7}"/>
                </a:ext>
              </a:extLst>
            </p:cNvPr>
            <p:cNvSpPr/>
            <p:nvPr>
              <p:custDataLst>
                <p:tags r:id="rId50"/>
              </p:custDataLst>
            </p:nvPr>
          </p:nvSpPr>
          <p:spPr>
            <a:xfrm>
              <a:off x="10071458" y="4456353"/>
              <a:ext cx="54152" cy="163453"/>
            </a:xfrm>
            <a:custGeom>
              <a:avLst/>
              <a:gdLst>
                <a:gd name="connsiteX0" fmla="*/ 36736 w 54152"/>
                <a:gd name="connsiteY0" fmla="*/ 55547 h 163453"/>
                <a:gd name="connsiteX1" fmla="*/ 1308 w 54152"/>
                <a:gd name="connsiteY1" fmla="*/ 58234 h 163453"/>
                <a:gd name="connsiteX2" fmla="*/ 1308 w 54152"/>
                <a:gd name="connsiteY2" fmla="*/ 65808 h 163453"/>
                <a:gd name="connsiteX3" fmla="*/ 20034 w 54152"/>
                <a:gd name="connsiteY3" fmla="*/ 79246 h 163453"/>
                <a:gd name="connsiteX4" fmla="*/ 20034 w 54152"/>
                <a:gd name="connsiteY4" fmla="*/ 144970 h 163453"/>
                <a:gd name="connsiteX5" fmla="*/ 296 w 54152"/>
                <a:gd name="connsiteY5" fmla="*/ 155964 h 163453"/>
                <a:gd name="connsiteX6" fmla="*/ 296 w 54152"/>
                <a:gd name="connsiteY6" fmla="*/ 163538 h 163453"/>
                <a:gd name="connsiteX7" fmla="*/ 28132 w 54152"/>
                <a:gd name="connsiteY7" fmla="*/ 162805 h 163453"/>
                <a:gd name="connsiteX8" fmla="*/ 54449 w 54152"/>
                <a:gd name="connsiteY8" fmla="*/ 163538 h 163453"/>
                <a:gd name="connsiteX9" fmla="*/ 54449 w 54152"/>
                <a:gd name="connsiteY9" fmla="*/ 155964 h 163453"/>
                <a:gd name="connsiteX10" fmla="*/ 36736 w 54152"/>
                <a:gd name="connsiteY10" fmla="*/ 145214 h 163453"/>
                <a:gd name="connsiteX11" fmla="*/ 36736 w 54152"/>
                <a:gd name="connsiteY11" fmla="*/ 55547 h 163453"/>
                <a:gd name="connsiteX12" fmla="*/ 37748 w 54152"/>
                <a:gd name="connsiteY12" fmla="*/ 13034 h 163453"/>
                <a:gd name="connsiteX13" fmla="*/ 24336 w 54152"/>
                <a:gd name="connsiteY13" fmla="*/ 85 h 163453"/>
                <a:gd name="connsiteX14" fmla="*/ 10924 w 54152"/>
                <a:gd name="connsiteY14" fmla="*/ 13034 h 163453"/>
                <a:gd name="connsiteX15" fmla="*/ 24336 w 54152"/>
                <a:gd name="connsiteY15" fmla="*/ 25983 h 163453"/>
                <a:gd name="connsiteX16" fmla="*/ 37748 w 54152"/>
                <a:gd name="connsiteY16" fmla="*/ 13034 h 163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3453">
                  <a:moveTo>
                    <a:pt x="36736" y="55547"/>
                  </a:moveTo>
                  <a:lnTo>
                    <a:pt x="1308" y="58234"/>
                  </a:lnTo>
                  <a:lnTo>
                    <a:pt x="1308" y="65808"/>
                  </a:lnTo>
                  <a:cubicBezTo>
                    <a:pt x="17757" y="65808"/>
                    <a:pt x="20034" y="67274"/>
                    <a:pt x="20034" y="79246"/>
                  </a:cubicBezTo>
                  <a:lnTo>
                    <a:pt x="20034" y="144970"/>
                  </a:lnTo>
                  <a:cubicBezTo>
                    <a:pt x="20034" y="155964"/>
                    <a:pt x="17251" y="155964"/>
                    <a:pt x="296" y="155964"/>
                  </a:cubicBezTo>
                  <a:lnTo>
                    <a:pt x="296" y="163538"/>
                  </a:lnTo>
                  <a:cubicBezTo>
                    <a:pt x="8394" y="163294"/>
                    <a:pt x="22059" y="162805"/>
                    <a:pt x="28132" y="162805"/>
                  </a:cubicBezTo>
                  <a:cubicBezTo>
                    <a:pt x="36989" y="162805"/>
                    <a:pt x="45845" y="163294"/>
                    <a:pt x="54449" y="163538"/>
                  </a:cubicBezTo>
                  <a:lnTo>
                    <a:pt x="54449" y="155964"/>
                  </a:lnTo>
                  <a:cubicBezTo>
                    <a:pt x="37748" y="155964"/>
                    <a:pt x="36736" y="154743"/>
                    <a:pt x="36736" y="145214"/>
                  </a:cubicBezTo>
                  <a:lnTo>
                    <a:pt x="36736" y="55547"/>
                  </a:lnTo>
                  <a:close/>
                  <a:moveTo>
                    <a:pt x="37748" y="13034"/>
                  </a:moveTo>
                  <a:cubicBezTo>
                    <a:pt x="37748" y="5216"/>
                    <a:pt x="31421" y="85"/>
                    <a:pt x="24336" y="85"/>
                  </a:cubicBezTo>
                  <a:cubicBezTo>
                    <a:pt x="16491" y="85"/>
                    <a:pt x="10924" y="6682"/>
                    <a:pt x="10924" y="13034"/>
                  </a:cubicBezTo>
                  <a:cubicBezTo>
                    <a:pt x="10924" y="19631"/>
                    <a:pt x="16491" y="25983"/>
                    <a:pt x="24336" y="25983"/>
                  </a:cubicBezTo>
                  <a:cubicBezTo>
                    <a:pt x="31421" y="25983"/>
                    <a:pt x="37748" y="20852"/>
                    <a:pt x="37748" y="13034"/>
                  </a:cubicBezTo>
                  <a:close/>
                </a:path>
              </a:pathLst>
            </a:custGeom>
            <a:solidFill>
              <a:srgbClr val="000000"/>
            </a:solidFill>
            <a:ln w="25400"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51966762-0034-1B54-1E5C-39EB49B5416F}"/>
                </a:ext>
              </a:extLst>
            </p:cNvPr>
            <p:cNvSpPr/>
            <p:nvPr>
              <p:custDataLst>
                <p:tags r:id="rId51"/>
              </p:custDataLst>
            </p:nvPr>
          </p:nvSpPr>
          <p:spPr>
            <a:xfrm>
              <a:off x="10141497" y="4511815"/>
              <a:ext cx="197632" cy="107991"/>
            </a:xfrm>
            <a:custGeom>
              <a:avLst/>
              <a:gdLst>
                <a:gd name="connsiteX0" fmla="*/ 20037 w 197632"/>
                <a:gd name="connsiteY0" fmla="*/ 24029 h 107991"/>
                <a:gd name="connsiteX1" fmla="*/ 20037 w 197632"/>
                <a:gd name="connsiteY1" fmla="*/ 89508 h 107991"/>
                <a:gd name="connsiteX2" fmla="*/ 299 w 197632"/>
                <a:gd name="connsiteY2" fmla="*/ 100502 h 107991"/>
                <a:gd name="connsiteX3" fmla="*/ 299 w 197632"/>
                <a:gd name="connsiteY3" fmla="*/ 108077 h 107991"/>
                <a:gd name="connsiteX4" fmla="*/ 28894 w 197632"/>
                <a:gd name="connsiteY4" fmla="*/ 107344 h 107991"/>
                <a:gd name="connsiteX5" fmla="*/ 57235 w 197632"/>
                <a:gd name="connsiteY5" fmla="*/ 108077 h 107991"/>
                <a:gd name="connsiteX6" fmla="*/ 57235 w 197632"/>
                <a:gd name="connsiteY6" fmla="*/ 100502 h 107991"/>
                <a:gd name="connsiteX7" fmla="*/ 37497 w 197632"/>
                <a:gd name="connsiteY7" fmla="*/ 89508 h 107991"/>
                <a:gd name="connsiteX8" fmla="*/ 37497 w 197632"/>
                <a:gd name="connsiteY8" fmla="*/ 44552 h 107991"/>
                <a:gd name="connsiteX9" fmla="*/ 71659 w 197632"/>
                <a:gd name="connsiteY9" fmla="*/ 5460 h 107991"/>
                <a:gd name="connsiteX10" fmla="*/ 90385 w 197632"/>
                <a:gd name="connsiteY10" fmla="*/ 32580 h 107991"/>
                <a:gd name="connsiteX11" fmla="*/ 90385 w 197632"/>
                <a:gd name="connsiteY11" fmla="*/ 89508 h 107991"/>
                <a:gd name="connsiteX12" fmla="*/ 70647 w 197632"/>
                <a:gd name="connsiteY12" fmla="*/ 100502 h 107991"/>
                <a:gd name="connsiteX13" fmla="*/ 70647 w 197632"/>
                <a:gd name="connsiteY13" fmla="*/ 108077 h 107991"/>
                <a:gd name="connsiteX14" fmla="*/ 99242 w 197632"/>
                <a:gd name="connsiteY14" fmla="*/ 107344 h 107991"/>
                <a:gd name="connsiteX15" fmla="*/ 127584 w 197632"/>
                <a:gd name="connsiteY15" fmla="*/ 108077 h 107991"/>
                <a:gd name="connsiteX16" fmla="*/ 127584 w 197632"/>
                <a:gd name="connsiteY16" fmla="*/ 100502 h 107991"/>
                <a:gd name="connsiteX17" fmla="*/ 107846 w 197632"/>
                <a:gd name="connsiteY17" fmla="*/ 89508 h 107991"/>
                <a:gd name="connsiteX18" fmla="*/ 107846 w 197632"/>
                <a:gd name="connsiteY18" fmla="*/ 44552 h 107991"/>
                <a:gd name="connsiteX19" fmla="*/ 142008 w 197632"/>
                <a:gd name="connsiteY19" fmla="*/ 5460 h 107991"/>
                <a:gd name="connsiteX20" fmla="*/ 160733 w 197632"/>
                <a:gd name="connsiteY20" fmla="*/ 32580 h 107991"/>
                <a:gd name="connsiteX21" fmla="*/ 160733 w 197632"/>
                <a:gd name="connsiteY21" fmla="*/ 89508 h 107991"/>
                <a:gd name="connsiteX22" fmla="*/ 140995 w 197632"/>
                <a:gd name="connsiteY22" fmla="*/ 100502 h 107991"/>
                <a:gd name="connsiteX23" fmla="*/ 140995 w 197632"/>
                <a:gd name="connsiteY23" fmla="*/ 108077 h 107991"/>
                <a:gd name="connsiteX24" fmla="*/ 169590 w 197632"/>
                <a:gd name="connsiteY24" fmla="*/ 107344 h 107991"/>
                <a:gd name="connsiteX25" fmla="*/ 197932 w 197632"/>
                <a:gd name="connsiteY25" fmla="*/ 108077 h 107991"/>
                <a:gd name="connsiteX26" fmla="*/ 197932 w 197632"/>
                <a:gd name="connsiteY26" fmla="*/ 100502 h 107991"/>
                <a:gd name="connsiteX27" fmla="*/ 178194 w 197632"/>
                <a:gd name="connsiteY27" fmla="*/ 93173 h 107991"/>
                <a:gd name="connsiteX28" fmla="*/ 178194 w 197632"/>
                <a:gd name="connsiteY28" fmla="*/ 46507 h 107991"/>
                <a:gd name="connsiteX29" fmla="*/ 170349 w 197632"/>
                <a:gd name="connsiteY29" fmla="*/ 9125 h 107991"/>
                <a:gd name="connsiteX30" fmla="*/ 143779 w 197632"/>
                <a:gd name="connsiteY30" fmla="*/ 85 h 107991"/>
                <a:gd name="connsiteX31" fmla="*/ 107087 w 197632"/>
                <a:gd name="connsiteY31" fmla="*/ 24029 h 107991"/>
                <a:gd name="connsiteX32" fmla="*/ 73431 w 197632"/>
                <a:gd name="connsiteY32" fmla="*/ 85 h 107991"/>
                <a:gd name="connsiteX33" fmla="*/ 35979 w 197632"/>
                <a:gd name="connsiteY33" fmla="*/ 25739 h 107991"/>
                <a:gd name="connsiteX34" fmla="*/ 35979 w 197632"/>
                <a:gd name="connsiteY34" fmla="*/ 85 h 107991"/>
                <a:gd name="connsiteX35" fmla="*/ 299 w 197632"/>
                <a:gd name="connsiteY35" fmla="*/ 2772 h 107991"/>
                <a:gd name="connsiteX36" fmla="*/ 299 w 197632"/>
                <a:gd name="connsiteY36" fmla="*/ 10346 h 107991"/>
                <a:gd name="connsiteX37" fmla="*/ 20037 w 197632"/>
                <a:gd name="connsiteY37" fmla="*/ 24029 h 10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7991">
                  <a:moveTo>
                    <a:pt x="20037" y="24029"/>
                  </a:moveTo>
                  <a:lnTo>
                    <a:pt x="20037" y="89508"/>
                  </a:lnTo>
                  <a:cubicBezTo>
                    <a:pt x="20037" y="100502"/>
                    <a:pt x="17253" y="100502"/>
                    <a:pt x="299" y="100502"/>
                  </a:cubicBezTo>
                  <a:lnTo>
                    <a:pt x="299" y="108077"/>
                  </a:lnTo>
                  <a:cubicBezTo>
                    <a:pt x="9156" y="107832"/>
                    <a:pt x="22061" y="107344"/>
                    <a:pt x="28894" y="107344"/>
                  </a:cubicBezTo>
                  <a:cubicBezTo>
                    <a:pt x="35473" y="107344"/>
                    <a:pt x="48632" y="107832"/>
                    <a:pt x="57235" y="108077"/>
                  </a:cubicBezTo>
                  <a:lnTo>
                    <a:pt x="57235" y="100502"/>
                  </a:lnTo>
                  <a:cubicBezTo>
                    <a:pt x="40281" y="100502"/>
                    <a:pt x="37497" y="100502"/>
                    <a:pt x="37497" y="89508"/>
                  </a:cubicBezTo>
                  <a:lnTo>
                    <a:pt x="37497" y="44552"/>
                  </a:lnTo>
                  <a:cubicBezTo>
                    <a:pt x="37497" y="19142"/>
                    <a:pt x="55464" y="5460"/>
                    <a:pt x="71659" y="5460"/>
                  </a:cubicBezTo>
                  <a:cubicBezTo>
                    <a:pt x="87602" y="5460"/>
                    <a:pt x="90385" y="18654"/>
                    <a:pt x="90385" y="32580"/>
                  </a:cubicBezTo>
                  <a:lnTo>
                    <a:pt x="90385" y="89508"/>
                  </a:lnTo>
                  <a:cubicBezTo>
                    <a:pt x="90385" y="100502"/>
                    <a:pt x="87602" y="100502"/>
                    <a:pt x="70647" y="100502"/>
                  </a:cubicBezTo>
                  <a:lnTo>
                    <a:pt x="70647" y="108077"/>
                  </a:lnTo>
                  <a:cubicBezTo>
                    <a:pt x="79504" y="107832"/>
                    <a:pt x="92410" y="107344"/>
                    <a:pt x="99242" y="107344"/>
                  </a:cubicBezTo>
                  <a:cubicBezTo>
                    <a:pt x="105821" y="107344"/>
                    <a:pt x="118980" y="107832"/>
                    <a:pt x="127584" y="108077"/>
                  </a:cubicBezTo>
                  <a:lnTo>
                    <a:pt x="127584" y="100502"/>
                  </a:lnTo>
                  <a:cubicBezTo>
                    <a:pt x="110629" y="100502"/>
                    <a:pt x="107846" y="100502"/>
                    <a:pt x="107846" y="89508"/>
                  </a:cubicBezTo>
                  <a:lnTo>
                    <a:pt x="107846" y="44552"/>
                  </a:lnTo>
                  <a:cubicBezTo>
                    <a:pt x="107846" y="19142"/>
                    <a:pt x="125812" y="5460"/>
                    <a:pt x="142008" y="5460"/>
                  </a:cubicBezTo>
                  <a:cubicBezTo>
                    <a:pt x="157950" y="5460"/>
                    <a:pt x="160733" y="18654"/>
                    <a:pt x="160733" y="32580"/>
                  </a:cubicBezTo>
                  <a:lnTo>
                    <a:pt x="160733" y="89508"/>
                  </a:lnTo>
                  <a:cubicBezTo>
                    <a:pt x="160733" y="100502"/>
                    <a:pt x="157950" y="100502"/>
                    <a:pt x="140995" y="100502"/>
                  </a:cubicBezTo>
                  <a:lnTo>
                    <a:pt x="140995" y="108077"/>
                  </a:lnTo>
                  <a:cubicBezTo>
                    <a:pt x="149852" y="107832"/>
                    <a:pt x="162758" y="107344"/>
                    <a:pt x="169590" y="107344"/>
                  </a:cubicBezTo>
                  <a:cubicBezTo>
                    <a:pt x="176169" y="107344"/>
                    <a:pt x="189328" y="107832"/>
                    <a:pt x="197932" y="108077"/>
                  </a:cubicBezTo>
                  <a:lnTo>
                    <a:pt x="197932" y="100502"/>
                  </a:lnTo>
                  <a:cubicBezTo>
                    <a:pt x="184773" y="100502"/>
                    <a:pt x="178447" y="100502"/>
                    <a:pt x="178194" y="93173"/>
                  </a:cubicBezTo>
                  <a:lnTo>
                    <a:pt x="178194" y="46507"/>
                  </a:lnTo>
                  <a:cubicBezTo>
                    <a:pt x="178194" y="25495"/>
                    <a:pt x="178194" y="17921"/>
                    <a:pt x="170349" y="9125"/>
                  </a:cubicBezTo>
                  <a:cubicBezTo>
                    <a:pt x="166807" y="4971"/>
                    <a:pt x="158456" y="85"/>
                    <a:pt x="143779" y="85"/>
                  </a:cubicBezTo>
                  <a:cubicBezTo>
                    <a:pt x="122523" y="85"/>
                    <a:pt x="111388" y="14744"/>
                    <a:pt x="107087" y="24029"/>
                  </a:cubicBezTo>
                  <a:cubicBezTo>
                    <a:pt x="103544" y="2772"/>
                    <a:pt x="84818" y="85"/>
                    <a:pt x="73431" y="85"/>
                  </a:cubicBezTo>
                  <a:cubicBezTo>
                    <a:pt x="54958" y="85"/>
                    <a:pt x="43065" y="10591"/>
                    <a:pt x="35979" y="25739"/>
                  </a:cubicBezTo>
                  <a:lnTo>
                    <a:pt x="35979" y="85"/>
                  </a:lnTo>
                  <a:lnTo>
                    <a:pt x="299" y="2772"/>
                  </a:lnTo>
                  <a:lnTo>
                    <a:pt x="299" y="10346"/>
                  </a:lnTo>
                  <a:cubicBezTo>
                    <a:pt x="18013" y="10346"/>
                    <a:pt x="20037" y="12057"/>
                    <a:pt x="20037" y="24029"/>
                  </a:cubicBezTo>
                  <a:close/>
                </a:path>
              </a:pathLst>
            </a:custGeom>
            <a:solidFill>
              <a:srgbClr val="000000"/>
            </a:solidFill>
            <a:ln w="254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E413C209-EFB4-4B2A-9A4B-A05FB3D3EB39}"/>
                </a:ext>
              </a:extLst>
            </p:cNvPr>
            <p:cNvSpPr/>
            <p:nvPr>
              <p:custDataLst>
                <p:tags r:id="rId52"/>
              </p:custDataLst>
            </p:nvPr>
          </p:nvSpPr>
          <p:spPr>
            <a:xfrm>
              <a:off x="10369328" y="4436563"/>
              <a:ext cx="58707" cy="244325"/>
            </a:xfrm>
            <a:custGeom>
              <a:avLst/>
              <a:gdLst>
                <a:gd name="connsiteX0" fmla="*/ 59015 w 58707"/>
                <a:gd name="connsiteY0" fmla="*/ 241967 h 244325"/>
                <a:gd name="connsiteX1" fmla="*/ 54713 w 58707"/>
                <a:gd name="connsiteY1" fmla="*/ 236592 h 244325"/>
                <a:gd name="connsiteX2" fmla="*/ 14984 w 58707"/>
                <a:gd name="connsiteY2" fmla="*/ 122247 h 244325"/>
                <a:gd name="connsiteX3" fmla="*/ 55725 w 58707"/>
                <a:gd name="connsiteY3" fmla="*/ 6682 h 244325"/>
                <a:gd name="connsiteX4" fmla="*/ 59015 w 58707"/>
                <a:gd name="connsiteY4" fmla="*/ 2528 h 244325"/>
                <a:gd name="connsiteX5" fmla="*/ 56485 w 58707"/>
                <a:gd name="connsiteY5" fmla="*/ 85 h 244325"/>
                <a:gd name="connsiteX6" fmla="*/ 16249 w 58707"/>
                <a:gd name="connsiteY6" fmla="*/ 47728 h 244325"/>
                <a:gd name="connsiteX7" fmla="*/ 307 w 58707"/>
                <a:gd name="connsiteY7" fmla="*/ 122247 h 244325"/>
                <a:gd name="connsiteX8" fmla="*/ 17009 w 58707"/>
                <a:gd name="connsiteY8" fmla="*/ 198477 h 244325"/>
                <a:gd name="connsiteX9" fmla="*/ 56485 w 58707"/>
                <a:gd name="connsiteY9" fmla="*/ 244410 h 244325"/>
                <a:gd name="connsiteX10" fmla="*/ 59015 w 58707"/>
                <a:gd name="connsiteY10" fmla="*/ 241967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15" y="241967"/>
                  </a:moveTo>
                  <a:cubicBezTo>
                    <a:pt x="59015" y="241234"/>
                    <a:pt x="59015" y="240745"/>
                    <a:pt x="54713" y="236592"/>
                  </a:cubicBezTo>
                  <a:cubicBezTo>
                    <a:pt x="23082" y="205807"/>
                    <a:pt x="14984" y="159629"/>
                    <a:pt x="14984" y="122247"/>
                  </a:cubicBezTo>
                  <a:cubicBezTo>
                    <a:pt x="14984" y="79735"/>
                    <a:pt x="24600" y="37222"/>
                    <a:pt x="55725" y="6682"/>
                  </a:cubicBezTo>
                  <a:cubicBezTo>
                    <a:pt x="59015" y="3750"/>
                    <a:pt x="59015" y="3261"/>
                    <a:pt x="59015" y="2528"/>
                  </a:cubicBezTo>
                  <a:cubicBezTo>
                    <a:pt x="59015" y="818"/>
                    <a:pt x="58003" y="85"/>
                    <a:pt x="56485" y="85"/>
                  </a:cubicBezTo>
                  <a:cubicBezTo>
                    <a:pt x="53954" y="85"/>
                    <a:pt x="31179" y="16699"/>
                    <a:pt x="16249" y="47728"/>
                  </a:cubicBezTo>
                  <a:cubicBezTo>
                    <a:pt x="3344" y="74604"/>
                    <a:pt x="307" y="101724"/>
                    <a:pt x="307" y="122247"/>
                  </a:cubicBezTo>
                  <a:cubicBezTo>
                    <a:pt x="307" y="141305"/>
                    <a:pt x="3091" y="170868"/>
                    <a:pt x="17009" y="198477"/>
                  </a:cubicBezTo>
                  <a:cubicBezTo>
                    <a:pt x="32192" y="228529"/>
                    <a:pt x="53954" y="244410"/>
                    <a:pt x="56485" y="244410"/>
                  </a:cubicBezTo>
                  <a:cubicBezTo>
                    <a:pt x="58003" y="244410"/>
                    <a:pt x="59015" y="243677"/>
                    <a:pt x="59015" y="241967"/>
                  </a:cubicBezTo>
                  <a:close/>
                </a:path>
              </a:pathLst>
            </a:custGeom>
            <a:solidFill>
              <a:srgbClr val="000000"/>
            </a:solidFill>
            <a:ln w="25400"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A3ED02C9-5EAE-0D4F-D665-184DF944D48B}"/>
                </a:ext>
              </a:extLst>
            </p:cNvPr>
            <p:cNvSpPr/>
            <p:nvPr>
              <p:custDataLst>
                <p:tags r:id="rId53"/>
              </p:custDataLst>
            </p:nvPr>
          </p:nvSpPr>
          <p:spPr>
            <a:xfrm>
              <a:off x="10456856" y="4452933"/>
              <a:ext cx="180425" cy="172249"/>
            </a:xfrm>
            <a:custGeom>
              <a:avLst/>
              <a:gdLst>
                <a:gd name="connsiteX0" fmla="*/ 145056 w 180425"/>
                <a:gd name="connsiteY0" fmla="*/ 27938 h 172249"/>
                <a:gd name="connsiteX1" fmla="*/ 177447 w 180425"/>
                <a:gd name="connsiteY1" fmla="*/ 7659 h 172249"/>
                <a:gd name="connsiteX2" fmla="*/ 180737 w 180425"/>
                <a:gd name="connsiteY2" fmla="*/ 3017 h 172249"/>
                <a:gd name="connsiteX3" fmla="*/ 177447 w 180425"/>
                <a:gd name="connsiteY3" fmla="*/ 85 h 172249"/>
                <a:gd name="connsiteX4" fmla="*/ 156697 w 180425"/>
                <a:gd name="connsiteY4" fmla="*/ 818 h 172249"/>
                <a:gd name="connsiteX5" fmla="*/ 131645 w 180425"/>
                <a:gd name="connsiteY5" fmla="*/ 85 h 172249"/>
                <a:gd name="connsiteX6" fmla="*/ 126837 w 180425"/>
                <a:gd name="connsiteY6" fmla="*/ 4727 h 172249"/>
                <a:gd name="connsiteX7" fmla="*/ 130885 w 180425"/>
                <a:gd name="connsiteY7" fmla="*/ 7659 h 172249"/>
                <a:gd name="connsiteX8" fmla="*/ 142526 w 180425"/>
                <a:gd name="connsiteY8" fmla="*/ 15722 h 172249"/>
                <a:gd name="connsiteX9" fmla="*/ 138730 w 180425"/>
                <a:gd name="connsiteY9" fmla="*/ 25006 h 172249"/>
                <a:gd name="connsiteX10" fmla="*/ 61043 w 180425"/>
                <a:gd name="connsiteY10" fmla="*/ 144237 h 172249"/>
                <a:gd name="connsiteX11" fmla="*/ 43836 w 180425"/>
                <a:gd name="connsiteY11" fmla="*/ 14989 h 172249"/>
                <a:gd name="connsiteX12" fmla="*/ 61296 w 180425"/>
                <a:gd name="connsiteY12" fmla="*/ 7659 h 172249"/>
                <a:gd name="connsiteX13" fmla="*/ 67623 w 180425"/>
                <a:gd name="connsiteY13" fmla="*/ 2772 h 172249"/>
                <a:gd name="connsiteX14" fmla="*/ 64080 w 180425"/>
                <a:gd name="connsiteY14" fmla="*/ 85 h 172249"/>
                <a:gd name="connsiteX15" fmla="*/ 32702 w 180425"/>
                <a:gd name="connsiteY15" fmla="*/ 818 h 172249"/>
                <a:gd name="connsiteX16" fmla="*/ 18784 w 180425"/>
                <a:gd name="connsiteY16" fmla="*/ 573 h 172249"/>
                <a:gd name="connsiteX17" fmla="*/ 5119 w 180425"/>
                <a:gd name="connsiteY17" fmla="*/ 85 h 172249"/>
                <a:gd name="connsiteX18" fmla="*/ 311 w 180425"/>
                <a:gd name="connsiteY18" fmla="*/ 4727 h 172249"/>
                <a:gd name="connsiteX19" fmla="*/ 6637 w 180425"/>
                <a:gd name="connsiteY19" fmla="*/ 7659 h 172249"/>
                <a:gd name="connsiteX20" fmla="*/ 21820 w 180425"/>
                <a:gd name="connsiteY20" fmla="*/ 15966 h 172249"/>
                <a:gd name="connsiteX21" fmla="*/ 41812 w 180425"/>
                <a:gd name="connsiteY21" fmla="*/ 166715 h 172249"/>
                <a:gd name="connsiteX22" fmla="*/ 46873 w 180425"/>
                <a:gd name="connsiteY22" fmla="*/ 172334 h 172249"/>
                <a:gd name="connsiteX23" fmla="*/ 53958 w 180425"/>
                <a:gd name="connsiteY23" fmla="*/ 167936 h 172249"/>
                <a:gd name="connsiteX24" fmla="*/ 145056 w 180425"/>
                <a:gd name="connsiteY24" fmla="*/ 27938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249">
                  <a:moveTo>
                    <a:pt x="145056" y="27938"/>
                  </a:moveTo>
                  <a:cubicBezTo>
                    <a:pt x="157456" y="8881"/>
                    <a:pt x="168084" y="8148"/>
                    <a:pt x="177447" y="7659"/>
                  </a:cubicBezTo>
                  <a:cubicBezTo>
                    <a:pt x="180483" y="7415"/>
                    <a:pt x="180737" y="3261"/>
                    <a:pt x="180737" y="3017"/>
                  </a:cubicBezTo>
                  <a:cubicBezTo>
                    <a:pt x="180737" y="1062"/>
                    <a:pt x="179471" y="85"/>
                    <a:pt x="177447" y="85"/>
                  </a:cubicBezTo>
                  <a:cubicBezTo>
                    <a:pt x="170868" y="85"/>
                    <a:pt x="163529" y="818"/>
                    <a:pt x="156697" y="818"/>
                  </a:cubicBezTo>
                  <a:cubicBezTo>
                    <a:pt x="148346" y="818"/>
                    <a:pt x="139742" y="85"/>
                    <a:pt x="131645" y="85"/>
                  </a:cubicBezTo>
                  <a:cubicBezTo>
                    <a:pt x="130126" y="85"/>
                    <a:pt x="126837" y="85"/>
                    <a:pt x="126837" y="4727"/>
                  </a:cubicBezTo>
                  <a:cubicBezTo>
                    <a:pt x="126837" y="7415"/>
                    <a:pt x="129114" y="7659"/>
                    <a:pt x="130885" y="7659"/>
                  </a:cubicBezTo>
                  <a:cubicBezTo>
                    <a:pt x="137718" y="8148"/>
                    <a:pt x="142526" y="10591"/>
                    <a:pt x="142526" y="15722"/>
                  </a:cubicBezTo>
                  <a:cubicBezTo>
                    <a:pt x="142526" y="19386"/>
                    <a:pt x="138730" y="24762"/>
                    <a:pt x="138730" y="25006"/>
                  </a:cubicBezTo>
                  <a:lnTo>
                    <a:pt x="61043" y="144237"/>
                  </a:lnTo>
                  <a:lnTo>
                    <a:pt x="43836" y="14989"/>
                  </a:lnTo>
                  <a:cubicBezTo>
                    <a:pt x="43836" y="10835"/>
                    <a:pt x="49656" y="7659"/>
                    <a:pt x="61296" y="7659"/>
                  </a:cubicBezTo>
                  <a:cubicBezTo>
                    <a:pt x="64839" y="7659"/>
                    <a:pt x="67623" y="7659"/>
                    <a:pt x="67623" y="2772"/>
                  </a:cubicBezTo>
                  <a:cubicBezTo>
                    <a:pt x="67623" y="573"/>
                    <a:pt x="65598" y="85"/>
                    <a:pt x="64080" y="85"/>
                  </a:cubicBezTo>
                  <a:cubicBezTo>
                    <a:pt x="53958" y="85"/>
                    <a:pt x="43077" y="818"/>
                    <a:pt x="32702" y="818"/>
                  </a:cubicBezTo>
                  <a:cubicBezTo>
                    <a:pt x="28147" y="818"/>
                    <a:pt x="23339" y="573"/>
                    <a:pt x="18784" y="573"/>
                  </a:cubicBezTo>
                  <a:cubicBezTo>
                    <a:pt x="14229" y="573"/>
                    <a:pt x="9421" y="85"/>
                    <a:pt x="5119" y="85"/>
                  </a:cubicBezTo>
                  <a:cubicBezTo>
                    <a:pt x="3348" y="85"/>
                    <a:pt x="311" y="85"/>
                    <a:pt x="311" y="4727"/>
                  </a:cubicBezTo>
                  <a:cubicBezTo>
                    <a:pt x="311" y="7659"/>
                    <a:pt x="2589" y="7659"/>
                    <a:pt x="6637" y="7659"/>
                  </a:cubicBezTo>
                  <a:cubicBezTo>
                    <a:pt x="20808" y="7659"/>
                    <a:pt x="21061" y="9858"/>
                    <a:pt x="21820" y="15966"/>
                  </a:cubicBezTo>
                  <a:lnTo>
                    <a:pt x="41812" y="166715"/>
                  </a:lnTo>
                  <a:cubicBezTo>
                    <a:pt x="42571" y="171601"/>
                    <a:pt x="43583" y="172334"/>
                    <a:pt x="46873" y="172334"/>
                  </a:cubicBezTo>
                  <a:cubicBezTo>
                    <a:pt x="50921" y="172334"/>
                    <a:pt x="51934" y="171112"/>
                    <a:pt x="53958" y="167936"/>
                  </a:cubicBezTo>
                  <a:lnTo>
                    <a:pt x="145056" y="27938"/>
                  </a:lnTo>
                  <a:close/>
                </a:path>
              </a:pathLst>
            </a:custGeom>
            <a:solidFill>
              <a:srgbClr val="000000"/>
            </a:solidFill>
            <a:ln w="254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6D033FD5-62B6-782E-D747-777F39CD8552}"/>
                </a:ext>
              </a:extLst>
            </p:cNvPr>
            <p:cNvSpPr/>
            <p:nvPr>
              <p:custDataLst>
                <p:tags r:id="rId54"/>
              </p:custDataLst>
            </p:nvPr>
          </p:nvSpPr>
          <p:spPr>
            <a:xfrm>
              <a:off x="10590299" y="4543064"/>
              <a:ext cx="77762" cy="148280"/>
            </a:xfrm>
            <a:custGeom>
              <a:avLst/>
              <a:gdLst>
                <a:gd name="connsiteX0" fmla="*/ 78080 w 77762"/>
                <a:gd name="connsiteY0" fmla="*/ 6585 h 148280"/>
                <a:gd name="connsiteX1" fmla="*/ 70994 w 77762"/>
                <a:gd name="connsiteY1" fmla="*/ 86 h 148280"/>
                <a:gd name="connsiteX2" fmla="*/ 61075 w 77762"/>
                <a:gd name="connsiteY2" fmla="*/ 9493 h 148280"/>
                <a:gd name="connsiteX3" fmla="*/ 68160 w 77762"/>
                <a:gd name="connsiteY3" fmla="*/ 15992 h 148280"/>
                <a:gd name="connsiteX4" fmla="*/ 78080 w 77762"/>
                <a:gd name="connsiteY4" fmla="*/ 6585 h 148280"/>
                <a:gd name="connsiteX5" fmla="*/ 40527 w 77762"/>
                <a:gd name="connsiteY5" fmla="*/ 121858 h 148280"/>
                <a:gd name="connsiteX6" fmla="*/ 17676 w 77762"/>
                <a:gd name="connsiteY6" fmla="*/ 143578 h 148280"/>
                <a:gd name="connsiteX7" fmla="*/ 11299 w 77762"/>
                <a:gd name="connsiteY7" fmla="*/ 142552 h 148280"/>
                <a:gd name="connsiteX8" fmla="*/ 17322 w 77762"/>
                <a:gd name="connsiteY8" fmla="*/ 133830 h 148280"/>
                <a:gd name="connsiteX9" fmla="*/ 10414 w 77762"/>
                <a:gd name="connsiteY9" fmla="*/ 127502 h 148280"/>
                <a:gd name="connsiteX10" fmla="*/ 317 w 77762"/>
                <a:gd name="connsiteY10" fmla="*/ 137593 h 148280"/>
                <a:gd name="connsiteX11" fmla="*/ 17853 w 77762"/>
                <a:gd name="connsiteY11" fmla="*/ 148367 h 148280"/>
                <a:gd name="connsiteX12" fmla="*/ 54698 w 77762"/>
                <a:gd name="connsiteY12" fmla="*/ 121345 h 148280"/>
                <a:gd name="connsiteX13" fmla="*/ 70640 w 77762"/>
                <a:gd name="connsiteY13" fmla="*/ 60117 h 148280"/>
                <a:gd name="connsiteX14" fmla="*/ 71526 w 77762"/>
                <a:gd name="connsiteY14" fmla="*/ 54131 h 148280"/>
                <a:gd name="connsiteX15" fmla="*/ 52572 w 77762"/>
                <a:gd name="connsiteY15" fmla="*/ 38054 h 148280"/>
                <a:gd name="connsiteX16" fmla="*/ 21573 w 77762"/>
                <a:gd name="connsiteY16" fmla="*/ 64222 h 148280"/>
                <a:gd name="connsiteX17" fmla="*/ 24585 w 77762"/>
                <a:gd name="connsiteY17" fmla="*/ 66445 h 148280"/>
                <a:gd name="connsiteX18" fmla="*/ 28127 w 77762"/>
                <a:gd name="connsiteY18" fmla="*/ 63367 h 148280"/>
                <a:gd name="connsiteX19" fmla="*/ 52041 w 77762"/>
                <a:gd name="connsiteY19" fmla="*/ 42843 h 148280"/>
                <a:gd name="connsiteX20" fmla="*/ 58063 w 77762"/>
                <a:gd name="connsiteY20" fmla="*/ 51224 h 148280"/>
                <a:gd name="connsiteX21" fmla="*/ 57532 w 77762"/>
                <a:gd name="connsiteY21" fmla="*/ 56354 h 148280"/>
                <a:gd name="connsiteX22" fmla="*/ 40527 w 77762"/>
                <a:gd name="connsiteY22" fmla="*/ 121858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080" y="6585"/>
                  </a:moveTo>
                  <a:cubicBezTo>
                    <a:pt x="78080" y="3678"/>
                    <a:pt x="75777" y="86"/>
                    <a:pt x="70994" y="86"/>
                  </a:cubicBezTo>
                  <a:cubicBezTo>
                    <a:pt x="65857" y="86"/>
                    <a:pt x="61075" y="4875"/>
                    <a:pt x="61075" y="9493"/>
                  </a:cubicBezTo>
                  <a:cubicBezTo>
                    <a:pt x="61075" y="12229"/>
                    <a:pt x="63200" y="15992"/>
                    <a:pt x="68160" y="15992"/>
                  </a:cubicBezTo>
                  <a:cubicBezTo>
                    <a:pt x="72943" y="15992"/>
                    <a:pt x="78080" y="11545"/>
                    <a:pt x="78080" y="6585"/>
                  </a:cubicBezTo>
                  <a:close/>
                  <a:moveTo>
                    <a:pt x="40527" y="121858"/>
                  </a:moveTo>
                  <a:cubicBezTo>
                    <a:pt x="37515" y="133659"/>
                    <a:pt x="28127" y="143578"/>
                    <a:pt x="17676" y="143578"/>
                  </a:cubicBezTo>
                  <a:cubicBezTo>
                    <a:pt x="15373" y="143578"/>
                    <a:pt x="13248" y="143236"/>
                    <a:pt x="11299" y="142552"/>
                  </a:cubicBezTo>
                  <a:cubicBezTo>
                    <a:pt x="15905" y="140500"/>
                    <a:pt x="17322" y="136395"/>
                    <a:pt x="17322" y="133830"/>
                  </a:cubicBezTo>
                  <a:cubicBezTo>
                    <a:pt x="17322" y="129725"/>
                    <a:pt x="13956" y="127502"/>
                    <a:pt x="10414" y="127502"/>
                  </a:cubicBezTo>
                  <a:cubicBezTo>
                    <a:pt x="4922" y="127502"/>
                    <a:pt x="317" y="132120"/>
                    <a:pt x="317" y="137593"/>
                  </a:cubicBezTo>
                  <a:cubicBezTo>
                    <a:pt x="317" y="144092"/>
                    <a:pt x="7225" y="148367"/>
                    <a:pt x="17853" y="148367"/>
                  </a:cubicBezTo>
                  <a:cubicBezTo>
                    <a:pt x="28482" y="148367"/>
                    <a:pt x="49206" y="142210"/>
                    <a:pt x="54698" y="121345"/>
                  </a:cubicBezTo>
                  <a:lnTo>
                    <a:pt x="70640" y="60117"/>
                  </a:lnTo>
                  <a:cubicBezTo>
                    <a:pt x="71171" y="58236"/>
                    <a:pt x="71526" y="56696"/>
                    <a:pt x="71526" y="54131"/>
                  </a:cubicBezTo>
                  <a:cubicBezTo>
                    <a:pt x="71526" y="44725"/>
                    <a:pt x="63200" y="38054"/>
                    <a:pt x="52572" y="38054"/>
                  </a:cubicBezTo>
                  <a:cubicBezTo>
                    <a:pt x="32910" y="38054"/>
                    <a:pt x="21573" y="61827"/>
                    <a:pt x="21573" y="64222"/>
                  </a:cubicBezTo>
                  <a:cubicBezTo>
                    <a:pt x="21573" y="66445"/>
                    <a:pt x="24053" y="66445"/>
                    <a:pt x="24585" y="66445"/>
                  </a:cubicBezTo>
                  <a:cubicBezTo>
                    <a:pt x="26710" y="66445"/>
                    <a:pt x="26887" y="65932"/>
                    <a:pt x="28127" y="63367"/>
                  </a:cubicBezTo>
                  <a:cubicBezTo>
                    <a:pt x="32556" y="53447"/>
                    <a:pt x="41767" y="42843"/>
                    <a:pt x="52041" y="42843"/>
                  </a:cubicBezTo>
                  <a:cubicBezTo>
                    <a:pt x="56469" y="42843"/>
                    <a:pt x="58063" y="45751"/>
                    <a:pt x="58063" y="51224"/>
                  </a:cubicBezTo>
                  <a:cubicBezTo>
                    <a:pt x="58063" y="53105"/>
                    <a:pt x="57709" y="55499"/>
                    <a:pt x="57532" y="56354"/>
                  </a:cubicBezTo>
                  <a:lnTo>
                    <a:pt x="40527" y="121858"/>
                  </a:lnTo>
                  <a:close/>
                </a:path>
              </a:pathLst>
            </a:custGeom>
            <a:solidFill>
              <a:srgbClr val="000000"/>
            </a:solidFill>
            <a:ln w="25400"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A681F2FF-096B-6630-8FE6-8B3A418566B6}"/>
                </a:ext>
              </a:extLst>
            </p:cNvPr>
            <p:cNvSpPr/>
            <p:nvPr>
              <p:custDataLst>
                <p:tags r:id="rId55"/>
              </p:custDataLst>
            </p:nvPr>
          </p:nvSpPr>
          <p:spPr>
            <a:xfrm>
              <a:off x="10718686" y="4593909"/>
              <a:ext cx="29606" cy="73053"/>
            </a:xfrm>
            <a:custGeom>
              <a:avLst/>
              <a:gdLst>
                <a:gd name="connsiteX0" fmla="*/ 29928 w 29606"/>
                <a:gd name="connsiteY0" fmla="*/ 25739 h 73053"/>
                <a:gd name="connsiteX1" fmla="*/ 13733 w 29606"/>
                <a:gd name="connsiteY1" fmla="*/ 85 h 73053"/>
                <a:gd name="connsiteX2" fmla="*/ 321 w 29606"/>
                <a:gd name="connsiteY2" fmla="*/ 13034 h 73053"/>
                <a:gd name="connsiteX3" fmla="*/ 13733 w 29606"/>
                <a:gd name="connsiteY3" fmla="*/ 25983 h 73053"/>
                <a:gd name="connsiteX4" fmla="*/ 22590 w 29606"/>
                <a:gd name="connsiteY4" fmla="*/ 22807 h 73053"/>
                <a:gd name="connsiteX5" fmla="*/ 23855 w 29606"/>
                <a:gd name="connsiteY5" fmla="*/ 22074 h 73053"/>
                <a:gd name="connsiteX6" fmla="*/ 24361 w 29606"/>
                <a:gd name="connsiteY6" fmla="*/ 25739 h 73053"/>
                <a:gd name="connsiteX7" fmla="*/ 7154 w 29606"/>
                <a:gd name="connsiteY7" fmla="*/ 66541 h 73053"/>
                <a:gd name="connsiteX8" fmla="*/ 4370 w 29606"/>
                <a:gd name="connsiteY8" fmla="*/ 70450 h 73053"/>
                <a:gd name="connsiteX9" fmla="*/ 6900 w 29606"/>
                <a:gd name="connsiteY9" fmla="*/ 73138 h 73053"/>
                <a:gd name="connsiteX10" fmla="*/ 29928 w 29606"/>
                <a:gd name="connsiteY10" fmla="*/ 25739 h 7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053">
                  <a:moveTo>
                    <a:pt x="29928" y="25739"/>
                  </a:moveTo>
                  <a:cubicBezTo>
                    <a:pt x="29928" y="9613"/>
                    <a:pt x="23602" y="85"/>
                    <a:pt x="13733" y="85"/>
                  </a:cubicBezTo>
                  <a:cubicBezTo>
                    <a:pt x="5382" y="85"/>
                    <a:pt x="321" y="6193"/>
                    <a:pt x="321" y="13034"/>
                  </a:cubicBezTo>
                  <a:cubicBezTo>
                    <a:pt x="321" y="19631"/>
                    <a:pt x="5382" y="25983"/>
                    <a:pt x="13733" y="25983"/>
                  </a:cubicBezTo>
                  <a:cubicBezTo>
                    <a:pt x="16769" y="25983"/>
                    <a:pt x="20059" y="25006"/>
                    <a:pt x="22590" y="22807"/>
                  </a:cubicBezTo>
                  <a:cubicBezTo>
                    <a:pt x="23349" y="22318"/>
                    <a:pt x="23602" y="22074"/>
                    <a:pt x="23855" y="22074"/>
                  </a:cubicBezTo>
                  <a:cubicBezTo>
                    <a:pt x="24108" y="22074"/>
                    <a:pt x="24361" y="22318"/>
                    <a:pt x="24361" y="25739"/>
                  </a:cubicBezTo>
                  <a:cubicBezTo>
                    <a:pt x="24361" y="43819"/>
                    <a:pt x="15504" y="58479"/>
                    <a:pt x="7154" y="66541"/>
                  </a:cubicBezTo>
                  <a:cubicBezTo>
                    <a:pt x="4370" y="69229"/>
                    <a:pt x="4370" y="69717"/>
                    <a:pt x="4370" y="70450"/>
                  </a:cubicBezTo>
                  <a:cubicBezTo>
                    <a:pt x="4370" y="72161"/>
                    <a:pt x="5635" y="73138"/>
                    <a:pt x="6900" y="73138"/>
                  </a:cubicBezTo>
                  <a:cubicBezTo>
                    <a:pt x="9684" y="73138"/>
                    <a:pt x="29928" y="54325"/>
                    <a:pt x="29928" y="25739"/>
                  </a:cubicBezTo>
                  <a:close/>
                </a:path>
              </a:pathLst>
            </a:custGeom>
            <a:solidFill>
              <a:srgbClr val="000000"/>
            </a:solidFill>
            <a:ln w="254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4CC641D1-B7F8-C4E5-9F62-4AE824D75EBC}"/>
                </a:ext>
              </a:extLst>
            </p:cNvPr>
            <p:cNvSpPr/>
            <p:nvPr>
              <p:custDataLst>
                <p:tags r:id="rId56"/>
              </p:custDataLst>
            </p:nvPr>
          </p:nvSpPr>
          <p:spPr>
            <a:xfrm>
              <a:off x="10823560" y="4452933"/>
              <a:ext cx="180425" cy="172249"/>
            </a:xfrm>
            <a:custGeom>
              <a:avLst/>
              <a:gdLst>
                <a:gd name="connsiteX0" fmla="*/ 145071 w 180425"/>
                <a:gd name="connsiteY0" fmla="*/ 27938 h 172249"/>
                <a:gd name="connsiteX1" fmla="*/ 177461 w 180425"/>
                <a:gd name="connsiteY1" fmla="*/ 7659 h 172249"/>
                <a:gd name="connsiteX2" fmla="*/ 180751 w 180425"/>
                <a:gd name="connsiteY2" fmla="*/ 3017 h 172249"/>
                <a:gd name="connsiteX3" fmla="*/ 177461 w 180425"/>
                <a:gd name="connsiteY3" fmla="*/ 85 h 172249"/>
                <a:gd name="connsiteX4" fmla="*/ 156711 w 180425"/>
                <a:gd name="connsiteY4" fmla="*/ 818 h 172249"/>
                <a:gd name="connsiteX5" fmla="*/ 131659 w 180425"/>
                <a:gd name="connsiteY5" fmla="*/ 85 h 172249"/>
                <a:gd name="connsiteX6" fmla="*/ 126851 w 180425"/>
                <a:gd name="connsiteY6" fmla="*/ 4727 h 172249"/>
                <a:gd name="connsiteX7" fmla="*/ 130900 w 180425"/>
                <a:gd name="connsiteY7" fmla="*/ 7659 h 172249"/>
                <a:gd name="connsiteX8" fmla="*/ 142540 w 180425"/>
                <a:gd name="connsiteY8" fmla="*/ 15722 h 172249"/>
                <a:gd name="connsiteX9" fmla="*/ 138745 w 180425"/>
                <a:gd name="connsiteY9" fmla="*/ 25006 h 172249"/>
                <a:gd name="connsiteX10" fmla="*/ 61058 w 180425"/>
                <a:gd name="connsiteY10" fmla="*/ 144237 h 172249"/>
                <a:gd name="connsiteX11" fmla="*/ 43850 w 180425"/>
                <a:gd name="connsiteY11" fmla="*/ 14989 h 172249"/>
                <a:gd name="connsiteX12" fmla="*/ 61311 w 180425"/>
                <a:gd name="connsiteY12" fmla="*/ 7659 h 172249"/>
                <a:gd name="connsiteX13" fmla="*/ 67637 w 180425"/>
                <a:gd name="connsiteY13" fmla="*/ 2772 h 172249"/>
                <a:gd name="connsiteX14" fmla="*/ 64094 w 180425"/>
                <a:gd name="connsiteY14" fmla="*/ 85 h 172249"/>
                <a:gd name="connsiteX15" fmla="*/ 32716 w 180425"/>
                <a:gd name="connsiteY15" fmla="*/ 818 h 172249"/>
                <a:gd name="connsiteX16" fmla="*/ 18798 w 180425"/>
                <a:gd name="connsiteY16" fmla="*/ 573 h 172249"/>
                <a:gd name="connsiteX17" fmla="*/ 5134 w 180425"/>
                <a:gd name="connsiteY17" fmla="*/ 85 h 172249"/>
                <a:gd name="connsiteX18" fmla="*/ 326 w 180425"/>
                <a:gd name="connsiteY18" fmla="*/ 4727 h 172249"/>
                <a:gd name="connsiteX19" fmla="*/ 6652 w 180425"/>
                <a:gd name="connsiteY19" fmla="*/ 7659 h 172249"/>
                <a:gd name="connsiteX20" fmla="*/ 21835 w 180425"/>
                <a:gd name="connsiteY20" fmla="*/ 15966 h 172249"/>
                <a:gd name="connsiteX21" fmla="*/ 41826 w 180425"/>
                <a:gd name="connsiteY21" fmla="*/ 166715 h 172249"/>
                <a:gd name="connsiteX22" fmla="*/ 46887 w 180425"/>
                <a:gd name="connsiteY22" fmla="*/ 172334 h 172249"/>
                <a:gd name="connsiteX23" fmla="*/ 53972 w 180425"/>
                <a:gd name="connsiteY23" fmla="*/ 167936 h 172249"/>
                <a:gd name="connsiteX24" fmla="*/ 145071 w 180425"/>
                <a:gd name="connsiteY24" fmla="*/ 27938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249">
                  <a:moveTo>
                    <a:pt x="145071" y="27938"/>
                  </a:moveTo>
                  <a:cubicBezTo>
                    <a:pt x="157470" y="8881"/>
                    <a:pt x="168098" y="8148"/>
                    <a:pt x="177461" y="7659"/>
                  </a:cubicBezTo>
                  <a:cubicBezTo>
                    <a:pt x="180498" y="7415"/>
                    <a:pt x="180751" y="3261"/>
                    <a:pt x="180751" y="3017"/>
                  </a:cubicBezTo>
                  <a:cubicBezTo>
                    <a:pt x="180751" y="1062"/>
                    <a:pt x="179486" y="85"/>
                    <a:pt x="177461" y="85"/>
                  </a:cubicBezTo>
                  <a:cubicBezTo>
                    <a:pt x="170882" y="85"/>
                    <a:pt x="163544" y="818"/>
                    <a:pt x="156711" y="818"/>
                  </a:cubicBezTo>
                  <a:cubicBezTo>
                    <a:pt x="148360" y="818"/>
                    <a:pt x="139757" y="85"/>
                    <a:pt x="131659" y="85"/>
                  </a:cubicBezTo>
                  <a:cubicBezTo>
                    <a:pt x="130141" y="85"/>
                    <a:pt x="126851" y="85"/>
                    <a:pt x="126851" y="4727"/>
                  </a:cubicBezTo>
                  <a:cubicBezTo>
                    <a:pt x="126851" y="7415"/>
                    <a:pt x="129129" y="7659"/>
                    <a:pt x="130900" y="7659"/>
                  </a:cubicBezTo>
                  <a:cubicBezTo>
                    <a:pt x="137732" y="8148"/>
                    <a:pt x="142540" y="10591"/>
                    <a:pt x="142540" y="15722"/>
                  </a:cubicBezTo>
                  <a:cubicBezTo>
                    <a:pt x="142540" y="19386"/>
                    <a:pt x="138745" y="24762"/>
                    <a:pt x="138745" y="25006"/>
                  </a:cubicBezTo>
                  <a:lnTo>
                    <a:pt x="61058" y="144237"/>
                  </a:lnTo>
                  <a:lnTo>
                    <a:pt x="43850" y="14989"/>
                  </a:lnTo>
                  <a:cubicBezTo>
                    <a:pt x="43850" y="10835"/>
                    <a:pt x="49671" y="7659"/>
                    <a:pt x="61311" y="7659"/>
                  </a:cubicBezTo>
                  <a:cubicBezTo>
                    <a:pt x="64854" y="7659"/>
                    <a:pt x="67637" y="7659"/>
                    <a:pt x="67637" y="2772"/>
                  </a:cubicBezTo>
                  <a:cubicBezTo>
                    <a:pt x="67637" y="573"/>
                    <a:pt x="65613" y="85"/>
                    <a:pt x="64094" y="85"/>
                  </a:cubicBezTo>
                  <a:cubicBezTo>
                    <a:pt x="53972" y="85"/>
                    <a:pt x="43091" y="818"/>
                    <a:pt x="32716" y="818"/>
                  </a:cubicBezTo>
                  <a:cubicBezTo>
                    <a:pt x="28161" y="818"/>
                    <a:pt x="23353" y="573"/>
                    <a:pt x="18798" y="573"/>
                  </a:cubicBezTo>
                  <a:cubicBezTo>
                    <a:pt x="14243" y="573"/>
                    <a:pt x="9435" y="85"/>
                    <a:pt x="5134" y="85"/>
                  </a:cubicBezTo>
                  <a:cubicBezTo>
                    <a:pt x="3362" y="85"/>
                    <a:pt x="326" y="85"/>
                    <a:pt x="326" y="4727"/>
                  </a:cubicBezTo>
                  <a:cubicBezTo>
                    <a:pt x="326" y="7659"/>
                    <a:pt x="2603" y="7659"/>
                    <a:pt x="6652" y="7659"/>
                  </a:cubicBezTo>
                  <a:cubicBezTo>
                    <a:pt x="20823" y="7659"/>
                    <a:pt x="21076" y="9858"/>
                    <a:pt x="21835" y="15966"/>
                  </a:cubicBezTo>
                  <a:lnTo>
                    <a:pt x="41826" y="166715"/>
                  </a:lnTo>
                  <a:cubicBezTo>
                    <a:pt x="42585" y="171601"/>
                    <a:pt x="43597" y="172334"/>
                    <a:pt x="46887" y="172334"/>
                  </a:cubicBezTo>
                  <a:cubicBezTo>
                    <a:pt x="50936" y="172334"/>
                    <a:pt x="51948" y="171112"/>
                    <a:pt x="53972" y="167936"/>
                  </a:cubicBezTo>
                  <a:lnTo>
                    <a:pt x="145071" y="27938"/>
                  </a:lnTo>
                  <a:close/>
                </a:path>
              </a:pathLst>
            </a:custGeom>
            <a:solidFill>
              <a:srgbClr val="000000"/>
            </a:solidFill>
            <a:ln w="254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145C61DA-FA3E-B16D-94F2-10527AC9F39E}"/>
                </a:ext>
              </a:extLst>
            </p:cNvPr>
            <p:cNvSpPr/>
            <p:nvPr>
              <p:custDataLst>
                <p:tags r:id="rId57"/>
              </p:custDataLst>
            </p:nvPr>
          </p:nvSpPr>
          <p:spPr>
            <a:xfrm>
              <a:off x="10970288" y="4537762"/>
              <a:ext cx="87150" cy="120403"/>
            </a:xfrm>
            <a:custGeom>
              <a:avLst/>
              <a:gdLst>
                <a:gd name="connsiteX0" fmla="*/ 42490 w 87150"/>
                <a:gd name="connsiteY0" fmla="*/ 5217 h 120403"/>
                <a:gd name="connsiteX1" fmla="*/ 43198 w 87150"/>
                <a:gd name="connsiteY1" fmla="*/ 2481 h 120403"/>
                <a:gd name="connsiteX2" fmla="*/ 40364 w 87150"/>
                <a:gd name="connsiteY2" fmla="*/ 86 h 120403"/>
                <a:gd name="connsiteX3" fmla="*/ 17691 w 87150"/>
                <a:gd name="connsiteY3" fmla="*/ 1797 h 120403"/>
                <a:gd name="connsiteX4" fmla="*/ 13794 w 87150"/>
                <a:gd name="connsiteY4" fmla="*/ 5730 h 120403"/>
                <a:gd name="connsiteX5" fmla="*/ 18399 w 87150"/>
                <a:gd name="connsiteY5" fmla="*/ 8125 h 120403"/>
                <a:gd name="connsiteX6" fmla="*/ 26902 w 87150"/>
                <a:gd name="connsiteY6" fmla="*/ 10690 h 120403"/>
                <a:gd name="connsiteX7" fmla="*/ 26193 w 87150"/>
                <a:gd name="connsiteY7" fmla="*/ 14453 h 120403"/>
                <a:gd name="connsiteX8" fmla="*/ 1217 w 87150"/>
                <a:gd name="connsiteY8" fmla="*/ 111254 h 120403"/>
                <a:gd name="connsiteX9" fmla="*/ 331 w 87150"/>
                <a:gd name="connsiteY9" fmla="*/ 115017 h 120403"/>
                <a:gd name="connsiteX10" fmla="*/ 6354 w 87150"/>
                <a:gd name="connsiteY10" fmla="*/ 120490 h 120403"/>
                <a:gd name="connsiteX11" fmla="*/ 14502 w 87150"/>
                <a:gd name="connsiteY11" fmla="*/ 113307 h 120403"/>
                <a:gd name="connsiteX12" fmla="*/ 23182 w 87150"/>
                <a:gd name="connsiteY12" fmla="*/ 80127 h 120403"/>
                <a:gd name="connsiteX13" fmla="*/ 45855 w 87150"/>
                <a:gd name="connsiteY13" fmla="*/ 94152 h 120403"/>
                <a:gd name="connsiteX14" fmla="*/ 45501 w 87150"/>
                <a:gd name="connsiteY14" fmla="*/ 97572 h 120403"/>
                <a:gd name="connsiteX15" fmla="*/ 44792 w 87150"/>
                <a:gd name="connsiteY15" fmla="*/ 102874 h 120403"/>
                <a:gd name="connsiteX16" fmla="*/ 63569 w 87150"/>
                <a:gd name="connsiteY16" fmla="*/ 120490 h 120403"/>
                <a:gd name="connsiteX17" fmla="*/ 86065 w 87150"/>
                <a:gd name="connsiteY17" fmla="*/ 94323 h 120403"/>
                <a:gd name="connsiteX18" fmla="*/ 83231 w 87150"/>
                <a:gd name="connsiteY18" fmla="*/ 92099 h 120403"/>
                <a:gd name="connsiteX19" fmla="*/ 79688 w 87150"/>
                <a:gd name="connsiteY19" fmla="*/ 96204 h 120403"/>
                <a:gd name="connsiteX20" fmla="*/ 64100 w 87150"/>
                <a:gd name="connsiteY20" fmla="*/ 115701 h 120403"/>
                <a:gd name="connsiteX21" fmla="*/ 57900 w 87150"/>
                <a:gd name="connsiteY21" fmla="*/ 106808 h 120403"/>
                <a:gd name="connsiteX22" fmla="*/ 58963 w 87150"/>
                <a:gd name="connsiteY22" fmla="*/ 99111 h 120403"/>
                <a:gd name="connsiteX23" fmla="*/ 59849 w 87150"/>
                <a:gd name="connsiteY23" fmla="*/ 93809 h 120403"/>
                <a:gd name="connsiteX24" fmla="*/ 31153 w 87150"/>
                <a:gd name="connsiteY24" fmla="*/ 75681 h 120403"/>
                <a:gd name="connsiteX25" fmla="*/ 45855 w 87150"/>
                <a:gd name="connsiteY25" fmla="*/ 64393 h 120403"/>
                <a:gd name="connsiteX26" fmla="*/ 73666 w 87150"/>
                <a:gd name="connsiteY26" fmla="*/ 48145 h 120403"/>
                <a:gd name="connsiteX27" fmla="*/ 79511 w 87150"/>
                <a:gd name="connsiteY27" fmla="*/ 50368 h 120403"/>
                <a:gd name="connsiteX28" fmla="*/ 70300 w 87150"/>
                <a:gd name="connsiteY28" fmla="*/ 59946 h 120403"/>
                <a:gd name="connsiteX29" fmla="*/ 77385 w 87150"/>
                <a:gd name="connsiteY29" fmla="*/ 66274 h 120403"/>
                <a:gd name="connsiteX30" fmla="*/ 87482 w 87150"/>
                <a:gd name="connsiteY30" fmla="*/ 55328 h 120403"/>
                <a:gd name="connsiteX31" fmla="*/ 73843 w 87150"/>
                <a:gd name="connsiteY31" fmla="*/ 43356 h 120403"/>
                <a:gd name="connsiteX32" fmla="*/ 45501 w 87150"/>
                <a:gd name="connsiteY32" fmla="*/ 58407 h 120403"/>
                <a:gd name="connsiteX33" fmla="*/ 24953 w 87150"/>
                <a:gd name="connsiteY33" fmla="*/ 73457 h 120403"/>
                <a:gd name="connsiteX34" fmla="*/ 42490 w 87150"/>
                <a:gd name="connsiteY34" fmla="*/ 5217 h 12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0403">
                  <a:moveTo>
                    <a:pt x="42490" y="5217"/>
                  </a:moveTo>
                  <a:cubicBezTo>
                    <a:pt x="42667" y="4875"/>
                    <a:pt x="43198" y="2652"/>
                    <a:pt x="43198" y="2481"/>
                  </a:cubicBezTo>
                  <a:cubicBezTo>
                    <a:pt x="43198" y="1626"/>
                    <a:pt x="42490" y="86"/>
                    <a:pt x="40364" y="86"/>
                  </a:cubicBezTo>
                  <a:cubicBezTo>
                    <a:pt x="36821" y="86"/>
                    <a:pt x="22119" y="1455"/>
                    <a:pt x="17691" y="1797"/>
                  </a:cubicBezTo>
                  <a:cubicBezTo>
                    <a:pt x="16274" y="1968"/>
                    <a:pt x="13794" y="2139"/>
                    <a:pt x="13794" y="5730"/>
                  </a:cubicBezTo>
                  <a:cubicBezTo>
                    <a:pt x="13794" y="8125"/>
                    <a:pt x="16274" y="8125"/>
                    <a:pt x="18399" y="8125"/>
                  </a:cubicBezTo>
                  <a:cubicBezTo>
                    <a:pt x="26902" y="8125"/>
                    <a:pt x="26902" y="9322"/>
                    <a:pt x="26902" y="10690"/>
                  </a:cubicBezTo>
                  <a:cubicBezTo>
                    <a:pt x="26902" y="11887"/>
                    <a:pt x="26547" y="12913"/>
                    <a:pt x="26193" y="14453"/>
                  </a:cubicBezTo>
                  <a:lnTo>
                    <a:pt x="1217" y="111254"/>
                  </a:lnTo>
                  <a:cubicBezTo>
                    <a:pt x="331" y="114333"/>
                    <a:pt x="331" y="114675"/>
                    <a:pt x="331" y="115017"/>
                  </a:cubicBezTo>
                  <a:cubicBezTo>
                    <a:pt x="331" y="117582"/>
                    <a:pt x="2457" y="120490"/>
                    <a:pt x="6354" y="120490"/>
                  </a:cubicBezTo>
                  <a:cubicBezTo>
                    <a:pt x="11137" y="120490"/>
                    <a:pt x="13439" y="117069"/>
                    <a:pt x="14502" y="113307"/>
                  </a:cubicBezTo>
                  <a:cubicBezTo>
                    <a:pt x="14856" y="112622"/>
                    <a:pt x="22473" y="82522"/>
                    <a:pt x="23182" y="80127"/>
                  </a:cubicBezTo>
                  <a:cubicBezTo>
                    <a:pt x="35759" y="81324"/>
                    <a:pt x="45855" y="85258"/>
                    <a:pt x="45855" y="94152"/>
                  </a:cubicBezTo>
                  <a:cubicBezTo>
                    <a:pt x="45855" y="95007"/>
                    <a:pt x="45855" y="95862"/>
                    <a:pt x="45501" y="97572"/>
                  </a:cubicBezTo>
                  <a:cubicBezTo>
                    <a:pt x="44792" y="100137"/>
                    <a:pt x="44792" y="100993"/>
                    <a:pt x="44792" y="102874"/>
                  </a:cubicBezTo>
                  <a:cubicBezTo>
                    <a:pt x="44792" y="115017"/>
                    <a:pt x="55066" y="120490"/>
                    <a:pt x="63569" y="120490"/>
                  </a:cubicBezTo>
                  <a:cubicBezTo>
                    <a:pt x="80751" y="120490"/>
                    <a:pt x="86065" y="94494"/>
                    <a:pt x="86065" y="94323"/>
                  </a:cubicBezTo>
                  <a:cubicBezTo>
                    <a:pt x="86065" y="92099"/>
                    <a:pt x="83762" y="92099"/>
                    <a:pt x="83231" y="92099"/>
                  </a:cubicBezTo>
                  <a:cubicBezTo>
                    <a:pt x="80751" y="92099"/>
                    <a:pt x="80574" y="92954"/>
                    <a:pt x="79688" y="96204"/>
                  </a:cubicBezTo>
                  <a:cubicBezTo>
                    <a:pt x="77563" y="103558"/>
                    <a:pt x="72780" y="115701"/>
                    <a:pt x="64100" y="115701"/>
                  </a:cubicBezTo>
                  <a:cubicBezTo>
                    <a:pt x="59318" y="115701"/>
                    <a:pt x="57900" y="111425"/>
                    <a:pt x="57900" y="106808"/>
                  </a:cubicBezTo>
                  <a:cubicBezTo>
                    <a:pt x="57900" y="103900"/>
                    <a:pt x="57900" y="103558"/>
                    <a:pt x="58963" y="99111"/>
                  </a:cubicBezTo>
                  <a:cubicBezTo>
                    <a:pt x="59140" y="98598"/>
                    <a:pt x="59849" y="95691"/>
                    <a:pt x="59849" y="93809"/>
                  </a:cubicBezTo>
                  <a:cubicBezTo>
                    <a:pt x="59849" y="78588"/>
                    <a:pt x="38593" y="76194"/>
                    <a:pt x="31153" y="75681"/>
                  </a:cubicBezTo>
                  <a:cubicBezTo>
                    <a:pt x="36290" y="72602"/>
                    <a:pt x="42844" y="66958"/>
                    <a:pt x="45855" y="64393"/>
                  </a:cubicBezTo>
                  <a:cubicBezTo>
                    <a:pt x="54889" y="56183"/>
                    <a:pt x="63746" y="48145"/>
                    <a:pt x="73666" y="48145"/>
                  </a:cubicBezTo>
                  <a:cubicBezTo>
                    <a:pt x="75791" y="48145"/>
                    <a:pt x="78094" y="48658"/>
                    <a:pt x="79511" y="50368"/>
                  </a:cubicBezTo>
                  <a:cubicBezTo>
                    <a:pt x="71894" y="51566"/>
                    <a:pt x="70300" y="57381"/>
                    <a:pt x="70300" y="59946"/>
                  </a:cubicBezTo>
                  <a:cubicBezTo>
                    <a:pt x="70300" y="63709"/>
                    <a:pt x="73311" y="66274"/>
                    <a:pt x="77385" y="66274"/>
                  </a:cubicBezTo>
                  <a:cubicBezTo>
                    <a:pt x="82168" y="66274"/>
                    <a:pt x="87482" y="62511"/>
                    <a:pt x="87482" y="55328"/>
                  </a:cubicBezTo>
                  <a:cubicBezTo>
                    <a:pt x="87482" y="49684"/>
                    <a:pt x="83231" y="43356"/>
                    <a:pt x="73843" y="43356"/>
                  </a:cubicBezTo>
                  <a:cubicBezTo>
                    <a:pt x="63746" y="43356"/>
                    <a:pt x="54535" y="50368"/>
                    <a:pt x="45501" y="58407"/>
                  </a:cubicBezTo>
                  <a:cubicBezTo>
                    <a:pt x="38061" y="65248"/>
                    <a:pt x="32216" y="70550"/>
                    <a:pt x="24953" y="73457"/>
                  </a:cubicBezTo>
                  <a:lnTo>
                    <a:pt x="42490" y="5217"/>
                  </a:lnTo>
                  <a:close/>
                </a:path>
              </a:pathLst>
            </a:custGeom>
            <a:solidFill>
              <a:srgbClr val="000000"/>
            </a:solidFill>
            <a:ln w="25400"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4B038786-EC74-724D-98CD-866941D58764}"/>
                </a:ext>
              </a:extLst>
            </p:cNvPr>
            <p:cNvSpPr/>
            <p:nvPr>
              <p:custDataLst>
                <p:tags r:id="rId58"/>
              </p:custDataLst>
            </p:nvPr>
          </p:nvSpPr>
          <p:spPr>
            <a:xfrm>
              <a:off x="11095932" y="4436563"/>
              <a:ext cx="58707" cy="244325"/>
            </a:xfrm>
            <a:custGeom>
              <a:avLst/>
              <a:gdLst>
                <a:gd name="connsiteX0" fmla="*/ 59044 w 58707"/>
                <a:gd name="connsiteY0" fmla="*/ 122247 h 244325"/>
                <a:gd name="connsiteX1" fmla="*/ 42343 w 58707"/>
                <a:gd name="connsiteY1" fmla="*/ 46018 h 244325"/>
                <a:gd name="connsiteX2" fmla="*/ 2867 w 58707"/>
                <a:gd name="connsiteY2" fmla="*/ 85 h 244325"/>
                <a:gd name="connsiteX3" fmla="*/ 336 w 58707"/>
                <a:gd name="connsiteY3" fmla="*/ 2528 h 244325"/>
                <a:gd name="connsiteX4" fmla="*/ 5144 w 58707"/>
                <a:gd name="connsiteY4" fmla="*/ 8148 h 244325"/>
                <a:gd name="connsiteX5" fmla="*/ 44367 w 58707"/>
                <a:gd name="connsiteY5" fmla="*/ 122247 h 244325"/>
                <a:gd name="connsiteX6" fmla="*/ 3626 w 58707"/>
                <a:gd name="connsiteY6" fmla="*/ 237813 h 244325"/>
                <a:gd name="connsiteX7" fmla="*/ 336 w 58707"/>
                <a:gd name="connsiteY7" fmla="*/ 241967 h 244325"/>
                <a:gd name="connsiteX8" fmla="*/ 2867 w 58707"/>
                <a:gd name="connsiteY8" fmla="*/ 244410 h 244325"/>
                <a:gd name="connsiteX9" fmla="*/ 43102 w 58707"/>
                <a:gd name="connsiteY9" fmla="*/ 196767 h 244325"/>
                <a:gd name="connsiteX10" fmla="*/ 59044 w 58707"/>
                <a:gd name="connsiteY10" fmla="*/ 122247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44" y="122247"/>
                  </a:moveTo>
                  <a:cubicBezTo>
                    <a:pt x="59044" y="103190"/>
                    <a:pt x="56261" y="73627"/>
                    <a:pt x="42343" y="46018"/>
                  </a:cubicBezTo>
                  <a:cubicBezTo>
                    <a:pt x="27160" y="15966"/>
                    <a:pt x="5397" y="85"/>
                    <a:pt x="2867" y="85"/>
                  </a:cubicBezTo>
                  <a:cubicBezTo>
                    <a:pt x="1348" y="85"/>
                    <a:pt x="336" y="1062"/>
                    <a:pt x="336" y="2528"/>
                  </a:cubicBezTo>
                  <a:cubicBezTo>
                    <a:pt x="336" y="3261"/>
                    <a:pt x="336" y="3750"/>
                    <a:pt x="5144" y="8148"/>
                  </a:cubicBezTo>
                  <a:cubicBezTo>
                    <a:pt x="29943" y="32336"/>
                    <a:pt x="44367" y="71183"/>
                    <a:pt x="44367" y="122247"/>
                  </a:cubicBezTo>
                  <a:cubicBezTo>
                    <a:pt x="44367" y="164027"/>
                    <a:pt x="35004" y="207028"/>
                    <a:pt x="3626" y="237813"/>
                  </a:cubicBezTo>
                  <a:cubicBezTo>
                    <a:pt x="336" y="240745"/>
                    <a:pt x="336" y="241234"/>
                    <a:pt x="336" y="241967"/>
                  </a:cubicBezTo>
                  <a:cubicBezTo>
                    <a:pt x="336" y="243433"/>
                    <a:pt x="1348" y="244410"/>
                    <a:pt x="2867" y="244410"/>
                  </a:cubicBezTo>
                  <a:cubicBezTo>
                    <a:pt x="5397" y="244410"/>
                    <a:pt x="28172" y="227796"/>
                    <a:pt x="43102" y="196767"/>
                  </a:cubicBezTo>
                  <a:cubicBezTo>
                    <a:pt x="56008" y="169891"/>
                    <a:pt x="59044" y="142771"/>
                    <a:pt x="59044" y="122247"/>
                  </a:cubicBezTo>
                  <a:close/>
                </a:path>
              </a:pathLst>
            </a:custGeom>
            <a:solidFill>
              <a:srgbClr val="000000"/>
            </a:solidFill>
            <a:ln w="25400"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65C2FE85-17F6-639D-3907-B3153DB93066}"/>
                </a:ext>
              </a:extLst>
            </p:cNvPr>
            <p:cNvSpPr/>
            <p:nvPr>
              <p:custDataLst>
                <p:tags r:id="rId59"/>
              </p:custDataLst>
            </p:nvPr>
          </p:nvSpPr>
          <p:spPr>
            <a:xfrm>
              <a:off x="11223441" y="4279963"/>
              <a:ext cx="150059" cy="177624"/>
            </a:xfrm>
            <a:custGeom>
              <a:avLst/>
              <a:gdLst>
                <a:gd name="connsiteX0" fmla="*/ 150401 w 150059"/>
                <a:gd name="connsiteY0" fmla="*/ 2521 h 177624"/>
                <a:gd name="connsiteX1" fmla="*/ 147617 w 150059"/>
                <a:gd name="connsiteY1" fmla="*/ 78 h 177624"/>
                <a:gd name="connsiteX2" fmla="*/ 143062 w 150059"/>
                <a:gd name="connsiteY2" fmla="*/ 3743 h 177624"/>
                <a:gd name="connsiteX3" fmla="*/ 130916 w 150059"/>
                <a:gd name="connsiteY3" fmla="*/ 17669 h 177624"/>
                <a:gd name="connsiteX4" fmla="*/ 94729 w 150059"/>
                <a:gd name="connsiteY4" fmla="*/ 78 h 177624"/>
                <a:gd name="connsiteX5" fmla="*/ 32226 w 150059"/>
                <a:gd name="connsiteY5" fmla="*/ 57739 h 177624"/>
                <a:gd name="connsiteX6" fmla="*/ 58543 w 150059"/>
                <a:gd name="connsiteY6" fmla="*/ 92433 h 177624"/>
                <a:gd name="connsiteX7" fmla="*/ 85620 w 150059"/>
                <a:gd name="connsiteY7" fmla="*/ 99274 h 177624"/>
                <a:gd name="connsiteX8" fmla="*/ 108900 w 150059"/>
                <a:gd name="connsiteY8" fmla="*/ 125172 h 177624"/>
                <a:gd name="connsiteX9" fmla="*/ 63351 w 150059"/>
                <a:gd name="connsiteY9" fmla="*/ 170128 h 177624"/>
                <a:gd name="connsiteX10" fmla="*/ 19067 w 150059"/>
                <a:gd name="connsiteY10" fmla="*/ 134457 h 177624"/>
                <a:gd name="connsiteX11" fmla="*/ 20585 w 150059"/>
                <a:gd name="connsiteY11" fmla="*/ 121263 h 177624"/>
                <a:gd name="connsiteX12" fmla="*/ 21092 w 150059"/>
                <a:gd name="connsiteY12" fmla="*/ 119553 h 177624"/>
                <a:gd name="connsiteX13" fmla="*/ 18055 w 150059"/>
                <a:gd name="connsiteY13" fmla="*/ 116865 h 177624"/>
                <a:gd name="connsiteX14" fmla="*/ 15524 w 150059"/>
                <a:gd name="connsiteY14" fmla="*/ 117843 h 177624"/>
                <a:gd name="connsiteX15" fmla="*/ 341 w 150059"/>
                <a:gd name="connsiteY15" fmla="*/ 175259 h 177624"/>
                <a:gd name="connsiteX16" fmla="*/ 3125 w 150059"/>
                <a:gd name="connsiteY16" fmla="*/ 177702 h 177624"/>
                <a:gd name="connsiteX17" fmla="*/ 7680 w 150059"/>
                <a:gd name="connsiteY17" fmla="*/ 174037 h 177624"/>
                <a:gd name="connsiteX18" fmla="*/ 20079 w 150059"/>
                <a:gd name="connsiteY18" fmla="*/ 160111 h 177624"/>
                <a:gd name="connsiteX19" fmla="*/ 62845 w 150059"/>
                <a:gd name="connsiteY19" fmla="*/ 177702 h 177624"/>
                <a:gd name="connsiteX20" fmla="*/ 127120 w 150059"/>
                <a:gd name="connsiteY20" fmla="*/ 114911 h 177624"/>
                <a:gd name="connsiteX21" fmla="*/ 114720 w 150059"/>
                <a:gd name="connsiteY21" fmla="*/ 86325 h 177624"/>
                <a:gd name="connsiteX22" fmla="*/ 82583 w 150059"/>
                <a:gd name="connsiteY22" fmla="*/ 74109 h 177624"/>
                <a:gd name="connsiteX23" fmla="*/ 65629 w 150059"/>
                <a:gd name="connsiteY23" fmla="*/ 69711 h 177624"/>
                <a:gd name="connsiteX24" fmla="*/ 50192 w 150059"/>
                <a:gd name="connsiteY24" fmla="*/ 47477 h 177624"/>
                <a:gd name="connsiteX25" fmla="*/ 94476 w 150059"/>
                <a:gd name="connsiteY25" fmla="*/ 6919 h 177624"/>
                <a:gd name="connsiteX26" fmla="*/ 130916 w 150059"/>
                <a:gd name="connsiteY26" fmla="*/ 44789 h 177624"/>
                <a:gd name="connsiteX27" fmla="*/ 129904 w 150059"/>
                <a:gd name="connsiteY27" fmla="*/ 58472 h 177624"/>
                <a:gd name="connsiteX28" fmla="*/ 132940 w 150059"/>
                <a:gd name="connsiteY28" fmla="*/ 60915 h 177624"/>
                <a:gd name="connsiteX29" fmla="*/ 136736 w 150059"/>
                <a:gd name="connsiteY29" fmla="*/ 56028 h 177624"/>
                <a:gd name="connsiteX30" fmla="*/ 150401 w 150059"/>
                <a:gd name="connsiteY30" fmla="*/ 2521 h 1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77624">
                  <a:moveTo>
                    <a:pt x="150401" y="2521"/>
                  </a:moveTo>
                  <a:cubicBezTo>
                    <a:pt x="150401" y="1788"/>
                    <a:pt x="149895" y="78"/>
                    <a:pt x="147617" y="78"/>
                  </a:cubicBezTo>
                  <a:cubicBezTo>
                    <a:pt x="146352" y="78"/>
                    <a:pt x="146099" y="322"/>
                    <a:pt x="143062" y="3743"/>
                  </a:cubicBezTo>
                  <a:lnTo>
                    <a:pt x="130916" y="17669"/>
                  </a:lnTo>
                  <a:cubicBezTo>
                    <a:pt x="124336" y="6186"/>
                    <a:pt x="111178" y="78"/>
                    <a:pt x="94729" y="78"/>
                  </a:cubicBezTo>
                  <a:cubicBezTo>
                    <a:pt x="62592" y="78"/>
                    <a:pt x="32226" y="28175"/>
                    <a:pt x="32226" y="57739"/>
                  </a:cubicBezTo>
                  <a:cubicBezTo>
                    <a:pt x="32226" y="77529"/>
                    <a:pt x="45637" y="88768"/>
                    <a:pt x="58543" y="92433"/>
                  </a:cubicBezTo>
                  <a:lnTo>
                    <a:pt x="85620" y="99274"/>
                  </a:lnTo>
                  <a:cubicBezTo>
                    <a:pt x="94982" y="101473"/>
                    <a:pt x="108900" y="105138"/>
                    <a:pt x="108900" y="125172"/>
                  </a:cubicBezTo>
                  <a:cubicBezTo>
                    <a:pt x="108900" y="147162"/>
                    <a:pt x="88150" y="170128"/>
                    <a:pt x="63351" y="170128"/>
                  </a:cubicBezTo>
                  <a:cubicBezTo>
                    <a:pt x="47156" y="170128"/>
                    <a:pt x="19067" y="164753"/>
                    <a:pt x="19067" y="134457"/>
                  </a:cubicBezTo>
                  <a:cubicBezTo>
                    <a:pt x="19067" y="128593"/>
                    <a:pt x="20332" y="122729"/>
                    <a:pt x="20585" y="121263"/>
                  </a:cubicBezTo>
                  <a:cubicBezTo>
                    <a:pt x="20838" y="120286"/>
                    <a:pt x="21092" y="120042"/>
                    <a:pt x="21092" y="119553"/>
                  </a:cubicBezTo>
                  <a:cubicBezTo>
                    <a:pt x="21092" y="117110"/>
                    <a:pt x="19320" y="116865"/>
                    <a:pt x="18055" y="116865"/>
                  </a:cubicBezTo>
                  <a:cubicBezTo>
                    <a:pt x="16790" y="116865"/>
                    <a:pt x="16284" y="117110"/>
                    <a:pt x="15524" y="117843"/>
                  </a:cubicBezTo>
                  <a:cubicBezTo>
                    <a:pt x="14512" y="118820"/>
                    <a:pt x="341" y="174526"/>
                    <a:pt x="341" y="175259"/>
                  </a:cubicBezTo>
                  <a:cubicBezTo>
                    <a:pt x="341" y="176725"/>
                    <a:pt x="1607" y="177702"/>
                    <a:pt x="3125" y="177702"/>
                  </a:cubicBezTo>
                  <a:cubicBezTo>
                    <a:pt x="4390" y="177702"/>
                    <a:pt x="4643" y="177458"/>
                    <a:pt x="7680" y="174037"/>
                  </a:cubicBezTo>
                  <a:lnTo>
                    <a:pt x="20079" y="160111"/>
                  </a:lnTo>
                  <a:cubicBezTo>
                    <a:pt x="30961" y="174282"/>
                    <a:pt x="48168" y="177702"/>
                    <a:pt x="62845" y="177702"/>
                  </a:cubicBezTo>
                  <a:cubicBezTo>
                    <a:pt x="97260" y="177702"/>
                    <a:pt x="127120" y="145207"/>
                    <a:pt x="127120" y="114911"/>
                  </a:cubicBezTo>
                  <a:cubicBezTo>
                    <a:pt x="127120" y="98052"/>
                    <a:pt x="118516" y="89745"/>
                    <a:pt x="114720" y="86325"/>
                  </a:cubicBezTo>
                  <a:cubicBezTo>
                    <a:pt x="108900" y="80705"/>
                    <a:pt x="105104" y="79728"/>
                    <a:pt x="82583" y="74109"/>
                  </a:cubicBezTo>
                  <a:cubicBezTo>
                    <a:pt x="77016" y="72643"/>
                    <a:pt x="67906" y="70199"/>
                    <a:pt x="65629" y="69711"/>
                  </a:cubicBezTo>
                  <a:cubicBezTo>
                    <a:pt x="58796" y="67512"/>
                    <a:pt x="50192" y="60426"/>
                    <a:pt x="50192" y="47477"/>
                  </a:cubicBezTo>
                  <a:cubicBezTo>
                    <a:pt x="50192" y="27687"/>
                    <a:pt x="70437" y="6919"/>
                    <a:pt x="94476" y="6919"/>
                  </a:cubicBezTo>
                  <a:cubicBezTo>
                    <a:pt x="115480" y="6919"/>
                    <a:pt x="130916" y="17425"/>
                    <a:pt x="130916" y="44789"/>
                  </a:cubicBezTo>
                  <a:cubicBezTo>
                    <a:pt x="130916" y="52608"/>
                    <a:pt x="129904" y="57006"/>
                    <a:pt x="129904" y="58472"/>
                  </a:cubicBezTo>
                  <a:cubicBezTo>
                    <a:pt x="129904" y="58716"/>
                    <a:pt x="129904" y="60915"/>
                    <a:pt x="132940" y="60915"/>
                  </a:cubicBezTo>
                  <a:cubicBezTo>
                    <a:pt x="135471" y="60915"/>
                    <a:pt x="135724" y="60182"/>
                    <a:pt x="136736" y="56028"/>
                  </a:cubicBezTo>
                  <a:lnTo>
                    <a:pt x="150401" y="2521"/>
                  </a:lnTo>
                  <a:close/>
                </a:path>
              </a:pathLst>
            </a:custGeom>
            <a:solidFill>
              <a:srgbClr val="000000"/>
            </a:solidFill>
            <a:ln w="25400"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83923629-7509-2A6A-00E9-BE8684DB971B}"/>
                </a:ext>
              </a:extLst>
            </p:cNvPr>
            <p:cNvSpPr/>
            <p:nvPr>
              <p:custDataLst>
                <p:tags r:id="rId60"/>
              </p:custDataLst>
            </p:nvPr>
          </p:nvSpPr>
          <p:spPr>
            <a:xfrm>
              <a:off x="11405090" y="4268968"/>
              <a:ext cx="58707" cy="244325"/>
            </a:xfrm>
            <a:custGeom>
              <a:avLst/>
              <a:gdLst>
                <a:gd name="connsiteX0" fmla="*/ 59056 w 58707"/>
                <a:gd name="connsiteY0" fmla="*/ 241960 h 244325"/>
                <a:gd name="connsiteX1" fmla="*/ 54754 w 58707"/>
                <a:gd name="connsiteY1" fmla="*/ 236585 h 244325"/>
                <a:gd name="connsiteX2" fmla="*/ 15025 w 58707"/>
                <a:gd name="connsiteY2" fmla="*/ 122241 h 244325"/>
                <a:gd name="connsiteX3" fmla="*/ 55766 w 58707"/>
                <a:gd name="connsiteY3" fmla="*/ 6675 h 244325"/>
                <a:gd name="connsiteX4" fmla="*/ 59056 w 58707"/>
                <a:gd name="connsiteY4" fmla="*/ 2521 h 244325"/>
                <a:gd name="connsiteX5" fmla="*/ 56525 w 58707"/>
                <a:gd name="connsiteY5" fmla="*/ 78 h 244325"/>
                <a:gd name="connsiteX6" fmla="*/ 16290 w 58707"/>
                <a:gd name="connsiteY6" fmla="*/ 47721 h 244325"/>
                <a:gd name="connsiteX7" fmla="*/ 348 w 58707"/>
                <a:gd name="connsiteY7" fmla="*/ 122241 h 244325"/>
                <a:gd name="connsiteX8" fmla="*/ 17049 w 58707"/>
                <a:gd name="connsiteY8" fmla="*/ 198470 h 244325"/>
                <a:gd name="connsiteX9" fmla="*/ 56525 w 58707"/>
                <a:gd name="connsiteY9" fmla="*/ 244403 h 244325"/>
                <a:gd name="connsiteX10" fmla="*/ 59056 w 58707"/>
                <a:gd name="connsiteY10" fmla="*/ 241960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56" y="241960"/>
                  </a:moveTo>
                  <a:cubicBezTo>
                    <a:pt x="59056" y="241227"/>
                    <a:pt x="59056" y="240738"/>
                    <a:pt x="54754" y="236585"/>
                  </a:cubicBezTo>
                  <a:cubicBezTo>
                    <a:pt x="23123" y="205800"/>
                    <a:pt x="15025" y="159622"/>
                    <a:pt x="15025" y="122241"/>
                  </a:cubicBezTo>
                  <a:cubicBezTo>
                    <a:pt x="15025" y="79728"/>
                    <a:pt x="24641" y="37215"/>
                    <a:pt x="55766" y="6675"/>
                  </a:cubicBezTo>
                  <a:cubicBezTo>
                    <a:pt x="59056" y="3743"/>
                    <a:pt x="59056" y="3254"/>
                    <a:pt x="59056" y="2521"/>
                  </a:cubicBezTo>
                  <a:cubicBezTo>
                    <a:pt x="59056" y="811"/>
                    <a:pt x="58044" y="78"/>
                    <a:pt x="56525" y="78"/>
                  </a:cubicBezTo>
                  <a:cubicBezTo>
                    <a:pt x="53995" y="78"/>
                    <a:pt x="31220" y="16692"/>
                    <a:pt x="16290" y="47721"/>
                  </a:cubicBezTo>
                  <a:cubicBezTo>
                    <a:pt x="3385" y="74597"/>
                    <a:pt x="348" y="101717"/>
                    <a:pt x="348" y="122241"/>
                  </a:cubicBezTo>
                  <a:cubicBezTo>
                    <a:pt x="348" y="141298"/>
                    <a:pt x="3132" y="170861"/>
                    <a:pt x="17049" y="198470"/>
                  </a:cubicBezTo>
                  <a:cubicBezTo>
                    <a:pt x="32232" y="228522"/>
                    <a:pt x="53995" y="244403"/>
                    <a:pt x="56525" y="244403"/>
                  </a:cubicBezTo>
                  <a:cubicBezTo>
                    <a:pt x="58044" y="244403"/>
                    <a:pt x="59056" y="243670"/>
                    <a:pt x="59056" y="241960"/>
                  </a:cubicBezTo>
                  <a:close/>
                </a:path>
              </a:pathLst>
            </a:custGeom>
            <a:solidFill>
              <a:srgbClr val="000000"/>
            </a:solidFill>
            <a:ln w="25400"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BD7F080B-572E-597D-AD9F-1873227E2E94}"/>
                </a:ext>
              </a:extLst>
            </p:cNvPr>
            <p:cNvSpPr/>
            <p:nvPr>
              <p:custDataLst>
                <p:tags r:id="rId61"/>
              </p:custDataLst>
            </p:nvPr>
          </p:nvSpPr>
          <p:spPr>
            <a:xfrm>
              <a:off x="11492617" y="4285338"/>
              <a:ext cx="180425" cy="172249"/>
            </a:xfrm>
            <a:custGeom>
              <a:avLst/>
              <a:gdLst>
                <a:gd name="connsiteX0" fmla="*/ 145097 w 180425"/>
                <a:gd name="connsiteY0" fmla="*/ 27931 h 172249"/>
                <a:gd name="connsiteX1" fmla="*/ 177488 w 180425"/>
                <a:gd name="connsiteY1" fmla="*/ 7652 h 172249"/>
                <a:gd name="connsiteX2" fmla="*/ 180777 w 180425"/>
                <a:gd name="connsiteY2" fmla="*/ 3010 h 172249"/>
                <a:gd name="connsiteX3" fmla="*/ 177488 w 180425"/>
                <a:gd name="connsiteY3" fmla="*/ 78 h 172249"/>
                <a:gd name="connsiteX4" fmla="*/ 156737 w 180425"/>
                <a:gd name="connsiteY4" fmla="*/ 811 h 172249"/>
                <a:gd name="connsiteX5" fmla="*/ 131685 w 180425"/>
                <a:gd name="connsiteY5" fmla="*/ 78 h 172249"/>
                <a:gd name="connsiteX6" fmla="*/ 126877 w 180425"/>
                <a:gd name="connsiteY6" fmla="*/ 4720 h 172249"/>
                <a:gd name="connsiteX7" fmla="*/ 130926 w 180425"/>
                <a:gd name="connsiteY7" fmla="*/ 7652 h 172249"/>
                <a:gd name="connsiteX8" fmla="*/ 142567 w 180425"/>
                <a:gd name="connsiteY8" fmla="*/ 15715 h 172249"/>
                <a:gd name="connsiteX9" fmla="*/ 138771 w 180425"/>
                <a:gd name="connsiteY9" fmla="*/ 24999 h 172249"/>
                <a:gd name="connsiteX10" fmla="*/ 61084 w 180425"/>
                <a:gd name="connsiteY10" fmla="*/ 144230 h 172249"/>
                <a:gd name="connsiteX11" fmla="*/ 43877 w 180425"/>
                <a:gd name="connsiteY11" fmla="*/ 14982 h 172249"/>
                <a:gd name="connsiteX12" fmla="*/ 61337 w 180425"/>
                <a:gd name="connsiteY12" fmla="*/ 7652 h 172249"/>
                <a:gd name="connsiteX13" fmla="*/ 67663 w 180425"/>
                <a:gd name="connsiteY13" fmla="*/ 2766 h 172249"/>
                <a:gd name="connsiteX14" fmla="*/ 64121 w 180425"/>
                <a:gd name="connsiteY14" fmla="*/ 78 h 172249"/>
                <a:gd name="connsiteX15" fmla="*/ 32742 w 180425"/>
                <a:gd name="connsiteY15" fmla="*/ 811 h 172249"/>
                <a:gd name="connsiteX16" fmla="*/ 18825 w 180425"/>
                <a:gd name="connsiteY16" fmla="*/ 567 h 172249"/>
                <a:gd name="connsiteX17" fmla="*/ 5160 w 180425"/>
                <a:gd name="connsiteY17" fmla="*/ 78 h 172249"/>
                <a:gd name="connsiteX18" fmla="*/ 352 w 180425"/>
                <a:gd name="connsiteY18" fmla="*/ 4720 h 172249"/>
                <a:gd name="connsiteX19" fmla="*/ 6678 w 180425"/>
                <a:gd name="connsiteY19" fmla="*/ 7652 h 172249"/>
                <a:gd name="connsiteX20" fmla="*/ 21861 w 180425"/>
                <a:gd name="connsiteY20" fmla="*/ 15959 h 172249"/>
                <a:gd name="connsiteX21" fmla="*/ 41852 w 180425"/>
                <a:gd name="connsiteY21" fmla="*/ 166708 h 172249"/>
                <a:gd name="connsiteX22" fmla="*/ 46913 w 180425"/>
                <a:gd name="connsiteY22" fmla="*/ 172327 h 172249"/>
                <a:gd name="connsiteX23" fmla="*/ 53999 w 180425"/>
                <a:gd name="connsiteY23" fmla="*/ 167929 h 172249"/>
                <a:gd name="connsiteX24" fmla="*/ 145097 w 180425"/>
                <a:gd name="connsiteY24" fmla="*/ 27931 h 1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72249">
                  <a:moveTo>
                    <a:pt x="145097" y="27931"/>
                  </a:moveTo>
                  <a:cubicBezTo>
                    <a:pt x="157497" y="8874"/>
                    <a:pt x="168125" y="8141"/>
                    <a:pt x="177488" y="7652"/>
                  </a:cubicBezTo>
                  <a:cubicBezTo>
                    <a:pt x="180524" y="7408"/>
                    <a:pt x="180777" y="3254"/>
                    <a:pt x="180777" y="3010"/>
                  </a:cubicBezTo>
                  <a:cubicBezTo>
                    <a:pt x="180777" y="1055"/>
                    <a:pt x="179512" y="78"/>
                    <a:pt x="177488" y="78"/>
                  </a:cubicBezTo>
                  <a:cubicBezTo>
                    <a:pt x="170908" y="78"/>
                    <a:pt x="163570" y="811"/>
                    <a:pt x="156737" y="811"/>
                  </a:cubicBezTo>
                  <a:cubicBezTo>
                    <a:pt x="148387" y="811"/>
                    <a:pt x="139783" y="78"/>
                    <a:pt x="131685" y="78"/>
                  </a:cubicBezTo>
                  <a:cubicBezTo>
                    <a:pt x="130167" y="78"/>
                    <a:pt x="126877" y="78"/>
                    <a:pt x="126877" y="4720"/>
                  </a:cubicBezTo>
                  <a:cubicBezTo>
                    <a:pt x="126877" y="7408"/>
                    <a:pt x="129155" y="7652"/>
                    <a:pt x="130926" y="7652"/>
                  </a:cubicBezTo>
                  <a:cubicBezTo>
                    <a:pt x="137759" y="8141"/>
                    <a:pt x="142567" y="10584"/>
                    <a:pt x="142567" y="15715"/>
                  </a:cubicBezTo>
                  <a:cubicBezTo>
                    <a:pt x="142567" y="19380"/>
                    <a:pt x="138771" y="24755"/>
                    <a:pt x="138771" y="24999"/>
                  </a:cubicBezTo>
                  <a:lnTo>
                    <a:pt x="61084" y="144230"/>
                  </a:lnTo>
                  <a:lnTo>
                    <a:pt x="43877" y="14982"/>
                  </a:lnTo>
                  <a:cubicBezTo>
                    <a:pt x="43877" y="10828"/>
                    <a:pt x="49697" y="7652"/>
                    <a:pt x="61337" y="7652"/>
                  </a:cubicBezTo>
                  <a:cubicBezTo>
                    <a:pt x="64880" y="7652"/>
                    <a:pt x="67663" y="7652"/>
                    <a:pt x="67663" y="2766"/>
                  </a:cubicBezTo>
                  <a:cubicBezTo>
                    <a:pt x="67663" y="567"/>
                    <a:pt x="65639" y="78"/>
                    <a:pt x="64121" y="78"/>
                  </a:cubicBezTo>
                  <a:cubicBezTo>
                    <a:pt x="53999" y="78"/>
                    <a:pt x="43118" y="811"/>
                    <a:pt x="32742" y="811"/>
                  </a:cubicBezTo>
                  <a:cubicBezTo>
                    <a:pt x="28188" y="811"/>
                    <a:pt x="23380" y="567"/>
                    <a:pt x="18825" y="567"/>
                  </a:cubicBezTo>
                  <a:cubicBezTo>
                    <a:pt x="14270" y="567"/>
                    <a:pt x="9462" y="78"/>
                    <a:pt x="5160" y="78"/>
                  </a:cubicBezTo>
                  <a:cubicBezTo>
                    <a:pt x="3389" y="78"/>
                    <a:pt x="352" y="78"/>
                    <a:pt x="352" y="4720"/>
                  </a:cubicBezTo>
                  <a:cubicBezTo>
                    <a:pt x="352" y="7652"/>
                    <a:pt x="2629" y="7652"/>
                    <a:pt x="6678" y="7652"/>
                  </a:cubicBezTo>
                  <a:cubicBezTo>
                    <a:pt x="20849" y="7652"/>
                    <a:pt x="21102" y="9851"/>
                    <a:pt x="21861" y="15959"/>
                  </a:cubicBezTo>
                  <a:lnTo>
                    <a:pt x="41852" y="166708"/>
                  </a:lnTo>
                  <a:cubicBezTo>
                    <a:pt x="42611" y="171594"/>
                    <a:pt x="43624" y="172327"/>
                    <a:pt x="46913" y="172327"/>
                  </a:cubicBezTo>
                  <a:cubicBezTo>
                    <a:pt x="50962" y="172327"/>
                    <a:pt x="51974" y="171106"/>
                    <a:pt x="53999" y="167929"/>
                  </a:cubicBezTo>
                  <a:lnTo>
                    <a:pt x="145097" y="27931"/>
                  </a:lnTo>
                  <a:close/>
                </a:path>
              </a:pathLst>
            </a:custGeom>
            <a:solidFill>
              <a:srgbClr val="000000"/>
            </a:solidFill>
            <a:ln w="25400"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6D8F4E42-ED04-DB15-59DC-BC81AE95E1DC}"/>
                </a:ext>
              </a:extLst>
            </p:cNvPr>
            <p:cNvSpPr/>
            <p:nvPr>
              <p:custDataLst>
                <p:tags r:id="rId62"/>
              </p:custDataLst>
            </p:nvPr>
          </p:nvSpPr>
          <p:spPr>
            <a:xfrm>
              <a:off x="11626060" y="4375469"/>
              <a:ext cx="77762" cy="148280"/>
            </a:xfrm>
            <a:custGeom>
              <a:avLst/>
              <a:gdLst>
                <a:gd name="connsiteX0" fmla="*/ 78120 w 77762"/>
                <a:gd name="connsiteY0" fmla="*/ 6579 h 148280"/>
                <a:gd name="connsiteX1" fmla="*/ 71035 w 77762"/>
                <a:gd name="connsiteY1" fmla="*/ 79 h 148280"/>
                <a:gd name="connsiteX2" fmla="*/ 61115 w 77762"/>
                <a:gd name="connsiteY2" fmla="*/ 9486 h 148280"/>
                <a:gd name="connsiteX3" fmla="*/ 68201 w 77762"/>
                <a:gd name="connsiteY3" fmla="*/ 15985 h 148280"/>
                <a:gd name="connsiteX4" fmla="*/ 78120 w 77762"/>
                <a:gd name="connsiteY4" fmla="*/ 6579 h 148280"/>
                <a:gd name="connsiteX5" fmla="*/ 40568 w 77762"/>
                <a:gd name="connsiteY5" fmla="*/ 121851 h 148280"/>
                <a:gd name="connsiteX6" fmla="*/ 17717 w 77762"/>
                <a:gd name="connsiteY6" fmla="*/ 143572 h 148280"/>
                <a:gd name="connsiteX7" fmla="*/ 11340 w 77762"/>
                <a:gd name="connsiteY7" fmla="*/ 142545 h 148280"/>
                <a:gd name="connsiteX8" fmla="*/ 17363 w 77762"/>
                <a:gd name="connsiteY8" fmla="*/ 133823 h 148280"/>
                <a:gd name="connsiteX9" fmla="*/ 10454 w 77762"/>
                <a:gd name="connsiteY9" fmla="*/ 127495 h 148280"/>
                <a:gd name="connsiteX10" fmla="*/ 358 w 77762"/>
                <a:gd name="connsiteY10" fmla="*/ 137586 h 148280"/>
                <a:gd name="connsiteX11" fmla="*/ 17894 w 77762"/>
                <a:gd name="connsiteY11" fmla="*/ 148360 h 148280"/>
                <a:gd name="connsiteX12" fmla="*/ 54738 w 77762"/>
                <a:gd name="connsiteY12" fmla="*/ 121338 h 148280"/>
                <a:gd name="connsiteX13" fmla="*/ 70681 w 77762"/>
                <a:gd name="connsiteY13" fmla="*/ 60110 h 148280"/>
                <a:gd name="connsiteX14" fmla="*/ 71566 w 77762"/>
                <a:gd name="connsiteY14" fmla="*/ 54124 h 148280"/>
                <a:gd name="connsiteX15" fmla="*/ 52613 w 77762"/>
                <a:gd name="connsiteY15" fmla="*/ 38048 h 148280"/>
                <a:gd name="connsiteX16" fmla="*/ 21614 w 77762"/>
                <a:gd name="connsiteY16" fmla="*/ 64215 h 148280"/>
                <a:gd name="connsiteX17" fmla="*/ 24625 w 77762"/>
                <a:gd name="connsiteY17" fmla="*/ 66438 h 148280"/>
                <a:gd name="connsiteX18" fmla="*/ 28168 w 77762"/>
                <a:gd name="connsiteY18" fmla="*/ 63360 h 148280"/>
                <a:gd name="connsiteX19" fmla="*/ 52081 w 77762"/>
                <a:gd name="connsiteY19" fmla="*/ 42836 h 148280"/>
                <a:gd name="connsiteX20" fmla="*/ 58104 w 77762"/>
                <a:gd name="connsiteY20" fmla="*/ 51217 h 148280"/>
                <a:gd name="connsiteX21" fmla="*/ 57573 w 77762"/>
                <a:gd name="connsiteY21" fmla="*/ 56348 h 148280"/>
                <a:gd name="connsiteX22" fmla="*/ 40568 w 77762"/>
                <a:gd name="connsiteY22" fmla="*/ 121851 h 14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280">
                  <a:moveTo>
                    <a:pt x="78120" y="6579"/>
                  </a:moveTo>
                  <a:cubicBezTo>
                    <a:pt x="78120" y="3671"/>
                    <a:pt x="75818" y="79"/>
                    <a:pt x="71035" y="79"/>
                  </a:cubicBezTo>
                  <a:cubicBezTo>
                    <a:pt x="65898" y="79"/>
                    <a:pt x="61115" y="4868"/>
                    <a:pt x="61115" y="9486"/>
                  </a:cubicBezTo>
                  <a:cubicBezTo>
                    <a:pt x="61115" y="12222"/>
                    <a:pt x="63241" y="15985"/>
                    <a:pt x="68201" y="15985"/>
                  </a:cubicBezTo>
                  <a:cubicBezTo>
                    <a:pt x="72983" y="15985"/>
                    <a:pt x="78120" y="11538"/>
                    <a:pt x="78120" y="6579"/>
                  </a:cubicBezTo>
                  <a:close/>
                  <a:moveTo>
                    <a:pt x="40568" y="121851"/>
                  </a:moveTo>
                  <a:cubicBezTo>
                    <a:pt x="37556" y="133652"/>
                    <a:pt x="28168" y="143572"/>
                    <a:pt x="17717" y="143572"/>
                  </a:cubicBezTo>
                  <a:cubicBezTo>
                    <a:pt x="15414" y="143572"/>
                    <a:pt x="13289" y="143230"/>
                    <a:pt x="11340" y="142545"/>
                  </a:cubicBezTo>
                  <a:cubicBezTo>
                    <a:pt x="15946" y="140493"/>
                    <a:pt x="17363" y="136388"/>
                    <a:pt x="17363" y="133823"/>
                  </a:cubicBezTo>
                  <a:cubicBezTo>
                    <a:pt x="17363" y="129718"/>
                    <a:pt x="13997" y="127495"/>
                    <a:pt x="10454" y="127495"/>
                  </a:cubicBezTo>
                  <a:cubicBezTo>
                    <a:pt x="4963" y="127495"/>
                    <a:pt x="358" y="132113"/>
                    <a:pt x="358" y="137586"/>
                  </a:cubicBezTo>
                  <a:cubicBezTo>
                    <a:pt x="358" y="144085"/>
                    <a:pt x="7266" y="148360"/>
                    <a:pt x="17894" y="148360"/>
                  </a:cubicBezTo>
                  <a:cubicBezTo>
                    <a:pt x="28522" y="148360"/>
                    <a:pt x="49247" y="142203"/>
                    <a:pt x="54738" y="121338"/>
                  </a:cubicBezTo>
                  <a:lnTo>
                    <a:pt x="70681" y="60110"/>
                  </a:lnTo>
                  <a:cubicBezTo>
                    <a:pt x="71212" y="58229"/>
                    <a:pt x="71566" y="56690"/>
                    <a:pt x="71566" y="54124"/>
                  </a:cubicBezTo>
                  <a:cubicBezTo>
                    <a:pt x="71566" y="44718"/>
                    <a:pt x="63241" y="38048"/>
                    <a:pt x="52613" y="38048"/>
                  </a:cubicBezTo>
                  <a:cubicBezTo>
                    <a:pt x="32951" y="38048"/>
                    <a:pt x="21614" y="61820"/>
                    <a:pt x="21614" y="64215"/>
                  </a:cubicBezTo>
                  <a:cubicBezTo>
                    <a:pt x="21614" y="66438"/>
                    <a:pt x="24094" y="66438"/>
                    <a:pt x="24625" y="66438"/>
                  </a:cubicBezTo>
                  <a:cubicBezTo>
                    <a:pt x="26751" y="66438"/>
                    <a:pt x="26928" y="65925"/>
                    <a:pt x="28168" y="63360"/>
                  </a:cubicBezTo>
                  <a:cubicBezTo>
                    <a:pt x="32596" y="53440"/>
                    <a:pt x="41807" y="42836"/>
                    <a:pt x="52081" y="42836"/>
                  </a:cubicBezTo>
                  <a:cubicBezTo>
                    <a:pt x="56510" y="42836"/>
                    <a:pt x="58104" y="45744"/>
                    <a:pt x="58104" y="51217"/>
                  </a:cubicBezTo>
                  <a:cubicBezTo>
                    <a:pt x="58104" y="53098"/>
                    <a:pt x="57750" y="55492"/>
                    <a:pt x="57573" y="56348"/>
                  </a:cubicBezTo>
                  <a:lnTo>
                    <a:pt x="40568" y="121851"/>
                  </a:lnTo>
                  <a:close/>
                </a:path>
              </a:pathLst>
            </a:custGeom>
            <a:solidFill>
              <a:srgbClr val="000000"/>
            </a:solidFill>
            <a:ln w="25400"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A4D5AC92-693A-B2D1-D198-3BC26117A9AF}"/>
                </a:ext>
              </a:extLst>
            </p:cNvPr>
            <p:cNvSpPr/>
            <p:nvPr>
              <p:custDataLst>
                <p:tags r:id="rId63"/>
              </p:custDataLst>
            </p:nvPr>
          </p:nvSpPr>
          <p:spPr>
            <a:xfrm>
              <a:off x="11747108" y="4268968"/>
              <a:ext cx="58707" cy="244325"/>
            </a:xfrm>
            <a:custGeom>
              <a:avLst/>
              <a:gdLst>
                <a:gd name="connsiteX0" fmla="*/ 59070 w 58707"/>
                <a:gd name="connsiteY0" fmla="*/ 122241 h 244325"/>
                <a:gd name="connsiteX1" fmla="*/ 42368 w 58707"/>
                <a:gd name="connsiteY1" fmla="*/ 46011 h 244325"/>
                <a:gd name="connsiteX2" fmla="*/ 2892 w 58707"/>
                <a:gd name="connsiteY2" fmla="*/ 78 h 244325"/>
                <a:gd name="connsiteX3" fmla="*/ 362 w 58707"/>
                <a:gd name="connsiteY3" fmla="*/ 2521 h 244325"/>
                <a:gd name="connsiteX4" fmla="*/ 5170 w 58707"/>
                <a:gd name="connsiteY4" fmla="*/ 8141 h 244325"/>
                <a:gd name="connsiteX5" fmla="*/ 44393 w 58707"/>
                <a:gd name="connsiteY5" fmla="*/ 122241 h 244325"/>
                <a:gd name="connsiteX6" fmla="*/ 3652 w 58707"/>
                <a:gd name="connsiteY6" fmla="*/ 237806 h 244325"/>
                <a:gd name="connsiteX7" fmla="*/ 362 w 58707"/>
                <a:gd name="connsiteY7" fmla="*/ 241960 h 244325"/>
                <a:gd name="connsiteX8" fmla="*/ 2892 w 58707"/>
                <a:gd name="connsiteY8" fmla="*/ 244403 h 244325"/>
                <a:gd name="connsiteX9" fmla="*/ 43128 w 58707"/>
                <a:gd name="connsiteY9" fmla="*/ 196760 h 244325"/>
                <a:gd name="connsiteX10" fmla="*/ 59070 w 58707"/>
                <a:gd name="connsiteY10" fmla="*/ 122241 h 24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325">
                  <a:moveTo>
                    <a:pt x="59070" y="122241"/>
                  </a:moveTo>
                  <a:cubicBezTo>
                    <a:pt x="59070" y="103183"/>
                    <a:pt x="56286" y="73620"/>
                    <a:pt x="42368" y="46011"/>
                  </a:cubicBezTo>
                  <a:cubicBezTo>
                    <a:pt x="27185" y="15959"/>
                    <a:pt x="5423" y="78"/>
                    <a:pt x="2892" y="78"/>
                  </a:cubicBezTo>
                  <a:cubicBezTo>
                    <a:pt x="1374" y="78"/>
                    <a:pt x="362" y="1055"/>
                    <a:pt x="362" y="2521"/>
                  </a:cubicBezTo>
                  <a:cubicBezTo>
                    <a:pt x="362" y="3254"/>
                    <a:pt x="362" y="3743"/>
                    <a:pt x="5170" y="8141"/>
                  </a:cubicBezTo>
                  <a:cubicBezTo>
                    <a:pt x="29969" y="32329"/>
                    <a:pt x="44393" y="71177"/>
                    <a:pt x="44393" y="122241"/>
                  </a:cubicBezTo>
                  <a:cubicBezTo>
                    <a:pt x="44393" y="164020"/>
                    <a:pt x="35030" y="207021"/>
                    <a:pt x="3652" y="237806"/>
                  </a:cubicBezTo>
                  <a:cubicBezTo>
                    <a:pt x="362" y="240738"/>
                    <a:pt x="362" y="241227"/>
                    <a:pt x="362" y="241960"/>
                  </a:cubicBezTo>
                  <a:cubicBezTo>
                    <a:pt x="362" y="243426"/>
                    <a:pt x="1374" y="244403"/>
                    <a:pt x="2892" y="244403"/>
                  </a:cubicBezTo>
                  <a:cubicBezTo>
                    <a:pt x="5423" y="244403"/>
                    <a:pt x="28198" y="227789"/>
                    <a:pt x="43128" y="196760"/>
                  </a:cubicBezTo>
                  <a:cubicBezTo>
                    <a:pt x="56033" y="169884"/>
                    <a:pt x="59070" y="142764"/>
                    <a:pt x="59070" y="122241"/>
                  </a:cubicBezTo>
                  <a:close/>
                </a:path>
              </a:pathLst>
            </a:custGeom>
            <a:solidFill>
              <a:srgbClr val="000000"/>
            </a:solidFill>
            <a:ln w="25400" cap="flat">
              <a:noFill/>
              <a:prstDash val="solid"/>
              <a:miter/>
            </a:ln>
          </p:spPr>
          <p:txBody>
            <a:bodyPr rtlCol="0" anchor="ctr"/>
            <a:lstStyle/>
            <a:p>
              <a:endParaRPr lang="en-CN"/>
            </a:p>
          </p:txBody>
        </p:sp>
      </p:grpSp>
      <p:sp>
        <p:nvSpPr>
          <p:cNvPr id="18540" name="TextBox 18539">
            <a:extLst>
              <a:ext uri="{FF2B5EF4-FFF2-40B4-BE49-F238E27FC236}">
                <a16:creationId xmlns:a16="http://schemas.microsoft.com/office/drawing/2014/main" id="{0B3E2A67-7CCA-A01C-C62C-DD21B8C6127B}"/>
              </a:ext>
            </a:extLst>
          </p:cNvPr>
          <p:cNvSpPr txBox="1"/>
          <p:nvPr/>
        </p:nvSpPr>
        <p:spPr>
          <a:xfrm>
            <a:off x="385999" y="5420473"/>
            <a:ext cx="11404028"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使用边的权值，迭代更新节点的重要性分数直到收敛，最后选取N个得分最高的节点句子，作为摘要进行输出。</a:t>
            </a:r>
          </a:p>
        </p:txBody>
      </p:sp>
    </p:spTree>
    <p:extLst>
      <p:ext uri="{BB962C8B-B14F-4D97-AF65-F5344CB8AC3E}">
        <p14:creationId xmlns:p14="http://schemas.microsoft.com/office/powerpoint/2010/main" val="102342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070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--MMR</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Maximal Marginal Relevance</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MMR</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也是一种基于排序的抽取式文本摘要算法。与</a:t>
            </a:r>
            <a:r>
              <a:rPr lang="en-US" altLang="zh-CN" sz="2000" dirty="0" err="1">
                <a:latin typeface="Microsoft YaHei" panose="020B0503020204020204" pitchFamily="34" charset="-122"/>
                <a:ea typeface="Microsoft YaHei" panose="020B0503020204020204" pitchFamily="34" charset="-122"/>
              </a:rPr>
              <a:t>TextRank</a:t>
            </a:r>
            <a:r>
              <a:rPr lang="zh-CN" altLang="en-US" sz="2000" dirty="0">
                <a:latin typeface="Microsoft YaHei" panose="020B0503020204020204" pitchFamily="34" charset="-122"/>
                <a:ea typeface="Microsoft YaHei" panose="020B0503020204020204" pitchFamily="34" charset="-122"/>
              </a:rPr>
              <a:t>算法相比，</a:t>
            </a:r>
            <a:r>
              <a:rPr lang="en-US" altLang="zh-CN" sz="2000" b="1" dirty="0">
                <a:latin typeface="Microsoft YaHei" panose="020B0503020204020204" pitchFamily="34" charset="-122"/>
                <a:ea typeface="Microsoft YaHei" panose="020B0503020204020204" pitchFamily="34" charset="-122"/>
              </a:rPr>
              <a:t>MMR</a:t>
            </a:r>
            <a:r>
              <a:rPr lang="zh-CN" altLang="en-US" sz="2000" b="1" dirty="0">
                <a:latin typeface="Microsoft YaHei" panose="020B0503020204020204" pitchFamily="34" charset="-122"/>
                <a:ea typeface="Microsoft YaHei" panose="020B0503020204020204" pitchFamily="34" charset="-122"/>
              </a:rPr>
              <a:t>算法可以得到更加多样化的抽取结果</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在保证重要性的同时避免抽取过多相似的句子</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例如，以下是一系列描述上海市的短句：</a:t>
            </a:r>
            <a:r>
              <a:rPr lang="en-US" altLang="zh-CN" sz="2000" dirty="0">
                <a:latin typeface="Microsoft YaHei" panose="020B0503020204020204" pitchFamily="34" charset="-122"/>
                <a:ea typeface="Microsoft YaHei" panose="020B0503020204020204" pitchFamily="34" charset="-122"/>
              </a:rPr>
              <a:t> “</a:t>
            </a:r>
            <a:r>
              <a:rPr lang="zh-CN" altLang="en-US" sz="2000" i="1" dirty="0">
                <a:latin typeface="Microsoft YaHei" panose="020B0503020204020204" pitchFamily="34" charset="-122"/>
                <a:ea typeface="Microsoft YaHei" panose="020B0503020204020204" pitchFamily="34" charset="-122"/>
              </a:rPr>
              <a:t>十分现代化”、“有浓厚的现代化气息”、“现代化中国的代表城市”、“广阔的发展前景”</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前三个短句虽然与上海市的相关性很大，但是都表示上海的现代化程度。如果将其作为摘要，就会出现冗余信息。</a:t>
            </a:r>
            <a:r>
              <a:rPr lang="en-US" altLang="zh-CN" sz="2000" dirty="0">
                <a:latin typeface="Microsoft YaHei" panose="020B0503020204020204" pitchFamily="34" charset="-122"/>
                <a:ea typeface="Microsoft YaHei" panose="020B0503020204020204" pitchFamily="34" charset="-122"/>
              </a:rPr>
              <a:t>MMR</a:t>
            </a:r>
            <a:r>
              <a:rPr lang="zh-CN" altLang="en-US" sz="2000" dirty="0">
                <a:latin typeface="Microsoft YaHei" panose="020B0503020204020204" pitchFamily="34" charset="-122"/>
                <a:ea typeface="Microsoft YaHei" panose="020B0503020204020204" pitchFamily="34" charset="-122"/>
              </a:rPr>
              <a:t>算法旨在解决这样的问题，在重要性和多样性之间达到平衡。</a:t>
            </a:r>
          </a:p>
        </p:txBody>
      </p:sp>
    </p:spTree>
    <p:extLst>
      <p:ext uri="{BB962C8B-B14F-4D97-AF65-F5344CB8AC3E}">
        <p14:creationId xmlns:p14="http://schemas.microsoft.com/office/powerpoint/2010/main" val="261901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0703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--MMR</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4" name="TextBox 3">
            <a:extLst>
              <a:ext uri="{FF2B5EF4-FFF2-40B4-BE49-F238E27FC236}">
                <a16:creationId xmlns:a16="http://schemas.microsoft.com/office/drawing/2014/main" id="{ADE1155C-E007-C319-7A1E-9BC7199E4781}"/>
              </a:ext>
            </a:extLst>
          </p:cNvPr>
          <p:cNvSpPr txBox="1"/>
          <p:nvPr/>
        </p:nvSpPr>
        <p:spPr>
          <a:xfrm>
            <a:off x="386995" y="1040786"/>
            <a:ext cx="11427180"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MMR算法在计算句子之间的相似度以及句子与整篇文档的相似度基础上，利用如下公式计算每个句子的分数：</a:t>
            </a:r>
          </a:p>
        </p:txBody>
      </p:sp>
      <p:grpSp>
        <p:nvGrpSpPr>
          <p:cNvPr id="18556" name="Group 18555" descr="\documentclass{article}&#10;\usepackage{amsmath, amsfonts , amssymb, bm}&#10;\pagestyle{empty}&#10;\begin{document}&#10;&#10;&#10;\begin{equation*}&#10;MMR\overset{\text{def}}{=} \arg\max\limits_{V_i\in R\setminus S}[\lambda(\mathrm{Sim}_1(V_i,Q)-(1-\lambda)\max\limits_{V_j\in S}\mathrm{Sim}_2(V_i,V_j))]&#10;\end{equation*}&#10;&#10;\end{document}" title="IguanaTex Vector Display">
            <a:extLst>
              <a:ext uri="{FF2B5EF4-FFF2-40B4-BE49-F238E27FC236}">
                <a16:creationId xmlns:a16="http://schemas.microsoft.com/office/drawing/2014/main" id="{9A0D0C41-ADA2-FB44-85FB-75E75C826678}"/>
              </a:ext>
            </a:extLst>
          </p:cNvPr>
          <p:cNvGrpSpPr>
            <a:grpSpLocks noChangeAspect="1"/>
          </p:cNvGrpSpPr>
          <p:nvPr>
            <p:custDataLst>
              <p:tags r:id="rId1"/>
            </p:custDataLst>
          </p:nvPr>
        </p:nvGrpSpPr>
        <p:grpSpPr>
          <a:xfrm>
            <a:off x="2606078" y="1993745"/>
            <a:ext cx="6979844" cy="461806"/>
            <a:chOff x="4974411" y="4323688"/>
            <a:chExt cx="6979844" cy="461806"/>
          </a:xfrm>
        </p:grpSpPr>
        <p:sp>
          <p:nvSpPr>
            <p:cNvPr id="55" name="Freeform 54">
              <a:extLst>
                <a:ext uri="{FF2B5EF4-FFF2-40B4-BE49-F238E27FC236}">
                  <a16:creationId xmlns:a16="http://schemas.microsoft.com/office/drawing/2014/main" id="{7AA004C8-9DE3-8856-24C4-C9853F253C4A}"/>
                </a:ext>
              </a:extLst>
            </p:cNvPr>
            <p:cNvSpPr/>
            <p:nvPr>
              <p:custDataLst>
                <p:tags r:id="rId2"/>
              </p:custDataLst>
            </p:nvPr>
          </p:nvSpPr>
          <p:spPr>
            <a:xfrm>
              <a:off x="4974411" y="4413989"/>
              <a:ext cx="253557" cy="163737"/>
            </a:xfrm>
            <a:custGeom>
              <a:avLst/>
              <a:gdLst>
                <a:gd name="connsiteX0" fmla="*/ 223793 w 253557"/>
                <a:gd name="connsiteY0" fmla="*/ 18544 h 163737"/>
                <a:gd name="connsiteX1" fmla="*/ 245555 w 253557"/>
                <a:gd name="connsiteY1" fmla="*/ 7516 h 163737"/>
                <a:gd name="connsiteX2" fmla="*/ 253653 w 253557"/>
                <a:gd name="connsiteY2" fmla="*/ 2722 h 163737"/>
                <a:gd name="connsiteX3" fmla="*/ 246820 w 253557"/>
                <a:gd name="connsiteY3" fmla="*/ 85 h 163737"/>
                <a:gd name="connsiteX4" fmla="*/ 213417 w 253557"/>
                <a:gd name="connsiteY4" fmla="*/ 85 h 163737"/>
                <a:gd name="connsiteX5" fmla="*/ 203549 w 253557"/>
                <a:gd name="connsiteY5" fmla="*/ 4640 h 163737"/>
                <a:gd name="connsiteX6" fmla="*/ 111185 w 253557"/>
                <a:gd name="connsiteY6" fmla="*/ 141287 h 163737"/>
                <a:gd name="connsiteX7" fmla="*/ 91447 w 253557"/>
                <a:gd name="connsiteY7" fmla="*/ 5599 h 163737"/>
                <a:gd name="connsiteX8" fmla="*/ 83602 w 253557"/>
                <a:gd name="connsiteY8" fmla="*/ 85 h 163737"/>
                <a:gd name="connsiteX9" fmla="*/ 48934 w 253557"/>
                <a:gd name="connsiteY9" fmla="*/ 85 h 163737"/>
                <a:gd name="connsiteX10" fmla="*/ 41343 w 253557"/>
                <a:gd name="connsiteY10" fmla="*/ 4640 h 163737"/>
                <a:gd name="connsiteX11" fmla="*/ 48681 w 253557"/>
                <a:gd name="connsiteY11" fmla="*/ 7516 h 163737"/>
                <a:gd name="connsiteX12" fmla="*/ 59562 w 253557"/>
                <a:gd name="connsiteY12" fmla="*/ 7996 h 163737"/>
                <a:gd name="connsiteX13" fmla="*/ 65130 w 253557"/>
                <a:gd name="connsiteY13" fmla="*/ 11832 h 163737"/>
                <a:gd name="connsiteX14" fmla="*/ 64117 w 253557"/>
                <a:gd name="connsiteY14" fmla="*/ 16386 h 163737"/>
                <a:gd name="connsiteX15" fmla="*/ 31980 w 253557"/>
                <a:gd name="connsiteY15" fmla="*/ 138410 h 163737"/>
                <a:gd name="connsiteX16" fmla="*/ 4650 w 253557"/>
                <a:gd name="connsiteY16" fmla="*/ 156390 h 163737"/>
                <a:gd name="connsiteX17" fmla="*/ 95 w 253557"/>
                <a:gd name="connsiteY17" fmla="*/ 160945 h 163737"/>
                <a:gd name="connsiteX18" fmla="*/ 3638 w 253557"/>
                <a:gd name="connsiteY18" fmla="*/ 163822 h 163737"/>
                <a:gd name="connsiteX19" fmla="*/ 28943 w 253557"/>
                <a:gd name="connsiteY19" fmla="*/ 163103 h 163737"/>
                <a:gd name="connsiteX20" fmla="*/ 55008 w 253557"/>
                <a:gd name="connsiteY20" fmla="*/ 163822 h 163737"/>
                <a:gd name="connsiteX21" fmla="*/ 59562 w 253557"/>
                <a:gd name="connsiteY21" fmla="*/ 159027 h 163737"/>
                <a:gd name="connsiteX22" fmla="*/ 55008 w 253557"/>
                <a:gd name="connsiteY22" fmla="*/ 156390 h 163737"/>
                <a:gd name="connsiteX23" fmla="*/ 37800 w 253557"/>
                <a:gd name="connsiteY23" fmla="*/ 145842 h 163737"/>
                <a:gd name="connsiteX24" fmla="*/ 38812 w 253557"/>
                <a:gd name="connsiteY24" fmla="*/ 140328 h 163737"/>
                <a:gd name="connsiteX25" fmla="*/ 73227 w 253557"/>
                <a:gd name="connsiteY25" fmla="*/ 9674 h 163737"/>
                <a:gd name="connsiteX26" fmla="*/ 73480 w 253557"/>
                <a:gd name="connsiteY26" fmla="*/ 9674 h 163737"/>
                <a:gd name="connsiteX27" fmla="*/ 95243 w 253557"/>
                <a:gd name="connsiteY27" fmla="*/ 158308 h 163737"/>
                <a:gd name="connsiteX28" fmla="*/ 99038 w 253557"/>
                <a:gd name="connsiteY28" fmla="*/ 163822 h 163737"/>
                <a:gd name="connsiteX29" fmla="*/ 104606 w 253557"/>
                <a:gd name="connsiteY29" fmla="*/ 159507 h 163737"/>
                <a:gd name="connsiteX30" fmla="*/ 206838 w 253557"/>
                <a:gd name="connsiteY30" fmla="*/ 7756 h 163737"/>
                <a:gd name="connsiteX31" fmla="*/ 207091 w 253557"/>
                <a:gd name="connsiteY31" fmla="*/ 7756 h 163737"/>
                <a:gd name="connsiteX32" fmla="*/ 170905 w 253557"/>
                <a:gd name="connsiteY32" fmla="*/ 145123 h 163737"/>
                <a:gd name="connsiteX33" fmla="*/ 147877 w 253557"/>
                <a:gd name="connsiteY33" fmla="*/ 156390 h 163737"/>
                <a:gd name="connsiteX34" fmla="*/ 140792 w 253557"/>
                <a:gd name="connsiteY34" fmla="*/ 160945 h 163737"/>
                <a:gd name="connsiteX35" fmla="*/ 144588 w 253557"/>
                <a:gd name="connsiteY35" fmla="*/ 163822 h 163737"/>
                <a:gd name="connsiteX36" fmla="*/ 175966 w 253557"/>
                <a:gd name="connsiteY36" fmla="*/ 163103 h 163737"/>
                <a:gd name="connsiteX37" fmla="*/ 207597 w 253557"/>
                <a:gd name="connsiteY37" fmla="*/ 163822 h 163737"/>
                <a:gd name="connsiteX38" fmla="*/ 212405 w 253557"/>
                <a:gd name="connsiteY38" fmla="*/ 159027 h 163737"/>
                <a:gd name="connsiteX39" fmla="*/ 205320 w 253557"/>
                <a:gd name="connsiteY39" fmla="*/ 156390 h 163737"/>
                <a:gd name="connsiteX40" fmla="*/ 188872 w 253557"/>
                <a:gd name="connsiteY40" fmla="*/ 152075 h 163737"/>
                <a:gd name="connsiteX41" fmla="*/ 190137 w 253557"/>
                <a:gd name="connsiteY41" fmla="*/ 146322 h 163737"/>
                <a:gd name="connsiteX42" fmla="*/ 223793 w 253557"/>
                <a:gd name="connsiteY42" fmla="*/ 18544 h 1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557" h="163737">
                  <a:moveTo>
                    <a:pt x="223793" y="18544"/>
                  </a:moveTo>
                  <a:cubicBezTo>
                    <a:pt x="226070" y="9914"/>
                    <a:pt x="226576" y="7516"/>
                    <a:pt x="245555" y="7516"/>
                  </a:cubicBezTo>
                  <a:cubicBezTo>
                    <a:pt x="251375" y="7516"/>
                    <a:pt x="253653" y="7516"/>
                    <a:pt x="253653" y="2722"/>
                  </a:cubicBezTo>
                  <a:cubicBezTo>
                    <a:pt x="253653" y="85"/>
                    <a:pt x="251122" y="85"/>
                    <a:pt x="246820" y="85"/>
                  </a:cubicBezTo>
                  <a:lnTo>
                    <a:pt x="213417" y="85"/>
                  </a:lnTo>
                  <a:cubicBezTo>
                    <a:pt x="206838" y="85"/>
                    <a:pt x="206585" y="85"/>
                    <a:pt x="203549" y="4640"/>
                  </a:cubicBezTo>
                  <a:lnTo>
                    <a:pt x="111185" y="141287"/>
                  </a:lnTo>
                  <a:lnTo>
                    <a:pt x="91447" y="5599"/>
                  </a:lnTo>
                  <a:cubicBezTo>
                    <a:pt x="90688" y="85"/>
                    <a:pt x="90182" y="85"/>
                    <a:pt x="83602" y="85"/>
                  </a:cubicBezTo>
                  <a:lnTo>
                    <a:pt x="48934" y="85"/>
                  </a:lnTo>
                  <a:cubicBezTo>
                    <a:pt x="44126" y="85"/>
                    <a:pt x="41343" y="85"/>
                    <a:pt x="41343" y="4640"/>
                  </a:cubicBezTo>
                  <a:cubicBezTo>
                    <a:pt x="41343" y="7516"/>
                    <a:pt x="43620" y="7516"/>
                    <a:pt x="48681" y="7516"/>
                  </a:cubicBezTo>
                  <a:cubicBezTo>
                    <a:pt x="51971" y="7516"/>
                    <a:pt x="56526" y="7756"/>
                    <a:pt x="59562" y="7996"/>
                  </a:cubicBezTo>
                  <a:cubicBezTo>
                    <a:pt x="63611" y="8475"/>
                    <a:pt x="65130" y="9195"/>
                    <a:pt x="65130" y="11832"/>
                  </a:cubicBezTo>
                  <a:cubicBezTo>
                    <a:pt x="65130" y="12791"/>
                    <a:pt x="64877" y="13510"/>
                    <a:pt x="64117" y="16386"/>
                  </a:cubicBezTo>
                  <a:lnTo>
                    <a:pt x="31980" y="138410"/>
                  </a:lnTo>
                  <a:cubicBezTo>
                    <a:pt x="29449" y="148000"/>
                    <a:pt x="25147" y="155671"/>
                    <a:pt x="4650" y="156390"/>
                  </a:cubicBezTo>
                  <a:cubicBezTo>
                    <a:pt x="3385" y="156390"/>
                    <a:pt x="95" y="156630"/>
                    <a:pt x="95" y="160945"/>
                  </a:cubicBezTo>
                  <a:cubicBezTo>
                    <a:pt x="95" y="163103"/>
                    <a:pt x="1614" y="163822"/>
                    <a:pt x="3638" y="163822"/>
                  </a:cubicBezTo>
                  <a:cubicBezTo>
                    <a:pt x="11736" y="163822"/>
                    <a:pt x="20593" y="163103"/>
                    <a:pt x="28943" y="163103"/>
                  </a:cubicBezTo>
                  <a:cubicBezTo>
                    <a:pt x="37547" y="163103"/>
                    <a:pt x="46657" y="163822"/>
                    <a:pt x="55008" y="163822"/>
                  </a:cubicBezTo>
                  <a:cubicBezTo>
                    <a:pt x="56273" y="163822"/>
                    <a:pt x="59562" y="163822"/>
                    <a:pt x="59562" y="159027"/>
                  </a:cubicBezTo>
                  <a:cubicBezTo>
                    <a:pt x="59562" y="156390"/>
                    <a:pt x="56779" y="156390"/>
                    <a:pt x="55008" y="156390"/>
                  </a:cubicBezTo>
                  <a:cubicBezTo>
                    <a:pt x="40584" y="156151"/>
                    <a:pt x="37800" y="151356"/>
                    <a:pt x="37800" y="145842"/>
                  </a:cubicBezTo>
                  <a:cubicBezTo>
                    <a:pt x="37800" y="144164"/>
                    <a:pt x="38053" y="142965"/>
                    <a:pt x="38812" y="140328"/>
                  </a:cubicBezTo>
                  <a:lnTo>
                    <a:pt x="73227" y="9674"/>
                  </a:lnTo>
                  <a:lnTo>
                    <a:pt x="73480" y="9674"/>
                  </a:lnTo>
                  <a:lnTo>
                    <a:pt x="95243" y="158308"/>
                  </a:lnTo>
                  <a:cubicBezTo>
                    <a:pt x="95749" y="161185"/>
                    <a:pt x="96002" y="163822"/>
                    <a:pt x="99038" y="163822"/>
                  </a:cubicBezTo>
                  <a:cubicBezTo>
                    <a:pt x="101822" y="163822"/>
                    <a:pt x="103340" y="161185"/>
                    <a:pt x="104606" y="159507"/>
                  </a:cubicBezTo>
                  <a:lnTo>
                    <a:pt x="206838" y="7756"/>
                  </a:lnTo>
                  <a:lnTo>
                    <a:pt x="207091" y="7756"/>
                  </a:lnTo>
                  <a:lnTo>
                    <a:pt x="170905" y="145123"/>
                  </a:lnTo>
                  <a:cubicBezTo>
                    <a:pt x="168374" y="154472"/>
                    <a:pt x="167868" y="156390"/>
                    <a:pt x="147877" y="156390"/>
                  </a:cubicBezTo>
                  <a:cubicBezTo>
                    <a:pt x="143575" y="156390"/>
                    <a:pt x="140792" y="156390"/>
                    <a:pt x="140792" y="160945"/>
                  </a:cubicBezTo>
                  <a:cubicBezTo>
                    <a:pt x="140792" y="163822"/>
                    <a:pt x="143828" y="163822"/>
                    <a:pt x="144588" y="163822"/>
                  </a:cubicBezTo>
                  <a:cubicBezTo>
                    <a:pt x="151673" y="163822"/>
                    <a:pt x="168880" y="163103"/>
                    <a:pt x="175966" y="163103"/>
                  </a:cubicBezTo>
                  <a:cubicBezTo>
                    <a:pt x="186341" y="163103"/>
                    <a:pt x="197222" y="163822"/>
                    <a:pt x="207597" y="163822"/>
                  </a:cubicBezTo>
                  <a:cubicBezTo>
                    <a:pt x="209116" y="163822"/>
                    <a:pt x="212405" y="163822"/>
                    <a:pt x="212405" y="159027"/>
                  </a:cubicBezTo>
                  <a:cubicBezTo>
                    <a:pt x="212405" y="156390"/>
                    <a:pt x="210128" y="156390"/>
                    <a:pt x="205320" y="156390"/>
                  </a:cubicBezTo>
                  <a:cubicBezTo>
                    <a:pt x="195957" y="156390"/>
                    <a:pt x="188872" y="156390"/>
                    <a:pt x="188872" y="152075"/>
                  </a:cubicBezTo>
                  <a:cubicBezTo>
                    <a:pt x="188872" y="151116"/>
                    <a:pt x="188872" y="150637"/>
                    <a:pt x="190137" y="146322"/>
                  </a:cubicBezTo>
                  <a:lnTo>
                    <a:pt x="223793" y="18544"/>
                  </a:ln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7A5B2E67-A38F-D5C4-E7DD-EE23D4620707}"/>
                </a:ext>
              </a:extLst>
            </p:cNvPr>
            <p:cNvSpPr/>
            <p:nvPr>
              <p:custDataLst>
                <p:tags r:id="rId3"/>
              </p:custDataLst>
            </p:nvPr>
          </p:nvSpPr>
          <p:spPr>
            <a:xfrm>
              <a:off x="5247495" y="4413989"/>
              <a:ext cx="253557" cy="163737"/>
            </a:xfrm>
            <a:custGeom>
              <a:avLst/>
              <a:gdLst>
                <a:gd name="connsiteX0" fmla="*/ 223803 w 253557"/>
                <a:gd name="connsiteY0" fmla="*/ 18544 h 163737"/>
                <a:gd name="connsiteX1" fmla="*/ 245566 w 253557"/>
                <a:gd name="connsiteY1" fmla="*/ 7516 h 163737"/>
                <a:gd name="connsiteX2" fmla="*/ 253663 w 253557"/>
                <a:gd name="connsiteY2" fmla="*/ 2722 h 163737"/>
                <a:gd name="connsiteX3" fmla="*/ 246831 w 253557"/>
                <a:gd name="connsiteY3" fmla="*/ 85 h 163737"/>
                <a:gd name="connsiteX4" fmla="*/ 213428 w 253557"/>
                <a:gd name="connsiteY4" fmla="*/ 85 h 163737"/>
                <a:gd name="connsiteX5" fmla="*/ 203559 w 253557"/>
                <a:gd name="connsiteY5" fmla="*/ 4640 h 163737"/>
                <a:gd name="connsiteX6" fmla="*/ 111196 w 253557"/>
                <a:gd name="connsiteY6" fmla="*/ 141287 h 163737"/>
                <a:gd name="connsiteX7" fmla="*/ 91458 w 253557"/>
                <a:gd name="connsiteY7" fmla="*/ 5599 h 163737"/>
                <a:gd name="connsiteX8" fmla="*/ 83613 w 253557"/>
                <a:gd name="connsiteY8" fmla="*/ 85 h 163737"/>
                <a:gd name="connsiteX9" fmla="*/ 48945 w 253557"/>
                <a:gd name="connsiteY9" fmla="*/ 85 h 163737"/>
                <a:gd name="connsiteX10" fmla="*/ 41353 w 253557"/>
                <a:gd name="connsiteY10" fmla="*/ 4640 h 163737"/>
                <a:gd name="connsiteX11" fmla="*/ 48692 w 253557"/>
                <a:gd name="connsiteY11" fmla="*/ 7516 h 163737"/>
                <a:gd name="connsiteX12" fmla="*/ 59573 w 253557"/>
                <a:gd name="connsiteY12" fmla="*/ 7996 h 163737"/>
                <a:gd name="connsiteX13" fmla="*/ 65140 w 253557"/>
                <a:gd name="connsiteY13" fmla="*/ 11832 h 163737"/>
                <a:gd name="connsiteX14" fmla="*/ 64128 w 253557"/>
                <a:gd name="connsiteY14" fmla="*/ 16386 h 163737"/>
                <a:gd name="connsiteX15" fmla="*/ 31991 w 253557"/>
                <a:gd name="connsiteY15" fmla="*/ 138410 h 163737"/>
                <a:gd name="connsiteX16" fmla="*/ 4661 w 253557"/>
                <a:gd name="connsiteY16" fmla="*/ 156390 h 163737"/>
                <a:gd name="connsiteX17" fmla="*/ 106 w 253557"/>
                <a:gd name="connsiteY17" fmla="*/ 160945 h 163737"/>
                <a:gd name="connsiteX18" fmla="*/ 3649 w 253557"/>
                <a:gd name="connsiteY18" fmla="*/ 163822 h 163737"/>
                <a:gd name="connsiteX19" fmla="*/ 28954 w 253557"/>
                <a:gd name="connsiteY19" fmla="*/ 163103 h 163737"/>
                <a:gd name="connsiteX20" fmla="*/ 55018 w 253557"/>
                <a:gd name="connsiteY20" fmla="*/ 163822 h 163737"/>
                <a:gd name="connsiteX21" fmla="*/ 59573 w 253557"/>
                <a:gd name="connsiteY21" fmla="*/ 159027 h 163737"/>
                <a:gd name="connsiteX22" fmla="*/ 55018 w 253557"/>
                <a:gd name="connsiteY22" fmla="*/ 156390 h 163737"/>
                <a:gd name="connsiteX23" fmla="*/ 37811 w 253557"/>
                <a:gd name="connsiteY23" fmla="*/ 145842 h 163737"/>
                <a:gd name="connsiteX24" fmla="*/ 38823 w 253557"/>
                <a:gd name="connsiteY24" fmla="*/ 140328 h 163737"/>
                <a:gd name="connsiteX25" fmla="*/ 73238 w 253557"/>
                <a:gd name="connsiteY25" fmla="*/ 9674 h 163737"/>
                <a:gd name="connsiteX26" fmla="*/ 73491 w 253557"/>
                <a:gd name="connsiteY26" fmla="*/ 9674 h 163737"/>
                <a:gd name="connsiteX27" fmla="*/ 95253 w 253557"/>
                <a:gd name="connsiteY27" fmla="*/ 158308 h 163737"/>
                <a:gd name="connsiteX28" fmla="*/ 99049 w 253557"/>
                <a:gd name="connsiteY28" fmla="*/ 163822 h 163737"/>
                <a:gd name="connsiteX29" fmla="*/ 104616 w 253557"/>
                <a:gd name="connsiteY29" fmla="*/ 159507 h 163737"/>
                <a:gd name="connsiteX30" fmla="*/ 206849 w 253557"/>
                <a:gd name="connsiteY30" fmla="*/ 7756 h 163737"/>
                <a:gd name="connsiteX31" fmla="*/ 207102 w 253557"/>
                <a:gd name="connsiteY31" fmla="*/ 7756 h 163737"/>
                <a:gd name="connsiteX32" fmla="*/ 170916 w 253557"/>
                <a:gd name="connsiteY32" fmla="*/ 145123 h 163737"/>
                <a:gd name="connsiteX33" fmla="*/ 147888 w 253557"/>
                <a:gd name="connsiteY33" fmla="*/ 156390 h 163737"/>
                <a:gd name="connsiteX34" fmla="*/ 140803 w 253557"/>
                <a:gd name="connsiteY34" fmla="*/ 160945 h 163737"/>
                <a:gd name="connsiteX35" fmla="*/ 144598 w 253557"/>
                <a:gd name="connsiteY35" fmla="*/ 163822 h 163737"/>
                <a:gd name="connsiteX36" fmla="*/ 175977 w 253557"/>
                <a:gd name="connsiteY36" fmla="*/ 163103 h 163737"/>
                <a:gd name="connsiteX37" fmla="*/ 207608 w 253557"/>
                <a:gd name="connsiteY37" fmla="*/ 163822 h 163737"/>
                <a:gd name="connsiteX38" fmla="*/ 212416 w 253557"/>
                <a:gd name="connsiteY38" fmla="*/ 159027 h 163737"/>
                <a:gd name="connsiteX39" fmla="*/ 205331 w 253557"/>
                <a:gd name="connsiteY39" fmla="*/ 156390 h 163737"/>
                <a:gd name="connsiteX40" fmla="*/ 188882 w 253557"/>
                <a:gd name="connsiteY40" fmla="*/ 152075 h 163737"/>
                <a:gd name="connsiteX41" fmla="*/ 190148 w 253557"/>
                <a:gd name="connsiteY41" fmla="*/ 146322 h 163737"/>
                <a:gd name="connsiteX42" fmla="*/ 223803 w 253557"/>
                <a:gd name="connsiteY42" fmla="*/ 18544 h 1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3557" h="163737">
                  <a:moveTo>
                    <a:pt x="223803" y="18544"/>
                  </a:moveTo>
                  <a:cubicBezTo>
                    <a:pt x="226081" y="9914"/>
                    <a:pt x="226587" y="7516"/>
                    <a:pt x="245566" y="7516"/>
                  </a:cubicBezTo>
                  <a:cubicBezTo>
                    <a:pt x="251386" y="7516"/>
                    <a:pt x="253663" y="7516"/>
                    <a:pt x="253663" y="2722"/>
                  </a:cubicBezTo>
                  <a:cubicBezTo>
                    <a:pt x="253663" y="85"/>
                    <a:pt x="251133" y="85"/>
                    <a:pt x="246831" y="85"/>
                  </a:cubicBezTo>
                  <a:lnTo>
                    <a:pt x="213428" y="85"/>
                  </a:lnTo>
                  <a:cubicBezTo>
                    <a:pt x="206849" y="85"/>
                    <a:pt x="206596" y="85"/>
                    <a:pt x="203559" y="4640"/>
                  </a:cubicBezTo>
                  <a:lnTo>
                    <a:pt x="111196" y="141287"/>
                  </a:lnTo>
                  <a:lnTo>
                    <a:pt x="91458" y="5599"/>
                  </a:lnTo>
                  <a:cubicBezTo>
                    <a:pt x="90698" y="85"/>
                    <a:pt x="90192" y="85"/>
                    <a:pt x="83613" y="85"/>
                  </a:cubicBezTo>
                  <a:lnTo>
                    <a:pt x="48945" y="85"/>
                  </a:lnTo>
                  <a:cubicBezTo>
                    <a:pt x="44137" y="85"/>
                    <a:pt x="41353" y="85"/>
                    <a:pt x="41353" y="4640"/>
                  </a:cubicBezTo>
                  <a:cubicBezTo>
                    <a:pt x="41353" y="7516"/>
                    <a:pt x="43631" y="7516"/>
                    <a:pt x="48692" y="7516"/>
                  </a:cubicBezTo>
                  <a:cubicBezTo>
                    <a:pt x="51982" y="7516"/>
                    <a:pt x="56537" y="7756"/>
                    <a:pt x="59573" y="7996"/>
                  </a:cubicBezTo>
                  <a:cubicBezTo>
                    <a:pt x="63622" y="8475"/>
                    <a:pt x="65140" y="9195"/>
                    <a:pt x="65140" y="11832"/>
                  </a:cubicBezTo>
                  <a:cubicBezTo>
                    <a:pt x="65140" y="12791"/>
                    <a:pt x="64887" y="13510"/>
                    <a:pt x="64128" y="16386"/>
                  </a:cubicBezTo>
                  <a:lnTo>
                    <a:pt x="31991" y="138410"/>
                  </a:lnTo>
                  <a:cubicBezTo>
                    <a:pt x="29460" y="148000"/>
                    <a:pt x="25158" y="155671"/>
                    <a:pt x="4661" y="156390"/>
                  </a:cubicBezTo>
                  <a:cubicBezTo>
                    <a:pt x="3396" y="156390"/>
                    <a:pt x="106" y="156630"/>
                    <a:pt x="106" y="160945"/>
                  </a:cubicBezTo>
                  <a:cubicBezTo>
                    <a:pt x="106" y="163103"/>
                    <a:pt x="1624" y="163822"/>
                    <a:pt x="3649" y="163822"/>
                  </a:cubicBezTo>
                  <a:cubicBezTo>
                    <a:pt x="11747" y="163822"/>
                    <a:pt x="20603" y="163103"/>
                    <a:pt x="28954" y="163103"/>
                  </a:cubicBezTo>
                  <a:cubicBezTo>
                    <a:pt x="37558" y="163103"/>
                    <a:pt x="46668" y="163822"/>
                    <a:pt x="55018" y="163822"/>
                  </a:cubicBezTo>
                  <a:cubicBezTo>
                    <a:pt x="56284" y="163822"/>
                    <a:pt x="59573" y="163822"/>
                    <a:pt x="59573" y="159027"/>
                  </a:cubicBezTo>
                  <a:cubicBezTo>
                    <a:pt x="59573" y="156390"/>
                    <a:pt x="56790" y="156390"/>
                    <a:pt x="55018" y="156390"/>
                  </a:cubicBezTo>
                  <a:cubicBezTo>
                    <a:pt x="40594" y="156151"/>
                    <a:pt x="37811" y="151356"/>
                    <a:pt x="37811" y="145842"/>
                  </a:cubicBezTo>
                  <a:cubicBezTo>
                    <a:pt x="37811" y="144164"/>
                    <a:pt x="38064" y="142965"/>
                    <a:pt x="38823" y="140328"/>
                  </a:cubicBezTo>
                  <a:lnTo>
                    <a:pt x="73238" y="9674"/>
                  </a:lnTo>
                  <a:lnTo>
                    <a:pt x="73491" y="9674"/>
                  </a:lnTo>
                  <a:lnTo>
                    <a:pt x="95253" y="158308"/>
                  </a:lnTo>
                  <a:cubicBezTo>
                    <a:pt x="95759" y="161185"/>
                    <a:pt x="96013" y="163822"/>
                    <a:pt x="99049" y="163822"/>
                  </a:cubicBezTo>
                  <a:cubicBezTo>
                    <a:pt x="101833" y="163822"/>
                    <a:pt x="103351" y="161185"/>
                    <a:pt x="104616" y="159507"/>
                  </a:cubicBezTo>
                  <a:lnTo>
                    <a:pt x="206849" y="7756"/>
                  </a:lnTo>
                  <a:lnTo>
                    <a:pt x="207102" y="7756"/>
                  </a:lnTo>
                  <a:lnTo>
                    <a:pt x="170916" y="145123"/>
                  </a:lnTo>
                  <a:cubicBezTo>
                    <a:pt x="168385" y="154472"/>
                    <a:pt x="167879" y="156390"/>
                    <a:pt x="147888" y="156390"/>
                  </a:cubicBezTo>
                  <a:cubicBezTo>
                    <a:pt x="143586" y="156390"/>
                    <a:pt x="140803" y="156390"/>
                    <a:pt x="140803" y="160945"/>
                  </a:cubicBezTo>
                  <a:cubicBezTo>
                    <a:pt x="140803" y="163822"/>
                    <a:pt x="143839" y="163822"/>
                    <a:pt x="144598" y="163822"/>
                  </a:cubicBezTo>
                  <a:cubicBezTo>
                    <a:pt x="151684" y="163822"/>
                    <a:pt x="168891" y="163103"/>
                    <a:pt x="175977" y="163103"/>
                  </a:cubicBezTo>
                  <a:cubicBezTo>
                    <a:pt x="186352" y="163103"/>
                    <a:pt x="197233" y="163822"/>
                    <a:pt x="207608" y="163822"/>
                  </a:cubicBezTo>
                  <a:cubicBezTo>
                    <a:pt x="209126" y="163822"/>
                    <a:pt x="212416" y="163822"/>
                    <a:pt x="212416" y="159027"/>
                  </a:cubicBezTo>
                  <a:cubicBezTo>
                    <a:pt x="212416" y="156390"/>
                    <a:pt x="210139" y="156390"/>
                    <a:pt x="205331" y="156390"/>
                  </a:cubicBezTo>
                  <a:cubicBezTo>
                    <a:pt x="195968" y="156390"/>
                    <a:pt x="188882" y="156390"/>
                    <a:pt x="188882" y="152075"/>
                  </a:cubicBezTo>
                  <a:cubicBezTo>
                    <a:pt x="188882" y="151116"/>
                    <a:pt x="188882" y="150637"/>
                    <a:pt x="190148" y="146322"/>
                  </a:cubicBezTo>
                  <a:lnTo>
                    <a:pt x="223803" y="18544"/>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15483522-1B3B-FFA7-3EEF-AF0D52D32EBD}"/>
                </a:ext>
              </a:extLst>
            </p:cNvPr>
            <p:cNvSpPr/>
            <p:nvPr>
              <p:custDataLst>
                <p:tags r:id="rId4"/>
              </p:custDataLst>
            </p:nvPr>
          </p:nvSpPr>
          <p:spPr>
            <a:xfrm>
              <a:off x="5520326" y="4413989"/>
              <a:ext cx="180678" cy="169011"/>
            </a:xfrm>
            <a:custGeom>
              <a:avLst/>
              <a:gdLst>
                <a:gd name="connsiteX0" fmla="*/ 84636 w 180678"/>
                <a:gd name="connsiteY0" fmla="*/ 16626 h 169011"/>
                <a:gd name="connsiteX1" fmla="*/ 91721 w 180678"/>
                <a:gd name="connsiteY1" fmla="*/ 7756 h 169011"/>
                <a:gd name="connsiteX2" fmla="*/ 107158 w 180678"/>
                <a:gd name="connsiteY2" fmla="*/ 7516 h 169011"/>
                <a:gd name="connsiteX3" fmla="*/ 153213 w 180678"/>
                <a:gd name="connsiteY3" fmla="*/ 31250 h 169011"/>
                <a:gd name="connsiteX4" fmla="*/ 139295 w 180678"/>
                <a:gd name="connsiteY4" fmla="*/ 65292 h 169011"/>
                <a:gd name="connsiteX5" fmla="*/ 96529 w 180678"/>
                <a:gd name="connsiteY5" fmla="*/ 79196 h 169011"/>
                <a:gd name="connsiteX6" fmla="*/ 68188 w 180678"/>
                <a:gd name="connsiteY6" fmla="*/ 79196 h 169011"/>
                <a:gd name="connsiteX7" fmla="*/ 84636 w 180678"/>
                <a:gd name="connsiteY7" fmla="*/ 16626 h 169011"/>
                <a:gd name="connsiteX8" fmla="*/ 121075 w 180678"/>
                <a:gd name="connsiteY8" fmla="*/ 82313 h 169011"/>
                <a:gd name="connsiteX9" fmla="*/ 176747 w 180678"/>
                <a:gd name="connsiteY9" fmla="*/ 36045 h 169011"/>
                <a:gd name="connsiteX10" fmla="*/ 120822 w 180678"/>
                <a:gd name="connsiteY10" fmla="*/ 85 h 169011"/>
                <a:gd name="connsiteX11" fmla="*/ 48703 w 180678"/>
                <a:gd name="connsiteY11" fmla="*/ 85 h 169011"/>
                <a:gd name="connsiteX12" fmla="*/ 41364 w 180678"/>
                <a:gd name="connsiteY12" fmla="*/ 4879 h 169011"/>
                <a:gd name="connsiteX13" fmla="*/ 48450 w 180678"/>
                <a:gd name="connsiteY13" fmla="*/ 7516 h 169011"/>
                <a:gd name="connsiteX14" fmla="*/ 58066 w 180678"/>
                <a:gd name="connsiteY14" fmla="*/ 7996 h 169011"/>
                <a:gd name="connsiteX15" fmla="*/ 64898 w 180678"/>
                <a:gd name="connsiteY15" fmla="*/ 11832 h 169011"/>
                <a:gd name="connsiteX16" fmla="*/ 63886 w 180678"/>
                <a:gd name="connsiteY16" fmla="*/ 16386 h 169011"/>
                <a:gd name="connsiteX17" fmla="*/ 29977 w 180678"/>
                <a:gd name="connsiteY17" fmla="*/ 145123 h 169011"/>
                <a:gd name="connsiteX18" fmla="*/ 6949 w 180678"/>
                <a:gd name="connsiteY18" fmla="*/ 156390 h 169011"/>
                <a:gd name="connsiteX19" fmla="*/ 117 w 180678"/>
                <a:gd name="connsiteY19" fmla="*/ 161185 h 169011"/>
                <a:gd name="connsiteX20" fmla="*/ 3660 w 180678"/>
                <a:gd name="connsiteY20" fmla="*/ 163822 h 169011"/>
                <a:gd name="connsiteX21" fmla="*/ 35544 w 180678"/>
                <a:gd name="connsiteY21" fmla="*/ 163103 h 169011"/>
                <a:gd name="connsiteX22" fmla="*/ 67682 w 180678"/>
                <a:gd name="connsiteY22" fmla="*/ 163822 h 169011"/>
                <a:gd name="connsiteX23" fmla="*/ 72743 w 180678"/>
                <a:gd name="connsiteY23" fmla="*/ 159027 h 169011"/>
                <a:gd name="connsiteX24" fmla="*/ 65657 w 180678"/>
                <a:gd name="connsiteY24" fmla="*/ 156390 h 169011"/>
                <a:gd name="connsiteX25" fmla="*/ 49209 w 180678"/>
                <a:gd name="connsiteY25" fmla="*/ 152075 h 169011"/>
                <a:gd name="connsiteX26" fmla="*/ 49968 w 180678"/>
                <a:gd name="connsiteY26" fmla="*/ 148000 h 169011"/>
                <a:gd name="connsiteX27" fmla="*/ 66669 w 180678"/>
                <a:gd name="connsiteY27" fmla="*/ 84471 h 169011"/>
                <a:gd name="connsiteX28" fmla="*/ 96782 w 180678"/>
                <a:gd name="connsiteY28" fmla="*/ 84471 h 169011"/>
                <a:gd name="connsiteX29" fmla="*/ 124365 w 180678"/>
                <a:gd name="connsiteY29" fmla="*/ 106286 h 169011"/>
                <a:gd name="connsiteX30" fmla="*/ 120822 w 180678"/>
                <a:gd name="connsiteY30" fmla="*/ 122828 h 169011"/>
                <a:gd name="connsiteX31" fmla="*/ 116773 w 180678"/>
                <a:gd name="connsiteY31" fmla="*/ 143205 h 169011"/>
                <a:gd name="connsiteX32" fmla="*/ 150429 w 180678"/>
                <a:gd name="connsiteY32" fmla="*/ 169096 h 169011"/>
                <a:gd name="connsiteX33" fmla="*/ 180795 w 180678"/>
                <a:gd name="connsiteY33" fmla="*/ 141527 h 169011"/>
                <a:gd name="connsiteX34" fmla="*/ 177759 w 180678"/>
                <a:gd name="connsiteY34" fmla="*/ 138650 h 169011"/>
                <a:gd name="connsiteX35" fmla="*/ 174469 w 180678"/>
                <a:gd name="connsiteY35" fmla="*/ 142006 h 169011"/>
                <a:gd name="connsiteX36" fmla="*/ 151441 w 180678"/>
                <a:gd name="connsiteY36" fmla="*/ 163822 h 169011"/>
                <a:gd name="connsiteX37" fmla="*/ 141319 w 180678"/>
                <a:gd name="connsiteY37" fmla="*/ 149198 h 169011"/>
                <a:gd name="connsiteX38" fmla="*/ 143850 w 180678"/>
                <a:gd name="connsiteY38" fmla="*/ 121869 h 169011"/>
                <a:gd name="connsiteX39" fmla="*/ 144862 w 180678"/>
                <a:gd name="connsiteY39" fmla="*/ 110601 h 169011"/>
                <a:gd name="connsiteX40" fmla="*/ 121075 w 180678"/>
                <a:gd name="connsiteY40" fmla="*/ 82313 h 16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678" h="169011">
                  <a:moveTo>
                    <a:pt x="84636" y="16626"/>
                  </a:moveTo>
                  <a:cubicBezTo>
                    <a:pt x="86154" y="10873"/>
                    <a:pt x="86913" y="8475"/>
                    <a:pt x="91721" y="7756"/>
                  </a:cubicBezTo>
                  <a:cubicBezTo>
                    <a:pt x="93999" y="7516"/>
                    <a:pt x="102097" y="7516"/>
                    <a:pt x="107158" y="7516"/>
                  </a:cubicBezTo>
                  <a:cubicBezTo>
                    <a:pt x="125124" y="7516"/>
                    <a:pt x="153213" y="7516"/>
                    <a:pt x="153213" y="31250"/>
                  </a:cubicBezTo>
                  <a:cubicBezTo>
                    <a:pt x="153213" y="39401"/>
                    <a:pt x="149164" y="55942"/>
                    <a:pt x="139295" y="65292"/>
                  </a:cubicBezTo>
                  <a:cubicBezTo>
                    <a:pt x="132716" y="71525"/>
                    <a:pt x="119304" y="79196"/>
                    <a:pt x="96529" y="79196"/>
                  </a:cubicBezTo>
                  <a:lnTo>
                    <a:pt x="68188" y="79196"/>
                  </a:lnTo>
                  <a:lnTo>
                    <a:pt x="84636" y="16626"/>
                  </a:lnTo>
                  <a:close/>
                  <a:moveTo>
                    <a:pt x="121075" y="82313"/>
                  </a:moveTo>
                  <a:cubicBezTo>
                    <a:pt x="146634" y="77039"/>
                    <a:pt x="176747" y="60258"/>
                    <a:pt x="176747" y="36045"/>
                  </a:cubicBezTo>
                  <a:cubicBezTo>
                    <a:pt x="176747" y="15428"/>
                    <a:pt x="153972" y="85"/>
                    <a:pt x="120822" y="85"/>
                  </a:cubicBezTo>
                  <a:lnTo>
                    <a:pt x="48703" y="85"/>
                  </a:lnTo>
                  <a:cubicBezTo>
                    <a:pt x="43642" y="85"/>
                    <a:pt x="41364" y="85"/>
                    <a:pt x="41364" y="4879"/>
                  </a:cubicBezTo>
                  <a:cubicBezTo>
                    <a:pt x="41364" y="7516"/>
                    <a:pt x="43642" y="7516"/>
                    <a:pt x="48450" y="7516"/>
                  </a:cubicBezTo>
                  <a:cubicBezTo>
                    <a:pt x="48956" y="7516"/>
                    <a:pt x="53764" y="7516"/>
                    <a:pt x="58066" y="7996"/>
                  </a:cubicBezTo>
                  <a:cubicBezTo>
                    <a:pt x="62621" y="8475"/>
                    <a:pt x="64898" y="8715"/>
                    <a:pt x="64898" y="11832"/>
                  </a:cubicBezTo>
                  <a:cubicBezTo>
                    <a:pt x="64898" y="12791"/>
                    <a:pt x="64645" y="13510"/>
                    <a:pt x="63886" y="16386"/>
                  </a:cubicBezTo>
                  <a:lnTo>
                    <a:pt x="29977" y="145123"/>
                  </a:lnTo>
                  <a:cubicBezTo>
                    <a:pt x="27446" y="154472"/>
                    <a:pt x="26940" y="156390"/>
                    <a:pt x="6949" y="156390"/>
                  </a:cubicBezTo>
                  <a:cubicBezTo>
                    <a:pt x="2394" y="156390"/>
                    <a:pt x="117" y="156390"/>
                    <a:pt x="117" y="161185"/>
                  </a:cubicBezTo>
                  <a:cubicBezTo>
                    <a:pt x="117" y="163822"/>
                    <a:pt x="3154" y="163822"/>
                    <a:pt x="3660" y="163822"/>
                  </a:cubicBezTo>
                  <a:cubicBezTo>
                    <a:pt x="10745" y="163822"/>
                    <a:pt x="28459" y="163103"/>
                    <a:pt x="35544" y="163103"/>
                  </a:cubicBezTo>
                  <a:cubicBezTo>
                    <a:pt x="42630" y="163103"/>
                    <a:pt x="60596" y="163822"/>
                    <a:pt x="67682" y="163822"/>
                  </a:cubicBezTo>
                  <a:cubicBezTo>
                    <a:pt x="69706" y="163822"/>
                    <a:pt x="72743" y="163822"/>
                    <a:pt x="72743" y="159027"/>
                  </a:cubicBezTo>
                  <a:cubicBezTo>
                    <a:pt x="72743" y="156390"/>
                    <a:pt x="70465" y="156390"/>
                    <a:pt x="65657" y="156390"/>
                  </a:cubicBezTo>
                  <a:cubicBezTo>
                    <a:pt x="56294" y="156390"/>
                    <a:pt x="49209" y="156390"/>
                    <a:pt x="49209" y="152075"/>
                  </a:cubicBezTo>
                  <a:cubicBezTo>
                    <a:pt x="49209" y="150637"/>
                    <a:pt x="49715" y="149438"/>
                    <a:pt x="49968" y="148000"/>
                  </a:cubicBezTo>
                  <a:lnTo>
                    <a:pt x="66669" y="84471"/>
                  </a:lnTo>
                  <a:lnTo>
                    <a:pt x="96782" y="84471"/>
                  </a:lnTo>
                  <a:cubicBezTo>
                    <a:pt x="119810" y="84471"/>
                    <a:pt x="124365" y="97896"/>
                    <a:pt x="124365" y="106286"/>
                  </a:cubicBezTo>
                  <a:cubicBezTo>
                    <a:pt x="124365" y="109882"/>
                    <a:pt x="122341" y="117314"/>
                    <a:pt x="120822" y="122828"/>
                  </a:cubicBezTo>
                  <a:cubicBezTo>
                    <a:pt x="119051" y="129540"/>
                    <a:pt x="116773" y="138410"/>
                    <a:pt x="116773" y="143205"/>
                  </a:cubicBezTo>
                  <a:cubicBezTo>
                    <a:pt x="116773" y="169096"/>
                    <a:pt x="147140" y="169096"/>
                    <a:pt x="150429" y="169096"/>
                  </a:cubicBezTo>
                  <a:cubicBezTo>
                    <a:pt x="171939" y="169096"/>
                    <a:pt x="180795" y="144883"/>
                    <a:pt x="180795" y="141527"/>
                  </a:cubicBezTo>
                  <a:cubicBezTo>
                    <a:pt x="180795" y="138650"/>
                    <a:pt x="178012" y="138650"/>
                    <a:pt x="177759" y="138650"/>
                  </a:cubicBezTo>
                  <a:cubicBezTo>
                    <a:pt x="175481" y="138650"/>
                    <a:pt x="174975" y="140328"/>
                    <a:pt x="174469" y="142006"/>
                  </a:cubicBezTo>
                  <a:cubicBezTo>
                    <a:pt x="168143" y="159747"/>
                    <a:pt x="157262" y="163822"/>
                    <a:pt x="151441" y="163822"/>
                  </a:cubicBezTo>
                  <a:cubicBezTo>
                    <a:pt x="143091" y="163822"/>
                    <a:pt x="141319" y="158548"/>
                    <a:pt x="141319" y="149198"/>
                  </a:cubicBezTo>
                  <a:cubicBezTo>
                    <a:pt x="141319" y="141767"/>
                    <a:pt x="142838" y="129540"/>
                    <a:pt x="143850" y="121869"/>
                  </a:cubicBezTo>
                  <a:cubicBezTo>
                    <a:pt x="144356" y="118513"/>
                    <a:pt x="144862" y="113958"/>
                    <a:pt x="144862" y="110601"/>
                  </a:cubicBezTo>
                  <a:cubicBezTo>
                    <a:pt x="144862" y="92142"/>
                    <a:pt x="127908" y="84710"/>
                    <a:pt x="121075" y="82313"/>
                  </a:cubicBez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339E3E2D-ACCA-3BB1-BF5B-9B439C19962D}"/>
                </a:ext>
              </a:extLst>
            </p:cNvPr>
            <p:cNvSpPr/>
            <p:nvPr>
              <p:custDataLst>
                <p:tags r:id="rId5"/>
              </p:custDataLst>
            </p:nvPr>
          </p:nvSpPr>
          <p:spPr>
            <a:xfrm>
              <a:off x="5782484" y="4325366"/>
              <a:ext cx="94767" cy="118140"/>
            </a:xfrm>
            <a:custGeom>
              <a:avLst/>
              <a:gdLst>
                <a:gd name="connsiteX0" fmla="*/ 55039 w 94767"/>
                <a:gd name="connsiteY0" fmla="*/ 1925 h 118140"/>
                <a:gd name="connsiteX1" fmla="*/ 55039 w 94767"/>
                <a:gd name="connsiteY1" fmla="*/ 7966 h 118140"/>
                <a:gd name="connsiteX2" fmla="*/ 68325 w 94767"/>
                <a:gd name="connsiteY2" fmla="*/ 17364 h 118140"/>
                <a:gd name="connsiteX3" fmla="*/ 68325 w 94767"/>
                <a:gd name="connsiteY3" fmla="*/ 52101 h 118140"/>
                <a:gd name="connsiteX4" fmla="*/ 43526 w 94767"/>
                <a:gd name="connsiteY4" fmla="*/ 42536 h 118140"/>
                <a:gd name="connsiteX5" fmla="*/ 127 w 94767"/>
                <a:gd name="connsiteY5" fmla="*/ 80461 h 118140"/>
                <a:gd name="connsiteX6" fmla="*/ 41400 w 94767"/>
                <a:gd name="connsiteY6" fmla="*/ 118219 h 118140"/>
                <a:gd name="connsiteX7" fmla="*/ 67616 w 94767"/>
                <a:gd name="connsiteY7" fmla="*/ 107815 h 118140"/>
                <a:gd name="connsiteX8" fmla="*/ 67616 w 94767"/>
                <a:gd name="connsiteY8" fmla="*/ 118219 h 118140"/>
                <a:gd name="connsiteX9" fmla="*/ 94895 w 94767"/>
                <a:gd name="connsiteY9" fmla="*/ 116541 h 118140"/>
                <a:gd name="connsiteX10" fmla="*/ 94895 w 94767"/>
                <a:gd name="connsiteY10" fmla="*/ 110500 h 118140"/>
                <a:gd name="connsiteX11" fmla="*/ 81610 w 94767"/>
                <a:gd name="connsiteY11" fmla="*/ 101102 h 118140"/>
                <a:gd name="connsiteX12" fmla="*/ 81610 w 94767"/>
                <a:gd name="connsiteY12" fmla="*/ 79 h 118140"/>
                <a:gd name="connsiteX13" fmla="*/ 55039 w 94767"/>
                <a:gd name="connsiteY13" fmla="*/ 1925 h 118140"/>
                <a:gd name="connsiteX14" fmla="*/ 67616 w 94767"/>
                <a:gd name="connsiteY14" fmla="*/ 98921 h 118140"/>
                <a:gd name="connsiteX15" fmla="*/ 42463 w 94767"/>
                <a:gd name="connsiteY15" fmla="*/ 113521 h 118140"/>
                <a:gd name="connsiteX16" fmla="*/ 21915 w 94767"/>
                <a:gd name="connsiteY16" fmla="*/ 103116 h 118140"/>
                <a:gd name="connsiteX17" fmla="*/ 16247 w 94767"/>
                <a:gd name="connsiteY17" fmla="*/ 80629 h 118140"/>
                <a:gd name="connsiteX18" fmla="*/ 23509 w 94767"/>
                <a:gd name="connsiteY18" fmla="*/ 56296 h 118140"/>
                <a:gd name="connsiteX19" fmla="*/ 44411 w 94767"/>
                <a:gd name="connsiteY19" fmla="*/ 47234 h 118140"/>
                <a:gd name="connsiteX20" fmla="*/ 65490 w 94767"/>
                <a:gd name="connsiteY20" fmla="*/ 56968 h 118140"/>
                <a:gd name="connsiteX21" fmla="*/ 67616 w 94767"/>
                <a:gd name="connsiteY21" fmla="*/ 63009 h 118140"/>
                <a:gd name="connsiteX22" fmla="*/ 67616 w 94767"/>
                <a:gd name="connsiteY22" fmla="*/ 98921 h 11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18140">
                  <a:moveTo>
                    <a:pt x="55039" y="1925"/>
                  </a:moveTo>
                  <a:lnTo>
                    <a:pt x="55039" y="7966"/>
                  </a:lnTo>
                  <a:cubicBezTo>
                    <a:pt x="66908" y="7966"/>
                    <a:pt x="68325" y="9141"/>
                    <a:pt x="68325" y="17364"/>
                  </a:cubicBezTo>
                  <a:lnTo>
                    <a:pt x="68325" y="52101"/>
                  </a:lnTo>
                  <a:cubicBezTo>
                    <a:pt x="61771" y="46060"/>
                    <a:pt x="53268" y="42536"/>
                    <a:pt x="43526" y="42536"/>
                  </a:cubicBezTo>
                  <a:cubicBezTo>
                    <a:pt x="19967" y="42536"/>
                    <a:pt x="127" y="59317"/>
                    <a:pt x="127" y="80461"/>
                  </a:cubicBezTo>
                  <a:cubicBezTo>
                    <a:pt x="127" y="101438"/>
                    <a:pt x="18904" y="118219"/>
                    <a:pt x="41400" y="118219"/>
                  </a:cubicBezTo>
                  <a:cubicBezTo>
                    <a:pt x="55925" y="118219"/>
                    <a:pt x="64605" y="110835"/>
                    <a:pt x="67616" y="107815"/>
                  </a:cubicBezTo>
                  <a:lnTo>
                    <a:pt x="67616" y="118219"/>
                  </a:lnTo>
                  <a:lnTo>
                    <a:pt x="94895" y="116541"/>
                  </a:lnTo>
                  <a:lnTo>
                    <a:pt x="94895" y="110500"/>
                  </a:lnTo>
                  <a:cubicBezTo>
                    <a:pt x="83027" y="110500"/>
                    <a:pt x="81610" y="109325"/>
                    <a:pt x="81610" y="101102"/>
                  </a:cubicBezTo>
                  <a:lnTo>
                    <a:pt x="81610" y="79"/>
                  </a:lnTo>
                  <a:lnTo>
                    <a:pt x="55039" y="1925"/>
                  </a:lnTo>
                  <a:close/>
                  <a:moveTo>
                    <a:pt x="67616" y="98921"/>
                  </a:moveTo>
                  <a:cubicBezTo>
                    <a:pt x="63011" y="106808"/>
                    <a:pt x="53977" y="113521"/>
                    <a:pt x="42463" y="113521"/>
                  </a:cubicBezTo>
                  <a:cubicBezTo>
                    <a:pt x="32543" y="113521"/>
                    <a:pt x="25458" y="107983"/>
                    <a:pt x="21915" y="103116"/>
                  </a:cubicBezTo>
                  <a:cubicBezTo>
                    <a:pt x="18372" y="98082"/>
                    <a:pt x="16247" y="91369"/>
                    <a:pt x="16247" y="80629"/>
                  </a:cubicBezTo>
                  <a:cubicBezTo>
                    <a:pt x="16247" y="76769"/>
                    <a:pt x="16247" y="64184"/>
                    <a:pt x="23509" y="56296"/>
                  </a:cubicBezTo>
                  <a:cubicBezTo>
                    <a:pt x="30595" y="48745"/>
                    <a:pt x="39274" y="47234"/>
                    <a:pt x="44411" y="47234"/>
                  </a:cubicBezTo>
                  <a:cubicBezTo>
                    <a:pt x="52914" y="47234"/>
                    <a:pt x="60531" y="50926"/>
                    <a:pt x="65490" y="56968"/>
                  </a:cubicBezTo>
                  <a:cubicBezTo>
                    <a:pt x="67616" y="59653"/>
                    <a:pt x="67616" y="59820"/>
                    <a:pt x="67616" y="63009"/>
                  </a:cubicBezTo>
                  <a:lnTo>
                    <a:pt x="67616" y="98921"/>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BCEFF23-7DCE-7C3A-DFF2-8F52A211437A}"/>
                </a:ext>
              </a:extLst>
            </p:cNvPr>
            <p:cNvSpPr/>
            <p:nvPr>
              <p:custDataLst>
                <p:tags r:id="rId6"/>
              </p:custDataLst>
            </p:nvPr>
          </p:nvSpPr>
          <p:spPr>
            <a:xfrm>
              <a:off x="5893009" y="4366984"/>
              <a:ext cx="75991" cy="76522"/>
            </a:xfrm>
            <a:custGeom>
              <a:avLst/>
              <a:gdLst>
                <a:gd name="connsiteX0" fmla="*/ 71163 w 75991"/>
                <a:gd name="connsiteY0" fmla="*/ 36662 h 76522"/>
                <a:gd name="connsiteX1" fmla="*/ 76123 w 75991"/>
                <a:gd name="connsiteY1" fmla="*/ 32970 h 76522"/>
                <a:gd name="connsiteX2" fmla="*/ 41050 w 75991"/>
                <a:gd name="connsiteY2" fmla="*/ 79 h 76522"/>
                <a:gd name="connsiteX3" fmla="*/ 132 w 75991"/>
                <a:gd name="connsiteY3" fmla="*/ 38173 h 76522"/>
                <a:gd name="connsiteX4" fmla="*/ 43353 w 75991"/>
                <a:gd name="connsiteY4" fmla="*/ 76602 h 76522"/>
                <a:gd name="connsiteX5" fmla="*/ 76123 w 75991"/>
                <a:gd name="connsiteY5" fmla="*/ 54786 h 76522"/>
                <a:gd name="connsiteX6" fmla="*/ 73112 w 75991"/>
                <a:gd name="connsiteY6" fmla="*/ 52437 h 76522"/>
                <a:gd name="connsiteX7" fmla="*/ 69923 w 75991"/>
                <a:gd name="connsiteY7" fmla="*/ 55122 h 76522"/>
                <a:gd name="connsiteX8" fmla="*/ 44593 w 75991"/>
                <a:gd name="connsiteY8" fmla="*/ 71232 h 76522"/>
                <a:gd name="connsiteX9" fmla="*/ 22982 w 75991"/>
                <a:gd name="connsiteY9" fmla="*/ 61331 h 76522"/>
                <a:gd name="connsiteX10" fmla="*/ 16251 w 75991"/>
                <a:gd name="connsiteY10" fmla="*/ 36662 h 76522"/>
                <a:gd name="connsiteX11" fmla="*/ 71163 w 75991"/>
                <a:gd name="connsiteY11" fmla="*/ 36662 h 76522"/>
                <a:gd name="connsiteX12" fmla="*/ 16428 w 75991"/>
                <a:gd name="connsiteY12" fmla="*/ 32299 h 76522"/>
                <a:gd name="connsiteX13" fmla="*/ 41050 w 75991"/>
                <a:gd name="connsiteY13" fmla="*/ 4778 h 76522"/>
                <a:gd name="connsiteX14" fmla="*/ 63723 w 75991"/>
                <a:gd name="connsiteY14" fmla="*/ 32299 h 76522"/>
                <a:gd name="connsiteX15" fmla="*/ 16428 w 75991"/>
                <a:gd name="connsiteY15" fmla="*/ 32299 h 7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6522">
                  <a:moveTo>
                    <a:pt x="71163" y="36662"/>
                  </a:moveTo>
                  <a:cubicBezTo>
                    <a:pt x="74883" y="36662"/>
                    <a:pt x="76123" y="36662"/>
                    <a:pt x="76123" y="32970"/>
                  </a:cubicBezTo>
                  <a:cubicBezTo>
                    <a:pt x="76123" y="18203"/>
                    <a:pt x="67443" y="79"/>
                    <a:pt x="41050" y="79"/>
                  </a:cubicBezTo>
                  <a:cubicBezTo>
                    <a:pt x="17845" y="79"/>
                    <a:pt x="132" y="17532"/>
                    <a:pt x="132" y="38173"/>
                  </a:cubicBezTo>
                  <a:cubicBezTo>
                    <a:pt x="132" y="59485"/>
                    <a:pt x="19794" y="76602"/>
                    <a:pt x="43353" y="76602"/>
                  </a:cubicBezTo>
                  <a:cubicBezTo>
                    <a:pt x="67266" y="76602"/>
                    <a:pt x="76123" y="58478"/>
                    <a:pt x="76123" y="54786"/>
                  </a:cubicBezTo>
                  <a:cubicBezTo>
                    <a:pt x="76123" y="54115"/>
                    <a:pt x="75769" y="52437"/>
                    <a:pt x="73112" y="52437"/>
                  </a:cubicBezTo>
                  <a:cubicBezTo>
                    <a:pt x="70809" y="52437"/>
                    <a:pt x="70455" y="53443"/>
                    <a:pt x="69923" y="55122"/>
                  </a:cubicBezTo>
                  <a:cubicBezTo>
                    <a:pt x="64432" y="68714"/>
                    <a:pt x="50970" y="71232"/>
                    <a:pt x="44593" y="71232"/>
                  </a:cubicBezTo>
                  <a:cubicBezTo>
                    <a:pt x="36267" y="71232"/>
                    <a:pt x="28296" y="67708"/>
                    <a:pt x="22982" y="61331"/>
                  </a:cubicBezTo>
                  <a:cubicBezTo>
                    <a:pt x="16428" y="53443"/>
                    <a:pt x="16251" y="43207"/>
                    <a:pt x="16251" y="36662"/>
                  </a:cubicBezTo>
                  <a:lnTo>
                    <a:pt x="71163" y="36662"/>
                  </a:lnTo>
                  <a:close/>
                  <a:moveTo>
                    <a:pt x="16428" y="32299"/>
                  </a:moveTo>
                  <a:cubicBezTo>
                    <a:pt x="18377" y="8637"/>
                    <a:pt x="34319" y="4778"/>
                    <a:pt x="41050" y="4778"/>
                  </a:cubicBezTo>
                  <a:cubicBezTo>
                    <a:pt x="62838" y="4778"/>
                    <a:pt x="63546" y="28104"/>
                    <a:pt x="63723" y="32299"/>
                  </a:cubicBezTo>
                  <a:lnTo>
                    <a:pt x="16428" y="32299"/>
                  </a:ln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3A21F678-C0F2-C2D0-7B13-12993989164E}"/>
                </a:ext>
              </a:extLst>
            </p:cNvPr>
            <p:cNvSpPr/>
            <p:nvPr>
              <p:custDataLst>
                <p:tags r:id="rId7"/>
              </p:custDataLst>
            </p:nvPr>
          </p:nvSpPr>
          <p:spPr>
            <a:xfrm>
              <a:off x="5984046" y="4323688"/>
              <a:ext cx="62528" cy="118140"/>
            </a:xfrm>
            <a:custGeom>
              <a:avLst/>
              <a:gdLst>
                <a:gd name="connsiteX0" fmla="*/ 28654 w 62528"/>
                <a:gd name="connsiteY0" fmla="*/ 51933 h 118140"/>
                <a:gd name="connsiteX1" fmla="*/ 50796 w 62528"/>
                <a:gd name="connsiteY1" fmla="*/ 51933 h 118140"/>
                <a:gd name="connsiteX2" fmla="*/ 50796 w 62528"/>
                <a:gd name="connsiteY2" fmla="*/ 45892 h 118140"/>
                <a:gd name="connsiteX3" fmla="*/ 27946 w 62528"/>
                <a:gd name="connsiteY3" fmla="*/ 45892 h 118140"/>
                <a:gd name="connsiteX4" fmla="*/ 27946 w 62528"/>
                <a:gd name="connsiteY4" fmla="*/ 27097 h 118140"/>
                <a:gd name="connsiteX5" fmla="*/ 45128 w 62528"/>
                <a:gd name="connsiteY5" fmla="*/ 4778 h 118140"/>
                <a:gd name="connsiteX6" fmla="*/ 50265 w 62528"/>
                <a:gd name="connsiteY6" fmla="*/ 5617 h 118140"/>
                <a:gd name="connsiteX7" fmla="*/ 46368 w 62528"/>
                <a:gd name="connsiteY7" fmla="*/ 12329 h 118140"/>
                <a:gd name="connsiteX8" fmla="*/ 54516 w 62528"/>
                <a:gd name="connsiteY8" fmla="*/ 20049 h 118140"/>
                <a:gd name="connsiteX9" fmla="*/ 62664 w 62528"/>
                <a:gd name="connsiteY9" fmla="*/ 12329 h 118140"/>
                <a:gd name="connsiteX10" fmla="*/ 45305 w 62528"/>
                <a:gd name="connsiteY10" fmla="*/ 79 h 118140"/>
                <a:gd name="connsiteX11" fmla="*/ 15369 w 62528"/>
                <a:gd name="connsiteY11" fmla="*/ 27097 h 118140"/>
                <a:gd name="connsiteX12" fmla="*/ 15369 w 62528"/>
                <a:gd name="connsiteY12" fmla="*/ 45892 h 118140"/>
                <a:gd name="connsiteX13" fmla="*/ 135 w 62528"/>
                <a:gd name="connsiteY13" fmla="*/ 45892 h 118140"/>
                <a:gd name="connsiteX14" fmla="*/ 135 w 62528"/>
                <a:gd name="connsiteY14" fmla="*/ 51933 h 118140"/>
                <a:gd name="connsiteX15" fmla="*/ 15369 w 62528"/>
                <a:gd name="connsiteY15" fmla="*/ 51933 h 118140"/>
                <a:gd name="connsiteX16" fmla="*/ 15369 w 62528"/>
                <a:gd name="connsiteY16" fmla="*/ 104962 h 118140"/>
                <a:gd name="connsiteX17" fmla="*/ 2084 w 62528"/>
                <a:gd name="connsiteY17" fmla="*/ 112178 h 118140"/>
                <a:gd name="connsiteX18" fmla="*/ 2084 w 62528"/>
                <a:gd name="connsiteY18" fmla="*/ 118219 h 118140"/>
                <a:gd name="connsiteX19" fmla="*/ 22277 w 62528"/>
                <a:gd name="connsiteY19" fmla="*/ 117548 h 118140"/>
                <a:gd name="connsiteX20" fmla="*/ 45305 w 62528"/>
                <a:gd name="connsiteY20" fmla="*/ 118219 h 118140"/>
                <a:gd name="connsiteX21" fmla="*/ 45305 w 62528"/>
                <a:gd name="connsiteY21" fmla="*/ 112178 h 118140"/>
                <a:gd name="connsiteX22" fmla="*/ 41762 w 62528"/>
                <a:gd name="connsiteY22" fmla="*/ 112178 h 118140"/>
                <a:gd name="connsiteX23" fmla="*/ 28654 w 62528"/>
                <a:gd name="connsiteY23" fmla="*/ 104626 h 118140"/>
                <a:gd name="connsiteX24" fmla="*/ 28654 w 62528"/>
                <a:gd name="connsiteY24" fmla="*/ 51933 h 11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528" h="118140">
                  <a:moveTo>
                    <a:pt x="28654" y="51933"/>
                  </a:moveTo>
                  <a:lnTo>
                    <a:pt x="50796" y="51933"/>
                  </a:lnTo>
                  <a:lnTo>
                    <a:pt x="50796" y="45892"/>
                  </a:lnTo>
                  <a:lnTo>
                    <a:pt x="27946" y="45892"/>
                  </a:lnTo>
                  <a:lnTo>
                    <a:pt x="27946" y="27097"/>
                  </a:lnTo>
                  <a:cubicBezTo>
                    <a:pt x="27946" y="11826"/>
                    <a:pt x="37511" y="4778"/>
                    <a:pt x="45128" y="4778"/>
                  </a:cubicBezTo>
                  <a:cubicBezTo>
                    <a:pt x="46722" y="4778"/>
                    <a:pt x="48493" y="5113"/>
                    <a:pt x="50265" y="5617"/>
                  </a:cubicBezTo>
                  <a:cubicBezTo>
                    <a:pt x="47785" y="6959"/>
                    <a:pt x="46368" y="9644"/>
                    <a:pt x="46368" y="12329"/>
                  </a:cubicBezTo>
                  <a:cubicBezTo>
                    <a:pt x="46368" y="16860"/>
                    <a:pt x="49733" y="20049"/>
                    <a:pt x="54516" y="20049"/>
                  </a:cubicBezTo>
                  <a:cubicBezTo>
                    <a:pt x="59299" y="20049"/>
                    <a:pt x="62664" y="16860"/>
                    <a:pt x="62664" y="12329"/>
                  </a:cubicBezTo>
                  <a:cubicBezTo>
                    <a:pt x="62664" y="5113"/>
                    <a:pt x="55047" y="79"/>
                    <a:pt x="45305" y="79"/>
                  </a:cubicBezTo>
                  <a:cubicBezTo>
                    <a:pt x="31311" y="79"/>
                    <a:pt x="15369" y="9477"/>
                    <a:pt x="15369" y="27097"/>
                  </a:cubicBezTo>
                  <a:lnTo>
                    <a:pt x="15369" y="45892"/>
                  </a:lnTo>
                  <a:lnTo>
                    <a:pt x="135" y="45892"/>
                  </a:lnTo>
                  <a:lnTo>
                    <a:pt x="135" y="51933"/>
                  </a:lnTo>
                  <a:lnTo>
                    <a:pt x="15369" y="51933"/>
                  </a:lnTo>
                  <a:lnTo>
                    <a:pt x="15369" y="104962"/>
                  </a:lnTo>
                  <a:cubicBezTo>
                    <a:pt x="15369" y="112178"/>
                    <a:pt x="13598" y="112178"/>
                    <a:pt x="2084" y="112178"/>
                  </a:cubicBezTo>
                  <a:lnTo>
                    <a:pt x="2084" y="118219"/>
                  </a:lnTo>
                  <a:cubicBezTo>
                    <a:pt x="2969" y="118219"/>
                    <a:pt x="15015" y="117548"/>
                    <a:pt x="22277" y="117548"/>
                  </a:cubicBezTo>
                  <a:cubicBezTo>
                    <a:pt x="29894" y="117548"/>
                    <a:pt x="37688" y="117884"/>
                    <a:pt x="45305" y="118219"/>
                  </a:cubicBezTo>
                  <a:lnTo>
                    <a:pt x="45305" y="112178"/>
                  </a:lnTo>
                  <a:lnTo>
                    <a:pt x="41762" y="112178"/>
                  </a:lnTo>
                  <a:cubicBezTo>
                    <a:pt x="28654" y="112178"/>
                    <a:pt x="28654" y="110332"/>
                    <a:pt x="28654" y="104626"/>
                  </a:cubicBezTo>
                  <a:lnTo>
                    <a:pt x="28654" y="51933"/>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5F37D67F-C493-FAB8-8DD7-2E1F91437271}"/>
                </a:ext>
              </a:extLst>
            </p:cNvPr>
            <p:cNvSpPr/>
            <p:nvPr>
              <p:custDataLst>
                <p:tags r:id="rId8"/>
              </p:custDataLst>
            </p:nvPr>
          </p:nvSpPr>
          <p:spPr>
            <a:xfrm>
              <a:off x="5822335" y="4489745"/>
              <a:ext cx="168278" cy="56097"/>
            </a:xfrm>
            <a:custGeom>
              <a:avLst/>
              <a:gdLst>
                <a:gd name="connsiteX0" fmla="*/ 159804 w 168278"/>
                <a:gd name="connsiteY0" fmla="*/ 9674 h 56097"/>
                <a:gd name="connsiteX1" fmla="*/ 168408 w 168278"/>
                <a:gd name="connsiteY1" fmla="*/ 4879 h 56097"/>
                <a:gd name="connsiteX2" fmla="*/ 160057 w 168278"/>
                <a:gd name="connsiteY2" fmla="*/ 85 h 56097"/>
                <a:gd name="connsiteX3" fmla="*/ 8479 w 168278"/>
                <a:gd name="connsiteY3" fmla="*/ 85 h 56097"/>
                <a:gd name="connsiteX4" fmla="*/ 129 w 168278"/>
                <a:gd name="connsiteY4" fmla="*/ 4879 h 56097"/>
                <a:gd name="connsiteX5" fmla="*/ 8732 w 168278"/>
                <a:gd name="connsiteY5" fmla="*/ 9674 h 56097"/>
                <a:gd name="connsiteX6" fmla="*/ 159804 w 168278"/>
                <a:gd name="connsiteY6" fmla="*/ 9674 h 56097"/>
                <a:gd name="connsiteX7" fmla="*/ 160057 w 168278"/>
                <a:gd name="connsiteY7" fmla="*/ 56182 h 56097"/>
                <a:gd name="connsiteX8" fmla="*/ 168408 w 168278"/>
                <a:gd name="connsiteY8" fmla="*/ 51387 h 56097"/>
                <a:gd name="connsiteX9" fmla="*/ 159804 w 168278"/>
                <a:gd name="connsiteY9" fmla="*/ 46593 h 56097"/>
                <a:gd name="connsiteX10" fmla="*/ 8732 w 168278"/>
                <a:gd name="connsiteY10" fmla="*/ 46593 h 56097"/>
                <a:gd name="connsiteX11" fmla="*/ 129 w 168278"/>
                <a:gd name="connsiteY11" fmla="*/ 51387 h 56097"/>
                <a:gd name="connsiteX12" fmla="*/ 8479 w 168278"/>
                <a:gd name="connsiteY12" fmla="*/ 56182 h 56097"/>
                <a:gd name="connsiteX13" fmla="*/ 160057 w 168278"/>
                <a:gd name="connsiteY13" fmla="*/ 56182 h 5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6097">
                  <a:moveTo>
                    <a:pt x="159804" y="9674"/>
                  </a:moveTo>
                  <a:cubicBezTo>
                    <a:pt x="163600" y="9674"/>
                    <a:pt x="168408" y="9674"/>
                    <a:pt x="168408" y="4879"/>
                  </a:cubicBezTo>
                  <a:cubicBezTo>
                    <a:pt x="168408" y="85"/>
                    <a:pt x="163600" y="85"/>
                    <a:pt x="160057" y="85"/>
                  </a:cubicBezTo>
                  <a:lnTo>
                    <a:pt x="8479" y="85"/>
                  </a:lnTo>
                  <a:cubicBezTo>
                    <a:pt x="4937" y="85"/>
                    <a:pt x="129" y="85"/>
                    <a:pt x="129" y="4879"/>
                  </a:cubicBezTo>
                  <a:cubicBezTo>
                    <a:pt x="129" y="9674"/>
                    <a:pt x="4937" y="9674"/>
                    <a:pt x="8732" y="9674"/>
                  </a:cubicBezTo>
                  <a:lnTo>
                    <a:pt x="159804" y="9674"/>
                  </a:lnTo>
                  <a:close/>
                  <a:moveTo>
                    <a:pt x="160057" y="56182"/>
                  </a:moveTo>
                  <a:cubicBezTo>
                    <a:pt x="163600" y="56182"/>
                    <a:pt x="168408" y="56182"/>
                    <a:pt x="168408" y="51387"/>
                  </a:cubicBezTo>
                  <a:cubicBezTo>
                    <a:pt x="168408" y="46593"/>
                    <a:pt x="163600" y="46593"/>
                    <a:pt x="159804" y="46593"/>
                  </a:cubicBezTo>
                  <a:lnTo>
                    <a:pt x="8732" y="46593"/>
                  </a:lnTo>
                  <a:cubicBezTo>
                    <a:pt x="4937" y="46593"/>
                    <a:pt x="129" y="46593"/>
                    <a:pt x="129" y="51387"/>
                  </a:cubicBezTo>
                  <a:cubicBezTo>
                    <a:pt x="129" y="56182"/>
                    <a:pt x="4937" y="56182"/>
                    <a:pt x="8479" y="56182"/>
                  </a:cubicBezTo>
                  <a:lnTo>
                    <a:pt x="160057" y="56182"/>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5567C402-F956-DDD1-FC96-68C883CD90B2}"/>
                </a:ext>
              </a:extLst>
            </p:cNvPr>
            <p:cNvSpPr/>
            <p:nvPr>
              <p:custDataLst>
                <p:tags r:id="rId9"/>
              </p:custDataLst>
            </p:nvPr>
          </p:nvSpPr>
          <p:spPr>
            <a:xfrm>
              <a:off x="6119729" y="4470326"/>
              <a:ext cx="114126" cy="110037"/>
            </a:xfrm>
            <a:custGeom>
              <a:avLst/>
              <a:gdLst>
                <a:gd name="connsiteX0" fmla="*/ 73778 w 114126"/>
                <a:gd name="connsiteY0" fmla="*/ 89265 h 110037"/>
                <a:gd name="connsiteX1" fmla="*/ 93516 w 114126"/>
                <a:gd name="connsiteY1" fmla="*/ 108923 h 110037"/>
                <a:gd name="connsiteX2" fmla="*/ 114267 w 114126"/>
                <a:gd name="connsiteY2" fmla="*/ 86149 h 110037"/>
                <a:gd name="connsiteX3" fmla="*/ 114267 w 114126"/>
                <a:gd name="connsiteY3" fmla="*/ 72724 h 110037"/>
                <a:gd name="connsiteX4" fmla="*/ 107940 w 114126"/>
                <a:gd name="connsiteY4" fmla="*/ 72724 h 110037"/>
                <a:gd name="connsiteX5" fmla="*/ 107940 w 114126"/>
                <a:gd name="connsiteY5" fmla="*/ 86149 h 110037"/>
                <a:gd name="connsiteX6" fmla="*/ 98830 w 114126"/>
                <a:gd name="connsiteY6" fmla="*/ 101492 h 110037"/>
                <a:gd name="connsiteX7" fmla="*/ 89468 w 114126"/>
                <a:gd name="connsiteY7" fmla="*/ 89505 h 110037"/>
                <a:gd name="connsiteX8" fmla="*/ 89468 w 114126"/>
                <a:gd name="connsiteY8" fmla="*/ 41558 h 110037"/>
                <a:gd name="connsiteX9" fmla="*/ 80358 w 114126"/>
                <a:gd name="connsiteY9" fmla="*/ 13270 h 110037"/>
                <a:gd name="connsiteX10" fmla="*/ 45690 w 114126"/>
                <a:gd name="connsiteY10" fmla="*/ 85 h 110037"/>
                <a:gd name="connsiteX11" fmla="*/ 7479 w 114126"/>
                <a:gd name="connsiteY11" fmla="*/ 27174 h 110037"/>
                <a:gd name="connsiteX12" fmla="*/ 19119 w 114126"/>
                <a:gd name="connsiteY12" fmla="*/ 38442 h 110037"/>
                <a:gd name="connsiteX13" fmla="*/ 30760 w 114126"/>
                <a:gd name="connsiteY13" fmla="*/ 27414 h 110037"/>
                <a:gd name="connsiteX14" fmla="*/ 17854 w 114126"/>
                <a:gd name="connsiteY14" fmla="*/ 16387 h 110037"/>
                <a:gd name="connsiteX15" fmla="*/ 45184 w 114126"/>
                <a:gd name="connsiteY15" fmla="*/ 5359 h 110037"/>
                <a:gd name="connsiteX16" fmla="*/ 72007 w 114126"/>
                <a:gd name="connsiteY16" fmla="*/ 36045 h 110037"/>
                <a:gd name="connsiteX17" fmla="*/ 72007 w 114126"/>
                <a:gd name="connsiteY17" fmla="*/ 44915 h 110037"/>
                <a:gd name="connsiteX18" fmla="*/ 25446 w 114126"/>
                <a:gd name="connsiteY18" fmla="*/ 53545 h 110037"/>
                <a:gd name="connsiteX19" fmla="*/ 141 w 114126"/>
                <a:gd name="connsiteY19" fmla="*/ 84710 h 110037"/>
                <a:gd name="connsiteX20" fmla="*/ 40629 w 114126"/>
                <a:gd name="connsiteY20" fmla="*/ 110122 h 110037"/>
                <a:gd name="connsiteX21" fmla="*/ 73778 w 114126"/>
                <a:gd name="connsiteY21" fmla="*/ 89265 h 110037"/>
                <a:gd name="connsiteX22" fmla="*/ 72007 w 114126"/>
                <a:gd name="connsiteY22" fmla="*/ 49949 h 110037"/>
                <a:gd name="connsiteX23" fmla="*/ 72007 w 114126"/>
                <a:gd name="connsiteY23" fmla="*/ 73922 h 110037"/>
                <a:gd name="connsiteX24" fmla="*/ 42400 w 114126"/>
                <a:gd name="connsiteY24" fmla="*/ 104848 h 110037"/>
                <a:gd name="connsiteX25" fmla="*/ 19625 w 114126"/>
                <a:gd name="connsiteY25" fmla="*/ 84471 h 110037"/>
                <a:gd name="connsiteX26" fmla="*/ 72007 w 114126"/>
                <a:gd name="connsiteY26" fmla="*/ 49949 h 11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0037">
                  <a:moveTo>
                    <a:pt x="73778" y="89265"/>
                  </a:moveTo>
                  <a:cubicBezTo>
                    <a:pt x="74791" y="98855"/>
                    <a:pt x="81623" y="108923"/>
                    <a:pt x="93516" y="108923"/>
                  </a:cubicBezTo>
                  <a:cubicBezTo>
                    <a:pt x="98830" y="108923"/>
                    <a:pt x="114267" y="105567"/>
                    <a:pt x="114267" y="86149"/>
                  </a:cubicBezTo>
                  <a:lnTo>
                    <a:pt x="114267" y="72724"/>
                  </a:lnTo>
                  <a:lnTo>
                    <a:pt x="107940" y="72724"/>
                  </a:lnTo>
                  <a:lnTo>
                    <a:pt x="107940" y="86149"/>
                  </a:lnTo>
                  <a:cubicBezTo>
                    <a:pt x="107940" y="100053"/>
                    <a:pt x="101614" y="101492"/>
                    <a:pt x="98830" y="101492"/>
                  </a:cubicBezTo>
                  <a:cubicBezTo>
                    <a:pt x="90480" y="101492"/>
                    <a:pt x="89468" y="90704"/>
                    <a:pt x="89468" y="89505"/>
                  </a:cubicBezTo>
                  <a:lnTo>
                    <a:pt x="89468" y="41558"/>
                  </a:lnTo>
                  <a:cubicBezTo>
                    <a:pt x="89468" y="31490"/>
                    <a:pt x="89468" y="22140"/>
                    <a:pt x="80358" y="13270"/>
                  </a:cubicBezTo>
                  <a:cubicBezTo>
                    <a:pt x="70489" y="3920"/>
                    <a:pt x="57836" y="85"/>
                    <a:pt x="45690" y="85"/>
                  </a:cubicBezTo>
                  <a:cubicBezTo>
                    <a:pt x="24940" y="85"/>
                    <a:pt x="7479" y="11352"/>
                    <a:pt x="7479" y="27174"/>
                  </a:cubicBezTo>
                  <a:cubicBezTo>
                    <a:pt x="7479" y="34366"/>
                    <a:pt x="12540" y="38442"/>
                    <a:pt x="19119" y="38442"/>
                  </a:cubicBezTo>
                  <a:cubicBezTo>
                    <a:pt x="26205" y="38442"/>
                    <a:pt x="30760" y="33647"/>
                    <a:pt x="30760" y="27414"/>
                  </a:cubicBezTo>
                  <a:cubicBezTo>
                    <a:pt x="30760" y="24537"/>
                    <a:pt x="29494" y="16626"/>
                    <a:pt x="17854" y="16387"/>
                  </a:cubicBezTo>
                  <a:cubicBezTo>
                    <a:pt x="24686" y="7996"/>
                    <a:pt x="37086" y="5359"/>
                    <a:pt x="45184" y="5359"/>
                  </a:cubicBezTo>
                  <a:cubicBezTo>
                    <a:pt x="57583" y="5359"/>
                    <a:pt x="72007" y="14708"/>
                    <a:pt x="72007" y="36045"/>
                  </a:cubicBezTo>
                  <a:lnTo>
                    <a:pt x="72007" y="44915"/>
                  </a:lnTo>
                  <a:cubicBezTo>
                    <a:pt x="59101" y="45634"/>
                    <a:pt x="41388" y="46353"/>
                    <a:pt x="25446" y="53545"/>
                  </a:cubicBezTo>
                  <a:cubicBezTo>
                    <a:pt x="6467" y="61696"/>
                    <a:pt x="141" y="74162"/>
                    <a:pt x="141" y="84710"/>
                  </a:cubicBezTo>
                  <a:cubicBezTo>
                    <a:pt x="141" y="104129"/>
                    <a:pt x="24686" y="110122"/>
                    <a:pt x="40629" y="110122"/>
                  </a:cubicBezTo>
                  <a:cubicBezTo>
                    <a:pt x="57330" y="110122"/>
                    <a:pt x="68970" y="100533"/>
                    <a:pt x="73778" y="89265"/>
                  </a:cubicBezTo>
                  <a:close/>
                  <a:moveTo>
                    <a:pt x="72007" y="49949"/>
                  </a:moveTo>
                  <a:lnTo>
                    <a:pt x="72007" y="73922"/>
                  </a:lnTo>
                  <a:cubicBezTo>
                    <a:pt x="72007" y="96697"/>
                    <a:pt x="53787" y="104848"/>
                    <a:pt x="42400" y="104848"/>
                  </a:cubicBezTo>
                  <a:cubicBezTo>
                    <a:pt x="30001" y="104848"/>
                    <a:pt x="19625" y="96457"/>
                    <a:pt x="19625" y="84471"/>
                  </a:cubicBezTo>
                  <a:cubicBezTo>
                    <a:pt x="19625" y="71285"/>
                    <a:pt x="30254" y="51387"/>
                    <a:pt x="72007" y="49949"/>
                  </a:cubicBez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F063A7F5-D537-4718-5C7A-BBB624AF6754}"/>
                </a:ext>
              </a:extLst>
            </p:cNvPr>
            <p:cNvSpPr/>
            <p:nvPr>
              <p:custDataLst>
                <p:tags r:id="rId10"/>
              </p:custDataLst>
            </p:nvPr>
          </p:nvSpPr>
          <p:spPr>
            <a:xfrm>
              <a:off x="6242712" y="4471765"/>
              <a:ext cx="85025" cy="105961"/>
            </a:xfrm>
            <a:custGeom>
              <a:avLst/>
              <a:gdLst>
                <a:gd name="connsiteX0" fmla="*/ 35320 w 85025"/>
                <a:gd name="connsiteY0" fmla="*/ 26455 h 105961"/>
                <a:gd name="connsiteX1" fmla="*/ 35320 w 85025"/>
                <a:gd name="connsiteY1" fmla="*/ 85 h 105961"/>
                <a:gd name="connsiteX2" fmla="*/ 145 w 85025"/>
                <a:gd name="connsiteY2" fmla="*/ 2722 h 105961"/>
                <a:gd name="connsiteX3" fmla="*/ 145 w 85025"/>
                <a:gd name="connsiteY3" fmla="*/ 10153 h 105961"/>
                <a:gd name="connsiteX4" fmla="*/ 19883 w 85025"/>
                <a:gd name="connsiteY4" fmla="*/ 23578 h 105961"/>
                <a:gd name="connsiteX5" fmla="*/ 19883 w 85025"/>
                <a:gd name="connsiteY5" fmla="*/ 87827 h 105961"/>
                <a:gd name="connsiteX6" fmla="*/ 145 w 85025"/>
                <a:gd name="connsiteY6" fmla="*/ 98615 h 105961"/>
                <a:gd name="connsiteX7" fmla="*/ 145 w 85025"/>
                <a:gd name="connsiteY7" fmla="*/ 106046 h 105961"/>
                <a:gd name="connsiteX8" fmla="*/ 28993 w 85025"/>
                <a:gd name="connsiteY8" fmla="*/ 105327 h 105961"/>
                <a:gd name="connsiteX9" fmla="*/ 61131 w 85025"/>
                <a:gd name="connsiteY9" fmla="*/ 106046 h 105961"/>
                <a:gd name="connsiteX10" fmla="*/ 61131 w 85025"/>
                <a:gd name="connsiteY10" fmla="*/ 98615 h 105961"/>
                <a:gd name="connsiteX11" fmla="*/ 55817 w 85025"/>
                <a:gd name="connsiteY11" fmla="*/ 98615 h 105961"/>
                <a:gd name="connsiteX12" fmla="*/ 36585 w 85025"/>
                <a:gd name="connsiteY12" fmla="*/ 87347 h 105961"/>
                <a:gd name="connsiteX13" fmla="*/ 36585 w 85025"/>
                <a:gd name="connsiteY13" fmla="*/ 50429 h 105961"/>
                <a:gd name="connsiteX14" fmla="*/ 66445 w 85025"/>
                <a:gd name="connsiteY14" fmla="*/ 5359 h 105961"/>
                <a:gd name="connsiteX15" fmla="*/ 69228 w 85025"/>
                <a:gd name="connsiteY15" fmla="*/ 5599 h 105961"/>
                <a:gd name="connsiteX16" fmla="*/ 63408 w 85025"/>
                <a:gd name="connsiteY16" fmla="*/ 14948 h 105961"/>
                <a:gd name="connsiteX17" fmla="*/ 74289 w 85025"/>
                <a:gd name="connsiteY17" fmla="*/ 25257 h 105961"/>
                <a:gd name="connsiteX18" fmla="*/ 85171 w 85025"/>
                <a:gd name="connsiteY18" fmla="*/ 14708 h 105961"/>
                <a:gd name="connsiteX19" fmla="*/ 66445 w 85025"/>
                <a:gd name="connsiteY19" fmla="*/ 85 h 105961"/>
                <a:gd name="connsiteX20" fmla="*/ 35320 w 85025"/>
                <a:gd name="connsiteY20" fmla="*/ 26455 h 10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5961">
                  <a:moveTo>
                    <a:pt x="35320" y="26455"/>
                  </a:moveTo>
                  <a:lnTo>
                    <a:pt x="35320" y="85"/>
                  </a:lnTo>
                  <a:lnTo>
                    <a:pt x="145" y="2722"/>
                  </a:lnTo>
                  <a:lnTo>
                    <a:pt x="145" y="10153"/>
                  </a:lnTo>
                  <a:cubicBezTo>
                    <a:pt x="17859" y="10153"/>
                    <a:pt x="19883" y="11832"/>
                    <a:pt x="19883" y="23578"/>
                  </a:cubicBezTo>
                  <a:lnTo>
                    <a:pt x="19883" y="87827"/>
                  </a:lnTo>
                  <a:cubicBezTo>
                    <a:pt x="19883" y="98615"/>
                    <a:pt x="17100" y="98615"/>
                    <a:pt x="145" y="98615"/>
                  </a:cubicBezTo>
                  <a:lnTo>
                    <a:pt x="145" y="106046"/>
                  </a:lnTo>
                  <a:cubicBezTo>
                    <a:pt x="10014" y="105807"/>
                    <a:pt x="21908" y="105327"/>
                    <a:pt x="28993" y="105327"/>
                  </a:cubicBezTo>
                  <a:cubicBezTo>
                    <a:pt x="39115" y="105327"/>
                    <a:pt x="51009" y="105327"/>
                    <a:pt x="61131" y="106046"/>
                  </a:cubicBezTo>
                  <a:lnTo>
                    <a:pt x="61131" y="98615"/>
                  </a:lnTo>
                  <a:lnTo>
                    <a:pt x="55817" y="98615"/>
                  </a:lnTo>
                  <a:cubicBezTo>
                    <a:pt x="37091" y="98615"/>
                    <a:pt x="36585" y="95978"/>
                    <a:pt x="36585" y="87347"/>
                  </a:cubicBezTo>
                  <a:lnTo>
                    <a:pt x="36585" y="50429"/>
                  </a:lnTo>
                  <a:cubicBezTo>
                    <a:pt x="36585" y="26695"/>
                    <a:pt x="47213" y="5359"/>
                    <a:pt x="66445" y="5359"/>
                  </a:cubicBezTo>
                  <a:cubicBezTo>
                    <a:pt x="68216" y="5359"/>
                    <a:pt x="68722" y="5359"/>
                    <a:pt x="69228" y="5599"/>
                  </a:cubicBezTo>
                  <a:cubicBezTo>
                    <a:pt x="68469" y="5838"/>
                    <a:pt x="63408" y="8715"/>
                    <a:pt x="63408" y="14948"/>
                  </a:cubicBezTo>
                  <a:cubicBezTo>
                    <a:pt x="63408" y="21661"/>
                    <a:pt x="68722" y="25257"/>
                    <a:pt x="74289" y="25257"/>
                  </a:cubicBezTo>
                  <a:cubicBezTo>
                    <a:pt x="78844" y="25257"/>
                    <a:pt x="85171" y="22380"/>
                    <a:pt x="85171" y="14708"/>
                  </a:cubicBezTo>
                  <a:cubicBezTo>
                    <a:pt x="85171" y="7037"/>
                    <a:pt x="77326" y="85"/>
                    <a:pt x="66445" y="85"/>
                  </a:cubicBezTo>
                  <a:cubicBezTo>
                    <a:pt x="47972" y="85"/>
                    <a:pt x="38862" y="16147"/>
                    <a:pt x="35320" y="26455"/>
                  </a:cubicBez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A1B46CBE-7DA8-2AC6-DB19-91CCA6AD79A3}"/>
                </a:ext>
              </a:extLst>
            </p:cNvPr>
            <p:cNvSpPr/>
            <p:nvPr>
              <p:custDataLst>
                <p:tags r:id="rId11"/>
              </p:custDataLst>
            </p:nvPr>
          </p:nvSpPr>
          <p:spPr>
            <a:xfrm>
              <a:off x="6341824" y="4469128"/>
              <a:ext cx="115644" cy="157983"/>
            </a:xfrm>
            <a:custGeom>
              <a:avLst/>
              <a:gdLst>
                <a:gd name="connsiteX0" fmla="*/ 49241 w 115644"/>
                <a:gd name="connsiteY0" fmla="*/ 67450 h 157983"/>
                <a:gd name="connsiteX1" fmla="*/ 27226 w 115644"/>
                <a:gd name="connsiteY1" fmla="*/ 37962 h 157983"/>
                <a:gd name="connsiteX2" fmla="*/ 31275 w 115644"/>
                <a:gd name="connsiteY2" fmla="*/ 17825 h 157983"/>
                <a:gd name="connsiteX3" fmla="*/ 49241 w 115644"/>
                <a:gd name="connsiteY3" fmla="*/ 8236 h 157983"/>
                <a:gd name="connsiteX4" fmla="*/ 71257 w 115644"/>
                <a:gd name="connsiteY4" fmla="*/ 37723 h 157983"/>
                <a:gd name="connsiteX5" fmla="*/ 67208 w 115644"/>
                <a:gd name="connsiteY5" fmla="*/ 57860 h 157983"/>
                <a:gd name="connsiteX6" fmla="*/ 49241 w 115644"/>
                <a:gd name="connsiteY6" fmla="*/ 67450 h 157983"/>
                <a:gd name="connsiteX7" fmla="*/ 19887 w 115644"/>
                <a:gd name="connsiteY7" fmla="*/ 76799 h 157983"/>
                <a:gd name="connsiteX8" fmla="*/ 24189 w 115644"/>
                <a:gd name="connsiteY8" fmla="*/ 65532 h 157983"/>
                <a:gd name="connsiteX9" fmla="*/ 49241 w 115644"/>
                <a:gd name="connsiteY9" fmla="*/ 72963 h 157983"/>
                <a:gd name="connsiteX10" fmla="*/ 90236 w 115644"/>
                <a:gd name="connsiteY10" fmla="*/ 37962 h 157983"/>
                <a:gd name="connsiteX11" fmla="*/ 79860 w 115644"/>
                <a:gd name="connsiteY11" fmla="*/ 14708 h 157983"/>
                <a:gd name="connsiteX12" fmla="*/ 102635 w 115644"/>
                <a:gd name="connsiteY12" fmla="*/ 5359 h 157983"/>
                <a:gd name="connsiteX13" fmla="*/ 105166 w 115644"/>
                <a:gd name="connsiteY13" fmla="*/ 5599 h 157983"/>
                <a:gd name="connsiteX14" fmla="*/ 101117 w 115644"/>
                <a:gd name="connsiteY14" fmla="*/ 12071 h 157983"/>
                <a:gd name="connsiteX15" fmla="*/ 108455 w 115644"/>
                <a:gd name="connsiteY15" fmla="*/ 19024 h 157983"/>
                <a:gd name="connsiteX16" fmla="*/ 115794 w 115644"/>
                <a:gd name="connsiteY16" fmla="*/ 11832 h 157983"/>
                <a:gd name="connsiteX17" fmla="*/ 102888 w 115644"/>
                <a:gd name="connsiteY17" fmla="*/ 85 h 157983"/>
                <a:gd name="connsiteX18" fmla="*/ 76065 w 115644"/>
                <a:gd name="connsiteY18" fmla="*/ 11352 h 157983"/>
                <a:gd name="connsiteX19" fmla="*/ 49241 w 115644"/>
                <a:gd name="connsiteY19" fmla="*/ 2722 h 157983"/>
                <a:gd name="connsiteX20" fmla="*/ 8247 w 115644"/>
                <a:gd name="connsiteY20" fmla="*/ 37723 h 157983"/>
                <a:gd name="connsiteX21" fmla="*/ 20140 w 115644"/>
                <a:gd name="connsiteY21" fmla="*/ 62415 h 157983"/>
                <a:gd name="connsiteX22" fmla="*/ 12296 w 115644"/>
                <a:gd name="connsiteY22" fmla="*/ 82313 h 157983"/>
                <a:gd name="connsiteX23" fmla="*/ 23430 w 115644"/>
                <a:gd name="connsiteY23" fmla="*/ 103649 h 157983"/>
                <a:gd name="connsiteX24" fmla="*/ 149 w 115644"/>
                <a:gd name="connsiteY24" fmla="*/ 127622 h 157983"/>
                <a:gd name="connsiteX25" fmla="*/ 56074 w 115644"/>
                <a:gd name="connsiteY25" fmla="*/ 158068 h 157983"/>
                <a:gd name="connsiteX26" fmla="*/ 112251 w 115644"/>
                <a:gd name="connsiteY26" fmla="*/ 127143 h 157983"/>
                <a:gd name="connsiteX27" fmla="*/ 95803 w 115644"/>
                <a:gd name="connsiteY27" fmla="*/ 99813 h 157983"/>
                <a:gd name="connsiteX28" fmla="*/ 52278 w 115644"/>
                <a:gd name="connsiteY28" fmla="*/ 93101 h 157983"/>
                <a:gd name="connsiteX29" fmla="*/ 33299 w 115644"/>
                <a:gd name="connsiteY29" fmla="*/ 92861 h 157983"/>
                <a:gd name="connsiteX30" fmla="*/ 19887 w 115644"/>
                <a:gd name="connsiteY30" fmla="*/ 76799 h 157983"/>
                <a:gd name="connsiteX31" fmla="*/ 56327 w 115644"/>
                <a:gd name="connsiteY31" fmla="*/ 152555 h 157983"/>
                <a:gd name="connsiteX32" fmla="*/ 13308 w 115644"/>
                <a:gd name="connsiteY32" fmla="*/ 127622 h 157983"/>
                <a:gd name="connsiteX33" fmla="*/ 34058 w 115644"/>
                <a:gd name="connsiteY33" fmla="*/ 107005 h 157983"/>
                <a:gd name="connsiteX34" fmla="*/ 48988 w 115644"/>
                <a:gd name="connsiteY34" fmla="*/ 107005 h 157983"/>
                <a:gd name="connsiteX35" fmla="*/ 99092 w 115644"/>
                <a:gd name="connsiteY35" fmla="*/ 127622 h 157983"/>
                <a:gd name="connsiteX36" fmla="*/ 56327 w 115644"/>
                <a:gd name="connsiteY36" fmla="*/ 152555 h 1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57983">
                  <a:moveTo>
                    <a:pt x="49241" y="67450"/>
                  </a:moveTo>
                  <a:cubicBezTo>
                    <a:pt x="27226" y="67450"/>
                    <a:pt x="27226" y="43476"/>
                    <a:pt x="27226" y="37962"/>
                  </a:cubicBezTo>
                  <a:cubicBezTo>
                    <a:pt x="27226" y="31490"/>
                    <a:pt x="27479" y="23818"/>
                    <a:pt x="31275" y="17825"/>
                  </a:cubicBezTo>
                  <a:cubicBezTo>
                    <a:pt x="33299" y="14948"/>
                    <a:pt x="39119" y="8236"/>
                    <a:pt x="49241" y="8236"/>
                  </a:cubicBezTo>
                  <a:cubicBezTo>
                    <a:pt x="71257" y="8236"/>
                    <a:pt x="71257" y="32209"/>
                    <a:pt x="71257" y="37723"/>
                  </a:cubicBezTo>
                  <a:cubicBezTo>
                    <a:pt x="71257" y="44195"/>
                    <a:pt x="71004" y="51867"/>
                    <a:pt x="67208" y="57860"/>
                  </a:cubicBezTo>
                  <a:cubicBezTo>
                    <a:pt x="65184" y="60737"/>
                    <a:pt x="59363" y="67450"/>
                    <a:pt x="49241" y="67450"/>
                  </a:cubicBezTo>
                  <a:close/>
                  <a:moveTo>
                    <a:pt x="19887" y="76799"/>
                  </a:moveTo>
                  <a:cubicBezTo>
                    <a:pt x="19887" y="75840"/>
                    <a:pt x="19887" y="70326"/>
                    <a:pt x="24189" y="65532"/>
                  </a:cubicBezTo>
                  <a:cubicBezTo>
                    <a:pt x="34058" y="72244"/>
                    <a:pt x="44433" y="72963"/>
                    <a:pt x="49241" y="72963"/>
                  </a:cubicBezTo>
                  <a:cubicBezTo>
                    <a:pt x="72775" y="72963"/>
                    <a:pt x="90236" y="56422"/>
                    <a:pt x="90236" y="37962"/>
                  </a:cubicBezTo>
                  <a:cubicBezTo>
                    <a:pt x="90236" y="29092"/>
                    <a:pt x="86187" y="20222"/>
                    <a:pt x="79860" y="14708"/>
                  </a:cubicBezTo>
                  <a:cubicBezTo>
                    <a:pt x="88970" y="6557"/>
                    <a:pt x="98080" y="5359"/>
                    <a:pt x="102635" y="5359"/>
                  </a:cubicBezTo>
                  <a:cubicBezTo>
                    <a:pt x="103141" y="5359"/>
                    <a:pt x="104406" y="5359"/>
                    <a:pt x="105166" y="5599"/>
                  </a:cubicBezTo>
                  <a:cubicBezTo>
                    <a:pt x="102382" y="6557"/>
                    <a:pt x="101117" y="9195"/>
                    <a:pt x="101117" y="12071"/>
                  </a:cubicBezTo>
                  <a:cubicBezTo>
                    <a:pt x="101117" y="16147"/>
                    <a:pt x="104406" y="19024"/>
                    <a:pt x="108455" y="19024"/>
                  </a:cubicBezTo>
                  <a:cubicBezTo>
                    <a:pt x="110986" y="19024"/>
                    <a:pt x="115794" y="17345"/>
                    <a:pt x="115794" y="11832"/>
                  </a:cubicBezTo>
                  <a:cubicBezTo>
                    <a:pt x="115794" y="7756"/>
                    <a:pt x="112757" y="85"/>
                    <a:pt x="102888" y="85"/>
                  </a:cubicBezTo>
                  <a:cubicBezTo>
                    <a:pt x="97827" y="85"/>
                    <a:pt x="86693" y="1523"/>
                    <a:pt x="76065" y="11352"/>
                  </a:cubicBezTo>
                  <a:cubicBezTo>
                    <a:pt x="65437" y="3441"/>
                    <a:pt x="54808" y="2722"/>
                    <a:pt x="49241" y="2722"/>
                  </a:cubicBezTo>
                  <a:cubicBezTo>
                    <a:pt x="25708" y="2722"/>
                    <a:pt x="8247" y="19263"/>
                    <a:pt x="8247" y="37723"/>
                  </a:cubicBezTo>
                  <a:cubicBezTo>
                    <a:pt x="8247" y="48271"/>
                    <a:pt x="13814" y="57381"/>
                    <a:pt x="20140" y="62415"/>
                  </a:cubicBezTo>
                  <a:cubicBezTo>
                    <a:pt x="16851" y="66011"/>
                    <a:pt x="12296" y="73922"/>
                    <a:pt x="12296" y="82313"/>
                  </a:cubicBezTo>
                  <a:cubicBezTo>
                    <a:pt x="12296" y="89745"/>
                    <a:pt x="15586" y="98855"/>
                    <a:pt x="23430" y="103649"/>
                  </a:cubicBezTo>
                  <a:cubicBezTo>
                    <a:pt x="8247" y="107725"/>
                    <a:pt x="149" y="118033"/>
                    <a:pt x="149" y="127622"/>
                  </a:cubicBezTo>
                  <a:cubicBezTo>
                    <a:pt x="149" y="144883"/>
                    <a:pt x="25201" y="158068"/>
                    <a:pt x="56074" y="158068"/>
                  </a:cubicBezTo>
                  <a:cubicBezTo>
                    <a:pt x="85934" y="158068"/>
                    <a:pt x="112251" y="145842"/>
                    <a:pt x="112251" y="127143"/>
                  </a:cubicBezTo>
                  <a:cubicBezTo>
                    <a:pt x="112251" y="118752"/>
                    <a:pt x="108708" y="106526"/>
                    <a:pt x="95803" y="99813"/>
                  </a:cubicBezTo>
                  <a:cubicBezTo>
                    <a:pt x="82391" y="93101"/>
                    <a:pt x="67714" y="93101"/>
                    <a:pt x="52278" y="93101"/>
                  </a:cubicBezTo>
                  <a:cubicBezTo>
                    <a:pt x="45952" y="93101"/>
                    <a:pt x="35070" y="93101"/>
                    <a:pt x="33299" y="92861"/>
                  </a:cubicBezTo>
                  <a:cubicBezTo>
                    <a:pt x="25201" y="91902"/>
                    <a:pt x="19887" y="84471"/>
                    <a:pt x="19887" y="76799"/>
                  </a:cubicBezTo>
                  <a:close/>
                  <a:moveTo>
                    <a:pt x="56327" y="152555"/>
                  </a:moveTo>
                  <a:cubicBezTo>
                    <a:pt x="30769" y="152555"/>
                    <a:pt x="13308" y="140328"/>
                    <a:pt x="13308" y="127622"/>
                  </a:cubicBezTo>
                  <a:cubicBezTo>
                    <a:pt x="13308" y="116595"/>
                    <a:pt x="22924" y="107725"/>
                    <a:pt x="34058" y="107005"/>
                  </a:cubicBezTo>
                  <a:lnTo>
                    <a:pt x="48988" y="107005"/>
                  </a:lnTo>
                  <a:cubicBezTo>
                    <a:pt x="70751" y="107005"/>
                    <a:pt x="99092" y="107005"/>
                    <a:pt x="99092" y="127622"/>
                  </a:cubicBezTo>
                  <a:cubicBezTo>
                    <a:pt x="99092" y="140568"/>
                    <a:pt x="81126" y="152555"/>
                    <a:pt x="56327" y="152555"/>
                  </a:cubicBez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89F72545-3BCA-D9D8-276B-4C84C07E226F}"/>
                </a:ext>
              </a:extLst>
            </p:cNvPr>
            <p:cNvSpPr/>
            <p:nvPr>
              <p:custDataLst>
                <p:tags r:id="rId12"/>
              </p:custDataLst>
            </p:nvPr>
          </p:nvSpPr>
          <p:spPr>
            <a:xfrm>
              <a:off x="6643072" y="4471765"/>
              <a:ext cx="197632" cy="105961"/>
            </a:xfrm>
            <a:custGeom>
              <a:avLst/>
              <a:gdLst>
                <a:gd name="connsiteX0" fmla="*/ 19899 w 197632"/>
                <a:gd name="connsiteY0" fmla="*/ 23578 h 105961"/>
                <a:gd name="connsiteX1" fmla="*/ 19899 w 197632"/>
                <a:gd name="connsiteY1" fmla="*/ 87827 h 105961"/>
                <a:gd name="connsiteX2" fmla="*/ 161 w 197632"/>
                <a:gd name="connsiteY2" fmla="*/ 98615 h 105961"/>
                <a:gd name="connsiteX3" fmla="*/ 161 w 197632"/>
                <a:gd name="connsiteY3" fmla="*/ 106046 h 105961"/>
                <a:gd name="connsiteX4" fmla="*/ 28756 w 197632"/>
                <a:gd name="connsiteY4" fmla="*/ 105327 h 105961"/>
                <a:gd name="connsiteX5" fmla="*/ 57098 w 197632"/>
                <a:gd name="connsiteY5" fmla="*/ 106046 h 105961"/>
                <a:gd name="connsiteX6" fmla="*/ 57098 w 197632"/>
                <a:gd name="connsiteY6" fmla="*/ 98615 h 105961"/>
                <a:gd name="connsiteX7" fmla="*/ 37360 w 197632"/>
                <a:gd name="connsiteY7" fmla="*/ 87827 h 105961"/>
                <a:gd name="connsiteX8" fmla="*/ 37360 w 197632"/>
                <a:gd name="connsiteY8" fmla="*/ 43716 h 105961"/>
                <a:gd name="connsiteX9" fmla="*/ 71522 w 197632"/>
                <a:gd name="connsiteY9" fmla="*/ 5359 h 105961"/>
                <a:gd name="connsiteX10" fmla="*/ 90247 w 197632"/>
                <a:gd name="connsiteY10" fmla="*/ 31969 h 105961"/>
                <a:gd name="connsiteX11" fmla="*/ 90247 w 197632"/>
                <a:gd name="connsiteY11" fmla="*/ 87827 h 105961"/>
                <a:gd name="connsiteX12" fmla="*/ 70509 w 197632"/>
                <a:gd name="connsiteY12" fmla="*/ 98615 h 105961"/>
                <a:gd name="connsiteX13" fmla="*/ 70509 w 197632"/>
                <a:gd name="connsiteY13" fmla="*/ 106046 h 105961"/>
                <a:gd name="connsiteX14" fmla="*/ 99104 w 197632"/>
                <a:gd name="connsiteY14" fmla="*/ 105327 h 105961"/>
                <a:gd name="connsiteX15" fmla="*/ 127446 w 197632"/>
                <a:gd name="connsiteY15" fmla="*/ 106046 h 105961"/>
                <a:gd name="connsiteX16" fmla="*/ 127446 w 197632"/>
                <a:gd name="connsiteY16" fmla="*/ 98615 h 105961"/>
                <a:gd name="connsiteX17" fmla="*/ 107708 w 197632"/>
                <a:gd name="connsiteY17" fmla="*/ 87827 h 105961"/>
                <a:gd name="connsiteX18" fmla="*/ 107708 w 197632"/>
                <a:gd name="connsiteY18" fmla="*/ 43716 h 105961"/>
                <a:gd name="connsiteX19" fmla="*/ 141870 w 197632"/>
                <a:gd name="connsiteY19" fmla="*/ 5359 h 105961"/>
                <a:gd name="connsiteX20" fmla="*/ 160596 w 197632"/>
                <a:gd name="connsiteY20" fmla="*/ 31969 h 105961"/>
                <a:gd name="connsiteX21" fmla="*/ 160596 w 197632"/>
                <a:gd name="connsiteY21" fmla="*/ 87827 h 105961"/>
                <a:gd name="connsiteX22" fmla="*/ 140858 w 197632"/>
                <a:gd name="connsiteY22" fmla="*/ 98615 h 105961"/>
                <a:gd name="connsiteX23" fmla="*/ 140858 w 197632"/>
                <a:gd name="connsiteY23" fmla="*/ 106046 h 105961"/>
                <a:gd name="connsiteX24" fmla="*/ 169452 w 197632"/>
                <a:gd name="connsiteY24" fmla="*/ 105327 h 105961"/>
                <a:gd name="connsiteX25" fmla="*/ 197794 w 197632"/>
                <a:gd name="connsiteY25" fmla="*/ 106046 h 105961"/>
                <a:gd name="connsiteX26" fmla="*/ 197794 w 197632"/>
                <a:gd name="connsiteY26" fmla="*/ 98615 h 105961"/>
                <a:gd name="connsiteX27" fmla="*/ 178056 w 197632"/>
                <a:gd name="connsiteY27" fmla="*/ 91423 h 105961"/>
                <a:gd name="connsiteX28" fmla="*/ 178056 w 197632"/>
                <a:gd name="connsiteY28" fmla="*/ 45634 h 105961"/>
                <a:gd name="connsiteX29" fmla="*/ 170212 w 197632"/>
                <a:gd name="connsiteY29" fmla="*/ 8955 h 105961"/>
                <a:gd name="connsiteX30" fmla="*/ 143641 w 197632"/>
                <a:gd name="connsiteY30" fmla="*/ 85 h 105961"/>
                <a:gd name="connsiteX31" fmla="*/ 106949 w 197632"/>
                <a:gd name="connsiteY31" fmla="*/ 23578 h 105961"/>
                <a:gd name="connsiteX32" fmla="*/ 73293 w 197632"/>
                <a:gd name="connsiteY32" fmla="*/ 85 h 105961"/>
                <a:gd name="connsiteX33" fmla="*/ 35841 w 197632"/>
                <a:gd name="connsiteY33" fmla="*/ 25257 h 105961"/>
                <a:gd name="connsiteX34" fmla="*/ 35841 w 197632"/>
                <a:gd name="connsiteY34" fmla="*/ 85 h 105961"/>
                <a:gd name="connsiteX35" fmla="*/ 161 w 197632"/>
                <a:gd name="connsiteY35" fmla="*/ 2722 h 105961"/>
                <a:gd name="connsiteX36" fmla="*/ 161 w 197632"/>
                <a:gd name="connsiteY36" fmla="*/ 10153 h 105961"/>
                <a:gd name="connsiteX37" fmla="*/ 19899 w 197632"/>
                <a:gd name="connsiteY37" fmla="*/ 23578 h 10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5961">
                  <a:moveTo>
                    <a:pt x="19899" y="23578"/>
                  </a:moveTo>
                  <a:lnTo>
                    <a:pt x="19899" y="87827"/>
                  </a:lnTo>
                  <a:cubicBezTo>
                    <a:pt x="19899" y="98615"/>
                    <a:pt x="17116" y="98615"/>
                    <a:pt x="161" y="98615"/>
                  </a:cubicBezTo>
                  <a:lnTo>
                    <a:pt x="161" y="106046"/>
                  </a:lnTo>
                  <a:cubicBezTo>
                    <a:pt x="9018" y="105807"/>
                    <a:pt x="21924" y="105327"/>
                    <a:pt x="28756" y="105327"/>
                  </a:cubicBezTo>
                  <a:cubicBezTo>
                    <a:pt x="35335" y="105327"/>
                    <a:pt x="48494" y="105807"/>
                    <a:pt x="57098" y="106046"/>
                  </a:cubicBezTo>
                  <a:lnTo>
                    <a:pt x="57098" y="98615"/>
                  </a:lnTo>
                  <a:cubicBezTo>
                    <a:pt x="40143" y="98615"/>
                    <a:pt x="37360" y="98615"/>
                    <a:pt x="37360" y="87827"/>
                  </a:cubicBezTo>
                  <a:lnTo>
                    <a:pt x="37360" y="43716"/>
                  </a:lnTo>
                  <a:cubicBezTo>
                    <a:pt x="37360" y="18784"/>
                    <a:pt x="55326" y="5359"/>
                    <a:pt x="71522" y="5359"/>
                  </a:cubicBezTo>
                  <a:cubicBezTo>
                    <a:pt x="87464" y="5359"/>
                    <a:pt x="90247" y="18304"/>
                    <a:pt x="90247" y="31969"/>
                  </a:cubicBezTo>
                  <a:lnTo>
                    <a:pt x="90247" y="87827"/>
                  </a:lnTo>
                  <a:cubicBezTo>
                    <a:pt x="90247" y="98615"/>
                    <a:pt x="87464" y="98615"/>
                    <a:pt x="70509" y="98615"/>
                  </a:cubicBezTo>
                  <a:lnTo>
                    <a:pt x="70509" y="106046"/>
                  </a:lnTo>
                  <a:cubicBezTo>
                    <a:pt x="79366" y="105807"/>
                    <a:pt x="92272" y="105327"/>
                    <a:pt x="99104" y="105327"/>
                  </a:cubicBezTo>
                  <a:cubicBezTo>
                    <a:pt x="105684" y="105327"/>
                    <a:pt x="118842" y="105807"/>
                    <a:pt x="127446" y="106046"/>
                  </a:cubicBezTo>
                  <a:lnTo>
                    <a:pt x="127446" y="98615"/>
                  </a:lnTo>
                  <a:cubicBezTo>
                    <a:pt x="110492" y="98615"/>
                    <a:pt x="107708" y="98615"/>
                    <a:pt x="107708" y="87827"/>
                  </a:cubicBezTo>
                  <a:lnTo>
                    <a:pt x="107708" y="43716"/>
                  </a:lnTo>
                  <a:cubicBezTo>
                    <a:pt x="107708" y="18784"/>
                    <a:pt x="125675" y="5359"/>
                    <a:pt x="141870" y="5359"/>
                  </a:cubicBezTo>
                  <a:cubicBezTo>
                    <a:pt x="157812" y="5359"/>
                    <a:pt x="160596" y="18304"/>
                    <a:pt x="160596" y="31969"/>
                  </a:cubicBezTo>
                  <a:lnTo>
                    <a:pt x="160596" y="87827"/>
                  </a:lnTo>
                  <a:cubicBezTo>
                    <a:pt x="160596" y="98615"/>
                    <a:pt x="157812" y="98615"/>
                    <a:pt x="140858" y="98615"/>
                  </a:cubicBezTo>
                  <a:lnTo>
                    <a:pt x="140858" y="106046"/>
                  </a:lnTo>
                  <a:cubicBezTo>
                    <a:pt x="149714" y="105807"/>
                    <a:pt x="162620" y="105327"/>
                    <a:pt x="169452" y="105327"/>
                  </a:cubicBezTo>
                  <a:cubicBezTo>
                    <a:pt x="176032" y="105327"/>
                    <a:pt x="189190" y="105807"/>
                    <a:pt x="197794" y="106046"/>
                  </a:cubicBezTo>
                  <a:lnTo>
                    <a:pt x="197794" y="98615"/>
                  </a:lnTo>
                  <a:cubicBezTo>
                    <a:pt x="184635" y="98615"/>
                    <a:pt x="178309" y="98615"/>
                    <a:pt x="178056" y="91423"/>
                  </a:cubicBezTo>
                  <a:lnTo>
                    <a:pt x="178056" y="45634"/>
                  </a:lnTo>
                  <a:cubicBezTo>
                    <a:pt x="178056" y="25017"/>
                    <a:pt x="178056" y="17585"/>
                    <a:pt x="170212" y="8955"/>
                  </a:cubicBezTo>
                  <a:cubicBezTo>
                    <a:pt x="166669" y="4879"/>
                    <a:pt x="158318" y="85"/>
                    <a:pt x="143641" y="85"/>
                  </a:cubicBezTo>
                  <a:cubicBezTo>
                    <a:pt x="122385" y="85"/>
                    <a:pt x="111251" y="14469"/>
                    <a:pt x="106949" y="23578"/>
                  </a:cubicBezTo>
                  <a:cubicBezTo>
                    <a:pt x="103406" y="2722"/>
                    <a:pt x="84680" y="85"/>
                    <a:pt x="73293" y="85"/>
                  </a:cubicBezTo>
                  <a:cubicBezTo>
                    <a:pt x="54820" y="85"/>
                    <a:pt x="42927" y="10393"/>
                    <a:pt x="35841" y="25257"/>
                  </a:cubicBezTo>
                  <a:lnTo>
                    <a:pt x="35841" y="85"/>
                  </a:lnTo>
                  <a:lnTo>
                    <a:pt x="161" y="2722"/>
                  </a:lnTo>
                  <a:lnTo>
                    <a:pt x="161" y="10153"/>
                  </a:lnTo>
                  <a:cubicBezTo>
                    <a:pt x="17875" y="10153"/>
                    <a:pt x="19899" y="11832"/>
                    <a:pt x="19899" y="23578"/>
                  </a:cubicBez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6A37EBFC-D5F4-F94C-7CE3-9F67C1146656}"/>
                </a:ext>
              </a:extLst>
            </p:cNvPr>
            <p:cNvSpPr/>
            <p:nvPr>
              <p:custDataLst>
                <p:tags r:id="rId13"/>
              </p:custDataLst>
            </p:nvPr>
          </p:nvSpPr>
          <p:spPr>
            <a:xfrm>
              <a:off x="6856479" y="4470326"/>
              <a:ext cx="114126" cy="110037"/>
            </a:xfrm>
            <a:custGeom>
              <a:avLst/>
              <a:gdLst>
                <a:gd name="connsiteX0" fmla="*/ 73807 w 114126"/>
                <a:gd name="connsiteY0" fmla="*/ 89265 h 110037"/>
                <a:gd name="connsiteX1" fmla="*/ 93545 w 114126"/>
                <a:gd name="connsiteY1" fmla="*/ 108923 h 110037"/>
                <a:gd name="connsiteX2" fmla="*/ 114296 w 114126"/>
                <a:gd name="connsiteY2" fmla="*/ 86149 h 110037"/>
                <a:gd name="connsiteX3" fmla="*/ 114296 w 114126"/>
                <a:gd name="connsiteY3" fmla="*/ 72724 h 110037"/>
                <a:gd name="connsiteX4" fmla="*/ 107969 w 114126"/>
                <a:gd name="connsiteY4" fmla="*/ 72724 h 110037"/>
                <a:gd name="connsiteX5" fmla="*/ 107969 w 114126"/>
                <a:gd name="connsiteY5" fmla="*/ 86149 h 110037"/>
                <a:gd name="connsiteX6" fmla="*/ 98859 w 114126"/>
                <a:gd name="connsiteY6" fmla="*/ 101492 h 110037"/>
                <a:gd name="connsiteX7" fmla="*/ 89497 w 114126"/>
                <a:gd name="connsiteY7" fmla="*/ 89505 h 110037"/>
                <a:gd name="connsiteX8" fmla="*/ 89497 w 114126"/>
                <a:gd name="connsiteY8" fmla="*/ 41558 h 110037"/>
                <a:gd name="connsiteX9" fmla="*/ 80387 w 114126"/>
                <a:gd name="connsiteY9" fmla="*/ 13270 h 110037"/>
                <a:gd name="connsiteX10" fmla="*/ 45719 w 114126"/>
                <a:gd name="connsiteY10" fmla="*/ 85 h 110037"/>
                <a:gd name="connsiteX11" fmla="*/ 7508 w 114126"/>
                <a:gd name="connsiteY11" fmla="*/ 27174 h 110037"/>
                <a:gd name="connsiteX12" fmla="*/ 19148 w 114126"/>
                <a:gd name="connsiteY12" fmla="*/ 38442 h 110037"/>
                <a:gd name="connsiteX13" fmla="*/ 30789 w 114126"/>
                <a:gd name="connsiteY13" fmla="*/ 27414 h 110037"/>
                <a:gd name="connsiteX14" fmla="*/ 17883 w 114126"/>
                <a:gd name="connsiteY14" fmla="*/ 16387 h 110037"/>
                <a:gd name="connsiteX15" fmla="*/ 45213 w 114126"/>
                <a:gd name="connsiteY15" fmla="*/ 5359 h 110037"/>
                <a:gd name="connsiteX16" fmla="*/ 72036 w 114126"/>
                <a:gd name="connsiteY16" fmla="*/ 36045 h 110037"/>
                <a:gd name="connsiteX17" fmla="*/ 72036 w 114126"/>
                <a:gd name="connsiteY17" fmla="*/ 44915 h 110037"/>
                <a:gd name="connsiteX18" fmla="*/ 25475 w 114126"/>
                <a:gd name="connsiteY18" fmla="*/ 53545 h 110037"/>
                <a:gd name="connsiteX19" fmla="*/ 170 w 114126"/>
                <a:gd name="connsiteY19" fmla="*/ 84710 h 110037"/>
                <a:gd name="connsiteX20" fmla="*/ 40658 w 114126"/>
                <a:gd name="connsiteY20" fmla="*/ 110122 h 110037"/>
                <a:gd name="connsiteX21" fmla="*/ 73807 w 114126"/>
                <a:gd name="connsiteY21" fmla="*/ 89265 h 110037"/>
                <a:gd name="connsiteX22" fmla="*/ 72036 w 114126"/>
                <a:gd name="connsiteY22" fmla="*/ 49949 h 110037"/>
                <a:gd name="connsiteX23" fmla="*/ 72036 w 114126"/>
                <a:gd name="connsiteY23" fmla="*/ 73922 h 110037"/>
                <a:gd name="connsiteX24" fmla="*/ 42429 w 114126"/>
                <a:gd name="connsiteY24" fmla="*/ 104848 h 110037"/>
                <a:gd name="connsiteX25" fmla="*/ 19654 w 114126"/>
                <a:gd name="connsiteY25" fmla="*/ 84471 h 110037"/>
                <a:gd name="connsiteX26" fmla="*/ 72036 w 114126"/>
                <a:gd name="connsiteY26" fmla="*/ 49949 h 11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0037">
                  <a:moveTo>
                    <a:pt x="73807" y="89265"/>
                  </a:moveTo>
                  <a:cubicBezTo>
                    <a:pt x="74820" y="98855"/>
                    <a:pt x="81652" y="108923"/>
                    <a:pt x="93545" y="108923"/>
                  </a:cubicBezTo>
                  <a:cubicBezTo>
                    <a:pt x="98859" y="108923"/>
                    <a:pt x="114296" y="105567"/>
                    <a:pt x="114296" y="86149"/>
                  </a:cubicBezTo>
                  <a:lnTo>
                    <a:pt x="114296" y="72724"/>
                  </a:lnTo>
                  <a:lnTo>
                    <a:pt x="107969" y="72724"/>
                  </a:lnTo>
                  <a:lnTo>
                    <a:pt x="107969" y="86149"/>
                  </a:lnTo>
                  <a:cubicBezTo>
                    <a:pt x="107969" y="100053"/>
                    <a:pt x="101643" y="101492"/>
                    <a:pt x="98859" y="101492"/>
                  </a:cubicBezTo>
                  <a:cubicBezTo>
                    <a:pt x="90509" y="101492"/>
                    <a:pt x="89497" y="90704"/>
                    <a:pt x="89497" y="89505"/>
                  </a:cubicBezTo>
                  <a:lnTo>
                    <a:pt x="89497" y="41558"/>
                  </a:lnTo>
                  <a:cubicBezTo>
                    <a:pt x="89497" y="31490"/>
                    <a:pt x="89497" y="22140"/>
                    <a:pt x="80387" y="13270"/>
                  </a:cubicBezTo>
                  <a:cubicBezTo>
                    <a:pt x="70518" y="3920"/>
                    <a:pt x="57865" y="85"/>
                    <a:pt x="45719" y="85"/>
                  </a:cubicBezTo>
                  <a:cubicBezTo>
                    <a:pt x="24969" y="85"/>
                    <a:pt x="7508" y="11352"/>
                    <a:pt x="7508" y="27174"/>
                  </a:cubicBezTo>
                  <a:cubicBezTo>
                    <a:pt x="7508" y="34366"/>
                    <a:pt x="12569" y="38442"/>
                    <a:pt x="19148" y="38442"/>
                  </a:cubicBezTo>
                  <a:cubicBezTo>
                    <a:pt x="26234" y="38442"/>
                    <a:pt x="30789" y="33647"/>
                    <a:pt x="30789" y="27414"/>
                  </a:cubicBezTo>
                  <a:cubicBezTo>
                    <a:pt x="30789" y="24537"/>
                    <a:pt x="29523" y="16626"/>
                    <a:pt x="17883" y="16387"/>
                  </a:cubicBezTo>
                  <a:cubicBezTo>
                    <a:pt x="24715" y="7996"/>
                    <a:pt x="37115" y="5359"/>
                    <a:pt x="45213" y="5359"/>
                  </a:cubicBezTo>
                  <a:cubicBezTo>
                    <a:pt x="57612" y="5359"/>
                    <a:pt x="72036" y="14708"/>
                    <a:pt x="72036" y="36045"/>
                  </a:cubicBezTo>
                  <a:lnTo>
                    <a:pt x="72036" y="44915"/>
                  </a:lnTo>
                  <a:cubicBezTo>
                    <a:pt x="59130" y="45634"/>
                    <a:pt x="41417" y="46353"/>
                    <a:pt x="25475" y="53545"/>
                  </a:cubicBezTo>
                  <a:cubicBezTo>
                    <a:pt x="6496" y="61696"/>
                    <a:pt x="170" y="74162"/>
                    <a:pt x="170" y="84710"/>
                  </a:cubicBezTo>
                  <a:cubicBezTo>
                    <a:pt x="170" y="104129"/>
                    <a:pt x="24715" y="110122"/>
                    <a:pt x="40658" y="110122"/>
                  </a:cubicBezTo>
                  <a:cubicBezTo>
                    <a:pt x="57359" y="110122"/>
                    <a:pt x="68999" y="100533"/>
                    <a:pt x="73807" y="89265"/>
                  </a:cubicBezTo>
                  <a:close/>
                  <a:moveTo>
                    <a:pt x="72036" y="49949"/>
                  </a:moveTo>
                  <a:lnTo>
                    <a:pt x="72036" y="73922"/>
                  </a:lnTo>
                  <a:cubicBezTo>
                    <a:pt x="72036" y="96697"/>
                    <a:pt x="53816" y="104848"/>
                    <a:pt x="42429" y="104848"/>
                  </a:cubicBezTo>
                  <a:cubicBezTo>
                    <a:pt x="30030" y="104848"/>
                    <a:pt x="19654" y="96457"/>
                    <a:pt x="19654" y="84471"/>
                  </a:cubicBezTo>
                  <a:cubicBezTo>
                    <a:pt x="19654" y="71285"/>
                    <a:pt x="30283" y="51387"/>
                    <a:pt x="72036" y="49949"/>
                  </a:cubicBez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2CAD4126-ECAC-68D4-5FB5-77C24335491A}"/>
                </a:ext>
              </a:extLst>
            </p:cNvPr>
            <p:cNvSpPr/>
            <p:nvPr>
              <p:custDataLst>
                <p:tags r:id="rId14"/>
              </p:custDataLst>
            </p:nvPr>
          </p:nvSpPr>
          <p:spPr>
            <a:xfrm>
              <a:off x="6975413" y="4474402"/>
              <a:ext cx="127537" cy="103324"/>
            </a:xfrm>
            <a:custGeom>
              <a:avLst/>
              <a:gdLst>
                <a:gd name="connsiteX0" fmla="*/ 69764 w 127537"/>
                <a:gd name="connsiteY0" fmla="*/ 47072 h 103324"/>
                <a:gd name="connsiteX1" fmla="*/ 93044 w 127537"/>
                <a:gd name="connsiteY1" fmla="*/ 19982 h 103324"/>
                <a:gd name="connsiteX2" fmla="*/ 123157 w 127537"/>
                <a:gd name="connsiteY2" fmla="*/ 7516 h 103324"/>
                <a:gd name="connsiteX3" fmla="*/ 123157 w 127537"/>
                <a:gd name="connsiteY3" fmla="*/ 85 h 103324"/>
                <a:gd name="connsiteX4" fmla="*/ 102407 w 127537"/>
                <a:gd name="connsiteY4" fmla="*/ 804 h 103324"/>
                <a:gd name="connsiteX5" fmla="*/ 78114 w 127537"/>
                <a:gd name="connsiteY5" fmla="*/ 85 h 103324"/>
                <a:gd name="connsiteX6" fmla="*/ 78114 w 127537"/>
                <a:gd name="connsiteY6" fmla="*/ 7516 h 103324"/>
                <a:gd name="connsiteX7" fmla="*/ 85453 w 127537"/>
                <a:gd name="connsiteY7" fmla="*/ 14948 h 103324"/>
                <a:gd name="connsiteX8" fmla="*/ 81657 w 127537"/>
                <a:gd name="connsiteY8" fmla="*/ 23339 h 103324"/>
                <a:gd name="connsiteX9" fmla="*/ 65968 w 127537"/>
                <a:gd name="connsiteY9" fmla="*/ 42038 h 103324"/>
                <a:gd name="connsiteX10" fmla="*/ 46230 w 127537"/>
                <a:gd name="connsiteY10" fmla="*/ 17825 h 103324"/>
                <a:gd name="connsiteX11" fmla="*/ 43952 w 127537"/>
                <a:gd name="connsiteY11" fmla="*/ 13510 h 103324"/>
                <a:gd name="connsiteX12" fmla="*/ 52809 w 127537"/>
                <a:gd name="connsiteY12" fmla="*/ 7516 h 103324"/>
                <a:gd name="connsiteX13" fmla="*/ 52809 w 127537"/>
                <a:gd name="connsiteY13" fmla="*/ 85 h 103324"/>
                <a:gd name="connsiteX14" fmla="*/ 25480 w 127537"/>
                <a:gd name="connsiteY14" fmla="*/ 804 h 103324"/>
                <a:gd name="connsiteX15" fmla="*/ 1440 w 127537"/>
                <a:gd name="connsiteY15" fmla="*/ 85 h 103324"/>
                <a:gd name="connsiteX16" fmla="*/ 1440 w 127537"/>
                <a:gd name="connsiteY16" fmla="*/ 7516 h 103324"/>
                <a:gd name="connsiteX17" fmla="*/ 31300 w 127537"/>
                <a:gd name="connsiteY17" fmla="*/ 22140 h 103324"/>
                <a:gd name="connsiteX18" fmla="*/ 56352 w 127537"/>
                <a:gd name="connsiteY18" fmla="*/ 53066 h 103324"/>
                <a:gd name="connsiteX19" fmla="*/ 32565 w 127537"/>
                <a:gd name="connsiteY19" fmla="*/ 81594 h 103324"/>
                <a:gd name="connsiteX20" fmla="*/ 175 w 127537"/>
                <a:gd name="connsiteY20" fmla="*/ 95978 h 103324"/>
                <a:gd name="connsiteX21" fmla="*/ 175 w 127537"/>
                <a:gd name="connsiteY21" fmla="*/ 103409 h 103324"/>
                <a:gd name="connsiteX22" fmla="*/ 21178 w 127537"/>
                <a:gd name="connsiteY22" fmla="*/ 102690 h 103324"/>
                <a:gd name="connsiteX23" fmla="*/ 45218 w 127537"/>
                <a:gd name="connsiteY23" fmla="*/ 103409 h 103324"/>
                <a:gd name="connsiteX24" fmla="*/ 45218 w 127537"/>
                <a:gd name="connsiteY24" fmla="*/ 95978 h 103324"/>
                <a:gd name="connsiteX25" fmla="*/ 37879 w 127537"/>
                <a:gd name="connsiteY25" fmla="*/ 88546 h 103324"/>
                <a:gd name="connsiteX26" fmla="*/ 60654 w 127537"/>
                <a:gd name="connsiteY26" fmla="*/ 58100 h 103324"/>
                <a:gd name="connsiteX27" fmla="*/ 79886 w 127537"/>
                <a:gd name="connsiteY27" fmla="*/ 82073 h 103324"/>
                <a:gd name="connsiteX28" fmla="*/ 85200 w 127537"/>
                <a:gd name="connsiteY28" fmla="*/ 89984 h 103324"/>
                <a:gd name="connsiteX29" fmla="*/ 76090 w 127537"/>
                <a:gd name="connsiteY29" fmla="*/ 95978 h 103324"/>
                <a:gd name="connsiteX30" fmla="*/ 76090 w 127537"/>
                <a:gd name="connsiteY30" fmla="*/ 103409 h 103324"/>
                <a:gd name="connsiteX31" fmla="*/ 103419 w 127537"/>
                <a:gd name="connsiteY31" fmla="*/ 102690 h 103324"/>
                <a:gd name="connsiteX32" fmla="*/ 127712 w 127537"/>
                <a:gd name="connsiteY32" fmla="*/ 103409 h 103324"/>
                <a:gd name="connsiteX33" fmla="*/ 127712 w 127537"/>
                <a:gd name="connsiteY33" fmla="*/ 95978 h 103324"/>
                <a:gd name="connsiteX34" fmla="*/ 103672 w 127537"/>
                <a:gd name="connsiteY34" fmla="*/ 88546 h 103324"/>
                <a:gd name="connsiteX35" fmla="*/ 69764 w 127537"/>
                <a:gd name="connsiteY35" fmla="*/ 47072 h 1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3324">
                  <a:moveTo>
                    <a:pt x="69764" y="47072"/>
                  </a:moveTo>
                  <a:cubicBezTo>
                    <a:pt x="77355" y="37962"/>
                    <a:pt x="86971" y="26216"/>
                    <a:pt x="93044" y="19982"/>
                  </a:cubicBezTo>
                  <a:cubicBezTo>
                    <a:pt x="100889" y="11352"/>
                    <a:pt x="111264" y="7756"/>
                    <a:pt x="123157" y="7516"/>
                  </a:cubicBezTo>
                  <a:lnTo>
                    <a:pt x="123157" y="85"/>
                  </a:lnTo>
                  <a:cubicBezTo>
                    <a:pt x="116578" y="564"/>
                    <a:pt x="108986" y="804"/>
                    <a:pt x="102407" y="804"/>
                  </a:cubicBezTo>
                  <a:cubicBezTo>
                    <a:pt x="94816" y="804"/>
                    <a:pt x="81404" y="324"/>
                    <a:pt x="78114" y="85"/>
                  </a:cubicBezTo>
                  <a:lnTo>
                    <a:pt x="78114" y="7516"/>
                  </a:lnTo>
                  <a:cubicBezTo>
                    <a:pt x="83428" y="7996"/>
                    <a:pt x="85453" y="11112"/>
                    <a:pt x="85453" y="14948"/>
                  </a:cubicBezTo>
                  <a:cubicBezTo>
                    <a:pt x="85453" y="18784"/>
                    <a:pt x="82922" y="21900"/>
                    <a:pt x="81657" y="23339"/>
                  </a:cubicBezTo>
                  <a:lnTo>
                    <a:pt x="65968" y="42038"/>
                  </a:lnTo>
                  <a:lnTo>
                    <a:pt x="46230" y="17825"/>
                  </a:lnTo>
                  <a:cubicBezTo>
                    <a:pt x="43952" y="15428"/>
                    <a:pt x="43952" y="14948"/>
                    <a:pt x="43952" y="13510"/>
                  </a:cubicBezTo>
                  <a:cubicBezTo>
                    <a:pt x="43952" y="9914"/>
                    <a:pt x="47748" y="7756"/>
                    <a:pt x="52809" y="7516"/>
                  </a:cubicBezTo>
                  <a:lnTo>
                    <a:pt x="52809" y="85"/>
                  </a:lnTo>
                  <a:cubicBezTo>
                    <a:pt x="46230" y="324"/>
                    <a:pt x="29528" y="804"/>
                    <a:pt x="25480" y="804"/>
                  </a:cubicBezTo>
                  <a:cubicBezTo>
                    <a:pt x="20166" y="804"/>
                    <a:pt x="8272" y="564"/>
                    <a:pt x="1440" y="85"/>
                  </a:cubicBezTo>
                  <a:lnTo>
                    <a:pt x="1440" y="7516"/>
                  </a:lnTo>
                  <a:cubicBezTo>
                    <a:pt x="19153" y="7516"/>
                    <a:pt x="19406" y="7756"/>
                    <a:pt x="31300" y="22140"/>
                  </a:cubicBezTo>
                  <a:lnTo>
                    <a:pt x="56352" y="53066"/>
                  </a:lnTo>
                  <a:lnTo>
                    <a:pt x="32565" y="81594"/>
                  </a:lnTo>
                  <a:cubicBezTo>
                    <a:pt x="20419" y="95498"/>
                    <a:pt x="5489" y="95978"/>
                    <a:pt x="175" y="95978"/>
                  </a:cubicBezTo>
                  <a:lnTo>
                    <a:pt x="175" y="103409"/>
                  </a:lnTo>
                  <a:cubicBezTo>
                    <a:pt x="6754" y="102930"/>
                    <a:pt x="14598" y="102690"/>
                    <a:pt x="21178" y="102690"/>
                  </a:cubicBezTo>
                  <a:cubicBezTo>
                    <a:pt x="28516" y="102690"/>
                    <a:pt x="39144" y="103170"/>
                    <a:pt x="45218" y="103409"/>
                  </a:cubicBezTo>
                  <a:lnTo>
                    <a:pt x="45218" y="95978"/>
                  </a:lnTo>
                  <a:cubicBezTo>
                    <a:pt x="39650" y="95259"/>
                    <a:pt x="37879" y="92142"/>
                    <a:pt x="37879" y="88546"/>
                  </a:cubicBezTo>
                  <a:cubicBezTo>
                    <a:pt x="37879" y="83272"/>
                    <a:pt x="45218" y="75361"/>
                    <a:pt x="60654" y="58100"/>
                  </a:cubicBezTo>
                  <a:lnTo>
                    <a:pt x="79886" y="82073"/>
                  </a:lnTo>
                  <a:cubicBezTo>
                    <a:pt x="81910" y="84710"/>
                    <a:pt x="85200" y="88546"/>
                    <a:pt x="85200" y="89984"/>
                  </a:cubicBezTo>
                  <a:cubicBezTo>
                    <a:pt x="85200" y="92142"/>
                    <a:pt x="82922" y="95738"/>
                    <a:pt x="76090" y="95978"/>
                  </a:cubicBezTo>
                  <a:lnTo>
                    <a:pt x="76090" y="103409"/>
                  </a:lnTo>
                  <a:cubicBezTo>
                    <a:pt x="83681" y="103170"/>
                    <a:pt x="97852" y="102690"/>
                    <a:pt x="103419" y="102690"/>
                  </a:cubicBezTo>
                  <a:cubicBezTo>
                    <a:pt x="110252" y="102690"/>
                    <a:pt x="120121" y="102930"/>
                    <a:pt x="127712" y="103409"/>
                  </a:cubicBezTo>
                  <a:lnTo>
                    <a:pt x="127712" y="95978"/>
                  </a:lnTo>
                  <a:cubicBezTo>
                    <a:pt x="114047" y="95978"/>
                    <a:pt x="109493" y="95498"/>
                    <a:pt x="103672" y="88546"/>
                  </a:cubicBezTo>
                  <a:lnTo>
                    <a:pt x="69764" y="47072"/>
                  </a:lnTo>
                  <a:close/>
                </a:path>
              </a:pathLst>
            </a:custGeom>
            <a:solidFill>
              <a:srgbClr val="000000"/>
            </a:solidFill>
            <a:ln w="2540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3A56CA42-7D65-8CE3-6DC2-9F0F4C0D0AE9}"/>
                </a:ext>
              </a:extLst>
            </p:cNvPr>
            <p:cNvSpPr/>
            <p:nvPr>
              <p:custDataLst>
                <p:tags r:id="rId15"/>
              </p:custDataLst>
            </p:nvPr>
          </p:nvSpPr>
          <p:spPr>
            <a:xfrm>
              <a:off x="6520946" y="4628925"/>
              <a:ext cx="138520" cy="117972"/>
            </a:xfrm>
            <a:custGeom>
              <a:avLst/>
              <a:gdLst>
                <a:gd name="connsiteX0" fmla="*/ 112815 w 138520"/>
                <a:gd name="connsiteY0" fmla="*/ 20061 h 117972"/>
                <a:gd name="connsiteX1" fmla="*/ 134602 w 138520"/>
                <a:gd name="connsiteY1" fmla="*/ 6133 h 117972"/>
                <a:gd name="connsiteX2" fmla="*/ 138676 w 138520"/>
                <a:gd name="connsiteY2" fmla="*/ 2441 h 117972"/>
                <a:gd name="connsiteX3" fmla="*/ 136196 w 138520"/>
                <a:gd name="connsiteY3" fmla="*/ 92 h 117972"/>
                <a:gd name="connsiteX4" fmla="*/ 122026 w 138520"/>
                <a:gd name="connsiteY4" fmla="*/ 763 h 117972"/>
                <a:gd name="connsiteX5" fmla="*/ 103603 w 138520"/>
                <a:gd name="connsiteY5" fmla="*/ 92 h 117972"/>
                <a:gd name="connsiteX6" fmla="*/ 100061 w 138520"/>
                <a:gd name="connsiteY6" fmla="*/ 3783 h 117972"/>
                <a:gd name="connsiteX7" fmla="*/ 103249 w 138520"/>
                <a:gd name="connsiteY7" fmla="*/ 6133 h 117972"/>
                <a:gd name="connsiteX8" fmla="*/ 110512 w 138520"/>
                <a:gd name="connsiteY8" fmla="*/ 10999 h 117972"/>
                <a:gd name="connsiteX9" fmla="*/ 107323 w 138520"/>
                <a:gd name="connsiteY9" fmla="*/ 17712 h 117972"/>
                <a:gd name="connsiteX10" fmla="*/ 49223 w 138520"/>
                <a:gd name="connsiteY10" fmla="*/ 98933 h 117972"/>
                <a:gd name="connsiteX11" fmla="*/ 33103 w 138520"/>
                <a:gd name="connsiteY11" fmla="*/ 13181 h 117972"/>
                <a:gd name="connsiteX12" fmla="*/ 32749 w 138520"/>
                <a:gd name="connsiteY12" fmla="*/ 10664 h 117972"/>
                <a:gd name="connsiteX13" fmla="*/ 43909 w 138520"/>
                <a:gd name="connsiteY13" fmla="*/ 6133 h 117972"/>
                <a:gd name="connsiteX14" fmla="*/ 49223 w 138520"/>
                <a:gd name="connsiteY14" fmla="*/ 2441 h 117972"/>
                <a:gd name="connsiteX15" fmla="*/ 46211 w 138520"/>
                <a:gd name="connsiteY15" fmla="*/ 92 h 117972"/>
                <a:gd name="connsiteX16" fmla="*/ 23361 w 138520"/>
                <a:gd name="connsiteY16" fmla="*/ 763 h 117972"/>
                <a:gd name="connsiteX17" fmla="*/ 3699 w 138520"/>
                <a:gd name="connsiteY17" fmla="*/ 92 h 117972"/>
                <a:gd name="connsiteX18" fmla="*/ 156 w 138520"/>
                <a:gd name="connsiteY18" fmla="*/ 3783 h 117972"/>
                <a:gd name="connsiteX19" fmla="*/ 4585 w 138520"/>
                <a:gd name="connsiteY19" fmla="*/ 6133 h 117972"/>
                <a:gd name="connsiteX20" fmla="*/ 15567 w 138520"/>
                <a:gd name="connsiteY20" fmla="*/ 11503 h 117972"/>
                <a:gd name="connsiteX21" fmla="*/ 34875 w 138520"/>
                <a:gd name="connsiteY21" fmla="*/ 113533 h 117972"/>
                <a:gd name="connsiteX22" fmla="*/ 39126 w 138520"/>
                <a:gd name="connsiteY22" fmla="*/ 118064 h 117972"/>
                <a:gd name="connsiteX23" fmla="*/ 45149 w 138520"/>
                <a:gd name="connsiteY23" fmla="*/ 114372 h 117972"/>
                <a:gd name="connsiteX24" fmla="*/ 112815 w 138520"/>
                <a:gd name="connsiteY24" fmla="*/ 20061 h 1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17972">
                  <a:moveTo>
                    <a:pt x="112815" y="20061"/>
                  </a:moveTo>
                  <a:cubicBezTo>
                    <a:pt x="119369" y="10999"/>
                    <a:pt x="125037" y="6804"/>
                    <a:pt x="134602" y="6133"/>
                  </a:cubicBezTo>
                  <a:cubicBezTo>
                    <a:pt x="136728" y="5965"/>
                    <a:pt x="138676" y="5797"/>
                    <a:pt x="138676" y="2441"/>
                  </a:cubicBezTo>
                  <a:cubicBezTo>
                    <a:pt x="138676" y="1937"/>
                    <a:pt x="138322" y="92"/>
                    <a:pt x="136196" y="92"/>
                  </a:cubicBezTo>
                  <a:cubicBezTo>
                    <a:pt x="131945" y="92"/>
                    <a:pt x="126454" y="763"/>
                    <a:pt x="122026" y="763"/>
                  </a:cubicBezTo>
                  <a:cubicBezTo>
                    <a:pt x="116357" y="763"/>
                    <a:pt x="108918" y="92"/>
                    <a:pt x="103603" y="92"/>
                  </a:cubicBezTo>
                  <a:cubicBezTo>
                    <a:pt x="102009" y="92"/>
                    <a:pt x="100061" y="595"/>
                    <a:pt x="100061" y="3783"/>
                  </a:cubicBezTo>
                  <a:cubicBezTo>
                    <a:pt x="100061" y="5965"/>
                    <a:pt x="102541" y="6133"/>
                    <a:pt x="103249" y="6133"/>
                  </a:cubicBezTo>
                  <a:cubicBezTo>
                    <a:pt x="108918" y="6468"/>
                    <a:pt x="110512" y="8482"/>
                    <a:pt x="110512" y="10999"/>
                  </a:cubicBezTo>
                  <a:cubicBezTo>
                    <a:pt x="110512" y="13349"/>
                    <a:pt x="109272" y="15027"/>
                    <a:pt x="107323" y="17712"/>
                  </a:cubicBezTo>
                  <a:lnTo>
                    <a:pt x="49223" y="98933"/>
                  </a:lnTo>
                  <a:lnTo>
                    <a:pt x="33103" y="13181"/>
                  </a:lnTo>
                  <a:cubicBezTo>
                    <a:pt x="32749" y="11671"/>
                    <a:pt x="32749" y="11335"/>
                    <a:pt x="32749" y="10664"/>
                  </a:cubicBezTo>
                  <a:cubicBezTo>
                    <a:pt x="32749" y="6133"/>
                    <a:pt x="42669" y="6133"/>
                    <a:pt x="43909" y="6133"/>
                  </a:cubicBezTo>
                  <a:cubicBezTo>
                    <a:pt x="46920" y="6133"/>
                    <a:pt x="49223" y="6133"/>
                    <a:pt x="49223" y="2441"/>
                  </a:cubicBezTo>
                  <a:cubicBezTo>
                    <a:pt x="49223" y="2273"/>
                    <a:pt x="49046" y="92"/>
                    <a:pt x="46211" y="92"/>
                  </a:cubicBezTo>
                  <a:cubicBezTo>
                    <a:pt x="41075" y="92"/>
                    <a:pt x="28498" y="763"/>
                    <a:pt x="23361" y="763"/>
                  </a:cubicBezTo>
                  <a:cubicBezTo>
                    <a:pt x="18933" y="763"/>
                    <a:pt x="8127" y="92"/>
                    <a:pt x="3699" y="92"/>
                  </a:cubicBezTo>
                  <a:cubicBezTo>
                    <a:pt x="2105" y="92"/>
                    <a:pt x="156" y="595"/>
                    <a:pt x="156" y="3783"/>
                  </a:cubicBezTo>
                  <a:cubicBezTo>
                    <a:pt x="156" y="6133"/>
                    <a:pt x="2636" y="6133"/>
                    <a:pt x="4585" y="6133"/>
                  </a:cubicBezTo>
                  <a:cubicBezTo>
                    <a:pt x="14504" y="6133"/>
                    <a:pt x="14681" y="7140"/>
                    <a:pt x="15567" y="11503"/>
                  </a:cubicBezTo>
                  <a:lnTo>
                    <a:pt x="34875" y="113533"/>
                  </a:lnTo>
                  <a:cubicBezTo>
                    <a:pt x="35583" y="117057"/>
                    <a:pt x="35760" y="118064"/>
                    <a:pt x="39126" y="118064"/>
                  </a:cubicBezTo>
                  <a:cubicBezTo>
                    <a:pt x="42492" y="118064"/>
                    <a:pt x="43377" y="116889"/>
                    <a:pt x="45149" y="114372"/>
                  </a:cubicBezTo>
                  <a:lnTo>
                    <a:pt x="112815" y="20061"/>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8EB2E9A3-99BF-3E38-B84E-3395279C8B9D}"/>
                </a:ext>
              </a:extLst>
            </p:cNvPr>
            <p:cNvSpPr/>
            <p:nvPr>
              <p:custDataLst>
                <p:tags r:id="rId16"/>
              </p:custDataLst>
            </p:nvPr>
          </p:nvSpPr>
          <p:spPr>
            <a:xfrm>
              <a:off x="6637964" y="4687564"/>
              <a:ext cx="44536" cy="81269"/>
            </a:xfrm>
            <a:custGeom>
              <a:avLst/>
              <a:gdLst>
                <a:gd name="connsiteX0" fmla="*/ 38751 w 44536"/>
                <a:gd name="connsiteY0" fmla="*/ 5247 h 81269"/>
                <a:gd name="connsiteX1" fmla="*/ 33184 w 44536"/>
                <a:gd name="connsiteY1" fmla="*/ 93 h 81269"/>
                <a:gd name="connsiteX2" fmla="*/ 25466 w 44536"/>
                <a:gd name="connsiteY2" fmla="*/ 7285 h 81269"/>
                <a:gd name="connsiteX3" fmla="*/ 30907 w 44536"/>
                <a:gd name="connsiteY3" fmla="*/ 12439 h 81269"/>
                <a:gd name="connsiteX4" fmla="*/ 38751 w 44536"/>
                <a:gd name="connsiteY4" fmla="*/ 5247 h 81269"/>
                <a:gd name="connsiteX5" fmla="*/ 44698 w 44536"/>
                <a:gd name="connsiteY5" fmla="*/ 62783 h 81269"/>
                <a:gd name="connsiteX6" fmla="*/ 42041 w 44536"/>
                <a:gd name="connsiteY6" fmla="*/ 61104 h 81269"/>
                <a:gd name="connsiteX7" fmla="*/ 39004 w 44536"/>
                <a:gd name="connsiteY7" fmla="*/ 63861 h 81269"/>
                <a:gd name="connsiteX8" fmla="*/ 24833 w 44536"/>
                <a:gd name="connsiteY8" fmla="*/ 77286 h 81269"/>
                <a:gd name="connsiteX9" fmla="*/ 21038 w 44536"/>
                <a:gd name="connsiteY9" fmla="*/ 72732 h 81269"/>
                <a:gd name="connsiteX10" fmla="*/ 22682 w 44536"/>
                <a:gd name="connsiteY10" fmla="*/ 66618 h 81269"/>
                <a:gd name="connsiteX11" fmla="*/ 25339 w 44536"/>
                <a:gd name="connsiteY11" fmla="*/ 60146 h 81269"/>
                <a:gd name="connsiteX12" fmla="*/ 32551 w 44536"/>
                <a:gd name="connsiteY12" fmla="*/ 43604 h 81269"/>
                <a:gd name="connsiteX13" fmla="*/ 34323 w 44536"/>
                <a:gd name="connsiteY13" fmla="*/ 37611 h 81269"/>
                <a:gd name="connsiteX14" fmla="*/ 20532 w 44536"/>
                <a:gd name="connsiteY14" fmla="*/ 27062 h 81269"/>
                <a:gd name="connsiteX15" fmla="*/ 161 w 44536"/>
                <a:gd name="connsiteY15" fmla="*/ 45642 h 81269"/>
                <a:gd name="connsiteX16" fmla="*/ 2818 w 44536"/>
                <a:gd name="connsiteY16" fmla="*/ 47320 h 81269"/>
                <a:gd name="connsiteX17" fmla="*/ 5728 w 44536"/>
                <a:gd name="connsiteY17" fmla="*/ 44923 h 81269"/>
                <a:gd name="connsiteX18" fmla="*/ 20025 w 44536"/>
                <a:gd name="connsiteY18" fmla="*/ 31138 h 81269"/>
                <a:gd name="connsiteX19" fmla="*/ 23821 w 44536"/>
                <a:gd name="connsiteY19" fmla="*/ 35693 h 81269"/>
                <a:gd name="connsiteX20" fmla="*/ 23062 w 44536"/>
                <a:gd name="connsiteY20" fmla="*/ 40008 h 81269"/>
                <a:gd name="connsiteX21" fmla="*/ 14711 w 44536"/>
                <a:gd name="connsiteY21" fmla="*/ 59067 h 81269"/>
                <a:gd name="connsiteX22" fmla="*/ 11928 w 44536"/>
                <a:gd name="connsiteY22" fmla="*/ 65420 h 81269"/>
                <a:gd name="connsiteX23" fmla="*/ 10536 w 44536"/>
                <a:gd name="connsiteY23" fmla="*/ 70814 h 81269"/>
                <a:gd name="connsiteX24" fmla="*/ 24327 w 44536"/>
                <a:gd name="connsiteY24" fmla="*/ 81362 h 81269"/>
                <a:gd name="connsiteX25" fmla="*/ 44698 w 44536"/>
                <a:gd name="connsiteY25" fmla="*/ 62783 h 8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1269">
                  <a:moveTo>
                    <a:pt x="38751" y="5247"/>
                  </a:moveTo>
                  <a:cubicBezTo>
                    <a:pt x="38751" y="2370"/>
                    <a:pt x="36474" y="93"/>
                    <a:pt x="33184" y="93"/>
                  </a:cubicBezTo>
                  <a:cubicBezTo>
                    <a:pt x="29641" y="93"/>
                    <a:pt x="25466" y="3329"/>
                    <a:pt x="25466" y="7285"/>
                  </a:cubicBezTo>
                  <a:cubicBezTo>
                    <a:pt x="25466" y="10641"/>
                    <a:pt x="28250" y="12439"/>
                    <a:pt x="30907" y="12439"/>
                  </a:cubicBezTo>
                  <a:cubicBezTo>
                    <a:pt x="35082" y="12439"/>
                    <a:pt x="38751" y="8843"/>
                    <a:pt x="38751" y="5247"/>
                  </a:cubicBezTo>
                  <a:close/>
                  <a:moveTo>
                    <a:pt x="44698" y="62783"/>
                  </a:moveTo>
                  <a:cubicBezTo>
                    <a:pt x="44698" y="61104"/>
                    <a:pt x="42547" y="61104"/>
                    <a:pt x="42041" y="61104"/>
                  </a:cubicBezTo>
                  <a:cubicBezTo>
                    <a:pt x="39890" y="61104"/>
                    <a:pt x="39763" y="61584"/>
                    <a:pt x="39004" y="63861"/>
                  </a:cubicBezTo>
                  <a:cubicBezTo>
                    <a:pt x="36853" y="70454"/>
                    <a:pt x="31160" y="77286"/>
                    <a:pt x="24833" y="77286"/>
                  </a:cubicBezTo>
                  <a:cubicBezTo>
                    <a:pt x="21923" y="77286"/>
                    <a:pt x="21038" y="75369"/>
                    <a:pt x="21038" y="72732"/>
                  </a:cubicBezTo>
                  <a:cubicBezTo>
                    <a:pt x="21038" y="70214"/>
                    <a:pt x="21670" y="68896"/>
                    <a:pt x="22682" y="66618"/>
                  </a:cubicBezTo>
                  <a:cubicBezTo>
                    <a:pt x="23695" y="64221"/>
                    <a:pt x="24707" y="61824"/>
                    <a:pt x="25339" y="60146"/>
                  </a:cubicBezTo>
                  <a:cubicBezTo>
                    <a:pt x="25846" y="59067"/>
                    <a:pt x="30780" y="47919"/>
                    <a:pt x="32551" y="43604"/>
                  </a:cubicBezTo>
                  <a:cubicBezTo>
                    <a:pt x="33564" y="41207"/>
                    <a:pt x="34323" y="39648"/>
                    <a:pt x="34323" y="37611"/>
                  </a:cubicBezTo>
                  <a:cubicBezTo>
                    <a:pt x="34323" y="31857"/>
                    <a:pt x="28503" y="27062"/>
                    <a:pt x="20532" y="27062"/>
                  </a:cubicBezTo>
                  <a:cubicBezTo>
                    <a:pt x="7246" y="27062"/>
                    <a:pt x="161" y="42405"/>
                    <a:pt x="161" y="45642"/>
                  </a:cubicBezTo>
                  <a:cubicBezTo>
                    <a:pt x="161" y="47320"/>
                    <a:pt x="2185" y="47320"/>
                    <a:pt x="2818" y="47320"/>
                  </a:cubicBezTo>
                  <a:cubicBezTo>
                    <a:pt x="4969" y="47320"/>
                    <a:pt x="5095" y="46721"/>
                    <a:pt x="5728" y="44923"/>
                  </a:cubicBezTo>
                  <a:cubicBezTo>
                    <a:pt x="8512" y="36412"/>
                    <a:pt x="14585" y="31138"/>
                    <a:pt x="20025" y="31138"/>
                  </a:cubicBezTo>
                  <a:cubicBezTo>
                    <a:pt x="22429" y="31138"/>
                    <a:pt x="23821" y="32456"/>
                    <a:pt x="23821" y="35693"/>
                  </a:cubicBezTo>
                  <a:cubicBezTo>
                    <a:pt x="23821" y="36172"/>
                    <a:pt x="23821" y="37731"/>
                    <a:pt x="23062" y="40008"/>
                  </a:cubicBezTo>
                  <a:cubicBezTo>
                    <a:pt x="22176" y="42166"/>
                    <a:pt x="16483" y="54991"/>
                    <a:pt x="14711" y="59067"/>
                  </a:cubicBezTo>
                  <a:cubicBezTo>
                    <a:pt x="13826" y="61104"/>
                    <a:pt x="13826" y="61344"/>
                    <a:pt x="11928" y="65420"/>
                  </a:cubicBezTo>
                  <a:cubicBezTo>
                    <a:pt x="11295" y="67098"/>
                    <a:pt x="10536" y="68776"/>
                    <a:pt x="10536" y="70814"/>
                  </a:cubicBezTo>
                  <a:cubicBezTo>
                    <a:pt x="10536" y="77047"/>
                    <a:pt x="16736" y="81362"/>
                    <a:pt x="24327" y="81362"/>
                  </a:cubicBezTo>
                  <a:cubicBezTo>
                    <a:pt x="37612" y="81362"/>
                    <a:pt x="44698" y="65779"/>
                    <a:pt x="44698" y="62783"/>
                  </a:cubicBez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D53C0022-9E48-6281-A8EB-A6252CD8FEF3}"/>
                </a:ext>
              </a:extLst>
            </p:cNvPr>
            <p:cNvSpPr/>
            <p:nvPr>
              <p:custDataLst>
                <p:tags r:id="rId17"/>
              </p:custDataLst>
            </p:nvPr>
          </p:nvSpPr>
          <p:spPr>
            <a:xfrm>
              <a:off x="6725743" y="4646713"/>
              <a:ext cx="97956" cy="109581"/>
            </a:xfrm>
            <a:custGeom>
              <a:avLst/>
              <a:gdLst>
                <a:gd name="connsiteX0" fmla="*/ 91035 w 97956"/>
                <a:gd name="connsiteY0" fmla="*/ 58994 h 109581"/>
                <a:gd name="connsiteX1" fmla="*/ 98120 w 97956"/>
                <a:gd name="connsiteY1" fmla="*/ 54966 h 109581"/>
                <a:gd name="connsiteX2" fmla="*/ 91035 w 97956"/>
                <a:gd name="connsiteY2" fmla="*/ 50771 h 109581"/>
                <a:gd name="connsiteX3" fmla="*/ 9021 w 97956"/>
                <a:gd name="connsiteY3" fmla="*/ 50771 h 109581"/>
                <a:gd name="connsiteX4" fmla="*/ 60744 w 97956"/>
                <a:gd name="connsiteY4" fmla="*/ 8314 h 109581"/>
                <a:gd name="connsiteX5" fmla="*/ 91035 w 97956"/>
                <a:gd name="connsiteY5" fmla="*/ 8314 h 109581"/>
                <a:gd name="connsiteX6" fmla="*/ 98120 w 97956"/>
                <a:gd name="connsiteY6" fmla="*/ 4287 h 109581"/>
                <a:gd name="connsiteX7" fmla="*/ 91035 w 97956"/>
                <a:gd name="connsiteY7" fmla="*/ 92 h 109581"/>
                <a:gd name="connsiteX8" fmla="*/ 60036 w 97956"/>
                <a:gd name="connsiteY8" fmla="*/ 92 h 109581"/>
                <a:gd name="connsiteX9" fmla="*/ 164 w 97956"/>
                <a:gd name="connsiteY9" fmla="*/ 54799 h 109581"/>
                <a:gd name="connsiteX10" fmla="*/ 60036 w 97956"/>
                <a:gd name="connsiteY10" fmla="*/ 109673 h 109581"/>
                <a:gd name="connsiteX11" fmla="*/ 91035 w 97956"/>
                <a:gd name="connsiteY11" fmla="*/ 109673 h 109581"/>
                <a:gd name="connsiteX12" fmla="*/ 98120 w 97956"/>
                <a:gd name="connsiteY12" fmla="*/ 105646 h 109581"/>
                <a:gd name="connsiteX13" fmla="*/ 91035 w 97956"/>
                <a:gd name="connsiteY13" fmla="*/ 101451 h 109581"/>
                <a:gd name="connsiteX14" fmla="*/ 60744 w 97956"/>
                <a:gd name="connsiteY14" fmla="*/ 101451 h 109581"/>
                <a:gd name="connsiteX15" fmla="*/ 9021 w 97956"/>
                <a:gd name="connsiteY15" fmla="*/ 58994 h 109581"/>
                <a:gd name="connsiteX16" fmla="*/ 91035 w 97956"/>
                <a:gd name="connsiteY16" fmla="*/ 58994 h 10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56" h="109581">
                  <a:moveTo>
                    <a:pt x="91035" y="58994"/>
                  </a:moveTo>
                  <a:cubicBezTo>
                    <a:pt x="93869" y="58994"/>
                    <a:pt x="98120" y="58994"/>
                    <a:pt x="98120" y="54966"/>
                  </a:cubicBezTo>
                  <a:cubicBezTo>
                    <a:pt x="98120" y="50771"/>
                    <a:pt x="94046" y="50771"/>
                    <a:pt x="91035" y="50771"/>
                  </a:cubicBezTo>
                  <a:lnTo>
                    <a:pt x="9021" y="50771"/>
                  </a:lnTo>
                  <a:cubicBezTo>
                    <a:pt x="11678" y="26438"/>
                    <a:pt x="33111" y="8314"/>
                    <a:pt x="60744" y="8314"/>
                  </a:cubicBezTo>
                  <a:lnTo>
                    <a:pt x="91035" y="8314"/>
                  </a:lnTo>
                  <a:cubicBezTo>
                    <a:pt x="93869" y="8314"/>
                    <a:pt x="98120" y="8314"/>
                    <a:pt x="98120" y="4287"/>
                  </a:cubicBezTo>
                  <a:cubicBezTo>
                    <a:pt x="98120" y="92"/>
                    <a:pt x="94046" y="92"/>
                    <a:pt x="91035" y="92"/>
                  </a:cubicBezTo>
                  <a:lnTo>
                    <a:pt x="60036" y="92"/>
                  </a:lnTo>
                  <a:cubicBezTo>
                    <a:pt x="27089" y="92"/>
                    <a:pt x="164" y="24592"/>
                    <a:pt x="164" y="54799"/>
                  </a:cubicBezTo>
                  <a:cubicBezTo>
                    <a:pt x="164" y="85676"/>
                    <a:pt x="27443" y="109673"/>
                    <a:pt x="60036" y="109673"/>
                  </a:cubicBezTo>
                  <a:lnTo>
                    <a:pt x="91035" y="109673"/>
                  </a:lnTo>
                  <a:cubicBezTo>
                    <a:pt x="93869" y="109673"/>
                    <a:pt x="98120" y="109673"/>
                    <a:pt x="98120" y="105646"/>
                  </a:cubicBezTo>
                  <a:cubicBezTo>
                    <a:pt x="98120" y="101451"/>
                    <a:pt x="94046" y="101451"/>
                    <a:pt x="91035" y="101451"/>
                  </a:cubicBezTo>
                  <a:lnTo>
                    <a:pt x="60744" y="101451"/>
                  </a:lnTo>
                  <a:cubicBezTo>
                    <a:pt x="33111" y="101451"/>
                    <a:pt x="11678" y="83327"/>
                    <a:pt x="9021" y="58994"/>
                  </a:cubicBezTo>
                  <a:lnTo>
                    <a:pt x="91035" y="58994"/>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512CEE6C-2708-71A0-4068-C21F062DB278}"/>
                </a:ext>
              </a:extLst>
            </p:cNvPr>
            <p:cNvSpPr/>
            <p:nvPr>
              <p:custDataLst>
                <p:tags r:id="rId18"/>
              </p:custDataLst>
            </p:nvPr>
          </p:nvSpPr>
          <p:spPr>
            <a:xfrm>
              <a:off x="6855556" y="4628925"/>
              <a:ext cx="137811" cy="117972"/>
            </a:xfrm>
            <a:custGeom>
              <a:avLst/>
              <a:gdLst>
                <a:gd name="connsiteX0" fmla="*/ 60750 w 137811"/>
                <a:gd name="connsiteY0" fmla="*/ 11838 h 117972"/>
                <a:gd name="connsiteX1" fmla="*/ 66241 w 137811"/>
                <a:gd name="connsiteY1" fmla="*/ 6133 h 117972"/>
                <a:gd name="connsiteX2" fmla="*/ 77578 w 137811"/>
                <a:gd name="connsiteY2" fmla="*/ 6133 h 117972"/>
                <a:gd name="connsiteX3" fmla="*/ 114422 w 137811"/>
                <a:gd name="connsiteY3" fmla="*/ 23418 h 117972"/>
                <a:gd name="connsiteX4" fmla="*/ 102731 w 137811"/>
                <a:gd name="connsiteY4" fmla="*/ 46911 h 117972"/>
                <a:gd name="connsiteX5" fmla="*/ 72264 w 137811"/>
                <a:gd name="connsiteY5" fmla="*/ 54966 h 117972"/>
                <a:gd name="connsiteX6" fmla="*/ 49413 w 137811"/>
                <a:gd name="connsiteY6" fmla="*/ 54966 h 117972"/>
                <a:gd name="connsiteX7" fmla="*/ 60750 w 137811"/>
                <a:gd name="connsiteY7" fmla="*/ 11838 h 117972"/>
                <a:gd name="connsiteX8" fmla="*/ 92811 w 137811"/>
                <a:gd name="connsiteY8" fmla="*/ 57651 h 117972"/>
                <a:gd name="connsiteX9" fmla="*/ 132667 w 137811"/>
                <a:gd name="connsiteY9" fmla="*/ 25935 h 117972"/>
                <a:gd name="connsiteX10" fmla="*/ 88914 w 137811"/>
                <a:gd name="connsiteY10" fmla="*/ 92 h 117972"/>
                <a:gd name="connsiteX11" fmla="*/ 34534 w 137811"/>
                <a:gd name="connsiteY11" fmla="*/ 92 h 117972"/>
                <a:gd name="connsiteX12" fmla="*/ 28865 w 137811"/>
                <a:gd name="connsiteY12" fmla="*/ 3783 h 117972"/>
                <a:gd name="connsiteX13" fmla="*/ 34534 w 137811"/>
                <a:gd name="connsiteY13" fmla="*/ 6133 h 117972"/>
                <a:gd name="connsiteX14" fmla="*/ 41265 w 137811"/>
                <a:gd name="connsiteY14" fmla="*/ 6468 h 117972"/>
                <a:gd name="connsiteX15" fmla="*/ 45339 w 137811"/>
                <a:gd name="connsiteY15" fmla="*/ 8818 h 117972"/>
                <a:gd name="connsiteX16" fmla="*/ 44630 w 137811"/>
                <a:gd name="connsiteY16" fmla="*/ 12510 h 117972"/>
                <a:gd name="connsiteX17" fmla="*/ 21071 w 137811"/>
                <a:gd name="connsiteY17" fmla="*/ 101618 h 117972"/>
                <a:gd name="connsiteX18" fmla="*/ 5483 w 137811"/>
                <a:gd name="connsiteY18" fmla="*/ 108666 h 117972"/>
                <a:gd name="connsiteX19" fmla="*/ 169 w 137811"/>
                <a:gd name="connsiteY19" fmla="*/ 112191 h 117972"/>
                <a:gd name="connsiteX20" fmla="*/ 3004 w 137811"/>
                <a:gd name="connsiteY20" fmla="*/ 114708 h 117972"/>
                <a:gd name="connsiteX21" fmla="*/ 13986 w 137811"/>
                <a:gd name="connsiteY21" fmla="*/ 114204 h 117972"/>
                <a:gd name="connsiteX22" fmla="*/ 25677 w 137811"/>
                <a:gd name="connsiteY22" fmla="*/ 114036 h 117972"/>
                <a:gd name="connsiteX23" fmla="*/ 37014 w 137811"/>
                <a:gd name="connsiteY23" fmla="*/ 114204 h 117972"/>
                <a:gd name="connsiteX24" fmla="*/ 48882 w 137811"/>
                <a:gd name="connsiteY24" fmla="*/ 114708 h 117972"/>
                <a:gd name="connsiteX25" fmla="*/ 52602 w 137811"/>
                <a:gd name="connsiteY25" fmla="*/ 111184 h 117972"/>
                <a:gd name="connsiteX26" fmla="*/ 46756 w 137811"/>
                <a:gd name="connsiteY26" fmla="*/ 108666 h 117972"/>
                <a:gd name="connsiteX27" fmla="*/ 40025 w 137811"/>
                <a:gd name="connsiteY27" fmla="*/ 108331 h 117972"/>
                <a:gd name="connsiteX28" fmla="*/ 36128 w 137811"/>
                <a:gd name="connsiteY28" fmla="*/ 105814 h 117972"/>
                <a:gd name="connsiteX29" fmla="*/ 36837 w 137811"/>
                <a:gd name="connsiteY29" fmla="*/ 102122 h 117972"/>
                <a:gd name="connsiteX30" fmla="*/ 47996 w 137811"/>
                <a:gd name="connsiteY30" fmla="*/ 59665 h 117972"/>
                <a:gd name="connsiteX31" fmla="*/ 72087 w 137811"/>
                <a:gd name="connsiteY31" fmla="*/ 59665 h 117972"/>
                <a:gd name="connsiteX32" fmla="*/ 93874 w 137811"/>
                <a:gd name="connsiteY32" fmla="*/ 74768 h 117972"/>
                <a:gd name="connsiteX33" fmla="*/ 91394 w 137811"/>
                <a:gd name="connsiteY33" fmla="*/ 86515 h 117972"/>
                <a:gd name="connsiteX34" fmla="*/ 88560 w 137811"/>
                <a:gd name="connsiteY34" fmla="*/ 99605 h 117972"/>
                <a:gd name="connsiteX35" fmla="*/ 114599 w 137811"/>
                <a:gd name="connsiteY35" fmla="*/ 118064 h 117972"/>
                <a:gd name="connsiteX36" fmla="*/ 137981 w 137811"/>
                <a:gd name="connsiteY36" fmla="*/ 98598 h 117972"/>
                <a:gd name="connsiteX37" fmla="*/ 134970 w 137811"/>
                <a:gd name="connsiteY37" fmla="*/ 96248 h 117972"/>
                <a:gd name="connsiteX38" fmla="*/ 131781 w 137811"/>
                <a:gd name="connsiteY38" fmla="*/ 99101 h 117972"/>
                <a:gd name="connsiteX39" fmla="*/ 115308 w 137811"/>
                <a:gd name="connsiteY39" fmla="*/ 113365 h 117972"/>
                <a:gd name="connsiteX40" fmla="*/ 107337 w 137811"/>
                <a:gd name="connsiteY40" fmla="*/ 102457 h 117972"/>
                <a:gd name="connsiteX41" fmla="*/ 109108 w 137811"/>
                <a:gd name="connsiteY41" fmla="*/ 85005 h 117972"/>
                <a:gd name="connsiteX42" fmla="*/ 109816 w 137811"/>
                <a:gd name="connsiteY42" fmla="*/ 77118 h 117972"/>
                <a:gd name="connsiteX43" fmla="*/ 104857 w 137811"/>
                <a:gd name="connsiteY43" fmla="*/ 64699 h 117972"/>
                <a:gd name="connsiteX44" fmla="*/ 92811 w 137811"/>
                <a:gd name="connsiteY44" fmla="*/ 57651 h 1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7811" h="117972">
                  <a:moveTo>
                    <a:pt x="60750" y="11838"/>
                  </a:moveTo>
                  <a:cubicBezTo>
                    <a:pt x="61990" y="7140"/>
                    <a:pt x="62344" y="6636"/>
                    <a:pt x="66241" y="6133"/>
                  </a:cubicBezTo>
                  <a:lnTo>
                    <a:pt x="77578" y="6133"/>
                  </a:lnTo>
                  <a:cubicBezTo>
                    <a:pt x="94051" y="6133"/>
                    <a:pt x="114422" y="6133"/>
                    <a:pt x="114422" y="23418"/>
                  </a:cubicBezTo>
                  <a:cubicBezTo>
                    <a:pt x="114422" y="30298"/>
                    <a:pt x="111056" y="40870"/>
                    <a:pt x="102731" y="46911"/>
                  </a:cubicBezTo>
                  <a:cubicBezTo>
                    <a:pt x="95468" y="52281"/>
                    <a:pt x="84486" y="54966"/>
                    <a:pt x="72264" y="54966"/>
                  </a:cubicBezTo>
                  <a:lnTo>
                    <a:pt x="49413" y="54966"/>
                  </a:lnTo>
                  <a:lnTo>
                    <a:pt x="60750" y="11838"/>
                  </a:lnTo>
                  <a:close/>
                  <a:moveTo>
                    <a:pt x="92811" y="57651"/>
                  </a:moveTo>
                  <a:cubicBezTo>
                    <a:pt x="113891" y="52953"/>
                    <a:pt x="132667" y="40870"/>
                    <a:pt x="132667" y="25935"/>
                  </a:cubicBezTo>
                  <a:cubicBezTo>
                    <a:pt x="132667" y="11503"/>
                    <a:pt x="114599" y="92"/>
                    <a:pt x="88914" y="92"/>
                  </a:cubicBezTo>
                  <a:lnTo>
                    <a:pt x="34534" y="92"/>
                  </a:lnTo>
                  <a:cubicBezTo>
                    <a:pt x="31168" y="92"/>
                    <a:pt x="28865" y="92"/>
                    <a:pt x="28865" y="3783"/>
                  </a:cubicBezTo>
                  <a:cubicBezTo>
                    <a:pt x="28865" y="6133"/>
                    <a:pt x="30991" y="6133"/>
                    <a:pt x="34534" y="6133"/>
                  </a:cubicBezTo>
                  <a:cubicBezTo>
                    <a:pt x="34711" y="6133"/>
                    <a:pt x="38076" y="6133"/>
                    <a:pt x="41265" y="6468"/>
                  </a:cubicBezTo>
                  <a:cubicBezTo>
                    <a:pt x="44985" y="6804"/>
                    <a:pt x="45339" y="7140"/>
                    <a:pt x="45339" y="8818"/>
                  </a:cubicBezTo>
                  <a:cubicBezTo>
                    <a:pt x="45339" y="9153"/>
                    <a:pt x="45339" y="9993"/>
                    <a:pt x="44630" y="12510"/>
                  </a:cubicBezTo>
                  <a:lnTo>
                    <a:pt x="21071" y="101618"/>
                  </a:lnTo>
                  <a:cubicBezTo>
                    <a:pt x="19654" y="107324"/>
                    <a:pt x="19300" y="108666"/>
                    <a:pt x="5483" y="108666"/>
                  </a:cubicBezTo>
                  <a:cubicBezTo>
                    <a:pt x="2472" y="108666"/>
                    <a:pt x="169" y="108666"/>
                    <a:pt x="169" y="112191"/>
                  </a:cubicBezTo>
                  <a:cubicBezTo>
                    <a:pt x="169" y="113869"/>
                    <a:pt x="1409" y="114708"/>
                    <a:pt x="3004" y="114708"/>
                  </a:cubicBezTo>
                  <a:cubicBezTo>
                    <a:pt x="6369" y="114708"/>
                    <a:pt x="10443" y="114204"/>
                    <a:pt x="13986" y="114204"/>
                  </a:cubicBezTo>
                  <a:cubicBezTo>
                    <a:pt x="17352" y="114204"/>
                    <a:pt x="22489" y="114036"/>
                    <a:pt x="25677" y="114036"/>
                  </a:cubicBezTo>
                  <a:cubicBezTo>
                    <a:pt x="29220" y="114036"/>
                    <a:pt x="33294" y="114204"/>
                    <a:pt x="37014" y="114204"/>
                  </a:cubicBezTo>
                  <a:cubicBezTo>
                    <a:pt x="40734" y="114204"/>
                    <a:pt x="45162" y="114708"/>
                    <a:pt x="48882" y="114708"/>
                  </a:cubicBezTo>
                  <a:cubicBezTo>
                    <a:pt x="49767" y="114708"/>
                    <a:pt x="52602" y="114708"/>
                    <a:pt x="52602" y="111184"/>
                  </a:cubicBezTo>
                  <a:cubicBezTo>
                    <a:pt x="52602" y="108666"/>
                    <a:pt x="50830" y="108666"/>
                    <a:pt x="46756" y="108666"/>
                  </a:cubicBezTo>
                  <a:cubicBezTo>
                    <a:pt x="43922" y="108666"/>
                    <a:pt x="43213" y="108666"/>
                    <a:pt x="40025" y="108331"/>
                  </a:cubicBezTo>
                  <a:cubicBezTo>
                    <a:pt x="36128" y="107827"/>
                    <a:pt x="36128" y="107492"/>
                    <a:pt x="36128" y="105814"/>
                  </a:cubicBezTo>
                  <a:cubicBezTo>
                    <a:pt x="36128" y="105646"/>
                    <a:pt x="36128" y="104639"/>
                    <a:pt x="36837" y="102122"/>
                  </a:cubicBezTo>
                  <a:lnTo>
                    <a:pt x="47996" y="59665"/>
                  </a:lnTo>
                  <a:lnTo>
                    <a:pt x="72087" y="59665"/>
                  </a:lnTo>
                  <a:cubicBezTo>
                    <a:pt x="87320" y="59665"/>
                    <a:pt x="93874" y="66881"/>
                    <a:pt x="93874" y="74768"/>
                  </a:cubicBezTo>
                  <a:cubicBezTo>
                    <a:pt x="93874" y="76950"/>
                    <a:pt x="92280" y="82655"/>
                    <a:pt x="91394" y="86515"/>
                  </a:cubicBezTo>
                  <a:cubicBezTo>
                    <a:pt x="89269" y="94235"/>
                    <a:pt x="88560" y="96752"/>
                    <a:pt x="88560" y="99605"/>
                  </a:cubicBezTo>
                  <a:cubicBezTo>
                    <a:pt x="88560" y="112862"/>
                    <a:pt x="101491" y="118064"/>
                    <a:pt x="114599" y="118064"/>
                  </a:cubicBezTo>
                  <a:cubicBezTo>
                    <a:pt x="130896" y="118064"/>
                    <a:pt x="137981" y="101618"/>
                    <a:pt x="137981" y="98598"/>
                  </a:cubicBezTo>
                  <a:cubicBezTo>
                    <a:pt x="137981" y="98094"/>
                    <a:pt x="137627" y="96248"/>
                    <a:pt x="134970" y="96248"/>
                  </a:cubicBezTo>
                  <a:cubicBezTo>
                    <a:pt x="132667" y="96248"/>
                    <a:pt x="132313" y="97423"/>
                    <a:pt x="131781" y="99101"/>
                  </a:cubicBezTo>
                  <a:cubicBezTo>
                    <a:pt x="129301" y="106485"/>
                    <a:pt x="122747" y="113365"/>
                    <a:pt x="115308" y="113365"/>
                  </a:cubicBezTo>
                  <a:cubicBezTo>
                    <a:pt x="110702" y="113365"/>
                    <a:pt x="107337" y="111519"/>
                    <a:pt x="107337" y="102457"/>
                  </a:cubicBezTo>
                  <a:cubicBezTo>
                    <a:pt x="107337" y="98262"/>
                    <a:pt x="108399" y="89536"/>
                    <a:pt x="109108" y="85005"/>
                  </a:cubicBezTo>
                  <a:cubicBezTo>
                    <a:pt x="109816" y="80474"/>
                    <a:pt x="109816" y="78796"/>
                    <a:pt x="109816" y="77118"/>
                  </a:cubicBezTo>
                  <a:cubicBezTo>
                    <a:pt x="109816" y="75104"/>
                    <a:pt x="109816" y="69734"/>
                    <a:pt x="104857" y="64699"/>
                  </a:cubicBezTo>
                  <a:cubicBezTo>
                    <a:pt x="101491" y="61175"/>
                    <a:pt x="96708" y="58994"/>
                    <a:pt x="92811" y="57651"/>
                  </a:cubicBez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8F80069B-03A8-1F33-C077-B0B49535D4E5}"/>
                </a:ext>
              </a:extLst>
            </p:cNvPr>
            <p:cNvSpPr/>
            <p:nvPr>
              <p:custDataLst>
                <p:tags r:id="rId19"/>
              </p:custDataLst>
            </p:nvPr>
          </p:nvSpPr>
          <p:spPr>
            <a:xfrm>
              <a:off x="7009970" y="4617682"/>
              <a:ext cx="76168" cy="167812"/>
            </a:xfrm>
            <a:custGeom>
              <a:avLst/>
              <a:gdLst>
                <a:gd name="connsiteX0" fmla="*/ 67133 w 76168"/>
                <a:gd name="connsiteY0" fmla="*/ 163541 h 167812"/>
                <a:gd name="connsiteX1" fmla="*/ 72093 w 76168"/>
                <a:gd name="connsiteY1" fmla="*/ 167904 h 167812"/>
                <a:gd name="connsiteX2" fmla="*/ 76344 w 76168"/>
                <a:gd name="connsiteY2" fmla="*/ 163709 h 167812"/>
                <a:gd name="connsiteX3" fmla="*/ 75281 w 76168"/>
                <a:gd name="connsiteY3" fmla="*/ 160521 h 167812"/>
                <a:gd name="connsiteX4" fmla="*/ 9387 w 76168"/>
                <a:gd name="connsiteY4" fmla="*/ 4455 h 167812"/>
                <a:gd name="connsiteX5" fmla="*/ 4427 w 76168"/>
                <a:gd name="connsiteY5" fmla="*/ 92 h 167812"/>
                <a:gd name="connsiteX6" fmla="*/ 175 w 76168"/>
                <a:gd name="connsiteY6" fmla="*/ 4287 h 167812"/>
                <a:gd name="connsiteX7" fmla="*/ 1238 w 76168"/>
                <a:gd name="connsiteY7" fmla="*/ 7475 h 167812"/>
                <a:gd name="connsiteX8" fmla="*/ 67133 w 76168"/>
                <a:gd name="connsiteY8" fmla="*/ 163541 h 16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8" h="167812">
                  <a:moveTo>
                    <a:pt x="67133" y="163541"/>
                  </a:moveTo>
                  <a:cubicBezTo>
                    <a:pt x="68373" y="166562"/>
                    <a:pt x="69613" y="167904"/>
                    <a:pt x="72093" y="167904"/>
                  </a:cubicBezTo>
                  <a:cubicBezTo>
                    <a:pt x="74041" y="167904"/>
                    <a:pt x="76344" y="166394"/>
                    <a:pt x="76344" y="163709"/>
                  </a:cubicBezTo>
                  <a:cubicBezTo>
                    <a:pt x="76344" y="163038"/>
                    <a:pt x="76344" y="162702"/>
                    <a:pt x="75281" y="160521"/>
                  </a:cubicBezTo>
                  <a:lnTo>
                    <a:pt x="9387" y="4455"/>
                  </a:lnTo>
                  <a:cubicBezTo>
                    <a:pt x="8147" y="1434"/>
                    <a:pt x="6907" y="92"/>
                    <a:pt x="4427" y="92"/>
                  </a:cubicBezTo>
                  <a:cubicBezTo>
                    <a:pt x="2478" y="92"/>
                    <a:pt x="175" y="1602"/>
                    <a:pt x="175" y="4287"/>
                  </a:cubicBezTo>
                  <a:cubicBezTo>
                    <a:pt x="175" y="4958"/>
                    <a:pt x="175" y="5294"/>
                    <a:pt x="1238" y="7475"/>
                  </a:cubicBezTo>
                  <a:lnTo>
                    <a:pt x="67133" y="163541"/>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37F96D11-83D8-AC67-8A83-2BDA1433053B}"/>
                </a:ext>
              </a:extLst>
            </p:cNvPr>
            <p:cNvSpPr/>
            <p:nvPr>
              <p:custDataLst>
                <p:tags r:id="rId20"/>
              </p:custDataLst>
            </p:nvPr>
          </p:nvSpPr>
          <p:spPr>
            <a:xfrm>
              <a:off x="7113297" y="4625569"/>
              <a:ext cx="112481" cy="121328"/>
            </a:xfrm>
            <a:custGeom>
              <a:avLst/>
              <a:gdLst>
                <a:gd name="connsiteX0" fmla="*/ 112661 w 112481"/>
                <a:gd name="connsiteY0" fmla="*/ 2273 h 121328"/>
                <a:gd name="connsiteX1" fmla="*/ 110358 w 112481"/>
                <a:gd name="connsiteY1" fmla="*/ 92 h 121328"/>
                <a:gd name="connsiteX2" fmla="*/ 106815 w 112481"/>
                <a:gd name="connsiteY2" fmla="*/ 2441 h 121328"/>
                <a:gd name="connsiteX3" fmla="*/ 98136 w 112481"/>
                <a:gd name="connsiteY3" fmla="*/ 12006 h 121328"/>
                <a:gd name="connsiteX4" fmla="*/ 69440 w 112481"/>
                <a:gd name="connsiteY4" fmla="*/ 92 h 121328"/>
                <a:gd name="connsiteX5" fmla="*/ 22321 w 112481"/>
                <a:gd name="connsiteY5" fmla="*/ 38521 h 121328"/>
                <a:gd name="connsiteX6" fmla="*/ 28167 w 112481"/>
                <a:gd name="connsiteY6" fmla="*/ 53959 h 121328"/>
                <a:gd name="connsiteX7" fmla="*/ 52789 w 112481"/>
                <a:gd name="connsiteY7" fmla="*/ 64867 h 121328"/>
                <a:gd name="connsiteX8" fmla="*/ 67845 w 112481"/>
                <a:gd name="connsiteY8" fmla="*/ 68224 h 121328"/>
                <a:gd name="connsiteX9" fmla="*/ 84319 w 112481"/>
                <a:gd name="connsiteY9" fmla="*/ 85844 h 121328"/>
                <a:gd name="connsiteX10" fmla="*/ 49069 w 112481"/>
                <a:gd name="connsiteY10" fmla="*/ 115379 h 121328"/>
                <a:gd name="connsiteX11" fmla="*/ 14705 w 112481"/>
                <a:gd name="connsiteY11" fmla="*/ 91550 h 121328"/>
                <a:gd name="connsiteX12" fmla="*/ 15767 w 112481"/>
                <a:gd name="connsiteY12" fmla="*/ 83159 h 121328"/>
                <a:gd name="connsiteX13" fmla="*/ 15945 w 112481"/>
                <a:gd name="connsiteY13" fmla="*/ 82152 h 121328"/>
                <a:gd name="connsiteX14" fmla="*/ 13110 w 112481"/>
                <a:gd name="connsiteY14" fmla="*/ 79970 h 121328"/>
                <a:gd name="connsiteX15" fmla="*/ 9745 w 112481"/>
                <a:gd name="connsiteY15" fmla="*/ 83327 h 121328"/>
                <a:gd name="connsiteX16" fmla="*/ 711 w 112481"/>
                <a:gd name="connsiteY16" fmla="*/ 116889 h 121328"/>
                <a:gd name="connsiteX17" fmla="*/ 180 w 112481"/>
                <a:gd name="connsiteY17" fmla="*/ 119406 h 121328"/>
                <a:gd name="connsiteX18" fmla="*/ 2659 w 112481"/>
                <a:gd name="connsiteY18" fmla="*/ 121420 h 121328"/>
                <a:gd name="connsiteX19" fmla="*/ 6202 w 112481"/>
                <a:gd name="connsiteY19" fmla="*/ 119071 h 121328"/>
                <a:gd name="connsiteX20" fmla="*/ 14705 w 112481"/>
                <a:gd name="connsiteY20" fmla="*/ 109673 h 121328"/>
                <a:gd name="connsiteX21" fmla="*/ 48538 w 112481"/>
                <a:gd name="connsiteY21" fmla="*/ 121420 h 121328"/>
                <a:gd name="connsiteX22" fmla="*/ 96896 w 112481"/>
                <a:gd name="connsiteY22" fmla="*/ 79803 h 121328"/>
                <a:gd name="connsiteX23" fmla="*/ 89810 w 112481"/>
                <a:gd name="connsiteY23" fmla="*/ 61847 h 121328"/>
                <a:gd name="connsiteX24" fmla="*/ 58103 w 112481"/>
                <a:gd name="connsiteY24" fmla="*/ 50100 h 121328"/>
                <a:gd name="connsiteX25" fmla="*/ 46943 w 112481"/>
                <a:gd name="connsiteY25" fmla="*/ 47415 h 121328"/>
                <a:gd name="connsiteX26" fmla="*/ 35075 w 112481"/>
                <a:gd name="connsiteY26" fmla="*/ 32144 h 121328"/>
                <a:gd name="connsiteX27" fmla="*/ 69262 w 112481"/>
                <a:gd name="connsiteY27" fmla="*/ 5462 h 121328"/>
                <a:gd name="connsiteX28" fmla="*/ 97604 w 112481"/>
                <a:gd name="connsiteY28" fmla="*/ 31640 h 121328"/>
                <a:gd name="connsiteX29" fmla="*/ 96896 w 112481"/>
                <a:gd name="connsiteY29" fmla="*/ 39192 h 121328"/>
                <a:gd name="connsiteX30" fmla="*/ 99907 w 112481"/>
                <a:gd name="connsiteY30" fmla="*/ 41541 h 121328"/>
                <a:gd name="connsiteX31" fmla="*/ 103450 w 112481"/>
                <a:gd name="connsiteY31" fmla="*/ 37849 h 121328"/>
                <a:gd name="connsiteX32" fmla="*/ 112661 w 112481"/>
                <a:gd name="connsiteY32" fmla="*/ 2273 h 1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81" h="121328">
                  <a:moveTo>
                    <a:pt x="112661" y="2273"/>
                  </a:moveTo>
                  <a:cubicBezTo>
                    <a:pt x="112661" y="1434"/>
                    <a:pt x="112129" y="92"/>
                    <a:pt x="110358" y="92"/>
                  </a:cubicBezTo>
                  <a:cubicBezTo>
                    <a:pt x="109295" y="92"/>
                    <a:pt x="109118" y="259"/>
                    <a:pt x="106815" y="2441"/>
                  </a:cubicBezTo>
                  <a:lnTo>
                    <a:pt x="98136" y="12006"/>
                  </a:lnTo>
                  <a:cubicBezTo>
                    <a:pt x="91404" y="3112"/>
                    <a:pt x="80245" y="92"/>
                    <a:pt x="69440" y="92"/>
                  </a:cubicBezTo>
                  <a:cubicBezTo>
                    <a:pt x="44463" y="92"/>
                    <a:pt x="22321" y="19222"/>
                    <a:pt x="22321" y="38521"/>
                  </a:cubicBezTo>
                  <a:cubicBezTo>
                    <a:pt x="22321" y="41038"/>
                    <a:pt x="22853" y="47750"/>
                    <a:pt x="28167" y="53959"/>
                  </a:cubicBezTo>
                  <a:cubicBezTo>
                    <a:pt x="34190" y="60672"/>
                    <a:pt x="40744" y="62182"/>
                    <a:pt x="52789" y="64867"/>
                  </a:cubicBezTo>
                  <a:cubicBezTo>
                    <a:pt x="56332" y="65706"/>
                    <a:pt x="65188" y="67552"/>
                    <a:pt x="67845" y="68224"/>
                  </a:cubicBezTo>
                  <a:cubicBezTo>
                    <a:pt x="73514" y="69566"/>
                    <a:pt x="84319" y="73258"/>
                    <a:pt x="84319" y="85844"/>
                  </a:cubicBezTo>
                  <a:cubicBezTo>
                    <a:pt x="84319" y="99437"/>
                    <a:pt x="69262" y="115379"/>
                    <a:pt x="49069" y="115379"/>
                  </a:cubicBezTo>
                  <a:cubicBezTo>
                    <a:pt x="33481" y="115379"/>
                    <a:pt x="14705" y="110177"/>
                    <a:pt x="14705" y="91550"/>
                  </a:cubicBezTo>
                  <a:cubicBezTo>
                    <a:pt x="14705" y="89871"/>
                    <a:pt x="15059" y="86180"/>
                    <a:pt x="15767" y="83159"/>
                  </a:cubicBezTo>
                  <a:cubicBezTo>
                    <a:pt x="15945" y="82488"/>
                    <a:pt x="15945" y="82320"/>
                    <a:pt x="15945" y="82152"/>
                  </a:cubicBezTo>
                  <a:cubicBezTo>
                    <a:pt x="15945" y="79970"/>
                    <a:pt x="13819" y="79970"/>
                    <a:pt x="13110" y="79970"/>
                  </a:cubicBezTo>
                  <a:cubicBezTo>
                    <a:pt x="10631" y="79970"/>
                    <a:pt x="10453" y="80306"/>
                    <a:pt x="9745" y="83327"/>
                  </a:cubicBezTo>
                  <a:lnTo>
                    <a:pt x="711" y="116889"/>
                  </a:lnTo>
                  <a:cubicBezTo>
                    <a:pt x="534" y="117561"/>
                    <a:pt x="180" y="118567"/>
                    <a:pt x="180" y="119406"/>
                  </a:cubicBezTo>
                  <a:cubicBezTo>
                    <a:pt x="180" y="120413"/>
                    <a:pt x="888" y="121420"/>
                    <a:pt x="2659" y="121420"/>
                  </a:cubicBezTo>
                  <a:cubicBezTo>
                    <a:pt x="3722" y="121420"/>
                    <a:pt x="3899" y="121252"/>
                    <a:pt x="6202" y="119071"/>
                  </a:cubicBezTo>
                  <a:cubicBezTo>
                    <a:pt x="8151" y="117057"/>
                    <a:pt x="12756" y="111687"/>
                    <a:pt x="14705" y="109673"/>
                  </a:cubicBezTo>
                  <a:cubicBezTo>
                    <a:pt x="24093" y="119406"/>
                    <a:pt x="37909" y="121420"/>
                    <a:pt x="48538" y="121420"/>
                  </a:cubicBezTo>
                  <a:cubicBezTo>
                    <a:pt x="75285" y="121420"/>
                    <a:pt x="96896" y="99605"/>
                    <a:pt x="96896" y="79803"/>
                  </a:cubicBezTo>
                  <a:cubicBezTo>
                    <a:pt x="96896" y="72419"/>
                    <a:pt x="93707" y="65706"/>
                    <a:pt x="89810" y="61847"/>
                  </a:cubicBezTo>
                  <a:cubicBezTo>
                    <a:pt x="83610" y="55805"/>
                    <a:pt x="80953" y="55134"/>
                    <a:pt x="58103" y="50100"/>
                  </a:cubicBezTo>
                  <a:cubicBezTo>
                    <a:pt x="54383" y="49261"/>
                    <a:pt x="48538" y="47918"/>
                    <a:pt x="46943" y="47415"/>
                  </a:cubicBezTo>
                  <a:cubicBezTo>
                    <a:pt x="42515" y="45904"/>
                    <a:pt x="35075" y="41709"/>
                    <a:pt x="35075" y="32144"/>
                  </a:cubicBezTo>
                  <a:cubicBezTo>
                    <a:pt x="35075" y="18887"/>
                    <a:pt x="50840" y="5462"/>
                    <a:pt x="69262" y="5462"/>
                  </a:cubicBezTo>
                  <a:cubicBezTo>
                    <a:pt x="88393" y="5462"/>
                    <a:pt x="97604" y="15698"/>
                    <a:pt x="97604" y="31640"/>
                  </a:cubicBezTo>
                  <a:cubicBezTo>
                    <a:pt x="97604" y="33822"/>
                    <a:pt x="96896" y="37682"/>
                    <a:pt x="96896" y="39192"/>
                  </a:cubicBezTo>
                  <a:cubicBezTo>
                    <a:pt x="96896" y="41541"/>
                    <a:pt x="99021" y="41541"/>
                    <a:pt x="99907" y="41541"/>
                  </a:cubicBezTo>
                  <a:cubicBezTo>
                    <a:pt x="102564" y="41541"/>
                    <a:pt x="102741" y="40702"/>
                    <a:pt x="103450" y="37849"/>
                  </a:cubicBezTo>
                  <a:lnTo>
                    <a:pt x="112661" y="2273"/>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044E8D02-6745-1006-031E-A87EA6069780}"/>
                </a:ext>
              </a:extLst>
            </p:cNvPr>
            <p:cNvSpPr/>
            <p:nvPr>
              <p:custDataLst>
                <p:tags r:id="rId21"/>
              </p:custDataLst>
            </p:nvPr>
          </p:nvSpPr>
          <p:spPr>
            <a:xfrm>
              <a:off x="7263813" y="4397927"/>
              <a:ext cx="34667" cy="239732"/>
            </a:xfrm>
            <a:custGeom>
              <a:avLst/>
              <a:gdLst>
                <a:gd name="connsiteX0" fmla="*/ 34853 w 34667"/>
                <a:gd name="connsiteY0" fmla="*/ 239817 h 239732"/>
                <a:gd name="connsiteX1" fmla="*/ 34853 w 34667"/>
                <a:gd name="connsiteY1" fmla="*/ 230228 h 239732"/>
                <a:gd name="connsiteX2" fmla="*/ 10307 w 34667"/>
                <a:gd name="connsiteY2" fmla="*/ 230228 h 239732"/>
                <a:gd name="connsiteX3" fmla="*/ 10307 w 34667"/>
                <a:gd name="connsiteY3" fmla="*/ 9674 h 239732"/>
                <a:gd name="connsiteX4" fmla="*/ 34853 w 34667"/>
                <a:gd name="connsiteY4" fmla="*/ 9674 h 239732"/>
                <a:gd name="connsiteX5" fmla="*/ 34853 w 34667"/>
                <a:gd name="connsiteY5" fmla="*/ 85 h 239732"/>
                <a:gd name="connsiteX6" fmla="*/ 185 w 34667"/>
                <a:gd name="connsiteY6" fmla="*/ 85 h 239732"/>
                <a:gd name="connsiteX7" fmla="*/ 185 w 34667"/>
                <a:gd name="connsiteY7" fmla="*/ 239817 h 239732"/>
                <a:gd name="connsiteX8" fmla="*/ 34853 w 34667"/>
                <a:gd name="connsiteY8" fmla="*/ 239817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39732">
                  <a:moveTo>
                    <a:pt x="34853" y="239817"/>
                  </a:moveTo>
                  <a:lnTo>
                    <a:pt x="34853" y="230228"/>
                  </a:lnTo>
                  <a:lnTo>
                    <a:pt x="10307" y="230228"/>
                  </a:lnTo>
                  <a:lnTo>
                    <a:pt x="10307" y="9674"/>
                  </a:lnTo>
                  <a:lnTo>
                    <a:pt x="34853" y="9674"/>
                  </a:lnTo>
                  <a:lnTo>
                    <a:pt x="34853" y="85"/>
                  </a:lnTo>
                  <a:lnTo>
                    <a:pt x="185" y="85"/>
                  </a:lnTo>
                  <a:lnTo>
                    <a:pt x="185" y="239817"/>
                  </a:lnTo>
                  <a:lnTo>
                    <a:pt x="34853" y="239817"/>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EF07ABBF-2850-B84F-F936-5DBBA346728F}"/>
                </a:ext>
              </a:extLst>
            </p:cNvPr>
            <p:cNvSpPr/>
            <p:nvPr>
              <p:custDataLst>
                <p:tags r:id="rId22"/>
              </p:custDataLst>
            </p:nvPr>
          </p:nvSpPr>
          <p:spPr>
            <a:xfrm>
              <a:off x="7317657" y="4411352"/>
              <a:ext cx="125260" cy="169490"/>
            </a:xfrm>
            <a:custGeom>
              <a:avLst/>
              <a:gdLst>
                <a:gd name="connsiteX0" fmla="*/ 77115 w 125260"/>
                <a:gd name="connsiteY0" fmla="*/ 96457 h 169490"/>
                <a:gd name="connsiteX1" fmla="*/ 103685 w 125260"/>
                <a:gd name="connsiteY1" fmla="*/ 163822 h 169490"/>
                <a:gd name="connsiteX2" fmla="*/ 117097 w 125260"/>
                <a:gd name="connsiteY2" fmla="*/ 169096 h 169490"/>
                <a:gd name="connsiteX3" fmla="*/ 122664 w 125260"/>
                <a:gd name="connsiteY3" fmla="*/ 169096 h 169490"/>
                <a:gd name="connsiteX4" fmla="*/ 125448 w 125260"/>
                <a:gd name="connsiteY4" fmla="*/ 166699 h 169490"/>
                <a:gd name="connsiteX5" fmla="*/ 124183 w 125260"/>
                <a:gd name="connsiteY5" fmla="*/ 164541 h 169490"/>
                <a:gd name="connsiteX6" fmla="*/ 118362 w 125260"/>
                <a:gd name="connsiteY6" fmla="*/ 153514 h 169490"/>
                <a:gd name="connsiteX7" fmla="*/ 66740 w 125260"/>
                <a:gd name="connsiteY7" fmla="*/ 17106 h 169490"/>
                <a:gd name="connsiteX8" fmla="*/ 35868 w 125260"/>
                <a:gd name="connsiteY8" fmla="*/ 85 h 169490"/>
                <a:gd name="connsiteX9" fmla="*/ 31313 w 125260"/>
                <a:gd name="connsiteY9" fmla="*/ 2722 h 169490"/>
                <a:gd name="connsiteX10" fmla="*/ 33590 w 125260"/>
                <a:gd name="connsiteY10" fmla="*/ 5119 h 169490"/>
                <a:gd name="connsiteX11" fmla="*/ 50039 w 125260"/>
                <a:gd name="connsiteY11" fmla="*/ 24298 h 169490"/>
                <a:gd name="connsiteX12" fmla="*/ 74585 w 125260"/>
                <a:gd name="connsiteY12" fmla="*/ 89505 h 169490"/>
                <a:gd name="connsiteX13" fmla="*/ 4742 w 125260"/>
                <a:gd name="connsiteY13" fmla="*/ 155192 h 169490"/>
                <a:gd name="connsiteX14" fmla="*/ 188 w 125260"/>
                <a:gd name="connsiteY14" fmla="*/ 162623 h 169490"/>
                <a:gd name="connsiteX15" fmla="*/ 7779 w 125260"/>
                <a:gd name="connsiteY15" fmla="*/ 169576 h 169490"/>
                <a:gd name="connsiteX16" fmla="*/ 16130 w 125260"/>
                <a:gd name="connsiteY16" fmla="*/ 164541 h 169490"/>
                <a:gd name="connsiteX17" fmla="*/ 77115 w 125260"/>
                <a:gd name="connsiteY17" fmla="*/ 96457 h 16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69490">
                  <a:moveTo>
                    <a:pt x="77115" y="96457"/>
                  </a:moveTo>
                  <a:cubicBezTo>
                    <a:pt x="87490" y="121629"/>
                    <a:pt x="99637" y="158308"/>
                    <a:pt x="103685" y="163822"/>
                  </a:cubicBezTo>
                  <a:cubicBezTo>
                    <a:pt x="107734" y="169096"/>
                    <a:pt x="110265" y="169096"/>
                    <a:pt x="117097" y="169096"/>
                  </a:cubicBezTo>
                  <a:lnTo>
                    <a:pt x="122664" y="169096"/>
                  </a:lnTo>
                  <a:cubicBezTo>
                    <a:pt x="125195" y="168856"/>
                    <a:pt x="125448" y="167418"/>
                    <a:pt x="125448" y="166699"/>
                  </a:cubicBezTo>
                  <a:cubicBezTo>
                    <a:pt x="125448" y="165980"/>
                    <a:pt x="124942" y="165500"/>
                    <a:pt x="124183" y="164541"/>
                  </a:cubicBezTo>
                  <a:cubicBezTo>
                    <a:pt x="121652" y="161904"/>
                    <a:pt x="120134" y="158308"/>
                    <a:pt x="118362" y="153514"/>
                  </a:cubicBezTo>
                  <a:lnTo>
                    <a:pt x="66740" y="17106"/>
                  </a:lnTo>
                  <a:cubicBezTo>
                    <a:pt x="61426" y="3201"/>
                    <a:pt x="47761" y="85"/>
                    <a:pt x="35868" y="85"/>
                  </a:cubicBezTo>
                  <a:cubicBezTo>
                    <a:pt x="34603" y="85"/>
                    <a:pt x="31313" y="85"/>
                    <a:pt x="31313" y="2722"/>
                  </a:cubicBezTo>
                  <a:cubicBezTo>
                    <a:pt x="31313" y="4640"/>
                    <a:pt x="33337" y="5119"/>
                    <a:pt x="33590" y="5119"/>
                  </a:cubicBezTo>
                  <a:cubicBezTo>
                    <a:pt x="41941" y="6557"/>
                    <a:pt x="43712" y="7996"/>
                    <a:pt x="50039" y="24298"/>
                  </a:cubicBezTo>
                  <a:lnTo>
                    <a:pt x="74585" y="89505"/>
                  </a:lnTo>
                  <a:lnTo>
                    <a:pt x="4742" y="155192"/>
                  </a:lnTo>
                  <a:cubicBezTo>
                    <a:pt x="1706" y="158068"/>
                    <a:pt x="188" y="159507"/>
                    <a:pt x="188" y="162623"/>
                  </a:cubicBezTo>
                  <a:cubicBezTo>
                    <a:pt x="188" y="166699"/>
                    <a:pt x="3730" y="169576"/>
                    <a:pt x="7779" y="169576"/>
                  </a:cubicBezTo>
                  <a:cubicBezTo>
                    <a:pt x="11828" y="169576"/>
                    <a:pt x="14105" y="166939"/>
                    <a:pt x="16130" y="164541"/>
                  </a:cubicBezTo>
                  <a:lnTo>
                    <a:pt x="77115" y="96457"/>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48E3006C-3183-7D6D-225B-D36E1F7B3960}"/>
                </a:ext>
              </a:extLst>
            </p:cNvPr>
            <p:cNvSpPr/>
            <p:nvPr>
              <p:custDataLst>
                <p:tags r:id="rId23"/>
              </p:custDataLst>
            </p:nvPr>
          </p:nvSpPr>
          <p:spPr>
            <a:xfrm>
              <a:off x="7476911" y="4397927"/>
              <a:ext cx="58707" cy="239732"/>
            </a:xfrm>
            <a:custGeom>
              <a:avLst/>
              <a:gdLst>
                <a:gd name="connsiteX0" fmla="*/ 58901 w 58707"/>
                <a:gd name="connsiteY0" fmla="*/ 237420 h 239732"/>
                <a:gd name="connsiteX1" fmla="*/ 54599 w 58707"/>
                <a:gd name="connsiteY1" fmla="*/ 232146 h 239732"/>
                <a:gd name="connsiteX2" fmla="*/ 14870 w 58707"/>
                <a:gd name="connsiteY2" fmla="*/ 119951 h 239732"/>
                <a:gd name="connsiteX3" fmla="*/ 55612 w 58707"/>
                <a:gd name="connsiteY3" fmla="*/ 6557 h 239732"/>
                <a:gd name="connsiteX4" fmla="*/ 58901 w 58707"/>
                <a:gd name="connsiteY4" fmla="*/ 2482 h 239732"/>
                <a:gd name="connsiteX5" fmla="*/ 56371 w 58707"/>
                <a:gd name="connsiteY5" fmla="*/ 85 h 239732"/>
                <a:gd name="connsiteX6" fmla="*/ 16136 w 58707"/>
                <a:gd name="connsiteY6" fmla="*/ 46833 h 239732"/>
                <a:gd name="connsiteX7" fmla="*/ 193 w 58707"/>
                <a:gd name="connsiteY7" fmla="*/ 119951 h 239732"/>
                <a:gd name="connsiteX8" fmla="*/ 16895 w 58707"/>
                <a:gd name="connsiteY8" fmla="*/ 194748 h 239732"/>
                <a:gd name="connsiteX9" fmla="*/ 56371 w 58707"/>
                <a:gd name="connsiteY9" fmla="*/ 239817 h 239732"/>
                <a:gd name="connsiteX10" fmla="*/ 58901 w 58707"/>
                <a:gd name="connsiteY10" fmla="*/ 237420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8901" y="237420"/>
                  </a:moveTo>
                  <a:cubicBezTo>
                    <a:pt x="58901" y="236701"/>
                    <a:pt x="58901" y="236221"/>
                    <a:pt x="54599" y="232146"/>
                  </a:cubicBezTo>
                  <a:cubicBezTo>
                    <a:pt x="22968" y="201940"/>
                    <a:pt x="14870" y="156630"/>
                    <a:pt x="14870" y="119951"/>
                  </a:cubicBezTo>
                  <a:cubicBezTo>
                    <a:pt x="14870" y="78238"/>
                    <a:pt x="24486" y="36524"/>
                    <a:pt x="55612" y="6557"/>
                  </a:cubicBezTo>
                  <a:cubicBezTo>
                    <a:pt x="58901" y="3681"/>
                    <a:pt x="58901" y="3201"/>
                    <a:pt x="58901" y="2482"/>
                  </a:cubicBezTo>
                  <a:cubicBezTo>
                    <a:pt x="58901" y="804"/>
                    <a:pt x="57889" y="85"/>
                    <a:pt x="56371" y="85"/>
                  </a:cubicBezTo>
                  <a:cubicBezTo>
                    <a:pt x="53840" y="85"/>
                    <a:pt x="31066" y="16386"/>
                    <a:pt x="16136" y="46833"/>
                  </a:cubicBezTo>
                  <a:cubicBezTo>
                    <a:pt x="3230" y="73203"/>
                    <a:pt x="193" y="99813"/>
                    <a:pt x="193" y="119951"/>
                  </a:cubicBezTo>
                  <a:cubicBezTo>
                    <a:pt x="193" y="138650"/>
                    <a:pt x="2977" y="167658"/>
                    <a:pt x="16895" y="194748"/>
                  </a:cubicBezTo>
                  <a:cubicBezTo>
                    <a:pt x="32078" y="224235"/>
                    <a:pt x="53840" y="239817"/>
                    <a:pt x="56371" y="239817"/>
                  </a:cubicBezTo>
                  <a:cubicBezTo>
                    <a:pt x="57889" y="239817"/>
                    <a:pt x="58901" y="239098"/>
                    <a:pt x="58901" y="237420"/>
                  </a:cubicBez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A23984DE-66D2-201E-C9C0-6DEED4A7F66B}"/>
                </a:ext>
              </a:extLst>
            </p:cNvPr>
            <p:cNvSpPr/>
            <p:nvPr>
              <p:custDataLst>
                <p:tags r:id="rId24"/>
              </p:custDataLst>
            </p:nvPr>
          </p:nvSpPr>
          <p:spPr>
            <a:xfrm>
              <a:off x="7564439" y="4408715"/>
              <a:ext cx="112101" cy="174285"/>
            </a:xfrm>
            <a:custGeom>
              <a:avLst/>
              <a:gdLst>
                <a:gd name="connsiteX0" fmla="*/ 74341 w 112101"/>
                <a:gd name="connsiteY0" fmla="*/ 76080 h 174285"/>
                <a:gd name="connsiteX1" fmla="*/ 41951 w 112101"/>
                <a:gd name="connsiteY1" fmla="*/ 68648 h 174285"/>
                <a:gd name="connsiteX2" fmla="*/ 16393 w 112101"/>
                <a:gd name="connsiteY2" fmla="*/ 38202 h 174285"/>
                <a:gd name="connsiteX3" fmla="*/ 49795 w 112101"/>
                <a:gd name="connsiteY3" fmla="*/ 6797 h 174285"/>
                <a:gd name="connsiteX4" fmla="*/ 99140 w 112101"/>
                <a:gd name="connsiteY4" fmla="*/ 56901 h 174285"/>
                <a:gd name="connsiteX5" fmla="*/ 102177 w 112101"/>
                <a:gd name="connsiteY5" fmla="*/ 59778 h 174285"/>
                <a:gd name="connsiteX6" fmla="*/ 105466 w 112101"/>
                <a:gd name="connsiteY6" fmla="*/ 54025 h 174285"/>
                <a:gd name="connsiteX7" fmla="*/ 105466 w 112101"/>
                <a:gd name="connsiteY7" fmla="*/ 5838 h 174285"/>
                <a:gd name="connsiteX8" fmla="*/ 102683 w 112101"/>
                <a:gd name="connsiteY8" fmla="*/ 85 h 174285"/>
                <a:gd name="connsiteX9" fmla="*/ 98887 w 112101"/>
                <a:gd name="connsiteY9" fmla="*/ 3201 h 174285"/>
                <a:gd name="connsiteX10" fmla="*/ 90030 w 112101"/>
                <a:gd name="connsiteY10" fmla="*/ 16866 h 174285"/>
                <a:gd name="connsiteX11" fmla="*/ 49542 w 112101"/>
                <a:gd name="connsiteY11" fmla="*/ 85 h 174285"/>
                <a:gd name="connsiteX12" fmla="*/ 197 w 112101"/>
                <a:gd name="connsiteY12" fmla="*/ 46593 h 174285"/>
                <a:gd name="connsiteX13" fmla="*/ 33347 w 112101"/>
                <a:gd name="connsiteY13" fmla="*/ 90464 h 174285"/>
                <a:gd name="connsiteX14" fmla="*/ 66750 w 112101"/>
                <a:gd name="connsiteY14" fmla="*/ 98375 h 174285"/>
                <a:gd name="connsiteX15" fmla="*/ 88259 w 112101"/>
                <a:gd name="connsiteY15" fmla="*/ 110601 h 174285"/>
                <a:gd name="connsiteX16" fmla="*/ 96104 w 112101"/>
                <a:gd name="connsiteY16" fmla="*/ 132657 h 174285"/>
                <a:gd name="connsiteX17" fmla="*/ 62195 w 112101"/>
                <a:gd name="connsiteY17" fmla="*/ 166939 h 174285"/>
                <a:gd name="connsiteX18" fmla="*/ 22213 w 112101"/>
                <a:gd name="connsiteY18" fmla="*/ 153993 h 174285"/>
                <a:gd name="connsiteX19" fmla="*/ 6524 w 112101"/>
                <a:gd name="connsiteY19" fmla="*/ 117074 h 174285"/>
                <a:gd name="connsiteX20" fmla="*/ 3487 w 112101"/>
                <a:gd name="connsiteY20" fmla="*/ 114677 h 174285"/>
                <a:gd name="connsiteX21" fmla="*/ 197 w 112101"/>
                <a:gd name="connsiteY21" fmla="*/ 120670 h 174285"/>
                <a:gd name="connsiteX22" fmla="*/ 197 w 112101"/>
                <a:gd name="connsiteY22" fmla="*/ 168617 h 174285"/>
                <a:gd name="connsiteX23" fmla="*/ 2981 w 112101"/>
                <a:gd name="connsiteY23" fmla="*/ 174370 h 174285"/>
                <a:gd name="connsiteX24" fmla="*/ 6777 w 112101"/>
                <a:gd name="connsiteY24" fmla="*/ 171254 h 174285"/>
                <a:gd name="connsiteX25" fmla="*/ 15886 w 112101"/>
                <a:gd name="connsiteY25" fmla="*/ 157589 h 174285"/>
                <a:gd name="connsiteX26" fmla="*/ 62448 w 112101"/>
                <a:gd name="connsiteY26" fmla="*/ 174370 h 174285"/>
                <a:gd name="connsiteX27" fmla="*/ 112299 w 112101"/>
                <a:gd name="connsiteY27" fmla="*/ 124506 h 174285"/>
                <a:gd name="connsiteX28" fmla="*/ 74341 w 112101"/>
                <a:gd name="connsiteY28" fmla="*/ 76080 h 17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74285">
                  <a:moveTo>
                    <a:pt x="74341" y="76080"/>
                  </a:moveTo>
                  <a:lnTo>
                    <a:pt x="41951" y="68648"/>
                  </a:lnTo>
                  <a:cubicBezTo>
                    <a:pt x="26262" y="65052"/>
                    <a:pt x="16393" y="52107"/>
                    <a:pt x="16393" y="38202"/>
                  </a:cubicBezTo>
                  <a:cubicBezTo>
                    <a:pt x="16393" y="21421"/>
                    <a:pt x="30057" y="6797"/>
                    <a:pt x="49795" y="6797"/>
                  </a:cubicBezTo>
                  <a:cubicBezTo>
                    <a:pt x="92055" y="6797"/>
                    <a:pt x="97622" y="46113"/>
                    <a:pt x="99140" y="56901"/>
                  </a:cubicBezTo>
                  <a:cubicBezTo>
                    <a:pt x="99393" y="58340"/>
                    <a:pt x="99393" y="59778"/>
                    <a:pt x="102177" y="59778"/>
                  </a:cubicBezTo>
                  <a:cubicBezTo>
                    <a:pt x="105466" y="59778"/>
                    <a:pt x="105466" y="58579"/>
                    <a:pt x="105466" y="54025"/>
                  </a:cubicBezTo>
                  <a:lnTo>
                    <a:pt x="105466" y="5838"/>
                  </a:lnTo>
                  <a:cubicBezTo>
                    <a:pt x="105466" y="1763"/>
                    <a:pt x="105466" y="85"/>
                    <a:pt x="102683" y="85"/>
                  </a:cubicBezTo>
                  <a:cubicBezTo>
                    <a:pt x="100912" y="85"/>
                    <a:pt x="100659" y="324"/>
                    <a:pt x="98887" y="3201"/>
                  </a:cubicBezTo>
                  <a:lnTo>
                    <a:pt x="90030" y="16866"/>
                  </a:lnTo>
                  <a:cubicBezTo>
                    <a:pt x="82439" y="9914"/>
                    <a:pt x="72064" y="85"/>
                    <a:pt x="49542" y="85"/>
                  </a:cubicBezTo>
                  <a:cubicBezTo>
                    <a:pt x="21454" y="85"/>
                    <a:pt x="197" y="21181"/>
                    <a:pt x="197" y="46593"/>
                  </a:cubicBezTo>
                  <a:cubicBezTo>
                    <a:pt x="197" y="66491"/>
                    <a:pt x="13609" y="83991"/>
                    <a:pt x="33347" y="90464"/>
                  </a:cubicBezTo>
                  <a:cubicBezTo>
                    <a:pt x="36131" y="91423"/>
                    <a:pt x="49036" y="94300"/>
                    <a:pt x="66750" y="98375"/>
                  </a:cubicBezTo>
                  <a:cubicBezTo>
                    <a:pt x="73582" y="100053"/>
                    <a:pt x="81174" y="101731"/>
                    <a:pt x="88259" y="110601"/>
                  </a:cubicBezTo>
                  <a:cubicBezTo>
                    <a:pt x="93573" y="116834"/>
                    <a:pt x="96104" y="124746"/>
                    <a:pt x="96104" y="132657"/>
                  </a:cubicBezTo>
                  <a:cubicBezTo>
                    <a:pt x="96104" y="149678"/>
                    <a:pt x="83451" y="166939"/>
                    <a:pt x="62195" y="166939"/>
                  </a:cubicBezTo>
                  <a:cubicBezTo>
                    <a:pt x="54856" y="166939"/>
                    <a:pt x="35624" y="165740"/>
                    <a:pt x="22213" y="153993"/>
                  </a:cubicBezTo>
                  <a:cubicBezTo>
                    <a:pt x="7536" y="141047"/>
                    <a:pt x="6777" y="125705"/>
                    <a:pt x="6524" y="117074"/>
                  </a:cubicBezTo>
                  <a:cubicBezTo>
                    <a:pt x="6270" y="114677"/>
                    <a:pt x="4246" y="114677"/>
                    <a:pt x="3487" y="114677"/>
                  </a:cubicBezTo>
                  <a:cubicBezTo>
                    <a:pt x="197" y="114677"/>
                    <a:pt x="197" y="116355"/>
                    <a:pt x="197" y="120670"/>
                  </a:cubicBezTo>
                  <a:lnTo>
                    <a:pt x="197" y="168617"/>
                  </a:lnTo>
                  <a:cubicBezTo>
                    <a:pt x="197" y="172692"/>
                    <a:pt x="197" y="174370"/>
                    <a:pt x="2981" y="174370"/>
                  </a:cubicBezTo>
                  <a:cubicBezTo>
                    <a:pt x="4752" y="174370"/>
                    <a:pt x="5005" y="173891"/>
                    <a:pt x="6777" y="171254"/>
                  </a:cubicBezTo>
                  <a:cubicBezTo>
                    <a:pt x="6777" y="171014"/>
                    <a:pt x="7536" y="170295"/>
                    <a:pt x="15886" y="157589"/>
                  </a:cubicBezTo>
                  <a:cubicBezTo>
                    <a:pt x="23731" y="165740"/>
                    <a:pt x="39926" y="174370"/>
                    <a:pt x="62448" y="174370"/>
                  </a:cubicBezTo>
                  <a:cubicBezTo>
                    <a:pt x="92055" y="174370"/>
                    <a:pt x="112299" y="150876"/>
                    <a:pt x="112299" y="124506"/>
                  </a:cubicBezTo>
                  <a:cubicBezTo>
                    <a:pt x="112299" y="100533"/>
                    <a:pt x="95598" y="80875"/>
                    <a:pt x="74341" y="76080"/>
                  </a:cubicBez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8E717FE3-73E9-B3C7-FD59-F85DA4D0876A}"/>
                </a:ext>
              </a:extLst>
            </p:cNvPr>
            <p:cNvSpPr/>
            <p:nvPr>
              <p:custDataLst>
                <p:tags r:id="rId25"/>
              </p:custDataLst>
            </p:nvPr>
          </p:nvSpPr>
          <p:spPr>
            <a:xfrm>
              <a:off x="7699203" y="4417345"/>
              <a:ext cx="54152" cy="160381"/>
            </a:xfrm>
            <a:custGeom>
              <a:avLst/>
              <a:gdLst>
                <a:gd name="connsiteX0" fmla="*/ 36642 w 54152"/>
                <a:gd name="connsiteY0" fmla="*/ 54504 h 160381"/>
                <a:gd name="connsiteX1" fmla="*/ 1215 w 54152"/>
                <a:gd name="connsiteY1" fmla="*/ 57141 h 160381"/>
                <a:gd name="connsiteX2" fmla="*/ 1215 w 54152"/>
                <a:gd name="connsiteY2" fmla="*/ 64573 h 160381"/>
                <a:gd name="connsiteX3" fmla="*/ 19941 w 54152"/>
                <a:gd name="connsiteY3" fmla="*/ 77758 h 160381"/>
                <a:gd name="connsiteX4" fmla="*/ 19941 w 54152"/>
                <a:gd name="connsiteY4" fmla="*/ 142246 h 160381"/>
                <a:gd name="connsiteX5" fmla="*/ 203 w 54152"/>
                <a:gd name="connsiteY5" fmla="*/ 153034 h 160381"/>
                <a:gd name="connsiteX6" fmla="*/ 203 w 54152"/>
                <a:gd name="connsiteY6" fmla="*/ 160466 h 160381"/>
                <a:gd name="connsiteX7" fmla="*/ 28038 w 54152"/>
                <a:gd name="connsiteY7" fmla="*/ 159747 h 160381"/>
                <a:gd name="connsiteX8" fmla="*/ 54356 w 54152"/>
                <a:gd name="connsiteY8" fmla="*/ 160466 h 160381"/>
                <a:gd name="connsiteX9" fmla="*/ 54356 w 54152"/>
                <a:gd name="connsiteY9" fmla="*/ 153034 h 160381"/>
                <a:gd name="connsiteX10" fmla="*/ 36642 w 54152"/>
                <a:gd name="connsiteY10" fmla="*/ 142486 h 160381"/>
                <a:gd name="connsiteX11" fmla="*/ 36642 w 54152"/>
                <a:gd name="connsiteY11" fmla="*/ 54504 h 160381"/>
                <a:gd name="connsiteX12" fmla="*/ 37654 w 54152"/>
                <a:gd name="connsiteY12" fmla="*/ 12791 h 160381"/>
                <a:gd name="connsiteX13" fmla="*/ 24243 w 54152"/>
                <a:gd name="connsiteY13" fmla="*/ 85 h 160381"/>
                <a:gd name="connsiteX14" fmla="*/ 10831 w 54152"/>
                <a:gd name="connsiteY14" fmla="*/ 12791 h 160381"/>
                <a:gd name="connsiteX15" fmla="*/ 24243 w 54152"/>
                <a:gd name="connsiteY15" fmla="*/ 25496 h 160381"/>
                <a:gd name="connsiteX16" fmla="*/ 37654 w 54152"/>
                <a:gd name="connsiteY16" fmla="*/ 12791 h 1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0381">
                  <a:moveTo>
                    <a:pt x="36642" y="54504"/>
                  </a:moveTo>
                  <a:lnTo>
                    <a:pt x="1215" y="57141"/>
                  </a:lnTo>
                  <a:lnTo>
                    <a:pt x="1215" y="64573"/>
                  </a:lnTo>
                  <a:cubicBezTo>
                    <a:pt x="17663" y="64573"/>
                    <a:pt x="19941" y="66011"/>
                    <a:pt x="19941" y="77758"/>
                  </a:cubicBezTo>
                  <a:lnTo>
                    <a:pt x="19941" y="142246"/>
                  </a:lnTo>
                  <a:cubicBezTo>
                    <a:pt x="19941" y="153034"/>
                    <a:pt x="17157" y="153034"/>
                    <a:pt x="203" y="153034"/>
                  </a:cubicBezTo>
                  <a:lnTo>
                    <a:pt x="203" y="160466"/>
                  </a:lnTo>
                  <a:cubicBezTo>
                    <a:pt x="8300" y="160226"/>
                    <a:pt x="21965" y="159747"/>
                    <a:pt x="28038" y="159747"/>
                  </a:cubicBezTo>
                  <a:cubicBezTo>
                    <a:pt x="36895" y="159747"/>
                    <a:pt x="45752" y="160226"/>
                    <a:pt x="54356" y="160466"/>
                  </a:cubicBezTo>
                  <a:lnTo>
                    <a:pt x="54356" y="153034"/>
                  </a:lnTo>
                  <a:cubicBezTo>
                    <a:pt x="37654" y="153034"/>
                    <a:pt x="36642" y="151835"/>
                    <a:pt x="36642" y="142486"/>
                  </a:cubicBezTo>
                  <a:lnTo>
                    <a:pt x="36642" y="54504"/>
                  </a:lnTo>
                  <a:close/>
                  <a:moveTo>
                    <a:pt x="37654" y="12791"/>
                  </a:moveTo>
                  <a:cubicBezTo>
                    <a:pt x="37654" y="5119"/>
                    <a:pt x="31328" y="85"/>
                    <a:pt x="24243" y="85"/>
                  </a:cubicBezTo>
                  <a:cubicBezTo>
                    <a:pt x="16398" y="85"/>
                    <a:pt x="10831" y="6557"/>
                    <a:pt x="10831" y="12791"/>
                  </a:cubicBezTo>
                  <a:cubicBezTo>
                    <a:pt x="10831" y="19263"/>
                    <a:pt x="16398" y="25496"/>
                    <a:pt x="24243" y="25496"/>
                  </a:cubicBezTo>
                  <a:cubicBezTo>
                    <a:pt x="31328" y="25496"/>
                    <a:pt x="37654" y="20462"/>
                    <a:pt x="37654" y="12791"/>
                  </a:cubicBez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9C6F0500-2041-2ED0-FFFB-54ED1831CF0B}"/>
                </a:ext>
              </a:extLst>
            </p:cNvPr>
            <p:cNvSpPr/>
            <p:nvPr>
              <p:custDataLst>
                <p:tags r:id="rId26"/>
              </p:custDataLst>
            </p:nvPr>
          </p:nvSpPr>
          <p:spPr>
            <a:xfrm>
              <a:off x="7769242" y="4471765"/>
              <a:ext cx="197632" cy="105961"/>
            </a:xfrm>
            <a:custGeom>
              <a:avLst/>
              <a:gdLst>
                <a:gd name="connsiteX0" fmla="*/ 19944 w 197632"/>
                <a:gd name="connsiteY0" fmla="*/ 23578 h 105961"/>
                <a:gd name="connsiteX1" fmla="*/ 19944 w 197632"/>
                <a:gd name="connsiteY1" fmla="*/ 87827 h 105961"/>
                <a:gd name="connsiteX2" fmla="*/ 206 w 197632"/>
                <a:gd name="connsiteY2" fmla="*/ 98615 h 105961"/>
                <a:gd name="connsiteX3" fmla="*/ 206 w 197632"/>
                <a:gd name="connsiteY3" fmla="*/ 106046 h 105961"/>
                <a:gd name="connsiteX4" fmla="*/ 28800 w 197632"/>
                <a:gd name="connsiteY4" fmla="*/ 105327 h 105961"/>
                <a:gd name="connsiteX5" fmla="*/ 57142 w 197632"/>
                <a:gd name="connsiteY5" fmla="*/ 106046 h 105961"/>
                <a:gd name="connsiteX6" fmla="*/ 57142 w 197632"/>
                <a:gd name="connsiteY6" fmla="*/ 98615 h 105961"/>
                <a:gd name="connsiteX7" fmla="*/ 37404 w 197632"/>
                <a:gd name="connsiteY7" fmla="*/ 87827 h 105961"/>
                <a:gd name="connsiteX8" fmla="*/ 37404 w 197632"/>
                <a:gd name="connsiteY8" fmla="*/ 43716 h 105961"/>
                <a:gd name="connsiteX9" fmla="*/ 71566 w 197632"/>
                <a:gd name="connsiteY9" fmla="*/ 5359 h 105961"/>
                <a:gd name="connsiteX10" fmla="*/ 90292 w 197632"/>
                <a:gd name="connsiteY10" fmla="*/ 31969 h 105961"/>
                <a:gd name="connsiteX11" fmla="*/ 90292 w 197632"/>
                <a:gd name="connsiteY11" fmla="*/ 87827 h 105961"/>
                <a:gd name="connsiteX12" fmla="*/ 70554 w 197632"/>
                <a:gd name="connsiteY12" fmla="*/ 98615 h 105961"/>
                <a:gd name="connsiteX13" fmla="*/ 70554 w 197632"/>
                <a:gd name="connsiteY13" fmla="*/ 106046 h 105961"/>
                <a:gd name="connsiteX14" fmla="*/ 99149 w 197632"/>
                <a:gd name="connsiteY14" fmla="*/ 105327 h 105961"/>
                <a:gd name="connsiteX15" fmla="*/ 127490 w 197632"/>
                <a:gd name="connsiteY15" fmla="*/ 106046 h 105961"/>
                <a:gd name="connsiteX16" fmla="*/ 127490 w 197632"/>
                <a:gd name="connsiteY16" fmla="*/ 98615 h 105961"/>
                <a:gd name="connsiteX17" fmla="*/ 107752 w 197632"/>
                <a:gd name="connsiteY17" fmla="*/ 87827 h 105961"/>
                <a:gd name="connsiteX18" fmla="*/ 107752 w 197632"/>
                <a:gd name="connsiteY18" fmla="*/ 43716 h 105961"/>
                <a:gd name="connsiteX19" fmla="*/ 141914 w 197632"/>
                <a:gd name="connsiteY19" fmla="*/ 5359 h 105961"/>
                <a:gd name="connsiteX20" fmla="*/ 160640 w 197632"/>
                <a:gd name="connsiteY20" fmla="*/ 31969 h 105961"/>
                <a:gd name="connsiteX21" fmla="*/ 160640 w 197632"/>
                <a:gd name="connsiteY21" fmla="*/ 87827 h 105961"/>
                <a:gd name="connsiteX22" fmla="*/ 140902 w 197632"/>
                <a:gd name="connsiteY22" fmla="*/ 98615 h 105961"/>
                <a:gd name="connsiteX23" fmla="*/ 140902 w 197632"/>
                <a:gd name="connsiteY23" fmla="*/ 106046 h 105961"/>
                <a:gd name="connsiteX24" fmla="*/ 169497 w 197632"/>
                <a:gd name="connsiteY24" fmla="*/ 105327 h 105961"/>
                <a:gd name="connsiteX25" fmla="*/ 197838 w 197632"/>
                <a:gd name="connsiteY25" fmla="*/ 106046 h 105961"/>
                <a:gd name="connsiteX26" fmla="*/ 197838 w 197632"/>
                <a:gd name="connsiteY26" fmla="*/ 98615 h 105961"/>
                <a:gd name="connsiteX27" fmla="*/ 178100 w 197632"/>
                <a:gd name="connsiteY27" fmla="*/ 91423 h 105961"/>
                <a:gd name="connsiteX28" fmla="*/ 178100 w 197632"/>
                <a:gd name="connsiteY28" fmla="*/ 45634 h 105961"/>
                <a:gd name="connsiteX29" fmla="*/ 170256 w 197632"/>
                <a:gd name="connsiteY29" fmla="*/ 8955 h 105961"/>
                <a:gd name="connsiteX30" fmla="*/ 143686 w 197632"/>
                <a:gd name="connsiteY30" fmla="*/ 85 h 105961"/>
                <a:gd name="connsiteX31" fmla="*/ 106993 w 197632"/>
                <a:gd name="connsiteY31" fmla="*/ 23578 h 105961"/>
                <a:gd name="connsiteX32" fmla="*/ 73337 w 197632"/>
                <a:gd name="connsiteY32" fmla="*/ 85 h 105961"/>
                <a:gd name="connsiteX33" fmla="*/ 35886 w 197632"/>
                <a:gd name="connsiteY33" fmla="*/ 25257 h 105961"/>
                <a:gd name="connsiteX34" fmla="*/ 35886 w 197632"/>
                <a:gd name="connsiteY34" fmla="*/ 85 h 105961"/>
                <a:gd name="connsiteX35" fmla="*/ 206 w 197632"/>
                <a:gd name="connsiteY35" fmla="*/ 2722 h 105961"/>
                <a:gd name="connsiteX36" fmla="*/ 206 w 197632"/>
                <a:gd name="connsiteY36" fmla="*/ 10153 h 105961"/>
                <a:gd name="connsiteX37" fmla="*/ 19944 w 197632"/>
                <a:gd name="connsiteY37" fmla="*/ 23578 h 10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5961">
                  <a:moveTo>
                    <a:pt x="19944" y="23578"/>
                  </a:moveTo>
                  <a:lnTo>
                    <a:pt x="19944" y="87827"/>
                  </a:lnTo>
                  <a:cubicBezTo>
                    <a:pt x="19944" y="98615"/>
                    <a:pt x="17160" y="98615"/>
                    <a:pt x="206" y="98615"/>
                  </a:cubicBezTo>
                  <a:lnTo>
                    <a:pt x="206" y="106046"/>
                  </a:lnTo>
                  <a:cubicBezTo>
                    <a:pt x="9062" y="105807"/>
                    <a:pt x="21968" y="105327"/>
                    <a:pt x="28800" y="105327"/>
                  </a:cubicBezTo>
                  <a:cubicBezTo>
                    <a:pt x="35380" y="105327"/>
                    <a:pt x="48538" y="105807"/>
                    <a:pt x="57142" y="106046"/>
                  </a:cubicBezTo>
                  <a:lnTo>
                    <a:pt x="57142" y="98615"/>
                  </a:lnTo>
                  <a:cubicBezTo>
                    <a:pt x="40188" y="98615"/>
                    <a:pt x="37404" y="98615"/>
                    <a:pt x="37404" y="87827"/>
                  </a:cubicBezTo>
                  <a:lnTo>
                    <a:pt x="37404" y="43716"/>
                  </a:lnTo>
                  <a:cubicBezTo>
                    <a:pt x="37404" y="18784"/>
                    <a:pt x="55371" y="5359"/>
                    <a:pt x="71566" y="5359"/>
                  </a:cubicBezTo>
                  <a:cubicBezTo>
                    <a:pt x="87508" y="5359"/>
                    <a:pt x="90292" y="18304"/>
                    <a:pt x="90292" y="31969"/>
                  </a:cubicBezTo>
                  <a:lnTo>
                    <a:pt x="90292" y="87827"/>
                  </a:lnTo>
                  <a:cubicBezTo>
                    <a:pt x="90292" y="98615"/>
                    <a:pt x="87508" y="98615"/>
                    <a:pt x="70554" y="98615"/>
                  </a:cubicBezTo>
                  <a:lnTo>
                    <a:pt x="70554" y="106046"/>
                  </a:lnTo>
                  <a:cubicBezTo>
                    <a:pt x="79411" y="105807"/>
                    <a:pt x="92316" y="105327"/>
                    <a:pt x="99149" y="105327"/>
                  </a:cubicBezTo>
                  <a:cubicBezTo>
                    <a:pt x="105728" y="105327"/>
                    <a:pt x="118887" y="105807"/>
                    <a:pt x="127490" y="106046"/>
                  </a:cubicBezTo>
                  <a:lnTo>
                    <a:pt x="127490" y="98615"/>
                  </a:lnTo>
                  <a:cubicBezTo>
                    <a:pt x="110536" y="98615"/>
                    <a:pt x="107752" y="98615"/>
                    <a:pt x="107752" y="87827"/>
                  </a:cubicBezTo>
                  <a:lnTo>
                    <a:pt x="107752" y="43716"/>
                  </a:lnTo>
                  <a:cubicBezTo>
                    <a:pt x="107752" y="18784"/>
                    <a:pt x="125719" y="5359"/>
                    <a:pt x="141914" y="5359"/>
                  </a:cubicBezTo>
                  <a:cubicBezTo>
                    <a:pt x="157856" y="5359"/>
                    <a:pt x="160640" y="18304"/>
                    <a:pt x="160640" y="31969"/>
                  </a:cubicBezTo>
                  <a:lnTo>
                    <a:pt x="160640" y="87827"/>
                  </a:lnTo>
                  <a:cubicBezTo>
                    <a:pt x="160640" y="98615"/>
                    <a:pt x="157856" y="98615"/>
                    <a:pt x="140902" y="98615"/>
                  </a:cubicBezTo>
                  <a:lnTo>
                    <a:pt x="140902" y="106046"/>
                  </a:lnTo>
                  <a:cubicBezTo>
                    <a:pt x="149759" y="105807"/>
                    <a:pt x="162664" y="105327"/>
                    <a:pt x="169497" y="105327"/>
                  </a:cubicBezTo>
                  <a:cubicBezTo>
                    <a:pt x="176076" y="105327"/>
                    <a:pt x="189235" y="105807"/>
                    <a:pt x="197838" y="106046"/>
                  </a:cubicBezTo>
                  <a:lnTo>
                    <a:pt x="197838" y="98615"/>
                  </a:lnTo>
                  <a:cubicBezTo>
                    <a:pt x="184680" y="98615"/>
                    <a:pt x="178354" y="98615"/>
                    <a:pt x="178100" y="91423"/>
                  </a:cubicBezTo>
                  <a:lnTo>
                    <a:pt x="178100" y="45634"/>
                  </a:lnTo>
                  <a:cubicBezTo>
                    <a:pt x="178100" y="25017"/>
                    <a:pt x="178100" y="17585"/>
                    <a:pt x="170256" y="8955"/>
                  </a:cubicBezTo>
                  <a:cubicBezTo>
                    <a:pt x="166713" y="4879"/>
                    <a:pt x="158362" y="85"/>
                    <a:pt x="143686" y="85"/>
                  </a:cubicBezTo>
                  <a:cubicBezTo>
                    <a:pt x="122429" y="85"/>
                    <a:pt x="111295" y="14469"/>
                    <a:pt x="106993" y="23578"/>
                  </a:cubicBezTo>
                  <a:cubicBezTo>
                    <a:pt x="103450" y="2722"/>
                    <a:pt x="84725" y="85"/>
                    <a:pt x="73337" y="85"/>
                  </a:cubicBezTo>
                  <a:cubicBezTo>
                    <a:pt x="54865" y="85"/>
                    <a:pt x="42971" y="10393"/>
                    <a:pt x="35886" y="25257"/>
                  </a:cubicBezTo>
                  <a:lnTo>
                    <a:pt x="35886" y="85"/>
                  </a:lnTo>
                  <a:lnTo>
                    <a:pt x="206" y="2722"/>
                  </a:lnTo>
                  <a:lnTo>
                    <a:pt x="206" y="10153"/>
                  </a:lnTo>
                  <a:cubicBezTo>
                    <a:pt x="17919" y="10153"/>
                    <a:pt x="19944" y="11832"/>
                    <a:pt x="19944" y="23578"/>
                  </a:cubicBez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2F613E89-4C8C-EB45-1F88-F8F0B5D1AD95}"/>
                </a:ext>
              </a:extLst>
            </p:cNvPr>
            <p:cNvSpPr/>
            <p:nvPr>
              <p:custDataLst>
                <p:tags r:id="rId27"/>
              </p:custDataLst>
            </p:nvPr>
          </p:nvSpPr>
          <p:spPr>
            <a:xfrm>
              <a:off x="7991329" y="4502258"/>
              <a:ext cx="64477" cy="111427"/>
            </a:xfrm>
            <a:custGeom>
              <a:avLst/>
              <a:gdLst>
                <a:gd name="connsiteX0" fmla="*/ 40247 w 64477"/>
                <a:gd name="connsiteY0" fmla="*/ 4785 h 111427"/>
                <a:gd name="connsiteX1" fmla="*/ 34932 w 64477"/>
                <a:gd name="connsiteY1" fmla="*/ 86 h 111427"/>
                <a:gd name="connsiteX2" fmla="*/ 214 w 64477"/>
                <a:gd name="connsiteY2" fmla="*/ 10826 h 111427"/>
                <a:gd name="connsiteX3" fmla="*/ 214 w 64477"/>
                <a:gd name="connsiteY3" fmla="*/ 16867 h 111427"/>
                <a:gd name="connsiteX4" fmla="*/ 25899 w 64477"/>
                <a:gd name="connsiteY4" fmla="*/ 12169 h 111427"/>
                <a:gd name="connsiteX5" fmla="*/ 25899 w 64477"/>
                <a:gd name="connsiteY5" fmla="*/ 97753 h 111427"/>
                <a:gd name="connsiteX6" fmla="*/ 8185 w 64477"/>
                <a:gd name="connsiteY6" fmla="*/ 105473 h 111427"/>
                <a:gd name="connsiteX7" fmla="*/ 1454 w 64477"/>
                <a:gd name="connsiteY7" fmla="*/ 105473 h 111427"/>
                <a:gd name="connsiteX8" fmla="*/ 1454 w 64477"/>
                <a:gd name="connsiteY8" fmla="*/ 111514 h 111427"/>
                <a:gd name="connsiteX9" fmla="*/ 32984 w 64477"/>
                <a:gd name="connsiteY9" fmla="*/ 110843 h 111427"/>
                <a:gd name="connsiteX10" fmla="*/ 64691 w 64477"/>
                <a:gd name="connsiteY10" fmla="*/ 111514 h 111427"/>
                <a:gd name="connsiteX11" fmla="*/ 64691 w 64477"/>
                <a:gd name="connsiteY11" fmla="*/ 105473 h 111427"/>
                <a:gd name="connsiteX12" fmla="*/ 57960 w 64477"/>
                <a:gd name="connsiteY12" fmla="*/ 105473 h 111427"/>
                <a:gd name="connsiteX13" fmla="*/ 40247 w 64477"/>
                <a:gd name="connsiteY13" fmla="*/ 97753 h 111427"/>
                <a:gd name="connsiteX14" fmla="*/ 40247 w 64477"/>
                <a:gd name="connsiteY14" fmla="*/ 4785 h 1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1427">
                  <a:moveTo>
                    <a:pt x="40247" y="4785"/>
                  </a:moveTo>
                  <a:cubicBezTo>
                    <a:pt x="40247" y="254"/>
                    <a:pt x="39892" y="86"/>
                    <a:pt x="34932" y="86"/>
                  </a:cubicBezTo>
                  <a:cubicBezTo>
                    <a:pt x="23596" y="10658"/>
                    <a:pt x="7476" y="10826"/>
                    <a:pt x="214" y="10826"/>
                  </a:cubicBezTo>
                  <a:lnTo>
                    <a:pt x="214" y="16867"/>
                  </a:lnTo>
                  <a:cubicBezTo>
                    <a:pt x="4465" y="16867"/>
                    <a:pt x="16156" y="16867"/>
                    <a:pt x="25899" y="12169"/>
                  </a:cubicBezTo>
                  <a:lnTo>
                    <a:pt x="25899" y="97753"/>
                  </a:lnTo>
                  <a:cubicBezTo>
                    <a:pt x="25899" y="103291"/>
                    <a:pt x="25899" y="105473"/>
                    <a:pt x="8185" y="105473"/>
                  </a:cubicBezTo>
                  <a:lnTo>
                    <a:pt x="1454" y="105473"/>
                  </a:lnTo>
                  <a:lnTo>
                    <a:pt x="1454" y="111514"/>
                  </a:lnTo>
                  <a:cubicBezTo>
                    <a:pt x="4642" y="111346"/>
                    <a:pt x="26430" y="110843"/>
                    <a:pt x="32984" y="110843"/>
                  </a:cubicBezTo>
                  <a:cubicBezTo>
                    <a:pt x="38475" y="110843"/>
                    <a:pt x="60794" y="111346"/>
                    <a:pt x="64691" y="111514"/>
                  </a:cubicBezTo>
                  <a:lnTo>
                    <a:pt x="64691" y="105473"/>
                  </a:lnTo>
                  <a:lnTo>
                    <a:pt x="57960" y="105473"/>
                  </a:lnTo>
                  <a:cubicBezTo>
                    <a:pt x="40247" y="105473"/>
                    <a:pt x="40247" y="103291"/>
                    <a:pt x="40247" y="97753"/>
                  </a:cubicBezTo>
                  <a:lnTo>
                    <a:pt x="40247" y="4785"/>
                  </a:ln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1030CB6D-70DF-305A-D56B-323426B973B5}"/>
                </a:ext>
              </a:extLst>
            </p:cNvPr>
            <p:cNvSpPr/>
            <p:nvPr>
              <p:custDataLst>
                <p:tags r:id="rId28"/>
              </p:custDataLst>
            </p:nvPr>
          </p:nvSpPr>
          <p:spPr>
            <a:xfrm>
              <a:off x="8110595" y="4397927"/>
              <a:ext cx="58707" cy="239732"/>
            </a:xfrm>
            <a:custGeom>
              <a:avLst/>
              <a:gdLst>
                <a:gd name="connsiteX0" fmla="*/ 58926 w 58707"/>
                <a:gd name="connsiteY0" fmla="*/ 237420 h 239732"/>
                <a:gd name="connsiteX1" fmla="*/ 54624 w 58707"/>
                <a:gd name="connsiteY1" fmla="*/ 232146 h 239732"/>
                <a:gd name="connsiteX2" fmla="*/ 14895 w 58707"/>
                <a:gd name="connsiteY2" fmla="*/ 119951 h 239732"/>
                <a:gd name="connsiteX3" fmla="*/ 55637 w 58707"/>
                <a:gd name="connsiteY3" fmla="*/ 6557 h 239732"/>
                <a:gd name="connsiteX4" fmla="*/ 58926 w 58707"/>
                <a:gd name="connsiteY4" fmla="*/ 2482 h 239732"/>
                <a:gd name="connsiteX5" fmla="*/ 56396 w 58707"/>
                <a:gd name="connsiteY5" fmla="*/ 85 h 239732"/>
                <a:gd name="connsiteX6" fmla="*/ 16161 w 58707"/>
                <a:gd name="connsiteY6" fmla="*/ 46833 h 239732"/>
                <a:gd name="connsiteX7" fmla="*/ 218 w 58707"/>
                <a:gd name="connsiteY7" fmla="*/ 119951 h 239732"/>
                <a:gd name="connsiteX8" fmla="*/ 16920 w 58707"/>
                <a:gd name="connsiteY8" fmla="*/ 194748 h 239732"/>
                <a:gd name="connsiteX9" fmla="*/ 56396 w 58707"/>
                <a:gd name="connsiteY9" fmla="*/ 239817 h 239732"/>
                <a:gd name="connsiteX10" fmla="*/ 58926 w 58707"/>
                <a:gd name="connsiteY10" fmla="*/ 237420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8926" y="237420"/>
                  </a:moveTo>
                  <a:cubicBezTo>
                    <a:pt x="58926" y="236701"/>
                    <a:pt x="58926" y="236221"/>
                    <a:pt x="54624" y="232146"/>
                  </a:cubicBezTo>
                  <a:cubicBezTo>
                    <a:pt x="22993" y="201940"/>
                    <a:pt x="14895" y="156630"/>
                    <a:pt x="14895" y="119951"/>
                  </a:cubicBezTo>
                  <a:cubicBezTo>
                    <a:pt x="14895" y="78238"/>
                    <a:pt x="24511" y="36524"/>
                    <a:pt x="55637" y="6557"/>
                  </a:cubicBezTo>
                  <a:cubicBezTo>
                    <a:pt x="58926" y="3681"/>
                    <a:pt x="58926" y="3201"/>
                    <a:pt x="58926" y="2482"/>
                  </a:cubicBezTo>
                  <a:cubicBezTo>
                    <a:pt x="58926" y="804"/>
                    <a:pt x="57914" y="85"/>
                    <a:pt x="56396" y="85"/>
                  </a:cubicBezTo>
                  <a:cubicBezTo>
                    <a:pt x="53865" y="85"/>
                    <a:pt x="31091" y="16386"/>
                    <a:pt x="16161" y="46833"/>
                  </a:cubicBezTo>
                  <a:cubicBezTo>
                    <a:pt x="3255" y="73203"/>
                    <a:pt x="218" y="99813"/>
                    <a:pt x="218" y="119951"/>
                  </a:cubicBezTo>
                  <a:cubicBezTo>
                    <a:pt x="218" y="138650"/>
                    <a:pt x="3002" y="167658"/>
                    <a:pt x="16920" y="194748"/>
                  </a:cubicBezTo>
                  <a:cubicBezTo>
                    <a:pt x="32103" y="224235"/>
                    <a:pt x="53865" y="239817"/>
                    <a:pt x="56396" y="239817"/>
                  </a:cubicBezTo>
                  <a:cubicBezTo>
                    <a:pt x="57914" y="239817"/>
                    <a:pt x="58926" y="239098"/>
                    <a:pt x="58926" y="237420"/>
                  </a:cubicBez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F01FB41A-29BE-746F-632F-09DFE4A77270}"/>
                </a:ext>
              </a:extLst>
            </p:cNvPr>
            <p:cNvSpPr/>
            <p:nvPr>
              <p:custDataLst>
                <p:tags r:id="rId29"/>
              </p:custDataLst>
            </p:nvPr>
          </p:nvSpPr>
          <p:spPr>
            <a:xfrm>
              <a:off x="8198123" y="4413989"/>
              <a:ext cx="180425" cy="169011"/>
            </a:xfrm>
            <a:custGeom>
              <a:avLst/>
              <a:gdLst>
                <a:gd name="connsiteX0" fmla="*/ 144967 w 180425"/>
                <a:gd name="connsiteY0" fmla="*/ 27414 h 169011"/>
                <a:gd name="connsiteX1" fmla="*/ 177358 w 180425"/>
                <a:gd name="connsiteY1" fmla="*/ 7516 h 169011"/>
                <a:gd name="connsiteX2" fmla="*/ 180648 w 180425"/>
                <a:gd name="connsiteY2" fmla="*/ 2961 h 169011"/>
                <a:gd name="connsiteX3" fmla="*/ 177358 w 180425"/>
                <a:gd name="connsiteY3" fmla="*/ 85 h 169011"/>
                <a:gd name="connsiteX4" fmla="*/ 156608 w 180425"/>
                <a:gd name="connsiteY4" fmla="*/ 804 h 169011"/>
                <a:gd name="connsiteX5" fmla="*/ 131556 w 180425"/>
                <a:gd name="connsiteY5" fmla="*/ 85 h 169011"/>
                <a:gd name="connsiteX6" fmla="*/ 126748 w 180425"/>
                <a:gd name="connsiteY6" fmla="*/ 4640 h 169011"/>
                <a:gd name="connsiteX7" fmla="*/ 130797 w 180425"/>
                <a:gd name="connsiteY7" fmla="*/ 7516 h 169011"/>
                <a:gd name="connsiteX8" fmla="*/ 142437 w 180425"/>
                <a:gd name="connsiteY8" fmla="*/ 15428 h 169011"/>
                <a:gd name="connsiteX9" fmla="*/ 138641 w 180425"/>
                <a:gd name="connsiteY9" fmla="*/ 24537 h 169011"/>
                <a:gd name="connsiteX10" fmla="*/ 60954 w 180425"/>
                <a:gd name="connsiteY10" fmla="*/ 141527 h 169011"/>
                <a:gd name="connsiteX11" fmla="*/ 43747 w 180425"/>
                <a:gd name="connsiteY11" fmla="*/ 14708 h 169011"/>
                <a:gd name="connsiteX12" fmla="*/ 61208 w 180425"/>
                <a:gd name="connsiteY12" fmla="*/ 7516 h 169011"/>
                <a:gd name="connsiteX13" fmla="*/ 67534 w 180425"/>
                <a:gd name="connsiteY13" fmla="*/ 2722 h 169011"/>
                <a:gd name="connsiteX14" fmla="*/ 63991 w 180425"/>
                <a:gd name="connsiteY14" fmla="*/ 85 h 169011"/>
                <a:gd name="connsiteX15" fmla="*/ 32613 w 180425"/>
                <a:gd name="connsiteY15" fmla="*/ 804 h 169011"/>
                <a:gd name="connsiteX16" fmla="*/ 18695 w 180425"/>
                <a:gd name="connsiteY16" fmla="*/ 564 h 169011"/>
                <a:gd name="connsiteX17" fmla="*/ 5030 w 180425"/>
                <a:gd name="connsiteY17" fmla="*/ 85 h 169011"/>
                <a:gd name="connsiteX18" fmla="*/ 222 w 180425"/>
                <a:gd name="connsiteY18" fmla="*/ 4640 h 169011"/>
                <a:gd name="connsiteX19" fmla="*/ 6548 w 180425"/>
                <a:gd name="connsiteY19" fmla="*/ 7516 h 169011"/>
                <a:gd name="connsiteX20" fmla="*/ 21732 w 180425"/>
                <a:gd name="connsiteY20" fmla="*/ 15667 h 169011"/>
                <a:gd name="connsiteX21" fmla="*/ 41723 w 180425"/>
                <a:gd name="connsiteY21" fmla="*/ 163582 h 169011"/>
                <a:gd name="connsiteX22" fmla="*/ 46784 w 180425"/>
                <a:gd name="connsiteY22" fmla="*/ 169096 h 169011"/>
                <a:gd name="connsiteX23" fmla="*/ 53869 w 180425"/>
                <a:gd name="connsiteY23" fmla="*/ 164781 h 169011"/>
                <a:gd name="connsiteX24" fmla="*/ 144967 w 180425"/>
                <a:gd name="connsiteY24" fmla="*/ 27414 h 16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69011">
                  <a:moveTo>
                    <a:pt x="144967" y="27414"/>
                  </a:moveTo>
                  <a:cubicBezTo>
                    <a:pt x="157367" y="8715"/>
                    <a:pt x="167995" y="7996"/>
                    <a:pt x="177358" y="7516"/>
                  </a:cubicBezTo>
                  <a:cubicBezTo>
                    <a:pt x="180395" y="7277"/>
                    <a:pt x="180648" y="3201"/>
                    <a:pt x="180648" y="2961"/>
                  </a:cubicBezTo>
                  <a:cubicBezTo>
                    <a:pt x="180648" y="1044"/>
                    <a:pt x="179382" y="85"/>
                    <a:pt x="177358" y="85"/>
                  </a:cubicBezTo>
                  <a:cubicBezTo>
                    <a:pt x="170779" y="85"/>
                    <a:pt x="163440" y="804"/>
                    <a:pt x="156608" y="804"/>
                  </a:cubicBezTo>
                  <a:cubicBezTo>
                    <a:pt x="148257" y="804"/>
                    <a:pt x="139653" y="85"/>
                    <a:pt x="131556" y="85"/>
                  </a:cubicBezTo>
                  <a:cubicBezTo>
                    <a:pt x="130037" y="85"/>
                    <a:pt x="126748" y="85"/>
                    <a:pt x="126748" y="4640"/>
                  </a:cubicBezTo>
                  <a:cubicBezTo>
                    <a:pt x="126748" y="7277"/>
                    <a:pt x="129025" y="7516"/>
                    <a:pt x="130797" y="7516"/>
                  </a:cubicBezTo>
                  <a:cubicBezTo>
                    <a:pt x="137629" y="7996"/>
                    <a:pt x="142437" y="10393"/>
                    <a:pt x="142437" y="15428"/>
                  </a:cubicBezTo>
                  <a:cubicBezTo>
                    <a:pt x="142437" y="19024"/>
                    <a:pt x="138641" y="24298"/>
                    <a:pt x="138641" y="24537"/>
                  </a:cubicBezTo>
                  <a:lnTo>
                    <a:pt x="60954" y="141527"/>
                  </a:lnTo>
                  <a:lnTo>
                    <a:pt x="43747" y="14708"/>
                  </a:lnTo>
                  <a:cubicBezTo>
                    <a:pt x="43747" y="10633"/>
                    <a:pt x="49567" y="7516"/>
                    <a:pt x="61208" y="7516"/>
                  </a:cubicBezTo>
                  <a:cubicBezTo>
                    <a:pt x="64750" y="7516"/>
                    <a:pt x="67534" y="7516"/>
                    <a:pt x="67534" y="2722"/>
                  </a:cubicBezTo>
                  <a:cubicBezTo>
                    <a:pt x="67534" y="564"/>
                    <a:pt x="65509" y="85"/>
                    <a:pt x="63991" y="85"/>
                  </a:cubicBezTo>
                  <a:cubicBezTo>
                    <a:pt x="53869" y="85"/>
                    <a:pt x="42988" y="804"/>
                    <a:pt x="32613" y="804"/>
                  </a:cubicBezTo>
                  <a:cubicBezTo>
                    <a:pt x="28058" y="804"/>
                    <a:pt x="23250" y="564"/>
                    <a:pt x="18695" y="564"/>
                  </a:cubicBezTo>
                  <a:cubicBezTo>
                    <a:pt x="14140" y="564"/>
                    <a:pt x="9332" y="85"/>
                    <a:pt x="5030" y="85"/>
                  </a:cubicBezTo>
                  <a:cubicBezTo>
                    <a:pt x="3259" y="85"/>
                    <a:pt x="222" y="85"/>
                    <a:pt x="222" y="4640"/>
                  </a:cubicBezTo>
                  <a:cubicBezTo>
                    <a:pt x="222" y="7516"/>
                    <a:pt x="2500" y="7516"/>
                    <a:pt x="6548" y="7516"/>
                  </a:cubicBezTo>
                  <a:cubicBezTo>
                    <a:pt x="20719" y="7516"/>
                    <a:pt x="20972" y="9674"/>
                    <a:pt x="21732" y="15667"/>
                  </a:cubicBezTo>
                  <a:lnTo>
                    <a:pt x="41723" y="163582"/>
                  </a:lnTo>
                  <a:cubicBezTo>
                    <a:pt x="42482" y="168377"/>
                    <a:pt x="43494" y="169096"/>
                    <a:pt x="46784" y="169096"/>
                  </a:cubicBezTo>
                  <a:cubicBezTo>
                    <a:pt x="50832" y="169096"/>
                    <a:pt x="51845" y="167897"/>
                    <a:pt x="53869" y="164781"/>
                  </a:cubicBezTo>
                  <a:lnTo>
                    <a:pt x="144967" y="27414"/>
                  </a:ln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776F51DA-DDD3-F9DB-3085-8C44A6E50625}"/>
                </a:ext>
              </a:extLst>
            </p:cNvPr>
            <p:cNvSpPr/>
            <p:nvPr>
              <p:custDataLst>
                <p:tags r:id="rId30"/>
              </p:custDataLst>
            </p:nvPr>
          </p:nvSpPr>
          <p:spPr>
            <a:xfrm>
              <a:off x="8339891" y="4502426"/>
              <a:ext cx="53672" cy="112938"/>
            </a:xfrm>
            <a:custGeom>
              <a:avLst/>
              <a:gdLst>
                <a:gd name="connsiteX0" fmla="*/ 49295 w 53672"/>
                <a:gd name="connsiteY0" fmla="*/ 6463 h 112938"/>
                <a:gd name="connsiteX1" fmla="*/ 42209 w 53672"/>
                <a:gd name="connsiteY1" fmla="*/ 86 h 112938"/>
                <a:gd name="connsiteX2" fmla="*/ 32290 w 53672"/>
                <a:gd name="connsiteY2" fmla="*/ 9316 h 112938"/>
                <a:gd name="connsiteX3" fmla="*/ 39375 w 53672"/>
                <a:gd name="connsiteY3" fmla="*/ 15693 h 112938"/>
                <a:gd name="connsiteX4" fmla="*/ 49295 w 53672"/>
                <a:gd name="connsiteY4" fmla="*/ 6463 h 112938"/>
                <a:gd name="connsiteX5" fmla="*/ 13159 w 53672"/>
                <a:gd name="connsiteY5" fmla="*/ 91712 h 112938"/>
                <a:gd name="connsiteX6" fmla="*/ 11565 w 53672"/>
                <a:gd name="connsiteY6" fmla="*/ 98760 h 112938"/>
                <a:gd name="connsiteX7" fmla="*/ 28393 w 53672"/>
                <a:gd name="connsiteY7" fmla="*/ 113024 h 112938"/>
                <a:gd name="connsiteX8" fmla="*/ 53900 w 53672"/>
                <a:gd name="connsiteY8" fmla="*/ 87349 h 112938"/>
                <a:gd name="connsiteX9" fmla="*/ 51066 w 53672"/>
                <a:gd name="connsiteY9" fmla="*/ 85167 h 112938"/>
                <a:gd name="connsiteX10" fmla="*/ 47700 w 53672"/>
                <a:gd name="connsiteY10" fmla="*/ 88020 h 112938"/>
                <a:gd name="connsiteX11" fmla="*/ 28924 w 53672"/>
                <a:gd name="connsiteY11" fmla="*/ 108325 h 112938"/>
                <a:gd name="connsiteX12" fmla="*/ 24496 w 53672"/>
                <a:gd name="connsiteY12" fmla="*/ 102452 h 112938"/>
                <a:gd name="connsiteX13" fmla="*/ 27330 w 53672"/>
                <a:gd name="connsiteY13" fmla="*/ 91712 h 112938"/>
                <a:gd name="connsiteX14" fmla="*/ 32998 w 53672"/>
                <a:gd name="connsiteY14" fmla="*/ 78287 h 112938"/>
                <a:gd name="connsiteX15" fmla="*/ 41678 w 53672"/>
                <a:gd name="connsiteY15" fmla="*/ 56975 h 112938"/>
                <a:gd name="connsiteX16" fmla="*/ 42741 w 53672"/>
                <a:gd name="connsiteY16" fmla="*/ 51605 h 112938"/>
                <a:gd name="connsiteX17" fmla="*/ 25913 w 53672"/>
                <a:gd name="connsiteY17" fmla="*/ 37341 h 112938"/>
                <a:gd name="connsiteX18" fmla="*/ 228 w 53672"/>
                <a:gd name="connsiteY18" fmla="*/ 63016 h 112938"/>
                <a:gd name="connsiteX19" fmla="*/ 3239 w 53672"/>
                <a:gd name="connsiteY19" fmla="*/ 65198 h 112938"/>
                <a:gd name="connsiteX20" fmla="*/ 6428 w 53672"/>
                <a:gd name="connsiteY20" fmla="*/ 62513 h 112938"/>
                <a:gd name="connsiteX21" fmla="*/ 25381 w 53672"/>
                <a:gd name="connsiteY21" fmla="*/ 42039 h 112938"/>
                <a:gd name="connsiteX22" fmla="*/ 29810 w 53672"/>
                <a:gd name="connsiteY22" fmla="*/ 47913 h 112938"/>
                <a:gd name="connsiteX23" fmla="*/ 24318 w 53672"/>
                <a:gd name="connsiteY23" fmla="*/ 64694 h 112938"/>
                <a:gd name="connsiteX24" fmla="*/ 13159 w 53672"/>
                <a:gd name="connsiteY24" fmla="*/ 91712 h 1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2938">
                  <a:moveTo>
                    <a:pt x="49295" y="6463"/>
                  </a:moveTo>
                  <a:cubicBezTo>
                    <a:pt x="49295" y="3778"/>
                    <a:pt x="47169" y="86"/>
                    <a:pt x="42209" y="86"/>
                  </a:cubicBezTo>
                  <a:cubicBezTo>
                    <a:pt x="37427" y="86"/>
                    <a:pt x="32290" y="4449"/>
                    <a:pt x="32290" y="9316"/>
                  </a:cubicBezTo>
                  <a:cubicBezTo>
                    <a:pt x="32290" y="12169"/>
                    <a:pt x="34592" y="15693"/>
                    <a:pt x="39375" y="15693"/>
                  </a:cubicBezTo>
                  <a:cubicBezTo>
                    <a:pt x="44512" y="15693"/>
                    <a:pt x="49295" y="10994"/>
                    <a:pt x="49295" y="6463"/>
                  </a:cubicBezTo>
                  <a:close/>
                  <a:moveTo>
                    <a:pt x="13159" y="91712"/>
                  </a:moveTo>
                  <a:cubicBezTo>
                    <a:pt x="12450" y="93894"/>
                    <a:pt x="11565" y="95907"/>
                    <a:pt x="11565" y="98760"/>
                  </a:cubicBezTo>
                  <a:cubicBezTo>
                    <a:pt x="11565" y="106647"/>
                    <a:pt x="18650" y="113024"/>
                    <a:pt x="28393" y="113024"/>
                  </a:cubicBezTo>
                  <a:cubicBezTo>
                    <a:pt x="46106" y="113024"/>
                    <a:pt x="53900" y="89866"/>
                    <a:pt x="53900" y="87349"/>
                  </a:cubicBezTo>
                  <a:cubicBezTo>
                    <a:pt x="53900" y="85167"/>
                    <a:pt x="51597" y="85167"/>
                    <a:pt x="51066" y="85167"/>
                  </a:cubicBezTo>
                  <a:cubicBezTo>
                    <a:pt x="48586" y="85167"/>
                    <a:pt x="48409" y="86174"/>
                    <a:pt x="47700" y="88020"/>
                  </a:cubicBezTo>
                  <a:cubicBezTo>
                    <a:pt x="43626" y="101445"/>
                    <a:pt x="35832" y="108325"/>
                    <a:pt x="28924" y="108325"/>
                  </a:cubicBezTo>
                  <a:cubicBezTo>
                    <a:pt x="25381" y="108325"/>
                    <a:pt x="24496" y="106144"/>
                    <a:pt x="24496" y="102452"/>
                  </a:cubicBezTo>
                  <a:cubicBezTo>
                    <a:pt x="24496" y="98592"/>
                    <a:pt x="25736" y="95404"/>
                    <a:pt x="27330" y="91712"/>
                  </a:cubicBezTo>
                  <a:cubicBezTo>
                    <a:pt x="29101" y="87181"/>
                    <a:pt x="31050" y="82650"/>
                    <a:pt x="32998" y="78287"/>
                  </a:cubicBezTo>
                  <a:cubicBezTo>
                    <a:pt x="34592" y="74259"/>
                    <a:pt x="40969" y="58988"/>
                    <a:pt x="41678" y="56975"/>
                  </a:cubicBezTo>
                  <a:cubicBezTo>
                    <a:pt x="42209" y="55297"/>
                    <a:pt x="42741" y="53283"/>
                    <a:pt x="42741" y="51605"/>
                  </a:cubicBezTo>
                  <a:cubicBezTo>
                    <a:pt x="42741" y="43717"/>
                    <a:pt x="35655" y="37341"/>
                    <a:pt x="25913" y="37341"/>
                  </a:cubicBezTo>
                  <a:cubicBezTo>
                    <a:pt x="8376" y="37341"/>
                    <a:pt x="228" y="60163"/>
                    <a:pt x="228" y="63016"/>
                  </a:cubicBezTo>
                  <a:cubicBezTo>
                    <a:pt x="228" y="65198"/>
                    <a:pt x="2708" y="65198"/>
                    <a:pt x="3239" y="65198"/>
                  </a:cubicBezTo>
                  <a:cubicBezTo>
                    <a:pt x="5719" y="65198"/>
                    <a:pt x="5896" y="64358"/>
                    <a:pt x="6428" y="62513"/>
                  </a:cubicBezTo>
                  <a:cubicBezTo>
                    <a:pt x="11033" y="48081"/>
                    <a:pt x="18827" y="42039"/>
                    <a:pt x="25381" y="42039"/>
                  </a:cubicBezTo>
                  <a:cubicBezTo>
                    <a:pt x="28215" y="42039"/>
                    <a:pt x="29810" y="43382"/>
                    <a:pt x="29810" y="47913"/>
                  </a:cubicBezTo>
                  <a:cubicBezTo>
                    <a:pt x="29810" y="51773"/>
                    <a:pt x="28747" y="54290"/>
                    <a:pt x="24318" y="64694"/>
                  </a:cubicBezTo>
                  <a:lnTo>
                    <a:pt x="13159" y="91712"/>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732788DE-D65F-976F-8638-FD0B66077AC8}"/>
                </a:ext>
              </a:extLst>
            </p:cNvPr>
            <p:cNvSpPr/>
            <p:nvPr>
              <p:custDataLst>
                <p:tags r:id="rId31"/>
              </p:custDataLst>
            </p:nvPr>
          </p:nvSpPr>
          <p:spPr>
            <a:xfrm>
              <a:off x="8437576" y="4552315"/>
              <a:ext cx="29606" cy="71680"/>
            </a:xfrm>
            <a:custGeom>
              <a:avLst/>
              <a:gdLst>
                <a:gd name="connsiteX0" fmla="*/ 29838 w 29606"/>
                <a:gd name="connsiteY0" fmla="*/ 25257 h 71680"/>
                <a:gd name="connsiteX1" fmla="*/ 13643 w 29606"/>
                <a:gd name="connsiteY1" fmla="*/ 85 h 71680"/>
                <a:gd name="connsiteX2" fmla="*/ 231 w 29606"/>
                <a:gd name="connsiteY2" fmla="*/ 12791 h 71680"/>
                <a:gd name="connsiteX3" fmla="*/ 13643 w 29606"/>
                <a:gd name="connsiteY3" fmla="*/ 25496 h 71680"/>
                <a:gd name="connsiteX4" fmla="*/ 22500 w 29606"/>
                <a:gd name="connsiteY4" fmla="*/ 22380 h 71680"/>
                <a:gd name="connsiteX5" fmla="*/ 23765 w 29606"/>
                <a:gd name="connsiteY5" fmla="*/ 21661 h 71680"/>
                <a:gd name="connsiteX6" fmla="*/ 24271 w 29606"/>
                <a:gd name="connsiteY6" fmla="*/ 25257 h 71680"/>
                <a:gd name="connsiteX7" fmla="*/ 7064 w 29606"/>
                <a:gd name="connsiteY7" fmla="*/ 65292 h 71680"/>
                <a:gd name="connsiteX8" fmla="*/ 4280 w 29606"/>
                <a:gd name="connsiteY8" fmla="*/ 69128 h 71680"/>
                <a:gd name="connsiteX9" fmla="*/ 6811 w 29606"/>
                <a:gd name="connsiteY9" fmla="*/ 71765 h 71680"/>
                <a:gd name="connsiteX10" fmla="*/ 29838 w 29606"/>
                <a:gd name="connsiteY10" fmla="*/ 25257 h 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1680">
                  <a:moveTo>
                    <a:pt x="29838" y="25257"/>
                  </a:moveTo>
                  <a:cubicBezTo>
                    <a:pt x="29838" y="9434"/>
                    <a:pt x="23512" y="85"/>
                    <a:pt x="13643" y="85"/>
                  </a:cubicBezTo>
                  <a:cubicBezTo>
                    <a:pt x="5292" y="85"/>
                    <a:pt x="231" y="6078"/>
                    <a:pt x="231" y="12791"/>
                  </a:cubicBezTo>
                  <a:cubicBezTo>
                    <a:pt x="231" y="19263"/>
                    <a:pt x="5292" y="25496"/>
                    <a:pt x="13643" y="25496"/>
                  </a:cubicBezTo>
                  <a:cubicBezTo>
                    <a:pt x="16680" y="25496"/>
                    <a:pt x="19969" y="24537"/>
                    <a:pt x="22500" y="22380"/>
                  </a:cubicBezTo>
                  <a:cubicBezTo>
                    <a:pt x="23259" y="21900"/>
                    <a:pt x="23512" y="21661"/>
                    <a:pt x="23765" y="21661"/>
                  </a:cubicBezTo>
                  <a:cubicBezTo>
                    <a:pt x="24018" y="21661"/>
                    <a:pt x="24271" y="21900"/>
                    <a:pt x="24271" y="25257"/>
                  </a:cubicBezTo>
                  <a:cubicBezTo>
                    <a:pt x="24271" y="42997"/>
                    <a:pt x="15414" y="57381"/>
                    <a:pt x="7064" y="65292"/>
                  </a:cubicBezTo>
                  <a:cubicBezTo>
                    <a:pt x="4280" y="67929"/>
                    <a:pt x="4280" y="68408"/>
                    <a:pt x="4280" y="69128"/>
                  </a:cubicBezTo>
                  <a:cubicBezTo>
                    <a:pt x="4280" y="70806"/>
                    <a:pt x="5545" y="71765"/>
                    <a:pt x="6811" y="71765"/>
                  </a:cubicBezTo>
                  <a:cubicBezTo>
                    <a:pt x="9594" y="71765"/>
                    <a:pt x="29838" y="53305"/>
                    <a:pt x="29838" y="25257"/>
                  </a:cubicBez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4A573C0F-3ED0-42A6-FB05-E9391DEFA0AC}"/>
                </a:ext>
              </a:extLst>
            </p:cNvPr>
            <p:cNvSpPr/>
            <p:nvPr>
              <p:custDataLst>
                <p:tags r:id="rId32"/>
              </p:custDataLst>
            </p:nvPr>
          </p:nvSpPr>
          <p:spPr>
            <a:xfrm>
              <a:off x="8540679" y="4408715"/>
              <a:ext cx="174858" cy="215519"/>
            </a:xfrm>
            <a:custGeom>
              <a:avLst/>
              <a:gdLst>
                <a:gd name="connsiteX0" fmla="*/ 98673 w 174858"/>
                <a:gd name="connsiteY0" fmla="*/ 167658 h 215519"/>
                <a:gd name="connsiteX1" fmla="*/ 175094 w 174858"/>
                <a:gd name="connsiteY1" fmla="*/ 64573 h 215519"/>
                <a:gd name="connsiteX2" fmla="*/ 110566 w 174858"/>
                <a:gd name="connsiteY2" fmla="*/ 85 h 215519"/>
                <a:gd name="connsiteX3" fmla="*/ 236 w 174858"/>
                <a:gd name="connsiteY3" fmla="*/ 110362 h 215519"/>
                <a:gd name="connsiteX4" fmla="*/ 65017 w 174858"/>
                <a:gd name="connsiteY4" fmla="*/ 174370 h 215519"/>
                <a:gd name="connsiteX5" fmla="*/ 89816 w 174858"/>
                <a:gd name="connsiteY5" fmla="*/ 170774 h 215519"/>
                <a:gd name="connsiteX6" fmla="*/ 88804 w 174858"/>
                <a:gd name="connsiteY6" fmla="*/ 189234 h 215519"/>
                <a:gd name="connsiteX7" fmla="*/ 109807 w 174858"/>
                <a:gd name="connsiteY7" fmla="*/ 215604 h 215519"/>
                <a:gd name="connsiteX8" fmla="*/ 152066 w 174858"/>
                <a:gd name="connsiteY8" fmla="*/ 169096 h 215519"/>
                <a:gd name="connsiteX9" fmla="*/ 149283 w 174858"/>
                <a:gd name="connsiteY9" fmla="*/ 166699 h 215519"/>
                <a:gd name="connsiteX10" fmla="*/ 146246 w 174858"/>
                <a:gd name="connsiteY10" fmla="*/ 169336 h 215519"/>
                <a:gd name="connsiteX11" fmla="*/ 116639 w 174858"/>
                <a:gd name="connsiteY11" fmla="*/ 192350 h 215519"/>
                <a:gd name="connsiteX12" fmla="*/ 98673 w 174858"/>
                <a:gd name="connsiteY12" fmla="*/ 167658 h 215519"/>
                <a:gd name="connsiteX13" fmla="*/ 50846 w 174858"/>
                <a:gd name="connsiteY13" fmla="*/ 165740 h 215519"/>
                <a:gd name="connsiteX14" fmla="*/ 22504 w 174858"/>
                <a:gd name="connsiteY14" fmla="*/ 118033 h 215519"/>
                <a:gd name="connsiteX15" fmla="*/ 48315 w 174858"/>
                <a:gd name="connsiteY15" fmla="*/ 41558 h 215519"/>
                <a:gd name="connsiteX16" fmla="*/ 109048 w 174858"/>
                <a:gd name="connsiteY16" fmla="*/ 6078 h 215519"/>
                <a:gd name="connsiteX17" fmla="*/ 152826 w 174858"/>
                <a:gd name="connsiteY17" fmla="*/ 56901 h 215519"/>
                <a:gd name="connsiteX18" fmla="*/ 97407 w 174858"/>
                <a:gd name="connsiteY18" fmla="*/ 159507 h 215519"/>
                <a:gd name="connsiteX19" fmla="*/ 75139 w 174858"/>
                <a:gd name="connsiteY19" fmla="*/ 133616 h 215519"/>
                <a:gd name="connsiteX20" fmla="*/ 49328 w 174858"/>
                <a:gd name="connsiteY20" fmla="*/ 158068 h 215519"/>
                <a:gd name="connsiteX21" fmla="*/ 50846 w 174858"/>
                <a:gd name="connsiteY21" fmla="*/ 165740 h 215519"/>
                <a:gd name="connsiteX22" fmla="*/ 66535 w 174858"/>
                <a:gd name="connsiteY22" fmla="*/ 168377 h 215519"/>
                <a:gd name="connsiteX23" fmla="*/ 54895 w 174858"/>
                <a:gd name="connsiteY23" fmla="*/ 158068 h 215519"/>
                <a:gd name="connsiteX24" fmla="*/ 75139 w 174858"/>
                <a:gd name="connsiteY24" fmla="*/ 138890 h 215519"/>
                <a:gd name="connsiteX25" fmla="*/ 90575 w 174858"/>
                <a:gd name="connsiteY25" fmla="*/ 159267 h 215519"/>
                <a:gd name="connsiteX26" fmla="*/ 87791 w 174858"/>
                <a:gd name="connsiteY26" fmla="*/ 164062 h 215519"/>
                <a:gd name="connsiteX27" fmla="*/ 66535 w 174858"/>
                <a:gd name="connsiteY27" fmla="*/ 168377 h 21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858" h="215519">
                  <a:moveTo>
                    <a:pt x="98673" y="167658"/>
                  </a:moveTo>
                  <a:cubicBezTo>
                    <a:pt x="137896" y="153514"/>
                    <a:pt x="175094" y="110841"/>
                    <a:pt x="175094" y="64573"/>
                  </a:cubicBezTo>
                  <a:cubicBezTo>
                    <a:pt x="175094" y="25976"/>
                    <a:pt x="148271" y="85"/>
                    <a:pt x="110566" y="85"/>
                  </a:cubicBezTo>
                  <a:cubicBezTo>
                    <a:pt x="55907" y="85"/>
                    <a:pt x="236" y="54504"/>
                    <a:pt x="236" y="110362"/>
                  </a:cubicBezTo>
                  <a:cubicBezTo>
                    <a:pt x="236" y="150157"/>
                    <a:pt x="28577" y="174370"/>
                    <a:pt x="65017" y="174370"/>
                  </a:cubicBezTo>
                  <a:cubicBezTo>
                    <a:pt x="71343" y="174370"/>
                    <a:pt x="79947" y="173411"/>
                    <a:pt x="89816" y="170774"/>
                  </a:cubicBezTo>
                  <a:cubicBezTo>
                    <a:pt x="88804" y="185638"/>
                    <a:pt x="88804" y="186117"/>
                    <a:pt x="88804" y="189234"/>
                  </a:cubicBezTo>
                  <a:cubicBezTo>
                    <a:pt x="88804" y="196905"/>
                    <a:pt x="88804" y="215604"/>
                    <a:pt x="109807" y="215604"/>
                  </a:cubicBezTo>
                  <a:cubicBezTo>
                    <a:pt x="139920" y="215604"/>
                    <a:pt x="152066" y="171733"/>
                    <a:pt x="152066" y="169096"/>
                  </a:cubicBezTo>
                  <a:cubicBezTo>
                    <a:pt x="152066" y="167418"/>
                    <a:pt x="150295" y="166699"/>
                    <a:pt x="149283" y="166699"/>
                  </a:cubicBezTo>
                  <a:cubicBezTo>
                    <a:pt x="147258" y="166699"/>
                    <a:pt x="146752" y="167897"/>
                    <a:pt x="146246" y="169336"/>
                  </a:cubicBezTo>
                  <a:cubicBezTo>
                    <a:pt x="140173" y="186357"/>
                    <a:pt x="125496" y="192350"/>
                    <a:pt x="116639" y="192350"/>
                  </a:cubicBezTo>
                  <a:cubicBezTo>
                    <a:pt x="104999" y="192350"/>
                    <a:pt x="101203" y="185877"/>
                    <a:pt x="98673" y="167658"/>
                  </a:cubicBezTo>
                  <a:close/>
                  <a:moveTo>
                    <a:pt x="50846" y="165740"/>
                  </a:moveTo>
                  <a:cubicBezTo>
                    <a:pt x="31108" y="158308"/>
                    <a:pt x="22504" y="139609"/>
                    <a:pt x="22504" y="118033"/>
                  </a:cubicBezTo>
                  <a:cubicBezTo>
                    <a:pt x="22504" y="101492"/>
                    <a:pt x="29084" y="67450"/>
                    <a:pt x="48315" y="41558"/>
                  </a:cubicBezTo>
                  <a:cubicBezTo>
                    <a:pt x="66788" y="17106"/>
                    <a:pt x="90575" y="6078"/>
                    <a:pt x="109048" y="6078"/>
                  </a:cubicBezTo>
                  <a:cubicBezTo>
                    <a:pt x="134353" y="6078"/>
                    <a:pt x="152826" y="24777"/>
                    <a:pt x="152826" y="56901"/>
                  </a:cubicBezTo>
                  <a:cubicBezTo>
                    <a:pt x="152826" y="80875"/>
                    <a:pt x="139920" y="136972"/>
                    <a:pt x="97407" y="159507"/>
                  </a:cubicBezTo>
                  <a:cubicBezTo>
                    <a:pt x="96142" y="151116"/>
                    <a:pt x="93612" y="133616"/>
                    <a:pt x="75139" y="133616"/>
                  </a:cubicBezTo>
                  <a:cubicBezTo>
                    <a:pt x="61727" y="133616"/>
                    <a:pt x="49328" y="145602"/>
                    <a:pt x="49328" y="158068"/>
                  </a:cubicBezTo>
                  <a:cubicBezTo>
                    <a:pt x="49328" y="162863"/>
                    <a:pt x="50846" y="165500"/>
                    <a:pt x="50846" y="165740"/>
                  </a:cubicBezTo>
                  <a:close/>
                  <a:moveTo>
                    <a:pt x="66535" y="168377"/>
                  </a:moveTo>
                  <a:cubicBezTo>
                    <a:pt x="62992" y="168377"/>
                    <a:pt x="54895" y="168377"/>
                    <a:pt x="54895" y="158068"/>
                  </a:cubicBezTo>
                  <a:cubicBezTo>
                    <a:pt x="54895" y="148479"/>
                    <a:pt x="64511" y="138890"/>
                    <a:pt x="75139" y="138890"/>
                  </a:cubicBezTo>
                  <a:cubicBezTo>
                    <a:pt x="85767" y="138890"/>
                    <a:pt x="90575" y="144643"/>
                    <a:pt x="90575" y="159267"/>
                  </a:cubicBezTo>
                  <a:cubicBezTo>
                    <a:pt x="90575" y="162863"/>
                    <a:pt x="90322" y="163103"/>
                    <a:pt x="87791" y="164062"/>
                  </a:cubicBezTo>
                  <a:cubicBezTo>
                    <a:pt x="81212" y="166699"/>
                    <a:pt x="73621" y="168377"/>
                    <a:pt x="66535" y="168377"/>
                  </a:cubicBez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EBDA94D4-CF34-9657-26F2-9F443651E9B2}"/>
                </a:ext>
              </a:extLst>
            </p:cNvPr>
            <p:cNvSpPr/>
            <p:nvPr>
              <p:custDataLst>
                <p:tags r:id="rId33"/>
              </p:custDataLst>
            </p:nvPr>
          </p:nvSpPr>
          <p:spPr>
            <a:xfrm>
              <a:off x="8742754" y="4397927"/>
              <a:ext cx="58707" cy="239732"/>
            </a:xfrm>
            <a:custGeom>
              <a:avLst/>
              <a:gdLst>
                <a:gd name="connsiteX0" fmla="*/ 58951 w 58707"/>
                <a:gd name="connsiteY0" fmla="*/ 119951 h 239732"/>
                <a:gd name="connsiteX1" fmla="*/ 42250 w 58707"/>
                <a:gd name="connsiteY1" fmla="*/ 45154 h 239732"/>
                <a:gd name="connsiteX2" fmla="*/ 2774 w 58707"/>
                <a:gd name="connsiteY2" fmla="*/ 85 h 239732"/>
                <a:gd name="connsiteX3" fmla="*/ 244 w 58707"/>
                <a:gd name="connsiteY3" fmla="*/ 2482 h 239732"/>
                <a:gd name="connsiteX4" fmla="*/ 5052 w 58707"/>
                <a:gd name="connsiteY4" fmla="*/ 7996 h 239732"/>
                <a:gd name="connsiteX5" fmla="*/ 44275 w 58707"/>
                <a:gd name="connsiteY5" fmla="*/ 119951 h 239732"/>
                <a:gd name="connsiteX6" fmla="*/ 3533 w 58707"/>
                <a:gd name="connsiteY6" fmla="*/ 233344 h 239732"/>
                <a:gd name="connsiteX7" fmla="*/ 244 w 58707"/>
                <a:gd name="connsiteY7" fmla="*/ 237420 h 239732"/>
                <a:gd name="connsiteX8" fmla="*/ 2774 w 58707"/>
                <a:gd name="connsiteY8" fmla="*/ 239817 h 239732"/>
                <a:gd name="connsiteX9" fmla="*/ 43009 w 58707"/>
                <a:gd name="connsiteY9" fmla="*/ 193069 h 239732"/>
                <a:gd name="connsiteX10" fmla="*/ 58951 w 58707"/>
                <a:gd name="connsiteY10" fmla="*/ 119951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8951" y="119951"/>
                  </a:moveTo>
                  <a:cubicBezTo>
                    <a:pt x="58951" y="101252"/>
                    <a:pt x="56168" y="72244"/>
                    <a:pt x="42250" y="45154"/>
                  </a:cubicBezTo>
                  <a:cubicBezTo>
                    <a:pt x="27067" y="15667"/>
                    <a:pt x="5305" y="85"/>
                    <a:pt x="2774" y="85"/>
                  </a:cubicBezTo>
                  <a:cubicBezTo>
                    <a:pt x="1256" y="85"/>
                    <a:pt x="244" y="1044"/>
                    <a:pt x="244" y="2482"/>
                  </a:cubicBezTo>
                  <a:cubicBezTo>
                    <a:pt x="244" y="3201"/>
                    <a:pt x="244" y="3681"/>
                    <a:pt x="5052" y="7996"/>
                  </a:cubicBezTo>
                  <a:cubicBezTo>
                    <a:pt x="29851" y="31729"/>
                    <a:pt x="44275" y="69847"/>
                    <a:pt x="44275" y="119951"/>
                  </a:cubicBezTo>
                  <a:cubicBezTo>
                    <a:pt x="44275" y="160945"/>
                    <a:pt x="34912" y="203138"/>
                    <a:pt x="3533" y="233344"/>
                  </a:cubicBezTo>
                  <a:cubicBezTo>
                    <a:pt x="244" y="236221"/>
                    <a:pt x="244" y="236701"/>
                    <a:pt x="244" y="237420"/>
                  </a:cubicBezTo>
                  <a:cubicBezTo>
                    <a:pt x="244" y="238858"/>
                    <a:pt x="1256" y="239817"/>
                    <a:pt x="2774" y="239817"/>
                  </a:cubicBezTo>
                  <a:cubicBezTo>
                    <a:pt x="5305" y="239817"/>
                    <a:pt x="28079" y="223515"/>
                    <a:pt x="43009" y="193069"/>
                  </a:cubicBezTo>
                  <a:cubicBezTo>
                    <a:pt x="55915" y="166699"/>
                    <a:pt x="58951" y="140089"/>
                    <a:pt x="58951" y="119951"/>
                  </a:cubicBez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553F1FD7-490D-9EB9-B27C-4A241A3179A7}"/>
                </a:ext>
              </a:extLst>
            </p:cNvPr>
            <p:cNvSpPr/>
            <p:nvPr>
              <p:custDataLst>
                <p:tags r:id="rId34"/>
              </p:custDataLst>
            </p:nvPr>
          </p:nvSpPr>
          <p:spPr>
            <a:xfrm>
              <a:off x="8903975" y="4512999"/>
              <a:ext cx="154614" cy="9589"/>
            </a:xfrm>
            <a:custGeom>
              <a:avLst/>
              <a:gdLst>
                <a:gd name="connsiteX0" fmla="*/ 146007 w 154614"/>
                <a:gd name="connsiteY0" fmla="*/ 9674 h 9589"/>
                <a:gd name="connsiteX1" fmla="*/ 154864 w 154614"/>
                <a:gd name="connsiteY1" fmla="*/ 4879 h 9589"/>
                <a:gd name="connsiteX2" fmla="*/ 146007 w 154614"/>
                <a:gd name="connsiteY2" fmla="*/ 85 h 9589"/>
                <a:gd name="connsiteX3" fmla="*/ 9107 w 154614"/>
                <a:gd name="connsiteY3" fmla="*/ 85 h 9589"/>
                <a:gd name="connsiteX4" fmla="*/ 250 w 154614"/>
                <a:gd name="connsiteY4" fmla="*/ 4879 h 9589"/>
                <a:gd name="connsiteX5" fmla="*/ 9107 w 154614"/>
                <a:gd name="connsiteY5" fmla="*/ 9674 h 9589"/>
                <a:gd name="connsiteX6" fmla="*/ 146007 w 154614"/>
                <a:gd name="connsiteY6" fmla="*/ 9674 h 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589">
                  <a:moveTo>
                    <a:pt x="146007" y="9674"/>
                  </a:moveTo>
                  <a:cubicBezTo>
                    <a:pt x="150309" y="9674"/>
                    <a:pt x="154864" y="9674"/>
                    <a:pt x="154864" y="4879"/>
                  </a:cubicBezTo>
                  <a:cubicBezTo>
                    <a:pt x="154864" y="85"/>
                    <a:pt x="150309" y="85"/>
                    <a:pt x="146007" y="85"/>
                  </a:cubicBezTo>
                  <a:lnTo>
                    <a:pt x="9107" y="85"/>
                  </a:lnTo>
                  <a:cubicBezTo>
                    <a:pt x="4805" y="85"/>
                    <a:pt x="250" y="85"/>
                    <a:pt x="250" y="4879"/>
                  </a:cubicBezTo>
                  <a:cubicBezTo>
                    <a:pt x="250" y="9674"/>
                    <a:pt x="4805" y="9674"/>
                    <a:pt x="9107" y="9674"/>
                  </a:cubicBezTo>
                  <a:lnTo>
                    <a:pt x="146007" y="9674"/>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CEDDDC34-D517-E5A9-8790-A692280C8B1B}"/>
                </a:ext>
              </a:extLst>
            </p:cNvPr>
            <p:cNvSpPr/>
            <p:nvPr>
              <p:custDataLst>
                <p:tags r:id="rId35"/>
              </p:custDataLst>
            </p:nvPr>
          </p:nvSpPr>
          <p:spPr>
            <a:xfrm>
              <a:off x="9161074" y="4397927"/>
              <a:ext cx="58707" cy="239732"/>
            </a:xfrm>
            <a:custGeom>
              <a:avLst/>
              <a:gdLst>
                <a:gd name="connsiteX0" fmla="*/ 58968 w 58707"/>
                <a:gd name="connsiteY0" fmla="*/ 237420 h 239732"/>
                <a:gd name="connsiteX1" fmla="*/ 54666 w 58707"/>
                <a:gd name="connsiteY1" fmla="*/ 232146 h 239732"/>
                <a:gd name="connsiteX2" fmla="*/ 14937 w 58707"/>
                <a:gd name="connsiteY2" fmla="*/ 119951 h 239732"/>
                <a:gd name="connsiteX3" fmla="*/ 55678 w 58707"/>
                <a:gd name="connsiteY3" fmla="*/ 6557 h 239732"/>
                <a:gd name="connsiteX4" fmla="*/ 58968 w 58707"/>
                <a:gd name="connsiteY4" fmla="*/ 2482 h 239732"/>
                <a:gd name="connsiteX5" fmla="*/ 56437 w 58707"/>
                <a:gd name="connsiteY5" fmla="*/ 85 h 239732"/>
                <a:gd name="connsiteX6" fmla="*/ 16202 w 58707"/>
                <a:gd name="connsiteY6" fmla="*/ 46833 h 239732"/>
                <a:gd name="connsiteX7" fmla="*/ 260 w 58707"/>
                <a:gd name="connsiteY7" fmla="*/ 119951 h 239732"/>
                <a:gd name="connsiteX8" fmla="*/ 16961 w 58707"/>
                <a:gd name="connsiteY8" fmla="*/ 194748 h 239732"/>
                <a:gd name="connsiteX9" fmla="*/ 56437 w 58707"/>
                <a:gd name="connsiteY9" fmla="*/ 239817 h 239732"/>
                <a:gd name="connsiteX10" fmla="*/ 58968 w 58707"/>
                <a:gd name="connsiteY10" fmla="*/ 237420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8968" y="237420"/>
                  </a:moveTo>
                  <a:cubicBezTo>
                    <a:pt x="58968" y="236701"/>
                    <a:pt x="58968" y="236221"/>
                    <a:pt x="54666" y="232146"/>
                  </a:cubicBezTo>
                  <a:cubicBezTo>
                    <a:pt x="23034" y="201940"/>
                    <a:pt x="14937" y="156630"/>
                    <a:pt x="14937" y="119951"/>
                  </a:cubicBezTo>
                  <a:cubicBezTo>
                    <a:pt x="14937" y="78238"/>
                    <a:pt x="24553" y="36524"/>
                    <a:pt x="55678" y="6557"/>
                  </a:cubicBezTo>
                  <a:cubicBezTo>
                    <a:pt x="58968" y="3681"/>
                    <a:pt x="58968" y="3201"/>
                    <a:pt x="58968" y="2482"/>
                  </a:cubicBezTo>
                  <a:cubicBezTo>
                    <a:pt x="58968" y="804"/>
                    <a:pt x="57955" y="85"/>
                    <a:pt x="56437" y="85"/>
                  </a:cubicBezTo>
                  <a:cubicBezTo>
                    <a:pt x="53907" y="85"/>
                    <a:pt x="31132" y="16386"/>
                    <a:pt x="16202" y="46833"/>
                  </a:cubicBezTo>
                  <a:cubicBezTo>
                    <a:pt x="3296" y="73203"/>
                    <a:pt x="260" y="99813"/>
                    <a:pt x="260" y="119951"/>
                  </a:cubicBezTo>
                  <a:cubicBezTo>
                    <a:pt x="260" y="138650"/>
                    <a:pt x="3043" y="167658"/>
                    <a:pt x="16961" y="194748"/>
                  </a:cubicBezTo>
                  <a:cubicBezTo>
                    <a:pt x="32144" y="224235"/>
                    <a:pt x="53907" y="239817"/>
                    <a:pt x="56437" y="239817"/>
                  </a:cubicBezTo>
                  <a:cubicBezTo>
                    <a:pt x="57955" y="239817"/>
                    <a:pt x="58968" y="239098"/>
                    <a:pt x="58968" y="237420"/>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53286C1D-439D-929D-569C-E75A2F44D862}"/>
                </a:ext>
              </a:extLst>
            </p:cNvPr>
            <p:cNvSpPr/>
            <p:nvPr>
              <p:custDataLst>
                <p:tags r:id="rId36"/>
              </p:custDataLst>
            </p:nvPr>
          </p:nvSpPr>
          <p:spPr>
            <a:xfrm>
              <a:off x="9256953" y="4418065"/>
              <a:ext cx="83506" cy="159661"/>
            </a:xfrm>
            <a:custGeom>
              <a:avLst/>
              <a:gdLst>
                <a:gd name="connsiteX0" fmla="*/ 52139 w 83506"/>
                <a:gd name="connsiteY0" fmla="*/ 6318 h 159661"/>
                <a:gd name="connsiteX1" fmla="*/ 46319 w 83506"/>
                <a:gd name="connsiteY1" fmla="*/ 85 h 159661"/>
                <a:gd name="connsiteX2" fmla="*/ 264 w 83506"/>
                <a:gd name="connsiteY2" fmla="*/ 15428 h 159661"/>
                <a:gd name="connsiteX3" fmla="*/ 264 w 83506"/>
                <a:gd name="connsiteY3" fmla="*/ 22859 h 159661"/>
                <a:gd name="connsiteX4" fmla="*/ 33413 w 83506"/>
                <a:gd name="connsiteY4" fmla="*/ 16626 h 159661"/>
                <a:gd name="connsiteX5" fmla="*/ 33413 w 83506"/>
                <a:gd name="connsiteY5" fmla="*/ 140808 h 159661"/>
                <a:gd name="connsiteX6" fmla="*/ 9879 w 83506"/>
                <a:gd name="connsiteY6" fmla="*/ 152315 h 159661"/>
                <a:gd name="connsiteX7" fmla="*/ 1782 w 83506"/>
                <a:gd name="connsiteY7" fmla="*/ 152315 h 159661"/>
                <a:gd name="connsiteX8" fmla="*/ 1782 w 83506"/>
                <a:gd name="connsiteY8" fmla="*/ 159747 h 159661"/>
                <a:gd name="connsiteX9" fmla="*/ 42776 w 83506"/>
                <a:gd name="connsiteY9" fmla="*/ 159027 h 159661"/>
                <a:gd name="connsiteX10" fmla="*/ 83770 w 83506"/>
                <a:gd name="connsiteY10" fmla="*/ 159747 h 159661"/>
                <a:gd name="connsiteX11" fmla="*/ 83770 w 83506"/>
                <a:gd name="connsiteY11" fmla="*/ 152315 h 159661"/>
                <a:gd name="connsiteX12" fmla="*/ 75673 w 83506"/>
                <a:gd name="connsiteY12" fmla="*/ 152315 h 159661"/>
                <a:gd name="connsiteX13" fmla="*/ 52139 w 83506"/>
                <a:gd name="connsiteY13" fmla="*/ 140808 h 159661"/>
                <a:gd name="connsiteX14" fmla="*/ 52139 w 83506"/>
                <a:gd name="connsiteY14" fmla="*/ 6318 h 1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59661">
                  <a:moveTo>
                    <a:pt x="52139" y="6318"/>
                  </a:moveTo>
                  <a:cubicBezTo>
                    <a:pt x="52139" y="564"/>
                    <a:pt x="52139" y="85"/>
                    <a:pt x="46319" y="85"/>
                  </a:cubicBezTo>
                  <a:cubicBezTo>
                    <a:pt x="30630" y="15428"/>
                    <a:pt x="8361" y="15428"/>
                    <a:pt x="264" y="15428"/>
                  </a:cubicBezTo>
                  <a:lnTo>
                    <a:pt x="264" y="22859"/>
                  </a:lnTo>
                  <a:cubicBezTo>
                    <a:pt x="5325" y="22859"/>
                    <a:pt x="20255" y="22859"/>
                    <a:pt x="33413" y="16626"/>
                  </a:cubicBezTo>
                  <a:lnTo>
                    <a:pt x="33413" y="140808"/>
                  </a:lnTo>
                  <a:cubicBezTo>
                    <a:pt x="33413" y="149438"/>
                    <a:pt x="32654" y="152315"/>
                    <a:pt x="9879" y="152315"/>
                  </a:cubicBezTo>
                  <a:lnTo>
                    <a:pt x="1782" y="152315"/>
                  </a:lnTo>
                  <a:lnTo>
                    <a:pt x="1782" y="159747"/>
                  </a:lnTo>
                  <a:cubicBezTo>
                    <a:pt x="10639" y="159027"/>
                    <a:pt x="32654" y="159027"/>
                    <a:pt x="42776" y="159027"/>
                  </a:cubicBezTo>
                  <a:cubicBezTo>
                    <a:pt x="52898" y="159027"/>
                    <a:pt x="74914" y="159027"/>
                    <a:pt x="83770" y="159747"/>
                  </a:cubicBezTo>
                  <a:lnTo>
                    <a:pt x="83770" y="152315"/>
                  </a:lnTo>
                  <a:lnTo>
                    <a:pt x="75673" y="152315"/>
                  </a:lnTo>
                  <a:cubicBezTo>
                    <a:pt x="52898" y="152315"/>
                    <a:pt x="52139" y="149678"/>
                    <a:pt x="52139" y="140808"/>
                  </a:cubicBezTo>
                  <a:lnTo>
                    <a:pt x="52139" y="6318"/>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BA4E3A0A-DC5E-40B9-44BF-7D9744A6CBD6}"/>
                </a:ext>
              </a:extLst>
            </p:cNvPr>
            <p:cNvSpPr/>
            <p:nvPr>
              <p:custDataLst>
                <p:tags r:id="rId37"/>
              </p:custDataLst>
            </p:nvPr>
          </p:nvSpPr>
          <p:spPr>
            <a:xfrm>
              <a:off x="9438193" y="4512999"/>
              <a:ext cx="154614" cy="9589"/>
            </a:xfrm>
            <a:custGeom>
              <a:avLst/>
              <a:gdLst>
                <a:gd name="connsiteX0" fmla="*/ 146028 w 154614"/>
                <a:gd name="connsiteY0" fmla="*/ 9674 h 9589"/>
                <a:gd name="connsiteX1" fmla="*/ 154885 w 154614"/>
                <a:gd name="connsiteY1" fmla="*/ 4879 h 9589"/>
                <a:gd name="connsiteX2" fmla="*/ 146028 w 154614"/>
                <a:gd name="connsiteY2" fmla="*/ 85 h 9589"/>
                <a:gd name="connsiteX3" fmla="*/ 9128 w 154614"/>
                <a:gd name="connsiteY3" fmla="*/ 85 h 9589"/>
                <a:gd name="connsiteX4" fmla="*/ 271 w 154614"/>
                <a:gd name="connsiteY4" fmla="*/ 4879 h 9589"/>
                <a:gd name="connsiteX5" fmla="*/ 9128 w 154614"/>
                <a:gd name="connsiteY5" fmla="*/ 9674 h 9589"/>
                <a:gd name="connsiteX6" fmla="*/ 146028 w 154614"/>
                <a:gd name="connsiteY6" fmla="*/ 9674 h 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589">
                  <a:moveTo>
                    <a:pt x="146028" y="9674"/>
                  </a:moveTo>
                  <a:cubicBezTo>
                    <a:pt x="150330" y="9674"/>
                    <a:pt x="154885" y="9674"/>
                    <a:pt x="154885" y="4879"/>
                  </a:cubicBezTo>
                  <a:cubicBezTo>
                    <a:pt x="154885" y="85"/>
                    <a:pt x="150330" y="85"/>
                    <a:pt x="146028" y="85"/>
                  </a:cubicBezTo>
                  <a:lnTo>
                    <a:pt x="9128" y="85"/>
                  </a:lnTo>
                  <a:cubicBezTo>
                    <a:pt x="4826" y="85"/>
                    <a:pt x="271" y="85"/>
                    <a:pt x="271" y="4879"/>
                  </a:cubicBezTo>
                  <a:cubicBezTo>
                    <a:pt x="271" y="9674"/>
                    <a:pt x="4826" y="9674"/>
                    <a:pt x="9128" y="9674"/>
                  </a:cubicBezTo>
                  <a:lnTo>
                    <a:pt x="146028" y="9674"/>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781A860A-538F-32C0-ED14-C4FB8DFF835E}"/>
                </a:ext>
              </a:extLst>
            </p:cNvPr>
            <p:cNvSpPr/>
            <p:nvPr>
              <p:custDataLst>
                <p:tags r:id="rId38"/>
              </p:custDataLst>
            </p:nvPr>
          </p:nvSpPr>
          <p:spPr>
            <a:xfrm>
              <a:off x="9683651" y="4411352"/>
              <a:ext cx="125260" cy="169490"/>
            </a:xfrm>
            <a:custGeom>
              <a:avLst/>
              <a:gdLst>
                <a:gd name="connsiteX0" fmla="*/ 77208 w 125260"/>
                <a:gd name="connsiteY0" fmla="*/ 96457 h 169490"/>
                <a:gd name="connsiteX1" fmla="*/ 103779 w 125260"/>
                <a:gd name="connsiteY1" fmla="*/ 163822 h 169490"/>
                <a:gd name="connsiteX2" fmla="*/ 117190 w 125260"/>
                <a:gd name="connsiteY2" fmla="*/ 169096 h 169490"/>
                <a:gd name="connsiteX3" fmla="*/ 122757 w 125260"/>
                <a:gd name="connsiteY3" fmla="*/ 169096 h 169490"/>
                <a:gd name="connsiteX4" fmla="*/ 125541 w 125260"/>
                <a:gd name="connsiteY4" fmla="*/ 166699 h 169490"/>
                <a:gd name="connsiteX5" fmla="*/ 124276 w 125260"/>
                <a:gd name="connsiteY5" fmla="*/ 164541 h 169490"/>
                <a:gd name="connsiteX6" fmla="*/ 118456 w 125260"/>
                <a:gd name="connsiteY6" fmla="*/ 153514 h 169490"/>
                <a:gd name="connsiteX7" fmla="*/ 66833 w 125260"/>
                <a:gd name="connsiteY7" fmla="*/ 17106 h 169490"/>
                <a:gd name="connsiteX8" fmla="*/ 35961 w 125260"/>
                <a:gd name="connsiteY8" fmla="*/ 85 h 169490"/>
                <a:gd name="connsiteX9" fmla="*/ 31406 w 125260"/>
                <a:gd name="connsiteY9" fmla="*/ 2722 h 169490"/>
                <a:gd name="connsiteX10" fmla="*/ 33683 w 125260"/>
                <a:gd name="connsiteY10" fmla="*/ 5119 h 169490"/>
                <a:gd name="connsiteX11" fmla="*/ 50132 w 125260"/>
                <a:gd name="connsiteY11" fmla="*/ 24298 h 169490"/>
                <a:gd name="connsiteX12" fmla="*/ 74678 w 125260"/>
                <a:gd name="connsiteY12" fmla="*/ 89505 h 169490"/>
                <a:gd name="connsiteX13" fmla="*/ 4836 w 125260"/>
                <a:gd name="connsiteY13" fmla="*/ 155192 h 169490"/>
                <a:gd name="connsiteX14" fmla="*/ 281 w 125260"/>
                <a:gd name="connsiteY14" fmla="*/ 162623 h 169490"/>
                <a:gd name="connsiteX15" fmla="*/ 7872 w 125260"/>
                <a:gd name="connsiteY15" fmla="*/ 169576 h 169490"/>
                <a:gd name="connsiteX16" fmla="*/ 16223 w 125260"/>
                <a:gd name="connsiteY16" fmla="*/ 164541 h 169490"/>
                <a:gd name="connsiteX17" fmla="*/ 77208 w 125260"/>
                <a:gd name="connsiteY17" fmla="*/ 96457 h 16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60" h="169490">
                  <a:moveTo>
                    <a:pt x="77208" y="96457"/>
                  </a:moveTo>
                  <a:cubicBezTo>
                    <a:pt x="87583" y="121629"/>
                    <a:pt x="99730" y="158308"/>
                    <a:pt x="103779" y="163822"/>
                  </a:cubicBezTo>
                  <a:cubicBezTo>
                    <a:pt x="107827" y="169096"/>
                    <a:pt x="110358" y="169096"/>
                    <a:pt x="117190" y="169096"/>
                  </a:cubicBezTo>
                  <a:lnTo>
                    <a:pt x="122757" y="169096"/>
                  </a:lnTo>
                  <a:cubicBezTo>
                    <a:pt x="125288" y="168856"/>
                    <a:pt x="125541" y="167418"/>
                    <a:pt x="125541" y="166699"/>
                  </a:cubicBezTo>
                  <a:cubicBezTo>
                    <a:pt x="125541" y="165980"/>
                    <a:pt x="125035" y="165500"/>
                    <a:pt x="124276" y="164541"/>
                  </a:cubicBezTo>
                  <a:cubicBezTo>
                    <a:pt x="121745" y="161904"/>
                    <a:pt x="120227" y="158308"/>
                    <a:pt x="118456" y="153514"/>
                  </a:cubicBezTo>
                  <a:lnTo>
                    <a:pt x="66833" y="17106"/>
                  </a:lnTo>
                  <a:cubicBezTo>
                    <a:pt x="61519" y="3201"/>
                    <a:pt x="47854" y="85"/>
                    <a:pt x="35961" y="85"/>
                  </a:cubicBezTo>
                  <a:cubicBezTo>
                    <a:pt x="34696" y="85"/>
                    <a:pt x="31406" y="85"/>
                    <a:pt x="31406" y="2722"/>
                  </a:cubicBezTo>
                  <a:cubicBezTo>
                    <a:pt x="31406" y="4640"/>
                    <a:pt x="33430" y="5119"/>
                    <a:pt x="33683" y="5119"/>
                  </a:cubicBezTo>
                  <a:cubicBezTo>
                    <a:pt x="42034" y="6557"/>
                    <a:pt x="43806" y="7996"/>
                    <a:pt x="50132" y="24298"/>
                  </a:cubicBezTo>
                  <a:lnTo>
                    <a:pt x="74678" y="89505"/>
                  </a:lnTo>
                  <a:lnTo>
                    <a:pt x="4836" y="155192"/>
                  </a:lnTo>
                  <a:cubicBezTo>
                    <a:pt x="1799" y="158068"/>
                    <a:pt x="281" y="159507"/>
                    <a:pt x="281" y="162623"/>
                  </a:cubicBezTo>
                  <a:cubicBezTo>
                    <a:pt x="281" y="166699"/>
                    <a:pt x="3823" y="169576"/>
                    <a:pt x="7872" y="169576"/>
                  </a:cubicBezTo>
                  <a:cubicBezTo>
                    <a:pt x="11921" y="169576"/>
                    <a:pt x="14199" y="166939"/>
                    <a:pt x="16223" y="164541"/>
                  </a:cubicBezTo>
                  <a:lnTo>
                    <a:pt x="77208" y="96457"/>
                  </a:lnTo>
                  <a:close/>
                </a:path>
              </a:pathLst>
            </a:custGeom>
            <a:solidFill>
              <a:srgbClr val="000000"/>
            </a:solidFill>
            <a:ln w="2540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F5645E99-E834-557B-6DBB-7168078C6152}"/>
                </a:ext>
              </a:extLst>
            </p:cNvPr>
            <p:cNvSpPr/>
            <p:nvPr>
              <p:custDataLst>
                <p:tags r:id="rId39"/>
              </p:custDataLst>
            </p:nvPr>
          </p:nvSpPr>
          <p:spPr>
            <a:xfrm>
              <a:off x="9832277" y="4397927"/>
              <a:ext cx="58707" cy="239732"/>
            </a:xfrm>
            <a:custGeom>
              <a:avLst/>
              <a:gdLst>
                <a:gd name="connsiteX0" fmla="*/ 58994 w 58707"/>
                <a:gd name="connsiteY0" fmla="*/ 119951 h 239732"/>
                <a:gd name="connsiteX1" fmla="*/ 42293 w 58707"/>
                <a:gd name="connsiteY1" fmla="*/ 45154 h 239732"/>
                <a:gd name="connsiteX2" fmla="*/ 2817 w 58707"/>
                <a:gd name="connsiteY2" fmla="*/ 85 h 239732"/>
                <a:gd name="connsiteX3" fmla="*/ 287 w 58707"/>
                <a:gd name="connsiteY3" fmla="*/ 2482 h 239732"/>
                <a:gd name="connsiteX4" fmla="*/ 5095 w 58707"/>
                <a:gd name="connsiteY4" fmla="*/ 7996 h 239732"/>
                <a:gd name="connsiteX5" fmla="*/ 44317 w 58707"/>
                <a:gd name="connsiteY5" fmla="*/ 119951 h 239732"/>
                <a:gd name="connsiteX6" fmla="*/ 3576 w 58707"/>
                <a:gd name="connsiteY6" fmla="*/ 233344 h 239732"/>
                <a:gd name="connsiteX7" fmla="*/ 287 w 58707"/>
                <a:gd name="connsiteY7" fmla="*/ 237420 h 239732"/>
                <a:gd name="connsiteX8" fmla="*/ 2817 w 58707"/>
                <a:gd name="connsiteY8" fmla="*/ 239817 h 239732"/>
                <a:gd name="connsiteX9" fmla="*/ 43052 w 58707"/>
                <a:gd name="connsiteY9" fmla="*/ 193069 h 239732"/>
                <a:gd name="connsiteX10" fmla="*/ 58994 w 58707"/>
                <a:gd name="connsiteY10" fmla="*/ 119951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8994" y="119951"/>
                  </a:moveTo>
                  <a:cubicBezTo>
                    <a:pt x="58994" y="101252"/>
                    <a:pt x="56211" y="72244"/>
                    <a:pt x="42293" y="45154"/>
                  </a:cubicBezTo>
                  <a:cubicBezTo>
                    <a:pt x="27110" y="15667"/>
                    <a:pt x="5348" y="85"/>
                    <a:pt x="2817" y="85"/>
                  </a:cubicBezTo>
                  <a:cubicBezTo>
                    <a:pt x="1299" y="85"/>
                    <a:pt x="287" y="1044"/>
                    <a:pt x="287" y="2482"/>
                  </a:cubicBezTo>
                  <a:cubicBezTo>
                    <a:pt x="287" y="3201"/>
                    <a:pt x="287" y="3681"/>
                    <a:pt x="5095" y="7996"/>
                  </a:cubicBezTo>
                  <a:cubicBezTo>
                    <a:pt x="29894" y="31729"/>
                    <a:pt x="44317" y="69847"/>
                    <a:pt x="44317" y="119951"/>
                  </a:cubicBezTo>
                  <a:cubicBezTo>
                    <a:pt x="44317" y="160945"/>
                    <a:pt x="34955" y="203138"/>
                    <a:pt x="3576" y="233344"/>
                  </a:cubicBezTo>
                  <a:cubicBezTo>
                    <a:pt x="287" y="236221"/>
                    <a:pt x="287" y="236701"/>
                    <a:pt x="287" y="237420"/>
                  </a:cubicBezTo>
                  <a:cubicBezTo>
                    <a:pt x="287" y="238858"/>
                    <a:pt x="1299" y="239817"/>
                    <a:pt x="2817" y="239817"/>
                  </a:cubicBezTo>
                  <a:cubicBezTo>
                    <a:pt x="5348" y="239817"/>
                    <a:pt x="28122" y="223515"/>
                    <a:pt x="43052" y="193069"/>
                  </a:cubicBezTo>
                  <a:cubicBezTo>
                    <a:pt x="55958" y="166699"/>
                    <a:pt x="58994" y="140089"/>
                    <a:pt x="58994" y="119951"/>
                  </a:cubicBez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42DDA425-CF52-BBCF-452D-BA60B8108F9F}"/>
                </a:ext>
              </a:extLst>
            </p:cNvPr>
            <p:cNvSpPr/>
            <p:nvPr>
              <p:custDataLst>
                <p:tags r:id="rId40"/>
              </p:custDataLst>
            </p:nvPr>
          </p:nvSpPr>
          <p:spPr>
            <a:xfrm>
              <a:off x="9973226" y="4471765"/>
              <a:ext cx="197632" cy="105961"/>
            </a:xfrm>
            <a:custGeom>
              <a:avLst/>
              <a:gdLst>
                <a:gd name="connsiteX0" fmla="*/ 20030 w 197632"/>
                <a:gd name="connsiteY0" fmla="*/ 23578 h 105961"/>
                <a:gd name="connsiteX1" fmla="*/ 20030 w 197632"/>
                <a:gd name="connsiteY1" fmla="*/ 87827 h 105961"/>
                <a:gd name="connsiteX2" fmla="*/ 292 w 197632"/>
                <a:gd name="connsiteY2" fmla="*/ 98615 h 105961"/>
                <a:gd name="connsiteX3" fmla="*/ 292 w 197632"/>
                <a:gd name="connsiteY3" fmla="*/ 106046 h 105961"/>
                <a:gd name="connsiteX4" fmla="*/ 28887 w 197632"/>
                <a:gd name="connsiteY4" fmla="*/ 105327 h 105961"/>
                <a:gd name="connsiteX5" fmla="*/ 57229 w 197632"/>
                <a:gd name="connsiteY5" fmla="*/ 106046 h 105961"/>
                <a:gd name="connsiteX6" fmla="*/ 57229 w 197632"/>
                <a:gd name="connsiteY6" fmla="*/ 98615 h 105961"/>
                <a:gd name="connsiteX7" fmla="*/ 37491 w 197632"/>
                <a:gd name="connsiteY7" fmla="*/ 87827 h 105961"/>
                <a:gd name="connsiteX8" fmla="*/ 37491 w 197632"/>
                <a:gd name="connsiteY8" fmla="*/ 43716 h 105961"/>
                <a:gd name="connsiteX9" fmla="*/ 71653 w 197632"/>
                <a:gd name="connsiteY9" fmla="*/ 5359 h 105961"/>
                <a:gd name="connsiteX10" fmla="*/ 90379 w 197632"/>
                <a:gd name="connsiteY10" fmla="*/ 31969 h 105961"/>
                <a:gd name="connsiteX11" fmla="*/ 90379 w 197632"/>
                <a:gd name="connsiteY11" fmla="*/ 87827 h 105961"/>
                <a:gd name="connsiteX12" fmla="*/ 70641 w 197632"/>
                <a:gd name="connsiteY12" fmla="*/ 98615 h 105961"/>
                <a:gd name="connsiteX13" fmla="*/ 70641 w 197632"/>
                <a:gd name="connsiteY13" fmla="*/ 106046 h 105961"/>
                <a:gd name="connsiteX14" fmla="*/ 99235 w 197632"/>
                <a:gd name="connsiteY14" fmla="*/ 105327 h 105961"/>
                <a:gd name="connsiteX15" fmla="*/ 127577 w 197632"/>
                <a:gd name="connsiteY15" fmla="*/ 106046 h 105961"/>
                <a:gd name="connsiteX16" fmla="*/ 127577 w 197632"/>
                <a:gd name="connsiteY16" fmla="*/ 98615 h 105961"/>
                <a:gd name="connsiteX17" fmla="*/ 107839 w 197632"/>
                <a:gd name="connsiteY17" fmla="*/ 87827 h 105961"/>
                <a:gd name="connsiteX18" fmla="*/ 107839 w 197632"/>
                <a:gd name="connsiteY18" fmla="*/ 43716 h 105961"/>
                <a:gd name="connsiteX19" fmla="*/ 142001 w 197632"/>
                <a:gd name="connsiteY19" fmla="*/ 5359 h 105961"/>
                <a:gd name="connsiteX20" fmla="*/ 160727 w 197632"/>
                <a:gd name="connsiteY20" fmla="*/ 31969 h 105961"/>
                <a:gd name="connsiteX21" fmla="*/ 160727 w 197632"/>
                <a:gd name="connsiteY21" fmla="*/ 87827 h 105961"/>
                <a:gd name="connsiteX22" fmla="*/ 140989 w 197632"/>
                <a:gd name="connsiteY22" fmla="*/ 98615 h 105961"/>
                <a:gd name="connsiteX23" fmla="*/ 140989 w 197632"/>
                <a:gd name="connsiteY23" fmla="*/ 106046 h 105961"/>
                <a:gd name="connsiteX24" fmla="*/ 169584 w 197632"/>
                <a:gd name="connsiteY24" fmla="*/ 105327 h 105961"/>
                <a:gd name="connsiteX25" fmla="*/ 197925 w 197632"/>
                <a:gd name="connsiteY25" fmla="*/ 106046 h 105961"/>
                <a:gd name="connsiteX26" fmla="*/ 197925 w 197632"/>
                <a:gd name="connsiteY26" fmla="*/ 98615 h 105961"/>
                <a:gd name="connsiteX27" fmla="*/ 178187 w 197632"/>
                <a:gd name="connsiteY27" fmla="*/ 91423 h 105961"/>
                <a:gd name="connsiteX28" fmla="*/ 178187 w 197632"/>
                <a:gd name="connsiteY28" fmla="*/ 45634 h 105961"/>
                <a:gd name="connsiteX29" fmla="*/ 170343 w 197632"/>
                <a:gd name="connsiteY29" fmla="*/ 8955 h 105961"/>
                <a:gd name="connsiteX30" fmla="*/ 143772 w 197632"/>
                <a:gd name="connsiteY30" fmla="*/ 85 h 105961"/>
                <a:gd name="connsiteX31" fmla="*/ 107080 w 197632"/>
                <a:gd name="connsiteY31" fmla="*/ 23578 h 105961"/>
                <a:gd name="connsiteX32" fmla="*/ 73424 w 197632"/>
                <a:gd name="connsiteY32" fmla="*/ 85 h 105961"/>
                <a:gd name="connsiteX33" fmla="*/ 35973 w 197632"/>
                <a:gd name="connsiteY33" fmla="*/ 25257 h 105961"/>
                <a:gd name="connsiteX34" fmla="*/ 35973 w 197632"/>
                <a:gd name="connsiteY34" fmla="*/ 85 h 105961"/>
                <a:gd name="connsiteX35" fmla="*/ 292 w 197632"/>
                <a:gd name="connsiteY35" fmla="*/ 2722 h 105961"/>
                <a:gd name="connsiteX36" fmla="*/ 292 w 197632"/>
                <a:gd name="connsiteY36" fmla="*/ 10153 h 105961"/>
                <a:gd name="connsiteX37" fmla="*/ 20030 w 197632"/>
                <a:gd name="connsiteY37" fmla="*/ 23578 h 10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5961">
                  <a:moveTo>
                    <a:pt x="20030" y="23578"/>
                  </a:moveTo>
                  <a:lnTo>
                    <a:pt x="20030" y="87827"/>
                  </a:lnTo>
                  <a:cubicBezTo>
                    <a:pt x="20030" y="98615"/>
                    <a:pt x="17247" y="98615"/>
                    <a:pt x="292" y="98615"/>
                  </a:cubicBezTo>
                  <a:lnTo>
                    <a:pt x="292" y="106046"/>
                  </a:lnTo>
                  <a:cubicBezTo>
                    <a:pt x="9149" y="105807"/>
                    <a:pt x="22055" y="105327"/>
                    <a:pt x="28887" y="105327"/>
                  </a:cubicBezTo>
                  <a:cubicBezTo>
                    <a:pt x="35466" y="105327"/>
                    <a:pt x="48625" y="105807"/>
                    <a:pt x="57229" y="106046"/>
                  </a:cubicBezTo>
                  <a:lnTo>
                    <a:pt x="57229" y="98615"/>
                  </a:lnTo>
                  <a:cubicBezTo>
                    <a:pt x="40274" y="98615"/>
                    <a:pt x="37491" y="98615"/>
                    <a:pt x="37491" y="87827"/>
                  </a:cubicBezTo>
                  <a:lnTo>
                    <a:pt x="37491" y="43716"/>
                  </a:lnTo>
                  <a:cubicBezTo>
                    <a:pt x="37491" y="18784"/>
                    <a:pt x="55457" y="5359"/>
                    <a:pt x="71653" y="5359"/>
                  </a:cubicBezTo>
                  <a:cubicBezTo>
                    <a:pt x="87595" y="5359"/>
                    <a:pt x="90379" y="18304"/>
                    <a:pt x="90379" y="31969"/>
                  </a:cubicBezTo>
                  <a:lnTo>
                    <a:pt x="90379" y="87827"/>
                  </a:lnTo>
                  <a:cubicBezTo>
                    <a:pt x="90379" y="98615"/>
                    <a:pt x="87595" y="98615"/>
                    <a:pt x="70641" y="98615"/>
                  </a:cubicBezTo>
                  <a:lnTo>
                    <a:pt x="70641" y="106046"/>
                  </a:lnTo>
                  <a:cubicBezTo>
                    <a:pt x="79497" y="105807"/>
                    <a:pt x="92403" y="105327"/>
                    <a:pt x="99235" y="105327"/>
                  </a:cubicBezTo>
                  <a:cubicBezTo>
                    <a:pt x="105815" y="105327"/>
                    <a:pt x="118973" y="105807"/>
                    <a:pt x="127577" y="106046"/>
                  </a:cubicBezTo>
                  <a:lnTo>
                    <a:pt x="127577" y="98615"/>
                  </a:lnTo>
                  <a:cubicBezTo>
                    <a:pt x="110623" y="98615"/>
                    <a:pt x="107839" y="98615"/>
                    <a:pt x="107839" y="87827"/>
                  </a:cubicBezTo>
                  <a:lnTo>
                    <a:pt x="107839" y="43716"/>
                  </a:lnTo>
                  <a:cubicBezTo>
                    <a:pt x="107839" y="18784"/>
                    <a:pt x="125806" y="5359"/>
                    <a:pt x="142001" y="5359"/>
                  </a:cubicBezTo>
                  <a:cubicBezTo>
                    <a:pt x="157943" y="5359"/>
                    <a:pt x="160727" y="18304"/>
                    <a:pt x="160727" y="31969"/>
                  </a:cubicBezTo>
                  <a:lnTo>
                    <a:pt x="160727" y="87827"/>
                  </a:lnTo>
                  <a:cubicBezTo>
                    <a:pt x="160727" y="98615"/>
                    <a:pt x="157943" y="98615"/>
                    <a:pt x="140989" y="98615"/>
                  </a:cubicBezTo>
                  <a:lnTo>
                    <a:pt x="140989" y="106046"/>
                  </a:lnTo>
                  <a:cubicBezTo>
                    <a:pt x="149846" y="105807"/>
                    <a:pt x="162751" y="105327"/>
                    <a:pt x="169584" y="105327"/>
                  </a:cubicBezTo>
                  <a:cubicBezTo>
                    <a:pt x="176163" y="105327"/>
                    <a:pt x="189322" y="105807"/>
                    <a:pt x="197925" y="106046"/>
                  </a:cubicBezTo>
                  <a:lnTo>
                    <a:pt x="197925" y="98615"/>
                  </a:lnTo>
                  <a:cubicBezTo>
                    <a:pt x="184767" y="98615"/>
                    <a:pt x="178440" y="98615"/>
                    <a:pt x="178187" y="91423"/>
                  </a:cubicBezTo>
                  <a:lnTo>
                    <a:pt x="178187" y="45634"/>
                  </a:lnTo>
                  <a:cubicBezTo>
                    <a:pt x="178187" y="25017"/>
                    <a:pt x="178187" y="17585"/>
                    <a:pt x="170343" y="8955"/>
                  </a:cubicBezTo>
                  <a:cubicBezTo>
                    <a:pt x="166800" y="4879"/>
                    <a:pt x="158449" y="85"/>
                    <a:pt x="143772" y="85"/>
                  </a:cubicBezTo>
                  <a:cubicBezTo>
                    <a:pt x="122516" y="85"/>
                    <a:pt x="111382" y="14469"/>
                    <a:pt x="107080" y="23578"/>
                  </a:cubicBezTo>
                  <a:cubicBezTo>
                    <a:pt x="103537" y="2722"/>
                    <a:pt x="84811" y="85"/>
                    <a:pt x="73424" y="85"/>
                  </a:cubicBezTo>
                  <a:cubicBezTo>
                    <a:pt x="54951" y="85"/>
                    <a:pt x="43058" y="10393"/>
                    <a:pt x="35973" y="25257"/>
                  </a:cubicBezTo>
                  <a:lnTo>
                    <a:pt x="35973" y="85"/>
                  </a:lnTo>
                  <a:lnTo>
                    <a:pt x="292" y="2722"/>
                  </a:lnTo>
                  <a:lnTo>
                    <a:pt x="292" y="10153"/>
                  </a:lnTo>
                  <a:cubicBezTo>
                    <a:pt x="18006" y="10153"/>
                    <a:pt x="20030" y="11832"/>
                    <a:pt x="20030" y="23578"/>
                  </a:cubicBez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F7360864-7F67-1694-94EB-A106E6A99517}"/>
                </a:ext>
              </a:extLst>
            </p:cNvPr>
            <p:cNvSpPr/>
            <p:nvPr>
              <p:custDataLst>
                <p:tags r:id="rId41"/>
              </p:custDataLst>
            </p:nvPr>
          </p:nvSpPr>
          <p:spPr>
            <a:xfrm>
              <a:off x="10186633" y="4470326"/>
              <a:ext cx="114126" cy="110037"/>
            </a:xfrm>
            <a:custGeom>
              <a:avLst/>
              <a:gdLst>
                <a:gd name="connsiteX0" fmla="*/ 73938 w 114126"/>
                <a:gd name="connsiteY0" fmla="*/ 89265 h 110037"/>
                <a:gd name="connsiteX1" fmla="*/ 93676 w 114126"/>
                <a:gd name="connsiteY1" fmla="*/ 108923 h 110037"/>
                <a:gd name="connsiteX2" fmla="*/ 114427 w 114126"/>
                <a:gd name="connsiteY2" fmla="*/ 86149 h 110037"/>
                <a:gd name="connsiteX3" fmla="*/ 114427 w 114126"/>
                <a:gd name="connsiteY3" fmla="*/ 72724 h 110037"/>
                <a:gd name="connsiteX4" fmla="*/ 108100 w 114126"/>
                <a:gd name="connsiteY4" fmla="*/ 72724 h 110037"/>
                <a:gd name="connsiteX5" fmla="*/ 108100 w 114126"/>
                <a:gd name="connsiteY5" fmla="*/ 86149 h 110037"/>
                <a:gd name="connsiteX6" fmla="*/ 98991 w 114126"/>
                <a:gd name="connsiteY6" fmla="*/ 101492 h 110037"/>
                <a:gd name="connsiteX7" fmla="*/ 89628 w 114126"/>
                <a:gd name="connsiteY7" fmla="*/ 89505 h 110037"/>
                <a:gd name="connsiteX8" fmla="*/ 89628 w 114126"/>
                <a:gd name="connsiteY8" fmla="*/ 41558 h 110037"/>
                <a:gd name="connsiteX9" fmla="*/ 80518 w 114126"/>
                <a:gd name="connsiteY9" fmla="*/ 13270 h 110037"/>
                <a:gd name="connsiteX10" fmla="*/ 45850 w 114126"/>
                <a:gd name="connsiteY10" fmla="*/ 85 h 110037"/>
                <a:gd name="connsiteX11" fmla="*/ 7639 w 114126"/>
                <a:gd name="connsiteY11" fmla="*/ 27174 h 110037"/>
                <a:gd name="connsiteX12" fmla="*/ 19279 w 114126"/>
                <a:gd name="connsiteY12" fmla="*/ 38442 h 110037"/>
                <a:gd name="connsiteX13" fmla="*/ 30920 w 114126"/>
                <a:gd name="connsiteY13" fmla="*/ 27414 h 110037"/>
                <a:gd name="connsiteX14" fmla="*/ 18014 w 114126"/>
                <a:gd name="connsiteY14" fmla="*/ 16387 h 110037"/>
                <a:gd name="connsiteX15" fmla="*/ 45344 w 114126"/>
                <a:gd name="connsiteY15" fmla="*/ 5359 h 110037"/>
                <a:gd name="connsiteX16" fmla="*/ 72167 w 114126"/>
                <a:gd name="connsiteY16" fmla="*/ 36045 h 110037"/>
                <a:gd name="connsiteX17" fmla="*/ 72167 w 114126"/>
                <a:gd name="connsiteY17" fmla="*/ 44915 h 110037"/>
                <a:gd name="connsiteX18" fmla="*/ 25606 w 114126"/>
                <a:gd name="connsiteY18" fmla="*/ 53545 h 110037"/>
                <a:gd name="connsiteX19" fmla="*/ 301 w 114126"/>
                <a:gd name="connsiteY19" fmla="*/ 84710 h 110037"/>
                <a:gd name="connsiteX20" fmla="*/ 40789 w 114126"/>
                <a:gd name="connsiteY20" fmla="*/ 110122 h 110037"/>
                <a:gd name="connsiteX21" fmla="*/ 73938 w 114126"/>
                <a:gd name="connsiteY21" fmla="*/ 89265 h 110037"/>
                <a:gd name="connsiteX22" fmla="*/ 72167 w 114126"/>
                <a:gd name="connsiteY22" fmla="*/ 49949 h 110037"/>
                <a:gd name="connsiteX23" fmla="*/ 72167 w 114126"/>
                <a:gd name="connsiteY23" fmla="*/ 73922 h 110037"/>
                <a:gd name="connsiteX24" fmla="*/ 42560 w 114126"/>
                <a:gd name="connsiteY24" fmla="*/ 104848 h 110037"/>
                <a:gd name="connsiteX25" fmla="*/ 19786 w 114126"/>
                <a:gd name="connsiteY25" fmla="*/ 84471 h 110037"/>
                <a:gd name="connsiteX26" fmla="*/ 72167 w 114126"/>
                <a:gd name="connsiteY26" fmla="*/ 49949 h 11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0037">
                  <a:moveTo>
                    <a:pt x="73938" y="89265"/>
                  </a:moveTo>
                  <a:cubicBezTo>
                    <a:pt x="74951" y="98855"/>
                    <a:pt x="81783" y="108923"/>
                    <a:pt x="93676" y="108923"/>
                  </a:cubicBezTo>
                  <a:cubicBezTo>
                    <a:pt x="98991" y="108923"/>
                    <a:pt x="114427" y="105567"/>
                    <a:pt x="114427" y="86149"/>
                  </a:cubicBezTo>
                  <a:lnTo>
                    <a:pt x="114427" y="72724"/>
                  </a:lnTo>
                  <a:lnTo>
                    <a:pt x="108100" y="72724"/>
                  </a:lnTo>
                  <a:lnTo>
                    <a:pt x="108100" y="86149"/>
                  </a:lnTo>
                  <a:cubicBezTo>
                    <a:pt x="108100" y="100053"/>
                    <a:pt x="101774" y="101492"/>
                    <a:pt x="98991" y="101492"/>
                  </a:cubicBezTo>
                  <a:cubicBezTo>
                    <a:pt x="90640" y="101492"/>
                    <a:pt x="89628" y="90704"/>
                    <a:pt x="89628" y="89505"/>
                  </a:cubicBezTo>
                  <a:lnTo>
                    <a:pt x="89628" y="41558"/>
                  </a:lnTo>
                  <a:cubicBezTo>
                    <a:pt x="89628" y="31490"/>
                    <a:pt x="89628" y="22140"/>
                    <a:pt x="80518" y="13270"/>
                  </a:cubicBezTo>
                  <a:cubicBezTo>
                    <a:pt x="70649" y="3920"/>
                    <a:pt x="57996" y="85"/>
                    <a:pt x="45850" y="85"/>
                  </a:cubicBezTo>
                  <a:cubicBezTo>
                    <a:pt x="25100" y="85"/>
                    <a:pt x="7639" y="11352"/>
                    <a:pt x="7639" y="27174"/>
                  </a:cubicBezTo>
                  <a:cubicBezTo>
                    <a:pt x="7639" y="34366"/>
                    <a:pt x="12700" y="38442"/>
                    <a:pt x="19279" y="38442"/>
                  </a:cubicBezTo>
                  <a:cubicBezTo>
                    <a:pt x="26365" y="38442"/>
                    <a:pt x="30920" y="33647"/>
                    <a:pt x="30920" y="27414"/>
                  </a:cubicBezTo>
                  <a:cubicBezTo>
                    <a:pt x="30920" y="24537"/>
                    <a:pt x="29655" y="16626"/>
                    <a:pt x="18014" y="16387"/>
                  </a:cubicBezTo>
                  <a:cubicBezTo>
                    <a:pt x="24847" y="7996"/>
                    <a:pt x="37246" y="5359"/>
                    <a:pt x="45344" y="5359"/>
                  </a:cubicBezTo>
                  <a:cubicBezTo>
                    <a:pt x="57743" y="5359"/>
                    <a:pt x="72167" y="14708"/>
                    <a:pt x="72167" y="36045"/>
                  </a:cubicBezTo>
                  <a:lnTo>
                    <a:pt x="72167" y="44915"/>
                  </a:lnTo>
                  <a:cubicBezTo>
                    <a:pt x="59262" y="45634"/>
                    <a:pt x="41548" y="46353"/>
                    <a:pt x="25606" y="53545"/>
                  </a:cubicBezTo>
                  <a:cubicBezTo>
                    <a:pt x="6627" y="61696"/>
                    <a:pt x="301" y="74162"/>
                    <a:pt x="301" y="84710"/>
                  </a:cubicBezTo>
                  <a:cubicBezTo>
                    <a:pt x="301" y="104129"/>
                    <a:pt x="24847" y="110122"/>
                    <a:pt x="40789" y="110122"/>
                  </a:cubicBezTo>
                  <a:cubicBezTo>
                    <a:pt x="57490" y="110122"/>
                    <a:pt x="69131" y="100533"/>
                    <a:pt x="73938" y="89265"/>
                  </a:cubicBezTo>
                  <a:close/>
                  <a:moveTo>
                    <a:pt x="72167" y="49949"/>
                  </a:moveTo>
                  <a:lnTo>
                    <a:pt x="72167" y="73922"/>
                  </a:lnTo>
                  <a:cubicBezTo>
                    <a:pt x="72167" y="96697"/>
                    <a:pt x="53947" y="104848"/>
                    <a:pt x="42560" y="104848"/>
                  </a:cubicBezTo>
                  <a:cubicBezTo>
                    <a:pt x="30161" y="104848"/>
                    <a:pt x="19786" y="96457"/>
                    <a:pt x="19786" y="84471"/>
                  </a:cubicBezTo>
                  <a:cubicBezTo>
                    <a:pt x="19786" y="71285"/>
                    <a:pt x="30414" y="51387"/>
                    <a:pt x="72167" y="49949"/>
                  </a:cubicBez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798A1886-B5AE-9E67-A060-E5C970D341E8}"/>
                </a:ext>
              </a:extLst>
            </p:cNvPr>
            <p:cNvSpPr/>
            <p:nvPr>
              <p:custDataLst>
                <p:tags r:id="rId42"/>
              </p:custDataLst>
            </p:nvPr>
          </p:nvSpPr>
          <p:spPr>
            <a:xfrm>
              <a:off x="10305568" y="4474402"/>
              <a:ext cx="127537" cy="103324"/>
            </a:xfrm>
            <a:custGeom>
              <a:avLst/>
              <a:gdLst>
                <a:gd name="connsiteX0" fmla="*/ 69895 w 127537"/>
                <a:gd name="connsiteY0" fmla="*/ 47072 h 103324"/>
                <a:gd name="connsiteX1" fmla="*/ 93175 w 127537"/>
                <a:gd name="connsiteY1" fmla="*/ 19982 h 103324"/>
                <a:gd name="connsiteX2" fmla="*/ 123288 w 127537"/>
                <a:gd name="connsiteY2" fmla="*/ 7516 h 103324"/>
                <a:gd name="connsiteX3" fmla="*/ 123288 w 127537"/>
                <a:gd name="connsiteY3" fmla="*/ 85 h 103324"/>
                <a:gd name="connsiteX4" fmla="*/ 102538 w 127537"/>
                <a:gd name="connsiteY4" fmla="*/ 804 h 103324"/>
                <a:gd name="connsiteX5" fmla="*/ 78245 w 127537"/>
                <a:gd name="connsiteY5" fmla="*/ 85 h 103324"/>
                <a:gd name="connsiteX6" fmla="*/ 78245 w 127537"/>
                <a:gd name="connsiteY6" fmla="*/ 7516 h 103324"/>
                <a:gd name="connsiteX7" fmla="*/ 85584 w 127537"/>
                <a:gd name="connsiteY7" fmla="*/ 14948 h 103324"/>
                <a:gd name="connsiteX8" fmla="*/ 81788 w 127537"/>
                <a:gd name="connsiteY8" fmla="*/ 23339 h 103324"/>
                <a:gd name="connsiteX9" fmla="*/ 66099 w 127537"/>
                <a:gd name="connsiteY9" fmla="*/ 42038 h 103324"/>
                <a:gd name="connsiteX10" fmla="*/ 46361 w 127537"/>
                <a:gd name="connsiteY10" fmla="*/ 17825 h 103324"/>
                <a:gd name="connsiteX11" fmla="*/ 44083 w 127537"/>
                <a:gd name="connsiteY11" fmla="*/ 13510 h 103324"/>
                <a:gd name="connsiteX12" fmla="*/ 52940 w 127537"/>
                <a:gd name="connsiteY12" fmla="*/ 7516 h 103324"/>
                <a:gd name="connsiteX13" fmla="*/ 52940 w 127537"/>
                <a:gd name="connsiteY13" fmla="*/ 85 h 103324"/>
                <a:gd name="connsiteX14" fmla="*/ 25611 w 127537"/>
                <a:gd name="connsiteY14" fmla="*/ 804 h 103324"/>
                <a:gd name="connsiteX15" fmla="*/ 1571 w 127537"/>
                <a:gd name="connsiteY15" fmla="*/ 85 h 103324"/>
                <a:gd name="connsiteX16" fmla="*/ 1571 w 127537"/>
                <a:gd name="connsiteY16" fmla="*/ 7516 h 103324"/>
                <a:gd name="connsiteX17" fmla="*/ 31431 w 127537"/>
                <a:gd name="connsiteY17" fmla="*/ 22140 h 103324"/>
                <a:gd name="connsiteX18" fmla="*/ 56483 w 127537"/>
                <a:gd name="connsiteY18" fmla="*/ 53066 h 103324"/>
                <a:gd name="connsiteX19" fmla="*/ 32696 w 127537"/>
                <a:gd name="connsiteY19" fmla="*/ 81594 h 103324"/>
                <a:gd name="connsiteX20" fmla="*/ 306 w 127537"/>
                <a:gd name="connsiteY20" fmla="*/ 95978 h 103324"/>
                <a:gd name="connsiteX21" fmla="*/ 306 w 127537"/>
                <a:gd name="connsiteY21" fmla="*/ 103409 h 103324"/>
                <a:gd name="connsiteX22" fmla="*/ 21309 w 127537"/>
                <a:gd name="connsiteY22" fmla="*/ 102690 h 103324"/>
                <a:gd name="connsiteX23" fmla="*/ 45349 w 127537"/>
                <a:gd name="connsiteY23" fmla="*/ 103409 h 103324"/>
                <a:gd name="connsiteX24" fmla="*/ 45349 w 127537"/>
                <a:gd name="connsiteY24" fmla="*/ 95978 h 103324"/>
                <a:gd name="connsiteX25" fmla="*/ 38010 w 127537"/>
                <a:gd name="connsiteY25" fmla="*/ 88546 h 103324"/>
                <a:gd name="connsiteX26" fmla="*/ 60785 w 127537"/>
                <a:gd name="connsiteY26" fmla="*/ 58100 h 103324"/>
                <a:gd name="connsiteX27" fmla="*/ 80017 w 127537"/>
                <a:gd name="connsiteY27" fmla="*/ 82073 h 103324"/>
                <a:gd name="connsiteX28" fmla="*/ 85331 w 127537"/>
                <a:gd name="connsiteY28" fmla="*/ 89984 h 103324"/>
                <a:gd name="connsiteX29" fmla="*/ 76221 w 127537"/>
                <a:gd name="connsiteY29" fmla="*/ 95978 h 103324"/>
                <a:gd name="connsiteX30" fmla="*/ 76221 w 127537"/>
                <a:gd name="connsiteY30" fmla="*/ 103409 h 103324"/>
                <a:gd name="connsiteX31" fmla="*/ 103550 w 127537"/>
                <a:gd name="connsiteY31" fmla="*/ 102690 h 103324"/>
                <a:gd name="connsiteX32" fmla="*/ 127843 w 127537"/>
                <a:gd name="connsiteY32" fmla="*/ 103409 h 103324"/>
                <a:gd name="connsiteX33" fmla="*/ 127843 w 127537"/>
                <a:gd name="connsiteY33" fmla="*/ 95978 h 103324"/>
                <a:gd name="connsiteX34" fmla="*/ 103803 w 127537"/>
                <a:gd name="connsiteY34" fmla="*/ 88546 h 103324"/>
                <a:gd name="connsiteX35" fmla="*/ 69895 w 127537"/>
                <a:gd name="connsiteY35" fmla="*/ 47072 h 1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3324">
                  <a:moveTo>
                    <a:pt x="69895" y="47072"/>
                  </a:moveTo>
                  <a:cubicBezTo>
                    <a:pt x="77486" y="37962"/>
                    <a:pt x="87102" y="26216"/>
                    <a:pt x="93175" y="19982"/>
                  </a:cubicBezTo>
                  <a:cubicBezTo>
                    <a:pt x="101020" y="11352"/>
                    <a:pt x="111395" y="7756"/>
                    <a:pt x="123288" y="7516"/>
                  </a:cubicBezTo>
                  <a:lnTo>
                    <a:pt x="123288" y="85"/>
                  </a:lnTo>
                  <a:cubicBezTo>
                    <a:pt x="116709" y="564"/>
                    <a:pt x="109118" y="804"/>
                    <a:pt x="102538" y="804"/>
                  </a:cubicBezTo>
                  <a:cubicBezTo>
                    <a:pt x="94947" y="804"/>
                    <a:pt x="81535" y="324"/>
                    <a:pt x="78245" y="85"/>
                  </a:cubicBezTo>
                  <a:lnTo>
                    <a:pt x="78245" y="7516"/>
                  </a:lnTo>
                  <a:cubicBezTo>
                    <a:pt x="83559" y="7996"/>
                    <a:pt x="85584" y="11112"/>
                    <a:pt x="85584" y="14948"/>
                  </a:cubicBezTo>
                  <a:cubicBezTo>
                    <a:pt x="85584" y="18784"/>
                    <a:pt x="83053" y="21900"/>
                    <a:pt x="81788" y="23339"/>
                  </a:cubicBezTo>
                  <a:lnTo>
                    <a:pt x="66099" y="42038"/>
                  </a:lnTo>
                  <a:lnTo>
                    <a:pt x="46361" y="17825"/>
                  </a:lnTo>
                  <a:cubicBezTo>
                    <a:pt x="44083" y="15428"/>
                    <a:pt x="44083" y="14948"/>
                    <a:pt x="44083" y="13510"/>
                  </a:cubicBezTo>
                  <a:cubicBezTo>
                    <a:pt x="44083" y="9914"/>
                    <a:pt x="47879" y="7756"/>
                    <a:pt x="52940" y="7516"/>
                  </a:cubicBezTo>
                  <a:lnTo>
                    <a:pt x="52940" y="85"/>
                  </a:lnTo>
                  <a:cubicBezTo>
                    <a:pt x="46361" y="324"/>
                    <a:pt x="29660" y="804"/>
                    <a:pt x="25611" y="804"/>
                  </a:cubicBezTo>
                  <a:cubicBezTo>
                    <a:pt x="20297" y="804"/>
                    <a:pt x="8403" y="564"/>
                    <a:pt x="1571" y="85"/>
                  </a:cubicBezTo>
                  <a:lnTo>
                    <a:pt x="1571" y="7516"/>
                  </a:lnTo>
                  <a:cubicBezTo>
                    <a:pt x="19284" y="7516"/>
                    <a:pt x="19537" y="7756"/>
                    <a:pt x="31431" y="22140"/>
                  </a:cubicBezTo>
                  <a:lnTo>
                    <a:pt x="56483" y="53066"/>
                  </a:lnTo>
                  <a:lnTo>
                    <a:pt x="32696" y="81594"/>
                  </a:lnTo>
                  <a:cubicBezTo>
                    <a:pt x="20550" y="95498"/>
                    <a:pt x="5620" y="95978"/>
                    <a:pt x="306" y="95978"/>
                  </a:cubicBezTo>
                  <a:lnTo>
                    <a:pt x="306" y="103409"/>
                  </a:lnTo>
                  <a:cubicBezTo>
                    <a:pt x="6885" y="102930"/>
                    <a:pt x="14730" y="102690"/>
                    <a:pt x="21309" y="102690"/>
                  </a:cubicBezTo>
                  <a:cubicBezTo>
                    <a:pt x="28647" y="102690"/>
                    <a:pt x="39275" y="103170"/>
                    <a:pt x="45349" y="103409"/>
                  </a:cubicBezTo>
                  <a:lnTo>
                    <a:pt x="45349" y="95978"/>
                  </a:lnTo>
                  <a:cubicBezTo>
                    <a:pt x="39782" y="95259"/>
                    <a:pt x="38010" y="92142"/>
                    <a:pt x="38010" y="88546"/>
                  </a:cubicBezTo>
                  <a:cubicBezTo>
                    <a:pt x="38010" y="83272"/>
                    <a:pt x="45349" y="75361"/>
                    <a:pt x="60785" y="58100"/>
                  </a:cubicBezTo>
                  <a:lnTo>
                    <a:pt x="80017" y="82073"/>
                  </a:lnTo>
                  <a:cubicBezTo>
                    <a:pt x="82041" y="84710"/>
                    <a:pt x="85331" y="88546"/>
                    <a:pt x="85331" y="89984"/>
                  </a:cubicBezTo>
                  <a:cubicBezTo>
                    <a:pt x="85331" y="92142"/>
                    <a:pt x="83053" y="95738"/>
                    <a:pt x="76221" y="95978"/>
                  </a:cubicBezTo>
                  <a:lnTo>
                    <a:pt x="76221" y="103409"/>
                  </a:lnTo>
                  <a:cubicBezTo>
                    <a:pt x="83812" y="103170"/>
                    <a:pt x="97983" y="102690"/>
                    <a:pt x="103550" y="102690"/>
                  </a:cubicBezTo>
                  <a:cubicBezTo>
                    <a:pt x="110383" y="102690"/>
                    <a:pt x="120252" y="102930"/>
                    <a:pt x="127843" y="103409"/>
                  </a:cubicBezTo>
                  <a:lnTo>
                    <a:pt x="127843" y="95978"/>
                  </a:lnTo>
                  <a:cubicBezTo>
                    <a:pt x="114179" y="95978"/>
                    <a:pt x="109624" y="95498"/>
                    <a:pt x="103803" y="88546"/>
                  </a:cubicBezTo>
                  <a:lnTo>
                    <a:pt x="69895" y="47072"/>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92EB24BB-B992-92F9-07A5-22682040DF28}"/>
                </a:ext>
              </a:extLst>
            </p:cNvPr>
            <p:cNvSpPr/>
            <p:nvPr>
              <p:custDataLst>
                <p:tags r:id="rId43"/>
              </p:custDataLst>
            </p:nvPr>
          </p:nvSpPr>
          <p:spPr>
            <a:xfrm>
              <a:off x="9972430" y="4617738"/>
              <a:ext cx="138520" cy="117972"/>
            </a:xfrm>
            <a:custGeom>
              <a:avLst/>
              <a:gdLst>
                <a:gd name="connsiteX0" fmla="*/ 112950 w 138520"/>
                <a:gd name="connsiteY0" fmla="*/ 20061 h 117972"/>
                <a:gd name="connsiteX1" fmla="*/ 134738 w 138520"/>
                <a:gd name="connsiteY1" fmla="*/ 6132 h 117972"/>
                <a:gd name="connsiteX2" fmla="*/ 138812 w 138520"/>
                <a:gd name="connsiteY2" fmla="*/ 2440 h 117972"/>
                <a:gd name="connsiteX3" fmla="*/ 136332 w 138520"/>
                <a:gd name="connsiteY3" fmla="*/ 91 h 117972"/>
                <a:gd name="connsiteX4" fmla="*/ 122161 w 138520"/>
                <a:gd name="connsiteY4" fmla="*/ 762 h 117972"/>
                <a:gd name="connsiteX5" fmla="*/ 103739 w 138520"/>
                <a:gd name="connsiteY5" fmla="*/ 91 h 117972"/>
                <a:gd name="connsiteX6" fmla="*/ 100197 w 138520"/>
                <a:gd name="connsiteY6" fmla="*/ 3783 h 117972"/>
                <a:gd name="connsiteX7" fmla="*/ 103385 w 138520"/>
                <a:gd name="connsiteY7" fmla="*/ 6132 h 117972"/>
                <a:gd name="connsiteX8" fmla="*/ 110648 w 138520"/>
                <a:gd name="connsiteY8" fmla="*/ 10999 h 117972"/>
                <a:gd name="connsiteX9" fmla="*/ 107459 w 138520"/>
                <a:gd name="connsiteY9" fmla="*/ 17711 h 117972"/>
                <a:gd name="connsiteX10" fmla="*/ 49359 w 138520"/>
                <a:gd name="connsiteY10" fmla="*/ 98933 h 117972"/>
                <a:gd name="connsiteX11" fmla="*/ 33239 w 138520"/>
                <a:gd name="connsiteY11" fmla="*/ 13180 h 117972"/>
                <a:gd name="connsiteX12" fmla="*/ 32885 w 138520"/>
                <a:gd name="connsiteY12" fmla="*/ 10663 h 117972"/>
                <a:gd name="connsiteX13" fmla="*/ 44045 w 138520"/>
                <a:gd name="connsiteY13" fmla="*/ 6132 h 117972"/>
                <a:gd name="connsiteX14" fmla="*/ 49359 w 138520"/>
                <a:gd name="connsiteY14" fmla="*/ 2440 h 117972"/>
                <a:gd name="connsiteX15" fmla="*/ 46347 w 138520"/>
                <a:gd name="connsiteY15" fmla="*/ 91 h 117972"/>
                <a:gd name="connsiteX16" fmla="*/ 23497 w 138520"/>
                <a:gd name="connsiteY16" fmla="*/ 762 h 117972"/>
                <a:gd name="connsiteX17" fmla="*/ 3835 w 138520"/>
                <a:gd name="connsiteY17" fmla="*/ 91 h 117972"/>
                <a:gd name="connsiteX18" fmla="*/ 292 w 138520"/>
                <a:gd name="connsiteY18" fmla="*/ 3783 h 117972"/>
                <a:gd name="connsiteX19" fmla="*/ 4720 w 138520"/>
                <a:gd name="connsiteY19" fmla="*/ 6132 h 117972"/>
                <a:gd name="connsiteX20" fmla="*/ 15703 w 138520"/>
                <a:gd name="connsiteY20" fmla="*/ 11502 h 117972"/>
                <a:gd name="connsiteX21" fmla="*/ 35011 w 138520"/>
                <a:gd name="connsiteY21" fmla="*/ 113533 h 117972"/>
                <a:gd name="connsiteX22" fmla="*/ 39262 w 138520"/>
                <a:gd name="connsiteY22" fmla="*/ 118064 h 117972"/>
                <a:gd name="connsiteX23" fmla="*/ 45285 w 138520"/>
                <a:gd name="connsiteY23" fmla="*/ 114372 h 117972"/>
                <a:gd name="connsiteX24" fmla="*/ 112950 w 138520"/>
                <a:gd name="connsiteY24" fmla="*/ 20061 h 1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8520" h="117972">
                  <a:moveTo>
                    <a:pt x="112950" y="20061"/>
                  </a:moveTo>
                  <a:cubicBezTo>
                    <a:pt x="119504" y="10999"/>
                    <a:pt x="125173" y="6804"/>
                    <a:pt x="134738" y="6132"/>
                  </a:cubicBezTo>
                  <a:cubicBezTo>
                    <a:pt x="136864" y="5965"/>
                    <a:pt x="138812" y="5797"/>
                    <a:pt x="138812" y="2440"/>
                  </a:cubicBezTo>
                  <a:cubicBezTo>
                    <a:pt x="138812" y="1937"/>
                    <a:pt x="138458" y="91"/>
                    <a:pt x="136332" y="91"/>
                  </a:cubicBezTo>
                  <a:cubicBezTo>
                    <a:pt x="132081" y="91"/>
                    <a:pt x="126590" y="762"/>
                    <a:pt x="122161" y="762"/>
                  </a:cubicBezTo>
                  <a:cubicBezTo>
                    <a:pt x="116493" y="762"/>
                    <a:pt x="109053" y="91"/>
                    <a:pt x="103739" y="91"/>
                  </a:cubicBezTo>
                  <a:cubicBezTo>
                    <a:pt x="102145" y="91"/>
                    <a:pt x="100197" y="595"/>
                    <a:pt x="100197" y="3783"/>
                  </a:cubicBezTo>
                  <a:cubicBezTo>
                    <a:pt x="100197" y="5965"/>
                    <a:pt x="102677" y="6132"/>
                    <a:pt x="103385" y="6132"/>
                  </a:cubicBezTo>
                  <a:cubicBezTo>
                    <a:pt x="109053" y="6468"/>
                    <a:pt x="110648" y="8482"/>
                    <a:pt x="110648" y="10999"/>
                  </a:cubicBezTo>
                  <a:cubicBezTo>
                    <a:pt x="110648" y="13348"/>
                    <a:pt x="109408" y="15026"/>
                    <a:pt x="107459" y="17711"/>
                  </a:cubicBezTo>
                  <a:lnTo>
                    <a:pt x="49359" y="98933"/>
                  </a:lnTo>
                  <a:lnTo>
                    <a:pt x="33239" y="13180"/>
                  </a:lnTo>
                  <a:cubicBezTo>
                    <a:pt x="32885" y="11670"/>
                    <a:pt x="32885" y="11335"/>
                    <a:pt x="32885" y="10663"/>
                  </a:cubicBezTo>
                  <a:cubicBezTo>
                    <a:pt x="32885" y="6132"/>
                    <a:pt x="42805" y="6132"/>
                    <a:pt x="44045" y="6132"/>
                  </a:cubicBezTo>
                  <a:cubicBezTo>
                    <a:pt x="47056" y="6132"/>
                    <a:pt x="49359" y="6132"/>
                    <a:pt x="49359" y="2440"/>
                  </a:cubicBezTo>
                  <a:cubicBezTo>
                    <a:pt x="49359" y="2273"/>
                    <a:pt x="49182" y="91"/>
                    <a:pt x="46347" y="91"/>
                  </a:cubicBezTo>
                  <a:cubicBezTo>
                    <a:pt x="41210" y="91"/>
                    <a:pt x="28634" y="762"/>
                    <a:pt x="23497" y="762"/>
                  </a:cubicBezTo>
                  <a:cubicBezTo>
                    <a:pt x="19068" y="762"/>
                    <a:pt x="8263" y="91"/>
                    <a:pt x="3835" y="91"/>
                  </a:cubicBezTo>
                  <a:cubicBezTo>
                    <a:pt x="2241" y="91"/>
                    <a:pt x="292" y="595"/>
                    <a:pt x="292" y="3783"/>
                  </a:cubicBezTo>
                  <a:cubicBezTo>
                    <a:pt x="292" y="6132"/>
                    <a:pt x="2772" y="6132"/>
                    <a:pt x="4720" y="6132"/>
                  </a:cubicBezTo>
                  <a:cubicBezTo>
                    <a:pt x="14640" y="6132"/>
                    <a:pt x="14817" y="7139"/>
                    <a:pt x="15703" y="11502"/>
                  </a:cubicBezTo>
                  <a:lnTo>
                    <a:pt x="35011" y="113533"/>
                  </a:lnTo>
                  <a:cubicBezTo>
                    <a:pt x="35719" y="117057"/>
                    <a:pt x="35896" y="118064"/>
                    <a:pt x="39262" y="118064"/>
                  </a:cubicBezTo>
                  <a:cubicBezTo>
                    <a:pt x="42628" y="118064"/>
                    <a:pt x="43513" y="116889"/>
                    <a:pt x="45285" y="114372"/>
                  </a:cubicBezTo>
                  <a:lnTo>
                    <a:pt x="112950" y="20061"/>
                  </a:lnTo>
                  <a:close/>
                </a:path>
              </a:pathLst>
            </a:custGeom>
            <a:solidFill>
              <a:srgbClr val="000000"/>
            </a:solidFill>
            <a:ln w="25400"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3061EAFA-61D3-959B-52F7-185D60985A5B}"/>
                </a:ext>
              </a:extLst>
            </p:cNvPr>
            <p:cNvSpPr/>
            <p:nvPr>
              <p:custDataLst>
                <p:tags r:id="rId44"/>
              </p:custDataLst>
            </p:nvPr>
          </p:nvSpPr>
          <p:spPr>
            <a:xfrm>
              <a:off x="10082615" y="4676376"/>
              <a:ext cx="59846" cy="104523"/>
            </a:xfrm>
            <a:custGeom>
              <a:avLst/>
              <a:gdLst>
                <a:gd name="connsiteX0" fmla="*/ 60143 w 59846"/>
                <a:gd name="connsiteY0" fmla="*/ 5246 h 104523"/>
                <a:gd name="connsiteX1" fmla="*/ 54576 w 59846"/>
                <a:gd name="connsiteY1" fmla="*/ 92 h 104523"/>
                <a:gd name="connsiteX2" fmla="*/ 46732 w 59846"/>
                <a:gd name="connsiteY2" fmla="*/ 7284 h 104523"/>
                <a:gd name="connsiteX3" fmla="*/ 52299 w 59846"/>
                <a:gd name="connsiteY3" fmla="*/ 12438 h 104523"/>
                <a:gd name="connsiteX4" fmla="*/ 60143 w 59846"/>
                <a:gd name="connsiteY4" fmla="*/ 5246 h 104523"/>
                <a:gd name="connsiteX5" fmla="*/ 32561 w 59846"/>
                <a:gd name="connsiteY5" fmla="*/ 85437 h 104523"/>
                <a:gd name="connsiteX6" fmla="*/ 14468 w 59846"/>
                <a:gd name="connsiteY6" fmla="*/ 100540 h 104523"/>
                <a:gd name="connsiteX7" fmla="*/ 9913 w 59846"/>
                <a:gd name="connsiteY7" fmla="*/ 99941 h 104523"/>
                <a:gd name="connsiteX8" fmla="*/ 13835 w 59846"/>
                <a:gd name="connsiteY8" fmla="*/ 93588 h 104523"/>
                <a:gd name="connsiteX9" fmla="*/ 8141 w 59846"/>
                <a:gd name="connsiteY9" fmla="*/ 88673 h 104523"/>
                <a:gd name="connsiteX10" fmla="*/ 297 w 59846"/>
                <a:gd name="connsiteY10" fmla="*/ 96345 h 104523"/>
                <a:gd name="connsiteX11" fmla="*/ 14594 w 59846"/>
                <a:gd name="connsiteY11" fmla="*/ 104616 h 104523"/>
                <a:gd name="connsiteX12" fmla="*/ 43568 w 59846"/>
                <a:gd name="connsiteY12" fmla="*/ 85557 h 104523"/>
                <a:gd name="connsiteX13" fmla="*/ 54956 w 59846"/>
                <a:gd name="connsiteY13" fmla="*/ 42645 h 104523"/>
                <a:gd name="connsiteX14" fmla="*/ 55588 w 59846"/>
                <a:gd name="connsiteY14" fmla="*/ 38689 h 104523"/>
                <a:gd name="connsiteX15" fmla="*/ 40026 w 59846"/>
                <a:gd name="connsiteY15" fmla="*/ 27062 h 104523"/>
                <a:gd name="connsiteX16" fmla="*/ 15353 w 59846"/>
                <a:gd name="connsiteY16" fmla="*/ 45641 h 104523"/>
                <a:gd name="connsiteX17" fmla="*/ 18010 w 59846"/>
                <a:gd name="connsiteY17" fmla="*/ 47319 h 104523"/>
                <a:gd name="connsiteX18" fmla="*/ 20794 w 59846"/>
                <a:gd name="connsiteY18" fmla="*/ 45641 h 104523"/>
                <a:gd name="connsiteX19" fmla="*/ 39520 w 59846"/>
                <a:gd name="connsiteY19" fmla="*/ 31137 h 104523"/>
                <a:gd name="connsiteX20" fmla="*/ 44834 w 59846"/>
                <a:gd name="connsiteY20" fmla="*/ 37490 h 104523"/>
                <a:gd name="connsiteX21" fmla="*/ 44454 w 59846"/>
                <a:gd name="connsiteY21" fmla="*/ 40607 h 104523"/>
                <a:gd name="connsiteX22" fmla="*/ 32561 w 59846"/>
                <a:gd name="connsiteY22" fmla="*/ 85437 h 10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846" h="104523">
                  <a:moveTo>
                    <a:pt x="60143" y="5246"/>
                  </a:moveTo>
                  <a:cubicBezTo>
                    <a:pt x="60143" y="2489"/>
                    <a:pt x="57992" y="92"/>
                    <a:pt x="54576" y="92"/>
                  </a:cubicBezTo>
                  <a:cubicBezTo>
                    <a:pt x="50654" y="92"/>
                    <a:pt x="46732" y="3688"/>
                    <a:pt x="46732" y="7284"/>
                  </a:cubicBezTo>
                  <a:cubicBezTo>
                    <a:pt x="46732" y="10161"/>
                    <a:pt x="49136" y="12438"/>
                    <a:pt x="52299" y="12438"/>
                  </a:cubicBezTo>
                  <a:cubicBezTo>
                    <a:pt x="56601" y="12438"/>
                    <a:pt x="60143" y="8603"/>
                    <a:pt x="60143" y="5246"/>
                  </a:cubicBezTo>
                  <a:close/>
                  <a:moveTo>
                    <a:pt x="32561" y="85437"/>
                  </a:moveTo>
                  <a:cubicBezTo>
                    <a:pt x="30157" y="94547"/>
                    <a:pt x="22186" y="100540"/>
                    <a:pt x="14468" y="100540"/>
                  </a:cubicBezTo>
                  <a:cubicBezTo>
                    <a:pt x="12317" y="100540"/>
                    <a:pt x="10925" y="100180"/>
                    <a:pt x="9913" y="99941"/>
                  </a:cubicBezTo>
                  <a:cubicBezTo>
                    <a:pt x="12949" y="98263"/>
                    <a:pt x="13835" y="95146"/>
                    <a:pt x="13835" y="93588"/>
                  </a:cubicBezTo>
                  <a:cubicBezTo>
                    <a:pt x="13835" y="91550"/>
                    <a:pt x="12317" y="88673"/>
                    <a:pt x="8141" y="88673"/>
                  </a:cubicBezTo>
                  <a:cubicBezTo>
                    <a:pt x="3839" y="88673"/>
                    <a:pt x="297" y="92389"/>
                    <a:pt x="297" y="96345"/>
                  </a:cubicBezTo>
                  <a:cubicBezTo>
                    <a:pt x="297" y="101499"/>
                    <a:pt x="5990" y="104616"/>
                    <a:pt x="14594" y="104616"/>
                  </a:cubicBezTo>
                  <a:cubicBezTo>
                    <a:pt x="23198" y="104616"/>
                    <a:pt x="39646" y="100420"/>
                    <a:pt x="43568" y="85557"/>
                  </a:cubicBezTo>
                  <a:lnTo>
                    <a:pt x="54956" y="42645"/>
                  </a:lnTo>
                  <a:cubicBezTo>
                    <a:pt x="55209" y="41446"/>
                    <a:pt x="55588" y="40367"/>
                    <a:pt x="55588" y="38689"/>
                  </a:cubicBezTo>
                  <a:cubicBezTo>
                    <a:pt x="55588" y="31857"/>
                    <a:pt x="48883" y="27062"/>
                    <a:pt x="40026" y="27062"/>
                  </a:cubicBezTo>
                  <a:cubicBezTo>
                    <a:pt x="24716" y="27062"/>
                    <a:pt x="15353" y="43244"/>
                    <a:pt x="15353" y="45641"/>
                  </a:cubicBezTo>
                  <a:cubicBezTo>
                    <a:pt x="15353" y="47319"/>
                    <a:pt x="17378" y="47319"/>
                    <a:pt x="18010" y="47319"/>
                  </a:cubicBezTo>
                  <a:cubicBezTo>
                    <a:pt x="19908" y="47319"/>
                    <a:pt x="20161" y="46840"/>
                    <a:pt x="20794" y="45641"/>
                  </a:cubicBezTo>
                  <a:cubicBezTo>
                    <a:pt x="26614" y="33894"/>
                    <a:pt x="35218" y="31137"/>
                    <a:pt x="39520" y="31137"/>
                  </a:cubicBezTo>
                  <a:cubicBezTo>
                    <a:pt x="44581" y="31137"/>
                    <a:pt x="44834" y="35453"/>
                    <a:pt x="44834" y="37490"/>
                  </a:cubicBezTo>
                  <a:cubicBezTo>
                    <a:pt x="44834" y="39169"/>
                    <a:pt x="44707" y="39648"/>
                    <a:pt x="44454" y="40607"/>
                  </a:cubicBezTo>
                  <a:lnTo>
                    <a:pt x="32561" y="85437"/>
                  </a:lnTo>
                  <a:close/>
                </a:path>
              </a:pathLst>
            </a:custGeom>
            <a:solidFill>
              <a:srgbClr val="000000"/>
            </a:solidFill>
            <a:ln w="25400"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78435542-0C44-DC5D-E29B-477ADCE3AE91}"/>
                </a:ext>
              </a:extLst>
            </p:cNvPr>
            <p:cNvSpPr/>
            <p:nvPr>
              <p:custDataLst>
                <p:tags r:id="rId45"/>
              </p:custDataLst>
            </p:nvPr>
          </p:nvSpPr>
          <p:spPr>
            <a:xfrm>
              <a:off x="10191601" y="4635526"/>
              <a:ext cx="97956" cy="109581"/>
            </a:xfrm>
            <a:custGeom>
              <a:avLst/>
              <a:gdLst>
                <a:gd name="connsiteX0" fmla="*/ 91171 w 97956"/>
                <a:gd name="connsiteY0" fmla="*/ 58993 h 109581"/>
                <a:gd name="connsiteX1" fmla="*/ 98257 w 97956"/>
                <a:gd name="connsiteY1" fmla="*/ 54966 h 109581"/>
                <a:gd name="connsiteX2" fmla="*/ 91171 w 97956"/>
                <a:gd name="connsiteY2" fmla="*/ 50771 h 109581"/>
                <a:gd name="connsiteX3" fmla="*/ 9157 w 97956"/>
                <a:gd name="connsiteY3" fmla="*/ 50771 h 109581"/>
                <a:gd name="connsiteX4" fmla="*/ 60881 w 97956"/>
                <a:gd name="connsiteY4" fmla="*/ 8314 h 109581"/>
                <a:gd name="connsiteX5" fmla="*/ 91171 w 97956"/>
                <a:gd name="connsiteY5" fmla="*/ 8314 h 109581"/>
                <a:gd name="connsiteX6" fmla="*/ 98257 w 97956"/>
                <a:gd name="connsiteY6" fmla="*/ 4286 h 109581"/>
                <a:gd name="connsiteX7" fmla="*/ 91171 w 97956"/>
                <a:gd name="connsiteY7" fmla="*/ 91 h 109581"/>
                <a:gd name="connsiteX8" fmla="*/ 60172 w 97956"/>
                <a:gd name="connsiteY8" fmla="*/ 91 h 109581"/>
                <a:gd name="connsiteX9" fmla="*/ 300 w 97956"/>
                <a:gd name="connsiteY9" fmla="*/ 54798 h 109581"/>
                <a:gd name="connsiteX10" fmla="*/ 60172 w 97956"/>
                <a:gd name="connsiteY10" fmla="*/ 109673 h 109581"/>
                <a:gd name="connsiteX11" fmla="*/ 91171 w 97956"/>
                <a:gd name="connsiteY11" fmla="*/ 109673 h 109581"/>
                <a:gd name="connsiteX12" fmla="*/ 98257 w 97956"/>
                <a:gd name="connsiteY12" fmla="*/ 105645 h 109581"/>
                <a:gd name="connsiteX13" fmla="*/ 91171 w 97956"/>
                <a:gd name="connsiteY13" fmla="*/ 101450 h 109581"/>
                <a:gd name="connsiteX14" fmla="*/ 60881 w 97956"/>
                <a:gd name="connsiteY14" fmla="*/ 101450 h 109581"/>
                <a:gd name="connsiteX15" fmla="*/ 9157 w 97956"/>
                <a:gd name="connsiteY15" fmla="*/ 58993 h 109581"/>
                <a:gd name="connsiteX16" fmla="*/ 91171 w 97956"/>
                <a:gd name="connsiteY16" fmla="*/ 58993 h 10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56" h="109581">
                  <a:moveTo>
                    <a:pt x="91171" y="58993"/>
                  </a:moveTo>
                  <a:cubicBezTo>
                    <a:pt x="94005" y="58993"/>
                    <a:pt x="98257" y="58993"/>
                    <a:pt x="98257" y="54966"/>
                  </a:cubicBezTo>
                  <a:cubicBezTo>
                    <a:pt x="98257" y="50771"/>
                    <a:pt x="94182" y="50771"/>
                    <a:pt x="91171" y="50771"/>
                  </a:cubicBezTo>
                  <a:lnTo>
                    <a:pt x="9157" y="50771"/>
                  </a:lnTo>
                  <a:cubicBezTo>
                    <a:pt x="11814" y="26438"/>
                    <a:pt x="33248" y="8314"/>
                    <a:pt x="60881" y="8314"/>
                  </a:cubicBezTo>
                  <a:lnTo>
                    <a:pt x="91171" y="8314"/>
                  </a:lnTo>
                  <a:cubicBezTo>
                    <a:pt x="94005" y="8314"/>
                    <a:pt x="98257" y="8314"/>
                    <a:pt x="98257" y="4286"/>
                  </a:cubicBezTo>
                  <a:cubicBezTo>
                    <a:pt x="98257" y="91"/>
                    <a:pt x="94182" y="91"/>
                    <a:pt x="91171" y="91"/>
                  </a:cubicBezTo>
                  <a:lnTo>
                    <a:pt x="60172" y="91"/>
                  </a:lnTo>
                  <a:cubicBezTo>
                    <a:pt x="27225" y="91"/>
                    <a:pt x="300" y="24592"/>
                    <a:pt x="300" y="54798"/>
                  </a:cubicBezTo>
                  <a:cubicBezTo>
                    <a:pt x="300" y="85676"/>
                    <a:pt x="27579" y="109673"/>
                    <a:pt x="60172" y="109673"/>
                  </a:cubicBezTo>
                  <a:lnTo>
                    <a:pt x="91171" y="109673"/>
                  </a:lnTo>
                  <a:cubicBezTo>
                    <a:pt x="94005" y="109673"/>
                    <a:pt x="98257" y="109673"/>
                    <a:pt x="98257" y="105645"/>
                  </a:cubicBezTo>
                  <a:cubicBezTo>
                    <a:pt x="98257" y="101450"/>
                    <a:pt x="94182" y="101450"/>
                    <a:pt x="91171" y="101450"/>
                  </a:cubicBezTo>
                  <a:lnTo>
                    <a:pt x="60881" y="101450"/>
                  </a:lnTo>
                  <a:cubicBezTo>
                    <a:pt x="33248" y="101450"/>
                    <a:pt x="11814" y="83326"/>
                    <a:pt x="9157" y="58993"/>
                  </a:cubicBezTo>
                  <a:lnTo>
                    <a:pt x="91171" y="58993"/>
                  </a:lnTo>
                  <a:close/>
                </a:path>
              </a:pathLst>
            </a:custGeom>
            <a:solidFill>
              <a:srgbClr val="000000"/>
            </a:solidFill>
            <a:ln w="25400"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36B68573-76BF-8095-B970-905B7609EFDF}"/>
                </a:ext>
              </a:extLst>
            </p:cNvPr>
            <p:cNvSpPr/>
            <p:nvPr>
              <p:custDataLst>
                <p:tags r:id="rId46"/>
              </p:custDataLst>
            </p:nvPr>
          </p:nvSpPr>
          <p:spPr>
            <a:xfrm>
              <a:off x="10322122" y="4614381"/>
              <a:ext cx="112481" cy="121328"/>
            </a:xfrm>
            <a:custGeom>
              <a:avLst/>
              <a:gdLst>
                <a:gd name="connsiteX0" fmla="*/ 112787 w 112481"/>
                <a:gd name="connsiteY0" fmla="*/ 2273 h 121328"/>
                <a:gd name="connsiteX1" fmla="*/ 110484 w 112481"/>
                <a:gd name="connsiteY1" fmla="*/ 91 h 121328"/>
                <a:gd name="connsiteX2" fmla="*/ 106942 w 112481"/>
                <a:gd name="connsiteY2" fmla="*/ 2440 h 121328"/>
                <a:gd name="connsiteX3" fmla="*/ 98262 w 112481"/>
                <a:gd name="connsiteY3" fmla="*/ 12006 h 121328"/>
                <a:gd name="connsiteX4" fmla="*/ 69566 w 112481"/>
                <a:gd name="connsiteY4" fmla="*/ 91 h 121328"/>
                <a:gd name="connsiteX5" fmla="*/ 22448 w 112481"/>
                <a:gd name="connsiteY5" fmla="*/ 38520 h 121328"/>
                <a:gd name="connsiteX6" fmla="*/ 28293 w 112481"/>
                <a:gd name="connsiteY6" fmla="*/ 53959 h 121328"/>
                <a:gd name="connsiteX7" fmla="*/ 52915 w 112481"/>
                <a:gd name="connsiteY7" fmla="*/ 64867 h 121328"/>
                <a:gd name="connsiteX8" fmla="*/ 67972 w 112481"/>
                <a:gd name="connsiteY8" fmla="*/ 68223 h 121328"/>
                <a:gd name="connsiteX9" fmla="*/ 84445 w 112481"/>
                <a:gd name="connsiteY9" fmla="*/ 85843 h 121328"/>
                <a:gd name="connsiteX10" fmla="*/ 49195 w 112481"/>
                <a:gd name="connsiteY10" fmla="*/ 115378 h 121328"/>
                <a:gd name="connsiteX11" fmla="*/ 14831 w 112481"/>
                <a:gd name="connsiteY11" fmla="*/ 91549 h 121328"/>
                <a:gd name="connsiteX12" fmla="*/ 15894 w 112481"/>
                <a:gd name="connsiteY12" fmla="*/ 83158 h 121328"/>
                <a:gd name="connsiteX13" fmla="*/ 16071 w 112481"/>
                <a:gd name="connsiteY13" fmla="*/ 82152 h 121328"/>
                <a:gd name="connsiteX14" fmla="*/ 13237 w 112481"/>
                <a:gd name="connsiteY14" fmla="*/ 79970 h 121328"/>
                <a:gd name="connsiteX15" fmla="*/ 9871 w 112481"/>
                <a:gd name="connsiteY15" fmla="*/ 83326 h 121328"/>
                <a:gd name="connsiteX16" fmla="*/ 837 w 112481"/>
                <a:gd name="connsiteY16" fmla="*/ 116889 h 121328"/>
                <a:gd name="connsiteX17" fmla="*/ 306 w 112481"/>
                <a:gd name="connsiteY17" fmla="*/ 119406 h 121328"/>
                <a:gd name="connsiteX18" fmla="*/ 2786 w 112481"/>
                <a:gd name="connsiteY18" fmla="*/ 121420 h 121328"/>
                <a:gd name="connsiteX19" fmla="*/ 6328 w 112481"/>
                <a:gd name="connsiteY19" fmla="*/ 119070 h 121328"/>
                <a:gd name="connsiteX20" fmla="*/ 14831 w 112481"/>
                <a:gd name="connsiteY20" fmla="*/ 109673 h 121328"/>
                <a:gd name="connsiteX21" fmla="*/ 48664 w 112481"/>
                <a:gd name="connsiteY21" fmla="*/ 121420 h 121328"/>
                <a:gd name="connsiteX22" fmla="*/ 97022 w 112481"/>
                <a:gd name="connsiteY22" fmla="*/ 79802 h 121328"/>
                <a:gd name="connsiteX23" fmla="*/ 89937 w 112481"/>
                <a:gd name="connsiteY23" fmla="*/ 61846 h 121328"/>
                <a:gd name="connsiteX24" fmla="*/ 58229 w 112481"/>
                <a:gd name="connsiteY24" fmla="*/ 50099 h 121328"/>
                <a:gd name="connsiteX25" fmla="*/ 47070 w 112481"/>
                <a:gd name="connsiteY25" fmla="*/ 47414 h 121328"/>
                <a:gd name="connsiteX26" fmla="*/ 35202 w 112481"/>
                <a:gd name="connsiteY26" fmla="*/ 32143 h 121328"/>
                <a:gd name="connsiteX27" fmla="*/ 69389 w 112481"/>
                <a:gd name="connsiteY27" fmla="*/ 5461 h 121328"/>
                <a:gd name="connsiteX28" fmla="*/ 97731 w 112481"/>
                <a:gd name="connsiteY28" fmla="*/ 31640 h 121328"/>
                <a:gd name="connsiteX29" fmla="*/ 97022 w 112481"/>
                <a:gd name="connsiteY29" fmla="*/ 39191 h 121328"/>
                <a:gd name="connsiteX30" fmla="*/ 100033 w 112481"/>
                <a:gd name="connsiteY30" fmla="*/ 41541 h 121328"/>
                <a:gd name="connsiteX31" fmla="*/ 103576 w 112481"/>
                <a:gd name="connsiteY31" fmla="*/ 37849 h 121328"/>
                <a:gd name="connsiteX32" fmla="*/ 112787 w 112481"/>
                <a:gd name="connsiteY32" fmla="*/ 2273 h 1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81" h="121328">
                  <a:moveTo>
                    <a:pt x="112787" y="2273"/>
                  </a:moveTo>
                  <a:cubicBezTo>
                    <a:pt x="112787" y="1434"/>
                    <a:pt x="112256" y="91"/>
                    <a:pt x="110484" y="91"/>
                  </a:cubicBezTo>
                  <a:cubicBezTo>
                    <a:pt x="109421" y="91"/>
                    <a:pt x="109244" y="259"/>
                    <a:pt x="106942" y="2440"/>
                  </a:cubicBezTo>
                  <a:lnTo>
                    <a:pt x="98262" y="12006"/>
                  </a:lnTo>
                  <a:cubicBezTo>
                    <a:pt x="91531" y="3112"/>
                    <a:pt x="80371" y="91"/>
                    <a:pt x="69566" y="91"/>
                  </a:cubicBezTo>
                  <a:cubicBezTo>
                    <a:pt x="44590" y="91"/>
                    <a:pt x="22448" y="19222"/>
                    <a:pt x="22448" y="38520"/>
                  </a:cubicBezTo>
                  <a:cubicBezTo>
                    <a:pt x="22448" y="41037"/>
                    <a:pt x="22979" y="47750"/>
                    <a:pt x="28293" y="53959"/>
                  </a:cubicBezTo>
                  <a:cubicBezTo>
                    <a:pt x="34316" y="60672"/>
                    <a:pt x="40870" y="62182"/>
                    <a:pt x="52915" y="64867"/>
                  </a:cubicBezTo>
                  <a:cubicBezTo>
                    <a:pt x="56458" y="65706"/>
                    <a:pt x="65315" y="67552"/>
                    <a:pt x="67972" y="68223"/>
                  </a:cubicBezTo>
                  <a:cubicBezTo>
                    <a:pt x="73640" y="69566"/>
                    <a:pt x="84445" y="73258"/>
                    <a:pt x="84445" y="85843"/>
                  </a:cubicBezTo>
                  <a:cubicBezTo>
                    <a:pt x="84445" y="99436"/>
                    <a:pt x="69389" y="115378"/>
                    <a:pt x="49195" y="115378"/>
                  </a:cubicBezTo>
                  <a:cubicBezTo>
                    <a:pt x="33607" y="115378"/>
                    <a:pt x="14831" y="110176"/>
                    <a:pt x="14831" y="91549"/>
                  </a:cubicBezTo>
                  <a:cubicBezTo>
                    <a:pt x="14831" y="89871"/>
                    <a:pt x="15185" y="86179"/>
                    <a:pt x="15894" y="83158"/>
                  </a:cubicBezTo>
                  <a:cubicBezTo>
                    <a:pt x="16071" y="82487"/>
                    <a:pt x="16071" y="82319"/>
                    <a:pt x="16071" y="82152"/>
                  </a:cubicBezTo>
                  <a:cubicBezTo>
                    <a:pt x="16071" y="79970"/>
                    <a:pt x="13945" y="79970"/>
                    <a:pt x="13237" y="79970"/>
                  </a:cubicBezTo>
                  <a:cubicBezTo>
                    <a:pt x="10757" y="79970"/>
                    <a:pt x="10580" y="80306"/>
                    <a:pt x="9871" y="83326"/>
                  </a:cubicBezTo>
                  <a:lnTo>
                    <a:pt x="837" y="116889"/>
                  </a:lnTo>
                  <a:cubicBezTo>
                    <a:pt x="660" y="117560"/>
                    <a:pt x="306" y="118567"/>
                    <a:pt x="306" y="119406"/>
                  </a:cubicBezTo>
                  <a:cubicBezTo>
                    <a:pt x="306" y="120413"/>
                    <a:pt x="1014" y="121420"/>
                    <a:pt x="2786" y="121420"/>
                  </a:cubicBezTo>
                  <a:cubicBezTo>
                    <a:pt x="3849" y="121420"/>
                    <a:pt x="4026" y="121252"/>
                    <a:pt x="6328" y="119070"/>
                  </a:cubicBezTo>
                  <a:cubicBezTo>
                    <a:pt x="8277" y="117057"/>
                    <a:pt x="12882" y="111687"/>
                    <a:pt x="14831" y="109673"/>
                  </a:cubicBezTo>
                  <a:cubicBezTo>
                    <a:pt x="24219" y="119406"/>
                    <a:pt x="38036" y="121420"/>
                    <a:pt x="48664" y="121420"/>
                  </a:cubicBezTo>
                  <a:cubicBezTo>
                    <a:pt x="75411" y="121420"/>
                    <a:pt x="97022" y="99604"/>
                    <a:pt x="97022" y="79802"/>
                  </a:cubicBezTo>
                  <a:cubicBezTo>
                    <a:pt x="97022" y="72418"/>
                    <a:pt x="93834" y="65706"/>
                    <a:pt x="89937" y="61846"/>
                  </a:cubicBezTo>
                  <a:cubicBezTo>
                    <a:pt x="83737" y="55805"/>
                    <a:pt x="81080" y="55134"/>
                    <a:pt x="58229" y="50099"/>
                  </a:cubicBezTo>
                  <a:cubicBezTo>
                    <a:pt x="54509" y="49260"/>
                    <a:pt x="48664" y="47918"/>
                    <a:pt x="47070" y="47414"/>
                  </a:cubicBezTo>
                  <a:cubicBezTo>
                    <a:pt x="42641" y="45904"/>
                    <a:pt x="35202" y="41709"/>
                    <a:pt x="35202" y="32143"/>
                  </a:cubicBezTo>
                  <a:cubicBezTo>
                    <a:pt x="35202" y="18886"/>
                    <a:pt x="50967" y="5461"/>
                    <a:pt x="69389" y="5461"/>
                  </a:cubicBezTo>
                  <a:cubicBezTo>
                    <a:pt x="88519" y="5461"/>
                    <a:pt x="97731" y="15698"/>
                    <a:pt x="97731" y="31640"/>
                  </a:cubicBezTo>
                  <a:cubicBezTo>
                    <a:pt x="97731" y="33821"/>
                    <a:pt x="97022" y="37681"/>
                    <a:pt x="97022" y="39191"/>
                  </a:cubicBezTo>
                  <a:cubicBezTo>
                    <a:pt x="97022" y="41541"/>
                    <a:pt x="99148" y="41541"/>
                    <a:pt x="100033" y="41541"/>
                  </a:cubicBezTo>
                  <a:cubicBezTo>
                    <a:pt x="102690" y="41541"/>
                    <a:pt x="102867" y="40702"/>
                    <a:pt x="103576" y="37849"/>
                  </a:cubicBezTo>
                  <a:lnTo>
                    <a:pt x="112787" y="2273"/>
                  </a:lnTo>
                  <a:close/>
                </a:path>
              </a:pathLst>
            </a:custGeom>
            <a:solidFill>
              <a:srgbClr val="000000"/>
            </a:solidFill>
            <a:ln w="25400"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650AE4C5-70FC-9D1B-1CA2-C71E9268F30C}"/>
                </a:ext>
              </a:extLst>
            </p:cNvPr>
            <p:cNvSpPr/>
            <p:nvPr>
              <p:custDataLst>
                <p:tags r:id="rId47"/>
              </p:custDataLst>
            </p:nvPr>
          </p:nvSpPr>
          <p:spPr>
            <a:xfrm>
              <a:off x="10499123" y="4408715"/>
              <a:ext cx="112101" cy="174285"/>
            </a:xfrm>
            <a:custGeom>
              <a:avLst/>
              <a:gdLst>
                <a:gd name="connsiteX0" fmla="*/ 74457 w 112101"/>
                <a:gd name="connsiteY0" fmla="*/ 76080 h 174285"/>
                <a:gd name="connsiteX1" fmla="*/ 42066 w 112101"/>
                <a:gd name="connsiteY1" fmla="*/ 68648 h 174285"/>
                <a:gd name="connsiteX2" fmla="*/ 16508 w 112101"/>
                <a:gd name="connsiteY2" fmla="*/ 38202 h 174285"/>
                <a:gd name="connsiteX3" fmla="*/ 49911 w 112101"/>
                <a:gd name="connsiteY3" fmla="*/ 6797 h 174285"/>
                <a:gd name="connsiteX4" fmla="*/ 99256 w 112101"/>
                <a:gd name="connsiteY4" fmla="*/ 56901 h 174285"/>
                <a:gd name="connsiteX5" fmla="*/ 102292 w 112101"/>
                <a:gd name="connsiteY5" fmla="*/ 59778 h 174285"/>
                <a:gd name="connsiteX6" fmla="*/ 105582 w 112101"/>
                <a:gd name="connsiteY6" fmla="*/ 54025 h 174285"/>
                <a:gd name="connsiteX7" fmla="*/ 105582 w 112101"/>
                <a:gd name="connsiteY7" fmla="*/ 5838 h 174285"/>
                <a:gd name="connsiteX8" fmla="*/ 102798 w 112101"/>
                <a:gd name="connsiteY8" fmla="*/ 85 h 174285"/>
                <a:gd name="connsiteX9" fmla="*/ 99003 w 112101"/>
                <a:gd name="connsiteY9" fmla="*/ 3201 h 174285"/>
                <a:gd name="connsiteX10" fmla="*/ 90146 w 112101"/>
                <a:gd name="connsiteY10" fmla="*/ 16866 h 174285"/>
                <a:gd name="connsiteX11" fmla="*/ 49658 w 112101"/>
                <a:gd name="connsiteY11" fmla="*/ 85 h 174285"/>
                <a:gd name="connsiteX12" fmla="*/ 313 w 112101"/>
                <a:gd name="connsiteY12" fmla="*/ 46593 h 174285"/>
                <a:gd name="connsiteX13" fmla="*/ 33462 w 112101"/>
                <a:gd name="connsiteY13" fmla="*/ 90464 h 174285"/>
                <a:gd name="connsiteX14" fmla="*/ 66865 w 112101"/>
                <a:gd name="connsiteY14" fmla="*/ 98375 h 174285"/>
                <a:gd name="connsiteX15" fmla="*/ 88375 w 112101"/>
                <a:gd name="connsiteY15" fmla="*/ 110601 h 174285"/>
                <a:gd name="connsiteX16" fmla="*/ 96219 w 112101"/>
                <a:gd name="connsiteY16" fmla="*/ 132657 h 174285"/>
                <a:gd name="connsiteX17" fmla="*/ 62310 w 112101"/>
                <a:gd name="connsiteY17" fmla="*/ 166939 h 174285"/>
                <a:gd name="connsiteX18" fmla="*/ 22328 w 112101"/>
                <a:gd name="connsiteY18" fmla="*/ 153993 h 174285"/>
                <a:gd name="connsiteX19" fmla="*/ 6639 w 112101"/>
                <a:gd name="connsiteY19" fmla="*/ 117074 h 174285"/>
                <a:gd name="connsiteX20" fmla="*/ 3602 w 112101"/>
                <a:gd name="connsiteY20" fmla="*/ 114677 h 174285"/>
                <a:gd name="connsiteX21" fmla="*/ 313 w 112101"/>
                <a:gd name="connsiteY21" fmla="*/ 120670 h 174285"/>
                <a:gd name="connsiteX22" fmla="*/ 313 w 112101"/>
                <a:gd name="connsiteY22" fmla="*/ 168617 h 174285"/>
                <a:gd name="connsiteX23" fmla="*/ 3096 w 112101"/>
                <a:gd name="connsiteY23" fmla="*/ 174370 h 174285"/>
                <a:gd name="connsiteX24" fmla="*/ 6892 w 112101"/>
                <a:gd name="connsiteY24" fmla="*/ 171254 h 174285"/>
                <a:gd name="connsiteX25" fmla="*/ 16002 w 112101"/>
                <a:gd name="connsiteY25" fmla="*/ 157589 h 174285"/>
                <a:gd name="connsiteX26" fmla="*/ 62563 w 112101"/>
                <a:gd name="connsiteY26" fmla="*/ 174370 h 174285"/>
                <a:gd name="connsiteX27" fmla="*/ 112414 w 112101"/>
                <a:gd name="connsiteY27" fmla="*/ 124506 h 174285"/>
                <a:gd name="connsiteX28" fmla="*/ 74457 w 112101"/>
                <a:gd name="connsiteY28" fmla="*/ 76080 h 17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2101" h="174285">
                  <a:moveTo>
                    <a:pt x="74457" y="76080"/>
                  </a:moveTo>
                  <a:lnTo>
                    <a:pt x="42066" y="68648"/>
                  </a:lnTo>
                  <a:cubicBezTo>
                    <a:pt x="26377" y="65052"/>
                    <a:pt x="16508" y="52107"/>
                    <a:pt x="16508" y="38202"/>
                  </a:cubicBezTo>
                  <a:cubicBezTo>
                    <a:pt x="16508" y="21421"/>
                    <a:pt x="30173" y="6797"/>
                    <a:pt x="49911" y="6797"/>
                  </a:cubicBezTo>
                  <a:cubicBezTo>
                    <a:pt x="92170" y="6797"/>
                    <a:pt x="97737" y="46113"/>
                    <a:pt x="99256" y="56901"/>
                  </a:cubicBezTo>
                  <a:cubicBezTo>
                    <a:pt x="99509" y="58340"/>
                    <a:pt x="99509" y="59778"/>
                    <a:pt x="102292" y="59778"/>
                  </a:cubicBezTo>
                  <a:cubicBezTo>
                    <a:pt x="105582" y="59778"/>
                    <a:pt x="105582" y="58579"/>
                    <a:pt x="105582" y="54025"/>
                  </a:cubicBezTo>
                  <a:lnTo>
                    <a:pt x="105582" y="5838"/>
                  </a:lnTo>
                  <a:cubicBezTo>
                    <a:pt x="105582" y="1763"/>
                    <a:pt x="105582" y="85"/>
                    <a:pt x="102798" y="85"/>
                  </a:cubicBezTo>
                  <a:cubicBezTo>
                    <a:pt x="101027" y="85"/>
                    <a:pt x="100774" y="324"/>
                    <a:pt x="99003" y="3201"/>
                  </a:cubicBezTo>
                  <a:lnTo>
                    <a:pt x="90146" y="16866"/>
                  </a:lnTo>
                  <a:cubicBezTo>
                    <a:pt x="82554" y="9914"/>
                    <a:pt x="72179" y="85"/>
                    <a:pt x="49658" y="85"/>
                  </a:cubicBezTo>
                  <a:cubicBezTo>
                    <a:pt x="21569" y="85"/>
                    <a:pt x="313" y="21181"/>
                    <a:pt x="313" y="46593"/>
                  </a:cubicBezTo>
                  <a:cubicBezTo>
                    <a:pt x="313" y="66491"/>
                    <a:pt x="13725" y="83991"/>
                    <a:pt x="33462" y="90464"/>
                  </a:cubicBezTo>
                  <a:cubicBezTo>
                    <a:pt x="36246" y="91423"/>
                    <a:pt x="49152" y="94300"/>
                    <a:pt x="66865" y="98375"/>
                  </a:cubicBezTo>
                  <a:cubicBezTo>
                    <a:pt x="73698" y="100053"/>
                    <a:pt x="81289" y="101731"/>
                    <a:pt x="88375" y="110601"/>
                  </a:cubicBezTo>
                  <a:cubicBezTo>
                    <a:pt x="93689" y="116834"/>
                    <a:pt x="96219" y="124746"/>
                    <a:pt x="96219" y="132657"/>
                  </a:cubicBezTo>
                  <a:cubicBezTo>
                    <a:pt x="96219" y="149678"/>
                    <a:pt x="83567" y="166939"/>
                    <a:pt x="62310" y="166939"/>
                  </a:cubicBezTo>
                  <a:cubicBezTo>
                    <a:pt x="54972" y="166939"/>
                    <a:pt x="35740" y="165740"/>
                    <a:pt x="22328" y="153993"/>
                  </a:cubicBezTo>
                  <a:cubicBezTo>
                    <a:pt x="7651" y="141047"/>
                    <a:pt x="6892" y="125705"/>
                    <a:pt x="6639" y="117074"/>
                  </a:cubicBezTo>
                  <a:cubicBezTo>
                    <a:pt x="6386" y="114677"/>
                    <a:pt x="4362" y="114677"/>
                    <a:pt x="3602" y="114677"/>
                  </a:cubicBezTo>
                  <a:cubicBezTo>
                    <a:pt x="313" y="114677"/>
                    <a:pt x="313" y="116355"/>
                    <a:pt x="313" y="120670"/>
                  </a:cubicBezTo>
                  <a:lnTo>
                    <a:pt x="313" y="168617"/>
                  </a:lnTo>
                  <a:cubicBezTo>
                    <a:pt x="313" y="172692"/>
                    <a:pt x="313" y="174370"/>
                    <a:pt x="3096" y="174370"/>
                  </a:cubicBezTo>
                  <a:cubicBezTo>
                    <a:pt x="4868" y="174370"/>
                    <a:pt x="5121" y="173891"/>
                    <a:pt x="6892" y="171254"/>
                  </a:cubicBezTo>
                  <a:cubicBezTo>
                    <a:pt x="6892" y="171014"/>
                    <a:pt x="7651" y="170295"/>
                    <a:pt x="16002" y="157589"/>
                  </a:cubicBezTo>
                  <a:cubicBezTo>
                    <a:pt x="23847" y="165740"/>
                    <a:pt x="40042" y="174370"/>
                    <a:pt x="62563" y="174370"/>
                  </a:cubicBezTo>
                  <a:cubicBezTo>
                    <a:pt x="92170" y="174370"/>
                    <a:pt x="112414" y="150876"/>
                    <a:pt x="112414" y="124506"/>
                  </a:cubicBezTo>
                  <a:cubicBezTo>
                    <a:pt x="112414" y="100533"/>
                    <a:pt x="95713" y="80875"/>
                    <a:pt x="74457" y="76080"/>
                  </a:cubicBezTo>
                  <a:close/>
                </a:path>
              </a:pathLst>
            </a:custGeom>
            <a:solidFill>
              <a:srgbClr val="000000"/>
            </a:solidFill>
            <a:ln w="25400"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31B7DFE8-18F1-75E9-B1EE-0437EEAD9066}"/>
                </a:ext>
              </a:extLst>
            </p:cNvPr>
            <p:cNvSpPr/>
            <p:nvPr>
              <p:custDataLst>
                <p:tags r:id="rId48"/>
              </p:custDataLst>
            </p:nvPr>
          </p:nvSpPr>
          <p:spPr>
            <a:xfrm>
              <a:off x="10633887" y="4417345"/>
              <a:ext cx="54152" cy="160381"/>
            </a:xfrm>
            <a:custGeom>
              <a:avLst/>
              <a:gdLst>
                <a:gd name="connsiteX0" fmla="*/ 36758 w 54152"/>
                <a:gd name="connsiteY0" fmla="*/ 54504 h 160381"/>
                <a:gd name="connsiteX1" fmla="*/ 1331 w 54152"/>
                <a:gd name="connsiteY1" fmla="*/ 57141 h 160381"/>
                <a:gd name="connsiteX2" fmla="*/ 1331 w 54152"/>
                <a:gd name="connsiteY2" fmla="*/ 64573 h 160381"/>
                <a:gd name="connsiteX3" fmla="*/ 20056 w 54152"/>
                <a:gd name="connsiteY3" fmla="*/ 77758 h 160381"/>
                <a:gd name="connsiteX4" fmla="*/ 20056 w 54152"/>
                <a:gd name="connsiteY4" fmla="*/ 142246 h 160381"/>
                <a:gd name="connsiteX5" fmla="*/ 318 w 54152"/>
                <a:gd name="connsiteY5" fmla="*/ 153034 h 160381"/>
                <a:gd name="connsiteX6" fmla="*/ 318 w 54152"/>
                <a:gd name="connsiteY6" fmla="*/ 160466 h 160381"/>
                <a:gd name="connsiteX7" fmla="*/ 28154 w 54152"/>
                <a:gd name="connsiteY7" fmla="*/ 159747 h 160381"/>
                <a:gd name="connsiteX8" fmla="*/ 54471 w 54152"/>
                <a:gd name="connsiteY8" fmla="*/ 160466 h 160381"/>
                <a:gd name="connsiteX9" fmla="*/ 54471 w 54152"/>
                <a:gd name="connsiteY9" fmla="*/ 153034 h 160381"/>
                <a:gd name="connsiteX10" fmla="*/ 36758 w 54152"/>
                <a:gd name="connsiteY10" fmla="*/ 142486 h 160381"/>
                <a:gd name="connsiteX11" fmla="*/ 36758 w 54152"/>
                <a:gd name="connsiteY11" fmla="*/ 54504 h 160381"/>
                <a:gd name="connsiteX12" fmla="*/ 37770 w 54152"/>
                <a:gd name="connsiteY12" fmla="*/ 12791 h 160381"/>
                <a:gd name="connsiteX13" fmla="*/ 24358 w 54152"/>
                <a:gd name="connsiteY13" fmla="*/ 85 h 160381"/>
                <a:gd name="connsiteX14" fmla="*/ 10946 w 54152"/>
                <a:gd name="connsiteY14" fmla="*/ 12791 h 160381"/>
                <a:gd name="connsiteX15" fmla="*/ 24358 w 54152"/>
                <a:gd name="connsiteY15" fmla="*/ 25496 h 160381"/>
                <a:gd name="connsiteX16" fmla="*/ 37770 w 54152"/>
                <a:gd name="connsiteY16" fmla="*/ 12791 h 1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0381">
                  <a:moveTo>
                    <a:pt x="36758" y="54504"/>
                  </a:moveTo>
                  <a:lnTo>
                    <a:pt x="1331" y="57141"/>
                  </a:lnTo>
                  <a:lnTo>
                    <a:pt x="1331" y="64573"/>
                  </a:lnTo>
                  <a:cubicBezTo>
                    <a:pt x="17779" y="64573"/>
                    <a:pt x="20056" y="66011"/>
                    <a:pt x="20056" y="77758"/>
                  </a:cubicBezTo>
                  <a:lnTo>
                    <a:pt x="20056" y="142246"/>
                  </a:lnTo>
                  <a:cubicBezTo>
                    <a:pt x="20056" y="153034"/>
                    <a:pt x="17273" y="153034"/>
                    <a:pt x="318" y="153034"/>
                  </a:cubicBezTo>
                  <a:lnTo>
                    <a:pt x="318" y="160466"/>
                  </a:lnTo>
                  <a:cubicBezTo>
                    <a:pt x="8416" y="160226"/>
                    <a:pt x="22081" y="159747"/>
                    <a:pt x="28154" y="159747"/>
                  </a:cubicBezTo>
                  <a:cubicBezTo>
                    <a:pt x="37011" y="159747"/>
                    <a:pt x="45868" y="160226"/>
                    <a:pt x="54471" y="160466"/>
                  </a:cubicBezTo>
                  <a:lnTo>
                    <a:pt x="54471" y="153034"/>
                  </a:lnTo>
                  <a:cubicBezTo>
                    <a:pt x="37770" y="153034"/>
                    <a:pt x="36758" y="151835"/>
                    <a:pt x="36758" y="142486"/>
                  </a:cubicBezTo>
                  <a:lnTo>
                    <a:pt x="36758" y="54504"/>
                  </a:lnTo>
                  <a:close/>
                  <a:moveTo>
                    <a:pt x="37770" y="12791"/>
                  </a:moveTo>
                  <a:cubicBezTo>
                    <a:pt x="37770" y="5119"/>
                    <a:pt x="31444" y="85"/>
                    <a:pt x="24358" y="85"/>
                  </a:cubicBezTo>
                  <a:cubicBezTo>
                    <a:pt x="16514" y="85"/>
                    <a:pt x="10946" y="6557"/>
                    <a:pt x="10946" y="12791"/>
                  </a:cubicBezTo>
                  <a:cubicBezTo>
                    <a:pt x="10946" y="19263"/>
                    <a:pt x="16514" y="25496"/>
                    <a:pt x="24358" y="25496"/>
                  </a:cubicBezTo>
                  <a:cubicBezTo>
                    <a:pt x="31444" y="25496"/>
                    <a:pt x="37770" y="20462"/>
                    <a:pt x="37770" y="12791"/>
                  </a:cubicBezTo>
                  <a:close/>
                </a:path>
              </a:pathLst>
            </a:custGeom>
            <a:solidFill>
              <a:srgbClr val="000000"/>
            </a:solidFill>
            <a:ln w="25400"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69E9DC5F-09FA-770E-3A7E-627808CCDE86}"/>
                </a:ext>
              </a:extLst>
            </p:cNvPr>
            <p:cNvSpPr/>
            <p:nvPr>
              <p:custDataLst>
                <p:tags r:id="rId49"/>
              </p:custDataLst>
            </p:nvPr>
          </p:nvSpPr>
          <p:spPr>
            <a:xfrm>
              <a:off x="10703927" y="4471765"/>
              <a:ext cx="197632" cy="105961"/>
            </a:xfrm>
            <a:custGeom>
              <a:avLst/>
              <a:gdLst>
                <a:gd name="connsiteX0" fmla="*/ 20059 w 197632"/>
                <a:gd name="connsiteY0" fmla="*/ 23578 h 105961"/>
                <a:gd name="connsiteX1" fmla="*/ 20059 w 197632"/>
                <a:gd name="connsiteY1" fmla="*/ 87827 h 105961"/>
                <a:gd name="connsiteX2" fmla="*/ 321 w 197632"/>
                <a:gd name="connsiteY2" fmla="*/ 98615 h 105961"/>
                <a:gd name="connsiteX3" fmla="*/ 321 w 197632"/>
                <a:gd name="connsiteY3" fmla="*/ 106046 h 105961"/>
                <a:gd name="connsiteX4" fmla="*/ 28916 w 197632"/>
                <a:gd name="connsiteY4" fmla="*/ 105327 h 105961"/>
                <a:gd name="connsiteX5" fmla="*/ 57258 w 197632"/>
                <a:gd name="connsiteY5" fmla="*/ 106046 h 105961"/>
                <a:gd name="connsiteX6" fmla="*/ 57258 w 197632"/>
                <a:gd name="connsiteY6" fmla="*/ 98615 h 105961"/>
                <a:gd name="connsiteX7" fmla="*/ 37520 w 197632"/>
                <a:gd name="connsiteY7" fmla="*/ 87827 h 105961"/>
                <a:gd name="connsiteX8" fmla="*/ 37520 w 197632"/>
                <a:gd name="connsiteY8" fmla="*/ 43716 h 105961"/>
                <a:gd name="connsiteX9" fmla="*/ 71682 w 197632"/>
                <a:gd name="connsiteY9" fmla="*/ 5359 h 105961"/>
                <a:gd name="connsiteX10" fmla="*/ 90407 w 197632"/>
                <a:gd name="connsiteY10" fmla="*/ 31969 h 105961"/>
                <a:gd name="connsiteX11" fmla="*/ 90407 w 197632"/>
                <a:gd name="connsiteY11" fmla="*/ 87827 h 105961"/>
                <a:gd name="connsiteX12" fmla="*/ 70669 w 197632"/>
                <a:gd name="connsiteY12" fmla="*/ 98615 h 105961"/>
                <a:gd name="connsiteX13" fmla="*/ 70669 w 197632"/>
                <a:gd name="connsiteY13" fmla="*/ 106046 h 105961"/>
                <a:gd name="connsiteX14" fmla="*/ 99264 w 197632"/>
                <a:gd name="connsiteY14" fmla="*/ 105327 h 105961"/>
                <a:gd name="connsiteX15" fmla="*/ 127606 w 197632"/>
                <a:gd name="connsiteY15" fmla="*/ 106046 h 105961"/>
                <a:gd name="connsiteX16" fmla="*/ 127606 w 197632"/>
                <a:gd name="connsiteY16" fmla="*/ 98615 h 105961"/>
                <a:gd name="connsiteX17" fmla="*/ 107868 w 197632"/>
                <a:gd name="connsiteY17" fmla="*/ 87827 h 105961"/>
                <a:gd name="connsiteX18" fmla="*/ 107868 w 197632"/>
                <a:gd name="connsiteY18" fmla="*/ 43716 h 105961"/>
                <a:gd name="connsiteX19" fmla="*/ 142030 w 197632"/>
                <a:gd name="connsiteY19" fmla="*/ 5359 h 105961"/>
                <a:gd name="connsiteX20" fmla="*/ 160755 w 197632"/>
                <a:gd name="connsiteY20" fmla="*/ 31969 h 105961"/>
                <a:gd name="connsiteX21" fmla="*/ 160755 w 197632"/>
                <a:gd name="connsiteY21" fmla="*/ 87827 h 105961"/>
                <a:gd name="connsiteX22" fmla="*/ 141018 w 197632"/>
                <a:gd name="connsiteY22" fmla="*/ 98615 h 105961"/>
                <a:gd name="connsiteX23" fmla="*/ 141018 w 197632"/>
                <a:gd name="connsiteY23" fmla="*/ 106046 h 105961"/>
                <a:gd name="connsiteX24" fmla="*/ 169612 w 197632"/>
                <a:gd name="connsiteY24" fmla="*/ 105327 h 105961"/>
                <a:gd name="connsiteX25" fmla="*/ 197954 w 197632"/>
                <a:gd name="connsiteY25" fmla="*/ 106046 h 105961"/>
                <a:gd name="connsiteX26" fmla="*/ 197954 w 197632"/>
                <a:gd name="connsiteY26" fmla="*/ 98615 h 105961"/>
                <a:gd name="connsiteX27" fmla="*/ 178216 w 197632"/>
                <a:gd name="connsiteY27" fmla="*/ 91423 h 105961"/>
                <a:gd name="connsiteX28" fmla="*/ 178216 w 197632"/>
                <a:gd name="connsiteY28" fmla="*/ 45634 h 105961"/>
                <a:gd name="connsiteX29" fmla="*/ 170371 w 197632"/>
                <a:gd name="connsiteY29" fmla="*/ 8955 h 105961"/>
                <a:gd name="connsiteX30" fmla="*/ 143801 w 197632"/>
                <a:gd name="connsiteY30" fmla="*/ 85 h 105961"/>
                <a:gd name="connsiteX31" fmla="*/ 107109 w 197632"/>
                <a:gd name="connsiteY31" fmla="*/ 23578 h 105961"/>
                <a:gd name="connsiteX32" fmla="*/ 73453 w 197632"/>
                <a:gd name="connsiteY32" fmla="*/ 85 h 105961"/>
                <a:gd name="connsiteX33" fmla="*/ 36001 w 197632"/>
                <a:gd name="connsiteY33" fmla="*/ 25257 h 105961"/>
                <a:gd name="connsiteX34" fmla="*/ 36001 w 197632"/>
                <a:gd name="connsiteY34" fmla="*/ 85 h 105961"/>
                <a:gd name="connsiteX35" fmla="*/ 321 w 197632"/>
                <a:gd name="connsiteY35" fmla="*/ 2722 h 105961"/>
                <a:gd name="connsiteX36" fmla="*/ 321 w 197632"/>
                <a:gd name="connsiteY36" fmla="*/ 10153 h 105961"/>
                <a:gd name="connsiteX37" fmla="*/ 20059 w 197632"/>
                <a:gd name="connsiteY37" fmla="*/ 23578 h 10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5961">
                  <a:moveTo>
                    <a:pt x="20059" y="23578"/>
                  </a:moveTo>
                  <a:lnTo>
                    <a:pt x="20059" y="87827"/>
                  </a:lnTo>
                  <a:cubicBezTo>
                    <a:pt x="20059" y="98615"/>
                    <a:pt x="17276" y="98615"/>
                    <a:pt x="321" y="98615"/>
                  </a:cubicBezTo>
                  <a:lnTo>
                    <a:pt x="321" y="106046"/>
                  </a:lnTo>
                  <a:cubicBezTo>
                    <a:pt x="9178" y="105807"/>
                    <a:pt x="22084" y="105327"/>
                    <a:pt x="28916" y="105327"/>
                  </a:cubicBezTo>
                  <a:cubicBezTo>
                    <a:pt x="35495" y="105327"/>
                    <a:pt x="48654" y="105807"/>
                    <a:pt x="57258" y="106046"/>
                  </a:cubicBezTo>
                  <a:lnTo>
                    <a:pt x="57258" y="98615"/>
                  </a:lnTo>
                  <a:cubicBezTo>
                    <a:pt x="40303" y="98615"/>
                    <a:pt x="37520" y="98615"/>
                    <a:pt x="37520" y="87827"/>
                  </a:cubicBezTo>
                  <a:lnTo>
                    <a:pt x="37520" y="43716"/>
                  </a:lnTo>
                  <a:cubicBezTo>
                    <a:pt x="37520" y="18784"/>
                    <a:pt x="55486" y="5359"/>
                    <a:pt x="71682" y="5359"/>
                  </a:cubicBezTo>
                  <a:cubicBezTo>
                    <a:pt x="87624" y="5359"/>
                    <a:pt x="90407" y="18304"/>
                    <a:pt x="90407" y="31969"/>
                  </a:cubicBezTo>
                  <a:lnTo>
                    <a:pt x="90407" y="87827"/>
                  </a:lnTo>
                  <a:cubicBezTo>
                    <a:pt x="90407" y="98615"/>
                    <a:pt x="87624" y="98615"/>
                    <a:pt x="70669" y="98615"/>
                  </a:cubicBezTo>
                  <a:lnTo>
                    <a:pt x="70669" y="106046"/>
                  </a:lnTo>
                  <a:cubicBezTo>
                    <a:pt x="79526" y="105807"/>
                    <a:pt x="92432" y="105327"/>
                    <a:pt x="99264" y="105327"/>
                  </a:cubicBezTo>
                  <a:cubicBezTo>
                    <a:pt x="105843" y="105327"/>
                    <a:pt x="119002" y="105807"/>
                    <a:pt x="127606" y="106046"/>
                  </a:cubicBezTo>
                  <a:lnTo>
                    <a:pt x="127606" y="98615"/>
                  </a:lnTo>
                  <a:cubicBezTo>
                    <a:pt x="110651" y="98615"/>
                    <a:pt x="107868" y="98615"/>
                    <a:pt x="107868" y="87827"/>
                  </a:cubicBezTo>
                  <a:lnTo>
                    <a:pt x="107868" y="43716"/>
                  </a:lnTo>
                  <a:cubicBezTo>
                    <a:pt x="107868" y="18784"/>
                    <a:pt x="125834" y="5359"/>
                    <a:pt x="142030" y="5359"/>
                  </a:cubicBezTo>
                  <a:cubicBezTo>
                    <a:pt x="157972" y="5359"/>
                    <a:pt x="160755" y="18304"/>
                    <a:pt x="160755" y="31969"/>
                  </a:cubicBezTo>
                  <a:lnTo>
                    <a:pt x="160755" y="87827"/>
                  </a:lnTo>
                  <a:cubicBezTo>
                    <a:pt x="160755" y="98615"/>
                    <a:pt x="157972" y="98615"/>
                    <a:pt x="141018" y="98615"/>
                  </a:cubicBezTo>
                  <a:lnTo>
                    <a:pt x="141018" y="106046"/>
                  </a:lnTo>
                  <a:cubicBezTo>
                    <a:pt x="149874" y="105807"/>
                    <a:pt x="162780" y="105327"/>
                    <a:pt x="169612" y="105327"/>
                  </a:cubicBezTo>
                  <a:cubicBezTo>
                    <a:pt x="176192" y="105327"/>
                    <a:pt x="189350" y="105807"/>
                    <a:pt x="197954" y="106046"/>
                  </a:cubicBezTo>
                  <a:lnTo>
                    <a:pt x="197954" y="98615"/>
                  </a:lnTo>
                  <a:cubicBezTo>
                    <a:pt x="184795" y="98615"/>
                    <a:pt x="178469" y="98615"/>
                    <a:pt x="178216" y="91423"/>
                  </a:cubicBezTo>
                  <a:lnTo>
                    <a:pt x="178216" y="45634"/>
                  </a:lnTo>
                  <a:cubicBezTo>
                    <a:pt x="178216" y="25017"/>
                    <a:pt x="178216" y="17585"/>
                    <a:pt x="170371" y="8955"/>
                  </a:cubicBezTo>
                  <a:cubicBezTo>
                    <a:pt x="166829" y="4879"/>
                    <a:pt x="158478" y="85"/>
                    <a:pt x="143801" y="85"/>
                  </a:cubicBezTo>
                  <a:cubicBezTo>
                    <a:pt x="122545" y="85"/>
                    <a:pt x="111411" y="14469"/>
                    <a:pt x="107109" y="23578"/>
                  </a:cubicBezTo>
                  <a:cubicBezTo>
                    <a:pt x="103566" y="2722"/>
                    <a:pt x="84840" y="85"/>
                    <a:pt x="73453" y="85"/>
                  </a:cubicBezTo>
                  <a:cubicBezTo>
                    <a:pt x="54980" y="85"/>
                    <a:pt x="43087" y="10393"/>
                    <a:pt x="36001" y="25257"/>
                  </a:cubicBezTo>
                  <a:lnTo>
                    <a:pt x="36001" y="85"/>
                  </a:lnTo>
                  <a:lnTo>
                    <a:pt x="321" y="2722"/>
                  </a:lnTo>
                  <a:lnTo>
                    <a:pt x="321" y="10153"/>
                  </a:lnTo>
                  <a:cubicBezTo>
                    <a:pt x="18035" y="10153"/>
                    <a:pt x="20059" y="11832"/>
                    <a:pt x="20059" y="23578"/>
                  </a:cubicBezTo>
                  <a:close/>
                </a:path>
              </a:pathLst>
            </a:custGeom>
            <a:solidFill>
              <a:srgbClr val="000000"/>
            </a:solidFill>
            <a:ln w="25400"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9CE3D96E-A332-870D-1375-CF3ADB168134}"/>
                </a:ext>
              </a:extLst>
            </p:cNvPr>
            <p:cNvSpPr/>
            <p:nvPr>
              <p:custDataLst>
                <p:tags r:id="rId50"/>
              </p:custDataLst>
            </p:nvPr>
          </p:nvSpPr>
          <p:spPr>
            <a:xfrm>
              <a:off x="10917865" y="4502258"/>
              <a:ext cx="78293" cy="111427"/>
            </a:xfrm>
            <a:custGeom>
              <a:avLst/>
              <a:gdLst>
                <a:gd name="connsiteX0" fmla="*/ 78623 w 78293"/>
                <a:gd name="connsiteY0" fmla="*/ 80972 h 111427"/>
                <a:gd name="connsiteX1" fmla="*/ 72601 w 78293"/>
                <a:gd name="connsiteY1" fmla="*/ 80972 h 111427"/>
                <a:gd name="connsiteX2" fmla="*/ 67995 w 78293"/>
                <a:gd name="connsiteY2" fmla="*/ 96243 h 111427"/>
                <a:gd name="connsiteX3" fmla="*/ 50459 w 78293"/>
                <a:gd name="connsiteY3" fmla="*/ 97250 h 111427"/>
                <a:gd name="connsiteX4" fmla="*/ 17866 w 78293"/>
                <a:gd name="connsiteY4" fmla="*/ 97250 h 111427"/>
                <a:gd name="connsiteX5" fmla="*/ 53293 w 78293"/>
                <a:gd name="connsiteY5" fmla="*/ 69057 h 111427"/>
                <a:gd name="connsiteX6" fmla="*/ 78623 w 78293"/>
                <a:gd name="connsiteY6" fmla="*/ 32810 h 111427"/>
                <a:gd name="connsiteX7" fmla="*/ 37174 w 78293"/>
                <a:gd name="connsiteY7" fmla="*/ 86 h 111427"/>
                <a:gd name="connsiteX8" fmla="*/ 329 w 78293"/>
                <a:gd name="connsiteY8" fmla="*/ 30125 h 111427"/>
                <a:gd name="connsiteX9" fmla="*/ 9718 w 78293"/>
                <a:gd name="connsiteY9" fmla="*/ 39522 h 111427"/>
                <a:gd name="connsiteX10" fmla="*/ 19106 w 78293"/>
                <a:gd name="connsiteY10" fmla="*/ 30628 h 111427"/>
                <a:gd name="connsiteX11" fmla="*/ 8655 w 78293"/>
                <a:gd name="connsiteY11" fmla="*/ 21734 h 111427"/>
                <a:gd name="connsiteX12" fmla="*/ 34517 w 78293"/>
                <a:gd name="connsiteY12" fmla="*/ 6127 h 111427"/>
                <a:gd name="connsiteX13" fmla="*/ 61441 w 78293"/>
                <a:gd name="connsiteY13" fmla="*/ 32810 h 111427"/>
                <a:gd name="connsiteX14" fmla="*/ 44790 w 78293"/>
                <a:gd name="connsiteY14" fmla="*/ 65030 h 111427"/>
                <a:gd name="connsiteX15" fmla="*/ 2101 w 78293"/>
                <a:gd name="connsiteY15" fmla="*/ 104969 h 111427"/>
                <a:gd name="connsiteX16" fmla="*/ 329 w 78293"/>
                <a:gd name="connsiteY16" fmla="*/ 111514 h 111427"/>
                <a:gd name="connsiteX17" fmla="*/ 73309 w 78293"/>
                <a:gd name="connsiteY17" fmla="*/ 111514 h 111427"/>
                <a:gd name="connsiteX18" fmla="*/ 78623 w 78293"/>
                <a:gd name="connsiteY18" fmla="*/ 80972 h 1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1427">
                  <a:moveTo>
                    <a:pt x="78623" y="80972"/>
                  </a:moveTo>
                  <a:lnTo>
                    <a:pt x="72601" y="80972"/>
                  </a:lnTo>
                  <a:cubicBezTo>
                    <a:pt x="72069" y="84664"/>
                    <a:pt x="70298" y="94565"/>
                    <a:pt x="67995" y="96243"/>
                  </a:cubicBezTo>
                  <a:cubicBezTo>
                    <a:pt x="66578" y="97250"/>
                    <a:pt x="52939" y="97250"/>
                    <a:pt x="50459" y="97250"/>
                  </a:cubicBezTo>
                  <a:lnTo>
                    <a:pt x="17866" y="97250"/>
                  </a:lnTo>
                  <a:cubicBezTo>
                    <a:pt x="36465" y="81643"/>
                    <a:pt x="42665" y="76944"/>
                    <a:pt x="53293" y="69057"/>
                  </a:cubicBezTo>
                  <a:cubicBezTo>
                    <a:pt x="66401" y="59156"/>
                    <a:pt x="78623" y="48752"/>
                    <a:pt x="78623" y="32810"/>
                  </a:cubicBezTo>
                  <a:cubicBezTo>
                    <a:pt x="78623" y="12504"/>
                    <a:pt x="59847" y="86"/>
                    <a:pt x="37174" y="86"/>
                  </a:cubicBezTo>
                  <a:cubicBezTo>
                    <a:pt x="15209" y="86"/>
                    <a:pt x="329" y="14686"/>
                    <a:pt x="329" y="30125"/>
                  </a:cubicBezTo>
                  <a:cubicBezTo>
                    <a:pt x="329" y="38683"/>
                    <a:pt x="7946" y="39522"/>
                    <a:pt x="9718" y="39522"/>
                  </a:cubicBezTo>
                  <a:cubicBezTo>
                    <a:pt x="13969" y="39522"/>
                    <a:pt x="19106" y="36669"/>
                    <a:pt x="19106" y="30628"/>
                  </a:cubicBezTo>
                  <a:cubicBezTo>
                    <a:pt x="19106" y="27607"/>
                    <a:pt x="17866" y="21734"/>
                    <a:pt x="8655" y="21734"/>
                  </a:cubicBezTo>
                  <a:cubicBezTo>
                    <a:pt x="14146" y="9819"/>
                    <a:pt x="26191" y="6127"/>
                    <a:pt x="34517" y="6127"/>
                  </a:cubicBezTo>
                  <a:cubicBezTo>
                    <a:pt x="52230" y="6127"/>
                    <a:pt x="61441" y="19217"/>
                    <a:pt x="61441" y="32810"/>
                  </a:cubicBezTo>
                  <a:cubicBezTo>
                    <a:pt x="61441" y="47409"/>
                    <a:pt x="50459" y="58988"/>
                    <a:pt x="44790" y="65030"/>
                  </a:cubicBezTo>
                  <a:lnTo>
                    <a:pt x="2101" y="104969"/>
                  </a:lnTo>
                  <a:cubicBezTo>
                    <a:pt x="329" y="106480"/>
                    <a:pt x="329" y="106815"/>
                    <a:pt x="329" y="111514"/>
                  </a:cubicBezTo>
                  <a:lnTo>
                    <a:pt x="73309" y="111514"/>
                  </a:lnTo>
                  <a:lnTo>
                    <a:pt x="78623" y="80972"/>
                  </a:lnTo>
                  <a:close/>
                </a:path>
              </a:pathLst>
            </a:custGeom>
            <a:solidFill>
              <a:srgbClr val="000000"/>
            </a:solidFill>
            <a:ln w="25400"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0E8E6803-AE35-44C9-EF5A-921F6E6B8B55}"/>
                </a:ext>
              </a:extLst>
            </p:cNvPr>
            <p:cNvSpPr/>
            <p:nvPr>
              <p:custDataLst>
                <p:tags r:id="rId51"/>
              </p:custDataLst>
            </p:nvPr>
          </p:nvSpPr>
          <p:spPr>
            <a:xfrm>
              <a:off x="11045280" y="4397927"/>
              <a:ext cx="58707" cy="239732"/>
            </a:xfrm>
            <a:custGeom>
              <a:avLst/>
              <a:gdLst>
                <a:gd name="connsiteX0" fmla="*/ 59042 w 58707"/>
                <a:gd name="connsiteY0" fmla="*/ 237420 h 239732"/>
                <a:gd name="connsiteX1" fmla="*/ 54740 w 58707"/>
                <a:gd name="connsiteY1" fmla="*/ 232146 h 239732"/>
                <a:gd name="connsiteX2" fmla="*/ 15011 w 58707"/>
                <a:gd name="connsiteY2" fmla="*/ 119951 h 239732"/>
                <a:gd name="connsiteX3" fmla="*/ 55752 w 58707"/>
                <a:gd name="connsiteY3" fmla="*/ 6557 h 239732"/>
                <a:gd name="connsiteX4" fmla="*/ 59042 w 58707"/>
                <a:gd name="connsiteY4" fmla="*/ 2482 h 239732"/>
                <a:gd name="connsiteX5" fmla="*/ 56511 w 58707"/>
                <a:gd name="connsiteY5" fmla="*/ 85 h 239732"/>
                <a:gd name="connsiteX6" fmla="*/ 16276 w 58707"/>
                <a:gd name="connsiteY6" fmla="*/ 46833 h 239732"/>
                <a:gd name="connsiteX7" fmla="*/ 334 w 58707"/>
                <a:gd name="connsiteY7" fmla="*/ 119951 h 239732"/>
                <a:gd name="connsiteX8" fmla="*/ 17035 w 58707"/>
                <a:gd name="connsiteY8" fmla="*/ 194748 h 239732"/>
                <a:gd name="connsiteX9" fmla="*/ 56511 w 58707"/>
                <a:gd name="connsiteY9" fmla="*/ 239817 h 239732"/>
                <a:gd name="connsiteX10" fmla="*/ 59042 w 58707"/>
                <a:gd name="connsiteY10" fmla="*/ 237420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9042" y="237420"/>
                  </a:moveTo>
                  <a:cubicBezTo>
                    <a:pt x="59042" y="236701"/>
                    <a:pt x="59042" y="236221"/>
                    <a:pt x="54740" y="232146"/>
                  </a:cubicBezTo>
                  <a:cubicBezTo>
                    <a:pt x="23108" y="201940"/>
                    <a:pt x="15011" y="156630"/>
                    <a:pt x="15011" y="119951"/>
                  </a:cubicBezTo>
                  <a:cubicBezTo>
                    <a:pt x="15011" y="78238"/>
                    <a:pt x="24627" y="36524"/>
                    <a:pt x="55752" y="6557"/>
                  </a:cubicBezTo>
                  <a:cubicBezTo>
                    <a:pt x="59042" y="3681"/>
                    <a:pt x="59042" y="3201"/>
                    <a:pt x="59042" y="2482"/>
                  </a:cubicBezTo>
                  <a:cubicBezTo>
                    <a:pt x="59042" y="804"/>
                    <a:pt x="58030" y="85"/>
                    <a:pt x="56511" y="85"/>
                  </a:cubicBezTo>
                  <a:cubicBezTo>
                    <a:pt x="53981" y="85"/>
                    <a:pt x="31206" y="16386"/>
                    <a:pt x="16276" y="46833"/>
                  </a:cubicBezTo>
                  <a:cubicBezTo>
                    <a:pt x="3370" y="73203"/>
                    <a:pt x="334" y="99813"/>
                    <a:pt x="334" y="119951"/>
                  </a:cubicBezTo>
                  <a:cubicBezTo>
                    <a:pt x="334" y="138650"/>
                    <a:pt x="3117" y="167658"/>
                    <a:pt x="17035" y="194748"/>
                  </a:cubicBezTo>
                  <a:cubicBezTo>
                    <a:pt x="32218" y="224235"/>
                    <a:pt x="53981" y="239817"/>
                    <a:pt x="56511" y="239817"/>
                  </a:cubicBezTo>
                  <a:cubicBezTo>
                    <a:pt x="58030" y="239817"/>
                    <a:pt x="59042" y="239098"/>
                    <a:pt x="59042" y="237420"/>
                  </a:cubicBezTo>
                  <a:close/>
                </a:path>
              </a:pathLst>
            </a:custGeom>
            <a:solidFill>
              <a:srgbClr val="000000"/>
            </a:solidFill>
            <a:ln w="25400"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FA84D8D4-DD09-A0AA-D504-BFEC7830502D}"/>
                </a:ext>
              </a:extLst>
            </p:cNvPr>
            <p:cNvSpPr/>
            <p:nvPr>
              <p:custDataLst>
                <p:tags r:id="rId52"/>
              </p:custDataLst>
            </p:nvPr>
          </p:nvSpPr>
          <p:spPr>
            <a:xfrm>
              <a:off x="11132807" y="4413989"/>
              <a:ext cx="180425" cy="169011"/>
            </a:xfrm>
            <a:custGeom>
              <a:avLst/>
              <a:gdLst>
                <a:gd name="connsiteX0" fmla="*/ 145083 w 180425"/>
                <a:gd name="connsiteY0" fmla="*/ 27414 h 169011"/>
                <a:gd name="connsiteX1" fmla="*/ 177473 w 180425"/>
                <a:gd name="connsiteY1" fmla="*/ 7516 h 169011"/>
                <a:gd name="connsiteX2" fmla="*/ 180763 w 180425"/>
                <a:gd name="connsiteY2" fmla="*/ 2961 h 169011"/>
                <a:gd name="connsiteX3" fmla="*/ 177473 w 180425"/>
                <a:gd name="connsiteY3" fmla="*/ 85 h 169011"/>
                <a:gd name="connsiteX4" fmla="*/ 156723 w 180425"/>
                <a:gd name="connsiteY4" fmla="*/ 804 h 169011"/>
                <a:gd name="connsiteX5" fmla="*/ 131671 w 180425"/>
                <a:gd name="connsiteY5" fmla="*/ 85 h 169011"/>
                <a:gd name="connsiteX6" fmla="*/ 126863 w 180425"/>
                <a:gd name="connsiteY6" fmla="*/ 4640 h 169011"/>
                <a:gd name="connsiteX7" fmla="*/ 130912 w 180425"/>
                <a:gd name="connsiteY7" fmla="*/ 7516 h 169011"/>
                <a:gd name="connsiteX8" fmla="*/ 142552 w 180425"/>
                <a:gd name="connsiteY8" fmla="*/ 15428 h 169011"/>
                <a:gd name="connsiteX9" fmla="*/ 138757 w 180425"/>
                <a:gd name="connsiteY9" fmla="*/ 24537 h 169011"/>
                <a:gd name="connsiteX10" fmla="*/ 61070 w 180425"/>
                <a:gd name="connsiteY10" fmla="*/ 141527 h 169011"/>
                <a:gd name="connsiteX11" fmla="*/ 43863 w 180425"/>
                <a:gd name="connsiteY11" fmla="*/ 14708 h 169011"/>
                <a:gd name="connsiteX12" fmla="*/ 61323 w 180425"/>
                <a:gd name="connsiteY12" fmla="*/ 7516 h 169011"/>
                <a:gd name="connsiteX13" fmla="*/ 67649 w 180425"/>
                <a:gd name="connsiteY13" fmla="*/ 2722 h 169011"/>
                <a:gd name="connsiteX14" fmla="*/ 64107 w 180425"/>
                <a:gd name="connsiteY14" fmla="*/ 85 h 169011"/>
                <a:gd name="connsiteX15" fmla="*/ 32728 w 180425"/>
                <a:gd name="connsiteY15" fmla="*/ 804 h 169011"/>
                <a:gd name="connsiteX16" fmla="*/ 18810 w 180425"/>
                <a:gd name="connsiteY16" fmla="*/ 564 h 169011"/>
                <a:gd name="connsiteX17" fmla="*/ 5146 w 180425"/>
                <a:gd name="connsiteY17" fmla="*/ 85 h 169011"/>
                <a:gd name="connsiteX18" fmla="*/ 338 w 180425"/>
                <a:gd name="connsiteY18" fmla="*/ 4640 h 169011"/>
                <a:gd name="connsiteX19" fmla="*/ 6664 w 180425"/>
                <a:gd name="connsiteY19" fmla="*/ 7516 h 169011"/>
                <a:gd name="connsiteX20" fmla="*/ 21847 w 180425"/>
                <a:gd name="connsiteY20" fmla="*/ 15667 h 169011"/>
                <a:gd name="connsiteX21" fmla="*/ 41838 w 180425"/>
                <a:gd name="connsiteY21" fmla="*/ 163582 h 169011"/>
                <a:gd name="connsiteX22" fmla="*/ 46899 w 180425"/>
                <a:gd name="connsiteY22" fmla="*/ 169096 h 169011"/>
                <a:gd name="connsiteX23" fmla="*/ 53985 w 180425"/>
                <a:gd name="connsiteY23" fmla="*/ 164781 h 169011"/>
                <a:gd name="connsiteX24" fmla="*/ 145083 w 180425"/>
                <a:gd name="connsiteY24" fmla="*/ 27414 h 16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69011">
                  <a:moveTo>
                    <a:pt x="145083" y="27414"/>
                  </a:moveTo>
                  <a:cubicBezTo>
                    <a:pt x="157482" y="8715"/>
                    <a:pt x="168111" y="7996"/>
                    <a:pt x="177473" y="7516"/>
                  </a:cubicBezTo>
                  <a:cubicBezTo>
                    <a:pt x="180510" y="7277"/>
                    <a:pt x="180763" y="3201"/>
                    <a:pt x="180763" y="2961"/>
                  </a:cubicBezTo>
                  <a:cubicBezTo>
                    <a:pt x="180763" y="1044"/>
                    <a:pt x="179498" y="85"/>
                    <a:pt x="177473" y="85"/>
                  </a:cubicBezTo>
                  <a:cubicBezTo>
                    <a:pt x="170894" y="85"/>
                    <a:pt x="163556" y="804"/>
                    <a:pt x="156723" y="804"/>
                  </a:cubicBezTo>
                  <a:cubicBezTo>
                    <a:pt x="148373" y="804"/>
                    <a:pt x="139769" y="85"/>
                    <a:pt x="131671" y="85"/>
                  </a:cubicBezTo>
                  <a:cubicBezTo>
                    <a:pt x="130153" y="85"/>
                    <a:pt x="126863" y="85"/>
                    <a:pt x="126863" y="4640"/>
                  </a:cubicBezTo>
                  <a:cubicBezTo>
                    <a:pt x="126863" y="7277"/>
                    <a:pt x="129141" y="7516"/>
                    <a:pt x="130912" y="7516"/>
                  </a:cubicBezTo>
                  <a:cubicBezTo>
                    <a:pt x="137744" y="7996"/>
                    <a:pt x="142552" y="10393"/>
                    <a:pt x="142552" y="15428"/>
                  </a:cubicBezTo>
                  <a:cubicBezTo>
                    <a:pt x="142552" y="19024"/>
                    <a:pt x="138757" y="24298"/>
                    <a:pt x="138757" y="24537"/>
                  </a:cubicBezTo>
                  <a:lnTo>
                    <a:pt x="61070" y="141527"/>
                  </a:lnTo>
                  <a:lnTo>
                    <a:pt x="43863" y="14708"/>
                  </a:lnTo>
                  <a:cubicBezTo>
                    <a:pt x="43863" y="10633"/>
                    <a:pt x="49683" y="7516"/>
                    <a:pt x="61323" y="7516"/>
                  </a:cubicBezTo>
                  <a:cubicBezTo>
                    <a:pt x="64866" y="7516"/>
                    <a:pt x="67649" y="7516"/>
                    <a:pt x="67649" y="2722"/>
                  </a:cubicBezTo>
                  <a:cubicBezTo>
                    <a:pt x="67649" y="564"/>
                    <a:pt x="65625" y="85"/>
                    <a:pt x="64107" y="85"/>
                  </a:cubicBezTo>
                  <a:cubicBezTo>
                    <a:pt x="53985" y="85"/>
                    <a:pt x="43103" y="804"/>
                    <a:pt x="32728" y="804"/>
                  </a:cubicBezTo>
                  <a:cubicBezTo>
                    <a:pt x="28173" y="804"/>
                    <a:pt x="23365" y="564"/>
                    <a:pt x="18810" y="564"/>
                  </a:cubicBezTo>
                  <a:cubicBezTo>
                    <a:pt x="14256" y="564"/>
                    <a:pt x="9448" y="85"/>
                    <a:pt x="5146" y="85"/>
                  </a:cubicBezTo>
                  <a:cubicBezTo>
                    <a:pt x="3374" y="85"/>
                    <a:pt x="338" y="85"/>
                    <a:pt x="338" y="4640"/>
                  </a:cubicBezTo>
                  <a:cubicBezTo>
                    <a:pt x="338" y="7516"/>
                    <a:pt x="2615" y="7516"/>
                    <a:pt x="6664" y="7516"/>
                  </a:cubicBezTo>
                  <a:cubicBezTo>
                    <a:pt x="20835" y="7516"/>
                    <a:pt x="21088" y="9674"/>
                    <a:pt x="21847" y="15667"/>
                  </a:cubicBezTo>
                  <a:lnTo>
                    <a:pt x="41838" y="163582"/>
                  </a:lnTo>
                  <a:cubicBezTo>
                    <a:pt x="42597" y="168377"/>
                    <a:pt x="43609" y="169096"/>
                    <a:pt x="46899" y="169096"/>
                  </a:cubicBezTo>
                  <a:cubicBezTo>
                    <a:pt x="50948" y="169096"/>
                    <a:pt x="51960" y="167897"/>
                    <a:pt x="53985" y="164781"/>
                  </a:cubicBezTo>
                  <a:lnTo>
                    <a:pt x="145083" y="27414"/>
                  </a:lnTo>
                  <a:close/>
                </a:path>
              </a:pathLst>
            </a:custGeom>
            <a:solidFill>
              <a:srgbClr val="000000"/>
            </a:solidFill>
            <a:ln w="25400"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C6C38A20-1BBC-5EFE-BFA1-F7C4EEF8D6E7}"/>
                </a:ext>
              </a:extLst>
            </p:cNvPr>
            <p:cNvSpPr/>
            <p:nvPr>
              <p:custDataLst>
                <p:tags r:id="rId53"/>
              </p:custDataLst>
            </p:nvPr>
          </p:nvSpPr>
          <p:spPr>
            <a:xfrm>
              <a:off x="11274575" y="4502426"/>
              <a:ext cx="53672" cy="112938"/>
            </a:xfrm>
            <a:custGeom>
              <a:avLst/>
              <a:gdLst>
                <a:gd name="connsiteX0" fmla="*/ 49410 w 53672"/>
                <a:gd name="connsiteY0" fmla="*/ 6463 h 112938"/>
                <a:gd name="connsiteX1" fmla="*/ 42325 w 53672"/>
                <a:gd name="connsiteY1" fmla="*/ 86 h 112938"/>
                <a:gd name="connsiteX2" fmla="*/ 32405 w 53672"/>
                <a:gd name="connsiteY2" fmla="*/ 9316 h 112938"/>
                <a:gd name="connsiteX3" fmla="*/ 39491 w 53672"/>
                <a:gd name="connsiteY3" fmla="*/ 15693 h 112938"/>
                <a:gd name="connsiteX4" fmla="*/ 49410 w 53672"/>
                <a:gd name="connsiteY4" fmla="*/ 6463 h 112938"/>
                <a:gd name="connsiteX5" fmla="*/ 13274 w 53672"/>
                <a:gd name="connsiteY5" fmla="*/ 91712 h 112938"/>
                <a:gd name="connsiteX6" fmla="*/ 11680 w 53672"/>
                <a:gd name="connsiteY6" fmla="*/ 98760 h 112938"/>
                <a:gd name="connsiteX7" fmla="*/ 28508 w 53672"/>
                <a:gd name="connsiteY7" fmla="*/ 113024 h 112938"/>
                <a:gd name="connsiteX8" fmla="*/ 54016 w 53672"/>
                <a:gd name="connsiteY8" fmla="*/ 87349 h 112938"/>
                <a:gd name="connsiteX9" fmla="*/ 51182 w 53672"/>
                <a:gd name="connsiteY9" fmla="*/ 85167 h 112938"/>
                <a:gd name="connsiteX10" fmla="*/ 47816 w 53672"/>
                <a:gd name="connsiteY10" fmla="*/ 88020 h 112938"/>
                <a:gd name="connsiteX11" fmla="*/ 29040 w 53672"/>
                <a:gd name="connsiteY11" fmla="*/ 108325 h 112938"/>
                <a:gd name="connsiteX12" fmla="*/ 24611 w 53672"/>
                <a:gd name="connsiteY12" fmla="*/ 102452 h 112938"/>
                <a:gd name="connsiteX13" fmla="*/ 27445 w 53672"/>
                <a:gd name="connsiteY13" fmla="*/ 91712 h 112938"/>
                <a:gd name="connsiteX14" fmla="*/ 33114 w 53672"/>
                <a:gd name="connsiteY14" fmla="*/ 78287 h 112938"/>
                <a:gd name="connsiteX15" fmla="*/ 41793 w 53672"/>
                <a:gd name="connsiteY15" fmla="*/ 56975 h 112938"/>
                <a:gd name="connsiteX16" fmla="*/ 42856 w 53672"/>
                <a:gd name="connsiteY16" fmla="*/ 51605 h 112938"/>
                <a:gd name="connsiteX17" fmla="*/ 26028 w 53672"/>
                <a:gd name="connsiteY17" fmla="*/ 37341 h 112938"/>
                <a:gd name="connsiteX18" fmla="*/ 344 w 53672"/>
                <a:gd name="connsiteY18" fmla="*/ 63016 h 112938"/>
                <a:gd name="connsiteX19" fmla="*/ 3355 w 53672"/>
                <a:gd name="connsiteY19" fmla="*/ 65198 h 112938"/>
                <a:gd name="connsiteX20" fmla="*/ 6543 w 53672"/>
                <a:gd name="connsiteY20" fmla="*/ 62513 h 112938"/>
                <a:gd name="connsiteX21" fmla="*/ 25497 w 53672"/>
                <a:gd name="connsiteY21" fmla="*/ 42039 h 112938"/>
                <a:gd name="connsiteX22" fmla="*/ 29925 w 53672"/>
                <a:gd name="connsiteY22" fmla="*/ 47913 h 112938"/>
                <a:gd name="connsiteX23" fmla="*/ 24434 w 53672"/>
                <a:gd name="connsiteY23" fmla="*/ 64694 h 112938"/>
                <a:gd name="connsiteX24" fmla="*/ 13274 w 53672"/>
                <a:gd name="connsiteY24" fmla="*/ 91712 h 11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2938">
                  <a:moveTo>
                    <a:pt x="49410" y="6463"/>
                  </a:moveTo>
                  <a:cubicBezTo>
                    <a:pt x="49410" y="3778"/>
                    <a:pt x="47285" y="86"/>
                    <a:pt x="42325" y="86"/>
                  </a:cubicBezTo>
                  <a:cubicBezTo>
                    <a:pt x="37542" y="86"/>
                    <a:pt x="32405" y="4449"/>
                    <a:pt x="32405" y="9316"/>
                  </a:cubicBezTo>
                  <a:cubicBezTo>
                    <a:pt x="32405" y="12169"/>
                    <a:pt x="34708" y="15693"/>
                    <a:pt x="39491" y="15693"/>
                  </a:cubicBezTo>
                  <a:cubicBezTo>
                    <a:pt x="44627" y="15693"/>
                    <a:pt x="49410" y="10994"/>
                    <a:pt x="49410" y="6463"/>
                  </a:cubicBezTo>
                  <a:close/>
                  <a:moveTo>
                    <a:pt x="13274" y="91712"/>
                  </a:moveTo>
                  <a:cubicBezTo>
                    <a:pt x="12566" y="93894"/>
                    <a:pt x="11680" y="95907"/>
                    <a:pt x="11680" y="98760"/>
                  </a:cubicBezTo>
                  <a:cubicBezTo>
                    <a:pt x="11680" y="106647"/>
                    <a:pt x="18766" y="113024"/>
                    <a:pt x="28508" y="113024"/>
                  </a:cubicBezTo>
                  <a:cubicBezTo>
                    <a:pt x="46222" y="113024"/>
                    <a:pt x="54016" y="89866"/>
                    <a:pt x="54016" y="87349"/>
                  </a:cubicBezTo>
                  <a:cubicBezTo>
                    <a:pt x="54016" y="85167"/>
                    <a:pt x="51713" y="85167"/>
                    <a:pt x="51182" y="85167"/>
                  </a:cubicBezTo>
                  <a:cubicBezTo>
                    <a:pt x="48702" y="85167"/>
                    <a:pt x="48524" y="86174"/>
                    <a:pt x="47816" y="88020"/>
                  </a:cubicBezTo>
                  <a:cubicBezTo>
                    <a:pt x="43742" y="101445"/>
                    <a:pt x="35948" y="108325"/>
                    <a:pt x="29040" y="108325"/>
                  </a:cubicBezTo>
                  <a:cubicBezTo>
                    <a:pt x="25497" y="108325"/>
                    <a:pt x="24611" y="106144"/>
                    <a:pt x="24611" y="102452"/>
                  </a:cubicBezTo>
                  <a:cubicBezTo>
                    <a:pt x="24611" y="98592"/>
                    <a:pt x="25851" y="95404"/>
                    <a:pt x="27445" y="91712"/>
                  </a:cubicBezTo>
                  <a:cubicBezTo>
                    <a:pt x="29217" y="87181"/>
                    <a:pt x="31165" y="82650"/>
                    <a:pt x="33114" y="78287"/>
                  </a:cubicBezTo>
                  <a:cubicBezTo>
                    <a:pt x="34708" y="74259"/>
                    <a:pt x="41085" y="58988"/>
                    <a:pt x="41793" y="56975"/>
                  </a:cubicBezTo>
                  <a:cubicBezTo>
                    <a:pt x="42325" y="55297"/>
                    <a:pt x="42856" y="53283"/>
                    <a:pt x="42856" y="51605"/>
                  </a:cubicBezTo>
                  <a:cubicBezTo>
                    <a:pt x="42856" y="43717"/>
                    <a:pt x="35771" y="37341"/>
                    <a:pt x="26028" y="37341"/>
                  </a:cubicBezTo>
                  <a:cubicBezTo>
                    <a:pt x="8492" y="37341"/>
                    <a:pt x="344" y="60163"/>
                    <a:pt x="344" y="63016"/>
                  </a:cubicBezTo>
                  <a:cubicBezTo>
                    <a:pt x="344" y="65198"/>
                    <a:pt x="2823" y="65198"/>
                    <a:pt x="3355" y="65198"/>
                  </a:cubicBezTo>
                  <a:cubicBezTo>
                    <a:pt x="5835" y="65198"/>
                    <a:pt x="6012" y="64358"/>
                    <a:pt x="6543" y="62513"/>
                  </a:cubicBezTo>
                  <a:cubicBezTo>
                    <a:pt x="11149" y="48081"/>
                    <a:pt x="18943" y="42039"/>
                    <a:pt x="25497" y="42039"/>
                  </a:cubicBezTo>
                  <a:cubicBezTo>
                    <a:pt x="28331" y="42039"/>
                    <a:pt x="29925" y="43382"/>
                    <a:pt x="29925" y="47913"/>
                  </a:cubicBezTo>
                  <a:cubicBezTo>
                    <a:pt x="29925" y="51773"/>
                    <a:pt x="28862" y="54290"/>
                    <a:pt x="24434" y="64694"/>
                  </a:cubicBezTo>
                  <a:lnTo>
                    <a:pt x="13274" y="91712"/>
                  </a:lnTo>
                  <a:close/>
                </a:path>
              </a:pathLst>
            </a:custGeom>
            <a:solidFill>
              <a:srgbClr val="000000"/>
            </a:solidFill>
            <a:ln w="25400"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EC7D6E32-A0FD-AA18-9940-9FDDCEFD57F7}"/>
                </a:ext>
              </a:extLst>
            </p:cNvPr>
            <p:cNvSpPr/>
            <p:nvPr>
              <p:custDataLst>
                <p:tags r:id="rId54"/>
              </p:custDataLst>
            </p:nvPr>
          </p:nvSpPr>
          <p:spPr>
            <a:xfrm>
              <a:off x="11372260" y="4552315"/>
              <a:ext cx="29606" cy="71680"/>
            </a:xfrm>
            <a:custGeom>
              <a:avLst/>
              <a:gdLst>
                <a:gd name="connsiteX0" fmla="*/ 29954 w 29606"/>
                <a:gd name="connsiteY0" fmla="*/ 25257 h 71680"/>
                <a:gd name="connsiteX1" fmla="*/ 13759 w 29606"/>
                <a:gd name="connsiteY1" fmla="*/ 85 h 71680"/>
                <a:gd name="connsiteX2" fmla="*/ 347 w 29606"/>
                <a:gd name="connsiteY2" fmla="*/ 12791 h 71680"/>
                <a:gd name="connsiteX3" fmla="*/ 13759 w 29606"/>
                <a:gd name="connsiteY3" fmla="*/ 25496 h 71680"/>
                <a:gd name="connsiteX4" fmla="*/ 22615 w 29606"/>
                <a:gd name="connsiteY4" fmla="*/ 22380 h 71680"/>
                <a:gd name="connsiteX5" fmla="*/ 23881 w 29606"/>
                <a:gd name="connsiteY5" fmla="*/ 21661 h 71680"/>
                <a:gd name="connsiteX6" fmla="*/ 24387 w 29606"/>
                <a:gd name="connsiteY6" fmla="*/ 25257 h 71680"/>
                <a:gd name="connsiteX7" fmla="*/ 7179 w 29606"/>
                <a:gd name="connsiteY7" fmla="*/ 65292 h 71680"/>
                <a:gd name="connsiteX8" fmla="*/ 4396 w 29606"/>
                <a:gd name="connsiteY8" fmla="*/ 69128 h 71680"/>
                <a:gd name="connsiteX9" fmla="*/ 6926 w 29606"/>
                <a:gd name="connsiteY9" fmla="*/ 71765 h 71680"/>
                <a:gd name="connsiteX10" fmla="*/ 29954 w 29606"/>
                <a:gd name="connsiteY10" fmla="*/ 25257 h 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1680">
                  <a:moveTo>
                    <a:pt x="29954" y="25257"/>
                  </a:moveTo>
                  <a:cubicBezTo>
                    <a:pt x="29954" y="9434"/>
                    <a:pt x="23628" y="85"/>
                    <a:pt x="13759" y="85"/>
                  </a:cubicBezTo>
                  <a:cubicBezTo>
                    <a:pt x="5408" y="85"/>
                    <a:pt x="347" y="6078"/>
                    <a:pt x="347" y="12791"/>
                  </a:cubicBezTo>
                  <a:cubicBezTo>
                    <a:pt x="347" y="19263"/>
                    <a:pt x="5408" y="25496"/>
                    <a:pt x="13759" y="25496"/>
                  </a:cubicBezTo>
                  <a:cubicBezTo>
                    <a:pt x="16795" y="25496"/>
                    <a:pt x="20085" y="24537"/>
                    <a:pt x="22615" y="22380"/>
                  </a:cubicBezTo>
                  <a:cubicBezTo>
                    <a:pt x="23375" y="21900"/>
                    <a:pt x="23628" y="21661"/>
                    <a:pt x="23881" y="21661"/>
                  </a:cubicBezTo>
                  <a:cubicBezTo>
                    <a:pt x="24134" y="21661"/>
                    <a:pt x="24387" y="21900"/>
                    <a:pt x="24387" y="25257"/>
                  </a:cubicBezTo>
                  <a:cubicBezTo>
                    <a:pt x="24387" y="42997"/>
                    <a:pt x="15530" y="57381"/>
                    <a:pt x="7179" y="65292"/>
                  </a:cubicBezTo>
                  <a:cubicBezTo>
                    <a:pt x="4396" y="67929"/>
                    <a:pt x="4396" y="68408"/>
                    <a:pt x="4396" y="69128"/>
                  </a:cubicBezTo>
                  <a:cubicBezTo>
                    <a:pt x="4396" y="70806"/>
                    <a:pt x="5661" y="71765"/>
                    <a:pt x="6926" y="71765"/>
                  </a:cubicBezTo>
                  <a:cubicBezTo>
                    <a:pt x="9710" y="71765"/>
                    <a:pt x="29954" y="53305"/>
                    <a:pt x="29954" y="25257"/>
                  </a:cubicBezTo>
                  <a:close/>
                </a:path>
              </a:pathLst>
            </a:custGeom>
            <a:solidFill>
              <a:srgbClr val="000000"/>
            </a:solidFill>
            <a:ln w="25400"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F4C44473-2E70-E564-939B-FAF033EFEF04}"/>
                </a:ext>
              </a:extLst>
            </p:cNvPr>
            <p:cNvSpPr/>
            <p:nvPr>
              <p:custDataLst>
                <p:tags r:id="rId55"/>
              </p:custDataLst>
            </p:nvPr>
          </p:nvSpPr>
          <p:spPr>
            <a:xfrm>
              <a:off x="11477135" y="4413989"/>
              <a:ext cx="180425" cy="169011"/>
            </a:xfrm>
            <a:custGeom>
              <a:avLst/>
              <a:gdLst>
                <a:gd name="connsiteX0" fmla="*/ 145097 w 180425"/>
                <a:gd name="connsiteY0" fmla="*/ 27414 h 169011"/>
                <a:gd name="connsiteX1" fmla="*/ 177487 w 180425"/>
                <a:gd name="connsiteY1" fmla="*/ 7516 h 169011"/>
                <a:gd name="connsiteX2" fmla="*/ 180777 w 180425"/>
                <a:gd name="connsiteY2" fmla="*/ 2961 h 169011"/>
                <a:gd name="connsiteX3" fmla="*/ 177487 w 180425"/>
                <a:gd name="connsiteY3" fmla="*/ 85 h 169011"/>
                <a:gd name="connsiteX4" fmla="*/ 156737 w 180425"/>
                <a:gd name="connsiteY4" fmla="*/ 804 h 169011"/>
                <a:gd name="connsiteX5" fmla="*/ 131685 w 180425"/>
                <a:gd name="connsiteY5" fmla="*/ 85 h 169011"/>
                <a:gd name="connsiteX6" fmla="*/ 126877 w 180425"/>
                <a:gd name="connsiteY6" fmla="*/ 4640 h 169011"/>
                <a:gd name="connsiteX7" fmla="*/ 130926 w 180425"/>
                <a:gd name="connsiteY7" fmla="*/ 7516 h 169011"/>
                <a:gd name="connsiteX8" fmla="*/ 142566 w 180425"/>
                <a:gd name="connsiteY8" fmla="*/ 15428 h 169011"/>
                <a:gd name="connsiteX9" fmla="*/ 138770 w 180425"/>
                <a:gd name="connsiteY9" fmla="*/ 24537 h 169011"/>
                <a:gd name="connsiteX10" fmla="*/ 61084 w 180425"/>
                <a:gd name="connsiteY10" fmla="*/ 141527 h 169011"/>
                <a:gd name="connsiteX11" fmla="*/ 43876 w 180425"/>
                <a:gd name="connsiteY11" fmla="*/ 14708 h 169011"/>
                <a:gd name="connsiteX12" fmla="*/ 61337 w 180425"/>
                <a:gd name="connsiteY12" fmla="*/ 7516 h 169011"/>
                <a:gd name="connsiteX13" fmla="*/ 67663 w 180425"/>
                <a:gd name="connsiteY13" fmla="*/ 2722 h 169011"/>
                <a:gd name="connsiteX14" fmla="*/ 64120 w 180425"/>
                <a:gd name="connsiteY14" fmla="*/ 85 h 169011"/>
                <a:gd name="connsiteX15" fmla="*/ 32742 w 180425"/>
                <a:gd name="connsiteY15" fmla="*/ 804 h 169011"/>
                <a:gd name="connsiteX16" fmla="*/ 18824 w 180425"/>
                <a:gd name="connsiteY16" fmla="*/ 564 h 169011"/>
                <a:gd name="connsiteX17" fmla="*/ 5159 w 180425"/>
                <a:gd name="connsiteY17" fmla="*/ 85 h 169011"/>
                <a:gd name="connsiteX18" fmla="*/ 351 w 180425"/>
                <a:gd name="connsiteY18" fmla="*/ 4640 h 169011"/>
                <a:gd name="connsiteX19" fmla="*/ 6678 w 180425"/>
                <a:gd name="connsiteY19" fmla="*/ 7516 h 169011"/>
                <a:gd name="connsiteX20" fmla="*/ 21861 w 180425"/>
                <a:gd name="connsiteY20" fmla="*/ 15667 h 169011"/>
                <a:gd name="connsiteX21" fmla="*/ 41852 w 180425"/>
                <a:gd name="connsiteY21" fmla="*/ 163582 h 169011"/>
                <a:gd name="connsiteX22" fmla="*/ 46913 w 180425"/>
                <a:gd name="connsiteY22" fmla="*/ 169096 h 169011"/>
                <a:gd name="connsiteX23" fmla="*/ 53998 w 180425"/>
                <a:gd name="connsiteY23" fmla="*/ 164781 h 169011"/>
                <a:gd name="connsiteX24" fmla="*/ 145097 w 180425"/>
                <a:gd name="connsiteY24" fmla="*/ 27414 h 16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425" h="169011">
                  <a:moveTo>
                    <a:pt x="145097" y="27414"/>
                  </a:moveTo>
                  <a:cubicBezTo>
                    <a:pt x="157496" y="8715"/>
                    <a:pt x="168124" y="7996"/>
                    <a:pt x="177487" y="7516"/>
                  </a:cubicBezTo>
                  <a:cubicBezTo>
                    <a:pt x="180524" y="7277"/>
                    <a:pt x="180777" y="3201"/>
                    <a:pt x="180777" y="2961"/>
                  </a:cubicBezTo>
                  <a:cubicBezTo>
                    <a:pt x="180777" y="1044"/>
                    <a:pt x="179511" y="85"/>
                    <a:pt x="177487" y="85"/>
                  </a:cubicBezTo>
                  <a:cubicBezTo>
                    <a:pt x="170908" y="85"/>
                    <a:pt x="163569" y="804"/>
                    <a:pt x="156737" y="804"/>
                  </a:cubicBezTo>
                  <a:cubicBezTo>
                    <a:pt x="148386" y="804"/>
                    <a:pt x="139782" y="85"/>
                    <a:pt x="131685" y="85"/>
                  </a:cubicBezTo>
                  <a:cubicBezTo>
                    <a:pt x="130166" y="85"/>
                    <a:pt x="126877" y="85"/>
                    <a:pt x="126877" y="4640"/>
                  </a:cubicBezTo>
                  <a:cubicBezTo>
                    <a:pt x="126877" y="7277"/>
                    <a:pt x="129154" y="7516"/>
                    <a:pt x="130926" y="7516"/>
                  </a:cubicBezTo>
                  <a:cubicBezTo>
                    <a:pt x="137758" y="7996"/>
                    <a:pt x="142566" y="10393"/>
                    <a:pt x="142566" y="15428"/>
                  </a:cubicBezTo>
                  <a:cubicBezTo>
                    <a:pt x="142566" y="19024"/>
                    <a:pt x="138770" y="24298"/>
                    <a:pt x="138770" y="24537"/>
                  </a:cubicBezTo>
                  <a:lnTo>
                    <a:pt x="61084" y="141527"/>
                  </a:lnTo>
                  <a:lnTo>
                    <a:pt x="43876" y="14708"/>
                  </a:lnTo>
                  <a:cubicBezTo>
                    <a:pt x="43876" y="10633"/>
                    <a:pt x="49696" y="7516"/>
                    <a:pt x="61337" y="7516"/>
                  </a:cubicBezTo>
                  <a:cubicBezTo>
                    <a:pt x="64879" y="7516"/>
                    <a:pt x="67663" y="7516"/>
                    <a:pt x="67663" y="2722"/>
                  </a:cubicBezTo>
                  <a:cubicBezTo>
                    <a:pt x="67663" y="564"/>
                    <a:pt x="65638" y="85"/>
                    <a:pt x="64120" y="85"/>
                  </a:cubicBezTo>
                  <a:cubicBezTo>
                    <a:pt x="53998" y="85"/>
                    <a:pt x="43117" y="804"/>
                    <a:pt x="32742" y="804"/>
                  </a:cubicBezTo>
                  <a:cubicBezTo>
                    <a:pt x="28187" y="804"/>
                    <a:pt x="23379" y="564"/>
                    <a:pt x="18824" y="564"/>
                  </a:cubicBezTo>
                  <a:cubicBezTo>
                    <a:pt x="14269" y="564"/>
                    <a:pt x="9461" y="85"/>
                    <a:pt x="5159" y="85"/>
                  </a:cubicBezTo>
                  <a:cubicBezTo>
                    <a:pt x="3388" y="85"/>
                    <a:pt x="351" y="85"/>
                    <a:pt x="351" y="4640"/>
                  </a:cubicBezTo>
                  <a:cubicBezTo>
                    <a:pt x="351" y="7516"/>
                    <a:pt x="2629" y="7516"/>
                    <a:pt x="6678" y="7516"/>
                  </a:cubicBezTo>
                  <a:cubicBezTo>
                    <a:pt x="20848" y="7516"/>
                    <a:pt x="21101" y="9674"/>
                    <a:pt x="21861" y="15667"/>
                  </a:cubicBezTo>
                  <a:lnTo>
                    <a:pt x="41852" y="163582"/>
                  </a:lnTo>
                  <a:cubicBezTo>
                    <a:pt x="42611" y="168377"/>
                    <a:pt x="43623" y="169096"/>
                    <a:pt x="46913" y="169096"/>
                  </a:cubicBezTo>
                  <a:cubicBezTo>
                    <a:pt x="50962" y="169096"/>
                    <a:pt x="51974" y="167897"/>
                    <a:pt x="53998" y="164781"/>
                  </a:cubicBezTo>
                  <a:lnTo>
                    <a:pt x="145097" y="27414"/>
                  </a:lnTo>
                  <a:close/>
                </a:path>
              </a:pathLst>
            </a:custGeom>
            <a:solidFill>
              <a:srgbClr val="000000"/>
            </a:solidFill>
            <a:ln w="25400"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9B66B96E-0A66-72E5-9279-018404AC366E}"/>
                </a:ext>
              </a:extLst>
            </p:cNvPr>
            <p:cNvSpPr/>
            <p:nvPr>
              <p:custDataLst>
                <p:tags r:id="rId56"/>
              </p:custDataLst>
            </p:nvPr>
          </p:nvSpPr>
          <p:spPr>
            <a:xfrm>
              <a:off x="11610577" y="4502426"/>
              <a:ext cx="77762" cy="145493"/>
            </a:xfrm>
            <a:custGeom>
              <a:avLst/>
              <a:gdLst>
                <a:gd name="connsiteX0" fmla="*/ 78120 w 77762"/>
                <a:gd name="connsiteY0" fmla="*/ 6463 h 145493"/>
                <a:gd name="connsiteX1" fmla="*/ 71034 w 77762"/>
                <a:gd name="connsiteY1" fmla="*/ 86 h 145493"/>
                <a:gd name="connsiteX2" fmla="*/ 61115 w 77762"/>
                <a:gd name="connsiteY2" fmla="*/ 9316 h 145493"/>
                <a:gd name="connsiteX3" fmla="*/ 68200 w 77762"/>
                <a:gd name="connsiteY3" fmla="*/ 15693 h 145493"/>
                <a:gd name="connsiteX4" fmla="*/ 78120 w 77762"/>
                <a:gd name="connsiteY4" fmla="*/ 6463 h 145493"/>
                <a:gd name="connsiteX5" fmla="*/ 40567 w 77762"/>
                <a:gd name="connsiteY5" fmla="*/ 119569 h 145493"/>
                <a:gd name="connsiteX6" fmla="*/ 17716 w 77762"/>
                <a:gd name="connsiteY6" fmla="*/ 140881 h 145493"/>
                <a:gd name="connsiteX7" fmla="*/ 11340 w 77762"/>
                <a:gd name="connsiteY7" fmla="*/ 139874 h 145493"/>
                <a:gd name="connsiteX8" fmla="*/ 17362 w 77762"/>
                <a:gd name="connsiteY8" fmla="*/ 131316 h 145493"/>
                <a:gd name="connsiteX9" fmla="*/ 10454 w 77762"/>
                <a:gd name="connsiteY9" fmla="*/ 125107 h 145493"/>
                <a:gd name="connsiteX10" fmla="*/ 357 w 77762"/>
                <a:gd name="connsiteY10" fmla="*/ 135008 h 145493"/>
                <a:gd name="connsiteX11" fmla="*/ 17894 w 77762"/>
                <a:gd name="connsiteY11" fmla="*/ 145580 h 145493"/>
                <a:gd name="connsiteX12" fmla="*/ 54738 w 77762"/>
                <a:gd name="connsiteY12" fmla="*/ 119065 h 145493"/>
                <a:gd name="connsiteX13" fmla="*/ 70680 w 77762"/>
                <a:gd name="connsiteY13" fmla="*/ 58988 h 145493"/>
                <a:gd name="connsiteX14" fmla="*/ 71566 w 77762"/>
                <a:gd name="connsiteY14" fmla="*/ 53115 h 145493"/>
                <a:gd name="connsiteX15" fmla="*/ 52612 w 77762"/>
                <a:gd name="connsiteY15" fmla="*/ 37341 h 145493"/>
                <a:gd name="connsiteX16" fmla="*/ 21613 w 77762"/>
                <a:gd name="connsiteY16" fmla="*/ 63016 h 145493"/>
                <a:gd name="connsiteX17" fmla="*/ 24625 w 77762"/>
                <a:gd name="connsiteY17" fmla="*/ 65198 h 145493"/>
                <a:gd name="connsiteX18" fmla="*/ 28167 w 77762"/>
                <a:gd name="connsiteY18" fmla="*/ 62177 h 145493"/>
                <a:gd name="connsiteX19" fmla="*/ 52081 w 77762"/>
                <a:gd name="connsiteY19" fmla="*/ 42039 h 145493"/>
                <a:gd name="connsiteX20" fmla="*/ 58103 w 77762"/>
                <a:gd name="connsiteY20" fmla="*/ 50262 h 145493"/>
                <a:gd name="connsiteX21" fmla="*/ 57572 w 77762"/>
                <a:gd name="connsiteY21" fmla="*/ 55297 h 145493"/>
                <a:gd name="connsiteX22" fmla="*/ 40567 w 77762"/>
                <a:gd name="connsiteY22" fmla="*/ 119569 h 14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5493">
                  <a:moveTo>
                    <a:pt x="78120" y="6463"/>
                  </a:moveTo>
                  <a:cubicBezTo>
                    <a:pt x="78120" y="3610"/>
                    <a:pt x="75817" y="86"/>
                    <a:pt x="71034" y="86"/>
                  </a:cubicBezTo>
                  <a:cubicBezTo>
                    <a:pt x="65897" y="86"/>
                    <a:pt x="61115" y="4785"/>
                    <a:pt x="61115" y="9316"/>
                  </a:cubicBezTo>
                  <a:cubicBezTo>
                    <a:pt x="61115" y="12001"/>
                    <a:pt x="63240" y="15693"/>
                    <a:pt x="68200" y="15693"/>
                  </a:cubicBezTo>
                  <a:cubicBezTo>
                    <a:pt x="72983" y="15693"/>
                    <a:pt x="78120" y="11330"/>
                    <a:pt x="78120" y="6463"/>
                  </a:cubicBezTo>
                  <a:close/>
                  <a:moveTo>
                    <a:pt x="40567" y="119569"/>
                  </a:moveTo>
                  <a:cubicBezTo>
                    <a:pt x="37556" y="131148"/>
                    <a:pt x="28167" y="140881"/>
                    <a:pt x="17716" y="140881"/>
                  </a:cubicBezTo>
                  <a:cubicBezTo>
                    <a:pt x="15414" y="140881"/>
                    <a:pt x="13288" y="140546"/>
                    <a:pt x="11340" y="139874"/>
                  </a:cubicBezTo>
                  <a:cubicBezTo>
                    <a:pt x="15945" y="137860"/>
                    <a:pt x="17362" y="133833"/>
                    <a:pt x="17362" y="131316"/>
                  </a:cubicBezTo>
                  <a:cubicBezTo>
                    <a:pt x="17362" y="127288"/>
                    <a:pt x="13997" y="125107"/>
                    <a:pt x="10454" y="125107"/>
                  </a:cubicBezTo>
                  <a:cubicBezTo>
                    <a:pt x="4963" y="125107"/>
                    <a:pt x="357" y="129638"/>
                    <a:pt x="357" y="135008"/>
                  </a:cubicBezTo>
                  <a:cubicBezTo>
                    <a:pt x="357" y="141385"/>
                    <a:pt x="7265" y="145580"/>
                    <a:pt x="17894" y="145580"/>
                  </a:cubicBezTo>
                  <a:cubicBezTo>
                    <a:pt x="28522" y="145580"/>
                    <a:pt x="49247" y="139539"/>
                    <a:pt x="54738" y="119065"/>
                  </a:cubicBezTo>
                  <a:lnTo>
                    <a:pt x="70680" y="58988"/>
                  </a:lnTo>
                  <a:cubicBezTo>
                    <a:pt x="71211" y="57143"/>
                    <a:pt x="71566" y="55632"/>
                    <a:pt x="71566" y="53115"/>
                  </a:cubicBezTo>
                  <a:cubicBezTo>
                    <a:pt x="71566" y="43885"/>
                    <a:pt x="63240" y="37341"/>
                    <a:pt x="52612" y="37341"/>
                  </a:cubicBezTo>
                  <a:cubicBezTo>
                    <a:pt x="32950" y="37341"/>
                    <a:pt x="21613" y="60667"/>
                    <a:pt x="21613" y="63016"/>
                  </a:cubicBezTo>
                  <a:cubicBezTo>
                    <a:pt x="21613" y="65198"/>
                    <a:pt x="24093" y="65198"/>
                    <a:pt x="24625" y="65198"/>
                  </a:cubicBezTo>
                  <a:cubicBezTo>
                    <a:pt x="26750" y="65198"/>
                    <a:pt x="26927" y="64694"/>
                    <a:pt x="28167" y="62177"/>
                  </a:cubicBezTo>
                  <a:cubicBezTo>
                    <a:pt x="32596" y="52444"/>
                    <a:pt x="41807" y="42039"/>
                    <a:pt x="52081" y="42039"/>
                  </a:cubicBezTo>
                  <a:cubicBezTo>
                    <a:pt x="56509" y="42039"/>
                    <a:pt x="58103" y="44892"/>
                    <a:pt x="58103" y="50262"/>
                  </a:cubicBezTo>
                  <a:cubicBezTo>
                    <a:pt x="58103" y="52108"/>
                    <a:pt x="57749" y="54458"/>
                    <a:pt x="57572" y="55297"/>
                  </a:cubicBezTo>
                  <a:lnTo>
                    <a:pt x="40567" y="119569"/>
                  </a:lnTo>
                  <a:close/>
                </a:path>
              </a:pathLst>
            </a:custGeom>
            <a:solidFill>
              <a:srgbClr val="000000"/>
            </a:solidFill>
            <a:ln w="25400"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D1E3DFB0-698B-E7EE-7799-97EDCE12DE42}"/>
                </a:ext>
              </a:extLst>
            </p:cNvPr>
            <p:cNvSpPr/>
            <p:nvPr>
              <p:custDataLst>
                <p:tags r:id="rId57"/>
              </p:custDataLst>
            </p:nvPr>
          </p:nvSpPr>
          <p:spPr>
            <a:xfrm>
              <a:off x="11731626" y="4397927"/>
              <a:ext cx="58707" cy="239732"/>
            </a:xfrm>
            <a:custGeom>
              <a:avLst/>
              <a:gdLst>
                <a:gd name="connsiteX0" fmla="*/ 59069 w 58707"/>
                <a:gd name="connsiteY0" fmla="*/ 119951 h 239732"/>
                <a:gd name="connsiteX1" fmla="*/ 42368 w 58707"/>
                <a:gd name="connsiteY1" fmla="*/ 45154 h 239732"/>
                <a:gd name="connsiteX2" fmla="*/ 2892 w 58707"/>
                <a:gd name="connsiteY2" fmla="*/ 85 h 239732"/>
                <a:gd name="connsiteX3" fmla="*/ 361 w 58707"/>
                <a:gd name="connsiteY3" fmla="*/ 2482 h 239732"/>
                <a:gd name="connsiteX4" fmla="*/ 5169 w 58707"/>
                <a:gd name="connsiteY4" fmla="*/ 7996 h 239732"/>
                <a:gd name="connsiteX5" fmla="*/ 44392 w 58707"/>
                <a:gd name="connsiteY5" fmla="*/ 119951 h 239732"/>
                <a:gd name="connsiteX6" fmla="*/ 3651 w 58707"/>
                <a:gd name="connsiteY6" fmla="*/ 233344 h 239732"/>
                <a:gd name="connsiteX7" fmla="*/ 361 w 58707"/>
                <a:gd name="connsiteY7" fmla="*/ 237420 h 239732"/>
                <a:gd name="connsiteX8" fmla="*/ 2892 w 58707"/>
                <a:gd name="connsiteY8" fmla="*/ 239817 h 239732"/>
                <a:gd name="connsiteX9" fmla="*/ 43127 w 58707"/>
                <a:gd name="connsiteY9" fmla="*/ 193069 h 239732"/>
                <a:gd name="connsiteX10" fmla="*/ 59069 w 58707"/>
                <a:gd name="connsiteY10" fmla="*/ 119951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9069" y="119951"/>
                  </a:moveTo>
                  <a:cubicBezTo>
                    <a:pt x="59069" y="101252"/>
                    <a:pt x="56286" y="72244"/>
                    <a:pt x="42368" y="45154"/>
                  </a:cubicBezTo>
                  <a:cubicBezTo>
                    <a:pt x="27185" y="15667"/>
                    <a:pt x="5422" y="85"/>
                    <a:pt x="2892" y="85"/>
                  </a:cubicBezTo>
                  <a:cubicBezTo>
                    <a:pt x="1374" y="85"/>
                    <a:pt x="361" y="1044"/>
                    <a:pt x="361" y="2482"/>
                  </a:cubicBezTo>
                  <a:cubicBezTo>
                    <a:pt x="361" y="3201"/>
                    <a:pt x="361" y="3681"/>
                    <a:pt x="5169" y="7996"/>
                  </a:cubicBezTo>
                  <a:cubicBezTo>
                    <a:pt x="29968" y="31729"/>
                    <a:pt x="44392" y="69847"/>
                    <a:pt x="44392" y="119951"/>
                  </a:cubicBezTo>
                  <a:cubicBezTo>
                    <a:pt x="44392" y="160945"/>
                    <a:pt x="35029" y="203138"/>
                    <a:pt x="3651" y="233344"/>
                  </a:cubicBezTo>
                  <a:cubicBezTo>
                    <a:pt x="361" y="236221"/>
                    <a:pt x="361" y="236701"/>
                    <a:pt x="361" y="237420"/>
                  </a:cubicBezTo>
                  <a:cubicBezTo>
                    <a:pt x="361" y="238858"/>
                    <a:pt x="1374" y="239817"/>
                    <a:pt x="2892" y="239817"/>
                  </a:cubicBezTo>
                  <a:cubicBezTo>
                    <a:pt x="5422" y="239817"/>
                    <a:pt x="28197" y="223515"/>
                    <a:pt x="43127" y="193069"/>
                  </a:cubicBezTo>
                  <a:cubicBezTo>
                    <a:pt x="56033" y="166699"/>
                    <a:pt x="59069" y="140089"/>
                    <a:pt x="59069" y="119951"/>
                  </a:cubicBezTo>
                  <a:close/>
                </a:path>
              </a:pathLst>
            </a:custGeom>
            <a:solidFill>
              <a:srgbClr val="000000"/>
            </a:solidFill>
            <a:ln w="25400"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640591D5-7B90-7A73-0806-ED190F48198E}"/>
                </a:ext>
              </a:extLst>
            </p:cNvPr>
            <p:cNvSpPr/>
            <p:nvPr>
              <p:custDataLst>
                <p:tags r:id="rId58"/>
              </p:custDataLst>
            </p:nvPr>
          </p:nvSpPr>
          <p:spPr>
            <a:xfrm>
              <a:off x="11830035" y="4397927"/>
              <a:ext cx="58707" cy="239732"/>
            </a:xfrm>
            <a:custGeom>
              <a:avLst/>
              <a:gdLst>
                <a:gd name="connsiteX0" fmla="*/ 59073 w 58707"/>
                <a:gd name="connsiteY0" fmla="*/ 119951 h 239732"/>
                <a:gd name="connsiteX1" fmla="*/ 42372 w 58707"/>
                <a:gd name="connsiteY1" fmla="*/ 45154 h 239732"/>
                <a:gd name="connsiteX2" fmla="*/ 2896 w 58707"/>
                <a:gd name="connsiteY2" fmla="*/ 85 h 239732"/>
                <a:gd name="connsiteX3" fmla="*/ 365 w 58707"/>
                <a:gd name="connsiteY3" fmla="*/ 2482 h 239732"/>
                <a:gd name="connsiteX4" fmla="*/ 5173 w 58707"/>
                <a:gd name="connsiteY4" fmla="*/ 7996 h 239732"/>
                <a:gd name="connsiteX5" fmla="*/ 44396 w 58707"/>
                <a:gd name="connsiteY5" fmla="*/ 119951 h 239732"/>
                <a:gd name="connsiteX6" fmla="*/ 3655 w 58707"/>
                <a:gd name="connsiteY6" fmla="*/ 233344 h 239732"/>
                <a:gd name="connsiteX7" fmla="*/ 365 w 58707"/>
                <a:gd name="connsiteY7" fmla="*/ 237420 h 239732"/>
                <a:gd name="connsiteX8" fmla="*/ 2896 w 58707"/>
                <a:gd name="connsiteY8" fmla="*/ 239817 h 239732"/>
                <a:gd name="connsiteX9" fmla="*/ 43131 w 58707"/>
                <a:gd name="connsiteY9" fmla="*/ 193069 h 239732"/>
                <a:gd name="connsiteX10" fmla="*/ 59073 w 58707"/>
                <a:gd name="connsiteY10" fmla="*/ 119951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9732">
                  <a:moveTo>
                    <a:pt x="59073" y="119951"/>
                  </a:moveTo>
                  <a:cubicBezTo>
                    <a:pt x="59073" y="101252"/>
                    <a:pt x="56289" y="72244"/>
                    <a:pt x="42372" y="45154"/>
                  </a:cubicBezTo>
                  <a:cubicBezTo>
                    <a:pt x="27189" y="15667"/>
                    <a:pt x="5426" y="85"/>
                    <a:pt x="2896" y="85"/>
                  </a:cubicBezTo>
                  <a:cubicBezTo>
                    <a:pt x="1377" y="85"/>
                    <a:pt x="365" y="1044"/>
                    <a:pt x="365" y="2482"/>
                  </a:cubicBezTo>
                  <a:cubicBezTo>
                    <a:pt x="365" y="3201"/>
                    <a:pt x="365" y="3681"/>
                    <a:pt x="5173" y="7996"/>
                  </a:cubicBezTo>
                  <a:cubicBezTo>
                    <a:pt x="29972" y="31729"/>
                    <a:pt x="44396" y="69847"/>
                    <a:pt x="44396" y="119951"/>
                  </a:cubicBezTo>
                  <a:cubicBezTo>
                    <a:pt x="44396" y="160945"/>
                    <a:pt x="35033" y="203138"/>
                    <a:pt x="3655" y="233344"/>
                  </a:cubicBezTo>
                  <a:cubicBezTo>
                    <a:pt x="365" y="236221"/>
                    <a:pt x="365" y="236701"/>
                    <a:pt x="365" y="237420"/>
                  </a:cubicBezTo>
                  <a:cubicBezTo>
                    <a:pt x="365" y="238858"/>
                    <a:pt x="1377" y="239817"/>
                    <a:pt x="2896" y="239817"/>
                  </a:cubicBezTo>
                  <a:cubicBezTo>
                    <a:pt x="5426" y="239817"/>
                    <a:pt x="28201" y="223515"/>
                    <a:pt x="43131" y="193069"/>
                  </a:cubicBezTo>
                  <a:cubicBezTo>
                    <a:pt x="56036" y="166699"/>
                    <a:pt x="59073" y="140089"/>
                    <a:pt x="59073" y="119951"/>
                  </a:cubicBezTo>
                  <a:close/>
                </a:path>
              </a:pathLst>
            </a:custGeom>
            <a:solidFill>
              <a:srgbClr val="000000"/>
            </a:solidFill>
            <a:ln w="25400"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1C9031A4-B911-AFCA-AFB7-79E7E606E937}"/>
                </a:ext>
              </a:extLst>
            </p:cNvPr>
            <p:cNvSpPr/>
            <p:nvPr>
              <p:custDataLst>
                <p:tags r:id="rId59"/>
              </p:custDataLst>
            </p:nvPr>
          </p:nvSpPr>
          <p:spPr>
            <a:xfrm>
              <a:off x="11919587" y="4397927"/>
              <a:ext cx="34668" cy="239732"/>
            </a:xfrm>
            <a:custGeom>
              <a:avLst/>
              <a:gdLst>
                <a:gd name="connsiteX0" fmla="*/ 35037 w 34668"/>
                <a:gd name="connsiteY0" fmla="*/ 85 h 239732"/>
                <a:gd name="connsiteX1" fmla="*/ 369 w 34668"/>
                <a:gd name="connsiteY1" fmla="*/ 85 h 239732"/>
                <a:gd name="connsiteX2" fmla="*/ 369 w 34668"/>
                <a:gd name="connsiteY2" fmla="*/ 9674 h 239732"/>
                <a:gd name="connsiteX3" fmla="*/ 24915 w 34668"/>
                <a:gd name="connsiteY3" fmla="*/ 9674 h 239732"/>
                <a:gd name="connsiteX4" fmla="*/ 24915 w 34668"/>
                <a:gd name="connsiteY4" fmla="*/ 230228 h 239732"/>
                <a:gd name="connsiteX5" fmla="*/ 369 w 34668"/>
                <a:gd name="connsiteY5" fmla="*/ 230228 h 239732"/>
                <a:gd name="connsiteX6" fmla="*/ 369 w 34668"/>
                <a:gd name="connsiteY6" fmla="*/ 239817 h 239732"/>
                <a:gd name="connsiteX7" fmla="*/ 35037 w 34668"/>
                <a:gd name="connsiteY7" fmla="*/ 239817 h 239732"/>
                <a:gd name="connsiteX8" fmla="*/ 35037 w 34668"/>
                <a:gd name="connsiteY8" fmla="*/ 85 h 2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39732">
                  <a:moveTo>
                    <a:pt x="35037" y="85"/>
                  </a:moveTo>
                  <a:lnTo>
                    <a:pt x="369" y="85"/>
                  </a:lnTo>
                  <a:lnTo>
                    <a:pt x="369" y="9674"/>
                  </a:lnTo>
                  <a:lnTo>
                    <a:pt x="24915" y="9674"/>
                  </a:lnTo>
                  <a:lnTo>
                    <a:pt x="24915" y="230228"/>
                  </a:lnTo>
                  <a:lnTo>
                    <a:pt x="369" y="230228"/>
                  </a:lnTo>
                  <a:lnTo>
                    <a:pt x="369" y="239817"/>
                  </a:lnTo>
                  <a:lnTo>
                    <a:pt x="35037" y="239817"/>
                  </a:lnTo>
                  <a:lnTo>
                    <a:pt x="35037" y="85"/>
                  </a:lnTo>
                  <a:close/>
                </a:path>
              </a:pathLst>
            </a:custGeom>
            <a:solidFill>
              <a:srgbClr val="000000"/>
            </a:solidFill>
            <a:ln w="25400" cap="flat">
              <a:noFill/>
              <a:prstDash val="solid"/>
              <a:miter/>
            </a:ln>
          </p:spPr>
          <p:txBody>
            <a:bodyPr rtlCol="0" anchor="ctr"/>
            <a:lstStyle/>
            <a:p>
              <a:endParaRPr lang="en-CN"/>
            </a:p>
          </p:txBody>
        </p:sp>
      </p:grpSp>
      <p:sp>
        <p:nvSpPr>
          <p:cNvPr id="5" name="TextBox 4">
            <a:extLst>
              <a:ext uri="{FF2B5EF4-FFF2-40B4-BE49-F238E27FC236}">
                <a16:creationId xmlns:a16="http://schemas.microsoft.com/office/drawing/2014/main" id="{36D12E51-8EEE-9681-E857-FC025291D95A}"/>
              </a:ext>
            </a:extLst>
          </p:cNvPr>
          <p:cNvSpPr txBox="1"/>
          <p:nvPr/>
        </p:nvSpPr>
        <p:spPr>
          <a:xfrm>
            <a:off x="370178" y="2997146"/>
            <a:ext cx="11713414" cy="2596095"/>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Q</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代表整篇文档（或文档类别描述）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R为文档中的句子集合</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en-CN" sz="2000" dirty="0">
                <a:latin typeface="Microsoft YaHei" panose="020B0503020204020204" pitchFamily="34" charset="-122"/>
                <a:ea typeface="Microsoft YaHei" panose="020B0503020204020204" pitchFamily="34" charset="-122"/>
              </a:rPr>
              <a:t>S为已被选出作为结果的句子集合，是R的子集</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R</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代表R中剩余未被选中的句子集合</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en-CN" sz="2000" dirty="0">
                <a:latin typeface="Microsoft YaHei" panose="020B0503020204020204" pitchFamily="34" charset="-122"/>
                <a:ea typeface="Microsoft YaHei" panose="020B0503020204020204" pitchFamily="34" charset="-122"/>
              </a:rPr>
              <a:t>Sim_1(V,Q)表示文档中某个句子和整篇文档（或文档描述）的相似度</a:t>
            </a:r>
          </a:p>
          <a:p>
            <a:pPr>
              <a:lnSpc>
                <a:spcPct val="125000"/>
              </a:lnSpc>
              <a:spcBef>
                <a:spcPts val="1200"/>
              </a:spcBef>
            </a:pPr>
            <a:r>
              <a:rPr lang="en-CN" sz="2000" dirty="0">
                <a:latin typeface="Microsoft YaHei" panose="020B0503020204020204" pitchFamily="34" charset="-122"/>
                <a:ea typeface="Microsoft YaHei" panose="020B0503020204020204" pitchFamily="34" charset="-122"/>
              </a:rPr>
              <a:t>Sim_2(V_i,V_j)表示两个句子之间的相似度</a:t>
            </a:r>
            <a:r>
              <a:rPr lang="zh-CN" altLang="en-US" sz="2000" dirty="0">
                <a:latin typeface="Microsoft YaHei" panose="020B0503020204020204" pitchFamily="34" charset="-122"/>
                <a:ea typeface="Microsoft YaHei" panose="020B0503020204020204" pitchFamily="34" charset="-122"/>
              </a:rPr>
              <a:t>； </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el-GR" sz="2000" b="0" i="0" dirty="0">
                <a:effectLst/>
                <a:latin typeface="Times New Roman" panose="02020603050405020304" pitchFamily="18" charset="0"/>
              </a:rPr>
              <a:t>λ</a:t>
            </a:r>
            <a:r>
              <a:rPr lang="en-CN" sz="2000" dirty="0">
                <a:latin typeface="Microsoft YaHei" panose="020B0503020204020204" pitchFamily="34" charset="-122"/>
                <a:ea typeface="Microsoft YaHei" panose="020B0503020204020204" pitchFamily="34" charset="-122"/>
              </a:rPr>
              <a:t>为范围</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[0,1]</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内的常数，用于调整结果的多样性，</a:t>
            </a:r>
            <a:r>
              <a:rPr lang="el-GR" sz="2000" b="0" i="0" dirty="0">
                <a:effectLst/>
                <a:latin typeface="Times New Roman" panose="02020603050405020304" pitchFamily="18" charset="0"/>
              </a:rPr>
              <a:t>λ</a:t>
            </a:r>
            <a:r>
              <a:rPr lang="en-CN" sz="2000" dirty="0">
                <a:latin typeface="Microsoft YaHei" panose="020B0503020204020204" pitchFamily="34" charset="-122"/>
                <a:ea typeface="Microsoft YaHei" panose="020B0503020204020204" pitchFamily="34" charset="-122"/>
              </a:rPr>
              <a:t>越小表示算法更倾向于保证抽取结果的多样性。</a:t>
            </a:r>
          </a:p>
        </p:txBody>
      </p:sp>
    </p:spTree>
    <p:extLst>
      <p:ext uri="{BB962C8B-B14F-4D97-AF65-F5344CB8AC3E}">
        <p14:creationId xmlns:p14="http://schemas.microsoft.com/office/powerpoint/2010/main" val="191010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抽取式文本摘要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文本摘要的评测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521753AB-EA7C-5EF8-E523-B4D899DCCF4D}"/>
              </a:ext>
            </a:extLst>
          </p:cNvPr>
          <p:cNvGrpSpPr>
            <a:grpSpLocks/>
          </p:cNvGrpSpPr>
          <p:nvPr/>
        </p:nvGrpSpPr>
        <p:grpSpPr bwMode="auto">
          <a:xfrm>
            <a:off x="2355848" y="5335290"/>
            <a:ext cx="3972420" cy="488950"/>
            <a:chOff x="1129" y="0"/>
            <a:chExt cx="5748071" cy="489600"/>
          </a:xfrm>
        </p:grpSpPr>
        <p:sp>
          <p:nvSpPr>
            <p:cNvPr id="16" name="矩形 25">
              <a:extLst>
                <a:ext uri="{FF2B5EF4-FFF2-40B4-BE49-F238E27FC236}">
                  <a16:creationId xmlns:a16="http://schemas.microsoft.com/office/drawing/2014/main" id="{1D8EAA7E-0A3F-887B-B8C7-5A2EF496F5A2}"/>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2CBA1086-27D2-E812-D25B-74A041B8040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530872BD-A75C-6239-6576-2100C435BFFD}"/>
              </a:ext>
            </a:extLst>
          </p:cNvPr>
          <p:cNvGrpSpPr>
            <a:grpSpLocks/>
          </p:cNvGrpSpPr>
          <p:nvPr/>
        </p:nvGrpSpPr>
        <p:grpSpPr bwMode="auto">
          <a:xfrm>
            <a:off x="841373" y="5335290"/>
            <a:ext cx="1328550" cy="488950"/>
            <a:chOff x="0" y="0"/>
            <a:chExt cx="1328685" cy="489600"/>
          </a:xfrm>
        </p:grpSpPr>
        <p:sp>
          <p:nvSpPr>
            <p:cNvPr id="19" name="矩形 23">
              <a:extLst>
                <a:ext uri="{FF2B5EF4-FFF2-40B4-BE49-F238E27FC236}">
                  <a16:creationId xmlns:a16="http://schemas.microsoft.com/office/drawing/2014/main" id="{2049AFC4-6112-F4DD-4FB3-4EB4269B2ADF}"/>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CAA26E03-B70B-6019-1671-B96C4A0C60F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532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基于朴素贝叶斯方法的文本摘要算法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dirty="0"/>
          </a:p>
        </p:txBody>
      </p:sp>
      <p:sp>
        <p:nvSpPr>
          <p:cNvPr id="5" name="TextBox 4">
            <a:extLst>
              <a:ext uri="{FF2B5EF4-FFF2-40B4-BE49-F238E27FC236}">
                <a16:creationId xmlns:a16="http://schemas.microsoft.com/office/drawing/2014/main" id="{36D12E51-8EEE-9681-E857-FC025291D95A}"/>
              </a:ext>
            </a:extLst>
          </p:cNvPr>
          <p:cNvSpPr txBox="1"/>
          <p:nvPr/>
        </p:nvSpPr>
        <p:spPr>
          <a:xfrm>
            <a:off x="239293" y="1030287"/>
            <a:ext cx="11713414" cy="4689169"/>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除了人工设定规则的方法外，也可以使用统计机器学习方法结合特征工程来进行句子抽取。一个常见的方法是使用朴素贝叶斯模型，根据人工构建特征，以及预先标注的训练语料完成句子抽取。常见的句子级别用于抽取式摘要的文本特征包括：</a:t>
            </a:r>
          </a:p>
          <a:p>
            <a:pPr marL="800100" lvl="1" indent="-342900">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长度：</a:t>
            </a:r>
            <a:r>
              <a:rPr lang="zh-CN" altLang="en-US" dirty="0">
                <a:latin typeface="Microsoft YaHei" panose="020B0503020204020204" pitchFamily="34" charset="-122"/>
                <a:ea typeface="Microsoft YaHei" panose="020B0503020204020204" pitchFamily="34" charset="-122"/>
              </a:rPr>
              <a:t>句子的长度一定程度上可以反映信息量的大小。当句子超过或短于一定长度时，通常是不适合作为摘要的。</a:t>
            </a:r>
          </a:p>
          <a:p>
            <a:pPr marL="800100" lvl="1" indent="-342900">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位置：</a:t>
            </a:r>
            <a:r>
              <a:rPr lang="zh-CN" altLang="en-US" dirty="0">
                <a:latin typeface="Microsoft YaHei" panose="020B0503020204020204" pitchFamily="34" charset="-122"/>
                <a:ea typeface="Microsoft YaHei" panose="020B0503020204020204" pitchFamily="34" charset="-122"/>
              </a:rPr>
              <a:t>基本上所有类型的文本都有其约定俗成的写作规范。句子的内容和其位置在一定程度上是有关联的。例如，文章结尾通常包含整篇文章的总结综述。</a:t>
            </a:r>
          </a:p>
          <a:p>
            <a:pPr marL="800100" lvl="1" indent="-342900">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关键词：</a:t>
            </a:r>
            <a:r>
              <a:rPr lang="zh-CN" altLang="en-US" dirty="0">
                <a:latin typeface="Microsoft YaHei" panose="020B0503020204020204" pitchFamily="34" charset="-122"/>
                <a:ea typeface="Microsoft YaHei" panose="020B0503020204020204" pitchFamily="34" charset="-122"/>
              </a:rPr>
              <a:t>当某个句子包含该类型文本的关键词，那么这个句子很有可能是摘要的一部分。</a:t>
            </a:r>
          </a:p>
          <a:p>
            <a:pPr marL="800100" lvl="1" indent="-342900">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提示语：</a:t>
            </a:r>
            <a:r>
              <a:rPr lang="zh-CN" altLang="en-US" dirty="0">
                <a:latin typeface="Microsoft YaHei" panose="020B0503020204020204" pitchFamily="34" charset="-122"/>
                <a:ea typeface="Microsoft YaHei" panose="020B0503020204020204" pitchFamily="34" charset="-122"/>
              </a:rPr>
              <a:t>在某些类型的文档中，关键的概括和总述性语句前会有明显的提示语，例如，“综上所述”，“</a:t>
            </a:r>
            <a:r>
              <a:rPr lang="en-US" dirty="0">
                <a:latin typeface="Microsoft YaHei" panose="020B0503020204020204" pitchFamily="34" charset="-122"/>
                <a:ea typeface="Microsoft YaHei" panose="020B0503020204020204" pitchFamily="34" charset="-122"/>
              </a:rPr>
              <a:t>To conclude</a:t>
            </a:r>
            <a:r>
              <a:rPr lang="zh-CN" altLang="en-US" dirty="0">
                <a:latin typeface="Microsoft YaHei" panose="020B0503020204020204" pitchFamily="34" charset="-122"/>
                <a:ea typeface="Microsoft YaHei" panose="020B0503020204020204" pitchFamily="34" charset="-122"/>
              </a:rPr>
              <a:t>”一类的短语之后会紧跟重要的句子。</a:t>
            </a: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根据预先进行人工标注，标明句子是否为摘要句的训练集合上，根据设计好的特征值集合和标签，就可以训练朴素贝叶斯分类器，并用它来计算每个句子属于摘要的概率：</a:t>
            </a:r>
            <a:endParaRPr lang="en-CN" sz="2000" dirty="0">
              <a:latin typeface="Microsoft YaHei" panose="020B0503020204020204" pitchFamily="34" charset="-122"/>
              <a:ea typeface="Microsoft YaHei" panose="020B0503020204020204" pitchFamily="34" charset="-122"/>
            </a:endParaRPr>
          </a:p>
        </p:txBody>
      </p:sp>
      <p:grpSp>
        <p:nvGrpSpPr>
          <p:cNvPr id="35" name="Group 34" descr="\documentclass{article}&#10;\usepackage{amsmath, amsfonts , amssymb, bm}&#10;\pagestyle{empty}&#10;\begin{document}&#10;&#10;&#10;\begin{equation*}&#10;    P(label|{f_1},{f_2},{f_3},……,{f_n})&#10;\end{equation*}&#10;&#10;\end{document}" title="IguanaTex Vector Display">
            <a:extLst>
              <a:ext uri="{FF2B5EF4-FFF2-40B4-BE49-F238E27FC236}">
                <a16:creationId xmlns:a16="http://schemas.microsoft.com/office/drawing/2014/main" id="{19BBA656-48EE-3EC1-532F-D4173FFADA00}"/>
              </a:ext>
            </a:extLst>
          </p:cNvPr>
          <p:cNvGrpSpPr>
            <a:grpSpLocks noChangeAspect="1"/>
          </p:cNvGrpSpPr>
          <p:nvPr>
            <p:custDataLst>
              <p:tags r:id="rId1"/>
            </p:custDataLst>
          </p:nvPr>
        </p:nvGrpSpPr>
        <p:grpSpPr>
          <a:xfrm>
            <a:off x="4248030" y="6128605"/>
            <a:ext cx="3049016" cy="227745"/>
            <a:chOff x="6941961" y="4077285"/>
            <a:chExt cx="3049016" cy="227745"/>
          </a:xfrm>
        </p:grpSpPr>
        <p:sp>
          <p:nvSpPr>
            <p:cNvPr id="8" name="Freeform 7">
              <a:extLst>
                <a:ext uri="{FF2B5EF4-FFF2-40B4-BE49-F238E27FC236}">
                  <a16:creationId xmlns:a16="http://schemas.microsoft.com/office/drawing/2014/main" id="{4A742059-02A6-397D-4C6C-5F52F699D2B5}"/>
                </a:ext>
              </a:extLst>
            </p:cNvPr>
            <p:cNvSpPr/>
            <p:nvPr>
              <p:custDataLst>
                <p:tags r:id="rId2"/>
              </p:custDataLst>
            </p:nvPr>
          </p:nvSpPr>
          <p:spPr>
            <a:xfrm>
              <a:off x="6941961" y="4092544"/>
              <a:ext cx="180678" cy="155550"/>
            </a:xfrm>
            <a:custGeom>
              <a:avLst/>
              <a:gdLst>
                <a:gd name="connsiteX0" fmla="*/ 66725 w 180678"/>
                <a:gd name="connsiteY0" fmla="*/ 83657 h 155550"/>
                <a:gd name="connsiteX1" fmla="*/ 109744 w 180678"/>
                <a:gd name="connsiteY1" fmla="*/ 83657 h 155550"/>
                <a:gd name="connsiteX2" fmla="*/ 180851 w 180678"/>
                <a:gd name="connsiteY2" fmla="*/ 34464 h 155550"/>
                <a:gd name="connsiteX3" fmla="*/ 131000 w 180678"/>
                <a:gd name="connsiteY3" fmla="*/ 75 h 155550"/>
                <a:gd name="connsiteX4" fmla="*/ 49012 w 180678"/>
                <a:gd name="connsiteY4" fmla="*/ 75 h 155550"/>
                <a:gd name="connsiteX5" fmla="*/ 41420 w 180678"/>
                <a:gd name="connsiteY5" fmla="*/ 4402 h 155550"/>
                <a:gd name="connsiteX6" fmla="*/ 48759 w 180678"/>
                <a:gd name="connsiteY6" fmla="*/ 7135 h 155550"/>
                <a:gd name="connsiteX7" fmla="*/ 59640 w 180678"/>
                <a:gd name="connsiteY7" fmla="*/ 7590 h 155550"/>
                <a:gd name="connsiteX8" fmla="*/ 65207 w 180678"/>
                <a:gd name="connsiteY8" fmla="*/ 11234 h 155550"/>
                <a:gd name="connsiteX9" fmla="*/ 64195 w 180678"/>
                <a:gd name="connsiteY9" fmla="*/ 15561 h 155550"/>
                <a:gd name="connsiteX10" fmla="*/ 30286 w 180678"/>
                <a:gd name="connsiteY10" fmla="*/ 137861 h 155550"/>
                <a:gd name="connsiteX11" fmla="*/ 7258 w 180678"/>
                <a:gd name="connsiteY11" fmla="*/ 148565 h 155550"/>
                <a:gd name="connsiteX12" fmla="*/ 173 w 180678"/>
                <a:gd name="connsiteY12" fmla="*/ 152892 h 155550"/>
                <a:gd name="connsiteX13" fmla="*/ 3969 w 180678"/>
                <a:gd name="connsiteY13" fmla="*/ 155625 h 155550"/>
                <a:gd name="connsiteX14" fmla="*/ 36106 w 180678"/>
                <a:gd name="connsiteY14" fmla="*/ 154942 h 155550"/>
                <a:gd name="connsiteX15" fmla="*/ 52301 w 180678"/>
                <a:gd name="connsiteY15" fmla="*/ 155170 h 155550"/>
                <a:gd name="connsiteX16" fmla="*/ 68750 w 180678"/>
                <a:gd name="connsiteY16" fmla="*/ 155625 h 155550"/>
                <a:gd name="connsiteX17" fmla="*/ 73811 w 180678"/>
                <a:gd name="connsiteY17" fmla="*/ 151070 h 155550"/>
                <a:gd name="connsiteX18" fmla="*/ 66725 w 180678"/>
                <a:gd name="connsiteY18" fmla="*/ 148565 h 155550"/>
                <a:gd name="connsiteX19" fmla="*/ 50277 w 180678"/>
                <a:gd name="connsiteY19" fmla="*/ 144466 h 155550"/>
                <a:gd name="connsiteX20" fmla="*/ 51036 w 180678"/>
                <a:gd name="connsiteY20" fmla="*/ 140594 h 155550"/>
                <a:gd name="connsiteX21" fmla="*/ 66725 w 180678"/>
                <a:gd name="connsiteY21" fmla="*/ 83657 h 155550"/>
                <a:gd name="connsiteX22" fmla="*/ 84945 w 180678"/>
                <a:gd name="connsiteY22" fmla="*/ 15789 h 155550"/>
                <a:gd name="connsiteX23" fmla="*/ 98610 w 180678"/>
                <a:gd name="connsiteY23" fmla="*/ 7135 h 155550"/>
                <a:gd name="connsiteX24" fmla="*/ 122903 w 180678"/>
                <a:gd name="connsiteY24" fmla="*/ 7135 h 155550"/>
                <a:gd name="connsiteX25" fmla="*/ 157318 w 180678"/>
                <a:gd name="connsiteY25" fmla="*/ 28998 h 155550"/>
                <a:gd name="connsiteX26" fmla="*/ 142388 w 180678"/>
                <a:gd name="connsiteY26" fmla="*/ 65666 h 155550"/>
                <a:gd name="connsiteX27" fmla="*/ 103418 w 180678"/>
                <a:gd name="connsiteY27" fmla="*/ 77736 h 155550"/>
                <a:gd name="connsiteX28" fmla="*/ 67738 w 180678"/>
                <a:gd name="connsiteY28" fmla="*/ 77736 h 155550"/>
                <a:gd name="connsiteX29" fmla="*/ 84945 w 180678"/>
                <a:gd name="connsiteY29" fmla="*/ 1578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55550">
                  <a:moveTo>
                    <a:pt x="66725" y="83657"/>
                  </a:moveTo>
                  <a:lnTo>
                    <a:pt x="109744" y="83657"/>
                  </a:lnTo>
                  <a:cubicBezTo>
                    <a:pt x="145677" y="83657"/>
                    <a:pt x="180851" y="59972"/>
                    <a:pt x="180851" y="34464"/>
                  </a:cubicBezTo>
                  <a:cubicBezTo>
                    <a:pt x="180851" y="16928"/>
                    <a:pt x="164150" y="75"/>
                    <a:pt x="131000" y="75"/>
                  </a:cubicBezTo>
                  <a:lnTo>
                    <a:pt x="49012" y="75"/>
                  </a:lnTo>
                  <a:cubicBezTo>
                    <a:pt x="44204" y="75"/>
                    <a:pt x="41420" y="75"/>
                    <a:pt x="41420" y="4402"/>
                  </a:cubicBezTo>
                  <a:cubicBezTo>
                    <a:pt x="41420" y="7135"/>
                    <a:pt x="43698" y="7135"/>
                    <a:pt x="48759" y="7135"/>
                  </a:cubicBezTo>
                  <a:cubicBezTo>
                    <a:pt x="52048" y="7135"/>
                    <a:pt x="56603" y="7363"/>
                    <a:pt x="59640" y="7590"/>
                  </a:cubicBezTo>
                  <a:cubicBezTo>
                    <a:pt x="63689" y="8046"/>
                    <a:pt x="65207" y="8729"/>
                    <a:pt x="65207" y="11234"/>
                  </a:cubicBezTo>
                  <a:cubicBezTo>
                    <a:pt x="65207" y="12145"/>
                    <a:pt x="64954" y="12828"/>
                    <a:pt x="64195" y="15561"/>
                  </a:cubicBezTo>
                  <a:lnTo>
                    <a:pt x="30286" y="137861"/>
                  </a:lnTo>
                  <a:cubicBezTo>
                    <a:pt x="27755" y="146743"/>
                    <a:pt x="27249" y="148565"/>
                    <a:pt x="7258" y="148565"/>
                  </a:cubicBezTo>
                  <a:cubicBezTo>
                    <a:pt x="2956" y="148565"/>
                    <a:pt x="173" y="148565"/>
                    <a:pt x="173" y="152892"/>
                  </a:cubicBezTo>
                  <a:cubicBezTo>
                    <a:pt x="173" y="155625"/>
                    <a:pt x="3210" y="155625"/>
                    <a:pt x="3969" y="155625"/>
                  </a:cubicBezTo>
                  <a:cubicBezTo>
                    <a:pt x="11054" y="155625"/>
                    <a:pt x="29021" y="154942"/>
                    <a:pt x="36106" y="154942"/>
                  </a:cubicBezTo>
                  <a:cubicBezTo>
                    <a:pt x="41420" y="154942"/>
                    <a:pt x="46987" y="155170"/>
                    <a:pt x="52301" y="155170"/>
                  </a:cubicBezTo>
                  <a:cubicBezTo>
                    <a:pt x="57869" y="155170"/>
                    <a:pt x="63436" y="155625"/>
                    <a:pt x="68750" y="155625"/>
                  </a:cubicBezTo>
                  <a:cubicBezTo>
                    <a:pt x="70521" y="155625"/>
                    <a:pt x="73811" y="155625"/>
                    <a:pt x="73811" y="151070"/>
                  </a:cubicBezTo>
                  <a:cubicBezTo>
                    <a:pt x="73811" y="148565"/>
                    <a:pt x="71533" y="148565"/>
                    <a:pt x="66725" y="148565"/>
                  </a:cubicBezTo>
                  <a:cubicBezTo>
                    <a:pt x="57362" y="148565"/>
                    <a:pt x="50277" y="148565"/>
                    <a:pt x="50277" y="144466"/>
                  </a:cubicBezTo>
                  <a:cubicBezTo>
                    <a:pt x="50277" y="143099"/>
                    <a:pt x="50783" y="141960"/>
                    <a:pt x="51036" y="140594"/>
                  </a:cubicBezTo>
                  <a:lnTo>
                    <a:pt x="66725" y="83657"/>
                  </a:lnTo>
                  <a:close/>
                  <a:moveTo>
                    <a:pt x="84945" y="15789"/>
                  </a:moveTo>
                  <a:cubicBezTo>
                    <a:pt x="87222" y="7818"/>
                    <a:pt x="87729" y="7135"/>
                    <a:pt x="98610" y="7135"/>
                  </a:cubicBezTo>
                  <a:lnTo>
                    <a:pt x="122903" y="7135"/>
                  </a:lnTo>
                  <a:cubicBezTo>
                    <a:pt x="143906" y="7135"/>
                    <a:pt x="157318" y="13284"/>
                    <a:pt x="157318" y="28998"/>
                  </a:cubicBezTo>
                  <a:cubicBezTo>
                    <a:pt x="157318" y="37881"/>
                    <a:pt x="152257" y="57467"/>
                    <a:pt x="142388" y="65666"/>
                  </a:cubicBezTo>
                  <a:cubicBezTo>
                    <a:pt x="129735" y="75914"/>
                    <a:pt x="114552" y="77736"/>
                    <a:pt x="103418" y="77736"/>
                  </a:cubicBezTo>
                  <a:lnTo>
                    <a:pt x="67738" y="77736"/>
                  </a:lnTo>
                  <a:lnTo>
                    <a:pt x="84945" y="15789"/>
                  </a:lnTo>
                  <a:close/>
                </a:path>
              </a:pathLst>
            </a:custGeom>
            <a:solidFill>
              <a:srgbClr val="000000"/>
            </a:solidFill>
            <a:ln w="25348"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BA358FD2-BC19-0EC3-6EA4-2CD38B8A2CF7}"/>
                </a:ext>
              </a:extLst>
            </p:cNvPr>
            <p:cNvSpPr/>
            <p:nvPr>
              <p:custDataLst>
                <p:tags r:id="rId3"/>
              </p:custDataLst>
            </p:nvPr>
          </p:nvSpPr>
          <p:spPr>
            <a:xfrm>
              <a:off x="7154500" y="4077285"/>
              <a:ext cx="58707" cy="227745"/>
            </a:xfrm>
            <a:custGeom>
              <a:avLst/>
              <a:gdLst>
                <a:gd name="connsiteX0" fmla="*/ 58889 w 58707"/>
                <a:gd name="connsiteY0" fmla="*/ 225543 h 227745"/>
                <a:gd name="connsiteX1" fmla="*/ 54587 w 58707"/>
                <a:gd name="connsiteY1" fmla="*/ 220533 h 227745"/>
                <a:gd name="connsiteX2" fmla="*/ 14858 w 58707"/>
                <a:gd name="connsiteY2" fmla="*/ 113948 h 227745"/>
                <a:gd name="connsiteX3" fmla="*/ 55599 w 58707"/>
                <a:gd name="connsiteY3" fmla="*/ 6224 h 227745"/>
                <a:gd name="connsiteX4" fmla="*/ 58889 w 58707"/>
                <a:gd name="connsiteY4" fmla="*/ 2352 h 227745"/>
                <a:gd name="connsiteX5" fmla="*/ 56358 w 58707"/>
                <a:gd name="connsiteY5" fmla="*/ 75 h 227745"/>
                <a:gd name="connsiteX6" fmla="*/ 16123 w 58707"/>
                <a:gd name="connsiteY6" fmla="*/ 44485 h 227745"/>
                <a:gd name="connsiteX7" fmla="*/ 181 w 58707"/>
                <a:gd name="connsiteY7" fmla="*/ 113948 h 227745"/>
                <a:gd name="connsiteX8" fmla="*/ 16882 w 58707"/>
                <a:gd name="connsiteY8" fmla="*/ 185004 h 227745"/>
                <a:gd name="connsiteX9" fmla="*/ 56358 w 58707"/>
                <a:gd name="connsiteY9" fmla="*/ 227821 h 227745"/>
                <a:gd name="connsiteX10" fmla="*/ 58889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89" y="225543"/>
                  </a:moveTo>
                  <a:cubicBezTo>
                    <a:pt x="58889" y="224860"/>
                    <a:pt x="58889" y="224404"/>
                    <a:pt x="54587" y="220533"/>
                  </a:cubicBezTo>
                  <a:cubicBezTo>
                    <a:pt x="22955" y="191837"/>
                    <a:pt x="14858" y="148793"/>
                    <a:pt x="14858" y="113948"/>
                  </a:cubicBezTo>
                  <a:cubicBezTo>
                    <a:pt x="14858" y="74320"/>
                    <a:pt x="24474" y="34692"/>
                    <a:pt x="55599" y="6224"/>
                  </a:cubicBezTo>
                  <a:cubicBezTo>
                    <a:pt x="58889" y="3491"/>
                    <a:pt x="58889" y="3035"/>
                    <a:pt x="58889" y="2352"/>
                  </a:cubicBezTo>
                  <a:cubicBezTo>
                    <a:pt x="58889" y="758"/>
                    <a:pt x="57876" y="75"/>
                    <a:pt x="56358" y="75"/>
                  </a:cubicBezTo>
                  <a:cubicBezTo>
                    <a:pt x="53828" y="75"/>
                    <a:pt x="31053" y="15561"/>
                    <a:pt x="16123" y="44485"/>
                  </a:cubicBezTo>
                  <a:cubicBezTo>
                    <a:pt x="3217" y="69537"/>
                    <a:pt x="181" y="94817"/>
                    <a:pt x="181" y="113948"/>
                  </a:cubicBezTo>
                  <a:cubicBezTo>
                    <a:pt x="181" y="131712"/>
                    <a:pt x="2964" y="159269"/>
                    <a:pt x="16882" y="185004"/>
                  </a:cubicBezTo>
                  <a:cubicBezTo>
                    <a:pt x="32065" y="213017"/>
                    <a:pt x="53828" y="227821"/>
                    <a:pt x="56358" y="227821"/>
                  </a:cubicBezTo>
                  <a:cubicBezTo>
                    <a:pt x="57876" y="227821"/>
                    <a:pt x="58889" y="227137"/>
                    <a:pt x="58889" y="225543"/>
                  </a:cubicBezTo>
                  <a:close/>
                </a:path>
              </a:pathLst>
            </a:custGeom>
            <a:solidFill>
              <a:srgbClr val="000000"/>
            </a:solidFill>
            <a:ln w="25348"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A43351D9-E239-BC91-3A95-02BA07F20240}"/>
                </a:ext>
              </a:extLst>
            </p:cNvPr>
            <p:cNvSpPr/>
            <p:nvPr>
              <p:custDataLst>
                <p:tags r:id="rId4"/>
              </p:custDataLst>
            </p:nvPr>
          </p:nvSpPr>
          <p:spPr>
            <a:xfrm>
              <a:off x="7238991" y="4090038"/>
              <a:ext cx="54152" cy="160560"/>
            </a:xfrm>
            <a:custGeom>
              <a:avLst/>
              <a:gdLst>
                <a:gd name="connsiteX0" fmla="*/ 54337 w 54152"/>
                <a:gd name="connsiteY0" fmla="*/ 2580 h 160560"/>
                <a:gd name="connsiteX1" fmla="*/ 51048 w 54152"/>
                <a:gd name="connsiteY1" fmla="*/ 75 h 160560"/>
                <a:gd name="connsiteX2" fmla="*/ 20176 w 54152"/>
                <a:gd name="connsiteY2" fmla="*/ 2352 h 160560"/>
                <a:gd name="connsiteX3" fmla="*/ 15368 w 54152"/>
                <a:gd name="connsiteY3" fmla="*/ 7135 h 160560"/>
                <a:gd name="connsiteX4" fmla="*/ 21694 w 54152"/>
                <a:gd name="connsiteY4" fmla="*/ 9640 h 160560"/>
                <a:gd name="connsiteX5" fmla="*/ 34093 w 54152"/>
                <a:gd name="connsiteY5" fmla="*/ 13512 h 160560"/>
                <a:gd name="connsiteX6" fmla="*/ 33334 w 54152"/>
                <a:gd name="connsiteY6" fmla="*/ 18067 h 160560"/>
                <a:gd name="connsiteX7" fmla="*/ 1450 w 54152"/>
                <a:gd name="connsiteY7" fmla="*/ 131940 h 160560"/>
                <a:gd name="connsiteX8" fmla="*/ 185 w 54152"/>
                <a:gd name="connsiteY8" fmla="*/ 139683 h 160560"/>
                <a:gd name="connsiteX9" fmla="*/ 23212 w 54152"/>
                <a:gd name="connsiteY9" fmla="*/ 160636 h 160560"/>
                <a:gd name="connsiteX10" fmla="*/ 42191 w 54152"/>
                <a:gd name="connsiteY10" fmla="*/ 147882 h 160560"/>
                <a:gd name="connsiteX11" fmla="*/ 49783 w 54152"/>
                <a:gd name="connsiteY11" fmla="*/ 125563 h 160560"/>
                <a:gd name="connsiteX12" fmla="*/ 46746 w 54152"/>
                <a:gd name="connsiteY12" fmla="*/ 123285 h 160560"/>
                <a:gd name="connsiteX13" fmla="*/ 43203 w 54152"/>
                <a:gd name="connsiteY13" fmla="*/ 127385 h 160560"/>
                <a:gd name="connsiteX14" fmla="*/ 23971 w 54152"/>
                <a:gd name="connsiteY14" fmla="*/ 155625 h 160560"/>
                <a:gd name="connsiteX15" fmla="*/ 16380 w 54152"/>
                <a:gd name="connsiteY15" fmla="*/ 145149 h 160560"/>
                <a:gd name="connsiteX16" fmla="*/ 17898 w 54152"/>
                <a:gd name="connsiteY16" fmla="*/ 134217 h 160560"/>
                <a:gd name="connsiteX17" fmla="*/ 54337 w 54152"/>
                <a:gd name="connsiteY17" fmla="*/ 2580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60560">
                  <a:moveTo>
                    <a:pt x="54337" y="2580"/>
                  </a:moveTo>
                  <a:cubicBezTo>
                    <a:pt x="54337" y="2352"/>
                    <a:pt x="54337" y="75"/>
                    <a:pt x="51048" y="75"/>
                  </a:cubicBezTo>
                  <a:cubicBezTo>
                    <a:pt x="45228" y="75"/>
                    <a:pt x="26755" y="1897"/>
                    <a:pt x="20176" y="2352"/>
                  </a:cubicBezTo>
                  <a:cubicBezTo>
                    <a:pt x="18151" y="2580"/>
                    <a:pt x="15368" y="2808"/>
                    <a:pt x="15368" y="7135"/>
                  </a:cubicBezTo>
                  <a:cubicBezTo>
                    <a:pt x="15368" y="9640"/>
                    <a:pt x="17898" y="9640"/>
                    <a:pt x="21694" y="9640"/>
                  </a:cubicBezTo>
                  <a:cubicBezTo>
                    <a:pt x="33840" y="9640"/>
                    <a:pt x="34093" y="11690"/>
                    <a:pt x="34093" y="13512"/>
                  </a:cubicBezTo>
                  <a:lnTo>
                    <a:pt x="33334" y="18067"/>
                  </a:lnTo>
                  <a:lnTo>
                    <a:pt x="1450" y="131940"/>
                  </a:lnTo>
                  <a:cubicBezTo>
                    <a:pt x="691" y="134445"/>
                    <a:pt x="185" y="136039"/>
                    <a:pt x="185" y="139683"/>
                  </a:cubicBezTo>
                  <a:cubicBezTo>
                    <a:pt x="185" y="152665"/>
                    <a:pt x="11319" y="160636"/>
                    <a:pt x="23212" y="160636"/>
                  </a:cubicBezTo>
                  <a:cubicBezTo>
                    <a:pt x="31563" y="160636"/>
                    <a:pt x="37889" y="156081"/>
                    <a:pt x="42191" y="147882"/>
                  </a:cubicBezTo>
                  <a:cubicBezTo>
                    <a:pt x="46746" y="139228"/>
                    <a:pt x="49783" y="126018"/>
                    <a:pt x="49783" y="125563"/>
                  </a:cubicBezTo>
                  <a:cubicBezTo>
                    <a:pt x="49783" y="123285"/>
                    <a:pt x="47505" y="123285"/>
                    <a:pt x="46746" y="123285"/>
                  </a:cubicBezTo>
                  <a:cubicBezTo>
                    <a:pt x="44215" y="123285"/>
                    <a:pt x="43962" y="124196"/>
                    <a:pt x="43203" y="127385"/>
                  </a:cubicBezTo>
                  <a:cubicBezTo>
                    <a:pt x="38901" y="142188"/>
                    <a:pt x="34093" y="155625"/>
                    <a:pt x="23971" y="155625"/>
                  </a:cubicBezTo>
                  <a:cubicBezTo>
                    <a:pt x="16380" y="155625"/>
                    <a:pt x="16380" y="148337"/>
                    <a:pt x="16380" y="145149"/>
                  </a:cubicBezTo>
                  <a:cubicBezTo>
                    <a:pt x="16380" y="139683"/>
                    <a:pt x="16633" y="138544"/>
                    <a:pt x="17898" y="134217"/>
                  </a:cubicBezTo>
                  <a:lnTo>
                    <a:pt x="54337" y="2580"/>
                  </a:lnTo>
                  <a:close/>
                </a:path>
              </a:pathLst>
            </a:custGeom>
            <a:solidFill>
              <a:srgbClr val="000000"/>
            </a:solidFill>
            <a:ln w="25348"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70885B2C-21B3-0A61-E682-2EF7CE0D9A0F}"/>
                </a:ext>
              </a:extLst>
            </p:cNvPr>
            <p:cNvSpPr/>
            <p:nvPr>
              <p:custDataLst>
                <p:tags r:id="rId5"/>
              </p:custDataLst>
            </p:nvPr>
          </p:nvSpPr>
          <p:spPr>
            <a:xfrm>
              <a:off x="7318464" y="4147430"/>
              <a:ext cx="115897" cy="103168"/>
            </a:xfrm>
            <a:custGeom>
              <a:avLst/>
              <a:gdLst>
                <a:gd name="connsiteX0" fmla="*/ 84454 w 115897"/>
                <a:gd name="connsiteY0" fmla="*/ 14650 h 103168"/>
                <a:gd name="connsiteX1" fmla="*/ 61173 w 115897"/>
                <a:gd name="connsiteY1" fmla="*/ 75 h 103168"/>
                <a:gd name="connsiteX2" fmla="*/ 188 w 115897"/>
                <a:gd name="connsiteY2" fmla="*/ 66804 h 103168"/>
                <a:gd name="connsiteX3" fmla="*/ 33844 w 115897"/>
                <a:gd name="connsiteY3" fmla="*/ 103244 h 103168"/>
                <a:gd name="connsiteX4" fmla="*/ 66740 w 115897"/>
                <a:gd name="connsiteY4" fmla="*/ 86163 h 103168"/>
                <a:gd name="connsiteX5" fmla="*/ 89768 w 115897"/>
                <a:gd name="connsiteY5" fmla="*/ 103244 h 103168"/>
                <a:gd name="connsiteX6" fmla="*/ 108494 w 115897"/>
                <a:gd name="connsiteY6" fmla="*/ 90718 h 103168"/>
                <a:gd name="connsiteX7" fmla="*/ 116085 w 115897"/>
                <a:gd name="connsiteY7" fmla="*/ 68171 h 103168"/>
                <a:gd name="connsiteX8" fmla="*/ 113048 w 115897"/>
                <a:gd name="connsiteY8" fmla="*/ 65893 h 103168"/>
                <a:gd name="connsiteX9" fmla="*/ 109506 w 115897"/>
                <a:gd name="connsiteY9" fmla="*/ 69993 h 103168"/>
                <a:gd name="connsiteX10" fmla="*/ 90274 w 115897"/>
                <a:gd name="connsiteY10" fmla="*/ 98233 h 103168"/>
                <a:gd name="connsiteX11" fmla="*/ 82682 w 115897"/>
                <a:gd name="connsiteY11" fmla="*/ 87757 h 103168"/>
                <a:gd name="connsiteX12" fmla="*/ 85972 w 115897"/>
                <a:gd name="connsiteY12" fmla="*/ 70904 h 103168"/>
                <a:gd name="connsiteX13" fmla="*/ 91539 w 115897"/>
                <a:gd name="connsiteY13" fmla="*/ 50407 h 103168"/>
                <a:gd name="connsiteX14" fmla="*/ 100649 w 115897"/>
                <a:gd name="connsiteY14" fmla="*/ 18522 h 103168"/>
                <a:gd name="connsiteX15" fmla="*/ 102420 w 115897"/>
                <a:gd name="connsiteY15" fmla="*/ 10779 h 103168"/>
                <a:gd name="connsiteX16" fmla="*/ 95082 w 115897"/>
                <a:gd name="connsiteY16" fmla="*/ 4630 h 103168"/>
                <a:gd name="connsiteX17" fmla="*/ 84454 w 115897"/>
                <a:gd name="connsiteY17" fmla="*/ 14650 h 103168"/>
                <a:gd name="connsiteX18" fmla="*/ 68005 w 115897"/>
                <a:gd name="connsiteY18" fmla="*/ 73637 h 103168"/>
                <a:gd name="connsiteX19" fmla="*/ 62944 w 115897"/>
                <a:gd name="connsiteY19" fmla="*/ 82063 h 103168"/>
                <a:gd name="connsiteX20" fmla="*/ 34350 w 115897"/>
                <a:gd name="connsiteY20" fmla="*/ 98233 h 103168"/>
                <a:gd name="connsiteX21" fmla="*/ 18154 w 115897"/>
                <a:gd name="connsiteY21" fmla="*/ 76825 h 103168"/>
                <a:gd name="connsiteX22" fmla="*/ 32072 w 115897"/>
                <a:gd name="connsiteY22" fmla="*/ 26949 h 103168"/>
                <a:gd name="connsiteX23" fmla="*/ 61426 w 115897"/>
                <a:gd name="connsiteY23" fmla="*/ 5085 h 103168"/>
                <a:gd name="connsiteX24" fmla="*/ 81417 w 115897"/>
                <a:gd name="connsiteY24" fmla="*/ 25127 h 103168"/>
                <a:gd name="connsiteX25" fmla="*/ 80658 w 115897"/>
                <a:gd name="connsiteY25" fmla="*/ 28998 h 103168"/>
                <a:gd name="connsiteX26" fmla="*/ 68005 w 115897"/>
                <a:gd name="connsiteY26" fmla="*/ 73637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897" h="103168">
                  <a:moveTo>
                    <a:pt x="84454" y="14650"/>
                  </a:moveTo>
                  <a:cubicBezTo>
                    <a:pt x="79899" y="6224"/>
                    <a:pt x="72560" y="75"/>
                    <a:pt x="61173" y="75"/>
                  </a:cubicBezTo>
                  <a:cubicBezTo>
                    <a:pt x="31566" y="75"/>
                    <a:pt x="188" y="33553"/>
                    <a:pt x="188" y="66804"/>
                  </a:cubicBezTo>
                  <a:cubicBezTo>
                    <a:pt x="188" y="88212"/>
                    <a:pt x="14106" y="103244"/>
                    <a:pt x="33844" y="103244"/>
                  </a:cubicBezTo>
                  <a:cubicBezTo>
                    <a:pt x="38905" y="103244"/>
                    <a:pt x="51557" y="102333"/>
                    <a:pt x="66740" y="86163"/>
                  </a:cubicBezTo>
                  <a:cubicBezTo>
                    <a:pt x="68765" y="95728"/>
                    <a:pt x="77621" y="103244"/>
                    <a:pt x="89768" y="103244"/>
                  </a:cubicBezTo>
                  <a:cubicBezTo>
                    <a:pt x="98625" y="103244"/>
                    <a:pt x="104445" y="98005"/>
                    <a:pt x="108494" y="90718"/>
                  </a:cubicBezTo>
                  <a:cubicBezTo>
                    <a:pt x="112795" y="82519"/>
                    <a:pt x="116085" y="68626"/>
                    <a:pt x="116085" y="68171"/>
                  </a:cubicBezTo>
                  <a:cubicBezTo>
                    <a:pt x="116085" y="65893"/>
                    <a:pt x="113808" y="65893"/>
                    <a:pt x="113048" y="65893"/>
                  </a:cubicBezTo>
                  <a:cubicBezTo>
                    <a:pt x="110518" y="65893"/>
                    <a:pt x="110265" y="66804"/>
                    <a:pt x="109506" y="69993"/>
                  </a:cubicBezTo>
                  <a:cubicBezTo>
                    <a:pt x="105204" y="84796"/>
                    <a:pt x="100649" y="98233"/>
                    <a:pt x="90274" y="98233"/>
                  </a:cubicBezTo>
                  <a:cubicBezTo>
                    <a:pt x="83442" y="98233"/>
                    <a:pt x="82682" y="92312"/>
                    <a:pt x="82682" y="87757"/>
                  </a:cubicBezTo>
                  <a:cubicBezTo>
                    <a:pt x="82682" y="82747"/>
                    <a:pt x="83188" y="80925"/>
                    <a:pt x="85972" y="70904"/>
                  </a:cubicBezTo>
                  <a:cubicBezTo>
                    <a:pt x="88756" y="61338"/>
                    <a:pt x="89262" y="59061"/>
                    <a:pt x="91539" y="50407"/>
                  </a:cubicBezTo>
                  <a:lnTo>
                    <a:pt x="100649" y="18522"/>
                  </a:lnTo>
                  <a:cubicBezTo>
                    <a:pt x="102420" y="12145"/>
                    <a:pt x="102420" y="11690"/>
                    <a:pt x="102420" y="10779"/>
                  </a:cubicBezTo>
                  <a:cubicBezTo>
                    <a:pt x="102420" y="6907"/>
                    <a:pt x="99384" y="4630"/>
                    <a:pt x="95082" y="4630"/>
                  </a:cubicBezTo>
                  <a:cubicBezTo>
                    <a:pt x="89009" y="4630"/>
                    <a:pt x="85213" y="9640"/>
                    <a:pt x="84454" y="14650"/>
                  </a:cubicBezTo>
                  <a:close/>
                  <a:moveTo>
                    <a:pt x="68005" y="73637"/>
                  </a:moveTo>
                  <a:cubicBezTo>
                    <a:pt x="66740" y="77736"/>
                    <a:pt x="66740" y="78192"/>
                    <a:pt x="62944" y="82063"/>
                  </a:cubicBezTo>
                  <a:cubicBezTo>
                    <a:pt x="51810" y="94589"/>
                    <a:pt x="41435" y="98233"/>
                    <a:pt x="34350" y="98233"/>
                  </a:cubicBezTo>
                  <a:cubicBezTo>
                    <a:pt x="21697" y="98233"/>
                    <a:pt x="18154" y="85707"/>
                    <a:pt x="18154" y="76825"/>
                  </a:cubicBezTo>
                  <a:cubicBezTo>
                    <a:pt x="18154" y="65438"/>
                    <a:pt x="26252" y="37425"/>
                    <a:pt x="32072" y="26949"/>
                  </a:cubicBezTo>
                  <a:cubicBezTo>
                    <a:pt x="39917" y="13512"/>
                    <a:pt x="51304" y="5085"/>
                    <a:pt x="61426" y="5085"/>
                  </a:cubicBezTo>
                  <a:cubicBezTo>
                    <a:pt x="77874" y="5085"/>
                    <a:pt x="81417" y="23760"/>
                    <a:pt x="81417" y="25127"/>
                  </a:cubicBezTo>
                  <a:cubicBezTo>
                    <a:pt x="81417" y="26493"/>
                    <a:pt x="80911" y="27860"/>
                    <a:pt x="80658" y="28998"/>
                  </a:cubicBezTo>
                  <a:lnTo>
                    <a:pt x="68005" y="73637"/>
                  </a:lnTo>
                  <a:close/>
                </a:path>
              </a:pathLst>
            </a:custGeom>
            <a:solidFill>
              <a:srgbClr val="000000"/>
            </a:solidFill>
            <a:ln w="25348"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0FD74DF0-5E7E-B30F-084E-5118D3D8E44D}"/>
                </a:ext>
              </a:extLst>
            </p:cNvPr>
            <p:cNvSpPr/>
            <p:nvPr>
              <p:custDataLst>
                <p:tags r:id="rId6"/>
              </p:custDataLst>
            </p:nvPr>
          </p:nvSpPr>
          <p:spPr>
            <a:xfrm>
              <a:off x="7453995" y="4090038"/>
              <a:ext cx="93122" cy="160560"/>
            </a:xfrm>
            <a:custGeom>
              <a:avLst/>
              <a:gdLst>
                <a:gd name="connsiteX0" fmla="*/ 48779 w 93122"/>
                <a:gd name="connsiteY0" fmla="*/ 2580 h 160560"/>
                <a:gd name="connsiteX1" fmla="*/ 45489 w 93122"/>
                <a:gd name="connsiteY1" fmla="*/ 75 h 160560"/>
                <a:gd name="connsiteX2" fmla="*/ 14617 w 93122"/>
                <a:gd name="connsiteY2" fmla="*/ 2352 h 160560"/>
                <a:gd name="connsiteX3" fmla="*/ 9809 w 93122"/>
                <a:gd name="connsiteY3" fmla="*/ 6907 h 160560"/>
                <a:gd name="connsiteX4" fmla="*/ 15882 w 93122"/>
                <a:gd name="connsiteY4" fmla="*/ 9640 h 160560"/>
                <a:gd name="connsiteX5" fmla="*/ 28535 w 93122"/>
                <a:gd name="connsiteY5" fmla="*/ 13512 h 160560"/>
                <a:gd name="connsiteX6" fmla="*/ 24992 w 93122"/>
                <a:gd name="connsiteY6" fmla="*/ 27632 h 160560"/>
                <a:gd name="connsiteX7" fmla="*/ 4242 w 93122"/>
                <a:gd name="connsiteY7" fmla="*/ 101877 h 160560"/>
                <a:gd name="connsiteX8" fmla="*/ 193 w 93122"/>
                <a:gd name="connsiteY8" fmla="*/ 124880 h 160560"/>
                <a:gd name="connsiteX9" fmla="*/ 32330 w 93122"/>
                <a:gd name="connsiteY9" fmla="*/ 160636 h 160560"/>
                <a:gd name="connsiteX10" fmla="*/ 93316 w 93122"/>
                <a:gd name="connsiteY10" fmla="*/ 93906 h 160560"/>
                <a:gd name="connsiteX11" fmla="*/ 59660 w 93122"/>
                <a:gd name="connsiteY11" fmla="*/ 57467 h 160560"/>
                <a:gd name="connsiteX12" fmla="*/ 30053 w 93122"/>
                <a:gd name="connsiteY12" fmla="*/ 71131 h 160560"/>
                <a:gd name="connsiteX13" fmla="*/ 48779 w 93122"/>
                <a:gd name="connsiteY13" fmla="*/ 2580 h 160560"/>
                <a:gd name="connsiteX14" fmla="*/ 24992 w 93122"/>
                <a:gd name="connsiteY14" fmla="*/ 88668 h 160560"/>
                <a:gd name="connsiteX15" fmla="*/ 28788 w 93122"/>
                <a:gd name="connsiteY15" fmla="*/ 80697 h 160560"/>
                <a:gd name="connsiteX16" fmla="*/ 59154 w 93122"/>
                <a:gd name="connsiteY16" fmla="*/ 62477 h 160560"/>
                <a:gd name="connsiteX17" fmla="*/ 75096 w 93122"/>
                <a:gd name="connsiteY17" fmla="*/ 83885 h 160560"/>
                <a:gd name="connsiteX18" fmla="*/ 62191 w 93122"/>
                <a:gd name="connsiteY18" fmla="*/ 132167 h 160560"/>
                <a:gd name="connsiteX19" fmla="*/ 32330 w 93122"/>
                <a:gd name="connsiteY19" fmla="*/ 155625 h 160560"/>
                <a:gd name="connsiteX20" fmla="*/ 15376 w 93122"/>
                <a:gd name="connsiteY20" fmla="*/ 132623 h 160560"/>
                <a:gd name="connsiteX21" fmla="*/ 19425 w 93122"/>
                <a:gd name="connsiteY21" fmla="*/ 109621 h 160560"/>
                <a:gd name="connsiteX22" fmla="*/ 24992 w 93122"/>
                <a:gd name="connsiteY22" fmla="*/ 88668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22" h="160560">
                  <a:moveTo>
                    <a:pt x="48779" y="2580"/>
                  </a:moveTo>
                  <a:cubicBezTo>
                    <a:pt x="48779" y="2352"/>
                    <a:pt x="48779" y="75"/>
                    <a:pt x="45489" y="75"/>
                  </a:cubicBezTo>
                  <a:cubicBezTo>
                    <a:pt x="39669" y="75"/>
                    <a:pt x="21196" y="1897"/>
                    <a:pt x="14617" y="2352"/>
                  </a:cubicBezTo>
                  <a:cubicBezTo>
                    <a:pt x="12592" y="2580"/>
                    <a:pt x="9809" y="2808"/>
                    <a:pt x="9809" y="6907"/>
                  </a:cubicBezTo>
                  <a:cubicBezTo>
                    <a:pt x="9809" y="9640"/>
                    <a:pt x="12086" y="9640"/>
                    <a:pt x="15882" y="9640"/>
                  </a:cubicBezTo>
                  <a:cubicBezTo>
                    <a:pt x="28029" y="9640"/>
                    <a:pt x="28535" y="11234"/>
                    <a:pt x="28535" y="13512"/>
                  </a:cubicBezTo>
                  <a:cubicBezTo>
                    <a:pt x="28535" y="15106"/>
                    <a:pt x="26257" y="22849"/>
                    <a:pt x="24992" y="27632"/>
                  </a:cubicBezTo>
                  <a:lnTo>
                    <a:pt x="4242" y="101877"/>
                  </a:lnTo>
                  <a:cubicBezTo>
                    <a:pt x="1205" y="113264"/>
                    <a:pt x="193" y="116908"/>
                    <a:pt x="193" y="124880"/>
                  </a:cubicBezTo>
                  <a:cubicBezTo>
                    <a:pt x="193" y="146515"/>
                    <a:pt x="13605" y="160636"/>
                    <a:pt x="32330" y="160636"/>
                  </a:cubicBezTo>
                  <a:cubicBezTo>
                    <a:pt x="62191" y="160636"/>
                    <a:pt x="93316" y="126701"/>
                    <a:pt x="93316" y="93906"/>
                  </a:cubicBezTo>
                  <a:cubicBezTo>
                    <a:pt x="93316" y="73181"/>
                    <a:pt x="79904" y="57467"/>
                    <a:pt x="59660" y="57467"/>
                  </a:cubicBezTo>
                  <a:cubicBezTo>
                    <a:pt x="48020" y="57467"/>
                    <a:pt x="37645" y="64071"/>
                    <a:pt x="30053" y="71131"/>
                  </a:cubicBezTo>
                  <a:lnTo>
                    <a:pt x="48779" y="2580"/>
                  </a:lnTo>
                  <a:close/>
                  <a:moveTo>
                    <a:pt x="24992" y="88668"/>
                  </a:moveTo>
                  <a:cubicBezTo>
                    <a:pt x="26510" y="83657"/>
                    <a:pt x="26510" y="83202"/>
                    <a:pt x="28788" y="80697"/>
                  </a:cubicBezTo>
                  <a:cubicBezTo>
                    <a:pt x="41187" y="65893"/>
                    <a:pt x="52575" y="62477"/>
                    <a:pt x="59154" y="62477"/>
                  </a:cubicBezTo>
                  <a:cubicBezTo>
                    <a:pt x="68264" y="62477"/>
                    <a:pt x="75096" y="69309"/>
                    <a:pt x="75096" y="83885"/>
                  </a:cubicBezTo>
                  <a:cubicBezTo>
                    <a:pt x="75096" y="97322"/>
                    <a:pt x="66745" y="123513"/>
                    <a:pt x="62191" y="132167"/>
                  </a:cubicBezTo>
                  <a:cubicBezTo>
                    <a:pt x="53840" y="147426"/>
                    <a:pt x="42199" y="155625"/>
                    <a:pt x="32330" y="155625"/>
                  </a:cubicBezTo>
                  <a:cubicBezTo>
                    <a:pt x="23727" y="155625"/>
                    <a:pt x="15376" y="149476"/>
                    <a:pt x="15376" y="132623"/>
                  </a:cubicBezTo>
                  <a:cubicBezTo>
                    <a:pt x="15376" y="128296"/>
                    <a:pt x="15376" y="123969"/>
                    <a:pt x="19425" y="109621"/>
                  </a:cubicBezTo>
                  <a:lnTo>
                    <a:pt x="24992" y="88668"/>
                  </a:lnTo>
                  <a:close/>
                </a:path>
              </a:pathLst>
            </a:custGeom>
            <a:solidFill>
              <a:srgbClr val="000000"/>
            </a:solidFill>
            <a:ln w="25348"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32A405EF-2338-0132-92D9-D2AFF9807EF4}"/>
                </a:ext>
              </a:extLst>
            </p:cNvPr>
            <p:cNvSpPr/>
            <p:nvPr>
              <p:custDataLst>
                <p:tags r:id="rId7"/>
              </p:custDataLst>
            </p:nvPr>
          </p:nvSpPr>
          <p:spPr>
            <a:xfrm>
              <a:off x="7562343" y="4147430"/>
              <a:ext cx="97171" cy="103168"/>
            </a:xfrm>
            <a:custGeom>
              <a:avLst/>
              <a:gdLst>
                <a:gd name="connsiteX0" fmla="*/ 35877 w 97171"/>
                <a:gd name="connsiteY0" fmla="*/ 48129 h 103168"/>
                <a:gd name="connsiteX1" fmla="*/ 74594 w 97171"/>
                <a:gd name="connsiteY1" fmla="*/ 42891 h 103168"/>
                <a:gd name="connsiteX2" fmla="*/ 93573 w 97171"/>
                <a:gd name="connsiteY2" fmla="*/ 19433 h 103168"/>
                <a:gd name="connsiteX3" fmla="*/ 66497 w 97171"/>
                <a:gd name="connsiteY3" fmla="*/ 75 h 103168"/>
                <a:gd name="connsiteX4" fmla="*/ 197 w 97171"/>
                <a:gd name="connsiteY4" fmla="*/ 62022 h 103168"/>
                <a:gd name="connsiteX5" fmla="*/ 39926 w 97171"/>
                <a:gd name="connsiteY5" fmla="*/ 103244 h 103168"/>
                <a:gd name="connsiteX6" fmla="*/ 97369 w 97171"/>
                <a:gd name="connsiteY6" fmla="*/ 76370 h 103168"/>
                <a:gd name="connsiteX7" fmla="*/ 94332 w 97171"/>
                <a:gd name="connsiteY7" fmla="*/ 73409 h 103168"/>
                <a:gd name="connsiteX8" fmla="*/ 91043 w 97171"/>
                <a:gd name="connsiteY8" fmla="*/ 75686 h 103168"/>
                <a:gd name="connsiteX9" fmla="*/ 40432 w 97171"/>
                <a:gd name="connsiteY9" fmla="*/ 98233 h 103168"/>
                <a:gd name="connsiteX10" fmla="*/ 18417 w 97171"/>
                <a:gd name="connsiteY10" fmla="*/ 71815 h 103168"/>
                <a:gd name="connsiteX11" fmla="*/ 22466 w 97171"/>
                <a:gd name="connsiteY11" fmla="*/ 48129 h 103168"/>
                <a:gd name="connsiteX12" fmla="*/ 35877 w 97171"/>
                <a:gd name="connsiteY12" fmla="*/ 48129 h 103168"/>
                <a:gd name="connsiteX13" fmla="*/ 23984 w 97171"/>
                <a:gd name="connsiteY13" fmla="*/ 43119 h 103168"/>
                <a:gd name="connsiteX14" fmla="*/ 66497 w 97171"/>
                <a:gd name="connsiteY14" fmla="*/ 5085 h 103168"/>
                <a:gd name="connsiteX15" fmla="*/ 85222 w 97171"/>
                <a:gd name="connsiteY15" fmla="*/ 19433 h 103168"/>
                <a:gd name="connsiteX16" fmla="*/ 34359 w 97171"/>
                <a:gd name="connsiteY16" fmla="*/ 43119 h 103168"/>
                <a:gd name="connsiteX17" fmla="*/ 23984 w 97171"/>
                <a:gd name="connsiteY17" fmla="*/ 43119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03168">
                  <a:moveTo>
                    <a:pt x="35877" y="48129"/>
                  </a:moveTo>
                  <a:cubicBezTo>
                    <a:pt x="43216" y="48129"/>
                    <a:pt x="61942" y="47674"/>
                    <a:pt x="74594" y="42891"/>
                  </a:cubicBezTo>
                  <a:cubicBezTo>
                    <a:pt x="92308" y="36059"/>
                    <a:pt x="93573" y="22622"/>
                    <a:pt x="93573" y="19433"/>
                  </a:cubicBezTo>
                  <a:cubicBezTo>
                    <a:pt x="93573" y="9412"/>
                    <a:pt x="83957" y="75"/>
                    <a:pt x="66497" y="75"/>
                  </a:cubicBezTo>
                  <a:cubicBezTo>
                    <a:pt x="38408" y="75"/>
                    <a:pt x="197" y="22166"/>
                    <a:pt x="197" y="62022"/>
                  </a:cubicBezTo>
                  <a:cubicBezTo>
                    <a:pt x="197" y="85252"/>
                    <a:pt x="15127" y="103244"/>
                    <a:pt x="39926" y="103244"/>
                  </a:cubicBezTo>
                  <a:cubicBezTo>
                    <a:pt x="76113" y="103244"/>
                    <a:pt x="97369" y="79103"/>
                    <a:pt x="97369" y="76370"/>
                  </a:cubicBezTo>
                  <a:cubicBezTo>
                    <a:pt x="97369" y="75003"/>
                    <a:pt x="95851" y="73409"/>
                    <a:pt x="94332" y="73409"/>
                  </a:cubicBezTo>
                  <a:cubicBezTo>
                    <a:pt x="93067" y="73409"/>
                    <a:pt x="92561" y="73864"/>
                    <a:pt x="91043" y="75686"/>
                  </a:cubicBezTo>
                  <a:cubicBezTo>
                    <a:pt x="71052" y="98233"/>
                    <a:pt x="43469" y="98233"/>
                    <a:pt x="40432" y="98233"/>
                  </a:cubicBezTo>
                  <a:cubicBezTo>
                    <a:pt x="20694" y="98233"/>
                    <a:pt x="18417" y="79103"/>
                    <a:pt x="18417" y="71815"/>
                  </a:cubicBezTo>
                  <a:cubicBezTo>
                    <a:pt x="18417" y="69082"/>
                    <a:pt x="18670" y="62022"/>
                    <a:pt x="22466" y="48129"/>
                  </a:cubicBezTo>
                  <a:lnTo>
                    <a:pt x="35877" y="48129"/>
                  </a:lnTo>
                  <a:close/>
                  <a:moveTo>
                    <a:pt x="23984" y="43119"/>
                  </a:moveTo>
                  <a:cubicBezTo>
                    <a:pt x="33853" y="8501"/>
                    <a:pt x="59917" y="5085"/>
                    <a:pt x="66497" y="5085"/>
                  </a:cubicBezTo>
                  <a:cubicBezTo>
                    <a:pt x="78390" y="5085"/>
                    <a:pt x="85222" y="11690"/>
                    <a:pt x="85222" y="19433"/>
                  </a:cubicBezTo>
                  <a:cubicBezTo>
                    <a:pt x="85222" y="43119"/>
                    <a:pt x="44734" y="43119"/>
                    <a:pt x="34359" y="43119"/>
                  </a:cubicBezTo>
                  <a:lnTo>
                    <a:pt x="23984" y="43119"/>
                  </a:lnTo>
                  <a:close/>
                </a:path>
              </a:pathLst>
            </a:custGeom>
            <a:solidFill>
              <a:srgbClr val="000000"/>
            </a:solidFill>
            <a:ln w="25348"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A889163B-42C0-84DA-965F-119709B4B132}"/>
                </a:ext>
              </a:extLst>
            </p:cNvPr>
            <p:cNvSpPr/>
            <p:nvPr>
              <p:custDataLst>
                <p:tags r:id="rId8"/>
              </p:custDataLst>
            </p:nvPr>
          </p:nvSpPr>
          <p:spPr>
            <a:xfrm>
              <a:off x="7679665" y="4090038"/>
              <a:ext cx="54152" cy="160560"/>
            </a:xfrm>
            <a:custGeom>
              <a:avLst/>
              <a:gdLst>
                <a:gd name="connsiteX0" fmla="*/ 54355 w 54152"/>
                <a:gd name="connsiteY0" fmla="*/ 2580 h 160560"/>
                <a:gd name="connsiteX1" fmla="*/ 51065 w 54152"/>
                <a:gd name="connsiteY1" fmla="*/ 75 h 160560"/>
                <a:gd name="connsiteX2" fmla="*/ 20193 w 54152"/>
                <a:gd name="connsiteY2" fmla="*/ 2352 h 160560"/>
                <a:gd name="connsiteX3" fmla="*/ 15385 w 54152"/>
                <a:gd name="connsiteY3" fmla="*/ 7135 h 160560"/>
                <a:gd name="connsiteX4" fmla="*/ 21711 w 54152"/>
                <a:gd name="connsiteY4" fmla="*/ 9640 h 160560"/>
                <a:gd name="connsiteX5" fmla="*/ 34111 w 54152"/>
                <a:gd name="connsiteY5" fmla="*/ 13512 h 160560"/>
                <a:gd name="connsiteX6" fmla="*/ 33352 w 54152"/>
                <a:gd name="connsiteY6" fmla="*/ 18067 h 160560"/>
                <a:gd name="connsiteX7" fmla="*/ 1467 w 54152"/>
                <a:gd name="connsiteY7" fmla="*/ 131940 h 160560"/>
                <a:gd name="connsiteX8" fmla="*/ 202 w 54152"/>
                <a:gd name="connsiteY8" fmla="*/ 139683 h 160560"/>
                <a:gd name="connsiteX9" fmla="*/ 23230 w 54152"/>
                <a:gd name="connsiteY9" fmla="*/ 160636 h 160560"/>
                <a:gd name="connsiteX10" fmla="*/ 42208 w 54152"/>
                <a:gd name="connsiteY10" fmla="*/ 147882 h 160560"/>
                <a:gd name="connsiteX11" fmla="*/ 49800 w 54152"/>
                <a:gd name="connsiteY11" fmla="*/ 125563 h 160560"/>
                <a:gd name="connsiteX12" fmla="*/ 46763 w 54152"/>
                <a:gd name="connsiteY12" fmla="*/ 123285 h 160560"/>
                <a:gd name="connsiteX13" fmla="*/ 43221 w 54152"/>
                <a:gd name="connsiteY13" fmla="*/ 127385 h 160560"/>
                <a:gd name="connsiteX14" fmla="*/ 23989 w 54152"/>
                <a:gd name="connsiteY14" fmla="*/ 155625 h 160560"/>
                <a:gd name="connsiteX15" fmla="*/ 16397 w 54152"/>
                <a:gd name="connsiteY15" fmla="*/ 145149 h 160560"/>
                <a:gd name="connsiteX16" fmla="*/ 17915 w 54152"/>
                <a:gd name="connsiteY16" fmla="*/ 134217 h 160560"/>
                <a:gd name="connsiteX17" fmla="*/ 54355 w 54152"/>
                <a:gd name="connsiteY17" fmla="*/ 2580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60560">
                  <a:moveTo>
                    <a:pt x="54355" y="2580"/>
                  </a:moveTo>
                  <a:cubicBezTo>
                    <a:pt x="54355" y="2352"/>
                    <a:pt x="54355" y="75"/>
                    <a:pt x="51065" y="75"/>
                  </a:cubicBezTo>
                  <a:cubicBezTo>
                    <a:pt x="45245" y="75"/>
                    <a:pt x="26772" y="1897"/>
                    <a:pt x="20193" y="2352"/>
                  </a:cubicBezTo>
                  <a:cubicBezTo>
                    <a:pt x="18169" y="2580"/>
                    <a:pt x="15385" y="2808"/>
                    <a:pt x="15385" y="7135"/>
                  </a:cubicBezTo>
                  <a:cubicBezTo>
                    <a:pt x="15385" y="9640"/>
                    <a:pt x="17915" y="9640"/>
                    <a:pt x="21711" y="9640"/>
                  </a:cubicBezTo>
                  <a:cubicBezTo>
                    <a:pt x="33858" y="9640"/>
                    <a:pt x="34111" y="11690"/>
                    <a:pt x="34111" y="13512"/>
                  </a:cubicBezTo>
                  <a:lnTo>
                    <a:pt x="33352" y="18067"/>
                  </a:lnTo>
                  <a:lnTo>
                    <a:pt x="1467" y="131940"/>
                  </a:lnTo>
                  <a:cubicBezTo>
                    <a:pt x="708" y="134445"/>
                    <a:pt x="202" y="136039"/>
                    <a:pt x="202" y="139683"/>
                  </a:cubicBezTo>
                  <a:cubicBezTo>
                    <a:pt x="202" y="152665"/>
                    <a:pt x="11336" y="160636"/>
                    <a:pt x="23230" y="160636"/>
                  </a:cubicBezTo>
                  <a:cubicBezTo>
                    <a:pt x="31580" y="160636"/>
                    <a:pt x="37907" y="156081"/>
                    <a:pt x="42208" y="147882"/>
                  </a:cubicBezTo>
                  <a:cubicBezTo>
                    <a:pt x="46763" y="139228"/>
                    <a:pt x="49800" y="126018"/>
                    <a:pt x="49800" y="125563"/>
                  </a:cubicBezTo>
                  <a:cubicBezTo>
                    <a:pt x="49800" y="123285"/>
                    <a:pt x="47522" y="123285"/>
                    <a:pt x="46763" y="123285"/>
                  </a:cubicBezTo>
                  <a:cubicBezTo>
                    <a:pt x="44233" y="123285"/>
                    <a:pt x="43980" y="124196"/>
                    <a:pt x="43221" y="127385"/>
                  </a:cubicBezTo>
                  <a:cubicBezTo>
                    <a:pt x="38919" y="142188"/>
                    <a:pt x="34111" y="155625"/>
                    <a:pt x="23989" y="155625"/>
                  </a:cubicBezTo>
                  <a:cubicBezTo>
                    <a:pt x="16397" y="155625"/>
                    <a:pt x="16397" y="148337"/>
                    <a:pt x="16397" y="145149"/>
                  </a:cubicBezTo>
                  <a:cubicBezTo>
                    <a:pt x="16397" y="139683"/>
                    <a:pt x="16650" y="138544"/>
                    <a:pt x="17915" y="134217"/>
                  </a:cubicBezTo>
                  <a:lnTo>
                    <a:pt x="54355" y="2580"/>
                  </a:lnTo>
                  <a:close/>
                </a:path>
              </a:pathLst>
            </a:custGeom>
            <a:solidFill>
              <a:srgbClr val="000000"/>
            </a:solidFill>
            <a:ln w="25348"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4C3822D7-BB25-9CD5-69BC-9BEE3190FE64}"/>
                </a:ext>
              </a:extLst>
            </p:cNvPr>
            <p:cNvSpPr/>
            <p:nvPr>
              <p:custDataLst>
                <p:tags r:id="rId9"/>
              </p:custDataLst>
            </p:nvPr>
          </p:nvSpPr>
          <p:spPr>
            <a:xfrm>
              <a:off x="7779128" y="4077285"/>
              <a:ext cx="10122" cy="227745"/>
            </a:xfrm>
            <a:custGeom>
              <a:avLst/>
              <a:gdLst>
                <a:gd name="connsiteX0" fmla="*/ 10327 w 10122"/>
                <a:gd name="connsiteY0" fmla="*/ 8274 h 227745"/>
                <a:gd name="connsiteX1" fmla="*/ 5266 w 10122"/>
                <a:gd name="connsiteY1" fmla="*/ 75 h 227745"/>
                <a:gd name="connsiteX2" fmla="*/ 205 w 10122"/>
                <a:gd name="connsiteY2" fmla="*/ 8274 h 227745"/>
                <a:gd name="connsiteX3" fmla="*/ 205 w 10122"/>
                <a:gd name="connsiteY3" fmla="*/ 219622 h 227745"/>
                <a:gd name="connsiteX4" fmla="*/ 5266 w 10122"/>
                <a:gd name="connsiteY4" fmla="*/ 227821 h 227745"/>
                <a:gd name="connsiteX5" fmla="*/ 10327 w 10122"/>
                <a:gd name="connsiteY5" fmla="*/ 219622 h 227745"/>
                <a:gd name="connsiteX6" fmla="*/ 10327 w 10122"/>
                <a:gd name="connsiteY6" fmla="*/ 8274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327" y="8274"/>
                  </a:moveTo>
                  <a:cubicBezTo>
                    <a:pt x="10327" y="4174"/>
                    <a:pt x="10327" y="75"/>
                    <a:pt x="5266" y="75"/>
                  </a:cubicBezTo>
                  <a:cubicBezTo>
                    <a:pt x="205" y="75"/>
                    <a:pt x="205" y="4174"/>
                    <a:pt x="205" y="8274"/>
                  </a:cubicBezTo>
                  <a:lnTo>
                    <a:pt x="205" y="219622"/>
                  </a:lnTo>
                  <a:cubicBezTo>
                    <a:pt x="205" y="223721"/>
                    <a:pt x="205" y="227821"/>
                    <a:pt x="5266" y="227821"/>
                  </a:cubicBezTo>
                  <a:cubicBezTo>
                    <a:pt x="10327" y="227821"/>
                    <a:pt x="10327" y="223721"/>
                    <a:pt x="10327" y="219622"/>
                  </a:cubicBezTo>
                  <a:lnTo>
                    <a:pt x="10327" y="8274"/>
                  </a:lnTo>
                  <a:close/>
                </a:path>
              </a:pathLst>
            </a:custGeom>
            <a:solidFill>
              <a:srgbClr val="000000"/>
            </a:solidFill>
            <a:ln w="25348"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EEBB29DF-8761-CABA-9765-AB9DC4B94E7B}"/>
                </a:ext>
              </a:extLst>
            </p:cNvPr>
            <p:cNvSpPr/>
            <p:nvPr>
              <p:custDataLst>
                <p:tags r:id="rId10"/>
              </p:custDataLst>
            </p:nvPr>
          </p:nvSpPr>
          <p:spPr>
            <a:xfrm>
              <a:off x="7832719" y="4087533"/>
              <a:ext cx="126272" cy="207248"/>
            </a:xfrm>
            <a:custGeom>
              <a:avLst/>
              <a:gdLst>
                <a:gd name="connsiteX0" fmla="*/ 79666 w 126272"/>
                <a:gd name="connsiteY0" fmla="*/ 69537 h 207248"/>
                <a:gd name="connsiteX1" fmla="*/ 101428 w 126272"/>
                <a:gd name="connsiteY1" fmla="*/ 69537 h 207248"/>
                <a:gd name="connsiteX2" fmla="*/ 109020 w 126272"/>
                <a:gd name="connsiteY2" fmla="*/ 64982 h 207248"/>
                <a:gd name="connsiteX3" fmla="*/ 102187 w 126272"/>
                <a:gd name="connsiteY3" fmla="*/ 62477 h 207248"/>
                <a:gd name="connsiteX4" fmla="*/ 81184 w 126272"/>
                <a:gd name="connsiteY4" fmla="*/ 62477 h 207248"/>
                <a:gd name="connsiteX5" fmla="*/ 86498 w 126272"/>
                <a:gd name="connsiteY5" fmla="*/ 36514 h 207248"/>
                <a:gd name="connsiteX6" fmla="*/ 92571 w 126272"/>
                <a:gd name="connsiteY6" fmla="*/ 12828 h 207248"/>
                <a:gd name="connsiteX7" fmla="*/ 104465 w 126272"/>
                <a:gd name="connsiteY7" fmla="*/ 5085 h 207248"/>
                <a:gd name="connsiteX8" fmla="*/ 116864 w 126272"/>
                <a:gd name="connsiteY8" fmla="*/ 9185 h 207248"/>
                <a:gd name="connsiteX9" fmla="*/ 103200 w 126272"/>
                <a:gd name="connsiteY9" fmla="*/ 21483 h 207248"/>
                <a:gd name="connsiteX10" fmla="*/ 112563 w 126272"/>
                <a:gd name="connsiteY10" fmla="*/ 29454 h 207248"/>
                <a:gd name="connsiteX11" fmla="*/ 126480 w 126272"/>
                <a:gd name="connsiteY11" fmla="*/ 15789 h 207248"/>
                <a:gd name="connsiteX12" fmla="*/ 104465 w 126272"/>
                <a:gd name="connsiteY12" fmla="*/ 75 h 207248"/>
                <a:gd name="connsiteX13" fmla="*/ 72327 w 126272"/>
                <a:gd name="connsiteY13" fmla="*/ 26721 h 207248"/>
                <a:gd name="connsiteX14" fmla="*/ 63977 w 126272"/>
                <a:gd name="connsiteY14" fmla="*/ 62477 h 207248"/>
                <a:gd name="connsiteX15" fmla="*/ 46516 w 126272"/>
                <a:gd name="connsiteY15" fmla="*/ 62477 h 207248"/>
                <a:gd name="connsiteX16" fmla="*/ 38925 w 126272"/>
                <a:gd name="connsiteY16" fmla="*/ 66804 h 207248"/>
                <a:gd name="connsiteX17" fmla="*/ 46010 w 126272"/>
                <a:gd name="connsiteY17" fmla="*/ 69537 h 207248"/>
                <a:gd name="connsiteX18" fmla="*/ 62711 w 126272"/>
                <a:gd name="connsiteY18" fmla="*/ 69537 h 207248"/>
                <a:gd name="connsiteX19" fmla="*/ 43733 w 126272"/>
                <a:gd name="connsiteY19" fmla="*/ 159497 h 207248"/>
                <a:gd name="connsiteX20" fmla="*/ 21717 w 126272"/>
                <a:gd name="connsiteY20" fmla="*/ 202313 h 207248"/>
                <a:gd name="connsiteX21" fmla="*/ 9571 w 126272"/>
                <a:gd name="connsiteY21" fmla="*/ 198214 h 207248"/>
                <a:gd name="connsiteX22" fmla="*/ 23489 w 126272"/>
                <a:gd name="connsiteY22" fmla="*/ 185915 h 207248"/>
                <a:gd name="connsiteX23" fmla="*/ 14126 w 126272"/>
                <a:gd name="connsiteY23" fmla="*/ 177944 h 207248"/>
                <a:gd name="connsiteX24" fmla="*/ 208 w 126272"/>
                <a:gd name="connsiteY24" fmla="*/ 191609 h 207248"/>
                <a:gd name="connsiteX25" fmla="*/ 21717 w 126272"/>
                <a:gd name="connsiteY25" fmla="*/ 207324 h 207248"/>
                <a:gd name="connsiteX26" fmla="*/ 50312 w 126272"/>
                <a:gd name="connsiteY26" fmla="*/ 185232 h 207248"/>
                <a:gd name="connsiteX27" fmla="*/ 64483 w 126272"/>
                <a:gd name="connsiteY27" fmla="*/ 141733 h 207248"/>
                <a:gd name="connsiteX28" fmla="*/ 79666 w 126272"/>
                <a:gd name="connsiteY28" fmla="*/ 69537 h 2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07248">
                  <a:moveTo>
                    <a:pt x="79666" y="69537"/>
                  </a:moveTo>
                  <a:lnTo>
                    <a:pt x="101428" y="69537"/>
                  </a:lnTo>
                  <a:cubicBezTo>
                    <a:pt x="106489" y="69537"/>
                    <a:pt x="109020" y="69537"/>
                    <a:pt x="109020" y="64982"/>
                  </a:cubicBezTo>
                  <a:cubicBezTo>
                    <a:pt x="109020" y="62477"/>
                    <a:pt x="106489" y="62477"/>
                    <a:pt x="102187" y="62477"/>
                  </a:cubicBezTo>
                  <a:lnTo>
                    <a:pt x="81184" y="62477"/>
                  </a:lnTo>
                  <a:lnTo>
                    <a:pt x="86498" y="36514"/>
                  </a:lnTo>
                  <a:cubicBezTo>
                    <a:pt x="87510" y="31731"/>
                    <a:pt x="91053" y="15561"/>
                    <a:pt x="92571" y="12828"/>
                  </a:cubicBezTo>
                  <a:cubicBezTo>
                    <a:pt x="94849" y="8501"/>
                    <a:pt x="99151" y="5085"/>
                    <a:pt x="104465" y="5085"/>
                  </a:cubicBezTo>
                  <a:cubicBezTo>
                    <a:pt x="105477" y="5085"/>
                    <a:pt x="112056" y="5085"/>
                    <a:pt x="116864" y="9185"/>
                  </a:cubicBezTo>
                  <a:cubicBezTo>
                    <a:pt x="105730" y="10096"/>
                    <a:pt x="103200" y="18067"/>
                    <a:pt x="103200" y="21483"/>
                  </a:cubicBezTo>
                  <a:cubicBezTo>
                    <a:pt x="103200" y="26721"/>
                    <a:pt x="107755" y="29454"/>
                    <a:pt x="112563" y="29454"/>
                  </a:cubicBezTo>
                  <a:cubicBezTo>
                    <a:pt x="119142" y="29454"/>
                    <a:pt x="126480" y="24444"/>
                    <a:pt x="126480" y="15789"/>
                  </a:cubicBezTo>
                  <a:cubicBezTo>
                    <a:pt x="126480" y="5313"/>
                    <a:pt x="114840" y="75"/>
                    <a:pt x="104465" y="75"/>
                  </a:cubicBezTo>
                  <a:cubicBezTo>
                    <a:pt x="95861" y="75"/>
                    <a:pt x="79919" y="4174"/>
                    <a:pt x="72327" y="26721"/>
                  </a:cubicBezTo>
                  <a:cubicBezTo>
                    <a:pt x="70809" y="31504"/>
                    <a:pt x="70050" y="33781"/>
                    <a:pt x="63977" y="62477"/>
                  </a:cubicBezTo>
                  <a:lnTo>
                    <a:pt x="46516" y="62477"/>
                  </a:lnTo>
                  <a:cubicBezTo>
                    <a:pt x="41708" y="62477"/>
                    <a:pt x="38925" y="62477"/>
                    <a:pt x="38925" y="66804"/>
                  </a:cubicBezTo>
                  <a:cubicBezTo>
                    <a:pt x="38925" y="69537"/>
                    <a:pt x="41202" y="69537"/>
                    <a:pt x="46010" y="69537"/>
                  </a:cubicBezTo>
                  <a:lnTo>
                    <a:pt x="62711" y="69537"/>
                  </a:lnTo>
                  <a:lnTo>
                    <a:pt x="43733" y="159497"/>
                  </a:lnTo>
                  <a:cubicBezTo>
                    <a:pt x="39178" y="181588"/>
                    <a:pt x="34876" y="202313"/>
                    <a:pt x="21717" y="202313"/>
                  </a:cubicBezTo>
                  <a:cubicBezTo>
                    <a:pt x="20705" y="202313"/>
                    <a:pt x="14379" y="202313"/>
                    <a:pt x="9571" y="198214"/>
                  </a:cubicBezTo>
                  <a:cubicBezTo>
                    <a:pt x="21211" y="197530"/>
                    <a:pt x="23489" y="189332"/>
                    <a:pt x="23489" y="185915"/>
                  </a:cubicBezTo>
                  <a:cubicBezTo>
                    <a:pt x="23489" y="180677"/>
                    <a:pt x="18934" y="177944"/>
                    <a:pt x="14126" y="177944"/>
                  </a:cubicBezTo>
                  <a:cubicBezTo>
                    <a:pt x="7546" y="177944"/>
                    <a:pt x="208" y="182955"/>
                    <a:pt x="208" y="191609"/>
                  </a:cubicBezTo>
                  <a:cubicBezTo>
                    <a:pt x="208" y="201858"/>
                    <a:pt x="11342" y="207324"/>
                    <a:pt x="21717" y="207324"/>
                  </a:cubicBezTo>
                  <a:cubicBezTo>
                    <a:pt x="35635" y="207324"/>
                    <a:pt x="45757" y="193887"/>
                    <a:pt x="50312" y="185232"/>
                  </a:cubicBezTo>
                  <a:cubicBezTo>
                    <a:pt x="58410" y="170884"/>
                    <a:pt x="64230" y="143327"/>
                    <a:pt x="64483" y="141733"/>
                  </a:cubicBezTo>
                  <a:lnTo>
                    <a:pt x="79666" y="69537"/>
                  </a:lnTo>
                  <a:close/>
                </a:path>
              </a:pathLst>
            </a:custGeom>
            <a:solidFill>
              <a:srgbClr val="000000"/>
            </a:solidFill>
            <a:ln w="25348"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DE64D085-B699-5070-9784-6C89112BFC1A}"/>
                </a:ext>
              </a:extLst>
            </p:cNvPr>
            <p:cNvSpPr/>
            <p:nvPr>
              <p:custDataLst>
                <p:tags r:id="rId11"/>
              </p:custDataLst>
            </p:nvPr>
          </p:nvSpPr>
          <p:spPr>
            <a:xfrm>
              <a:off x="7962505" y="4176399"/>
              <a:ext cx="64477" cy="105856"/>
            </a:xfrm>
            <a:custGeom>
              <a:avLst/>
              <a:gdLst>
                <a:gd name="connsiteX0" fmla="*/ 40245 w 64477"/>
                <a:gd name="connsiteY0" fmla="*/ 4540 h 105856"/>
                <a:gd name="connsiteX1" fmla="*/ 34931 w 64477"/>
                <a:gd name="connsiteY1" fmla="*/ 76 h 105856"/>
                <a:gd name="connsiteX2" fmla="*/ 213 w 64477"/>
                <a:gd name="connsiteY2" fmla="*/ 10279 h 105856"/>
                <a:gd name="connsiteX3" fmla="*/ 213 w 64477"/>
                <a:gd name="connsiteY3" fmla="*/ 16018 h 105856"/>
                <a:gd name="connsiteX4" fmla="*/ 25897 w 64477"/>
                <a:gd name="connsiteY4" fmla="*/ 11555 h 105856"/>
                <a:gd name="connsiteX5" fmla="*/ 25897 w 64477"/>
                <a:gd name="connsiteY5" fmla="*/ 92860 h 105856"/>
                <a:gd name="connsiteX6" fmla="*/ 8184 w 64477"/>
                <a:gd name="connsiteY6" fmla="*/ 100193 h 105856"/>
                <a:gd name="connsiteX7" fmla="*/ 1453 w 64477"/>
                <a:gd name="connsiteY7" fmla="*/ 100193 h 105856"/>
                <a:gd name="connsiteX8" fmla="*/ 1453 w 64477"/>
                <a:gd name="connsiteY8" fmla="*/ 105933 h 105856"/>
                <a:gd name="connsiteX9" fmla="*/ 32983 w 64477"/>
                <a:gd name="connsiteY9" fmla="*/ 105295 h 105856"/>
                <a:gd name="connsiteX10" fmla="*/ 64690 w 64477"/>
                <a:gd name="connsiteY10" fmla="*/ 105933 h 105856"/>
                <a:gd name="connsiteX11" fmla="*/ 64690 w 64477"/>
                <a:gd name="connsiteY11" fmla="*/ 100193 h 105856"/>
                <a:gd name="connsiteX12" fmla="*/ 57959 w 64477"/>
                <a:gd name="connsiteY12" fmla="*/ 100193 h 105856"/>
                <a:gd name="connsiteX13" fmla="*/ 40245 w 64477"/>
                <a:gd name="connsiteY13" fmla="*/ 92860 h 105856"/>
                <a:gd name="connsiteX14" fmla="*/ 40245 w 64477"/>
                <a:gd name="connsiteY14" fmla="*/ 4540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245" y="4540"/>
                  </a:moveTo>
                  <a:cubicBezTo>
                    <a:pt x="40245" y="236"/>
                    <a:pt x="39891" y="76"/>
                    <a:pt x="34931" y="76"/>
                  </a:cubicBezTo>
                  <a:cubicBezTo>
                    <a:pt x="23595" y="10120"/>
                    <a:pt x="7475" y="10279"/>
                    <a:pt x="213" y="10279"/>
                  </a:cubicBezTo>
                  <a:lnTo>
                    <a:pt x="213" y="16018"/>
                  </a:lnTo>
                  <a:cubicBezTo>
                    <a:pt x="4464" y="16018"/>
                    <a:pt x="16155" y="16018"/>
                    <a:pt x="25897" y="11555"/>
                  </a:cubicBezTo>
                  <a:lnTo>
                    <a:pt x="25897" y="92860"/>
                  </a:lnTo>
                  <a:cubicBezTo>
                    <a:pt x="25897" y="98121"/>
                    <a:pt x="25897" y="100193"/>
                    <a:pt x="8184" y="100193"/>
                  </a:cubicBezTo>
                  <a:lnTo>
                    <a:pt x="1453" y="100193"/>
                  </a:lnTo>
                  <a:lnTo>
                    <a:pt x="1453" y="105933"/>
                  </a:lnTo>
                  <a:cubicBezTo>
                    <a:pt x="4641" y="105773"/>
                    <a:pt x="26429" y="105295"/>
                    <a:pt x="32983" y="105295"/>
                  </a:cubicBezTo>
                  <a:cubicBezTo>
                    <a:pt x="38474" y="105295"/>
                    <a:pt x="60793" y="105773"/>
                    <a:pt x="64690" y="105933"/>
                  </a:cubicBezTo>
                  <a:lnTo>
                    <a:pt x="64690" y="100193"/>
                  </a:lnTo>
                  <a:lnTo>
                    <a:pt x="57959" y="100193"/>
                  </a:lnTo>
                  <a:cubicBezTo>
                    <a:pt x="40245" y="100193"/>
                    <a:pt x="40245" y="98121"/>
                    <a:pt x="40245" y="92860"/>
                  </a:cubicBezTo>
                  <a:lnTo>
                    <a:pt x="40245" y="4540"/>
                  </a:lnTo>
                  <a:close/>
                </a:path>
              </a:pathLst>
            </a:custGeom>
            <a:solidFill>
              <a:srgbClr val="000000"/>
            </a:solidFill>
            <a:ln w="25348"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1C87174-0CF2-AB86-0713-0FAF3504FCF3}"/>
                </a:ext>
              </a:extLst>
            </p:cNvPr>
            <p:cNvSpPr/>
            <p:nvPr>
              <p:custDataLst>
                <p:tags r:id="rId12"/>
              </p:custDataLst>
            </p:nvPr>
          </p:nvSpPr>
          <p:spPr>
            <a:xfrm>
              <a:off x="8078482" y="4223953"/>
              <a:ext cx="29606" cy="68096"/>
            </a:xfrm>
            <a:custGeom>
              <a:avLst/>
              <a:gdLst>
                <a:gd name="connsiteX0" fmla="*/ 29824 w 29606"/>
                <a:gd name="connsiteY0" fmla="*/ 23988 h 68096"/>
                <a:gd name="connsiteX1" fmla="*/ 13629 w 29606"/>
                <a:gd name="connsiteY1" fmla="*/ 75 h 68096"/>
                <a:gd name="connsiteX2" fmla="*/ 217 w 29606"/>
                <a:gd name="connsiteY2" fmla="*/ 12145 h 68096"/>
                <a:gd name="connsiteX3" fmla="*/ 13629 w 29606"/>
                <a:gd name="connsiteY3" fmla="*/ 24216 h 68096"/>
                <a:gd name="connsiteX4" fmla="*/ 22486 w 29606"/>
                <a:gd name="connsiteY4" fmla="*/ 21255 h 68096"/>
                <a:gd name="connsiteX5" fmla="*/ 23751 w 29606"/>
                <a:gd name="connsiteY5" fmla="*/ 20572 h 68096"/>
                <a:gd name="connsiteX6" fmla="*/ 24257 w 29606"/>
                <a:gd name="connsiteY6" fmla="*/ 23988 h 68096"/>
                <a:gd name="connsiteX7" fmla="*/ 7050 w 29606"/>
                <a:gd name="connsiteY7" fmla="*/ 62022 h 68096"/>
                <a:gd name="connsiteX8" fmla="*/ 4266 w 29606"/>
                <a:gd name="connsiteY8" fmla="*/ 65666 h 68096"/>
                <a:gd name="connsiteX9" fmla="*/ 6797 w 29606"/>
                <a:gd name="connsiteY9" fmla="*/ 68171 h 68096"/>
                <a:gd name="connsiteX10" fmla="*/ 29824 w 29606"/>
                <a:gd name="connsiteY10" fmla="*/ 23988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824" y="23988"/>
                  </a:moveTo>
                  <a:cubicBezTo>
                    <a:pt x="29824" y="8957"/>
                    <a:pt x="23498" y="75"/>
                    <a:pt x="13629" y="75"/>
                  </a:cubicBezTo>
                  <a:cubicBezTo>
                    <a:pt x="5278" y="75"/>
                    <a:pt x="217" y="5768"/>
                    <a:pt x="217" y="12145"/>
                  </a:cubicBezTo>
                  <a:cubicBezTo>
                    <a:pt x="217" y="18294"/>
                    <a:pt x="5278" y="24216"/>
                    <a:pt x="13629" y="24216"/>
                  </a:cubicBezTo>
                  <a:cubicBezTo>
                    <a:pt x="16666" y="24216"/>
                    <a:pt x="19955" y="23305"/>
                    <a:pt x="22486" y="21255"/>
                  </a:cubicBezTo>
                  <a:cubicBezTo>
                    <a:pt x="23245" y="20800"/>
                    <a:pt x="23498" y="20572"/>
                    <a:pt x="23751" y="20572"/>
                  </a:cubicBezTo>
                  <a:cubicBezTo>
                    <a:pt x="24004" y="20572"/>
                    <a:pt x="24257" y="20800"/>
                    <a:pt x="24257" y="23988"/>
                  </a:cubicBezTo>
                  <a:cubicBezTo>
                    <a:pt x="24257" y="40841"/>
                    <a:pt x="15400" y="54506"/>
                    <a:pt x="7050" y="62022"/>
                  </a:cubicBezTo>
                  <a:cubicBezTo>
                    <a:pt x="4266" y="64527"/>
                    <a:pt x="4266" y="64982"/>
                    <a:pt x="4266" y="65666"/>
                  </a:cubicBezTo>
                  <a:cubicBezTo>
                    <a:pt x="4266" y="67260"/>
                    <a:pt x="5531" y="68171"/>
                    <a:pt x="6797" y="68171"/>
                  </a:cubicBezTo>
                  <a:cubicBezTo>
                    <a:pt x="9580" y="68171"/>
                    <a:pt x="29824" y="50634"/>
                    <a:pt x="29824" y="23988"/>
                  </a:cubicBezTo>
                  <a:close/>
                </a:path>
              </a:pathLst>
            </a:custGeom>
            <a:solidFill>
              <a:srgbClr val="000000"/>
            </a:solidFill>
            <a:ln w="25348"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E3F7C93E-284B-EB01-2CDB-00F16557D2D4}"/>
                </a:ext>
              </a:extLst>
            </p:cNvPr>
            <p:cNvSpPr/>
            <p:nvPr>
              <p:custDataLst>
                <p:tags r:id="rId13"/>
              </p:custDataLst>
            </p:nvPr>
          </p:nvSpPr>
          <p:spPr>
            <a:xfrm>
              <a:off x="8182598" y="4087533"/>
              <a:ext cx="126272" cy="207248"/>
            </a:xfrm>
            <a:custGeom>
              <a:avLst/>
              <a:gdLst>
                <a:gd name="connsiteX0" fmla="*/ 79680 w 126272"/>
                <a:gd name="connsiteY0" fmla="*/ 69537 h 207248"/>
                <a:gd name="connsiteX1" fmla="*/ 101442 w 126272"/>
                <a:gd name="connsiteY1" fmla="*/ 69537 h 207248"/>
                <a:gd name="connsiteX2" fmla="*/ 109034 w 126272"/>
                <a:gd name="connsiteY2" fmla="*/ 64982 h 207248"/>
                <a:gd name="connsiteX3" fmla="*/ 102201 w 126272"/>
                <a:gd name="connsiteY3" fmla="*/ 62477 h 207248"/>
                <a:gd name="connsiteX4" fmla="*/ 81198 w 126272"/>
                <a:gd name="connsiteY4" fmla="*/ 62477 h 207248"/>
                <a:gd name="connsiteX5" fmla="*/ 86512 w 126272"/>
                <a:gd name="connsiteY5" fmla="*/ 36514 h 207248"/>
                <a:gd name="connsiteX6" fmla="*/ 92585 w 126272"/>
                <a:gd name="connsiteY6" fmla="*/ 12828 h 207248"/>
                <a:gd name="connsiteX7" fmla="*/ 104479 w 126272"/>
                <a:gd name="connsiteY7" fmla="*/ 5085 h 207248"/>
                <a:gd name="connsiteX8" fmla="*/ 116878 w 126272"/>
                <a:gd name="connsiteY8" fmla="*/ 9185 h 207248"/>
                <a:gd name="connsiteX9" fmla="*/ 103213 w 126272"/>
                <a:gd name="connsiteY9" fmla="*/ 21483 h 207248"/>
                <a:gd name="connsiteX10" fmla="*/ 112576 w 126272"/>
                <a:gd name="connsiteY10" fmla="*/ 29454 h 207248"/>
                <a:gd name="connsiteX11" fmla="*/ 126494 w 126272"/>
                <a:gd name="connsiteY11" fmla="*/ 15789 h 207248"/>
                <a:gd name="connsiteX12" fmla="*/ 104479 w 126272"/>
                <a:gd name="connsiteY12" fmla="*/ 75 h 207248"/>
                <a:gd name="connsiteX13" fmla="*/ 72341 w 126272"/>
                <a:gd name="connsiteY13" fmla="*/ 26721 h 207248"/>
                <a:gd name="connsiteX14" fmla="*/ 63990 w 126272"/>
                <a:gd name="connsiteY14" fmla="*/ 62477 h 207248"/>
                <a:gd name="connsiteX15" fmla="*/ 46530 w 126272"/>
                <a:gd name="connsiteY15" fmla="*/ 62477 h 207248"/>
                <a:gd name="connsiteX16" fmla="*/ 38938 w 126272"/>
                <a:gd name="connsiteY16" fmla="*/ 66804 h 207248"/>
                <a:gd name="connsiteX17" fmla="*/ 46024 w 126272"/>
                <a:gd name="connsiteY17" fmla="*/ 69537 h 207248"/>
                <a:gd name="connsiteX18" fmla="*/ 62725 w 126272"/>
                <a:gd name="connsiteY18" fmla="*/ 69537 h 207248"/>
                <a:gd name="connsiteX19" fmla="*/ 43746 w 126272"/>
                <a:gd name="connsiteY19" fmla="*/ 159497 h 207248"/>
                <a:gd name="connsiteX20" fmla="*/ 21731 w 126272"/>
                <a:gd name="connsiteY20" fmla="*/ 202313 h 207248"/>
                <a:gd name="connsiteX21" fmla="*/ 9585 w 126272"/>
                <a:gd name="connsiteY21" fmla="*/ 198214 h 207248"/>
                <a:gd name="connsiteX22" fmla="*/ 23502 w 126272"/>
                <a:gd name="connsiteY22" fmla="*/ 185915 h 207248"/>
                <a:gd name="connsiteX23" fmla="*/ 14139 w 126272"/>
                <a:gd name="connsiteY23" fmla="*/ 177944 h 207248"/>
                <a:gd name="connsiteX24" fmla="*/ 222 w 126272"/>
                <a:gd name="connsiteY24" fmla="*/ 191609 h 207248"/>
                <a:gd name="connsiteX25" fmla="*/ 21731 w 126272"/>
                <a:gd name="connsiteY25" fmla="*/ 207324 h 207248"/>
                <a:gd name="connsiteX26" fmla="*/ 50326 w 126272"/>
                <a:gd name="connsiteY26" fmla="*/ 185232 h 207248"/>
                <a:gd name="connsiteX27" fmla="*/ 64497 w 126272"/>
                <a:gd name="connsiteY27" fmla="*/ 141733 h 207248"/>
                <a:gd name="connsiteX28" fmla="*/ 79680 w 126272"/>
                <a:gd name="connsiteY28" fmla="*/ 69537 h 2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07248">
                  <a:moveTo>
                    <a:pt x="79680" y="69537"/>
                  </a:moveTo>
                  <a:lnTo>
                    <a:pt x="101442" y="69537"/>
                  </a:lnTo>
                  <a:cubicBezTo>
                    <a:pt x="106503" y="69537"/>
                    <a:pt x="109034" y="69537"/>
                    <a:pt x="109034" y="64982"/>
                  </a:cubicBezTo>
                  <a:cubicBezTo>
                    <a:pt x="109034" y="62477"/>
                    <a:pt x="106503" y="62477"/>
                    <a:pt x="102201" y="62477"/>
                  </a:cubicBezTo>
                  <a:lnTo>
                    <a:pt x="81198" y="62477"/>
                  </a:lnTo>
                  <a:lnTo>
                    <a:pt x="86512" y="36514"/>
                  </a:lnTo>
                  <a:cubicBezTo>
                    <a:pt x="87524" y="31731"/>
                    <a:pt x="91067" y="15561"/>
                    <a:pt x="92585" y="12828"/>
                  </a:cubicBezTo>
                  <a:cubicBezTo>
                    <a:pt x="94863" y="8501"/>
                    <a:pt x="99165" y="5085"/>
                    <a:pt x="104479" y="5085"/>
                  </a:cubicBezTo>
                  <a:cubicBezTo>
                    <a:pt x="105491" y="5085"/>
                    <a:pt x="112070" y="5085"/>
                    <a:pt x="116878" y="9185"/>
                  </a:cubicBezTo>
                  <a:cubicBezTo>
                    <a:pt x="105744" y="10096"/>
                    <a:pt x="103213" y="18067"/>
                    <a:pt x="103213" y="21483"/>
                  </a:cubicBezTo>
                  <a:cubicBezTo>
                    <a:pt x="103213" y="26721"/>
                    <a:pt x="107768" y="29454"/>
                    <a:pt x="112576" y="29454"/>
                  </a:cubicBezTo>
                  <a:cubicBezTo>
                    <a:pt x="119156" y="29454"/>
                    <a:pt x="126494" y="24444"/>
                    <a:pt x="126494" y="15789"/>
                  </a:cubicBezTo>
                  <a:cubicBezTo>
                    <a:pt x="126494" y="5313"/>
                    <a:pt x="114854" y="75"/>
                    <a:pt x="104479" y="75"/>
                  </a:cubicBezTo>
                  <a:cubicBezTo>
                    <a:pt x="95875" y="75"/>
                    <a:pt x="79933" y="4174"/>
                    <a:pt x="72341" y="26721"/>
                  </a:cubicBezTo>
                  <a:cubicBezTo>
                    <a:pt x="70823" y="31504"/>
                    <a:pt x="70064" y="33781"/>
                    <a:pt x="63990" y="62477"/>
                  </a:cubicBezTo>
                  <a:lnTo>
                    <a:pt x="46530" y="62477"/>
                  </a:lnTo>
                  <a:cubicBezTo>
                    <a:pt x="41722" y="62477"/>
                    <a:pt x="38938" y="62477"/>
                    <a:pt x="38938" y="66804"/>
                  </a:cubicBezTo>
                  <a:cubicBezTo>
                    <a:pt x="38938" y="69537"/>
                    <a:pt x="41216" y="69537"/>
                    <a:pt x="46024" y="69537"/>
                  </a:cubicBezTo>
                  <a:lnTo>
                    <a:pt x="62725" y="69537"/>
                  </a:lnTo>
                  <a:lnTo>
                    <a:pt x="43746" y="159497"/>
                  </a:lnTo>
                  <a:cubicBezTo>
                    <a:pt x="39191" y="181588"/>
                    <a:pt x="34890" y="202313"/>
                    <a:pt x="21731" y="202313"/>
                  </a:cubicBezTo>
                  <a:cubicBezTo>
                    <a:pt x="20719" y="202313"/>
                    <a:pt x="14392" y="202313"/>
                    <a:pt x="9585" y="198214"/>
                  </a:cubicBezTo>
                  <a:cubicBezTo>
                    <a:pt x="21225" y="197530"/>
                    <a:pt x="23502" y="189332"/>
                    <a:pt x="23502" y="185915"/>
                  </a:cubicBezTo>
                  <a:cubicBezTo>
                    <a:pt x="23502" y="180677"/>
                    <a:pt x="18947" y="177944"/>
                    <a:pt x="14139" y="177944"/>
                  </a:cubicBezTo>
                  <a:cubicBezTo>
                    <a:pt x="7560" y="177944"/>
                    <a:pt x="222" y="182955"/>
                    <a:pt x="222" y="191609"/>
                  </a:cubicBezTo>
                  <a:cubicBezTo>
                    <a:pt x="222" y="201858"/>
                    <a:pt x="11356" y="207324"/>
                    <a:pt x="21731" y="207324"/>
                  </a:cubicBezTo>
                  <a:cubicBezTo>
                    <a:pt x="35649" y="207324"/>
                    <a:pt x="45771" y="193887"/>
                    <a:pt x="50326" y="185232"/>
                  </a:cubicBezTo>
                  <a:cubicBezTo>
                    <a:pt x="58423" y="170884"/>
                    <a:pt x="64244" y="143327"/>
                    <a:pt x="64497" y="141733"/>
                  </a:cubicBezTo>
                  <a:lnTo>
                    <a:pt x="79680" y="69537"/>
                  </a:lnTo>
                  <a:close/>
                </a:path>
              </a:pathLst>
            </a:custGeom>
            <a:solidFill>
              <a:srgbClr val="000000"/>
            </a:solidFill>
            <a:ln w="25348"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D2F24B73-2A0C-BB7F-4BF1-16C9705A15FF}"/>
                </a:ext>
              </a:extLst>
            </p:cNvPr>
            <p:cNvSpPr/>
            <p:nvPr>
              <p:custDataLst>
                <p:tags r:id="rId14"/>
              </p:custDataLst>
            </p:nvPr>
          </p:nvSpPr>
          <p:spPr>
            <a:xfrm>
              <a:off x="8304236" y="4176399"/>
              <a:ext cx="78293" cy="105856"/>
            </a:xfrm>
            <a:custGeom>
              <a:avLst/>
              <a:gdLst>
                <a:gd name="connsiteX0" fmla="*/ 78521 w 78293"/>
                <a:gd name="connsiteY0" fmla="*/ 76918 h 105856"/>
                <a:gd name="connsiteX1" fmla="*/ 72498 w 78293"/>
                <a:gd name="connsiteY1" fmla="*/ 76918 h 105856"/>
                <a:gd name="connsiteX2" fmla="*/ 67892 w 78293"/>
                <a:gd name="connsiteY2" fmla="*/ 91425 h 105856"/>
                <a:gd name="connsiteX3" fmla="*/ 50356 w 78293"/>
                <a:gd name="connsiteY3" fmla="*/ 92382 h 105856"/>
                <a:gd name="connsiteX4" fmla="*/ 17763 w 78293"/>
                <a:gd name="connsiteY4" fmla="*/ 92382 h 105856"/>
                <a:gd name="connsiteX5" fmla="*/ 53190 w 78293"/>
                <a:gd name="connsiteY5" fmla="*/ 65599 h 105856"/>
                <a:gd name="connsiteX6" fmla="*/ 78521 w 78293"/>
                <a:gd name="connsiteY6" fmla="*/ 31164 h 105856"/>
                <a:gd name="connsiteX7" fmla="*/ 37071 w 78293"/>
                <a:gd name="connsiteY7" fmla="*/ 76 h 105856"/>
                <a:gd name="connsiteX8" fmla="*/ 226 w 78293"/>
                <a:gd name="connsiteY8" fmla="*/ 28613 h 105856"/>
                <a:gd name="connsiteX9" fmla="*/ 9615 w 78293"/>
                <a:gd name="connsiteY9" fmla="*/ 37540 h 105856"/>
                <a:gd name="connsiteX10" fmla="*/ 19003 w 78293"/>
                <a:gd name="connsiteY10" fmla="*/ 29091 h 105856"/>
                <a:gd name="connsiteX11" fmla="*/ 8552 w 78293"/>
                <a:gd name="connsiteY11" fmla="*/ 20642 h 105856"/>
                <a:gd name="connsiteX12" fmla="*/ 34414 w 78293"/>
                <a:gd name="connsiteY12" fmla="*/ 5815 h 105856"/>
                <a:gd name="connsiteX13" fmla="*/ 61338 w 78293"/>
                <a:gd name="connsiteY13" fmla="*/ 31164 h 105856"/>
                <a:gd name="connsiteX14" fmla="*/ 44688 w 78293"/>
                <a:gd name="connsiteY14" fmla="*/ 61773 h 105856"/>
                <a:gd name="connsiteX15" fmla="*/ 1998 w 78293"/>
                <a:gd name="connsiteY15" fmla="*/ 99715 h 105856"/>
                <a:gd name="connsiteX16" fmla="*/ 226 w 78293"/>
                <a:gd name="connsiteY16" fmla="*/ 105933 h 105856"/>
                <a:gd name="connsiteX17" fmla="*/ 73206 w 78293"/>
                <a:gd name="connsiteY17" fmla="*/ 105933 h 105856"/>
                <a:gd name="connsiteX18" fmla="*/ 78521 w 78293"/>
                <a:gd name="connsiteY18" fmla="*/ 7691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05856">
                  <a:moveTo>
                    <a:pt x="78521" y="76918"/>
                  </a:moveTo>
                  <a:lnTo>
                    <a:pt x="72498" y="76918"/>
                  </a:lnTo>
                  <a:cubicBezTo>
                    <a:pt x="71966" y="80425"/>
                    <a:pt x="70195" y="89831"/>
                    <a:pt x="67892" y="91425"/>
                  </a:cubicBezTo>
                  <a:cubicBezTo>
                    <a:pt x="66475" y="92382"/>
                    <a:pt x="52836" y="92382"/>
                    <a:pt x="50356" y="92382"/>
                  </a:cubicBezTo>
                  <a:lnTo>
                    <a:pt x="17763" y="92382"/>
                  </a:lnTo>
                  <a:cubicBezTo>
                    <a:pt x="36362" y="77555"/>
                    <a:pt x="42562" y="73092"/>
                    <a:pt x="53190" y="65599"/>
                  </a:cubicBezTo>
                  <a:cubicBezTo>
                    <a:pt x="66298" y="56193"/>
                    <a:pt x="78521" y="46309"/>
                    <a:pt x="78521" y="31164"/>
                  </a:cubicBezTo>
                  <a:cubicBezTo>
                    <a:pt x="78521" y="11873"/>
                    <a:pt x="59744" y="76"/>
                    <a:pt x="37071" y="76"/>
                  </a:cubicBezTo>
                  <a:cubicBezTo>
                    <a:pt x="15106" y="76"/>
                    <a:pt x="226" y="13946"/>
                    <a:pt x="226" y="28613"/>
                  </a:cubicBezTo>
                  <a:cubicBezTo>
                    <a:pt x="226" y="36743"/>
                    <a:pt x="7843" y="37540"/>
                    <a:pt x="9615" y="37540"/>
                  </a:cubicBezTo>
                  <a:cubicBezTo>
                    <a:pt x="13866" y="37540"/>
                    <a:pt x="19003" y="34830"/>
                    <a:pt x="19003" y="29091"/>
                  </a:cubicBezTo>
                  <a:cubicBezTo>
                    <a:pt x="19003" y="26221"/>
                    <a:pt x="17763" y="20642"/>
                    <a:pt x="8552" y="20642"/>
                  </a:cubicBezTo>
                  <a:cubicBezTo>
                    <a:pt x="14043" y="9323"/>
                    <a:pt x="26088" y="5815"/>
                    <a:pt x="34414" y="5815"/>
                  </a:cubicBezTo>
                  <a:cubicBezTo>
                    <a:pt x="52127" y="5815"/>
                    <a:pt x="61338" y="18250"/>
                    <a:pt x="61338" y="31164"/>
                  </a:cubicBezTo>
                  <a:cubicBezTo>
                    <a:pt x="61338" y="45033"/>
                    <a:pt x="50356" y="56033"/>
                    <a:pt x="44688" y="61773"/>
                  </a:cubicBezTo>
                  <a:lnTo>
                    <a:pt x="1998" y="99715"/>
                  </a:lnTo>
                  <a:cubicBezTo>
                    <a:pt x="226" y="101150"/>
                    <a:pt x="226" y="101469"/>
                    <a:pt x="226" y="105933"/>
                  </a:cubicBezTo>
                  <a:lnTo>
                    <a:pt x="73206" y="105933"/>
                  </a:lnTo>
                  <a:lnTo>
                    <a:pt x="78521" y="76918"/>
                  </a:lnTo>
                  <a:close/>
                </a:path>
              </a:pathLst>
            </a:custGeom>
            <a:solidFill>
              <a:srgbClr val="000000"/>
            </a:solidFill>
            <a:ln w="25348"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E2BB8E0D-FEEA-780F-5C90-C51DACB22A35}"/>
                </a:ext>
              </a:extLst>
            </p:cNvPr>
            <p:cNvSpPr/>
            <p:nvPr>
              <p:custDataLst>
                <p:tags r:id="rId15"/>
              </p:custDataLst>
            </p:nvPr>
          </p:nvSpPr>
          <p:spPr>
            <a:xfrm>
              <a:off x="8428361" y="4223953"/>
              <a:ext cx="29606" cy="68096"/>
            </a:xfrm>
            <a:custGeom>
              <a:avLst/>
              <a:gdLst>
                <a:gd name="connsiteX0" fmla="*/ 29838 w 29606"/>
                <a:gd name="connsiteY0" fmla="*/ 23988 h 68096"/>
                <a:gd name="connsiteX1" fmla="*/ 13643 w 29606"/>
                <a:gd name="connsiteY1" fmla="*/ 75 h 68096"/>
                <a:gd name="connsiteX2" fmla="*/ 231 w 29606"/>
                <a:gd name="connsiteY2" fmla="*/ 12145 h 68096"/>
                <a:gd name="connsiteX3" fmla="*/ 13643 w 29606"/>
                <a:gd name="connsiteY3" fmla="*/ 24216 h 68096"/>
                <a:gd name="connsiteX4" fmla="*/ 22499 w 29606"/>
                <a:gd name="connsiteY4" fmla="*/ 21255 h 68096"/>
                <a:gd name="connsiteX5" fmla="*/ 23765 w 29606"/>
                <a:gd name="connsiteY5" fmla="*/ 20572 h 68096"/>
                <a:gd name="connsiteX6" fmla="*/ 24271 w 29606"/>
                <a:gd name="connsiteY6" fmla="*/ 23988 h 68096"/>
                <a:gd name="connsiteX7" fmla="*/ 7063 w 29606"/>
                <a:gd name="connsiteY7" fmla="*/ 62022 h 68096"/>
                <a:gd name="connsiteX8" fmla="*/ 4280 w 29606"/>
                <a:gd name="connsiteY8" fmla="*/ 65666 h 68096"/>
                <a:gd name="connsiteX9" fmla="*/ 6810 w 29606"/>
                <a:gd name="connsiteY9" fmla="*/ 68171 h 68096"/>
                <a:gd name="connsiteX10" fmla="*/ 29838 w 29606"/>
                <a:gd name="connsiteY10" fmla="*/ 23988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838" y="23988"/>
                  </a:moveTo>
                  <a:cubicBezTo>
                    <a:pt x="29838" y="8957"/>
                    <a:pt x="23512" y="75"/>
                    <a:pt x="13643" y="75"/>
                  </a:cubicBezTo>
                  <a:cubicBezTo>
                    <a:pt x="5292" y="75"/>
                    <a:pt x="231" y="5768"/>
                    <a:pt x="231" y="12145"/>
                  </a:cubicBezTo>
                  <a:cubicBezTo>
                    <a:pt x="231" y="18294"/>
                    <a:pt x="5292" y="24216"/>
                    <a:pt x="13643" y="24216"/>
                  </a:cubicBezTo>
                  <a:cubicBezTo>
                    <a:pt x="16679" y="24216"/>
                    <a:pt x="19969" y="23305"/>
                    <a:pt x="22499" y="21255"/>
                  </a:cubicBezTo>
                  <a:cubicBezTo>
                    <a:pt x="23259" y="20800"/>
                    <a:pt x="23512" y="20572"/>
                    <a:pt x="23765" y="20572"/>
                  </a:cubicBezTo>
                  <a:cubicBezTo>
                    <a:pt x="24018" y="20572"/>
                    <a:pt x="24271" y="20800"/>
                    <a:pt x="24271" y="23988"/>
                  </a:cubicBezTo>
                  <a:cubicBezTo>
                    <a:pt x="24271" y="40841"/>
                    <a:pt x="15414" y="54506"/>
                    <a:pt x="7063" y="62022"/>
                  </a:cubicBezTo>
                  <a:cubicBezTo>
                    <a:pt x="4280" y="64527"/>
                    <a:pt x="4280" y="64982"/>
                    <a:pt x="4280" y="65666"/>
                  </a:cubicBezTo>
                  <a:cubicBezTo>
                    <a:pt x="4280" y="67260"/>
                    <a:pt x="5545" y="68171"/>
                    <a:pt x="6810" y="68171"/>
                  </a:cubicBezTo>
                  <a:cubicBezTo>
                    <a:pt x="9594" y="68171"/>
                    <a:pt x="29838" y="50634"/>
                    <a:pt x="29838" y="23988"/>
                  </a:cubicBezTo>
                  <a:close/>
                </a:path>
              </a:pathLst>
            </a:custGeom>
            <a:solidFill>
              <a:srgbClr val="000000"/>
            </a:solidFill>
            <a:ln w="25348"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781D1CD6-398E-27C5-6309-A312C12480E0}"/>
                </a:ext>
              </a:extLst>
            </p:cNvPr>
            <p:cNvSpPr/>
            <p:nvPr>
              <p:custDataLst>
                <p:tags r:id="rId16"/>
              </p:custDataLst>
            </p:nvPr>
          </p:nvSpPr>
          <p:spPr>
            <a:xfrm>
              <a:off x="8532476" y="4087533"/>
              <a:ext cx="126272" cy="207248"/>
            </a:xfrm>
            <a:custGeom>
              <a:avLst/>
              <a:gdLst>
                <a:gd name="connsiteX0" fmla="*/ 79693 w 126272"/>
                <a:gd name="connsiteY0" fmla="*/ 69537 h 207248"/>
                <a:gd name="connsiteX1" fmla="*/ 101456 w 126272"/>
                <a:gd name="connsiteY1" fmla="*/ 69537 h 207248"/>
                <a:gd name="connsiteX2" fmla="*/ 109047 w 126272"/>
                <a:gd name="connsiteY2" fmla="*/ 64982 h 207248"/>
                <a:gd name="connsiteX3" fmla="*/ 102215 w 126272"/>
                <a:gd name="connsiteY3" fmla="*/ 62477 h 207248"/>
                <a:gd name="connsiteX4" fmla="*/ 81212 w 126272"/>
                <a:gd name="connsiteY4" fmla="*/ 62477 h 207248"/>
                <a:gd name="connsiteX5" fmla="*/ 86526 w 126272"/>
                <a:gd name="connsiteY5" fmla="*/ 36514 h 207248"/>
                <a:gd name="connsiteX6" fmla="*/ 92599 w 126272"/>
                <a:gd name="connsiteY6" fmla="*/ 12828 h 207248"/>
                <a:gd name="connsiteX7" fmla="*/ 104492 w 126272"/>
                <a:gd name="connsiteY7" fmla="*/ 5085 h 207248"/>
                <a:gd name="connsiteX8" fmla="*/ 116892 w 126272"/>
                <a:gd name="connsiteY8" fmla="*/ 9185 h 207248"/>
                <a:gd name="connsiteX9" fmla="*/ 103227 w 126272"/>
                <a:gd name="connsiteY9" fmla="*/ 21483 h 207248"/>
                <a:gd name="connsiteX10" fmla="*/ 112590 w 126272"/>
                <a:gd name="connsiteY10" fmla="*/ 29454 h 207248"/>
                <a:gd name="connsiteX11" fmla="*/ 126508 w 126272"/>
                <a:gd name="connsiteY11" fmla="*/ 15789 h 207248"/>
                <a:gd name="connsiteX12" fmla="*/ 104492 w 126272"/>
                <a:gd name="connsiteY12" fmla="*/ 75 h 207248"/>
                <a:gd name="connsiteX13" fmla="*/ 72355 w 126272"/>
                <a:gd name="connsiteY13" fmla="*/ 26721 h 207248"/>
                <a:gd name="connsiteX14" fmla="*/ 64004 w 126272"/>
                <a:gd name="connsiteY14" fmla="*/ 62477 h 207248"/>
                <a:gd name="connsiteX15" fmla="*/ 46544 w 126272"/>
                <a:gd name="connsiteY15" fmla="*/ 62477 h 207248"/>
                <a:gd name="connsiteX16" fmla="*/ 38952 w 126272"/>
                <a:gd name="connsiteY16" fmla="*/ 66804 h 207248"/>
                <a:gd name="connsiteX17" fmla="*/ 46038 w 126272"/>
                <a:gd name="connsiteY17" fmla="*/ 69537 h 207248"/>
                <a:gd name="connsiteX18" fmla="*/ 62739 w 126272"/>
                <a:gd name="connsiteY18" fmla="*/ 69537 h 207248"/>
                <a:gd name="connsiteX19" fmla="*/ 43760 w 126272"/>
                <a:gd name="connsiteY19" fmla="*/ 159497 h 207248"/>
                <a:gd name="connsiteX20" fmla="*/ 21745 w 126272"/>
                <a:gd name="connsiteY20" fmla="*/ 202313 h 207248"/>
                <a:gd name="connsiteX21" fmla="*/ 9598 w 126272"/>
                <a:gd name="connsiteY21" fmla="*/ 198214 h 207248"/>
                <a:gd name="connsiteX22" fmla="*/ 23516 w 126272"/>
                <a:gd name="connsiteY22" fmla="*/ 185915 h 207248"/>
                <a:gd name="connsiteX23" fmla="*/ 14153 w 126272"/>
                <a:gd name="connsiteY23" fmla="*/ 177944 h 207248"/>
                <a:gd name="connsiteX24" fmla="*/ 235 w 126272"/>
                <a:gd name="connsiteY24" fmla="*/ 191609 h 207248"/>
                <a:gd name="connsiteX25" fmla="*/ 21745 w 126272"/>
                <a:gd name="connsiteY25" fmla="*/ 207324 h 207248"/>
                <a:gd name="connsiteX26" fmla="*/ 50340 w 126272"/>
                <a:gd name="connsiteY26" fmla="*/ 185232 h 207248"/>
                <a:gd name="connsiteX27" fmla="*/ 64510 w 126272"/>
                <a:gd name="connsiteY27" fmla="*/ 141733 h 207248"/>
                <a:gd name="connsiteX28" fmla="*/ 79693 w 126272"/>
                <a:gd name="connsiteY28" fmla="*/ 69537 h 2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07248">
                  <a:moveTo>
                    <a:pt x="79693" y="69537"/>
                  </a:moveTo>
                  <a:lnTo>
                    <a:pt x="101456" y="69537"/>
                  </a:lnTo>
                  <a:cubicBezTo>
                    <a:pt x="106517" y="69537"/>
                    <a:pt x="109047" y="69537"/>
                    <a:pt x="109047" y="64982"/>
                  </a:cubicBezTo>
                  <a:cubicBezTo>
                    <a:pt x="109047" y="62477"/>
                    <a:pt x="106517" y="62477"/>
                    <a:pt x="102215" y="62477"/>
                  </a:cubicBezTo>
                  <a:lnTo>
                    <a:pt x="81212" y="62477"/>
                  </a:lnTo>
                  <a:lnTo>
                    <a:pt x="86526" y="36514"/>
                  </a:lnTo>
                  <a:cubicBezTo>
                    <a:pt x="87538" y="31731"/>
                    <a:pt x="91081" y="15561"/>
                    <a:pt x="92599" y="12828"/>
                  </a:cubicBezTo>
                  <a:cubicBezTo>
                    <a:pt x="94876" y="8501"/>
                    <a:pt x="99178" y="5085"/>
                    <a:pt x="104492" y="5085"/>
                  </a:cubicBezTo>
                  <a:cubicBezTo>
                    <a:pt x="105505" y="5085"/>
                    <a:pt x="112084" y="5085"/>
                    <a:pt x="116892" y="9185"/>
                  </a:cubicBezTo>
                  <a:cubicBezTo>
                    <a:pt x="105758" y="10096"/>
                    <a:pt x="103227" y="18067"/>
                    <a:pt x="103227" y="21483"/>
                  </a:cubicBezTo>
                  <a:cubicBezTo>
                    <a:pt x="103227" y="26721"/>
                    <a:pt x="107782" y="29454"/>
                    <a:pt x="112590" y="29454"/>
                  </a:cubicBezTo>
                  <a:cubicBezTo>
                    <a:pt x="119169" y="29454"/>
                    <a:pt x="126508" y="24444"/>
                    <a:pt x="126508" y="15789"/>
                  </a:cubicBezTo>
                  <a:cubicBezTo>
                    <a:pt x="126508" y="5313"/>
                    <a:pt x="114868" y="75"/>
                    <a:pt x="104492" y="75"/>
                  </a:cubicBezTo>
                  <a:cubicBezTo>
                    <a:pt x="95889" y="75"/>
                    <a:pt x="79946" y="4174"/>
                    <a:pt x="72355" y="26721"/>
                  </a:cubicBezTo>
                  <a:cubicBezTo>
                    <a:pt x="70837" y="31504"/>
                    <a:pt x="70078" y="33781"/>
                    <a:pt x="64004" y="62477"/>
                  </a:cubicBezTo>
                  <a:lnTo>
                    <a:pt x="46544" y="62477"/>
                  </a:lnTo>
                  <a:cubicBezTo>
                    <a:pt x="41736" y="62477"/>
                    <a:pt x="38952" y="62477"/>
                    <a:pt x="38952" y="66804"/>
                  </a:cubicBezTo>
                  <a:cubicBezTo>
                    <a:pt x="38952" y="69537"/>
                    <a:pt x="41230" y="69537"/>
                    <a:pt x="46038" y="69537"/>
                  </a:cubicBezTo>
                  <a:lnTo>
                    <a:pt x="62739" y="69537"/>
                  </a:lnTo>
                  <a:lnTo>
                    <a:pt x="43760" y="159497"/>
                  </a:lnTo>
                  <a:cubicBezTo>
                    <a:pt x="39205" y="181588"/>
                    <a:pt x="34903" y="202313"/>
                    <a:pt x="21745" y="202313"/>
                  </a:cubicBezTo>
                  <a:cubicBezTo>
                    <a:pt x="20733" y="202313"/>
                    <a:pt x="14406" y="202313"/>
                    <a:pt x="9598" y="198214"/>
                  </a:cubicBezTo>
                  <a:cubicBezTo>
                    <a:pt x="21239" y="197530"/>
                    <a:pt x="23516" y="189332"/>
                    <a:pt x="23516" y="185915"/>
                  </a:cubicBezTo>
                  <a:cubicBezTo>
                    <a:pt x="23516" y="180677"/>
                    <a:pt x="18961" y="177944"/>
                    <a:pt x="14153" y="177944"/>
                  </a:cubicBezTo>
                  <a:cubicBezTo>
                    <a:pt x="7574" y="177944"/>
                    <a:pt x="235" y="182955"/>
                    <a:pt x="235" y="191609"/>
                  </a:cubicBezTo>
                  <a:cubicBezTo>
                    <a:pt x="235" y="201858"/>
                    <a:pt x="11370" y="207324"/>
                    <a:pt x="21745" y="207324"/>
                  </a:cubicBezTo>
                  <a:cubicBezTo>
                    <a:pt x="35663" y="207324"/>
                    <a:pt x="45785" y="193887"/>
                    <a:pt x="50340" y="185232"/>
                  </a:cubicBezTo>
                  <a:cubicBezTo>
                    <a:pt x="58437" y="170884"/>
                    <a:pt x="64257" y="143327"/>
                    <a:pt x="64510" y="141733"/>
                  </a:cubicBezTo>
                  <a:lnTo>
                    <a:pt x="79693" y="69537"/>
                  </a:lnTo>
                  <a:close/>
                </a:path>
              </a:pathLst>
            </a:custGeom>
            <a:solidFill>
              <a:srgbClr val="000000"/>
            </a:solidFill>
            <a:ln w="25348"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98B1D7BC-5841-51A9-FE7E-B6CD8C15B5B8}"/>
                </a:ext>
              </a:extLst>
            </p:cNvPr>
            <p:cNvSpPr/>
            <p:nvPr>
              <p:custDataLst>
                <p:tags r:id="rId17"/>
              </p:custDataLst>
            </p:nvPr>
          </p:nvSpPr>
          <p:spPr>
            <a:xfrm>
              <a:off x="8652520" y="4176399"/>
              <a:ext cx="81482" cy="109044"/>
            </a:xfrm>
            <a:custGeom>
              <a:avLst/>
              <a:gdLst>
                <a:gd name="connsiteX0" fmla="*/ 39033 w 81482"/>
                <a:gd name="connsiteY0" fmla="*/ 52686 h 109044"/>
                <a:gd name="connsiteX1" fmla="*/ 62769 w 81482"/>
                <a:gd name="connsiteY1" fmla="*/ 78352 h 109044"/>
                <a:gd name="connsiteX2" fmla="*/ 39742 w 81482"/>
                <a:gd name="connsiteY2" fmla="*/ 104019 h 109044"/>
                <a:gd name="connsiteX3" fmla="*/ 9628 w 81482"/>
                <a:gd name="connsiteY3" fmla="*/ 92860 h 109044"/>
                <a:gd name="connsiteX4" fmla="*/ 19902 w 81482"/>
                <a:gd name="connsiteY4" fmla="*/ 83932 h 109044"/>
                <a:gd name="connsiteX5" fmla="*/ 10160 w 81482"/>
                <a:gd name="connsiteY5" fmla="*/ 75164 h 109044"/>
                <a:gd name="connsiteX6" fmla="*/ 240 w 81482"/>
                <a:gd name="connsiteY6" fmla="*/ 84411 h 109044"/>
                <a:gd name="connsiteX7" fmla="*/ 40096 w 81482"/>
                <a:gd name="connsiteY7" fmla="*/ 109121 h 109044"/>
                <a:gd name="connsiteX8" fmla="*/ 81723 w 81482"/>
                <a:gd name="connsiteY8" fmla="*/ 78352 h 109044"/>
                <a:gd name="connsiteX9" fmla="*/ 50901 w 81482"/>
                <a:gd name="connsiteY9" fmla="*/ 49816 h 109044"/>
                <a:gd name="connsiteX10" fmla="*/ 76232 w 81482"/>
                <a:gd name="connsiteY10" fmla="*/ 22076 h 109044"/>
                <a:gd name="connsiteX11" fmla="*/ 40450 w 81482"/>
                <a:gd name="connsiteY11" fmla="*/ 76 h 109044"/>
                <a:gd name="connsiteX12" fmla="*/ 5731 w 81482"/>
                <a:gd name="connsiteY12" fmla="*/ 21439 h 109044"/>
                <a:gd name="connsiteX13" fmla="*/ 14943 w 81482"/>
                <a:gd name="connsiteY13" fmla="*/ 29888 h 109044"/>
                <a:gd name="connsiteX14" fmla="*/ 23976 w 81482"/>
                <a:gd name="connsiteY14" fmla="*/ 21758 h 109044"/>
                <a:gd name="connsiteX15" fmla="*/ 14943 w 81482"/>
                <a:gd name="connsiteY15" fmla="*/ 13468 h 109044"/>
                <a:gd name="connsiteX16" fmla="*/ 39919 w 81482"/>
                <a:gd name="connsiteY16" fmla="*/ 4699 h 109044"/>
                <a:gd name="connsiteX17" fmla="*/ 59049 w 81482"/>
                <a:gd name="connsiteY17" fmla="*/ 22076 h 109044"/>
                <a:gd name="connsiteX18" fmla="*/ 51964 w 81482"/>
                <a:gd name="connsiteY18" fmla="*/ 41048 h 109044"/>
                <a:gd name="connsiteX19" fmla="*/ 32302 w 81482"/>
                <a:gd name="connsiteY19" fmla="*/ 47903 h 109044"/>
                <a:gd name="connsiteX20" fmla="*/ 26633 w 81482"/>
                <a:gd name="connsiteY20" fmla="*/ 48381 h 109044"/>
                <a:gd name="connsiteX21" fmla="*/ 24862 w 81482"/>
                <a:gd name="connsiteY21" fmla="*/ 50454 h 109044"/>
                <a:gd name="connsiteX22" fmla="*/ 29468 w 81482"/>
                <a:gd name="connsiteY22" fmla="*/ 52686 h 109044"/>
                <a:gd name="connsiteX23" fmla="*/ 39033 w 81482"/>
                <a:gd name="connsiteY23" fmla="*/ 52686 h 10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482" h="109044">
                  <a:moveTo>
                    <a:pt x="39033" y="52686"/>
                  </a:moveTo>
                  <a:cubicBezTo>
                    <a:pt x="52850" y="52686"/>
                    <a:pt x="62769" y="61294"/>
                    <a:pt x="62769" y="78352"/>
                  </a:cubicBezTo>
                  <a:cubicBezTo>
                    <a:pt x="62769" y="98121"/>
                    <a:pt x="50015" y="104019"/>
                    <a:pt x="39742" y="104019"/>
                  </a:cubicBezTo>
                  <a:cubicBezTo>
                    <a:pt x="32656" y="104019"/>
                    <a:pt x="17068" y="102266"/>
                    <a:pt x="9628" y="92860"/>
                  </a:cubicBezTo>
                  <a:cubicBezTo>
                    <a:pt x="17954" y="92541"/>
                    <a:pt x="19902" y="87280"/>
                    <a:pt x="19902" y="83932"/>
                  </a:cubicBezTo>
                  <a:cubicBezTo>
                    <a:pt x="19902" y="78831"/>
                    <a:pt x="15651" y="75164"/>
                    <a:pt x="10160" y="75164"/>
                  </a:cubicBezTo>
                  <a:cubicBezTo>
                    <a:pt x="5200" y="75164"/>
                    <a:pt x="240" y="77874"/>
                    <a:pt x="240" y="84411"/>
                  </a:cubicBezTo>
                  <a:cubicBezTo>
                    <a:pt x="240" y="99396"/>
                    <a:pt x="18662" y="109121"/>
                    <a:pt x="40096" y="109121"/>
                  </a:cubicBezTo>
                  <a:cubicBezTo>
                    <a:pt x="64718" y="109121"/>
                    <a:pt x="81723" y="94295"/>
                    <a:pt x="81723" y="78352"/>
                  </a:cubicBezTo>
                  <a:cubicBezTo>
                    <a:pt x="81723" y="65918"/>
                    <a:pt x="70386" y="53483"/>
                    <a:pt x="50901" y="49816"/>
                  </a:cubicBezTo>
                  <a:cubicBezTo>
                    <a:pt x="69500" y="43758"/>
                    <a:pt x="76232" y="31801"/>
                    <a:pt x="76232" y="22076"/>
                  </a:cubicBezTo>
                  <a:cubicBezTo>
                    <a:pt x="76232" y="9482"/>
                    <a:pt x="60112" y="76"/>
                    <a:pt x="40450" y="76"/>
                  </a:cubicBezTo>
                  <a:cubicBezTo>
                    <a:pt x="20788" y="76"/>
                    <a:pt x="5731" y="8685"/>
                    <a:pt x="5731" y="21439"/>
                  </a:cubicBezTo>
                  <a:cubicBezTo>
                    <a:pt x="5731" y="26859"/>
                    <a:pt x="9628" y="29888"/>
                    <a:pt x="14943" y="29888"/>
                  </a:cubicBezTo>
                  <a:cubicBezTo>
                    <a:pt x="20434" y="29888"/>
                    <a:pt x="23976" y="26221"/>
                    <a:pt x="23976" y="21758"/>
                  </a:cubicBezTo>
                  <a:cubicBezTo>
                    <a:pt x="23976" y="17134"/>
                    <a:pt x="20434" y="13787"/>
                    <a:pt x="14943" y="13468"/>
                  </a:cubicBezTo>
                  <a:cubicBezTo>
                    <a:pt x="21142" y="6453"/>
                    <a:pt x="33365" y="4699"/>
                    <a:pt x="39919" y="4699"/>
                  </a:cubicBezTo>
                  <a:cubicBezTo>
                    <a:pt x="47890" y="4699"/>
                    <a:pt x="59049" y="8207"/>
                    <a:pt x="59049" y="22076"/>
                  </a:cubicBezTo>
                  <a:cubicBezTo>
                    <a:pt x="59049" y="28772"/>
                    <a:pt x="56569" y="36106"/>
                    <a:pt x="51964" y="41048"/>
                  </a:cubicBezTo>
                  <a:cubicBezTo>
                    <a:pt x="46118" y="47106"/>
                    <a:pt x="41159" y="47425"/>
                    <a:pt x="32302" y="47903"/>
                  </a:cubicBezTo>
                  <a:cubicBezTo>
                    <a:pt x="27873" y="48222"/>
                    <a:pt x="27519" y="48222"/>
                    <a:pt x="26633" y="48381"/>
                  </a:cubicBezTo>
                  <a:cubicBezTo>
                    <a:pt x="26279" y="48381"/>
                    <a:pt x="24862" y="48700"/>
                    <a:pt x="24862" y="50454"/>
                  </a:cubicBezTo>
                  <a:cubicBezTo>
                    <a:pt x="24862" y="52686"/>
                    <a:pt x="26456" y="52686"/>
                    <a:pt x="29468" y="52686"/>
                  </a:cubicBezTo>
                  <a:lnTo>
                    <a:pt x="39033" y="52686"/>
                  </a:lnTo>
                  <a:close/>
                </a:path>
              </a:pathLst>
            </a:custGeom>
            <a:solidFill>
              <a:srgbClr val="000000"/>
            </a:solidFill>
            <a:ln w="25348"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A559D48C-8FE0-7ACA-307D-5F67179C0EC0}"/>
                </a:ext>
              </a:extLst>
            </p:cNvPr>
            <p:cNvSpPr/>
            <p:nvPr>
              <p:custDataLst>
                <p:tags r:id="rId18"/>
              </p:custDataLst>
            </p:nvPr>
          </p:nvSpPr>
          <p:spPr>
            <a:xfrm>
              <a:off x="8778239" y="4223953"/>
              <a:ext cx="29606" cy="68096"/>
            </a:xfrm>
            <a:custGeom>
              <a:avLst/>
              <a:gdLst>
                <a:gd name="connsiteX0" fmla="*/ 29852 w 29606"/>
                <a:gd name="connsiteY0" fmla="*/ 23988 h 68096"/>
                <a:gd name="connsiteX1" fmla="*/ 13656 w 29606"/>
                <a:gd name="connsiteY1" fmla="*/ 75 h 68096"/>
                <a:gd name="connsiteX2" fmla="*/ 245 w 29606"/>
                <a:gd name="connsiteY2" fmla="*/ 12145 h 68096"/>
                <a:gd name="connsiteX3" fmla="*/ 13656 w 29606"/>
                <a:gd name="connsiteY3" fmla="*/ 24216 h 68096"/>
                <a:gd name="connsiteX4" fmla="*/ 22513 w 29606"/>
                <a:gd name="connsiteY4" fmla="*/ 21255 h 68096"/>
                <a:gd name="connsiteX5" fmla="*/ 23779 w 29606"/>
                <a:gd name="connsiteY5" fmla="*/ 20572 h 68096"/>
                <a:gd name="connsiteX6" fmla="*/ 24285 w 29606"/>
                <a:gd name="connsiteY6" fmla="*/ 23988 h 68096"/>
                <a:gd name="connsiteX7" fmla="*/ 7077 w 29606"/>
                <a:gd name="connsiteY7" fmla="*/ 62022 h 68096"/>
                <a:gd name="connsiteX8" fmla="*/ 4294 w 29606"/>
                <a:gd name="connsiteY8" fmla="*/ 65666 h 68096"/>
                <a:gd name="connsiteX9" fmla="*/ 6824 w 29606"/>
                <a:gd name="connsiteY9" fmla="*/ 68171 h 68096"/>
                <a:gd name="connsiteX10" fmla="*/ 29852 w 29606"/>
                <a:gd name="connsiteY10" fmla="*/ 23988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852" y="23988"/>
                  </a:moveTo>
                  <a:cubicBezTo>
                    <a:pt x="29852" y="8957"/>
                    <a:pt x="23525" y="75"/>
                    <a:pt x="13656" y="75"/>
                  </a:cubicBezTo>
                  <a:cubicBezTo>
                    <a:pt x="5306" y="75"/>
                    <a:pt x="245" y="5768"/>
                    <a:pt x="245" y="12145"/>
                  </a:cubicBezTo>
                  <a:cubicBezTo>
                    <a:pt x="245" y="18294"/>
                    <a:pt x="5306" y="24216"/>
                    <a:pt x="13656" y="24216"/>
                  </a:cubicBezTo>
                  <a:cubicBezTo>
                    <a:pt x="16693" y="24216"/>
                    <a:pt x="19983" y="23305"/>
                    <a:pt x="22513" y="21255"/>
                  </a:cubicBezTo>
                  <a:cubicBezTo>
                    <a:pt x="23272" y="20800"/>
                    <a:pt x="23525" y="20572"/>
                    <a:pt x="23779" y="20572"/>
                  </a:cubicBezTo>
                  <a:cubicBezTo>
                    <a:pt x="24032" y="20572"/>
                    <a:pt x="24285" y="20800"/>
                    <a:pt x="24285" y="23988"/>
                  </a:cubicBezTo>
                  <a:cubicBezTo>
                    <a:pt x="24285" y="40841"/>
                    <a:pt x="15428" y="54506"/>
                    <a:pt x="7077" y="62022"/>
                  </a:cubicBezTo>
                  <a:cubicBezTo>
                    <a:pt x="4294" y="64527"/>
                    <a:pt x="4294" y="64982"/>
                    <a:pt x="4294" y="65666"/>
                  </a:cubicBezTo>
                  <a:cubicBezTo>
                    <a:pt x="4294" y="67260"/>
                    <a:pt x="5559" y="68171"/>
                    <a:pt x="6824" y="68171"/>
                  </a:cubicBezTo>
                  <a:cubicBezTo>
                    <a:pt x="9608" y="68171"/>
                    <a:pt x="29852" y="50634"/>
                    <a:pt x="29852" y="23988"/>
                  </a:cubicBezTo>
                  <a:close/>
                </a:path>
              </a:pathLst>
            </a:custGeom>
            <a:solidFill>
              <a:srgbClr val="000000"/>
            </a:solidFill>
            <a:ln w="25348"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491539AC-D14F-81A1-EA91-EAD7C1A6AEF3}"/>
                </a:ext>
              </a:extLst>
            </p:cNvPr>
            <p:cNvSpPr/>
            <p:nvPr>
              <p:custDataLst>
                <p:tags r:id="rId19"/>
              </p:custDataLst>
            </p:nvPr>
          </p:nvSpPr>
          <p:spPr>
            <a:xfrm>
              <a:off x="8890705" y="4223953"/>
              <a:ext cx="26823" cy="24141"/>
            </a:xfrm>
            <a:custGeom>
              <a:avLst/>
              <a:gdLst>
                <a:gd name="connsiteX0" fmla="*/ 27073 w 26823"/>
                <a:gd name="connsiteY0" fmla="*/ 12145 h 24141"/>
                <a:gd name="connsiteX1" fmla="*/ 13661 w 26823"/>
                <a:gd name="connsiteY1" fmla="*/ 75 h 24141"/>
                <a:gd name="connsiteX2" fmla="*/ 249 w 26823"/>
                <a:gd name="connsiteY2" fmla="*/ 12145 h 24141"/>
                <a:gd name="connsiteX3" fmla="*/ 13661 w 26823"/>
                <a:gd name="connsiteY3" fmla="*/ 24216 h 24141"/>
                <a:gd name="connsiteX4" fmla="*/ 27073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73" y="12145"/>
                  </a:moveTo>
                  <a:cubicBezTo>
                    <a:pt x="27073" y="5541"/>
                    <a:pt x="20999" y="75"/>
                    <a:pt x="13661" y="75"/>
                  </a:cubicBezTo>
                  <a:cubicBezTo>
                    <a:pt x="6322" y="75"/>
                    <a:pt x="249" y="5541"/>
                    <a:pt x="249" y="12145"/>
                  </a:cubicBezTo>
                  <a:cubicBezTo>
                    <a:pt x="249" y="18750"/>
                    <a:pt x="6322" y="24216"/>
                    <a:pt x="13661" y="24216"/>
                  </a:cubicBezTo>
                  <a:cubicBezTo>
                    <a:pt x="20999" y="24216"/>
                    <a:pt x="27073" y="18750"/>
                    <a:pt x="27073" y="12145"/>
                  </a:cubicBezTo>
                  <a:close/>
                </a:path>
              </a:pathLst>
            </a:custGeom>
            <a:solidFill>
              <a:srgbClr val="000000"/>
            </a:solidFill>
            <a:ln w="25348"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920B9107-B2FC-0327-6B3E-BA170BF1903F}"/>
                </a:ext>
              </a:extLst>
            </p:cNvPr>
            <p:cNvSpPr/>
            <p:nvPr>
              <p:custDataLst>
                <p:tags r:id="rId20"/>
              </p:custDataLst>
            </p:nvPr>
          </p:nvSpPr>
          <p:spPr>
            <a:xfrm>
              <a:off x="9003173" y="4223953"/>
              <a:ext cx="26823" cy="24141"/>
            </a:xfrm>
            <a:custGeom>
              <a:avLst/>
              <a:gdLst>
                <a:gd name="connsiteX0" fmla="*/ 27077 w 26823"/>
                <a:gd name="connsiteY0" fmla="*/ 12145 h 24141"/>
                <a:gd name="connsiteX1" fmla="*/ 13665 w 26823"/>
                <a:gd name="connsiteY1" fmla="*/ 75 h 24141"/>
                <a:gd name="connsiteX2" fmla="*/ 254 w 26823"/>
                <a:gd name="connsiteY2" fmla="*/ 12145 h 24141"/>
                <a:gd name="connsiteX3" fmla="*/ 13665 w 26823"/>
                <a:gd name="connsiteY3" fmla="*/ 24216 h 24141"/>
                <a:gd name="connsiteX4" fmla="*/ 27077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77" y="12145"/>
                  </a:moveTo>
                  <a:cubicBezTo>
                    <a:pt x="27077" y="5541"/>
                    <a:pt x="21004" y="75"/>
                    <a:pt x="13665" y="75"/>
                  </a:cubicBezTo>
                  <a:cubicBezTo>
                    <a:pt x="6327" y="75"/>
                    <a:pt x="254" y="5541"/>
                    <a:pt x="254" y="12145"/>
                  </a:cubicBezTo>
                  <a:cubicBezTo>
                    <a:pt x="254" y="18750"/>
                    <a:pt x="6327" y="24216"/>
                    <a:pt x="13665" y="24216"/>
                  </a:cubicBezTo>
                  <a:cubicBezTo>
                    <a:pt x="21004" y="24216"/>
                    <a:pt x="27077" y="18750"/>
                    <a:pt x="27077" y="12145"/>
                  </a:cubicBezTo>
                  <a:close/>
                </a:path>
              </a:pathLst>
            </a:custGeom>
            <a:solidFill>
              <a:srgbClr val="000000"/>
            </a:solidFill>
            <a:ln w="25348"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DC1A00BE-8CCD-50AB-D940-17667439603A}"/>
                </a:ext>
              </a:extLst>
            </p:cNvPr>
            <p:cNvSpPr/>
            <p:nvPr>
              <p:custDataLst>
                <p:tags r:id="rId21"/>
              </p:custDataLst>
            </p:nvPr>
          </p:nvSpPr>
          <p:spPr>
            <a:xfrm>
              <a:off x="9115640" y="4223953"/>
              <a:ext cx="26823" cy="24141"/>
            </a:xfrm>
            <a:custGeom>
              <a:avLst/>
              <a:gdLst>
                <a:gd name="connsiteX0" fmla="*/ 27081 w 26823"/>
                <a:gd name="connsiteY0" fmla="*/ 12145 h 24141"/>
                <a:gd name="connsiteX1" fmla="*/ 13670 w 26823"/>
                <a:gd name="connsiteY1" fmla="*/ 75 h 24141"/>
                <a:gd name="connsiteX2" fmla="*/ 258 w 26823"/>
                <a:gd name="connsiteY2" fmla="*/ 12145 h 24141"/>
                <a:gd name="connsiteX3" fmla="*/ 13670 w 26823"/>
                <a:gd name="connsiteY3" fmla="*/ 24216 h 24141"/>
                <a:gd name="connsiteX4" fmla="*/ 27081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81" y="12145"/>
                  </a:moveTo>
                  <a:cubicBezTo>
                    <a:pt x="27081" y="5541"/>
                    <a:pt x="21008" y="75"/>
                    <a:pt x="13670" y="75"/>
                  </a:cubicBezTo>
                  <a:cubicBezTo>
                    <a:pt x="6331" y="75"/>
                    <a:pt x="258" y="5541"/>
                    <a:pt x="258" y="12145"/>
                  </a:cubicBezTo>
                  <a:cubicBezTo>
                    <a:pt x="258" y="18750"/>
                    <a:pt x="6331" y="24216"/>
                    <a:pt x="13670" y="24216"/>
                  </a:cubicBezTo>
                  <a:cubicBezTo>
                    <a:pt x="21008" y="24216"/>
                    <a:pt x="27081" y="18750"/>
                    <a:pt x="27081" y="12145"/>
                  </a:cubicBezTo>
                  <a:close/>
                </a:path>
              </a:pathLst>
            </a:custGeom>
            <a:solidFill>
              <a:srgbClr val="000000"/>
            </a:solidFill>
            <a:ln w="25348"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21500249-9583-4DEB-18C0-1B458E57091F}"/>
                </a:ext>
              </a:extLst>
            </p:cNvPr>
            <p:cNvSpPr/>
            <p:nvPr>
              <p:custDataLst>
                <p:tags r:id="rId22"/>
              </p:custDataLst>
            </p:nvPr>
          </p:nvSpPr>
          <p:spPr>
            <a:xfrm>
              <a:off x="9228107" y="4223953"/>
              <a:ext cx="26823" cy="24141"/>
            </a:xfrm>
            <a:custGeom>
              <a:avLst/>
              <a:gdLst>
                <a:gd name="connsiteX0" fmla="*/ 27086 w 26823"/>
                <a:gd name="connsiteY0" fmla="*/ 12145 h 24141"/>
                <a:gd name="connsiteX1" fmla="*/ 13674 w 26823"/>
                <a:gd name="connsiteY1" fmla="*/ 75 h 24141"/>
                <a:gd name="connsiteX2" fmla="*/ 262 w 26823"/>
                <a:gd name="connsiteY2" fmla="*/ 12145 h 24141"/>
                <a:gd name="connsiteX3" fmla="*/ 13674 w 26823"/>
                <a:gd name="connsiteY3" fmla="*/ 24216 h 24141"/>
                <a:gd name="connsiteX4" fmla="*/ 27086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86" y="12145"/>
                  </a:moveTo>
                  <a:cubicBezTo>
                    <a:pt x="27086" y="5541"/>
                    <a:pt x="21013" y="75"/>
                    <a:pt x="13674" y="75"/>
                  </a:cubicBezTo>
                  <a:cubicBezTo>
                    <a:pt x="6336" y="75"/>
                    <a:pt x="262" y="5541"/>
                    <a:pt x="262" y="12145"/>
                  </a:cubicBezTo>
                  <a:cubicBezTo>
                    <a:pt x="262" y="18750"/>
                    <a:pt x="6336" y="24216"/>
                    <a:pt x="13674" y="24216"/>
                  </a:cubicBezTo>
                  <a:cubicBezTo>
                    <a:pt x="21013" y="24216"/>
                    <a:pt x="27086" y="18750"/>
                    <a:pt x="27086" y="12145"/>
                  </a:cubicBezTo>
                  <a:close/>
                </a:path>
              </a:pathLst>
            </a:custGeom>
            <a:solidFill>
              <a:srgbClr val="000000"/>
            </a:solidFill>
            <a:ln w="25348"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EF82693C-9A4C-0002-13A0-57D1B54E9171}"/>
                </a:ext>
              </a:extLst>
            </p:cNvPr>
            <p:cNvSpPr/>
            <p:nvPr>
              <p:custDataLst>
                <p:tags r:id="rId23"/>
              </p:custDataLst>
            </p:nvPr>
          </p:nvSpPr>
          <p:spPr>
            <a:xfrm>
              <a:off x="9340574" y="4223953"/>
              <a:ext cx="26823" cy="24141"/>
            </a:xfrm>
            <a:custGeom>
              <a:avLst/>
              <a:gdLst>
                <a:gd name="connsiteX0" fmla="*/ 27090 w 26823"/>
                <a:gd name="connsiteY0" fmla="*/ 12145 h 24141"/>
                <a:gd name="connsiteX1" fmla="*/ 13679 w 26823"/>
                <a:gd name="connsiteY1" fmla="*/ 75 h 24141"/>
                <a:gd name="connsiteX2" fmla="*/ 267 w 26823"/>
                <a:gd name="connsiteY2" fmla="*/ 12145 h 24141"/>
                <a:gd name="connsiteX3" fmla="*/ 13679 w 26823"/>
                <a:gd name="connsiteY3" fmla="*/ 24216 h 24141"/>
                <a:gd name="connsiteX4" fmla="*/ 27090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90" y="12145"/>
                  </a:moveTo>
                  <a:cubicBezTo>
                    <a:pt x="27090" y="5541"/>
                    <a:pt x="21017" y="75"/>
                    <a:pt x="13679" y="75"/>
                  </a:cubicBezTo>
                  <a:cubicBezTo>
                    <a:pt x="6340" y="75"/>
                    <a:pt x="267" y="5541"/>
                    <a:pt x="267" y="12145"/>
                  </a:cubicBezTo>
                  <a:cubicBezTo>
                    <a:pt x="267" y="18750"/>
                    <a:pt x="6340" y="24216"/>
                    <a:pt x="13679" y="24216"/>
                  </a:cubicBezTo>
                  <a:cubicBezTo>
                    <a:pt x="21017" y="24216"/>
                    <a:pt x="27090" y="18750"/>
                    <a:pt x="27090" y="12145"/>
                  </a:cubicBezTo>
                  <a:close/>
                </a:path>
              </a:pathLst>
            </a:custGeom>
            <a:solidFill>
              <a:srgbClr val="000000"/>
            </a:solidFill>
            <a:ln w="25348"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91CB9F7B-39BD-5D77-6F67-766020BDE6AB}"/>
                </a:ext>
              </a:extLst>
            </p:cNvPr>
            <p:cNvSpPr/>
            <p:nvPr>
              <p:custDataLst>
                <p:tags r:id="rId24"/>
              </p:custDataLst>
            </p:nvPr>
          </p:nvSpPr>
          <p:spPr>
            <a:xfrm>
              <a:off x="9453041" y="4223953"/>
              <a:ext cx="26823" cy="24141"/>
            </a:xfrm>
            <a:custGeom>
              <a:avLst/>
              <a:gdLst>
                <a:gd name="connsiteX0" fmla="*/ 27095 w 26823"/>
                <a:gd name="connsiteY0" fmla="*/ 12145 h 24141"/>
                <a:gd name="connsiteX1" fmla="*/ 13683 w 26823"/>
                <a:gd name="connsiteY1" fmla="*/ 75 h 24141"/>
                <a:gd name="connsiteX2" fmla="*/ 271 w 26823"/>
                <a:gd name="connsiteY2" fmla="*/ 12145 h 24141"/>
                <a:gd name="connsiteX3" fmla="*/ 13683 w 26823"/>
                <a:gd name="connsiteY3" fmla="*/ 24216 h 24141"/>
                <a:gd name="connsiteX4" fmla="*/ 27095 w 26823"/>
                <a:gd name="connsiteY4" fmla="*/ 12145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7095" y="12145"/>
                  </a:moveTo>
                  <a:cubicBezTo>
                    <a:pt x="27095" y="5541"/>
                    <a:pt x="21022" y="75"/>
                    <a:pt x="13683" y="75"/>
                  </a:cubicBezTo>
                  <a:cubicBezTo>
                    <a:pt x="6345" y="75"/>
                    <a:pt x="271" y="5541"/>
                    <a:pt x="271" y="12145"/>
                  </a:cubicBezTo>
                  <a:cubicBezTo>
                    <a:pt x="271" y="18750"/>
                    <a:pt x="6345" y="24216"/>
                    <a:pt x="13683" y="24216"/>
                  </a:cubicBezTo>
                  <a:cubicBezTo>
                    <a:pt x="21022" y="24216"/>
                    <a:pt x="27095" y="18750"/>
                    <a:pt x="27095" y="12145"/>
                  </a:cubicBezTo>
                  <a:close/>
                </a:path>
              </a:pathLst>
            </a:custGeom>
            <a:solidFill>
              <a:srgbClr val="000000"/>
            </a:solidFill>
            <a:ln w="25348"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1EF83B6B-009A-6ADF-B233-5F9D7F876813}"/>
                </a:ext>
              </a:extLst>
            </p:cNvPr>
            <p:cNvSpPr/>
            <p:nvPr>
              <p:custDataLst>
                <p:tags r:id="rId25"/>
              </p:custDataLst>
            </p:nvPr>
          </p:nvSpPr>
          <p:spPr>
            <a:xfrm>
              <a:off x="9565508" y="4223953"/>
              <a:ext cx="29606" cy="68096"/>
            </a:xfrm>
            <a:custGeom>
              <a:avLst/>
              <a:gdLst>
                <a:gd name="connsiteX0" fmla="*/ 29883 w 29606"/>
                <a:gd name="connsiteY0" fmla="*/ 23988 h 68096"/>
                <a:gd name="connsiteX1" fmla="*/ 13687 w 29606"/>
                <a:gd name="connsiteY1" fmla="*/ 75 h 68096"/>
                <a:gd name="connsiteX2" fmla="*/ 276 w 29606"/>
                <a:gd name="connsiteY2" fmla="*/ 12145 h 68096"/>
                <a:gd name="connsiteX3" fmla="*/ 13687 w 29606"/>
                <a:gd name="connsiteY3" fmla="*/ 24216 h 68096"/>
                <a:gd name="connsiteX4" fmla="*/ 22544 w 29606"/>
                <a:gd name="connsiteY4" fmla="*/ 21255 h 68096"/>
                <a:gd name="connsiteX5" fmla="*/ 23809 w 29606"/>
                <a:gd name="connsiteY5" fmla="*/ 20572 h 68096"/>
                <a:gd name="connsiteX6" fmla="*/ 24316 w 29606"/>
                <a:gd name="connsiteY6" fmla="*/ 23988 h 68096"/>
                <a:gd name="connsiteX7" fmla="*/ 7108 w 29606"/>
                <a:gd name="connsiteY7" fmla="*/ 62022 h 68096"/>
                <a:gd name="connsiteX8" fmla="*/ 4325 w 29606"/>
                <a:gd name="connsiteY8" fmla="*/ 65666 h 68096"/>
                <a:gd name="connsiteX9" fmla="*/ 6855 w 29606"/>
                <a:gd name="connsiteY9" fmla="*/ 68171 h 68096"/>
                <a:gd name="connsiteX10" fmla="*/ 29883 w 29606"/>
                <a:gd name="connsiteY10" fmla="*/ 23988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883" y="23988"/>
                  </a:moveTo>
                  <a:cubicBezTo>
                    <a:pt x="29883" y="8957"/>
                    <a:pt x="23556" y="75"/>
                    <a:pt x="13687" y="75"/>
                  </a:cubicBezTo>
                  <a:cubicBezTo>
                    <a:pt x="5337" y="75"/>
                    <a:pt x="276" y="5768"/>
                    <a:pt x="276" y="12145"/>
                  </a:cubicBezTo>
                  <a:cubicBezTo>
                    <a:pt x="276" y="18294"/>
                    <a:pt x="5337" y="24216"/>
                    <a:pt x="13687" y="24216"/>
                  </a:cubicBezTo>
                  <a:cubicBezTo>
                    <a:pt x="16724" y="24216"/>
                    <a:pt x="20014" y="23305"/>
                    <a:pt x="22544" y="21255"/>
                  </a:cubicBezTo>
                  <a:cubicBezTo>
                    <a:pt x="23303" y="20800"/>
                    <a:pt x="23556" y="20572"/>
                    <a:pt x="23809" y="20572"/>
                  </a:cubicBezTo>
                  <a:cubicBezTo>
                    <a:pt x="24063" y="20572"/>
                    <a:pt x="24316" y="20800"/>
                    <a:pt x="24316" y="23988"/>
                  </a:cubicBezTo>
                  <a:cubicBezTo>
                    <a:pt x="24316" y="40841"/>
                    <a:pt x="15459" y="54506"/>
                    <a:pt x="7108" y="62022"/>
                  </a:cubicBezTo>
                  <a:cubicBezTo>
                    <a:pt x="4325" y="64527"/>
                    <a:pt x="4325" y="64982"/>
                    <a:pt x="4325" y="65666"/>
                  </a:cubicBezTo>
                  <a:cubicBezTo>
                    <a:pt x="4325" y="67260"/>
                    <a:pt x="5590" y="68171"/>
                    <a:pt x="6855" y="68171"/>
                  </a:cubicBezTo>
                  <a:cubicBezTo>
                    <a:pt x="9639" y="68171"/>
                    <a:pt x="29883" y="50634"/>
                    <a:pt x="29883" y="23988"/>
                  </a:cubicBezTo>
                  <a:close/>
                </a:path>
              </a:pathLst>
            </a:custGeom>
            <a:solidFill>
              <a:srgbClr val="000000"/>
            </a:solidFill>
            <a:ln w="25348"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52F61027-E838-41F3-E271-A979C4F4CDF2}"/>
                </a:ext>
              </a:extLst>
            </p:cNvPr>
            <p:cNvSpPr/>
            <p:nvPr>
              <p:custDataLst>
                <p:tags r:id="rId26"/>
              </p:custDataLst>
            </p:nvPr>
          </p:nvSpPr>
          <p:spPr>
            <a:xfrm>
              <a:off x="9669624" y="4087533"/>
              <a:ext cx="126272" cy="207248"/>
            </a:xfrm>
            <a:custGeom>
              <a:avLst/>
              <a:gdLst>
                <a:gd name="connsiteX0" fmla="*/ 79738 w 126272"/>
                <a:gd name="connsiteY0" fmla="*/ 69537 h 207248"/>
                <a:gd name="connsiteX1" fmla="*/ 101501 w 126272"/>
                <a:gd name="connsiteY1" fmla="*/ 69537 h 207248"/>
                <a:gd name="connsiteX2" fmla="*/ 109092 w 126272"/>
                <a:gd name="connsiteY2" fmla="*/ 64982 h 207248"/>
                <a:gd name="connsiteX3" fmla="*/ 102260 w 126272"/>
                <a:gd name="connsiteY3" fmla="*/ 62477 h 207248"/>
                <a:gd name="connsiteX4" fmla="*/ 81257 w 126272"/>
                <a:gd name="connsiteY4" fmla="*/ 62477 h 207248"/>
                <a:gd name="connsiteX5" fmla="*/ 86571 w 126272"/>
                <a:gd name="connsiteY5" fmla="*/ 36514 h 207248"/>
                <a:gd name="connsiteX6" fmla="*/ 92644 w 126272"/>
                <a:gd name="connsiteY6" fmla="*/ 12828 h 207248"/>
                <a:gd name="connsiteX7" fmla="*/ 104537 w 126272"/>
                <a:gd name="connsiteY7" fmla="*/ 5085 h 207248"/>
                <a:gd name="connsiteX8" fmla="*/ 116937 w 126272"/>
                <a:gd name="connsiteY8" fmla="*/ 9185 h 207248"/>
                <a:gd name="connsiteX9" fmla="*/ 103272 w 126272"/>
                <a:gd name="connsiteY9" fmla="*/ 21483 h 207248"/>
                <a:gd name="connsiteX10" fmla="*/ 112635 w 126272"/>
                <a:gd name="connsiteY10" fmla="*/ 29454 h 207248"/>
                <a:gd name="connsiteX11" fmla="*/ 126553 w 126272"/>
                <a:gd name="connsiteY11" fmla="*/ 15789 h 207248"/>
                <a:gd name="connsiteX12" fmla="*/ 104537 w 126272"/>
                <a:gd name="connsiteY12" fmla="*/ 75 h 207248"/>
                <a:gd name="connsiteX13" fmla="*/ 72400 w 126272"/>
                <a:gd name="connsiteY13" fmla="*/ 26721 h 207248"/>
                <a:gd name="connsiteX14" fmla="*/ 64049 w 126272"/>
                <a:gd name="connsiteY14" fmla="*/ 62477 h 207248"/>
                <a:gd name="connsiteX15" fmla="*/ 46589 w 126272"/>
                <a:gd name="connsiteY15" fmla="*/ 62477 h 207248"/>
                <a:gd name="connsiteX16" fmla="*/ 38997 w 126272"/>
                <a:gd name="connsiteY16" fmla="*/ 66804 h 207248"/>
                <a:gd name="connsiteX17" fmla="*/ 46082 w 126272"/>
                <a:gd name="connsiteY17" fmla="*/ 69537 h 207248"/>
                <a:gd name="connsiteX18" fmla="*/ 62784 w 126272"/>
                <a:gd name="connsiteY18" fmla="*/ 69537 h 207248"/>
                <a:gd name="connsiteX19" fmla="*/ 43805 w 126272"/>
                <a:gd name="connsiteY19" fmla="*/ 159497 h 207248"/>
                <a:gd name="connsiteX20" fmla="*/ 21789 w 126272"/>
                <a:gd name="connsiteY20" fmla="*/ 202313 h 207248"/>
                <a:gd name="connsiteX21" fmla="*/ 9643 w 126272"/>
                <a:gd name="connsiteY21" fmla="*/ 198214 h 207248"/>
                <a:gd name="connsiteX22" fmla="*/ 23561 w 126272"/>
                <a:gd name="connsiteY22" fmla="*/ 185915 h 207248"/>
                <a:gd name="connsiteX23" fmla="*/ 14198 w 126272"/>
                <a:gd name="connsiteY23" fmla="*/ 177944 h 207248"/>
                <a:gd name="connsiteX24" fmla="*/ 280 w 126272"/>
                <a:gd name="connsiteY24" fmla="*/ 191609 h 207248"/>
                <a:gd name="connsiteX25" fmla="*/ 21789 w 126272"/>
                <a:gd name="connsiteY25" fmla="*/ 207324 h 207248"/>
                <a:gd name="connsiteX26" fmla="*/ 50384 w 126272"/>
                <a:gd name="connsiteY26" fmla="*/ 185232 h 207248"/>
                <a:gd name="connsiteX27" fmla="*/ 64555 w 126272"/>
                <a:gd name="connsiteY27" fmla="*/ 141733 h 207248"/>
                <a:gd name="connsiteX28" fmla="*/ 79738 w 126272"/>
                <a:gd name="connsiteY28" fmla="*/ 69537 h 2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07248">
                  <a:moveTo>
                    <a:pt x="79738" y="69537"/>
                  </a:moveTo>
                  <a:lnTo>
                    <a:pt x="101501" y="69537"/>
                  </a:lnTo>
                  <a:cubicBezTo>
                    <a:pt x="106562" y="69537"/>
                    <a:pt x="109092" y="69537"/>
                    <a:pt x="109092" y="64982"/>
                  </a:cubicBezTo>
                  <a:cubicBezTo>
                    <a:pt x="109092" y="62477"/>
                    <a:pt x="106562" y="62477"/>
                    <a:pt x="102260" y="62477"/>
                  </a:cubicBezTo>
                  <a:lnTo>
                    <a:pt x="81257" y="62477"/>
                  </a:lnTo>
                  <a:lnTo>
                    <a:pt x="86571" y="36514"/>
                  </a:lnTo>
                  <a:cubicBezTo>
                    <a:pt x="87583" y="31731"/>
                    <a:pt x="91126" y="15561"/>
                    <a:pt x="92644" y="12828"/>
                  </a:cubicBezTo>
                  <a:cubicBezTo>
                    <a:pt x="94921" y="8501"/>
                    <a:pt x="99223" y="5085"/>
                    <a:pt x="104537" y="5085"/>
                  </a:cubicBezTo>
                  <a:cubicBezTo>
                    <a:pt x="105549" y="5085"/>
                    <a:pt x="112129" y="5085"/>
                    <a:pt x="116937" y="9185"/>
                  </a:cubicBezTo>
                  <a:cubicBezTo>
                    <a:pt x="105802" y="10096"/>
                    <a:pt x="103272" y="18067"/>
                    <a:pt x="103272" y="21483"/>
                  </a:cubicBezTo>
                  <a:cubicBezTo>
                    <a:pt x="103272" y="26721"/>
                    <a:pt x="107827" y="29454"/>
                    <a:pt x="112635" y="29454"/>
                  </a:cubicBezTo>
                  <a:cubicBezTo>
                    <a:pt x="119214" y="29454"/>
                    <a:pt x="126553" y="24444"/>
                    <a:pt x="126553" y="15789"/>
                  </a:cubicBezTo>
                  <a:cubicBezTo>
                    <a:pt x="126553" y="5313"/>
                    <a:pt x="114912" y="75"/>
                    <a:pt x="104537" y="75"/>
                  </a:cubicBezTo>
                  <a:cubicBezTo>
                    <a:pt x="95933" y="75"/>
                    <a:pt x="79991" y="4174"/>
                    <a:pt x="72400" y="26721"/>
                  </a:cubicBezTo>
                  <a:cubicBezTo>
                    <a:pt x="70881" y="31504"/>
                    <a:pt x="70122" y="33781"/>
                    <a:pt x="64049" y="62477"/>
                  </a:cubicBezTo>
                  <a:lnTo>
                    <a:pt x="46589" y="62477"/>
                  </a:lnTo>
                  <a:cubicBezTo>
                    <a:pt x="41781" y="62477"/>
                    <a:pt x="38997" y="62477"/>
                    <a:pt x="38997" y="66804"/>
                  </a:cubicBezTo>
                  <a:cubicBezTo>
                    <a:pt x="38997" y="69537"/>
                    <a:pt x="41274" y="69537"/>
                    <a:pt x="46082" y="69537"/>
                  </a:cubicBezTo>
                  <a:lnTo>
                    <a:pt x="62784" y="69537"/>
                  </a:lnTo>
                  <a:lnTo>
                    <a:pt x="43805" y="159497"/>
                  </a:lnTo>
                  <a:cubicBezTo>
                    <a:pt x="39250" y="181588"/>
                    <a:pt x="34948" y="202313"/>
                    <a:pt x="21789" y="202313"/>
                  </a:cubicBezTo>
                  <a:cubicBezTo>
                    <a:pt x="20777" y="202313"/>
                    <a:pt x="14451" y="202313"/>
                    <a:pt x="9643" y="198214"/>
                  </a:cubicBezTo>
                  <a:cubicBezTo>
                    <a:pt x="21283" y="197530"/>
                    <a:pt x="23561" y="189332"/>
                    <a:pt x="23561" y="185915"/>
                  </a:cubicBezTo>
                  <a:cubicBezTo>
                    <a:pt x="23561" y="180677"/>
                    <a:pt x="19006" y="177944"/>
                    <a:pt x="14198" y="177944"/>
                  </a:cubicBezTo>
                  <a:cubicBezTo>
                    <a:pt x="7619" y="177944"/>
                    <a:pt x="280" y="182955"/>
                    <a:pt x="280" y="191609"/>
                  </a:cubicBezTo>
                  <a:cubicBezTo>
                    <a:pt x="280" y="201858"/>
                    <a:pt x="11414" y="207324"/>
                    <a:pt x="21789" y="207324"/>
                  </a:cubicBezTo>
                  <a:cubicBezTo>
                    <a:pt x="35707" y="207324"/>
                    <a:pt x="45829" y="193887"/>
                    <a:pt x="50384" y="185232"/>
                  </a:cubicBezTo>
                  <a:cubicBezTo>
                    <a:pt x="58482" y="170884"/>
                    <a:pt x="64302" y="143327"/>
                    <a:pt x="64555" y="141733"/>
                  </a:cubicBezTo>
                  <a:lnTo>
                    <a:pt x="79738" y="69537"/>
                  </a:lnTo>
                  <a:close/>
                </a:path>
              </a:pathLst>
            </a:custGeom>
            <a:solidFill>
              <a:srgbClr val="000000"/>
            </a:solidFill>
            <a:ln w="25348"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1BA6501-AAD4-0D95-21B7-7E83467B9E4E}"/>
                </a:ext>
              </a:extLst>
            </p:cNvPr>
            <p:cNvSpPr/>
            <p:nvPr>
              <p:custDataLst>
                <p:tags r:id="rId27"/>
              </p:custDataLst>
            </p:nvPr>
          </p:nvSpPr>
          <p:spPr>
            <a:xfrm>
              <a:off x="9788428" y="4211951"/>
              <a:ext cx="108229" cy="71899"/>
            </a:xfrm>
            <a:custGeom>
              <a:avLst/>
              <a:gdLst>
                <a:gd name="connsiteX0" fmla="*/ 13570 w 108229"/>
                <a:gd name="connsiteY0" fmla="*/ 60338 h 71899"/>
                <a:gd name="connsiteX1" fmla="*/ 11799 w 108229"/>
                <a:gd name="connsiteY1" fmla="*/ 66874 h 71899"/>
                <a:gd name="connsiteX2" fmla="*/ 17821 w 108229"/>
                <a:gd name="connsiteY2" fmla="*/ 71976 h 71899"/>
                <a:gd name="connsiteX3" fmla="*/ 24730 w 108229"/>
                <a:gd name="connsiteY3" fmla="*/ 68468 h 71899"/>
                <a:gd name="connsiteX4" fmla="*/ 27918 w 108229"/>
                <a:gd name="connsiteY4" fmla="*/ 58584 h 71899"/>
                <a:gd name="connsiteX5" fmla="*/ 31815 w 108229"/>
                <a:gd name="connsiteY5" fmla="*/ 44236 h 71899"/>
                <a:gd name="connsiteX6" fmla="*/ 34827 w 108229"/>
                <a:gd name="connsiteY6" fmla="*/ 33555 h 71899"/>
                <a:gd name="connsiteX7" fmla="*/ 42266 w 108229"/>
                <a:gd name="connsiteY7" fmla="*/ 19207 h 71899"/>
                <a:gd name="connsiteX8" fmla="*/ 68837 w 108229"/>
                <a:gd name="connsiteY8" fmla="*/ 4540 h 71899"/>
                <a:gd name="connsiteX9" fmla="*/ 79288 w 108229"/>
                <a:gd name="connsiteY9" fmla="*/ 15700 h 71899"/>
                <a:gd name="connsiteX10" fmla="*/ 68837 w 108229"/>
                <a:gd name="connsiteY10" fmla="*/ 49657 h 71899"/>
                <a:gd name="connsiteX11" fmla="*/ 66180 w 108229"/>
                <a:gd name="connsiteY11" fmla="*/ 58265 h 71899"/>
                <a:gd name="connsiteX12" fmla="*/ 83007 w 108229"/>
                <a:gd name="connsiteY12" fmla="*/ 71976 h 71899"/>
                <a:gd name="connsiteX13" fmla="*/ 108515 w 108229"/>
                <a:gd name="connsiteY13" fmla="*/ 47584 h 71899"/>
                <a:gd name="connsiteX14" fmla="*/ 105681 w 108229"/>
                <a:gd name="connsiteY14" fmla="*/ 45512 h 71899"/>
                <a:gd name="connsiteX15" fmla="*/ 102315 w 108229"/>
                <a:gd name="connsiteY15" fmla="*/ 48222 h 71899"/>
                <a:gd name="connsiteX16" fmla="*/ 83539 w 108229"/>
                <a:gd name="connsiteY16" fmla="*/ 67512 h 71899"/>
                <a:gd name="connsiteX17" fmla="*/ 79110 w 108229"/>
                <a:gd name="connsiteY17" fmla="*/ 61932 h 71899"/>
                <a:gd name="connsiteX18" fmla="*/ 83185 w 108229"/>
                <a:gd name="connsiteY18" fmla="*/ 49019 h 71899"/>
                <a:gd name="connsiteX19" fmla="*/ 92573 w 108229"/>
                <a:gd name="connsiteY19" fmla="*/ 18250 h 71899"/>
                <a:gd name="connsiteX20" fmla="*/ 69545 w 108229"/>
                <a:gd name="connsiteY20" fmla="*/ 76 h 71899"/>
                <a:gd name="connsiteX21" fmla="*/ 39609 w 108229"/>
                <a:gd name="connsiteY21" fmla="*/ 14584 h 71899"/>
                <a:gd name="connsiteX22" fmla="*/ 20656 w 108229"/>
                <a:gd name="connsiteY22" fmla="*/ 76 h 71899"/>
                <a:gd name="connsiteX23" fmla="*/ 6662 w 108229"/>
                <a:gd name="connsiteY23" fmla="*/ 8685 h 71899"/>
                <a:gd name="connsiteX24" fmla="*/ 285 w 108229"/>
                <a:gd name="connsiteY24" fmla="*/ 24468 h 71899"/>
                <a:gd name="connsiteX25" fmla="*/ 3296 w 108229"/>
                <a:gd name="connsiteY25" fmla="*/ 26540 h 71899"/>
                <a:gd name="connsiteX26" fmla="*/ 7193 w 108229"/>
                <a:gd name="connsiteY26" fmla="*/ 21758 h 71899"/>
                <a:gd name="connsiteX27" fmla="*/ 20124 w 108229"/>
                <a:gd name="connsiteY27" fmla="*/ 4540 h 71899"/>
                <a:gd name="connsiteX28" fmla="*/ 25970 w 108229"/>
                <a:gd name="connsiteY28" fmla="*/ 12352 h 71899"/>
                <a:gd name="connsiteX29" fmla="*/ 23136 w 108229"/>
                <a:gd name="connsiteY29" fmla="*/ 25584 h 71899"/>
                <a:gd name="connsiteX30" fmla="*/ 19239 w 108229"/>
                <a:gd name="connsiteY30" fmla="*/ 39932 h 71899"/>
                <a:gd name="connsiteX31" fmla="*/ 13570 w 108229"/>
                <a:gd name="connsiteY31" fmla="*/ 60338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1899">
                  <a:moveTo>
                    <a:pt x="13570" y="60338"/>
                  </a:moveTo>
                  <a:cubicBezTo>
                    <a:pt x="12862" y="62410"/>
                    <a:pt x="11799" y="66396"/>
                    <a:pt x="11799" y="66874"/>
                  </a:cubicBezTo>
                  <a:cubicBezTo>
                    <a:pt x="11799" y="70381"/>
                    <a:pt x="14987" y="71976"/>
                    <a:pt x="17821" y="71976"/>
                  </a:cubicBezTo>
                  <a:cubicBezTo>
                    <a:pt x="21010" y="71976"/>
                    <a:pt x="23844" y="69903"/>
                    <a:pt x="24730" y="68468"/>
                  </a:cubicBezTo>
                  <a:cubicBezTo>
                    <a:pt x="25615" y="67034"/>
                    <a:pt x="27033" y="61932"/>
                    <a:pt x="27918" y="58584"/>
                  </a:cubicBezTo>
                  <a:cubicBezTo>
                    <a:pt x="28804" y="55555"/>
                    <a:pt x="30752" y="48222"/>
                    <a:pt x="31815" y="44236"/>
                  </a:cubicBezTo>
                  <a:cubicBezTo>
                    <a:pt x="32878" y="40729"/>
                    <a:pt x="33941" y="37222"/>
                    <a:pt x="34827" y="33555"/>
                  </a:cubicBezTo>
                  <a:cubicBezTo>
                    <a:pt x="36775" y="27019"/>
                    <a:pt x="37129" y="25743"/>
                    <a:pt x="42266" y="19207"/>
                  </a:cubicBezTo>
                  <a:cubicBezTo>
                    <a:pt x="47226" y="12830"/>
                    <a:pt x="55551" y="4540"/>
                    <a:pt x="68837" y="4540"/>
                  </a:cubicBezTo>
                  <a:cubicBezTo>
                    <a:pt x="79110" y="4540"/>
                    <a:pt x="79288" y="12671"/>
                    <a:pt x="79288" y="15700"/>
                  </a:cubicBezTo>
                  <a:cubicBezTo>
                    <a:pt x="79288" y="25265"/>
                    <a:pt x="71671" y="42961"/>
                    <a:pt x="68837" y="49657"/>
                  </a:cubicBezTo>
                  <a:cubicBezTo>
                    <a:pt x="66888" y="54120"/>
                    <a:pt x="66180" y="55555"/>
                    <a:pt x="66180" y="58265"/>
                  </a:cubicBezTo>
                  <a:cubicBezTo>
                    <a:pt x="66180" y="66715"/>
                    <a:pt x="73974" y="71976"/>
                    <a:pt x="83007" y="71976"/>
                  </a:cubicBezTo>
                  <a:cubicBezTo>
                    <a:pt x="100721" y="71976"/>
                    <a:pt x="108515" y="49975"/>
                    <a:pt x="108515" y="47584"/>
                  </a:cubicBezTo>
                  <a:cubicBezTo>
                    <a:pt x="108515" y="45512"/>
                    <a:pt x="106212" y="45512"/>
                    <a:pt x="105681" y="45512"/>
                  </a:cubicBezTo>
                  <a:cubicBezTo>
                    <a:pt x="103201" y="45512"/>
                    <a:pt x="103024" y="46468"/>
                    <a:pt x="102315" y="48222"/>
                  </a:cubicBezTo>
                  <a:cubicBezTo>
                    <a:pt x="98241" y="60975"/>
                    <a:pt x="90624" y="67512"/>
                    <a:pt x="83539" y="67512"/>
                  </a:cubicBezTo>
                  <a:cubicBezTo>
                    <a:pt x="79819" y="67512"/>
                    <a:pt x="79110" y="65280"/>
                    <a:pt x="79110" y="61932"/>
                  </a:cubicBezTo>
                  <a:cubicBezTo>
                    <a:pt x="79110" y="58265"/>
                    <a:pt x="79996" y="56193"/>
                    <a:pt x="83185" y="49019"/>
                  </a:cubicBezTo>
                  <a:cubicBezTo>
                    <a:pt x="85310" y="44077"/>
                    <a:pt x="92573" y="27178"/>
                    <a:pt x="92573" y="18250"/>
                  </a:cubicBezTo>
                  <a:cubicBezTo>
                    <a:pt x="92573" y="2786"/>
                    <a:pt x="78933" y="76"/>
                    <a:pt x="69545" y="76"/>
                  </a:cubicBezTo>
                  <a:cubicBezTo>
                    <a:pt x="54843" y="76"/>
                    <a:pt x="44923" y="8207"/>
                    <a:pt x="39609" y="14584"/>
                  </a:cubicBezTo>
                  <a:cubicBezTo>
                    <a:pt x="38369" y="3584"/>
                    <a:pt x="27918" y="76"/>
                    <a:pt x="20656" y="76"/>
                  </a:cubicBezTo>
                  <a:cubicBezTo>
                    <a:pt x="13039" y="76"/>
                    <a:pt x="8965" y="5018"/>
                    <a:pt x="6662" y="8685"/>
                  </a:cubicBezTo>
                  <a:cubicBezTo>
                    <a:pt x="2765" y="14584"/>
                    <a:pt x="285" y="23671"/>
                    <a:pt x="285" y="24468"/>
                  </a:cubicBezTo>
                  <a:cubicBezTo>
                    <a:pt x="285" y="26540"/>
                    <a:pt x="2765" y="26540"/>
                    <a:pt x="3296" y="26540"/>
                  </a:cubicBezTo>
                  <a:cubicBezTo>
                    <a:pt x="5776" y="26540"/>
                    <a:pt x="5953" y="26062"/>
                    <a:pt x="7193" y="21758"/>
                  </a:cubicBezTo>
                  <a:cubicBezTo>
                    <a:pt x="9850" y="12352"/>
                    <a:pt x="13216" y="4540"/>
                    <a:pt x="20124" y="4540"/>
                  </a:cubicBezTo>
                  <a:cubicBezTo>
                    <a:pt x="24730" y="4540"/>
                    <a:pt x="25970" y="8047"/>
                    <a:pt x="25970" y="12352"/>
                  </a:cubicBezTo>
                  <a:cubicBezTo>
                    <a:pt x="25970" y="15381"/>
                    <a:pt x="24375" y="21279"/>
                    <a:pt x="23136" y="25584"/>
                  </a:cubicBezTo>
                  <a:cubicBezTo>
                    <a:pt x="21896" y="29888"/>
                    <a:pt x="20124" y="36424"/>
                    <a:pt x="19239" y="39932"/>
                  </a:cubicBezTo>
                  <a:lnTo>
                    <a:pt x="13570" y="60338"/>
                  </a:lnTo>
                  <a:close/>
                </a:path>
              </a:pathLst>
            </a:custGeom>
            <a:solidFill>
              <a:srgbClr val="000000"/>
            </a:solidFill>
            <a:ln w="25348"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55FEA7A9-CEDD-CACC-2746-386F69BCED34}"/>
                </a:ext>
              </a:extLst>
            </p:cNvPr>
            <p:cNvSpPr/>
            <p:nvPr>
              <p:custDataLst>
                <p:tags r:id="rId28"/>
              </p:custDataLst>
            </p:nvPr>
          </p:nvSpPr>
          <p:spPr>
            <a:xfrm>
              <a:off x="9932270" y="4077285"/>
              <a:ext cx="58707" cy="227745"/>
            </a:xfrm>
            <a:custGeom>
              <a:avLst/>
              <a:gdLst>
                <a:gd name="connsiteX0" fmla="*/ 58998 w 58707"/>
                <a:gd name="connsiteY0" fmla="*/ 113948 h 227745"/>
                <a:gd name="connsiteX1" fmla="*/ 42297 w 58707"/>
                <a:gd name="connsiteY1" fmla="*/ 42891 h 227745"/>
                <a:gd name="connsiteX2" fmla="*/ 2821 w 58707"/>
                <a:gd name="connsiteY2" fmla="*/ 75 h 227745"/>
                <a:gd name="connsiteX3" fmla="*/ 290 w 58707"/>
                <a:gd name="connsiteY3" fmla="*/ 2352 h 227745"/>
                <a:gd name="connsiteX4" fmla="*/ 5098 w 58707"/>
                <a:gd name="connsiteY4" fmla="*/ 7590 h 227745"/>
                <a:gd name="connsiteX5" fmla="*/ 44321 w 58707"/>
                <a:gd name="connsiteY5" fmla="*/ 113948 h 227745"/>
                <a:gd name="connsiteX6" fmla="*/ 3580 w 58707"/>
                <a:gd name="connsiteY6" fmla="*/ 221672 h 227745"/>
                <a:gd name="connsiteX7" fmla="*/ 290 w 58707"/>
                <a:gd name="connsiteY7" fmla="*/ 225543 h 227745"/>
                <a:gd name="connsiteX8" fmla="*/ 2821 w 58707"/>
                <a:gd name="connsiteY8" fmla="*/ 227821 h 227745"/>
                <a:gd name="connsiteX9" fmla="*/ 43056 w 58707"/>
                <a:gd name="connsiteY9" fmla="*/ 183410 h 227745"/>
                <a:gd name="connsiteX10" fmla="*/ 58998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98" y="113948"/>
                  </a:moveTo>
                  <a:cubicBezTo>
                    <a:pt x="58998" y="96184"/>
                    <a:pt x="56215" y="68626"/>
                    <a:pt x="42297" y="42891"/>
                  </a:cubicBezTo>
                  <a:cubicBezTo>
                    <a:pt x="27114" y="14878"/>
                    <a:pt x="5351" y="75"/>
                    <a:pt x="2821" y="75"/>
                  </a:cubicBezTo>
                  <a:cubicBezTo>
                    <a:pt x="1303" y="75"/>
                    <a:pt x="290" y="986"/>
                    <a:pt x="290" y="2352"/>
                  </a:cubicBezTo>
                  <a:cubicBezTo>
                    <a:pt x="290" y="3035"/>
                    <a:pt x="290" y="3491"/>
                    <a:pt x="5098" y="7590"/>
                  </a:cubicBezTo>
                  <a:cubicBezTo>
                    <a:pt x="29897" y="30137"/>
                    <a:pt x="44321" y="66349"/>
                    <a:pt x="44321" y="113948"/>
                  </a:cubicBezTo>
                  <a:cubicBezTo>
                    <a:pt x="44321" y="152892"/>
                    <a:pt x="34958" y="192976"/>
                    <a:pt x="3580" y="221672"/>
                  </a:cubicBezTo>
                  <a:cubicBezTo>
                    <a:pt x="290" y="224404"/>
                    <a:pt x="290" y="224860"/>
                    <a:pt x="290" y="225543"/>
                  </a:cubicBezTo>
                  <a:cubicBezTo>
                    <a:pt x="290" y="226910"/>
                    <a:pt x="1303" y="227821"/>
                    <a:pt x="2821" y="227821"/>
                  </a:cubicBezTo>
                  <a:cubicBezTo>
                    <a:pt x="5351" y="227821"/>
                    <a:pt x="28126" y="212334"/>
                    <a:pt x="43056" y="183410"/>
                  </a:cubicBezTo>
                  <a:cubicBezTo>
                    <a:pt x="55962" y="158358"/>
                    <a:pt x="58998" y="133078"/>
                    <a:pt x="58998" y="113948"/>
                  </a:cubicBezTo>
                  <a:close/>
                </a:path>
              </a:pathLst>
            </a:custGeom>
            <a:solidFill>
              <a:srgbClr val="000000"/>
            </a:solidFill>
            <a:ln w="25348" cap="flat">
              <a:noFill/>
              <a:prstDash val="solid"/>
              <a:miter/>
            </a:ln>
          </p:spPr>
          <p:txBody>
            <a:bodyPr rtlCol="0" anchor="ctr"/>
            <a:lstStyle/>
            <a:p>
              <a:endParaRPr lang="en-CN"/>
            </a:p>
          </p:txBody>
        </p:sp>
      </p:grpSp>
    </p:spTree>
    <p:extLst>
      <p:ext uri="{BB962C8B-B14F-4D97-AF65-F5344CB8AC3E}">
        <p14:creationId xmlns:p14="http://schemas.microsoft.com/office/powerpoint/2010/main" val="398290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--REFRESH</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dirty="0"/>
          </a:p>
        </p:txBody>
      </p:sp>
      <p:sp>
        <p:nvSpPr>
          <p:cNvPr id="5" name="TextBox 4">
            <a:extLst>
              <a:ext uri="{FF2B5EF4-FFF2-40B4-BE49-F238E27FC236}">
                <a16:creationId xmlns:a16="http://schemas.microsoft.com/office/drawing/2014/main" id="{36D12E51-8EEE-9681-E857-FC025291D95A}"/>
              </a:ext>
            </a:extLst>
          </p:cNvPr>
          <p:cNvSpPr txBox="1"/>
          <p:nvPr/>
        </p:nvSpPr>
        <p:spPr>
          <a:xfrm>
            <a:off x="239293" y="1030287"/>
            <a:ext cx="11713414" cy="1749903"/>
          </a:xfrm>
          <a:prstGeom prst="rect">
            <a:avLst/>
          </a:prstGeom>
          <a:noFill/>
        </p:spPr>
        <p:txBody>
          <a:bodyPr wrap="square">
            <a:spAutoFit/>
          </a:bodyPr>
          <a:lstStyle/>
          <a:p>
            <a:pPr>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REFRESH</a:t>
            </a:r>
            <a:r>
              <a:rPr lang="zh-CN" altLang="en-US" sz="2000" dirty="0">
                <a:latin typeface="Microsoft YaHei" panose="020B0503020204020204" pitchFamily="34" charset="-122"/>
                <a:ea typeface="Microsoft YaHei" panose="020B0503020204020204" pitchFamily="34" charset="-122"/>
              </a:rPr>
              <a:t>是一种通过强化学习对抽取的句子集合进行全局优化的方法。</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在训练阶段，每当模型抽取出若干句子，可以将此句子集合与标准摘要进行比较，计算出两者的相关性分数（一般使用</a:t>
            </a:r>
            <a:r>
              <a:rPr lang="en-US" altLang="zh-CN" sz="2000" dirty="0">
                <a:latin typeface="Microsoft YaHei" panose="020B0503020204020204" pitchFamily="34" charset="-122"/>
                <a:ea typeface="Microsoft YaHei" panose="020B0503020204020204" pitchFamily="34" charset="-122"/>
              </a:rPr>
              <a:t>ROUGE</a:t>
            </a:r>
            <a:r>
              <a:rPr lang="zh-CN" altLang="en-US" sz="2000" dirty="0">
                <a:latin typeface="Microsoft YaHei" panose="020B0503020204020204" pitchFamily="34" charset="-122"/>
                <a:ea typeface="Microsoft YaHei" panose="020B0503020204020204" pitchFamily="34" charset="-122"/>
              </a:rPr>
              <a:t>分数作为度量手段）作为奖励分数，通过强化学习训练策略来对模型参数进行优化更新。</a:t>
            </a:r>
            <a:r>
              <a:rPr lang="en-US" altLang="zh-CN" sz="2000" dirty="0">
                <a:latin typeface="Microsoft YaHei" panose="020B0503020204020204" pitchFamily="34" charset="-122"/>
                <a:ea typeface="Microsoft YaHei" panose="020B0503020204020204" pitchFamily="34" charset="-122"/>
              </a:rPr>
              <a:t>REFRESH</a:t>
            </a:r>
            <a:r>
              <a:rPr lang="zh-CN" altLang="en-US" sz="2000" dirty="0">
                <a:latin typeface="Microsoft YaHei" panose="020B0503020204020204" pitchFamily="34" charset="-122"/>
                <a:ea typeface="Microsoft YaHei" panose="020B0503020204020204" pitchFamily="34" charset="-122"/>
              </a:rPr>
              <a:t>模型主要由三部分组成：</a:t>
            </a:r>
            <a:r>
              <a:rPr lang="zh-CN" altLang="en-US" sz="2000" b="1" dirty="0">
                <a:latin typeface="Microsoft YaHei" panose="020B0503020204020204" pitchFamily="34" charset="-122"/>
                <a:ea typeface="Microsoft YaHei" panose="020B0503020204020204" pitchFamily="34" charset="-122"/>
              </a:rPr>
              <a:t>句子编码器、文档编码器和句子抽取器</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83B76F87-F00B-6F14-DA19-DFA66F02B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141" y="3109394"/>
            <a:ext cx="7754469" cy="3748606"/>
          </a:xfrm>
          <a:prstGeom prst="rect">
            <a:avLst/>
          </a:prstGeom>
        </p:spPr>
      </p:pic>
    </p:spTree>
    <p:extLst>
      <p:ext uri="{BB962C8B-B14F-4D97-AF65-F5344CB8AC3E}">
        <p14:creationId xmlns:p14="http://schemas.microsoft.com/office/powerpoint/2010/main" val="287633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--REFRESH</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5" name="TextBox 4">
            <a:extLst>
              <a:ext uri="{FF2B5EF4-FFF2-40B4-BE49-F238E27FC236}">
                <a16:creationId xmlns:a16="http://schemas.microsoft.com/office/drawing/2014/main" id="{36D12E51-8EEE-9681-E857-FC025291D95A}"/>
              </a:ext>
            </a:extLst>
          </p:cNvPr>
          <p:cNvSpPr txBox="1"/>
          <p:nvPr/>
        </p:nvSpPr>
        <p:spPr>
          <a:xfrm>
            <a:off x="239293" y="1030287"/>
            <a:ext cx="11713414" cy="1596014"/>
          </a:xfrm>
          <a:prstGeom prst="rect">
            <a:avLst/>
          </a:prstGeom>
          <a:noFill/>
        </p:spPr>
        <p:txBody>
          <a:bodyPr wrap="square">
            <a:spAutoFit/>
          </a:bodyPr>
          <a:lstStyle/>
          <a:p>
            <a:pPr>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句子编码器</a:t>
            </a:r>
            <a:r>
              <a:rPr lang="zh-CN" altLang="en-US" sz="2000" dirty="0">
                <a:latin typeface="Microsoft YaHei" panose="020B0503020204020204" pitchFamily="34" charset="-122"/>
                <a:ea typeface="Microsoft YaHei" panose="020B0503020204020204" pitchFamily="34" charset="-122"/>
              </a:rPr>
              <a:t>使用</a:t>
            </a:r>
            <a:r>
              <a:rPr lang="en-US" altLang="zh-CN" sz="2000" dirty="0">
                <a:latin typeface="Microsoft YaHei" panose="020B0503020204020204" pitchFamily="34" charset="-122"/>
                <a:ea typeface="Microsoft YaHei" panose="020B0503020204020204" pitchFamily="34" charset="-122"/>
              </a:rPr>
              <a:t>CNN</a:t>
            </a:r>
            <a:r>
              <a:rPr lang="zh-CN" altLang="en-US" sz="2000" dirty="0">
                <a:latin typeface="Microsoft YaHei" panose="020B0503020204020204" pitchFamily="34" charset="-122"/>
                <a:ea typeface="Microsoft YaHei" panose="020B0503020204020204" pitchFamily="34" charset="-122"/>
              </a:rPr>
              <a:t>中经典的时域卷积网络（</a:t>
            </a:r>
            <a:r>
              <a:rPr lang="en-US" altLang="zh-CN" sz="2000" dirty="0">
                <a:latin typeface="Microsoft YaHei" panose="020B0503020204020204" pitchFamily="34" charset="-122"/>
                <a:ea typeface="Microsoft YaHei" panose="020B0503020204020204" pitchFamily="34" charset="-122"/>
              </a:rPr>
              <a:t>Temporal Convolutional Network</a:t>
            </a:r>
            <a:r>
              <a:rPr lang="zh-CN" altLang="en-US" sz="2000" dirty="0">
                <a:latin typeface="Microsoft YaHei" panose="020B0503020204020204" pitchFamily="34" charset="-122"/>
                <a:ea typeface="Microsoft YaHei" panose="020B0503020204020204" pitchFamily="34" charset="-122"/>
              </a:rPr>
              <a:t>）将句子编码成连续型向量表示，                       为其得到的时域长度，其中 </a:t>
            </a:r>
            <a:r>
              <a:rPr lang="en-US" altLang="zh-CN" sz="2000" dirty="0">
                <a:latin typeface="Microsoft YaHei" panose="020B0503020204020204" pitchFamily="34" charset="-122"/>
                <a:ea typeface="Microsoft YaHei" panose="020B0503020204020204" pitchFamily="34" charset="-122"/>
              </a:rPr>
              <a:t>h</a:t>
            </a:r>
            <a:r>
              <a:rPr lang="zh-CN" altLang="en-US" sz="2000" dirty="0">
                <a:latin typeface="Microsoft YaHei" panose="020B0503020204020204" pitchFamily="34" charset="-122"/>
                <a:ea typeface="Microsoft YaHei" panose="020B0503020204020204" pitchFamily="34" charset="-122"/>
              </a:rPr>
              <a:t> 为卷积窗口大小， </a:t>
            </a:r>
            <a:r>
              <a:rPr lang="en-US" altLang="zh-CN" sz="2000" dirty="0">
                <a:latin typeface="Microsoft YaHei" panose="020B0503020204020204" pitchFamily="34" charset="-122"/>
                <a:ea typeface="Microsoft YaHei" panose="020B0503020204020204" pitchFamily="34" charset="-122"/>
              </a:rPr>
              <a:t>k</a:t>
            </a:r>
            <a:r>
              <a:rPr lang="zh-CN" altLang="en-US" sz="2000" dirty="0">
                <a:latin typeface="Microsoft YaHei" panose="020B0503020204020204" pitchFamily="34" charset="-122"/>
                <a:ea typeface="Microsoft YaHei" panose="020B0503020204020204" pitchFamily="34" charset="-122"/>
              </a:rPr>
              <a:t> 为句子长度，并采用最大池化将最大值作为最后的特征保留。之后，句子向量经过文档编码器来融合上下文中其他句子的信息。这里，文档编码采用的是</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长短记忆循环神经网络。</a:t>
            </a:r>
            <a:endParaRPr lang="en-US" altLang="zh-CN" sz="2000" dirty="0">
              <a:latin typeface="Microsoft YaHei" panose="020B0503020204020204" pitchFamily="34" charset="-122"/>
              <a:ea typeface="Microsoft YaHei" panose="020B0503020204020204" pitchFamily="34" charset="-122"/>
            </a:endParaRPr>
          </a:p>
        </p:txBody>
      </p:sp>
      <p:grpSp>
        <p:nvGrpSpPr>
          <p:cNvPr id="16" name="Group 15" descr="\documentclass{article}&#10;\usepackage{amsmath, amsfonts , amssymb, bm}&#10;\pagestyle{empty}&#10;\begin{document}&#10;&#10;&#10;$f\in R^{k-h+1}$&#10;&#10;\end{document}" title="IguanaTex Vector Display">
            <a:extLst>
              <a:ext uri="{FF2B5EF4-FFF2-40B4-BE49-F238E27FC236}">
                <a16:creationId xmlns:a16="http://schemas.microsoft.com/office/drawing/2014/main" id="{0D59FF23-E037-3BB7-3565-3B5C60C6FD0A}"/>
              </a:ext>
            </a:extLst>
          </p:cNvPr>
          <p:cNvGrpSpPr>
            <a:grpSpLocks noChangeAspect="1"/>
          </p:cNvGrpSpPr>
          <p:nvPr>
            <p:custDataLst>
              <p:tags r:id="rId1"/>
            </p:custDataLst>
          </p:nvPr>
        </p:nvGrpSpPr>
        <p:grpSpPr>
          <a:xfrm>
            <a:off x="2108679" y="1561657"/>
            <a:ext cx="1268707" cy="266637"/>
            <a:chOff x="4501904" y="3919459"/>
            <a:chExt cx="1268707" cy="266637"/>
          </a:xfrm>
        </p:grpSpPr>
        <p:sp>
          <p:nvSpPr>
            <p:cNvPr id="8" name="Freeform 7">
              <a:extLst>
                <a:ext uri="{FF2B5EF4-FFF2-40B4-BE49-F238E27FC236}">
                  <a16:creationId xmlns:a16="http://schemas.microsoft.com/office/drawing/2014/main" id="{9795CAC7-2A58-9631-EB29-2505A0251F5B}"/>
                </a:ext>
              </a:extLst>
            </p:cNvPr>
            <p:cNvSpPr/>
            <p:nvPr>
              <p:custDataLst>
                <p:tags r:id="rId92"/>
              </p:custDataLst>
            </p:nvPr>
          </p:nvSpPr>
          <p:spPr>
            <a:xfrm>
              <a:off x="4501904" y="3955820"/>
              <a:ext cx="126272" cy="230276"/>
            </a:xfrm>
            <a:custGeom>
              <a:avLst/>
              <a:gdLst>
                <a:gd name="connsiteX0" fmla="*/ 79535 w 126272"/>
                <a:gd name="connsiteY0" fmla="*/ 77243 h 230276"/>
                <a:gd name="connsiteX1" fmla="*/ 101297 w 126272"/>
                <a:gd name="connsiteY1" fmla="*/ 77243 h 230276"/>
                <a:gd name="connsiteX2" fmla="*/ 108889 w 126272"/>
                <a:gd name="connsiteY2" fmla="*/ 72182 h 230276"/>
                <a:gd name="connsiteX3" fmla="*/ 102056 w 126272"/>
                <a:gd name="connsiteY3" fmla="*/ 69399 h 230276"/>
                <a:gd name="connsiteX4" fmla="*/ 81053 w 126272"/>
                <a:gd name="connsiteY4" fmla="*/ 69399 h 230276"/>
                <a:gd name="connsiteX5" fmla="*/ 86367 w 126272"/>
                <a:gd name="connsiteY5" fmla="*/ 40551 h 230276"/>
                <a:gd name="connsiteX6" fmla="*/ 92440 w 126272"/>
                <a:gd name="connsiteY6" fmla="*/ 14234 h 230276"/>
                <a:gd name="connsiteX7" fmla="*/ 104334 w 126272"/>
                <a:gd name="connsiteY7" fmla="*/ 5630 h 230276"/>
                <a:gd name="connsiteX8" fmla="*/ 116733 w 126272"/>
                <a:gd name="connsiteY8" fmla="*/ 10185 h 230276"/>
                <a:gd name="connsiteX9" fmla="*/ 103068 w 126272"/>
                <a:gd name="connsiteY9" fmla="*/ 23850 h 230276"/>
                <a:gd name="connsiteX10" fmla="*/ 112431 w 126272"/>
                <a:gd name="connsiteY10" fmla="*/ 32706 h 230276"/>
                <a:gd name="connsiteX11" fmla="*/ 126349 w 126272"/>
                <a:gd name="connsiteY11" fmla="*/ 17523 h 230276"/>
                <a:gd name="connsiteX12" fmla="*/ 104334 w 126272"/>
                <a:gd name="connsiteY12" fmla="*/ 63 h 230276"/>
                <a:gd name="connsiteX13" fmla="*/ 72196 w 126272"/>
                <a:gd name="connsiteY13" fmla="*/ 29670 h 230276"/>
                <a:gd name="connsiteX14" fmla="*/ 63846 w 126272"/>
                <a:gd name="connsiteY14" fmla="*/ 69399 h 230276"/>
                <a:gd name="connsiteX15" fmla="*/ 46385 w 126272"/>
                <a:gd name="connsiteY15" fmla="*/ 69399 h 230276"/>
                <a:gd name="connsiteX16" fmla="*/ 38794 w 126272"/>
                <a:gd name="connsiteY16" fmla="*/ 74207 h 230276"/>
                <a:gd name="connsiteX17" fmla="*/ 45879 w 126272"/>
                <a:gd name="connsiteY17" fmla="*/ 77243 h 230276"/>
                <a:gd name="connsiteX18" fmla="*/ 62580 w 126272"/>
                <a:gd name="connsiteY18" fmla="*/ 77243 h 230276"/>
                <a:gd name="connsiteX19" fmla="*/ 43601 w 126272"/>
                <a:gd name="connsiteY19" fmla="*/ 177199 h 230276"/>
                <a:gd name="connsiteX20" fmla="*/ 21586 w 126272"/>
                <a:gd name="connsiteY20" fmla="*/ 224772 h 230276"/>
                <a:gd name="connsiteX21" fmla="*/ 9440 w 126272"/>
                <a:gd name="connsiteY21" fmla="*/ 220217 h 230276"/>
                <a:gd name="connsiteX22" fmla="*/ 23357 w 126272"/>
                <a:gd name="connsiteY22" fmla="*/ 206552 h 230276"/>
                <a:gd name="connsiteX23" fmla="*/ 13995 w 126272"/>
                <a:gd name="connsiteY23" fmla="*/ 197696 h 230276"/>
                <a:gd name="connsiteX24" fmla="*/ 77 w 126272"/>
                <a:gd name="connsiteY24" fmla="*/ 212879 h 230276"/>
                <a:gd name="connsiteX25" fmla="*/ 21586 w 126272"/>
                <a:gd name="connsiteY25" fmla="*/ 230339 h 230276"/>
                <a:gd name="connsiteX26" fmla="*/ 50181 w 126272"/>
                <a:gd name="connsiteY26" fmla="*/ 205793 h 230276"/>
                <a:gd name="connsiteX27" fmla="*/ 64352 w 126272"/>
                <a:gd name="connsiteY27" fmla="*/ 157461 h 230276"/>
                <a:gd name="connsiteX28" fmla="*/ 79535 w 126272"/>
                <a:gd name="connsiteY28" fmla="*/ 77243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30276">
                  <a:moveTo>
                    <a:pt x="79535" y="77243"/>
                  </a:moveTo>
                  <a:lnTo>
                    <a:pt x="101297" y="77243"/>
                  </a:lnTo>
                  <a:cubicBezTo>
                    <a:pt x="106358" y="77243"/>
                    <a:pt x="108889" y="77243"/>
                    <a:pt x="108889" y="72182"/>
                  </a:cubicBezTo>
                  <a:cubicBezTo>
                    <a:pt x="108889" y="69399"/>
                    <a:pt x="106358" y="69399"/>
                    <a:pt x="102056" y="69399"/>
                  </a:cubicBezTo>
                  <a:lnTo>
                    <a:pt x="81053" y="69399"/>
                  </a:lnTo>
                  <a:lnTo>
                    <a:pt x="86367" y="40551"/>
                  </a:lnTo>
                  <a:cubicBezTo>
                    <a:pt x="87379" y="35237"/>
                    <a:pt x="90922" y="17270"/>
                    <a:pt x="92440" y="14234"/>
                  </a:cubicBezTo>
                  <a:cubicBezTo>
                    <a:pt x="94718" y="9426"/>
                    <a:pt x="99020" y="5630"/>
                    <a:pt x="104334" y="5630"/>
                  </a:cubicBezTo>
                  <a:cubicBezTo>
                    <a:pt x="105346" y="5630"/>
                    <a:pt x="111925" y="5630"/>
                    <a:pt x="116733" y="10185"/>
                  </a:cubicBezTo>
                  <a:cubicBezTo>
                    <a:pt x="105599" y="11197"/>
                    <a:pt x="103068" y="20054"/>
                    <a:pt x="103068" y="23850"/>
                  </a:cubicBezTo>
                  <a:cubicBezTo>
                    <a:pt x="103068" y="29670"/>
                    <a:pt x="107623" y="32706"/>
                    <a:pt x="112431" y="32706"/>
                  </a:cubicBezTo>
                  <a:cubicBezTo>
                    <a:pt x="119011" y="32706"/>
                    <a:pt x="126349" y="27139"/>
                    <a:pt x="126349" y="17523"/>
                  </a:cubicBezTo>
                  <a:cubicBezTo>
                    <a:pt x="126349" y="5883"/>
                    <a:pt x="114709" y="63"/>
                    <a:pt x="104334" y="63"/>
                  </a:cubicBezTo>
                  <a:cubicBezTo>
                    <a:pt x="95730" y="63"/>
                    <a:pt x="79788" y="4618"/>
                    <a:pt x="72196" y="29670"/>
                  </a:cubicBezTo>
                  <a:cubicBezTo>
                    <a:pt x="70678" y="34984"/>
                    <a:pt x="69919" y="37514"/>
                    <a:pt x="63846" y="69399"/>
                  </a:cubicBezTo>
                  <a:lnTo>
                    <a:pt x="46385" y="69399"/>
                  </a:lnTo>
                  <a:cubicBezTo>
                    <a:pt x="41577" y="69399"/>
                    <a:pt x="38794" y="69399"/>
                    <a:pt x="38794" y="74207"/>
                  </a:cubicBezTo>
                  <a:cubicBezTo>
                    <a:pt x="38794" y="77243"/>
                    <a:pt x="41071" y="77243"/>
                    <a:pt x="45879" y="77243"/>
                  </a:cubicBezTo>
                  <a:lnTo>
                    <a:pt x="62580" y="77243"/>
                  </a:lnTo>
                  <a:lnTo>
                    <a:pt x="43601" y="177199"/>
                  </a:lnTo>
                  <a:cubicBezTo>
                    <a:pt x="39047" y="201744"/>
                    <a:pt x="34745" y="224772"/>
                    <a:pt x="21586" y="224772"/>
                  </a:cubicBezTo>
                  <a:cubicBezTo>
                    <a:pt x="20574" y="224772"/>
                    <a:pt x="14248" y="224772"/>
                    <a:pt x="9440" y="220217"/>
                  </a:cubicBezTo>
                  <a:cubicBezTo>
                    <a:pt x="21080" y="219458"/>
                    <a:pt x="23357" y="210348"/>
                    <a:pt x="23357" y="206552"/>
                  </a:cubicBezTo>
                  <a:cubicBezTo>
                    <a:pt x="23357" y="200732"/>
                    <a:pt x="18802" y="197696"/>
                    <a:pt x="13995" y="197696"/>
                  </a:cubicBezTo>
                  <a:cubicBezTo>
                    <a:pt x="7415" y="197696"/>
                    <a:pt x="77" y="203263"/>
                    <a:pt x="77" y="212879"/>
                  </a:cubicBezTo>
                  <a:cubicBezTo>
                    <a:pt x="77" y="224266"/>
                    <a:pt x="11211" y="230339"/>
                    <a:pt x="21586" y="230339"/>
                  </a:cubicBezTo>
                  <a:cubicBezTo>
                    <a:pt x="35504" y="230339"/>
                    <a:pt x="45626" y="215409"/>
                    <a:pt x="50181" y="205793"/>
                  </a:cubicBezTo>
                  <a:cubicBezTo>
                    <a:pt x="58278" y="189851"/>
                    <a:pt x="64099" y="159232"/>
                    <a:pt x="64352" y="157461"/>
                  </a:cubicBezTo>
                  <a:lnTo>
                    <a:pt x="79535" y="77243"/>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2E6BB6B2-6668-069F-0627-EF6F50567232}"/>
                </a:ext>
              </a:extLst>
            </p:cNvPr>
            <p:cNvSpPr/>
            <p:nvPr>
              <p:custDataLst>
                <p:tags r:id="rId93"/>
              </p:custDataLst>
            </p:nvPr>
          </p:nvSpPr>
          <p:spPr>
            <a:xfrm>
              <a:off x="4730915" y="3997574"/>
              <a:ext cx="126525" cy="146769"/>
            </a:xfrm>
            <a:custGeom>
              <a:avLst/>
              <a:gdLst>
                <a:gd name="connsiteX0" fmla="*/ 117754 w 126525"/>
                <a:gd name="connsiteY0" fmla="*/ 78509 h 146769"/>
                <a:gd name="connsiteX1" fmla="*/ 126611 w 126525"/>
                <a:gd name="connsiteY1" fmla="*/ 73448 h 146769"/>
                <a:gd name="connsiteX2" fmla="*/ 117754 w 126525"/>
                <a:gd name="connsiteY2" fmla="*/ 68387 h 146769"/>
                <a:gd name="connsiteX3" fmla="*/ 10461 w 126525"/>
                <a:gd name="connsiteY3" fmla="*/ 68387 h 146769"/>
                <a:gd name="connsiteX4" fmla="*/ 78278 w 126525"/>
                <a:gd name="connsiteY4" fmla="*/ 10185 h 146769"/>
                <a:gd name="connsiteX5" fmla="*/ 117754 w 126525"/>
                <a:gd name="connsiteY5" fmla="*/ 10185 h 146769"/>
                <a:gd name="connsiteX6" fmla="*/ 126611 w 126525"/>
                <a:gd name="connsiteY6" fmla="*/ 5124 h 146769"/>
                <a:gd name="connsiteX7" fmla="*/ 117754 w 126525"/>
                <a:gd name="connsiteY7" fmla="*/ 63 h 146769"/>
                <a:gd name="connsiteX8" fmla="*/ 77772 w 126525"/>
                <a:gd name="connsiteY8" fmla="*/ 63 h 146769"/>
                <a:gd name="connsiteX9" fmla="*/ 85 w 126525"/>
                <a:gd name="connsiteY9" fmla="*/ 73448 h 146769"/>
                <a:gd name="connsiteX10" fmla="*/ 77772 w 126525"/>
                <a:gd name="connsiteY10" fmla="*/ 146832 h 146769"/>
                <a:gd name="connsiteX11" fmla="*/ 117754 w 126525"/>
                <a:gd name="connsiteY11" fmla="*/ 146832 h 146769"/>
                <a:gd name="connsiteX12" fmla="*/ 126611 w 126525"/>
                <a:gd name="connsiteY12" fmla="*/ 141771 h 146769"/>
                <a:gd name="connsiteX13" fmla="*/ 117754 w 126525"/>
                <a:gd name="connsiteY13" fmla="*/ 136710 h 146769"/>
                <a:gd name="connsiteX14" fmla="*/ 78278 w 126525"/>
                <a:gd name="connsiteY14" fmla="*/ 136710 h 146769"/>
                <a:gd name="connsiteX15" fmla="*/ 10461 w 126525"/>
                <a:gd name="connsiteY15" fmla="*/ 78509 h 146769"/>
                <a:gd name="connsiteX16" fmla="*/ 117754 w 126525"/>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525" h="146769">
                  <a:moveTo>
                    <a:pt x="117754" y="78509"/>
                  </a:moveTo>
                  <a:cubicBezTo>
                    <a:pt x="122056" y="78509"/>
                    <a:pt x="126611" y="78509"/>
                    <a:pt x="126611" y="73448"/>
                  </a:cubicBezTo>
                  <a:cubicBezTo>
                    <a:pt x="126611" y="68387"/>
                    <a:pt x="122056" y="68387"/>
                    <a:pt x="117754" y="68387"/>
                  </a:cubicBezTo>
                  <a:lnTo>
                    <a:pt x="10461" y="68387"/>
                  </a:lnTo>
                  <a:cubicBezTo>
                    <a:pt x="13497" y="34478"/>
                    <a:pt x="42598" y="10185"/>
                    <a:pt x="78278" y="10185"/>
                  </a:cubicBezTo>
                  <a:lnTo>
                    <a:pt x="117754" y="10185"/>
                  </a:lnTo>
                  <a:cubicBezTo>
                    <a:pt x="122056" y="10185"/>
                    <a:pt x="126611" y="10185"/>
                    <a:pt x="126611" y="5124"/>
                  </a:cubicBezTo>
                  <a:cubicBezTo>
                    <a:pt x="126611" y="63"/>
                    <a:pt x="122056" y="63"/>
                    <a:pt x="117754" y="63"/>
                  </a:cubicBezTo>
                  <a:lnTo>
                    <a:pt x="77772" y="63"/>
                  </a:lnTo>
                  <a:cubicBezTo>
                    <a:pt x="34500" y="63"/>
                    <a:pt x="85" y="32959"/>
                    <a:pt x="85" y="73448"/>
                  </a:cubicBezTo>
                  <a:cubicBezTo>
                    <a:pt x="85" y="113936"/>
                    <a:pt x="34500" y="146832"/>
                    <a:pt x="77772" y="146832"/>
                  </a:cubicBezTo>
                  <a:lnTo>
                    <a:pt x="117754" y="146832"/>
                  </a:lnTo>
                  <a:cubicBezTo>
                    <a:pt x="122056" y="146832"/>
                    <a:pt x="126611" y="146832"/>
                    <a:pt x="126611" y="141771"/>
                  </a:cubicBezTo>
                  <a:cubicBezTo>
                    <a:pt x="126611" y="136710"/>
                    <a:pt x="122056" y="136710"/>
                    <a:pt x="117754" y="136710"/>
                  </a:cubicBezTo>
                  <a:lnTo>
                    <a:pt x="78278" y="136710"/>
                  </a:lnTo>
                  <a:cubicBezTo>
                    <a:pt x="42598" y="136710"/>
                    <a:pt x="13497" y="112417"/>
                    <a:pt x="10461" y="78509"/>
                  </a:cubicBezTo>
                  <a:lnTo>
                    <a:pt x="117754" y="78509"/>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7356B4CE-A84A-5157-4417-E90886D18C24}"/>
                </a:ext>
              </a:extLst>
            </p:cNvPr>
            <p:cNvSpPr/>
            <p:nvPr>
              <p:custDataLst>
                <p:tags r:id="rId94"/>
              </p:custDataLst>
            </p:nvPr>
          </p:nvSpPr>
          <p:spPr>
            <a:xfrm>
              <a:off x="4959278" y="3961387"/>
              <a:ext cx="180678" cy="178400"/>
            </a:xfrm>
            <a:custGeom>
              <a:avLst/>
              <a:gdLst>
                <a:gd name="connsiteX0" fmla="*/ 84614 w 180678"/>
                <a:gd name="connsiteY0" fmla="*/ 17523 h 178400"/>
                <a:gd name="connsiteX1" fmla="*/ 91699 w 180678"/>
                <a:gd name="connsiteY1" fmla="*/ 8160 h 178400"/>
                <a:gd name="connsiteX2" fmla="*/ 107135 w 180678"/>
                <a:gd name="connsiteY2" fmla="*/ 7907 h 178400"/>
                <a:gd name="connsiteX3" fmla="*/ 153191 w 180678"/>
                <a:gd name="connsiteY3" fmla="*/ 32959 h 178400"/>
                <a:gd name="connsiteX4" fmla="*/ 139273 w 180678"/>
                <a:gd name="connsiteY4" fmla="*/ 68893 h 178400"/>
                <a:gd name="connsiteX5" fmla="*/ 96507 w 180678"/>
                <a:gd name="connsiteY5" fmla="*/ 83570 h 178400"/>
                <a:gd name="connsiteX6" fmla="*/ 68166 w 180678"/>
                <a:gd name="connsiteY6" fmla="*/ 83570 h 178400"/>
                <a:gd name="connsiteX7" fmla="*/ 84614 w 180678"/>
                <a:gd name="connsiteY7" fmla="*/ 17523 h 178400"/>
                <a:gd name="connsiteX8" fmla="*/ 121053 w 180678"/>
                <a:gd name="connsiteY8" fmla="*/ 86859 h 178400"/>
                <a:gd name="connsiteX9" fmla="*/ 176724 w 180678"/>
                <a:gd name="connsiteY9" fmla="*/ 38020 h 178400"/>
                <a:gd name="connsiteX10" fmla="*/ 120800 w 180678"/>
                <a:gd name="connsiteY10" fmla="*/ 63 h 178400"/>
                <a:gd name="connsiteX11" fmla="*/ 48681 w 180678"/>
                <a:gd name="connsiteY11" fmla="*/ 63 h 178400"/>
                <a:gd name="connsiteX12" fmla="*/ 41342 w 180678"/>
                <a:gd name="connsiteY12" fmla="*/ 5124 h 178400"/>
                <a:gd name="connsiteX13" fmla="*/ 48428 w 180678"/>
                <a:gd name="connsiteY13" fmla="*/ 7907 h 178400"/>
                <a:gd name="connsiteX14" fmla="*/ 58044 w 180678"/>
                <a:gd name="connsiteY14" fmla="*/ 8413 h 178400"/>
                <a:gd name="connsiteX15" fmla="*/ 64876 w 180678"/>
                <a:gd name="connsiteY15" fmla="*/ 12462 h 178400"/>
                <a:gd name="connsiteX16" fmla="*/ 63864 w 180678"/>
                <a:gd name="connsiteY16" fmla="*/ 17270 h 178400"/>
                <a:gd name="connsiteX17" fmla="*/ 29955 w 180678"/>
                <a:gd name="connsiteY17" fmla="*/ 153159 h 178400"/>
                <a:gd name="connsiteX18" fmla="*/ 6927 w 180678"/>
                <a:gd name="connsiteY18" fmla="*/ 165052 h 178400"/>
                <a:gd name="connsiteX19" fmla="*/ 95 w 180678"/>
                <a:gd name="connsiteY19" fmla="*/ 170113 h 178400"/>
                <a:gd name="connsiteX20" fmla="*/ 3638 w 180678"/>
                <a:gd name="connsiteY20" fmla="*/ 172897 h 178400"/>
                <a:gd name="connsiteX21" fmla="*/ 35522 w 180678"/>
                <a:gd name="connsiteY21" fmla="*/ 172137 h 178400"/>
                <a:gd name="connsiteX22" fmla="*/ 67659 w 180678"/>
                <a:gd name="connsiteY22" fmla="*/ 172897 h 178400"/>
                <a:gd name="connsiteX23" fmla="*/ 72721 w 180678"/>
                <a:gd name="connsiteY23" fmla="*/ 167836 h 178400"/>
                <a:gd name="connsiteX24" fmla="*/ 65635 w 180678"/>
                <a:gd name="connsiteY24" fmla="*/ 165052 h 178400"/>
                <a:gd name="connsiteX25" fmla="*/ 49187 w 180678"/>
                <a:gd name="connsiteY25" fmla="*/ 160497 h 178400"/>
                <a:gd name="connsiteX26" fmla="*/ 49946 w 180678"/>
                <a:gd name="connsiteY26" fmla="*/ 156195 h 178400"/>
                <a:gd name="connsiteX27" fmla="*/ 66647 w 180678"/>
                <a:gd name="connsiteY27" fmla="*/ 89137 h 178400"/>
                <a:gd name="connsiteX28" fmla="*/ 96760 w 180678"/>
                <a:gd name="connsiteY28" fmla="*/ 89137 h 178400"/>
                <a:gd name="connsiteX29" fmla="*/ 124343 w 180678"/>
                <a:gd name="connsiteY29" fmla="*/ 112164 h 178400"/>
                <a:gd name="connsiteX30" fmla="*/ 120800 w 180678"/>
                <a:gd name="connsiteY30" fmla="*/ 129625 h 178400"/>
                <a:gd name="connsiteX31" fmla="*/ 116751 w 180678"/>
                <a:gd name="connsiteY31" fmla="*/ 151134 h 178400"/>
                <a:gd name="connsiteX32" fmla="*/ 150407 w 180678"/>
                <a:gd name="connsiteY32" fmla="*/ 178464 h 178400"/>
                <a:gd name="connsiteX33" fmla="*/ 180773 w 180678"/>
                <a:gd name="connsiteY33" fmla="*/ 149363 h 178400"/>
                <a:gd name="connsiteX34" fmla="*/ 177737 w 180678"/>
                <a:gd name="connsiteY34" fmla="*/ 146326 h 178400"/>
                <a:gd name="connsiteX35" fmla="*/ 174447 w 180678"/>
                <a:gd name="connsiteY35" fmla="*/ 149869 h 178400"/>
                <a:gd name="connsiteX36" fmla="*/ 151419 w 180678"/>
                <a:gd name="connsiteY36" fmla="*/ 172897 h 178400"/>
                <a:gd name="connsiteX37" fmla="*/ 141297 w 180678"/>
                <a:gd name="connsiteY37" fmla="*/ 157461 h 178400"/>
                <a:gd name="connsiteX38" fmla="*/ 143828 w 180678"/>
                <a:gd name="connsiteY38" fmla="*/ 128613 h 178400"/>
                <a:gd name="connsiteX39" fmla="*/ 144840 w 180678"/>
                <a:gd name="connsiteY39" fmla="*/ 116719 h 178400"/>
                <a:gd name="connsiteX40" fmla="*/ 121053 w 180678"/>
                <a:gd name="connsiteY40" fmla="*/ 8685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678" h="178400">
                  <a:moveTo>
                    <a:pt x="84614" y="17523"/>
                  </a:moveTo>
                  <a:cubicBezTo>
                    <a:pt x="86132" y="11450"/>
                    <a:pt x="86891" y="8920"/>
                    <a:pt x="91699" y="8160"/>
                  </a:cubicBezTo>
                  <a:cubicBezTo>
                    <a:pt x="93977" y="7907"/>
                    <a:pt x="102074" y="7907"/>
                    <a:pt x="107135" y="7907"/>
                  </a:cubicBezTo>
                  <a:cubicBezTo>
                    <a:pt x="125102" y="7907"/>
                    <a:pt x="153191" y="7907"/>
                    <a:pt x="153191" y="32959"/>
                  </a:cubicBezTo>
                  <a:cubicBezTo>
                    <a:pt x="153191" y="41563"/>
                    <a:pt x="149142" y="59024"/>
                    <a:pt x="139273" y="68893"/>
                  </a:cubicBezTo>
                  <a:cubicBezTo>
                    <a:pt x="132694" y="75472"/>
                    <a:pt x="119282" y="83570"/>
                    <a:pt x="96507" y="83570"/>
                  </a:cubicBezTo>
                  <a:lnTo>
                    <a:pt x="68166" y="83570"/>
                  </a:lnTo>
                  <a:lnTo>
                    <a:pt x="84614" y="17523"/>
                  </a:lnTo>
                  <a:close/>
                  <a:moveTo>
                    <a:pt x="121053" y="86859"/>
                  </a:moveTo>
                  <a:cubicBezTo>
                    <a:pt x="146611" y="81292"/>
                    <a:pt x="176724" y="63579"/>
                    <a:pt x="176724" y="38020"/>
                  </a:cubicBezTo>
                  <a:cubicBezTo>
                    <a:pt x="176724" y="16258"/>
                    <a:pt x="153950" y="63"/>
                    <a:pt x="120800" y="63"/>
                  </a:cubicBezTo>
                  <a:lnTo>
                    <a:pt x="48681" y="63"/>
                  </a:lnTo>
                  <a:cubicBezTo>
                    <a:pt x="43620" y="63"/>
                    <a:pt x="41342" y="63"/>
                    <a:pt x="41342" y="5124"/>
                  </a:cubicBezTo>
                  <a:cubicBezTo>
                    <a:pt x="41342" y="7907"/>
                    <a:pt x="43620" y="7907"/>
                    <a:pt x="48428" y="7907"/>
                  </a:cubicBezTo>
                  <a:cubicBezTo>
                    <a:pt x="48934" y="7907"/>
                    <a:pt x="53742" y="7907"/>
                    <a:pt x="58044" y="8413"/>
                  </a:cubicBezTo>
                  <a:cubicBezTo>
                    <a:pt x="62598" y="8920"/>
                    <a:pt x="64876" y="9173"/>
                    <a:pt x="64876" y="12462"/>
                  </a:cubicBezTo>
                  <a:cubicBezTo>
                    <a:pt x="64876" y="13474"/>
                    <a:pt x="64623" y="14234"/>
                    <a:pt x="63864" y="17270"/>
                  </a:cubicBezTo>
                  <a:lnTo>
                    <a:pt x="29955" y="153159"/>
                  </a:lnTo>
                  <a:cubicBezTo>
                    <a:pt x="27424" y="163028"/>
                    <a:pt x="26918" y="165052"/>
                    <a:pt x="6927" y="165052"/>
                  </a:cubicBezTo>
                  <a:cubicBezTo>
                    <a:pt x="2372" y="165052"/>
                    <a:pt x="95" y="165052"/>
                    <a:pt x="95" y="170113"/>
                  </a:cubicBezTo>
                  <a:cubicBezTo>
                    <a:pt x="95" y="172897"/>
                    <a:pt x="3131" y="172897"/>
                    <a:pt x="3638" y="172897"/>
                  </a:cubicBezTo>
                  <a:cubicBezTo>
                    <a:pt x="10723" y="172897"/>
                    <a:pt x="28437" y="172137"/>
                    <a:pt x="35522" y="172137"/>
                  </a:cubicBezTo>
                  <a:cubicBezTo>
                    <a:pt x="42607" y="172137"/>
                    <a:pt x="60574" y="172897"/>
                    <a:pt x="67659" y="172897"/>
                  </a:cubicBezTo>
                  <a:cubicBezTo>
                    <a:pt x="69684" y="172897"/>
                    <a:pt x="72721" y="172897"/>
                    <a:pt x="72721" y="167836"/>
                  </a:cubicBezTo>
                  <a:cubicBezTo>
                    <a:pt x="72721" y="165052"/>
                    <a:pt x="70443" y="165052"/>
                    <a:pt x="65635" y="165052"/>
                  </a:cubicBezTo>
                  <a:cubicBezTo>
                    <a:pt x="56272" y="165052"/>
                    <a:pt x="49187" y="165052"/>
                    <a:pt x="49187" y="160497"/>
                  </a:cubicBezTo>
                  <a:cubicBezTo>
                    <a:pt x="49187" y="158979"/>
                    <a:pt x="49693" y="157714"/>
                    <a:pt x="49946" y="156195"/>
                  </a:cubicBezTo>
                  <a:lnTo>
                    <a:pt x="66647" y="89137"/>
                  </a:lnTo>
                  <a:lnTo>
                    <a:pt x="96760" y="89137"/>
                  </a:lnTo>
                  <a:cubicBezTo>
                    <a:pt x="119788" y="89137"/>
                    <a:pt x="124343" y="103308"/>
                    <a:pt x="124343" y="112164"/>
                  </a:cubicBezTo>
                  <a:cubicBezTo>
                    <a:pt x="124343" y="115960"/>
                    <a:pt x="122319" y="123805"/>
                    <a:pt x="120800" y="129625"/>
                  </a:cubicBezTo>
                  <a:cubicBezTo>
                    <a:pt x="119029" y="136710"/>
                    <a:pt x="116751" y="146073"/>
                    <a:pt x="116751" y="151134"/>
                  </a:cubicBezTo>
                  <a:cubicBezTo>
                    <a:pt x="116751" y="178464"/>
                    <a:pt x="147118" y="178464"/>
                    <a:pt x="150407" y="178464"/>
                  </a:cubicBezTo>
                  <a:cubicBezTo>
                    <a:pt x="171917" y="178464"/>
                    <a:pt x="180773" y="152906"/>
                    <a:pt x="180773" y="149363"/>
                  </a:cubicBezTo>
                  <a:cubicBezTo>
                    <a:pt x="180773" y="146326"/>
                    <a:pt x="177990" y="146326"/>
                    <a:pt x="177737" y="146326"/>
                  </a:cubicBezTo>
                  <a:cubicBezTo>
                    <a:pt x="175459" y="146326"/>
                    <a:pt x="174953" y="148098"/>
                    <a:pt x="174447" y="149869"/>
                  </a:cubicBezTo>
                  <a:cubicBezTo>
                    <a:pt x="168121" y="168595"/>
                    <a:pt x="157240" y="172897"/>
                    <a:pt x="151419" y="172897"/>
                  </a:cubicBezTo>
                  <a:cubicBezTo>
                    <a:pt x="143069" y="172897"/>
                    <a:pt x="141297" y="167330"/>
                    <a:pt x="141297" y="157461"/>
                  </a:cubicBezTo>
                  <a:cubicBezTo>
                    <a:pt x="141297" y="149616"/>
                    <a:pt x="142816" y="136710"/>
                    <a:pt x="143828" y="128613"/>
                  </a:cubicBezTo>
                  <a:cubicBezTo>
                    <a:pt x="144334" y="125070"/>
                    <a:pt x="144840" y="120262"/>
                    <a:pt x="144840" y="116719"/>
                  </a:cubicBezTo>
                  <a:cubicBezTo>
                    <a:pt x="144840" y="97234"/>
                    <a:pt x="127886" y="89390"/>
                    <a:pt x="121053" y="86859"/>
                  </a:cubicBez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CB72FFD7-ABE9-B305-C0F6-2289647CC70A}"/>
                </a:ext>
              </a:extLst>
            </p:cNvPr>
            <p:cNvSpPr/>
            <p:nvPr>
              <p:custDataLst>
                <p:tags r:id="rId95"/>
              </p:custDataLst>
            </p:nvPr>
          </p:nvSpPr>
          <p:spPr>
            <a:xfrm>
              <a:off x="5156282" y="3919459"/>
              <a:ext cx="87150" cy="124703"/>
            </a:xfrm>
            <a:custGeom>
              <a:avLst/>
              <a:gdLst>
                <a:gd name="connsiteX0" fmla="*/ 42261 w 87150"/>
                <a:gd name="connsiteY0" fmla="*/ 5373 h 124703"/>
                <a:gd name="connsiteX1" fmla="*/ 42969 w 87150"/>
                <a:gd name="connsiteY1" fmla="*/ 2539 h 124703"/>
                <a:gd name="connsiteX2" fmla="*/ 40135 w 87150"/>
                <a:gd name="connsiteY2" fmla="*/ 59 h 124703"/>
                <a:gd name="connsiteX3" fmla="*/ 17462 w 87150"/>
                <a:gd name="connsiteY3" fmla="*/ 1831 h 124703"/>
                <a:gd name="connsiteX4" fmla="*/ 13565 w 87150"/>
                <a:gd name="connsiteY4" fmla="*/ 5905 h 124703"/>
                <a:gd name="connsiteX5" fmla="*/ 18170 w 87150"/>
                <a:gd name="connsiteY5" fmla="*/ 8385 h 124703"/>
                <a:gd name="connsiteX6" fmla="*/ 26673 w 87150"/>
                <a:gd name="connsiteY6" fmla="*/ 11042 h 124703"/>
                <a:gd name="connsiteX7" fmla="*/ 25964 w 87150"/>
                <a:gd name="connsiteY7" fmla="*/ 14939 h 124703"/>
                <a:gd name="connsiteX8" fmla="*/ 988 w 87150"/>
                <a:gd name="connsiteY8" fmla="*/ 115197 h 124703"/>
                <a:gd name="connsiteX9" fmla="*/ 102 w 87150"/>
                <a:gd name="connsiteY9" fmla="*/ 119094 h 124703"/>
                <a:gd name="connsiteX10" fmla="*/ 6125 w 87150"/>
                <a:gd name="connsiteY10" fmla="*/ 124763 h 124703"/>
                <a:gd name="connsiteX11" fmla="*/ 14273 w 87150"/>
                <a:gd name="connsiteY11" fmla="*/ 117323 h 124703"/>
                <a:gd name="connsiteX12" fmla="*/ 22953 w 87150"/>
                <a:gd name="connsiteY12" fmla="*/ 82959 h 124703"/>
                <a:gd name="connsiteX13" fmla="*/ 45626 w 87150"/>
                <a:gd name="connsiteY13" fmla="*/ 97484 h 124703"/>
                <a:gd name="connsiteX14" fmla="*/ 45272 w 87150"/>
                <a:gd name="connsiteY14" fmla="*/ 101027 h 124703"/>
                <a:gd name="connsiteX15" fmla="*/ 44564 w 87150"/>
                <a:gd name="connsiteY15" fmla="*/ 106518 h 124703"/>
                <a:gd name="connsiteX16" fmla="*/ 63340 w 87150"/>
                <a:gd name="connsiteY16" fmla="*/ 124763 h 124703"/>
                <a:gd name="connsiteX17" fmla="*/ 85836 w 87150"/>
                <a:gd name="connsiteY17" fmla="*/ 97661 h 124703"/>
                <a:gd name="connsiteX18" fmla="*/ 83002 w 87150"/>
                <a:gd name="connsiteY18" fmla="*/ 95358 h 124703"/>
                <a:gd name="connsiteX19" fmla="*/ 79459 w 87150"/>
                <a:gd name="connsiteY19" fmla="*/ 99609 h 124703"/>
                <a:gd name="connsiteX20" fmla="*/ 63871 w 87150"/>
                <a:gd name="connsiteY20" fmla="*/ 119803 h 124703"/>
                <a:gd name="connsiteX21" fmla="*/ 57672 w 87150"/>
                <a:gd name="connsiteY21" fmla="*/ 110592 h 124703"/>
                <a:gd name="connsiteX22" fmla="*/ 58734 w 87150"/>
                <a:gd name="connsiteY22" fmla="*/ 102621 h 124703"/>
                <a:gd name="connsiteX23" fmla="*/ 59620 w 87150"/>
                <a:gd name="connsiteY23" fmla="*/ 97130 h 124703"/>
                <a:gd name="connsiteX24" fmla="*/ 30924 w 87150"/>
                <a:gd name="connsiteY24" fmla="*/ 78353 h 124703"/>
                <a:gd name="connsiteX25" fmla="*/ 45626 w 87150"/>
                <a:gd name="connsiteY25" fmla="*/ 66662 h 124703"/>
                <a:gd name="connsiteX26" fmla="*/ 73437 w 87150"/>
                <a:gd name="connsiteY26" fmla="*/ 49834 h 124703"/>
                <a:gd name="connsiteX27" fmla="*/ 79282 w 87150"/>
                <a:gd name="connsiteY27" fmla="*/ 52137 h 124703"/>
                <a:gd name="connsiteX28" fmla="*/ 70071 w 87150"/>
                <a:gd name="connsiteY28" fmla="*/ 62057 h 124703"/>
                <a:gd name="connsiteX29" fmla="*/ 77157 w 87150"/>
                <a:gd name="connsiteY29" fmla="*/ 68611 h 124703"/>
                <a:gd name="connsiteX30" fmla="*/ 87253 w 87150"/>
                <a:gd name="connsiteY30" fmla="*/ 57274 h 124703"/>
                <a:gd name="connsiteX31" fmla="*/ 73614 w 87150"/>
                <a:gd name="connsiteY31" fmla="*/ 44874 h 124703"/>
                <a:gd name="connsiteX32" fmla="*/ 45272 w 87150"/>
                <a:gd name="connsiteY32" fmla="*/ 60462 h 124703"/>
                <a:gd name="connsiteX33" fmla="*/ 24724 w 87150"/>
                <a:gd name="connsiteY33" fmla="*/ 76050 h 124703"/>
                <a:gd name="connsiteX34" fmla="*/ 42261 w 87150"/>
                <a:gd name="connsiteY34" fmla="*/ 537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261" y="5373"/>
                  </a:moveTo>
                  <a:cubicBezTo>
                    <a:pt x="42438" y="5019"/>
                    <a:pt x="42969" y="2716"/>
                    <a:pt x="42969" y="2539"/>
                  </a:cubicBezTo>
                  <a:cubicBezTo>
                    <a:pt x="42969" y="1653"/>
                    <a:pt x="42261" y="59"/>
                    <a:pt x="40135" y="59"/>
                  </a:cubicBezTo>
                  <a:cubicBezTo>
                    <a:pt x="36592" y="59"/>
                    <a:pt x="21890" y="1476"/>
                    <a:pt x="17462" y="1831"/>
                  </a:cubicBezTo>
                  <a:cubicBezTo>
                    <a:pt x="16045" y="2008"/>
                    <a:pt x="13565" y="2185"/>
                    <a:pt x="13565" y="5905"/>
                  </a:cubicBezTo>
                  <a:cubicBezTo>
                    <a:pt x="13565" y="8385"/>
                    <a:pt x="16045" y="8385"/>
                    <a:pt x="18170" y="8385"/>
                  </a:cubicBezTo>
                  <a:cubicBezTo>
                    <a:pt x="26673" y="8385"/>
                    <a:pt x="26673" y="9624"/>
                    <a:pt x="26673" y="11042"/>
                  </a:cubicBezTo>
                  <a:cubicBezTo>
                    <a:pt x="26673" y="12282"/>
                    <a:pt x="26319" y="13344"/>
                    <a:pt x="25964" y="14939"/>
                  </a:cubicBezTo>
                  <a:lnTo>
                    <a:pt x="988" y="115197"/>
                  </a:lnTo>
                  <a:cubicBezTo>
                    <a:pt x="102" y="118386"/>
                    <a:pt x="102" y="118740"/>
                    <a:pt x="102" y="119094"/>
                  </a:cubicBezTo>
                  <a:cubicBezTo>
                    <a:pt x="102" y="121751"/>
                    <a:pt x="2228" y="124763"/>
                    <a:pt x="6125" y="124763"/>
                  </a:cubicBezTo>
                  <a:cubicBezTo>
                    <a:pt x="10908" y="124763"/>
                    <a:pt x="13211" y="121220"/>
                    <a:pt x="14273" y="117323"/>
                  </a:cubicBezTo>
                  <a:cubicBezTo>
                    <a:pt x="14628" y="116614"/>
                    <a:pt x="22244" y="85439"/>
                    <a:pt x="22953" y="82959"/>
                  </a:cubicBezTo>
                  <a:cubicBezTo>
                    <a:pt x="35530" y="84199"/>
                    <a:pt x="45626" y="88273"/>
                    <a:pt x="45626" y="97484"/>
                  </a:cubicBezTo>
                  <a:cubicBezTo>
                    <a:pt x="45626" y="98369"/>
                    <a:pt x="45626" y="99255"/>
                    <a:pt x="45272" y="101027"/>
                  </a:cubicBezTo>
                  <a:cubicBezTo>
                    <a:pt x="44564" y="103684"/>
                    <a:pt x="44564" y="104569"/>
                    <a:pt x="44564" y="106518"/>
                  </a:cubicBezTo>
                  <a:cubicBezTo>
                    <a:pt x="44564" y="119094"/>
                    <a:pt x="54837" y="124763"/>
                    <a:pt x="63340" y="124763"/>
                  </a:cubicBezTo>
                  <a:cubicBezTo>
                    <a:pt x="80522" y="124763"/>
                    <a:pt x="85836" y="97838"/>
                    <a:pt x="85836" y="97661"/>
                  </a:cubicBezTo>
                  <a:cubicBezTo>
                    <a:pt x="85836" y="95358"/>
                    <a:pt x="83533" y="95358"/>
                    <a:pt x="83002" y="95358"/>
                  </a:cubicBezTo>
                  <a:cubicBezTo>
                    <a:pt x="80522" y="95358"/>
                    <a:pt x="80345" y="96244"/>
                    <a:pt x="79459" y="99609"/>
                  </a:cubicBezTo>
                  <a:cubicBezTo>
                    <a:pt x="77334" y="107226"/>
                    <a:pt x="72551" y="119803"/>
                    <a:pt x="63871" y="119803"/>
                  </a:cubicBezTo>
                  <a:cubicBezTo>
                    <a:pt x="59089" y="119803"/>
                    <a:pt x="57672" y="115375"/>
                    <a:pt x="57672" y="110592"/>
                  </a:cubicBezTo>
                  <a:cubicBezTo>
                    <a:pt x="57672" y="107581"/>
                    <a:pt x="57672" y="107226"/>
                    <a:pt x="58734" y="102621"/>
                  </a:cubicBezTo>
                  <a:cubicBezTo>
                    <a:pt x="58912" y="102089"/>
                    <a:pt x="59620" y="99078"/>
                    <a:pt x="59620" y="97130"/>
                  </a:cubicBezTo>
                  <a:cubicBezTo>
                    <a:pt x="59620" y="81364"/>
                    <a:pt x="38364" y="78885"/>
                    <a:pt x="30924" y="78353"/>
                  </a:cubicBezTo>
                  <a:cubicBezTo>
                    <a:pt x="36061" y="75165"/>
                    <a:pt x="42615" y="69319"/>
                    <a:pt x="45626" y="66662"/>
                  </a:cubicBezTo>
                  <a:cubicBezTo>
                    <a:pt x="54660" y="58160"/>
                    <a:pt x="63517" y="49834"/>
                    <a:pt x="73437" y="49834"/>
                  </a:cubicBezTo>
                  <a:cubicBezTo>
                    <a:pt x="75562" y="49834"/>
                    <a:pt x="77865" y="50366"/>
                    <a:pt x="79282" y="52137"/>
                  </a:cubicBezTo>
                  <a:cubicBezTo>
                    <a:pt x="71665" y="53377"/>
                    <a:pt x="70071" y="59400"/>
                    <a:pt x="70071" y="62057"/>
                  </a:cubicBezTo>
                  <a:cubicBezTo>
                    <a:pt x="70071" y="65954"/>
                    <a:pt x="73082" y="68611"/>
                    <a:pt x="77157" y="68611"/>
                  </a:cubicBezTo>
                  <a:cubicBezTo>
                    <a:pt x="81939" y="68611"/>
                    <a:pt x="87253" y="64714"/>
                    <a:pt x="87253" y="57274"/>
                  </a:cubicBezTo>
                  <a:cubicBezTo>
                    <a:pt x="87253" y="51429"/>
                    <a:pt x="83002" y="44874"/>
                    <a:pt x="73614" y="44874"/>
                  </a:cubicBezTo>
                  <a:cubicBezTo>
                    <a:pt x="63517" y="44874"/>
                    <a:pt x="54306" y="52137"/>
                    <a:pt x="45272" y="60462"/>
                  </a:cubicBezTo>
                  <a:cubicBezTo>
                    <a:pt x="37832" y="67548"/>
                    <a:pt x="31987" y="73039"/>
                    <a:pt x="24724" y="76050"/>
                  </a:cubicBezTo>
                  <a:lnTo>
                    <a:pt x="42261" y="5373"/>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8D158918-7EC6-D7C6-BC63-184D200C7330}"/>
                </a:ext>
              </a:extLst>
            </p:cNvPr>
            <p:cNvSpPr/>
            <p:nvPr>
              <p:custDataLst>
                <p:tags r:id="rId96"/>
              </p:custDataLst>
            </p:nvPr>
          </p:nvSpPr>
          <p:spPr>
            <a:xfrm>
              <a:off x="5273981" y="3993679"/>
              <a:ext cx="119743" cy="8679"/>
            </a:xfrm>
            <a:custGeom>
              <a:avLst/>
              <a:gdLst>
                <a:gd name="connsiteX0" fmla="*/ 112765 w 119743"/>
                <a:gd name="connsiteY0" fmla="*/ 8739 h 8679"/>
                <a:gd name="connsiteX1" fmla="*/ 119851 w 119743"/>
                <a:gd name="connsiteY1" fmla="*/ 4488 h 8679"/>
                <a:gd name="connsiteX2" fmla="*/ 112765 w 119743"/>
                <a:gd name="connsiteY2" fmla="*/ 59 h 8679"/>
                <a:gd name="connsiteX3" fmla="*/ 7192 w 119743"/>
                <a:gd name="connsiteY3" fmla="*/ 59 h 8679"/>
                <a:gd name="connsiteX4" fmla="*/ 107 w 119743"/>
                <a:gd name="connsiteY4" fmla="*/ 4310 h 8679"/>
                <a:gd name="connsiteX5" fmla="*/ 7192 w 119743"/>
                <a:gd name="connsiteY5" fmla="*/ 8739 h 8679"/>
                <a:gd name="connsiteX6" fmla="*/ 112765 w 119743"/>
                <a:gd name="connsiteY6" fmla="*/ 873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65" y="8739"/>
                  </a:moveTo>
                  <a:cubicBezTo>
                    <a:pt x="115599" y="8739"/>
                    <a:pt x="119851" y="8739"/>
                    <a:pt x="119851" y="4488"/>
                  </a:cubicBezTo>
                  <a:cubicBezTo>
                    <a:pt x="119851" y="59"/>
                    <a:pt x="115777" y="59"/>
                    <a:pt x="112765" y="59"/>
                  </a:cubicBezTo>
                  <a:lnTo>
                    <a:pt x="7192" y="59"/>
                  </a:lnTo>
                  <a:cubicBezTo>
                    <a:pt x="4358" y="59"/>
                    <a:pt x="107" y="59"/>
                    <a:pt x="107" y="4310"/>
                  </a:cubicBezTo>
                  <a:cubicBezTo>
                    <a:pt x="107" y="8739"/>
                    <a:pt x="4181" y="8739"/>
                    <a:pt x="7192" y="8739"/>
                  </a:cubicBezTo>
                  <a:lnTo>
                    <a:pt x="112765" y="8739"/>
                  </a:lnTo>
                  <a:close/>
                </a:path>
              </a:pathLst>
            </a:custGeom>
            <a:solidFill>
              <a:srgbClr val="000000"/>
            </a:solidFill>
            <a:ln w="25400"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1A2D825D-B3D4-3B6E-1163-3BB300BC77D6}"/>
                </a:ext>
              </a:extLst>
            </p:cNvPr>
            <p:cNvSpPr/>
            <p:nvPr>
              <p:custDataLst>
                <p:tags r:id="rId97"/>
              </p:custDataLst>
            </p:nvPr>
          </p:nvSpPr>
          <p:spPr>
            <a:xfrm>
              <a:off x="5426293" y="3919459"/>
              <a:ext cx="96538" cy="124703"/>
            </a:xfrm>
            <a:custGeom>
              <a:avLst/>
              <a:gdLst>
                <a:gd name="connsiteX0" fmla="*/ 42271 w 96538"/>
                <a:gd name="connsiteY0" fmla="*/ 5373 h 124703"/>
                <a:gd name="connsiteX1" fmla="*/ 42980 w 96538"/>
                <a:gd name="connsiteY1" fmla="*/ 2539 h 124703"/>
                <a:gd name="connsiteX2" fmla="*/ 40146 w 96538"/>
                <a:gd name="connsiteY2" fmla="*/ 59 h 124703"/>
                <a:gd name="connsiteX3" fmla="*/ 17472 w 96538"/>
                <a:gd name="connsiteY3" fmla="*/ 1831 h 124703"/>
                <a:gd name="connsiteX4" fmla="*/ 13575 w 96538"/>
                <a:gd name="connsiteY4" fmla="*/ 5905 h 124703"/>
                <a:gd name="connsiteX5" fmla="*/ 18181 w 96538"/>
                <a:gd name="connsiteY5" fmla="*/ 8385 h 124703"/>
                <a:gd name="connsiteX6" fmla="*/ 26683 w 96538"/>
                <a:gd name="connsiteY6" fmla="*/ 11042 h 124703"/>
                <a:gd name="connsiteX7" fmla="*/ 25975 w 96538"/>
                <a:gd name="connsiteY7" fmla="*/ 14939 h 124703"/>
                <a:gd name="connsiteX8" fmla="*/ 999 w 96538"/>
                <a:gd name="connsiteY8" fmla="*/ 115197 h 124703"/>
                <a:gd name="connsiteX9" fmla="*/ 113 w 96538"/>
                <a:gd name="connsiteY9" fmla="*/ 119094 h 124703"/>
                <a:gd name="connsiteX10" fmla="*/ 6136 w 96538"/>
                <a:gd name="connsiteY10" fmla="*/ 124763 h 124703"/>
                <a:gd name="connsiteX11" fmla="*/ 13398 w 96538"/>
                <a:gd name="connsiteY11" fmla="*/ 120157 h 124703"/>
                <a:gd name="connsiteX12" fmla="*/ 16410 w 96538"/>
                <a:gd name="connsiteY12" fmla="*/ 108998 h 124703"/>
                <a:gd name="connsiteX13" fmla="*/ 20484 w 96538"/>
                <a:gd name="connsiteY13" fmla="*/ 93233 h 124703"/>
                <a:gd name="connsiteX14" fmla="*/ 23318 w 96538"/>
                <a:gd name="connsiteY14" fmla="*/ 81187 h 124703"/>
                <a:gd name="connsiteX15" fmla="*/ 28632 w 96538"/>
                <a:gd name="connsiteY15" fmla="*/ 68611 h 124703"/>
                <a:gd name="connsiteX16" fmla="*/ 56974 w 96538"/>
                <a:gd name="connsiteY16" fmla="*/ 49834 h 124703"/>
                <a:gd name="connsiteX17" fmla="*/ 67425 w 96538"/>
                <a:gd name="connsiteY17" fmla="*/ 62234 h 124703"/>
                <a:gd name="connsiteX18" fmla="*/ 56974 w 96538"/>
                <a:gd name="connsiteY18" fmla="*/ 99964 h 124703"/>
                <a:gd name="connsiteX19" fmla="*/ 54317 w 96538"/>
                <a:gd name="connsiteY19" fmla="*/ 109529 h 124703"/>
                <a:gd name="connsiteX20" fmla="*/ 71145 w 96538"/>
                <a:gd name="connsiteY20" fmla="*/ 124763 h 124703"/>
                <a:gd name="connsiteX21" fmla="*/ 96652 w 96538"/>
                <a:gd name="connsiteY21" fmla="*/ 97661 h 124703"/>
                <a:gd name="connsiteX22" fmla="*/ 93818 w 96538"/>
                <a:gd name="connsiteY22" fmla="*/ 95358 h 124703"/>
                <a:gd name="connsiteX23" fmla="*/ 90452 w 96538"/>
                <a:gd name="connsiteY23" fmla="*/ 98369 h 124703"/>
                <a:gd name="connsiteX24" fmla="*/ 71676 w 96538"/>
                <a:gd name="connsiteY24" fmla="*/ 119803 h 124703"/>
                <a:gd name="connsiteX25" fmla="*/ 67248 w 96538"/>
                <a:gd name="connsiteY25" fmla="*/ 113603 h 124703"/>
                <a:gd name="connsiteX26" fmla="*/ 71322 w 96538"/>
                <a:gd name="connsiteY26" fmla="*/ 99255 h 124703"/>
                <a:gd name="connsiteX27" fmla="*/ 80710 w 96538"/>
                <a:gd name="connsiteY27" fmla="*/ 65068 h 124703"/>
                <a:gd name="connsiteX28" fmla="*/ 74156 w 96538"/>
                <a:gd name="connsiteY28" fmla="*/ 49657 h 124703"/>
                <a:gd name="connsiteX29" fmla="*/ 57682 w 96538"/>
                <a:gd name="connsiteY29" fmla="*/ 44874 h 124703"/>
                <a:gd name="connsiteX30" fmla="*/ 28809 w 96538"/>
                <a:gd name="connsiteY30" fmla="*/ 59577 h 124703"/>
                <a:gd name="connsiteX31" fmla="*/ 42271 w 96538"/>
                <a:gd name="connsiteY31" fmla="*/ 537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38" h="124703">
                  <a:moveTo>
                    <a:pt x="42271" y="5373"/>
                  </a:moveTo>
                  <a:cubicBezTo>
                    <a:pt x="42449" y="5019"/>
                    <a:pt x="42980" y="2716"/>
                    <a:pt x="42980" y="2539"/>
                  </a:cubicBezTo>
                  <a:cubicBezTo>
                    <a:pt x="42980" y="1653"/>
                    <a:pt x="42271" y="59"/>
                    <a:pt x="40146" y="59"/>
                  </a:cubicBezTo>
                  <a:cubicBezTo>
                    <a:pt x="36603" y="59"/>
                    <a:pt x="21901" y="1476"/>
                    <a:pt x="17472" y="1831"/>
                  </a:cubicBezTo>
                  <a:cubicBezTo>
                    <a:pt x="16055" y="2008"/>
                    <a:pt x="13575" y="2185"/>
                    <a:pt x="13575" y="5905"/>
                  </a:cubicBezTo>
                  <a:cubicBezTo>
                    <a:pt x="13575" y="8385"/>
                    <a:pt x="16055" y="8385"/>
                    <a:pt x="18181" y="8385"/>
                  </a:cubicBezTo>
                  <a:cubicBezTo>
                    <a:pt x="26683" y="8385"/>
                    <a:pt x="26683" y="9624"/>
                    <a:pt x="26683" y="11042"/>
                  </a:cubicBezTo>
                  <a:cubicBezTo>
                    <a:pt x="26683" y="12282"/>
                    <a:pt x="26329" y="13344"/>
                    <a:pt x="25975" y="14939"/>
                  </a:cubicBezTo>
                  <a:lnTo>
                    <a:pt x="999" y="115197"/>
                  </a:lnTo>
                  <a:cubicBezTo>
                    <a:pt x="113" y="118386"/>
                    <a:pt x="113" y="118740"/>
                    <a:pt x="113" y="119094"/>
                  </a:cubicBezTo>
                  <a:cubicBezTo>
                    <a:pt x="113" y="121751"/>
                    <a:pt x="2239" y="124763"/>
                    <a:pt x="6136" y="124763"/>
                  </a:cubicBezTo>
                  <a:cubicBezTo>
                    <a:pt x="8084" y="124763"/>
                    <a:pt x="11450" y="123877"/>
                    <a:pt x="13398" y="120157"/>
                  </a:cubicBezTo>
                  <a:cubicBezTo>
                    <a:pt x="13930" y="119094"/>
                    <a:pt x="15524" y="112717"/>
                    <a:pt x="16410" y="108998"/>
                  </a:cubicBezTo>
                  <a:lnTo>
                    <a:pt x="20484" y="93233"/>
                  </a:lnTo>
                  <a:cubicBezTo>
                    <a:pt x="21015" y="90576"/>
                    <a:pt x="22786" y="83844"/>
                    <a:pt x="23318" y="81187"/>
                  </a:cubicBezTo>
                  <a:cubicBezTo>
                    <a:pt x="25089" y="74456"/>
                    <a:pt x="25089" y="74279"/>
                    <a:pt x="28632" y="68611"/>
                  </a:cubicBezTo>
                  <a:cubicBezTo>
                    <a:pt x="34300" y="59931"/>
                    <a:pt x="43157" y="49834"/>
                    <a:pt x="56974" y="49834"/>
                  </a:cubicBezTo>
                  <a:cubicBezTo>
                    <a:pt x="66893" y="49834"/>
                    <a:pt x="67425" y="57983"/>
                    <a:pt x="67425" y="62234"/>
                  </a:cubicBezTo>
                  <a:cubicBezTo>
                    <a:pt x="67425" y="72862"/>
                    <a:pt x="59808" y="92524"/>
                    <a:pt x="56974" y="99964"/>
                  </a:cubicBezTo>
                  <a:cubicBezTo>
                    <a:pt x="55025" y="104924"/>
                    <a:pt x="54317" y="106518"/>
                    <a:pt x="54317" y="109529"/>
                  </a:cubicBezTo>
                  <a:cubicBezTo>
                    <a:pt x="54317" y="118917"/>
                    <a:pt x="62111" y="124763"/>
                    <a:pt x="71145" y="124763"/>
                  </a:cubicBezTo>
                  <a:cubicBezTo>
                    <a:pt x="88858" y="124763"/>
                    <a:pt x="96652" y="100318"/>
                    <a:pt x="96652" y="97661"/>
                  </a:cubicBezTo>
                  <a:cubicBezTo>
                    <a:pt x="96652" y="95358"/>
                    <a:pt x="94349" y="95358"/>
                    <a:pt x="93818" y="95358"/>
                  </a:cubicBezTo>
                  <a:cubicBezTo>
                    <a:pt x="91338" y="95358"/>
                    <a:pt x="91161" y="96421"/>
                    <a:pt x="90452" y="98369"/>
                  </a:cubicBezTo>
                  <a:cubicBezTo>
                    <a:pt x="86378" y="112540"/>
                    <a:pt x="78584" y="119803"/>
                    <a:pt x="71676" y="119803"/>
                  </a:cubicBezTo>
                  <a:cubicBezTo>
                    <a:pt x="67956" y="119803"/>
                    <a:pt x="67248" y="117323"/>
                    <a:pt x="67248" y="113603"/>
                  </a:cubicBezTo>
                  <a:cubicBezTo>
                    <a:pt x="67248" y="109529"/>
                    <a:pt x="68133" y="107226"/>
                    <a:pt x="71322" y="99255"/>
                  </a:cubicBezTo>
                  <a:cubicBezTo>
                    <a:pt x="73447" y="93764"/>
                    <a:pt x="80710" y="74988"/>
                    <a:pt x="80710" y="65068"/>
                  </a:cubicBezTo>
                  <a:cubicBezTo>
                    <a:pt x="80710" y="62234"/>
                    <a:pt x="80710" y="54794"/>
                    <a:pt x="74156" y="49657"/>
                  </a:cubicBezTo>
                  <a:cubicBezTo>
                    <a:pt x="71145" y="47354"/>
                    <a:pt x="66008" y="44874"/>
                    <a:pt x="57682" y="44874"/>
                  </a:cubicBezTo>
                  <a:cubicBezTo>
                    <a:pt x="44751" y="44874"/>
                    <a:pt x="35363" y="51960"/>
                    <a:pt x="28809" y="59577"/>
                  </a:cubicBezTo>
                  <a:lnTo>
                    <a:pt x="42271" y="5373"/>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F47AD93C-D2CA-F827-A63C-CAB64749E9D9}"/>
                </a:ext>
              </a:extLst>
            </p:cNvPr>
            <p:cNvSpPr/>
            <p:nvPr>
              <p:custDataLst>
                <p:tags r:id="rId98"/>
              </p:custDataLst>
            </p:nvPr>
          </p:nvSpPr>
          <p:spPr>
            <a:xfrm>
              <a:off x="5543879" y="3932744"/>
              <a:ext cx="130371" cy="130549"/>
            </a:xfrm>
            <a:custGeom>
              <a:avLst/>
              <a:gdLst>
                <a:gd name="connsiteX0" fmla="*/ 69732 w 130371"/>
                <a:gd name="connsiteY0" fmla="*/ 69673 h 130549"/>
                <a:gd name="connsiteX1" fmla="*/ 123936 w 130371"/>
                <a:gd name="connsiteY1" fmla="*/ 69673 h 130549"/>
                <a:gd name="connsiteX2" fmla="*/ 130490 w 130371"/>
                <a:gd name="connsiteY2" fmla="*/ 65422 h 130549"/>
                <a:gd name="connsiteX3" fmla="*/ 123936 w 130371"/>
                <a:gd name="connsiteY3" fmla="*/ 60994 h 130549"/>
                <a:gd name="connsiteX4" fmla="*/ 69732 w 130371"/>
                <a:gd name="connsiteY4" fmla="*/ 60994 h 130549"/>
                <a:gd name="connsiteX5" fmla="*/ 69732 w 130371"/>
                <a:gd name="connsiteY5" fmla="*/ 6613 h 130549"/>
                <a:gd name="connsiteX6" fmla="*/ 65481 w 130371"/>
                <a:gd name="connsiteY6" fmla="*/ 59 h 130549"/>
                <a:gd name="connsiteX7" fmla="*/ 61052 w 130371"/>
                <a:gd name="connsiteY7" fmla="*/ 6613 h 130549"/>
                <a:gd name="connsiteX8" fmla="*/ 61052 w 130371"/>
                <a:gd name="connsiteY8" fmla="*/ 60994 h 130549"/>
                <a:gd name="connsiteX9" fmla="*/ 6672 w 130371"/>
                <a:gd name="connsiteY9" fmla="*/ 60994 h 130549"/>
                <a:gd name="connsiteX10" fmla="*/ 118 w 130371"/>
                <a:gd name="connsiteY10" fmla="*/ 65245 h 130549"/>
                <a:gd name="connsiteX11" fmla="*/ 6672 w 130371"/>
                <a:gd name="connsiteY11" fmla="*/ 69673 h 130549"/>
                <a:gd name="connsiteX12" fmla="*/ 61052 w 130371"/>
                <a:gd name="connsiteY12" fmla="*/ 69673 h 130549"/>
                <a:gd name="connsiteX13" fmla="*/ 61052 w 130371"/>
                <a:gd name="connsiteY13" fmla="*/ 124054 h 130549"/>
                <a:gd name="connsiteX14" fmla="*/ 65304 w 130371"/>
                <a:gd name="connsiteY14" fmla="*/ 130608 h 130549"/>
                <a:gd name="connsiteX15" fmla="*/ 69732 w 130371"/>
                <a:gd name="connsiteY15" fmla="*/ 124054 h 130549"/>
                <a:gd name="connsiteX16" fmla="*/ 69732 w 130371"/>
                <a:gd name="connsiteY16" fmla="*/ 69673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371" h="130549">
                  <a:moveTo>
                    <a:pt x="69732" y="69673"/>
                  </a:moveTo>
                  <a:lnTo>
                    <a:pt x="123936" y="69673"/>
                  </a:lnTo>
                  <a:cubicBezTo>
                    <a:pt x="126238" y="69673"/>
                    <a:pt x="130490" y="69673"/>
                    <a:pt x="130490" y="65422"/>
                  </a:cubicBezTo>
                  <a:cubicBezTo>
                    <a:pt x="130490" y="60994"/>
                    <a:pt x="126416" y="60994"/>
                    <a:pt x="123936" y="60994"/>
                  </a:cubicBezTo>
                  <a:lnTo>
                    <a:pt x="69732" y="60994"/>
                  </a:lnTo>
                  <a:lnTo>
                    <a:pt x="69732" y="6613"/>
                  </a:lnTo>
                  <a:cubicBezTo>
                    <a:pt x="69732" y="4310"/>
                    <a:pt x="69732" y="59"/>
                    <a:pt x="65481" y="59"/>
                  </a:cubicBezTo>
                  <a:cubicBezTo>
                    <a:pt x="61052" y="59"/>
                    <a:pt x="61052" y="4133"/>
                    <a:pt x="61052" y="6613"/>
                  </a:cubicBezTo>
                  <a:lnTo>
                    <a:pt x="61052" y="60994"/>
                  </a:lnTo>
                  <a:lnTo>
                    <a:pt x="6672" y="60994"/>
                  </a:lnTo>
                  <a:cubicBezTo>
                    <a:pt x="4369" y="60994"/>
                    <a:pt x="118" y="60994"/>
                    <a:pt x="118" y="65245"/>
                  </a:cubicBezTo>
                  <a:cubicBezTo>
                    <a:pt x="118" y="69673"/>
                    <a:pt x="4192" y="69673"/>
                    <a:pt x="6672" y="69673"/>
                  </a:cubicBezTo>
                  <a:lnTo>
                    <a:pt x="61052" y="69673"/>
                  </a:lnTo>
                  <a:lnTo>
                    <a:pt x="61052" y="124054"/>
                  </a:lnTo>
                  <a:cubicBezTo>
                    <a:pt x="61052" y="126357"/>
                    <a:pt x="61052" y="130608"/>
                    <a:pt x="65304" y="130608"/>
                  </a:cubicBezTo>
                  <a:cubicBezTo>
                    <a:pt x="69732" y="130608"/>
                    <a:pt x="69732" y="126534"/>
                    <a:pt x="69732" y="124054"/>
                  </a:cubicBezTo>
                  <a:lnTo>
                    <a:pt x="69732" y="69673"/>
                  </a:ln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A16B8B91-FFB1-8BC2-ED94-62810D347AF1}"/>
                </a:ext>
              </a:extLst>
            </p:cNvPr>
            <p:cNvSpPr/>
            <p:nvPr>
              <p:custDataLst>
                <p:tags r:id="rId99"/>
              </p:custDataLst>
            </p:nvPr>
          </p:nvSpPr>
          <p:spPr>
            <a:xfrm>
              <a:off x="5706134" y="3924773"/>
              <a:ext cx="64477" cy="117618"/>
            </a:xfrm>
            <a:custGeom>
              <a:avLst/>
              <a:gdLst>
                <a:gd name="connsiteX0" fmla="*/ 40157 w 64477"/>
                <a:gd name="connsiteY0" fmla="*/ 5019 h 117618"/>
                <a:gd name="connsiteX1" fmla="*/ 34843 w 64477"/>
                <a:gd name="connsiteY1" fmla="*/ 59 h 117618"/>
                <a:gd name="connsiteX2" fmla="*/ 124 w 64477"/>
                <a:gd name="connsiteY2" fmla="*/ 11396 h 117618"/>
                <a:gd name="connsiteX3" fmla="*/ 124 w 64477"/>
                <a:gd name="connsiteY3" fmla="*/ 17773 h 117618"/>
                <a:gd name="connsiteX4" fmla="*/ 25809 w 64477"/>
                <a:gd name="connsiteY4" fmla="*/ 12813 h 117618"/>
                <a:gd name="connsiteX5" fmla="*/ 25809 w 64477"/>
                <a:gd name="connsiteY5" fmla="*/ 103152 h 117618"/>
                <a:gd name="connsiteX6" fmla="*/ 8095 w 64477"/>
                <a:gd name="connsiteY6" fmla="*/ 111300 h 117618"/>
                <a:gd name="connsiteX7" fmla="*/ 1364 w 64477"/>
                <a:gd name="connsiteY7" fmla="*/ 111300 h 117618"/>
                <a:gd name="connsiteX8" fmla="*/ 1364 w 64477"/>
                <a:gd name="connsiteY8" fmla="*/ 117677 h 117618"/>
                <a:gd name="connsiteX9" fmla="*/ 32894 w 64477"/>
                <a:gd name="connsiteY9" fmla="*/ 116969 h 117618"/>
                <a:gd name="connsiteX10" fmla="*/ 64601 w 64477"/>
                <a:gd name="connsiteY10" fmla="*/ 117677 h 117618"/>
                <a:gd name="connsiteX11" fmla="*/ 64601 w 64477"/>
                <a:gd name="connsiteY11" fmla="*/ 111300 h 117618"/>
                <a:gd name="connsiteX12" fmla="*/ 57870 w 64477"/>
                <a:gd name="connsiteY12" fmla="*/ 111300 h 117618"/>
                <a:gd name="connsiteX13" fmla="*/ 40157 w 64477"/>
                <a:gd name="connsiteY13" fmla="*/ 103152 h 117618"/>
                <a:gd name="connsiteX14" fmla="*/ 40157 w 64477"/>
                <a:gd name="connsiteY14" fmla="*/ 501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57" y="5019"/>
                  </a:moveTo>
                  <a:cubicBezTo>
                    <a:pt x="40157" y="236"/>
                    <a:pt x="39802" y="59"/>
                    <a:pt x="34843" y="59"/>
                  </a:cubicBezTo>
                  <a:cubicBezTo>
                    <a:pt x="23506" y="11219"/>
                    <a:pt x="7386" y="11396"/>
                    <a:pt x="124" y="11396"/>
                  </a:cubicBezTo>
                  <a:lnTo>
                    <a:pt x="124" y="17773"/>
                  </a:lnTo>
                  <a:cubicBezTo>
                    <a:pt x="4375" y="17773"/>
                    <a:pt x="16066" y="17773"/>
                    <a:pt x="25809" y="12813"/>
                  </a:cubicBezTo>
                  <a:lnTo>
                    <a:pt x="25809" y="103152"/>
                  </a:lnTo>
                  <a:cubicBezTo>
                    <a:pt x="25809" y="108998"/>
                    <a:pt x="25809" y="111300"/>
                    <a:pt x="8095" y="111300"/>
                  </a:cubicBezTo>
                  <a:lnTo>
                    <a:pt x="1364" y="111300"/>
                  </a:lnTo>
                  <a:lnTo>
                    <a:pt x="1364" y="117677"/>
                  </a:lnTo>
                  <a:cubicBezTo>
                    <a:pt x="4552" y="117500"/>
                    <a:pt x="26340" y="116969"/>
                    <a:pt x="32894" y="116969"/>
                  </a:cubicBezTo>
                  <a:cubicBezTo>
                    <a:pt x="38385" y="116969"/>
                    <a:pt x="60704" y="117500"/>
                    <a:pt x="64601" y="117677"/>
                  </a:cubicBezTo>
                  <a:lnTo>
                    <a:pt x="64601" y="111300"/>
                  </a:lnTo>
                  <a:lnTo>
                    <a:pt x="57870" y="111300"/>
                  </a:lnTo>
                  <a:cubicBezTo>
                    <a:pt x="40157" y="111300"/>
                    <a:pt x="40157" y="108998"/>
                    <a:pt x="40157" y="103152"/>
                  </a:cubicBezTo>
                  <a:lnTo>
                    <a:pt x="40157" y="5019"/>
                  </a:lnTo>
                  <a:close/>
                </a:path>
              </a:pathLst>
            </a:custGeom>
            <a:solidFill>
              <a:srgbClr val="000000"/>
            </a:solidFill>
            <a:ln w="25400" cap="flat">
              <a:noFill/>
              <a:prstDash val="solid"/>
              <a:miter/>
            </a:ln>
          </p:spPr>
          <p:txBody>
            <a:bodyPr rtlCol="0" anchor="ctr"/>
            <a:lstStyle/>
            <a:p>
              <a:endParaRPr lang="en-CN"/>
            </a:p>
          </p:txBody>
        </p:sp>
      </p:grpSp>
      <p:sp>
        <p:nvSpPr>
          <p:cNvPr id="18" name="TextBox 17">
            <a:extLst>
              <a:ext uri="{FF2B5EF4-FFF2-40B4-BE49-F238E27FC236}">
                <a16:creationId xmlns:a16="http://schemas.microsoft.com/office/drawing/2014/main" id="{3D5535EB-CA1A-B745-1658-D93BDE7B39A9}"/>
              </a:ext>
            </a:extLst>
          </p:cNvPr>
          <p:cNvSpPr txBox="1"/>
          <p:nvPr/>
        </p:nvSpPr>
        <p:spPr>
          <a:xfrm>
            <a:off x="239293" y="2785555"/>
            <a:ext cx="11574882" cy="1980735"/>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对于核心的句子抽取器，REFRESH使用了LSTM模型外加Softmax函数来计算似然概率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。不过，REFRESH采用的训练策略并非极大化似然函数，而是通过其概率分布</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为文档</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中的每一个句子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s_i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进行评分。可以选出分数最高的n个句子组成摘要，并将此句子集合记为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将</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与标准摘要的相关性分数作为奖励函数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，则强化学习的期望奖励和损失函数可用如下式子表示：</a:t>
            </a:r>
          </a:p>
        </p:txBody>
      </p:sp>
      <p:grpSp>
        <p:nvGrpSpPr>
          <p:cNvPr id="34" name="Group 33" descr="\documentclass{article}&#10;\usepackage{amsmath, amsfonts , amssymb, bm}&#10;\pagestyle{empty}&#10;\begin{document}&#10;&#10;&#10;$P(y_i|s_i,D,\theta)$&#10;&#10;\end{document}" title="IguanaTex Vector Display">
            <a:extLst>
              <a:ext uri="{FF2B5EF4-FFF2-40B4-BE49-F238E27FC236}">
                <a16:creationId xmlns:a16="http://schemas.microsoft.com/office/drawing/2014/main" id="{BA945700-05C2-D5A2-EAB6-9B6E4296C620}"/>
              </a:ext>
            </a:extLst>
          </p:cNvPr>
          <p:cNvGrpSpPr>
            <a:grpSpLocks noChangeAspect="1"/>
          </p:cNvGrpSpPr>
          <p:nvPr>
            <p:custDataLst>
              <p:tags r:id="rId2"/>
            </p:custDataLst>
          </p:nvPr>
        </p:nvGrpSpPr>
        <p:grpSpPr>
          <a:xfrm>
            <a:off x="10073012" y="2936815"/>
            <a:ext cx="1407788" cy="227745"/>
            <a:chOff x="4498615" y="3803990"/>
            <a:chExt cx="1407788" cy="227745"/>
          </a:xfrm>
        </p:grpSpPr>
        <p:sp>
          <p:nvSpPr>
            <p:cNvPr id="22" name="Freeform 21">
              <a:extLst>
                <a:ext uri="{FF2B5EF4-FFF2-40B4-BE49-F238E27FC236}">
                  <a16:creationId xmlns:a16="http://schemas.microsoft.com/office/drawing/2014/main" id="{EAC3FB91-2DA6-7467-B24A-F5DB360A3078}"/>
                </a:ext>
              </a:extLst>
            </p:cNvPr>
            <p:cNvSpPr/>
            <p:nvPr>
              <p:custDataLst>
                <p:tags r:id="rId80"/>
              </p:custDataLst>
            </p:nvPr>
          </p:nvSpPr>
          <p:spPr>
            <a:xfrm>
              <a:off x="4498615" y="3819249"/>
              <a:ext cx="180678" cy="155550"/>
            </a:xfrm>
            <a:custGeom>
              <a:avLst/>
              <a:gdLst>
                <a:gd name="connsiteX0" fmla="*/ 66629 w 180678"/>
                <a:gd name="connsiteY0" fmla="*/ 83646 h 155550"/>
                <a:gd name="connsiteX1" fmla="*/ 109648 w 180678"/>
                <a:gd name="connsiteY1" fmla="*/ 83646 h 155550"/>
                <a:gd name="connsiteX2" fmla="*/ 180755 w 180678"/>
                <a:gd name="connsiteY2" fmla="*/ 34452 h 155550"/>
                <a:gd name="connsiteX3" fmla="*/ 130904 w 180678"/>
                <a:gd name="connsiteY3" fmla="*/ 63 h 155550"/>
                <a:gd name="connsiteX4" fmla="*/ 48916 w 180678"/>
                <a:gd name="connsiteY4" fmla="*/ 63 h 155550"/>
                <a:gd name="connsiteX5" fmla="*/ 41324 w 180678"/>
                <a:gd name="connsiteY5" fmla="*/ 4390 h 155550"/>
                <a:gd name="connsiteX6" fmla="*/ 48663 w 180678"/>
                <a:gd name="connsiteY6" fmla="*/ 7123 h 155550"/>
                <a:gd name="connsiteX7" fmla="*/ 59544 w 180678"/>
                <a:gd name="connsiteY7" fmla="*/ 7578 h 155550"/>
                <a:gd name="connsiteX8" fmla="*/ 65111 w 180678"/>
                <a:gd name="connsiteY8" fmla="*/ 11222 h 155550"/>
                <a:gd name="connsiteX9" fmla="*/ 64099 w 180678"/>
                <a:gd name="connsiteY9" fmla="*/ 15549 h 155550"/>
                <a:gd name="connsiteX10" fmla="*/ 30190 w 180678"/>
                <a:gd name="connsiteY10" fmla="*/ 137849 h 155550"/>
                <a:gd name="connsiteX11" fmla="*/ 7162 w 180678"/>
                <a:gd name="connsiteY11" fmla="*/ 148553 h 155550"/>
                <a:gd name="connsiteX12" fmla="*/ 77 w 180678"/>
                <a:gd name="connsiteY12" fmla="*/ 152880 h 155550"/>
                <a:gd name="connsiteX13" fmla="*/ 3872 w 180678"/>
                <a:gd name="connsiteY13" fmla="*/ 155613 h 155550"/>
                <a:gd name="connsiteX14" fmla="*/ 36010 w 180678"/>
                <a:gd name="connsiteY14" fmla="*/ 154930 h 155550"/>
                <a:gd name="connsiteX15" fmla="*/ 52205 w 180678"/>
                <a:gd name="connsiteY15" fmla="*/ 155158 h 155550"/>
                <a:gd name="connsiteX16" fmla="*/ 68654 w 180678"/>
                <a:gd name="connsiteY16" fmla="*/ 155613 h 155550"/>
                <a:gd name="connsiteX17" fmla="*/ 73715 w 180678"/>
                <a:gd name="connsiteY17" fmla="*/ 151058 h 155550"/>
                <a:gd name="connsiteX18" fmla="*/ 66629 w 180678"/>
                <a:gd name="connsiteY18" fmla="*/ 148553 h 155550"/>
                <a:gd name="connsiteX19" fmla="*/ 50181 w 180678"/>
                <a:gd name="connsiteY19" fmla="*/ 144454 h 155550"/>
                <a:gd name="connsiteX20" fmla="*/ 50940 w 180678"/>
                <a:gd name="connsiteY20" fmla="*/ 140582 h 155550"/>
                <a:gd name="connsiteX21" fmla="*/ 66629 w 180678"/>
                <a:gd name="connsiteY21" fmla="*/ 83646 h 155550"/>
                <a:gd name="connsiteX22" fmla="*/ 84849 w 180678"/>
                <a:gd name="connsiteY22" fmla="*/ 15777 h 155550"/>
                <a:gd name="connsiteX23" fmla="*/ 98514 w 180678"/>
                <a:gd name="connsiteY23" fmla="*/ 7123 h 155550"/>
                <a:gd name="connsiteX24" fmla="*/ 122806 w 180678"/>
                <a:gd name="connsiteY24" fmla="*/ 7123 h 155550"/>
                <a:gd name="connsiteX25" fmla="*/ 157221 w 180678"/>
                <a:gd name="connsiteY25" fmla="*/ 28986 h 155550"/>
                <a:gd name="connsiteX26" fmla="*/ 142291 w 180678"/>
                <a:gd name="connsiteY26" fmla="*/ 65654 h 155550"/>
                <a:gd name="connsiteX27" fmla="*/ 103322 w 180678"/>
                <a:gd name="connsiteY27" fmla="*/ 77724 h 155550"/>
                <a:gd name="connsiteX28" fmla="*/ 67641 w 180678"/>
                <a:gd name="connsiteY28" fmla="*/ 77724 h 155550"/>
                <a:gd name="connsiteX29" fmla="*/ 84849 w 180678"/>
                <a:gd name="connsiteY29"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55550">
                  <a:moveTo>
                    <a:pt x="66629" y="83646"/>
                  </a:moveTo>
                  <a:lnTo>
                    <a:pt x="109648" y="83646"/>
                  </a:lnTo>
                  <a:cubicBezTo>
                    <a:pt x="145581" y="83646"/>
                    <a:pt x="180755" y="59960"/>
                    <a:pt x="180755" y="34452"/>
                  </a:cubicBezTo>
                  <a:cubicBezTo>
                    <a:pt x="180755" y="16916"/>
                    <a:pt x="164054" y="63"/>
                    <a:pt x="130904" y="63"/>
                  </a:cubicBezTo>
                  <a:lnTo>
                    <a:pt x="48916" y="63"/>
                  </a:lnTo>
                  <a:cubicBezTo>
                    <a:pt x="44108" y="63"/>
                    <a:pt x="41324" y="63"/>
                    <a:pt x="41324" y="4390"/>
                  </a:cubicBezTo>
                  <a:cubicBezTo>
                    <a:pt x="41324" y="7123"/>
                    <a:pt x="43601" y="7123"/>
                    <a:pt x="48663" y="7123"/>
                  </a:cubicBezTo>
                  <a:cubicBezTo>
                    <a:pt x="51952" y="7123"/>
                    <a:pt x="56507" y="7351"/>
                    <a:pt x="59544" y="7578"/>
                  </a:cubicBezTo>
                  <a:cubicBezTo>
                    <a:pt x="63593" y="8034"/>
                    <a:pt x="65111" y="8717"/>
                    <a:pt x="65111" y="11222"/>
                  </a:cubicBezTo>
                  <a:cubicBezTo>
                    <a:pt x="65111" y="12133"/>
                    <a:pt x="64858" y="12817"/>
                    <a:pt x="64099" y="15549"/>
                  </a:cubicBezTo>
                  <a:lnTo>
                    <a:pt x="30190" y="137849"/>
                  </a:lnTo>
                  <a:cubicBezTo>
                    <a:pt x="27659" y="146731"/>
                    <a:pt x="27153" y="148553"/>
                    <a:pt x="7162" y="148553"/>
                  </a:cubicBezTo>
                  <a:cubicBezTo>
                    <a:pt x="2860" y="148553"/>
                    <a:pt x="77" y="148553"/>
                    <a:pt x="77" y="152880"/>
                  </a:cubicBezTo>
                  <a:cubicBezTo>
                    <a:pt x="77" y="155613"/>
                    <a:pt x="3113" y="155613"/>
                    <a:pt x="3872" y="155613"/>
                  </a:cubicBezTo>
                  <a:cubicBezTo>
                    <a:pt x="10958" y="155613"/>
                    <a:pt x="28925" y="154930"/>
                    <a:pt x="36010" y="154930"/>
                  </a:cubicBezTo>
                  <a:cubicBezTo>
                    <a:pt x="41324" y="154930"/>
                    <a:pt x="46891" y="155158"/>
                    <a:pt x="52205" y="155158"/>
                  </a:cubicBezTo>
                  <a:cubicBezTo>
                    <a:pt x="57772" y="155158"/>
                    <a:pt x="63339" y="155613"/>
                    <a:pt x="68654" y="155613"/>
                  </a:cubicBezTo>
                  <a:cubicBezTo>
                    <a:pt x="70425" y="155613"/>
                    <a:pt x="73715" y="155613"/>
                    <a:pt x="73715" y="151058"/>
                  </a:cubicBezTo>
                  <a:cubicBezTo>
                    <a:pt x="73715" y="148553"/>
                    <a:pt x="71437" y="148553"/>
                    <a:pt x="66629" y="148553"/>
                  </a:cubicBezTo>
                  <a:cubicBezTo>
                    <a:pt x="57266" y="148553"/>
                    <a:pt x="50181" y="148553"/>
                    <a:pt x="50181" y="144454"/>
                  </a:cubicBezTo>
                  <a:cubicBezTo>
                    <a:pt x="50181" y="143087"/>
                    <a:pt x="50687" y="141949"/>
                    <a:pt x="50940" y="140582"/>
                  </a:cubicBezTo>
                  <a:lnTo>
                    <a:pt x="66629" y="83646"/>
                  </a:lnTo>
                  <a:close/>
                  <a:moveTo>
                    <a:pt x="84849" y="15777"/>
                  </a:moveTo>
                  <a:cubicBezTo>
                    <a:pt x="87126" y="7806"/>
                    <a:pt x="87632" y="7123"/>
                    <a:pt x="98514" y="7123"/>
                  </a:cubicBezTo>
                  <a:lnTo>
                    <a:pt x="122806" y="7123"/>
                  </a:lnTo>
                  <a:cubicBezTo>
                    <a:pt x="143810" y="7123"/>
                    <a:pt x="157221" y="13272"/>
                    <a:pt x="157221" y="28986"/>
                  </a:cubicBezTo>
                  <a:cubicBezTo>
                    <a:pt x="157221" y="37869"/>
                    <a:pt x="152160" y="57455"/>
                    <a:pt x="142291" y="65654"/>
                  </a:cubicBezTo>
                  <a:cubicBezTo>
                    <a:pt x="129639" y="75902"/>
                    <a:pt x="114456" y="77724"/>
                    <a:pt x="103322" y="77724"/>
                  </a:cubicBezTo>
                  <a:lnTo>
                    <a:pt x="67641" y="77724"/>
                  </a:lnTo>
                  <a:lnTo>
                    <a:pt x="84849" y="15777"/>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A63F5643-0592-270E-A548-8C836F24A7FA}"/>
                </a:ext>
              </a:extLst>
            </p:cNvPr>
            <p:cNvSpPr/>
            <p:nvPr>
              <p:custDataLst>
                <p:tags r:id="rId81"/>
              </p:custDataLst>
            </p:nvPr>
          </p:nvSpPr>
          <p:spPr>
            <a:xfrm>
              <a:off x="4711153" y="3803990"/>
              <a:ext cx="58707" cy="227745"/>
            </a:xfrm>
            <a:custGeom>
              <a:avLst/>
              <a:gdLst>
                <a:gd name="connsiteX0" fmla="*/ 58792 w 58707"/>
                <a:gd name="connsiteY0" fmla="*/ 225531 h 227745"/>
                <a:gd name="connsiteX1" fmla="*/ 54490 w 58707"/>
                <a:gd name="connsiteY1" fmla="*/ 220521 h 227745"/>
                <a:gd name="connsiteX2" fmla="*/ 14761 w 58707"/>
                <a:gd name="connsiteY2" fmla="*/ 113936 h 227745"/>
                <a:gd name="connsiteX3" fmla="*/ 55503 w 58707"/>
                <a:gd name="connsiteY3" fmla="*/ 6212 h 227745"/>
                <a:gd name="connsiteX4" fmla="*/ 58792 w 58707"/>
                <a:gd name="connsiteY4" fmla="*/ 2340 h 227745"/>
                <a:gd name="connsiteX5" fmla="*/ 56262 w 58707"/>
                <a:gd name="connsiteY5" fmla="*/ 63 h 227745"/>
                <a:gd name="connsiteX6" fmla="*/ 16027 w 58707"/>
                <a:gd name="connsiteY6" fmla="*/ 44473 h 227745"/>
                <a:gd name="connsiteX7" fmla="*/ 84 w 58707"/>
                <a:gd name="connsiteY7" fmla="*/ 113936 h 227745"/>
                <a:gd name="connsiteX8" fmla="*/ 16786 w 58707"/>
                <a:gd name="connsiteY8" fmla="*/ 184992 h 227745"/>
                <a:gd name="connsiteX9" fmla="*/ 56262 w 58707"/>
                <a:gd name="connsiteY9" fmla="*/ 227809 h 227745"/>
                <a:gd name="connsiteX10" fmla="*/ 58792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2" y="225531"/>
                  </a:moveTo>
                  <a:cubicBezTo>
                    <a:pt x="58792" y="224848"/>
                    <a:pt x="58792" y="224393"/>
                    <a:pt x="54490" y="220521"/>
                  </a:cubicBezTo>
                  <a:cubicBezTo>
                    <a:pt x="22859" y="191825"/>
                    <a:pt x="14761" y="148781"/>
                    <a:pt x="14761" y="113936"/>
                  </a:cubicBezTo>
                  <a:cubicBezTo>
                    <a:pt x="14761" y="74308"/>
                    <a:pt x="24377" y="34680"/>
                    <a:pt x="55503" y="6212"/>
                  </a:cubicBezTo>
                  <a:cubicBezTo>
                    <a:pt x="58792" y="3479"/>
                    <a:pt x="58792" y="3023"/>
                    <a:pt x="58792" y="2340"/>
                  </a:cubicBezTo>
                  <a:cubicBezTo>
                    <a:pt x="58792" y="746"/>
                    <a:pt x="57780" y="63"/>
                    <a:pt x="56262" y="63"/>
                  </a:cubicBezTo>
                  <a:cubicBezTo>
                    <a:pt x="53731" y="63"/>
                    <a:pt x="30957" y="15549"/>
                    <a:pt x="16027" y="44473"/>
                  </a:cubicBezTo>
                  <a:cubicBezTo>
                    <a:pt x="3121" y="69525"/>
                    <a:pt x="84" y="94805"/>
                    <a:pt x="84" y="113936"/>
                  </a:cubicBezTo>
                  <a:cubicBezTo>
                    <a:pt x="84" y="131700"/>
                    <a:pt x="2868" y="159257"/>
                    <a:pt x="16786" y="184992"/>
                  </a:cubicBezTo>
                  <a:cubicBezTo>
                    <a:pt x="31969" y="213005"/>
                    <a:pt x="53731" y="227809"/>
                    <a:pt x="56262" y="227809"/>
                  </a:cubicBezTo>
                  <a:cubicBezTo>
                    <a:pt x="57780" y="227809"/>
                    <a:pt x="58792" y="227125"/>
                    <a:pt x="58792" y="225531"/>
                  </a:cubicBez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A1D2CE93-935E-706D-2935-004108425AA0}"/>
                </a:ext>
              </a:extLst>
            </p:cNvPr>
            <p:cNvSpPr/>
            <p:nvPr>
              <p:custDataLst>
                <p:tags r:id="rId82"/>
              </p:custDataLst>
            </p:nvPr>
          </p:nvSpPr>
          <p:spPr>
            <a:xfrm>
              <a:off x="4791849" y="3874135"/>
              <a:ext cx="116656" cy="147351"/>
            </a:xfrm>
            <a:custGeom>
              <a:avLst/>
              <a:gdLst>
                <a:gd name="connsiteX0" fmla="*/ 115733 w 116656"/>
                <a:gd name="connsiteY0" fmla="*/ 13955 h 147351"/>
                <a:gd name="connsiteX1" fmla="*/ 116745 w 116656"/>
                <a:gd name="connsiteY1" fmla="*/ 8717 h 147351"/>
                <a:gd name="connsiteX2" fmla="*/ 109406 w 116656"/>
                <a:gd name="connsiteY2" fmla="*/ 2568 h 147351"/>
                <a:gd name="connsiteX3" fmla="*/ 100550 w 116656"/>
                <a:gd name="connsiteY3" fmla="*/ 7351 h 147351"/>
                <a:gd name="connsiteX4" fmla="*/ 97007 w 116656"/>
                <a:gd name="connsiteY4" fmla="*/ 19649 h 147351"/>
                <a:gd name="connsiteX5" fmla="*/ 91946 w 116656"/>
                <a:gd name="connsiteY5" fmla="*/ 37869 h 147351"/>
                <a:gd name="connsiteX6" fmla="*/ 80559 w 116656"/>
                <a:gd name="connsiteY6" fmla="*/ 78863 h 147351"/>
                <a:gd name="connsiteX7" fmla="*/ 51964 w 116656"/>
                <a:gd name="connsiteY7" fmla="*/ 98221 h 147351"/>
                <a:gd name="connsiteX8" fmla="*/ 36275 w 116656"/>
                <a:gd name="connsiteY8" fmla="*/ 79774 h 147351"/>
                <a:gd name="connsiteX9" fmla="*/ 49180 w 116656"/>
                <a:gd name="connsiteY9" fmla="*/ 35136 h 147351"/>
                <a:gd name="connsiteX10" fmla="*/ 54241 w 116656"/>
                <a:gd name="connsiteY10" fmla="*/ 18738 h 147351"/>
                <a:gd name="connsiteX11" fmla="*/ 33491 w 116656"/>
                <a:gd name="connsiteY11" fmla="*/ 63 h 147351"/>
                <a:gd name="connsiteX12" fmla="*/ 88 w 116656"/>
                <a:gd name="connsiteY12" fmla="*/ 35136 h 147351"/>
                <a:gd name="connsiteX13" fmla="*/ 3125 w 116656"/>
                <a:gd name="connsiteY13" fmla="*/ 37413 h 147351"/>
                <a:gd name="connsiteX14" fmla="*/ 7174 w 116656"/>
                <a:gd name="connsiteY14" fmla="*/ 33314 h 147351"/>
                <a:gd name="connsiteX15" fmla="*/ 32732 w 116656"/>
                <a:gd name="connsiteY15" fmla="*/ 5073 h 147351"/>
                <a:gd name="connsiteX16" fmla="*/ 39058 w 116656"/>
                <a:gd name="connsiteY16" fmla="*/ 12361 h 147351"/>
                <a:gd name="connsiteX17" fmla="*/ 34756 w 116656"/>
                <a:gd name="connsiteY17" fmla="*/ 28303 h 147351"/>
                <a:gd name="connsiteX18" fmla="*/ 20079 w 116656"/>
                <a:gd name="connsiteY18" fmla="*/ 76130 h 147351"/>
                <a:gd name="connsiteX19" fmla="*/ 50952 w 116656"/>
                <a:gd name="connsiteY19" fmla="*/ 103232 h 147351"/>
                <a:gd name="connsiteX20" fmla="*/ 76510 w 116656"/>
                <a:gd name="connsiteY20" fmla="*/ 92983 h 147351"/>
                <a:gd name="connsiteX21" fmla="*/ 60061 w 116656"/>
                <a:gd name="connsiteY21" fmla="*/ 128056 h 147351"/>
                <a:gd name="connsiteX22" fmla="*/ 32226 w 116656"/>
                <a:gd name="connsiteY22" fmla="*/ 142404 h 147351"/>
                <a:gd name="connsiteX23" fmla="*/ 12994 w 116656"/>
                <a:gd name="connsiteY23" fmla="*/ 132839 h 147351"/>
                <a:gd name="connsiteX24" fmla="*/ 23875 w 116656"/>
                <a:gd name="connsiteY24" fmla="*/ 130106 h 147351"/>
                <a:gd name="connsiteX25" fmla="*/ 28936 w 116656"/>
                <a:gd name="connsiteY25" fmla="*/ 120768 h 147351"/>
                <a:gd name="connsiteX26" fmla="*/ 19573 w 116656"/>
                <a:gd name="connsiteY26" fmla="*/ 112797 h 147351"/>
                <a:gd name="connsiteX27" fmla="*/ 5402 w 116656"/>
                <a:gd name="connsiteY27" fmla="*/ 127601 h 147351"/>
                <a:gd name="connsiteX28" fmla="*/ 32226 w 116656"/>
                <a:gd name="connsiteY28" fmla="*/ 147414 h 147351"/>
                <a:gd name="connsiteX29" fmla="*/ 91440 w 116656"/>
                <a:gd name="connsiteY29" fmla="*/ 100954 h 147351"/>
                <a:gd name="connsiteX30" fmla="*/ 115733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33" y="13955"/>
                  </a:moveTo>
                  <a:cubicBezTo>
                    <a:pt x="116745" y="10767"/>
                    <a:pt x="116745" y="10311"/>
                    <a:pt x="116745" y="8717"/>
                  </a:cubicBezTo>
                  <a:cubicBezTo>
                    <a:pt x="116745" y="4618"/>
                    <a:pt x="113202" y="2568"/>
                    <a:pt x="109406" y="2568"/>
                  </a:cubicBezTo>
                  <a:cubicBezTo>
                    <a:pt x="106876" y="2568"/>
                    <a:pt x="102827" y="3934"/>
                    <a:pt x="100550" y="7351"/>
                  </a:cubicBezTo>
                  <a:cubicBezTo>
                    <a:pt x="100044" y="8489"/>
                    <a:pt x="98019" y="15550"/>
                    <a:pt x="97007" y="19649"/>
                  </a:cubicBezTo>
                  <a:cubicBezTo>
                    <a:pt x="95236" y="25570"/>
                    <a:pt x="93464" y="31719"/>
                    <a:pt x="91946" y="37869"/>
                  </a:cubicBezTo>
                  <a:lnTo>
                    <a:pt x="80559" y="78863"/>
                  </a:lnTo>
                  <a:cubicBezTo>
                    <a:pt x="79546" y="82279"/>
                    <a:pt x="68665" y="98221"/>
                    <a:pt x="51964" y="98221"/>
                  </a:cubicBezTo>
                  <a:cubicBezTo>
                    <a:pt x="39058" y="98221"/>
                    <a:pt x="36275" y="88200"/>
                    <a:pt x="36275" y="79774"/>
                  </a:cubicBezTo>
                  <a:cubicBezTo>
                    <a:pt x="36275" y="69298"/>
                    <a:pt x="40577" y="55177"/>
                    <a:pt x="49180" y="35136"/>
                  </a:cubicBezTo>
                  <a:cubicBezTo>
                    <a:pt x="53229" y="25798"/>
                    <a:pt x="54241" y="23293"/>
                    <a:pt x="54241" y="18738"/>
                  </a:cubicBezTo>
                  <a:cubicBezTo>
                    <a:pt x="54241" y="8489"/>
                    <a:pt x="46144" y="63"/>
                    <a:pt x="33491" y="63"/>
                  </a:cubicBezTo>
                  <a:cubicBezTo>
                    <a:pt x="9451" y="63"/>
                    <a:pt x="88" y="33086"/>
                    <a:pt x="88" y="35136"/>
                  </a:cubicBezTo>
                  <a:cubicBezTo>
                    <a:pt x="88" y="37413"/>
                    <a:pt x="2619" y="37413"/>
                    <a:pt x="3125" y="37413"/>
                  </a:cubicBezTo>
                  <a:cubicBezTo>
                    <a:pt x="5655" y="37413"/>
                    <a:pt x="5909" y="36958"/>
                    <a:pt x="7174" y="33314"/>
                  </a:cubicBezTo>
                  <a:cubicBezTo>
                    <a:pt x="14006" y="11906"/>
                    <a:pt x="24128" y="5073"/>
                    <a:pt x="32732" y="5073"/>
                  </a:cubicBezTo>
                  <a:cubicBezTo>
                    <a:pt x="34756" y="5073"/>
                    <a:pt x="39058" y="5073"/>
                    <a:pt x="39058" y="12361"/>
                  </a:cubicBezTo>
                  <a:cubicBezTo>
                    <a:pt x="39058" y="18055"/>
                    <a:pt x="36528" y="23976"/>
                    <a:pt x="34756" y="28303"/>
                  </a:cubicBezTo>
                  <a:cubicBezTo>
                    <a:pt x="24634" y="52444"/>
                    <a:pt x="20079" y="65426"/>
                    <a:pt x="20079" y="76130"/>
                  </a:cubicBezTo>
                  <a:cubicBezTo>
                    <a:pt x="20079" y="96399"/>
                    <a:pt x="36022" y="103232"/>
                    <a:pt x="50952" y="103232"/>
                  </a:cubicBezTo>
                  <a:cubicBezTo>
                    <a:pt x="60821" y="103232"/>
                    <a:pt x="69424" y="99360"/>
                    <a:pt x="76510" y="92983"/>
                  </a:cubicBezTo>
                  <a:cubicBezTo>
                    <a:pt x="73220" y="104826"/>
                    <a:pt x="70184" y="115985"/>
                    <a:pt x="60061" y="128056"/>
                  </a:cubicBezTo>
                  <a:cubicBezTo>
                    <a:pt x="53482" y="135799"/>
                    <a:pt x="43866" y="142404"/>
                    <a:pt x="32226" y="142404"/>
                  </a:cubicBezTo>
                  <a:cubicBezTo>
                    <a:pt x="28683" y="142404"/>
                    <a:pt x="17296" y="141721"/>
                    <a:pt x="12994" y="132839"/>
                  </a:cubicBezTo>
                  <a:cubicBezTo>
                    <a:pt x="17043" y="132839"/>
                    <a:pt x="20332" y="132839"/>
                    <a:pt x="23875" y="130106"/>
                  </a:cubicBezTo>
                  <a:cubicBezTo>
                    <a:pt x="26406" y="128056"/>
                    <a:pt x="28936" y="125095"/>
                    <a:pt x="28936" y="120768"/>
                  </a:cubicBezTo>
                  <a:cubicBezTo>
                    <a:pt x="28936" y="113708"/>
                    <a:pt x="22104" y="112797"/>
                    <a:pt x="19573" y="112797"/>
                  </a:cubicBezTo>
                  <a:cubicBezTo>
                    <a:pt x="13753" y="112797"/>
                    <a:pt x="5402" y="116441"/>
                    <a:pt x="5402" y="127601"/>
                  </a:cubicBezTo>
                  <a:cubicBezTo>
                    <a:pt x="5402" y="138988"/>
                    <a:pt x="16537" y="147414"/>
                    <a:pt x="32226" y="147414"/>
                  </a:cubicBezTo>
                  <a:cubicBezTo>
                    <a:pt x="58290" y="147414"/>
                    <a:pt x="84354" y="126690"/>
                    <a:pt x="91440" y="100954"/>
                  </a:cubicBezTo>
                  <a:lnTo>
                    <a:pt x="115733" y="13955"/>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648F209A-6981-C53D-8F3B-37AE0569A7D6}"/>
                </a:ext>
              </a:extLst>
            </p:cNvPr>
            <p:cNvSpPr/>
            <p:nvPr>
              <p:custDataLst>
                <p:tags r:id="rId83"/>
              </p:custDataLst>
            </p:nvPr>
          </p:nvSpPr>
          <p:spPr>
            <a:xfrm>
              <a:off x="4916902" y="3903264"/>
              <a:ext cx="53672" cy="107291"/>
            </a:xfrm>
            <a:custGeom>
              <a:avLst/>
              <a:gdLst>
                <a:gd name="connsiteX0" fmla="*/ 49160 w 53672"/>
                <a:gd name="connsiteY0" fmla="*/ 6122 h 107291"/>
                <a:gd name="connsiteX1" fmla="*/ 42074 w 53672"/>
                <a:gd name="connsiteY1" fmla="*/ 64 h 107291"/>
                <a:gd name="connsiteX2" fmla="*/ 32155 w 53672"/>
                <a:gd name="connsiteY2" fmla="*/ 8832 h 107291"/>
                <a:gd name="connsiteX3" fmla="*/ 39240 w 53672"/>
                <a:gd name="connsiteY3" fmla="*/ 14891 h 107291"/>
                <a:gd name="connsiteX4" fmla="*/ 49160 w 53672"/>
                <a:gd name="connsiteY4" fmla="*/ 6122 h 107291"/>
                <a:gd name="connsiteX5" fmla="*/ 13024 w 53672"/>
                <a:gd name="connsiteY5" fmla="*/ 87109 h 107291"/>
                <a:gd name="connsiteX6" fmla="*/ 11430 w 53672"/>
                <a:gd name="connsiteY6" fmla="*/ 93804 h 107291"/>
                <a:gd name="connsiteX7" fmla="*/ 28258 w 53672"/>
                <a:gd name="connsiteY7" fmla="*/ 107355 h 107291"/>
                <a:gd name="connsiteX8" fmla="*/ 53765 w 53672"/>
                <a:gd name="connsiteY8" fmla="*/ 82964 h 107291"/>
                <a:gd name="connsiteX9" fmla="*/ 50931 w 53672"/>
                <a:gd name="connsiteY9" fmla="*/ 80891 h 107291"/>
                <a:gd name="connsiteX10" fmla="*/ 47566 w 53672"/>
                <a:gd name="connsiteY10" fmla="*/ 83601 h 107291"/>
                <a:gd name="connsiteX11" fmla="*/ 28789 w 53672"/>
                <a:gd name="connsiteY11" fmla="*/ 102892 h 107291"/>
                <a:gd name="connsiteX12" fmla="*/ 24361 w 53672"/>
                <a:gd name="connsiteY12" fmla="*/ 97312 h 107291"/>
                <a:gd name="connsiteX13" fmla="*/ 27195 w 53672"/>
                <a:gd name="connsiteY13" fmla="*/ 87109 h 107291"/>
                <a:gd name="connsiteX14" fmla="*/ 32863 w 53672"/>
                <a:gd name="connsiteY14" fmla="*/ 74355 h 107291"/>
                <a:gd name="connsiteX15" fmla="*/ 41543 w 53672"/>
                <a:gd name="connsiteY15" fmla="*/ 54108 h 107291"/>
                <a:gd name="connsiteX16" fmla="*/ 42606 w 53672"/>
                <a:gd name="connsiteY16" fmla="*/ 49007 h 107291"/>
                <a:gd name="connsiteX17" fmla="*/ 25778 w 53672"/>
                <a:gd name="connsiteY17" fmla="*/ 35456 h 107291"/>
                <a:gd name="connsiteX18" fmla="*/ 93 w 53672"/>
                <a:gd name="connsiteY18" fmla="*/ 59848 h 107291"/>
                <a:gd name="connsiteX19" fmla="*/ 3105 w 53672"/>
                <a:gd name="connsiteY19" fmla="*/ 61920 h 107291"/>
                <a:gd name="connsiteX20" fmla="*/ 6293 w 53672"/>
                <a:gd name="connsiteY20" fmla="*/ 59369 h 107291"/>
                <a:gd name="connsiteX21" fmla="*/ 25247 w 53672"/>
                <a:gd name="connsiteY21" fmla="*/ 39920 h 107291"/>
                <a:gd name="connsiteX22" fmla="*/ 29675 w 53672"/>
                <a:gd name="connsiteY22" fmla="*/ 45500 h 107291"/>
                <a:gd name="connsiteX23" fmla="*/ 24184 w 53672"/>
                <a:gd name="connsiteY23" fmla="*/ 61442 h 107291"/>
                <a:gd name="connsiteX24" fmla="*/ 13024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60" y="6122"/>
                  </a:moveTo>
                  <a:cubicBezTo>
                    <a:pt x="49160" y="3572"/>
                    <a:pt x="47034" y="64"/>
                    <a:pt x="42074" y="64"/>
                  </a:cubicBezTo>
                  <a:cubicBezTo>
                    <a:pt x="37292" y="64"/>
                    <a:pt x="32155" y="4209"/>
                    <a:pt x="32155" y="8832"/>
                  </a:cubicBezTo>
                  <a:cubicBezTo>
                    <a:pt x="32155" y="11543"/>
                    <a:pt x="34458" y="14891"/>
                    <a:pt x="39240" y="14891"/>
                  </a:cubicBezTo>
                  <a:cubicBezTo>
                    <a:pt x="44377" y="14891"/>
                    <a:pt x="49160" y="10427"/>
                    <a:pt x="49160" y="6122"/>
                  </a:cubicBezTo>
                  <a:close/>
                  <a:moveTo>
                    <a:pt x="13024" y="87109"/>
                  </a:moveTo>
                  <a:cubicBezTo>
                    <a:pt x="12316" y="89181"/>
                    <a:pt x="11430" y="91094"/>
                    <a:pt x="11430" y="93804"/>
                  </a:cubicBezTo>
                  <a:cubicBezTo>
                    <a:pt x="11430" y="101297"/>
                    <a:pt x="18515" y="107355"/>
                    <a:pt x="28258" y="107355"/>
                  </a:cubicBezTo>
                  <a:cubicBezTo>
                    <a:pt x="45971" y="107355"/>
                    <a:pt x="53765" y="85355"/>
                    <a:pt x="53765" y="82964"/>
                  </a:cubicBezTo>
                  <a:cubicBezTo>
                    <a:pt x="53765" y="80891"/>
                    <a:pt x="51463" y="80891"/>
                    <a:pt x="50931" y="80891"/>
                  </a:cubicBezTo>
                  <a:cubicBezTo>
                    <a:pt x="48451" y="80891"/>
                    <a:pt x="48274" y="81848"/>
                    <a:pt x="47566" y="83601"/>
                  </a:cubicBezTo>
                  <a:cubicBezTo>
                    <a:pt x="43492" y="96355"/>
                    <a:pt x="35698" y="102892"/>
                    <a:pt x="28789" y="102892"/>
                  </a:cubicBezTo>
                  <a:cubicBezTo>
                    <a:pt x="25247" y="102892"/>
                    <a:pt x="24361" y="100819"/>
                    <a:pt x="24361" y="97312"/>
                  </a:cubicBezTo>
                  <a:cubicBezTo>
                    <a:pt x="24361" y="93645"/>
                    <a:pt x="25601" y="90616"/>
                    <a:pt x="27195" y="87109"/>
                  </a:cubicBezTo>
                  <a:cubicBezTo>
                    <a:pt x="28966" y="82804"/>
                    <a:pt x="30915" y="78500"/>
                    <a:pt x="32863" y="74355"/>
                  </a:cubicBezTo>
                  <a:cubicBezTo>
                    <a:pt x="34458" y="70529"/>
                    <a:pt x="40834" y="56021"/>
                    <a:pt x="41543" y="54108"/>
                  </a:cubicBezTo>
                  <a:cubicBezTo>
                    <a:pt x="42074" y="52514"/>
                    <a:pt x="42606" y="50601"/>
                    <a:pt x="42606" y="49007"/>
                  </a:cubicBezTo>
                  <a:cubicBezTo>
                    <a:pt x="42606" y="41514"/>
                    <a:pt x="35520" y="35456"/>
                    <a:pt x="25778" y="35456"/>
                  </a:cubicBezTo>
                  <a:cubicBezTo>
                    <a:pt x="8241" y="35456"/>
                    <a:pt x="93" y="57137"/>
                    <a:pt x="93" y="59848"/>
                  </a:cubicBezTo>
                  <a:cubicBezTo>
                    <a:pt x="93" y="61920"/>
                    <a:pt x="2573" y="61920"/>
                    <a:pt x="3105" y="61920"/>
                  </a:cubicBezTo>
                  <a:cubicBezTo>
                    <a:pt x="5584" y="61920"/>
                    <a:pt x="5762" y="61123"/>
                    <a:pt x="6293" y="59369"/>
                  </a:cubicBezTo>
                  <a:cubicBezTo>
                    <a:pt x="10899" y="45659"/>
                    <a:pt x="18693" y="39920"/>
                    <a:pt x="25247" y="39920"/>
                  </a:cubicBezTo>
                  <a:cubicBezTo>
                    <a:pt x="28081" y="39920"/>
                    <a:pt x="29675" y="41195"/>
                    <a:pt x="29675" y="45500"/>
                  </a:cubicBezTo>
                  <a:cubicBezTo>
                    <a:pt x="29675" y="49166"/>
                    <a:pt x="28612" y="51558"/>
                    <a:pt x="24184" y="61442"/>
                  </a:cubicBezTo>
                  <a:lnTo>
                    <a:pt x="13024" y="87109"/>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510DBF5C-79D0-7378-58B5-202600E9D849}"/>
                </a:ext>
              </a:extLst>
            </p:cNvPr>
            <p:cNvSpPr/>
            <p:nvPr>
              <p:custDataLst>
                <p:tags r:id="rId84"/>
              </p:custDataLst>
            </p:nvPr>
          </p:nvSpPr>
          <p:spPr>
            <a:xfrm>
              <a:off x="5022938" y="3803990"/>
              <a:ext cx="10122" cy="227745"/>
            </a:xfrm>
            <a:custGeom>
              <a:avLst/>
              <a:gdLst>
                <a:gd name="connsiteX0" fmla="*/ 10219 w 10122"/>
                <a:gd name="connsiteY0" fmla="*/ 8262 h 227745"/>
                <a:gd name="connsiteX1" fmla="*/ 5158 w 10122"/>
                <a:gd name="connsiteY1" fmla="*/ 63 h 227745"/>
                <a:gd name="connsiteX2" fmla="*/ 97 w 10122"/>
                <a:gd name="connsiteY2" fmla="*/ 8262 h 227745"/>
                <a:gd name="connsiteX3" fmla="*/ 97 w 10122"/>
                <a:gd name="connsiteY3" fmla="*/ 219610 h 227745"/>
                <a:gd name="connsiteX4" fmla="*/ 5158 w 10122"/>
                <a:gd name="connsiteY4" fmla="*/ 227809 h 227745"/>
                <a:gd name="connsiteX5" fmla="*/ 10219 w 10122"/>
                <a:gd name="connsiteY5" fmla="*/ 219610 h 227745"/>
                <a:gd name="connsiteX6" fmla="*/ 10219 w 10122"/>
                <a:gd name="connsiteY6" fmla="*/ 8262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219" y="8262"/>
                  </a:moveTo>
                  <a:cubicBezTo>
                    <a:pt x="10219" y="4162"/>
                    <a:pt x="10219" y="63"/>
                    <a:pt x="5158" y="63"/>
                  </a:cubicBezTo>
                  <a:cubicBezTo>
                    <a:pt x="97" y="63"/>
                    <a:pt x="97" y="4162"/>
                    <a:pt x="97" y="8262"/>
                  </a:cubicBezTo>
                  <a:lnTo>
                    <a:pt x="97" y="219610"/>
                  </a:lnTo>
                  <a:cubicBezTo>
                    <a:pt x="97" y="223709"/>
                    <a:pt x="97" y="227809"/>
                    <a:pt x="5158" y="227809"/>
                  </a:cubicBezTo>
                  <a:cubicBezTo>
                    <a:pt x="10219" y="227809"/>
                    <a:pt x="10219" y="223709"/>
                    <a:pt x="10219" y="219610"/>
                  </a:cubicBezTo>
                  <a:lnTo>
                    <a:pt x="10219" y="8262"/>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910B0E79-6E6E-C3BE-C263-6E19DFD019E4}"/>
                </a:ext>
              </a:extLst>
            </p:cNvPr>
            <p:cNvSpPr/>
            <p:nvPr>
              <p:custDataLst>
                <p:tags r:id="rId85"/>
              </p:custDataLst>
            </p:nvPr>
          </p:nvSpPr>
          <p:spPr>
            <a:xfrm>
              <a:off x="5076275" y="3874135"/>
              <a:ext cx="93122" cy="103168"/>
            </a:xfrm>
            <a:custGeom>
              <a:avLst/>
              <a:gdLst>
                <a:gd name="connsiteX0" fmla="*/ 85884 w 93122"/>
                <a:gd name="connsiteY0" fmla="*/ 15550 h 103168"/>
                <a:gd name="connsiteX1" fmla="*/ 73737 w 93122"/>
                <a:gd name="connsiteY1" fmla="*/ 25798 h 103168"/>
                <a:gd name="connsiteX2" fmla="*/ 81582 w 93122"/>
                <a:gd name="connsiteY2" fmla="*/ 32403 h 103168"/>
                <a:gd name="connsiteX3" fmla="*/ 93222 w 93122"/>
                <a:gd name="connsiteY3" fmla="*/ 19649 h 103168"/>
                <a:gd name="connsiteX4" fmla="*/ 63109 w 93122"/>
                <a:gd name="connsiteY4" fmla="*/ 63 h 103168"/>
                <a:gd name="connsiteX5" fmla="*/ 20343 w 93122"/>
                <a:gd name="connsiteY5" fmla="*/ 33314 h 103168"/>
                <a:gd name="connsiteX6" fmla="*/ 46408 w 93122"/>
                <a:gd name="connsiteY6" fmla="*/ 55861 h 103168"/>
                <a:gd name="connsiteX7" fmla="*/ 72725 w 93122"/>
                <a:gd name="connsiteY7" fmla="*/ 73169 h 103168"/>
                <a:gd name="connsiteX8" fmla="*/ 36539 w 93122"/>
                <a:gd name="connsiteY8" fmla="*/ 98221 h 103168"/>
                <a:gd name="connsiteX9" fmla="*/ 7691 w 93122"/>
                <a:gd name="connsiteY9" fmla="*/ 86151 h 103168"/>
                <a:gd name="connsiteX10" fmla="*/ 23633 w 93122"/>
                <a:gd name="connsiteY10" fmla="*/ 74080 h 103168"/>
                <a:gd name="connsiteX11" fmla="*/ 14270 w 93122"/>
                <a:gd name="connsiteY11" fmla="*/ 66109 h 103168"/>
                <a:gd name="connsiteX12" fmla="*/ 99 w 93122"/>
                <a:gd name="connsiteY12" fmla="*/ 81140 h 103168"/>
                <a:gd name="connsiteX13" fmla="*/ 36286 w 93122"/>
                <a:gd name="connsiteY13" fmla="*/ 103232 h 103168"/>
                <a:gd name="connsiteX14" fmla="*/ 87149 w 93122"/>
                <a:gd name="connsiteY14" fmla="*/ 65426 h 103168"/>
                <a:gd name="connsiteX15" fmla="*/ 79304 w 93122"/>
                <a:gd name="connsiteY15" fmla="*/ 48800 h 103168"/>
                <a:gd name="connsiteX16" fmla="*/ 53999 w 93122"/>
                <a:gd name="connsiteY16" fmla="*/ 39235 h 103168"/>
                <a:gd name="connsiteX17" fmla="*/ 34767 w 93122"/>
                <a:gd name="connsiteY17" fmla="*/ 25570 h 103168"/>
                <a:gd name="connsiteX18" fmla="*/ 63109 w 93122"/>
                <a:gd name="connsiteY18" fmla="*/ 5073 h 103168"/>
                <a:gd name="connsiteX19" fmla="*/ 85884 w 93122"/>
                <a:gd name="connsiteY19" fmla="*/ 15550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03168">
                  <a:moveTo>
                    <a:pt x="85884" y="15550"/>
                  </a:moveTo>
                  <a:cubicBezTo>
                    <a:pt x="78798" y="15777"/>
                    <a:pt x="73737" y="20788"/>
                    <a:pt x="73737" y="25798"/>
                  </a:cubicBezTo>
                  <a:cubicBezTo>
                    <a:pt x="73737" y="28986"/>
                    <a:pt x="76015" y="32403"/>
                    <a:pt x="81582" y="32403"/>
                  </a:cubicBezTo>
                  <a:cubicBezTo>
                    <a:pt x="87149" y="32403"/>
                    <a:pt x="93222" y="28531"/>
                    <a:pt x="93222" y="19649"/>
                  </a:cubicBezTo>
                  <a:cubicBezTo>
                    <a:pt x="93222" y="9400"/>
                    <a:pt x="82341" y="63"/>
                    <a:pt x="63109" y="63"/>
                  </a:cubicBezTo>
                  <a:cubicBezTo>
                    <a:pt x="29706" y="63"/>
                    <a:pt x="20343" y="23293"/>
                    <a:pt x="20343" y="33314"/>
                  </a:cubicBezTo>
                  <a:cubicBezTo>
                    <a:pt x="20343" y="51078"/>
                    <a:pt x="39069" y="54494"/>
                    <a:pt x="46408" y="55861"/>
                  </a:cubicBezTo>
                  <a:cubicBezTo>
                    <a:pt x="59566" y="58138"/>
                    <a:pt x="72725" y="60643"/>
                    <a:pt x="72725" y="73169"/>
                  </a:cubicBezTo>
                  <a:cubicBezTo>
                    <a:pt x="72725" y="79091"/>
                    <a:pt x="66905" y="98221"/>
                    <a:pt x="36539" y="98221"/>
                  </a:cubicBezTo>
                  <a:cubicBezTo>
                    <a:pt x="32996" y="98221"/>
                    <a:pt x="13511" y="98221"/>
                    <a:pt x="7691" y="86151"/>
                  </a:cubicBezTo>
                  <a:cubicBezTo>
                    <a:pt x="17307" y="87289"/>
                    <a:pt x="23633" y="80457"/>
                    <a:pt x="23633" y="74080"/>
                  </a:cubicBezTo>
                  <a:cubicBezTo>
                    <a:pt x="23633" y="68842"/>
                    <a:pt x="19584" y="66109"/>
                    <a:pt x="14270" y="66109"/>
                  </a:cubicBezTo>
                  <a:cubicBezTo>
                    <a:pt x="7691" y="66109"/>
                    <a:pt x="99" y="70892"/>
                    <a:pt x="99" y="81140"/>
                  </a:cubicBezTo>
                  <a:cubicBezTo>
                    <a:pt x="99" y="94122"/>
                    <a:pt x="14523" y="103232"/>
                    <a:pt x="36286" y="103232"/>
                  </a:cubicBezTo>
                  <a:cubicBezTo>
                    <a:pt x="77280" y="103232"/>
                    <a:pt x="87149" y="75674"/>
                    <a:pt x="87149" y="65426"/>
                  </a:cubicBezTo>
                  <a:cubicBezTo>
                    <a:pt x="87149" y="57227"/>
                    <a:pt x="82341" y="51533"/>
                    <a:pt x="79304" y="48800"/>
                  </a:cubicBezTo>
                  <a:cubicBezTo>
                    <a:pt x="72472" y="42424"/>
                    <a:pt x="65133" y="41285"/>
                    <a:pt x="53999" y="39235"/>
                  </a:cubicBezTo>
                  <a:cubicBezTo>
                    <a:pt x="44889" y="37413"/>
                    <a:pt x="34767" y="35819"/>
                    <a:pt x="34767" y="25570"/>
                  </a:cubicBezTo>
                  <a:cubicBezTo>
                    <a:pt x="34767" y="18966"/>
                    <a:pt x="40841" y="5073"/>
                    <a:pt x="63109" y="5073"/>
                  </a:cubicBezTo>
                  <a:cubicBezTo>
                    <a:pt x="69435" y="5073"/>
                    <a:pt x="82088" y="6667"/>
                    <a:pt x="85884" y="15550"/>
                  </a:cubicBez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175682FF-8841-19DC-08B0-3FBB4A3940F1}"/>
                </a:ext>
              </a:extLst>
            </p:cNvPr>
            <p:cNvSpPr/>
            <p:nvPr>
              <p:custDataLst>
                <p:tags r:id="rId86"/>
              </p:custDataLst>
            </p:nvPr>
          </p:nvSpPr>
          <p:spPr>
            <a:xfrm>
              <a:off x="5190060" y="3903264"/>
              <a:ext cx="53672" cy="107291"/>
            </a:xfrm>
            <a:custGeom>
              <a:avLst/>
              <a:gdLst>
                <a:gd name="connsiteX0" fmla="*/ 49171 w 53672"/>
                <a:gd name="connsiteY0" fmla="*/ 6122 h 107291"/>
                <a:gd name="connsiteX1" fmla="*/ 42085 w 53672"/>
                <a:gd name="connsiteY1" fmla="*/ 64 h 107291"/>
                <a:gd name="connsiteX2" fmla="*/ 32166 w 53672"/>
                <a:gd name="connsiteY2" fmla="*/ 8832 h 107291"/>
                <a:gd name="connsiteX3" fmla="*/ 39251 w 53672"/>
                <a:gd name="connsiteY3" fmla="*/ 14891 h 107291"/>
                <a:gd name="connsiteX4" fmla="*/ 49171 w 53672"/>
                <a:gd name="connsiteY4" fmla="*/ 6122 h 107291"/>
                <a:gd name="connsiteX5" fmla="*/ 13035 w 53672"/>
                <a:gd name="connsiteY5" fmla="*/ 87109 h 107291"/>
                <a:gd name="connsiteX6" fmla="*/ 11441 w 53672"/>
                <a:gd name="connsiteY6" fmla="*/ 93804 h 107291"/>
                <a:gd name="connsiteX7" fmla="*/ 28269 w 53672"/>
                <a:gd name="connsiteY7" fmla="*/ 107355 h 107291"/>
                <a:gd name="connsiteX8" fmla="*/ 53776 w 53672"/>
                <a:gd name="connsiteY8" fmla="*/ 82964 h 107291"/>
                <a:gd name="connsiteX9" fmla="*/ 50942 w 53672"/>
                <a:gd name="connsiteY9" fmla="*/ 80891 h 107291"/>
                <a:gd name="connsiteX10" fmla="*/ 47576 w 53672"/>
                <a:gd name="connsiteY10" fmla="*/ 83601 h 107291"/>
                <a:gd name="connsiteX11" fmla="*/ 28800 w 53672"/>
                <a:gd name="connsiteY11" fmla="*/ 102892 h 107291"/>
                <a:gd name="connsiteX12" fmla="*/ 24372 w 53672"/>
                <a:gd name="connsiteY12" fmla="*/ 97312 h 107291"/>
                <a:gd name="connsiteX13" fmla="*/ 27206 w 53672"/>
                <a:gd name="connsiteY13" fmla="*/ 87109 h 107291"/>
                <a:gd name="connsiteX14" fmla="*/ 32874 w 53672"/>
                <a:gd name="connsiteY14" fmla="*/ 74355 h 107291"/>
                <a:gd name="connsiteX15" fmla="*/ 41554 w 53672"/>
                <a:gd name="connsiteY15" fmla="*/ 54108 h 107291"/>
                <a:gd name="connsiteX16" fmla="*/ 42617 w 53672"/>
                <a:gd name="connsiteY16" fmla="*/ 49007 h 107291"/>
                <a:gd name="connsiteX17" fmla="*/ 25789 w 53672"/>
                <a:gd name="connsiteY17" fmla="*/ 35456 h 107291"/>
                <a:gd name="connsiteX18" fmla="*/ 104 w 53672"/>
                <a:gd name="connsiteY18" fmla="*/ 59848 h 107291"/>
                <a:gd name="connsiteX19" fmla="*/ 3115 w 53672"/>
                <a:gd name="connsiteY19" fmla="*/ 61920 h 107291"/>
                <a:gd name="connsiteX20" fmla="*/ 6304 w 53672"/>
                <a:gd name="connsiteY20" fmla="*/ 59369 h 107291"/>
                <a:gd name="connsiteX21" fmla="*/ 25257 w 53672"/>
                <a:gd name="connsiteY21" fmla="*/ 39920 h 107291"/>
                <a:gd name="connsiteX22" fmla="*/ 29686 w 53672"/>
                <a:gd name="connsiteY22" fmla="*/ 45500 h 107291"/>
                <a:gd name="connsiteX23" fmla="*/ 24194 w 53672"/>
                <a:gd name="connsiteY23" fmla="*/ 61442 h 107291"/>
                <a:gd name="connsiteX24" fmla="*/ 13035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71" y="6122"/>
                  </a:moveTo>
                  <a:cubicBezTo>
                    <a:pt x="49171" y="3572"/>
                    <a:pt x="47045" y="64"/>
                    <a:pt x="42085" y="64"/>
                  </a:cubicBezTo>
                  <a:cubicBezTo>
                    <a:pt x="37303" y="64"/>
                    <a:pt x="32166" y="4209"/>
                    <a:pt x="32166" y="8832"/>
                  </a:cubicBezTo>
                  <a:cubicBezTo>
                    <a:pt x="32166" y="11543"/>
                    <a:pt x="34468" y="14891"/>
                    <a:pt x="39251" y="14891"/>
                  </a:cubicBezTo>
                  <a:cubicBezTo>
                    <a:pt x="44388" y="14891"/>
                    <a:pt x="49171" y="10427"/>
                    <a:pt x="49171" y="6122"/>
                  </a:cubicBezTo>
                  <a:close/>
                  <a:moveTo>
                    <a:pt x="13035" y="87109"/>
                  </a:moveTo>
                  <a:cubicBezTo>
                    <a:pt x="12326" y="89181"/>
                    <a:pt x="11441" y="91094"/>
                    <a:pt x="11441" y="93804"/>
                  </a:cubicBezTo>
                  <a:cubicBezTo>
                    <a:pt x="11441" y="101297"/>
                    <a:pt x="18526" y="107355"/>
                    <a:pt x="28269" y="107355"/>
                  </a:cubicBezTo>
                  <a:cubicBezTo>
                    <a:pt x="45982" y="107355"/>
                    <a:pt x="53776" y="85355"/>
                    <a:pt x="53776" y="82964"/>
                  </a:cubicBezTo>
                  <a:cubicBezTo>
                    <a:pt x="53776" y="80891"/>
                    <a:pt x="51473" y="80891"/>
                    <a:pt x="50942" y="80891"/>
                  </a:cubicBezTo>
                  <a:cubicBezTo>
                    <a:pt x="48462" y="80891"/>
                    <a:pt x="48285" y="81848"/>
                    <a:pt x="47576" y="83601"/>
                  </a:cubicBezTo>
                  <a:cubicBezTo>
                    <a:pt x="43502" y="96355"/>
                    <a:pt x="35708" y="102892"/>
                    <a:pt x="28800" y="102892"/>
                  </a:cubicBezTo>
                  <a:cubicBezTo>
                    <a:pt x="25257" y="102892"/>
                    <a:pt x="24372" y="100819"/>
                    <a:pt x="24372" y="97312"/>
                  </a:cubicBezTo>
                  <a:cubicBezTo>
                    <a:pt x="24372" y="93645"/>
                    <a:pt x="25612" y="90616"/>
                    <a:pt x="27206" y="87109"/>
                  </a:cubicBezTo>
                  <a:cubicBezTo>
                    <a:pt x="28977" y="82804"/>
                    <a:pt x="30926" y="78500"/>
                    <a:pt x="32874" y="74355"/>
                  </a:cubicBezTo>
                  <a:cubicBezTo>
                    <a:pt x="34468" y="70529"/>
                    <a:pt x="40845" y="56021"/>
                    <a:pt x="41554" y="54108"/>
                  </a:cubicBezTo>
                  <a:cubicBezTo>
                    <a:pt x="42085" y="52514"/>
                    <a:pt x="42617" y="50601"/>
                    <a:pt x="42617" y="49007"/>
                  </a:cubicBezTo>
                  <a:cubicBezTo>
                    <a:pt x="42617" y="41514"/>
                    <a:pt x="35531" y="35456"/>
                    <a:pt x="25789" y="35456"/>
                  </a:cubicBezTo>
                  <a:cubicBezTo>
                    <a:pt x="8252" y="35456"/>
                    <a:pt x="104" y="57137"/>
                    <a:pt x="104" y="59848"/>
                  </a:cubicBezTo>
                  <a:cubicBezTo>
                    <a:pt x="104" y="61920"/>
                    <a:pt x="2584" y="61920"/>
                    <a:pt x="3115" y="61920"/>
                  </a:cubicBezTo>
                  <a:cubicBezTo>
                    <a:pt x="5595" y="61920"/>
                    <a:pt x="5772" y="61123"/>
                    <a:pt x="6304" y="59369"/>
                  </a:cubicBezTo>
                  <a:cubicBezTo>
                    <a:pt x="10909" y="45659"/>
                    <a:pt x="18703" y="39920"/>
                    <a:pt x="25257" y="39920"/>
                  </a:cubicBezTo>
                  <a:cubicBezTo>
                    <a:pt x="28091" y="39920"/>
                    <a:pt x="29686" y="41195"/>
                    <a:pt x="29686" y="45500"/>
                  </a:cubicBezTo>
                  <a:cubicBezTo>
                    <a:pt x="29686" y="49166"/>
                    <a:pt x="28623" y="51558"/>
                    <a:pt x="24194" y="61442"/>
                  </a:cubicBezTo>
                  <a:lnTo>
                    <a:pt x="13035" y="87109"/>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E958EC36-9DB3-27C4-DC83-D80C2BC7BD85}"/>
                </a:ext>
              </a:extLst>
            </p:cNvPr>
            <p:cNvSpPr/>
            <p:nvPr>
              <p:custDataLst>
                <p:tags r:id="rId87"/>
              </p:custDataLst>
            </p:nvPr>
          </p:nvSpPr>
          <p:spPr>
            <a:xfrm>
              <a:off x="5287745" y="3950658"/>
              <a:ext cx="29606" cy="68096"/>
            </a:xfrm>
            <a:custGeom>
              <a:avLst/>
              <a:gdLst>
                <a:gd name="connsiteX0" fmla="*/ 29714 w 29606"/>
                <a:gd name="connsiteY0" fmla="*/ 23976 h 68096"/>
                <a:gd name="connsiteX1" fmla="*/ 13519 w 29606"/>
                <a:gd name="connsiteY1" fmla="*/ 63 h 68096"/>
                <a:gd name="connsiteX2" fmla="*/ 107 w 29606"/>
                <a:gd name="connsiteY2" fmla="*/ 12133 h 68096"/>
                <a:gd name="connsiteX3" fmla="*/ 13519 w 29606"/>
                <a:gd name="connsiteY3" fmla="*/ 24204 h 68096"/>
                <a:gd name="connsiteX4" fmla="*/ 22376 w 29606"/>
                <a:gd name="connsiteY4" fmla="*/ 21243 h 68096"/>
                <a:gd name="connsiteX5" fmla="*/ 23641 w 29606"/>
                <a:gd name="connsiteY5" fmla="*/ 20560 h 68096"/>
                <a:gd name="connsiteX6" fmla="*/ 24147 w 29606"/>
                <a:gd name="connsiteY6" fmla="*/ 23976 h 68096"/>
                <a:gd name="connsiteX7" fmla="*/ 6940 w 29606"/>
                <a:gd name="connsiteY7" fmla="*/ 62010 h 68096"/>
                <a:gd name="connsiteX8" fmla="*/ 4156 w 29606"/>
                <a:gd name="connsiteY8" fmla="*/ 65654 h 68096"/>
                <a:gd name="connsiteX9" fmla="*/ 6687 w 29606"/>
                <a:gd name="connsiteY9" fmla="*/ 68159 h 68096"/>
                <a:gd name="connsiteX10" fmla="*/ 29714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14" y="23976"/>
                  </a:moveTo>
                  <a:cubicBezTo>
                    <a:pt x="29714" y="8945"/>
                    <a:pt x="23388" y="63"/>
                    <a:pt x="13519" y="63"/>
                  </a:cubicBezTo>
                  <a:cubicBezTo>
                    <a:pt x="5168" y="63"/>
                    <a:pt x="107" y="5756"/>
                    <a:pt x="107" y="12133"/>
                  </a:cubicBezTo>
                  <a:cubicBezTo>
                    <a:pt x="107" y="18282"/>
                    <a:pt x="5168" y="24204"/>
                    <a:pt x="13519" y="24204"/>
                  </a:cubicBezTo>
                  <a:cubicBezTo>
                    <a:pt x="16556" y="24204"/>
                    <a:pt x="19845" y="23293"/>
                    <a:pt x="22376" y="21243"/>
                  </a:cubicBezTo>
                  <a:cubicBezTo>
                    <a:pt x="23135" y="20788"/>
                    <a:pt x="23388" y="20560"/>
                    <a:pt x="23641" y="20560"/>
                  </a:cubicBezTo>
                  <a:cubicBezTo>
                    <a:pt x="23894" y="20560"/>
                    <a:pt x="24147" y="20788"/>
                    <a:pt x="24147" y="23976"/>
                  </a:cubicBezTo>
                  <a:cubicBezTo>
                    <a:pt x="24147" y="40829"/>
                    <a:pt x="15290" y="54494"/>
                    <a:pt x="6940" y="62010"/>
                  </a:cubicBezTo>
                  <a:cubicBezTo>
                    <a:pt x="4156" y="64515"/>
                    <a:pt x="4156" y="64970"/>
                    <a:pt x="4156" y="65654"/>
                  </a:cubicBezTo>
                  <a:cubicBezTo>
                    <a:pt x="4156" y="67248"/>
                    <a:pt x="5421" y="68159"/>
                    <a:pt x="6687" y="68159"/>
                  </a:cubicBezTo>
                  <a:cubicBezTo>
                    <a:pt x="9470" y="68159"/>
                    <a:pt x="29714" y="50622"/>
                    <a:pt x="29714" y="23976"/>
                  </a:cubicBez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1E116995-BCC9-482A-3F51-543C712B9A7F}"/>
                </a:ext>
              </a:extLst>
            </p:cNvPr>
            <p:cNvSpPr/>
            <p:nvPr>
              <p:custDataLst>
                <p:tags r:id="rId88"/>
              </p:custDataLst>
            </p:nvPr>
          </p:nvSpPr>
          <p:spPr>
            <a:xfrm>
              <a:off x="5388571" y="3819249"/>
              <a:ext cx="193331" cy="155550"/>
            </a:xfrm>
            <a:custGeom>
              <a:avLst/>
              <a:gdLst>
                <a:gd name="connsiteX0" fmla="*/ 30225 w 193331"/>
                <a:gd name="connsiteY0" fmla="*/ 137849 h 155550"/>
                <a:gd name="connsiteX1" fmla="*/ 7197 w 193331"/>
                <a:gd name="connsiteY1" fmla="*/ 148553 h 155550"/>
                <a:gd name="connsiteX2" fmla="*/ 112 w 193331"/>
                <a:gd name="connsiteY2" fmla="*/ 152880 h 155550"/>
                <a:gd name="connsiteX3" fmla="*/ 7197 w 193331"/>
                <a:gd name="connsiteY3" fmla="*/ 155613 h 155550"/>
                <a:gd name="connsiteX4" fmla="*/ 90957 w 193331"/>
                <a:gd name="connsiteY4" fmla="*/ 155613 h 155550"/>
                <a:gd name="connsiteX5" fmla="*/ 193443 w 193331"/>
                <a:gd name="connsiteY5" fmla="*/ 57682 h 155550"/>
                <a:gd name="connsiteX6" fmla="*/ 133976 w 193331"/>
                <a:gd name="connsiteY6" fmla="*/ 63 h 155550"/>
                <a:gd name="connsiteX7" fmla="*/ 48951 w 193331"/>
                <a:gd name="connsiteY7" fmla="*/ 63 h 155550"/>
                <a:gd name="connsiteX8" fmla="*/ 41359 w 193331"/>
                <a:gd name="connsiteY8" fmla="*/ 4390 h 155550"/>
                <a:gd name="connsiteX9" fmla="*/ 48698 w 193331"/>
                <a:gd name="connsiteY9" fmla="*/ 7123 h 155550"/>
                <a:gd name="connsiteX10" fmla="*/ 59579 w 193331"/>
                <a:gd name="connsiteY10" fmla="*/ 7578 h 155550"/>
                <a:gd name="connsiteX11" fmla="*/ 65146 w 193331"/>
                <a:gd name="connsiteY11" fmla="*/ 11222 h 155550"/>
                <a:gd name="connsiteX12" fmla="*/ 64134 w 193331"/>
                <a:gd name="connsiteY12" fmla="*/ 15549 h 155550"/>
                <a:gd name="connsiteX13" fmla="*/ 30225 w 193331"/>
                <a:gd name="connsiteY13" fmla="*/ 137849 h 155550"/>
                <a:gd name="connsiteX14" fmla="*/ 84884 w 193331"/>
                <a:gd name="connsiteY14" fmla="*/ 15777 h 155550"/>
                <a:gd name="connsiteX15" fmla="*/ 98549 w 193331"/>
                <a:gd name="connsiteY15" fmla="*/ 7123 h 155550"/>
                <a:gd name="connsiteX16" fmla="*/ 125625 w 193331"/>
                <a:gd name="connsiteY16" fmla="*/ 7123 h 155550"/>
                <a:gd name="connsiteX17" fmla="*/ 171427 w 193331"/>
                <a:gd name="connsiteY17" fmla="*/ 49256 h 155550"/>
                <a:gd name="connsiteX18" fmla="*/ 144857 w 193331"/>
                <a:gd name="connsiteY18" fmla="*/ 122818 h 155550"/>
                <a:gd name="connsiteX19" fmla="*/ 86402 w 193331"/>
                <a:gd name="connsiteY19" fmla="*/ 148553 h 155550"/>
                <a:gd name="connsiteX20" fmla="*/ 57807 w 193331"/>
                <a:gd name="connsiteY20" fmla="*/ 148553 h 155550"/>
                <a:gd name="connsiteX21" fmla="*/ 52240 w 193331"/>
                <a:gd name="connsiteY21" fmla="*/ 148325 h 155550"/>
                <a:gd name="connsiteX22" fmla="*/ 48951 w 193331"/>
                <a:gd name="connsiteY22" fmla="*/ 146048 h 155550"/>
                <a:gd name="connsiteX23" fmla="*/ 50216 w 193331"/>
                <a:gd name="connsiteY23" fmla="*/ 140810 h 155550"/>
                <a:gd name="connsiteX24" fmla="*/ 84884 w 193331"/>
                <a:gd name="connsiteY24"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55550">
                  <a:moveTo>
                    <a:pt x="30225" y="137849"/>
                  </a:moveTo>
                  <a:cubicBezTo>
                    <a:pt x="27694" y="146731"/>
                    <a:pt x="27188" y="148553"/>
                    <a:pt x="7197" y="148553"/>
                  </a:cubicBezTo>
                  <a:cubicBezTo>
                    <a:pt x="2895" y="148553"/>
                    <a:pt x="112" y="148553"/>
                    <a:pt x="112" y="152880"/>
                  </a:cubicBezTo>
                  <a:cubicBezTo>
                    <a:pt x="112" y="155613"/>
                    <a:pt x="2389" y="155613"/>
                    <a:pt x="7197" y="155613"/>
                  </a:cubicBezTo>
                  <a:lnTo>
                    <a:pt x="90957" y="155613"/>
                  </a:lnTo>
                  <a:cubicBezTo>
                    <a:pt x="143592" y="155613"/>
                    <a:pt x="193443" y="107559"/>
                    <a:pt x="193443" y="57682"/>
                  </a:cubicBezTo>
                  <a:cubicBezTo>
                    <a:pt x="193443" y="25570"/>
                    <a:pt x="171933" y="63"/>
                    <a:pt x="133976" y="63"/>
                  </a:cubicBezTo>
                  <a:lnTo>
                    <a:pt x="48951" y="63"/>
                  </a:lnTo>
                  <a:cubicBezTo>
                    <a:pt x="44143" y="63"/>
                    <a:pt x="41359" y="63"/>
                    <a:pt x="41359" y="4390"/>
                  </a:cubicBezTo>
                  <a:cubicBezTo>
                    <a:pt x="41359" y="7123"/>
                    <a:pt x="43637" y="7123"/>
                    <a:pt x="48698" y="7123"/>
                  </a:cubicBezTo>
                  <a:cubicBezTo>
                    <a:pt x="51987" y="7123"/>
                    <a:pt x="56542" y="7351"/>
                    <a:pt x="59579" y="7578"/>
                  </a:cubicBezTo>
                  <a:cubicBezTo>
                    <a:pt x="63628" y="8034"/>
                    <a:pt x="65146" y="8717"/>
                    <a:pt x="65146" y="11222"/>
                  </a:cubicBezTo>
                  <a:cubicBezTo>
                    <a:pt x="65146" y="12133"/>
                    <a:pt x="64893" y="12817"/>
                    <a:pt x="64134" y="15549"/>
                  </a:cubicBezTo>
                  <a:lnTo>
                    <a:pt x="30225" y="137849"/>
                  </a:lnTo>
                  <a:close/>
                  <a:moveTo>
                    <a:pt x="84884" y="15777"/>
                  </a:moveTo>
                  <a:cubicBezTo>
                    <a:pt x="87161" y="7806"/>
                    <a:pt x="87667" y="7123"/>
                    <a:pt x="98549" y="7123"/>
                  </a:cubicBezTo>
                  <a:lnTo>
                    <a:pt x="125625" y="7123"/>
                  </a:lnTo>
                  <a:cubicBezTo>
                    <a:pt x="150424" y="7123"/>
                    <a:pt x="171427" y="19193"/>
                    <a:pt x="171427" y="49256"/>
                  </a:cubicBezTo>
                  <a:cubicBezTo>
                    <a:pt x="171427" y="60415"/>
                    <a:pt x="166366" y="97766"/>
                    <a:pt x="144857" y="122818"/>
                  </a:cubicBezTo>
                  <a:cubicBezTo>
                    <a:pt x="137518" y="131244"/>
                    <a:pt x="117527" y="148553"/>
                    <a:pt x="86402" y="148553"/>
                  </a:cubicBezTo>
                  <a:lnTo>
                    <a:pt x="57807" y="148553"/>
                  </a:lnTo>
                  <a:cubicBezTo>
                    <a:pt x="54265" y="148553"/>
                    <a:pt x="53759" y="148553"/>
                    <a:pt x="52240" y="148325"/>
                  </a:cubicBezTo>
                  <a:cubicBezTo>
                    <a:pt x="49710" y="148098"/>
                    <a:pt x="48951" y="147870"/>
                    <a:pt x="48951" y="146048"/>
                  </a:cubicBezTo>
                  <a:cubicBezTo>
                    <a:pt x="48951" y="145365"/>
                    <a:pt x="48951" y="144909"/>
                    <a:pt x="50216" y="140810"/>
                  </a:cubicBezTo>
                  <a:lnTo>
                    <a:pt x="84884" y="15777"/>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C1CE8641-CA45-83F9-C900-AC036486C22C}"/>
                </a:ext>
              </a:extLst>
            </p:cNvPr>
            <p:cNvSpPr/>
            <p:nvPr>
              <p:custDataLst>
                <p:tags r:id="rId89"/>
              </p:custDataLst>
            </p:nvPr>
          </p:nvSpPr>
          <p:spPr>
            <a:xfrm>
              <a:off x="5616746" y="3950658"/>
              <a:ext cx="29606" cy="68096"/>
            </a:xfrm>
            <a:custGeom>
              <a:avLst/>
              <a:gdLst>
                <a:gd name="connsiteX0" fmla="*/ 29727 w 29606"/>
                <a:gd name="connsiteY0" fmla="*/ 23976 h 68096"/>
                <a:gd name="connsiteX1" fmla="*/ 13532 w 29606"/>
                <a:gd name="connsiteY1" fmla="*/ 63 h 68096"/>
                <a:gd name="connsiteX2" fmla="*/ 120 w 29606"/>
                <a:gd name="connsiteY2" fmla="*/ 12133 h 68096"/>
                <a:gd name="connsiteX3" fmla="*/ 13532 w 29606"/>
                <a:gd name="connsiteY3" fmla="*/ 24204 h 68096"/>
                <a:gd name="connsiteX4" fmla="*/ 22389 w 29606"/>
                <a:gd name="connsiteY4" fmla="*/ 21243 h 68096"/>
                <a:gd name="connsiteX5" fmla="*/ 23654 w 29606"/>
                <a:gd name="connsiteY5" fmla="*/ 20560 h 68096"/>
                <a:gd name="connsiteX6" fmla="*/ 24160 w 29606"/>
                <a:gd name="connsiteY6" fmla="*/ 23976 h 68096"/>
                <a:gd name="connsiteX7" fmla="*/ 6953 w 29606"/>
                <a:gd name="connsiteY7" fmla="*/ 62010 h 68096"/>
                <a:gd name="connsiteX8" fmla="*/ 4169 w 29606"/>
                <a:gd name="connsiteY8" fmla="*/ 65654 h 68096"/>
                <a:gd name="connsiteX9" fmla="*/ 6700 w 29606"/>
                <a:gd name="connsiteY9" fmla="*/ 68159 h 68096"/>
                <a:gd name="connsiteX10" fmla="*/ 29727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7" y="23976"/>
                  </a:moveTo>
                  <a:cubicBezTo>
                    <a:pt x="29727" y="8945"/>
                    <a:pt x="23401" y="63"/>
                    <a:pt x="13532" y="63"/>
                  </a:cubicBezTo>
                  <a:cubicBezTo>
                    <a:pt x="5181" y="63"/>
                    <a:pt x="120" y="5756"/>
                    <a:pt x="120" y="12133"/>
                  </a:cubicBezTo>
                  <a:cubicBezTo>
                    <a:pt x="120" y="18282"/>
                    <a:pt x="5181" y="24204"/>
                    <a:pt x="13532" y="24204"/>
                  </a:cubicBezTo>
                  <a:cubicBezTo>
                    <a:pt x="16569" y="24204"/>
                    <a:pt x="19858" y="23293"/>
                    <a:pt x="22389" y="21243"/>
                  </a:cubicBezTo>
                  <a:cubicBezTo>
                    <a:pt x="23148" y="20788"/>
                    <a:pt x="23401" y="20560"/>
                    <a:pt x="23654" y="20560"/>
                  </a:cubicBezTo>
                  <a:cubicBezTo>
                    <a:pt x="23907" y="20560"/>
                    <a:pt x="24160" y="20788"/>
                    <a:pt x="24160" y="23976"/>
                  </a:cubicBezTo>
                  <a:cubicBezTo>
                    <a:pt x="24160" y="40829"/>
                    <a:pt x="15303" y="54494"/>
                    <a:pt x="6953" y="62010"/>
                  </a:cubicBezTo>
                  <a:cubicBezTo>
                    <a:pt x="4169" y="64515"/>
                    <a:pt x="4169" y="64970"/>
                    <a:pt x="4169" y="65654"/>
                  </a:cubicBezTo>
                  <a:cubicBezTo>
                    <a:pt x="4169" y="67248"/>
                    <a:pt x="5434" y="68159"/>
                    <a:pt x="6700" y="68159"/>
                  </a:cubicBezTo>
                  <a:cubicBezTo>
                    <a:pt x="9483" y="68159"/>
                    <a:pt x="29727" y="50622"/>
                    <a:pt x="29727" y="23976"/>
                  </a:cubicBez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DF3D3587-4B8E-2581-4343-FAA014571E08}"/>
                </a:ext>
              </a:extLst>
            </p:cNvPr>
            <p:cNvSpPr/>
            <p:nvPr>
              <p:custDataLst>
                <p:tags r:id="rId90"/>
              </p:custDataLst>
            </p:nvPr>
          </p:nvSpPr>
          <p:spPr>
            <a:xfrm>
              <a:off x="5718078" y="3814238"/>
              <a:ext cx="104510" cy="163066"/>
            </a:xfrm>
            <a:custGeom>
              <a:avLst/>
              <a:gdLst>
                <a:gd name="connsiteX0" fmla="*/ 104635 w 104510"/>
                <a:gd name="connsiteY0" fmla="*/ 46751 h 163066"/>
                <a:gd name="connsiteX1" fmla="*/ 74269 w 104510"/>
                <a:gd name="connsiteY1" fmla="*/ 63 h 163066"/>
                <a:gd name="connsiteX2" fmla="*/ 125 w 104510"/>
                <a:gd name="connsiteY2" fmla="*/ 116441 h 163066"/>
                <a:gd name="connsiteX3" fmla="*/ 30491 w 104510"/>
                <a:gd name="connsiteY3" fmla="*/ 163129 h 163066"/>
                <a:gd name="connsiteX4" fmla="*/ 104635 w 104510"/>
                <a:gd name="connsiteY4" fmla="*/ 46751 h 163066"/>
                <a:gd name="connsiteX5" fmla="*/ 26948 w 104510"/>
                <a:gd name="connsiteY5" fmla="*/ 77952 h 163066"/>
                <a:gd name="connsiteX6" fmla="*/ 46433 w 104510"/>
                <a:gd name="connsiteY6" fmla="*/ 28986 h 163066"/>
                <a:gd name="connsiteX7" fmla="*/ 74016 w 104510"/>
                <a:gd name="connsiteY7" fmla="*/ 5073 h 163066"/>
                <a:gd name="connsiteX8" fmla="*/ 87933 w 104510"/>
                <a:gd name="connsiteY8" fmla="*/ 32630 h 163066"/>
                <a:gd name="connsiteX9" fmla="*/ 79836 w 104510"/>
                <a:gd name="connsiteY9" fmla="*/ 77952 h 163066"/>
                <a:gd name="connsiteX10" fmla="*/ 26948 w 104510"/>
                <a:gd name="connsiteY10" fmla="*/ 77952 h 163066"/>
                <a:gd name="connsiteX11" fmla="*/ 77558 w 104510"/>
                <a:gd name="connsiteY11" fmla="*/ 85240 h 163066"/>
                <a:gd name="connsiteX12" fmla="*/ 59845 w 104510"/>
                <a:gd name="connsiteY12" fmla="*/ 131472 h 163066"/>
                <a:gd name="connsiteX13" fmla="*/ 30491 w 104510"/>
                <a:gd name="connsiteY13" fmla="*/ 158118 h 163066"/>
                <a:gd name="connsiteX14" fmla="*/ 16826 w 104510"/>
                <a:gd name="connsiteY14" fmla="*/ 130333 h 163066"/>
                <a:gd name="connsiteX15" fmla="*/ 24924 w 104510"/>
                <a:gd name="connsiteY15" fmla="*/ 85240 h 163066"/>
                <a:gd name="connsiteX16" fmla="*/ 77558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635" y="46751"/>
                  </a:moveTo>
                  <a:cubicBezTo>
                    <a:pt x="104635" y="31719"/>
                    <a:pt x="100080" y="63"/>
                    <a:pt x="74269" y="63"/>
                  </a:cubicBezTo>
                  <a:cubicBezTo>
                    <a:pt x="39095" y="63"/>
                    <a:pt x="125" y="64287"/>
                    <a:pt x="125" y="116441"/>
                  </a:cubicBezTo>
                  <a:cubicBezTo>
                    <a:pt x="125" y="137849"/>
                    <a:pt x="7463" y="163129"/>
                    <a:pt x="30491" y="163129"/>
                  </a:cubicBezTo>
                  <a:cubicBezTo>
                    <a:pt x="66171" y="163129"/>
                    <a:pt x="104635" y="97766"/>
                    <a:pt x="104635" y="46751"/>
                  </a:cubicBezTo>
                  <a:close/>
                  <a:moveTo>
                    <a:pt x="26948" y="77952"/>
                  </a:moveTo>
                  <a:cubicBezTo>
                    <a:pt x="31250" y="63376"/>
                    <a:pt x="36311" y="45156"/>
                    <a:pt x="46433" y="28986"/>
                  </a:cubicBezTo>
                  <a:cubicBezTo>
                    <a:pt x="53265" y="17827"/>
                    <a:pt x="62628" y="5073"/>
                    <a:pt x="74016" y="5073"/>
                  </a:cubicBezTo>
                  <a:cubicBezTo>
                    <a:pt x="86415" y="5073"/>
                    <a:pt x="87933" y="19649"/>
                    <a:pt x="87933" y="32630"/>
                  </a:cubicBezTo>
                  <a:cubicBezTo>
                    <a:pt x="87933" y="43790"/>
                    <a:pt x="85909" y="55405"/>
                    <a:pt x="79836" y="77952"/>
                  </a:cubicBezTo>
                  <a:lnTo>
                    <a:pt x="26948" y="77952"/>
                  </a:lnTo>
                  <a:close/>
                  <a:moveTo>
                    <a:pt x="77558" y="85240"/>
                  </a:moveTo>
                  <a:cubicBezTo>
                    <a:pt x="74775" y="95716"/>
                    <a:pt x="69461" y="115074"/>
                    <a:pt x="59845" y="131472"/>
                  </a:cubicBezTo>
                  <a:cubicBezTo>
                    <a:pt x="50988" y="146959"/>
                    <a:pt x="41372" y="158118"/>
                    <a:pt x="30491" y="158118"/>
                  </a:cubicBezTo>
                  <a:cubicBezTo>
                    <a:pt x="22140" y="158118"/>
                    <a:pt x="16826" y="151514"/>
                    <a:pt x="16826" y="130333"/>
                  </a:cubicBezTo>
                  <a:cubicBezTo>
                    <a:pt x="16826" y="120768"/>
                    <a:pt x="18344" y="107559"/>
                    <a:pt x="24924" y="85240"/>
                  </a:cubicBezTo>
                  <a:lnTo>
                    <a:pt x="77558" y="85240"/>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063EA559-8C10-8042-19F3-01C6FBC3DB84}"/>
                </a:ext>
              </a:extLst>
            </p:cNvPr>
            <p:cNvSpPr/>
            <p:nvPr>
              <p:custDataLst>
                <p:tags r:id="rId91"/>
              </p:custDataLst>
            </p:nvPr>
          </p:nvSpPr>
          <p:spPr>
            <a:xfrm>
              <a:off x="5847696" y="3803990"/>
              <a:ext cx="58707" cy="227745"/>
            </a:xfrm>
            <a:custGeom>
              <a:avLst/>
              <a:gdLst>
                <a:gd name="connsiteX0" fmla="*/ 58838 w 58707"/>
                <a:gd name="connsiteY0" fmla="*/ 113936 h 227745"/>
                <a:gd name="connsiteX1" fmla="*/ 42136 w 58707"/>
                <a:gd name="connsiteY1" fmla="*/ 42879 h 227745"/>
                <a:gd name="connsiteX2" fmla="*/ 2660 w 58707"/>
                <a:gd name="connsiteY2" fmla="*/ 63 h 227745"/>
                <a:gd name="connsiteX3" fmla="*/ 130 w 58707"/>
                <a:gd name="connsiteY3" fmla="*/ 2340 h 227745"/>
                <a:gd name="connsiteX4" fmla="*/ 4938 w 58707"/>
                <a:gd name="connsiteY4" fmla="*/ 7578 h 227745"/>
                <a:gd name="connsiteX5" fmla="*/ 44161 w 58707"/>
                <a:gd name="connsiteY5" fmla="*/ 113936 h 227745"/>
                <a:gd name="connsiteX6" fmla="*/ 3419 w 58707"/>
                <a:gd name="connsiteY6" fmla="*/ 221660 h 227745"/>
                <a:gd name="connsiteX7" fmla="*/ 130 w 58707"/>
                <a:gd name="connsiteY7" fmla="*/ 225531 h 227745"/>
                <a:gd name="connsiteX8" fmla="*/ 2660 w 58707"/>
                <a:gd name="connsiteY8" fmla="*/ 227809 h 227745"/>
                <a:gd name="connsiteX9" fmla="*/ 42895 w 58707"/>
                <a:gd name="connsiteY9" fmla="*/ 183398 h 227745"/>
                <a:gd name="connsiteX10" fmla="*/ 58838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38" y="113936"/>
                  </a:moveTo>
                  <a:cubicBezTo>
                    <a:pt x="58838" y="96172"/>
                    <a:pt x="56054" y="68614"/>
                    <a:pt x="42136" y="42879"/>
                  </a:cubicBezTo>
                  <a:cubicBezTo>
                    <a:pt x="26953" y="14866"/>
                    <a:pt x="5191" y="63"/>
                    <a:pt x="2660" y="63"/>
                  </a:cubicBezTo>
                  <a:cubicBezTo>
                    <a:pt x="1142" y="63"/>
                    <a:pt x="130" y="974"/>
                    <a:pt x="130" y="2340"/>
                  </a:cubicBezTo>
                  <a:cubicBezTo>
                    <a:pt x="130" y="3023"/>
                    <a:pt x="130" y="3479"/>
                    <a:pt x="4938" y="7578"/>
                  </a:cubicBezTo>
                  <a:cubicBezTo>
                    <a:pt x="29737" y="30125"/>
                    <a:pt x="44161" y="66337"/>
                    <a:pt x="44161" y="113936"/>
                  </a:cubicBezTo>
                  <a:cubicBezTo>
                    <a:pt x="44161" y="152880"/>
                    <a:pt x="34798" y="192964"/>
                    <a:pt x="3419" y="221660"/>
                  </a:cubicBezTo>
                  <a:cubicBezTo>
                    <a:pt x="130" y="224393"/>
                    <a:pt x="130" y="224848"/>
                    <a:pt x="130" y="225531"/>
                  </a:cubicBezTo>
                  <a:cubicBezTo>
                    <a:pt x="130" y="226898"/>
                    <a:pt x="1142" y="227809"/>
                    <a:pt x="2660" y="227809"/>
                  </a:cubicBezTo>
                  <a:cubicBezTo>
                    <a:pt x="5191" y="227809"/>
                    <a:pt x="27965" y="212322"/>
                    <a:pt x="42895" y="183398"/>
                  </a:cubicBezTo>
                  <a:cubicBezTo>
                    <a:pt x="55801" y="158346"/>
                    <a:pt x="58838" y="133066"/>
                    <a:pt x="58838" y="113936"/>
                  </a:cubicBezTo>
                  <a:close/>
                </a:path>
              </a:pathLst>
            </a:custGeom>
            <a:solidFill>
              <a:srgbClr val="000000"/>
            </a:solidFill>
            <a:ln w="25400" cap="flat">
              <a:noFill/>
              <a:prstDash val="solid"/>
              <a:miter/>
            </a:ln>
          </p:spPr>
          <p:txBody>
            <a:bodyPr rtlCol="0" anchor="ctr"/>
            <a:lstStyle/>
            <a:p>
              <a:endParaRPr lang="en-CN"/>
            </a:p>
          </p:txBody>
        </p:sp>
      </p:grpSp>
      <p:grpSp>
        <p:nvGrpSpPr>
          <p:cNvPr id="50" name="Group 49" descr="\documentclass{article}&#10;\usepackage{amsmath, amsfonts , amssymb, bm}&#10;\pagestyle{empty}&#10;\begin{document}&#10;&#10;$P(y_i|s_i,D,\theta)$&#10;&#10;&#10;\end{document}" title="IguanaTex Vector Display">
            <a:extLst>
              <a:ext uri="{FF2B5EF4-FFF2-40B4-BE49-F238E27FC236}">
                <a16:creationId xmlns:a16="http://schemas.microsoft.com/office/drawing/2014/main" id="{F45FC355-EF09-0B2A-F99B-EAF810DA8C3F}"/>
              </a:ext>
            </a:extLst>
          </p:cNvPr>
          <p:cNvGrpSpPr>
            <a:grpSpLocks noChangeAspect="1"/>
          </p:cNvGrpSpPr>
          <p:nvPr>
            <p:custDataLst>
              <p:tags r:id="rId3"/>
            </p:custDataLst>
          </p:nvPr>
        </p:nvGrpSpPr>
        <p:grpSpPr>
          <a:xfrm>
            <a:off x="9189547" y="3315127"/>
            <a:ext cx="1407788" cy="227745"/>
            <a:chOff x="4498615" y="3803990"/>
            <a:chExt cx="1407788" cy="227745"/>
          </a:xfrm>
        </p:grpSpPr>
        <p:sp>
          <p:nvSpPr>
            <p:cNvPr id="38" name="Freeform 37">
              <a:extLst>
                <a:ext uri="{FF2B5EF4-FFF2-40B4-BE49-F238E27FC236}">
                  <a16:creationId xmlns:a16="http://schemas.microsoft.com/office/drawing/2014/main" id="{A1FCC788-46A2-B027-FD04-B12DD3DA8E06}"/>
                </a:ext>
              </a:extLst>
            </p:cNvPr>
            <p:cNvSpPr/>
            <p:nvPr>
              <p:custDataLst>
                <p:tags r:id="rId68"/>
              </p:custDataLst>
            </p:nvPr>
          </p:nvSpPr>
          <p:spPr>
            <a:xfrm>
              <a:off x="4498615" y="3819249"/>
              <a:ext cx="180678" cy="155550"/>
            </a:xfrm>
            <a:custGeom>
              <a:avLst/>
              <a:gdLst>
                <a:gd name="connsiteX0" fmla="*/ 66629 w 180678"/>
                <a:gd name="connsiteY0" fmla="*/ 83646 h 155550"/>
                <a:gd name="connsiteX1" fmla="*/ 109648 w 180678"/>
                <a:gd name="connsiteY1" fmla="*/ 83646 h 155550"/>
                <a:gd name="connsiteX2" fmla="*/ 180755 w 180678"/>
                <a:gd name="connsiteY2" fmla="*/ 34452 h 155550"/>
                <a:gd name="connsiteX3" fmla="*/ 130904 w 180678"/>
                <a:gd name="connsiteY3" fmla="*/ 63 h 155550"/>
                <a:gd name="connsiteX4" fmla="*/ 48916 w 180678"/>
                <a:gd name="connsiteY4" fmla="*/ 63 h 155550"/>
                <a:gd name="connsiteX5" fmla="*/ 41324 w 180678"/>
                <a:gd name="connsiteY5" fmla="*/ 4390 h 155550"/>
                <a:gd name="connsiteX6" fmla="*/ 48663 w 180678"/>
                <a:gd name="connsiteY6" fmla="*/ 7123 h 155550"/>
                <a:gd name="connsiteX7" fmla="*/ 59544 w 180678"/>
                <a:gd name="connsiteY7" fmla="*/ 7578 h 155550"/>
                <a:gd name="connsiteX8" fmla="*/ 65111 w 180678"/>
                <a:gd name="connsiteY8" fmla="*/ 11222 h 155550"/>
                <a:gd name="connsiteX9" fmla="*/ 64099 w 180678"/>
                <a:gd name="connsiteY9" fmla="*/ 15549 h 155550"/>
                <a:gd name="connsiteX10" fmla="*/ 30190 w 180678"/>
                <a:gd name="connsiteY10" fmla="*/ 137849 h 155550"/>
                <a:gd name="connsiteX11" fmla="*/ 7162 w 180678"/>
                <a:gd name="connsiteY11" fmla="*/ 148553 h 155550"/>
                <a:gd name="connsiteX12" fmla="*/ 77 w 180678"/>
                <a:gd name="connsiteY12" fmla="*/ 152880 h 155550"/>
                <a:gd name="connsiteX13" fmla="*/ 3872 w 180678"/>
                <a:gd name="connsiteY13" fmla="*/ 155613 h 155550"/>
                <a:gd name="connsiteX14" fmla="*/ 36010 w 180678"/>
                <a:gd name="connsiteY14" fmla="*/ 154930 h 155550"/>
                <a:gd name="connsiteX15" fmla="*/ 52205 w 180678"/>
                <a:gd name="connsiteY15" fmla="*/ 155158 h 155550"/>
                <a:gd name="connsiteX16" fmla="*/ 68654 w 180678"/>
                <a:gd name="connsiteY16" fmla="*/ 155613 h 155550"/>
                <a:gd name="connsiteX17" fmla="*/ 73715 w 180678"/>
                <a:gd name="connsiteY17" fmla="*/ 151058 h 155550"/>
                <a:gd name="connsiteX18" fmla="*/ 66629 w 180678"/>
                <a:gd name="connsiteY18" fmla="*/ 148553 h 155550"/>
                <a:gd name="connsiteX19" fmla="*/ 50181 w 180678"/>
                <a:gd name="connsiteY19" fmla="*/ 144454 h 155550"/>
                <a:gd name="connsiteX20" fmla="*/ 50940 w 180678"/>
                <a:gd name="connsiteY20" fmla="*/ 140582 h 155550"/>
                <a:gd name="connsiteX21" fmla="*/ 66629 w 180678"/>
                <a:gd name="connsiteY21" fmla="*/ 83646 h 155550"/>
                <a:gd name="connsiteX22" fmla="*/ 84849 w 180678"/>
                <a:gd name="connsiteY22" fmla="*/ 15777 h 155550"/>
                <a:gd name="connsiteX23" fmla="*/ 98514 w 180678"/>
                <a:gd name="connsiteY23" fmla="*/ 7123 h 155550"/>
                <a:gd name="connsiteX24" fmla="*/ 122806 w 180678"/>
                <a:gd name="connsiteY24" fmla="*/ 7123 h 155550"/>
                <a:gd name="connsiteX25" fmla="*/ 157221 w 180678"/>
                <a:gd name="connsiteY25" fmla="*/ 28986 h 155550"/>
                <a:gd name="connsiteX26" fmla="*/ 142291 w 180678"/>
                <a:gd name="connsiteY26" fmla="*/ 65654 h 155550"/>
                <a:gd name="connsiteX27" fmla="*/ 103322 w 180678"/>
                <a:gd name="connsiteY27" fmla="*/ 77724 h 155550"/>
                <a:gd name="connsiteX28" fmla="*/ 67641 w 180678"/>
                <a:gd name="connsiteY28" fmla="*/ 77724 h 155550"/>
                <a:gd name="connsiteX29" fmla="*/ 84849 w 180678"/>
                <a:gd name="connsiteY29"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55550">
                  <a:moveTo>
                    <a:pt x="66629" y="83646"/>
                  </a:moveTo>
                  <a:lnTo>
                    <a:pt x="109648" y="83646"/>
                  </a:lnTo>
                  <a:cubicBezTo>
                    <a:pt x="145581" y="83646"/>
                    <a:pt x="180755" y="59960"/>
                    <a:pt x="180755" y="34452"/>
                  </a:cubicBezTo>
                  <a:cubicBezTo>
                    <a:pt x="180755" y="16916"/>
                    <a:pt x="164054" y="63"/>
                    <a:pt x="130904" y="63"/>
                  </a:cubicBezTo>
                  <a:lnTo>
                    <a:pt x="48916" y="63"/>
                  </a:lnTo>
                  <a:cubicBezTo>
                    <a:pt x="44108" y="63"/>
                    <a:pt x="41324" y="63"/>
                    <a:pt x="41324" y="4390"/>
                  </a:cubicBezTo>
                  <a:cubicBezTo>
                    <a:pt x="41324" y="7123"/>
                    <a:pt x="43601" y="7123"/>
                    <a:pt x="48663" y="7123"/>
                  </a:cubicBezTo>
                  <a:cubicBezTo>
                    <a:pt x="51952" y="7123"/>
                    <a:pt x="56507" y="7351"/>
                    <a:pt x="59544" y="7578"/>
                  </a:cubicBezTo>
                  <a:cubicBezTo>
                    <a:pt x="63593" y="8034"/>
                    <a:pt x="65111" y="8717"/>
                    <a:pt x="65111" y="11222"/>
                  </a:cubicBezTo>
                  <a:cubicBezTo>
                    <a:pt x="65111" y="12133"/>
                    <a:pt x="64858" y="12817"/>
                    <a:pt x="64099" y="15549"/>
                  </a:cubicBezTo>
                  <a:lnTo>
                    <a:pt x="30190" y="137849"/>
                  </a:lnTo>
                  <a:cubicBezTo>
                    <a:pt x="27659" y="146731"/>
                    <a:pt x="27153" y="148553"/>
                    <a:pt x="7162" y="148553"/>
                  </a:cubicBezTo>
                  <a:cubicBezTo>
                    <a:pt x="2860" y="148553"/>
                    <a:pt x="77" y="148553"/>
                    <a:pt x="77" y="152880"/>
                  </a:cubicBezTo>
                  <a:cubicBezTo>
                    <a:pt x="77" y="155613"/>
                    <a:pt x="3113" y="155613"/>
                    <a:pt x="3872" y="155613"/>
                  </a:cubicBezTo>
                  <a:cubicBezTo>
                    <a:pt x="10958" y="155613"/>
                    <a:pt x="28925" y="154930"/>
                    <a:pt x="36010" y="154930"/>
                  </a:cubicBezTo>
                  <a:cubicBezTo>
                    <a:pt x="41324" y="154930"/>
                    <a:pt x="46891" y="155158"/>
                    <a:pt x="52205" y="155158"/>
                  </a:cubicBezTo>
                  <a:cubicBezTo>
                    <a:pt x="57772" y="155158"/>
                    <a:pt x="63339" y="155613"/>
                    <a:pt x="68654" y="155613"/>
                  </a:cubicBezTo>
                  <a:cubicBezTo>
                    <a:pt x="70425" y="155613"/>
                    <a:pt x="73715" y="155613"/>
                    <a:pt x="73715" y="151058"/>
                  </a:cubicBezTo>
                  <a:cubicBezTo>
                    <a:pt x="73715" y="148553"/>
                    <a:pt x="71437" y="148553"/>
                    <a:pt x="66629" y="148553"/>
                  </a:cubicBezTo>
                  <a:cubicBezTo>
                    <a:pt x="57266" y="148553"/>
                    <a:pt x="50181" y="148553"/>
                    <a:pt x="50181" y="144454"/>
                  </a:cubicBezTo>
                  <a:cubicBezTo>
                    <a:pt x="50181" y="143087"/>
                    <a:pt x="50687" y="141949"/>
                    <a:pt x="50940" y="140582"/>
                  </a:cubicBezTo>
                  <a:lnTo>
                    <a:pt x="66629" y="83646"/>
                  </a:lnTo>
                  <a:close/>
                  <a:moveTo>
                    <a:pt x="84849" y="15777"/>
                  </a:moveTo>
                  <a:cubicBezTo>
                    <a:pt x="87126" y="7806"/>
                    <a:pt x="87632" y="7123"/>
                    <a:pt x="98514" y="7123"/>
                  </a:cubicBezTo>
                  <a:lnTo>
                    <a:pt x="122806" y="7123"/>
                  </a:lnTo>
                  <a:cubicBezTo>
                    <a:pt x="143810" y="7123"/>
                    <a:pt x="157221" y="13272"/>
                    <a:pt x="157221" y="28986"/>
                  </a:cubicBezTo>
                  <a:cubicBezTo>
                    <a:pt x="157221" y="37869"/>
                    <a:pt x="152160" y="57455"/>
                    <a:pt x="142291" y="65654"/>
                  </a:cubicBezTo>
                  <a:cubicBezTo>
                    <a:pt x="129639" y="75902"/>
                    <a:pt x="114456" y="77724"/>
                    <a:pt x="103322" y="77724"/>
                  </a:cubicBezTo>
                  <a:lnTo>
                    <a:pt x="67641" y="77724"/>
                  </a:lnTo>
                  <a:lnTo>
                    <a:pt x="84849" y="15777"/>
                  </a:ln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D9F7DBD4-E324-AE4D-D876-415784E1C5C3}"/>
                </a:ext>
              </a:extLst>
            </p:cNvPr>
            <p:cNvSpPr/>
            <p:nvPr>
              <p:custDataLst>
                <p:tags r:id="rId69"/>
              </p:custDataLst>
            </p:nvPr>
          </p:nvSpPr>
          <p:spPr>
            <a:xfrm>
              <a:off x="4711153" y="3803990"/>
              <a:ext cx="58707" cy="227745"/>
            </a:xfrm>
            <a:custGeom>
              <a:avLst/>
              <a:gdLst>
                <a:gd name="connsiteX0" fmla="*/ 58792 w 58707"/>
                <a:gd name="connsiteY0" fmla="*/ 225531 h 227745"/>
                <a:gd name="connsiteX1" fmla="*/ 54490 w 58707"/>
                <a:gd name="connsiteY1" fmla="*/ 220521 h 227745"/>
                <a:gd name="connsiteX2" fmla="*/ 14761 w 58707"/>
                <a:gd name="connsiteY2" fmla="*/ 113936 h 227745"/>
                <a:gd name="connsiteX3" fmla="*/ 55503 w 58707"/>
                <a:gd name="connsiteY3" fmla="*/ 6212 h 227745"/>
                <a:gd name="connsiteX4" fmla="*/ 58792 w 58707"/>
                <a:gd name="connsiteY4" fmla="*/ 2340 h 227745"/>
                <a:gd name="connsiteX5" fmla="*/ 56262 w 58707"/>
                <a:gd name="connsiteY5" fmla="*/ 63 h 227745"/>
                <a:gd name="connsiteX6" fmla="*/ 16027 w 58707"/>
                <a:gd name="connsiteY6" fmla="*/ 44473 h 227745"/>
                <a:gd name="connsiteX7" fmla="*/ 84 w 58707"/>
                <a:gd name="connsiteY7" fmla="*/ 113936 h 227745"/>
                <a:gd name="connsiteX8" fmla="*/ 16786 w 58707"/>
                <a:gd name="connsiteY8" fmla="*/ 184992 h 227745"/>
                <a:gd name="connsiteX9" fmla="*/ 56262 w 58707"/>
                <a:gd name="connsiteY9" fmla="*/ 227809 h 227745"/>
                <a:gd name="connsiteX10" fmla="*/ 58792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2" y="225531"/>
                  </a:moveTo>
                  <a:cubicBezTo>
                    <a:pt x="58792" y="224848"/>
                    <a:pt x="58792" y="224393"/>
                    <a:pt x="54490" y="220521"/>
                  </a:cubicBezTo>
                  <a:cubicBezTo>
                    <a:pt x="22859" y="191825"/>
                    <a:pt x="14761" y="148781"/>
                    <a:pt x="14761" y="113936"/>
                  </a:cubicBezTo>
                  <a:cubicBezTo>
                    <a:pt x="14761" y="74308"/>
                    <a:pt x="24377" y="34680"/>
                    <a:pt x="55503" y="6212"/>
                  </a:cubicBezTo>
                  <a:cubicBezTo>
                    <a:pt x="58792" y="3479"/>
                    <a:pt x="58792" y="3023"/>
                    <a:pt x="58792" y="2340"/>
                  </a:cubicBezTo>
                  <a:cubicBezTo>
                    <a:pt x="58792" y="746"/>
                    <a:pt x="57780" y="63"/>
                    <a:pt x="56262" y="63"/>
                  </a:cubicBezTo>
                  <a:cubicBezTo>
                    <a:pt x="53731" y="63"/>
                    <a:pt x="30957" y="15549"/>
                    <a:pt x="16027" y="44473"/>
                  </a:cubicBezTo>
                  <a:cubicBezTo>
                    <a:pt x="3121" y="69525"/>
                    <a:pt x="84" y="94805"/>
                    <a:pt x="84" y="113936"/>
                  </a:cubicBezTo>
                  <a:cubicBezTo>
                    <a:pt x="84" y="131700"/>
                    <a:pt x="2868" y="159257"/>
                    <a:pt x="16786" y="184992"/>
                  </a:cubicBezTo>
                  <a:cubicBezTo>
                    <a:pt x="31969" y="213005"/>
                    <a:pt x="53731" y="227809"/>
                    <a:pt x="56262" y="227809"/>
                  </a:cubicBezTo>
                  <a:cubicBezTo>
                    <a:pt x="57780" y="227809"/>
                    <a:pt x="58792" y="227125"/>
                    <a:pt x="58792" y="225531"/>
                  </a:cubicBez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FBD2CCB7-D5A1-16BA-1112-F97BFF45922C}"/>
                </a:ext>
              </a:extLst>
            </p:cNvPr>
            <p:cNvSpPr/>
            <p:nvPr>
              <p:custDataLst>
                <p:tags r:id="rId70"/>
              </p:custDataLst>
            </p:nvPr>
          </p:nvSpPr>
          <p:spPr>
            <a:xfrm>
              <a:off x="4791849" y="3874135"/>
              <a:ext cx="116656" cy="147351"/>
            </a:xfrm>
            <a:custGeom>
              <a:avLst/>
              <a:gdLst>
                <a:gd name="connsiteX0" fmla="*/ 115733 w 116656"/>
                <a:gd name="connsiteY0" fmla="*/ 13955 h 147351"/>
                <a:gd name="connsiteX1" fmla="*/ 116745 w 116656"/>
                <a:gd name="connsiteY1" fmla="*/ 8717 h 147351"/>
                <a:gd name="connsiteX2" fmla="*/ 109406 w 116656"/>
                <a:gd name="connsiteY2" fmla="*/ 2568 h 147351"/>
                <a:gd name="connsiteX3" fmla="*/ 100550 w 116656"/>
                <a:gd name="connsiteY3" fmla="*/ 7351 h 147351"/>
                <a:gd name="connsiteX4" fmla="*/ 97007 w 116656"/>
                <a:gd name="connsiteY4" fmla="*/ 19649 h 147351"/>
                <a:gd name="connsiteX5" fmla="*/ 91946 w 116656"/>
                <a:gd name="connsiteY5" fmla="*/ 37869 h 147351"/>
                <a:gd name="connsiteX6" fmla="*/ 80559 w 116656"/>
                <a:gd name="connsiteY6" fmla="*/ 78863 h 147351"/>
                <a:gd name="connsiteX7" fmla="*/ 51964 w 116656"/>
                <a:gd name="connsiteY7" fmla="*/ 98221 h 147351"/>
                <a:gd name="connsiteX8" fmla="*/ 36275 w 116656"/>
                <a:gd name="connsiteY8" fmla="*/ 79774 h 147351"/>
                <a:gd name="connsiteX9" fmla="*/ 49180 w 116656"/>
                <a:gd name="connsiteY9" fmla="*/ 35136 h 147351"/>
                <a:gd name="connsiteX10" fmla="*/ 54241 w 116656"/>
                <a:gd name="connsiteY10" fmla="*/ 18738 h 147351"/>
                <a:gd name="connsiteX11" fmla="*/ 33491 w 116656"/>
                <a:gd name="connsiteY11" fmla="*/ 63 h 147351"/>
                <a:gd name="connsiteX12" fmla="*/ 88 w 116656"/>
                <a:gd name="connsiteY12" fmla="*/ 35136 h 147351"/>
                <a:gd name="connsiteX13" fmla="*/ 3125 w 116656"/>
                <a:gd name="connsiteY13" fmla="*/ 37413 h 147351"/>
                <a:gd name="connsiteX14" fmla="*/ 7174 w 116656"/>
                <a:gd name="connsiteY14" fmla="*/ 33314 h 147351"/>
                <a:gd name="connsiteX15" fmla="*/ 32732 w 116656"/>
                <a:gd name="connsiteY15" fmla="*/ 5073 h 147351"/>
                <a:gd name="connsiteX16" fmla="*/ 39058 w 116656"/>
                <a:gd name="connsiteY16" fmla="*/ 12361 h 147351"/>
                <a:gd name="connsiteX17" fmla="*/ 34756 w 116656"/>
                <a:gd name="connsiteY17" fmla="*/ 28303 h 147351"/>
                <a:gd name="connsiteX18" fmla="*/ 20079 w 116656"/>
                <a:gd name="connsiteY18" fmla="*/ 76130 h 147351"/>
                <a:gd name="connsiteX19" fmla="*/ 50952 w 116656"/>
                <a:gd name="connsiteY19" fmla="*/ 103232 h 147351"/>
                <a:gd name="connsiteX20" fmla="*/ 76510 w 116656"/>
                <a:gd name="connsiteY20" fmla="*/ 92983 h 147351"/>
                <a:gd name="connsiteX21" fmla="*/ 60061 w 116656"/>
                <a:gd name="connsiteY21" fmla="*/ 128056 h 147351"/>
                <a:gd name="connsiteX22" fmla="*/ 32226 w 116656"/>
                <a:gd name="connsiteY22" fmla="*/ 142404 h 147351"/>
                <a:gd name="connsiteX23" fmla="*/ 12994 w 116656"/>
                <a:gd name="connsiteY23" fmla="*/ 132839 h 147351"/>
                <a:gd name="connsiteX24" fmla="*/ 23875 w 116656"/>
                <a:gd name="connsiteY24" fmla="*/ 130106 h 147351"/>
                <a:gd name="connsiteX25" fmla="*/ 28936 w 116656"/>
                <a:gd name="connsiteY25" fmla="*/ 120768 h 147351"/>
                <a:gd name="connsiteX26" fmla="*/ 19573 w 116656"/>
                <a:gd name="connsiteY26" fmla="*/ 112797 h 147351"/>
                <a:gd name="connsiteX27" fmla="*/ 5402 w 116656"/>
                <a:gd name="connsiteY27" fmla="*/ 127601 h 147351"/>
                <a:gd name="connsiteX28" fmla="*/ 32226 w 116656"/>
                <a:gd name="connsiteY28" fmla="*/ 147414 h 147351"/>
                <a:gd name="connsiteX29" fmla="*/ 91440 w 116656"/>
                <a:gd name="connsiteY29" fmla="*/ 100954 h 147351"/>
                <a:gd name="connsiteX30" fmla="*/ 115733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33" y="13955"/>
                  </a:moveTo>
                  <a:cubicBezTo>
                    <a:pt x="116745" y="10767"/>
                    <a:pt x="116745" y="10311"/>
                    <a:pt x="116745" y="8717"/>
                  </a:cubicBezTo>
                  <a:cubicBezTo>
                    <a:pt x="116745" y="4618"/>
                    <a:pt x="113202" y="2568"/>
                    <a:pt x="109406" y="2568"/>
                  </a:cubicBezTo>
                  <a:cubicBezTo>
                    <a:pt x="106876" y="2568"/>
                    <a:pt x="102827" y="3934"/>
                    <a:pt x="100550" y="7351"/>
                  </a:cubicBezTo>
                  <a:cubicBezTo>
                    <a:pt x="100044" y="8489"/>
                    <a:pt x="98019" y="15550"/>
                    <a:pt x="97007" y="19649"/>
                  </a:cubicBezTo>
                  <a:cubicBezTo>
                    <a:pt x="95236" y="25570"/>
                    <a:pt x="93464" y="31719"/>
                    <a:pt x="91946" y="37869"/>
                  </a:cubicBezTo>
                  <a:lnTo>
                    <a:pt x="80559" y="78863"/>
                  </a:lnTo>
                  <a:cubicBezTo>
                    <a:pt x="79546" y="82279"/>
                    <a:pt x="68665" y="98221"/>
                    <a:pt x="51964" y="98221"/>
                  </a:cubicBezTo>
                  <a:cubicBezTo>
                    <a:pt x="39058" y="98221"/>
                    <a:pt x="36275" y="88200"/>
                    <a:pt x="36275" y="79774"/>
                  </a:cubicBezTo>
                  <a:cubicBezTo>
                    <a:pt x="36275" y="69298"/>
                    <a:pt x="40577" y="55177"/>
                    <a:pt x="49180" y="35136"/>
                  </a:cubicBezTo>
                  <a:cubicBezTo>
                    <a:pt x="53229" y="25798"/>
                    <a:pt x="54241" y="23293"/>
                    <a:pt x="54241" y="18738"/>
                  </a:cubicBezTo>
                  <a:cubicBezTo>
                    <a:pt x="54241" y="8489"/>
                    <a:pt x="46144" y="63"/>
                    <a:pt x="33491" y="63"/>
                  </a:cubicBezTo>
                  <a:cubicBezTo>
                    <a:pt x="9451" y="63"/>
                    <a:pt x="88" y="33086"/>
                    <a:pt x="88" y="35136"/>
                  </a:cubicBezTo>
                  <a:cubicBezTo>
                    <a:pt x="88" y="37413"/>
                    <a:pt x="2619" y="37413"/>
                    <a:pt x="3125" y="37413"/>
                  </a:cubicBezTo>
                  <a:cubicBezTo>
                    <a:pt x="5655" y="37413"/>
                    <a:pt x="5909" y="36958"/>
                    <a:pt x="7174" y="33314"/>
                  </a:cubicBezTo>
                  <a:cubicBezTo>
                    <a:pt x="14006" y="11906"/>
                    <a:pt x="24128" y="5073"/>
                    <a:pt x="32732" y="5073"/>
                  </a:cubicBezTo>
                  <a:cubicBezTo>
                    <a:pt x="34756" y="5073"/>
                    <a:pt x="39058" y="5073"/>
                    <a:pt x="39058" y="12361"/>
                  </a:cubicBezTo>
                  <a:cubicBezTo>
                    <a:pt x="39058" y="18055"/>
                    <a:pt x="36528" y="23976"/>
                    <a:pt x="34756" y="28303"/>
                  </a:cubicBezTo>
                  <a:cubicBezTo>
                    <a:pt x="24634" y="52444"/>
                    <a:pt x="20079" y="65426"/>
                    <a:pt x="20079" y="76130"/>
                  </a:cubicBezTo>
                  <a:cubicBezTo>
                    <a:pt x="20079" y="96399"/>
                    <a:pt x="36022" y="103232"/>
                    <a:pt x="50952" y="103232"/>
                  </a:cubicBezTo>
                  <a:cubicBezTo>
                    <a:pt x="60821" y="103232"/>
                    <a:pt x="69424" y="99360"/>
                    <a:pt x="76510" y="92983"/>
                  </a:cubicBezTo>
                  <a:cubicBezTo>
                    <a:pt x="73220" y="104826"/>
                    <a:pt x="70184" y="115985"/>
                    <a:pt x="60061" y="128056"/>
                  </a:cubicBezTo>
                  <a:cubicBezTo>
                    <a:pt x="53482" y="135799"/>
                    <a:pt x="43866" y="142404"/>
                    <a:pt x="32226" y="142404"/>
                  </a:cubicBezTo>
                  <a:cubicBezTo>
                    <a:pt x="28683" y="142404"/>
                    <a:pt x="17296" y="141721"/>
                    <a:pt x="12994" y="132839"/>
                  </a:cubicBezTo>
                  <a:cubicBezTo>
                    <a:pt x="17043" y="132839"/>
                    <a:pt x="20332" y="132839"/>
                    <a:pt x="23875" y="130106"/>
                  </a:cubicBezTo>
                  <a:cubicBezTo>
                    <a:pt x="26406" y="128056"/>
                    <a:pt x="28936" y="125095"/>
                    <a:pt x="28936" y="120768"/>
                  </a:cubicBezTo>
                  <a:cubicBezTo>
                    <a:pt x="28936" y="113708"/>
                    <a:pt x="22104" y="112797"/>
                    <a:pt x="19573" y="112797"/>
                  </a:cubicBezTo>
                  <a:cubicBezTo>
                    <a:pt x="13753" y="112797"/>
                    <a:pt x="5402" y="116441"/>
                    <a:pt x="5402" y="127601"/>
                  </a:cubicBezTo>
                  <a:cubicBezTo>
                    <a:pt x="5402" y="138988"/>
                    <a:pt x="16537" y="147414"/>
                    <a:pt x="32226" y="147414"/>
                  </a:cubicBezTo>
                  <a:cubicBezTo>
                    <a:pt x="58290" y="147414"/>
                    <a:pt x="84354" y="126690"/>
                    <a:pt x="91440" y="100954"/>
                  </a:cubicBezTo>
                  <a:lnTo>
                    <a:pt x="115733" y="13955"/>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465A67C5-82D6-5079-2D68-15BF8F9B6D83}"/>
                </a:ext>
              </a:extLst>
            </p:cNvPr>
            <p:cNvSpPr/>
            <p:nvPr>
              <p:custDataLst>
                <p:tags r:id="rId71"/>
              </p:custDataLst>
            </p:nvPr>
          </p:nvSpPr>
          <p:spPr>
            <a:xfrm>
              <a:off x="4916902" y="3903264"/>
              <a:ext cx="53672" cy="107291"/>
            </a:xfrm>
            <a:custGeom>
              <a:avLst/>
              <a:gdLst>
                <a:gd name="connsiteX0" fmla="*/ 49160 w 53672"/>
                <a:gd name="connsiteY0" fmla="*/ 6122 h 107291"/>
                <a:gd name="connsiteX1" fmla="*/ 42074 w 53672"/>
                <a:gd name="connsiteY1" fmla="*/ 64 h 107291"/>
                <a:gd name="connsiteX2" fmla="*/ 32155 w 53672"/>
                <a:gd name="connsiteY2" fmla="*/ 8832 h 107291"/>
                <a:gd name="connsiteX3" fmla="*/ 39240 w 53672"/>
                <a:gd name="connsiteY3" fmla="*/ 14891 h 107291"/>
                <a:gd name="connsiteX4" fmla="*/ 49160 w 53672"/>
                <a:gd name="connsiteY4" fmla="*/ 6122 h 107291"/>
                <a:gd name="connsiteX5" fmla="*/ 13024 w 53672"/>
                <a:gd name="connsiteY5" fmla="*/ 87109 h 107291"/>
                <a:gd name="connsiteX6" fmla="*/ 11430 w 53672"/>
                <a:gd name="connsiteY6" fmla="*/ 93804 h 107291"/>
                <a:gd name="connsiteX7" fmla="*/ 28258 w 53672"/>
                <a:gd name="connsiteY7" fmla="*/ 107355 h 107291"/>
                <a:gd name="connsiteX8" fmla="*/ 53765 w 53672"/>
                <a:gd name="connsiteY8" fmla="*/ 82964 h 107291"/>
                <a:gd name="connsiteX9" fmla="*/ 50931 w 53672"/>
                <a:gd name="connsiteY9" fmla="*/ 80891 h 107291"/>
                <a:gd name="connsiteX10" fmla="*/ 47566 w 53672"/>
                <a:gd name="connsiteY10" fmla="*/ 83601 h 107291"/>
                <a:gd name="connsiteX11" fmla="*/ 28789 w 53672"/>
                <a:gd name="connsiteY11" fmla="*/ 102892 h 107291"/>
                <a:gd name="connsiteX12" fmla="*/ 24361 w 53672"/>
                <a:gd name="connsiteY12" fmla="*/ 97312 h 107291"/>
                <a:gd name="connsiteX13" fmla="*/ 27195 w 53672"/>
                <a:gd name="connsiteY13" fmla="*/ 87109 h 107291"/>
                <a:gd name="connsiteX14" fmla="*/ 32863 w 53672"/>
                <a:gd name="connsiteY14" fmla="*/ 74355 h 107291"/>
                <a:gd name="connsiteX15" fmla="*/ 41543 w 53672"/>
                <a:gd name="connsiteY15" fmla="*/ 54108 h 107291"/>
                <a:gd name="connsiteX16" fmla="*/ 42606 w 53672"/>
                <a:gd name="connsiteY16" fmla="*/ 49007 h 107291"/>
                <a:gd name="connsiteX17" fmla="*/ 25778 w 53672"/>
                <a:gd name="connsiteY17" fmla="*/ 35456 h 107291"/>
                <a:gd name="connsiteX18" fmla="*/ 93 w 53672"/>
                <a:gd name="connsiteY18" fmla="*/ 59848 h 107291"/>
                <a:gd name="connsiteX19" fmla="*/ 3105 w 53672"/>
                <a:gd name="connsiteY19" fmla="*/ 61920 h 107291"/>
                <a:gd name="connsiteX20" fmla="*/ 6293 w 53672"/>
                <a:gd name="connsiteY20" fmla="*/ 59369 h 107291"/>
                <a:gd name="connsiteX21" fmla="*/ 25247 w 53672"/>
                <a:gd name="connsiteY21" fmla="*/ 39920 h 107291"/>
                <a:gd name="connsiteX22" fmla="*/ 29675 w 53672"/>
                <a:gd name="connsiteY22" fmla="*/ 45500 h 107291"/>
                <a:gd name="connsiteX23" fmla="*/ 24184 w 53672"/>
                <a:gd name="connsiteY23" fmla="*/ 61442 h 107291"/>
                <a:gd name="connsiteX24" fmla="*/ 13024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60" y="6122"/>
                  </a:moveTo>
                  <a:cubicBezTo>
                    <a:pt x="49160" y="3572"/>
                    <a:pt x="47034" y="64"/>
                    <a:pt x="42074" y="64"/>
                  </a:cubicBezTo>
                  <a:cubicBezTo>
                    <a:pt x="37292" y="64"/>
                    <a:pt x="32155" y="4209"/>
                    <a:pt x="32155" y="8832"/>
                  </a:cubicBezTo>
                  <a:cubicBezTo>
                    <a:pt x="32155" y="11543"/>
                    <a:pt x="34458" y="14891"/>
                    <a:pt x="39240" y="14891"/>
                  </a:cubicBezTo>
                  <a:cubicBezTo>
                    <a:pt x="44377" y="14891"/>
                    <a:pt x="49160" y="10427"/>
                    <a:pt x="49160" y="6122"/>
                  </a:cubicBezTo>
                  <a:close/>
                  <a:moveTo>
                    <a:pt x="13024" y="87109"/>
                  </a:moveTo>
                  <a:cubicBezTo>
                    <a:pt x="12316" y="89181"/>
                    <a:pt x="11430" y="91094"/>
                    <a:pt x="11430" y="93804"/>
                  </a:cubicBezTo>
                  <a:cubicBezTo>
                    <a:pt x="11430" y="101297"/>
                    <a:pt x="18515" y="107355"/>
                    <a:pt x="28258" y="107355"/>
                  </a:cubicBezTo>
                  <a:cubicBezTo>
                    <a:pt x="45971" y="107355"/>
                    <a:pt x="53765" y="85355"/>
                    <a:pt x="53765" y="82964"/>
                  </a:cubicBezTo>
                  <a:cubicBezTo>
                    <a:pt x="53765" y="80891"/>
                    <a:pt x="51463" y="80891"/>
                    <a:pt x="50931" y="80891"/>
                  </a:cubicBezTo>
                  <a:cubicBezTo>
                    <a:pt x="48451" y="80891"/>
                    <a:pt x="48274" y="81848"/>
                    <a:pt x="47566" y="83601"/>
                  </a:cubicBezTo>
                  <a:cubicBezTo>
                    <a:pt x="43492" y="96355"/>
                    <a:pt x="35698" y="102892"/>
                    <a:pt x="28789" y="102892"/>
                  </a:cubicBezTo>
                  <a:cubicBezTo>
                    <a:pt x="25247" y="102892"/>
                    <a:pt x="24361" y="100819"/>
                    <a:pt x="24361" y="97312"/>
                  </a:cubicBezTo>
                  <a:cubicBezTo>
                    <a:pt x="24361" y="93645"/>
                    <a:pt x="25601" y="90616"/>
                    <a:pt x="27195" y="87109"/>
                  </a:cubicBezTo>
                  <a:cubicBezTo>
                    <a:pt x="28966" y="82804"/>
                    <a:pt x="30915" y="78500"/>
                    <a:pt x="32863" y="74355"/>
                  </a:cubicBezTo>
                  <a:cubicBezTo>
                    <a:pt x="34458" y="70529"/>
                    <a:pt x="40834" y="56021"/>
                    <a:pt x="41543" y="54108"/>
                  </a:cubicBezTo>
                  <a:cubicBezTo>
                    <a:pt x="42074" y="52514"/>
                    <a:pt x="42606" y="50601"/>
                    <a:pt x="42606" y="49007"/>
                  </a:cubicBezTo>
                  <a:cubicBezTo>
                    <a:pt x="42606" y="41514"/>
                    <a:pt x="35520" y="35456"/>
                    <a:pt x="25778" y="35456"/>
                  </a:cubicBezTo>
                  <a:cubicBezTo>
                    <a:pt x="8241" y="35456"/>
                    <a:pt x="93" y="57137"/>
                    <a:pt x="93" y="59848"/>
                  </a:cubicBezTo>
                  <a:cubicBezTo>
                    <a:pt x="93" y="61920"/>
                    <a:pt x="2573" y="61920"/>
                    <a:pt x="3105" y="61920"/>
                  </a:cubicBezTo>
                  <a:cubicBezTo>
                    <a:pt x="5584" y="61920"/>
                    <a:pt x="5762" y="61123"/>
                    <a:pt x="6293" y="59369"/>
                  </a:cubicBezTo>
                  <a:cubicBezTo>
                    <a:pt x="10899" y="45659"/>
                    <a:pt x="18693" y="39920"/>
                    <a:pt x="25247" y="39920"/>
                  </a:cubicBezTo>
                  <a:cubicBezTo>
                    <a:pt x="28081" y="39920"/>
                    <a:pt x="29675" y="41195"/>
                    <a:pt x="29675" y="45500"/>
                  </a:cubicBezTo>
                  <a:cubicBezTo>
                    <a:pt x="29675" y="49166"/>
                    <a:pt x="28612" y="51558"/>
                    <a:pt x="24184" y="61442"/>
                  </a:cubicBezTo>
                  <a:lnTo>
                    <a:pt x="13024" y="87109"/>
                  </a:ln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CA8CF1B1-5FD3-0080-BAA9-954F3B280800}"/>
                </a:ext>
              </a:extLst>
            </p:cNvPr>
            <p:cNvSpPr/>
            <p:nvPr>
              <p:custDataLst>
                <p:tags r:id="rId72"/>
              </p:custDataLst>
            </p:nvPr>
          </p:nvSpPr>
          <p:spPr>
            <a:xfrm>
              <a:off x="5022938" y="3803990"/>
              <a:ext cx="10122" cy="227745"/>
            </a:xfrm>
            <a:custGeom>
              <a:avLst/>
              <a:gdLst>
                <a:gd name="connsiteX0" fmla="*/ 10219 w 10122"/>
                <a:gd name="connsiteY0" fmla="*/ 8262 h 227745"/>
                <a:gd name="connsiteX1" fmla="*/ 5158 w 10122"/>
                <a:gd name="connsiteY1" fmla="*/ 63 h 227745"/>
                <a:gd name="connsiteX2" fmla="*/ 97 w 10122"/>
                <a:gd name="connsiteY2" fmla="*/ 8262 h 227745"/>
                <a:gd name="connsiteX3" fmla="*/ 97 w 10122"/>
                <a:gd name="connsiteY3" fmla="*/ 219610 h 227745"/>
                <a:gd name="connsiteX4" fmla="*/ 5158 w 10122"/>
                <a:gd name="connsiteY4" fmla="*/ 227809 h 227745"/>
                <a:gd name="connsiteX5" fmla="*/ 10219 w 10122"/>
                <a:gd name="connsiteY5" fmla="*/ 219610 h 227745"/>
                <a:gd name="connsiteX6" fmla="*/ 10219 w 10122"/>
                <a:gd name="connsiteY6" fmla="*/ 8262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219" y="8262"/>
                  </a:moveTo>
                  <a:cubicBezTo>
                    <a:pt x="10219" y="4162"/>
                    <a:pt x="10219" y="63"/>
                    <a:pt x="5158" y="63"/>
                  </a:cubicBezTo>
                  <a:cubicBezTo>
                    <a:pt x="97" y="63"/>
                    <a:pt x="97" y="4162"/>
                    <a:pt x="97" y="8262"/>
                  </a:cubicBezTo>
                  <a:lnTo>
                    <a:pt x="97" y="219610"/>
                  </a:lnTo>
                  <a:cubicBezTo>
                    <a:pt x="97" y="223709"/>
                    <a:pt x="97" y="227809"/>
                    <a:pt x="5158" y="227809"/>
                  </a:cubicBezTo>
                  <a:cubicBezTo>
                    <a:pt x="10219" y="227809"/>
                    <a:pt x="10219" y="223709"/>
                    <a:pt x="10219" y="219610"/>
                  </a:cubicBezTo>
                  <a:lnTo>
                    <a:pt x="10219" y="8262"/>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F58D3E25-B3B3-3E43-64FB-CC49CE5DCC6D}"/>
                </a:ext>
              </a:extLst>
            </p:cNvPr>
            <p:cNvSpPr/>
            <p:nvPr>
              <p:custDataLst>
                <p:tags r:id="rId73"/>
              </p:custDataLst>
            </p:nvPr>
          </p:nvSpPr>
          <p:spPr>
            <a:xfrm>
              <a:off x="5076275" y="3874135"/>
              <a:ext cx="93122" cy="103168"/>
            </a:xfrm>
            <a:custGeom>
              <a:avLst/>
              <a:gdLst>
                <a:gd name="connsiteX0" fmla="*/ 85884 w 93122"/>
                <a:gd name="connsiteY0" fmla="*/ 15550 h 103168"/>
                <a:gd name="connsiteX1" fmla="*/ 73737 w 93122"/>
                <a:gd name="connsiteY1" fmla="*/ 25798 h 103168"/>
                <a:gd name="connsiteX2" fmla="*/ 81582 w 93122"/>
                <a:gd name="connsiteY2" fmla="*/ 32403 h 103168"/>
                <a:gd name="connsiteX3" fmla="*/ 93222 w 93122"/>
                <a:gd name="connsiteY3" fmla="*/ 19649 h 103168"/>
                <a:gd name="connsiteX4" fmla="*/ 63109 w 93122"/>
                <a:gd name="connsiteY4" fmla="*/ 63 h 103168"/>
                <a:gd name="connsiteX5" fmla="*/ 20343 w 93122"/>
                <a:gd name="connsiteY5" fmla="*/ 33314 h 103168"/>
                <a:gd name="connsiteX6" fmla="*/ 46408 w 93122"/>
                <a:gd name="connsiteY6" fmla="*/ 55861 h 103168"/>
                <a:gd name="connsiteX7" fmla="*/ 72725 w 93122"/>
                <a:gd name="connsiteY7" fmla="*/ 73169 h 103168"/>
                <a:gd name="connsiteX8" fmla="*/ 36539 w 93122"/>
                <a:gd name="connsiteY8" fmla="*/ 98221 h 103168"/>
                <a:gd name="connsiteX9" fmla="*/ 7691 w 93122"/>
                <a:gd name="connsiteY9" fmla="*/ 86151 h 103168"/>
                <a:gd name="connsiteX10" fmla="*/ 23633 w 93122"/>
                <a:gd name="connsiteY10" fmla="*/ 74080 h 103168"/>
                <a:gd name="connsiteX11" fmla="*/ 14270 w 93122"/>
                <a:gd name="connsiteY11" fmla="*/ 66109 h 103168"/>
                <a:gd name="connsiteX12" fmla="*/ 99 w 93122"/>
                <a:gd name="connsiteY12" fmla="*/ 81140 h 103168"/>
                <a:gd name="connsiteX13" fmla="*/ 36286 w 93122"/>
                <a:gd name="connsiteY13" fmla="*/ 103232 h 103168"/>
                <a:gd name="connsiteX14" fmla="*/ 87149 w 93122"/>
                <a:gd name="connsiteY14" fmla="*/ 65426 h 103168"/>
                <a:gd name="connsiteX15" fmla="*/ 79304 w 93122"/>
                <a:gd name="connsiteY15" fmla="*/ 48800 h 103168"/>
                <a:gd name="connsiteX16" fmla="*/ 53999 w 93122"/>
                <a:gd name="connsiteY16" fmla="*/ 39235 h 103168"/>
                <a:gd name="connsiteX17" fmla="*/ 34767 w 93122"/>
                <a:gd name="connsiteY17" fmla="*/ 25570 h 103168"/>
                <a:gd name="connsiteX18" fmla="*/ 63109 w 93122"/>
                <a:gd name="connsiteY18" fmla="*/ 5073 h 103168"/>
                <a:gd name="connsiteX19" fmla="*/ 85884 w 93122"/>
                <a:gd name="connsiteY19" fmla="*/ 15550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03168">
                  <a:moveTo>
                    <a:pt x="85884" y="15550"/>
                  </a:moveTo>
                  <a:cubicBezTo>
                    <a:pt x="78798" y="15777"/>
                    <a:pt x="73737" y="20788"/>
                    <a:pt x="73737" y="25798"/>
                  </a:cubicBezTo>
                  <a:cubicBezTo>
                    <a:pt x="73737" y="28986"/>
                    <a:pt x="76015" y="32403"/>
                    <a:pt x="81582" y="32403"/>
                  </a:cubicBezTo>
                  <a:cubicBezTo>
                    <a:pt x="87149" y="32403"/>
                    <a:pt x="93222" y="28531"/>
                    <a:pt x="93222" y="19649"/>
                  </a:cubicBezTo>
                  <a:cubicBezTo>
                    <a:pt x="93222" y="9400"/>
                    <a:pt x="82341" y="63"/>
                    <a:pt x="63109" y="63"/>
                  </a:cubicBezTo>
                  <a:cubicBezTo>
                    <a:pt x="29706" y="63"/>
                    <a:pt x="20343" y="23293"/>
                    <a:pt x="20343" y="33314"/>
                  </a:cubicBezTo>
                  <a:cubicBezTo>
                    <a:pt x="20343" y="51078"/>
                    <a:pt x="39069" y="54494"/>
                    <a:pt x="46408" y="55861"/>
                  </a:cubicBezTo>
                  <a:cubicBezTo>
                    <a:pt x="59566" y="58138"/>
                    <a:pt x="72725" y="60643"/>
                    <a:pt x="72725" y="73169"/>
                  </a:cubicBezTo>
                  <a:cubicBezTo>
                    <a:pt x="72725" y="79091"/>
                    <a:pt x="66905" y="98221"/>
                    <a:pt x="36539" y="98221"/>
                  </a:cubicBezTo>
                  <a:cubicBezTo>
                    <a:pt x="32996" y="98221"/>
                    <a:pt x="13511" y="98221"/>
                    <a:pt x="7691" y="86151"/>
                  </a:cubicBezTo>
                  <a:cubicBezTo>
                    <a:pt x="17307" y="87289"/>
                    <a:pt x="23633" y="80457"/>
                    <a:pt x="23633" y="74080"/>
                  </a:cubicBezTo>
                  <a:cubicBezTo>
                    <a:pt x="23633" y="68842"/>
                    <a:pt x="19584" y="66109"/>
                    <a:pt x="14270" y="66109"/>
                  </a:cubicBezTo>
                  <a:cubicBezTo>
                    <a:pt x="7691" y="66109"/>
                    <a:pt x="99" y="70892"/>
                    <a:pt x="99" y="81140"/>
                  </a:cubicBezTo>
                  <a:cubicBezTo>
                    <a:pt x="99" y="94122"/>
                    <a:pt x="14523" y="103232"/>
                    <a:pt x="36286" y="103232"/>
                  </a:cubicBezTo>
                  <a:cubicBezTo>
                    <a:pt x="77280" y="103232"/>
                    <a:pt x="87149" y="75674"/>
                    <a:pt x="87149" y="65426"/>
                  </a:cubicBezTo>
                  <a:cubicBezTo>
                    <a:pt x="87149" y="57227"/>
                    <a:pt x="82341" y="51533"/>
                    <a:pt x="79304" y="48800"/>
                  </a:cubicBezTo>
                  <a:cubicBezTo>
                    <a:pt x="72472" y="42424"/>
                    <a:pt x="65133" y="41285"/>
                    <a:pt x="53999" y="39235"/>
                  </a:cubicBezTo>
                  <a:cubicBezTo>
                    <a:pt x="44889" y="37413"/>
                    <a:pt x="34767" y="35819"/>
                    <a:pt x="34767" y="25570"/>
                  </a:cubicBezTo>
                  <a:cubicBezTo>
                    <a:pt x="34767" y="18966"/>
                    <a:pt x="40841" y="5073"/>
                    <a:pt x="63109" y="5073"/>
                  </a:cubicBezTo>
                  <a:cubicBezTo>
                    <a:pt x="69435" y="5073"/>
                    <a:pt x="82088" y="6667"/>
                    <a:pt x="85884" y="15550"/>
                  </a:cubicBez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EA37459A-CD2F-2C53-7D3C-5CAB2DC14B84}"/>
                </a:ext>
              </a:extLst>
            </p:cNvPr>
            <p:cNvSpPr/>
            <p:nvPr>
              <p:custDataLst>
                <p:tags r:id="rId74"/>
              </p:custDataLst>
            </p:nvPr>
          </p:nvSpPr>
          <p:spPr>
            <a:xfrm>
              <a:off x="5190060" y="3903264"/>
              <a:ext cx="53672" cy="107291"/>
            </a:xfrm>
            <a:custGeom>
              <a:avLst/>
              <a:gdLst>
                <a:gd name="connsiteX0" fmla="*/ 49171 w 53672"/>
                <a:gd name="connsiteY0" fmla="*/ 6122 h 107291"/>
                <a:gd name="connsiteX1" fmla="*/ 42085 w 53672"/>
                <a:gd name="connsiteY1" fmla="*/ 64 h 107291"/>
                <a:gd name="connsiteX2" fmla="*/ 32166 w 53672"/>
                <a:gd name="connsiteY2" fmla="*/ 8832 h 107291"/>
                <a:gd name="connsiteX3" fmla="*/ 39251 w 53672"/>
                <a:gd name="connsiteY3" fmla="*/ 14891 h 107291"/>
                <a:gd name="connsiteX4" fmla="*/ 49171 w 53672"/>
                <a:gd name="connsiteY4" fmla="*/ 6122 h 107291"/>
                <a:gd name="connsiteX5" fmla="*/ 13035 w 53672"/>
                <a:gd name="connsiteY5" fmla="*/ 87109 h 107291"/>
                <a:gd name="connsiteX6" fmla="*/ 11441 w 53672"/>
                <a:gd name="connsiteY6" fmla="*/ 93804 h 107291"/>
                <a:gd name="connsiteX7" fmla="*/ 28269 w 53672"/>
                <a:gd name="connsiteY7" fmla="*/ 107355 h 107291"/>
                <a:gd name="connsiteX8" fmla="*/ 53776 w 53672"/>
                <a:gd name="connsiteY8" fmla="*/ 82964 h 107291"/>
                <a:gd name="connsiteX9" fmla="*/ 50942 w 53672"/>
                <a:gd name="connsiteY9" fmla="*/ 80891 h 107291"/>
                <a:gd name="connsiteX10" fmla="*/ 47576 w 53672"/>
                <a:gd name="connsiteY10" fmla="*/ 83601 h 107291"/>
                <a:gd name="connsiteX11" fmla="*/ 28800 w 53672"/>
                <a:gd name="connsiteY11" fmla="*/ 102892 h 107291"/>
                <a:gd name="connsiteX12" fmla="*/ 24372 w 53672"/>
                <a:gd name="connsiteY12" fmla="*/ 97312 h 107291"/>
                <a:gd name="connsiteX13" fmla="*/ 27206 w 53672"/>
                <a:gd name="connsiteY13" fmla="*/ 87109 h 107291"/>
                <a:gd name="connsiteX14" fmla="*/ 32874 w 53672"/>
                <a:gd name="connsiteY14" fmla="*/ 74355 h 107291"/>
                <a:gd name="connsiteX15" fmla="*/ 41554 w 53672"/>
                <a:gd name="connsiteY15" fmla="*/ 54108 h 107291"/>
                <a:gd name="connsiteX16" fmla="*/ 42617 w 53672"/>
                <a:gd name="connsiteY16" fmla="*/ 49007 h 107291"/>
                <a:gd name="connsiteX17" fmla="*/ 25789 w 53672"/>
                <a:gd name="connsiteY17" fmla="*/ 35456 h 107291"/>
                <a:gd name="connsiteX18" fmla="*/ 104 w 53672"/>
                <a:gd name="connsiteY18" fmla="*/ 59848 h 107291"/>
                <a:gd name="connsiteX19" fmla="*/ 3115 w 53672"/>
                <a:gd name="connsiteY19" fmla="*/ 61920 h 107291"/>
                <a:gd name="connsiteX20" fmla="*/ 6304 w 53672"/>
                <a:gd name="connsiteY20" fmla="*/ 59369 h 107291"/>
                <a:gd name="connsiteX21" fmla="*/ 25257 w 53672"/>
                <a:gd name="connsiteY21" fmla="*/ 39920 h 107291"/>
                <a:gd name="connsiteX22" fmla="*/ 29686 w 53672"/>
                <a:gd name="connsiteY22" fmla="*/ 45500 h 107291"/>
                <a:gd name="connsiteX23" fmla="*/ 24194 w 53672"/>
                <a:gd name="connsiteY23" fmla="*/ 61442 h 107291"/>
                <a:gd name="connsiteX24" fmla="*/ 13035 w 53672"/>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71" y="6122"/>
                  </a:moveTo>
                  <a:cubicBezTo>
                    <a:pt x="49171" y="3572"/>
                    <a:pt x="47045" y="64"/>
                    <a:pt x="42085" y="64"/>
                  </a:cubicBezTo>
                  <a:cubicBezTo>
                    <a:pt x="37303" y="64"/>
                    <a:pt x="32166" y="4209"/>
                    <a:pt x="32166" y="8832"/>
                  </a:cubicBezTo>
                  <a:cubicBezTo>
                    <a:pt x="32166" y="11543"/>
                    <a:pt x="34468" y="14891"/>
                    <a:pt x="39251" y="14891"/>
                  </a:cubicBezTo>
                  <a:cubicBezTo>
                    <a:pt x="44388" y="14891"/>
                    <a:pt x="49171" y="10427"/>
                    <a:pt x="49171" y="6122"/>
                  </a:cubicBezTo>
                  <a:close/>
                  <a:moveTo>
                    <a:pt x="13035" y="87109"/>
                  </a:moveTo>
                  <a:cubicBezTo>
                    <a:pt x="12326" y="89181"/>
                    <a:pt x="11441" y="91094"/>
                    <a:pt x="11441" y="93804"/>
                  </a:cubicBezTo>
                  <a:cubicBezTo>
                    <a:pt x="11441" y="101297"/>
                    <a:pt x="18526" y="107355"/>
                    <a:pt x="28269" y="107355"/>
                  </a:cubicBezTo>
                  <a:cubicBezTo>
                    <a:pt x="45982" y="107355"/>
                    <a:pt x="53776" y="85355"/>
                    <a:pt x="53776" y="82964"/>
                  </a:cubicBezTo>
                  <a:cubicBezTo>
                    <a:pt x="53776" y="80891"/>
                    <a:pt x="51473" y="80891"/>
                    <a:pt x="50942" y="80891"/>
                  </a:cubicBezTo>
                  <a:cubicBezTo>
                    <a:pt x="48462" y="80891"/>
                    <a:pt x="48285" y="81848"/>
                    <a:pt x="47576" y="83601"/>
                  </a:cubicBezTo>
                  <a:cubicBezTo>
                    <a:pt x="43502" y="96355"/>
                    <a:pt x="35708" y="102892"/>
                    <a:pt x="28800" y="102892"/>
                  </a:cubicBezTo>
                  <a:cubicBezTo>
                    <a:pt x="25257" y="102892"/>
                    <a:pt x="24372" y="100819"/>
                    <a:pt x="24372" y="97312"/>
                  </a:cubicBezTo>
                  <a:cubicBezTo>
                    <a:pt x="24372" y="93645"/>
                    <a:pt x="25612" y="90616"/>
                    <a:pt x="27206" y="87109"/>
                  </a:cubicBezTo>
                  <a:cubicBezTo>
                    <a:pt x="28977" y="82804"/>
                    <a:pt x="30926" y="78500"/>
                    <a:pt x="32874" y="74355"/>
                  </a:cubicBezTo>
                  <a:cubicBezTo>
                    <a:pt x="34468" y="70529"/>
                    <a:pt x="40845" y="56021"/>
                    <a:pt x="41554" y="54108"/>
                  </a:cubicBezTo>
                  <a:cubicBezTo>
                    <a:pt x="42085" y="52514"/>
                    <a:pt x="42617" y="50601"/>
                    <a:pt x="42617" y="49007"/>
                  </a:cubicBezTo>
                  <a:cubicBezTo>
                    <a:pt x="42617" y="41514"/>
                    <a:pt x="35531" y="35456"/>
                    <a:pt x="25789" y="35456"/>
                  </a:cubicBezTo>
                  <a:cubicBezTo>
                    <a:pt x="8252" y="35456"/>
                    <a:pt x="104" y="57137"/>
                    <a:pt x="104" y="59848"/>
                  </a:cubicBezTo>
                  <a:cubicBezTo>
                    <a:pt x="104" y="61920"/>
                    <a:pt x="2584" y="61920"/>
                    <a:pt x="3115" y="61920"/>
                  </a:cubicBezTo>
                  <a:cubicBezTo>
                    <a:pt x="5595" y="61920"/>
                    <a:pt x="5772" y="61123"/>
                    <a:pt x="6304" y="59369"/>
                  </a:cubicBezTo>
                  <a:cubicBezTo>
                    <a:pt x="10909" y="45659"/>
                    <a:pt x="18703" y="39920"/>
                    <a:pt x="25257" y="39920"/>
                  </a:cubicBezTo>
                  <a:cubicBezTo>
                    <a:pt x="28091" y="39920"/>
                    <a:pt x="29686" y="41195"/>
                    <a:pt x="29686" y="45500"/>
                  </a:cubicBezTo>
                  <a:cubicBezTo>
                    <a:pt x="29686" y="49166"/>
                    <a:pt x="28623" y="51558"/>
                    <a:pt x="24194" y="61442"/>
                  </a:cubicBezTo>
                  <a:lnTo>
                    <a:pt x="13035" y="87109"/>
                  </a:ln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5F51BBD1-416D-E398-667F-EF01CE7DA5B3}"/>
                </a:ext>
              </a:extLst>
            </p:cNvPr>
            <p:cNvSpPr/>
            <p:nvPr>
              <p:custDataLst>
                <p:tags r:id="rId75"/>
              </p:custDataLst>
            </p:nvPr>
          </p:nvSpPr>
          <p:spPr>
            <a:xfrm>
              <a:off x="5287745" y="3950658"/>
              <a:ext cx="29606" cy="68096"/>
            </a:xfrm>
            <a:custGeom>
              <a:avLst/>
              <a:gdLst>
                <a:gd name="connsiteX0" fmla="*/ 29714 w 29606"/>
                <a:gd name="connsiteY0" fmla="*/ 23976 h 68096"/>
                <a:gd name="connsiteX1" fmla="*/ 13519 w 29606"/>
                <a:gd name="connsiteY1" fmla="*/ 63 h 68096"/>
                <a:gd name="connsiteX2" fmla="*/ 107 w 29606"/>
                <a:gd name="connsiteY2" fmla="*/ 12133 h 68096"/>
                <a:gd name="connsiteX3" fmla="*/ 13519 w 29606"/>
                <a:gd name="connsiteY3" fmla="*/ 24204 h 68096"/>
                <a:gd name="connsiteX4" fmla="*/ 22376 w 29606"/>
                <a:gd name="connsiteY4" fmla="*/ 21243 h 68096"/>
                <a:gd name="connsiteX5" fmla="*/ 23641 w 29606"/>
                <a:gd name="connsiteY5" fmla="*/ 20560 h 68096"/>
                <a:gd name="connsiteX6" fmla="*/ 24147 w 29606"/>
                <a:gd name="connsiteY6" fmla="*/ 23976 h 68096"/>
                <a:gd name="connsiteX7" fmla="*/ 6940 w 29606"/>
                <a:gd name="connsiteY7" fmla="*/ 62010 h 68096"/>
                <a:gd name="connsiteX8" fmla="*/ 4156 w 29606"/>
                <a:gd name="connsiteY8" fmla="*/ 65654 h 68096"/>
                <a:gd name="connsiteX9" fmla="*/ 6687 w 29606"/>
                <a:gd name="connsiteY9" fmla="*/ 68159 h 68096"/>
                <a:gd name="connsiteX10" fmla="*/ 29714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14" y="23976"/>
                  </a:moveTo>
                  <a:cubicBezTo>
                    <a:pt x="29714" y="8945"/>
                    <a:pt x="23388" y="63"/>
                    <a:pt x="13519" y="63"/>
                  </a:cubicBezTo>
                  <a:cubicBezTo>
                    <a:pt x="5168" y="63"/>
                    <a:pt x="107" y="5756"/>
                    <a:pt x="107" y="12133"/>
                  </a:cubicBezTo>
                  <a:cubicBezTo>
                    <a:pt x="107" y="18282"/>
                    <a:pt x="5168" y="24204"/>
                    <a:pt x="13519" y="24204"/>
                  </a:cubicBezTo>
                  <a:cubicBezTo>
                    <a:pt x="16556" y="24204"/>
                    <a:pt x="19845" y="23293"/>
                    <a:pt x="22376" y="21243"/>
                  </a:cubicBezTo>
                  <a:cubicBezTo>
                    <a:pt x="23135" y="20788"/>
                    <a:pt x="23388" y="20560"/>
                    <a:pt x="23641" y="20560"/>
                  </a:cubicBezTo>
                  <a:cubicBezTo>
                    <a:pt x="23894" y="20560"/>
                    <a:pt x="24147" y="20788"/>
                    <a:pt x="24147" y="23976"/>
                  </a:cubicBezTo>
                  <a:cubicBezTo>
                    <a:pt x="24147" y="40829"/>
                    <a:pt x="15290" y="54494"/>
                    <a:pt x="6940" y="62010"/>
                  </a:cubicBezTo>
                  <a:cubicBezTo>
                    <a:pt x="4156" y="64515"/>
                    <a:pt x="4156" y="64970"/>
                    <a:pt x="4156" y="65654"/>
                  </a:cubicBezTo>
                  <a:cubicBezTo>
                    <a:pt x="4156" y="67248"/>
                    <a:pt x="5421" y="68159"/>
                    <a:pt x="6687" y="68159"/>
                  </a:cubicBezTo>
                  <a:cubicBezTo>
                    <a:pt x="9470" y="68159"/>
                    <a:pt x="29714" y="50622"/>
                    <a:pt x="29714" y="23976"/>
                  </a:cubicBez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71F7B7B4-59F3-7DDF-6099-4ED001D6BAF4}"/>
                </a:ext>
              </a:extLst>
            </p:cNvPr>
            <p:cNvSpPr/>
            <p:nvPr>
              <p:custDataLst>
                <p:tags r:id="rId76"/>
              </p:custDataLst>
            </p:nvPr>
          </p:nvSpPr>
          <p:spPr>
            <a:xfrm>
              <a:off x="5388571" y="3819249"/>
              <a:ext cx="193331" cy="155550"/>
            </a:xfrm>
            <a:custGeom>
              <a:avLst/>
              <a:gdLst>
                <a:gd name="connsiteX0" fmla="*/ 30225 w 193331"/>
                <a:gd name="connsiteY0" fmla="*/ 137849 h 155550"/>
                <a:gd name="connsiteX1" fmla="*/ 7197 w 193331"/>
                <a:gd name="connsiteY1" fmla="*/ 148553 h 155550"/>
                <a:gd name="connsiteX2" fmla="*/ 112 w 193331"/>
                <a:gd name="connsiteY2" fmla="*/ 152880 h 155550"/>
                <a:gd name="connsiteX3" fmla="*/ 7197 w 193331"/>
                <a:gd name="connsiteY3" fmla="*/ 155613 h 155550"/>
                <a:gd name="connsiteX4" fmla="*/ 90957 w 193331"/>
                <a:gd name="connsiteY4" fmla="*/ 155613 h 155550"/>
                <a:gd name="connsiteX5" fmla="*/ 193443 w 193331"/>
                <a:gd name="connsiteY5" fmla="*/ 57682 h 155550"/>
                <a:gd name="connsiteX6" fmla="*/ 133976 w 193331"/>
                <a:gd name="connsiteY6" fmla="*/ 63 h 155550"/>
                <a:gd name="connsiteX7" fmla="*/ 48951 w 193331"/>
                <a:gd name="connsiteY7" fmla="*/ 63 h 155550"/>
                <a:gd name="connsiteX8" fmla="*/ 41359 w 193331"/>
                <a:gd name="connsiteY8" fmla="*/ 4390 h 155550"/>
                <a:gd name="connsiteX9" fmla="*/ 48698 w 193331"/>
                <a:gd name="connsiteY9" fmla="*/ 7123 h 155550"/>
                <a:gd name="connsiteX10" fmla="*/ 59579 w 193331"/>
                <a:gd name="connsiteY10" fmla="*/ 7578 h 155550"/>
                <a:gd name="connsiteX11" fmla="*/ 65146 w 193331"/>
                <a:gd name="connsiteY11" fmla="*/ 11222 h 155550"/>
                <a:gd name="connsiteX12" fmla="*/ 64134 w 193331"/>
                <a:gd name="connsiteY12" fmla="*/ 15549 h 155550"/>
                <a:gd name="connsiteX13" fmla="*/ 30225 w 193331"/>
                <a:gd name="connsiteY13" fmla="*/ 137849 h 155550"/>
                <a:gd name="connsiteX14" fmla="*/ 84884 w 193331"/>
                <a:gd name="connsiteY14" fmla="*/ 15777 h 155550"/>
                <a:gd name="connsiteX15" fmla="*/ 98549 w 193331"/>
                <a:gd name="connsiteY15" fmla="*/ 7123 h 155550"/>
                <a:gd name="connsiteX16" fmla="*/ 125625 w 193331"/>
                <a:gd name="connsiteY16" fmla="*/ 7123 h 155550"/>
                <a:gd name="connsiteX17" fmla="*/ 171427 w 193331"/>
                <a:gd name="connsiteY17" fmla="*/ 49256 h 155550"/>
                <a:gd name="connsiteX18" fmla="*/ 144857 w 193331"/>
                <a:gd name="connsiteY18" fmla="*/ 122818 h 155550"/>
                <a:gd name="connsiteX19" fmla="*/ 86402 w 193331"/>
                <a:gd name="connsiteY19" fmla="*/ 148553 h 155550"/>
                <a:gd name="connsiteX20" fmla="*/ 57807 w 193331"/>
                <a:gd name="connsiteY20" fmla="*/ 148553 h 155550"/>
                <a:gd name="connsiteX21" fmla="*/ 52240 w 193331"/>
                <a:gd name="connsiteY21" fmla="*/ 148325 h 155550"/>
                <a:gd name="connsiteX22" fmla="*/ 48951 w 193331"/>
                <a:gd name="connsiteY22" fmla="*/ 146048 h 155550"/>
                <a:gd name="connsiteX23" fmla="*/ 50216 w 193331"/>
                <a:gd name="connsiteY23" fmla="*/ 140810 h 155550"/>
                <a:gd name="connsiteX24" fmla="*/ 84884 w 193331"/>
                <a:gd name="connsiteY24"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55550">
                  <a:moveTo>
                    <a:pt x="30225" y="137849"/>
                  </a:moveTo>
                  <a:cubicBezTo>
                    <a:pt x="27694" y="146731"/>
                    <a:pt x="27188" y="148553"/>
                    <a:pt x="7197" y="148553"/>
                  </a:cubicBezTo>
                  <a:cubicBezTo>
                    <a:pt x="2895" y="148553"/>
                    <a:pt x="112" y="148553"/>
                    <a:pt x="112" y="152880"/>
                  </a:cubicBezTo>
                  <a:cubicBezTo>
                    <a:pt x="112" y="155613"/>
                    <a:pt x="2389" y="155613"/>
                    <a:pt x="7197" y="155613"/>
                  </a:cubicBezTo>
                  <a:lnTo>
                    <a:pt x="90957" y="155613"/>
                  </a:lnTo>
                  <a:cubicBezTo>
                    <a:pt x="143592" y="155613"/>
                    <a:pt x="193443" y="107559"/>
                    <a:pt x="193443" y="57682"/>
                  </a:cubicBezTo>
                  <a:cubicBezTo>
                    <a:pt x="193443" y="25570"/>
                    <a:pt x="171933" y="63"/>
                    <a:pt x="133976" y="63"/>
                  </a:cubicBezTo>
                  <a:lnTo>
                    <a:pt x="48951" y="63"/>
                  </a:lnTo>
                  <a:cubicBezTo>
                    <a:pt x="44143" y="63"/>
                    <a:pt x="41359" y="63"/>
                    <a:pt x="41359" y="4390"/>
                  </a:cubicBezTo>
                  <a:cubicBezTo>
                    <a:pt x="41359" y="7123"/>
                    <a:pt x="43637" y="7123"/>
                    <a:pt x="48698" y="7123"/>
                  </a:cubicBezTo>
                  <a:cubicBezTo>
                    <a:pt x="51987" y="7123"/>
                    <a:pt x="56542" y="7351"/>
                    <a:pt x="59579" y="7578"/>
                  </a:cubicBezTo>
                  <a:cubicBezTo>
                    <a:pt x="63628" y="8034"/>
                    <a:pt x="65146" y="8717"/>
                    <a:pt x="65146" y="11222"/>
                  </a:cubicBezTo>
                  <a:cubicBezTo>
                    <a:pt x="65146" y="12133"/>
                    <a:pt x="64893" y="12817"/>
                    <a:pt x="64134" y="15549"/>
                  </a:cubicBezTo>
                  <a:lnTo>
                    <a:pt x="30225" y="137849"/>
                  </a:lnTo>
                  <a:close/>
                  <a:moveTo>
                    <a:pt x="84884" y="15777"/>
                  </a:moveTo>
                  <a:cubicBezTo>
                    <a:pt x="87161" y="7806"/>
                    <a:pt x="87667" y="7123"/>
                    <a:pt x="98549" y="7123"/>
                  </a:cubicBezTo>
                  <a:lnTo>
                    <a:pt x="125625" y="7123"/>
                  </a:lnTo>
                  <a:cubicBezTo>
                    <a:pt x="150424" y="7123"/>
                    <a:pt x="171427" y="19193"/>
                    <a:pt x="171427" y="49256"/>
                  </a:cubicBezTo>
                  <a:cubicBezTo>
                    <a:pt x="171427" y="60415"/>
                    <a:pt x="166366" y="97766"/>
                    <a:pt x="144857" y="122818"/>
                  </a:cubicBezTo>
                  <a:cubicBezTo>
                    <a:pt x="137518" y="131244"/>
                    <a:pt x="117527" y="148553"/>
                    <a:pt x="86402" y="148553"/>
                  </a:cubicBezTo>
                  <a:lnTo>
                    <a:pt x="57807" y="148553"/>
                  </a:lnTo>
                  <a:cubicBezTo>
                    <a:pt x="54265" y="148553"/>
                    <a:pt x="53759" y="148553"/>
                    <a:pt x="52240" y="148325"/>
                  </a:cubicBezTo>
                  <a:cubicBezTo>
                    <a:pt x="49710" y="148098"/>
                    <a:pt x="48951" y="147870"/>
                    <a:pt x="48951" y="146048"/>
                  </a:cubicBezTo>
                  <a:cubicBezTo>
                    <a:pt x="48951" y="145365"/>
                    <a:pt x="48951" y="144909"/>
                    <a:pt x="50216" y="140810"/>
                  </a:cubicBezTo>
                  <a:lnTo>
                    <a:pt x="84884" y="15777"/>
                  </a:ln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9021988-6BCE-4B94-0DBE-9D3C126A9C37}"/>
                </a:ext>
              </a:extLst>
            </p:cNvPr>
            <p:cNvSpPr/>
            <p:nvPr>
              <p:custDataLst>
                <p:tags r:id="rId77"/>
              </p:custDataLst>
            </p:nvPr>
          </p:nvSpPr>
          <p:spPr>
            <a:xfrm>
              <a:off x="5616746" y="3950658"/>
              <a:ext cx="29606" cy="68096"/>
            </a:xfrm>
            <a:custGeom>
              <a:avLst/>
              <a:gdLst>
                <a:gd name="connsiteX0" fmla="*/ 29727 w 29606"/>
                <a:gd name="connsiteY0" fmla="*/ 23976 h 68096"/>
                <a:gd name="connsiteX1" fmla="*/ 13532 w 29606"/>
                <a:gd name="connsiteY1" fmla="*/ 63 h 68096"/>
                <a:gd name="connsiteX2" fmla="*/ 120 w 29606"/>
                <a:gd name="connsiteY2" fmla="*/ 12133 h 68096"/>
                <a:gd name="connsiteX3" fmla="*/ 13532 w 29606"/>
                <a:gd name="connsiteY3" fmla="*/ 24204 h 68096"/>
                <a:gd name="connsiteX4" fmla="*/ 22389 w 29606"/>
                <a:gd name="connsiteY4" fmla="*/ 21243 h 68096"/>
                <a:gd name="connsiteX5" fmla="*/ 23654 w 29606"/>
                <a:gd name="connsiteY5" fmla="*/ 20560 h 68096"/>
                <a:gd name="connsiteX6" fmla="*/ 24160 w 29606"/>
                <a:gd name="connsiteY6" fmla="*/ 23976 h 68096"/>
                <a:gd name="connsiteX7" fmla="*/ 6953 w 29606"/>
                <a:gd name="connsiteY7" fmla="*/ 62010 h 68096"/>
                <a:gd name="connsiteX8" fmla="*/ 4169 w 29606"/>
                <a:gd name="connsiteY8" fmla="*/ 65654 h 68096"/>
                <a:gd name="connsiteX9" fmla="*/ 6700 w 29606"/>
                <a:gd name="connsiteY9" fmla="*/ 68159 h 68096"/>
                <a:gd name="connsiteX10" fmla="*/ 29727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7" y="23976"/>
                  </a:moveTo>
                  <a:cubicBezTo>
                    <a:pt x="29727" y="8945"/>
                    <a:pt x="23401" y="63"/>
                    <a:pt x="13532" y="63"/>
                  </a:cubicBezTo>
                  <a:cubicBezTo>
                    <a:pt x="5181" y="63"/>
                    <a:pt x="120" y="5756"/>
                    <a:pt x="120" y="12133"/>
                  </a:cubicBezTo>
                  <a:cubicBezTo>
                    <a:pt x="120" y="18282"/>
                    <a:pt x="5181" y="24204"/>
                    <a:pt x="13532" y="24204"/>
                  </a:cubicBezTo>
                  <a:cubicBezTo>
                    <a:pt x="16569" y="24204"/>
                    <a:pt x="19858" y="23293"/>
                    <a:pt x="22389" y="21243"/>
                  </a:cubicBezTo>
                  <a:cubicBezTo>
                    <a:pt x="23148" y="20788"/>
                    <a:pt x="23401" y="20560"/>
                    <a:pt x="23654" y="20560"/>
                  </a:cubicBezTo>
                  <a:cubicBezTo>
                    <a:pt x="23907" y="20560"/>
                    <a:pt x="24160" y="20788"/>
                    <a:pt x="24160" y="23976"/>
                  </a:cubicBezTo>
                  <a:cubicBezTo>
                    <a:pt x="24160" y="40829"/>
                    <a:pt x="15303" y="54494"/>
                    <a:pt x="6953" y="62010"/>
                  </a:cubicBezTo>
                  <a:cubicBezTo>
                    <a:pt x="4169" y="64515"/>
                    <a:pt x="4169" y="64970"/>
                    <a:pt x="4169" y="65654"/>
                  </a:cubicBezTo>
                  <a:cubicBezTo>
                    <a:pt x="4169" y="67248"/>
                    <a:pt x="5434" y="68159"/>
                    <a:pt x="6700" y="68159"/>
                  </a:cubicBezTo>
                  <a:cubicBezTo>
                    <a:pt x="9483" y="68159"/>
                    <a:pt x="29727" y="50622"/>
                    <a:pt x="29727" y="23976"/>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F9E8698E-636D-AA6A-1AB6-C8C182917DA9}"/>
                </a:ext>
              </a:extLst>
            </p:cNvPr>
            <p:cNvSpPr/>
            <p:nvPr>
              <p:custDataLst>
                <p:tags r:id="rId78"/>
              </p:custDataLst>
            </p:nvPr>
          </p:nvSpPr>
          <p:spPr>
            <a:xfrm>
              <a:off x="5718078" y="3814238"/>
              <a:ext cx="104510" cy="163066"/>
            </a:xfrm>
            <a:custGeom>
              <a:avLst/>
              <a:gdLst>
                <a:gd name="connsiteX0" fmla="*/ 104635 w 104510"/>
                <a:gd name="connsiteY0" fmla="*/ 46751 h 163066"/>
                <a:gd name="connsiteX1" fmla="*/ 74269 w 104510"/>
                <a:gd name="connsiteY1" fmla="*/ 63 h 163066"/>
                <a:gd name="connsiteX2" fmla="*/ 125 w 104510"/>
                <a:gd name="connsiteY2" fmla="*/ 116441 h 163066"/>
                <a:gd name="connsiteX3" fmla="*/ 30491 w 104510"/>
                <a:gd name="connsiteY3" fmla="*/ 163129 h 163066"/>
                <a:gd name="connsiteX4" fmla="*/ 104635 w 104510"/>
                <a:gd name="connsiteY4" fmla="*/ 46751 h 163066"/>
                <a:gd name="connsiteX5" fmla="*/ 26948 w 104510"/>
                <a:gd name="connsiteY5" fmla="*/ 77952 h 163066"/>
                <a:gd name="connsiteX6" fmla="*/ 46433 w 104510"/>
                <a:gd name="connsiteY6" fmla="*/ 28986 h 163066"/>
                <a:gd name="connsiteX7" fmla="*/ 74016 w 104510"/>
                <a:gd name="connsiteY7" fmla="*/ 5073 h 163066"/>
                <a:gd name="connsiteX8" fmla="*/ 87933 w 104510"/>
                <a:gd name="connsiteY8" fmla="*/ 32630 h 163066"/>
                <a:gd name="connsiteX9" fmla="*/ 79836 w 104510"/>
                <a:gd name="connsiteY9" fmla="*/ 77952 h 163066"/>
                <a:gd name="connsiteX10" fmla="*/ 26948 w 104510"/>
                <a:gd name="connsiteY10" fmla="*/ 77952 h 163066"/>
                <a:gd name="connsiteX11" fmla="*/ 77558 w 104510"/>
                <a:gd name="connsiteY11" fmla="*/ 85240 h 163066"/>
                <a:gd name="connsiteX12" fmla="*/ 59845 w 104510"/>
                <a:gd name="connsiteY12" fmla="*/ 131472 h 163066"/>
                <a:gd name="connsiteX13" fmla="*/ 30491 w 104510"/>
                <a:gd name="connsiteY13" fmla="*/ 158118 h 163066"/>
                <a:gd name="connsiteX14" fmla="*/ 16826 w 104510"/>
                <a:gd name="connsiteY14" fmla="*/ 130333 h 163066"/>
                <a:gd name="connsiteX15" fmla="*/ 24924 w 104510"/>
                <a:gd name="connsiteY15" fmla="*/ 85240 h 163066"/>
                <a:gd name="connsiteX16" fmla="*/ 77558 w 104510"/>
                <a:gd name="connsiteY16" fmla="*/ 85240 h 1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63066">
                  <a:moveTo>
                    <a:pt x="104635" y="46751"/>
                  </a:moveTo>
                  <a:cubicBezTo>
                    <a:pt x="104635" y="31719"/>
                    <a:pt x="100080" y="63"/>
                    <a:pt x="74269" y="63"/>
                  </a:cubicBezTo>
                  <a:cubicBezTo>
                    <a:pt x="39095" y="63"/>
                    <a:pt x="125" y="64287"/>
                    <a:pt x="125" y="116441"/>
                  </a:cubicBezTo>
                  <a:cubicBezTo>
                    <a:pt x="125" y="137849"/>
                    <a:pt x="7463" y="163129"/>
                    <a:pt x="30491" y="163129"/>
                  </a:cubicBezTo>
                  <a:cubicBezTo>
                    <a:pt x="66171" y="163129"/>
                    <a:pt x="104635" y="97766"/>
                    <a:pt x="104635" y="46751"/>
                  </a:cubicBezTo>
                  <a:close/>
                  <a:moveTo>
                    <a:pt x="26948" y="77952"/>
                  </a:moveTo>
                  <a:cubicBezTo>
                    <a:pt x="31250" y="63376"/>
                    <a:pt x="36311" y="45156"/>
                    <a:pt x="46433" y="28986"/>
                  </a:cubicBezTo>
                  <a:cubicBezTo>
                    <a:pt x="53265" y="17827"/>
                    <a:pt x="62628" y="5073"/>
                    <a:pt x="74016" y="5073"/>
                  </a:cubicBezTo>
                  <a:cubicBezTo>
                    <a:pt x="86415" y="5073"/>
                    <a:pt x="87933" y="19649"/>
                    <a:pt x="87933" y="32630"/>
                  </a:cubicBezTo>
                  <a:cubicBezTo>
                    <a:pt x="87933" y="43790"/>
                    <a:pt x="85909" y="55405"/>
                    <a:pt x="79836" y="77952"/>
                  </a:cubicBezTo>
                  <a:lnTo>
                    <a:pt x="26948" y="77952"/>
                  </a:lnTo>
                  <a:close/>
                  <a:moveTo>
                    <a:pt x="77558" y="85240"/>
                  </a:moveTo>
                  <a:cubicBezTo>
                    <a:pt x="74775" y="95716"/>
                    <a:pt x="69461" y="115074"/>
                    <a:pt x="59845" y="131472"/>
                  </a:cubicBezTo>
                  <a:cubicBezTo>
                    <a:pt x="50988" y="146959"/>
                    <a:pt x="41372" y="158118"/>
                    <a:pt x="30491" y="158118"/>
                  </a:cubicBezTo>
                  <a:cubicBezTo>
                    <a:pt x="22140" y="158118"/>
                    <a:pt x="16826" y="151514"/>
                    <a:pt x="16826" y="130333"/>
                  </a:cubicBezTo>
                  <a:cubicBezTo>
                    <a:pt x="16826" y="120768"/>
                    <a:pt x="18344" y="107559"/>
                    <a:pt x="24924" y="85240"/>
                  </a:cubicBezTo>
                  <a:lnTo>
                    <a:pt x="77558" y="85240"/>
                  </a:ln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D2B3FDD5-948E-B78A-D9BE-BDC310A23E5F}"/>
                </a:ext>
              </a:extLst>
            </p:cNvPr>
            <p:cNvSpPr/>
            <p:nvPr>
              <p:custDataLst>
                <p:tags r:id="rId79"/>
              </p:custDataLst>
            </p:nvPr>
          </p:nvSpPr>
          <p:spPr>
            <a:xfrm>
              <a:off x="5847696" y="3803990"/>
              <a:ext cx="58707" cy="227745"/>
            </a:xfrm>
            <a:custGeom>
              <a:avLst/>
              <a:gdLst>
                <a:gd name="connsiteX0" fmla="*/ 58838 w 58707"/>
                <a:gd name="connsiteY0" fmla="*/ 113936 h 227745"/>
                <a:gd name="connsiteX1" fmla="*/ 42136 w 58707"/>
                <a:gd name="connsiteY1" fmla="*/ 42879 h 227745"/>
                <a:gd name="connsiteX2" fmla="*/ 2660 w 58707"/>
                <a:gd name="connsiteY2" fmla="*/ 63 h 227745"/>
                <a:gd name="connsiteX3" fmla="*/ 130 w 58707"/>
                <a:gd name="connsiteY3" fmla="*/ 2340 h 227745"/>
                <a:gd name="connsiteX4" fmla="*/ 4938 w 58707"/>
                <a:gd name="connsiteY4" fmla="*/ 7578 h 227745"/>
                <a:gd name="connsiteX5" fmla="*/ 44161 w 58707"/>
                <a:gd name="connsiteY5" fmla="*/ 113936 h 227745"/>
                <a:gd name="connsiteX6" fmla="*/ 3419 w 58707"/>
                <a:gd name="connsiteY6" fmla="*/ 221660 h 227745"/>
                <a:gd name="connsiteX7" fmla="*/ 130 w 58707"/>
                <a:gd name="connsiteY7" fmla="*/ 225531 h 227745"/>
                <a:gd name="connsiteX8" fmla="*/ 2660 w 58707"/>
                <a:gd name="connsiteY8" fmla="*/ 227809 h 227745"/>
                <a:gd name="connsiteX9" fmla="*/ 42895 w 58707"/>
                <a:gd name="connsiteY9" fmla="*/ 183398 h 227745"/>
                <a:gd name="connsiteX10" fmla="*/ 58838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38" y="113936"/>
                  </a:moveTo>
                  <a:cubicBezTo>
                    <a:pt x="58838" y="96172"/>
                    <a:pt x="56054" y="68614"/>
                    <a:pt x="42136" y="42879"/>
                  </a:cubicBezTo>
                  <a:cubicBezTo>
                    <a:pt x="26953" y="14866"/>
                    <a:pt x="5191" y="63"/>
                    <a:pt x="2660" y="63"/>
                  </a:cubicBezTo>
                  <a:cubicBezTo>
                    <a:pt x="1142" y="63"/>
                    <a:pt x="130" y="974"/>
                    <a:pt x="130" y="2340"/>
                  </a:cubicBezTo>
                  <a:cubicBezTo>
                    <a:pt x="130" y="3023"/>
                    <a:pt x="130" y="3479"/>
                    <a:pt x="4938" y="7578"/>
                  </a:cubicBezTo>
                  <a:cubicBezTo>
                    <a:pt x="29737" y="30125"/>
                    <a:pt x="44161" y="66337"/>
                    <a:pt x="44161" y="113936"/>
                  </a:cubicBezTo>
                  <a:cubicBezTo>
                    <a:pt x="44161" y="152880"/>
                    <a:pt x="34798" y="192964"/>
                    <a:pt x="3419" y="221660"/>
                  </a:cubicBezTo>
                  <a:cubicBezTo>
                    <a:pt x="130" y="224393"/>
                    <a:pt x="130" y="224848"/>
                    <a:pt x="130" y="225531"/>
                  </a:cubicBezTo>
                  <a:cubicBezTo>
                    <a:pt x="130" y="226898"/>
                    <a:pt x="1142" y="227809"/>
                    <a:pt x="2660" y="227809"/>
                  </a:cubicBezTo>
                  <a:cubicBezTo>
                    <a:pt x="5191" y="227809"/>
                    <a:pt x="27965" y="212322"/>
                    <a:pt x="42895" y="183398"/>
                  </a:cubicBezTo>
                  <a:cubicBezTo>
                    <a:pt x="55801" y="158346"/>
                    <a:pt x="58838" y="133066"/>
                    <a:pt x="58838" y="113936"/>
                  </a:cubicBezTo>
                  <a:close/>
                </a:path>
              </a:pathLst>
            </a:custGeom>
            <a:solidFill>
              <a:srgbClr val="000000"/>
            </a:solidFill>
            <a:ln w="25400" cap="flat">
              <a:noFill/>
              <a:prstDash val="solid"/>
              <a:miter/>
            </a:ln>
          </p:spPr>
          <p:txBody>
            <a:bodyPr rtlCol="0" anchor="ctr"/>
            <a:lstStyle/>
            <a:p>
              <a:endParaRPr lang="en-CN"/>
            </a:p>
          </p:txBody>
        </p:sp>
      </p:grpSp>
      <p:grpSp>
        <p:nvGrpSpPr>
          <p:cNvPr id="56" name="Group 55" descr="\documentclass{article}&#10;\usepackage{amsmath, amsfonts , amssymb, bm}&#10;\pagestyle{empty}&#10;\begin{document}&#10;&#10;&#10;$\hat{y}$&#10;&#10;\end{document}" title="IguanaTex Vector Display">
            <a:extLst>
              <a:ext uri="{FF2B5EF4-FFF2-40B4-BE49-F238E27FC236}">
                <a16:creationId xmlns:a16="http://schemas.microsoft.com/office/drawing/2014/main" id="{70ED58A8-4255-DFEC-2695-950C69C17055}"/>
              </a:ext>
            </a:extLst>
          </p:cNvPr>
          <p:cNvGrpSpPr>
            <a:grpSpLocks noChangeAspect="1"/>
          </p:cNvGrpSpPr>
          <p:nvPr>
            <p:custDataLst>
              <p:tags r:id="rId4"/>
            </p:custDataLst>
          </p:nvPr>
        </p:nvGrpSpPr>
        <p:grpSpPr>
          <a:xfrm>
            <a:off x="10891748" y="3675160"/>
            <a:ext cx="116656" cy="227493"/>
            <a:chOff x="4495831" y="3958604"/>
            <a:chExt cx="116656" cy="227493"/>
          </a:xfrm>
        </p:grpSpPr>
        <p:sp>
          <p:nvSpPr>
            <p:cNvPr id="54" name="Freeform 53">
              <a:extLst>
                <a:ext uri="{FF2B5EF4-FFF2-40B4-BE49-F238E27FC236}">
                  <a16:creationId xmlns:a16="http://schemas.microsoft.com/office/drawing/2014/main" id="{7D5215B7-A395-C48A-805D-BE02CF7A67EB}"/>
                </a:ext>
              </a:extLst>
            </p:cNvPr>
            <p:cNvSpPr/>
            <p:nvPr>
              <p:custDataLst>
                <p:tags r:id="rId66"/>
              </p:custDataLst>
            </p:nvPr>
          </p:nvSpPr>
          <p:spPr>
            <a:xfrm>
              <a:off x="4535215" y="3958604"/>
              <a:ext cx="67564" cy="38969"/>
            </a:xfrm>
            <a:custGeom>
              <a:avLst/>
              <a:gdLst>
                <a:gd name="connsiteX0" fmla="*/ 33986 w 67564"/>
                <a:gd name="connsiteY0" fmla="*/ 63 h 38969"/>
                <a:gd name="connsiteX1" fmla="*/ 77 w 67564"/>
                <a:gd name="connsiteY1" fmla="*/ 34478 h 38969"/>
                <a:gd name="connsiteX2" fmla="*/ 4632 w 67564"/>
                <a:gd name="connsiteY2" fmla="*/ 39033 h 38969"/>
                <a:gd name="connsiteX3" fmla="*/ 33986 w 67564"/>
                <a:gd name="connsiteY3" fmla="*/ 13221 h 38969"/>
                <a:gd name="connsiteX4" fmla="*/ 63087 w 67564"/>
                <a:gd name="connsiteY4" fmla="*/ 39033 h 38969"/>
                <a:gd name="connsiteX5" fmla="*/ 67642 w 67564"/>
                <a:gd name="connsiteY5" fmla="*/ 34478 h 38969"/>
                <a:gd name="connsiteX6" fmla="*/ 33986 w 67564"/>
                <a:gd name="connsiteY6" fmla="*/ 6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86" y="63"/>
                  </a:moveTo>
                  <a:lnTo>
                    <a:pt x="77" y="34478"/>
                  </a:lnTo>
                  <a:lnTo>
                    <a:pt x="4632" y="39033"/>
                  </a:lnTo>
                  <a:lnTo>
                    <a:pt x="33986" y="13221"/>
                  </a:lnTo>
                  <a:lnTo>
                    <a:pt x="63087" y="39033"/>
                  </a:lnTo>
                  <a:lnTo>
                    <a:pt x="67642" y="34478"/>
                  </a:lnTo>
                  <a:lnTo>
                    <a:pt x="33986" y="63"/>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434FEB84-5C31-6744-A3DF-A08869EE93F9}"/>
                </a:ext>
              </a:extLst>
            </p:cNvPr>
            <p:cNvSpPr/>
            <p:nvPr>
              <p:custDataLst>
                <p:tags r:id="rId67"/>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grpSp>
      <p:grpSp>
        <p:nvGrpSpPr>
          <p:cNvPr id="57" name="Group 56" descr="\documentclass{article}&#10;\usepackage{amsmath, amsfonts , amssymb, bm}&#10;\pagestyle{empty}&#10;\begin{document}&#10;&#10;&#10;$\hat{y}$&#10;&#10;\end{document}" title="IguanaTex Vector Display">
            <a:extLst>
              <a:ext uri="{FF2B5EF4-FFF2-40B4-BE49-F238E27FC236}">
                <a16:creationId xmlns:a16="http://schemas.microsoft.com/office/drawing/2014/main" id="{CB330BDE-D1F3-9219-A2B7-E24FC08359E7}"/>
              </a:ext>
            </a:extLst>
          </p:cNvPr>
          <p:cNvGrpSpPr>
            <a:grpSpLocks noChangeAspect="1"/>
          </p:cNvGrpSpPr>
          <p:nvPr>
            <p:custDataLst>
              <p:tags r:id="rId5"/>
            </p:custDataLst>
          </p:nvPr>
        </p:nvGrpSpPr>
        <p:grpSpPr>
          <a:xfrm>
            <a:off x="754506" y="4047465"/>
            <a:ext cx="116656" cy="227493"/>
            <a:chOff x="4495831" y="3958604"/>
            <a:chExt cx="116656" cy="227493"/>
          </a:xfrm>
        </p:grpSpPr>
        <p:sp>
          <p:nvSpPr>
            <p:cNvPr id="58" name="Freeform 57">
              <a:extLst>
                <a:ext uri="{FF2B5EF4-FFF2-40B4-BE49-F238E27FC236}">
                  <a16:creationId xmlns:a16="http://schemas.microsoft.com/office/drawing/2014/main" id="{346F5F30-FE00-7058-51BF-9F53B8CAB718}"/>
                </a:ext>
              </a:extLst>
            </p:cNvPr>
            <p:cNvSpPr/>
            <p:nvPr>
              <p:custDataLst>
                <p:tags r:id="rId64"/>
              </p:custDataLst>
            </p:nvPr>
          </p:nvSpPr>
          <p:spPr>
            <a:xfrm>
              <a:off x="4535215" y="3958604"/>
              <a:ext cx="67564" cy="38969"/>
            </a:xfrm>
            <a:custGeom>
              <a:avLst/>
              <a:gdLst>
                <a:gd name="connsiteX0" fmla="*/ 33986 w 67564"/>
                <a:gd name="connsiteY0" fmla="*/ 63 h 38969"/>
                <a:gd name="connsiteX1" fmla="*/ 77 w 67564"/>
                <a:gd name="connsiteY1" fmla="*/ 34478 h 38969"/>
                <a:gd name="connsiteX2" fmla="*/ 4632 w 67564"/>
                <a:gd name="connsiteY2" fmla="*/ 39033 h 38969"/>
                <a:gd name="connsiteX3" fmla="*/ 33986 w 67564"/>
                <a:gd name="connsiteY3" fmla="*/ 13221 h 38969"/>
                <a:gd name="connsiteX4" fmla="*/ 63087 w 67564"/>
                <a:gd name="connsiteY4" fmla="*/ 39033 h 38969"/>
                <a:gd name="connsiteX5" fmla="*/ 67642 w 67564"/>
                <a:gd name="connsiteY5" fmla="*/ 34478 h 38969"/>
                <a:gd name="connsiteX6" fmla="*/ 33986 w 67564"/>
                <a:gd name="connsiteY6" fmla="*/ 6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86" y="63"/>
                  </a:moveTo>
                  <a:lnTo>
                    <a:pt x="77" y="34478"/>
                  </a:lnTo>
                  <a:lnTo>
                    <a:pt x="4632" y="39033"/>
                  </a:lnTo>
                  <a:lnTo>
                    <a:pt x="33986" y="13221"/>
                  </a:lnTo>
                  <a:lnTo>
                    <a:pt x="63087" y="39033"/>
                  </a:lnTo>
                  <a:lnTo>
                    <a:pt x="67642" y="34478"/>
                  </a:lnTo>
                  <a:lnTo>
                    <a:pt x="33986" y="63"/>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B206CA2F-EFB0-D959-3928-03E0533F8813}"/>
                </a:ext>
              </a:extLst>
            </p:cNvPr>
            <p:cNvSpPr/>
            <p:nvPr>
              <p:custDataLst>
                <p:tags r:id="rId65"/>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grpSp>
      <p:grpSp>
        <p:nvGrpSpPr>
          <p:cNvPr id="18441" name="Group 18440" descr="\documentclass{article}&#10;\usepackage{amsmath, amsfonts , amssymb, bm}&#10;\pagestyle{empty}&#10;\begin{document}&#10;&#10;$r(\hat{y})$&#10;&#10;&#10;\end{document}" title="IguanaTex Vector Display">
            <a:extLst>
              <a:ext uri="{FF2B5EF4-FFF2-40B4-BE49-F238E27FC236}">
                <a16:creationId xmlns:a16="http://schemas.microsoft.com/office/drawing/2014/main" id="{9700ACE1-2313-E3DA-B1BD-E47C7513FBCD}"/>
              </a:ext>
            </a:extLst>
          </p:cNvPr>
          <p:cNvGrpSpPr>
            <a:grpSpLocks noChangeAspect="1"/>
          </p:cNvGrpSpPr>
          <p:nvPr>
            <p:custDataLst>
              <p:tags r:id="rId6"/>
            </p:custDataLst>
          </p:nvPr>
        </p:nvGrpSpPr>
        <p:grpSpPr>
          <a:xfrm>
            <a:off x="5607104" y="4076580"/>
            <a:ext cx="418543" cy="227745"/>
            <a:chOff x="4495831" y="3803990"/>
            <a:chExt cx="418543" cy="227745"/>
          </a:xfrm>
        </p:grpSpPr>
        <p:sp>
          <p:nvSpPr>
            <p:cNvPr id="63" name="Freeform 62">
              <a:extLst>
                <a:ext uri="{FF2B5EF4-FFF2-40B4-BE49-F238E27FC236}">
                  <a16:creationId xmlns:a16="http://schemas.microsoft.com/office/drawing/2014/main" id="{9D89873D-956A-9403-0D48-783620332387}"/>
                </a:ext>
              </a:extLst>
            </p:cNvPr>
            <p:cNvSpPr/>
            <p:nvPr>
              <p:custDataLst>
                <p:tags r:id="rId59"/>
              </p:custDataLst>
            </p:nvPr>
          </p:nvSpPr>
          <p:spPr>
            <a:xfrm>
              <a:off x="4495831" y="3874135"/>
              <a:ext cx="102991" cy="103168"/>
            </a:xfrm>
            <a:custGeom>
              <a:avLst/>
              <a:gdLst>
                <a:gd name="connsiteX0" fmla="*/ 15007 w 102991"/>
                <a:gd name="connsiteY0" fmla="*/ 87289 h 103168"/>
                <a:gd name="connsiteX1" fmla="*/ 12729 w 102991"/>
                <a:gd name="connsiteY1" fmla="*/ 97083 h 103168"/>
                <a:gd name="connsiteX2" fmla="*/ 20068 w 102991"/>
                <a:gd name="connsiteY2" fmla="*/ 103232 h 103168"/>
                <a:gd name="connsiteX3" fmla="*/ 29431 w 102991"/>
                <a:gd name="connsiteY3" fmla="*/ 96855 h 103168"/>
                <a:gd name="connsiteX4" fmla="*/ 39553 w 102991"/>
                <a:gd name="connsiteY4" fmla="*/ 60871 h 103168"/>
                <a:gd name="connsiteX5" fmla="*/ 47650 w 102991"/>
                <a:gd name="connsiteY5" fmla="*/ 31264 h 103168"/>
                <a:gd name="connsiteX6" fmla="*/ 61821 w 102991"/>
                <a:gd name="connsiteY6" fmla="*/ 12589 h 103168"/>
                <a:gd name="connsiteX7" fmla="*/ 82065 w 102991"/>
                <a:gd name="connsiteY7" fmla="*/ 5073 h 103168"/>
                <a:gd name="connsiteX8" fmla="*/ 92693 w 102991"/>
                <a:gd name="connsiteY8" fmla="*/ 7806 h 103168"/>
                <a:gd name="connsiteX9" fmla="*/ 79535 w 102991"/>
                <a:gd name="connsiteY9" fmla="*/ 20332 h 103168"/>
                <a:gd name="connsiteX10" fmla="*/ 89151 w 102991"/>
                <a:gd name="connsiteY10" fmla="*/ 28303 h 103168"/>
                <a:gd name="connsiteX11" fmla="*/ 103068 w 102991"/>
                <a:gd name="connsiteY11" fmla="*/ 14866 h 103168"/>
                <a:gd name="connsiteX12" fmla="*/ 82065 w 102991"/>
                <a:gd name="connsiteY12" fmla="*/ 63 h 103168"/>
                <a:gd name="connsiteX13" fmla="*/ 49675 w 102991"/>
                <a:gd name="connsiteY13" fmla="*/ 17599 h 103168"/>
                <a:gd name="connsiteX14" fmla="*/ 26647 w 102991"/>
                <a:gd name="connsiteY14" fmla="*/ 63 h 103168"/>
                <a:gd name="connsiteX15" fmla="*/ 7921 w 102991"/>
                <a:gd name="connsiteY15" fmla="*/ 13044 h 103168"/>
                <a:gd name="connsiteX16" fmla="*/ 77 w 102991"/>
                <a:gd name="connsiteY16" fmla="*/ 35136 h 103168"/>
                <a:gd name="connsiteX17" fmla="*/ 3113 w 102991"/>
                <a:gd name="connsiteY17" fmla="*/ 37413 h 103168"/>
                <a:gd name="connsiteX18" fmla="*/ 7415 w 102991"/>
                <a:gd name="connsiteY18" fmla="*/ 32175 h 103168"/>
                <a:gd name="connsiteX19" fmla="*/ 25888 w 102991"/>
                <a:gd name="connsiteY19" fmla="*/ 5073 h 103168"/>
                <a:gd name="connsiteX20" fmla="*/ 33733 w 102991"/>
                <a:gd name="connsiteY20" fmla="*/ 15550 h 103168"/>
                <a:gd name="connsiteX21" fmla="*/ 29684 w 102991"/>
                <a:gd name="connsiteY21" fmla="*/ 34680 h 103168"/>
                <a:gd name="connsiteX22" fmla="*/ 15007 w 102991"/>
                <a:gd name="connsiteY22" fmla="*/ 87289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03168">
                  <a:moveTo>
                    <a:pt x="15007" y="87289"/>
                  </a:moveTo>
                  <a:cubicBezTo>
                    <a:pt x="14248" y="90706"/>
                    <a:pt x="12729" y="95944"/>
                    <a:pt x="12729" y="97083"/>
                  </a:cubicBezTo>
                  <a:cubicBezTo>
                    <a:pt x="12729" y="101182"/>
                    <a:pt x="16272" y="103232"/>
                    <a:pt x="20068" y="103232"/>
                  </a:cubicBezTo>
                  <a:cubicBezTo>
                    <a:pt x="23104" y="103232"/>
                    <a:pt x="27659" y="101410"/>
                    <a:pt x="29431" y="96855"/>
                  </a:cubicBezTo>
                  <a:cubicBezTo>
                    <a:pt x="29937" y="95944"/>
                    <a:pt x="38540" y="64970"/>
                    <a:pt x="39553" y="60871"/>
                  </a:cubicBezTo>
                  <a:cubicBezTo>
                    <a:pt x="41577" y="53355"/>
                    <a:pt x="46132" y="37413"/>
                    <a:pt x="47650" y="31264"/>
                  </a:cubicBezTo>
                  <a:cubicBezTo>
                    <a:pt x="48662" y="28303"/>
                    <a:pt x="55748" y="17599"/>
                    <a:pt x="61821" y="12589"/>
                  </a:cubicBezTo>
                  <a:cubicBezTo>
                    <a:pt x="63846" y="10995"/>
                    <a:pt x="71184" y="5073"/>
                    <a:pt x="82065" y="5073"/>
                  </a:cubicBezTo>
                  <a:cubicBezTo>
                    <a:pt x="88645" y="5073"/>
                    <a:pt x="92440" y="7806"/>
                    <a:pt x="92693" y="7806"/>
                  </a:cubicBezTo>
                  <a:cubicBezTo>
                    <a:pt x="85102" y="8945"/>
                    <a:pt x="79535" y="14411"/>
                    <a:pt x="79535" y="20332"/>
                  </a:cubicBezTo>
                  <a:cubicBezTo>
                    <a:pt x="79535" y="23976"/>
                    <a:pt x="82318" y="28303"/>
                    <a:pt x="89151" y="28303"/>
                  </a:cubicBezTo>
                  <a:cubicBezTo>
                    <a:pt x="95983" y="28303"/>
                    <a:pt x="103068" y="23065"/>
                    <a:pt x="103068" y="14866"/>
                  </a:cubicBezTo>
                  <a:cubicBezTo>
                    <a:pt x="103068" y="6895"/>
                    <a:pt x="94971" y="63"/>
                    <a:pt x="82065" y="63"/>
                  </a:cubicBezTo>
                  <a:cubicBezTo>
                    <a:pt x="65617" y="63"/>
                    <a:pt x="54483" y="11222"/>
                    <a:pt x="49675" y="17599"/>
                  </a:cubicBezTo>
                  <a:cubicBezTo>
                    <a:pt x="47650" y="7351"/>
                    <a:pt x="38540" y="63"/>
                    <a:pt x="26647" y="63"/>
                  </a:cubicBezTo>
                  <a:cubicBezTo>
                    <a:pt x="15007" y="63"/>
                    <a:pt x="10199" y="8945"/>
                    <a:pt x="7921" y="13044"/>
                  </a:cubicBezTo>
                  <a:cubicBezTo>
                    <a:pt x="3366" y="20788"/>
                    <a:pt x="77" y="34452"/>
                    <a:pt x="77" y="35136"/>
                  </a:cubicBezTo>
                  <a:cubicBezTo>
                    <a:pt x="77" y="37413"/>
                    <a:pt x="2607" y="37413"/>
                    <a:pt x="3113" y="37413"/>
                  </a:cubicBezTo>
                  <a:cubicBezTo>
                    <a:pt x="5644" y="37413"/>
                    <a:pt x="5897" y="37185"/>
                    <a:pt x="7415" y="32175"/>
                  </a:cubicBezTo>
                  <a:cubicBezTo>
                    <a:pt x="11717" y="16005"/>
                    <a:pt x="16778" y="5073"/>
                    <a:pt x="25888" y="5073"/>
                  </a:cubicBezTo>
                  <a:cubicBezTo>
                    <a:pt x="30190" y="5073"/>
                    <a:pt x="33733" y="6895"/>
                    <a:pt x="33733" y="15550"/>
                  </a:cubicBezTo>
                  <a:cubicBezTo>
                    <a:pt x="33733" y="20332"/>
                    <a:pt x="32973" y="22837"/>
                    <a:pt x="29684" y="34680"/>
                  </a:cubicBezTo>
                  <a:lnTo>
                    <a:pt x="15007" y="87289"/>
                  </a:ln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C6FC2F50-D51D-BA72-591B-C1D3A39CD9F2}"/>
                </a:ext>
              </a:extLst>
            </p:cNvPr>
            <p:cNvSpPr/>
            <p:nvPr>
              <p:custDataLst>
                <p:tags r:id="rId60"/>
              </p:custDataLst>
            </p:nvPr>
          </p:nvSpPr>
          <p:spPr>
            <a:xfrm>
              <a:off x="4634740" y="3803990"/>
              <a:ext cx="58707" cy="227745"/>
            </a:xfrm>
            <a:custGeom>
              <a:avLst/>
              <a:gdLst>
                <a:gd name="connsiteX0" fmla="*/ 58789 w 58707"/>
                <a:gd name="connsiteY0" fmla="*/ 225531 h 227745"/>
                <a:gd name="connsiteX1" fmla="*/ 54487 w 58707"/>
                <a:gd name="connsiteY1" fmla="*/ 220521 h 227745"/>
                <a:gd name="connsiteX2" fmla="*/ 14758 w 58707"/>
                <a:gd name="connsiteY2" fmla="*/ 113936 h 227745"/>
                <a:gd name="connsiteX3" fmla="*/ 55500 w 58707"/>
                <a:gd name="connsiteY3" fmla="*/ 6212 h 227745"/>
                <a:gd name="connsiteX4" fmla="*/ 58789 w 58707"/>
                <a:gd name="connsiteY4" fmla="*/ 2340 h 227745"/>
                <a:gd name="connsiteX5" fmla="*/ 56259 w 58707"/>
                <a:gd name="connsiteY5" fmla="*/ 63 h 227745"/>
                <a:gd name="connsiteX6" fmla="*/ 16024 w 58707"/>
                <a:gd name="connsiteY6" fmla="*/ 44473 h 227745"/>
                <a:gd name="connsiteX7" fmla="*/ 81 w 58707"/>
                <a:gd name="connsiteY7" fmla="*/ 113936 h 227745"/>
                <a:gd name="connsiteX8" fmla="*/ 16783 w 58707"/>
                <a:gd name="connsiteY8" fmla="*/ 184992 h 227745"/>
                <a:gd name="connsiteX9" fmla="*/ 56259 w 58707"/>
                <a:gd name="connsiteY9" fmla="*/ 227809 h 227745"/>
                <a:gd name="connsiteX10" fmla="*/ 58789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89" y="225531"/>
                  </a:moveTo>
                  <a:cubicBezTo>
                    <a:pt x="58789" y="224848"/>
                    <a:pt x="58789" y="224393"/>
                    <a:pt x="54487" y="220521"/>
                  </a:cubicBezTo>
                  <a:cubicBezTo>
                    <a:pt x="22856" y="191825"/>
                    <a:pt x="14758" y="148781"/>
                    <a:pt x="14758" y="113936"/>
                  </a:cubicBezTo>
                  <a:cubicBezTo>
                    <a:pt x="14758" y="74308"/>
                    <a:pt x="24374" y="34680"/>
                    <a:pt x="55500" y="6212"/>
                  </a:cubicBezTo>
                  <a:cubicBezTo>
                    <a:pt x="58789" y="3479"/>
                    <a:pt x="58789" y="3023"/>
                    <a:pt x="58789" y="2340"/>
                  </a:cubicBezTo>
                  <a:cubicBezTo>
                    <a:pt x="58789" y="746"/>
                    <a:pt x="57777" y="63"/>
                    <a:pt x="56259" y="63"/>
                  </a:cubicBezTo>
                  <a:cubicBezTo>
                    <a:pt x="53728" y="63"/>
                    <a:pt x="30954" y="15549"/>
                    <a:pt x="16024" y="44473"/>
                  </a:cubicBezTo>
                  <a:cubicBezTo>
                    <a:pt x="3118" y="69525"/>
                    <a:pt x="81" y="94805"/>
                    <a:pt x="81" y="113936"/>
                  </a:cubicBezTo>
                  <a:cubicBezTo>
                    <a:pt x="81" y="131700"/>
                    <a:pt x="2865" y="159257"/>
                    <a:pt x="16783" y="184992"/>
                  </a:cubicBezTo>
                  <a:cubicBezTo>
                    <a:pt x="31966" y="213005"/>
                    <a:pt x="53728" y="227809"/>
                    <a:pt x="56259" y="227809"/>
                  </a:cubicBezTo>
                  <a:cubicBezTo>
                    <a:pt x="57777" y="227809"/>
                    <a:pt x="58789" y="227125"/>
                    <a:pt x="58789" y="225531"/>
                  </a:cubicBez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D546DA07-6DE8-DF38-A336-59D554E4A896}"/>
                </a:ext>
              </a:extLst>
            </p:cNvPr>
            <p:cNvSpPr/>
            <p:nvPr>
              <p:custDataLst>
                <p:tags r:id="rId61"/>
              </p:custDataLst>
            </p:nvPr>
          </p:nvSpPr>
          <p:spPr>
            <a:xfrm>
              <a:off x="4754820" y="3816743"/>
              <a:ext cx="67564" cy="35072"/>
            </a:xfrm>
            <a:custGeom>
              <a:avLst/>
              <a:gdLst>
                <a:gd name="connsiteX0" fmla="*/ 33995 w 67564"/>
                <a:gd name="connsiteY0" fmla="*/ 63 h 35072"/>
                <a:gd name="connsiteX1" fmla="*/ 86 w 67564"/>
                <a:gd name="connsiteY1" fmla="*/ 31036 h 35072"/>
                <a:gd name="connsiteX2" fmla="*/ 4641 w 67564"/>
                <a:gd name="connsiteY2" fmla="*/ 35136 h 35072"/>
                <a:gd name="connsiteX3" fmla="*/ 33995 w 67564"/>
                <a:gd name="connsiteY3" fmla="*/ 11906 h 35072"/>
                <a:gd name="connsiteX4" fmla="*/ 63096 w 67564"/>
                <a:gd name="connsiteY4" fmla="*/ 35136 h 35072"/>
                <a:gd name="connsiteX5" fmla="*/ 67651 w 67564"/>
                <a:gd name="connsiteY5" fmla="*/ 31036 h 35072"/>
                <a:gd name="connsiteX6" fmla="*/ 33995 w 67564"/>
                <a:gd name="connsiteY6" fmla="*/ 63 h 3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5072">
                  <a:moveTo>
                    <a:pt x="33995" y="63"/>
                  </a:moveTo>
                  <a:lnTo>
                    <a:pt x="86" y="31036"/>
                  </a:lnTo>
                  <a:lnTo>
                    <a:pt x="4641" y="35136"/>
                  </a:lnTo>
                  <a:lnTo>
                    <a:pt x="33995" y="11906"/>
                  </a:lnTo>
                  <a:lnTo>
                    <a:pt x="63096" y="35136"/>
                  </a:lnTo>
                  <a:lnTo>
                    <a:pt x="67651" y="31036"/>
                  </a:lnTo>
                  <a:lnTo>
                    <a:pt x="33995" y="63"/>
                  </a:ln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36F39D1C-9260-9BA3-FCAA-F3E54E685C15}"/>
                </a:ext>
              </a:extLst>
            </p:cNvPr>
            <p:cNvSpPr/>
            <p:nvPr>
              <p:custDataLst>
                <p:tags r:id="rId62"/>
              </p:custDataLst>
            </p:nvPr>
          </p:nvSpPr>
          <p:spPr>
            <a:xfrm>
              <a:off x="4715436" y="3874135"/>
              <a:ext cx="116656" cy="147351"/>
            </a:xfrm>
            <a:custGeom>
              <a:avLst/>
              <a:gdLst>
                <a:gd name="connsiteX0" fmla="*/ 115730 w 116656"/>
                <a:gd name="connsiteY0" fmla="*/ 13955 h 147351"/>
                <a:gd name="connsiteX1" fmla="*/ 116742 w 116656"/>
                <a:gd name="connsiteY1" fmla="*/ 8717 h 147351"/>
                <a:gd name="connsiteX2" fmla="*/ 109403 w 116656"/>
                <a:gd name="connsiteY2" fmla="*/ 2568 h 147351"/>
                <a:gd name="connsiteX3" fmla="*/ 100547 w 116656"/>
                <a:gd name="connsiteY3" fmla="*/ 7351 h 147351"/>
                <a:gd name="connsiteX4" fmla="*/ 97004 w 116656"/>
                <a:gd name="connsiteY4" fmla="*/ 19649 h 147351"/>
                <a:gd name="connsiteX5" fmla="*/ 91943 w 116656"/>
                <a:gd name="connsiteY5" fmla="*/ 37869 h 147351"/>
                <a:gd name="connsiteX6" fmla="*/ 80556 w 116656"/>
                <a:gd name="connsiteY6" fmla="*/ 78863 h 147351"/>
                <a:gd name="connsiteX7" fmla="*/ 51961 w 116656"/>
                <a:gd name="connsiteY7" fmla="*/ 98221 h 147351"/>
                <a:gd name="connsiteX8" fmla="*/ 36272 w 116656"/>
                <a:gd name="connsiteY8" fmla="*/ 79774 h 147351"/>
                <a:gd name="connsiteX9" fmla="*/ 49177 w 116656"/>
                <a:gd name="connsiteY9" fmla="*/ 35136 h 147351"/>
                <a:gd name="connsiteX10" fmla="*/ 54238 w 116656"/>
                <a:gd name="connsiteY10" fmla="*/ 18738 h 147351"/>
                <a:gd name="connsiteX11" fmla="*/ 33488 w 116656"/>
                <a:gd name="connsiteY11" fmla="*/ 63 h 147351"/>
                <a:gd name="connsiteX12" fmla="*/ 85 w 116656"/>
                <a:gd name="connsiteY12" fmla="*/ 35136 h 147351"/>
                <a:gd name="connsiteX13" fmla="*/ 3122 w 116656"/>
                <a:gd name="connsiteY13" fmla="*/ 37413 h 147351"/>
                <a:gd name="connsiteX14" fmla="*/ 7171 w 116656"/>
                <a:gd name="connsiteY14" fmla="*/ 33314 h 147351"/>
                <a:gd name="connsiteX15" fmla="*/ 32729 w 116656"/>
                <a:gd name="connsiteY15" fmla="*/ 5073 h 147351"/>
                <a:gd name="connsiteX16" fmla="*/ 39055 w 116656"/>
                <a:gd name="connsiteY16" fmla="*/ 12361 h 147351"/>
                <a:gd name="connsiteX17" fmla="*/ 34753 w 116656"/>
                <a:gd name="connsiteY17" fmla="*/ 28303 h 147351"/>
                <a:gd name="connsiteX18" fmla="*/ 20076 w 116656"/>
                <a:gd name="connsiteY18" fmla="*/ 76130 h 147351"/>
                <a:gd name="connsiteX19" fmla="*/ 50949 w 116656"/>
                <a:gd name="connsiteY19" fmla="*/ 103232 h 147351"/>
                <a:gd name="connsiteX20" fmla="*/ 76507 w 116656"/>
                <a:gd name="connsiteY20" fmla="*/ 92983 h 147351"/>
                <a:gd name="connsiteX21" fmla="*/ 60058 w 116656"/>
                <a:gd name="connsiteY21" fmla="*/ 128056 h 147351"/>
                <a:gd name="connsiteX22" fmla="*/ 32223 w 116656"/>
                <a:gd name="connsiteY22" fmla="*/ 142404 h 147351"/>
                <a:gd name="connsiteX23" fmla="*/ 12991 w 116656"/>
                <a:gd name="connsiteY23" fmla="*/ 132839 h 147351"/>
                <a:gd name="connsiteX24" fmla="*/ 23872 w 116656"/>
                <a:gd name="connsiteY24" fmla="*/ 130106 h 147351"/>
                <a:gd name="connsiteX25" fmla="*/ 28933 w 116656"/>
                <a:gd name="connsiteY25" fmla="*/ 120768 h 147351"/>
                <a:gd name="connsiteX26" fmla="*/ 19570 w 116656"/>
                <a:gd name="connsiteY26" fmla="*/ 112797 h 147351"/>
                <a:gd name="connsiteX27" fmla="*/ 5399 w 116656"/>
                <a:gd name="connsiteY27" fmla="*/ 127601 h 147351"/>
                <a:gd name="connsiteX28" fmla="*/ 32223 w 116656"/>
                <a:gd name="connsiteY28" fmla="*/ 147414 h 147351"/>
                <a:gd name="connsiteX29" fmla="*/ 91437 w 116656"/>
                <a:gd name="connsiteY29" fmla="*/ 100954 h 147351"/>
                <a:gd name="connsiteX30" fmla="*/ 115730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30" y="13955"/>
                  </a:moveTo>
                  <a:cubicBezTo>
                    <a:pt x="116742" y="10767"/>
                    <a:pt x="116742" y="10311"/>
                    <a:pt x="116742" y="8717"/>
                  </a:cubicBezTo>
                  <a:cubicBezTo>
                    <a:pt x="116742" y="4618"/>
                    <a:pt x="113199" y="2568"/>
                    <a:pt x="109403" y="2568"/>
                  </a:cubicBezTo>
                  <a:cubicBezTo>
                    <a:pt x="106873" y="2568"/>
                    <a:pt x="102824" y="3934"/>
                    <a:pt x="100547" y="7351"/>
                  </a:cubicBezTo>
                  <a:cubicBezTo>
                    <a:pt x="100041" y="8489"/>
                    <a:pt x="98016" y="15550"/>
                    <a:pt x="97004" y="19649"/>
                  </a:cubicBezTo>
                  <a:cubicBezTo>
                    <a:pt x="95233" y="25570"/>
                    <a:pt x="93461" y="31719"/>
                    <a:pt x="91943" y="37869"/>
                  </a:cubicBezTo>
                  <a:lnTo>
                    <a:pt x="80556" y="78863"/>
                  </a:lnTo>
                  <a:cubicBezTo>
                    <a:pt x="79543" y="82279"/>
                    <a:pt x="68662" y="98221"/>
                    <a:pt x="51961" y="98221"/>
                  </a:cubicBezTo>
                  <a:cubicBezTo>
                    <a:pt x="39055" y="98221"/>
                    <a:pt x="36272" y="88200"/>
                    <a:pt x="36272" y="79774"/>
                  </a:cubicBezTo>
                  <a:cubicBezTo>
                    <a:pt x="36272" y="69298"/>
                    <a:pt x="40574" y="55177"/>
                    <a:pt x="49177" y="35136"/>
                  </a:cubicBezTo>
                  <a:cubicBezTo>
                    <a:pt x="53226" y="25798"/>
                    <a:pt x="54238" y="23293"/>
                    <a:pt x="54238" y="18738"/>
                  </a:cubicBezTo>
                  <a:cubicBezTo>
                    <a:pt x="54238" y="8489"/>
                    <a:pt x="46141" y="63"/>
                    <a:pt x="33488" y="63"/>
                  </a:cubicBezTo>
                  <a:cubicBezTo>
                    <a:pt x="9448" y="63"/>
                    <a:pt x="85" y="33086"/>
                    <a:pt x="85" y="35136"/>
                  </a:cubicBezTo>
                  <a:cubicBezTo>
                    <a:pt x="85" y="37413"/>
                    <a:pt x="2616" y="37413"/>
                    <a:pt x="3122" y="37413"/>
                  </a:cubicBezTo>
                  <a:cubicBezTo>
                    <a:pt x="5652" y="37413"/>
                    <a:pt x="5906" y="36958"/>
                    <a:pt x="7171" y="33314"/>
                  </a:cubicBezTo>
                  <a:cubicBezTo>
                    <a:pt x="14003" y="11906"/>
                    <a:pt x="24125" y="5073"/>
                    <a:pt x="32729" y="5073"/>
                  </a:cubicBezTo>
                  <a:cubicBezTo>
                    <a:pt x="34753" y="5073"/>
                    <a:pt x="39055" y="5073"/>
                    <a:pt x="39055" y="12361"/>
                  </a:cubicBezTo>
                  <a:cubicBezTo>
                    <a:pt x="39055" y="18055"/>
                    <a:pt x="36525" y="23976"/>
                    <a:pt x="34753" y="28303"/>
                  </a:cubicBezTo>
                  <a:cubicBezTo>
                    <a:pt x="24631" y="52444"/>
                    <a:pt x="20076" y="65426"/>
                    <a:pt x="20076" y="76130"/>
                  </a:cubicBezTo>
                  <a:cubicBezTo>
                    <a:pt x="20076" y="96399"/>
                    <a:pt x="36019" y="103232"/>
                    <a:pt x="50949" y="103232"/>
                  </a:cubicBezTo>
                  <a:cubicBezTo>
                    <a:pt x="60818" y="103232"/>
                    <a:pt x="69421" y="99360"/>
                    <a:pt x="76507" y="92983"/>
                  </a:cubicBezTo>
                  <a:cubicBezTo>
                    <a:pt x="73217" y="104826"/>
                    <a:pt x="70180" y="115985"/>
                    <a:pt x="60058" y="128056"/>
                  </a:cubicBezTo>
                  <a:cubicBezTo>
                    <a:pt x="53479" y="135799"/>
                    <a:pt x="43863" y="142404"/>
                    <a:pt x="32223" y="142404"/>
                  </a:cubicBezTo>
                  <a:cubicBezTo>
                    <a:pt x="28680" y="142404"/>
                    <a:pt x="17293" y="141721"/>
                    <a:pt x="12991" y="132839"/>
                  </a:cubicBezTo>
                  <a:cubicBezTo>
                    <a:pt x="17040" y="132839"/>
                    <a:pt x="20329" y="132839"/>
                    <a:pt x="23872" y="130106"/>
                  </a:cubicBezTo>
                  <a:cubicBezTo>
                    <a:pt x="26403" y="128056"/>
                    <a:pt x="28933" y="125095"/>
                    <a:pt x="28933" y="120768"/>
                  </a:cubicBezTo>
                  <a:cubicBezTo>
                    <a:pt x="28933" y="113708"/>
                    <a:pt x="22101" y="112797"/>
                    <a:pt x="19570" y="112797"/>
                  </a:cubicBezTo>
                  <a:cubicBezTo>
                    <a:pt x="13750" y="112797"/>
                    <a:pt x="5399" y="116441"/>
                    <a:pt x="5399" y="127601"/>
                  </a:cubicBezTo>
                  <a:cubicBezTo>
                    <a:pt x="5399" y="138988"/>
                    <a:pt x="16534" y="147414"/>
                    <a:pt x="32223" y="147414"/>
                  </a:cubicBezTo>
                  <a:cubicBezTo>
                    <a:pt x="58287" y="147414"/>
                    <a:pt x="84351" y="126690"/>
                    <a:pt x="91437" y="100954"/>
                  </a:cubicBezTo>
                  <a:lnTo>
                    <a:pt x="115730" y="13955"/>
                  </a:ln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B9336A17-3B71-B680-A050-398959340A33}"/>
                </a:ext>
              </a:extLst>
            </p:cNvPr>
            <p:cNvSpPr/>
            <p:nvPr>
              <p:custDataLst>
                <p:tags r:id="rId63"/>
              </p:custDataLst>
            </p:nvPr>
          </p:nvSpPr>
          <p:spPr>
            <a:xfrm>
              <a:off x="4855667" y="3803990"/>
              <a:ext cx="58707" cy="227745"/>
            </a:xfrm>
            <a:custGeom>
              <a:avLst/>
              <a:gdLst>
                <a:gd name="connsiteX0" fmla="*/ 58798 w 58707"/>
                <a:gd name="connsiteY0" fmla="*/ 113936 h 227745"/>
                <a:gd name="connsiteX1" fmla="*/ 42097 w 58707"/>
                <a:gd name="connsiteY1" fmla="*/ 42879 h 227745"/>
                <a:gd name="connsiteX2" fmla="*/ 2621 w 58707"/>
                <a:gd name="connsiteY2" fmla="*/ 63 h 227745"/>
                <a:gd name="connsiteX3" fmla="*/ 91 w 58707"/>
                <a:gd name="connsiteY3" fmla="*/ 2340 h 227745"/>
                <a:gd name="connsiteX4" fmla="*/ 4899 w 58707"/>
                <a:gd name="connsiteY4" fmla="*/ 7578 h 227745"/>
                <a:gd name="connsiteX5" fmla="*/ 44121 w 58707"/>
                <a:gd name="connsiteY5" fmla="*/ 113936 h 227745"/>
                <a:gd name="connsiteX6" fmla="*/ 3380 w 58707"/>
                <a:gd name="connsiteY6" fmla="*/ 221660 h 227745"/>
                <a:gd name="connsiteX7" fmla="*/ 91 w 58707"/>
                <a:gd name="connsiteY7" fmla="*/ 225531 h 227745"/>
                <a:gd name="connsiteX8" fmla="*/ 2621 w 58707"/>
                <a:gd name="connsiteY8" fmla="*/ 227809 h 227745"/>
                <a:gd name="connsiteX9" fmla="*/ 42856 w 58707"/>
                <a:gd name="connsiteY9" fmla="*/ 183398 h 227745"/>
                <a:gd name="connsiteX10" fmla="*/ 58798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8" y="113936"/>
                  </a:moveTo>
                  <a:cubicBezTo>
                    <a:pt x="58798" y="96172"/>
                    <a:pt x="56015" y="68614"/>
                    <a:pt x="42097" y="42879"/>
                  </a:cubicBezTo>
                  <a:cubicBezTo>
                    <a:pt x="26914" y="14866"/>
                    <a:pt x="5152" y="63"/>
                    <a:pt x="2621" y="63"/>
                  </a:cubicBezTo>
                  <a:cubicBezTo>
                    <a:pt x="1103" y="63"/>
                    <a:pt x="91" y="974"/>
                    <a:pt x="91" y="2340"/>
                  </a:cubicBezTo>
                  <a:cubicBezTo>
                    <a:pt x="91" y="3023"/>
                    <a:pt x="91" y="3479"/>
                    <a:pt x="4899" y="7578"/>
                  </a:cubicBezTo>
                  <a:cubicBezTo>
                    <a:pt x="29698" y="30125"/>
                    <a:pt x="44121" y="66337"/>
                    <a:pt x="44121" y="113936"/>
                  </a:cubicBezTo>
                  <a:cubicBezTo>
                    <a:pt x="44121" y="152880"/>
                    <a:pt x="34759" y="192964"/>
                    <a:pt x="3380" y="221660"/>
                  </a:cubicBezTo>
                  <a:cubicBezTo>
                    <a:pt x="91" y="224393"/>
                    <a:pt x="91" y="224848"/>
                    <a:pt x="91" y="225531"/>
                  </a:cubicBezTo>
                  <a:cubicBezTo>
                    <a:pt x="91" y="226898"/>
                    <a:pt x="1103" y="227809"/>
                    <a:pt x="2621" y="227809"/>
                  </a:cubicBezTo>
                  <a:cubicBezTo>
                    <a:pt x="5152" y="227809"/>
                    <a:pt x="27926" y="212322"/>
                    <a:pt x="42856" y="183398"/>
                  </a:cubicBezTo>
                  <a:cubicBezTo>
                    <a:pt x="55762" y="158346"/>
                    <a:pt x="58798" y="133066"/>
                    <a:pt x="58798" y="113936"/>
                  </a:cubicBezTo>
                  <a:close/>
                </a:path>
              </a:pathLst>
            </a:custGeom>
            <a:solidFill>
              <a:srgbClr val="000000"/>
            </a:solidFill>
            <a:ln w="25400" cap="flat">
              <a:noFill/>
              <a:prstDash val="solid"/>
              <a:miter/>
            </a:ln>
          </p:spPr>
          <p:txBody>
            <a:bodyPr rtlCol="0" anchor="ctr"/>
            <a:lstStyle/>
            <a:p>
              <a:endParaRPr lang="en-CN"/>
            </a:p>
          </p:txBody>
        </p:sp>
      </p:grpSp>
      <p:grpSp>
        <p:nvGrpSpPr>
          <p:cNvPr id="18498" name="Group 18497" descr="\documentclass{article}&#10;\usepackage{amsmath, amsfonts , amssymb, bm}&#10;\pagestyle{empty}&#10;\begin{document}&#10;&#10;&#10;\begin{equation*}&#10;\mathcal{L}(\theta)=-E_{\hat{y}\sim p_{\theta}}[r(\hat{y})]&#10;\end{equation*}&#10;\begin{equation*}&#10;\nabla \mathcal{L}(\theta)=-E_{\hat{y}\sim p_{\theta}}[r(\hat{y})\nabla\log (\hat{y}|D,\theta)]&#10;\end{equation*}&#10;&#10;\end{document}" title="IguanaTex Vector Display">
            <a:extLst>
              <a:ext uri="{FF2B5EF4-FFF2-40B4-BE49-F238E27FC236}">
                <a16:creationId xmlns:a16="http://schemas.microsoft.com/office/drawing/2014/main" id="{1F2B88F1-CB64-0374-D826-AB80D1E8D64D}"/>
              </a:ext>
            </a:extLst>
          </p:cNvPr>
          <p:cNvGrpSpPr>
            <a:grpSpLocks noChangeAspect="1"/>
          </p:cNvGrpSpPr>
          <p:nvPr>
            <p:custDataLst>
              <p:tags r:id="rId7"/>
            </p:custDataLst>
          </p:nvPr>
        </p:nvGrpSpPr>
        <p:grpSpPr>
          <a:xfrm>
            <a:off x="3949537" y="4766202"/>
            <a:ext cx="3900676" cy="719373"/>
            <a:chOff x="6514628" y="4248094"/>
            <a:chExt cx="3900676" cy="719373"/>
          </a:xfrm>
        </p:grpSpPr>
        <p:sp>
          <p:nvSpPr>
            <p:cNvPr id="18445" name="Freeform 18444">
              <a:extLst>
                <a:ext uri="{FF2B5EF4-FFF2-40B4-BE49-F238E27FC236}">
                  <a16:creationId xmlns:a16="http://schemas.microsoft.com/office/drawing/2014/main" id="{DD9F351D-D591-825D-0AC6-0A0D7AFF8774}"/>
                </a:ext>
              </a:extLst>
            </p:cNvPr>
            <p:cNvSpPr/>
            <p:nvPr>
              <p:custDataLst>
                <p:tags r:id="rId8"/>
              </p:custDataLst>
            </p:nvPr>
          </p:nvSpPr>
          <p:spPr>
            <a:xfrm>
              <a:off x="7333511" y="4259481"/>
              <a:ext cx="157903" cy="183968"/>
            </a:xfrm>
            <a:custGeom>
              <a:avLst/>
              <a:gdLst>
                <a:gd name="connsiteX0" fmla="*/ 37893 w 157903"/>
                <a:gd name="connsiteY0" fmla="*/ 154942 h 183968"/>
                <a:gd name="connsiteX1" fmla="*/ 59149 w 157903"/>
                <a:gd name="connsiteY1" fmla="*/ 104079 h 183968"/>
                <a:gd name="connsiteX2" fmla="*/ 93311 w 157903"/>
                <a:gd name="connsiteY2" fmla="*/ 21331 h 183968"/>
                <a:gd name="connsiteX3" fmla="*/ 106470 w 157903"/>
                <a:gd name="connsiteY3" fmla="*/ 15764 h 183968"/>
                <a:gd name="connsiteX4" fmla="*/ 124436 w 157903"/>
                <a:gd name="connsiteY4" fmla="*/ 36767 h 183968"/>
                <a:gd name="connsiteX5" fmla="*/ 123171 w 157903"/>
                <a:gd name="connsiteY5" fmla="*/ 46130 h 183968"/>
                <a:gd name="connsiteX6" fmla="*/ 124943 w 157903"/>
                <a:gd name="connsiteY6" fmla="*/ 47901 h 183968"/>
                <a:gd name="connsiteX7" fmla="*/ 142150 w 157903"/>
                <a:gd name="connsiteY7" fmla="*/ 40563 h 183968"/>
                <a:gd name="connsiteX8" fmla="*/ 148982 w 157903"/>
                <a:gd name="connsiteY8" fmla="*/ 24115 h 183968"/>
                <a:gd name="connsiteX9" fmla="*/ 127726 w 157903"/>
                <a:gd name="connsiteY9" fmla="*/ 75 h 183968"/>
                <a:gd name="connsiteX10" fmla="*/ 72561 w 157903"/>
                <a:gd name="connsiteY10" fmla="*/ 27151 h 183968"/>
                <a:gd name="connsiteX11" fmla="*/ 35616 w 157903"/>
                <a:gd name="connsiteY11" fmla="*/ 112429 h 183968"/>
                <a:gd name="connsiteX12" fmla="*/ 21445 w 157903"/>
                <a:gd name="connsiteY12" fmla="*/ 152918 h 183968"/>
                <a:gd name="connsiteX13" fmla="*/ 9551 w 157903"/>
                <a:gd name="connsiteY13" fmla="*/ 170378 h 183968"/>
                <a:gd name="connsiteX14" fmla="*/ 188 w 157903"/>
                <a:gd name="connsiteY14" fmla="*/ 182525 h 183968"/>
                <a:gd name="connsiteX15" fmla="*/ 2466 w 157903"/>
                <a:gd name="connsiteY15" fmla="*/ 184043 h 183968"/>
                <a:gd name="connsiteX16" fmla="*/ 15371 w 157903"/>
                <a:gd name="connsiteY16" fmla="*/ 178729 h 183968"/>
                <a:gd name="connsiteX17" fmla="*/ 26000 w 157903"/>
                <a:gd name="connsiteY17" fmla="*/ 169619 h 183968"/>
                <a:gd name="connsiteX18" fmla="*/ 63451 w 157903"/>
                <a:gd name="connsiteY18" fmla="*/ 176704 h 183968"/>
                <a:gd name="connsiteX19" fmla="*/ 102168 w 157903"/>
                <a:gd name="connsiteY19" fmla="*/ 184043 h 183968"/>
                <a:gd name="connsiteX20" fmla="*/ 151513 w 157903"/>
                <a:gd name="connsiteY20" fmla="*/ 157472 h 183968"/>
                <a:gd name="connsiteX21" fmla="*/ 158092 w 157903"/>
                <a:gd name="connsiteY21" fmla="*/ 143555 h 183968"/>
                <a:gd name="connsiteX22" fmla="*/ 156321 w 157903"/>
                <a:gd name="connsiteY22" fmla="*/ 141783 h 183968"/>
                <a:gd name="connsiteX23" fmla="*/ 141897 w 157903"/>
                <a:gd name="connsiteY23" fmla="*/ 147603 h 183968"/>
                <a:gd name="connsiteX24" fmla="*/ 133040 w 157903"/>
                <a:gd name="connsiteY24" fmla="*/ 157726 h 183968"/>
                <a:gd name="connsiteX25" fmla="*/ 129244 w 157903"/>
                <a:gd name="connsiteY25" fmla="*/ 165317 h 183968"/>
                <a:gd name="connsiteX26" fmla="*/ 123171 w 157903"/>
                <a:gd name="connsiteY26" fmla="*/ 168354 h 183968"/>
                <a:gd name="connsiteX27" fmla="*/ 81671 w 157903"/>
                <a:gd name="connsiteY27" fmla="*/ 160003 h 183968"/>
                <a:gd name="connsiteX28" fmla="*/ 48015 w 157903"/>
                <a:gd name="connsiteY28" fmla="*/ 153930 h 183968"/>
                <a:gd name="connsiteX29" fmla="*/ 37893 w 157903"/>
                <a:gd name="connsiteY29" fmla="*/ 15494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893" y="154942"/>
                  </a:moveTo>
                  <a:cubicBezTo>
                    <a:pt x="51558" y="133686"/>
                    <a:pt x="55860" y="117490"/>
                    <a:pt x="59149" y="104079"/>
                  </a:cubicBezTo>
                  <a:cubicBezTo>
                    <a:pt x="68006" y="69158"/>
                    <a:pt x="77622" y="38792"/>
                    <a:pt x="93311" y="21331"/>
                  </a:cubicBezTo>
                  <a:cubicBezTo>
                    <a:pt x="96348" y="18041"/>
                    <a:pt x="98372" y="15764"/>
                    <a:pt x="106470" y="15764"/>
                  </a:cubicBezTo>
                  <a:cubicBezTo>
                    <a:pt x="123930" y="15764"/>
                    <a:pt x="124436" y="33224"/>
                    <a:pt x="124436" y="36767"/>
                  </a:cubicBezTo>
                  <a:cubicBezTo>
                    <a:pt x="124436" y="41322"/>
                    <a:pt x="123171" y="44865"/>
                    <a:pt x="123171" y="46130"/>
                  </a:cubicBezTo>
                  <a:cubicBezTo>
                    <a:pt x="123171" y="47901"/>
                    <a:pt x="124690" y="47901"/>
                    <a:pt x="124943" y="47901"/>
                  </a:cubicBezTo>
                  <a:cubicBezTo>
                    <a:pt x="128991" y="47901"/>
                    <a:pt x="135824" y="45118"/>
                    <a:pt x="142150" y="40563"/>
                  </a:cubicBezTo>
                  <a:cubicBezTo>
                    <a:pt x="146705" y="37020"/>
                    <a:pt x="148982" y="34490"/>
                    <a:pt x="148982" y="24115"/>
                  </a:cubicBezTo>
                  <a:cubicBezTo>
                    <a:pt x="148982" y="10450"/>
                    <a:pt x="141897" y="75"/>
                    <a:pt x="127726" y="75"/>
                  </a:cubicBezTo>
                  <a:cubicBezTo>
                    <a:pt x="119629" y="75"/>
                    <a:pt x="97360" y="2099"/>
                    <a:pt x="72561" y="27151"/>
                  </a:cubicBezTo>
                  <a:cubicBezTo>
                    <a:pt x="52317" y="47901"/>
                    <a:pt x="40424" y="93451"/>
                    <a:pt x="35616" y="112429"/>
                  </a:cubicBezTo>
                  <a:cubicBezTo>
                    <a:pt x="31061" y="129890"/>
                    <a:pt x="29036" y="137735"/>
                    <a:pt x="21445" y="152918"/>
                  </a:cubicBezTo>
                  <a:cubicBezTo>
                    <a:pt x="19673" y="155954"/>
                    <a:pt x="13094" y="167088"/>
                    <a:pt x="9551" y="170378"/>
                  </a:cubicBezTo>
                  <a:cubicBezTo>
                    <a:pt x="2719" y="176704"/>
                    <a:pt x="188" y="181259"/>
                    <a:pt x="188" y="182525"/>
                  </a:cubicBezTo>
                  <a:cubicBezTo>
                    <a:pt x="188" y="183031"/>
                    <a:pt x="695" y="184043"/>
                    <a:pt x="2466" y="184043"/>
                  </a:cubicBezTo>
                  <a:cubicBezTo>
                    <a:pt x="3478" y="184043"/>
                    <a:pt x="8792" y="183031"/>
                    <a:pt x="15371" y="178729"/>
                  </a:cubicBezTo>
                  <a:cubicBezTo>
                    <a:pt x="19673" y="176198"/>
                    <a:pt x="20179" y="175692"/>
                    <a:pt x="26000" y="169619"/>
                  </a:cubicBezTo>
                  <a:cubicBezTo>
                    <a:pt x="38652" y="169872"/>
                    <a:pt x="47509" y="172149"/>
                    <a:pt x="63451" y="176704"/>
                  </a:cubicBezTo>
                  <a:cubicBezTo>
                    <a:pt x="76357" y="180247"/>
                    <a:pt x="89262" y="184043"/>
                    <a:pt x="102168" y="184043"/>
                  </a:cubicBezTo>
                  <a:cubicBezTo>
                    <a:pt x="122665" y="184043"/>
                    <a:pt x="143415" y="168607"/>
                    <a:pt x="151513" y="157472"/>
                  </a:cubicBezTo>
                  <a:cubicBezTo>
                    <a:pt x="156574" y="150640"/>
                    <a:pt x="158092" y="144314"/>
                    <a:pt x="158092" y="143555"/>
                  </a:cubicBezTo>
                  <a:cubicBezTo>
                    <a:pt x="158092" y="141783"/>
                    <a:pt x="156574" y="141783"/>
                    <a:pt x="156321" y="141783"/>
                  </a:cubicBezTo>
                  <a:cubicBezTo>
                    <a:pt x="152272" y="141783"/>
                    <a:pt x="146199" y="144567"/>
                    <a:pt x="141897" y="147603"/>
                  </a:cubicBezTo>
                  <a:cubicBezTo>
                    <a:pt x="135065" y="151905"/>
                    <a:pt x="134559" y="153424"/>
                    <a:pt x="133040" y="157726"/>
                  </a:cubicBezTo>
                  <a:cubicBezTo>
                    <a:pt x="131775" y="161774"/>
                    <a:pt x="130257" y="163799"/>
                    <a:pt x="129244" y="165317"/>
                  </a:cubicBezTo>
                  <a:cubicBezTo>
                    <a:pt x="127220" y="168354"/>
                    <a:pt x="126967" y="168354"/>
                    <a:pt x="123171" y="168354"/>
                  </a:cubicBezTo>
                  <a:cubicBezTo>
                    <a:pt x="111025" y="168354"/>
                    <a:pt x="98372" y="164558"/>
                    <a:pt x="81671" y="160003"/>
                  </a:cubicBezTo>
                  <a:cubicBezTo>
                    <a:pt x="74585" y="157979"/>
                    <a:pt x="60668" y="153930"/>
                    <a:pt x="48015" y="153930"/>
                  </a:cubicBezTo>
                  <a:cubicBezTo>
                    <a:pt x="44725" y="153930"/>
                    <a:pt x="41183" y="154183"/>
                    <a:pt x="37893" y="154942"/>
                  </a:cubicBezTo>
                  <a:close/>
                </a:path>
              </a:pathLst>
            </a:custGeom>
            <a:solidFill>
              <a:srgbClr val="000000"/>
            </a:solidFill>
            <a:ln w="2538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4D88234D-8591-0B03-5182-CD17267F2A1D}"/>
                </a:ext>
              </a:extLst>
            </p:cNvPr>
            <p:cNvSpPr/>
            <p:nvPr>
              <p:custDataLst>
                <p:tags r:id="rId9"/>
              </p:custDataLst>
            </p:nvPr>
          </p:nvSpPr>
          <p:spPr>
            <a:xfrm>
              <a:off x="7525254" y="4248094"/>
              <a:ext cx="58707" cy="253051"/>
            </a:xfrm>
            <a:custGeom>
              <a:avLst/>
              <a:gdLst>
                <a:gd name="connsiteX0" fmla="*/ 58903 w 58707"/>
                <a:gd name="connsiteY0" fmla="*/ 250595 h 253051"/>
                <a:gd name="connsiteX1" fmla="*/ 54601 w 58707"/>
                <a:gd name="connsiteY1" fmla="*/ 245028 h 253051"/>
                <a:gd name="connsiteX2" fmla="*/ 14872 w 58707"/>
                <a:gd name="connsiteY2" fmla="*/ 126600 h 253051"/>
                <a:gd name="connsiteX3" fmla="*/ 55613 w 58707"/>
                <a:gd name="connsiteY3" fmla="*/ 6907 h 253051"/>
                <a:gd name="connsiteX4" fmla="*/ 58903 w 58707"/>
                <a:gd name="connsiteY4" fmla="*/ 2605 h 253051"/>
                <a:gd name="connsiteX5" fmla="*/ 56373 w 58707"/>
                <a:gd name="connsiteY5" fmla="*/ 75 h 253051"/>
                <a:gd name="connsiteX6" fmla="*/ 16138 w 58707"/>
                <a:gd name="connsiteY6" fmla="*/ 49420 h 253051"/>
                <a:gd name="connsiteX7" fmla="*/ 195 w 58707"/>
                <a:gd name="connsiteY7" fmla="*/ 126600 h 253051"/>
                <a:gd name="connsiteX8" fmla="*/ 16897 w 58707"/>
                <a:gd name="connsiteY8" fmla="*/ 205552 h 253051"/>
                <a:gd name="connsiteX9" fmla="*/ 56373 w 58707"/>
                <a:gd name="connsiteY9" fmla="*/ 253126 h 253051"/>
                <a:gd name="connsiteX10" fmla="*/ 58903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3" y="250595"/>
                  </a:moveTo>
                  <a:cubicBezTo>
                    <a:pt x="58903" y="249836"/>
                    <a:pt x="58903" y="249330"/>
                    <a:pt x="54601" y="245028"/>
                  </a:cubicBezTo>
                  <a:cubicBezTo>
                    <a:pt x="22970" y="213144"/>
                    <a:pt x="14872" y="165317"/>
                    <a:pt x="14872" y="126600"/>
                  </a:cubicBezTo>
                  <a:cubicBezTo>
                    <a:pt x="14872" y="82569"/>
                    <a:pt x="24488" y="38538"/>
                    <a:pt x="55613" y="6907"/>
                  </a:cubicBezTo>
                  <a:cubicBezTo>
                    <a:pt x="58903" y="3871"/>
                    <a:pt x="58903" y="3364"/>
                    <a:pt x="58903" y="2605"/>
                  </a:cubicBezTo>
                  <a:cubicBezTo>
                    <a:pt x="58903" y="834"/>
                    <a:pt x="57891" y="75"/>
                    <a:pt x="56373" y="75"/>
                  </a:cubicBezTo>
                  <a:cubicBezTo>
                    <a:pt x="53842" y="75"/>
                    <a:pt x="31068" y="17282"/>
                    <a:pt x="16138" y="49420"/>
                  </a:cubicBezTo>
                  <a:cubicBezTo>
                    <a:pt x="3232" y="77255"/>
                    <a:pt x="195" y="105344"/>
                    <a:pt x="195" y="126600"/>
                  </a:cubicBezTo>
                  <a:cubicBezTo>
                    <a:pt x="195" y="146338"/>
                    <a:pt x="2979" y="176957"/>
                    <a:pt x="16897" y="205552"/>
                  </a:cubicBezTo>
                  <a:cubicBezTo>
                    <a:pt x="32080" y="236677"/>
                    <a:pt x="53842" y="253126"/>
                    <a:pt x="56373" y="253126"/>
                  </a:cubicBezTo>
                  <a:cubicBezTo>
                    <a:pt x="57891" y="253126"/>
                    <a:pt x="58903" y="252367"/>
                    <a:pt x="58903" y="250595"/>
                  </a:cubicBezTo>
                  <a:close/>
                </a:path>
              </a:pathLst>
            </a:custGeom>
            <a:solidFill>
              <a:srgbClr val="000000"/>
            </a:solidFill>
            <a:ln w="2538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AD079B11-0900-9765-9C93-B1D75D570E47}"/>
                </a:ext>
              </a:extLst>
            </p:cNvPr>
            <p:cNvSpPr/>
            <p:nvPr>
              <p:custDataLst>
                <p:tags r:id="rId10"/>
              </p:custDataLst>
            </p:nvPr>
          </p:nvSpPr>
          <p:spPr>
            <a:xfrm>
              <a:off x="7609240" y="4259481"/>
              <a:ext cx="104510" cy="181184"/>
            </a:xfrm>
            <a:custGeom>
              <a:avLst/>
              <a:gdLst>
                <a:gd name="connsiteX0" fmla="*/ 104709 w 104510"/>
                <a:gd name="connsiteY0" fmla="*/ 51950 h 181184"/>
                <a:gd name="connsiteX1" fmla="*/ 74343 w 104510"/>
                <a:gd name="connsiteY1" fmla="*/ 75 h 181184"/>
                <a:gd name="connsiteX2" fmla="*/ 199 w 104510"/>
                <a:gd name="connsiteY2" fmla="*/ 129384 h 181184"/>
                <a:gd name="connsiteX3" fmla="*/ 30565 w 104510"/>
                <a:gd name="connsiteY3" fmla="*/ 181259 h 181184"/>
                <a:gd name="connsiteX4" fmla="*/ 104709 w 104510"/>
                <a:gd name="connsiteY4" fmla="*/ 51950 h 181184"/>
                <a:gd name="connsiteX5" fmla="*/ 27023 w 104510"/>
                <a:gd name="connsiteY5" fmla="*/ 86618 h 181184"/>
                <a:gd name="connsiteX6" fmla="*/ 46508 w 104510"/>
                <a:gd name="connsiteY6" fmla="*/ 32212 h 181184"/>
                <a:gd name="connsiteX7" fmla="*/ 74090 w 104510"/>
                <a:gd name="connsiteY7" fmla="*/ 5642 h 181184"/>
                <a:gd name="connsiteX8" fmla="*/ 88008 w 104510"/>
                <a:gd name="connsiteY8" fmla="*/ 36261 h 181184"/>
                <a:gd name="connsiteX9" fmla="*/ 79910 w 104510"/>
                <a:gd name="connsiteY9" fmla="*/ 86618 h 181184"/>
                <a:gd name="connsiteX10" fmla="*/ 27023 w 104510"/>
                <a:gd name="connsiteY10" fmla="*/ 86618 h 181184"/>
                <a:gd name="connsiteX11" fmla="*/ 77633 w 104510"/>
                <a:gd name="connsiteY11" fmla="*/ 94716 h 181184"/>
                <a:gd name="connsiteX12" fmla="*/ 59919 w 104510"/>
                <a:gd name="connsiteY12" fmla="*/ 146085 h 181184"/>
                <a:gd name="connsiteX13" fmla="*/ 30565 w 104510"/>
                <a:gd name="connsiteY13" fmla="*/ 175692 h 181184"/>
                <a:gd name="connsiteX14" fmla="*/ 16901 w 104510"/>
                <a:gd name="connsiteY14" fmla="*/ 144820 h 181184"/>
                <a:gd name="connsiteX15" fmla="*/ 24998 w 104510"/>
                <a:gd name="connsiteY15" fmla="*/ 94716 h 181184"/>
                <a:gd name="connsiteX16" fmla="*/ 77633 w 104510"/>
                <a:gd name="connsiteY16" fmla="*/ 94716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09" y="51950"/>
                  </a:moveTo>
                  <a:cubicBezTo>
                    <a:pt x="104709" y="35249"/>
                    <a:pt x="100154" y="75"/>
                    <a:pt x="74343" y="75"/>
                  </a:cubicBezTo>
                  <a:cubicBezTo>
                    <a:pt x="39169" y="75"/>
                    <a:pt x="199" y="71435"/>
                    <a:pt x="199" y="129384"/>
                  </a:cubicBezTo>
                  <a:cubicBezTo>
                    <a:pt x="199" y="153171"/>
                    <a:pt x="7538" y="181259"/>
                    <a:pt x="30565" y="181259"/>
                  </a:cubicBezTo>
                  <a:cubicBezTo>
                    <a:pt x="66245" y="181259"/>
                    <a:pt x="104709" y="108634"/>
                    <a:pt x="104709" y="51950"/>
                  </a:cubicBezTo>
                  <a:close/>
                  <a:moveTo>
                    <a:pt x="27023" y="86618"/>
                  </a:moveTo>
                  <a:cubicBezTo>
                    <a:pt x="31324" y="70423"/>
                    <a:pt x="36385" y="50179"/>
                    <a:pt x="46508" y="32212"/>
                  </a:cubicBezTo>
                  <a:cubicBezTo>
                    <a:pt x="53340" y="19813"/>
                    <a:pt x="62703" y="5642"/>
                    <a:pt x="74090" y="5642"/>
                  </a:cubicBezTo>
                  <a:cubicBezTo>
                    <a:pt x="86490" y="5642"/>
                    <a:pt x="88008" y="21837"/>
                    <a:pt x="88008" y="36261"/>
                  </a:cubicBezTo>
                  <a:cubicBezTo>
                    <a:pt x="88008" y="48661"/>
                    <a:pt x="85983" y="61566"/>
                    <a:pt x="79910" y="86618"/>
                  </a:cubicBezTo>
                  <a:lnTo>
                    <a:pt x="27023" y="86618"/>
                  </a:lnTo>
                  <a:close/>
                  <a:moveTo>
                    <a:pt x="77633" y="94716"/>
                  </a:moveTo>
                  <a:cubicBezTo>
                    <a:pt x="74849" y="106356"/>
                    <a:pt x="69535" y="127866"/>
                    <a:pt x="59919" y="146085"/>
                  </a:cubicBezTo>
                  <a:cubicBezTo>
                    <a:pt x="51062" y="163293"/>
                    <a:pt x="41446" y="175692"/>
                    <a:pt x="30565" y="175692"/>
                  </a:cubicBezTo>
                  <a:cubicBezTo>
                    <a:pt x="22215" y="175692"/>
                    <a:pt x="16901" y="168354"/>
                    <a:pt x="16901" y="144820"/>
                  </a:cubicBezTo>
                  <a:cubicBezTo>
                    <a:pt x="16901" y="134192"/>
                    <a:pt x="18419" y="119515"/>
                    <a:pt x="24998" y="94716"/>
                  </a:cubicBezTo>
                  <a:lnTo>
                    <a:pt x="77633" y="94716"/>
                  </a:lnTo>
                  <a:close/>
                </a:path>
              </a:pathLst>
            </a:custGeom>
            <a:solidFill>
              <a:srgbClr val="000000"/>
            </a:solidFill>
            <a:ln w="2538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980BDAEA-8FE7-E333-FF9D-884B3C653198}"/>
                </a:ext>
              </a:extLst>
            </p:cNvPr>
            <p:cNvSpPr/>
            <p:nvPr>
              <p:custDataLst>
                <p:tags r:id="rId11"/>
              </p:custDataLst>
            </p:nvPr>
          </p:nvSpPr>
          <p:spPr>
            <a:xfrm>
              <a:off x="7738858" y="4248094"/>
              <a:ext cx="58707" cy="253051"/>
            </a:xfrm>
            <a:custGeom>
              <a:avLst/>
              <a:gdLst>
                <a:gd name="connsiteX0" fmla="*/ 58912 w 58707"/>
                <a:gd name="connsiteY0" fmla="*/ 126600 h 253051"/>
                <a:gd name="connsiteX1" fmla="*/ 42211 w 58707"/>
                <a:gd name="connsiteY1" fmla="*/ 47648 h 253051"/>
                <a:gd name="connsiteX2" fmla="*/ 2735 w 58707"/>
                <a:gd name="connsiteY2" fmla="*/ 75 h 253051"/>
                <a:gd name="connsiteX3" fmla="*/ 204 w 58707"/>
                <a:gd name="connsiteY3" fmla="*/ 2605 h 253051"/>
                <a:gd name="connsiteX4" fmla="*/ 5012 w 58707"/>
                <a:gd name="connsiteY4" fmla="*/ 8425 h 253051"/>
                <a:gd name="connsiteX5" fmla="*/ 44235 w 58707"/>
                <a:gd name="connsiteY5" fmla="*/ 126600 h 253051"/>
                <a:gd name="connsiteX6" fmla="*/ 3494 w 58707"/>
                <a:gd name="connsiteY6" fmla="*/ 246293 h 253051"/>
                <a:gd name="connsiteX7" fmla="*/ 204 w 58707"/>
                <a:gd name="connsiteY7" fmla="*/ 250595 h 253051"/>
                <a:gd name="connsiteX8" fmla="*/ 2735 w 58707"/>
                <a:gd name="connsiteY8" fmla="*/ 253126 h 253051"/>
                <a:gd name="connsiteX9" fmla="*/ 42970 w 58707"/>
                <a:gd name="connsiteY9" fmla="*/ 203781 h 253051"/>
                <a:gd name="connsiteX10" fmla="*/ 58912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12" y="126600"/>
                  </a:moveTo>
                  <a:cubicBezTo>
                    <a:pt x="58912" y="106862"/>
                    <a:pt x="56128" y="76243"/>
                    <a:pt x="42211" y="47648"/>
                  </a:cubicBezTo>
                  <a:cubicBezTo>
                    <a:pt x="27028" y="16523"/>
                    <a:pt x="5265" y="75"/>
                    <a:pt x="2735" y="75"/>
                  </a:cubicBezTo>
                  <a:cubicBezTo>
                    <a:pt x="1216" y="75"/>
                    <a:pt x="204" y="1087"/>
                    <a:pt x="204" y="2605"/>
                  </a:cubicBezTo>
                  <a:cubicBezTo>
                    <a:pt x="204" y="3364"/>
                    <a:pt x="204" y="3871"/>
                    <a:pt x="5012" y="8425"/>
                  </a:cubicBezTo>
                  <a:cubicBezTo>
                    <a:pt x="29811" y="33477"/>
                    <a:pt x="44235" y="73713"/>
                    <a:pt x="44235" y="126600"/>
                  </a:cubicBezTo>
                  <a:cubicBezTo>
                    <a:pt x="44235" y="169872"/>
                    <a:pt x="34872" y="214409"/>
                    <a:pt x="3494" y="246293"/>
                  </a:cubicBezTo>
                  <a:cubicBezTo>
                    <a:pt x="204" y="249330"/>
                    <a:pt x="204" y="249836"/>
                    <a:pt x="204" y="250595"/>
                  </a:cubicBezTo>
                  <a:cubicBezTo>
                    <a:pt x="204" y="252114"/>
                    <a:pt x="1216" y="253126"/>
                    <a:pt x="2735" y="253126"/>
                  </a:cubicBezTo>
                  <a:cubicBezTo>
                    <a:pt x="5265" y="253126"/>
                    <a:pt x="28040" y="235918"/>
                    <a:pt x="42970" y="203781"/>
                  </a:cubicBezTo>
                  <a:cubicBezTo>
                    <a:pt x="55875" y="175945"/>
                    <a:pt x="58912" y="147857"/>
                    <a:pt x="58912" y="126600"/>
                  </a:cubicBezTo>
                  <a:close/>
                </a:path>
              </a:pathLst>
            </a:custGeom>
            <a:solidFill>
              <a:srgbClr val="000000"/>
            </a:solidFill>
            <a:ln w="2538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5073315F-BFAD-F823-3EAA-CFE611120311}"/>
                </a:ext>
              </a:extLst>
            </p:cNvPr>
            <p:cNvSpPr/>
            <p:nvPr>
              <p:custDataLst>
                <p:tags r:id="rId12"/>
              </p:custDataLst>
            </p:nvPr>
          </p:nvSpPr>
          <p:spPr>
            <a:xfrm>
              <a:off x="7907304" y="4345013"/>
              <a:ext cx="168278" cy="59213"/>
            </a:xfrm>
            <a:custGeom>
              <a:avLst/>
              <a:gdLst>
                <a:gd name="connsiteX0" fmla="*/ 159886 w 168278"/>
                <a:gd name="connsiteY0" fmla="*/ 10197 h 59213"/>
                <a:gd name="connsiteX1" fmla="*/ 168490 w 168278"/>
                <a:gd name="connsiteY1" fmla="*/ 5136 h 59213"/>
                <a:gd name="connsiteX2" fmla="*/ 160139 w 168278"/>
                <a:gd name="connsiteY2" fmla="*/ 75 h 59213"/>
                <a:gd name="connsiteX3" fmla="*/ 8561 w 168278"/>
                <a:gd name="connsiteY3" fmla="*/ 75 h 59213"/>
                <a:gd name="connsiteX4" fmla="*/ 211 w 168278"/>
                <a:gd name="connsiteY4" fmla="*/ 5136 h 59213"/>
                <a:gd name="connsiteX5" fmla="*/ 8814 w 168278"/>
                <a:gd name="connsiteY5" fmla="*/ 10197 h 59213"/>
                <a:gd name="connsiteX6" fmla="*/ 159886 w 168278"/>
                <a:gd name="connsiteY6" fmla="*/ 10197 h 59213"/>
                <a:gd name="connsiteX7" fmla="*/ 160139 w 168278"/>
                <a:gd name="connsiteY7" fmla="*/ 59289 h 59213"/>
                <a:gd name="connsiteX8" fmla="*/ 168490 w 168278"/>
                <a:gd name="connsiteY8" fmla="*/ 54228 h 59213"/>
                <a:gd name="connsiteX9" fmla="*/ 159886 w 168278"/>
                <a:gd name="connsiteY9" fmla="*/ 49167 h 59213"/>
                <a:gd name="connsiteX10" fmla="*/ 8814 w 168278"/>
                <a:gd name="connsiteY10" fmla="*/ 49167 h 59213"/>
                <a:gd name="connsiteX11" fmla="*/ 211 w 168278"/>
                <a:gd name="connsiteY11" fmla="*/ 54228 h 59213"/>
                <a:gd name="connsiteX12" fmla="*/ 8561 w 168278"/>
                <a:gd name="connsiteY12" fmla="*/ 59289 h 59213"/>
                <a:gd name="connsiteX13" fmla="*/ 160139 w 168278"/>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86" y="10197"/>
                  </a:moveTo>
                  <a:cubicBezTo>
                    <a:pt x="163682" y="10197"/>
                    <a:pt x="168490" y="10197"/>
                    <a:pt x="168490" y="5136"/>
                  </a:cubicBezTo>
                  <a:cubicBezTo>
                    <a:pt x="168490" y="75"/>
                    <a:pt x="163682" y="75"/>
                    <a:pt x="160139" y="75"/>
                  </a:cubicBezTo>
                  <a:lnTo>
                    <a:pt x="8561" y="75"/>
                  </a:lnTo>
                  <a:cubicBezTo>
                    <a:pt x="5019" y="75"/>
                    <a:pt x="211" y="75"/>
                    <a:pt x="211" y="5136"/>
                  </a:cubicBezTo>
                  <a:cubicBezTo>
                    <a:pt x="211" y="10197"/>
                    <a:pt x="5019" y="10197"/>
                    <a:pt x="8814" y="10197"/>
                  </a:cubicBezTo>
                  <a:lnTo>
                    <a:pt x="159886" y="10197"/>
                  </a:lnTo>
                  <a:close/>
                  <a:moveTo>
                    <a:pt x="160139" y="59289"/>
                  </a:moveTo>
                  <a:cubicBezTo>
                    <a:pt x="163682" y="59289"/>
                    <a:pt x="168490" y="59289"/>
                    <a:pt x="168490" y="54228"/>
                  </a:cubicBezTo>
                  <a:cubicBezTo>
                    <a:pt x="168490" y="49167"/>
                    <a:pt x="163682" y="49167"/>
                    <a:pt x="159886" y="49167"/>
                  </a:cubicBezTo>
                  <a:lnTo>
                    <a:pt x="8814" y="49167"/>
                  </a:lnTo>
                  <a:cubicBezTo>
                    <a:pt x="5019" y="49167"/>
                    <a:pt x="211" y="49167"/>
                    <a:pt x="211" y="54228"/>
                  </a:cubicBezTo>
                  <a:cubicBezTo>
                    <a:pt x="211" y="59289"/>
                    <a:pt x="5019" y="59289"/>
                    <a:pt x="8561" y="59289"/>
                  </a:cubicBezTo>
                  <a:lnTo>
                    <a:pt x="160139" y="59289"/>
                  </a:lnTo>
                  <a:close/>
                </a:path>
              </a:pathLst>
            </a:custGeom>
            <a:solidFill>
              <a:srgbClr val="000000"/>
            </a:solidFill>
            <a:ln w="2538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9DB3487C-2D78-956C-6A7C-CDC38EDF3268}"/>
                </a:ext>
              </a:extLst>
            </p:cNvPr>
            <p:cNvSpPr/>
            <p:nvPr>
              <p:custDataLst>
                <p:tags r:id="rId13"/>
              </p:custDataLst>
            </p:nvPr>
          </p:nvSpPr>
          <p:spPr>
            <a:xfrm>
              <a:off x="8181245" y="4369559"/>
              <a:ext cx="154614" cy="10122"/>
            </a:xfrm>
            <a:custGeom>
              <a:avLst/>
              <a:gdLst>
                <a:gd name="connsiteX0" fmla="*/ 145979 w 154614"/>
                <a:gd name="connsiteY0" fmla="*/ 10197 h 10122"/>
                <a:gd name="connsiteX1" fmla="*/ 154835 w 154614"/>
                <a:gd name="connsiteY1" fmla="*/ 5136 h 10122"/>
                <a:gd name="connsiteX2" fmla="*/ 145979 w 154614"/>
                <a:gd name="connsiteY2" fmla="*/ 75 h 10122"/>
                <a:gd name="connsiteX3" fmla="*/ 9078 w 154614"/>
                <a:gd name="connsiteY3" fmla="*/ 75 h 10122"/>
                <a:gd name="connsiteX4" fmla="*/ 221 w 154614"/>
                <a:gd name="connsiteY4" fmla="*/ 5136 h 10122"/>
                <a:gd name="connsiteX5" fmla="*/ 9078 w 154614"/>
                <a:gd name="connsiteY5" fmla="*/ 10197 h 10122"/>
                <a:gd name="connsiteX6" fmla="*/ 145979 w 154614"/>
                <a:gd name="connsiteY6" fmla="*/ 10197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79" y="10197"/>
                  </a:moveTo>
                  <a:cubicBezTo>
                    <a:pt x="150281" y="10197"/>
                    <a:pt x="154835" y="10197"/>
                    <a:pt x="154835" y="5136"/>
                  </a:cubicBezTo>
                  <a:cubicBezTo>
                    <a:pt x="154835" y="75"/>
                    <a:pt x="150281" y="75"/>
                    <a:pt x="145979" y="75"/>
                  </a:cubicBezTo>
                  <a:lnTo>
                    <a:pt x="9078" y="75"/>
                  </a:lnTo>
                  <a:cubicBezTo>
                    <a:pt x="4776" y="75"/>
                    <a:pt x="221" y="75"/>
                    <a:pt x="221" y="5136"/>
                  </a:cubicBezTo>
                  <a:cubicBezTo>
                    <a:pt x="221" y="10197"/>
                    <a:pt x="4776" y="10197"/>
                    <a:pt x="9078" y="10197"/>
                  </a:cubicBezTo>
                  <a:lnTo>
                    <a:pt x="145979" y="10197"/>
                  </a:lnTo>
                  <a:close/>
                </a:path>
              </a:pathLst>
            </a:custGeom>
            <a:solidFill>
              <a:srgbClr val="000000"/>
            </a:solidFill>
            <a:ln w="2538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ED493B08-5DCC-1703-EF3E-2C30CE439AAF}"/>
                </a:ext>
              </a:extLst>
            </p:cNvPr>
            <p:cNvSpPr/>
            <p:nvPr>
              <p:custDataLst>
                <p:tags r:id="rId14"/>
              </p:custDataLst>
            </p:nvPr>
          </p:nvSpPr>
          <p:spPr>
            <a:xfrm>
              <a:off x="8366676" y="4265808"/>
              <a:ext cx="183658" cy="172074"/>
            </a:xfrm>
            <a:custGeom>
              <a:avLst/>
              <a:gdLst>
                <a:gd name="connsiteX0" fmla="*/ 169773 w 183658"/>
                <a:gd name="connsiteY0" fmla="*/ 113189 h 172074"/>
                <a:gd name="connsiteX1" fmla="*/ 171038 w 183658"/>
                <a:gd name="connsiteY1" fmla="*/ 109646 h 172074"/>
                <a:gd name="connsiteX2" fmla="*/ 168002 w 183658"/>
                <a:gd name="connsiteY2" fmla="*/ 106862 h 172074"/>
                <a:gd name="connsiteX3" fmla="*/ 164712 w 183658"/>
                <a:gd name="connsiteY3" fmla="*/ 109899 h 172074"/>
                <a:gd name="connsiteX4" fmla="*/ 95629 w 183658"/>
                <a:gd name="connsiteY4" fmla="*/ 164305 h 172074"/>
                <a:gd name="connsiteX5" fmla="*/ 58684 w 183658"/>
                <a:gd name="connsiteY5" fmla="*/ 164305 h 172074"/>
                <a:gd name="connsiteX6" fmla="*/ 53117 w 183658"/>
                <a:gd name="connsiteY6" fmla="*/ 164052 h 172074"/>
                <a:gd name="connsiteX7" fmla="*/ 49827 w 183658"/>
                <a:gd name="connsiteY7" fmla="*/ 161521 h 172074"/>
                <a:gd name="connsiteX8" fmla="*/ 51092 w 183658"/>
                <a:gd name="connsiteY8" fmla="*/ 155701 h 172074"/>
                <a:gd name="connsiteX9" fmla="*/ 68300 w 183658"/>
                <a:gd name="connsiteY9" fmla="*/ 86618 h 172074"/>
                <a:gd name="connsiteX10" fmla="*/ 93352 w 183658"/>
                <a:gd name="connsiteY10" fmla="*/ 86618 h 172074"/>
                <a:gd name="connsiteX11" fmla="*/ 114861 w 183658"/>
                <a:gd name="connsiteY11" fmla="*/ 98259 h 172074"/>
                <a:gd name="connsiteX12" fmla="*/ 113090 w 183658"/>
                <a:gd name="connsiteY12" fmla="*/ 110658 h 172074"/>
                <a:gd name="connsiteX13" fmla="*/ 112331 w 183658"/>
                <a:gd name="connsiteY13" fmla="*/ 113442 h 172074"/>
                <a:gd name="connsiteX14" fmla="*/ 115620 w 183658"/>
                <a:gd name="connsiteY14" fmla="*/ 116225 h 172074"/>
                <a:gd name="connsiteX15" fmla="*/ 119416 w 183658"/>
                <a:gd name="connsiteY15" fmla="*/ 111164 h 172074"/>
                <a:gd name="connsiteX16" fmla="*/ 133840 w 183658"/>
                <a:gd name="connsiteY16" fmla="*/ 51950 h 172074"/>
                <a:gd name="connsiteX17" fmla="*/ 130803 w 183658"/>
                <a:gd name="connsiteY17" fmla="*/ 49167 h 172074"/>
                <a:gd name="connsiteX18" fmla="*/ 127261 w 183658"/>
                <a:gd name="connsiteY18" fmla="*/ 53722 h 172074"/>
                <a:gd name="connsiteX19" fmla="*/ 94111 w 183658"/>
                <a:gd name="connsiteY19" fmla="*/ 78774 h 172074"/>
                <a:gd name="connsiteX20" fmla="*/ 70324 w 183658"/>
                <a:gd name="connsiteY20" fmla="*/ 78774 h 172074"/>
                <a:gd name="connsiteX21" fmla="*/ 85507 w 183658"/>
                <a:gd name="connsiteY21" fmla="*/ 17788 h 172074"/>
                <a:gd name="connsiteX22" fmla="*/ 99172 w 183658"/>
                <a:gd name="connsiteY22" fmla="*/ 7919 h 172074"/>
                <a:gd name="connsiteX23" fmla="*/ 134852 w 183658"/>
                <a:gd name="connsiteY23" fmla="*/ 7919 h 172074"/>
                <a:gd name="connsiteX24" fmla="*/ 173316 w 183658"/>
                <a:gd name="connsiteY24" fmla="*/ 36008 h 172074"/>
                <a:gd name="connsiteX25" fmla="*/ 172304 w 183658"/>
                <a:gd name="connsiteY25" fmla="*/ 49420 h 172074"/>
                <a:gd name="connsiteX26" fmla="*/ 172051 w 183658"/>
                <a:gd name="connsiteY26" fmla="*/ 53975 h 172074"/>
                <a:gd name="connsiteX27" fmla="*/ 175087 w 183658"/>
                <a:gd name="connsiteY27" fmla="*/ 57011 h 172074"/>
                <a:gd name="connsiteX28" fmla="*/ 178630 w 183658"/>
                <a:gd name="connsiteY28" fmla="*/ 50685 h 172074"/>
                <a:gd name="connsiteX29" fmla="*/ 183691 w 183658"/>
                <a:gd name="connsiteY29" fmla="*/ 6907 h 172074"/>
                <a:gd name="connsiteX30" fmla="*/ 176859 w 183658"/>
                <a:gd name="connsiteY30" fmla="*/ 75 h 172074"/>
                <a:gd name="connsiteX31" fmla="*/ 49068 w 183658"/>
                <a:gd name="connsiteY31" fmla="*/ 75 h 172074"/>
                <a:gd name="connsiteX32" fmla="*/ 41476 w 183658"/>
                <a:gd name="connsiteY32" fmla="*/ 5136 h 172074"/>
                <a:gd name="connsiteX33" fmla="*/ 48562 w 183658"/>
                <a:gd name="connsiteY33" fmla="*/ 7919 h 172074"/>
                <a:gd name="connsiteX34" fmla="*/ 65010 w 183658"/>
                <a:gd name="connsiteY34" fmla="*/ 12474 h 172074"/>
                <a:gd name="connsiteX35" fmla="*/ 63745 w 183658"/>
                <a:gd name="connsiteY35" fmla="*/ 18547 h 172074"/>
                <a:gd name="connsiteX36" fmla="*/ 30342 w 183658"/>
                <a:gd name="connsiteY36" fmla="*/ 152411 h 172074"/>
                <a:gd name="connsiteX37" fmla="*/ 7314 w 183658"/>
                <a:gd name="connsiteY37" fmla="*/ 164305 h 172074"/>
                <a:gd name="connsiteX38" fmla="*/ 229 w 183658"/>
                <a:gd name="connsiteY38" fmla="*/ 169113 h 172074"/>
                <a:gd name="connsiteX39" fmla="*/ 7314 w 183658"/>
                <a:gd name="connsiteY39" fmla="*/ 172149 h 172074"/>
                <a:gd name="connsiteX40" fmla="*/ 138648 w 183658"/>
                <a:gd name="connsiteY40" fmla="*/ 172149 h 172074"/>
                <a:gd name="connsiteX41" fmla="*/ 146493 w 183658"/>
                <a:gd name="connsiteY41" fmla="*/ 167848 h 172074"/>
                <a:gd name="connsiteX42" fmla="*/ 169773 w 183658"/>
                <a:gd name="connsiteY42" fmla="*/ 113189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8" h="172074">
                  <a:moveTo>
                    <a:pt x="169773" y="113189"/>
                  </a:moveTo>
                  <a:cubicBezTo>
                    <a:pt x="170279" y="111923"/>
                    <a:pt x="171038" y="110152"/>
                    <a:pt x="171038" y="109646"/>
                  </a:cubicBezTo>
                  <a:cubicBezTo>
                    <a:pt x="171038" y="109393"/>
                    <a:pt x="171038" y="106862"/>
                    <a:pt x="168002" y="106862"/>
                  </a:cubicBezTo>
                  <a:cubicBezTo>
                    <a:pt x="165724" y="106862"/>
                    <a:pt x="165218" y="108381"/>
                    <a:pt x="164712" y="109899"/>
                  </a:cubicBezTo>
                  <a:cubicBezTo>
                    <a:pt x="148264" y="147350"/>
                    <a:pt x="138901" y="164305"/>
                    <a:pt x="95629" y="164305"/>
                  </a:cubicBezTo>
                  <a:lnTo>
                    <a:pt x="58684" y="164305"/>
                  </a:lnTo>
                  <a:cubicBezTo>
                    <a:pt x="55141" y="164305"/>
                    <a:pt x="54635" y="164305"/>
                    <a:pt x="53117" y="164052"/>
                  </a:cubicBezTo>
                  <a:cubicBezTo>
                    <a:pt x="50586" y="163799"/>
                    <a:pt x="49827" y="163546"/>
                    <a:pt x="49827" y="161521"/>
                  </a:cubicBezTo>
                  <a:cubicBezTo>
                    <a:pt x="49827" y="160762"/>
                    <a:pt x="49827" y="160256"/>
                    <a:pt x="51092" y="155701"/>
                  </a:cubicBezTo>
                  <a:lnTo>
                    <a:pt x="68300" y="86618"/>
                  </a:lnTo>
                  <a:lnTo>
                    <a:pt x="93352" y="86618"/>
                  </a:lnTo>
                  <a:cubicBezTo>
                    <a:pt x="114861" y="86618"/>
                    <a:pt x="114861" y="91932"/>
                    <a:pt x="114861" y="98259"/>
                  </a:cubicBezTo>
                  <a:cubicBezTo>
                    <a:pt x="114861" y="100030"/>
                    <a:pt x="114861" y="103066"/>
                    <a:pt x="113090" y="110658"/>
                  </a:cubicBezTo>
                  <a:cubicBezTo>
                    <a:pt x="112584" y="111923"/>
                    <a:pt x="112331" y="112682"/>
                    <a:pt x="112331" y="113442"/>
                  </a:cubicBezTo>
                  <a:cubicBezTo>
                    <a:pt x="112331" y="114707"/>
                    <a:pt x="113343" y="116225"/>
                    <a:pt x="115620" y="116225"/>
                  </a:cubicBezTo>
                  <a:cubicBezTo>
                    <a:pt x="117645" y="116225"/>
                    <a:pt x="118404" y="114960"/>
                    <a:pt x="119416" y="111164"/>
                  </a:cubicBezTo>
                  <a:lnTo>
                    <a:pt x="133840" y="51950"/>
                  </a:lnTo>
                  <a:cubicBezTo>
                    <a:pt x="133840" y="50432"/>
                    <a:pt x="132575" y="49167"/>
                    <a:pt x="130803" y="49167"/>
                  </a:cubicBezTo>
                  <a:cubicBezTo>
                    <a:pt x="128526" y="49167"/>
                    <a:pt x="128020" y="50685"/>
                    <a:pt x="127261" y="53722"/>
                  </a:cubicBezTo>
                  <a:cubicBezTo>
                    <a:pt x="121947" y="72953"/>
                    <a:pt x="117392" y="78774"/>
                    <a:pt x="94111" y="78774"/>
                  </a:cubicBezTo>
                  <a:lnTo>
                    <a:pt x="70324" y="78774"/>
                  </a:lnTo>
                  <a:lnTo>
                    <a:pt x="85507" y="17788"/>
                  </a:lnTo>
                  <a:cubicBezTo>
                    <a:pt x="87785" y="8931"/>
                    <a:pt x="88038" y="7919"/>
                    <a:pt x="99172" y="7919"/>
                  </a:cubicBezTo>
                  <a:lnTo>
                    <a:pt x="134852" y="7919"/>
                  </a:lnTo>
                  <a:cubicBezTo>
                    <a:pt x="165724" y="7919"/>
                    <a:pt x="173316" y="15258"/>
                    <a:pt x="173316" y="36008"/>
                  </a:cubicBezTo>
                  <a:cubicBezTo>
                    <a:pt x="173316" y="42081"/>
                    <a:pt x="173316" y="42587"/>
                    <a:pt x="172304" y="49420"/>
                  </a:cubicBezTo>
                  <a:cubicBezTo>
                    <a:pt x="172304" y="50938"/>
                    <a:pt x="172051" y="52709"/>
                    <a:pt x="172051" y="53975"/>
                  </a:cubicBezTo>
                  <a:cubicBezTo>
                    <a:pt x="172051" y="55240"/>
                    <a:pt x="172810" y="57011"/>
                    <a:pt x="175087" y="57011"/>
                  </a:cubicBezTo>
                  <a:cubicBezTo>
                    <a:pt x="177871" y="57011"/>
                    <a:pt x="178124" y="55493"/>
                    <a:pt x="178630" y="50685"/>
                  </a:cubicBezTo>
                  <a:lnTo>
                    <a:pt x="183691" y="6907"/>
                  </a:lnTo>
                  <a:cubicBezTo>
                    <a:pt x="184450" y="75"/>
                    <a:pt x="183185" y="75"/>
                    <a:pt x="176859" y="75"/>
                  </a:cubicBezTo>
                  <a:lnTo>
                    <a:pt x="49068" y="75"/>
                  </a:lnTo>
                  <a:cubicBezTo>
                    <a:pt x="44007" y="75"/>
                    <a:pt x="41476" y="75"/>
                    <a:pt x="41476" y="5136"/>
                  </a:cubicBezTo>
                  <a:cubicBezTo>
                    <a:pt x="41476" y="7919"/>
                    <a:pt x="43754" y="7919"/>
                    <a:pt x="48562" y="7919"/>
                  </a:cubicBezTo>
                  <a:cubicBezTo>
                    <a:pt x="57925" y="7919"/>
                    <a:pt x="65010" y="7919"/>
                    <a:pt x="65010" y="12474"/>
                  </a:cubicBezTo>
                  <a:cubicBezTo>
                    <a:pt x="65010" y="13486"/>
                    <a:pt x="65010" y="13993"/>
                    <a:pt x="63745" y="18547"/>
                  </a:cubicBezTo>
                  <a:lnTo>
                    <a:pt x="30342" y="152411"/>
                  </a:lnTo>
                  <a:cubicBezTo>
                    <a:pt x="27812" y="162280"/>
                    <a:pt x="27305" y="164305"/>
                    <a:pt x="7314" y="164305"/>
                  </a:cubicBezTo>
                  <a:cubicBezTo>
                    <a:pt x="3013" y="164305"/>
                    <a:pt x="229" y="164305"/>
                    <a:pt x="229" y="169113"/>
                  </a:cubicBezTo>
                  <a:cubicBezTo>
                    <a:pt x="229" y="172149"/>
                    <a:pt x="2506" y="172149"/>
                    <a:pt x="7314" y="172149"/>
                  </a:cubicBezTo>
                  <a:lnTo>
                    <a:pt x="138648" y="172149"/>
                  </a:lnTo>
                  <a:cubicBezTo>
                    <a:pt x="144468" y="172149"/>
                    <a:pt x="144721" y="171896"/>
                    <a:pt x="146493" y="167848"/>
                  </a:cubicBezTo>
                  <a:lnTo>
                    <a:pt x="169773" y="113189"/>
                  </a:lnTo>
                  <a:close/>
                </a:path>
              </a:pathLst>
            </a:custGeom>
            <a:solidFill>
              <a:srgbClr val="000000"/>
            </a:solidFill>
            <a:ln w="2538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84B82C4F-E345-074E-7054-CEB0FE639C5E}"/>
                </a:ext>
              </a:extLst>
            </p:cNvPr>
            <p:cNvSpPr/>
            <p:nvPr>
              <p:custDataLst>
                <p:tags r:id="rId15"/>
              </p:custDataLst>
            </p:nvPr>
          </p:nvSpPr>
          <p:spPr>
            <a:xfrm>
              <a:off x="8582726" y="4352908"/>
              <a:ext cx="52786" cy="28164"/>
            </a:xfrm>
            <a:custGeom>
              <a:avLst/>
              <a:gdLst>
                <a:gd name="connsiteX0" fmla="*/ 26630 w 52786"/>
                <a:gd name="connsiteY0" fmla="*/ 76 h 28164"/>
                <a:gd name="connsiteX1" fmla="*/ 237 w 52786"/>
                <a:gd name="connsiteY1" fmla="*/ 23635 h 28164"/>
                <a:gd name="connsiteX2" fmla="*/ 4134 w 52786"/>
                <a:gd name="connsiteY2" fmla="*/ 28241 h 28164"/>
                <a:gd name="connsiteX3" fmla="*/ 26630 w 52786"/>
                <a:gd name="connsiteY3" fmla="*/ 10704 h 28164"/>
                <a:gd name="connsiteX4" fmla="*/ 49126 w 52786"/>
                <a:gd name="connsiteY4" fmla="*/ 28241 h 28164"/>
                <a:gd name="connsiteX5" fmla="*/ 53023 w 52786"/>
                <a:gd name="connsiteY5" fmla="*/ 23635 h 28164"/>
                <a:gd name="connsiteX6" fmla="*/ 26630 w 52786"/>
                <a:gd name="connsiteY6" fmla="*/ 76 h 2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6" h="28164">
                  <a:moveTo>
                    <a:pt x="26630" y="76"/>
                  </a:moveTo>
                  <a:lnTo>
                    <a:pt x="237" y="23635"/>
                  </a:lnTo>
                  <a:lnTo>
                    <a:pt x="4134" y="28241"/>
                  </a:lnTo>
                  <a:lnTo>
                    <a:pt x="26630" y="10704"/>
                  </a:lnTo>
                  <a:lnTo>
                    <a:pt x="49126" y="28241"/>
                  </a:lnTo>
                  <a:lnTo>
                    <a:pt x="53023" y="23635"/>
                  </a:lnTo>
                  <a:lnTo>
                    <a:pt x="26630" y="76"/>
                  </a:lnTo>
                  <a:close/>
                </a:path>
              </a:pathLst>
            </a:custGeom>
            <a:solidFill>
              <a:srgbClr val="000000"/>
            </a:solidFill>
            <a:ln w="2538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D40BB16A-1570-AA73-7225-84B7B8ADAD40}"/>
                </a:ext>
              </a:extLst>
            </p:cNvPr>
            <p:cNvSpPr/>
            <p:nvPr>
              <p:custDataLst>
                <p:tags r:id="rId16"/>
              </p:custDataLst>
            </p:nvPr>
          </p:nvSpPr>
          <p:spPr>
            <a:xfrm>
              <a:off x="8552187" y="4397723"/>
              <a:ext cx="90870" cy="114252"/>
            </a:xfrm>
            <a:custGeom>
              <a:avLst/>
              <a:gdLst>
                <a:gd name="connsiteX0" fmla="*/ 90398 w 90870"/>
                <a:gd name="connsiteY0" fmla="*/ 11413 h 114252"/>
                <a:gd name="connsiteX1" fmla="*/ 91107 w 90870"/>
                <a:gd name="connsiteY1" fmla="*/ 7516 h 114252"/>
                <a:gd name="connsiteX2" fmla="*/ 85262 w 90870"/>
                <a:gd name="connsiteY2" fmla="*/ 1848 h 114252"/>
                <a:gd name="connsiteX3" fmla="*/ 77999 w 90870"/>
                <a:gd name="connsiteY3" fmla="*/ 6099 h 114252"/>
                <a:gd name="connsiteX4" fmla="*/ 75165 w 90870"/>
                <a:gd name="connsiteY4" fmla="*/ 16373 h 114252"/>
                <a:gd name="connsiteX5" fmla="*/ 71445 w 90870"/>
                <a:gd name="connsiteY5" fmla="*/ 31075 h 114252"/>
                <a:gd name="connsiteX6" fmla="*/ 64360 w 90870"/>
                <a:gd name="connsiteY6" fmla="*/ 59594 h 114252"/>
                <a:gd name="connsiteX7" fmla="*/ 42572 w 90870"/>
                <a:gd name="connsiteY7" fmla="*/ 75005 h 114252"/>
                <a:gd name="connsiteX8" fmla="*/ 30527 w 90870"/>
                <a:gd name="connsiteY8" fmla="*/ 60302 h 114252"/>
                <a:gd name="connsiteX9" fmla="*/ 39915 w 90870"/>
                <a:gd name="connsiteY9" fmla="*/ 25938 h 114252"/>
                <a:gd name="connsiteX10" fmla="*/ 42926 w 90870"/>
                <a:gd name="connsiteY10" fmla="*/ 15133 h 114252"/>
                <a:gd name="connsiteX11" fmla="*/ 26098 w 90870"/>
                <a:gd name="connsiteY11" fmla="*/ 76 h 114252"/>
                <a:gd name="connsiteX12" fmla="*/ 236 w 90870"/>
                <a:gd name="connsiteY12" fmla="*/ 27178 h 114252"/>
                <a:gd name="connsiteX13" fmla="*/ 3248 w 90870"/>
                <a:gd name="connsiteY13" fmla="*/ 29481 h 114252"/>
                <a:gd name="connsiteX14" fmla="*/ 6436 w 90870"/>
                <a:gd name="connsiteY14" fmla="*/ 26647 h 114252"/>
                <a:gd name="connsiteX15" fmla="*/ 25567 w 90870"/>
                <a:gd name="connsiteY15" fmla="*/ 5036 h 114252"/>
                <a:gd name="connsiteX16" fmla="*/ 29995 w 90870"/>
                <a:gd name="connsiteY16" fmla="*/ 11236 h 114252"/>
                <a:gd name="connsiteX17" fmla="*/ 27515 w 90870"/>
                <a:gd name="connsiteY17" fmla="*/ 21510 h 114252"/>
                <a:gd name="connsiteX18" fmla="*/ 17241 w 90870"/>
                <a:gd name="connsiteY18" fmla="*/ 57468 h 114252"/>
                <a:gd name="connsiteX19" fmla="*/ 24150 w 90870"/>
                <a:gd name="connsiteY19" fmla="*/ 74473 h 114252"/>
                <a:gd name="connsiteX20" fmla="*/ 41863 w 90870"/>
                <a:gd name="connsiteY20" fmla="*/ 79964 h 114252"/>
                <a:gd name="connsiteX21" fmla="*/ 61171 w 90870"/>
                <a:gd name="connsiteY21" fmla="*/ 71993 h 114252"/>
                <a:gd name="connsiteX22" fmla="*/ 49480 w 90870"/>
                <a:gd name="connsiteY22" fmla="*/ 98032 h 114252"/>
                <a:gd name="connsiteX23" fmla="*/ 28224 w 90870"/>
                <a:gd name="connsiteY23" fmla="*/ 109369 h 114252"/>
                <a:gd name="connsiteX24" fmla="*/ 14939 w 90870"/>
                <a:gd name="connsiteY24" fmla="*/ 103523 h 114252"/>
                <a:gd name="connsiteX25" fmla="*/ 24504 w 90870"/>
                <a:gd name="connsiteY25" fmla="*/ 93781 h 114252"/>
                <a:gd name="connsiteX26" fmla="*/ 17596 w 90870"/>
                <a:gd name="connsiteY26" fmla="*/ 87050 h 114252"/>
                <a:gd name="connsiteX27" fmla="*/ 7322 w 90870"/>
                <a:gd name="connsiteY27" fmla="*/ 98741 h 114252"/>
                <a:gd name="connsiteX28" fmla="*/ 28401 w 90870"/>
                <a:gd name="connsiteY28" fmla="*/ 114329 h 114252"/>
                <a:gd name="connsiteX29" fmla="*/ 73571 w 90870"/>
                <a:gd name="connsiteY29" fmla="*/ 78370 h 114252"/>
                <a:gd name="connsiteX30" fmla="*/ 90398 w 90870"/>
                <a:gd name="connsiteY30" fmla="*/ 11413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4252">
                  <a:moveTo>
                    <a:pt x="90398" y="11413"/>
                  </a:moveTo>
                  <a:cubicBezTo>
                    <a:pt x="91107" y="8933"/>
                    <a:pt x="91107" y="8579"/>
                    <a:pt x="91107" y="7516"/>
                  </a:cubicBezTo>
                  <a:cubicBezTo>
                    <a:pt x="91107" y="3973"/>
                    <a:pt x="88273" y="1848"/>
                    <a:pt x="85262" y="1848"/>
                  </a:cubicBezTo>
                  <a:cubicBezTo>
                    <a:pt x="83313" y="1848"/>
                    <a:pt x="79947" y="2733"/>
                    <a:pt x="77999" y="6099"/>
                  </a:cubicBezTo>
                  <a:cubicBezTo>
                    <a:pt x="77468" y="7162"/>
                    <a:pt x="76050" y="12830"/>
                    <a:pt x="75165" y="16373"/>
                  </a:cubicBezTo>
                  <a:lnTo>
                    <a:pt x="71445" y="31075"/>
                  </a:lnTo>
                  <a:cubicBezTo>
                    <a:pt x="70382" y="35326"/>
                    <a:pt x="64891" y="57645"/>
                    <a:pt x="64360" y="59594"/>
                  </a:cubicBezTo>
                  <a:cubicBezTo>
                    <a:pt x="64182" y="59594"/>
                    <a:pt x="56388" y="75005"/>
                    <a:pt x="42572" y="75005"/>
                  </a:cubicBezTo>
                  <a:cubicBezTo>
                    <a:pt x="30527" y="75005"/>
                    <a:pt x="30527" y="63491"/>
                    <a:pt x="30527" y="60302"/>
                  </a:cubicBezTo>
                  <a:cubicBezTo>
                    <a:pt x="30527" y="50737"/>
                    <a:pt x="34601" y="39577"/>
                    <a:pt x="39915" y="25938"/>
                  </a:cubicBezTo>
                  <a:cubicBezTo>
                    <a:pt x="42040" y="20270"/>
                    <a:pt x="42926" y="18144"/>
                    <a:pt x="42926" y="15133"/>
                  </a:cubicBezTo>
                  <a:cubicBezTo>
                    <a:pt x="42926" y="6630"/>
                    <a:pt x="35664" y="76"/>
                    <a:pt x="26098" y="76"/>
                  </a:cubicBezTo>
                  <a:cubicBezTo>
                    <a:pt x="8207" y="76"/>
                    <a:pt x="236" y="24167"/>
                    <a:pt x="236" y="27178"/>
                  </a:cubicBezTo>
                  <a:cubicBezTo>
                    <a:pt x="236" y="29481"/>
                    <a:pt x="2716" y="29481"/>
                    <a:pt x="3248" y="29481"/>
                  </a:cubicBezTo>
                  <a:cubicBezTo>
                    <a:pt x="5728" y="29481"/>
                    <a:pt x="5905" y="28595"/>
                    <a:pt x="6436" y="26647"/>
                  </a:cubicBezTo>
                  <a:cubicBezTo>
                    <a:pt x="10865" y="11944"/>
                    <a:pt x="18481" y="5036"/>
                    <a:pt x="25567" y="5036"/>
                  </a:cubicBezTo>
                  <a:cubicBezTo>
                    <a:pt x="28578" y="5036"/>
                    <a:pt x="29995" y="6985"/>
                    <a:pt x="29995" y="11236"/>
                  </a:cubicBezTo>
                  <a:cubicBezTo>
                    <a:pt x="29995" y="15310"/>
                    <a:pt x="28401" y="19207"/>
                    <a:pt x="27515" y="21510"/>
                  </a:cubicBezTo>
                  <a:cubicBezTo>
                    <a:pt x="19013" y="43120"/>
                    <a:pt x="17241" y="49674"/>
                    <a:pt x="17241" y="57468"/>
                  </a:cubicBezTo>
                  <a:cubicBezTo>
                    <a:pt x="17241" y="60480"/>
                    <a:pt x="17241" y="68805"/>
                    <a:pt x="24150" y="74473"/>
                  </a:cubicBezTo>
                  <a:cubicBezTo>
                    <a:pt x="29641" y="79079"/>
                    <a:pt x="37081" y="79964"/>
                    <a:pt x="41863" y="79964"/>
                  </a:cubicBezTo>
                  <a:cubicBezTo>
                    <a:pt x="48949" y="79964"/>
                    <a:pt x="55326" y="77307"/>
                    <a:pt x="61171" y="71993"/>
                  </a:cubicBezTo>
                  <a:cubicBezTo>
                    <a:pt x="58868" y="81736"/>
                    <a:pt x="56920" y="89176"/>
                    <a:pt x="49480" y="98032"/>
                  </a:cubicBezTo>
                  <a:cubicBezTo>
                    <a:pt x="44697" y="103523"/>
                    <a:pt x="37612" y="109369"/>
                    <a:pt x="28224" y="109369"/>
                  </a:cubicBezTo>
                  <a:cubicBezTo>
                    <a:pt x="26984" y="109369"/>
                    <a:pt x="18658" y="109369"/>
                    <a:pt x="14939" y="103523"/>
                  </a:cubicBezTo>
                  <a:cubicBezTo>
                    <a:pt x="24504" y="102461"/>
                    <a:pt x="24504" y="93958"/>
                    <a:pt x="24504" y="93781"/>
                  </a:cubicBezTo>
                  <a:cubicBezTo>
                    <a:pt x="24504" y="88113"/>
                    <a:pt x="19367" y="87050"/>
                    <a:pt x="17596" y="87050"/>
                  </a:cubicBezTo>
                  <a:cubicBezTo>
                    <a:pt x="13167" y="87050"/>
                    <a:pt x="7322" y="90593"/>
                    <a:pt x="7322" y="98741"/>
                  </a:cubicBezTo>
                  <a:cubicBezTo>
                    <a:pt x="7322" y="107775"/>
                    <a:pt x="15824" y="114329"/>
                    <a:pt x="28401" y="114329"/>
                  </a:cubicBezTo>
                  <a:cubicBezTo>
                    <a:pt x="46292" y="114329"/>
                    <a:pt x="68079" y="100512"/>
                    <a:pt x="73571" y="78370"/>
                  </a:cubicBezTo>
                  <a:lnTo>
                    <a:pt x="90398" y="11413"/>
                  </a:lnTo>
                  <a:close/>
                </a:path>
              </a:pathLst>
            </a:custGeom>
            <a:solidFill>
              <a:srgbClr val="000000"/>
            </a:solidFill>
            <a:ln w="2538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1ECDD770-FFED-F364-6336-F6D12DC9D543}"/>
                </a:ext>
              </a:extLst>
            </p:cNvPr>
            <p:cNvSpPr/>
            <p:nvPr>
              <p:custDataLst>
                <p:tags r:id="rId17"/>
              </p:custDataLst>
            </p:nvPr>
          </p:nvSpPr>
          <p:spPr>
            <a:xfrm>
              <a:off x="8666483" y="4407820"/>
              <a:ext cx="130726" cy="47472"/>
            </a:xfrm>
            <a:custGeom>
              <a:avLst/>
              <a:gdLst>
                <a:gd name="connsiteX0" fmla="*/ 130967 w 130726"/>
                <a:gd name="connsiteY0" fmla="*/ 7162 h 47472"/>
                <a:gd name="connsiteX1" fmla="*/ 127956 w 130726"/>
                <a:gd name="connsiteY1" fmla="*/ 253 h 47472"/>
                <a:gd name="connsiteX2" fmla="*/ 124944 w 130726"/>
                <a:gd name="connsiteY2" fmla="*/ 7516 h 47472"/>
                <a:gd name="connsiteX3" fmla="*/ 98197 w 130726"/>
                <a:gd name="connsiteY3" fmla="*/ 35326 h 47472"/>
                <a:gd name="connsiteX4" fmla="*/ 66844 w 130726"/>
                <a:gd name="connsiteY4" fmla="*/ 18144 h 47472"/>
                <a:gd name="connsiteX5" fmla="*/ 33011 w 130726"/>
                <a:gd name="connsiteY5" fmla="*/ 76 h 47472"/>
                <a:gd name="connsiteX6" fmla="*/ 241 w 130726"/>
                <a:gd name="connsiteY6" fmla="*/ 40463 h 47472"/>
                <a:gd name="connsiteX7" fmla="*/ 3252 w 130726"/>
                <a:gd name="connsiteY7" fmla="*/ 47371 h 47472"/>
                <a:gd name="connsiteX8" fmla="*/ 6263 w 130726"/>
                <a:gd name="connsiteY8" fmla="*/ 40109 h 47472"/>
                <a:gd name="connsiteX9" fmla="*/ 33011 w 130726"/>
                <a:gd name="connsiteY9" fmla="*/ 12299 h 47472"/>
                <a:gd name="connsiteX10" fmla="*/ 64364 w 130726"/>
                <a:gd name="connsiteY10" fmla="*/ 29481 h 47472"/>
                <a:gd name="connsiteX11" fmla="*/ 98197 w 130726"/>
                <a:gd name="connsiteY11" fmla="*/ 47549 h 47472"/>
                <a:gd name="connsiteX12" fmla="*/ 130967 w 130726"/>
                <a:gd name="connsiteY12" fmla="*/ 7162 h 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726" h="47472">
                  <a:moveTo>
                    <a:pt x="130967" y="7162"/>
                  </a:moveTo>
                  <a:cubicBezTo>
                    <a:pt x="130967" y="430"/>
                    <a:pt x="128487" y="253"/>
                    <a:pt x="127956" y="253"/>
                  </a:cubicBezTo>
                  <a:cubicBezTo>
                    <a:pt x="125299" y="253"/>
                    <a:pt x="124944" y="5213"/>
                    <a:pt x="124944" y="7516"/>
                  </a:cubicBezTo>
                  <a:cubicBezTo>
                    <a:pt x="124236" y="20447"/>
                    <a:pt x="114670" y="35326"/>
                    <a:pt x="98197" y="35326"/>
                  </a:cubicBezTo>
                  <a:cubicBezTo>
                    <a:pt x="85620" y="35326"/>
                    <a:pt x="76586" y="27001"/>
                    <a:pt x="66844" y="18144"/>
                  </a:cubicBezTo>
                  <a:cubicBezTo>
                    <a:pt x="57456" y="9642"/>
                    <a:pt x="46827" y="76"/>
                    <a:pt x="33011" y="76"/>
                  </a:cubicBezTo>
                  <a:cubicBezTo>
                    <a:pt x="12817" y="76"/>
                    <a:pt x="241" y="20801"/>
                    <a:pt x="241" y="40463"/>
                  </a:cubicBezTo>
                  <a:cubicBezTo>
                    <a:pt x="241" y="47194"/>
                    <a:pt x="2721" y="47371"/>
                    <a:pt x="3252" y="47371"/>
                  </a:cubicBezTo>
                  <a:cubicBezTo>
                    <a:pt x="5909" y="47371"/>
                    <a:pt x="6086" y="42766"/>
                    <a:pt x="6263" y="40109"/>
                  </a:cubicBezTo>
                  <a:cubicBezTo>
                    <a:pt x="6972" y="27178"/>
                    <a:pt x="16360" y="12299"/>
                    <a:pt x="33011" y="12299"/>
                  </a:cubicBezTo>
                  <a:cubicBezTo>
                    <a:pt x="45587" y="12299"/>
                    <a:pt x="54621" y="20624"/>
                    <a:pt x="64364" y="29481"/>
                  </a:cubicBezTo>
                  <a:cubicBezTo>
                    <a:pt x="73752" y="37983"/>
                    <a:pt x="84380" y="47549"/>
                    <a:pt x="98197" y="47549"/>
                  </a:cubicBezTo>
                  <a:cubicBezTo>
                    <a:pt x="118390" y="47549"/>
                    <a:pt x="130967" y="26824"/>
                    <a:pt x="130967" y="7162"/>
                  </a:cubicBezTo>
                  <a:close/>
                </a:path>
              </a:pathLst>
            </a:custGeom>
            <a:solidFill>
              <a:srgbClr val="000000"/>
            </a:solidFill>
            <a:ln w="2538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0B1ACAA5-A3BD-87F1-98B9-1571144EBD62}"/>
                </a:ext>
              </a:extLst>
            </p:cNvPr>
            <p:cNvSpPr/>
            <p:nvPr>
              <p:custDataLst>
                <p:tags r:id="rId18"/>
              </p:custDataLst>
            </p:nvPr>
          </p:nvSpPr>
          <p:spPr>
            <a:xfrm>
              <a:off x="8810824" y="4397723"/>
              <a:ext cx="98841" cy="112481"/>
            </a:xfrm>
            <a:custGeom>
              <a:avLst/>
              <a:gdLst>
                <a:gd name="connsiteX0" fmla="*/ 13709 w 98841"/>
                <a:gd name="connsiteY0" fmla="*/ 99804 h 112481"/>
                <a:gd name="connsiteX1" fmla="*/ 5030 w 98841"/>
                <a:gd name="connsiteY1" fmla="*/ 106181 h 112481"/>
                <a:gd name="connsiteX2" fmla="*/ 247 w 98841"/>
                <a:gd name="connsiteY2" fmla="*/ 109900 h 112481"/>
                <a:gd name="connsiteX3" fmla="*/ 2727 w 98841"/>
                <a:gd name="connsiteY3" fmla="*/ 112557 h 112481"/>
                <a:gd name="connsiteX4" fmla="*/ 17960 w 98841"/>
                <a:gd name="connsiteY4" fmla="*/ 111849 h 112481"/>
                <a:gd name="connsiteX5" fmla="*/ 36560 w 98841"/>
                <a:gd name="connsiteY5" fmla="*/ 112557 h 112481"/>
                <a:gd name="connsiteX6" fmla="*/ 40102 w 98841"/>
                <a:gd name="connsiteY6" fmla="*/ 108660 h 112481"/>
                <a:gd name="connsiteX7" fmla="*/ 35497 w 98841"/>
                <a:gd name="connsiteY7" fmla="*/ 106181 h 112481"/>
                <a:gd name="connsiteX8" fmla="*/ 26817 w 98841"/>
                <a:gd name="connsiteY8" fmla="*/ 104055 h 112481"/>
                <a:gd name="connsiteX9" fmla="*/ 28766 w 98841"/>
                <a:gd name="connsiteY9" fmla="*/ 95907 h 112481"/>
                <a:gd name="connsiteX10" fmla="*/ 35320 w 98841"/>
                <a:gd name="connsiteY10" fmla="*/ 69513 h 112481"/>
                <a:gd name="connsiteX11" fmla="*/ 53565 w 98841"/>
                <a:gd name="connsiteY11" fmla="*/ 79964 h 112481"/>
                <a:gd name="connsiteX12" fmla="*/ 99089 w 98841"/>
                <a:gd name="connsiteY12" fmla="*/ 29658 h 112481"/>
                <a:gd name="connsiteX13" fmla="*/ 72518 w 98841"/>
                <a:gd name="connsiteY13" fmla="*/ 76 h 112481"/>
                <a:gd name="connsiteX14" fmla="*/ 47365 w 98841"/>
                <a:gd name="connsiteY14" fmla="*/ 12476 h 112481"/>
                <a:gd name="connsiteX15" fmla="*/ 29120 w 98841"/>
                <a:gd name="connsiteY15" fmla="*/ 76 h 112481"/>
                <a:gd name="connsiteX16" fmla="*/ 15126 w 98841"/>
                <a:gd name="connsiteY16" fmla="*/ 9464 h 112481"/>
                <a:gd name="connsiteX17" fmla="*/ 8749 w 98841"/>
                <a:gd name="connsiteY17" fmla="*/ 27178 h 112481"/>
                <a:gd name="connsiteX18" fmla="*/ 11761 w 98841"/>
                <a:gd name="connsiteY18" fmla="*/ 29481 h 112481"/>
                <a:gd name="connsiteX19" fmla="*/ 15658 w 98841"/>
                <a:gd name="connsiteY19" fmla="*/ 24167 h 112481"/>
                <a:gd name="connsiteX20" fmla="*/ 28589 w 98841"/>
                <a:gd name="connsiteY20" fmla="*/ 5036 h 112481"/>
                <a:gd name="connsiteX21" fmla="*/ 34434 w 98841"/>
                <a:gd name="connsiteY21" fmla="*/ 13716 h 112481"/>
                <a:gd name="connsiteX22" fmla="*/ 33903 w 98841"/>
                <a:gd name="connsiteY22" fmla="*/ 19030 h 112481"/>
                <a:gd name="connsiteX23" fmla="*/ 13709 w 98841"/>
                <a:gd name="connsiteY23" fmla="*/ 99804 h 112481"/>
                <a:gd name="connsiteX24" fmla="*/ 47188 w 98841"/>
                <a:gd name="connsiteY24" fmla="*/ 21333 h 112481"/>
                <a:gd name="connsiteX25" fmla="*/ 71987 w 98841"/>
                <a:gd name="connsiteY25" fmla="*/ 5036 h 112481"/>
                <a:gd name="connsiteX26" fmla="*/ 84918 w 98841"/>
                <a:gd name="connsiteY26" fmla="*/ 22218 h 112481"/>
                <a:gd name="connsiteX27" fmla="*/ 75707 w 98841"/>
                <a:gd name="connsiteY27" fmla="*/ 57822 h 112481"/>
                <a:gd name="connsiteX28" fmla="*/ 53565 w 98841"/>
                <a:gd name="connsiteY28" fmla="*/ 75005 h 112481"/>
                <a:gd name="connsiteX29" fmla="*/ 37800 w 98841"/>
                <a:gd name="connsiteY29" fmla="*/ 59594 h 112481"/>
                <a:gd name="connsiteX30" fmla="*/ 38331 w 98841"/>
                <a:gd name="connsiteY30" fmla="*/ 56937 h 112481"/>
                <a:gd name="connsiteX31" fmla="*/ 47188 w 98841"/>
                <a:gd name="connsiteY31" fmla="*/ 21333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481">
                  <a:moveTo>
                    <a:pt x="13709" y="99804"/>
                  </a:moveTo>
                  <a:cubicBezTo>
                    <a:pt x="12469" y="104763"/>
                    <a:pt x="12115" y="106181"/>
                    <a:pt x="5030" y="106181"/>
                  </a:cubicBezTo>
                  <a:cubicBezTo>
                    <a:pt x="2727" y="106181"/>
                    <a:pt x="247" y="106181"/>
                    <a:pt x="247" y="109900"/>
                  </a:cubicBezTo>
                  <a:cubicBezTo>
                    <a:pt x="247" y="111849"/>
                    <a:pt x="1841" y="112557"/>
                    <a:pt x="2727" y="112557"/>
                  </a:cubicBezTo>
                  <a:cubicBezTo>
                    <a:pt x="7332" y="112557"/>
                    <a:pt x="13178" y="111849"/>
                    <a:pt x="17960" y="111849"/>
                  </a:cubicBezTo>
                  <a:cubicBezTo>
                    <a:pt x="23983" y="111849"/>
                    <a:pt x="30714" y="112557"/>
                    <a:pt x="36560" y="112557"/>
                  </a:cubicBezTo>
                  <a:cubicBezTo>
                    <a:pt x="38154" y="112557"/>
                    <a:pt x="40102" y="112026"/>
                    <a:pt x="40102" y="108660"/>
                  </a:cubicBezTo>
                  <a:cubicBezTo>
                    <a:pt x="40102" y="106181"/>
                    <a:pt x="37623" y="106181"/>
                    <a:pt x="35497" y="106181"/>
                  </a:cubicBezTo>
                  <a:cubicBezTo>
                    <a:pt x="31600" y="106181"/>
                    <a:pt x="26817" y="106181"/>
                    <a:pt x="26817" y="104055"/>
                  </a:cubicBezTo>
                  <a:cubicBezTo>
                    <a:pt x="26817" y="103169"/>
                    <a:pt x="28057" y="98564"/>
                    <a:pt x="28766" y="95907"/>
                  </a:cubicBezTo>
                  <a:cubicBezTo>
                    <a:pt x="30891" y="86518"/>
                    <a:pt x="33371" y="76953"/>
                    <a:pt x="35320" y="69513"/>
                  </a:cubicBezTo>
                  <a:cubicBezTo>
                    <a:pt x="37445" y="73056"/>
                    <a:pt x="42937" y="79964"/>
                    <a:pt x="53565" y="79964"/>
                  </a:cubicBezTo>
                  <a:cubicBezTo>
                    <a:pt x="75175" y="79964"/>
                    <a:pt x="99089" y="56051"/>
                    <a:pt x="99089" y="29658"/>
                  </a:cubicBezTo>
                  <a:cubicBezTo>
                    <a:pt x="99089" y="8933"/>
                    <a:pt x="84741" y="76"/>
                    <a:pt x="72518" y="76"/>
                  </a:cubicBezTo>
                  <a:cubicBezTo>
                    <a:pt x="61536" y="76"/>
                    <a:pt x="52148" y="7516"/>
                    <a:pt x="47365" y="12476"/>
                  </a:cubicBezTo>
                  <a:cubicBezTo>
                    <a:pt x="44354" y="2379"/>
                    <a:pt x="34434" y="76"/>
                    <a:pt x="29120" y="76"/>
                  </a:cubicBezTo>
                  <a:cubicBezTo>
                    <a:pt x="22212" y="76"/>
                    <a:pt x="17960" y="4682"/>
                    <a:pt x="15126" y="9464"/>
                  </a:cubicBezTo>
                  <a:cubicBezTo>
                    <a:pt x="11584" y="15487"/>
                    <a:pt x="8749" y="26115"/>
                    <a:pt x="8749" y="27178"/>
                  </a:cubicBezTo>
                  <a:cubicBezTo>
                    <a:pt x="8749" y="29481"/>
                    <a:pt x="11229" y="29481"/>
                    <a:pt x="11761" y="29481"/>
                  </a:cubicBezTo>
                  <a:cubicBezTo>
                    <a:pt x="14241" y="29481"/>
                    <a:pt x="14418" y="28949"/>
                    <a:pt x="15658" y="24167"/>
                  </a:cubicBezTo>
                  <a:cubicBezTo>
                    <a:pt x="18315" y="13893"/>
                    <a:pt x="21680" y="5036"/>
                    <a:pt x="28589" y="5036"/>
                  </a:cubicBezTo>
                  <a:cubicBezTo>
                    <a:pt x="33194" y="5036"/>
                    <a:pt x="34434" y="8933"/>
                    <a:pt x="34434" y="13716"/>
                  </a:cubicBezTo>
                  <a:cubicBezTo>
                    <a:pt x="34434" y="15664"/>
                    <a:pt x="34080" y="17967"/>
                    <a:pt x="33903" y="19030"/>
                  </a:cubicBezTo>
                  <a:lnTo>
                    <a:pt x="13709" y="99804"/>
                  </a:lnTo>
                  <a:close/>
                  <a:moveTo>
                    <a:pt x="47188" y="21333"/>
                  </a:moveTo>
                  <a:cubicBezTo>
                    <a:pt x="57462" y="7693"/>
                    <a:pt x="66319" y="5036"/>
                    <a:pt x="71987" y="5036"/>
                  </a:cubicBezTo>
                  <a:cubicBezTo>
                    <a:pt x="78895" y="5036"/>
                    <a:pt x="84918" y="10173"/>
                    <a:pt x="84918" y="22218"/>
                  </a:cubicBezTo>
                  <a:cubicBezTo>
                    <a:pt x="84918" y="29481"/>
                    <a:pt x="81021" y="47549"/>
                    <a:pt x="75707" y="57822"/>
                  </a:cubicBezTo>
                  <a:cubicBezTo>
                    <a:pt x="71278" y="66502"/>
                    <a:pt x="62599" y="75005"/>
                    <a:pt x="53565" y="75005"/>
                  </a:cubicBezTo>
                  <a:cubicBezTo>
                    <a:pt x="40988" y="75005"/>
                    <a:pt x="37800" y="61365"/>
                    <a:pt x="37800" y="59594"/>
                  </a:cubicBezTo>
                  <a:cubicBezTo>
                    <a:pt x="37800" y="58885"/>
                    <a:pt x="38154" y="57645"/>
                    <a:pt x="38331" y="56937"/>
                  </a:cubicBezTo>
                  <a:lnTo>
                    <a:pt x="47188" y="21333"/>
                  </a:lnTo>
                  <a:close/>
                </a:path>
              </a:pathLst>
            </a:custGeom>
            <a:solidFill>
              <a:srgbClr val="000000"/>
            </a:solidFill>
            <a:ln w="2538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621EAA2C-CBCA-1B37-8F77-B4B399119BD2}"/>
                </a:ext>
              </a:extLst>
            </p:cNvPr>
            <p:cNvSpPr/>
            <p:nvPr>
              <p:custDataLst>
                <p:tags r:id="rId19"/>
              </p:custDataLst>
            </p:nvPr>
          </p:nvSpPr>
          <p:spPr>
            <a:xfrm>
              <a:off x="8928983" y="4413491"/>
              <a:ext cx="62756" cy="90592"/>
            </a:xfrm>
            <a:custGeom>
              <a:avLst/>
              <a:gdLst>
                <a:gd name="connsiteX0" fmla="*/ 63008 w 62756"/>
                <a:gd name="connsiteY0" fmla="*/ 29305 h 90592"/>
                <a:gd name="connsiteX1" fmla="*/ 42384 w 62756"/>
                <a:gd name="connsiteY1" fmla="*/ 77 h 90592"/>
                <a:gd name="connsiteX2" fmla="*/ 251 w 62756"/>
                <a:gd name="connsiteY2" fmla="*/ 61442 h 90592"/>
                <a:gd name="connsiteX3" fmla="*/ 20748 w 62756"/>
                <a:gd name="connsiteY3" fmla="*/ 90670 h 90592"/>
                <a:gd name="connsiteX4" fmla="*/ 63008 w 62756"/>
                <a:gd name="connsiteY4" fmla="*/ 29305 h 90592"/>
                <a:gd name="connsiteX5" fmla="*/ 15434 w 62756"/>
                <a:gd name="connsiteY5" fmla="*/ 42463 h 90592"/>
                <a:gd name="connsiteX6" fmla="*/ 42257 w 62756"/>
                <a:gd name="connsiteY6" fmla="*/ 4379 h 90592"/>
                <a:gd name="connsiteX7" fmla="*/ 52253 w 62756"/>
                <a:gd name="connsiteY7" fmla="*/ 22346 h 90592"/>
                <a:gd name="connsiteX8" fmla="*/ 49216 w 62756"/>
                <a:gd name="connsiteY8" fmla="*/ 42463 h 90592"/>
                <a:gd name="connsiteX9" fmla="*/ 15434 w 62756"/>
                <a:gd name="connsiteY9" fmla="*/ 42463 h 90592"/>
                <a:gd name="connsiteX10" fmla="*/ 47698 w 62756"/>
                <a:gd name="connsiteY10" fmla="*/ 48284 h 90592"/>
                <a:gd name="connsiteX11" fmla="*/ 21001 w 62756"/>
                <a:gd name="connsiteY11" fmla="*/ 86368 h 90592"/>
                <a:gd name="connsiteX12" fmla="*/ 10879 w 62756"/>
                <a:gd name="connsiteY12" fmla="*/ 68528 h 90592"/>
                <a:gd name="connsiteX13" fmla="*/ 13916 w 62756"/>
                <a:gd name="connsiteY13" fmla="*/ 48284 h 90592"/>
                <a:gd name="connsiteX14" fmla="*/ 47698 w 62756"/>
                <a:gd name="connsiteY14" fmla="*/ 48284 h 9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56" h="90592">
                  <a:moveTo>
                    <a:pt x="63008" y="29305"/>
                  </a:moveTo>
                  <a:cubicBezTo>
                    <a:pt x="63008" y="13995"/>
                    <a:pt x="56049" y="77"/>
                    <a:pt x="42384" y="77"/>
                  </a:cubicBezTo>
                  <a:cubicBezTo>
                    <a:pt x="22140" y="77"/>
                    <a:pt x="251" y="31835"/>
                    <a:pt x="251" y="61442"/>
                  </a:cubicBezTo>
                  <a:cubicBezTo>
                    <a:pt x="251" y="78650"/>
                    <a:pt x="8349" y="90670"/>
                    <a:pt x="20748" y="90670"/>
                  </a:cubicBezTo>
                  <a:cubicBezTo>
                    <a:pt x="41498" y="90670"/>
                    <a:pt x="63008" y="58026"/>
                    <a:pt x="63008" y="29305"/>
                  </a:cubicBezTo>
                  <a:close/>
                  <a:moveTo>
                    <a:pt x="15434" y="42463"/>
                  </a:moveTo>
                  <a:cubicBezTo>
                    <a:pt x="23532" y="10958"/>
                    <a:pt x="36311" y="4379"/>
                    <a:pt x="42257" y="4379"/>
                  </a:cubicBezTo>
                  <a:cubicBezTo>
                    <a:pt x="49343" y="4379"/>
                    <a:pt x="52253" y="12350"/>
                    <a:pt x="52253" y="22346"/>
                  </a:cubicBezTo>
                  <a:cubicBezTo>
                    <a:pt x="52253" y="26142"/>
                    <a:pt x="52000" y="31203"/>
                    <a:pt x="49216" y="42463"/>
                  </a:cubicBezTo>
                  <a:lnTo>
                    <a:pt x="15434" y="42463"/>
                  </a:lnTo>
                  <a:close/>
                  <a:moveTo>
                    <a:pt x="47698" y="48284"/>
                  </a:moveTo>
                  <a:cubicBezTo>
                    <a:pt x="40107" y="78650"/>
                    <a:pt x="27327" y="86368"/>
                    <a:pt x="21001" y="86368"/>
                  </a:cubicBezTo>
                  <a:cubicBezTo>
                    <a:pt x="11512" y="86368"/>
                    <a:pt x="10879" y="72323"/>
                    <a:pt x="10879" y="68528"/>
                  </a:cubicBezTo>
                  <a:cubicBezTo>
                    <a:pt x="10879" y="63593"/>
                    <a:pt x="11765" y="57646"/>
                    <a:pt x="13916" y="48284"/>
                  </a:cubicBezTo>
                  <a:lnTo>
                    <a:pt x="47698" y="48284"/>
                  </a:lnTo>
                  <a:close/>
                </a:path>
              </a:pathLst>
            </a:custGeom>
            <a:solidFill>
              <a:srgbClr val="000000"/>
            </a:solidFill>
            <a:ln w="2538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FA244C40-502D-2F26-2AFF-3483847F65E9}"/>
                </a:ext>
              </a:extLst>
            </p:cNvPr>
            <p:cNvSpPr/>
            <p:nvPr>
              <p:custDataLst>
                <p:tags r:id="rId20"/>
              </p:custDataLst>
            </p:nvPr>
          </p:nvSpPr>
          <p:spPr>
            <a:xfrm>
              <a:off x="9060545" y="4248094"/>
              <a:ext cx="34667" cy="253051"/>
            </a:xfrm>
            <a:custGeom>
              <a:avLst/>
              <a:gdLst>
                <a:gd name="connsiteX0" fmla="*/ 34924 w 34667"/>
                <a:gd name="connsiteY0" fmla="*/ 253126 h 253051"/>
                <a:gd name="connsiteX1" fmla="*/ 34924 w 34667"/>
                <a:gd name="connsiteY1" fmla="*/ 243004 h 253051"/>
                <a:gd name="connsiteX2" fmla="*/ 10378 w 34667"/>
                <a:gd name="connsiteY2" fmla="*/ 243004 h 253051"/>
                <a:gd name="connsiteX3" fmla="*/ 10378 w 34667"/>
                <a:gd name="connsiteY3" fmla="*/ 10197 h 253051"/>
                <a:gd name="connsiteX4" fmla="*/ 34924 w 34667"/>
                <a:gd name="connsiteY4" fmla="*/ 10197 h 253051"/>
                <a:gd name="connsiteX5" fmla="*/ 34924 w 34667"/>
                <a:gd name="connsiteY5" fmla="*/ 75 h 253051"/>
                <a:gd name="connsiteX6" fmla="*/ 256 w 34667"/>
                <a:gd name="connsiteY6" fmla="*/ 75 h 253051"/>
                <a:gd name="connsiteX7" fmla="*/ 256 w 34667"/>
                <a:gd name="connsiteY7" fmla="*/ 253126 h 253051"/>
                <a:gd name="connsiteX8" fmla="*/ 34924 w 34667"/>
                <a:gd name="connsiteY8" fmla="*/ 25312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924" y="253126"/>
                  </a:moveTo>
                  <a:lnTo>
                    <a:pt x="34924" y="243004"/>
                  </a:lnTo>
                  <a:lnTo>
                    <a:pt x="10378" y="243004"/>
                  </a:lnTo>
                  <a:lnTo>
                    <a:pt x="10378" y="10197"/>
                  </a:lnTo>
                  <a:lnTo>
                    <a:pt x="34924" y="10197"/>
                  </a:lnTo>
                  <a:lnTo>
                    <a:pt x="34924" y="75"/>
                  </a:lnTo>
                  <a:lnTo>
                    <a:pt x="256" y="75"/>
                  </a:lnTo>
                  <a:lnTo>
                    <a:pt x="256" y="253126"/>
                  </a:lnTo>
                  <a:lnTo>
                    <a:pt x="34924" y="253126"/>
                  </a:lnTo>
                  <a:close/>
                </a:path>
              </a:pathLst>
            </a:custGeom>
            <a:solidFill>
              <a:srgbClr val="000000"/>
            </a:solidFill>
            <a:ln w="2538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1CAB2CA5-DF88-32FF-4726-56F410B1FD18}"/>
                </a:ext>
              </a:extLst>
            </p:cNvPr>
            <p:cNvSpPr/>
            <p:nvPr>
              <p:custDataLst>
                <p:tags r:id="rId21"/>
              </p:custDataLst>
            </p:nvPr>
          </p:nvSpPr>
          <p:spPr>
            <a:xfrm>
              <a:off x="9108316" y="4326034"/>
              <a:ext cx="102991" cy="114632"/>
            </a:xfrm>
            <a:custGeom>
              <a:avLst/>
              <a:gdLst>
                <a:gd name="connsiteX0" fmla="*/ 15188 w 102991"/>
                <a:gd name="connsiteY0" fmla="*/ 96993 h 114632"/>
                <a:gd name="connsiteX1" fmla="*/ 12911 w 102991"/>
                <a:gd name="connsiteY1" fmla="*/ 107874 h 114632"/>
                <a:gd name="connsiteX2" fmla="*/ 20249 w 102991"/>
                <a:gd name="connsiteY2" fmla="*/ 114707 h 114632"/>
                <a:gd name="connsiteX3" fmla="*/ 29612 w 102991"/>
                <a:gd name="connsiteY3" fmla="*/ 107621 h 114632"/>
                <a:gd name="connsiteX4" fmla="*/ 39734 w 102991"/>
                <a:gd name="connsiteY4" fmla="*/ 67639 h 114632"/>
                <a:gd name="connsiteX5" fmla="*/ 47832 w 102991"/>
                <a:gd name="connsiteY5" fmla="*/ 34743 h 114632"/>
                <a:gd name="connsiteX6" fmla="*/ 62003 w 102991"/>
                <a:gd name="connsiteY6" fmla="*/ 13993 h 114632"/>
                <a:gd name="connsiteX7" fmla="*/ 82247 w 102991"/>
                <a:gd name="connsiteY7" fmla="*/ 5642 h 114632"/>
                <a:gd name="connsiteX8" fmla="*/ 92875 w 102991"/>
                <a:gd name="connsiteY8" fmla="*/ 8678 h 114632"/>
                <a:gd name="connsiteX9" fmla="*/ 79716 w 102991"/>
                <a:gd name="connsiteY9" fmla="*/ 22596 h 114632"/>
                <a:gd name="connsiteX10" fmla="*/ 89332 w 102991"/>
                <a:gd name="connsiteY10" fmla="*/ 31453 h 114632"/>
                <a:gd name="connsiteX11" fmla="*/ 103250 w 102991"/>
                <a:gd name="connsiteY11" fmla="*/ 16523 h 114632"/>
                <a:gd name="connsiteX12" fmla="*/ 82247 w 102991"/>
                <a:gd name="connsiteY12" fmla="*/ 75 h 114632"/>
                <a:gd name="connsiteX13" fmla="*/ 49856 w 102991"/>
                <a:gd name="connsiteY13" fmla="*/ 19560 h 114632"/>
                <a:gd name="connsiteX14" fmla="*/ 26829 w 102991"/>
                <a:gd name="connsiteY14" fmla="*/ 75 h 114632"/>
                <a:gd name="connsiteX15" fmla="*/ 8103 w 102991"/>
                <a:gd name="connsiteY15" fmla="*/ 14499 h 114632"/>
                <a:gd name="connsiteX16" fmla="*/ 258 w 102991"/>
                <a:gd name="connsiteY16" fmla="*/ 39045 h 114632"/>
                <a:gd name="connsiteX17" fmla="*/ 3295 w 102991"/>
                <a:gd name="connsiteY17" fmla="*/ 41575 h 114632"/>
                <a:gd name="connsiteX18" fmla="*/ 7597 w 102991"/>
                <a:gd name="connsiteY18" fmla="*/ 35755 h 114632"/>
                <a:gd name="connsiteX19" fmla="*/ 26070 w 102991"/>
                <a:gd name="connsiteY19" fmla="*/ 5642 h 114632"/>
                <a:gd name="connsiteX20" fmla="*/ 33914 w 102991"/>
                <a:gd name="connsiteY20" fmla="*/ 17282 h 114632"/>
                <a:gd name="connsiteX21" fmla="*/ 29865 w 102991"/>
                <a:gd name="connsiteY21" fmla="*/ 38538 h 114632"/>
                <a:gd name="connsiteX22" fmla="*/ 15188 w 102991"/>
                <a:gd name="connsiteY22" fmla="*/ 96993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4632">
                  <a:moveTo>
                    <a:pt x="15188" y="96993"/>
                  </a:moveTo>
                  <a:cubicBezTo>
                    <a:pt x="14429" y="100789"/>
                    <a:pt x="12911" y="106609"/>
                    <a:pt x="12911" y="107874"/>
                  </a:cubicBezTo>
                  <a:cubicBezTo>
                    <a:pt x="12911" y="112429"/>
                    <a:pt x="16454" y="114707"/>
                    <a:pt x="20249" y="114707"/>
                  </a:cubicBezTo>
                  <a:cubicBezTo>
                    <a:pt x="23286" y="114707"/>
                    <a:pt x="27841" y="112682"/>
                    <a:pt x="29612" y="107621"/>
                  </a:cubicBezTo>
                  <a:cubicBezTo>
                    <a:pt x="30118" y="106609"/>
                    <a:pt x="38722" y="72194"/>
                    <a:pt x="39734" y="67639"/>
                  </a:cubicBezTo>
                  <a:cubicBezTo>
                    <a:pt x="41759" y="59289"/>
                    <a:pt x="46314" y="41575"/>
                    <a:pt x="47832" y="34743"/>
                  </a:cubicBezTo>
                  <a:cubicBezTo>
                    <a:pt x="48844" y="31453"/>
                    <a:pt x="55930" y="19560"/>
                    <a:pt x="62003" y="13993"/>
                  </a:cubicBezTo>
                  <a:cubicBezTo>
                    <a:pt x="64027" y="12221"/>
                    <a:pt x="71366" y="5642"/>
                    <a:pt x="82247" y="5642"/>
                  </a:cubicBezTo>
                  <a:cubicBezTo>
                    <a:pt x="88826" y="5642"/>
                    <a:pt x="92622" y="8678"/>
                    <a:pt x="92875" y="8678"/>
                  </a:cubicBezTo>
                  <a:cubicBezTo>
                    <a:pt x="85283" y="9944"/>
                    <a:pt x="79716" y="16017"/>
                    <a:pt x="79716" y="22596"/>
                  </a:cubicBezTo>
                  <a:cubicBezTo>
                    <a:pt x="79716" y="26645"/>
                    <a:pt x="82500" y="31453"/>
                    <a:pt x="89332" y="31453"/>
                  </a:cubicBezTo>
                  <a:cubicBezTo>
                    <a:pt x="96165" y="31453"/>
                    <a:pt x="103250" y="25633"/>
                    <a:pt x="103250" y="16523"/>
                  </a:cubicBezTo>
                  <a:cubicBezTo>
                    <a:pt x="103250" y="7666"/>
                    <a:pt x="95152" y="75"/>
                    <a:pt x="82247" y="75"/>
                  </a:cubicBezTo>
                  <a:cubicBezTo>
                    <a:pt x="65799" y="75"/>
                    <a:pt x="54664" y="12474"/>
                    <a:pt x="49856" y="19560"/>
                  </a:cubicBezTo>
                  <a:cubicBezTo>
                    <a:pt x="47832" y="8172"/>
                    <a:pt x="38722" y="75"/>
                    <a:pt x="26829" y="75"/>
                  </a:cubicBezTo>
                  <a:cubicBezTo>
                    <a:pt x="15188" y="75"/>
                    <a:pt x="10380" y="9944"/>
                    <a:pt x="8103" y="14499"/>
                  </a:cubicBezTo>
                  <a:cubicBezTo>
                    <a:pt x="3548" y="23102"/>
                    <a:pt x="258" y="38285"/>
                    <a:pt x="258" y="39045"/>
                  </a:cubicBezTo>
                  <a:cubicBezTo>
                    <a:pt x="258" y="41575"/>
                    <a:pt x="2789" y="41575"/>
                    <a:pt x="3295" y="41575"/>
                  </a:cubicBezTo>
                  <a:cubicBezTo>
                    <a:pt x="5825" y="41575"/>
                    <a:pt x="6078" y="41322"/>
                    <a:pt x="7597" y="35755"/>
                  </a:cubicBezTo>
                  <a:cubicBezTo>
                    <a:pt x="11899" y="17788"/>
                    <a:pt x="16960" y="5642"/>
                    <a:pt x="26070" y="5642"/>
                  </a:cubicBezTo>
                  <a:cubicBezTo>
                    <a:pt x="30371" y="5642"/>
                    <a:pt x="33914" y="7666"/>
                    <a:pt x="33914" y="17282"/>
                  </a:cubicBezTo>
                  <a:cubicBezTo>
                    <a:pt x="33914" y="22596"/>
                    <a:pt x="33155" y="25380"/>
                    <a:pt x="29865" y="38538"/>
                  </a:cubicBezTo>
                  <a:lnTo>
                    <a:pt x="15188" y="96993"/>
                  </a:lnTo>
                  <a:close/>
                </a:path>
              </a:pathLst>
            </a:custGeom>
            <a:solidFill>
              <a:srgbClr val="000000"/>
            </a:solidFill>
            <a:ln w="2538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726AF801-8487-F8C6-4145-A5528E816004}"/>
                </a:ext>
              </a:extLst>
            </p:cNvPr>
            <p:cNvSpPr/>
            <p:nvPr>
              <p:custDataLst>
                <p:tags r:id="rId22"/>
              </p:custDataLst>
            </p:nvPr>
          </p:nvSpPr>
          <p:spPr>
            <a:xfrm>
              <a:off x="9247225" y="4248094"/>
              <a:ext cx="58707" cy="253051"/>
            </a:xfrm>
            <a:custGeom>
              <a:avLst/>
              <a:gdLst>
                <a:gd name="connsiteX0" fmla="*/ 58971 w 58707"/>
                <a:gd name="connsiteY0" fmla="*/ 250595 h 253051"/>
                <a:gd name="connsiteX1" fmla="*/ 54669 w 58707"/>
                <a:gd name="connsiteY1" fmla="*/ 245028 h 253051"/>
                <a:gd name="connsiteX2" fmla="*/ 14940 w 58707"/>
                <a:gd name="connsiteY2" fmla="*/ 126600 h 253051"/>
                <a:gd name="connsiteX3" fmla="*/ 55681 w 58707"/>
                <a:gd name="connsiteY3" fmla="*/ 6907 h 253051"/>
                <a:gd name="connsiteX4" fmla="*/ 58971 w 58707"/>
                <a:gd name="connsiteY4" fmla="*/ 2605 h 253051"/>
                <a:gd name="connsiteX5" fmla="*/ 56440 w 58707"/>
                <a:gd name="connsiteY5" fmla="*/ 75 h 253051"/>
                <a:gd name="connsiteX6" fmla="*/ 16205 w 58707"/>
                <a:gd name="connsiteY6" fmla="*/ 49420 h 253051"/>
                <a:gd name="connsiteX7" fmla="*/ 263 w 58707"/>
                <a:gd name="connsiteY7" fmla="*/ 126600 h 253051"/>
                <a:gd name="connsiteX8" fmla="*/ 16964 w 58707"/>
                <a:gd name="connsiteY8" fmla="*/ 205552 h 253051"/>
                <a:gd name="connsiteX9" fmla="*/ 56440 w 58707"/>
                <a:gd name="connsiteY9" fmla="*/ 253126 h 253051"/>
                <a:gd name="connsiteX10" fmla="*/ 58971 w 5870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1" y="250595"/>
                  </a:moveTo>
                  <a:cubicBezTo>
                    <a:pt x="58971" y="249836"/>
                    <a:pt x="58971" y="249330"/>
                    <a:pt x="54669" y="245028"/>
                  </a:cubicBezTo>
                  <a:cubicBezTo>
                    <a:pt x="23038" y="213144"/>
                    <a:pt x="14940" y="165317"/>
                    <a:pt x="14940" y="126600"/>
                  </a:cubicBezTo>
                  <a:cubicBezTo>
                    <a:pt x="14940" y="82569"/>
                    <a:pt x="24556" y="38538"/>
                    <a:pt x="55681" y="6907"/>
                  </a:cubicBezTo>
                  <a:cubicBezTo>
                    <a:pt x="58971" y="3871"/>
                    <a:pt x="58971" y="3364"/>
                    <a:pt x="58971" y="2605"/>
                  </a:cubicBezTo>
                  <a:cubicBezTo>
                    <a:pt x="58971" y="834"/>
                    <a:pt x="57959" y="75"/>
                    <a:pt x="56440" y="75"/>
                  </a:cubicBezTo>
                  <a:cubicBezTo>
                    <a:pt x="53910" y="75"/>
                    <a:pt x="31135" y="17282"/>
                    <a:pt x="16205" y="49420"/>
                  </a:cubicBezTo>
                  <a:cubicBezTo>
                    <a:pt x="3300" y="77255"/>
                    <a:pt x="263" y="105344"/>
                    <a:pt x="263" y="126600"/>
                  </a:cubicBezTo>
                  <a:cubicBezTo>
                    <a:pt x="263" y="146338"/>
                    <a:pt x="3047" y="176957"/>
                    <a:pt x="16964" y="205552"/>
                  </a:cubicBezTo>
                  <a:cubicBezTo>
                    <a:pt x="32148" y="236677"/>
                    <a:pt x="53910" y="253126"/>
                    <a:pt x="56440" y="253126"/>
                  </a:cubicBezTo>
                  <a:cubicBezTo>
                    <a:pt x="57959" y="253126"/>
                    <a:pt x="58971" y="252367"/>
                    <a:pt x="58971" y="250595"/>
                  </a:cubicBezTo>
                  <a:close/>
                </a:path>
              </a:pathLst>
            </a:custGeom>
            <a:solidFill>
              <a:srgbClr val="000000"/>
            </a:solidFill>
            <a:ln w="2538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D69B2673-1237-485F-2AAD-101BBE100232}"/>
                </a:ext>
              </a:extLst>
            </p:cNvPr>
            <p:cNvSpPr/>
            <p:nvPr>
              <p:custDataLst>
                <p:tags r:id="rId23"/>
              </p:custDataLst>
            </p:nvPr>
          </p:nvSpPr>
          <p:spPr>
            <a:xfrm>
              <a:off x="9367305" y="4262265"/>
              <a:ext cx="67564" cy="38969"/>
            </a:xfrm>
            <a:custGeom>
              <a:avLst/>
              <a:gdLst>
                <a:gd name="connsiteX0" fmla="*/ 34176 w 67564"/>
                <a:gd name="connsiteY0" fmla="*/ 75 h 38969"/>
                <a:gd name="connsiteX1" fmla="*/ 268 w 67564"/>
                <a:gd name="connsiteY1" fmla="*/ 34490 h 38969"/>
                <a:gd name="connsiteX2" fmla="*/ 4823 w 67564"/>
                <a:gd name="connsiteY2" fmla="*/ 39045 h 38969"/>
                <a:gd name="connsiteX3" fmla="*/ 34176 w 67564"/>
                <a:gd name="connsiteY3" fmla="*/ 13233 h 38969"/>
                <a:gd name="connsiteX4" fmla="*/ 63277 w 67564"/>
                <a:gd name="connsiteY4" fmla="*/ 39045 h 38969"/>
                <a:gd name="connsiteX5" fmla="*/ 67832 w 67564"/>
                <a:gd name="connsiteY5" fmla="*/ 34490 h 38969"/>
                <a:gd name="connsiteX6" fmla="*/ 34176 w 67564"/>
                <a:gd name="connsiteY6" fmla="*/ 75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76" y="75"/>
                  </a:moveTo>
                  <a:lnTo>
                    <a:pt x="268" y="34490"/>
                  </a:lnTo>
                  <a:lnTo>
                    <a:pt x="4823" y="39045"/>
                  </a:lnTo>
                  <a:lnTo>
                    <a:pt x="34176" y="13233"/>
                  </a:lnTo>
                  <a:lnTo>
                    <a:pt x="63277" y="39045"/>
                  </a:lnTo>
                  <a:lnTo>
                    <a:pt x="67832" y="34490"/>
                  </a:lnTo>
                  <a:lnTo>
                    <a:pt x="34176" y="75"/>
                  </a:lnTo>
                  <a:close/>
                </a:path>
              </a:pathLst>
            </a:custGeom>
            <a:solidFill>
              <a:srgbClr val="000000"/>
            </a:solidFill>
            <a:ln w="2538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4EE43FC3-4297-E32A-FA78-158AB97D9767}"/>
                </a:ext>
              </a:extLst>
            </p:cNvPr>
            <p:cNvSpPr/>
            <p:nvPr>
              <p:custDataLst>
                <p:tags r:id="rId24"/>
              </p:custDataLst>
            </p:nvPr>
          </p:nvSpPr>
          <p:spPr>
            <a:xfrm>
              <a:off x="9327920" y="4326034"/>
              <a:ext cx="116656" cy="163724"/>
            </a:xfrm>
            <a:custGeom>
              <a:avLst/>
              <a:gdLst>
                <a:gd name="connsiteX0" fmla="*/ 115911 w 116656"/>
                <a:gd name="connsiteY0" fmla="*/ 15511 h 163724"/>
                <a:gd name="connsiteX1" fmla="*/ 116923 w 116656"/>
                <a:gd name="connsiteY1" fmla="*/ 9691 h 163724"/>
                <a:gd name="connsiteX2" fmla="*/ 109585 w 116656"/>
                <a:gd name="connsiteY2" fmla="*/ 2858 h 163724"/>
                <a:gd name="connsiteX3" fmla="*/ 100728 w 116656"/>
                <a:gd name="connsiteY3" fmla="*/ 8172 h 163724"/>
                <a:gd name="connsiteX4" fmla="*/ 97186 w 116656"/>
                <a:gd name="connsiteY4" fmla="*/ 21837 h 163724"/>
                <a:gd name="connsiteX5" fmla="*/ 92124 w 116656"/>
                <a:gd name="connsiteY5" fmla="*/ 42081 h 163724"/>
                <a:gd name="connsiteX6" fmla="*/ 80737 w 116656"/>
                <a:gd name="connsiteY6" fmla="*/ 87630 h 163724"/>
                <a:gd name="connsiteX7" fmla="*/ 52142 w 116656"/>
                <a:gd name="connsiteY7" fmla="*/ 109140 h 163724"/>
                <a:gd name="connsiteX8" fmla="*/ 36453 w 116656"/>
                <a:gd name="connsiteY8" fmla="*/ 88643 h 163724"/>
                <a:gd name="connsiteX9" fmla="*/ 49359 w 116656"/>
                <a:gd name="connsiteY9" fmla="*/ 39045 h 163724"/>
                <a:gd name="connsiteX10" fmla="*/ 54420 w 116656"/>
                <a:gd name="connsiteY10" fmla="*/ 20825 h 163724"/>
                <a:gd name="connsiteX11" fmla="*/ 33670 w 116656"/>
                <a:gd name="connsiteY11" fmla="*/ 75 h 163724"/>
                <a:gd name="connsiteX12" fmla="*/ 267 w 116656"/>
                <a:gd name="connsiteY12" fmla="*/ 39045 h 163724"/>
                <a:gd name="connsiteX13" fmla="*/ 3304 w 116656"/>
                <a:gd name="connsiteY13" fmla="*/ 41575 h 163724"/>
                <a:gd name="connsiteX14" fmla="*/ 7352 w 116656"/>
                <a:gd name="connsiteY14" fmla="*/ 37020 h 163724"/>
                <a:gd name="connsiteX15" fmla="*/ 32911 w 116656"/>
                <a:gd name="connsiteY15" fmla="*/ 5642 h 163724"/>
                <a:gd name="connsiteX16" fmla="*/ 39237 w 116656"/>
                <a:gd name="connsiteY16" fmla="*/ 13739 h 163724"/>
                <a:gd name="connsiteX17" fmla="*/ 34935 w 116656"/>
                <a:gd name="connsiteY17" fmla="*/ 31453 h 163724"/>
                <a:gd name="connsiteX18" fmla="*/ 20258 w 116656"/>
                <a:gd name="connsiteY18" fmla="*/ 84594 h 163724"/>
                <a:gd name="connsiteX19" fmla="*/ 51130 w 116656"/>
                <a:gd name="connsiteY19" fmla="*/ 114707 h 163724"/>
                <a:gd name="connsiteX20" fmla="*/ 76688 w 116656"/>
                <a:gd name="connsiteY20" fmla="*/ 103320 h 163724"/>
                <a:gd name="connsiteX21" fmla="*/ 60240 w 116656"/>
                <a:gd name="connsiteY21" fmla="*/ 142289 h 163724"/>
                <a:gd name="connsiteX22" fmla="*/ 32404 w 116656"/>
                <a:gd name="connsiteY22" fmla="*/ 158232 h 163724"/>
                <a:gd name="connsiteX23" fmla="*/ 13173 w 116656"/>
                <a:gd name="connsiteY23" fmla="*/ 147603 h 163724"/>
                <a:gd name="connsiteX24" fmla="*/ 24054 w 116656"/>
                <a:gd name="connsiteY24" fmla="*/ 144567 h 163724"/>
                <a:gd name="connsiteX25" fmla="*/ 29115 w 116656"/>
                <a:gd name="connsiteY25" fmla="*/ 134192 h 163724"/>
                <a:gd name="connsiteX26" fmla="*/ 19752 w 116656"/>
                <a:gd name="connsiteY26" fmla="*/ 125335 h 163724"/>
                <a:gd name="connsiteX27" fmla="*/ 5581 w 116656"/>
                <a:gd name="connsiteY27" fmla="*/ 141783 h 163724"/>
                <a:gd name="connsiteX28" fmla="*/ 32404 w 116656"/>
                <a:gd name="connsiteY28" fmla="*/ 163799 h 163724"/>
                <a:gd name="connsiteX29" fmla="*/ 91618 w 116656"/>
                <a:gd name="connsiteY29" fmla="*/ 112176 h 163724"/>
                <a:gd name="connsiteX30" fmla="*/ 115911 w 116656"/>
                <a:gd name="connsiteY30" fmla="*/ 1551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11" y="15511"/>
                  </a:moveTo>
                  <a:cubicBezTo>
                    <a:pt x="116923" y="11968"/>
                    <a:pt x="116923" y="11462"/>
                    <a:pt x="116923" y="9691"/>
                  </a:cubicBezTo>
                  <a:cubicBezTo>
                    <a:pt x="116923" y="5136"/>
                    <a:pt x="113381" y="2858"/>
                    <a:pt x="109585" y="2858"/>
                  </a:cubicBezTo>
                  <a:cubicBezTo>
                    <a:pt x="107055" y="2858"/>
                    <a:pt x="103006" y="4377"/>
                    <a:pt x="100728" y="8172"/>
                  </a:cubicBezTo>
                  <a:cubicBezTo>
                    <a:pt x="100222" y="9438"/>
                    <a:pt x="98198" y="17282"/>
                    <a:pt x="97186" y="21837"/>
                  </a:cubicBezTo>
                  <a:cubicBezTo>
                    <a:pt x="95414" y="28416"/>
                    <a:pt x="93643" y="35249"/>
                    <a:pt x="92124" y="42081"/>
                  </a:cubicBezTo>
                  <a:lnTo>
                    <a:pt x="80737" y="87630"/>
                  </a:lnTo>
                  <a:cubicBezTo>
                    <a:pt x="79725" y="91426"/>
                    <a:pt x="68844" y="109140"/>
                    <a:pt x="52142" y="109140"/>
                  </a:cubicBezTo>
                  <a:cubicBezTo>
                    <a:pt x="39237" y="109140"/>
                    <a:pt x="36453" y="98005"/>
                    <a:pt x="36453" y="88643"/>
                  </a:cubicBezTo>
                  <a:cubicBezTo>
                    <a:pt x="36453" y="77002"/>
                    <a:pt x="40755" y="61313"/>
                    <a:pt x="49359" y="39045"/>
                  </a:cubicBezTo>
                  <a:cubicBezTo>
                    <a:pt x="53408" y="28669"/>
                    <a:pt x="54420" y="25886"/>
                    <a:pt x="54420" y="20825"/>
                  </a:cubicBezTo>
                  <a:cubicBezTo>
                    <a:pt x="54420" y="9438"/>
                    <a:pt x="46322" y="75"/>
                    <a:pt x="33670" y="75"/>
                  </a:cubicBezTo>
                  <a:cubicBezTo>
                    <a:pt x="9630" y="75"/>
                    <a:pt x="267" y="36767"/>
                    <a:pt x="267" y="39045"/>
                  </a:cubicBezTo>
                  <a:cubicBezTo>
                    <a:pt x="267" y="41575"/>
                    <a:pt x="2797" y="41575"/>
                    <a:pt x="3304" y="41575"/>
                  </a:cubicBezTo>
                  <a:cubicBezTo>
                    <a:pt x="5834" y="41575"/>
                    <a:pt x="6087" y="41069"/>
                    <a:pt x="7352" y="37020"/>
                  </a:cubicBezTo>
                  <a:cubicBezTo>
                    <a:pt x="14185" y="13233"/>
                    <a:pt x="24307" y="5642"/>
                    <a:pt x="32911" y="5642"/>
                  </a:cubicBezTo>
                  <a:cubicBezTo>
                    <a:pt x="34935" y="5642"/>
                    <a:pt x="39237" y="5642"/>
                    <a:pt x="39237" y="13739"/>
                  </a:cubicBezTo>
                  <a:cubicBezTo>
                    <a:pt x="39237" y="20066"/>
                    <a:pt x="36706" y="26645"/>
                    <a:pt x="34935" y="31453"/>
                  </a:cubicBezTo>
                  <a:cubicBezTo>
                    <a:pt x="24813" y="58276"/>
                    <a:pt x="20258" y="72700"/>
                    <a:pt x="20258" y="84594"/>
                  </a:cubicBezTo>
                  <a:cubicBezTo>
                    <a:pt x="20258" y="107115"/>
                    <a:pt x="36200" y="114707"/>
                    <a:pt x="51130" y="114707"/>
                  </a:cubicBezTo>
                  <a:cubicBezTo>
                    <a:pt x="60999" y="114707"/>
                    <a:pt x="69603" y="110405"/>
                    <a:pt x="76688" y="103320"/>
                  </a:cubicBezTo>
                  <a:cubicBezTo>
                    <a:pt x="73399" y="116478"/>
                    <a:pt x="70362" y="128878"/>
                    <a:pt x="60240" y="142289"/>
                  </a:cubicBezTo>
                  <a:cubicBezTo>
                    <a:pt x="53661" y="150893"/>
                    <a:pt x="44045" y="158232"/>
                    <a:pt x="32404" y="158232"/>
                  </a:cubicBezTo>
                  <a:cubicBezTo>
                    <a:pt x="28862" y="158232"/>
                    <a:pt x="17474" y="157472"/>
                    <a:pt x="13173" y="147603"/>
                  </a:cubicBezTo>
                  <a:cubicBezTo>
                    <a:pt x="17221" y="147603"/>
                    <a:pt x="20511" y="147603"/>
                    <a:pt x="24054" y="144567"/>
                  </a:cubicBezTo>
                  <a:cubicBezTo>
                    <a:pt x="26584" y="142289"/>
                    <a:pt x="29115" y="139000"/>
                    <a:pt x="29115" y="134192"/>
                  </a:cubicBezTo>
                  <a:cubicBezTo>
                    <a:pt x="29115" y="126347"/>
                    <a:pt x="22282" y="125335"/>
                    <a:pt x="19752" y="125335"/>
                  </a:cubicBezTo>
                  <a:cubicBezTo>
                    <a:pt x="13932" y="125335"/>
                    <a:pt x="5581" y="129384"/>
                    <a:pt x="5581" y="141783"/>
                  </a:cubicBezTo>
                  <a:cubicBezTo>
                    <a:pt x="5581" y="154436"/>
                    <a:pt x="16715" y="163799"/>
                    <a:pt x="32404" y="163799"/>
                  </a:cubicBezTo>
                  <a:cubicBezTo>
                    <a:pt x="58469" y="163799"/>
                    <a:pt x="84533" y="140771"/>
                    <a:pt x="91618" y="112176"/>
                  </a:cubicBezTo>
                  <a:lnTo>
                    <a:pt x="115911" y="15511"/>
                  </a:lnTo>
                  <a:close/>
                </a:path>
              </a:pathLst>
            </a:custGeom>
            <a:solidFill>
              <a:srgbClr val="000000"/>
            </a:solidFill>
            <a:ln w="2538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6B408453-BC3B-1082-E1F4-0A6116B96B8C}"/>
                </a:ext>
              </a:extLst>
            </p:cNvPr>
            <p:cNvSpPr/>
            <p:nvPr>
              <p:custDataLst>
                <p:tags r:id="rId25"/>
              </p:custDataLst>
            </p:nvPr>
          </p:nvSpPr>
          <p:spPr>
            <a:xfrm>
              <a:off x="9468151" y="4248094"/>
              <a:ext cx="58707" cy="253051"/>
            </a:xfrm>
            <a:custGeom>
              <a:avLst/>
              <a:gdLst>
                <a:gd name="connsiteX0" fmla="*/ 58980 w 58707"/>
                <a:gd name="connsiteY0" fmla="*/ 126600 h 253051"/>
                <a:gd name="connsiteX1" fmla="*/ 42279 w 58707"/>
                <a:gd name="connsiteY1" fmla="*/ 47648 h 253051"/>
                <a:gd name="connsiteX2" fmla="*/ 2803 w 58707"/>
                <a:gd name="connsiteY2" fmla="*/ 75 h 253051"/>
                <a:gd name="connsiteX3" fmla="*/ 272 w 58707"/>
                <a:gd name="connsiteY3" fmla="*/ 2605 h 253051"/>
                <a:gd name="connsiteX4" fmla="*/ 5080 w 58707"/>
                <a:gd name="connsiteY4" fmla="*/ 8425 h 253051"/>
                <a:gd name="connsiteX5" fmla="*/ 44303 w 58707"/>
                <a:gd name="connsiteY5" fmla="*/ 126600 h 253051"/>
                <a:gd name="connsiteX6" fmla="*/ 3562 w 58707"/>
                <a:gd name="connsiteY6" fmla="*/ 246293 h 253051"/>
                <a:gd name="connsiteX7" fmla="*/ 272 w 58707"/>
                <a:gd name="connsiteY7" fmla="*/ 250595 h 253051"/>
                <a:gd name="connsiteX8" fmla="*/ 2803 w 58707"/>
                <a:gd name="connsiteY8" fmla="*/ 253126 h 253051"/>
                <a:gd name="connsiteX9" fmla="*/ 43038 w 58707"/>
                <a:gd name="connsiteY9" fmla="*/ 203781 h 253051"/>
                <a:gd name="connsiteX10" fmla="*/ 58980 w 5870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0" y="126600"/>
                  </a:moveTo>
                  <a:cubicBezTo>
                    <a:pt x="58980" y="106862"/>
                    <a:pt x="56196" y="76243"/>
                    <a:pt x="42279" y="47648"/>
                  </a:cubicBezTo>
                  <a:cubicBezTo>
                    <a:pt x="27096" y="16523"/>
                    <a:pt x="5333" y="75"/>
                    <a:pt x="2803" y="75"/>
                  </a:cubicBezTo>
                  <a:cubicBezTo>
                    <a:pt x="1284" y="75"/>
                    <a:pt x="272" y="1087"/>
                    <a:pt x="272" y="2605"/>
                  </a:cubicBezTo>
                  <a:cubicBezTo>
                    <a:pt x="272" y="3364"/>
                    <a:pt x="272" y="3871"/>
                    <a:pt x="5080" y="8425"/>
                  </a:cubicBezTo>
                  <a:cubicBezTo>
                    <a:pt x="29879" y="33477"/>
                    <a:pt x="44303" y="73713"/>
                    <a:pt x="44303" y="126600"/>
                  </a:cubicBezTo>
                  <a:cubicBezTo>
                    <a:pt x="44303" y="169872"/>
                    <a:pt x="34940" y="214409"/>
                    <a:pt x="3562" y="246293"/>
                  </a:cubicBezTo>
                  <a:cubicBezTo>
                    <a:pt x="272" y="249330"/>
                    <a:pt x="272" y="249836"/>
                    <a:pt x="272" y="250595"/>
                  </a:cubicBezTo>
                  <a:cubicBezTo>
                    <a:pt x="272" y="252114"/>
                    <a:pt x="1284" y="253126"/>
                    <a:pt x="2803" y="253126"/>
                  </a:cubicBezTo>
                  <a:cubicBezTo>
                    <a:pt x="5333" y="253126"/>
                    <a:pt x="28108" y="235918"/>
                    <a:pt x="43038" y="203781"/>
                  </a:cubicBezTo>
                  <a:cubicBezTo>
                    <a:pt x="55943" y="175945"/>
                    <a:pt x="58980" y="147857"/>
                    <a:pt x="58980" y="126600"/>
                  </a:cubicBezTo>
                  <a:close/>
                </a:path>
              </a:pathLst>
            </a:custGeom>
            <a:solidFill>
              <a:srgbClr val="000000"/>
            </a:solidFill>
            <a:ln w="2538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53157958-9FB5-20A5-A389-1988F511BE4A}"/>
                </a:ext>
              </a:extLst>
            </p:cNvPr>
            <p:cNvSpPr/>
            <p:nvPr>
              <p:custDataLst>
                <p:tags r:id="rId26"/>
              </p:custDataLst>
            </p:nvPr>
          </p:nvSpPr>
          <p:spPr>
            <a:xfrm>
              <a:off x="9557703" y="4248094"/>
              <a:ext cx="34668" cy="253051"/>
            </a:xfrm>
            <a:custGeom>
              <a:avLst/>
              <a:gdLst>
                <a:gd name="connsiteX0" fmla="*/ 34944 w 34668"/>
                <a:gd name="connsiteY0" fmla="*/ 75 h 253051"/>
                <a:gd name="connsiteX1" fmla="*/ 276 w 34668"/>
                <a:gd name="connsiteY1" fmla="*/ 75 h 253051"/>
                <a:gd name="connsiteX2" fmla="*/ 276 w 34668"/>
                <a:gd name="connsiteY2" fmla="*/ 10197 h 253051"/>
                <a:gd name="connsiteX3" fmla="*/ 24822 w 34668"/>
                <a:gd name="connsiteY3" fmla="*/ 10197 h 253051"/>
                <a:gd name="connsiteX4" fmla="*/ 24822 w 34668"/>
                <a:gd name="connsiteY4" fmla="*/ 243004 h 253051"/>
                <a:gd name="connsiteX5" fmla="*/ 276 w 34668"/>
                <a:gd name="connsiteY5" fmla="*/ 243004 h 253051"/>
                <a:gd name="connsiteX6" fmla="*/ 276 w 34668"/>
                <a:gd name="connsiteY6" fmla="*/ 253126 h 253051"/>
                <a:gd name="connsiteX7" fmla="*/ 34944 w 34668"/>
                <a:gd name="connsiteY7" fmla="*/ 253126 h 253051"/>
                <a:gd name="connsiteX8" fmla="*/ 34944 w 34668"/>
                <a:gd name="connsiteY8" fmla="*/ 7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44" y="75"/>
                  </a:moveTo>
                  <a:lnTo>
                    <a:pt x="276" y="75"/>
                  </a:lnTo>
                  <a:lnTo>
                    <a:pt x="276" y="10197"/>
                  </a:lnTo>
                  <a:lnTo>
                    <a:pt x="24822" y="10197"/>
                  </a:lnTo>
                  <a:lnTo>
                    <a:pt x="24822" y="243004"/>
                  </a:lnTo>
                  <a:lnTo>
                    <a:pt x="276" y="243004"/>
                  </a:lnTo>
                  <a:lnTo>
                    <a:pt x="276" y="253126"/>
                  </a:lnTo>
                  <a:lnTo>
                    <a:pt x="34944" y="253126"/>
                  </a:lnTo>
                  <a:lnTo>
                    <a:pt x="34944" y="75"/>
                  </a:lnTo>
                  <a:close/>
                </a:path>
              </a:pathLst>
            </a:custGeom>
            <a:solidFill>
              <a:srgbClr val="000000"/>
            </a:solidFill>
            <a:ln w="2538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2C5C2502-37F3-F214-A0E1-E8D5A7AC2619}"/>
                </a:ext>
              </a:extLst>
            </p:cNvPr>
            <p:cNvSpPr/>
            <p:nvPr>
              <p:custDataLst>
                <p:tags r:id="rId27"/>
              </p:custDataLst>
            </p:nvPr>
          </p:nvSpPr>
          <p:spPr>
            <a:xfrm>
              <a:off x="6514628" y="4720540"/>
              <a:ext cx="186751" cy="181184"/>
            </a:xfrm>
            <a:custGeom>
              <a:avLst/>
              <a:gdLst>
                <a:gd name="connsiteX0" fmla="*/ 185642 w 186751"/>
                <a:gd name="connsiteY0" fmla="*/ 5660 h 181184"/>
                <a:gd name="connsiteX1" fmla="*/ 186908 w 186751"/>
                <a:gd name="connsiteY1" fmla="*/ 2117 h 181184"/>
                <a:gd name="connsiteX2" fmla="*/ 180834 w 186751"/>
                <a:gd name="connsiteY2" fmla="*/ 93 h 181184"/>
                <a:gd name="connsiteX3" fmla="*/ 6229 w 186751"/>
                <a:gd name="connsiteY3" fmla="*/ 93 h 181184"/>
                <a:gd name="connsiteX4" fmla="*/ 156 w 186751"/>
                <a:gd name="connsiteY4" fmla="*/ 2117 h 181184"/>
                <a:gd name="connsiteX5" fmla="*/ 1421 w 186751"/>
                <a:gd name="connsiteY5" fmla="*/ 5660 h 181184"/>
                <a:gd name="connsiteX6" fmla="*/ 86699 w 186751"/>
                <a:gd name="connsiteY6" fmla="*/ 176469 h 181184"/>
                <a:gd name="connsiteX7" fmla="*/ 93532 w 186751"/>
                <a:gd name="connsiteY7" fmla="*/ 181277 h 181184"/>
                <a:gd name="connsiteX8" fmla="*/ 100364 w 186751"/>
                <a:gd name="connsiteY8" fmla="*/ 176469 h 181184"/>
                <a:gd name="connsiteX9" fmla="*/ 185642 w 186751"/>
                <a:gd name="connsiteY9" fmla="*/ 5660 h 181184"/>
                <a:gd name="connsiteX10" fmla="*/ 31534 w 186751"/>
                <a:gd name="connsiteY10" fmla="*/ 18312 h 181184"/>
                <a:gd name="connsiteX11" fmla="*/ 170459 w 186751"/>
                <a:gd name="connsiteY11" fmla="*/ 18312 h 181184"/>
                <a:gd name="connsiteX12" fmla="*/ 101123 w 186751"/>
                <a:gd name="connsiteY12" fmla="*/ 157490 h 181184"/>
                <a:gd name="connsiteX13" fmla="*/ 31534 w 186751"/>
                <a:gd name="connsiteY13" fmla="*/ 1831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642" y="5660"/>
                  </a:moveTo>
                  <a:cubicBezTo>
                    <a:pt x="186149" y="4901"/>
                    <a:pt x="186908" y="3129"/>
                    <a:pt x="186908" y="2117"/>
                  </a:cubicBezTo>
                  <a:cubicBezTo>
                    <a:pt x="186908" y="346"/>
                    <a:pt x="186655" y="93"/>
                    <a:pt x="180834" y="93"/>
                  </a:cubicBezTo>
                  <a:lnTo>
                    <a:pt x="6229" y="93"/>
                  </a:lnTo>
                  <a:cubicBezTo>
                    <a:pt x="409" y="93"/>
                    <a:pt x="156" y="346"/>
                    <a:pt x="156" y="2117"/>
                  </a:cubicBezTo>
                  <a:cubicBezTo>
                    <a:pt x="156" y="3129"/>
                    <a:pt x="915" y="4901"/>
                    <a:pt x="1421" y="5660"/>
                  </a:cubicBezTo>
                  <a:lnTo>
                    <a:pt x="86699" y="176469"/>
                  </a:lnTo>
                  <a:cubicBezTo>
                    <a:pt x="88471" y="179759"/>
                    <a:pt x="89230" y="181277"/>
                    <a:pt x="93532" y="181277"/>
                  </a:cubicBezTo>
                  <a:cubicBezTo>
                    <a:pt x="97834" y="181277"/>
                    <a:pt x="98593" y="179759"/>
                    <a:pt x="100364" y="176469"/>
                  </a:cubicBezTo>
                  <a:lnTo>
                    <a:pt x="185642" y="5660"/>
                  </a:lnTo>
                  <a:close/>
                  <a:moveTo>
                    <a:pt x="31534" y="18312"/>
                  </a:moveTo>
                  <a:lnTo>
                    <a:pt x="170459" y="18312"/>
                  </a:lnTo>
                  <a:lnTo>
                    <a:pt x="101123" y="157490"/>
                  </a:lnTo>
                  <a:lnTo>
                    <a:pt x="31534" y="18312"/>
                  </a:lnTo>
                  <a:close/>
                </a:path>
              </a:pathLst>
            </a:custGeom>
            <a:solidFill>
              <a:srgbClr val="000000"/>
            </a:solidFill>
            <a:ln w="25380"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E0C2C987-9E82-3171-E876-11E0297CE319}"/>
                </a:ext>
              </a:extLst>
            </p:cNvPr>
            <p:cNvSpPr/>
            <p:nvPr>
              <p:custDataLst>
                <p:tags r:id="rId28"/>
              </p:custDataLst>
            </p:nvPr>
          </p:nvSpPr>
          <p:spPr>
            <a:xfrm>
              <a:off x="6721456" y="4714973"/>
              <a:ext cx="157903" cy="183968"/>
            </a:xfrm>
            <a:custGeom>
              <a:avLst/>
              <a:gdLst>
                <a:gd name="connsiteX0" fmla="*/ 37869 w 157903"/>
                <a:gd name="connsiteY0" fmla="*/ 154960 h 183968"/>
                <a:gd name="connsiteX1" fmla="*/ 59125 w 157903"/>
                <a:gd name="connsiteY1" fmla="*/ 104097 h 183968"/>
                <a:gd name="connsiteX2" fmla="*/ 93287 w 157903"/>
                <a:gd name="connsiteY2" fmla="*/ 21349 h 183968"/>
                <a:gd name="connsiteX3" fmla="*/ 106446 w 157903"/>
                <a:gd name="connsiteY3" fmla="*/ 15782 h 183968"/>
                <a:gd name="connsiteX4" fmla="*/ 124412 w 157903"/>
                <a:gd name="connsiteY4" fmla="*/ 36785 h 183968"/>
                <a:gd name="connsiteX5" fmla="*/ 123147 w 157903"/>
                <a:gd name="connsiteY5" fmla="*/ 46148 h 183968"/>
                <a:gd name="connsiteX6" fmla="*/ 124918 w 157903"/>
                <a:gd name="connsiteY6" fmla="*/ 47919 h 183968"/>
                <a:gd name="connsiteX7" fmla="*/ 142126 w 157903"/>
                <a:gd name="connsiteY7" fmla="*/ 40581 h 183968"/>
                <a:gd name="connsiteX8" fmla="*/ 148958 w 157903"/>
                <a:gd name="connsiteY8" fmla="*/ 24133 h 183968"/>
                <a:gd name="connsiteX9" fmla="*/ 127702 w 157903"/>
                <a:gd name="connsiteY9" fmla="*/ 93 h 183968"/>
                <a:gd name="connsiteX10" fmla="*/ 72537 w 157903"/>
                <a:gd name="connsiteY10" fmla="*/ 27169 h 183968"/>
                <a:gd name="connsiteX11" fmla="*/ 35591 w 157903"/>
                <a:gd name="connsiteY11" fmla="*/ 112447 h 183968"/>
                <a:gd name="connsiteX12" fmla="*/ 21421 w 157903"/>
                <a:gd name="connsiteY12" fmla="*/ 152935 h 183968"/>
                <a:gd name="connsiteX13" fmla="*/ 9527 w 157903"/>
                <a:gd name="connsiteY13" fmla="*/ 170396 h 183968"/>
                <a:gd name="connsiteX14" fmla="*/ 164 w 157903"/>
                <a:gd name="connsiteY14" fmla="*/ 182542 h 183968"/>
                <a:gd name="connsiteX15" fmla="*/ 2442 w 157903"/>
                <a:gd name="connsiteY15" fmla="*/ 184061 h 183968"/>
                <a:gd name="connsiteX16" fmla="*/ 15347 w 157903"/>
                <a:gd name="connsiteY16" fmla="*/ 178747 h 183968"/>
                <a:gd name="connsiteX17" fmla="*/ 25976 w 157903"/>
                <a:gd name="connsiteY17" fmla="*/ 169637 h 183968"/>
                <a:gd name="connsiteX18" fmla="*/ 63427 w 157903"/>
                <a:gd name="connsiteY18" fmla="*/ 176722 h 183968"/>
                <a:gd name="connsiteX19" fmla="*/ 102144 w 157903"/>
                <a:gd name="connsiteY19" fmla="*/ 184061 h 183968"/>
                <a:gd name="connsiteX20" fmla="*/ 151489 w 157903"/>
                <a:gd name="connsiteY20" fmla="*/ 157490 h 183968"/>
                <a:gd name="connsiteX21" fmla="*/ 158068 w 157903"/>
                <a:gd name="connsiteY21" fmla="*/ 143573 h 183968"/>
                <a:gd name="connsiteX22" fmla="*/ 156297 w 157903"/>
                <a:gd name="connsiteY22" fmla="*/ 141801 h 183968"/>
                <a:gd name="connsiteX23" fmla="*/ 141873 w 157903"/>
                <a:gd name="connsiteY23" fmla="*/ 147621 h 183968"/>
                <a:gd name="connsiteX24" fmla="*/ 133016 w 157903"/>
                <a:gd name="connsiteY24" fmla="*/ 157743 h 183968"/>
                <a:gd name="connsiteX25" fmla="*/ 129220 w 157903"/>
                <a:gd name="connsiteY25" fmla="*/ 165335 h 183968"/>
                <a:gd name="connsiteX26" fmla="*/ 123147 w 157903"/>
                <a:gd name="connsiteY26" fmla="*/ 168372 h 183968"/>
                <a:gd name="connsiteX27" fmla="*/ 81647 w 157903"/>
                <a:gd name="connsiteY27" fmla="*/ 160021 h 183968"/>
                <a:gd name="connsiteX28" fmla="*/ 47991 w 157903"/>
                <a:gd name="connsiteY28" fmla="*/ 153948 h 183968"/>
                <a:gd name="connsiteX29" fmla="*/ 37869 w 157903"/>
                <a:gd name="connsiteY29" fmla="*/ 154960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869" y="154960"/>
                  </a:moveTo>
                  <a:cubicBezTo>
                    <a:pt x="51534" y="133704"/>
                    <a:pt x="55836" y="117508"/>
                    <a:pt x="59125" y="104097"/>
                  </a:cubicBezTo>
                  <a:cubicBezTo>
                    <a:pt x="67982" y="69176"/>
                    <a:pt x="77598" y="38809"/>
                    <a:pt x="93287" y="21349"/>
                  </a:cubicBezTo>
                  <a:cubicBezTo>
                    <a:pt x="96324" y="18059"/>
                    <a:pt x="98348" y="15782"/>
                    <a:pt x="106446" y="15782"/>
                  </a:cubicBezTo>
                  <a:cubicBezTo>
                    <a:pt x="123906" y="15782"/>
                    <a:pt x="124412" y="33242"/>
                    <a:pt x="124412" y="36785"/>
                  </a:cubicBezTo>
                  <a:cubicBezTo>
                    <a:pt x="124412" y="41340"/>
                    <a:pt x="123147" y="44883"/>
                    <a:pt x="123147" y="46148"/>
                  </a:cubicBezTo>
                  <a:cubicBezTo>
                    <a:pt x="123147" y="47919"/>
                    <a:pt x="124665" y="47919"/>
                    <a:pt x="124918" y="47919"/>
                  </a:cubicBezTo>
                  <a:cubicBezTo>
                    <a:pt x="128967" y="47919"/>
                    <a:pt x="135800" y="45136"/>
                    <a:pt x="142126" y="40581"/>
                  </a:cubicBezTo>
                  <a:cubicBezTo>
                    <a:pt x="146681" y="37038"/>
                    <a:pt x="148958" y="34508"/>
                    <a:pt x="148958" y="24133"/>
                  </a:cubicBezTo>
                  <a:cubicBezTo>
                    <a:pt x="148958" y="10468"/>
                    <a:pt x="141873" y="93"/>
                    <a:pt x="127702" y="93"/>
                  </a:cubicBezTo>
                  <a:cubicBezTo>
                    <a:pt x="119604" y="93"/>
                    <a:pt x="97336" y="2117"/>
                    <a:pt x="72537" y="27169"/>
                  </a:cubicBezTo>
                  <a:cubicBezTo>
                    <a:pt x="52293" y="47919"/>
                    <a:pt x="40399" y="93468"/>
                    <a:pt x="35591" y="112447"/>
                  </a:cubicBezTo>
                  <a:cubicBezTo>
                    <a:pt x="31037" y="129908"/>
                    <a:pt x="29012" y="137752"/>
                    <a:pt x="21421" y="152935"/>
                  </a:cubicBezTo>
                  <a:cubicBezTo>
                    <a:pt x="19649" y="155972"/>
                    <a:pt x="13070" y="167106"/>
                    <a:pt x="9527" y="170396"/>
                  </a:cubicBezTo>
                  <a:cubicBezTo>
                    <a:pt x="2695" y="176722"/>
                    <a:pt x="164" y="181277"/>
                    <a:pt x="164" y="182542"/>
                  </a:cubicBezTo>
                  <a:cubicBezTo>
                    <a:pt x="164" y="183049"/>
                    <a:pt x="670" y="184061"/>
                    <a:pt x="2442" y="184061"/>
                  </a:cubicBezTo>
                  <a:cubicBezTo>
                    <a:pt x="3454" y="184061"/>
                    <a:pt x="8768" y="183049"/>
                    <a:pt x="15347" y="178747"/>
                  </a:cubicBezTo>
                  <a:cubicBezTo>
                    <a:pt x="19649" y="176216"/>
                    <a:pt x="20155" y="175710"/>
                    <a:pt x="25976" y="169637"/>
                  </a:cubicBezTo>
                  <a:cubicBezTo>
                    <a:pt x="38628" y="169890"/>
                    <a:pt x="47485" y="172167"/>
                    <a:pt x="63427" y="176722"/>
                  </a:cubicBezTo>
                  <a:cubicBezTo>
                    <a:pt x="76333" y="180265"/>
                    <a:pt x="89238" y="184061"/>
                    <a:pt x="102144" y="184061"/>
                  </a:cubicBezTo>
                  <a:cubicBezTo>
                    <a:pt x="122641" y="184061"/>
                    <a:pt x="143391" y="168625"/>
                    <a:pt x="151489" y="157490"/>
                  </a:cubicBezTo>
                  <a:cubicBezTo>
                    <a:pt x="156550" y="150658"/>
                    <a:pt x="158068" y="144332"/>
                    <a:pt x="158068" y="143573"/>
                  </a:cubicBezTo>
                  <a:cubicBezTo>
                    <a:pt x="158068" y="141801"/>
                    <a:pt x="156550" y="141801"/>
                    <a:pt x="156297" y="141801"/>
                  </a:cubicBezTo>
                  <a:cubicBezTo>
                    <a:pt x="152248" y="141801"/>
                    <a:pt x="146175" y="144585"/>
                    <a:pt x="141873" y="147621"/>
                  </a:cubicBezTo>
                  <a:cubicBezTo>
                    <a:pt x="135041" y="151923"/>
                    <a:pt x="134534" y="153442"/>
                    <a:pt x="133016" y="157743"/>
                  </a:cubicBezTo>
                  <a:cubicBezTo>
                    <a:pt x="131751" y="161792"/>
                    <a:pt x="130233" y="163817"/>
                    <a:pt x="129220" y="165335"/>
                  </a:cubicBezTo>
                  <a:cubicBezTo>
                    <a:pt x="127196" y="168372"/>
                    <a:pt x="126943" y="168372"/>
                    <a:pt x="123147" y="168372"/>
                  </a:cubicBezTo>
                  <a:cubicBezTo>
                    <a:pt x="111001" y="168372"/>
                    <a:pt x="98348" y="164576"/>
                    <a:pt x="81647" y="160021"/>
                  </a:cubicBezTo>
                  <a:cubicBezTo>
                    <a:pt x="74561" y="157997"/>
                    <a:pt x="60644" y="153948"/>
                    <a:pt x="47991" y="153948"/>
                  </a:cubicBezTo>
                  <a:cubicBezTo>
                    <a:pt x="44701" y="153948"/>
                    <a:pt x="41159" y="154201"/>
                    <a:pt x="37869" y="154960"/>
                  </a:cubicBezTo>
                  <a:close/>
                </a:path>
              </a:pathLst>
            </a:custGeom>
            <a:solidFill>
              <a:srgbClr val="000000"/>
            </a:solidFill>
            <a:ln w="2538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7AA8609E-FFB2-32F3-4025-E85109619813}"/>
                </a:ext>
              </a:extLst>
            </p:cNvPr>
            <p:cNvSpPr/>
            <p:nvPr>
              <p:custDataLst>
                <p:tags r:id="rId29"/>
              </p:custDataLst>
            </p:nvPr>
          </p:nvSpPr>
          <p:spPr>
            <a:xfrm>
              <a:off x="6913199" y="4703586"/>
              <a:ext cx="58707" cy="253051"/>
            </a:xfrm>
            <a:custGeom>
              <a:avLst/>
              <a:gdLst>
                <a:gd name="connsiteX0" fmla="*/ 58879 w 58707"/>
                <a:gd name="connsiteY0" fmla="*/ 250613 h 253051"/>
                <a:gd name="connsiteX1" fmla="*/ 54577 w 58707"/>
                <a:gd name="connsiteY1" fmla="*/ 245046 h 253051"/>
                <a:gd name="connsiteX2" fmla="*/ 14848 w 58707"/>
                <a:gd name="connsiteY2" fmla="*/ 126618 h 253051"/>
                <a:gd name="connsiteX3" fmla="*/ 55589 w 58707"/>
                <a:gd name="connsiteY3" fmla="*/ 6925 h 253051"/>
                <a:gd name="connsiteX4" fmla="*/ 58879 w 58707"/>
                <a:gd name="connsiteY4" fmla="*/ 2623 h 253051"/>
                <a:gd name="connsiteX5" fmla="*/ 56349 w 58707"/>
                <a:gd name="connsiteY5" fmla="*/ 93 h 253051"/>
                <a:gd name="connsiteX6" fmla="*/ 16113 w 58707"/>
                <a:gd name="connsiteY6" fmla="*/ 49438 h 253051"/>
                <a:gd name="connsiteX7" fmla="*/ 171 w 58707"/>
                <a:gd name="connsiteY7" fmla="*/ 126618 h 253051"/>
                <a:gd name="connsiteX8" fmla="*/ 16873 w 58707"/>
                <a:gd name="connsiteY8" fmla="*/ 205570 h 253051"/>
                <a:gd name="connsiteX9" fmla="*/ 56349 w 58707"/>
                <a:gd name="connsiteY9" fmla="*/ 253144 h 253051"/>
                <a:gd name="connsiteX10" fmla="*/ 58879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9" y="250613"/>
                  </a:moveTo>
                  <a:cubicBezTo>
                    <a:pt x="58879" y="249854"/>
                    <a:pt x="58879" y="249348"/>
                    <a:pt x="54577" y="245046"/>
                  </a:cubicBezTo>
                  <a:cubicBezTo>
                    <a:pt x="22946" y="213162"/>
                    <a:pt x="14848" y="165335"/>
                    <a:pt x="14848" y="126618"/>
                  </a:cubicBezTo>
                  <a:cubicBezTo>
                    <a:pt x="14848" y="82587"/>
                    <a:pt x="24464" y="38556"/>
                    <a:pt x="55589" y="6925"/>
                  </a:cubicBezTo>
                  <a:cubicBezTo>
                    <a:pt x="58879" y="3888"/>
                    <a:pt x="58879" y="3382"/>
                    <a:pt x="58879" y="2623"/>
                  </a:cubicBezTo>
                  <a:cubicBezTo>
                    <a:pt x="58879" y="852"/>
                    <a:pt x="57867" y="93"/>
                    <a:pt x="56349" y="93"/>
                  </a:cubicBezTo>
                  <a:cubicBezTo>
                    <a:pt x="53818" y="93"/>
                    <a:pt x="31043" y="17300"/>
                    <a:pt x="16113" y="49438"/>
                  </a:cubicBezTo>
                  <a:cubicBezTo>
                    <a:pt x="3208" y="77273"/>
                    <a:pt x="171" y="105362"/>
                    <a:pt x="171" y="126618"/>
                  </a:cubicBezTo>
                  <a:cubicBezTo>
                    <a:pt x="171" y="146356"/>
                    <a:pt x="2955" y="176975"/>
                    <a:pt x="16873" y="205570"/>
                  </a:cubicBezTo>
                  <a:cubicBezTo>
                    <a:pt x="32056" y="236695"/>
                    <a:pt x="53818" y="253144"/>
                    <a:pt x="56349" y="253144"/>
                  </a:cubicBezTo>
                  <a:cubicBezTo>
                    <a:pt x="57867" y="253144"/>
                    <a:pt x="58879" y="252385"/>
                    <a:pt x="58879" y="250613"/>
                  </a:cubicBezTo>
                  <a:close/>
                </a:path>
              </a:pathLst>
            </a:custGeom>
            <a:solidFill>
              <a:srgbClr val="000000"/>
            </a:solidFill>
            <a:ln w="2538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5BF4035D-5355-FBB2-4F87-7D26F00B8964}"/>
                </a:ext>
              </a:extLst>
            </p:cNvPr>
            <p:cNvSpPr/>
            <p:nvPr>
              <p:custDataLst>
                <p:tags r:id="rId30"/>
              </p:custDataLst>
            </p:nvPr>
          </p:nvSpPr>
          <p:spPr>
            <a:xfrm>
              <a:off x="6997184" y="4714973"/>
              <a:ext cx="104510" cy="181184"/>
            </a:xfrm>
            <a:custGeom>
              <a:avLst/>
              <a:gdLst>
                <a:gd name="connsiteX0" fmla="*/ 104685 w 104510"/>
                <a:gd name="connsiteY0" fmla="*/ 51968 h 181184"/>
                <a:gd name="connsiteX1" fmla="*/ 74319 w 104510"/>
                <a:gd name="connsiteY1" fmla="*/ 93 h 181184"/>
                <a:gd name="connsiteX2" fmla="*/ 175 w 104510"/>
                <a:gd name="connsiteY2" fmla="*/ 129402 h 181184"/>
                <a:gd name="connsiteX3" fmla="*/ 30541 w 104510"/>
                <a:gd name="connsiteY3" fmla="*/ 181277 h 181184"/>
                <a:gd name="connsiteX4" fmla="*/ 104685 w 104510"/>
                <a:gd name="connsiteY4" fmla="*/ 51968 h 181184"/>
                <a:gd name="connsiteX5" fmla="*/ 26998 w 104510"/>
                <a:gd name="connsiteY5" fmla="*/ 86636 h 181184"/>
                <a:gd name="connsiteX6" fmla="*/ 46483 w 104510"/>
                <a:gd name="connsiteY6" fmla="*/ 32230 h 181184"/>
                <a:gd name="connsiteX7" fmla="*/ 74066 w 104510"/>
                <a:gd name="connsiteY7" fmla="*/ 5660 h 181184"/>
                <a:gd name="connsiteX8" fmla="*/ 87984 w 104510"/>
                <a:gd name="connsiteY8" fmla="*/ 36279 h 181184"/>
                <a:gd name="connsiteX9" fmla="*/ 79886 w 104510"/>
                <a:gd name="connsiteY9" fmla="*/ 86636 h 181184"/>
                <a:gd name="connsiteX10" fmla="*/ 26998 w 104510"/>
                <a:gd name="connsiteY10" fmla="*/ 86636 h 181184"/>
                <a:gd name="connsiteX11" fmla="*/ 77609 w 104510"/>
                <a:gd name="connsiteY11" fmla="*/ 94734 h 181184"/>
                <a:gd name="connsiteX12" fmla="*/ 59895 w 104510"/>
                <a:gd name="connsiteY12" fmla="*/ 146103 h 181184"/>
                <a:gd name="connsiteX13" fmla="*/ 30541 w 104510"/>
                <a:gd name="connsiteY13" fmla="*/ 175710 h 181184"/>
                <a:gd name="connsiteX14" fmla="*/ 16876 w 104510"/>
                <a:gd name="connsiteY14" fmla="*/ 144838 h 181184"/>
                <a:gd name="connsiteX15" fmla="*/ 24974 w 104510"/>
                <a:gd name="connsiteY15" fmla="*/ 94734 h 181184"/>
                <a:gd name="connsiteX16" fmla="*/ 77609 w 104510"/>
                <a:gd name="connsiteY16" fmla="*/ 9473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685" y="51968"/>
                  </a:moveTo>
                  <a:cubicBezTo>
                    <a:pt x="104685" y="35267"/>
                    <a:pt x="100130" y="93"/>
                    <a:pt x="74319" y="93"/>
                  </a:cubicBezTo>
                  <a:cubicBezTo>
                    <a:pt x="39145" y="93"/>
                    <a:pt x="175" y="71453"/>
                    <a:pt x="175" y="129402"/>
                  </a:cubicBezTo>
                  <a:cubicBezTo>
                    <a:pt x="175" y="153189"/>
                    <a:pt x="7514" y="181277"/>
                    <a:pt x="30541" y="181277"/>
                  </a:cubicBezTo>
                  <a:cubicBezTo>
                    <a:pt x="66221" y="181277"/>
                    <a:pt x="104685" y="108652"/>
                    <a:pt x="104685" y="51968"/>
                  </a:cubicBezTo>
                  <a:close/>
                  <a:moveTo>
                    <a:pt x="26998" y="86636"/>
                  </a:moveTo>
                  <a:cubicBezTo>
                    <a:pt x="31300" y="70441"/>
                    <a:pt x="36361" y="50197"/>
                    <a:pt x="46483" y="32230"/>
                  </a:cubicBezTo>
                  <a:cubicBezTo>
                    <a:pt x="53316" y="19831"/>
                    <a:pt x="62679" y="5660"/>
                    <a:pt x="74066" y="5660"/>
                  </a:cubicBezTo>
                  <a:cubicBezTo>
                    <a:pt x="86465" y="5660"/>
                    <a:pt x="87984" y="21855"/>
                    <a:pt x="87984" y="36279"/>
                  </a:cubicBezTo>
                  <a:cubicBezTo>
                    <a:pt x="87984" y="48678"/>
                    <a:pt x="85959" y="61584"/>
                    <a:pt x="79886" y="86636"/>
                  </a:cubicBezTo>
                  <a:lnTo>
                    <a:pt x="26998" y="86636"/>
                  </a:lnTo>
                  <a:close/>
                  <a:moveTo>
                    <a:pt x="77609" y="94734"/>
                  </a:moveTo>
                  <a:cubicBezTo>
                    <a:pt x="74825" y="106374"/>
                    <a:pt x="69511" y="127883"/>
                    <a:pt x="59895" y="146103"/>
                  </a:cubicBezTo>
                  <a:cubicBezTo>
                    <a:pt x="51038" y="163311"/>
                    <a:pt x="41422" y="175710"/>
                    <a:pt x="30541" y="175710"/>
                  </a:cubicBezTo>
                  <a:cubicBezTo>
                    <a:pt x="22191" y="175710"/>
                    <a:pt x="16876" y="168372"/>
                    <a:pt x="16876" y="144838"/>
                  </a:cubicBezTo>
                  <a:cubicBezTo>
                    <a:pt x="16876" y="134210"/>
                    <a:pt x="18395" y="119533"/>
                    <a:pt x="24974" y="94734"/>
                  </a:cubicBezTo>
                  <a:lnTo>
                    <a:pt x="77609" y="94734"/>
                  </a:lnTo>
                  <a:close/>
                </a:path>
              </a:pathLst>
            </a:custGeom>
            <a:solidFill>
              <a:srgbClr val="000000"/>
            </a:solidFill>
            <a:ln w="2538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A61A76D1-81B0-C104-7AFA-4FA47B915096}"/>
                </a:ext>
              </a:extLst>
            </p:cNvPr>
            <p:cNvSpPr/>
            <p:nvPr>
              <p:custDataLst>
                <p:tags r:id="rId31"/>
              </p:custDataLst>
            </p:nvPr>
          </p:nvSpPr>
          <p:spPr>
            <a:xfrm>
              <a:off x="7126802" y="4703586"/>
              <a:ext cx="58707" cy="253051"/>
            </a:xfrm>
            <a:custGeom>
              <a:avLst/>
              <a:gdLst>
                <a:gd name="connsiteX0" fmla="*/ 58888 w 58707"/>
                <a:gd name="connsiteY0" fmla="*/ 126618 h 253051"/>
                <a:gd name="connsiteX1" fmla="*/ 42187 w 58707"/>
                <a:gd name="connsiteY1" fmla="*/ 47666 h 253051"/>
                <a:gd name="connsiteX2" fmla="*/ 2711 w 58707"/>
                <a:gd name="connsiteY2" fmla="*/ 93 h 253051"/>
                <a:gd name="connsiteX3" fmla="*/ 180 w 58707"/>
                <a:gd name="connsiteY3" fmla="*/ 2623 h 253051"/>
                <a:gd name="connsiteX4" fmla="*/ 4988 w 58707"/>
                <a:gd name="connsiteY4" fmla="*/ 8443 h 253051"/>
                <a:gd name="connsiteX5" fmla="*/ 44211 w 58707"/>
                <a:gd name="connsiteY5" fmla="*/ 126618 h 253051"/>
                <a:gd name="connsiteX6" fmla="*/ 3470 w 58707"/>
                <a:gd name="connsiteY6" fmla="*/ 246311 h 253051"/>
                <a:gd name="connsiteX7" fmla="*/ 180 w 58707"/>
                <a:gd name="connsiteY7" fmla="*/ 250613 h 253051"/>
                <a:gd name="connsiteX8" fmla="*/ 2711 w 58707"/>
                <a:gd name="connsiteY8" fmla="*/ 253144 h 253051"/>
                <a:gd name="connsiteX9" fmla="*/ 42946 w 58707"/>
                <a:gd name="connsiteY9" fmla="*/ 203799 h 253051"/>
                <a:gd name="connsiteX10" fmla="*/ 58888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8" y="126618"/>
                  </a:moveTo>
                  <a:cubicBezTo>
                    <a:pt x="58888" y="106880"/>
                    <a:pt x="56104" y="76261"/>
                    <a:pt x="42187" y="47666"/>
                  </a:cubicBezTo>
                  <a:cubicBezTo>
                    <a:pt x="27003" y="16541"/>
                    <a:pt x="5241" y="93"/>
                    <a:pt x="2711" y="93"/>
                  </a:cubicBezTo>
                  <a:cubicBezTo>
                    <a:pt x="1192" y="93"/>
                    <a:pt x="180" y="1105"/>
                    <a:pt x="180" y="2623"/>
                  </a:cubicBezTo>
                  <a:cubicBezTo>
                    <a:pt x="180" y="3382"/>
                    <a:pt x="180" y="3888"/>
                    <a:pt x="4988" y="8443"/>
                  </a:cubicBezTo>
                  <a:cubicBezTo>
                    <a:pt x="29787" y="33495"/>
                    <a:pt x="44211" y="73731"/>
                    <a:pt x="44211" y="126618"/>
                  </a:cubicBezTo>
                  <a:cubicBezTo>
                    <a:pt x="44211" y="169890"/>
                    <a:pt x="34848" y="214427"/>
                    <a:pt x="3470" y="246311"/>
                  </a:cubicBezTo>
                  <a:cubicBezTo>
                    <a:pt x="180" y="249348"/>
                    <a:pt x="180" y="249854"/>
                    <a:pt x="180" y="250613"/>
                  </a:cubicBezTo>
                  <a:cubicBezTo>
                    <a:pt x="180" y="252132"/>
                    <a:pt x="1192" y="253144"/>
                    <a:pt x="2711" y="253144"/>
                  </a:cubicBezTo>
                  <a:cubicBezTo>
                    <a:pt x="5241" y="253144"/>
                    <a:pt x="28016" y="235936"/>
                    <a:pt x="42946" y="203799"/>
                  </a:cubicBezTo>
                  <a:cubicBezTo>
                    <a:pt x="55851" y="175963"/>
                    <a:pt x="58888" y="147874"/>
                    <a:pt x="58888" y="126618"/>
                  </a:cubicBezTo>
                  <a:close/>
                </a:path>
              </a:pathLst>
            </a:custGeom>
            <a:solidFill>
              <a:srgbClr val="000000"/>
            </a:solidFill>
            <a:ln w="2538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B0E555EF-AF0B-598C-4A40-4D0184076EC8}"/>
                </a:ext>
              </a:extLst>
            </p:cNvPr>
            <p:cNvSpPr/>
            <p:nvPr>
              <p:custDataLst>
                <p:tags r:id="rId32"/>
              </p:custDataLst>
            </p:nvPr>
          </p:nvSpPr>
          <p:spPr>
            <a:xfrm>
              <a:off x="7295249" y="4800505"/>
              <a:ext cx="168278" cy="59213"/>
            </a:xfrm>
            <a:custGeom>
              <a:avLst/>
              <a:gdLst>
                <a:gd name="connsiteX0" fmla="*/ 159862 w 168278"/>
                <a:gd name="connsiteY0" fmla="*/ 10215 h 59213"/>
                <a:gd name="connsiteX1" fmla="*/ 168466 w 168278"/>
                <a:gd name="connsiteY1" fmla="*/ 5154 h 59213"/>
                <a:gd name="connsiteX2" fmla="*/ 160115 w 168278"/>
                <a:gd name="connsiteY2" fmla="*/ 93 h 59213"/>
                <a:gd name="connsiteX3" fmla="*/ 8537 w 168278"/>
                <a:gd name="connsiteY3" fmla="*/ 93 h 59213"/>
                <a:gd name="connsiteX4" fmla="*/ 187 w 168278"/>
                <a:gd name="connsiteY4" fmla="*/ 5154 h 59213"/>
                <a:gd name="connsiteX5" fmla="*/ 8790 w 168278"/>
                <a:gd name="connsiteY5" fmla="*/ 10215 h 59213"/>
                <a:gd name="connsiteX6" fmla="*/ 159862 w 168278"/>
                <a:gd name="connsiteY6" fmla="*/ 10215 h 59213"/>
                <a:gd name="connsiteX7" fmla="*/ 160115 w 168278"/>
                <a:gd name="connsiteY7" fmla="*/ 59307 h 59213"/>
                <a:gd name="connsiteX8" fmla="*/ 168466 w 168278"/>
                <a:gd name="connsiteY8" fmla="*/ 54246 h 59213"/>
                <a:gd name="connsiteX9" fmla="*/ 159862 w 168278"/>
                <a:gd name="connsiteY9" fmla="*/ 49185 h 59213"/>
                <a:gd name="connsiteX10" fmla="*/ 8790 w 168278"/>
                <a:gd name="connsiteY10" fmla="*/ 49185 h 59213"/>
                <a:gd name="connsiteX11" fmla="*/ 187 w 168278"/>
                <a:gd name="connsiteY11" fmla="*/ 54246 h 59213"/>
                <a:gd name="connsiteX12" fmla="*/ 8537 w 168278"/>
                <a:gd name="connsiteY12" fmla="*/ 59307 h 59213"/>
                <a:gd name="connsiteX13" fmla="*/ 160115 w 168278"/>
                <a:gd name="connsiteY13" fmla="*/ 5930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62" y="10215"/>
                  </a:moveTo>
                  <a:cubicBezTo>
                    <a:pt x="163658" y="10215"/>
                    <a:pt x="168466" y="10215"/>
                    <a:pt x="168466" y="5154"/>
                  </a:cubicBezTo>
                  <a:cubicBezTo>
                    <a:pt x="168466" y="93"/>
                    <a:pt x="163658" y="93"/>
                    <a:pt x="160115" y="93"/>
                  </a:cubicBezTo>
                  <a:lnTo>
                    <a:pt x="8537" y="93"/>
                  </a:lnTo>
                  <a:cubicBezTo>
                    <a:pt x="4995" y="93"/>
                    <a:pt x="187" y="93"/>
                    <a:pt x="187" y="5154"/>
                  </a:cubicBezTo>
                  <a:cubicBezTo>
                    <a:pt x="187" y="10215"/>
                    <a:pt x="4995" y="10215"/>
                    <a:pt x="8790" y="10215"/>
                  </a:cubicBezTo>
                  <a:lnTo>
                    <a:pt x="159862" y="10215"/>
                  </a:lnTo>
                  <a:close/>
                  <a:moveTo>
                    <a:pt x="160115" y="59307"/>
                  </a:moveTo>
                  <a:cubicBezTo>
                    <a:pt x="163658" y="59307"/>
                    <a:pt x="168466" y="59307"/>
                    <a:pt x="168466" y="54246"/>
                  </a:cubicBezTo>
                  <a:cubicBezTo>
                    <a:pt x="168466" y="49185"/>
                    <a:pt x="163658" y="49185"/>
                    <a:pt x="159862" y="49185"/>
                  </a:cubicBezTo>
                  <a:lnTo>
                    <a:pt x="8790" y="49185"/>
                  </a:lnTo>
                  <a:cubicBezTo>
                    <a:pt x="4995" y="49185"/>
                    <a:pt x="187" y="49185"/>
                    <a:pt x="187" y="54246"/>
                  </a:cubicBezTo>
                  <a:cubicBezTo>
                    <a:pt x="187" y="59307"/>
                    <a:pt x="4995" y="59307"/>
                    <a:pt x="8537" y="59307"/>
                  </a:cubicBezTo>
                  <a:lnTo>
                    <a:pt x="160115" y="59307"/>
                  </a:lnTo>
                  <a:close/>
                </a:path>
              </a:pathLst>
            </a:custGeom>
            <a:solidFill>
              <a:srgbClr val="000000"/>
            </a:solidFill>
            <a:ln w="2538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474AFD6B-1109-FB0B-7224-370CF54ABF73}"/>
                </a:ext>
              </a:extLst>
            </p:cNvPr>
            <p:cNvSpPr/>
            <p:nvPr>
              <p:custDataLst>
                <p:tags r:id="rId33"/>
              </p:custDataLst>
            </p:nvPr>
          </p:nvSpPr>
          <p:spPr>
            <a:xfrm>
              <a:off x="7569189" y="4825051"/>
              <a:ext cx="154614" cy="10122"/>
            </a:xfrm>
            <a:custGeom>
              <a:avLst/>
              <a:gdLst>
                <a:gd name="connsiteX0" fmla="*/ 145955 w 154614"/>
                <a:gd name="connsiteY0" fmla="*/ 10215 h 10122"/>
                <a:gd name="connsiteX1" fmla="*/ 154811 w 154614"/>
                <a:gd name="connsiteY1" fmla="*/ 5154 h 10122"/>
                <a:gd name="connsiteX2" fmla="*/ 145955 w 154614"/>
                <a:gd name="connsiteY2" fmla="*/ 93 h 10122"/>
                <a:gd name="connsiteX3" fmla="*/ 9054 w 154614"/>
                <a:gd name="connsiteY3" fmla="*/ 93 h 10122"/>
                <a:gd name="connsiteX4" fmla="*/ 197 w 154614"/>
                <a:gd name="connsiteY4" fmla="*/ 5154 h 10122"/>
                <a:gd name="connsiteX5" fmla="*/ 9054 w 154614"/>
                <a:gd name="connsiteY5" fmla="*/ 10215 h 10122"/>
                <a:gd name="connsiteX6" fmla="*/ 145955 w 154614"/>
                <a:gd name="connsiteY6" fmla="*/ 1021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55" y="10215"/>
                  </a:moveTo>
                  <a:cubicBezTo>
                    <a:pt x="150256" y="10215"/>
                    <a:pt x="154811" y="10215"/>
                    <a:pt x="154811" y="5154"/>
                  </a:cubicBezTo>
                  <a:cubicBezTo>
                    <a:pt x="154811" y="93"/>
                    <a:pt x="150256" y="93"/>
                    <a:pt x="145955" y="93"/>
                  </a:cubicBezTo>
                  <a:lnTo>
                    <a:pt x="9054" y="93"/>
                  </a:lnTo>
                  <a:cubicBezTo>
                    <a:pt x="4752" y="93"/>
                    <a:pt x="197" y="93"/>
                    <a:pt x="197" y="5154"/>
                  </a:cubicBezTo>
                  <a:cubicBezTo>
                    <a:pt x="197" y="10215"/>
                    <a:pt x="4752" y="10215"/>
                    <a:pt x="9054" y="10215"/>
                  </a:cubicBezTo>
                  <a:lnTo>
                    <a:pt x="145955" y="10215"/>
                  </a:lnTo>
                  <a:close/>
                </a:path>
              </a:pathLst>
            </a:custGeom>
            <a:solidFill>
              <a:srgbClr val="000000"/>
            </a:solidFill>
            <a:ln w="2538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83200DC6-C43B-C420-ABBF-0DA31F3FEE8A}"/>
                </a:ext>
              </a:extLst>
            </p:cNvPr>
            <p:cNvSpPr/>
            <p:nvPr>
              <p:custDataLst>
                <p:tags r:id="rId34"/>
              </p:custDataLst>
            </p:nvPr>
          </p:nvSpPr>
          <p:spPr>
            <a:xfrm>
              <a:off x="7754620" y="4721300"/>
              <a:ext cx="183658" cy="172074"/>
            </a:xfrm>
            <a:custGeom>
              <a:avLst/>
              <a:gdLst>
                <a:gd name="connsiteX0" fmla="*/ 169749 w 183658"/>
                <a:gd name="connsiteY0" fmla="*/ 113206 h 172074"/>
                <a:gd name="connsiteX1" fmla="*/ 171014 w 183658"/>
                <a:gd name="connsiteY1" fmla="*/ 109664 h 172074"/>
                <a:gd name="connsiteX2" fmla="*/ 167978 w 183658"/>
                <a:gd name="connsiteY2" fmla="*/ 106880 h 172074"/>
                <a:gd name="connsiteX3" fmla="*/ 164688 w 183658"/>
                <a:gd name="connsiteY3" fmla="*/ 109917 h 172074"/>
                <a:gd name="connsiteX4" fmla="*/ 95605 w 183658"/>
                <a:gd name="connsiteY4" fmla="*/ 164323 h 172074"/>
                <a:gd name="connsiteX5" fmla="*/ 58660 w 183658"/>
                <a:gd name="connsiteY5" fmla="*/ 164323 h 172074"/>
                <a:gd name="connsiteX6" fmla="*/ 53093 w 183658"/>
                <a:gd name="connsiteY6" fmla="*/ 164070 h 172074"/>
                <a:gd name="connsiteX7" fmla="*/ 49803 w 183658"/>
                <a:gd name="connsiteY7" fmla="*/ 161539 h 172074"/>
                <a:gd name="connsiteX8" fmla="*/ 51068 w 183658"/>
                <a:gd name="connsiteY8" fmla="*/ 155719 h 172074"/>
                <a:gd name="connsiteX9" fmla="*/ 68276 w 183658"/>
                <a:gd name="connsiteY9" fmla="*/ 86636 h 172074"/>
                <a:gd name="connsiteX10" fmla="*/ 93328 w 183658"/>
                <a:gd name="connsiteY10" fmla="*/ 86636 h 172074"/>
                <a:gd name="connsiteX11" fmla="*/ 114837 w 183658"/>
                <a:gd name="connsiteY11" fmla="*/ 98276 h 172074"/>
                <a:gd name="connsiteX12" fmla="*/ 113066 w 183658"/>
                <a:gd name="connsiteY12" fmla="*/ 110676 h 172074"/>
                <a:gd name="connsiteX13" fmla="*/ 112307 w 183658"/>
                <a:gd name="connsiteY13" fmla="*/ 113460 h 172074"/>
                <a:gd name="connsiteX14" fmla="*/ 115596 w 183658"/>
                <a:gd name="connsiteY14" fmla="*/ 116243 h 172074"/>
                <a:gd name="connsiteX15" fmla="*/ 119392 w 183658"/>
                <a:gd name="connsiteY15" fmla="*/ 111182 h 172074"/>
                <a:gd name="connsiteX16" fmla="*/ 133816 w 183658"/>
                <a:gd name="connsiteY16" fmla="*/ 51968 h 172074"/>
                <a:gd name="connsiteX17" fmla="*/ 130779 w 183658"/>
                <a:gd name="connsiteY17" fmla="*/ 49185 h 172074"/>
                <a:gd name="connsiteX18" fmla="*/ 127237 w 183658"/>
                <a:gd name="connsiteY18" fmla="*/ 53739 h 172074"/>
                <a:gd name="connsiteX19" fmla="*/ 94087 w 183658"/>
                <a:gd name="connsiteY19" fmla="*/ 78792 h 172074"/>
                <a:gd name="connsiteX20" fmla="*/ 70300 w 183658"/>
                <a:gd name="connsiteY20" fmla="*/ 78792 h 172074"/>
                <a:gd name="connsiteX21" fmla="*/ 85483 w 183658"/>
                <a:gd name="connsiteY21" fmla="*/ 17806 h 172074"/>
                <a:gd name="connsiteX22" fmla="*/ 99148 w 183658"/>
                <a:gd name="connsiteY22" fmla="*/ 7937 h 172074"/>
                <a:gd name="connsiteX23" fmla="*/ 134828 w 183658"/>
                <a:gd name="connsiteY23" fmla="*/ 7937 h 172074"/>
                <a:gd name="connsiteX24" fmla="*/ 173292 w 183658"/>
                <a:gd name="connsiteY24" fmla="*/ 36026 h 172074"/>
                <a:gd name="connsiteX25" fmla="*/ 172280 w 183658"/>
                <a:gd name="connsiteY25" fmla="*/ 49438 h 172074"/>
                <a:gd name="connsiteX26" fmla="*/ 172027 w 183658"/>
                <a:gd name="connsiteY26" fmla="*/ 53993 h 172074"/>
                <a:gd name="connsiteX27" fmla="*/ 175063 w 183658"/>
                <a:gd name="connsiteY27" fmla="*/ 57029 h 172074"/>
                <a:gd name="connsiteX28" fmla="*/ 178606 w 183658"/>
                <a:gd name="connsiteY28" fmla="*/ 50703 h 172074"/>
                <a:gd name="connsiteX29" fmla="*/ 183667 w 183658"/>
                <a:gd name="connsiteY29" fmla="*/ 6925 h 172074"/>
                <a:gd name="connsiteX30" fmla="*/ 176835 w 183658"/>
                <a:gd name="connsiteY30" fmla="*/ 93 h 172074"/>
                <a:gd name="connsiteX31" fmla="*/ 49044 w 183658"/>
                <a:gd name="connsiteY31" fmla="*/ 93 h 172074"/>
                <a:gd name="connsiteX32" fmla="*/ 41452 w 183658"/>
                <a:gd name="connsiteY32" fmla="*/ 5154 h 172074"/>
                <a:gd name="connsiteX33" fmla="*/ 48538 w 183658"/>
                <a:gd name="connsiteY33" fmla="*/ 7937 h 172074"/>
                <a:gd name="connsiteX34" fmla="*/ 64986 w 183658"/>
                <a:gd name="connsiteY34" fmla="*/ 12492 h 172074"/>
                <a:gd name="connsiteX35" fmla="*/ 63721 w 183658"/>
                <a:gd name="connsiteY35" fmla="*/ 18565 h 172074"/>
                <a:gd name="connsiteX36" fmla="*/ 30318 w 183658"/>
                <a:gd name="connsiteY36" fmla="*/ 152429 h 172074"/>
                <a:gd name="connsiteX37" fmla="*/ 7290 w 183658"/>
                <a:gd name="connsiteY37" fmla="*/ 164323 h 172074"/>
                <a:gd name="connsiteX38" fmla="*/ 205 w 183658"/>
                <a:gd name="connsiteY38" fmla="*/ 169131 h 172074"/>
                <a:gd name="connsiteX39" fmla="*/ 7290 w 183658"/>
                <a:gd name="connsiteY39" fmla="*/ 172167 h 172074"/>
                <a:gd name="connsiteX40" fmla="*/ 138624 w 183658"/>
                <a:gd name="connsiteY40" fmla="*/ 172167 h 172074"/>
                <a:gd name="connsiteX41" fmla="*/ 146468 w 183658"/>
                <a:gd name="connsiteY41" fmla="*/ 167865 h 172074"/>
                <a:gd name="connsiteX42" fmla="*/ 169749 w 183658"/>
                <a:gd name="connsiteY42" fmla="*/ 113206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3658" h="172074">
                  <a:moveTo>
                    <a:pt x="169749" y="113206"/>
                  </a:moveTo>
                  <a:cubicBezTo>
                    <a:pt x="170255" y="111941"/>
                    <a:pt x="171014" y="110170"/>
                    <a:pt x="171014" y="109664"/>
                  </a:cubicBezTo>
                  <a:cubicBezTo>
                    <a:pt x="171014" y="109411"/>
                    <a:pt x="171014" y="106880"/>
                    <a:pt x="167978" y="106880"/>
                  </a:cubicBezTo>
                  <a:cubicBezTo>
                    <a:pt x="165700" y="106880"/>
                    <a:pt x="165194" y="108399"/>
                    <a:pt x="164688" y="109917"/>
                  </a:cubicBezTo>
                  <a:cubicBezTo>
                    <a:pt x="148240" y="147368"/>
                    <a:pt x="138877" y="164323"/>
                    <a:pt x="95605" y="164323"/>
                  </a:cubicBezTo>
                  <a:lnTo>
                    <a:pt x="58660" y="164323"/>
                  </a:lnTo>
                  <a:cubicBezTo>
                    <a:pt x="55117" y="164323"/>
                    <a:pt x="54611" y="164323"/>
                    <a:pt x="53093" y="164070"/>
                  </a:cubicBezTo>
                  <a:cubicBezTo>
                    <a:pt x="50562" y="163817"/>
                    <a:pt x="49803" y="163564"/>
                    <a:pt x="49803" y="161539"/>
                  </a:cubicBezTo>
                  <a:cubicBezTo>
                    <a:pt x="49803" y="160780"/>
                    <a:pt x="49803" y="160274"/>
                    <a:pt x="51068" y="155719"/>
                  </a:cubicBezTo>
                  <a:lnTo>
                    <a:pt x="68276" y="86636"/>
                  </a:lnTo>
                  <a:lnTo>
                    <a:pt x="93328" y="86636"/>
                  </a:lnTo>
                  <a:cubicBezTo>
                    <a:pt x="114837" y="86636"/>
                    <a:pt x="114837" y="91950"/>
                    <a:pt x="114837" y="98276"/>
                  </a:cubicBezTo>
                  <a:cubicBezTo>
                    <a:pt x="114837" y="100048"/>
                    <a:pt x="114837" y="103084"/>
                    <a:pt x="113066" y="110676"/>
                  </a:cubicBezTo>
                  <a:cubicBezTo>
                    <a:pt x="112560" y="111941"/>
                    <a:pt x="112307" y="112700"/>
                    <a:pt x="112307" y="113460"/>
                  </a:cubicBezTo>
                  <a:cubicBezTo>
                    <a:pt x="112307" y="114725"/>
                    <a:pt x="113319" y="116243"/>
                    <a:pt x="115596" y="116243"/>
                  </a:cubicBezTo>
                  <a:cubicBezTo>
                    <a:pt x="117621" y="116243"/>
                    <a:pt x="118380" y="114978"/>
                    <a:pt x="119392" y="111182"/>
                  </a:cubicBezTo>
                  <a:lnTo>
                    <a:pt x="133816" y="51968"/>
                  </a:lnTo>
                  <a:cubicBezTo>
                    <a:pt x="133816" y="50450"/>
                    <a:pt x="132551" y="49185"/>
                    <a:pt x="130779" y="49185"/>
                  </a:cubicBezTo>
                  <a:cubicBezTo>
                    <a:pt x="128502" y="49185"/>
                    <a:pt x="127996" y="50703"/>
                    <a:pt x="127237" y="53739"/>
                  </a:cubicBezTo>
                  <a:cubicBezTo>
                    <a:pt x="121922" y="72971"/>
                    <a:pt x="117368" y="78792"/>
                    <a:pt x="94087" y="78792"/>
                  </a:cubicBezTo>
                  <a:lnTo>
                    <a:pt x="70300" y="78792"/>
                  </a:lnTo>
                  <a:lnTo>
                    <a:pt x="85483" y="17806"/>
                  </a:lnTo>
                  <a:cubicBezTo>
                    <a:pt x="87761" y="8949"/>
                    <a:pt x="88014" y="7937"/>
                    <a:pt x="99148" y="7937"/>
                  </a:cubicBezTo>
                  <a:lnTo>
                    <a:pt x="134828" y="7937"/>
                  </a:lnTo>
                  <a:cubicBezTo>
                    <a:pt x="165700" y="7937"/>
                    <a:pt x="173292" y="15276"/>
                    <a:pt x="173292" y="36026"/>
                  </a:cubicBezTo>
                  <a:cubicBezTo>
                    <a:pt x="173292" y="42099"/>
                    <a:pt x="173292" y="42605"/>
                    <a:pt x="172280" y="49438"/>
                  </a:cubicBezTo>
                  <a:cubicBezTo>
                    <a:pt x="172280" y="50956"/>
                    <a:pt x="172027" y="52727"/>
                    <a:pt x="172027" y="53993"/>
                  </a:cubicBezTo>
                  <a:cubicBezTo>
                    <a:pt x="172027" y="55258"/>
                    <a:pt x="172786" y="57029"/>
                    <a:pt x="175063" y="57029"/>
                  </a:cubicBezTo>
                  <a:cubicBezTo>
                    <a:pt x="177847" y="57029"/>
                    <a:pt x="178100" y="55511"/>
                    <a:pt x="178606" y="50703"/>
                  </a:cubicBezTo>
                  <a:lnTo>
                    <a:pt x="183667" y="6925"/>
                  </a:lnTo>
                  <a:cubicBezTo>
                    <a:pt x="184426" y="93"/>
                    <a:pt x="183161" y="93"/>
                    <a:pt x="176835" y="93"/>
                  </a:cubicBezTo>
                  <a:lnTo>
                    <a:pt x="49044" y="93"/>
                  </a:lnTo>
                  <a:cubicBezTo>
                    <a:pt x="43983" y="93"/>
                    <a:pt x="41452" y="93"/>
                    <a:pt x="41452" y="5154"/>
                  </a:cubicBezTo>
                  <a:cubicBezTo>
                    <a:pt x="41452" y="7937"/>
                    <a:pt x="43730" y="7937"/>
                    <a:pt x="48538" y="7937"/>
                  </a:cubicBezTo>
                  <a:cubicBezTo>
                    <a:pt x="57901" y="7937"/>
                    <a:pt x="64986" y="7937"/>
                    <a:pt x="64986" y="12492"/>
                  </a:cubicBezTo>
                  <a:cubicBezTo>
                    <a:pt x="64986" y="13504"/>
                    <a:pt x="64986" y="14010"/>
                    <a:pt x="63721" y="18565"/>
                  </a:cubicBezTo>
                  <a:lnTo>
                    <a:pt x="30318" y="152429"/>
                  </a:lnTo>
                  <a:cubicBezTo>
                    <a:pt x="27787" y="162298"/>
                    <a:pt x="27281" y="164323"/>
                    <a:pt x="7290" y="164323"/>
                  </a:cubicBezTo>
                  <a:cubicBezTo>
                    <a:pt x="2988" y="164323"/>
                    <a:pt x="205" y="164323"/>
                    <a:pt x="205" y="169131"/>
                  </a:cubicBezTo>
                  <a:cubicBezTo>
                    <a:pt x="205" y="172167"/>
                    <a:pt x="2482" y="172167"/>
                    <a:pt x="7290" y="172167"/>
                  </a:cubicBezTo>
                  <a:lnTo>
                    <a:pt x="138624" y="172167"/>
                  </a:lnTo>
                  <a:cubicBezTo>
                    <a:pt x="144444" y="172167"/>
                    <a:pt x="144697" y="171914"/>
                    <a:pt x="146468" y="167865"/>
                  </a:cubicBezTo>
                  <a:lnTo>
                    <a:pt x="169749" y="113206"/>
                  </a:lnTo>
                  <a:close/>
                </a:path>
              </a:pathLst>
            </a:custGeom>
            <a:solidFill>
              <a:srgbClr val="000000"/>
            </a:solidFill>
            <a:ln w="2538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917E7E33-932F-1504-A705-E7D9FDE26D0B}"/>
                </a:ext>
              </a:extLst>
            </p:cNvPr>
            <p:cNvSpPr/>
            <p:nvPr>
              <p:custDataLst>
                <p:tags r:id="rId35"/>
              </p:custDataLst>
            </p:nvPr>
          </p:nvSpPr>
          <p:spPr>
            <a:xfrm>
              <a:off x="7970671" y="4808399"/>
              <a:ext cx="52786" cy="28164"/>
            </a:xfrm>
            <a:custGeom>
              <a:avLst/>
              <a:gdLst>
                <a:gd name="connsiteX0" fmla="*/ 26606 w 52786"/>
                <a:gd name="connsiteY0" fmla="*/ 94 h 28164"/>
                <a:gd name="connsiteX1" fmla="*/ 213 w 52786"/>
                <a:gd name="connsiteY1" fmla="*/ 23653 h 28164"/>
                <a:gd name="connsiteX2" fmla="*/ 4110 w 52786"/>
                <a:gd name="connsiteY2" fmla="*/ 28259 h 28164"/>
                <a:gd name="connsiteX3" fmla="*/ 26606 w 52786"/>
                <a:gd name="connsiteY3" fmla="*/ 10722 h 28164"/>
                <a:gd name="connsiteX4" fmla="*/ 49102 w 52786"/>
                <a:gd name="connsiteY4" fmla="*/ 28259 h 28164"/>
                <a:gd name="connsiteX5" fmla="*/ 52999 w 52786"/>
                <a:gd name="connsiteY5" fmla="*/ 23653 h 28164"/>
                <a:gd name="connsiteX6" fmla="*/ 26606 w 52786"/>
                <a:gd name="connsiteY6" fmla="*/ 94 h 2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6" h="28164">
                  <a:moveTo>
                    <a:pt x="26606" y="94"/>
                  </a:moveTo>
                  <a:lnTo>
                    <a:pt x="213" y="23653"/>
                  </a:lnTo>
                  <a:lnTo>
                    <a:pt x="4110" y="28259"/>
                  </a:lnTo>
                  <a:lnTo>
                    <a:pt x="26606" y="10722"/>
                  </a:lnTo>
                  <a:lnTo>
                    <a:pt x="49102" y="28259"/>
                  </a:lnTo>
                  <a:lnTo>
                    <a:pt x="52999" y="23653"/>
                  </a:lnTo>
                  <a:lnTo>
                    <a:pt x="26606" y="94"/>
                  </a:lnTo>
                  <a:close/>
                </a:path>
              </a:pathLst>
            </a:custGeom>
            <a:solidFill>
              <a:srgbClr val="000000"/>
            </a:solidFill>
            <a:ln w="2538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9B427FC5-971F-3DDF-2490-577AC4C98188}"/>
                </a:ext>
              </a:extLst>
            </p:cNvPr>
            <p:cNvSpPr/>
            <p:nvPr>
              <p:custDataLst>
                <p:tags r:id="rId36"/>
              </p:custDataLst>
            </p:nvPr>
          </p:nvSpPr>
          <p:spPr>
            <a:xfrm>
              <a:off x="7940131" y="4853215"/>
              <a:ext cx="90870" cy="114252"/>
            </a:xfrm>
            <a:custGeom>
              <a:avLst/>
              <a:gdLst>
                <a:gd name="connsiteX0" fmla="*/ 90374 w 90870"/>
                <a:gd name="connsiteY0" fmla="*/ 11431 h 114252"/>
                <a:gd name="connsiteX1" fmla="*/ 91083 w 90870"/>
                <a:gd name="connsiteY1" fmla="*/ 7534 h 114252"/>
                <a:gd name="connsiteX2" fmla="*/ 85237 w 90870"/>
                <a:gd name="connsiteY2" fmla="*/ 1865 h 114252"/>
                <a:gd name="connsiteX3" fmla="*/ 77975 w 90870"/>
                <a:gd name="connsiteY3" fmla="*/ 6117 h 114252"/>
                <a:gd name="connsiteX4" fmla="*/ 75141 w 90870"/>
                <a:gd name="connsiteY4" fmla="*/ 16391 h 114252"/>
                <a:gd name="connsiteX5" fmla="*/ 71421 w 90870"/>
                <a:gd name="connsiteY5" fmla="*/ 31093 h 114252"/>
                <a:gd name="connsiteX6" fmla="*/ 64335 w 90870"/>
                <a:gd name="connsiteY6" fmla="*/ 59612 h 114252"/>
                <a:gd name="connsiteX7" fmla="*/ 42548 w 90870"/>
                <a:gd name="connsiteY7" fmla="*/ 75023 h 114252"/>
                <a:gd name="connsiteX8" fmla="*/ 30502 w 90870"/>
                <a:gd name="connsiteY8" fmla="*/ 60320 h 114252"/>
                <a:gd name="connsiteX9" fmla="*/ 39891 w 90870"/>
                <a:gd name="connsiteY9" fmla="*/ 25956 h 114252"/>
                <a:gd name="connsiteX10" fmla="*/ 42902 w 90870"/>
                <a:gd name="connsiteY10" fmla="*/ 15151 h 114252"/>
                <a:gd name="connsiteX11" fmla="*/ 26074 w 90870"/>
                <a:gd name="connsiteY11" fmla="*/ 94 h 114252"/>
                <a:gd name="connsiteX12" fmla="*/ 212 w 90870"/>
                <a:gd name="connsiteY12" fmla="*/ 27196 h 114252"/>
                <a:gd name="connsiteX13" fmla="*/ 3224 w 90870"/>
                <a:gd name="connsiteY13" fmla="*/ 29499 h 114252"/>
                <a:gd name="connsiteX14" fmla="*/ 6412 w 90870"/>
                <a:gd name="connsiteY14" fmla="*/ 26665 h 114252"/>
                <a:gd name="connsiteX15" fmla="*/ 25543 w 90870"/>
                <a:gd name="connsiteY15" fmla="*/ 5054 h 114252"/>
                <a:gd name="connsiteX16" fmla="*/ 29971 w 90870"/>
                <a:gd name="connsiteY16" fmla="*/ 11254 h 114252"/>
                <a:gd name="connsiteX17" fmla="*/ 27491 w 90870"/>
                <a:gd name="connsiteY17" fmla="*/ 21528 h 114252"/>
                <a:gd name="connsiteX18" fmla="*/ 17217 w 90870"/>
                <a:gd name="connsiteY18" fmla="*/ 57486 h 114252"/>
                <a:gd name="connsiteX19" fmla="*/ 24126 w 90870"/>
                <a:gd name="connsiteY19" fmla="*/ 74491 h 114252"/>
                <a:gd name="connsiteX20" fmla="*/ 41839 w 90870"/>
                <a:gd name="connsiteY20" fmla="*/ 79982 h 114252"/>
                <a:gd name="connsiteX21" fmla="*/ 61147 w 90870"/>
                <a:gd name="connsiteY21" fmla="*/ 72011 h 114252"/>
                <a:gd name="connsiteX22" fmla="*/ 49456 w 90870"/>
                <a:gd name="connsiteY22" fmla="*/ 98050 h 114252"/>
                <a:gd name="connsiteX23" fmla="*/ 28200 w 90870"/>
                <a:gd name="connsiteY23" fmla="*/ 109387 h 114252"/>
                <a:gd name="connsiteX24" fmla="*/ 14915 w 90870"/>
                <a:gd name="connsiteY24" fmla="*/ 103541 h 114252"/>
                <a:gd name="connsiteX25" fmla="*/ 24480 w 90870"/>
                <a:gd name="connsiteY25" fmla="*/ 93799 h 114252"/>
                <a:gd name="connsiteX26" fmla="*/ 17572 w 90870"/>
                <a:gd name="connsiteY26" fmla="*/ 87068 h 114252"/>
                <a:gd name="connsiteX27" fmla="*/ 7298 w 90870"/>
                <a:gd name="connsiteY27" fmla="*/ 98759 h 114252"/>
                <a:gd name="connsiteX28" fmla="*/ 28377 w 90870"/>
                <a:gd name="connsiteY28" fmla="*/ 114347 h 114252"/>
                <a:gd name="connsiteX29" fmla="*/ 73546 w 90870"/>
                <a:gd name="connsiteY29" fmla="*/ 78388 h 114252"/>
                <a:gd name="connsiteX30" fmla="*/ 90374 w 90870"/>
                <a:gd name="connsiteY30" fmla="*/ 11431 h 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870" h="114252">
                  <a:moveTo>
                    <a:pt x="90374" y="11431"/>
                  </a:moveTo>
                  <a:cubicBezTo>
                    <a:pt x="91083" y="8951"/>
                    <a:pt x="91083" y="8597"/>
                    <a:pt x="91083" y="7534"/>
                  </a:cubicBezTo>
                  <a:cubicBezTo>
                    <a:pt x="91083" y="3991"/>
                    <a:pt x="88249" y="1865"/>
                    <a:pt x="85237" y="1865"/>
                  </a:cubicBezTo>
                  <a:cubicBezTo>
                    <a:pt x="83289" y="1865"/>
                    <a:pt x="79923" y="2751"/>
                    <a:pt x="77975" y="6117"/>
                  </a:cubicBezTo>
                  <a:cubicBezTo>
                    <a:pt x="77443" y="7180"/>
                    <a:pt x="76026" y="12848"/>
                    <a:pt x="75141" y="16391"/>
                  </a:cubicBezTo>
                  <a:lnTo>
                    <a:pt x="71421" y="31093"/>
                  </a:lnTo>
                  <a:cubicBezTo>
                    <a:pt x="70358" y="35344"/>
                    <a:pt x="64867" y="57663"/>
                    <a:pt x="64335" y="59612"/>
                  </a:cubicBezTo>
                  <a:cubicBezTo>
                    <a:pt x="64158" y="59612"/>
                    <a:pt x="56364" y="75023"/>
                    <a:pt x="42548" y="75023"/>
                  </a:cubicBezTo>
                  <a:cubicBezTo>
                    <a:pt x="30502" y="75023"/>
                    <a:pt x="30502" y="63509"/>
                    <a:pt x="30502" y="60320"/>
                  </a:cubicBezTo>
                  <a:cubicBezTo>
                    <a:pt x="30502" y="50755"/>
                    <a:pt x="34577" y="39595"/>
                    <a:pt x="39891" y="25956"/>
                  </a:cubicBezTo>
                  <a:cubicBezTo>
                    <a:pt x="42016" y="20288"/>
                    <a:pt x="42902" y="18162"/>
                    <a:pt x="42902" y="15151"/>
                  </a:cubicBezTo>
                  <a:cubicBezTo>
                    <a:pt x="42902" y="6648"/>
                    <a:pt x="35639" y="94"/>
                    <a:pt x="26074" y="94"/>
                  </a:cubicBezTo>
                  <a:cubicBezTo>
                    <a:pt x="8183" y="94"/>
                    <a:pt x="212" y="24185"/>
                    <a:pt x="212" y="27196"/>
                  </a:cubicBezTo>
                  <a:cubicBezTo>
                    <a:pt x="212" y="29499"/>
                    <a:pt x="2692" y="29499"/>
                    <a:pt x="3224" y="29499"/>
                  </a:cubicBezTo>
                  <a:cubicBezTo>
                    <a:pt x="5703" y="29499"/>
                    <a:pt x="5881" y="28613"/>
                    <a:pt x="6412" y="26665"/>
                  </a:cubicBezTo>
                  <a:cubicBezTo>
                    <a:pt x="10840" y="11962"/>
                    <a:pt x="18457" y="5054"/>
                    <a:pt x="25543" y="5054"/>
                  </a:cubicBezTo>
                  <a:cubicBezTo>
                    <a:pt x="28554" y="5054"/>
                    <a:pt x="29971" y="7002"/>
                    <a:pt x="29971" y="11254"/>
                  </a:cubicBezTo>
                  <a:cubicBezTo>
                    <a:pt x="29971" y="15328"/>
                    <a:pt x="28377" y="19225"/>
                    <a:pt x="27491" y="21528"/>
                  </a:cubicBezTo>
                  <a:cubicBezTo>
                    <a:pt x="18989" y="43138"/>
                    <a:pt x="17217" y="49692"/>
                    <a:pt x="17217" y="57486"/>
                  </a:cubicBezTo>
                  <a:cubicBezTo>
                    <a:pt x="17217" y="60497"/>
                    <a:pt x="17217" y="68823"/>
                    <a:pt x="24126" y="74491"/>
                  </a:cubicBezTo>
                  <a:cubicBezTo>
                    <a:pt x="29617" y="79097"/>
                    <a:pt x="37057" y="79982"/>
                    <a:pt x="41839" y="79982"/>
                  </a:cubicBezTo>
                  <a:cubicBezTo>
                    <a:pt x="48925" y="79982"/>
                    <a:pt x="55302" y="77325"/>
                    <a:pt x="61147" y="72011"/>
                  </a:cubicBezTo>
                  <a:cubicBezTo>
                    <a:pt x="58844" y="81754"/>
                    <a:pt x="56896" y="89193"/>
                    <a:pt x="49456" y="98050"/>
                  </a:cubicBezTo>
                  <a:cubicBezTo>
                    <a:pt x="44673" y="103541"/>
                    <a:pt x="37588" y="109387"/>
                    <a:pt x="28200" y="109387"/>
                  </a:cubicBezTo>
                  <a:cubicBezTo>
                    <a:pt x="26960" y="109387"/>
                    <a:pt x="18634" y="109387"/>
                    <a:pt x="14915" y="103541"/>
                  </a:cubicBezTo>
                  <a:cubicBezTo>
                    <a:pt x="24480" y="102479"/>
                    <a:pt x="24480" y="93976"/>
                    <a:pt x="24480" y="93799"/>
                  </a:cubicBezTo>
                  <a:cubicBezTo>
                    <a:pt x="24480" y="88131"/>
                    <a:pt x="19343" y="87068"/>
                    <a:pt x="17572" y="87068"/>
                  </a:cubicBezTo>
                  <a:cubicBezTo>
                    <a:pt x="13143" y="87068"/>
                    <a:pt x="7298" y="90611"/>
                    <a:pt x="7298" y="98759"/>
                  </a:cubicBezTo>
                  <a:cubicBezTo>
                    <a:pt x="7298" y="107793"/>
                    <a:pt x="15800" y="114347"/>
                    <a:pt x="28377" y="114347"/>
                  </a:cubicBezTo>
                  <a:cubicBezTo>
                    <a:pt x="46268" y="114347"/>
                    <a:pt x="68055" y="100530"/>
                    <a:pt x="73546" y="78388"/>
                  </a:cubicBezTo>
                  <a:lnTo>
                    <a:pt x="90374" y="11431"/>
                  </a:lnTo>
                  <a:close/>
                </a:path>
              </a:pathLst>
            </a:custGeom>
            <a:solidFill>
              <a:srgbClr val="000000"/>
            </a:solidFill>
            <a:ln w="2538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B0789403-D5BE-85B7-85C2-497EFDDC2CAC}"/>
                </a:ext>
              </a:extLst>
            </p:cNvPr>
            <p:cNvSpPr/>
            <p:nvPr>
              <p:custDataLst>
                <p:tags r:id="rId37"/>
              </p:custDataLst>
            </p:nvPr>
          </p:nvSpPr>
          <p:spPr>
            <a:xfrm>
              <a:off x="8054428" y="4863311"/>
              <a:ext cx="130726" cy="47472"/>
            </a:xfrm>
            <a:custGeom>
              <a:avLst/>
              <a:gdLst>
                <a:gd name="connsiteX0" fmla="*/ 130943 w 130726"/>
                <a:gd name="connsiteY0" fmla="*/ 7180 h 47472"/>
                <a:gd name="connsiteX1" fmla="*/ 127931 w 130726"/>
                <a:gd name="connsiteY1" fmla="*/ 271 h 47472"/>
                <a:gd name="connsiteX2" fmla="*/ 124920 w 130726"/>
                <a:gd name="connsiteY2" fmla="*/ 7534 h 47472"/>
                <a:gd name="connsiteX3" fmla="*/ 98173 w 130726"/>
                <a:gd name="connsiteY3" fmla="*/ 35344 h 47472"/>
                <a:gd name="connsiteX4" fmla="*/ 66820 w 130726"/>
                <a:gd name="connsiteY4" fmla="*/ 18162 h 47472"/>
                <a:gd name="connsiteX5" fmla="*/ 32987 w 130726"/>
                <a:gd name="connsiteY5" fmla="*/ 94 h 47472"/>
                <a:gd name="connsiteX6" fmla="*/ 217 w 130726"/>
                <a:gd name="connsiteY6" fmla="*/ 40481 h 47472"/>
                <a:gd name="connsiteX7" fmla="*/ 3228 w 130726"/>
                <a:gd name="connsiteY7" fmla="*/ 47389 h 47472"/>
                <a:gd name="connsiteX8" fmla="*/ 6239 w 130726"/>
                <a:gd name="connsiteY8" fmla="*/ 40127 h 47472"/>
                <a:gd name="connsiteX9" fmla="*/ 32987 w 130726"/>
                <a:gd name="connsiteY9" fmla="*/ 12317 h 47472"/>
                <a:gd name="connsiteX10" fmla="*/ 64340 w 130726"/>
                <a:gd name="connsiteY10" fmla="*/ 29499 h 47472"/>
                <a:gd name="connsiteX11" fmla="*/ 98173 w 130726"/>
                <a:gd name="connsiteY11" fmla="*/ 47567 h 47472"/>
                <a:gd name="connsiteX12" fmla="*/ 130943 w 130726"/>
                <a:gd name="connsiteY12" fmla="*/ 7180 h 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726" h="47472">
                  <a:moveTo>
                    <a:pt x="130943" y="7180"/>
                  </a:moveTo>
                  <a:cubicBezTo>
                    <a:pt x="130943" y="448"/>
                    <a:pt x="128463" y="271"/>
                    <a:pt x="127931" y="271"/>
                  </a:cubicBezTo>
                  <a:cubicBezTo>
                    <a:pt x="125274" y="271"/>
                    <a:pt x="124920" y="5231"/>
                    <a:pt x="124920" y="7534"/>
                  </a:cubicBezTo>
                  <a:cubicBezTo>
                    <a:pt x="124212" y="20465"/>
                    <a:pt x="114646" y="35344"/>
                    <a:pt x="98173" y="35344"/>
                  </a:cubicBezTo>
                  <a:cubicBezTo>
                    <a:pt x="85596" y="35344"/>
                    <a:pt x="76562" y="27019"/>
                    <a:pt x="66820" y="18162"/>
                  </a:cubicBezTo>
                  <a:cubicBezTo>
                    <a:pt x="57431" y="9659"/>
                    <a:pt x="46803" y="94"/>
                    <a:pt x="32987" y="94"/>
                  </a:cubicBezTo>
                  <a:cubicBezTo>
                    <a:pt x="12793" y="94"/>
                    <a:pt x="217" y="20819"/>
                    <a:pt x="217" y="40481"/>
                  </a:cubicBezTo>
                  <a:cubicBezTo>
                    <a:pt x="217" y="47212"/>
                    <a:pt x="2696" y="47389"/>
                    <a:pt x="3228" y="47389"/>
                  </a:cubicBezTo>
                  <a:cubicBezTo>
                    <a:pt x="5885" y="47389"/>
                    <a:pt x="6062" y="42784"/>
                    <a:pt x="6239" y="40127"/>
                  </a:cubicBezTo>
                  <a:cubicBezTo>
                    <a:pt x="6948" y="27196"/>
                    <a:pt x="16336" y="12317"/>
                    <a:pt x="32987" y="12317"/>
                  </a:cubicBezTo>
                  <a:cubicBezTo>
                    <a:pt x="45563" y="12317"/>
                    <a:pt x="54597" y="20642"/>
                    <a:pt x="64340" y="29499"/>
                  </a:cubicBezTo>
                  <a:cubicBezTo>
                    <a:pt x="73728" y="38001"/>
                    <a:pt x="84356" y="47567"/>
                    <a:pt x="98173" y="47567"/>
                  </a:cubicBezTo>
                  <a:cubicBezTo>
                    <a:pt x="118366" y="47567"/>
                    <a:pt x="130943" y="26842"/>
                    <a:pt x="130943" y="7180"/>
                  </a:cubicBezTo>
                  <a:close/>
                </a:path>
              </a:pathLst>
            </a:custGeom>
            <a:solidFill>
              <a:srgbClr val="000000"/>
            </a:solidFill>
            <a:ln w="2538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8614A60E-1669-A618-7B4F-DEE5B7197B57}"/>
                </a:ext>
              </a:extLst>
            </p:cNvPr>
            <p:cNvSpPr/>
            <p:nvPr>
              <p:custDataLst>
                <p:tags r:id="rId38"/>
              </p:custDataLst>
            </p:nvPr>
          </p:nvSpPr>
          <p:spPr>
            <a:xfrm>
              <a:off x="8198769" y="4853215"/>
              <a:ext cx="98841" cy="112481"/>
            </a:xfrm>
            <a:custGeom>
              <a:avLst/>
              <a:gdLst>
                <a:gd name="connsiteX0" fmla="*/ 13685 w 98841"/>
                <a:gd name="connsiteY0" fmla="*/ 99822 h 112481"/>
                <a:gd name="connsiteX1" fmla="*/ 5005 w 98841"/>
                <a:gd name="connsiteY1" fmla="*/ 106198 h 112481"/>
                <a:gd name="connsiteX2" fmla="*/ 223 w 98841"/>
                <a:gd name="connsiteY2" fmla="*/ 109918 h 112481"/>
                <a:gd name="connsiteX3" fmla="*/ 2703 w 98841"/>
                <a:gd name="connsiteY3" fmla="*/ 112575 h 112481"/>
                <a:gd name="connsiteX4" fmla="*/ 17936 w 98841"/>
                <a:gd name="connsiteY4" fmla="*/ 111867 h 112481"/>
                <a:gd name="connsiteX5" fmla="*/ 36536 w 98841"/>
                <a:gd name="connsiteY5" fmla="*/ 112575 h 112481"/>
                <a:gd name="connsiteX6" fmla="*/ 40078 w 98841"/>
                <a:gd name="connsiteY6" fmla="*/ 108678 h 112481"/>
                <a:gd name="connsiteX7" fmla="*/ 35473 w 98841"/>
                <a:gd name="connsiteY7" fmla="*/ 106198 h 112481"/>
                <a:gd name="connsiteX8" fmla="*/ 26793 w 98841"/>
                <a:gd name="connsiteY8" fmla="*/ 104073 h 112481"/>
                <a:gd name="connsiteX9" fmla="*/ 28742 w 98841"/>
                <a:gd name="connsiteY9" fmla="*/ 95925 h 112481"/>
                <a:gd name="connsiteX10" fmla="*/ 35296 w 98841"/>
                <a:gd name="connsiteY10" fmla="*/ 69531 h 112481"/>
                <a:gd name="connsiteX11" fmla="*/ 53541 w 98841"/>
                <a:gd name="connsiteY11" fmla="*/ 79982 h 112481"/>
                <a:gd name="connsiteX12" fmla="*/ 99065 w 98841"/>
                <a:gd name="connsiteY12" fmla="*/ 29676 h 112481"/>
                <a:gd name="connsiteX13" fmla="*/ 72494 w 98841"/>
                <a:gd name="connsiteY13" fmla="*/ 94 h 112481"/>
                <a:gd name="connsiteX14" fmla="*/ 47341 w 98841"/>
                <a:gd name="connsiteY14" fmla="*/ 12494 h 112481"/>
                <a:gd name="connsiteX15" fmla="*/ 29096 w 98841"/>
                <a:gd name="connsiteY15" fmla="*/ 94 h 112481"/>
                <a:gd name="connsiteX16" fmla="*/ 15102 w 98841"/>
                <a:gd name="connsiteY16" fmla="*/ 9482 h 112481"/>
                <a:gd name="connsiteX17" fmla="*/ 8725 w 98841"/>
                <a:gd name="connsiteY17" fmla="*/ 27196 h 112481"/>
                <a:gd name="connsiteX18" fmla="*/ 11737 w 98841"/>
                <a:gd name="connsiteY18" fmla="*/ 29499 h 112481"/>
                <a:gd name="connsiteX19" fmla="*/ 15634 w 98841"/>
                <a:gd name="connsiteY19" fmla="*/ 24185 h 112481"/>
                <a:gd name="connsiteX20" fmla="*/ 28565 w 98841"/>
                <a:gd name="connsiteY20" fmla="*/ 5054 h 112481"/>
                <a:gd name="connsiteX21" fmla="*/ 34410 w 98841"/>
                <a:gd name="connsiteY21" fmla="*/ 13734 h 112481"/>
                <a:gd name="connsiteX22" fmla="*/ 33879 w 98841"/>
                <a:gd name="connsiteY22" fmla="*/ 19048 h 112481"/>
                <a:gd name="connsiteX23" fmla="*/ 13685 w 98841"/>
                <a:gd name="connsiteY23" fmla="*/ 99822 h 112481"/>
                <a:gd name="connsiteX24" fmla="*/ 47164 w 98841"/>
                <a:gd name="connsiteY24" fmla="*/ 21350 h 112481"/>
                <a:gd name="connsiteX25" fmla="*/ 71963 w 98841"/>
                <a:gd name="connsiteY25" fmla="*/ 5054 h 112481"/>
                <a:gd name="connsiteX26" fmla="*/ 84894 w 98841"/>
                <a:gd name="connsiteY26" fmla="*/ 22236 h 112481"/>
                <a:gd name="connsiteX27" fmla="*/ 75683 w 98841"/>
                <a:gd name="connsiteY27" fmla="*/ 57840 h 112481"/>
                <a:gd name="connsiteX28" fmla="*/ 53541 w 98841"/>
                <a:gd name="connsiteY28" fmla="*/ 75023 h 112481"/>
                <a:gd name="connsiteX29" fmla="*/ 37776 w 98841"/>
                <a:gd name="connsiteY29" fmla="*/ 59612 h 112481"/>
                <a:gd name="connsiteX30" fmla="*/ 38307 w 98841"/>
                <a:gd name="connsiteY30" fmla="*/ 56955 h 112481"/>
                <a:gd name="connsiteX31" fmla="*/ 47164 w 98841"/>
                <a:gd name="connsiteY31" fmla="*/ 2135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481">
                  <a:moveTo>
                    <a:pt x="13685" y="99822"/>
                  </a:moveTo>
                  <a:cubicBezTo>
                    <a:pt x="12445" y="104781"/>
                    <a:pt x="12091" y="106198"/>
                    <a:pt x="5005" y="106198"/>
                  </a:cubicBezTo>
                  <a:cubicBezTo>
                    <a:pt x="2703" y="106198"/>
                    <a:pt x="223" y="106198"/>
                    <a:pt x="223" y="109918"/>
                  </a:cubicBezTo>
                  <a:cubicBezTo>
                    <a:pt x="223" y="111867"/>
                    <a:pt x="1817" y="112575"/>
                    <a:pt x="2703" y="112575"/>
                  </a:cubicBezTo>
                  <a:cubicBezTo>
                    <a:pt x="7308" y="112575"/>
                    <a:pt x="13154" y="111867"/>
                    <a:pt x="17936" y="111867"/>
                  </a:cubicBezTo>
                  <a:cubicBezTo>
                    <a:pt x="23959" y="111867"/>
                    <a:pt x="30690" y="112575"/>
                    <a:pt x="36536" y="112575"/>
                  </a:cubicBezTo>
                  <a:cubicBezTo>
                    <a:pt x="38130" y="112575"/>
                    <a:pt x="40078" y="112044"/>
                    <a:pt x="40078" y="108678"/>
                  </a:cubicBezTo>
                  <a:cubicBezTo>
                    <a:pt x="40078" y="106198"/>
                    <a:pt x="37598" y="106198"/>
                    <a:pt x="35473" y="106198"/>
                  </a:cubicBezTo>
                  <a:cubicBezTo>
                    <a:pt x="31576" y="106198"/>
                    <a:pt x="26793" y="106198"/>
                    <a:pt x="26793" y="104073"/>
                  </a:cubicBezTo>
                  <a:cubicBezTo>
                    <a:pt x="26793" y="103187"/>
                    <a:pt x="28033" y="98582"/>
                    <a:pt x="28742" y="95925"/>
                  </a:cubicBezTo>
                  <a:cubicBezTo>
                    <a:pt x="30867" y="86536"/>
                    <a:pt x="33347" y="76971"/>
                    <a:pt x="35296" y="69531"/>
                  </a:cubicBezTo>
                  <a:cubicBezTo>
                    <a:pt x="37421" y="73074"/>
                    <a:pt x="42913" y="79982"/>
                    <a:pt x="53541" y="79982"/>
                  </a:cubicBezTo>
                  <a:cubicBezTo>
                    <a:pt x="75151" y="79982"/>
                    <a:pt x="99065" y="56069"/>
                    <a:pt x="99065" y="29676"/>
                  </a:cubicBezTo>
                  <a:cubicBezTo>
                    <a:pt x="99065" y="8951"/>
                    <a:pt x="84717" y="94"/>
                    <a:pt x="72494" y="94"/>
                  </a:cubicBezTo>
                  <a:cubicBezTo>
                    <a:pt x="61512" y="94"/>
                    <a:pt x="52124" y="7534"/>
                    <a:pt x="47341" y="12494"/>
                  </a:cubicBezTo>
                  <a:cubicBezTo>
                    <a:pt x="44330" y="2397"/>
                    <a:pt x="34410" y="94"/>
                    <a:pt x="29096" y="94"/>
                  </a:cubicBezTo>
                  <a:cubicBezTo>
                    <a:pt x="22188" y="94"/>
                    <a:pt x="17936" y="4700"/>
                    <a:pt x="15102" y="9482"/>
                  </a:cubicBezTo>
                  <a:cubicBezTo>
                    <a:pt x="11559" y="15505"/>
                    <a:pt x="8725" y="26133"/>
                    <a:pt x="8725" y="27196"/>
                  </a:cubicBezTo>
                  <a:cubicBezTo>
                    <a:pt x="8725" y="29499"/>
                    <a:pt x="11205" y="29499"/>
                    <a:pt x="11737" y="29499"/>
                  </a:cubicBezTo>
                  <a:cubicBezTo>
                    <a:pt x="14217" y="29499"/>
                    <a:pt x="14394" y="28967"/>
                    <a:pt x="15634" y="24185"/>
                  </a:cubicBezTo>
                  <a:cubicBezTo>
                    <a:pt x="18291" y="13911"/>
                    <a:pt x="21656" y="5054"/>
                    <a:pt x="28565" y="5054"/>
                  </a:cubicBezTo>
                  <a:cubicBezTo>
                    <a:pt x="33170" y="5054"/>
                    <a:pt x="34410" y="8951"/>
                    <a:pt x="34410" y="13734"/>
                  </a:cubicBezTo>
                  <a:cubicBezTo>
                    <a:pt x="34410" y="15682"/>
                    <a:pt x="34056" y="17985"/>
                    <a:pt x="33879" y="19048"/>
                  </a:cubicBezTo>
                  <a:lnTo>
                    <a:pt x="13685" y="99822"/>
                  </a:lnTo>
                  <a:close/>
                  <a:moveTo>
                    <a:pt x="47164" y="21350"/>
                  </a:moveTo>
                  <a:cubicBezTo>
                    <a:pt x="57438" y="7711"/>
                    <a:pt x="66294" y="5054"/>
                    <a:pt x="71963" y="5054"/>
                  </a:cubicBezTo>
                  <a:cubicBezTo>
                    <a:pt x="78871" y="5054"/>
                    <a:pt x="84894" y="10191"/>
                    <a:pt x="84894" y="22236"/>
                  </a:cubicBezTo>
                  <a:cubicBezTo>
                    <a:pt x="84894" y="29499"/>
                    <a:pt x="80997" y="47567"/>
                    <a:pt x="75683" y="57840"/>
                  </a:cubicBezTo>
                  <a:cubicBezTo>
                    <a:pt x="71254" y="66520"/>
                    <a:pt x="62575" y="75023"/>
                    <a:pt x="53541" y="75023"/>
                  </a:cubicBezTo>
                  <a:cubicBezTo>
                    <a:pt x="40964" y="75023"/>
                    <a:pt x="37776" y="61383"/>
                    <a:pt x="37776" y="59612"/>
                  </a:cubicBezTo>
                  <a:cubicBezTo>
                    <a:pt x="37776" y="58903"/>
                    <a:pt x="38130" y="57663"/>
                    <a:pt x="38307" y="56955"/>
                  </a:cubicBezTo>
                  <a:lnTo>
                    <a:pt x="47164" y="21350"/>
                  </a:lnTo>
                  <a:close/>
                </a:path>
              </a:pathLst>
            </a:custGeom>
            <a:solidFill>
              <a:srgbClr val="000000"/>
            </a:solidFill>
            <a:ln w="2538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DF621675-B57F-75AD-2B0F-19ECF110C568}"/>
                </a:ext>
              </a:extLst>
            </p:cNvPr>
            <p:cNvSpPr/>
            <p:nvPr>
              <p:custDataLst>
                <p:tags r:id="rId39"/>
              </p:custDataLst>
            </p:nvPr>
          </p:nvSpPr>
          <p:spPr>
            <a:xfrm>
              <a:off x="8316927" y="4868983"/>
              <a:ext cx="62756" cy="90592"/>
            </a:xfrm>
            <a:custGeom>
              <a:avLst/>
              <a:gdLst>
                <a:gd name="connsiteX0" fmla="*/ 62984 w 62756"/>
                <a:gd name="connsiteY0" fmla="*/ 29323 h 90592"/>
                <a:gd name="connsiteX1" fmla="*/ 42360 w 62756"/>
                <a:gd name="connsiteY1" fmla="*/ 95 h 90592"/>
                <a:gd name="connsiteX2" fmla="*/ 227 w 62756"/>
                <a:gd name="connsiteY2" fmla="*/ 61460 h 90592"/>
                <a:gd name="connsiteX3" fmla="*/ 20724 w 62756"/>
                <a:gd name="connsiteY3" fmla="*/ 90688 h 90592"/>
                <a:gd name="connsiteX4" fmla="*/ 62984 w 62756"/>
                <a:gd name="connsiteY4" fmla="*/ 29323 h 90592"/>
                <a:gd name="connsiteX5" fmla="*/ 15410 w 62756"/>
                <a:gd name="connsiteY5" fmla="*/ 42481 h 90592"/>
                <a:gd name="connsiteX6" fmla="*/ 42233 w 62756"/>
                <a:gd name="connsiteY6" fmla="*/ 4397 h 90592"/>
                <a:gd name="connsiteX7" fmla="*/ 52229 w 62756"/>
                <a:gd name="connsiteY7" fmla="*/ 22364 h 90592"/>
                <a:gd name="connsiteX8" fmla="*/ 49192 w 62756"/>
                <a:gd name="connsiteY8" fmla="*/ 42481 h 90592"/>
                <a:gd name="connsiteX9" fmla="*/ 15410 w 62756"/>
                <a:gd name="connsiteY9" fmla="*/ 42481 h 90592"/>
                <a:gd name="connsiteX10" fmla="*/ 47674 w 62756"/>
                <a:gd name="connsiteY10" fmla="*/ 48301 h 90592"/>
                <a:gd name="connsiteX11" fmla="*/ 20977 w 62756"/>
                <a:gd name="connsiteY11" fmla="*/ 86386 h 90592"/>
                <a:gd name="connsiteX12" fmla="*/ 10855 w 62756"/>
                <a:gd name="connsiteY12" fmla="*/ 68546 h 90592"/>
                <a:gd name="connsiteX13" fmla="*/ 13892 w 62756"/>
                <a:gd name="connsiteY13" fmla="*/ 48301 h 90592"/>
                <a:gd name="connsiteX14" fmla="*/ 47674 w 62756"/>
                <a:gd name="connsiteY14" fmla="*/ 48301 h 9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56" h="90592">
                  <a:moveTo>
                    <a:pt x="62984" y="29323"/>
                  </a:moveTo>
                  <a:cubicBezTo>
                    <a:pt x="62984" y="14013"/>
                    <a:pt x="56025" y="95"/>
                    <a:pt x="42360" y="95"/>
                  </a:cubicBezTo>
                  <a:cubicBezTo>
                    <a:pt x="22116" y="95"/>
                    <a:pt x="227" y="31853"/>
                    <a:pt x="227" y="61460"/>
                  </a:cubicBezTo>
                  <a:cubicBezTo>
                    <a:pt x="227" y="78668"/>
                    <a:pt x="8325" y="90688"/>
                    <a:pt x="20724" y="90688"/>
                  </a:cubicBezTo>
                  <a:cubicBezTo>
                    <a:pt x="41474" y="90688"/>
                    <a:pt x="62984" y="58044"/>
                    <a:pt x="62984" y="29323"/>
                  </a:cubicBezTo>
                  <a:close/>
                  <a:moveTo>
                    <a:pt x="15410" y="42481"/>
                  </a:moveTo>
                  <a:cubicBezTo>
                    <a:pt x="23508" y="10976"/>
                    <a:pt x="36287" y="4397"/>
                    <a:pt x="42233" y="4397"/>
                  </a:cubicBezTo>
                  <a:cubicBezTo>
                    <a:pt x="49319" y="4397"/>
                    <a:pt x="52229" y="12368"/>
                    <a:pt x="52229" y="22364"/>
                  </a:cubicBezTo>
                  <a:cubicBezTo>
                    <a:pt x="52229" y="26159"/>
                    <a:pt x="51976" y="31220"/>
                    <a:pt x="49192" y="42481"/>
                  </a:cubicBezTo>
                  <a:lnTo>
                    <a:pt x="15410" y="42481"/>
                  </a:lnTo>
                  <a:close/>
                  <a:moveTo>
                    <a:pt x="47674" y="48301"/>
                  </a:moveTo>
                  <a:cubicBezTo>
                    <a:pt x="40082" y="78668"/>
                    <a:pt x="27303" y="86386"/>
                    <a:pt x="20977" y="86386"/>
                  </a:cubicBezTo>
                  <a:cubicBezTo>
                    <a:pt x="11488" y="86386"/>
                    <a:pt x="10855" y="72341"/>
                    <a:pt x="10855" y="68546"/>
                  </a:cubicBezTo>
                  <a:cubicBezTo>
                    <a:pt x="10855" y="63611"/>
                    <a:pt x="11741" y="57664"/>
                    <a:pt x="13892" y="48301"/>
                  </a:cubicBezTo>
                  <a:lnTo>
                    <a:pt x="47674" y="48301"/>
                  </a:lnTo>
                  <a:close/>
                </a:path>
              </a:pathLst>
            </a:custGeom>
            <a:solidFill>
              <a:srgbClr val="000000"/>
            </a:solidFill>
            <a:ln w="2538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EED4FDC3-1F5A-F5DA-E45C-166BD706025B}"/>
                </a:ext>
              </a:extLst>
            </p:cNvPr>
            <p:cNvSpPr/>
            <p:nvPr>
              <p:custDataLst>
                <p:tags r:id="rId40"/>
              </p:custDataLst>
            </p:nvPr>
          </p:nvSpPr>
          <p:spPr>
            <a:xfrm>
              <a:off x="8448489" y="4703586"/>
              <a:ext cx="34667" cy="253051"/>
            </a:xfrm>
            <a:custGeom>
              <a:avLst/>
              <a:gdLst>
                <a:gd name="connsiteX0" fmla="*/ 34899 w 34667"/>
                <a:gd name="connsiteY0" fmla="*/ 253144 h 253051"/>
                <a:gd name="connsiteX1" fmla="*/ 34899 w 34667"/>
                <a:gd name="connsiteY1" fmla="*/ 243022 h 253051"/>
                <a:gd name="connsiteX2" fmla="*/ 10353 w 34667"/>
                <a:gd name="connsiteY2" fmla="*/ 243022 h 253051"/>
                <a:gd name="connsiteX3" fmla="*/ 10353 w 34667"/>
                <a:gd name="connsiteY3" fmla="*/ 10215 h 253051"/>
                <a:gd name="connsiteX4" fmla="*/ 34899 w 34667"/>
                <a:gd name="connsiteY4" fmla="*/ 10215 h 253051"/>
                <a:gd name="connsiteX5" fmla="*/ 34899 w 34667"/>
                <a:gd name="connsiteY5" fmla="*/ 93 h 253051"/>
                <a:gd name="connsiteX6" fmla="*/ 231 w 34667"/>
                <a:gd name="connsiteY6" fmla="*/ 93 h 253051"/>
                <a:gd name="connsiteX7" fmla="*/ 231 w 34667"/>
                <a:gd name="connsiteY7" fmla="*/ 253144 h 253051"/>
                <a:gd name="connsiteX8" fmla="*/ 34899 w 34667"/>
                <a:gd name="connsiteY8" fmla="*/ 25314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53051">
                  <a:moveTo>
                    <a:pt x="34899" y="253144"/>
                  </a:moveTo>
                  <a:lnTo>
                    <a:pt x="34899" y="243022"/>
                  </a:lnTo>
                  <a:lnTo>
                    <a:pt x="10353" y="243022"/>
                  </a:lnTo>
                  <a:lnTo>
                    <a:pt x="10353" y="10215"/>
                  </a:lnTo>
                  <a:lnTo>
                    <a:pt x="34899" y="10215"/>
                  </a:lnTo>
                  <a:lnTo>
                    <a:pt x="34899" y="93"/>
                  </a:lnTo>
                  <a:lnTo>
                    <a:pt x="231" y="93"/>
                  </a:lnTo>
                  <a:lnTo>
                    <a:pt x="231" y="253144"/>
                  </a:lnTo>
                  <a:lnTo>
                    <a:pt x="34899" y="253144"/>
                  </a:lnTo>
                  <a:close/>
                </a:path>
              </a:pathLst>
            </a:custGeom>
            <a:solidFill>
              <a:srgbClr val="000000"/>
            </a:solidFill>
            <a:ln w="2538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6335DB82-1364-3770-CCDC-9EAD1235850E}"/>
                </a:ext>
              </a:extLst>
            </p:cNvPr>
            <p:cNvSpPr/>
            <p:nvPr>
              <p:custDataLst>
                <p:tags r:id="rId41"/>
              </p:custDataLst>
            </p:nvPr>
          </p:nvSpPr>
          <p:spPr>
            <a:xfrm>
              <a:off x="8496260" y="4781526"/>
              <a:ext cx="102991" cy="114632"/>
            </a:xfrm>
            <a:custGeom>
              <a:avLst/>
              <a:gdLst>
                <a:gd name="connsiteX0" fmla="*/ 15164 w 102991"/>
                <a:gd name="connsiteY0" fmla="*/ 97011 h 114632"/>
                <a:gd name="connsiteX1" fmla="*/ 12887 w 102991"/>
                <a:gd name="connsiteY1" fmla="*/ 107892 h 114632"/>
                <a:gd name="connsiteX2" fmla="*/ 20225 w 102991"/>
                <a:gd name="connsiteY2" fmla="*/ 114725 h 114632"/>
                <a:gd name="connsiteX3" fmla="*/ 29588 w 102991"/>
                <a:gd name="connsiteY3" fmla="*/ 107639 h 114632"/>
                <a:gd name="connsiteX4" fmla="*/ 39710 w 102991"/>
                <a:gd name="connsiteY4" fmla="*/ 67657 h 114632"/>
                <a:gd name="connsiteX5" fmla="*/ 47808 w 102991"/>
                <a:gd name="connsiteY5" fmla="*/ 34761 h 114632"/>
                <a:gd name="connsiteX6" fmla="*/ 61979 w 102991"/>
                <a:gd name="connsiteY6" fmla="*/ 14010 h 114632"/>
                <a:gd name="connsiteX7" fmla="*/ 82223 w 102991"/>
                <a:gd name="connsiteY7" fmla="*/ 5660 h 114632"/>
                <a:gd name="connsiteX8" fmla="*/ 92851 w 102991"/>
                <a:gd name="connsiteY8" fmla="*/ 8696 h 114632"/>
                <a:gd name="connsiteX9" fmla="*/ 79692 w 102991"/>
                <a:gd name="connsiteY9" fmla="*/ 22614 h 114632"/>
                <a:gd name="connsiteX10" fmla="*/ 89308 w 102991"/>
                <a:gd name="connsiteY10" fmla="*/ 31471 h 114632"/>
                <a:gd name="connsiteX11" fmla="*/ 103226 w 102991"/>
                <a:gd name="connsiteY11" fmla="*/ 16541 h 114632"/>
                <a:gd name="connsiteX12" fmla="*/ 82223 w 102991"/>
                <a:gd name="connsiteY12" fmla="*/ 93 h 114632"/>
                <a:gd name="connsiteX13" fmla="*/ 49832 w 102991"/>
                <a:gd name="connsiteY13" fmla="*/ 19578 h 114632"/>
                <a:gd name="connsiteX14" fmla="*/ 26805 w 102991"/>
                <a:gd name="connsiteY14" fmla="*/ 93 h 114632"/>
                <a:gd name="connsiteX15" fmla="*/ 8079 w 102991"/>
                <a:gd name="connsiteY15" fmla="*/ 14517 h 114632"/>
                <a:gd name="connsiteX16" fmla="*/ 234 w 102991"/>
                <a:gd name="connsiteY16" fmla="*/ 39063 h 114632"/>
                <a:gd name="connsiteX17" fmla="*/ 3271 w 102991"/>
                <a:gd name="connsiteY17" fmla="*/ 41593 h 114632"/>
                <a:gd name="connsiteX18" fmla="*/ 7573 w 102991"/>
                <a:gd name="connsiteY18" fmla="*/ 35773 h 114632"/>
                <a:gd name="connsiteX19" fmla="*/ 26045 w 102991"/>
                <a:gd name="connsiteY19" fmla="*/ 5660 h 114632"/>
                <a:gd name="connsiteX20" fmla="*/ 33890 w 102991"/>
                <a:gd name="connsiteY20" fmla="*/ 17300 h 114632"/>
                <a:gd name="connsiteX21" fmla="*/ 29841 w 102991"/>
                <a:gd name="connsiteY21" fmla="*/ 38556 h 114632"/>
                <a:gd name="connsiteX22" fmla="*/ 15164 w 102991"/>
                <a:gd name="connsiteY22" fmla="*/ 9701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4632">
                  <a:moveTo>
                    <a:pt x="15164" y="97011"/>
                  </a:moveTo>
                  <a:cubicBezTo>
                    <a:pt x="14405" y="100807"/>
                    <a:pt x="12887" y="106627"/>
                    <a:pt x="12887" y="107892"/>
                  </a:cubicBezTo>
                  <a:cubicBezTo>
                    <a:pt x="12887" y="112447"/>
                    <a:pt x="16429" y="114725"/>
                    <a:pt x="20225" y="114725"/>
                  </a:cubicBezTo>
                  <a:cubicBezTo>
                    <a:pt x="23262" y="114725"/>
                    <a:pt x="27817" y="112700"/>
                    <a:pt x="29588" y="107639"/>
                  </a:cubicBezTo>
                  <a:cubicBezTo>
                    <a:pt x="30094" y="106627"/>
                    <a:pt x="38698" y="72212"/>
                    <a:pt x="39710" y="67657"/>
                  </a:cubicBezTo>
                  <a:cubicBezTo>
                    <a:pt x="41735" y="59307"/>
                    <a:pt x="46289" y="41593"/>
                    <a:pt x="47808" y="34761"/>
                  </a:cubicBezTo>
                  <a:cubicBezTo>
                    <a:pt x="48820" y="31471"/>
                    <a:pt x="55905" y="19578"/>
                    <a:pt x="61979" y="14010"/>
                  </a:cubicBezTo>
                  <a:cubicBezTo>
                    <a:pt x="64003" y="12239"/>
                    <a:pt x="71342" y="5660"/>
                    <a:pt x="82223" y="5660"/>
                  </a:cubicBezTo>
                  <a:cubicBezTo>
                    <a:pt x="88802" y="5660"/>
                    <a:pt x="92598" y="8696"/>
                    <a:pt x="92851" y="8696"/>
                  </a:cubicBezTo>
                  <a:cubicBezTo>
                    <a:pt x="85259" y="9962"/>
                    <a:pt x="79692" y="16035"/>
                    <a:pt x="79692" y="22614"/>
                  </a:cubicBezTo>
                  <a:cubicBezTo>
                    <a:pt x="79692" y="26663"/>
                    <a:pt x="82476" y="31471"/>
                    <a:pt x="89308" y="31471"/>
                  </a:cubicBezTo>
                  <a:cubicBezTo>
                    <a:pt x="96141" y="31471"/>
                    <a:pt x="103226" y="25651"/>
                    <a:pt x="103226" y="16541"/>
                  </a:cubicBezTo>
                  <a:cubicBezTo>
                    <a:pt x="103226" y="7684"/>
                    <a:pt x="95128" y="93"/>
                    <a:pt x="82223" y="93"/>
                  </a:cubicBezTo>
                  <a:cubicBezTo>
                    <a:pt x="65774" y="93"/>
                    <a:pt x="54640" y="12492"/>
                    <a:pt x="49832" y="19578"/>
                  </a:cubicBezTo>
                  <a:cubicBezTo>
                    <a:pt x="47808" y="8190"/>
                    <a:pt x="38698" y="93"/>
                    <a:pt x="26805" y="93"/>
                  </a:cubicBezTo>
                  <a:cubicBezTo>
                    <a:pt x="15164" y="93"/>
                    <a:pt x="10356" y="9962"/>
                    <a:pt x="8079" y="14517"/>
                  </a:cubicBezTo>
                  <a:cubicBezTo>
                    <a:pt x="3524" y="23120"/>
                    <a:pt x="234" y="38303"/>
                    <a:pt x="234" y="39063"/>
                  </a:cubicBezTo>
                  <a:cubicBezTo>
                    <a:pt x="234" y="41593"/>
                    <a:pt x="2765" y="41593"/>
                    <a:pt x="3271" y="41593"/>
                  </a:cubicBezTo>
                  <a:cubicBezTo>
                    <a:pt x="5801" y="41593"/>
                    <a:pt x="6054" y="41340"/>
                    <a:pt x="7573" y="35773"/>
                  </a:cubicBezTo>
                  <a:cubicBezTo>
                    <a:pt x="11875" y="17806"/>
                    <a:pt x="16936" y="5660"/>
                    <a:pt x="26045" y="5660"/>
                  </a:cubicBezTo>
                  <a:cubicBezTo>
                    <a:pt x="30347" y="5660"/>
                    <a:pt x="33890" y="7684"/>
                    <a:pt x="33890" y="17300"/>
                  </a:cubicBezTo>
                  <a:cubicBezTo>
                    <a:pt x="33890" y="22614"/>
                    <a:pt x="33131" y="25398"/>
                    <a:pt x="29841" y="38556"/>
                  </a:cubicBezTo>
                  <a:lnTo>
                    <a:pt x="15164" y="97011"/>
                  </a:lnTo>
                  <a:close/>
                </a:path>
              </a:pathLst>
            </a:custGeom>
            <a:solidFill>
              <a:srgbClr val="000000"/>
            </a:solidFill>
            <a:ln w="2538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E3B35630-8E29-3832-4625-3A154583B5A9}"/>
                </a:ext>
              </a:extLst>
            </p:cNvPr>
            <p:cNvSpPr/>
            <p:nvPr>
              <p:custDataLst>
                <p:tags r:id="rId42"/>
              </p:custDataLst>
            </p:nvPr>
          </p:nvSpPr>
          <p:spPr>
            <a:xfrm>
              <a:off x="8635169" y="4703586"/>
              <a:ext cx="58707" cy="253051"/>
            </a:xfrm>
            <a:custGeom>
              <a:avLst/>
              <a:gdLst>
                <a:gd name="connsiteX0" fmla="*/ 58947 w 58707"/>
                <a:gd name="connsiteY0" fmla="*/ 250613 h 253051"/>
                <a:gd name="connsiteX1" fmla="*/ 54645 w 58707"/>
                <a:gd name="connsiteY1" fmla="*/ 245046 h 253051"/>
                <a:gd name="connsiteX2" fmla="*/ 14916 w 58707"/>
                <a:gd name="connsiteY2" fmla="*/ 126618 h 253051"/>
                <a:gd name="connsiteX3" fmla="*/ 55657 w 58707"/>
                <a:gd name="connsiteY3" fmla="*/ 6925 h 253051"/>
                <a:gd name="connsiteX4" fmla="*/ 58947 w 58707"/>
                <a:gd name="connsiteY4" fmla="*/ 2623 h 253051"/>
                <a:gd name="connsiteX5" fmla="*/ 56416 w 58707"/>
                <a:gd name="connsiteY5" fmla="*/ 93 h 253051"/>
                <a:gd name="connsiteX6" fmla="*/ 16181 w 58707"/>
                <a:gd name="connsiteY6" fmla="*/ 49438 h 253051"/>
                <a:gd name="connsiteX7" fmla="*/ 239 w 58707"/>
                <a:gd name="connsiteY7" fmla="*/ 126618 h 253051"/>
                <a:gd name="connsiteX8" fmla="*/ 16940 w 58707"/>
                <a:gd name="connsiteY8" fmla="*/ 205570 h 253051"/>
                <a:gd name="connsiteX9" fmla="*/ 56416 w 58707"/>
                <a:gd name="connsiteY9" fmla="*/ 253144 h 253051"/>
                <a:gd name="connsiteX10" fmla="*/ 58947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7" y="250613"/>
                  </a:moveTo>
                  <a:cubicBezTo>
                    <a:pt x="58947" y="249854"/>
                    <a:pt x="58947" y="249348"/>
                    <a:pt x="54645" y="245046"/>
                  </a:cubicBezTo>
                  <a:cubicBezTo>
                    <a:pt x="23014" y="213162"/>
                    <a:pt x="14916" y="165335"/>
                    <a:pt x="14916" y="126618"/>
                  </a:cubicBezTo>
                  <a:cubicBezTo>
                    <a:pt x="14916" y="82587"/>
                    <a:pt x="24532" y="38556"/>
                    <a:pt x="55657" y="6925"/>
                  </a:cubicBezTo>
                  <a:cubicBezTo>
                    <a:pt x="58947" y="3888"/>
                    <a:pt x="58947" y="3382"/>
                    <a:pt x="58947" y="2623"/>
                  </a:cubicBezTo>
                  <a:cubicBezTo>
                    <a:pt x="58947" y="852"/>
                    <a:pt x="57935" y="93"/>
                    <a:pt x="56416" y="93"/>
                  </a:cubicBezTo>
                  <a:cubicBezTo>
                    <a:pt x="53886" y="93"/>
                    <a:pt x="31111" y="17300"/>
                    <a:pt x="16181" y="49438"/>
                  </a:cubicBezTo>
                  <a:cubicBezTo>
                    <a:pt x="3276" y="77273"/>
                    <a:pt x="239" y="105362"/>
                    <a:pt x="239" y="126618"/>
                  </a:cubicBezTo>
                  <a:cubicBezTo>
                    <a:pt x="239" y="146356"/>
                    <a:pt x="3023" y="176975"/>
                    <a:pt x="16940" y="205570"/>
                  </a:cubicBezTo>
                  <a:cubicBezTo>
                    <a:pt x="32123" y="236695"/>
                    <a:pt x="53886" y="253144"/>
                    <a:pt x="56416" y="253144"/>
                  </a:cubicBezTo>
                  <a:cubicBezTo>
                    <a:pt x="57935" y="253144"/>
                    <a:pt x="58947" y="252385"/>
                    <a:pt x="58947" y="250613"/>
                  </a:cubicBezTo>
                  <a:close/>
                </a:path>
              </a:pathLst>
            </a:custGeom>
            <a:solidFill>
              <a:srgbClr val="000000"/>
            </a:solidFill>
            <a:ln w="2538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7F29B017-7A2B-CEBA-07F7-548E1A26B233}"/>
                </a:ext>
              </a:extLst>
            </p:cNvPr>
            <p:cNvSpPr/>
            <p:nvPr>
              <p:custDataLst>
                <p:tags r:id="rId43"/>
              </p:custDataLst>
            </p:nvPr>
          </p:nvSpPr>
          <p:spPr>
            <a:xfrm>
              <a:off x="8755249" y="4717757"/>
              <a:ext cx="67564" cy="38969"/>
            </a:xfrm>
            <a:custGeom>
              <a:avLst/>
              <a:gdLst>
                <a:gd name="connsiteX0" fmla="*/ 34152 w 67564"/>
                <a:gd name="connsiteY0" fmla="*/ 93 h 38969"/>
                <a:gd name="connsiteX1" fmla="*/ 244 w 67564"/>
                <a:gd name="connsiteY1" fmla="*/ 34508 h 38969"/>
                <a:gd name="connsiteX2" fmla="*/ 4798 w 67564"/>
                <a:gd name="connsiteY2" fmla="*/ 39063 h 38969"/>
                <a:gd name="connsiteX3" fmla="*/ 34152 w 67564"/>
                <a:gd name="connsiteY3" fmla="*/ 13251 h 38969"/>
                <a:gd name="connsiteX4" fmla="*/ 63253 w 67564"/>
                <a:gd name="connsiteY4" fmla="*/ 39063 h 38969"/>
                <a:gd name="connsiteX5" fmla="*/ 67808 w 67564"/>
                <a:gd name="connsiteY5" fmla="*/ 34508 h 38969"/>
                <a:gd name="connsiteX6" fmla="*/ 34152 w 67564"/>
                <a:gd name="connsiteY6" fmla="*/ 9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52" y="93"/>
                  </a:moveTo>
                  <a:lnTo>
                    <a:pt x="244" y="34508"/>
                  </a:lnTo>
                  <a:lnTo>
                    <a:pt x="4798" y="39063"/>
                  </a:lnTo>
                  <a:lnTo>
                    <a:pt x="34152" y="13251"/>
                  </a:lnTo>
                  <a:lnTo>
                    <a:pt x="63253" y="39063"/>
                  </a:lnTo>
                  <a:lnTo>
                    <a:pt x="67808" y="34508"/>
                  </a:lnTo>
                  <a:lnTo>
                    <a:pt x="34152" y="93"/>
                  </a:lnTo>
                  <a:close/>
                </a:path>
              </a:pathLst>
            </a:custGeom>
            <a:solidFill>
              <a:srgbClr val="000000"/>
            </a:solidFill>
            <a:ln w="2538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51F29F56-4130-55D1-BE5E-B6F89A0BDFA2}"/>
                </a:ext>
              </a:extLst>
            </p:cNvPr>
            <p:cNvSpPr/>
            <p:nvPr>
              <p:custDataLst>
                <p:tags r:id="rId44"/>
              </p:custDataLst>
            </p:nvPr>
          </p:nvSpPr>
          <p:spPr>
            <a:xfrm>
              <a:off x="8715865" y="4781526"/>
              <a:ext cx="116656" cy="163724"/>
            </a:xfrm>
            <a:custGeom>
              <a:avLst/>
              <a:gdLst>
                <a:gd name="connsiteX0" fmla="*/ 115887 w 116656"/>
                <a:gd name="connsiteY0" fmla="*/ 15529 h 163724"/>
                <a:gd name="connsiteX1" fmla="*/ 116899 w 116656"/>
                <a:gd name="connsiteY1" fmla="*/ 9709 h 163724"/>
                <a:gd name="connsiteX2" fmla="*/ 109561 w 116656"/>
                <a:gd name="connsiteY2" fmla="*/ 2876 h 163724"/>
                <a:gd name="connsiteX3" fmla="*/ 100704 w 116656"/>
                <a:gd name="connsiteY3" fmla="*/ 8190 h 163724"/>
                <a:gd name="connsiteX4" fmla="*/ 97161 w 116656"/>
                <a:gd name="connsiteY4" fmla="*/ 21855 h 163724"/>
                <a:gd name="connsiteX5" fmla="*/ 92100 w 116656"/>
                <a:gd name="connsiteY5" fmla="*/ 42099 h 163724"/>
                <a:gd name="connsiteX6" fmla="*/ 80713 w 116656"/>
                <a:gd name="connsiteY6" fmla="*/ 87648 h 163724"/>
                <a:gd name="connsiteX7" fmla="*/ 52118 w 116656"/>
                <a:gd name="connsiteY7" fmla="*/ 109158 h 163724"/>
                <a:gd name="connsiteX8" fmla="*/ 36429 w 116656"/>
                <a:gd name="connsiteY8" fmla="*/ 88661 h 163724"/>
                <a:gd name="connsiteX9" fmla="*/ 49335 w 116656"/>
                <a:gd name="connsiteY9" fmla="*/ 39063 h 163724"/>
                <a:gd name="connsiteX10" fmla="*/ 54396 w 116656"/>
                <a:gd name="connsiteY10" fmla="*/ 20843 h 163724"/>
                <a:gd name="connsiteX11" fmla="*/ 33646 w 116656"/>
                <a:gd name="connsiteY11" fmla="*/ 93 h 163724"/>
                <a:gd name="connsiteX12" fmla="*/ 243 w 116656"/>
                <a:gd name="connsiteY12" fmla="*/ 39063 h 163724"/>
                <a:gd name="connsiteX13" fmla="*/ 3279 w 116656"/>
                <a:gd name="connsiteY13" fmla="*/ 41593 h 163724"/>
                <a:gd name="connsiteX14" fmla="*/ 7328 w 116656"/>
                <a:gd name="connsiteY14" fmla="*/ 37038 h 163724"/>
                <a:gd name="connsiteX15" fmla="*/ 32886 w 116656"/>
                <a:gd name="connsiteY15" fmla="*/ 5660 h 163724"/>
                <a:gd name="connsiteX16" fmla="*/ 39213 w 116656"/>
                <a:gd name="connsiteY16" fmla="*/ 13757 h 163724"/>
                <a:gd name="connsiteX17" fmla="*/ 34911 w 116656"/>
                <a:gd name="connsiteY17" fmla="*/ 31471 h 163724"/>
                <a:gd name="connsiteX18" fmla="*/ 20234 w 116656"/>
                <a:gd name="connsiteY18" fmla="*/ 84612 h 163724"/>
                <a:gd name="connsiteX19" fmla="*/ 51106 w 116656"/>
                <a:gd name="connsiteY19" fmla="*/ 114725 h 163724"/>
                <a:gd name="connsiteX20" fmla="*/ 76664 w 116656"/>
                <a:gd name="connsiteY20" fmla="*/ 103337 h 163724"/>
                <a:gd name="connsiteX21" fmla="*/ 60216 w 116656"/>
                <a:gd name="connsiteY21" fmla="*/ 142307 h 163724"/>
                <a:gd name="connsiteX22" fmla="*/ 32380 w 116656"/>
                <a:gd name="connsiteY22" fmla="*/ 158250 h 163724"/>
                <a:gd name="connsiteX23" fmla="*/ 13148 w 116656"/>
                <a:gd name="connsiteY23" fmla="*/ 147621 h 163724"/>
                <a:gd name="connsiteX24" fmla="*/ 24030 w 116656"/>
                <a:gd name="connsiteY24" fmla="*/ 144585 h 163724"/>
                <a:gd name="connsiteX25" fmla="*/ 29091 w 116656"/>
                <a:gd name="connsiteY25" fmla="*/ 134210 h 163724"/>
                <a:gd name="connsiteX26" fmla="*/ 19728 w 116656"/>
                <a:gd name="connsiteY26" fmla="*/ 125353 h 163724"/>
                <a:gd name="connsiteX27" fmla="*/ 5557 w 116656"/>
                <a:gd name="connsiteY27" fmla="*/ 141801 h 163724"/>
                <a:gd name="connsiteX28" fmla="*/ 32380 w 116656"/>
                <a:gd name="connsiteY28" fmla="*/ 163817 h 163724"/>
                <a:gd name="connsiteX29" fmla="*/ 91594 w 116656"/>
                <a:gd name="connsiteY29" fmla="*/ 112194 h 163724"/>
                <a:gd name="connsiteX30" fmla="*/ 115887 w 116656"/>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87" y="15529"/>
                  </a:moveTo>
                  <a:cubicBezTo>
                    <a:pt x="116899" y="11986"/>
                    <a:pt x="116899" y="11480"/>
                    <a:pt x="116899" y="9709"/>
                  </a:cubicBezTo>
                  <a:cubicBezTo>
                    <a:pt x="116899" y="5154"/>
                    <a:pt x="113357" y="2876"/>
                    <a:pt x="109561" y="2876"/>
                  </a:cubicBezTo>
                  <a:cubicBezTo>
                    <a:pt x="107030" y="2876"/>
                    <a:pt x="102982" y="4395"/>
                    <a:pt x="100704" y="8190"/>
                  </a:cubicBezTo>
                  <a:cubicBezTo>
                    <a:pt x="100198" y="9456"/>
                    <a:pt x="98174" y="17300"/>
                    <a:pt x="97161" y="21855"/>
                  </a:cubicBezTo>
                  <a:cubicBezTo>
                    <a:pt x="95390" y="28434"/>
                    <a:pt x="93619" y="35267"/>
                    <a:pt x="92100" y="42099"/>
                  </a:cubicBezTo>
                  <a:lnTo>
                    <a:pt x="80713" y="87648"/>
                  </a:lnTo>
                  <a:cubicBezTo>
                    <a:pt x="79701" y="91444"/>
                    <a:pt x="68820" y="109158"/>
                    <a:pt x="52118" y="109158"/>
                  </a:cubicBezTo>
                  <a:cubicBezTo>
                    <a:pt x="39213" y="109158"/>
                    <a:pt x="36429" y="98023"/>
                    <a:pt x="36429" y="88661"/>
                  </a:cubicBezTo>
                  <a:cubicBezTo>
                    <a:pt x="36429" y="77020"/>
                    <a:pt x="40731" y="61331"/>
                    <a:pt x="49335" y="39063"/>
                  </a:cubicBezTo>
                  <a:cubicBezTo>
                    <a:pt x="53384" y="28687"/>
                    <a:pt x="54396" y="25904"/>
                    <a:pt x="54396" y="20843"/>
                  </a:cubicBezTo>
                  <a:cubicBezTo>
                    <a:pt x="54396" y="9456"/>
                    <a:pt x="46298" y="93"/>
                    <a:pt x="33646" y="93"/>
                  </a:cubicBezTo>
                  <a:cubicBezTo>
                    <a:pt x="9606" y="93"/>
                    <a:pt x="243" y="36785"/>
                    <a:pt x="243" y="39063"/>
                  </a:cubicBezTo>
                  <a:cubicBezTo>
                    <a:pt x="243" y="41593"/>
                    <a:pt x="2773" y="41593"/>
                    <a:pt x="3279" y="41593"/>
                  </a:cubicBezTo>
                  <a:cubicBezTo>
                    <a:pt x="5810" y="41593"/>
                    <a:pt x="6063" y="41087"/>
                    <a:pt x="7328" y="37038"/>
                  </a:cubicBezTo>
                  <a:cubicBezTo>
                    <a:pt x="14161" y="13251"/>
                    <a:pt x="24283" y="5660"/>
                    <a:pt x="32886" y="5660"/>
                  </a:cubicBezTo>
                  <a:cubicBezTo>
                    <a:pt x="34911" y="5660"/>
                    <a:pt x="39213" y="5660"/>
                    <a:pt x="39213" y="13757"/>
                  </a:cubicBezTo>
                  <a:cubicBezTo>
                    <a:pt x="39213" y="20084"/>
                    <a:pt x="36682" y="26663"/>
                    <a:pt x="34911" y="31471"/>
                  </a:cubicBezTo>
                  <a:cubicBezTo>
                    <a:pt x="24789" y="58294"/>
                    <a:pt x="20234" y="72718"/>
                    <a:pt x="20234" y="84612"/>
                  </a:cubicBezTo>
                  <a:cubicBezTo>
                    <a:pt x="20234" y="107133"/>
                    <a:pt x="36176" y="114725"/>
                    <a:pt x="51106" y="114725"/>
                  </a:cubicBezTo>
                  <a:cubicBezTo>
                    <a:pt x="60975" y="114725"/>
                    <a:pt x="69579" y="110423"/>
                    <a:pt x="76664" y="103337"/>
                  </a:cubicBezTo>
                  <a:cubicBezTo>
                    <a:pt x="73375" y="116496"/>
                    <a:pt x="70338" y="128896"/>
                    <a:pt x="60216" y="142307"/>
                  </a:cubicBezTo>
                  <a:cubicBezTo>
                    <a:pt x="53637" y="150911"/>
                    <a:pt x="44021" y="158250"/>
                    <a:pt x="32380" y="158250"/>
                  </a:cubicBezTo>
                  <a:cubicBezTo>
                    <a:pt x="28838" y="158250"/>
                    <a:pt x="17450" y="157490"/>
                    <a:pt x="13148" y="147621"/>
                  </a:cubicBezTo>
                  <a:cubicBezTo>
                    <a:pt x="17197" y="147621"/>
                    <a:pt x="20487" y="147621"/>
                    <a:pt x="24030" y="144585"/>
                  </a:cubicBezTo>
                  <a:cubicBezTo>
                    <a:pt x="26560" y="142307"/>
                    <a:pt x="29091" y="139018"/>
                    <a:pt x="29091" y="134210"/>
                  </a:cubicBezTo>
                  <a:cubicBezTo>
                    <a:pt x="29091" y="126365"/>
                    <a:pt x="22258" y="125353"/>
                    <a:pt x="19728" y="125353"/>
                  </a:cubicBezTo>
                  <a:cubicBezTo>
                    <a:pt x="13908" y="125353"/>
                    <a:pt x="5557" y="129402"/>
                    <a:pt x="5557" y="141801"/>
                  </a:cubicBezTo>
                  <a:cubicBezTo>
                    <a:pt x="5557" y="154454"/>
                    <a:pt x="16691" y="163817"/>
                    <a:pt x="32380" y="163817"/>
                  </a:cubicBezTo>
                  <a:cubicBezTo>
                    <a:pt x="58445" y="163817"/>
                    <a:pt x="84509" y="140789"/>
                    <a:pt x="91594" y="112194"/>
                  </a:cubicBezTo>
                  <a:lnTo>
                    <a:pt x="115887" y="15529"/>
                  </a:lnTo>
                  <a:close/>
                </a:path>
              </a:pathLst>
            </a:custGeom>
            <a:solidFill>
              <a:srgbClr val="000000"/>
            </a:solidFill>
            <a:ln w="2538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527CEE91-3801-33FD-E8AE-6C888378FA9A}"/>
                </a:ext>
              </a:extLst>
            </p:cNvPr>
            <p:cNvSpPr/>
            <p:nvPr>
              <p:custDataLst>
                <p:tags r:id="rId45"/>
              </p:custDataLst>
            </p:nvPr>
          </p:nvSpPr>
          <p:spPr>
            <a:xfrm>
              <a:off x="8856095" y="4703586"/>
              <a:ext cx="58707" cy="253051"/>
            </a:xfrm>
            <a:custGeom>
              <a:avLst/>
              <a:gdLst>
                <a:gd name="connsiteX0" fmla="*/ 58956 w 58707"/>
                <a:gd name="connsiteY0" fmla="*/ 126618 h 253051"/>
                <a:gd name="connsiteX1" fmla="*/ 42255 w 58707"/>
                <a:gd name="connsiteY1" fmla="*/ 47666 h 253051"/>
                <a:gd name="connsiteX2" fmla="*/ 2779 w 58707"/>
                <a:gd name="connsiteY2" fmla="*/ 93 h 253051"/>
                <a:gd name="connsiteX3" fmla="*/ 248 w 58707"/>
                <a:gd name="connsiteY3" fmla="*/ 2623 h 253051"/>
                <a:gd name="connsiteX4" fmla="*/ 5056 w 58707"/>
                <a:gd name="connsiteY4" fmla="*/ 8443 h 253051"/>
                <a:gd name="connsiteX5" fmla="*/ 44279 w 58707"/>
                <a:gd name="connsiteY5" fmla="*/ 126618 h 253051"/>
                <a:gd name="connsiteX6" fmla="*/ 3538 w 58707"/>
                <a:gd name="connsiteY6" fmla="*/ 246311 h 253051"/>
                <a:gd name="connsiteX7" fmla="*/ 248 w 58707"/>
                <a:gd name="connsiteY7" fmla="*/ 250613 h 253051"/>
                <a:gd name="connsiteX8" fmla="*/ 2779 w 58707"/>
                <a:gd name="connsiteY8" fmla="*/ 253144 h 253051"/>
                <a:gd name="connsiteX9" fmla="*/ 43014 w 58707"/>
                <a:gd name="connsiteY9" fmla="*/ 203799 h 253051"/>
                <a:gd name="connsiteX10" fmla="*/ 58956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6" y="126618"/>
                  </a:moveTo>
                  <a:cubicBezTo>
                    <a:pt x="58956" y="106880"/>
                    <a:pt x="56172" y="76261"/>
                    <a:pt x="42255" y="47666"/>
                  </a:cubicBezTo>
                  <a:cubicBezTo>
                    <a:pt x="27072" y="16541"/>
                    <a:pt x="5309" y="93"/>
                    <a:pt x="2779" y="93"/>
                  </a:cubicBezTo>
                  <a:cubicBezTo>
                    <a:pt x="1260" y="93"/>
                    <a:pt x="248" y="1105"/>
                    <a:pt x="248" y="2623"/>
                  </a:cubicBezTo>
                  <a:cubicBezTo>
                    <a:pt x="248" y="3382"/>
                    <a:pt x="248" y="3888"/>
                    <a:pt x="5056" y="8443"/>
                  </a:cubicBezTo>
                  <a:cubicBezTo>
                    <a:pt x="29855" y="33495"/>
                    <a:pt x="44279" y="73731"/>
                    <a:pt x="44279" y="126618"/>
                  </a:cubicBezTo>
                  <a:cubicBezTo>
                    <a:pt x="44279" y="169890"/>
                    <a:pt x="34916" y="214427"/>
                    <a:pt x="3538" y="246311"/>
                  </a:cubicBezTo>
                  <a:cubicBezTo>
                    <a:pt x="248" y="249348"/>
                    <a:pt x="248" y="249854"/>
                    <a:pt x="248" y="250613"/>
                  </a:cubicBezTo>
                  <a:cubicBezTo>
                    <a:pt x="248" y="252132"/>
                    <a:pt x="1260" y="253144"/>
                    <a:pt x="2779" y="253144"/>
                  </a:cubicBezTo>
                  <a:cubicBezTo>
                    <a:pt x="5309" y="253144"/>
                    <a:pt x="28084" y="235936"/>
                    <a:pt x="43014" y="203799"/>
                  </a:cubicBezTo>
                  <a:cubicBezTo>
                    <a:pt x="55919" y="175963"/>
                    <a:pt x="58956" y="147874"/>
                    <a:pt x="58956" y="126618"/>
                  </a:cubicBezTo>
                  <a:close/>
                </a:path>
              </a:pathLst>
            </a:custGeom>
            <a:solidFill>
              <a:srgbClr val="000000"/>
            </a:solidFill>
            <a:ln w="2538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308EFF67-83E5-27C0-CD70-23050FD0C939}"/>
                </a:ext>
              </a:extLst>
            </p:cNvPr>
            <p:cNvSpPr/>
            <p:nvPr>
              <p:custDataLst>
                <p:tags r:id="rId46"/>
              </p:custDataLst>
            </p:nvPr>
          </p:nvSpPr>
          <p:spPr>
            <a:xfrm>
              <a:off x="8951974" y="4720540"/>
              <a:ext cx="186751" cy="181184"/>
            </a:xfrm>
            <a:custGeom>
              <a:avLst/>
              <a:gdLst>
                <a:gd name="connsiteX0" fmla="*/ 185738 w 186751"/>
                <a:gd name="connsiteY0" fmla="*/ 5660 h 181184"/>
                <a:gd name="connsiteX1" fmla="*/ 187004 w 186751"/>
                <a:gd name="connsiteY1" fmla="*/ 2117 h 181184"/>
                <a:gd name="connsiteX2" fmla="*/ 180930 w 186751"/>
                <a:gd name="connsiteY2" fmla="*/ 93 h 181184"/>
                <a:gd name="connsiteX3" fmla="*/ 6325 w 186751"/>
                <a:gd name="connsiteY3" fmla="*/ 93 h 181184"/>
                <a:gd name="connsiteX4" fmla="*/ 252 w 186751"/>
                <a:gd name="connsiteY4" fmla="*/ 2117 h 181184"/>
                <a:gd name="connsiteX5" fmla="*/ 1517 w 186751"/>
                <a:gd name="connsiteY5" fmla="*/ 5660 h 181184"/>
                <a:gd name="connsiteX6" fmla="*/ 86795 w 186751"/>
                <a:gd name="connsiteY6" fmla="*/ 176469 h 181184"/>
                <a:gd name="connsiteX7" fmla="*/ 93628 w 186751"/>
                <a:gd name="connsiteY7" fmla="*/ 181277 h 181184"/>
                <a:gd name="connsiteX8" fmla="*/ 100460 w 186751"/>
                <a:gd name="connsiteY8" fmla="*/ 176469 h 181184"/>
                <a:gd name="connsiteX9" fmla="*/ 185738 w 186751"/>
                <a:gd name="connsiteY9" fmla="*/ 5660 h 181184"/>
                <a:gd name="connsiteX10" fmla="*/ 31630 w 186751"/>
                <a:gd name="connsiteY10" fmla="*/ 18312 h 181184"/>
                <a:gd name="connsiteX11" fmla="*/ 170555 w 186751"/>
                <a:gd name="connsiteY11" fmla="*/ 18312 h 181184"/>
                <a:gd name="connsiteX12" fmla="*/ 101219 w 186751"/>
                <a:gd name="connsiteY12" fmla="*/ 157490 h 181184"/>
                <a:gd name="connsiteX13" fmla="*/ 31630 w 186751"/>
                <a:gd name="connsiteY13" fmla="*/ 1831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738" y="5660"/>
                  </a:moveTo>
                  <a:cubicBezTo>
                    <a:pt x="186245" y="4901"/>
                    <a:pt x="187004" y="3129"/>
                    <a:pt x="187004" y="2117"/>
                  </a:cubicBezTo>
                  <a:cubicBezTo>
                    <a:pt x="187004" y="346"/>
                    <a:pt x="186751" y="93"/>
                    <a:pt x="180930" y="93"/>
                  </a:cubicBezTo>
                  <a:lnTo>
                    <a:pt x="6325" y="93"/>
                  </a:lnTo>
                  <a:cubicBezTo>
                    <a:pt x="505" y="93"/>
                    <a:pt x="252" y="346"/>
                    <a:pt x="252" y="2117"/>
                  </a:cubicBezTo>
                  <a:cubicBezTo>
                    <a:pt x="252" y="3129"/>
                    <a:pt x="1011" y="4901"/>
                    <a:pt x="1517" y="5660"/>
                  </a:cubicBezTo>
                  <a:lnTo>
                    <a:pt x="86795" y="176469"/>
                  </a:lnTo>
                  <a:cubicBezTo>
                    <a:pt x="88567" y="179759"/>
                    <a:pt x="89326" y="181277"/>
                    <a:pt x="93628" y="181277"/>
                  </a:cubicBezTo>
                  <a:cubicBezTo>
                    <a:pt x="97930" y="181277"/>
                    <a:pt x="98689" y="179759"/>
                    <a:pt x="100460" y="176469"/>
                  </a:cubicBezTo>
                  <a:lnTo>
                    <a:pt x="185738" y="5660"/>
                  </a:lnTo>
                  <a:close/>
                  <a:moveTo>
                    <a:pt x="31630" y="18312"/>
                  </a:moveTo>
                  <a:lnTo>
                    <a:pt x="170555" y="18312"/>
                  </a:lnTo>
                  <a:lnTo>
                    <a:pt x="101219" y="157490"/>
                  </a:lnTo>
                  <a:lnTo>
                    <a:pt x="31630" y="18312"/>
                  </a:lnTo>
                  <a:close/>
                </a:path>
              </a:pathLst>
            </a:custGeom>
            <a:solidFill>
              <a:srgbClr val="000000"/>
            </a:solidFill>
            <a:ln w="2538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AF7E5C05-EF38-80E1-DADC-742B116118EA}"/>
                </a:ext>
              </a:extLst>
            </p:cNvPr>
            <p:cNvSpPr/>
            <p:nvPr>
              <p:custDataLst>
                <p:tags r:id="rId47"/>
              </p:custDataLst>
            </p:nvPr>
          </p:nvSpPr>
          <p:spPr>
            <a:xfrm>
              <a:off x="9201482" y="4717757"/>
              <a:ext cx="56177" cy="175617"/>
            </a:xfrm>
            <a:custGeom>
              <a:avLst/>
              <a:gdLst>
                <a:gd name="connsiteX0" fmla="*/ 36701 w 56177"/>
                <a:gd name="connsiteY0" fmla="*/ 93 h 175617"/>
                <a:gd name="connsiteX1" fmla="*/ 262 w 56177"/>
                <a:gd name="connsiteY1" fmla="*/ 2876 h 175617"/>
                <a:gd name="connsiteX2" fmla="*/ 262 w 56177"/>
                <a:gd name="connsiteY2" fmla="*/ 10721 h 175617"/>
                <a:gd name="connsiteX3" fmla="*/ 20000 w 56177"/>
                <a:gd name="connsiteY3" fmla="*/ 24892 h 175617"/>
                <a:gd name="connsiteX4" fmla="*/ 20000 w 56177"/>
                <a:gd name="connsiteY4" fmla="*/ 156478 h 175617"/>
                <a:gd name="connsiteX5" fmla="*/ 262 w 56177"/>
                <a:gd name="connsiteY5" fmla="*/ 167866 h 175617"/>
                <a:gd name="connsiteX6" fmla="*/ 262 w 56177"/>
                <a:gd name="connsiteY6" fmla="*/ 175710 h 175617"/>
                <a:gd name="connsiteX7" fmla="*/ 28351 w 56177"/>
                <a:gd name="connsiteY7" fmla="*/ 174951 h 175617"/>
                <a:gd name="connsiteX8" fmla="*/ 56439 w 56177"/>
                <a:gd name="connsiteY8" fmla="*/ 175710 h 175617"/>
                <a:gd name="connsiteX9" fmla="*/ 56439 w 56177"/>
                <a:gd name="connsiteY9" fmla="*/ 167866 h 175617"/>
                <a:gd name="connsiteX10" fmla="*/ 36701 w 56177"/>
                <a:gd name="connsiteY10" fmla="*/ 156478 h 175617"/>
                <a:gd name="connsiteX11" fmla="*/ 36701 w 56177"/>
                <a:gd name="connsiteY11" fmla="*/ 93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701" y="93"/>
                  </a:moveTo>
                  <a:lnTo>
                    <a:pt x="262" y="2876"/>
                  </a:lnTo>
                  <a:lnTo>
                    <a:pt x="262" y="10721"/>
                  </a:lnTo>
                  <a:cubicBezTo>
                    <a:pt x="17976" y="10721"/>
                    <a:pt x="20000" y="12492"/>
                    <a:pt x="20000" y="24892"/>
                  </a:cubicBezTo>
                  <a:lnTo>
                    <a:pt x="20000" y="156478"/>
                  </a:lnTo>
                  <a:cubicBezTo>
                    <a:pt x="20000" y="167866"/>
                    <a:pt x="17216" y="167866"/>
                    <a:pt x="262" y="167866"/>
                  </a:cubicBezTo>
                  <a:lnTo>
                    <a:pt x="262" y="175710"/>
                  </a:lnTo>
                  <a:cubicBezTo>
                    <a:pt x="8613" y="175457"/>
                    <a:pt x="22024" y="174951"/>
                    <a:pt x="28351" y="174951"/>
                  </a:cubicBezTo>
                  <a:cubicBezTo>
                    <a:pt x="34677" y="174951"/>
                    <a:pt x="47076" y="175457"/>
                    <a:pt x="56439" y="175710"/>
                  </a:cubicBezTo>
                  <a:lnTo>
                    <a:pt x="56439" y="167866"/>
                  </a:lnTo>
                  <a:cubicBezTo>
                    <a:pt x="39485" y="167866"/>
                    <a:pt x="36701" y="167866"/>
                    <a:pt x="36701" y="156478"/>
                  </a:cubicBezTo>
                  <a:lnTo>
                    <a:pt x="36701" y="93"/>
                  </a:lnTo>
                  <a:close/>
                </a:path>
              </a:pathLst>
            </a:custGeom>
            <a:solidFill>
              <a:srgbClr val="000000"/>
            </a:solidFill>
            <a:ln w="2538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E75A95C9-2986-06C9-BAF7-2DDE6362BC1C}"/>
                </a:ext>
              </a:extLst>
            </p:cNvPr>
            <p:cNvSpPr/>
            <p:nvPr>
              <p:custDataLst>
                <p:tags r:id="rId48"/>
              </p:custDataLst>
            </p:nvPr>
          </p:nvSpPr>
          <p:spPr>
            <a:xfrm>
              <a:off x="9270509" y="4780007"/>
              <a:ext cx="112101" cy="116150"/>
            </a:xfrm>
            <a:custGeom>
              <a:avLst/>
              <a:gdLst>
                <a:gd name="connsiteX0" fmla="*/ 112366 w 112101"/>
                <a:gd name="connsiteY0" fmla="*/ 59307 h 116150"/>
                <a:gd name="connsiteX1" fmla="*/ 56442 w 112101"/>
                <a:gd name="connsiteY1" fmla="*/ 93 h 116150"/>
                <a:gd name="connsiteX2" fmla="*/ 265 w 112101"/>
                <a:gd name="connsiteY2" fmla="*/ 59307 h 116150"/>
                <a:gd name="connsiteX3" fmla="*/ 56189 w 112101"/>
                <a:gd name="connsiteY3" fmla="*/ 116243 h 116150"/>
                <a:gd name="connsiteX4" fmla="*/ 112366 w 112101"/>
                <a:gd name="connsiteY4" fmla="*/ 59307 h 116150"/>
                <a:gd name="connsiteX5" fmla="*/ 56442 w 112101"/>
                <a:gd name="connsiteY5" fmla="*/ 109917 h 116150"/>
                <a:gd name="connsiteX6" fmla="*/ 27594 w 112101"/>
                <a:gd name="connsiteY6" fmla="*/ 92962 h 116150"/>
                <a:gd name="connsiteX7" fmla="*/ 21268 w 112101"/>
                <a:gd name="connsiteY7" fmla="*/ 57282 h 116150"/>
                <a:gd name="connsiteX8" fmla="*/ 27341 w 112101"/>
                <a:gd name="connsiteY8" fmla="*/ 22614 h 116150"/>
                <a:gd name="connsiteX9" fmla="*/ 56189 w 112101"/>
                <a:gd name="connsiteY9" fmla="*/ 5660 h 116150"/>
                <a:gd name="connsiteX10" fmla="*/ 84784 w 112101"/>
                <a:gd name="connsiteY10" fmla="*/ 22108 h 116150"/>
                <a:gd name="connsiteX11" fmla="*/ 91363 w 112101"/>
                <a:gd name="connsiteY11" fmla="*/ 57282 h 116150"/>
                <a:gd name="connsiteX12" fmla="*/ 85796 w 112101"/>
                <a:gd name="connsiteY12" fmla="*/ 91191 h 116150"/>
                <a:gd name="connsiteX13" fmla="*/ 56442 w 112101"/>
                <a:gd name="connsiteY13" fmla="*/ 10991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66" y="59307"/>
                  </a:moveTo>
                  <a:cubicBezTo>
                    <a:pt x="112366" y="26916"/>
                    <a:pt x="87061" y="93"/>
                    <a:pt x="56442" y="93"/>
                  </a:cubicBezTo>
                  <a:cubicBezTo>
                    <a:pt x="24811" y="93"/>
                    <a:pt x="265" y="27675"/>
                    <a:pt x="265" y="59307"/>
                  </a:cubicBezTo>
                  <a:cubicBezTo>
                    <a:pt x="265" y="91950"/>
                    <a:pt x="26582" y="116243"/>
                    <a:pt x="56189" y="116243"/>
                  </a:cubicBezTo>
                  <a:cubicBezTo>
                    <a:pt x="86808" y="116243"/>
                    <a:pt x="112366" y="91444"/>
                    <a:pt x="112366" y="59307"/>
                  </a:cubicBezTo>
                  <a:close/>
                  <a:moveTo>
                    <a:pt x="56442" y="109917"/>
                  </a:moveTo>
                  <a:cubicBezTo>
                    <a:pt x="45561" y="109917"/>
                    <a:pt x="34427" y="104603"/>
                    <a:pt x="27594" y="92962"/>
                  </a:cubicBezTo>
                  <a:cubicBezTo>
                    <a:pt x="21268" y="81828"/>
                    <a:pt x="21268" y="66392"/>
                    <a:pt x="21268" y="57282"/>
                  </a:cubicBezTo>
                  <a:cubicBezTo>
                    <a:pt x="21268" y="47413"/>
                    <a:pt x="21268" y="33748"/>
                    <a:pt x="27341" y="22614"/>
                  </a:cubicBezTo>
                  <a:cubicBezTo>
                    <a:pt x="34174" y="10974"/>
                    <a:pt x="46067" y="5660"/>
                    <a:pt x="56189" y="5660"/>
                  </a:cubicBezTo>
                  <a:cubicBezTo>
                    <a:pt x="67323" y="5660"/>
                    <a:pt x="78204" y="11227"/>
                    <a:pt x="84784" y="22108"/>
                  </a:cubicBezTo>
                  <a:cubicBezTo>
                    <a:pt x="91363" y="32989"/>
                    <a:pt x="91363" y="47666"/>
                    <a:pt x="91363" y="57282"/>
                  </a:cubicBezTo>
                  <a:cubicBezTo>
                    <a:pt x="91363" y="66392"/>
                    <a:pt x="91363" y="80057"/>
                    <a:pt x="85796" y="91191"/>
                  </a:cubicBezTo>
                  <a:cubicBezTo>
                    <a:pt x="80229" y="102578"/>
                    <a:pt x="69095" y="109917"/>
                    <a:pt x="56442" y="109917"/>
                  </a:cubicBezTo>
                  <a:close/>
                </a:path>
              </a:pathLst>
            </a:custGeom>
            <a:solidFill>
              <a:srgbClr val="000000"/>
            </a:solidFill>
            <a:ln w="2538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1EAD6D6C-D83D-9142-3556-F0227AF29A9F}"/>
                </a:ext>
              </a:extLst>
            </p:cNvPr>
            <p:cNvSpPr/>
            <p:nvPr>
              <p:custDataLst>
                <p:tags r:id="rId49"/>
              </p:custDataLst>
            </p:nvPr>
          </p:nvSpPr>
          <p:spPr>
            <a:xfrm>
              <a:off x="9397035" y="4778742"/>
              <a:ext cx="115644" cy="166760"/>
            </a:xfrm>
            <a:custGeom>
              <a:avLst/>
              <a:gdLst>
                <a:gd name="connsiteX0" fmla="*/ 49362 w 115644"/>
                <a:gd name="connsiteY0" fmla="*/ 71200 h 166760"/>
                <a:gd name="connsiteX1" fmla="*/ 27346 w 115644"/>
                <a:gd name="connsiteY1" fmla="*/ 40075 h 166760"/>
                <a:gd name="connsiteX2" fmla="*/ 31395 w 115644"/>
                <a:gd name="connsiteY2" fmla="*/ 18818 h 166760"/>
                <a:gd name="connsiteX3" fmla="*/ 49362 w 115644"/>
                <a:gd name="connsiteY3" fmla="*/ 8696 h 166760"/>
                <a:gd name="connsiteX4" fmla="*/ 71377 w 115644"/>
                <a:gd name="connsiteY4" fmla="*/ 39822 h 166760"/>
                <a:gd name="connsiteX5" fmla="*/ 67328 w 115644"/>
                <a:gd name="connsiteY5" fmla="*/ 61078 h 166760"/>
                <a:gd name="connsiteX6" fmla="*/ 49362 w 115644"/>
                <a:gd name="connsiteY6" fmla="*/ 71200 h 166760"/>
                <a:gd name="connsiteX7" fmla="*/ 20008 w 115644"/>
                <a:gd name="connsiteY7" fmla="*/ 81069 h 166760"/>
                <a:gd name="connsiteX8" fmla="*/ 24310 w 115644"/>
                <a:gd name="connsiteY8" fmla="*/ 69176 h 166760"/>
                <a:gd name="connsiteX9" fmla="*/ 49362 w 115644"/>
                <a:gd name="connsiteY9" fmla="*/ 77020 h 166760"/>
                <a:gd name="connsiteX10" fmla="*/ 90356 w 115644"/>
                <a:gd name="connsiteY10" fmla="*/ 40075 h 166760"/>
                <a:gd name="connsiteX11" fmla="*/ 79981 w 115644"/>
                <a:gd name="connsiteY11" fmla="*/ 15529 h 166760"/>
                <a:gd name="connsiteX12" fmla="*/ 102755 w 115644"/>
                <a:gd name="connsiteY12" fmla="*/ 5660 h 166760"/>
                <a:gd name="connsiteX13" fmla="*/ 105286 w 115644"/>
                <a:gd name="connsiteY13" fmla="*/ 5913 h 166760"/>
                <a:gd name="connsiteX14" fmla="*/ 101237 w 115644"/>
                <a:gd name="connsiteY14" fmla="*/ 12745 h 166760"/>
                <a:gd name="connsiteX15" fmla="*/ 108576 w 115644"/>
                <a:gd name="connsiteY15" fmla="*/ 20084 h 166760"/>
                <a:gd name="connsiteX16" fmla="*/ 115914 w 115644"/>
                <a:gd name="connsiteY16" fmla="*/ 12492 h 166760"/>
                <a:gd name="connsiteX17" fmla="*/ 103008 w 115644"/>
                <a:gd name="connsiteY17" fmla="*/ 93 h 166760"/>
                <a:gd name="connsiteX18" fmla="*/ 76185 w 115644"/>
                <a:gd name="connsiteY18" fmla="*/ 11986 h 166760"/>
                <a:gd name="connsiteX19" fmla="*/ 49362 w 115644"/>
                <a:gd name="connsiteY19" fmla="*/ 2876 h 166760"/>
                <a:gd name="connsiteX20" fmla="*/ 8367 w 115644"/>
                <a:gd name="connsiteY20" fmla="*/ 39822 h 166760"/>
                <a:gd name="connsiteX21" fmla="*/ 20261 w 115644"/>
                <a:gd name="connsiteY21" fmla="*/ 65886 h 166760"/>
                <a:gd name="connsiteX22" fmla="*/ 12416 w 115644"/>
                <a:gd name="connsiteY22" fmla="*/ 86889 h 166760"/>
                <a:gd name="connsiteX23" fmla="*/ 23550 w 115644"/>
                <a:gd name="connsiteY23" fmla="*/ 109411 h 166760"/>
                <a:gd name="connsiteX24" fmla="*/ 270 w 115644"/>
                <a:gd name="connsiteY24" fmla="*/ 134716 h 166760"/>
                <a:gd name="connsiteX25" fmla="*/ 56194 w 115644"/>
                <a:gd name="connsiteY25" fmla="*/ 166853 h 166760"/>
                <a:gd name="connsiteX26" fmla="*/ 112371 w 115644"/>
                <a:gd name="connsiteY26" fmla="*/ 134210 h 166760"/>
                <a:gd name="connsiteX27" fmla="*/ 95923 w 115644"/>
                <a:gd name="connsiteY27" fmla="*/ 105362 h 166760"/>
                <a:gd name="connsiteX28" fmla="*/ 52398 w 115644"/>
                <a:gd name="connsiteY28" fmla="*/ 98276 h 166760"/>
                <a:gd name="connsiteX29" fmla="*/ 33419 w 115644"/>
                <a:gd name="connsiteY29" fmla="*/ 98023 h 166760"/>
                <a:gd name="connsiteX30" fmla="*/ 20008 w 115644"/>
                <a:gd name="connsiteY30" fmla="*/ 81069 h 166760"/>
                <a:gd name="connsiteX31" fmla="*/ 56447 w 115644"/>
                <a:gd name="connsiteY31" fmla="*/ 161033 h 166760"/>
                <a:gd name="connsiteX32" fmla="*/ 13428 w 115644"/>
                <a:gd name="connsiteY32" fmla="*/ 134716 h 166760"/>
                <a:gd name="connsiteX33" fmla="*/ 34179 w 115644"/>
                <a:gd name="connsiteY33" fmla="*/ 112953 h 166760"/>
                <a:gd name="connsiteX34" fmla="*/ 49109 w 115644"/>
                <a:gd name="connsiteY34" fmla="*/ 112953 h 166760"/>
                <a:gd name="connsiteX35" fmla="*/ 99213 w 115644"/>
                <a:gd name="connsiteY35" fmla="*/ 134716 h 166760"/>
                <a:gd name="connsiteX36" fmla="*/ 56447 w 115644"/>
                <a:gd name="connsiteY36" fmla="*/ 16103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62" y="71200"/>
                  </a:moveTo>
                  <a:cubicBezTo>
                    <a:pt x="27346" y="71200"/>
                    <a:pt x="27346" y="45895"/>
                    <a:pt x="27346" y="40075"/>
                  </a:cubicBezTo>
                  <a:cubicBezTo>
                    <a:pt x="27346" y="33242"/>
                    <a:pt x="27599" y="25145"/>
                    <a:pt x="31395" y="18818"/>
                  </a:cubicBezTo>
                  <a:cubicBezTo>
                    <a:pt x="33419" y="15782"/>
                    <a:pt x="39240" y="8696"/>
                    <a:pt x="49362" y="8696"/>
                  </a:cubicBezTo>
                  <a:cubicBezTo>
                    <a:pt x="71377" y="8696"/>
                    <a:pt x="71377" y="34001"/>
                    <a:pt x="71377" y="39822"/>
                  </a:cubicBezTo>
                  <a:cubicBezTo>
                    <a:pt x="71377" y="46654"/>
                    <a:pt x="71124" y="54752"/>
                    <a:pt x="67328" y="61078"/>
                  </a:cubicBezTo>
                  <a:cubicBezTo>
                    <a:pt x="65304" y="64115"/>
                    <a:pt x="59484" y="71200"/>
                    <a:pt x="49362" y="71200"/>
                  </a:cubicBezTo>
                  <a:close/>
                  <a:moveTo>
                    <a:pt x="20008" y="81069"/>
                  </a:moveTo>
                  <a:cubicBezTo>
                    <a:pt x="20008" y="80057"/>
                    <a:pt x="20008" y="74237"/>
                    <a:pt x="24310" y="69176"/>
                  </a:cubicBezTo>
                  <a:cubicBezTo>
                    <a:pt x="34179" y="76261"/>
                    <a:pt x="44554" y="77020"/>
                    <a:pt x="49362" y="77020"/>
                  </a:cubicBezTo>
                  <a:cubicBezTo>
                    <a:pt x="72895" y="77020"/>
                    <a:pt x="90356" y="59560"/>
                    <a:pt x="90356" y="40075"/>
                  </a:cubicBezTo>
                  <a:cubicBezTo>
                    <a:pt x="90356" y="30712"/>
                    <a:pt x="86307" y="21349"/>
                    <a:pt x="79981" y="15529"/>
                  </a:cubicBezTo>
                  <a:cubicBezTo>
                    <a:pt x="89091" y="6925"/>
                    <a:pt x="98200" y="5660"/>
                    <a:pt x="102755" y="5660"/>
                  </a:cubicBezTo>
                  <a:cubicBezTo>
                    <a:pt x="103261" y="5660"/>
                    <a:pt x="104527" y="5660"/>
                    <a:pt x="105286" y="5913"/>
                  </a:cubicBezTo>
                  <a:cubicBezTo>
                    <a:pt x="102502" y="6925"/>
                    <a:pt x="101237" y="9709"/>
                    <a:pt x="101237" y="12745"/>
                  </a:cubicBezTo>
                  <a:cubicBezTo>
                    <a:pt x="101237" y="17047"/>
                    <a:pt x="104527" y="20084"/>
                    <a:pt x="108576" y="20084"/>
                  </a:cubicBezTo>
                  <a:cubicBezTo>
                    <a:pt x="111106" y="20084"/>
                    <a:pt x="115914" y="18312"/>
                    <a:pt x="115914" y="12492"/>
                  </a:cubicBezTo>
                  <a:cubicBezTo>
                    <a:pt x="115914" y="8190"/>
                    <a:pt x="112877" y="93"/>
                    <a:pt x="103008" y="93"/>
                  </a:cubicBezTo>
                  <a:cubicBezTo>
                    <a:pt x="97947" y="93"/>
                    <a:pt x="86813" y="1611"/>
                    <a:pt x="76185" y="11986"/>
                  </a:cubicBezTo>
                  <a:cubicBezTo>
                    <a:pt x="65557" y="3635"/>
                    <a:pt x="54929" y="2876"/>
                    <a:pt x="49362" y="2876"/>
                  </a:cubicBezTo>
                  <a:cubicBezTo>
                    <a:pt x="25828" y="2876"/>
                    <a:pt x="8367" y="20337"/>
                    <a:pt x="8367" y="39822"/>
                  </a:cubicBezTo>
                  <a:cubicBezTo>
                    <a:pt x="8367" y="50956"/>
                    <a:pt x="13934" y="60572"/>
                    <a:pt x="20261" y="65886"/>
                  </a:cubicBezTo>
                  <a:cubicBezTo>
                    <a:pt x="16971" y="69682"/>
                    <a:pt x="12416" y="78032"/>
                    <a:pt x="12416" y="86889"/>
                  </a:cubicBezTo>
                  <a:cubicBezTo>
                    <a:pt x="12416" y="94734"/>
                    <a:pt x="15706" y="104350"/>
                    <a:pt x="23550" y="109411"/>
                  </a:cubicBezTo>
                  <a:cubicBezTo>
                    <a:pt x="8367" y="113713"/>
                    <a:pt x="270" y="124594"/>
                    <a:pt x="270" y="134716"/>
                  </a:cubicBezTo>
                  <a:cubicBezTo>
                    <a:pt x="270" y="152936"/>
                    <a:pt x="25322" y="166853"/>
                    <a:pt x="56194" y="166853"/>
                  </a:cubicBezTo>
                  <a:cubicBezTo>
                    <a:pt x="86054" y="166853"/>
                    <a:pt x="112371" y="153948"/>
                    <a:pt x="112371" y="134210"/>
                  </a:cubicBezTo>
                  <a:cubicBezTo>
                    <a:pt x="112371" y="125353"/>
                    <a:pt x="108829" y="112447"/>
                    <a:pt x="95923" y="105362"/>
                  </a:cubicBezTo>
                  <a:cubicBezTo>
                    <a:pt x="82511" y="98276"/>
                    <a:pt x="67834" y="98276"/>
                    <a:pt x="52398" y="98276"/>
                  </a:cubicBezTo>
                  <a:cubicBezTo>
                    <a:pt x="46072" y="98276"/>
                    <a:pt x="35191" y="98276"/>
                    <a:pt x="33419" y="98023"/>
                  </a:cubicBezTo>
                  <a:cubicBezTo>
                    <a:pt x="25322" y="97011"/>
                    <a:pt x="20008" y="89167"/>
                    <a:pt x="20008" y="81069"/>
                  </a:cubicBezTo>
                  <a:close/>
                  <a:moveTo>
                    <a:pt x="56447" y="161033"/>
                  </a:moveTo>
                  <a:cubicBezTo>
                    <a:pt x="30889" y="161033"/>
                    <a:pt x="13428" y="148128"/>
                    <a:pt x="13428" y="134716"/>
                  </a:cubicBezTo>
                  <a:cubicBezTo>
                    <a:pt x="13428" y="123075"/>
                    <a:pt x="23044" y="113713"/>
                    <a:pt x="34179" y="112953"/>
                  </a:cubicBezTo>
                  <a:lnTo>
                    <a:pt x="49109" y="112953"/>
                  </a:lnTo>
                  <a:cubicBezTo>
                    <a:pt x="70871" y="112953"/>
                    <a:pt x="99213" y="112953"/>
                    <a:pt x="99213" y="134716"/>
                  </a:cubicBezTo>
                  <a:cubicBezTo>
                    <a:pt x="99213" y="148381"/>
                    <a:pt x="81246" y="161033"/>
                    <a:pt x="56447" y="161033"/>
                  </a:cubicBezTo>
                  <a:close/>
                </a:path>
              </a:pathLst>
            </a:custGeom>
            <a:solidFill>
              <a:srgbClr val="000000"/>
            </a:solidFill>
            <a:ln w="2538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C4E4654E-308A-06D7-2A35-16100C6E326C}"/>
                </a:ext>
              </a:extLst>
            </p:cNvPr>
            <p:cNvSpPr/>
            <p:nvPr>
              <p:custDataLst>
                <p:tags r:id="rId50"/>
              </p:custDataLst>
            </p:nvPr>
          </p:nvSpPr>
          <p:spPr>
            <a:xfrm>
              <a:off x="9545041" y="4703586"/>
              <a:ext cx="58707" cy="253051"/>
            </a:xfrm>
            <a:custGeom>
              <a:avLst/>
              <a:gdLst>
                <a:gd name="connsiteX0" fmla="*/ 58983 w 58707"/>
                <a:gd name="connsiteY0" fmla="*/ 250613 h 253051"/>
                <a:gd name="connsiteX1" fmla="*/ 54681 w 58707"/>
                <a:gd name="connsiteY1" fmla="*/ 245046 h 253051"/>
                <a:gd name="connsiteX2" fmla="*/ 14952 w 58707"/>
                <a:gd name="connsiteY2" fmla="*/ 126618 h 253051"/>
                <a:gd name="connsiteX3" fmla="*/ 55693 w 58707"/>
                <a:gd name="connsiteY3" fmla="*/ 6925 h 253051"/>
                <a:gd name="connsiteX4" fmla="*/ 58983 w 58707"/>
                <a:gd name="connsiteY4" fmla="*/ 2623 h 253051"/>
                <a:gd name="connsiteX5" fmla="*/ 56452 w 58707"/>
                <a:gd name="connsiteY5" fmla="*/ 93 h 253051"/>
                <a:gd name="connsiteX6" fmla="*/ 16217 w 58707"/>
                <a:gd name="connsiteY6" fmla="*/ 49438 h 253051"/>
                <a:gd name="connsiteX7" fmla="*/ 275 w 58707"/>
                <a:gd name="connsiteY7" fmla="*/ 126618 h 253051"/>
                <a:gd name="connsiteX8" fmla="*/ 16976 w 58707"/>
                <a:gd name="connsiteY8" fmla="*/ 205570 h 253051"/>
                <a:gd name="connsiteX9" fmla="*/ 56452 w 58707"/>
                <a:gd name="connsiteY9" fmla="*/ 253144 h 253051"/>
                <a:gd name="connsiteX10" fmla="*/ 58983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3" y="250613"/>
                  </a:moveTo>
                  <a:cubicBezTo>
                    <a:pt x="58983" y="249854"/>
                    <a:pt x="58983" y="249348"/>
                    <a:pt x="54681" y="245046"/>
                  </a:cubicBezTo>
                  <a:cubicBezTo>
                    <a:pt x="23049" y="213162"/>
                    <a:pt x="14952" y="165335"/>
                    <a:pt x="14952" y="126618"/>
                  </a:cubicBezTo>
                  <a:cubicBezTo>
                    <a:pt x="14952" y="82587"/>
                    <a:pt x="24568" y="38556"/>
                    <a:pt x="55693" y="6925"/>
                  </a:cubicBezTo>
                  <a:cubicBezTo>
                    <a:pt x="58983" y="3888"/>
                    <a:pt x="58983" y="3382"/>
                    <a:pt x="58983" y="2623"/>
                  </a:cubicBezTo>
                  <a:cubicBezTo>
                    <a:pt x="58983" y="852"/>
                    <a:pt x="57970" y="93"/>
                    <a:pt x="56452" y="93"/>
                  </a:cubicBezTo>
                  <a:cubicBezTo>
                    <a:pt x="53922" y="93"/>
                    <a:pt x="31147" y="17300"/>
                    <a:pt x="16217" y="49438"/>
                  </a:cubicBezTo>
                  <a:cubicBezTo>
                    <a:pt x="3311" y="77273"/>
                    <a:pt x="275" y="105362"/>
                    <a:pt x="275" y="126618"/>
                  </a:cubicBezTo>
                  <a:cubicBezTo>
                    <a:pt x="275" y="146356"/>
                    <a:pt x="3058" y="176975"/>
                    <a:pt x="16976" y="205570"/>
                  </a:cubicBezTo>
                  <a:cubicBezTo>
                    <a:pt x="32159" y="236695"/>
                    <a:pt x="53922" y="253144"/>
                    <a:pt x="56452" y="253144"/>
                  </a:cubicBezTo>
                  <a:cubicBezTo>
                    <a:pt x="57970" y="253144"/>
                    <a:pt x="58983" y="252385"/>
                    <a:pt x="58983" y="250613"/>
                  </a:cubicBezTo>
                  <a:close/>
                </a:path>
              </a:pathLst>
            </a:custGeom>
            <a:solidFill>
              <a:srgbClr val="000000"/>
            </a:solidFill>
            <a:ln w="2538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131F552C-CBDB-D743-4FFA-96420F27B9C9}"/>
                </a:ext>
              </a:extLst>
            </p:cNvPr>
            <p:cNvSpPr/>
            <p:nvPr>
              <p:custDataLst>
                <p:tags r:id="rId51"/>
              </p:custDataLst>
            </p:nvPr>
          </p:nvSpPr>
          <p:spPr>
            <a:xfrm>
              <a:off x="9665121" y="4717757"/>
              <a:ext cx="67564" cy="38969"/>
            </a:xfrm>
            <a:custGeom>
              <a:avLst/>
              <a:gdLst>
                <a:gd name="connsiteX0" fmla="*/ 34188 w 67564"/>
                <a:gd name="connsiteY0" fmla="*/ 93 h 38969"/>
                <a:gd name="connsiteX1" fmla="*/ 279 w 67564"/>
                <a:gd name="connsiteY1" fmla="*/ 34508 h 38969"/>
                <a:gd name="connsiteX2" fmla="*/ 4834 w 67564"/>
                <a:gd name="connsiteY2" fmla="*/ 39063 h 38969"/>
                <a:gd name="connsiteX3" fmla="*/ 34188 w 67564"/>
                <a:gd name="connsiteY3" fmla="*/ 13251 h 38969"/>
                <a:gd name="connsiteX4" fmla="*/ 63289 w 67564"/>
                <a:gd name="connsiteY4" fmla="*/ 39063 h 38969"/>
                <a:gd name="connsiteX5" fmla="*/ 67844 w 67564"/>
                <a:gd name="connsiteY5" fmla="*/ 34508 h 38969"/>
                <a:gd name="connsiteX6" fmla="*/ 34188 w 67564"/>
                <a:gd name="connsiteY6" fmla="*/ 9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88" y="93"/>
                  </a:moveTo>
                  <a:lnTo>
                    <a:pt x="279" y="34508"/>
                  </a:lnTo>
                  <a:lnTo>
                    <a:pt x="4834" y="39063"/>
                  </a:lnTo>
                  <a:lnTo>
                    <a:pt x="34188" y="13251"/>
                  </a:lnTo>
                  <a:lnTo>
                    <a:pt x="63289" y="39063"/>
                  </a:lnTo>
                  <a:lnTo>
                    <a:pt x="67844" y="34508"/>
                  </a:lnTo>
                  <a:lnTo>
                    <a:pt x="34188" y="93"/>
                  </a:lnTo>
                  <a:close/>
                </a:path>
              </a:pathLst>
            </a:custGeom>
            <a:solidFill>
              <a:srgbClr val="000000"/>
            </a:solidFill>
            <a:ln w="2538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AB110A7A-EB54-95A4-FA92-2897ABF3655E}"/>
                </a:ext>
              </a:extLst>
            </p:cNvPr>
            <p:cNvSpPr/>
            <p:nvPr>
              <p:custDataLst>
                <p:tags r:id="rId52"/>
              </p:custDataLst>
            </p:nvPr>
          </p:nvSpPr>
          <p:spPr>
            <a:xfrm>
              <a:off x="9625737" y="4781526"/>
              <a:ext cx="116656" cy="163724"/>
            </a:xfrm>
            <a:custGeom>
              <a:avLst/>
              <a:gdLst>
                <a:gd name="connsiteX0" fmla="*/ 115923 w 116656"/>
                <a:gd name="connsiteY0" fmla="*/ 15529 h 163724"/>
                <a:gd name="connsiteX1" fmla="*/ 116935 w 116656"/>
                <a:gd name="connsiteY1" fmla="*/ 9709 h 163724"/>
                <a:gd name="connsiteX2" fmla="*/ 109597 w 116656"/>
                <a:gd name="connsiteY2" fmla="*/ 2876 h 163724"/>
                <a:gd name="connsiteX3" fmla="*/ 100740 w 116656"/>
                <a:gd name="connsiteY3" fmla="*/ 8190 h 163724"/>
                <a:gd name="connsiteX4" fmla="*/ 97197 w 116656"/>
                <a:gd name="connsiteY4" fmla="*/ 21855 h 163724"/>
                <a:gd name="connsiteX5" fmla="*/ 92136 w 116656"/>
                <a:gd name="connsiteY5" fmla="*/ 42099 h 163724"/>
                <a:gd name="connsiteX6" fmla="*/ 80749 w 116656"/>
                <a:gd name="connsiteY6" fmla="*/ 87648 h 163724"/>
                <a:gd name="connsiteX7" fmla="*/ 52154 w 116656"/>
                <a:gd name="connsiteY7" fmla="*/ 109158 h 163724"/>
                <a:gd name="connsiteX8" fmla="*/ 36465 w 116656"/>
                <a:gd name="connsiteY8" fmla="*/ 88661 h 163724"/>
                <a:gd name="connsiteX9" fmla="*/ 49371 w 116656"/>
                <a:gd name="connsiteY9" fmla="*/ 39063 h 163724"/>
                <a:gd name="connsiteX10" fmla="*/ 54432 w 116656"/>
                <a:gd name="connsiteY10" fmla="*/ 20843 h 163724"/>
                <a:gd name="connsiteX11" fmla="*/ 33681 w 116656"/>
                <a:gd name="connsiteY11" fmla="*/ 93 h 163724"/>
                <a:gd name="connsiteX12" fmla="*/ 279 w 116656"/>
                <a:gd name="connsiteY12" fmla="*/ 39063 h 163724"/>
                <a:gd name="connsiteX13" fmla="*/ 3315 w 116656"/>
                <a:gd name="connsiteY13" fmla="*/ 41593 h 163724"/>
                <a:gd name="connsiteX14" fmla="*/ 7364 w 116656"/>
                <a:gd name="connsiteY14" fmla="*/ 37038 h 163724"/>
                <a:gd name="connsiteX15" fmla="*/ 32922 w 116656"/>
                <a:gd name="connsiteY15" fmla="*/ 5660 h 163724"/>
                <a:gd name="connsiteX16" fmla="*/ 39249 w 116656"/>
                <a:gd name="connsiteY16" fmla="*/ 13757 h 163724"/>
                <a:gd name="connsiteX17" fmla="*/ 34947 w 116656"/>
                <a:gd name="connsiteY17" fmla="*/ 31471 h 163724"/>
                <a:gd name="connsiteX18" fmla="*/ 20270 w 116656"/>
                <a:gd name="connsiteY18" fmla="*/ 84612 h 163724"/>
                <a:gd name="connsiteX19" fmla="*/ 51142 w 116656"/>
                <a:gd name="connsiteY19" fmla="*/ 114725 h 163724"/>
                <a:gd name="connsiteX20" fmla="*/ 76700 w 116656"/>
                <a:gd name="connsiteY20" fmla="*/ 103337 h 163724"/>
                <a:gd name="connsiteX21" fmla="*/ 60252 w 116656"/>
                <a:gd name="connsiteY21" fmla="*/ 142307 h 163724"/>
                <a:gd name="connsiteX22" fmla="*/ 32416 w 116656"/>
                <a:gd name="connsiteY22" fmla="*/ 158250 h 163724"/>
                <a:gd name="connsiteX23" fmla="*/ 13184 w 116656"/>
                <a:gd name="connsiteY23" fmla="*/ 147621 h 163724"/>
                <a:gd name="connsiteX24" fmla="*/ 24065 w 116656"/>
                <a:gd name="connsiteY24" fmla="*/ 144585 h 163724"/>
                <a:gd name="connsiteX25" fmla="*/ 29126 w 116656"/>
                <a:gd name="connsiteY25" fmla="*/ 134210 h 163724"/>
                <a:gd name="connsiteX26" fmla="*/ 19764 w 116656"/>
                <a:gd name="connsiteY26" fmla="*/ 125353 h 163724"/>
                <a:gd name="connsiteX27" fmla="*/ 5593 w 116656"/>
                <a:gd name="connsiteY27" fmla="*/ 141801 h 163724"/>
                <a:gd name="connsiteX28" fmla="*/ 32416 w 116656"/>
                <a:gd name="connsiteY28" fmla="*/ 163817 h 163724"/>
                <a:gd name="connsiteX29" fmla="*/ 91630 w 116656"/>
                <a:gd name="connsiteY29" fmla="*/ 112194 h 163724"/>
                <a:gd name="connsiteX30" fmla="*/ 115923 w 116656"/>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23" y="15529"/>
                  </a:moveTo>
                  <a:cubicBezTo>
                    <a:pt x="116935" y="11986"/>
                    <a:pt x="116935" y="11480"/>
                    <a:pt x="116935" y="9709"/>
                  </a:cubicBezTo>
                  <a:cubicBezTo>
                    <a:pt x="116935" y="5154"/>
                    <a:pt x="113393" y="2876"/>
                    <a:pt x="109597" y="2876"/>
                  </a:cubicBezTo>
                  <a:cubicBezTo>
                    <a:pt x="107066" y="2876"/>
                    <a:pt x="103017" y="4395"/>
                    <a:pt x="100740" y="8190"/>
                  </a:cubicBezTo>
                  <a:cubicBezTo>
                    <a:pt x="100234" y="9456"/>
                    <a:pt x="98209" y="17300"/>
                    <a:pt x="97197" y="21855"/>
                  </a:cubicBezTo>
                  <a:cubicBezTo>
                    <a:pt x="95426" y="28434"/>
                    <a:pt x="93655" y="35267"/>
                    <a:pt x="92136" y="42099"/>
                  </a:cubicBezTo>
                  <a:lnTo>
                    <a:pt x="80749" y="87648"/>
                  </a:lnTo>
                  <a:cubicBezTo>
                    <a:pt x="79737" y="91444"/>
                    <a:pt x="68856" y="109158"/>
                    <a:pt x="52154" y="109158"/>
                  </a:cubicBezTo>
                  <a:cubicBezTo>
                    <a:pt x="39249" y="109158"/>
                    <a:pt x="36465" y="98023"/>
                    <a:pt x="36465" y="88661"/>
                  </a:cubicBezTo>
                  <a:cubicBezTo>
                    <a:pt x="36465" y="77020"/>
                    <a:pt x="40767" y="61331"/>
                    <a:pt x="49371" y="39063"/>
                  </a:cubicBezTo>
                  <a:cubicBezTo>
                    <a:pt x="53419" y="28687"/>
                    <a:pt x="54432" y="25904"/>
                    <a:pt x="54432" y="20843"/>
                  </a:cubicBezTo>
                  <a:cubicBezTo>
                    <a:pt x="54432" y="9456"/>
                    <a:pt x="46334" y="93"/>
                    <a:pt x="33681" y="93"/>
                  </a:cubicBezTo>
                  <a:cubicBezTo>
                    <a:pt x="9642" y="93"/>
                    <a:pt x="279" y="36785"/>
                    <a:pt x="279" y="39063"/>
                  </a:cubicBezTo>
                  <a:cubicBezTo>
                    <a:pt x="279" y="41593"/>
                    <a:pt x="2809" y="41593"/>
                    <a:pt x="3315" y="41593"/>
                  </a:cubicBezTo>
                  <a:cubicBezTo>
                    <a:pt x="5846" y="41593"/>
                    <a:pt x="6099" y="41087"/>
                    <a:pt x="7364" y="37038"/>
                  </a:cubicBezTo>
                  <a:cubicBezTo>
                    <a:pt x="14196" y="13251"/>
                    <a:pt x="24319" y="5660"/>
                    <a:pt x="32922" y="5660"/>
                  </a:cubicBezTo>
                  <a:cubicBezTo>
                    <a:pt x="34947" y="5660"/>
                    <a:pt x="39249" y="5660"/>
                    <a:pt x="39249" y="13757"/>
                  </a:cubicBezTo>
                  <a:cubicBezTo>
                    <a:pt x="39249" y="20084"/>
                    <a:pt x="36718" y="26663"/>
                    <a:pt x="34947" y="31471"/>
                  </a:cubicBezTo>
                  <a:cubicBezTo>
                    <a:pt x="24825" y="58294"/>
                    <a:pt x="20270" y="72718"/>
                    <a:pt x="20270" y="84612"/>
                  </a:cubicBezTo>
                  <a:cubicBezTo>
                    <a:pt x="20270" y="107133"/>
                    <a:pt x="36212" y="114725"/>
                    <a:pt x="51142" y="114725"/>
                  </a:cubicBezTo>
                  <a:cubicBezTo>
                    <a:pt x="61011" y="114725"/>
                    <a:pt x="69615" y="110423"/>
                    <a:pt x="76700" y="103337"/>
                  </a:cubicBezTo>
                  <a:cubicBezTo>
                    <a:pt x="73410" y="116496"/>
                    <a:pt x="70374" y="128896"/>
                    <a:pt x="60252" y="142307"/>
                  </a:cubicBezTo>
                  <a:cubicBezTo>
                    <a:pt x="53672" y="150911"/>
                    <a:pt x="44056" y="158250"/>
                    <a:pt x="32416" y="158250"/>
                  </a:cubicBezTo>
                  <a:cubicBezTo>
                    <a:pt x="28873" y="158250"/>
                    <a:pt x="17486" y="157490"/>
                    <a:pt x="13184" y="147621"/>
                  </a:cubicBezTo>
                  <a:cubicBezTo>
                    <a:pt x="17233" y="147621"/>
                    <a:pt x="20523" y="147621"/>
                    <a:pt x="24065" y="144585"/>
                  </a:cubicBezTo>
                  <a:cubicBezTo>
                    <a:pt x="26596" y="142307"/>
                    <a:pt x="29126" y="139018"/>
                    <a:pt x="29126" y="134210"/>
                  </a:cubicBezTo>
                  <a:cubicBezTo>
                    <a:pt x="29126" y="126365"/>
                    <a:pt x="22294" y="125353"/>
                    <a:pt x="19764" y="125353"/>
                  </a:cubicBezTo>
                  <a:cubicBezTo>
                    <a:pt x="13943" y="125353"/>
                    <a:pt x="5593" y="129402"/>
                    <a:pt x="5593" y="141801"/>
                  </a:cubicBezTo>
                  <a:cubicBezTo>
                    <a:pt x="5593" y="154454"/>
                    <a:pt x="16727" y="163817"/>
                    <a:pt x="32416" y="163817"/>
                  </a:cubicBezTo>
                  <a:cubicBezTo>
                    <a:pt x="58480" y="163817"/>
                    <a:pt x="84545" y="140789"/>
                    <a:pt x="91630" y="112194"/>
                  </a:cubicBezTo>
                  <a:lnTo>
                    <a:pt x="115923" y="15529"/>
                  </a:lnTo>
                  <a:close/>
                </a:path>
              </a:pathLst>
            </a:custGeom>
            <a:solidFill>
              <a:srgbClr val="000000"/>
            </a:solidFill>
            <a:ln w="2538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2F845FC7-044B-3311-5BC6-978FEEB4103F}"/>
                </a:ext>
              </a:extLst>
            </p:cNvPr>
            <p:cNvSpPr/>
            <p:nvPr>
              <p:custDataLst>
                <p:tags r:id="rId53"/>
              </p:custDataLst>
            </p:nvPr>
          </p:nvSpPr>
          <p:spPr>
            <a:xfrm>
              <a:off x="9781657" y="4703586"/>
              <a:ext cx="10122" cy="253051"/>
            </a:xfrm>
            <a:custGeom>
              <a:avLst/>
              <a:gdLst>
                <a:gd name="connsiteX0" fmla="*/ 10406 w 10122"/>
                <a:gd name="connsiteY0" fmla="*/ 9202 h 253051"/>
                <a:gd name="connsiteX1" fmla="*/ 5345 w 10122"/>
                <a:gd name="connsiteY1" fmla="*/ 93 h 253051"/>
                <a:gd name="connsiteX2" fmla="*/ 284 w 10122"/>
                <a:gd name="connsiteY2" fmla="*/ 9202 h 253051"/>
                <a:gd name="connsiteX3" fmla="*/ 284 w 10122"/>
                <a:gd name="connsiteY3" fmla="*/ 244034 h 253051"/>
                <a:gd name="connsiteX4" fmla="*/ 5345 w 10122"/>
                <a:gd name="connsiteY4" fmla="*/ 253144 h 253051"/>
                <a:gd name="connsiteX5" fmla="*/ 10406 w 10122"/>
                <a:gd name="connsiteY5" fmla="*/ 244034 h 253051"/>
                <a:gd name="connsiteX6" fmla="*/ 10406 w 10122"/>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6" y="9202"/>
                  </a:moveTo>
                  <a:cubicBezTo>
                    <a:pt x="10406" y="4648"/>
                    <a:pt x="10406" y="93"/>
                    <a:pt x="5345" y="93"/>
                  </a:cubicBezTo>
                  <a:cubicBezTo>
                    <a:pt x="284" y="93"/>
                    <a:pt x="284" y="4648"/>
                    <a:pt x="284" y="9202"/>
                  </a:cubicBezTo>
                  <a:lnTo>
                    <a:pt x="284" y="244034"/>
                  </a:lnTo>
                  <a:cubicBezTo>
                    <a:pt x="284" y="248589"/>
                    <a:pt x="284" y="253144"/>
                    <a:pt x="5345" y="253144"/>
                  </a:cubicBezTo>
                  <a:cubicBezTo>
                    <a:pt x="10406" y="253144"/>
                    <a:pt x="10406" y="248589"/>
                    <a:pt x="10406" y="244034"/>
                  </a:cubicBezTo>
                  <a:lnTo>
                    <a:pt x="10406" y="9202"/>
                  </a:lnTo>
                  <a:close/>
                </a:path>
              </a:pathLst>
            </a:custGeom>
            <a:solidFill>
              <a:srgbClr val="000000"/>
            </a:solidFill>
            <a:ln w="2538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784BC129-6024-D0B3-5D06-3BA3401FFB05}"/>
                </a:ext>
              </a:extLst>
            </p:cNvPr>
            <p:cNvSpPr/>
            <p:nvPr>
              <p:custDataLst>
                <p:tags r:id="rId54"/>
              </p:custDataLst>
            </p:nvPr>
          </p:nvSpPr>
          <p:spPr>
            <a:xfrm>
              <a:off x="9831958" y="4720540"/>
              <a:ext cx="193331" cy="172833"/>
            </a:xfrm>
            <a:custGeom>
              <a:avLst/>
              <a:gdLst>
                <a:gd name="connsiteX0" fmla="*/ 30400 w 193331"/>
                <a:gd name="connsiteY0" fmla="*/ 153189 h 172833"/>
                <a:gd name="connsiteX1" fmla="*/ 7372 w 193331"/>
                <a:gd name="connsiteY1" fmla="*/ 165082 h 172833"/>
                <a:gd name="connsiteX2" fmla="*/ 287 w 193331"/>
                <a:gd name="connsiteY2" fmla="*/ 169890 h 172833"/>
                <a:gd name="connsiteX3" fmla="*/ 7372 w 193331"/>
                <a:gd name="connsiteY3" fmla="*/ 172927 h 172833"/>
                <a:gd name="connsiteX4" fmla="*/ 91132 w 193331"/>
                <a:gd name="connsiteY4" fmla="*/ 172927 h 172833"/>
                <a:gd name="connsiteX5" fmla="*/ 193618 w 193331"/>
                <a:gd name="connsiteY5" fmla="*/ 64115 h 172833"/>
                <a:gd name="connsiteX6" fmla="*/ 134151 w 193331"/>
                <a:gd name="connsiteY6" fmla="*/ 93 h 172833"/>
                <a:gd name="connsiteX7" fmla="*/ 49126 w 193331"/>
                <a:gd name="connsiteY7" fmla="*/ 93 h 172833"/>
                <a:gd name="connsiteX8" fmla="*/ 41534 w 193331"/>
                <a:gd name="connsiteY8" fmla="*/ 4901 h 172833"/>
                <a:gd name="connsiteX9" fmla="*/ 48872 w 193331"/>
                <a:gd name="connsiteY9" fmla="*/ 7937 h 172833"/>
                <a:gd name="connsiteX10" fmla="*/ 59754 w 193331"/>
                <a:gd name="connsiteY10" fmla="*/ 8443 h 172833"/>
                <a:gd name="connsiteX11" fmla="*/ 65321 w 193331"/>
                <a:gd name="connsiteY11" fmla="*/ 12492 h 172833"/>
                <a:gd name="connsiteX12" fmla="*/ 64309 w 193331"/>
                <a:gd name="connsiteY12" fmla="*/ 17300 h 172833"/>
                <a:gd name="connsiteX13" fmla="*/ 30400 w 193331"/>
                <a:gd name="connsiteY13" fmla="*/ 153189 h 172833"/>
                <a:gd name="connsiteX14" fmla="*/ 85059 w 193331"/>
                <a:gd name="connsiteY14" fmla="*/ 17553 h 172833"/>
                <a:gd name="connsiteX15" fmla="*/ 98724 w 193331"/>
                <a:gd name="connsiteY15" fmla="*/ 7937 h 172833"/>
                <a:gd name="connsiteX16" fmla="*/ 125800 w 193331"/>
                <a:gd name="connsiteY16" fmla="*/ 7937 h 172833"/>
                <a:gd name="connsiteX17" fmla="*/ 171602 w 193331"/>
                <a:gd name="connsiteY17" fmla="*/ 54752 h 172833"/>
                <a:gd name="connsiteX18" fmla="*/ 145032 w 193331"/>
                <a:gd name="connsiteY18" fmla="*/ 136487 h 172833"/>
                <a:gd name="connsiteX19" fmla="*/ 86577 w 193331"/>
                <a:gd name="connsiteY19" fmla="*/ 165082 h 172833"/>
                <a:gd name="connsiteX20" fmla="*/ 57982 w 193331"/>
                <a:gd name="connsiteY20" fmla="*/ 165082 h 172833"/>
                <a:gd name="connsiteX21" fmla="*/ 52415 w 193331"/>
                <a:gd name="connsiteY21" fmla="*/ 164829 h 172833"/>
                <a:gd name="connsiteX22" fmla="*/ 49126 w 193331"/>
                <a:gd name="connsiteY22" fmla="*/ 162298 h 172833"/>
                <a:gd name="connsiteX23" fmla="*/ 50391 w 193331"/>
                <a:gd name="connsiteY23" fmla="*/ 156478 h 172833"/>
                <a:gd name="connsiteX24" fmla="*/ 85059 w 193331"/>
                <a:gd name="connsiteY24" fmla="*/ 1755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72833">
                  <a:moveTo>
                    <a:pt x="30400" y="153189"/>
                  </a:moveTo>
                  <a:cubicBezTo>
                    <a:pt x="27869" y="163058"/>
                    <a:pt x="27363" y="165082"/>
                    <a:pt x="7372" y="165082"/>
                  </a:cubicBezTo>
                  <a:cubicBezTo>
                    <a:pt x="3070" y="165082"/>
                    <a:pt x="287" y="165082"/>
                    <a:pt x="287" y="169890"/>
                  </a:cubicBezTo>
                  <a:cubicBezTo>
                    <a:pt x="287" y="172927"/>
                    <a:pt x="2564" y="172927"/>
                    <a:pt x="7372" y="172927"/>
                  </a:cubicBezTo>
                  <a:lnTo>
                    <a:pt x="91132" y="172927"/>
                  </a:lnTo>
                  <a:cubicBezTo>
                    <a:pt x="143767" y="172927"/>
                    <a:pt x="193618" y="119533"/>
                    <a:pt x="193618" y="64115"/>
                  </a:cubicBezTo>
                  <a:cubicBezTo>
                    <a:pt x="193618" y="28434"/>
                    <a:pt x="172108" y="93"/>
                    <a:pt x="134151" y="93"/>
                  </a:cubicBezTo>
                  <a:lnTo>
                    <a:pt x="49126" y="93"/>
                  </a:lnTo>
                  <a:cubicBezTo>
                    <a:pt x="44318" y="93"/>
                    <a:pt x="41534" y="93"/>
                    <a:pt x="41534" y="4901"/>
                  </a:cubicBezTo>
                  <a:cubicBezTo>
                    <a:pt x="41534" y="7937"/>
                    <a:pt x="43811" y="7937"/>
                    <a:pt x="48872" y="7937"/>
                  </a:cubicBezTo>
                  <a:cubicBezTo>
                    <a:pt x="52162" y="7937"/>
                    <a:pt x="56717" y="8190"/>
                    <a:pt x="59754" y="8443"/>
                  </a:cubicBezTo>
                  <a:cubicBezTo>
                    <a:pt x="63802" y="8949"/>
                    <a:pt x="65321" y="9709"/>
                    <a:pt x="65321" y="12492"/>
                  </a:cubicBezTo>
                  <a:cubicBezTo>
                    <a:pt x="65321" y="13504"/>
                    <a:pt x="65068" y="14264"/>
                    <a:pt x="64309" y="17300"/>
                  </a:cubicBezTo>
                  <a:lnTo>
                    <a:pt x="30400" y="153189"/>
                  </a:lnTo>
                  <a:close/>
                  <a:moveTo>
                    <a:pt x="85059" y="17553"/>
                  </a:moveTo>
                  <a:cubicBezTo>
                    <a:pt x="87336" y="8696"/>
                    <a:pt x="87842" y="7937"/>
                    <a:pt x="98724" y="7937"/>
                  </a:cubicBezTo>
                  <a:lnTo>
                    <a:pt x="125800" y="7937"/>
                  </a:lnTo>
                  <a:cubicBezTo>
                    <a:pt x="150599" y="7937"/>
                    <a:pt x="171602" y="21349"/>
                    <a:pt x="171602" y="54752"/>
                  </a:cubicBezTo>
                  <a:cubicBezTo>
                    <a:pt x="171602" y="67151"/>
                    <a:pt x="166541" y="108652"/>
                    <a:pt x="145032" y="136487"/>
                  </a:cubicBezTo>
                  <a:cubicBezTo>
                    <a:pt x="137693" y="145850"/>
                    <a:pt x="117702" y="165082"/>
                    <a:pt x="86577" y="165082"/>
                  </a:cubicBezTo>
                  <a:lnTo>
                    <a:pt x="57982" y="165082"/>
                  </a:lnTo>
                  <a:cubicBezTo>
                    <a:pt x="54440" y="165082"/>
                    <a:pt x="53933" y="165082"/>
                    <a:pt x="52415" y="164829"/>
                  </a:cubicBezTo>
                  <a:cubicBezTo>
                    <a:pt x="49885" y="164576"/>
                    <a:pt x="49126" y="164323"/>
                    <a:pt x="49126" y="162298"/>
                  </a:cubicBezTo>
                  <a:cubicBezTo>
                    <a:pt x="49126" y="161539"/>
                    <a:pt x="49126" y="161033"/>
                    <a:pt x="50391" y="156478"/>
                  </a:cubicBezTo>
                  <a:lnTo>
                    <a:pt x="85059" y="17553"/>
                  </a:lnTo>
                  <a:close/>
                </a:path>
              </a:pathLst>
            </a:custGeom>
            <a:solidFill>
              <a:srgbClr val="000000"/>
            </a:solidFill>
            <a:ln w="2538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38B1EFB9-D12A-212E-E1D7-541DB41AF554}"/>
                </a:ext>
              </a:extLst>
            </p:cNvPr>
            <p:cNvSpPr/>
            <p:nvPr>
              <p:custDataLst>
                <p:tags r:id="rId55"/>
              </p:custDataLst>
            </p:nvPr>
          </p:nvSpPr>
          <p:spPr>
            <a:xfrm>
              <a:off x="10060133" y="4866551"/>
              <a:ext cx="29606" cy="75662"/>
            </a:xfrm>
            <a:custGeom>
              <a:avLst/>
              <a:gdLst>
                <a:gd name="connsiteX0" fmla="*/ 29902 w 29606"/>
                <a:gd name="connsiteY0" fmla="*/ 26663 h 75662"/>
                <a:gd name="connsiteX1" fmla="*/ 13707 w 29606"/>
                <a:gd name="connsiteY1" fmla="*/ 93 h 75662"/>
                <a:gd name="connsiteX2" fmla="*/ 295 w 29606"/>
                <a:gd name="connsiteY2" fmla="*/ 13504 h 75662"/>
                <a:gd name="connsiteX3" fmla="*/ 13707 w 29606"/>
                <a:gd name="connsiteY3" fmla="*/ 26916 h 75662"/>
                <a:gd name="connsiteX4" fmla="*/ 22564 w 29606"/>
                <a:gd name="connsiteY4" fmla="*/ 23626 h 75662"/>
                <a:gd name="connsiteX5" fmla="*/ 23829 w 29606"/>
                <a:gd name="connsiteY5" fmla="*/ 22867 h 75662"/>
                <a:gd name="connsiteX6" fmla="*/ 24335 w 29606"/>
                <a:gd name="connsiteY6" fmla="*/ 26663 h 75662"/>
                <a:gd name="connsiteX7" fmla="*/ 7128 w 29606"/>
                <a:gd name="connsiteY7" fmla="*/ 68923 h 75662"/>
                <a:gd name="connsiteX8" fmla="*/ 4344 w 29606"/>
                <a:gd name="connsiteY8" fmla="*/ 72971 h 75662"/>
                <a:gd name="connsiteX9" fmla="*/ 6875 w 29606"/>
                <a:gd name="connsiteY9" fmla="*/ 75755 h 75662"/>
                <a:gd name="connsiteX10" fmla="*/ 29902 w 29606"/>
                <a:gd name="connsiteY10" fmla="*/ 2666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02" y="26663"/>
                  </a:moveTo>
                  <a:cubicBezTo>
                    <a:pt x="29902" y="9962"/>
                    <a:pt x="23576" y="93"/>
                    <a:pt x="13707" y="93"/>
                  </a:cubicBezTo>
                  <a:cubicBezTo>
                    <a:pt x="5356" y="93"/>
                    <a:pt x="295" y="6419"/>
                    <a:pt x="295" y="13504"/>
                  </a:cubicBezTo>
                  <a:cubicBezTo>
                    <a:pt x="295" y="20337"/>
                    <a:pt x="5356" y="26916"/>
                    <a:pt x="13707" y="26916"/>
                  </a:cubicBezTo>
                  <a:cubicBezTo>
                    <a:pt x="16744" y="26916"/>
                    <a:pt x="20033" y="25904"/>
                    <a:pt x="22564" y="23626"/>
                  </a:cubicBezTo>
                  <a:cubicBezTo>
                    <a:pt x="23323" y="23120"/>
                    <a:pt x="23576" y="22867"/>
                    <a:pt x="23829" y="22867"/>
                  </a:cubicBezTo>
                  <a:cubicBezTo>
                    <a:pt x="24082" y="22867"/>
                    <a:pt x="24335" y="23120"/>
                    <a:pt x="24335" y="26663"/>
                  </a:cubicBezTo>
                  <a:cubicBezTo>
                    <a:pt x="24335" y="45389"/>
                    <a:pt x="15478" y="60572"/>
                    <a:pt x="7128" y="68923"/>
                  </a:cubicBezTo>
                  <a:cubicBezTo>
                    <a:pt x="4344" y="71706"/>
                    <a:pt x="4344" y="72212"/>
                    <a:pt x="4344" y="72971"/>
                  </a:cubicBezTo>
                  <a:cubicBezTo>
                    <a:pt x="4344" y="74743"/>
                    <a:pt x="5609" y="75755"/>
                    <a:pt x="6875" y="75755"/>
                  </a:cubicBezTo>
                  <a:cubicBezTo>
                    <a:pt x="9658" y="75755"/>
                    <a:pt x="29902" y="56270"/>
                    <a:pt x="29902" y="26663"/>
                  </a:cubicBezTo>
                  <a:close/>
                </a:path>
              </a:pathLst>
            </a:custGeom>
            <a:solidFill>
              <a:srgbClr val="000000"/>
            </a:solidFill>
            <a:ln w="2538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FD7E6444-0B71-756C-BC7F-D069A32782E1}"/>
                </a:ext>
              </a:extLst>
            </p:cNvPr>
            <p:cNvSpPr/>
            <p:nvPr>
              <p:custDataLst>
                <p:tags r:id="rId56"/>
              </p:custDataLst>
            </p:nvPr>
          </p:nvSpPr>
          <p:spPr>
            <a:xfrm>
              <a:off x="10161465" y="4714973"/>
              <a:ext cx="104510" cy="181184"/>
            </a:xfrm>
            <a:custGeom>
              <a:avLst/>
              <a:gdLst>
                <a:gd name="connsiteX0" fmla="*/ 104810 w 104510"/>
                <a:gd name="connsiteY0" fmla="*/ 51968 h 181184"/>
                <a:gd name="connsiteX1" fmla="*/ 74444 w 104510"/>
                <a:gd name="connsiteY1" fmla="*/ 93 h 181184"/>
                <a:gd name="connsiteX2" fmla="*/ 300 w 104510"/>
                <a:gd name="connsiteY2" fmla="*/ 129402 h 181184"/>
                <a:gd name="connsiteX3" fmla="*/ 30666 w 104510"/>
                <a:gd name="connsiteY3" fmla="*/ 181277 h 181184"/>
                <a:gd name="connsiteX4" fmla="*/ 104810 w 104510"/>
                <a:gd name="connsiteY4" fmla="*/ 51968 h 181184"/>
                <a:gd name="connsiteX5" fmla="*/ 27123 w 104510"/>
                <a:gd name="connsiteY5" fmla="*/ 86636 h 181184"/>
                <a:gd name="connsiteX6" fmla="*/ 46608 w 104510"/>
                <a:gd name="connsiteY6" fmla="*/ 32230 h 181184"/>
                <a:gd name="connsiteX7" fmla="*/ 74191 w 104510"/>
                <a:gd name="connsiteY7" fmla="*/ 5660 h 181184"/>
                <a:gd name="connsiteX8" fmla="*/ 88108 w 104510"/>
                <a:gd name="connsiteY8" fmla="*/ 36279 h 181184"/>
                <a:gd name="connsiteX9" fmla="*/ 80011 w 104510"/>
                <a:gd name="connsiteY9" fmla="*/ 86636 h 181184"/>
                <a:gd name="connsiteX10" fmla="*/ 27123 w 104510"/>
                <a:gd name="connsiteY10" fmla="*/ 86636 h 181184"/>
                <a:gd name="connsiteX11" fmla="*/ 77733 w 104510"/>
                <a:gd name="connsiteY11" fmla="*/ 94734 h 181184"/>
                <a:gd name="connsiteX12" fmla="*/ 60020 w 104510"/>
                <a:gd name="connsiteY12" fmla="*/ 146103 h 181184"/>
                <a:gd name="connsiteX13" fmla="*/ 30666 w 104510"/>
                <a:gd name="connsiteY13" fmla="*/ 175710 h 181184"/>
                <a:gd name="connsiteX14" fmla="*/ 17001 w 104510"/>
                <a:gd name="connsiteY14" fmla="*/ 144838 h 181184"/>
                <a:gd name="connsiteX15" fmla="*/ 25099 w 104510"/>
                <a:gd name="connsiteY15" fmla="*/ 94734 h 181184"/>
                <a:gd name="connsiteX16" fmla="*/ 77733 w 104510"/>
                <a:gd name="connsiteY16" fmla="*/ 9473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810" y="51968"/>
                  </a:moveTo>
                  <a:cubicBezTo>
                    <a:pt x="104810" y="35267"/>
                    <a:pt x="100255" y="93"/>
                    <a:pt x="74444" y="93"/>
                  </a:cubicBezTo>
                  <a:cubicBezTo>
                    <a:pt x="39269" y="93"/>
                    <a:pt x="300" y="71453"/>
                    <a:pt x="300" y="129402"/>
                  </a:cubicBezTo>
                  <a:cubicBezTo>
                    <a:pt x="300" y="153189"/>
                    <a:pt x="7638" y="181277"/>
                    <a:pt x="30666" y="181277"/>
                  </a:cubicBezTo>
                  <a:cubicBezTo>
                    <a:pt x="66346" y="181277"/>
                    <a:pt x="104810" y="108652"/>
                    <a:pt x="104810" y="51968"/>
                  </a:cubicBezTo>
                  <a:close/>
                  <a:moveTo>
                    <a:pt x="27123" y="86636"/>
                  </a:moveTo>
                  <a:cubicBezTo>
                    <a:pt x="31425" y="70441"/>
                    <a:pt x="36486" y="50197"/>
                    <a:pt x="46608" y="32230"/>
                  </a:cubicBezTo>
                  <a:cubicBezTo>
                    <a:pt x="53440" y="19831"/>
                    <a:pt x="62803" y="5660"/>
                    <a:pt x="74191" y="5660"/>
                  </a:cubicBezTo>
                  <a:cubicBezTo>
                    <a:pt x="86590" y="5660"/>
                    <a:pt x="88108" y="21855"/>
                    <a:pt x="88108" y="36279"/>
                  </a:cubicBezTo>
                  <a:cubicBezTo>
                    <a:pt x="88108" y="48678"/>
                    <a:pt x="86084" y="61584"/>
                    <a:pt x="80011" y="86636"/>
                  </a:cubicBezTo>
                  <a:lnTo>
                    <a:pt x="27123" y="86636"/>
                  </a:lnTo>
                  <a:close/>
                  <a:moveTo>
                    <a:pt x="77733" y="94734"/>
                  </a:moveTo>
                  <a:cubicBezTo>
                    <a:pt x="74950" y="106374"/>
                    <a:pt x="69636" y="127883"/>
                    <a:pt x="60020" y="146103"/>
                  </a:cubicBezTo>
                  <a:cubicBezTo>
                    <a:pt x="51163" y="163311"/>
                    <a:pt x="41547" y="175710"/>
                    <a:pt x="30666" y="175710"/>
                  </a:cubicBezTo>
                  <a:cubicBezTo>
                    <a:pt x="22315" y="175710"/>
                    <a:pt x="17001" y="168372"/>
                    <a:pt x="17001" y="144838"/>
                  </a:cubicBezTo>
                  <a:cubicBezTo>
                    <a:pt x="17001" y="134210"/>
                    <a:pt x="18519" y="119533"/>
                    <a:pt x="25099" y="94734"/>
                  </a:cubicBezTo>
                  <a:lnTo>
                    <a:pt x="77733" y="94734"/>
                  </a:lnTo>
                  <a:close/>
                </a:path>
              </a:pathLst>
            </a:custGeom>
            <a:solidFill>
              <a:srgbClr val="000000"/>
            </a:solidFill>
            <a:ln w="2538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04FAF2C5-E6B8-D8F7-A77B-FBC4DF233E67}"/>
                </a:ext>
              </a:extLst>
            </p:cNvPr>
            <p:cNvSpPr/>
            <p:nvPr>
              <p:custDataLst>
                <p:tags r:id="rId57"/>
              </p:custDataLst>
            </p:nvPr>
          </p:nvSpPr>
          <p:spPr>
            <a:xfrm>
              <a:off x="10291084" y="4703586"/>
              <a:ext cx="58707" cy="253051"/>
            </a:xfrm>
            <a:custGeom>
              <a:avLst/>
              <a:gdLst>
                <a:gd name="connsiteX0" fmla="*/ 59012 w 58707"/>
                <a:gd name="connsiteY0" fmla="*/ 126618 h 253051"/>
                <a:gd name="connsiteX1" fmla="*/ 42311 w 58707"/>
                <a:gd name="connsiteY1" fmla="*/ 47666 h 253051"/>
                <a:gd name="connsiteX2" fmla="*/ 2835 w 58707"/>
                <a:gd name="connsiteY2" fmla="*/ 93 h 253051"/>
                <a:gd name="connsiteX3" fmla="*/ 305 w 58707"/>
                <a:gd name="connsiteY3" fmla="*/ 2623 h 253051"/>
                <a:gd name="connsiteX4" fmla="*/ 5113 w 58707"/>
                <a:gd name="connsiteY4" fmla="*/ 8443 h 253051"/>
                <a:gd name="connsiteX5" fmla="*/ 44335 w 58707"/>
                <a:gd name="connsiteY5" fmla="*/ 126618 h 253051"/>
                <a:gd name="connsiteX6" fmla="*/ 3594 w 58707"/>
                <a:gd name="connsiteY6" fmla="*/ 246311 h 253051"/>
                <a:gd name="connsiteX7" fmla="*/ 305 w 58707"/>
                <a:gd name="connsiteY7" fmla="*/ 250613 h 253051"/>
                <a:gd name="connsiteX8" fmla="*/ 2835 w 58707"/>
                <a:gd name="connsiteY8" fmla="*/ 253144 h 253051"/>
                <a:gd name="connsiteX9" fmla="*/ 43070 w 58707"/>
                <a:gd name="connsiteY9" fmla="*/ 203799 h 253051"/>
                <a:gd name="connsiteX10" fmla="*/ 59012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2" y="126618"/>
                  </a:moveTo>
                  <a:cubicBezTo>
                    <a:pt x="59012" y="106880"/>
                    <a:pt x="56229" y="76261"/>
                    <a:pt x="42311" y="47666"/>
                  </a:cubicBezTo>
                  <a:cubicBezTo>
                    <a:pt x="27128" y="16541"/>
                    <a:pt x="5366" y="93"/>
                    <a:pt x="2835" y="93"/>
                  </a:cubicBezTo>
                  <a:cubicBezTo>
                    <a:pt x="1317" y="93"/>
                    <a:pt x="305" y="1105"/>
                    <a:pt x="305" y="2623"/>
                  </a:cubicBezTo>
                  <a:cubicBezTo>
                    <a:pt x="305" y="3382"/>
                    <a:pt x="305" y="3888"/>
                    <a:pt x="5113" y="8443"/>
                  </a:cubicBezTo>
                  <a:cubicBezTo>
                    <a:pt x="29912" y="33495"/>
                    <a:pt x="44335" y="73731"/>
                    <a:pt x="44335" y="126618"/>
                  </a:cubicBezTo>
                  <a:cubicBezTo>
                    <a:pt x="44335" y="169890"/>
                    <a:pt x="34973" y="214427"/>
                    <a:pt x="3594" y="246311"/>
                  </a:cubicBezTo>
                  <a:cubicBezTo>
                    <a:pt x="305" y="249348"/>
                    <a:pt x="305" y="249854"/>
                    <a:pt x="305" y="250613"/>
                  </a:cubicBezTo>
                  <a:cubicBezTo>
                    <a:pt x="305" y="252132"/>
                    <a:pt x="1317" y="253144"/>
                    <a:pt x="2835" y="253144"/>
                  </a:cubicBezTo>
                  <a:cubicBezTo>
                    <a:pt x="5366" y="253144"/>
                    <a:pt x="28140" y="235936"/>
                    <a:pt x="43070" y="203799"/>
                  </a:cubicBezTo>
                  <a:cubicBezTo>
                    <a:pt x="55976" y="175963"/>
                    <a:pt x="59012" y="147874"/>
                    <a:pt x="59012" y="126618"/>
                  </a:cubicBezTo>
                  <a:close/>
                </a:path>
              </a:pathLst>
            </a:custGeom>
            <a:solidFill>
              <a:srgbClr val="000000"/>
            </a:solidFill>
            <a:ln w="2538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7A9DB24A-2A58-F8E1-6E71-C6BDE605214E}"/>
                </a:ext>
              </a:extLst>
            </p:cNvPr>
            <p:cNvSpPr/>
            <p:nvPr>
              <p:custDataLst>
                <p:tags r:id="rId58"/>
              </p:custDataLst>
            </p:nvPr>
          </p:nvSpPr>
          <p:spPr>
            <a:xfrm>
              <a:off x="10380636" y="4703586"/>
              <a:ext cx="34668" cy="253051"/>
            </a:xfrm>
            <a:custGeom>
              <a:avLst/>
              <a:gdLst>
                <a:gd name="connsiteX0" fmla="*/ 34976 w 34668"/>
                <a:gd name="connsiteY0" fmla="*/ 93 h 253051"/>
                <a:gd name="connsiteX1" fmla="*/ 308 w 34668"/>
                <a:gd name="connsiteY1" fmla="*/ 93 h 253051"/>
                <a:gd name="connsiteX2" fmla="*/ 308 w 34668"/>
                <a:gd name="connsiteY2" fmla="*/ 10215 h 253051"/>
                <a:gd name="connsiteX3" fmla="*/ 24854 w 34668"/>
                <a:gd name="connsiteY3" fmla="*/ 10215 h 253051"/>
                <a:gd name="connsiteX4" fmla="*/ 24854 w 34668"/>
                <a:gd name="connsiteY4" fmla="*/ 243022 h 253051"/>
                <a:gd name="connsiteX5" fmla="*/ 308 w 34668"/>
                <a:gd name="connsiteY5" fmla="*/ 243022 h 253051"/>
                <a:gd name="connsiteX6" fmla="*/ 308 w 34668"/>
                <a:gd name="connsiteY6" fmla="*/ 253144 h 253051"/>
                <a:gd name="connsiteX7" fmla="*/ 34976 w 34668"/>
                <a:gd name="connsiteY7" fmla="*/ 253144 h 253051"/>
                <a:gd name="connsiteX8" fmla="*/ 34976 w 34668"/>
                <a:gd name="connsiteY8" fmla="*/ 9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53051">
                  <a:moveTo>
                    <a:pt x="34976" y="93"/>
                  </a:moveTo>
                  <a:lnTo>
                    <a:pt x="308" y="93"/>
                  </a:lnTo>
                  <a:lnTo>
                    <a:pt x="308" y="10215"/>
                  </a:lnTo>
                  <a:lnTo>
                    <a:pt x="24854" y="10215"/>
                  </a:lnTo>
                  <a:lnTo>
                    <a:pt x="24854" y="243022"/>
                  </a:lnTo>
                  <a:lnTo>
                    <a:pt x="308" y="243022"/>
                  </a:lnTo>
                  <a:lnTo>
                    <a:pt x="308" y="253144"/>
                  </a:lnTo>
                  <a:lnTo>
                    <a:pt x="34976" y="253144"/>
                  </a:lnTo>
                  <a:lnTo>
                    <a:pt x="34976" y="93"/>
                  </a:lnTo>
                  <a:close/>
                </a:path>
              </a:pathLst>
            </a:custGeom>
            <a:solidFill>
              <a:srgbClr val="000000"/>
            </a:solidFill>
            <a:ln w="25380" cap="flat">
              <a:noFill/>
              <a:prstDash val="solid"/>
              <a:miter/>
            </a:ln>
          </p:spPr>
          <p:txBody>
            <a:bodyPr rtlCol="0" anchor="ctr"/>
            <a:lstStyle/>
            <a:p>
              <a:endParaRPr lang="en-CN"/>
            </a:p>
          </p:txBody>
        </p:sp>
      </p:grpSp>
    </p:spTree>
    <p:extLst>
      <p:ext uri="{BB962C8B-B14F-4D97-AF65-F5344CB8AC3E}">
        <p14:creationId xmlns:p14="http://schemas.microsoft.com/office/powerpoint/2010/main" val="409013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--REFRESH</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5" name="TextBox 4">
            <a:extLst>
              <a:ext uri="{FF2B5EF4-FFF2-40B4-BE49-F238E27FC236}">
                <a16:creationId xmlns:a16="http://schemas.microsoft.com/office/drawing/2014/main" id="{36D12E51-8EEE-9681-E857-FC025291D95A}"/>
              </a:ext>
            </a:extLst>
          </p:cNvPr>
          <p:cNvSpPr txBox="1"/>
          <p:nvPr/>
        </p:nvSpPr>
        <p:spPr>
          <a:xfrm>
            <a:off x="196642" y="1177433"/>
            <a:ext cx="11713414" cy="1211294"/>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上式计算的是与句子集合         相关的期望项。然而，穷举所有可能的句子组合方式是不可行的。在实际的训练过程中，</a:t>
            </a:r>
            <a:r>
              <a:rPr lang="en-US" altLang="zh-CN" sz="2000" dirty="0">
                <a:latin typeface="Microsoft YaHei" panose="020B0503020204020204" pitchFamily="34" charset="-122"/>
                <a:ea typeface="Microsoft YaHei" panose="020B0503020204020204" pitchFamily="34" charset="-122"/>
              </a:rPr>
              <a:t>REFRESH</a:t>
            </a:r>
            <a:r>
              <a:rPr lang="zh-CN" altLang="en-US" sz="2000" dirty="0">
                <a:latin typeface="Microsoft YaHei" panose="020B0503020204020204" pitchFamily="34" charset="-122"/>
                <a:ea typeface="Microsoft YaHei" panose="020B0503020204020204" pitchFamily="34" charset="-122"/>
              </a:rPr>
              <a:t>每次从              分布中采样单个样本             进行训练，来近似整个训练批次的奖励期望：</a:t>
            </a:r>
            <a:endParaRPr lang="en-US" altLang="zh-CN" sz="2000" dirty="0">
              <a:latin typeface="Microsoft YaHei" panose="020B0503020204020204" pitchFamily="34" charset="-122"/>
              <a:ea typeface="Microsoft YaHei" panose="020B0503020204020204" pitchFamily="34" charset="-122"/>
            </a:endParaRPr>
          </a:p>
        </p:txBody>
      </p:sp>
      <p:grpSp>
        <p:nvGrpSpPr>
          <p:cNvPr id="19" name="Group 18" descr="\documentclass{article}&#10;\usepackage{amsmath, amsfonts , amssymb, bm}&#10;\pagestyle{empty}&#10;\begin{document}&#10;$\hat{y}$&#10;&#10;&#10;&#10;\end{document}" title="IguanaTex Vector Display">
            <a:extLst>
              <a:ext uri="{FF2B5EF4-FFF2-40B4-BE49-F238E27FC236}">
                <a16:creationId xmlns:a16="http://schemas.microsoft.com/office/drawing/2014/main" id="{27493331-12FA-A5DF-91CA-0C96A07627E6}"/>
              </a:ext>
            </a:extLst>
          </p:cNvPr>
          <p:cNvGrpSpPr>
            <a:grpSpLocks noChangeAspect="1"/>
          </p:cNvGrpSpPr>
          <p:nvPr>
            <p:custDataLst>
              <p:tags r:id="rId1"/>
            </p:custDataLst>
          </p:nvPr>
        </p:nvGrpSpPr>
        <p:grpSpPr>
          <a:xfrm>
            <a:off x="3391235" y="1309716"/>
            <a:ext cx="116656" cy="227493"/>
            <a:chOff x="4495831" y="3958604"/>
            <a:chExt cx="116656" cy="227493"/>
          </a:xfrm>
        </p:grpSpPr>
        <p:sp>
          <p:nvSpPr>
            <p:cNvPr id="7" name="Freeform 6">
              <a:extLst>
                <a:ext uri="{FF2B5EF4-FFF2-40B4-BE49-F238E27FC236}">
                  <a16:creationId xmlns:a16="http://schemas.microsoft.com/office/drawing/2014/main" id="{62095276-4455-4E07-0637-0FE15D9B97C1}"/>
                </a:ext>
              </a:extLst>
            </p:cNvPr>
            <p:cNvSpPr/>
            <p:nvPr>
              <p:custDataLst>
                <p:tags r:id="rId61"/>
              </p:custDataLst>
            </p:nvPr>
          </p:nvSpPr>
          <p:spPr>
            <a:xfrm>
              <a:off x="4535215" y="3958604"/>
              <a:ext cx="67564" cy="38969"/>
            </a:xfrm>
            <a:custGeom>
              <a:avLst/>
              <a:gdLst>
                <a:gd name="connsiteX0" fmla="*/ 33986 w 67564"/>
                <a:gd name="connsiteY0" fmla="*/ 63 h 38969"/>
                <a:gd name="connsiteX1" fmla="*/ 77 w 67564"/>
                <a:gd name="connsiteY1" fmla="*/ 34478 h 38969"/>
                <a:gd name="connsiteX2" fmla="*/ 4632 w 67564"/>
                <a:gd name="connsiteY2" fmla="*/ 39033 h 38969"/>
                <a:gd name="connsiteX3" fmla="*/ 33986 w 67564"/>
                <a:gd name="connsiteY3" fmla="*/ 13221 h 38969"/>
                <a:gd name="connsiteX4" fmla="*/ 63087 w 67564"/>
                <a:gd name="connsiteY4" fmla="*/ 39033 h 38969"/>
                <a:gd name="connsiteX5" fmla="*/ 67642 w 67564"/>
                <a:gd name="connsiteY5" fmla="*/ 34478 h 38969"/>
                <a:gd name="connsiteX6" fmla="*/ 33986 w 67564"/>
                <a:gd name="connsiteY6" fmla="*/ 6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86" y="63"/>
                  </a:moveTo>
                  <a:lnTo>
                    <a:pt x="77" y="34478"/>
                  </a:lnTo>
                  <a:lnTo>
                    <a:pt x="4632" y="39033"/>
                  </a:lnTo>
                  <a:lnTo>
                    <a:pt x="33986" y="13221"/>
                  </a:lnTo>
                  <a:lnTo>
                    <a:pt x="63087" y="39033"/>
                  </a:lnTo>
                  <a:lnTo>
                    <a:pt x="67642" y="34478"/>
                  </a:lnTo>
                  <a:lnTo>
                    <a:pt x="33986" y="63"/>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06B91E56-1146-A3B1-8235-8A5C4653742B}"/>
                </a:ext>
              </a:extLst>
            </p:cNvPr>
            <p:cNvSpPr/>
            <p:nvPr>
              <p:custDataLst>
                <p:tags r:id="rId62"/>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grpSp>
      <p:grpSp>
        <p:nvGrpSpPr>
          <p:cNvPr id="51" name="Group 50" descr="\documentclass{article}&#10;\usepackage{amsmath, amsfonts , amssymb, bm}&#10;\pagestyle{empty}&#10;\begin{document}&#10;&#10;&#10;$p_{\theta}$&#10;&#10;\end{document}" title="IguanaTex Vector Display">
            <a:extLst>
              <a:ext uri="{FF2B5EF4-FFF2-40B4-BE49-F238E27FC236}">
                <a16:creationId xmlns:a16="http://schemas.microsoft.com/office/drawing/2014/main" id="{CB451962-906A-8253-93F5-284F48A6951A}"/>
              </a:ext>
            </a:extLst>
          </p:cNvPr>
          <p:cNvGrpSpPr>
            <a:grpSpLocks noChangeAspect="1"/>
          </p:cNvGrpSpPr>
          <p:nvPr>
            <p:custDataLst>
              <p:tags r:id="rId2"/>
            </p:custDataLst>
          </p:nvPr>
        </p:nvGrpSpPr>
        <p:grpSpPr>
          <a:xfrm>
            <a:off x="4535054" y="1702610"/>
            <a:ext cx="225930" cy="160940"/>
            <a:chOff x="4480395" y="4022373"/>
            <a:chExt cx="225930" cy="160940"/>
          </a:xfrm>
        </p:grpSpPr>
        <p:sp>
          <p:nvSpPr>
            <p:cNvPr id="36" name="Freeform 35">
              <a:extLst>
                <a:ext uri="{FF2B5EF4-FFF2-40B4-BE49-F238E27FC236}">
                  <a16:creationId xmlns:a16="http://schemas.microsoft.com/office/drawing/2014/main" id="{2D6F9073-6891-3239-C485-7A60DDAC5A2A}"/>
                </a:ext>
              </a:extLst>
            </p:cNvPr>
            <p:cNvSpPr/>
            <p:nvPr>
              <p:custDataLst>
                <p:tags r:id="rId59"/>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0BD9F73C-ACB8-C0E5-1D68-780408E2B0FF}"/>
                </a:ext>
              </a:extLst>
            </p:cNvPr>
            <p:cNvSpPr/>
            <p:nvPr>
              <p:custDataLst>
                <p:tags r:id="rId60"/>
              </p:custDataLst>
            </p:nvPr>
          </p:nvSpPr>
          <p:spPr>
            <a:xfrm>
              <a:off x="4626969" y="4047475"/>
              <a:ext cx="79356" cy="126474"/>
            </a:xfrm>
            <a:custGeom>
              <a:avLst/>
              <a:gdLst>
                <a:gd name="connsiteX0" fmla="*/ 79439 w 79356"/>
                <a:gd name="connsiteY0" fmla="*/ 38503 h 126474"/>
                <a:gd name="connsiteX1" fmla="*/ 54994 w 79356"/>
                <a:gd name="connsiteY1" fmla="*/ 64 h 126474"/>
                <a:gd name="connsiteX2" fmla="*/ 82 w 79356"/>
                <a:gd name="connsiteY2" fmla="*/ 88101 h 126474"/>
                <a:gd name="connsiteX3" fmla="*/ 24526 w 79356"/>
                <a:gd name="connsiteY3" fmla="*/ 126539 h 126474"/>
                <a:gd name="connsiteX4" fmla="*/ 79439 w 79356"/>
                <a:gd name="connsiteY4" fmla="*/ 38503 h 126474"/>
                <a:gd name="connsiteX5" fmla="*/ 20098 w 79356"/>
                <a:gd name="connsiteY5" fmla="*/ 60113 h 126474"/>
                <a:gd name="connsiteX6" fmla="*/ 54817 w 79356"/>
                <a:gd name="connsiteY6" fmla="*/ 5024 h 126474"/>
                <a:gd name="connsiteX7" fmla="*/ 66153 w 79356"/>
                <a:gd name="connsiteY7" fmla="*/ 28052 h 126474"/>
                <a:gd name="connsiteX8" fmla="*/ 61016 w 79356"/>
                <a:gd name="connsiteY8" fmla="*/ 60113 h 126474"/>
                <a:gd name="connsiteX9" fmla="*/ 20098 w 79356"/>
                <a:gd name="connsiteY9" fmla="*/ 60113 h 126474"/>
                <a:gd name="connsiteX10" fmla="*/ 59422 w 79356"/>
                <a:gd name="connsiteY10" fmla="*/ 66490 h 126474"/>
                <a:gd name="connsiteX11" fmla="*/ 45074 w 79356"/>
                <a:gd name="connsiteY11" fmla="*/ 104043 h 126474"/>
                <a:gd name="connsiteX12" fmla="*/ 24704 w 79356"/>
                <a:gd name="connsiteY12" fmla="*/ 121579 h 126474"/>
                <a:gd name="connsiteX13" fmla="*/ 13367 w 79356"/>
                <a:gd name="connsiteY13" fmla="*/ 98552 h 126474"/>
                <a:gd name="connsiteX14" fmla="*/ 18504 w 79356"/>
                <a:gd name="connsiteY14" fmla="*/ 66490 h 126474"/>
                <a:gd name="connsiteX15" fmla="*/ 59422 w 79356"/>
                <a:gd name="connsiteY15" fmla="*/ 66490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6474">
                  <a:moveTo>
                    <a:pt x="79439" y="38503"/>
                  </a:moveTo>
                  <a:cubicBezTo>
                    <a:pt x="79439" y="19903"/>
                    <a:pt x="72353" y="64"/>
                    <a:pt x="54994" y="64"/>
                  </a:cubicBezTo>
                  <a:cubicBezTo>
                    <a:pt x="28423" y="64"/>
                    <a:pt x="82" y="47537"/>
                    <a:pt x="82" y="88101"/>
                  </a:cubicBezTo>
                  <a:cubicBezTo>
                    <a:pt x="82" y="109180"/>
                    <a:pt x="8230" y="126539"/>
                    <a:pt x="24526" y="126539"/>
                  </a:cubicBezTo>
                  <a:cubicBezTo>
                    <a:pt x="51451" y="126539"/>
                    <a:pt x="79439" y="78181"/>
                    <a:pt x="79439" y="38503"/>
                  </a:cubicBezTo>
                  <a:close/>
                  <a:moveTo>
                    <a:pt x="20098" y="60113"/>
                  </a:moveTo>
                  <a:cubicBezTo>
                    <a:pt x="29132" y="21852"/>
                    <a:pt x="44366" y="5024"/>
                    <a:pt x="54817" y="5024"/>
                  </a:cubicBezTo>
                  <a:cubicBezTo>
                    <a:pt x="66153" y="5024"/>
                    <a:pt x="66153" y="24686"/>
                    <a:pt x="66153" y="28052"/>
                  </a:cubicBezTo>
                  <a:cubicBezTo>
                    <a:pt x="66153" y="34960"/>
                    <a:pt x="64736" y="45234"/>
                    <a:pt x="61016" y="60113"/>
                  </a:cubicBezTo>
                  <a:lnTo>
                    <a:pt x="20098" y="60113"/>
                  </a:lnTo>
                  <a:close/>
                  <a:moveTo>
                    <a:pt x="59422" y="66490"/>
                  </a:moveTo>
                  <a:cubicBezTo>
                    <a:pt x="54462" y="85798"/>
                    <a:pt x="50388" y="95363"/>
                    <a:pt x="45074" y="104043"/>
                  </a:cubicBezTo>
                  <a:cubicBezTo>
                    <a:pt x="39583" y="113254"/>
                    <a:pt x="32498" y="121579"/>
                    <a:pt x="24704" y="121579"/>
                  </a:cubicBezTo>
                  <a:cubicBezTo>
                    <a:pt x="14961" y="121579"/>
                    <a:pt x="13367" y="108117"/>
                    <a:pt x="13367" y="98552"/>
                  </a:cubicBezTo>
                  <a:cubicBezTo>
                    <a:pt x="13367" y="86861"/>
                    <a:pt x="16732" y="73044"/>
                    <a:pt x="18504" y="66490"/>
                  </a:cubicBezTo>
                  <a:lnTo>
                    <a:pt x="59422" y="66490"/>
                  </a:lnTo>
                  <a:close/>
                </a:path>
              </a:pathLst>
            </a:custGeom>
            <a:solidFill>
              <a:srgbClr val="000000"/>
            </a:solidFill>
            <a:ln w="25400" cap="flat">
              <a:noFill/>
              <a:prstDash val="solid"/>
              <a:miter/>
            </a:ln>
          </p:spPr>
          <p:txBody>
            <a:bodyPr rtlCol="0" anchor="ctr"/>
            <a:lstStyle/>
            <a:p>
              <a:endParaRPr lang="en-CN"/>
            </a:p>
          </p:txBody>
        </p:sp>
      </p:grpSp>
      <p:grpSp>
        <p:nvGrpSpPr>
          <p:cNvPr id="18442" name="Group 18441" descr="\documentclass{article}&#10;\usepackage{amsmath, amsfonts , amssymb, bm}&#10;\pagestyle{empty}&#10;\begin{document}&#10;&#10;$\hat{y}$&#10;&#10;\end{document}" title="IguanaTex Vector Display">
            <a:extLst>
              <a:ext uri="{FF2B5EF4-FFF2-40B4-BE49-F238E27FC236}">
                <a16:creationId xmlns:a16="http://schemas.microsoft.com/office/drawing/2014/main" id="{229B88F6-C810-1CD0-98A7-F1E96408C416}"/>
              </a:ext>
            </a:extLst>
          </p:cNvPr>
          <p:cNvGrpSpPr>
            <a:grpSpLocks noChangeAspect="1"/>
          </p:cNvGrpSpPr>
          <p:nvPr>
            <p:custDataLst>
              <p:tags r:id="rId3"/>
            </p:custDataLst>
          </p:nvPr>
        </p:nvGrpSpPr>
        <p:grpSpPr>
          <a:xfrm>
            <a:off x="7926648" y="1677202"/>
            <a:ext cx="116656" cy="227493"/>
            <a:chOff x="4495831" y="3958604"/>
            <a:chExt cx="116656" cy="227493"/>
          </a:xfrm>
        </p:grpSpPr>
        <p:sp>
          <p:nvSpPr>
            <p:cNvPr id="61" name="Freeform 60">
              <a:extLst>
                <a:ext uri="{FF2B5EF4-FFF2-40B4-BE49-F238E27FC236}">
                  <a16:creationId xmlns:a16="http://schemas.microsoft.com/office/drawing/2014/main" id="{9F70A07F-606B-F10A-70F6-2191FEA98B34}"/>
                </a:ext>
              </a:extLst>
            </p:cNvPr>
            <p:cNvSpPr/>
            <p:nvPr>
              <p:custDataLst>
                <p:tags r:id="rId57"/>
              </p:custDataLst>
            </p:nvPr>
          </p:nvSpPr>
          <p:spPr>
            <a:xfrm>
              <a:off x="4535215" y="3958604"/>
              <a:ext cx="67564" cy="38969"/>
            </a:xfrm>
            <a:custGeom>
              <a:avLst/>
              <a:gdLst>
                <a:gd name="connsiteX0" fmla="*/ 33986 w 67564"/>
                <a:gd name="connsiteY0" fmla="*/ 63 h 38969"/>
                <a:gd name="connsiteX1" fmla="*/ 77 w 67564"/>
                <a:gd name="connsiteY1" fmla="*/ 34478 h 38969"/>
                <a:gd name="connsiteX2" fmla="*/ 4632 w 67564"/>
                <a:gd name="connsiteY2" fmla="*/ 39033 h 38969"/>
                <a:gd name="connsiteX3" fmla="*/ 33986 w 67564"/>
                <a:gd name="connsiteY3" fmla="*/ 13221 h 38969"/>
                <a:gd name="connsiteX4" fmla="*/ 63087 w 67564"/>
                <a:gd name="connsiteY4" fmla="*/ 39033 h 38969"/>
                <a:gd name="connsiteX5" fmla="*/ 67642 w 67564"/>
                <a:gd name="connsiteY5" fmla="*/ 34478 h 38969"/>
                <a:gd name="connsiteX6" fmla="*/ 33986 w 67564"/>
                <a:gd name="connsiteY6" fmla="*/ 6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86" y="63"/>
                  </a:moveTo>
                  <a:lnTo>
                    <a:pt x="77" y="34478"/>
                  </a:lnTo>
                  <a:lnTo>
                    <a:pt x="4632" y="39033"/>
                  </a:lnTo>
                  <a:lnTo>
                    <a:pt x="33986" y="13221"/>
                  </a:lnTo>
                  <a:lnTo>
                    <a:pt x="63087" y="39033"/>
                  </a:lnTo>
                  <a:lnTo>
                    <a:pt x="67642" y="34478"/>
                  </a:lnTo>
                  <a:lnTo>
                    <a:pt x="33986" y="63"/>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52E75CEA-C3DA-8A5E-DBF3-EAAC1C141705}"/>
                </a:ext>
              </a:extLst>
            </p:cNvPr>
            <p:cNvSpPr/>
            <p:nvPr>
              <p:custDataLst>
                <p:tags r:id="rId58"/>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grpSp>
      <p:grpSp>
        <p:nvGrpSpPr>
          <p:cNvPr id="18552" name="Group 18551" descr="\documentclass{article}&#10;\usepackage{amsmath, amsfonts , amssymb, bm}&#10;\pagestyle{empty}&#10;\begin{document}&#10;&#10;\begin{equation*} &#10;&#9;\begin{split}&#10;&#9;&#9;\nabla \mathcal{L}(\theta) &#10;&#9;&#9;&amp; \approx -r(\hat{y})\nabla\log (\hat{y}|D,\theta) \\&#10;&#9;&#9;&amp; \approx -r(\hat{y})\sum\limits^{n}\limits_{i=1} \nabla\log (\hat{y}_i|s_i,D,\theta)&#10;&#9;\end{split}&#10;\end{equation*} &#10;&#10;&#10;\end{document}" title="IguanaTex Vector Display">
            <a:extLst>
              <a:ext uri="{FF2B5EF4-FFF2-40B4-BE49-F238E27FC236}">
                <a16:creationId xmlns:a16="http://schemas.microsoft.com/office/drawing/2014/main" id="{5AF7E47A-57F3-5294-DECD-A3D5329AC42D}"/>
              </a:ext>
            </a:extLst>
          </p:cNvPr>
          <p:cNvGrpSpPr>
            <a:grpSpLocks noChangeAspect="1"/>
          </p:cNvGrpSpPr>
          <p:nvPr>
            <p:custDataLst>
              <p:tags r:id="rId4"/>
            </p:custDataLst>
          </p:nvPr>
        </p:nvGrpSpPr>
        <p:grpSpPr>
          <a:xfrm>
            <a:off x="4130193" y="2722040"/>
            <a:ext cx="3931614" cy="1100332"/>
            <a:chOff x="6501548" y="4435351"/>
            <a:chExt cx="3931614" cy="1100332"/>
          </a:xfrm>
        </p:grpSpPr>
        <p:sp>
          <p:nvSpPr>
            <p:cNvPr id="18500" name="Freeform 18499">
              <a:extLst>
                <a:ext uri="{FF2B5EF4-FFF2-40B4-BE49-F238E27FC236}">
                  <a16:creationId xmlns:a16="http://schemas.microsoft.com/office/drawing/2014/main" id="{1D8ED454-B15C-4934-C0A5-D5D1B90DE2DE}"/>
                </a:ext>
              </a:extLst>
            </p:cNvPr>
            <p:cNvSpPr/>
            <p:nvPr>
              <p:custDataLst>
                <p:tags r:id="rId5"/>
              </p:custDataLst>
            </p:nvPr>
          </p:nvSpPr>
          <p:spPr>
            <a:xfrm>
              <a:off x="6501548" y="4452305"/>
              <a:ext cx="186751" cy="181184"/>
            </a:xfrm>
            <a:custGeom>
              <a:avLst/>
              <a:gdLst>
                <a:gd name="connsiteX0" fmla="*/ 185642 w 186751"/>
                <a:gd name="connsiteY0" fmla="*/ 5649 h 181184"/>
                <a:gd name="connsiteX1" fmla="*/ 186907 w 186751"/>
                <a:gd name="connsiteY1" fmla="*/ 2106 h 181184"/>
                <a:gd name="connsiteX2" fmla="*/ 180834 w 186751"/>
                <a:gd name="connsiteY2" fmla="*/ 82 h 181184"/>
                <a:gd name="connsiteX3" fmla="*/ 6229 w 186751"/>
                <a:gd name="connsiteY3" fmla="*/ 82 h 181184"/>
                <a:gd name="connsiteX4" fmla="*/ 155 w 186751"/>
                <a:gd name="connsiteY4" fmla="*/ 2106 h 181184"/>
                <a:gd name="connsiteX5" fmla="*/ 1421 w 186751"/>
                <a:gd name="connsiteY5" fmla="*/ 5649 h 181184"/>
                <a:gd name="connsiteX6" fmla="*/ 86699 w 186751"/>
                <a:gd name="connsiteY6" fmla="*/ 176459 h 181184"/>
                <a:gd name="connsiteX7" fmla="*/ 93531 w 186751"/>
                <a:gd name="connsiteY7" fmla="*/ 181267 h 181184"/>
                <a:gd name="connsiteX8" fmla="*/ 100364 w 186751"/>
                <a:gd name="connsiteY8" fmla="*/ 176459 h 181184"/>
                <a:gd name="connsiteX9" fmla="*/ 185642 w 186751"/>
                <a:gd name="connsiteY9" fmla="*/ 5649 h 181184"/>
                <a:gd name="connsiteX10" fmla="*/ 31534 w 186751"/>
                <a:gd name="connsiteY10" fmla="*/ 18302 h 181184"/>
                <a:gd name="connsiteX11" fmla="*/ 170459 w 186751"/>
                <a:gd name="connsiteY11" fmla="*/ 18302 h 181184"/>
                <a:gd name="connsiteX12" fmla="*/ 101123 w 186751"/>
                <a:gd name="connsiteY12" fmla="*/ 157480 h 181184"/>
                <a:gd name="connsiteX13" fmla="*/ 31534 w 186751"/>
                <a:gd name="connsiteY13" fmla="*/ 1830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642" y="5649"/>
                  </a:moveTo>
                  <a:cubicBezTo>
                    <a:pt x="186148" y="4890"/>
                    <a:pt x="186907" y="3119"/>
                    <a:pt x="186907" y="2106"/>
                  </a:cubicBezTo>
                  <a:cubicBezTo>
                    <a:pt x="186907" y="335"/>
                    <a:pt x="186654" y="82"/>
                    <a:pt x="180834" y="82"/>
                  </a:cubicBezTo>
                  <a:lnTo>
                    <a:pt x="6229" y="82"/>
                  </a:lnTo>
                  <a:cubicBezTo>
                    <a:pt x="409" y="82"/>
                    <a:pt x="155" y="335"/>
                    <a:pt x="155" y="2106"/>
                  </a:cubicBezTo>
                  <a:cubicBezTo>
                    <a:pt x="155" y="3119"/>
                    <a:pt x="915" y="4890"/>
                    <a:pt x="1421" y="5649"/>
                  </a:cubicBezTo>
                  <a:lnTo>
                    <a:pt x="86699" y="176459"/>
                  </a:lnTo>
                  <a:cubicBezTo>
                    <a:pt x="88470" y="179748"/>
                    <a:pt x="89229" y="181267"/>
                    <a:pt x="93531" y="181267"/>
                  </a:cubicBezTo>
                  <a:cubicBezTo>
                    <a:pt x="97833" y="181267"/>
                    <a:pt x="98592" y="179748"/>
                    <a:pt x="100364" y="176459"/>
                  </a:cubicBezTo>
                  <a:lnTo>
                    <a:pt x="185642" y="5649"/>
                  </a:lnTo>
                  <a:close/>
                  <a:moveTo>
                    <a:pt x="31534" y="18302"/>
                  </a:moveTo>
                  <a:lnTo>
                    <a:pt x="170459" y="18302"/>
                  </a:lnTo>
                  <a:lnTo>
                    <a:pt x="101123" y="157480"/>
                  </a:lnTo>
                  <a:lnTo>
                    <a:pt x="31534" y="18302"/>
                  </a:ln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7805A9CD-33AF-C772-90FB-A96B967DD5D0}"/>
                </a:ext>
              </a:extLst>
            </p:cNvPr>
            <p:cNvSpPr/>
            <p:nvPr>
              <p:custDataLst>
                <p:tags r:id="rId6"/>
              </p:custDataLst>
            </p:nvPr>
          </p:nvSpPr>
          <p:spPr>
            <a:xfrm>
              <a:off x="6708376" y="4446738"/>
              <a:ext cx="157903" cy="183968"/>
            </a:xfrm>
            <a:custGeom>
              <a:avLst/>
              <a:gdLst>
                <a:gd name="connsiteX0" fmla="*/ 37868 w 157903"/>
                <a:gd name="connsiteY0" fmla="*/ 154949 h 183968"/>
                <a:gd name="connsiteX1" fmla="*/ 59125 w 157903"/>
                <a:gd name="connsiteY1" fmla="*/ 104086 h 183968"/>
                <a:gd name="connsiteX2" fmla="*/ 93287 w 157903"/>
                <a:gd name="connsiteY2" fmla="*/ 21338 h 183968"/>
                <a:gd name="connsiteX3" fmla="*/ 106445 w 157903"/>
                <a:gd name="connsiteY3" fmla="*/ 15771 h 183968"/>
                <a:gd name="connsiteX4" fmla="*/ 124412 w 157903"/>
                <a:gd name="connsiteY4" fmla="*/ 36775 h 183968"/>
                <a:gd name="connsiteX5" fmla="*/ 123147 w 157903"/>
                <a:gd name="connsiteY5" fmla="*/ 46137 h 183968"/>
                <a:gd name="connsiteX6" fmla="*/ 124918 w 157903"/>
                <a:gd name="connsiteY6" fmla="*/ 47909 h 183968"/>
                <a:gd name="connsiteX7" fmla="*/ 142125 w 157903"/>
                <a:gd name="connsiteY7" fmla="*/ 40570 h 183968"/>
                <a:gd name="connsiteX8" fmla="*/ 148958 w 157903"/>
                <a:gd name="connsiteY8" fmla="*/ 24122 h 183968"/>
                <a:gd name="connsiteX9" fmla="*/ 127702 w 157903"/>
                <a:gd name="connsiteY9" fmla="*/ 82 h 183968"/>
                <a:gd name="connsiteX10" fmla="*/ 72536 w 157903"/>
                <a:gd name="connsiteY10" fmla="*/ 27159 h 183968"/>
                <a:gd name="connsiteX11" fmla="*/ 35591 w 157903"/>
                <a:gd name="connsiteY11" fmla="*/ 112437 h 183968"/>
                <a:gd name="connsiteX12" fmla="*/ 21420 w 157903"/>
                <a:gd name="connsiteY12" fmla="*/ 152925 h 183968"/>
                <a:gd name="connsiteX13" fmla="*/ 9527 w 157903"/>
                <a:gd name="connsiteY13" fmla="*/ 170385 h 183968"/>
                <a:gd name="connsiteX14" fmla="*/ 164 w 157903"/>
                <a:gd name="connsiteY14" fmla="*/ 182532 h 183968"/>
                <a:gd name="connsiteX15" fmla="*/ 2441 w 157903"/>
                <a:gd name="connsiteY15" fmla="*/ 184050 h 183968"/>
                <a:gd name="connsiteX16" fmla="*/ 15347 w 157903"/>
                <a:gd name="connsiteY16" fmla="*/ 178736 h 183968"/>
                <a:gd name="connsiteX17" fmla="*/ 25975 w 157903"/>
                <a:gd name="connsiteY17" fmla="*/ 169626 h 183968"/>
                <a:gd name="connsiteX18" fmla="*/ 63427 w 157903"/>
                <a:gd name="connsiteY18" fmla="*/ 176712 h 183968"/>
                <a:gd name="connsiteX19" fmla="*/ 102143 w 157903"/>
                <a:gd name="connsiteY19" fmla="*/ 184050 h 183968"/>
                <a:gd name="connsiteX20" fmla="*/ 151488 w 157903"/>
                <a:gd name="connsiteY20" fmla="*/ 157480 h 183968"/>
                <a:gd name="connsiteX21" fmla="*/ 158068 w 157903"/>
                <a:gd name="connsiteY21" fmla="*/ 143562 h 183968"/>
                <a:gd name="connsiteX22" fmla="*/ 156296 w 157903"/>
                <a:gd name="connsiteY22" fmla="*/ 141791 h 183968"/>
                <a:gd name="connsiteX23" fmla="*/ 141872 w 157903"/>
                <a:gd name="connsiteY23" fmla="*/ 147611 h 183968"/>
                <a:gd name="connsiteX24" fmla="*/ 133016 w 157903"/>
                <a:gd name="connsiteY24" fmla="*/ 157733 h 183968"/>
                <a:gd name="connsiteX25" fmla="*/ 129220 w 157903"/>
                <a:gd name="connsiteY25" fmla="*/ 165324 h 183968"/>
                <a:gd name="connsiteX26" fmla="*/ 123147 w 157903"/>
                <a:gd name="connsiteY26" fmla="*/ 168361 h 183968"/>
                <a:gd name="connsiteX27" fmla="*/ 81646 w 157903"/>
                <a:gd name="connsiteY27" fmla="*/ 160010 h 183968"/>
                <a:gd name="connsiteX28" fmla="*/ 47990 w 157903"/>
                <a:gd name="connsiteY28" fmla="*/ 153937 h 183968"/>
                <a:gd name="connsiteX29" fmla="*/ 37868 w 157903"/>
                <a:gd name="connsiteY29" fmla="*/ 154949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868" y="154949"/>
                  </a:moveTo>
                  <a:cubicBezTo>
                    <a:pt x="51533" y="133693"/>
                    <a:pt x="55835" y="117498"/>
                    <a:pt x="59125" y="104086"/>
                  </a:cubicBezTo>
                  <a:cubicBezTo>
                    <a:pt x="67981" y="69165"/>
                    <a:pt x="77597" y="38799"/>
                    <a:pt x="93287" y="21338"/>
                  </a:cubicBezTo>
                  <a:cubicBezTo>
                    <a:pt x="96323" y="18049"/>
                    <a:pt x="98348" y="15771"/>
                    <a:pt x="106445" y="15771"/>
                  </a:cubicBezTo>
                  <a:cubicBezTo>
                    <a:pt x="123906" y="15771"/>
                    <a:pt x="124412" y="33232"/>
                    <a:pt x="124412" y="36775"/>
                  </a:cubicBezTo>
                  <a:cubicBezTo>
                    <a:pt x="124412" y="41329"/>
                    <a:pt x="123147" y="44872"/>
                    <a:pt x="123147" y="46137"/>
                  </a:cubicBezTo>
                  <a:cubicBezTo>
                    <a:pt x="123147" y="47909"/>
                    <a:pt x="124665" y="47909"/>
                    <a:pt x="124918" y="47909"/>
                  </a:cubicBezTo>
                  <a:cubicBezTo>
                    <a:pt x="128967" y="47909"/>
                    <a:pt x="135799" y="45125"/>
                    <a:pt x="142125" y="40570"/>
                  </a:cubicBezTo>
                  <a:cubicBezTo>
                    <a:pt x="146680" y="37028"/>
                    <a:pt x="148958" y="34497"/>
                    <a:pt x="148958" y="24122"/>
                  </a:cubicBezTo>
                  <a:cubicBezTo>
                    <a:pt x="148958" y="10457"/>
                    <a:pt x="141872" y="82"/>
                    <a:pt x="127702" y="82"/>
                  </a:cubicBezTo>
                  <a:cubicBezTo>
                    <a:pt x="119604" y="82"/>
                    <a:pt x="97335" y="2106"/>
                    <a:pt x="72536" y="27159"/>
                  </a:cubicBezTo>
                  <a:cubicBezTo>
                    <a:pt x="52292" y="47909"/>
                    <a:pt x="40399" y="93458"/>
                    <a:pt x="35591" y="112437"/>
                  </a:cubicBezTo>
                  <a:cubicBezTo>
                    <a:pt x="31036" y="129897"/>
                    <a:pt x="29012" y="137742"/>
                    <a:pt x="21420" y="152925"/>
                  </a:cubicBezTo>
                  <a:cubicBezTo>
                    <a:pt x="19649" y="155962"/>
                    <a:pt x="13069" y="167096"/>
                    <a:pt x="9527" y="170385"/>
                  </a:cubicBezTo>
                  <a:cubicBezTo>
                    <a:pt x="2694" y="176712"/>
                    <a:pt x="164" y="181267"/>
                    <a:pt x="164" y="182532"/>
                  </a:cubicBezTo>
                  <a:cubicBezTo>
                    <a:pt x="164" y="183038"/>
                    <a:pt x="670" y="184050"/>
                    <a:pt x="2441" y="184050"/>
                  </a:cubicBezTo>
                  <a:cubicBezTo>
                    <a:pt x="3453" y="184050"/>
                    <a:pt x="8768" y="183038"/>
                    <a:pt x="15347" y="178736"/>
                  </a:cubicBezTo>
                  <a:cubicBezTo>
                    <a:pt x="19649" y="176206"/>
                    <a:pt x="20155" y="175700"/>
                    <a:pt x="25975" y="169626"/>
                  </a:cubicBezTo>
                  <a:cubicBezTo>
                    <a:pt x="38628" y="169879"/>
                    <a:pt x="47484" y="172157"/>
                    <a:pt x="63427" y="176712"/>
                  </a:cubicBezTo>
                  <a:cubicBezTo>
                    <a:pt x="76332" y="180254"/>
                    <a:pt x="89238" y="184050"/>
                    <a:pt x="102143" y="184050"/>
                  </a:cubicBezTo>
                  <a:cubicBezTo>
                    <a:pt x="122641" y="184050"/>
                    <a:pt x="143391" y="168614"/>
                    <a:pt x="151488" y="157480"/>
                  </a:cubicBezTo>
                  <a:cubicBezTo>
                    <a:pt x="156549" y="150647"/>
                    <a:pt x="158068" y="144321"/>
                    <a:pt x="158068" y="143562"/>
                  </a:cubicBezTo>
                  <a:cubicBezTo>
                    <a:pt x="158068" y="141791"/>
                    <a:pt x="156549" y="141791"/>
                    <a:pt x="156296" y="141791"/>
                  </a:cubicBezTo>
                  <a:cubicBezTo>
                    <a:pt x="152248" y="141791"/>
                    <a:pt x="146174" y="144574"/>
                    <a:pt x="141872" y="147611"/>
                  </a:cubicBezTo>
                  <a:cubicBezTo>
                    <a:pt x="135040" y="151913"/>
                    <a:pt x="134534" y="153431"/>
                    <a:pt x="133016" y="157733"/>
                  </a:cubicBezTo>
                  <a:cubicBezTo>
                    <a:pt x="131750" y="161782"/>
                    <a:pt x="130232" y="163806"/>
                    <a:pt x="129220" y="165324"/>
                  </a:cubicBezTo>
                  <a:cubicBezTo>
                    <a:pt x="127195" y="168361"/>
                    <a:pt x="126942" y="168361"/>
                    <a:pt x="123147" y="168361"/>
                  </a:cubicBezTo>
                  <a:cubicBezTo>
                    <a:pt x="111000" y="168361"/>
                    <a:pt x="98348" y="164565"/>
                    <a:pt x="81646" y="160010"/>
                  </a:cubicBezTo>
                  <a:cubicBezTo>
                    <a:pt x="74561" y="157986"/>
                    <a:pt x="60643" y="153937"/>
                    <a:pt x="47990" y="153937"/>
                  </a:cubicBezTo>
                  <a:cubicBezTo>
                    <a:pt x="44701" y="153937"/>
                    <a:pt x="41158" y="154190"/>
                    <a:pt x="37868" y="154949"/>
                  </a:cubicBez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8CD2B190-A6D9-72AB-CA5E-0AFADF0DCF85}"/>
                </a:ext>
              </a:extLst>
            </p:cNvPr>
            <p:cNvSpPr/>
            <p:nvPr>
              <p:custDataLst>
                <p:tags r:id="rId7"/>
              </p:custDataLst>
            </p:nvPr>
          </p:nvSpPr>
          <p:spPr>
            <a:xfrm>
              <a:off x="6900119" y="4435351"/>
              <a:ext cx="58707" cy="253051"/>
            </a:xfrm>
            <a:custGeom>
              <a:avLst/>
              <a:gdLst>
                <a:gd name="connsiteX0" fmla="*/ 58879 w 58707"/>
                <a:gd name="connsiteY0" fmla="*/ 250603 h 253051"/>
                <a:gd name="connsiteX1" fmla="*/ 54577 w 58707"/>
                <a:gd name="connsiteY1" fmla="*/ 245036 h 253051"/>
                <a:gd name="connsiteX2" fmla="*/ 14848 w 58707"/>
                <a:gd name="connsiteY2" fmla="*/ 126608 h 253051"/>
                <a:gd name="connsiteX3" fmla="*/ 55589 w 58707"/>
                <a:gd name="connsiteY3" fmla="*/ 6914 h 253051"/>
                <a:gd name="connsiteX4" fmla="*/ 58879 w 58707"/>
                <a:gd name="connsiteY4" fmla="*/ 2613 h 253051"/>
                <a:gd name="connsiteX5" fmla="*/ 56348 w 58707"/>
                <a:gd name="connsiteY5" fmla="*/ 82 h 253051"/>
                <a:gd name="connsiteX6" fmla="*/ 16113 w 58707"/>
                <a:gd name="connsiteY6" fmla="*/ 49427 h 253051"/>
                <a:gd name="connsiteX7" fmla="*/ 171 w 58707"/>
                <a:gd name="connsiteY7" fmla="*/ 126608 h 253051"/>
                <a:gd name="connsiteX8" fmla="*/ 16872 w 58707"/>
                <a:gd name="connsiteY8" fmla="*/ 205560 h 253051"/>
                <a:gd name="connsiteX9" fmla="*/ 56348 w 58707"/>
                <a:gd name="connsiteY9" fmla="*/ 253133 h 253051"/>
                <a:gd name="connsiteX10" fmla="*/ 58879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9" y="250603"/>
                  </a:moveTo>
                  <a:cubicBezTo>
                    <a:pt x="58879" y="249844"/>
                    <a:pt x="58879" y="249337"/>
                    <a:pt x="54577" y="245036"/>
                  </a:cubicBezTo>
                  <a:cubicBezTo>
                    <a:pt x="22945" y="213151"/>
                    <a:pt x="14848" y="165324"/>
                    <a:pt x="14848" y="126608"/>
                  </a:cubicBezTo>
                  <a:cubicBezTo>
                    <a:pt x="14848" y="82577"/>
                    <a:pt x="24464" y="38546"/>
                    <a:pt x="55589" y="6914"/>
                  </a:cubicBezTo>
                  <a:cubicBezTo>
                    <a:pt x="58879" y="3878"/>
                    <a:pt x="58879" y="3372"/>
                    <a:pt x="58879" y="2613"/>
                  </a:cubicBezTo>
                  <a:cubicBezTo>
                    <a:pt x="58879" y="841"/>
                    <a:pt x="57866" y="82"/>
                    <a:pt x="56348" y="82"/>
                  </a:cubicBezTo>
                  <a:cubicBezTo>
                    <a:pt x="53818" y="82"/>
                    <a:pt x="31043" y="17290"/>
                    <a:pt x="16113" y="49427"/>
                  </a:cubicBezTo>
                  <a:cubicBezTo>
                    <a:pt x="3207" y="77263"/>
                    <a:pt x="171" y="105351"/>
                    <a:pt x="171" y="126608"/>
                  </a:cubicBezTo>
                  <a:cubicBezTo>
                    <a:pt x="171" y="146346"/>
                    <a:pt x="2954" y="176965"/>
                    <a:pt x="16872" y="205560"/>
                  </a:cubicBezTo>
                  <a:cubicBezTo>
                    <a:pt x="32055" y="236685"/>
                    <a:pt x="53818" y="253133"/>
                    <a:pt x="56348" y="253133"/>
                  </a:cubicBezTo>
                  <a:cubicBezTo>
                    <a:pt x="57866" y="253133"/>
                    <a:pt x="58879" y="252374"/>
                    <a:pt x="58879" y="250603"/>
                  </a:cubicBez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AB54FAF3-0D4D-F572-E799-0FAF423001F6}"/>
                </a:ext>
              </a:extLst>
            </p:cNvPr>
            <p:cNvSpPr/>
            <p:nvPr>
              <p:custDataLst>
                <p:tags r:id="rId8"/>
              </p:custDataLst>
            </p:nvPr>
          </p:nvSpPr>
          <p:spPr>
            <a:xfrm>
              <a:off x="6984104" y="4446738"/>
              <a:ext cx="104510" cy="181184"/>
            </a:xfrm>
            <a:custGeom>
              <a:avLst/>
              <a:gdLst>
                <a:gd name="connsiteX0" fmla="*/ 104685 w 104510"/>
                <a:gd name="connsiteY0" fmla="*/ 51958 h 181184"/>
                <a:gd name="connsiteX1" fmla="*/ 74318 w 104510"/>
                <a:gd name="connsiteY1" fmla="*/ 82 h 181184"/>
                <a:gd name="connsiteX2" fmla="*/ 175 w 104510"/>
                <a:gd name="connsiteY2" fmla="*/ 129391 h 181184"/>
                <a:gd name="connsiteX3" fmla="*/ 30541 w 104510"/>
                <a:gd name="connsiteY3" fmla="*/ 181267 h 181184"/>
                <a:gd name="connsiteX4" fmla="*/ 104685 w 104510"/>
                <a:gd name="connsiteY4" fmla="*/ 51958 h 181184"/>
                <a:gd name="connsiteX5" fmla="*/ 26998 w 104510"/>
                <a:gd name="connsiteY5" fmla="*/ 86626 h 181184"/>
                <a:gd name="connsiteX6" fmla="*/ 46483 w 104510"/>
                <a:gd name="connsiteY6" fmla="*/ 32220 h 181184"/>
                <a:gd name="connsiteX7" fmla="*/ 74065 w 104510"/>
                <a:gd name="connsiteY7" fmla="*/ 5649 h 181184"/>
                <a:gd name="connsiteX8" fmla="*/ 87983 w 104510"/>
                <a:gd name="connsiteY8" fmla="*/ 36268 h 181184"/>
                <a:gd name="connsiteX9" fmla="*/ 79886 w 104510"/>
                <a:gd name="connsiteY9" fmla="*/ 86626 h 181184"/>
                <a:gd name="connsiteX10" fmla="*/ 26998 w 104510"/>
                <a:gd name="connsiteY10" fmla="*/ 86626 h 181184"/>
                <a:gd name="connsiteX11" fmla="*/ 77608 w 104510"/>
                <a:gd name="connsiteY11" fmla="*/ 94723 h 181184"/>
                <a:gd name="connsiteX12" fmla="*/ 59895 w 104510"/>
                <a:gd name="connsiteY12" fmla="*/ 146093 h 181184"/>
                <a:gd name="connsiteX13" fmla="*/ 30541 w 104510"/>
                <a:gd name="connsiteY13" fmla="*/ 175700 h 181184"/>
                <a:gd name="connsiteX14" fmla="*/ 16876 w 104510"/>
                <a:gd name="connsiteY14" fmla="*/ 144827 h 181184"/>
                <a:gd name="connsiteX15" fmla="*/ 24974 w 104510"/>
                <a:gd name="connsiteY15" fmla="*/ 94723 h 181184"/>
                <a:gd name="connsiteX16" fmla="*/ 77608 w 104510"/>
                <a:gd name="connsiteY16" fmla="*/ 9472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685" y="51958"/>
                  </a:moveTo>
                  <a:cubicBezTo>
                    <a:pt x="104685" y="35256"/>
                    <a:pt x="100130" y="82"/>
                    <a:pt x="74318" y="82"/>
                  </a:cubicBezTo>
                  <a:cubicBezTo>
                    <a:pt x="39144" y="82"/>
                    <a:pt x="175" y="71442"/>
                    <a:pt x="175" y="129391"/>
                  </a:cubicBezTo>
                  <a:cubicBezTo>
                    <a:pt x="175" y="153178"/>
                    <a:pt x="7513" y="181267"/>
                    <a:pt x="30541" y="181267"/>
                  </a:cubicBezTo>
                  <a:cubicBezTo>
                    <a:pt x="66221" y="181267"/>
                    <a:pt x="104685" y="108641"/>
                    <a:pt x="104685" y="51958"/>
                  </a:cubicBezTo>
                  <a:close/>
                  <a:moveTo>
                    <a:pt x="26998" y="86626"/>
                  </a:moveTo>
                  <a:cubicBezTo>
                    <a:pt x="31300" y="70430"/>
                    <a:pt x="36361" y="50186"/>
                    <a:pt x="46483" y="32220"/>
                  </a:cubicBezTo>
                  <a:cubicBezTo>
                    <a:pt x="53315" y="19820"/>
                    <a:pt x="62678" y="5649"/>
                    <a:pt x="74065" y="5649"/>
                  </a:cubicBezTo>
                  <a:cubicBezTo>
                    <a:pt x="86465" y="5649"/>
                    <a:pt x="87983" y="21844"/>
                    <a:pt x="87983" y="36268"/>
                  </a:cubicBezTo>
                  <a:cubicBezTo>
                    <a:pt x="87983" y="48668"/>
                    <a:pt x="85959" y="61573"/>
                    <a:pt x="79886" y="86626"/>
                  </a:cubicBezTo>
                  <a:lnTo>
                    <a:pt x="26998" y="86626"/>
                  </a:lnTo>
                  <a:close/>
                  <a:moveTo>
                    <a:pt x="77608" y="94723"/>
                  </a:moveTo>
                  <a:cubicBezTo>
                    <a:pt x="74825" y="106364"/>
                    <a:pt x="69511" y="127873"/>
                    <a:pt x="59895" y="146093"/>
                  </a:cubicBezTo>
                  <a:cubicBezTo>
                    <a:pt x="51038" y="163300"/>
                    <a:pt x="41422" y="175700"/>
                    <a:pt x="30541" y="175700"/>
                  </a:cubicBezTo>
                  <a:cubicBezTo>
                    <a:pt x="22190" y="175700"/>
                    <a:pt x="16876" y="168361"/>
                    <a:pt x="16876" y="144827"/>
                  </a:cubicBezTo>
                  <a:cubicBezTo>
                    <a:pt x="16876" y="134199"/>
                    <a:pt x="18394" y="119522"/>
                    <a:pt x="24974" y="94723"/>
                  </a:cubicBezTo>
                  <a:lnTo>
                    <a:pt x="77608" y="94723"/>
                  </a:ln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655DB7AA-F205-FCD5-3FD4-C5D660B8EA6B}"/>
                </a:ext>
              </a:extLst>
            </p:cNvPr>
            <p:cNvSpPr/>
            <p:nvPr>
              <p:custDataLst>
                <p:tags r:id="rId9"/>
              </p:custDataLst>
            </p:nvPr>
          </p:nvSpPr>
          <p:spPr>
            <a:xfrm>
              <a:off x="7113722" y="4435351"/>
              <a:ext cx="58707" cy="253051"/>
            </a:xfrm>
            <a:custGeom>
              <a:avLst/>
              <a:gdLst>
                <a:gd name="connsiteX0" fmla="*/ 58887 w 58707"/>
                <a:gd name="connsiteY0" fmla="*/ 126608 h 253051"/>
                <a:gd name="connsiteX1" fmla="*/ 42186 w 58707"/>
                <a:gd name="connsiteY1" fmla="*/ 47656 h 253051"/>
                <a:gd name="connsiteX2" fmla="*/ 2710 w 58707"/>
                <a:gd name="connsiteY2" fmla="*/ 82 h 253051"/>
                <a:gd name="connsiteX3" fmla="*/ 179 w 58707"/>
                <a:gd name="connsiteY3" fmla="*/ 2613 h 253051"/>
                <a:gd name="connsiteX4" fmla="*/ 4987 w 58707"/>
                <a:gd name="connsiteY4" fmla="*/ 8433 h 253051"/>
                <a:gd name="connsiteX5" fmla="*/ 44210 w 58707"/>
                <a:gd name="connsiteY5" fmla="*/ 126608 h 253051"/>
                <a:gd name="connsiteX6" fmla="*/ 3469 w 58707"/>
                <a:gd name="connsiteY6" fmla="*/ 246301 h 253051"/>
                <a:gd name="connsiteX7" fmla="*/ 179 w 58707"/>
                <a:gd name="connsiteY7" fmla="*/ 250603 h 253051"/>
                <a:gd name="connsiteX8" fmla="*/ 2710 w 58707"/>
                <a:gd name="connsiteY8" fmla="*/ 253133 h 253051"/>
                <a:gd name="connsiteX9" fmla="*/ 42945 w 58707"/>
                <a:gd name="connsiteY9" fmla="*/ 203788 h 253051"/>
                <a:gd name="connsiteX10" fmla="*/ 58887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7" y="126608"/>
                  </a:moveTo>
                  <a:cubicBezTo>
                    <a:pt x="58887" y="106870"/>
                    <a:pt x="56104" y="76250"/>
                    <a:pt x="42186" y="47656"/>
                  </a:cubicBezTo>
                  <a:cubicBezTo>
                    <a:pt x="27003" y="16530"/>
                    <a:pt x="5241" y="82"/>
                    <a:pt x="2710" y="82"/>
                  </a:cubicBezTo>
                  <a:cubicBezTo>
                    <a:pt x="1192" y="82"/>
                    <a:pt x="179" y="1094"/>
                    <a:pt x="179" y="2613"/>
                  </a:cubicBezTo>
                  <a:cubicBezTo>
                    <a:pt x="179" y="3372"/>
                    <a:pt x="179" y="3878"/>
                    <a:pt x="4987" y="8433"/>
                  </a:cubicBezTo>
                  <a:cubicBezTo>
                    <a:pt x="29786" y="33485"/>
                    <a:pt x="44210" y="73720"/>
                    <a:pt x="44210" y="126608"/>
                  </a:cubicBezTo>
                  <a:cubicBezTo>
                    <a:pt x="44210" y="169879"/>
                    <a:pt x="34848" y="214416"/>
                    <a:pt x="3469" y="246301"/>
                  </a:cubicBezTo>
                  <a:cubicBezTo>
                    <a:pt x="179" y="249337"/>
                    <a:pt x="179" y="249844"/>
                    <a:pt x="179" y="250603"/>
                  </a:cubicBezTo>
                  <a:cubicBezTo>
                    <a:pt x="179" y="252121"/>
                    <a:pt x="1192" y="253133"/>
                    <a:pt x="2710" y="253133"/>
                  </a:cubicBezTo>
                  <a:cubicBezTo>
                    <a:pt x="5241" y="253133"/>
                    <a:pt x="28015" y="235926"/>
                    <a:pt x="42945" y="203788"/>
                  </a:cubicBezTo>
                  <a:cubicBezTo>
                    <a:pt x="55851" y="175953"/>
                    <a:pt x="58887" y="147864"/>
                    <a:pt x="58887" y="126608"/>
                  </a:cubicBezTo>
                  <a:close/>
                </a:path>
              </a:pathLst>
            </a:custGeom>
            <a:solidFill>
              <a:srgbClr val="000000"/>
            </a:solidFill>
            <a:ln w="2540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DE1C37C5-7371-5B29-AAA1-8EA43871376C}"/>
                </a:ext>
              </a:extLst>
            </p:cNvPr>
            <p:cNvSpPr/>
            <p:nvPr>
              <p:custDataLst>
                <p:tags r:id="rId10"/>
              </p:custDataLst>
            </p:nvPr>
          </p:nvSpPr>
          <p:spPr>
            <a:xfrm>
              <a:off x="7281915" y="4502916"/>
              <a:ext cx="168785" cy="108052"/>
            </a:xfrm>
            <a:custGeom>
              <a:avLst/>
              <a:gdLst>
                <a:gd name="connsiteX0" fmla="*/ 168971 w 168785"/>
                <a:gd name="connsiteY0" fmla="*/ 7927 h 108052"/>
                <a:gd name="connsiteX1" fmla="*/ 165428 w 168785"/>
                <a:gd name="connsiteY1" fmla="*/ 335 h 108052"/>
                <a:gd name="connsiteX2" fmla="*/ 161886 w 168785"/>
                <a:gd name="connsiteY2" fmla="*/ 7168 h 108052"/>
                <a:gd name="connsiteX3" fmla="*/ 126712 w 168785"/>
                <a:gd name="connsiteY3" fmla="*/ 35003 h 108052"/>
                <a:gd name="connsiteX4" fmla="*/ 86224 w 168785"/>
                <a:gd name="connsiteY4" fmla="*/ 18302 h 108052"/>
                <a:gd name="connsiteX5" fmla="*/ 42446 w 168785"/>
                <a:gd name="connsiteY5" fmla="*/ 82 h 108052"/>
                <a:gd name="connsiteX6" fmla="*/ 186 w 168785"/>
                <a:gd name="connsiteY6" fmla="*/ 41329 h 108052"/>
                <a:gd name="connsiteX7" fmla="*/ 3729 w 168785"/>
                <a:gd name="connsiteY7" fmla="*/ 48921 h 108052"/>
                <a:gd name="connsiteX8" fmla="*/ 7272 w 168785"/>
                <a:gd name="connsiteY8" fmla="*/ 43101 h 108052"/>
                <a:gd name="connsiteX9" fmla="*/ 42446 w 168785"/>
                <a:gd name="connsiteY9" fmla="*/ 14253 h 108052"/>
                <a:gd name="connsiteX10" fmla="*/ 82934 w 168785"/>
                <a:gd name="connsiteY10" fmla="*/ 30954 h 108052"/>
                <a:gd name="connsiteX11" fmla="*/ 126712 w 168785"/>
                <a:gd name="connsiteY11" fmla="*/ 49174 h 108052"/>
                <a:gd name="connsiteX12" fmla="*/ 168971 w 168785"/>
                <a:gd name="connsiteY12" fmla="*/ 7927 h 108052"/>
                <a:gd name="connsiteX13" fmla="*/ 168971 w 168785"/>
                <a:gd name="connsiteY13" fmla="*/ 67141 h 108052"/>
                <a:gd name="connsiteX14" fmla="*/ 165428 w 168785"/>
                <a:gd name="connsiteY14" fmla="*/ 59296 h 108052"/>
                <a:gd name="connsiteX15" fmla="*/ 161886 w 168785"/>
                <a:gd name="connsiteY15" fmla="*/ 66128 h 108052"/>
                <a:gd name="connsiteX16" fmla="*/ 126712 w 168785"/>
                <a:gd name="connsiteY16" fmla="*/ 93964 h 108052"/>
                <a:gd name="connsiteX17" fmla="*/ 86224 w 168785"/>
                <a:gd name="connsiteY17" fmla="*/ 77263 h 108052"/>
                <a:gd name="connsiteX18" fmla="*/ 42446 w 168785"/>
                <a:gd name="connsiteY18" fmla="*/ 59043 h 108052"/>
                <a:gd name="connsiteX19" fmla="*/ 186 w 168785"/>
                <a:gd name="connsiteY19" fmla="*/ 100290 h 108052"/>
                <a:gd name="connsiteX20" fmla="*/ 3729 w 168785"/>
                <a:gd name="connsiteY20" fmla="*/ 107882 h 108052"/>
                <a:gd name="connsiteX21" fmla="*/ 7272 w 168785"/>
                <a:gd name="connsiteY21" fmla="*/ 102062 h 108052"/>
                <a:gd name="connsiteX22" fmla="*/ 42446 w 168785"/>
                <a:gd name="connsiteY22" fmla="*/ 73214 h 108052"/>
                <a:gd name="connsiteX23" fmla="*/ 82934 w 168785"/>
                <a:gd name="connsiteY23" fmla="*/ 89915 h 108052"/>
                <a:gd name="connsiteX24" fmla="*/ 126712 w 168785"/>
                <a:gd name="connsiteY24" fmla="*/ 108135 h 108052"/>
                <a:gd name="connsiteX25" fmla="*/ 168971 w 168785"/>
                <a:gd name="connsiteY25" fmla="*/ 67141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8785" h="108052">
                  <a:moveTo>
                    <a:pt x="168971" y="7927"/>
                  </a:moveTo>
                  <a:cubicBezTo>
                    <a:pt x="168971" y="2613"/>
                    <a:pt x="167200" y="335"/>
                    <a:pt x="165428" y="335"/>
                  </a:cubicBezTo>
                  <a:cubicBezTo>
                    <a:pt x="164416" y="335"/>
                    <a:pt x="162139" y="1347"/>
                    <a:pt x="161886" y="7168"/>
                  </a:cubicBezTo>
                  <a:cubicBezTo>
                    <a:pt x="160874" y="24628"/>
                    <a:pt x="143160" y="35003"/>
                    <a:pt x="126712" y="35003"/>
                  </a:cubicBezTo>
                  <a:cubicBezTo>
                    <a:pt x="112035" y="35003"/>
                    <a:pt x="99382" y="27159"/>
                    <a:pt x="86224" y="18302"/>
                  </a:cubicBezTo>
                  <a:cubicBezTo>
                    <a:pt x="72559" y="9192"/>
                    <a:pt x="58894" y="82"/>
                    <a:pt x="42446" y="82"/>
                  </a:cubicBezTo>
                  <a:cubicBezTo>
                    <a:pt x="18912" y="82"/>
                    <a:pt x="186" y="18049"/>
                    <a:pt x="186" y="41329"/>
                  </a:cubicBezTo>
                  <a:cubicBezTo>
                    <a:pt x="186" y="46897"/>
                    <a:pt x="2211" y="48921"/>
                    <a:pt x="3729" y="48921"/>
                  </a:cubicBezTo>
                  <a:cubicBezTo>
                    <a:pt x="6259" y="48921"/>
                    <a:pt x="7272" y="44113"/>
                    <a:pt x="7272" y="43101"/>
                  </a:cubicBezTo>
                  <a:cubicBezTo>
                    <a:pt x="8537" y="21844"/>
                    <a:pt x="29287" y="14253"/>
                    <a:pt x="42446" y="14253"/>
                  </a:cubicBezTo>
                  <a:cubicBezTo>
                    <a:pt x="57123" y="14253"/>
                    <a:pt x="69775" y="22098"/>
                    <a:pt x="82934" y="30954"/>
                  </a:cubicBezTo>
                  <a:cubicBezTo>
                    <a:pt x="96599" y="40064"/>
                    <a:pt x="110263" y="49174"/>
                    <a:pt x="126712" y="49174"/>
                  </a:cubicBezTo>
                  <a:cubicBezTo>
                    <a:pt x="150245" y="49174"/>
                    <a:pt x="168971" y="31207"/>
                    <a:pt x="168971" y="7927"/>
                  </a:cubicBezTo>
                  <a:close/>
                  <a:moveTo>
                    <a:pt x="168971" y="67141"/>
                  </a:moveTo>
                  <a:cubicBezTo>
                    <a:pt x="168971" y="59802"/>
                    <a:pt x="165935" y="59296"/>
                    <a:pt x="165428" y="59296"/>
                  </a:cubicBezTo>
                  <a:cubicBezTo>
                    <a:pt x="164416" y="59296"/>
                    <a:pt x="162139" y="60561"/>
                    <a:pt x="161886" y="66128"/>
                  </a:cubicBezTo>
                  <a:cubicBezTo>
                    <a:pt x="160874" y="83589"/>
                    <a:pt x="143160" y="93964"/>
                    <a:pt x="126712" y="93964"/>
                  </a:cubicBezTo>
                  <a:cubicBezTo>
                    <a:pt x="112035" y="93964"/>
                    <a:pt x="99382" y="86119"/>
                    <a:pt x="86224" y="77263"/>
                  </a:cubicBezTo>
                  <a:cubicBezTo>
                    <a:pt x="72559" y="68153"/>
                    <a:pt x="58894" y="59043"/>
                    <a:pt x="42446" y="59043"/>
                  </a:cubicBezTo>
                  <a:cubicBezTo>
                    <a:pt x="18912" y="59043"/>
                    <a:pt x="186" y="77010"/>
                    <a:pt x="186" y="100290"/>
                  </a:cubicBezTo>
                  <a:cubicBezTo>
                    <a:pt x="186" y="105857"/>
                    <a:pt x="2211" y="107882"/>
                    <a:pt x="3729" y="107882"/>
                  </a:cubicBezTo>
                  <a:cubicBezTo>
                    <a:pt x="6259" y="107882"/>
                    <a:pt x="7272" y="103074"/>
                    <a:pt x="7272" y="102062"/>
                  </a:cubicBezTo>
                  <a:cubicBezTo>
                    <a:pt x="8537" y="80805"/>
                    <a:pt x="29287" y="73214"/>
                    <a:pt x="42446" y="73214"/>
                  </a:cubicBezTo>
                  <a:cubicBezTo>
                    <a:pt x="57123" y="73214"/>
                    <a:pt x="69775" y="81058"/>
                    <a:pt x="82934" y="89915"/>
                  </a:cubicBezTo>
                  <a:cubicBezTo>
                    <a:pt x="96599" y="99025"/>
                    <a:pt x="110263" y="108135"/>
                    <a:pt x="126712" y="108135"/>
                  </a:cubicBezTo>
                  <a:cubicBezTo>
                    <a:pt x="150752" y="108135"/>
                    <a:pt x="168971" y="89409"/>
                    <a:pt x="168971" y="67141"/>
                  </a:cubicBezTo>
                  <a:close/>
                </a:path>
              </a:pathLst>
            </a:custGeom>
            <a:solidFill>
              <a:srgbClr val="000000"/>
            </a:solidFill>
            <a:ln w="254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FE397E31-C286-FFDE-0EF0-EE041B2EAE57}"/>
                </a:ext>
              </a:extLst>
            </p:cNvPr>
            <p:cNvSpPr/>
            <p:nvPr>
              <p:custDataLst>
                <p:tags r:id="rId11"/>
              </p:custDataLst>
            </p:nvPr>
          </p:nvSpPr>
          <p:spPr>
            <a:xfrm>
              <a:off x="7556109" y="4556816"/>
              <a:ext cx="154614" cy="10122"/>
            </a:xfrm>
            <a:custGeom>
              <a:avLst/>
              <a:gdLst>
                <a:gd name="connsiteX0" fmla="*/ 145954 w 154614"/>
                <a:gd name="connsiteY0" fmla="*/ 10204 h 10122"/>
                <a:gd name="connsiteX1" fmla="*/ 154811 w 154614"/>
                <a:gd name="connsiteY1" fmla="*/ 5143 h 10122"/>
                <a:gd name="connsiteX2" fmla="*/ 145954 w 154614"/>
                <a:gd name="connsiteY2" fmla="*/ 82 h 10122"/>
                <a:gd name="connsiteX3" fmla="*/ 9053 w 154614"/>
                <a:gd name="connsiteY3" fmla="*/ 82 h 10122"/>
                <a:gd name="connsiteX4" fmla="*/ 197 w 154614"/>
                <a:gd name="connsiteY4" fmla="*/ 5143 h 10122"/>
                <a:gd name="connsiteX5" fmla="*/ 9053 w 154614"/>
                <a:gd name="connsiteY5" fmla="*/ 10204 h 10122"/>
                <a:gd name="connsiteX6" fmla="*/ 145954 w 154614"/>
                <a:gd name="connsiteY6" fmla="*/ 1020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54" y="10204"/>
                  </a:moveTo>
                  <a:cubicBezTo>
                    <a:pt x="150256" y="10204"/>
                    <a:pt x="154811" y="10204"/>
                    <a:pt x="154811" y="5143"/>
                  </a:cubicBezTo>
                  <a:cubicBezTo>
                    <a:pt x="154811" y="82"/>
                    <a:pt x="150256" y="82"/>
                    <a:pt x="145954" y="82"/>
                  </a:cubicBezTo>
                  <a:lnTo>
                    <a:pt x="9053" y="82"/>
                  </a:lnTo>
                  <a:cubicBezTo>
                    <a:pt x="4752" y="82"/>
                    <a:pt x="197" y="82"/>
                    <a:pt x="197" y="5143"/>
                  </a:cubicBezTo>
                  <a:cubicBezTo>
                    <a:pt x="197" y="10204"/>
                    <a:pt x="4752" y="10204"/>
                    <a:pt x="9053" y="10204"/>
                  </a:cubicBezTo>
                  <a:lnTo>
                    <a:pt x="145954" y="10204"/>
                  </a:lnTo>
                  <a:close/>
                </a:path>
              </a:pathLst>
            </a:custGeom>
            <a:solidFill>
              <a:srgbClr val="000000"/>
            </a:solidFill>
            <a:ln w="2540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2595729B-362C-D270-1433-1BCB1C9235ED}"/>
                </a:ext>
              </a:extLst>
            </p:cNvPr>
            <p:cNvSpPr/>
            <p:nvPr>
              <p:custDataLst>
                <p:tags r:id="rId12"/>
              </p:custDataLst>
            </p:nvPr>
          </p:nvSpPr>
          <p:spPr>
            <a:xfrm>
              <a:off x="7739263" y="4513291"/>
              <a:ext cx="102991" cy="114632"/>
            </a:xfrm>
            <a:custGeom>
              <a:avLst/>
              <a:gdLst>
                <a:gd name="connsiteX0" fmla="*/ 15134 w 102991"/>
                <a:gd name="connsiteY0" fmla="*/ 97001 h 114632"/>
                <a:gd name="connsiteX1" fmla="*/ 12857 w 102991"/>
                <a:gd name="connsiteY1" fmla="*/ 107882 h 114632"/>
                <a:gd name="connsiteX2" fmla="*/ 20195 w 102991"/>
                <a:gd name="connsiteY2" fmla="*/ 114714 h 114632"/>
                <a:gd name="connsiteX3" fmla="*/ 29558 w 102991"/>
                <a:gd name="connsiteY3" fmla="*/ 107629 h 114632"/>
                <a:gd name="connsiteX4" fmla="*/ 39680 w 102991"/>
                <a:gd name="connsiteY4" fmla="*/ 67647 h 114632"/>
                <a:gd name="connsiteX5" fmla="*/ 47778 w 102991"/>
                <a:gd name="connsiteY5" fmla="*/ 34750 h 114632"/>
                <a:gd name="connsiteX6" fmla="*/ 61949 w 102991"/>
                <a:gd name="connsiteY6" fmla="*/ 14000 h 114632"/>
                <a:gd name="connsiteX7" fmla="*/ 82193 w 102991"/>
                <a:gd name="connsiteY7" fmla="*/ 5649 h 114632"/>
                <a:gd name="connsiteX8" fmla="*/ 92821 w 102991"/>
                <a:gd name="connsiteY8" fmla="*/ 8686 h 114632"/>
                <a:gd name="connsiteX9" fmla="*/ 79662 w 102991"/>
                <a:gd name="connsiteY9" fmla="*/ 22604 h 114632"/>
                <a:gd name="connsiteX10" fmla="*/ 89278 w 102991"/>
                <a:gd name="connsiteY10" fmla="*/ 31460 h 114632"/>
                <a:gd name="connsiteX11" fmla="*/ 103196 w 102991"/>
                <a:gd name="connsiteY11" fmla="*/ 16530 h 114632"/>
                <a:gd name="connsiteX12" fmla="*/ 82193 w 102991"/>
                <a:gd name="connsiteY12" fmla="*/ 82 h 114632"/>
                <a:gd name="connsiteX13" fmla="*/ 49802 w 102991"/>
                <a:gd name="connsiteY13" fmla="*/ 19567 h 114632"/>
                <a:gd name="connsiteX14" fmla="*/ 26775 w 102991"/>
                <a:gd name="connsiteY14" fmla="*/ 82 h 114632"/>
                <a:gd name="connsiteX15" fmla="*/ 8049 w 102991"/>
                <a:gd name="connsiteY15" fmla="*/ 14506 h 114632"/>
                <a:gd name="connsiteX16" fmla="*/ 204 w 102991"/>
                <a:gd name="connsiteY16" fmla="*/ 39052 h 114632"/>
                <a:gd name="connsiteX17" fmla="*/ 3241 w 102991"/>
                <a:gd name="connsiteY17" fmla="*/ 41582 h 114632"/>
                <a:gd name="connsiteX18" fmla="*/ 7543 w 102991"/>
                <a:gd name="connsiteY18" fmla="*/ 35762 h 114632"/>
                <a:gd name="connsiteX19" fmla="*/ 26016 w 102991"/>
                <a:gd name="connsiteY19" fmla="*/ 5649 h 114632"/>
                <a:gd name="connsiteX20" fmla="*/ 33860 w 102991"/>
                <a:gd name="connsiteY20" fmla="*/ 17290 h 114632"/>
                <a:gd name="connsiteX21" fmla="*/ 29811 w 102991"/>
                <a:gd name="connsiteY21" fmla="*/ 38546 h 114632"/>
                <a:gd name="connsiteX22" fmla="*/ 15134 w 102991"/>
                <a:gd name="connsiteY22" fmla="*/ 9700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4632">
                  <a:moveTo>
                    <a:pt x="15134" y="97001"/>
                  </a:moveTo>
                  <a:cubicBezTo>
                    <a:pt x="14375" y="100796"/>
                    <a:pt x="12857" y="106617"/>
                    <a:pt x="12857" y="107882"/>
                  </a:cubicBezTo>
                  <a:cubicBezTo>
                    <a:pt x="12857" y="112437"/>
                    <a:pt x="16400" y="114714"/>
                    <a:pt x="20195" y="114714"/>
                  </a:cubicBezTo>
                  <a:cubicBezTo>
                    <a:pt x="23232" y="114714"/>
                    <a:pt x="27787" y="112690"/>
                    <a:pt x="29558" y="107629"/>
                  </a:cubicBezTo>
                  <a:cubicBezTo>
                    <a:pt x="30064" y="106617"/>
                    <a:pt x="38668" y="72202"/>
                    <a:pt x="39680" y="67647"/>
                  </a:cubicBezTo>
                  <a:cubicBezTo>
                    <a:pt x="41705" y="59296"/>
                    <a:pt x="46260" y="41582"/>
                    <a:pt x="47778" y="34750"/>
                  </a:cubicBezTo>
                  <a:cubicBezTo>
                    <a:pt x="48790" y="31460"/>
                    <a:pt x="55876" y="19567"/>
                    <a:pt x="61949" y="14000"/>
                  </a:cubicBezTo>
                  <a:cubicBezTo>
                    <a:pt x="63973" y="12229"/>
                    <a:pt x="71312" y="5649"/>
                    <a:pt x="82193" y="5649"/>
                  </a:cubicBezTo>
                  <a:cubicBezTo>
                    <a:pt x="88772" y="5649"/>
                    <a:pt x="92568" y="8686"/>
                    <a:pt x="92821" y="8686"/>
                  </a:cubicBezTo>
                  <a:cubicBezTo>
                    <a:pt x="85230" y="9951"/>
                    <a:pt x="79662" y="16024"/>
                    <a:pt x="79662" y="22604"/>
                  </a:cubicBezTo>
                  <a:cubicBezTo>
                    <a:pt x="79662" y="26652"/>
                    <a:pt x="82446" y="31460"/>
                    <a:pt x="89278" y="31460"/>
                  </a:cubicBezTo>
                  <a:cubicBezTo>
                    <a:pt x="96111" y="31460"/>
                    <a:pt x="103196" y="25640"/>
                    <a:pt x="103196" y="16530"/>
                  </a:cubicBezTo>
                  <a:cubicBezTo>
                    <a:pt x="103196" y="7674"/>
                    <a:pt x="95099" y="82"/>
                    <a:pt x="82193" y="82"/>
                  </a:cubicBezTo>
                  <a:cubicBezTo>
                    <a:pt x="65745" y="82"/>
                    <a:pt x="54610" y="12482"/>
                    <a:pt x="49802" y="19567"/>
                  </a:cubicBezTo>
                  <a:cubicBezTo>
                    <a:pt x="47778" y="8180"/>
                    <a:pt x="38668" y="82"/>
                    <a:pt x="26775" y="82"/>
                  </a:cubicBezTo>
                  <a:cubicBezTo>
                    <a:pt x="15134" y="82"/>
                    <a:pt x="10326" y="9951"/>
                    <a:pt x="8049" y="14506"/>
                  </a:cubicBezTo>
                  <a:cubicBezTo>
                    <a:pt x="3494" y="23110"/>
                    <a:pt x="204" y="38293"/>
                    <a:pt x="204" y="39052"/>
                  </a:cubicBezTo>
                  <a:cubicBezTo>
                    <a:pt x="204" y="41582"/>
                    <a:pt x="2735" y="41582"/>
                    <a:pt x="3241" y="41582"/>
                  </a:cubicBezTo>
                  <a:cubicBezTo>
                    <a:pt x="5772" y="41582"/>
                    <a:pt x="6025" y="41329"/>
                    <a:pt x="7543" y="35762"/>
                  </a:cubicBezTo>
                  <a:cubicBezTo>
                    <a:pt x="11845" y="17796"/>
                    <a:pt x="16906" y="5649"/>
                    <a:pt x="26016" y="5649"/>
                  </a:cubicBezTo>
                  <a:cubicBezTo>
                    <a:pt x="30317" y="5649"/>
                    <a:pt x="33860" y="7674"/>
                    <a:pt x="33860" y="17290"/>
                  </a:cubicBezTo>
                  <a:cubicBezTo>
                    <a:pt x="33860" y="22604"/>
                    <a:pt x="33101" y="25387"/>
                    <a:pt x="29811" y="38546"/>
                  </a:cubicBezTo>
                  <a:lnTo>
                    <a:pt x="15134" y="97001"/>
                  </a:lnTo>
                  <a:close/>
                </a:path>
              </a:pathLst>
            </a:custGeom>
            <a:solidFill>
              <a:srgbClr val="000000"/>
            </a:solidFill>
            <a:ln w="25400"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00932748-2192-08D6-DECB-721BF75FA999}"/>
                </a:ext>
              </a:extLst>
            </p:cNvPr>
            <p:cNvSpPr/>
            <p:nvPr>
              <p:custDataLst>
                <p:tags r:id="rId13"/>
              </p:custDataLst>
            </p:nvPr>
          </p:nvSpPr>
          <p:spPr>
            <a:xfrm>
              <a:off x="7878172" y="4435351"/>
              <a:ext cx="58707" cy="253051"/>
            </a:xfrm>
            <a:custGeom>
              <a:avLst/>
              <a:gdLst>
                <a:gd name="connsiteX0" fmla="*/ 58917 w 58707"/>
                <a:gd name="connsiteY0" fmla="*/ 250603 h 253051"/>
                <a:gd name="connsiteX1" fmla="*/ 54615 w 58707"/>
                <a:gd name="connsiteY1" fmla="*/ 245036 h 253051"/>
                <a:gd name="connsiteX2" fmla="*/ 14886 w 58707"/>
                <a:gd name="connsiteY2" fmla="*/ 126608 h 253051"/>
                <a:gd name="connsiteX3" fmla="*/ 55627 w 58707"/>
                <a:gd name="connsiteY3" fmla="*/ 6914 h 253051"/>
                <a:gd name="connsiteX4" fmla="*/ 58917 w 58707"/>
                <a:gd name="connsiteY4" fmla="*/ 2613 h 253051"/>
                <a:gd name="connsiteX5" fmla="*/ 56387 w 58707"/>
                <a:gd name="connsiteY5" fmla="*/ 82 h 253051"/>
                <a:gd name="connsiteX6" fmla="*/ 16151 w 58707"/>
                <a:gd name="connsiteY6" fmla="*/ 49427 h 253051"/>
                <a:gd name="connsiteX7" fmla="*/ 209 w 58707"/>
                <a:gd name="connsiteY7" fmla="*/ 126608 h 253051"/>
                <a:gd name="connsiteX8" fmla="*/ 16911 w 58707"/>
                <a:gd name="connsiteY8" fmla="*/ 205560 h 253051"/>
                <a:gd name="connsiteX9" fmla="*/ 56387 w 58707"/>
                <a:gd name="connsiteY9" fmla="*/ 253133 h 253051"/>
                <a:gd name="connsiteX10" fmla="*/ 58917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17" y="250603"/>
                  </a:moveTo>
                  <a:cubicBezTo>
                    <a:pt x="58917" y="249844"/>
                    <a:pt x="58917" y="249337"/>
                    <a:pt x="54615" y="245036"/>
                  </a:cubicBezTo>
                  <a:cubicBezTo>
                    <a:pt x="22984" y="213151"/>
                    <a:pt x="14886" y="165324"/>
                    <a:pt x="14886" y="126608"/>
                  </a:cubicBezTo>
                  <a:cubicBezTo>
                    <a:pt x="14886" y="82577"/>
                    <a:pt x="24502" y="38546"/>
                    <a:pt x="55627" y="6914"/>
                  </a:cubicBezTo>
                  <a:cubicBezTo>
                    <a:pt x="58917" y="3878"/>
                    <a:pt x="58917" y="3372"/>
                    <a:pt x="58917" y="2613"/>
                  </a:cubicBezTo>
                  <a:cubicBezTo>
                    <a:pt x="58917" y="841"/>
                    <a:pt x="57905" y="82"/>
                    <a:pt x="56387" y="82"/>
                  </a:cubicBezTo>
                  <a:cubicBezTo>
                    <a:pt x="53856" y="82"/>
                    <a:pt x="31081" y="17290"/>
                    <a:pt x="16151" y="49427"/>
                  </a:cubicBezTo>
                  <a:cubicBezTo>
                    <a:pt x="3246" y="77263"/>
                    <a:pt x="209" y="105351"/>
                    <a:pt x="209" y="126608"/>
                  </a:cubicBezTo>
                  <a:cubicBezTo>
                    <a:pt x="209" y="146346"/>
                    <a:pt x="2993" y="176965"/>
                    <a:pt x="16911" y="205560"/>
                  </a:cubicBezTo>
                  <a:cubicBezTo>
                    <a:pt x="32094" y="236685"/>
                    <a:pt x="53856" y="253133"/>
                    <a:pt x="56387" y="253133"/>
                  </a:cubicBezTo>
                  <a:cubicBezTo>
                    <a:pt x="57905" y="253133"/>
                    <a:pt x="58917" y="252374"/>
                    <a:pt x="58917" y="250603"/>
                  </a:cubicBezTo>
                  <a:close/>
                </a:path>
              </a:pathLst>
            </a:custGeom>
            <a:solidFill>
              <a:srgbClr val="000000"/>
            </a:solidFill>
            <a:ln w="2540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06ACC56F-5137-BD37-77D0-DD7AA38AC58D}"/>
                </a:ext>
              </a:extLst>
            </p:cNvPr>
            <p:cNvSpPr/>
            <p:nvPr>
              <p:custDataLst>
                <p:tags r:id="rId14"/>
              </p:custDataLst>
            </p:nvPr>
          </p:nvSpPr>
          <p:spPr>
            <a:xfrm>
              <a:off x="7998252" y="4449522"/>
              <a:ext cx="67564" cy="38969"/>
            </a:xfrm>
            <a:custGeom>
              <a:avLst/>
              <a:gdLst>
                <a:gd name="connsiteX0" fmla="*/ 34123 w 67564"/>
                <a:gd name="connsiteY0" fmla="*/ 82 h 38969"/>
                <a:gd name="connsiteX1" fmla="*/ 214 w 67564"/>
                <a:gd name="connsiteY1" fmla="*/ 34497 h 38969"/>
                <a:gd name="connsiteX2" fmla="*/ 4769 w 67564"/>
                <a:gd name="connsiteY2" fmla="*/ 39052 h 38969"/>
                <a:gd name="connsiteX3" fmla="*/ 34123 w 67564"/>
                <a:gd name="connsiteY3" fmla="*/ 13241 h 38969"/>
                <a:gd name="connsiteX4" fmla="*/ 63223 w 67564"/>
                <a:gd name="connsiteY4" fmla="*/ 39052 h 38969"/>
                <a:gd name="connsiteX5" fmla="*/ 67778 w 67564"/>
                <a:gd name="connsiteY5" fmla="*/ 34497 h 38969"/>
                <a:gd name="connsiteX6" fmla="*/ 34123 w 67564"/>
                <a:gd name="connsiteY6" fmla="*/ 82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23" y="82"/>
                  </a:moveTo>
                  <a:lnTo>
                    <a:pt x="214" y="34497"/>
                  </a:lnTo>
                  <a:lnTo>
                    <a:pt x="4769" y="39052"/>
                  </a:lnTo>
                  <a:lnTo>
                    <a:pt x="34123" y="13241"/>
                  </a:lnTo>
                  <a:lnTo>
                    <a:pt x="63223" y="39052"/>
                  </a:lnTo>
                  <a:lnTo>
                    <a:pt x="67778" y="34497"/>
                  </a:lnTo>
                  <a:lnTo>
                    <a:pt x="34123" y="82"/>
                  </a:lnTo>
                  <a:close/>
                </a:path>
              </a:pathLst>
            </a:custGeom>
            <a:solidFill>
              <a:srgbClr val="000000"/>
            </a:solidFill>
            <a:ln w="2540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B3B86003-81BD-7C23-F250-ACD9BD0218DA}"/>
                </a:ext>
              </a:extLst>
            </p:cNvPr>
            <p:cNvSpPr/>
            <p:nvPr>
              <p:custDataLst>
                <p:tags r:id="rId15"/>
              </p:custDataLst>
            </p:nvPr>
          </p:nvSpPr>
          <p:spPr>
            <a:xfrm>
              <a:off x="7958868" y="4513291"/>
              <a:ext cx="116656" cy="163724"/>
            </a:xfrm>
            <a:custGeom>
              <a:avLst/>
              <a:gdLst>
                <a:gd name="connsiteX0" fmla="*/ 115857 w 116656"/>
                <a:gd name="connsiteY0" fmla="*/ 15518 h 163724"/>
                <a:gd name="connsiteX1" fmla="*/ 116870 w 116656"/>
                <a:gd name="connsiteY1" fmla="*/ 9698 h 163724"/>
                <a:gd name="connsiteX2" fmla="*/ 109531 w 116656"/>
                <a:gd name="connsiteY2" fmla="*/ 2866 h 163724"/>
                <a:gd name="connsiteX3" fmla="*/ 100674 w 116656"/>
                <a:gd name="connsiteY3" fmla="*/ 8180 h 163724"/>
                <a:gd name="connsiteX4" fmla="*/ 97132 w 116656"/>
                <a:gd name="connsiteY4" fmla="*/ 21844 h 163724"/>
                <a:gd name="connsiteX5" fmla="*/ 92071 w 116656"/>
                <a:gd name="connsiteY5" fmla="*/ 42089 h 163724"/>
                <a:gd name="connsiteX6" fmla="*/ 80683 w 116656"/>
                <a:gd name="connsiteY6" fmla="*/ 87638 h 163724"/>
                <a:gd name="connsiteX7" fmla="*/ 52089 w 116656"/>
                <a:gd name="connsiteY7" fmla="*/ 109147 h 163724"/>
                <a:gd name="connsiteX8" fmla="*/ 36399 w 116656"/>
                <a:gd name="connsiteY8" fmla="*/ 88650 h 163724"/>
                <a:gd name="connsiteX9" fmla="*/ 49305 w 116656"/>
                <a:gd name="connsiteY9" fmla="*/ 39052 h 163724"/>
                <a:gd name="connsiteX10" fmla="*/ 54366 w 116656"/>
                <a:gd name="connsiteY10" fmla="*/ 20832 h 163724"/>
                <a:gd name="connsiteX11" fmla="*/ 33616 w 116656"/>
                <a:gd name="connsiteY11" fmla="*/ 82 h 163724"/>
                <a:gd name="connsiteX12" fmla="*/ 213 w 116656"/>
                <a:gd name="connsiteY12" fmla="*/ 39052 h 163724"/>
                <a:gd name="connsiteX13" fmla="*/ 3250 w 116656"/>
                <a:gd name="connsiteY13" fmla="*/ 41582 h 163724"/>
                <a:gd name="connsiteX14" fmla="*/ 7298 w 116656"/>
                <a:gd name="connsiteY14" fmla="*/ 37028 h 163724"/>
                <a:gd name="connsiteX15" fmla="*/ 32857 w 116656"/>
                <a:gd name="connsiteY15" fmla="*/ 5649 h 163724"/>
                <a:gd name="connsiteX16" fmla="*/ 39183 w 116656"/>
                <a:gd name="connsiteY16" fmla="*/ 13747 h 163724"/>
                <a:gd name="connsiteX17" fmla="*/ 34881 w 116656"/>
                <a:gd name="connsiteY17" fmla="*/ 31460 h 163724"/>
                <a:gd name="connsiteX18" fmla="*/ 20204 w 116656"/>
                <a:gd name="connsiteY18" fmla="*/ 84601 h 163724"/>
                <a:gd name="connsiteX19" fmla="*/ 51076 w 116656"/>
                <a:gd name="connsiteY19" fmla="*/ 114714 h 163724"/>
                <a:gd name="connsiteX20" fmla="*/ 76634 w 116656"/>
                <a:gd name="connsiteY20" fmla="*/ 103327 h 163724"/>
                <a:gd name="connsiteX21" fmla="*/ 60186 w 116656"/>
                <a:gd name="connsiteY21" fmla="*/ 142297 h 163724"/>
                <a:gd name="connsiteX22" fmla="*/ 32351 w 116656"/>
                <a:gd name="connsiteY22" fmla="*/ 158239 h 163724"/>
                <a:gd name="connsiteX23" fmla="*/ 13119 w 116656"/>
                <a:gd name="connsiteY23" fmla="*/ 147611 h 163724"/>
                <a:gd name="connsiteX24" fmla="*/ 24000 w 116656"/>
                <a:gd name="connsiteY24" fmla="*/ 144574 h 163724"/>
                <a:gd name="connsiteX25" fmla="*/ 29061 w 116656"/>
                <a:gd name="connsiteY25" fmla="*/ 134199 h 163724"/>
                <a:gd name="connsiteX26" fmla="*/ 19698 w 116656"/>
                <a:gd name="connsiteY26" fmla="*/ 125342 h 163724"/>
                <a:gd name="connsiteX27" fmla="*/ 5527 w 116656"/>
                <a:gd name="connsiteY27" fmla="*/ 141791 h 163724"/>
                <a:gd name="connsiteX28" fmla="*/ 32351 w 116656"/>
                <a:gd name="connsiteY28" fmla="*/ 163806 h 163724"/>
                <a:gd name="connsiteX29" fmla="*/ 91564 w 116656"/>
                <a:gd name="connsiteY29" fmla="*/ 112184 h 163724"/>
                <a:gd name="connsiteX30" fmla="*/ 115857 w 116656"/>
                <a:gd name="connsiteY30" fmla="*/ 1551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57" y="15518"/>
                  </a:moveTo>
                  <a:cubicBezTo>
                    <a:pt x="116870" y="11975"/>
                    <a:pt x="116870" y="11469"/>
                    <a:pt x="116870" y="9698"/>
                  </a:cubicBezTo>
                  <a:cubicBezTo>
                    <a:pt x="116870" y="5143"/>
                    <a:pt x="113327" y="2866"/>
                    <a:pt x="109531" y="2866"/>
                  </a:cubicBezTo>
                  <a:cubicBezTo>
                    <a:pt x="107001" y="2866"/>
                    <a:pt x="102952" y="4384"/>
                    <a:pt x="100674" y="8180"/>
                  </a:cubicBezTo>
                  <a:cubicBezTo>
                    <a:pt x="100168" y="9445"/>
                    <a:pt x="98144" y="17290"/>
                    <a:pt x="97132" y="21844"/>
                  </a:cubicBezTo>
                  <a:cubicBezTo>
                    <a:pt x="95360" y="28424"/>
                    <a:pt x="93589" y="35256"/>
                    <a:pt x="92071" y="42089"/>
                  </a:cubicBezTo>
                  <a:lnTo>
                    <a:pt x="80683" y="87638"/>
                  </a:lnTo>
                  <a:cubicBezTo>
                    <a:pt x="79671" y="91434"/>
                    <a:pt x="68790" y="109147"/>
                    <a:pt x="52089" y="109147"/>
                  </a:cubicBezTo>
                  <a:cubicBezTo>
                    <a:pt x="39183" y="109147"/>
                    <a:pt x="36399" y="98013"/>
                    <a:pt x="36399" y="88650"/>
                  </a:cubicBezTo>
                  <a:cubicBezTo>
                    <a:pt x="36399" y="77010"/>
                    <a:pt x="40701" y="61320"/>
                    <a:pt x="49305" y="39052"/>
                  </a:cubicBezTo>
                  <a:cubicBezTo>
                    <a:pt x="53354" y="28677"/>
                    <a:pt x="54366" y="25893"/>
                    <a:pt x="54366" y="20832"/>
                  </a:cubicBezTo>
                  <a:cubicBezTo>
                    <a:pt x="54366" y="9445"/>
                    <a:pt x="46268" y="82"/>
                    <a:pt x="33616" y="82"/>
                  </a:cubicBezTo>
                  <a:cubicBezTo>
                    <a:pt x="9576" y="82"/>
                    <a:pt x="213" y="36775"/>
                    <a:pt x="213" y="39052"/>
                  </a:cubicBezTo>
                  <a:cubicBezTo>
                    <a:pt x="213" y="41582"/>
                    <a:pt x="2744" y="41582"/>
                    <a:pt x="3250" y="41582"/>
                  </a:cubicBezTo>
                  <a:cubicBezTo>
                    <a:pt x="5780" y="41582"/>
                    <a:pt x="6033" y="41076"/>
                    <a:pt x="7298" y="37028"/>
                  </a:cubicBezTo>
                  <a:cubicBezTo>
                    <a:pt x="14131" y="13241"/>
                    <a:pt x="24253" y="5649"/>
                    <a:pt x="32857" y="5649"/>
                  </a:cubicBezTo>
                  <a:cubicBezTo>
                    <a:pt x="34881" y="5649"/>
                    <a:pt x="39183" y="5649"/>
                    <a:pt x="39183" y="13747"/>
                  </a:cubicBezTo>
                  <a:cubicBezTo>
                    <a:pt x="39183" y="20073"/>
                    <a:pt x="36652" y="26652"/>
                    <a:pt x="34881" y="31460"/>
                  </a:cubicBezTo>
                  <a:cubicBezTo>
                    <a:pt x="24759" y="58284"/>
                    <a:pt x="20204" y="72708"/>
                    <a:pt x="20204" y="84601"/>
                  </a:cubicBezTo>
                  <a:cubicBezTo>
                    <a:pt x="20204" y="107123"/>
                    <a:pt x="36146" y="114714"/>
                    <a:pt x="51076" y="114714"/>
                  </a:cubicBezTo>
                  <a:cubicBezTo>
                    <a:pt x="60945" y="114714"/>
                    <a:pt x="69549" y="110412"/>
                    <a:pt x="76634" y="103327"/>
                  </a:cubicBezTo>
                  <a:cubicBezTo>
                    <a:pt x="73345" y="116486"/>
                    <a:pt x="70308" y="128885"/>
                    <a:pt x="60186" y="142297"/>
                  </a:cubicBezTo>
                  <a:cubicBezTo>
                    <a:pt x="53607" y="150901"/>
                    <a:pt x="43991" y="158239"/>
                    <a:pt x="32351" y="158239"/>
                  </a:cubicBezTo>
                  <a:cubicBezTo>
                    <a:pt x="28808" y="158239"/>
                    <a:pt x="17421" y="157480"/>
                    <a:pt x="13119" y="147611"/>
                  </a:cubicBezTo>
                  <a:cubicBezTo>
                    <a:pt x="17167" y="147611"/>
                    <a:pt x="20457" y="147611"/>
                    <a:pt x="24000" y="144574"/>
                  </a:cubicBezTo>
                  <a:cubicBezTo>
                    <a:pt x="26530" y="142297"/>
                    <a:pt x="29061" y="139007"/>
                    <a:pt x="29061" y="134199"/>
                  </a:cubicBezTo>
                  <a:cubicBezTo>
                    <a:pt x="29061" y="126355"/>
                    <a:pt x="22228" y="125342"/>
                    <a:pt x="19698" y="125342"/>
                  </a:cubicBezTo>
                  <a:cubicBezTo>
                    <a:pt x="13878" y="125342"/>
                    <a:pt x="5527" y="129391"/>
                    <a:pt x="5527" y="141791"/>
                  </a:cubicBezTo>
                  <a:cubicBezTo>
                    <a:pt x="5527" y="154443"/>
                    <a:pt x="16661" y="163806"/>
                    <a:pt x="32351" y="163806"/>
                  </a:cubicBezTo>
                  <a:cubicBezTo>
                    <a:pt x="58415" y="163806"/>
                    <a:pt x="84479" y="140778"/>
                    <a:pt x="91564" y="112184"/>
                  </a:cubicBezTo>
                  <a:lnTo>
                    <a:pt x="115857" y="15518"/>
                  </a:lnTo>
                  <a:close/>
                </a:path>
              </a:pathLst>
            </a:custGeom>
            <a:solidFill>
              <a:srgbClr val="000000"/>
            </a:solidFill>
            <a:ln w="2540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94B3C652-7629-7D60-CFEE-B9682B29FD4C}"/>
                </a:ext>
              </a:extLst>
            </p:cNvPr>
            <p:cNvSpPr/>
            <p:nvPr>
              <p:custDataLst>
                <p:tags r:id="rId16"/>
              </p:custDataLst>
            </p:nvPr>
          </p:nvSpPr>
          <p:spPr>
            <a:xfrm>
              <a:off x="8099098" y="4435351"/>
              <a:ext cx="58707" cy="253051"/>
            </a:xfrm>
            <a:custGeom>
              <a:avLst/>
              <a:gdLst>
                <a:gd name="connsiteX0" fmla="*/ 58926 w 58707"/>
                <a:gd name="connsiteY0" fmla="*/ 126608 h 253051"/>
                <a:gd name="connsiteX1" fmla="*/ 42225 w 58707"/>
                <a:gd name="connsiteY1" fmla="*/ 47656 h 253051"/>
                <a:gd name="connsiteX2" fmla="*/ 2749 w 58707"/>
                <a:gd name="connsiteY2" fmla="*/ 82 h 253051"/>
                <a:gd name="connsiteX3" fmla="*/ 218 w 58707"/>
                <a:gd name="connsiteY3" fmla="*/ 2613 h 253051"/>
                <a:gd name="connsiteX4" fmla="*/ 5026 w 58707"/>
                <a:gd name="connsiteY4" fmla="*/ 8433 h 253051"/>
                <a:gd name="connsiteX5" fmla="*/ 44249 w 58707"/>
                <a:gd name="connsiteY5" fmla="*/ 126608 h 253051"/>
                <a:gd name="connsiteX6" fmla="*/ 3508 w 58707"/>
                <a:gd name="connsiteY6" fmla="*/ 246301 h 253051"/>
                <a:gd name="connsiteX7" fmla="*/ 218 w 58707"/>
                <a:gd name="connsiteY7" fmla="*/ 250603 h 253051"/>
                <a:gd name="connsiteX8" fmla="*/ 2749 w 58707"/>
                <a:gd name="connsiteY8" fmla="*/ 253133 h 253051"/>
                <a:gd name="connsiteX9" fmla="*/ 42984 w 58707"/>
                <a:gd name="connsiteY9" fmla="*/ 203788 h 253051"/>
                <a:gd name="connsiteX10" fmla="*/ 58926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6" y="126608"/>
                  </a:moveTo>
                  <a:cubicBezTo>
                    <a:pt x="58926" y="106870"/>
                    <a:pt x="56143" y="76250"/>
                    <a:pt x="42225" y="47656"/>
                  </a:cubicBezTo>
                  <a:cubicBezTo>
                    <a:pt x="27042" y="16530"/>
                    <a:pt x="5279" y="82"/>
                    <a:pt x="2749" y="82"/>
                  </a:cubicBezTo>
                  <a:cubicBezTo>
                    <a:pt x="1231" y="82"/>
                    <a:pt x="218" y="1094"/>
                    <a:pt x="218" y="2613"/>
                  </a:cubicBezTo>
                  <a:cubicBezTo>
                    <a:pt x="218" y="3372"/>
                    <a:pt x="218" y="3878"/>
                    <a:pt x="5026" y="8433"/>
                  </a:cubicBezTo>
                  <a:cubicBezTo>
                    <a:pt x="29825" y="33485"/>
                    <a:pt x="44249" y="73720"/>
                    <a:pt x="44249" y="126608"/>
                  </a:cubicBezTo>
                  <a:cubicBezTo>
                    <a:pt x="44249" y="169879"/>
                    <a:pt x="34886" y="214416"/>
                    <a:pt x="3508" y="246301"/>
                  </a:cubicBezTo>
                  <a:cubicBezTo>
                    <a:pt x="218" y="249337"/>
                    <a:pt x="218" y="249844"/>
                    <a:pt x="218" y="250603"/>
                  </a:cubicBezTo>
                  <a:cubicBezTo>
                    <a:pt x="218" y="252121"/>
                    <a:pt x="1231" y="253133"/>
                    <a:pt x="2749" y="253133"/>
                  </a:cubicBezTo>
                  <a:cubicBezTo>
                    <a:pt x="5279" y="253133"/>
                    <a:pt x="28054" y="235926"/>
                    <a:pt x="42984" y="203788"/>
                  </a:cubicBezTo>
                  <a:cubicBezTo>
                    <a:pt x="55890" y="175953"/>
                    <a:pt x="58926" y="147864"/>
                    <a:pt x="58926" y="126608"/>
                  </a:cubicBezTo>
                  <a:close/>
                </a:path>
              </a:pathLst>
            </a:custGeom>
            <a:solidFill>
              <a:srgbClr val="000000"/>
            </a:solidFill>
            <a:ln w="2540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DD58BF73-2DB8-BC6B-893E-DE84BE3FA8DB}"/>
                </a:ext>
              </a:extLst>
            </p:cNvPr>
            <p:cNvSpPr/>
            <p:nvPr>
              <p:custDataLst>
                <p:tags r:id="rId17"/>
              </p:custDataLst>
            </p:nvPr>
          </p:nvSpPr>
          <p:spPr>
            <a:xfrm>
              <a:off x="8194977" y="4452305"/>
              <a:ext cx="186751" cy="181184"/>
            </a:xfrm>
            <a:custGeom>
              <a:avLst/>
              <a:gdLst>
                <a:gd name="connsiteX0" fmla="*/ 185709 w 186751"/>
                <a:gd name="connsiteY0" fmla="*/ 5649 h 181184"/>
                <a:gd name="connsiteX1" fmla="*/ 186974 w 186751"/>
                <a:gd name="connsiteY1" fmla="*/ 2106 h 181184"/>
                <a:gd name="connsiteX2" fmla="*/ 180901 w 186751"/>
                <a:gd name="connsiteY2" fmla="*/ 82 h 181184"/>
                <a:gd name="connsiteX3" fmla="*/ 6295 w 186751"/>
                <a:gd name="connsiteY3" fmla="*/ 82 h 181184"/>
                <a:gd name="connsiteX4" fmla="*/ 222 w 186751"/>
                <a:gd name="connsiteY4" fmla="*/ 2106 h 181184"/>
                <a:gd name="connsiteX5" fmla="*/ 1487 w 186751"/>
                <a:gd name="connsiteY5" fmla="*/ 5649 h 181184"/>
                <a:gd name="connsiteX6" fmla="*/ 86766 w 186751"/>
                <a:gd name="connsiteY6" fmla="*/ 176459 h 181184"/>
                <a:gd name="connsiteX7" fmla="*/ 93598 w 186751"/>
                <a:gd name="connsiteY7" fmla="*/ 181267 h 181184"/>
                <a:gd name="connsiteX8" fmla="*/ 100430 w 186751"/>
                <a:gd name="connsiteY8" fmla="*/ 176459 h 181184"/>
                <a:gd name="connsiteX9" fmla="*/ 185709 w 186751"/>
                <a:gd name="connsiteY9" fmla="*/ 5649 h 181184"/>
                <a:gd name="connsiteX10" fmla="*/ 31600 w 186751"/>
                <a:gd name="connsiteY10" fmla="*/ 18302 h 181184"/>
                <a:gd name="connsiteX11" fmla="*/ 170526 w 186751"/>
                <a:gd name="connsiteY11" fmla="*/ 18302 h 181184"/>
                <a:gd name="connsiteX12" fmla="*/ 101190 w 186751"/>
                <a:gd name="connsiteY12" fmla="*/ 157480 h 181184"/>
                <a:gd name="connsiteX13" fmla="*/ 31600 w 186751"/>
                <a:gd name="connsiteY13" fmla="*/ 1830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709" y="5649"/>
                  </a:moveTo>
                  <a:cubicBezTo>
                    <a:pt x="186215" y="4890"/>
                    <a:pt x="186974" y="3119"/>
                    <a:pt x="186974" y="2106"/>
                  </a:cubicBezTo>
                  <a:cubicBezTo>
                    <a:pt x="186974" y="335"/>
                    <a:pt x="186721" y="82"/>
                    <a:pt x="180901" y="82"/>
                  </a:cubicBezTo>
                  <a:lnTo>
                    <a:pt x="6295" y="82"/>
                  </a:lnTo>
                  <a:cubicBezTo>
                    <a:pt x="475" y="82"/>
                    <a:pt x="222" y="335"/>
                    <a:pt x="222" y="2106"/>
                  </a:cubicBezTo>
                  <a:cubicBezTo>
                    <a:pt x="222" y="3119"/>
                    <a:pt x="981" y="4890"/>
                    <a:pt x="1487" y="5649"/>
                  </a:cubicBezTo>
                  <a:lnTo>
                    <a:pt x="86766" y="176459"/>
                  </a:lnTo>
                  <a:cubicBezTo>
                    <a:pt x="88537" y="179748"/>
                    <a:pt x="89296" y="181267"/>
                    <a:pt x="93598" y="181267"/>
                  </a:cubicBezTo>
                  <a:cubicBezTo>
                    <a:pt x="97900" y="181267"/>
                    <a:pt x="98659" y="179748"/>
                    <a:pt x="100430" y="176459"/>
                  </a:cubicBezTo>
                  <a:lnTo>
                    <a:pt x="185709" y="5649"/>
                  </a:lnTo>
                  <a:close/>
                  <a:moveTo>
                    <a:pt x="31600" y="18302"/>
                  </a:moveTo>
                  <a:lnTo>
                    <a:pt x="170526" y="18302"/>
                  </a:lnTo>
                  <a:lnTo>
                    <a:pt x="101190" y="157480"/>
                  </a:lnTo>
                  <a:lnTo>
                    <a:pt x="31600" y="18302"/>
                  </a:lnTo>
                  <a:close/>
                </a:path>
              </a:pathLst>
            </a:custGeom>
            <a:solidFill>
              <a:srgbClr val="000000"/>
            </a:solidFill>
            <a:ln w="2540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1FE7BD8E-51C5-25EE-5E9F-1A814A1736D5}"/>
                </a:ext>
              </a:extLst>
            </p:cNvPr>
            <p:cNvSpPr/>
            <p:nvPr>
              <p:custDataLst>
                <p:tags r:id="rId18"/>
              </p:custDataLst>
            </p:nvPr>
          </p:nvSpPr>
          <p:spPr>
            <a:xfrm>
              <a:off x="8444485" y="4449522"/>
              <a:ext cx="56177" cy="175617"/>
            </a:xfrm>
            <a:custGeom>
              <a:avLst/>
              <a:gdLst>
                <a:gd name="connsiteX0" fmla="*/ 36671 w 56177"/>
                <a:gd name="connsiteY0" fmla="*/ 82 h 175617"/>
                <a:gd name="connsiteX1" fmla="*/ 232 w 56177"/>
                <a:gd name="connsiteY1" fmla="*/ 2866 h 175617"/>
                <a:gd name="connsiteX2" fmla="*/ 232 w 56177"/>
                <a:gd name="connsiteY2" fmla="*/ 10710 h 175617"/>
                <a:gd name="connsiteX3" fmla="*/ 19970 w 56177"/>
                <a:gd name="connsiteY3" fmla="*/ 24881 h 175617"/>
                <a:gd name="connsiteX4" fmla="*/ 19970 w 56177"/>
                <a:gd name="connsiteY4" fmla="*/ 156468 h 175617"/>
                <a:gd name="connsiteX5" fmla="*/ 232 w 56177"/>
                <a:gd name="connsiteY5" fmla="*/ 167855 h 175617"/>
                <a:gd name="connsiteX6" fmla="*/ 232 w 56177"/>
                <a:gd name="connsiteY6" fmla="*/ 175700 h 175617"/>
                <a:gd name="connsiteX7" fmla="*/ 28321 w 56177"/>
                <a:gd name="connsiteY7" fmla="*/ 174940 h 175617"/>
                <a:gd name="connsiteX8" fmla="*/ 56409 w 56177"/>
                <a:gd name="connsiteY8" fmla="*/ 175700 h 175617"/>
                <a:gd name="connsiteX9" fmla="*/ 56409 w 56177"/>
                <a:gd name="connsiteY9" fmla="*/ 167855 h 175617"/>
                <a:gd name="connsiteX10" fmla="*/ 36671 w 56177"/>
                <a:gd name="connsiteY10" fmla="*/ 156468 h 175617"/>
                <a:gd name="connsiteX11" fmla="*/ 36671 w 56177"/>
                <a:gd name="connsiteY11" fmla="*/ 82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671" y="82"/>
                  </a:moveTo>
                  <a:lnTo>
                    <a:pt x="232" y="2866"/>
                  </a:lnTo>
                  <a:lnTo>
                    <a:pt x="232" y="10710"/>
                  </a:lnTo>
                  <a:cubicBezTo>
                    <a:pt x="17946" y="10710"/>
                    <a:pt x="19970" y="12482"/>
                    <a:pt x="19970" y="24881"/>
                  </a:cubicBezTo>
                  <a:lnTo>
                    <a:pt x="19970" y="156468"/>
                  </a:lnTo>
                  <a:cubicBezTo>
                    <a:pt x="19970" y="167855"/>
                    <a:pt x="17187" y="167855"/>
                    <a:pt x="232" y="167855"/>
                  </a:cubicBezTo>
                  <a:lnTo>
                    <a:pt x="232" y="175700"/>
                  </a:lnTo>
                  <a:cubicBezTo>
                    <a:pt x="8583" y="175446"/>
                    <a:pt x="21995" y="174940"/>
                    <a:pt x="28321" y="174940"/>
                  </a:cubicBezTo>
                  <a:cubicBezTo>
                    <a:pt x="34647" y="174940"/>
                    <a:pt x="47047" y="175446"/>
                    <a:pt x="56409" y="175700"/>
                  </a:cubicBezTo>
                  <a:lnTo>
                    <a:pt x="56409" y="167855"/>
                  </a:lnTo>
                  <a:cubicBezTo>
                    <a:pt x="39455" y="167855"/>
                    <a:pt x="36671" y="167855"/>
                    <a:pt x="36671" y="156468"/>
                  </a:cubicBezTo>
                  <a:lnTo>
                    <a:pt x="36671" y="82"/>
                  </a:lnTo>
                  <a:close/>
                </a:path>
              </a:pathLst>
            </a:custGeom>
            <a:solidFill>
              <a:srgbClr val="000000"/>
            </a:solidFill>
            <a:ln w="254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3458810C-29E4-7E86-85FF-A2DF99FE49D8}"/>
                </a:ext>
              </a:extLst>
            </p:cNvPr>
            <p:cNvSpPr/>
            <p:nvPr>
              <p:custDataLst>
                <p:tags r:id="rId19"/>
              </p:custDataLst>
            </p:nvPr>
          </p:nvSpPr>
          <p:spPr>
            <a:xfrm>
              <a:off x="8513512" y="4511772"/>
              <a:ext cx="112101" cy="116150"/>
            </a:xfrm>
            <a:custGeom>
              <a:avLst/>
              <a:gdLst>
                <a:gd name="connsiteX0" fmla="*/ 112337 w 112101"/>
                <a:gd name="connsiteY0" fmla="*/ 59296 h 116150"/>
                <a:gd name="connsiteX1" fmla="*/ 56412 w 112101"/>
                <a:gd name="connsiteY1" fmla="*/ 82 h 116150"/>
                <a:gd name="connsiteX2" fmla="*/ 235 w 112101"/>
                <a:gd name="connsiteY2" fmla="*/ 59296 h 116150"/>
                <a:gd name="connsiteX3" fmla="*/ 56159 w 112101"/>
                <a:gd name="connsiteY3" fmla="*/ 116233 h 116150"/>
                <a:gd name="connsiteX4" fmla="*/ 112337 w 112101"/>
                <a:gd name="connsiteY4" fmla="*/ 59296 h 116150"/>
                <a:gd name="connsiteX5" fmla="*/ 56412 w 112101"/>
                <a:gd name="connsiteY5" fmla="*/ 109906 h 116150"/>
                <a:gd name="connsiteX6" fmla="*/ 27564 w 112101"/>
                <a:gd name="connsiteY6" fmla="*/ 92952 h 116150"/>
                <a:gd name="connsiteX7" fmla="*/ 21238 w 112101"/>
                <a:gd name="connsiteY7" fmla="*/ 57272 h 116150"/>
                <a:gd name="connsiteX8" fmla="*/ 27311 w 112101"/>
                <a:gd name="connsiteY8" fmla="*/ 22604 h 116150"/>
                <a:gd name="connsiteX9" fmla="*/ 56159 w 112101"/>
                <a:gd name="connsiteY9" fmla="*/ 5649 h 116150"/>
                <a:gd name="connsiteX10" fmla="*/ 84754 w 112101"/>
                <a:gd name="connsiteY10" fmla="*/ 22098 h 116150"/>
                <a:gd name="connsiteX11" fmla="*/ 91333 w 112101"/>
                <a:gd name="connsiteY11" fmla="*/ 57272 h 116150"/>
                <a:gd name="connsiteX12" fmla="*/ 85766 w 112101"/>
                <a:gd name="connsiteY12" fmla="*/ 91180 h 116150"/>
                <a:gd name="connsiteX13" fmla="*/ 56412 w 112101"/>
                <a:gd name="connsiteY13" fmla="*/ 10990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37" y="59296"/>
                  </a:moveTo>
                  <a:cubicBezTo>
                    <a:pt x="112337" y="26906"/>
                    <a:pt x="87031" y="82"/>
                    <a:pt x="56412" y="82"/>
                  </a:cubicBezTo>
                  <a:cubicBezTo>
                    <a:pt x="24781" y="82"/>
                    <a:pt x="235" y="27665"/>
                    <a:pt x="235" y="59296"/>
                  </a:cubicBezTo>
                  <a:cubicBezTo>
                    <a:pt x="235" y="91940"/>
                    <a:pt x="26552" y="116233"/>
                    <a:pt x="56159" y="116233"/>
                  </a:cubicBezTo>
                  <a:cubicBezTo>
                    <a:pt x="86778" y="116233"/>
                    <a:pt x="112337" y="91434"/>
                    <a:pt x="112337" y="59296"/>
                  </a:cubicBezTo>
                  <a:close/>
                  <a:moveTo>
                    <a:pt x="56412" y="109906"/>
                  </a:moveTo>
                  <a:cubicBezTo>
                    <a:pt x="45531" y="109906"/>
                    <a:pt x="34397" y="104592"/>
                    <a:pt x="27564" y="92952"/>
                  </a:cubicBezTo>
                  <a:cubicBezTo>
                    <a:pt x="21238" y="81818"/>
                    <a:pt x="21238" y="66381"/>
                    <a:pt x="21238" y="57272"/>
                  </a:cubicBezTo>
                  <a:cubicBezTo>
                    <a:pt x="21238" y="47403"/>
                    <a:pt x="21238" y="33738"/>
                    <a:pt x="27311" y="22604"/>
                  </a:cubicBezTo>
                  <a:cubicBezTo>
                    <a:pt x="34144" y="10963"/>
                    <a:pt x="46037" y="5649"/>
                    <a:pt x="56159" y="5649"/>
                  </a:cubicBezTo>
                  <a:cubicBezTo>
                    <a:pt x="67293" y="5649"/>
                    <a:pt x="78175" y="11216"/>
                    <a:pt x="84754" y="22098"/>
                  </a:cubicBezTo>
                  <a:cubicBezTo>
                    <a:pt x="91333" y="32979"/>
                    <a:pt x="91333" y="47656"/>
                    <a:pt x="91333" y="57272"/>
                  </a:cubicBezTo>
                  <a:cubicBezTo>
                    <a:pt x="91333" y="66381"/>
                    <a:pt x="91333" y="80046"/>
                    <a:pt x="85766" y="91180"/>
                  </a:cubicBezTo>
                  <a:cubicBezTo>
                    <a:pt x="80199" y="102568"/>
                    <a:pt x="69065" y="109906"/>
                    <a:pt x="56412" y="109906"/>
                  </a:cubicBez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5CD3FC67-45FB-471C-BD7E-9D79197E29A5}"/>
                </a:ext>
              </a:extLst>
            </p:cNvPr>
            <p:cNvSpPr/>
            <p:nvPr>
              <p:custDataLst>
                <p:tags r:id="rId20"/>
              </p:custDataLst>
            </p:nvPr>
          </p:nvSpPr>
          <p:spPr>
            <a:xfrm>
              <a:off x="8640038" y="4510507"/>
              <a:ext cx="115644" cy="166760"/>
            </a:xfrm>
            <a:custGeom>
              <a:avLst/>
              <a:gdLst>
                <a:gd name="connsiteX0" fmla="*/ 49332 w 115644"/>
                <a:gd name="connsiteY0" fmla="*/ 71189 h 166760"/>
                <a:gd name="connsiteX1" fmla="*/ 27316 w 115644"/>
                <a:gd name="connsiteY1" fmla="*/ 40064 h 166760"/>
                <a:gd name="connsiteX2" fmla="*/ 31365 w 115644"/>
                <a:gd name="connsiteY2" fmla="*/ 18808 h 166760"/>
                <a:gd name="connsiteX3" fmla="*/ 49332 w 115644"/>
                <a:gd name="connsiteY3" fmla="*/ 8686 h 166760"/>
                <a:gd name="connsiteX4" fmla="*/ 71347 w 115644"/>
                <a:gd name="connsiteY4" fmla="*/ 39811 h 166760"/>
                <a:gd name="connsiteX5" fmla="*/ 67298 w 115644"/>
                <a:gd name="connsiteY5" fmla="*/ 61067 h 166760"/>
                <a:gd name="connsiteX6" fmla="*/ 49332 w 115644"/>
                <a:gd name="connsiteY6" fmla="*/ 71189 h 166760"/>
                <a:gd name="connsiteX7" fmla="*/ 19978 w 115644"/>
                <a:gd name="connsiteY7" fmla="*/ 81058 h 166760"/>
                <a:gd name="connsiteX8" fmla="*/ 24280 w 115644"/>
                <a:gd name="connsiteY8" fmla="*/ 69165 h 166760"/>
                <a:gd name="connsiteX9" fmla="*/ 49332 w 115644"/>
                <a:gd name="connsiteY9" fmla="*/ 77010 h 166760"/>
                <a:gd name="connsiteX10" fmla="*/ 90326 w 115644"/>
                <a:gd name="connsiteY10" fmla="*/ 40064 h 166760"/>
                <a:gd name="connsiteX11" fmla="*/ 79951 w 115644"/>
                <a:gd name="connsiteY11" fmla="*/ 15518 h 166760"/>
                <a:gd name="connsiteX12" fmla="*/ 102726 w 115644"/>
                <a:gd name="connsiteY12" fmla="*/ 5649 h 166760"/>
                <a:gd name="connsiteX13" fmla="*/ 105256 w 115644"/>
                <a:gd name="connsiteY13" fmla="*/ 5902 h 166760"/>
                <a:gd name="connsiteX14" fmla="*/ 101207 w 115644"/>
                <a:gd name="connsiteY14" fmla="*/ 12735 h 166760"/>
                <a:gd name="connsiteX15" fmla="*/ 108546 w 115644"/>
                <a:gd name="connsiteY15" fmla="*/ 20073 h 166760"/>
                <a:gd name="connsiteX16" fmla="*/ 115884 w 115644"/>
                <a:gd name="connsiteY16" fmla="*/ 12482 h 166760"/>
                <a:gd name="connsiteX17" fmla="*/ 102979 w 115644"/>
                <a:gd name="connsiteY17" fmla="*/ 82 h 166760"/>
                <a:gd name="connsiteX18" fmla="*/ 76155 w 115644"/>
                <a:gd name="connsiteY18" fmla="*/ 11975 h 166760"/>
                <a:gd name="connsiteX19" fmla="*/ 49332 w 115644"/>
                <a:gd name="connsiteY19" fmla="*/ 2866 h 166760"/>
                <a:gd name="connsiteX20" fmla="*/ 8338 w 115644"/>
                <a:gd name="connsiteY20" fmla="*/ 39811 h 166760"/>
                <a:gd name="connsiteX21" fmla="*/ 20231 w 115644"/>
                <a:gd name="connsiteY21" fmla="*/ 65875 h 166760"/>
                <a:gd name="connsiteX22" fmla="*/ 12386 w 115644"/>
                <a:gd name="connsiteY22" fmla="*/ 86879 h 166760"/>
                <a:gd name="connsiteX23" fmla="*/ 23521 w 115644"/>
                <a:gd name="connsiteY23" fmla="*/ 109400 h 166760"/>
                <a:gd name="connsiteX24" fmla="*/ 240 w 115644"/>
                <a:gd name="connsiteY24" fmla="*/ 134705 h 166760"/>
                <a:gd name="connsiteX25" fmla="*/ 56164 w 115644"/>
                <a:gd name="connsiteY25" fmla="*/ 166843 h 166760"/>
                <a:gd name="connsiteX26" fmla="*/ 112341 w 115644"/>
                <a:gd name="connsiteY26" fmla="*/ 134199 h 166760"/>
                <a:gd name="connsiteX27" fmla="*/ 95893 w 115644"/>
                <a:gd name="connsiteY27" fmla="*/ 105351 h 166760"/>
                <a:gd name="connsiteX28" fmla="*/ 52368 w 115644"/>
                <a:gd name="connsiteY28" fmla="*/ 98266 h 166760"/>
                <a:gd name="connsiteX29" fmla="*/ 33390 w 115644"/>
                <a:gd name="connsiteY29" fmla="*/ 98013 h 166760"/>
                <a:gd name="connsiteX30" fmla="*/ 19978 w 115644"/>
                <a:gd name="connsiteY30" fmla="*/ 81058 h 166760"/>
                <a:gd name="connsiteX31" fmla="*/ 56417 w 115644"/>
                <a:gd name="connsiteY31" fmla="*/ 161023 h 166760"/>
                <a:gd name="connsiteX32" fmla="*/ 13399 w 115644"/>
                <a:gd name="connsiteY32" fmla="*/ 134705 h 166760"/>
                <a:gd name="connsiteX33" fmla="*/ 34149 w 115644"/>
                <a:gd name="connsiteY33" fmla="*/ 112943 h 166760"/>
                <a:gd name="connsiteX34" fmla="*/ 49079 w 115644"/>
                <a:gd name="connsiteY34" fmla="*/ 112943 h 166760"/>
                <a:gd name="connsiteX35" fmla="*/ 99183 w 115644"/>
                <a:gd name="connsiteY35" fmla="*/ 134705 h 166760"/>
                <a:gd name="connsiteX36" fmla="*/ 56417 w 115644"/>
                <a:gd name="connsiteY36" fmla="*/ 16102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32" y="71189"/>
                  </a:moveTo>
                  <a:cubicBezTo>
                    <a:pt x="27316" y="71189"/>
                    <a:pt x="27316" y="45884"/>
                    <a:pt x="27316" y="40064"/>
                  </a:cubicBezTo>
                  <a:cubicBezTo>
                    <a:pt x="27316" y="33232"/>
                    <a:pt x="27569" y="25134"/>
                    <a:pt x="31365" y="18808"/>
                  </a:cubicBezTo>
                  <a:cubicBezTo>
                    <a:pt x="33390" y="15771"/>
                    <a:pt x="39210" y="8686"/>
                    <a:pt x="49332" y="8686"/>
                  </a:cubicBezTo>
                  <a:cubicBezTo>
                    <a:pt x="71347" y="8686"/>
                    <a:pt x="71347" y="33991"/>
                    <a:pt x="71347" y="39811"/>
                  </a:cubicBezTo>
                  <a:cubicBezTo>
                    <a:pt x="71347" y="46643"/>
                    <a:pt x="71094" y="54741"/>
                    <a:pt x="67298" y="61067"/>
                  </a:cubicBezTo>
                  <a:cubicBezTo>
                    <a:pt x="65274" y="64104"/>
                    <a:pt x="59454" y="71189"/>
                    <a:pt x="49332" y="71189"/>
                  </a:cubicBezTo>
                  <a:close/>
                  <a:moveTo>
                    <a:pt x="19978" y="81058"/>
                  </a:moveTo>
                  <a:cubicBezTo>
                    <a:pt x="19978" y="80046"/>
                    <a:pt x="19978" y="74226"/>
                    <a:pt x="24280" y="69165"/>
                  </a:cubicBezTo>
                  <a:cubicBezTo>
                    <a:pt x="34149" y="76250"/>
                    <a:pt x="44524" y="77010"/>
                    <a:pt x="49332" y="77010"/>
                  </a:cubicBezTo>
                  <a:cubicBezTo>
                    <a:pt x="72866" y="77010"/>
                    <a:pt x="90326" y="59549"/>
                    <a:pt x="90326" y="40064"/>
                  </a:cubicBezTo>
                  <a:cubicBezTo>
                    <a:pt x="90326" y="30701"/>
                    <a:pt x="86277" y="21338"/>
                    <a:pt x="79951" y="15518"/>
                  </a:cubicBezTo>
                  <a:cubicBezTo>
                    <a:pt x="89061" y="6914"/>
                    <a:pt x="98171" y="5649"/>
                    <a:pt x="102726" y="5649"/>
                  </a:cubicBezTo>
                  <a:cubicBezTo>
                    <a:pt x="103232" y="5649"/>
                    <a:pt x="104497" y="5649"/>
                    <a:pt x="105256" y="5902"/>
                  </a:cubicBezTo>
                  <a:cubicBezTo>
                    <a:pt x="102473" y="6914"/>
                    <a:pt x="101207" y="9698"/>
                    <a:pt x="101207" y="12735"/>
                  </a:cubicBezTo>
                  <a:cubicBezTo>
                    <a:pt x="101207" y="17037"/>
                    <a:pt x="104497" y="20073"/>
                    <a:pt x="108546" y="20073"/>
                  </a:cubicBezTo>
                  <a:cubicBezTo>
                    <a:pt x="111076" y="20073"/>
                    <a:pt x="115884" y="18302"/>
                    <a:pt x="115884" y="12482"/>
                  </a:cubicBezTo>
                  <a:cubicBezTo>
                    <a:pt x="115884" y="8180"/>
                    <a:pt x="112848" y="82"/>
                    <a:pt x="102979" y="82"/>
                  </a:cubicBezTo>
                  <a:cubicBezTo>
                    <a:pt x="97918" y="82"/>
                    <a:pt x="86783" y="1600"/>
                    <a:pt x="76155" y="11975"/>
                  </a:cubicBezTo>
                  <a:cubicBezTo>
                    <a:pt x="65527" y="3625"/>
                    <a:pt x="54899" y="2866"/>
                    <a:pt x="49332" y="2866"/>
                  </a:cubicBezTo>
                  <a:cubicBezTo>
                    <a:pt x="25798" y="2866"/>
                    <a:pt x="8338" y="20326"/>
                    <a:pt x="8338" y="39811"/>
                  </a:cubicBezTo>
                  <a:cubicBezTo>
                    <a:pt x="8338" y="50945"/>
                    <a:pt x="13905" y="60561"/>
                    <a:pt x="20231" y="65875"/>
                  </a:cubicBezTo>
                  <a:cubicBezTo>
                    <a:pt x="16941" y="69671"/>
                    <a:pt x="12386" y="78022"/>
                    <a:pt x="12386" y="86879"/>
                  </a:cubicBezTo>
                  <a:cubicBezTo>
                    <a:pt x="12386" y="94723"/>
                    <a:pt x="15676" y="104339"/>
                    <a:pt x="23521" y="109400"/>
                  </a:cubicBezTo>
                  <a:cubicBezTo>
                    <a:pt x="8338" y="113702"/>
                    <a:pt x="240" y="124583"/>
                    <a:pt x="240" y="134705"/>
                  </a:cubicBezTo>
                  <a:cubicBezTo>
                    <a:pt x="240" y="152925"/>
                    <a:pt x="25292" y="166843"/>
                    <a:pt x="56164" y="166843"/>
                  </a:cubicBezTo>
                  <a:cubicBezTo>
                    <a:pt x="86024" y="166843"/>
                    <a:pt x="112341" y="153937"/>
                    <a:pt x="112341" y="134199"/>
                  </a:cubicBezTo>
                  <a:cubicBezTo>
                    <a:pt x="112341" y="125342"/>
                    <a:pt x="108799" y="112437"/>
                    <a:pt x="95893" y="105351"/>
                  </a:cubicBezTo>
                  <a:cubicBezTo>
                    <a:pt x="82481" y="98266"/>
                    <a:pt x="67805" y="98266"/>
                    <a:pt x="52368" y="98266"/>
                  </a:cubicBezTo>
                  <a:cubicBezTo>
                    <a:pt x="46042" y="98266"/>
                    <a:pt x="35161" y="98266"/>
                    <a:pt x="33390" y="98013"/>
                  </a:cubicBezTo>
                  <a:cubicBezTo>
                    <a:pt x="25292" y="97001"/>
                    <a:pt x="19978" y="89156"/>
                    <a:pt x="19978" y="81058"/>
                  </a:cubicBezTo>
                  <a:close/>
                  <a:moveTo>
                    <a:pt x="56417" y="161023"/>
                  </a:moveTo>
                  <a:cubicBezTo>
                    <a:pt x="30859" y="161023"/>
                    <a:pt x="13399" y="148117"/>
                    <a:pt x="13399" y="134705"/>
                  </a:cubicBezTo>
                  <a:cubicBezTo>
                    <a:pt x="13399" y="123065"/>
                    <a:pt x="23014" y="113702"/>
                    <a:pt x="34149" y="112943"/>
                  </a:cubicBezTo>
                  <a:lnTo>
                    <a:pt x="49079" y="112943"/>
                  </a:lnTo>
                  <a:cubicBezTo>
                    <a:pt x="70841" y="112943"/>
                    <a:pt x="99183" y="112943"/>
                    <a:pt x="99183" y="134705"/>
                  </a:cubicBezTo>
                  <a:cubicBezTo>
                    <a:pt x="99183" y="148370"/>
                    <a:pt x="81216" y="161023"/>
                    <a:pt x="56417" y="161023"/>
                  </a:cubicBezTo>
                  <a:close/>
                </a:path>
              </a:pathLst>
            </a:custGeom>
            <a:solidFill>
              <a:srgbClr val="000000"/>
            </a:solidFill>
            <a:ln w="25400"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0D306A33-0B0D-FC04-EB8C-678284980A47}"/>
                </a:ext>
              </a:extLst>
            </p:cNvPr>
            <p:cNvSpPr/>
            <p:nvPr>
              <p:custDataLst>
                <p:tags r:id="rId21"/>
              </p:custDataLst>
            </p:nvPr>
          </p:nvSpPr>
          <p:spPr>
            <a:xfrm>
              <a:off x="8788044" y="4435351"/>
              <a:ext cx="58707" cy="253051"/>
            </a:xfrm>
            <a:custGeom>
              <a:avLst/>
              <a:gdLst>
                <a:gd name="connsiteX0" fmla="*/ 58953 w 58707"/>
                <a:gd name="connsiteY0" fmla="*/ 250603 h 253051"/>
                <a:gd name="connsiteX1" fmla="*/ 54651 w 58707"/>
                <a:gd name="connsiteY1" fmla="*/ 245036 h 253051"/>
                <a:gd name="connsiteX2" fmla="*/ 14922 w 58707"/>
                <a:gd name="connsiteY2" fmla="*/ 126608 h 253051"/>
                <a:gd name="connsiteX3" fmla="*/ 55663 w 58707"/>
                <a:gd name="connsiteY3" fmla="*/ 6914 h 253051"/>
                <a:gd name="connsiteX4" fmla="*/ 58953 w 58707"/>
                <a:gd name="connsiteY4" fmla="*/ 2613 h 253051"/>
                <a:gd name="connsiteX5" fmla="*/ 56422 w 58707"/>
                <a:gd name="connsiteY5" fmla="*/ 82 h 253051"/>
                <a:gd name="connsiteX6" fmla="*/ 16187 w 58707"/>
                <a:gd name="connsiteY6" fmla="*/ 49427 h 253051"/>
                <a:gd name="connsiteX7" fmla="*/ 245 w 58707"/>
                <a:gd name="connsiteY7" fmla="*/ 126608 h 253051"/>
                <a:gd name="connsiteX8" fmla="*/ 16946 w 58707"/>
                <a:gd name="connsiteY8" fmla="*/ 205560 h 253051"/>
                <a:gd name="connsiteX9" fmla="*/ 56422 w 58707"/>
                <a:gd name="connsiteY9" fmla="*/ 253133 h 253051"/>
                <a:gd name="connsiteX10" fmla="*/ 58953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3" y="250603"/>
                  </a:moveTo>
                  <a:cubicBezTo>
                    <a:pt x="58953" y="249844"/>
                    <a:pt x="58953" y="249337"/>
                    <a:pt x="54651" y="245036"/>
                  </a:cubicBezTo>
                  <a:cubicBezTo>
                    <a:pt x="23020" y="213151"/>
                    <a:pt x="14922" y="165324"/>
                    <a:pt x="14922" y="126608"/>
                  </a:cubicBezTo>
                  <a:cubicBezTo>
                    <a:pt x="14922" y="82577"/>
                    <a:pt x="24538" y="38546"/>
                    <a:pt x="55663" y="6914"/>
                  </a:cubicBezTo>
                  <a:cubicBezTo>
                    <a:pt x="58953" y="3878"/>
                    <a:pt x="58953" y="3372"/>
                    <a:pt x="58953" y="2613"/>
                  </a:cubicBezTo>
                  <a:cubicBezTo>
                    <a:pt x="58953" y="841"/>
                    <a:pt x="57941" y="82"/>
                    <a:pt x="56422" y="82"/>
                  </a:cubicBezTo>
                  <a:cubicBezTo>
                    <a:pt x="53892" y="82"/>
                    <a:pt x="31117" y="17290"/>
                    <a:pt x="16187" y="49427"/>
                  </a:cubicBezTo>
                  <a:cubicBezTo>
                    <a:pt x="3282" y="77263"/>
                    <a:pt x="245" y="105351"/>
                    <a:pt x="245" y="126608"/>
                  </a:cubicBezTo>
                  <a:cubicBezTo>
                    <a:pt x="245" y="146346"/>
                    <a:pt x="3029" y="176965"/>
                    <a:pt x="16946" y="205560"/>
                  </a:cubicBezTo>
                  <a:cubicBezTo>
                    <a:pt x="32129" y="236685"/>
                    <a:pt x="53892" y="253133"/>
                    <a:pt x="56422" y="253133"/>
                  </a:cubicBezTo>
                  <a:cubicBezTo>
                    <a:pt x="57941" y="253133"/>
                    <a:pt x="58953" y="252374"/>
                    <a:pt x="58953" y="250603"/>
                  </a:cubicBezTo>
                  <a:close/>
                </a:path>
              </a:pathLst>
            </a:custGeom>
            <a:solidFill>
              <a:srgbClr val="000000"/>
            </a:solidFill>
            <a:ln w="25400"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5E686967-698E-AECD-F7CA-CB17DAF0AF50}"/>
                </a:ext>
              </a:extLst>
            </p:cNvPr>
            <p:cNvSpPr/>
            <p:nvPr>
              <p:custDataLst>
                <p:tags r:id="rId22"/>
              </p:custDataLst>
            </p:nvPr>
          </p:nvSpPr>
          <p:spPr>
            <a:xfrm>
              <a:off x="8908124" y="4449522"/>
              <a:ext cx="67564" cy="38969"/>
            </a:xfrm>
            <a:custGeom>
              <a:avLst/>
              <a:gdLst>
                <a:gd name="connsiteX0" fmla="*/ 34158 w 67564"/>
                <a:gd name="connsiteY0" fmla="*/ 82 h 38969"/>
                <a:gd name="connsiteX1" fmla="*/ 250 w 67564"/>
                <a:gd name="connsiteY1" fmla="*/ 34497 h 38969"/>
                <a:gd name="connsiteX2" fmla="*/ 4804 w 67564"/>
                <a:gd name="connsiteY2" fmla="*/ 39052 h 38969"/>
                <a:gd name="connsiteX3" fmla="*/ 34158 w 67564"/>
                <a:gd name="connsiteY3" fmla="*/ 13241 h 38969"/>
                <a:gd name="connsiteX4" fmla="*/ 63259 w 67564"/>
                <a:gd name="connsiteY4" fmla="*/ 39052 h 38969"/>
                <a:gd name="connsiteX5" fmla="*/ 67814 w 67564"/>
                <a:gd name="connsiteY5" fmla="*/ 34497 h 38969"/>
                <a:gd name="connsiteX6" fmla="*/ 34158 w 67564"/>
                <a:gd name="connsiteY6" fmla="*/ 82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58" y="82"/>
                  </a:moveTo>
                  <a:lnTo>
                    <a:pt x="250" y="34497"/>
                  </a:lnTo>
                  <a:lnTo>
                    <a:pt x="4804" y="39052"/>
                  </a:lnTo>
                  <a:lnTo>
                    <a:pt x="34158" y="13241"/>
                  </a:lnTo>
                  <a:lnTo>
                    <a:pt x="63259" y="39052"/>
                  </a:lnTo>
                  <a:lnTo>
                    <a:pt x="67814" y="34497"/>
                  </a:lnTo>
                  <a:lnTo>
                    <a:pt x="34158" y="82"/>
                  </a:lnTo>
                  <a:close/>
                </a:path>
              </a:pathLst>
            </a:custGeom>
            <a:solidFill>
              <a:srgbClr val="000000"/>
            </a:solidFill>
            <a:ln w="25400"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CB137D38-7E0C-72B7-E684-4302827AE931}"/>
                </a:ext>
              </a:extLst>
            </p:cNvPr>
            <p:cNvSpPr/>
            <p:nvPr>
              <p:custDataLst>
                <p:tags r:id="rId23"/>
              </p:custDataLst>
            </p:nvPr>
          </p:nvSpPr>
          <p:spPr>
            <a:xfrm>
              <a:off x="8868740" y="4513291"/>
              <a:ext cx="116656" cy="163724"/>
            </a:xfrm>
            <a:custGeom>
              <a:avLst/>
              <a:gdLst>
                <a:gd name="connsiteX0" fmla="*/ 115893 w 116656"/>
                <a:gd name="connsiteY0" fmla="*/ 15518 h 163724"/>
                <a:gd name="connsiteX1" fmla="*/ 116905 w 116656"/>
                <a:gd name="connsiteY1" fmla="*/ 9698 h 163724"/>
                <a:gd name="connsiteX2" fmla="*/ 109567 w 116656"/>
                <a:gd name="connsiteY2" fmla="*/ 2866 h 163724"/>
                <a:gd name="connsiteX3" fmla="*/ 100710 w 116656"/>
                <a:gd name="connsiteY3" fmla="*/ 8180 h 163724"/>
                <a:gd name="connsiteX4" fmla="*/ 97167 w 116656"/>
                <a:gd name="connsiteY4" fmla="*/ 21844 h 163724"/>
                <a:gd name="connsiteX5" fmla="*/ 92106 w 116656"/>
                <a:gd name="connsiteY5" fmla="*/ 42089 h 163724"/>
                <a:gd name="connsiteX6" fmla="*/ 80719 w 116656"/>
                <a:gd name="connsiteY6" fmla="*/ 87638 h 163724"/>
                <a:gd name="connsiteX7" fmla="*/ 52124 w 116656"/>
                <a:gd name="connsiteY7" fmla="*/ 109147 h 163724"/>
                <a:gd name="connsiteX8" fmla="*/ 36435 w 116656"/>
                <a:gd name="connsiteY8" fmla="*/ 88650 h 163724"/>
                <a:gd name="connsiteX9" fmla="*/ 49341 w 116656"/>
                <a:gd name="connsiteY9" fmla="*/ 39052 h 163724"/>
                <a:gd name="connsiteX10" fmla="*/ 54402 w 116656"/>
                <a:gd name="connsiteY10" fmla="*/ 20832 h 163724"/>
                <a:gd name="connsiteX11" fmla="*/ 33652 w 116656"/>
                <a:gd name="connsiteY11" fmla="*/ 82 h 163724"/>
                <a:gd name="connsiteX12" fmla="*/ 249 w 116656"/>
                <a:gd name="connsiteY12" fmla="*/ 39052 h 163724"/>
                <a:gd name="connsiteX13" fmla="*/ 3285 w 116656"/>
                <a:gd name="connsiteY13" fmla="*/ 41582 h 163724"/>
                <a:gd name="connsiteX14" fmla="*/ 7334 w 116656"/>
                <a:gd name="connsiteY14" fmla="*/ 37028 h 163724"/>
                <a:gd name="connsiteX15" fmla="*/ 32892 w 116656"/>
                <a:gd name="connsiteY15" fmla="*/ 5649 h 163724"/>
                <a:gd name="connsiteX16" fmla="*/ 39219 w 116656"/>
                <a:gd name="connsiteY16" fmla="*/ 13747 h 163724"/>
                <a:gd name="connsiteX17" fmla="*/ 34917 w 116656"/>
                <a:gd name="connsiteY17" fmla="*/ 31460 h 163724"/>
                <a:gd name="connsiteX18" fmla="*/ 20240 w 116656"/>
                <a:gd name="connsiteY18" fmla="*/ 84601 h 163724"/>
                <a:gd name="connsiteX19" fmla="*/ 51112 w 116656"/>
                <a:gd name="connsiteY19" fmla="*/ 114714 h 163724"/>
                <a:gd name="connsiteX20" fmla="*/ 76670 w 116656"/>
                <a:gd name="connsiteY20" fmla="*/ 103327 h 163724"/>
                <a:gd name="connsiteX21" fmla="*/ 60222 w 116656"/>
                <a:gd name="connsiteY21" fmla="*/ 142297 h 163724"/>
                <a:gd name="connsiteX22" fmla="*/ 32386 w 116656"/>
                <a:gd name="connsiteY22" fmla="*/ 158239 h 163724"/>
                <a:gd name="connsiteX23" fmla="*/ 13154 w 116656"/>
                <a:gd name="connsiteY23" fmla="*/ 147611 h 163724"/>
                <a:gd name="connsiteX24" fmla="*/ 24036 w 116656"/>
                <a:gd name="connsiteY24" fmla="*/ 144574 h 163724"/>
                <a:gd name="connsiteX25" fmla="*/ 29097 w 116656"/>
                <a:gd name="connsiteY25" fmla="*/ 134199 h 163724"/>
                <a:gd name="connsiteX26" fmla="*/ 19734 w 116656"/>
                <a:gd name="connsiteY26" fmla="*/ 125342 h 163724"/>
                <a:gd name="connsiteX27" fmla="*/ 5563 w 116656"/>
                <a:gd name="connsiteY27" fmla="*/ 141791 h 163724"/>
                <a:gd name="connsiteX28" fmla="*/ 32386 w 116656"/>
                <a:gd name="connsiteY28" fmla="*/ 163806 h 163724"/>
                <a:gd name="connsiteX29" fmla="*/ 91600 w 116656"/>
                <a:gd name="connsiteY29" fmla="*/ 112184 h 163724"/>
                <a:gd name="connsiteX30" fmla="*/ 115893 w 116656"/>
                <a:gd name="connsiteY30" fmla="*/ 1551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93" y="15518"/>
                  </a:moveTo>
                  <a:cubicBezTo>
                    <a:pt x="116905" y="11975"/>
                    <a:pt x="116905" y="11469"/>
                    <a:pt x="116905" y="9698"/>
                  </a:cubicBezTo>
                  <a:cubicBezTo>
                    <a:pt x="116905" y="5143"/>
                    <a:pt x="113363" y="2866"/>
                    <a:pt x="109567" y="2866"/>
                  </a:cubicBezTo>
                  <a:cubicBezTo>
                    <a:pt x="107036" y="2866"/>
                    <a:pt x="102988" y="4384"/>
                    <a:pt x="100710" y="8180"/>
                  </a:cubicBezTo>
                  <a:cubicBezTo>
                    <a:pt x="100204" y="9445"/>
                    <a:pt x="98180" y="17290"/>
                    <a:pt x="97167" y="21844"/>
                  </a:cubicBezTo>
                  <a:cubicBezTo>
                    <a:pt x="95396" y="28424"/>
                    <a:pt x="93625" y="35256"/>
                    <a:pt x="92106" y="42089"/>
                  </a:cubicBezTo>
                  <a:lnTo>
                    <a:pt x="80719" y="87638"/>
                  </a:lnTo>
                  <a:cubicBezTo>
                    <a:pt x="79707" y="91434"/>
                    <a:pt x="68826" y="109147"/>
                    <a:pt x="52124" y="109147"/>
                  </a:cubicBezTo>
                  <a:cubicBezTo>
                    <a:pt x="39219" y="109147"/>
                    <a:pt x="36435" y="98013"/>
                    <a:pt x="36435" y="88650"/>
                  </a:cubicBezTo>
                  <a:cubicBezTo>
                    <a:pt x="36435" y="77010"/>
                    <a:pt x="40737" y="61320"/>
                    <a:pt x="49341" y="39052"/>
                  </a:cubicBezTo>
                  <a:cubicBezTo>
                    <a:pt x="53390" y="28677"/>
                    <a:pt x="54402" y="25893"/>
                    <a:pt x="54402" y="20832"/>
                  </a:cubicBezTo>
                  <a:cubicBezTo>
                    <a:pt x="54402" y="9445"/>
                    <a:pt x="46304" y="82"/>
                    <a:pt x="33652" y="82"/>
                  </a:cubicBezTo>
                  <a:cubicBezTo>
                    <a:pt x="9612" y="82"/>
                    <a:pt x="249" y="36775"/>
                    <a:pt x="249" y="39052"/>
                  </a:cubicBezTo>
                  <a:cubicBezTo>
                    <a:pt x="249" y="41582"/>
                    <a:pt x="2779" y="41582"/>
                    <a:pt x="3285" y="41582"/>
                  </a:cubicBezTo>
                  <a:cubicBezTo>
                    <a:pt x="5816" y="41582"/>
                    <a:pt x="6069" y="41076"/>
                    <a:pt x="7334" y="37028"/>
                  </a:cubicBezTo>
                  <a:cubicBezTo>
                    <a:pt x="14167" y="13241"/>
                    <a:pt x="24289" y="5649"/>
                    <a:pt x="32892" y="5649"/>
                  </a:cubicBezTo>
                  <a:cubicBezTo>
                    <a:pt x="34917" y="5649"/>
                    <a:pt x="39219" y="5649"/>
                    <a:pt x="39219" y="13747"/>
                  </a:cubicBezTo>
                  <a:cubicBezTo>
                    <a:pt x="39219" y="20073"/>
                    <a:pt x="36688" y="26652"/>
                    <a:pt x="34917" y="31460"/>
                  </a:cubicBezTo>
                  <a:cubicBezTo>
                    <a:pt x="24795" y="58284"/>
                    <a:pt x="20240" y="72708"/>
                    <a:pt x="20240" y="84601"/>
                  </a:cubicBezTo>
                  <a:cubicBezTo>
                    <a:pt x="20240" y="107123"/>
                    <a:pt x="36182" y="114714"/>
                    <a:pt x="51112" y="114714"/>
                  </a:cubicBezTo>
                  <a:cubicBezTo>
                    <a:pt x="60981" y="114714"/>
                    <a:pt x="69585" y="110412"/>
                    <a:pt x="76670" y="103327"/>
                  </a:cubicBezTo>
                  <a:cubicBezTo>
                    <a:pt x="73381" y="116486"/>
                    <a:pt x="70344" y="128885"/>
                    <a:pt x="60222" y="142297"/>
                  </a:cubicBezTo>
                  <a:cubicBezTo>
                    <a:pt x="53643" y="150901"/>
                    <a:pt x="44027" y="158239"/>
                    <a:pt x="32386" y="158239"/>
                  </a:cubicBezTo>
                  <a:cubicBezTo>
                    <a:pt x="28844" y="158239"/>
                    <a:pt x="17456" y="157480"/>
                    <a:pt x="13154" y="147611"/>
                  </a:cubicBezTo>
                  <a:cubicBezTo>
                    <a:pt x="17203" y="147611"/>
                    <a:pt x="20493" y="147611"/>
                    <a:pt x="24036" y="144574"/>
                  </a:cubicBezTo>
                  <a:cubicBezTo>
                    <a:pt x="26566" y="142297"/>
                    <a:pt x="29097" y="139007"/>
                    <a:pt x="29097" y="134199"/>
                  </a:cubicBezTo>
                  <a:cubicBezTo>
                    <a:pt x="29097" y="126355"/>
                    <a:pt x="22264" y="125342"/>
                    <a:pt x="19734" y="125342"/>
                  </a:cubicBezTo>
                  <a:cubicBezTo>
                    <a:pt x="13914" y="125342"/>
                    <a:pt x="5563" y="129391"/>
                    <a:pt x="5563" y="141791"/>
                  </a:cubicBezTo>
                  <a:cubicBezTo>
                    <a:pt x="5563" y="154443"/>
                    <a:pt x="16697" y="163806"/>
                    <a:pt x="32386" y="163806"/>
                  </a:cubicBezTo>
                  <a:cubicBezTo>
                    <a:pt x="58451" y="163806"/>
                    <a:pt x="84515" y="140778"/>
                    <a:pt x="91600" y="112184"/>
                  </a:cubicBezTo>
                  <a:lnTo>
                    <a:pt x="115893" y="15518"/>
                  </a:lnTo>
                  <a:close/>
                </a:path>
              </a:pathLst>
            </a:custGeom>
            <a:solidFill>
              <a:srgbClr val="000000"/>
            </a:solidFill>
            <a:ln w="25400"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4A983213-BC75-A277-203D-61E2925ED578}"/>
                </a:ext>
              </a:extLst>
            </p:cNvPr>
            <p:cNvSpPr/>
            <p:nvPr>
              <p:custDataLst>
                <p:tags r:id="rId24"/>
              </p:custDataLst>
            </p:nvPr>
          </p:nvSpPr>
          <p:spPr>
            <a:xfrm>
              <a:off x="9024660" y="4435351"/>
              <a:ext cx="10122" cy="253051"/>
            </a:xfrm>
            <a:custGeom>
              <a:avLst/>
              <a:gdLst>
                <a:gd name="connsiteX0" fmla="*/ 10376 w 10122"/>
                <a:gd name="connsiteY0" fmla="*/ 9192 h 253051"/>
                <a:gd name="connsiteX1" fmla="*/ 5315 w 10122"/>
                <a:gd name="connsiteY1" fmla="*/ 82 h 253051"/>
                <a:gd name="connsiteX2" fmla="*/ 254 w 10122"/>
                <a:gd name="connsiteY2" fmla="*/ 9192 h 253051"/>
                <a:gd name="connsiteX3" fmla="*/ 254 w 10122"/>
                <a:gd name="connsiteY3" fmla="*/ 244023 h 253051"/>
                <a:gd name="connsiteX4" fmla="*/ 5315 w 10122"/>
                <a:gd name="connsiteY4" fmla="*/ 253133 h 253051"/>
                <a:gd name="connsiteX5" fmla="*/ 10376 w 10122"/>
                <a:gd name="connsiteY5" fmla="*/ 244023 h 253051"/>
                <a:gd name="connsiteX6" fmla="*/ 10376 w 1012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76" y="9192"/>
                  </a:moveTo>
                  <a:cubicBezTo>
                    <a:pt x="10376" y="4637"/>
                    <a:pt x="10376" y="82"/>
                    <a:pt x="5315" y="82"/>
                  </a:cubicBezTo>
                  <a:cubicBezTo>
                    <a:pt x="254" y="82"/>
                    <a:pt x="254" y="4637"/>
                    <a:pt x="254" y="9192"/>
                  </a:cubicBezTo>
                  <a:lnTo>
                    <a:pt x="254" y="244023"/>
                  </a:lnTo>
                  <a:cubicBezTo>
                    <a:pt x="254" y="248578"/>
                    <a:pt x="254" y="253133"/>
                    <a:pt x="5315" y="253133"/>
                  </a:cubicBezTo>
                  <a:cubicBezTo>
                    <a:pt x="10376" y="253133"/>
                    <a:pt x="10376" y="248578"/>
                    <a:pt x="10376" y="244023"/>
                  </a:cubicBezTo>
                  <a:lnTo>
                    <a:pt x="10376" y="9192"/>
                  </a:lnTo>
                  <a:close/>
                </a:path>
              </a:pathLst>
            </a:custGeom>
            <a:solidFill>
              <a:srgbClr val="000000"/>
            </a:solidFill>
            <a:ln w="25400"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4FEF8408-A7D3-7F9D-28C1-EADC0AA91726}"/>
                </a:ext>
              </a:extLst>
            </p:cNvPr>
            <p:cNvSpPr/>
            <p:nvPr>
              <p:custDataLst>
                <p:tags r:id="rId25"/>
              </p:custDataLst>
            </p:nvPr>
          </p:nvSpPr>
          <p:spPr>
            <a:xfrm>
              <a:off x="9074961" y="4452305"/>
              <a:ext cx="193331" cy="172833"/>
            </a:xfrm>
            <a:custGeom>
              <a:avLst/>
              <a:gdLst>
                <a:gd name="connsiteX0" fmla="*/ 30370 w 193331"/>
                <a:gd name="connsiteY0" fmla="*/ 153178 h 172833"/>
                <a:gd name="connsiteX1" fmla="*/ 7342 w 193331"/>
                <a:gd name="connsiteY1" fmla="*/ 165071 h 172833"/>
                <a:gd name="connsiteX2" fmla="*/ 257 w 193331"/>
                <a:gd name="connsiteY2" fmla="*/ 169879 h 172833"/>
                <a:gd name="connsiteX3" fmla="*/ 7342 w 193331"/>
                <a:gd name="connsiteY3" fmla="*/ 172916 h 172833"/>
                <a:gd name="connsiteX4" fmla="*/ 91102 w 193331"/>
                <a:gd name="connsiteY4" fmla="*/ 172916 h 172833"/>
                <a:gd name="connsiteX5" fmla="*/ 193588 w 193331"/>
                <a:gd name="connsiteY5" fmla="*/ 64104 h 172833"/>
                <a:gd name="connsiteX6" fmla="*/ 134121 w 193331"/>
                <a:gd name="connsiteY6" fmla="*/ 82 h 172833"/>
                <a:gd name="connsiteX7" fmla="*/ 49096 w 193331"/>
                <a:gd name="connsiteY7" fmla="*/ 82 h 172833"/>
                <a:gd name="connsiteX8" fmla="*/ 41504 w 193331"/>
                <a:gd name="connsiteY8" fmla="*/ 4890 h 172833"/>
                <a:gd name="connsiteX9" fmla="*/ 48843 w 193331"/>
                <a:gd name="connsiteY9" fmla="*/ 7927 h 172833"/>
                <a:gd name="connsiteX10" fmla="*/ 59724 w 193331"/>
                <a:gd name="connsiteY10" fmla="*/ 8433 h 172833"/>
                <a:gd name="connsiteX11" fmla="*/ 65291 w 193331"/>
                <a:gd name="connsiteY11" fmla="*/ 12482 h 172833"/>
                <a:gd name="connsiteX12" fmla="*/ 64279 w 193331"/>
                <a:gd name="connsiteY12" fmla="*/ 17290 h 172833"/>
                <a:gd name="connsiteX13" fmla="*/ 30370 w 193331"/>
                <a:gd name="connsiteY13" fmla="*/ 153178 h 172833"/>
                <a:gd name="connsiteX14" fmla="*/ 85029 w 193331"/>
                <a:gd name="connsiteY14" fmla="*/ 17543 h 172833"/>
                <a:gd name="connsiteX15" fmla="*/ 98694 w 193331"/>
                <a:gd name="connsiteY15" fmla="*/ 7927 h 172833"/>
                <a:gd name="connsiteX16" fmla="*/ 125770 w 193331"/>
                <a:gd name="connsiteY16" fmla="*/ 7927 h 172833"/>
                <a:gd name="connsiteX17" fmla="*/ 171572 w 193331"/>
                <a:gd name="connsiteY17" fmla="*/ 54741 h 172833"/>
                <a:gd name="connsiteX18" fmla="*/ 145002 w 193331"/>
                <a:gd name="connsiteY18" fmla="*/ 136477 h 172833"/>
                <a:gd name="connsiteX19" fmla="*/ 86547 w 193331"/>
                <a:gd name="connsiteY19" fmla="*/ 165071 h 172833"/>
                <a:gd name="connsiteX20" fmla="*/ 57953 w 193331"/>
                <a:gd name="connsiteY20" fmla="*/ 165071 h 172833"/>
                <a:gd name="connsiteX21" fmla="*/ 52385 w 193331"/>
                <a:gd name="connsiteY21" fmla="*/ 164818 h 172833"/>
                <a:gd name="connsiteX22" fmla="*/ 49096 w 193331"/>
                <a:gd name="connsiteY22" fmla="*/ 162288 h 172833"/>
                <a:gd name="connsiteX23" fmla="*/ 50361 w 193331"/>
                <a:gd name="connsiteY23" fmla="*/ 156468 h 172833"/>
                <a:gd name="connsiteX24" fmla="*/ 85029 w 193331"/>
                <a:gd name="connsiteY24" fmla="*/ 1754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72833">
                  <a:moveTo>
                    <a:pt x="30370" y="153178"/>
                  </a:moveTo>
                  <a:cubicBezTo>
                    <a:pt x="27839" y="163047"/>
                    <a:pt x="27333" y="165071"/>
                    <a:pt x="7342" y="165071"/>
                  </a:cubicBezTo>
                  <a:cubicBezTo>
                    <a:pt x="3040" y="165071"/>
                    <a:pt x="257" y="165071"/>
                    <a:pt x="257" y="169879"/>
                  </a:cubicBezTo>
                  <a:cubicBezTo>
                    <a:pt x="257" y="172916"/>
                    <a:pt x="2534" y="172916"/>
                    <a:pt x="7342" y="172916"/>
                  </a:cubicBezTo>
                  <a:lnTo>
                    <a:pt x="91102" y="172916"/>
                  </a:lnTo>
                  <a:cubicBezTo>
                    <a:pt x="143737" y="172916"/>
                    <a:pt x="193588" y="119522"/>
                    <a:pt x="193588" y="64104"/>
                  </a:cubicBezTo>
                  <a:cubicBezTo>
                    <a:pt x="193588" y="28424"/>
                    <a:pt x="172079" y="82"/>
                    <a:pt x="134121" y="82"/>
                  </a:cubicBezTo>
                  <a:lnTo>
                    <a:pt x="49096" y="82"/>
                  </a:lnTo>
                  <a:cubicBezTo>
                    <a:pt x="44288" y="82"/>
                    <a:pt x="41504" y="82"/>
                    <a:pt x="41504" y="4890"/>
                  </a:cubicBezTo>
                  <a:cubicBezTo>
                    <a:pt x="41504" y="7927"/>
                    <a:pt x="43782" y="7927"/>
                    <a:pt x="48843" y="7927"/>
                  </a:cubicBezTo>
                  <a:cubicBezTo>
                    <a:pt x="52132" y="7927"/>
                    <a:pt x="56687" y="8180"/>
                    <a:pt x="59724" y="8433"/>
                  </a:cubicBezTo>
                  <a:cubicBezTo>
                    <a:pt x="63773" y="8939"/>
                    <a:pt x="65291" y="9698"/>
                    <a:pt x="65291" y="12482"/>
                  </a:cubicBezTo>
                  <a:cubicBezTo>
                    <a:pt x="65291" y="13494"/>
                    <a:pt x="65038" y="14253"/>
                    <a:pt x="64279" y="17290"/>
                  </a:cubicBezTo>
                  <a:lnTo>
                    <a:pt x="30370" y="153178"/>
                  </a:lnTo>
                  <a:close/>
                  <a:moveTo>
                    <a:pt x="85029" y="17543"/>
                  </a:moveTo>
                  <a:cubicBezTo>
                    <a:pt x="87306" y="8686"/>
                    <a:pt x="87813" y="7927"/>
                    <a:pt x="98694" y="7927"/>
                  </a:cubicBezTo>
                  <a:lnTo>
                    <a:pt x="125770" y="7927"/>
                  </a:lnTo>
                  <a:cubicBezTo>
                    <a:pt x="150569" y="7927"/>
                    <a:pt x="171572" y="21338"/>
                    <a:pt x="171572" y="54741"/>
                  </a:cubicBezTo>
                  <a:cubicBezTo>
                    <a:pt x="171572" y="67141"/>
                    <a:pt x="166511" y="108641"/>
                    <a:pt x="145002" y="136477"/>
                  </a:cubicBezTo>
                  <a:cubicBezTo>
                    <a:pt x="137664" y="145840"/>
                    <a:pt x="117673" y="165071"/>
                    <a:pt x="86547" y="165071"/>
                  </a:cubicBezTo>
                  <a:lnTo>
                    <a:pt x="57953" y="165071"/>
                  </a:lnTo>
                  <a:cubicBezTo>
                    <a:pt x="54410" y="165071"/>
                    <a:pt x="53904" y="165071"/>
                    <a:pt x="52385" y="164818"/>
                  </a:cubicBezTo>
                  <a:cubicBezTo>
                    <a:pt x="49855" y="164565"/>
                    <a:pt x="49096" y="164312"/>
                    <a:pt x="49096" y="162288"/>
                  </a:cubicBezTo>
                  <a:cubicBezTo>
                    <a:pt x="49096" y="161529"/>
                    <a:pt x="49096" y="161023"/>
                    <a:pt x="50361" y="156468"/>
                  </a:cubicBezTo>
                  <a:lnTo>
                    <a:pt x="85029" y="17543"/>
                  </a:lnTo>
                  <a:close/>
                </a:path>
              </a:pathLst>
            </a:custGeom>
            <a:solidFill>
              <a:srgbClr val="000000"/>
            </a:solidFill>
            <a:ln w="2540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C5FC6D23-AE36-4C8E-E017-611181F7AFDC}"/>
                </a:ext>
              </a:extLst>
            </p:cNvPr>
            <p:cNvSpPr/>
            <p:nvPr>
              <p:custDataLst>
                <p:tags r:id="rId26"/>
              </p:custDataLst>
            </p:nvPr>
          </p:nvSpPr>
          <p:spPr>
            <a:xfrm>
              <a:off x="9303136" y="4598316"/>
              <a:ext cx="29606" cy="75662"/>
            </a:xfrm>
            <a:custGeom>
              <a:avLst/>
              <a:gdLst>
                <a:gd name="connsiteX0" fmla="*/ 29872 w 29606"/>
                <a:gd name="connsiteY0" fmla="*/ 26652 h 75662"/>
                <a:gd name="connsiteX1" fmla="*/ 13677 w 29606"/>
                <a:gd name="connsiteY1" fmla="*/ 82 h 75662"/>
                <a:gd name="connsiteX2" fmla="*/ 265 w 29606"/>
                <a:gd name="connsiteY2" fmla="*/ 13494 h 75662"/>
                <a:gd name="connsiteX3" fmla="*/ 13677 w 29606"/>
                <a:gd name="connsiteY3" fmla="*/ 26906 h 75662"/>
                <a:gd name="connsiteX4" fmla="*/ 22534 w 29606"/>
                <a:gd name="connsiteY4" fmla="*/ 23616 h 75662"/>
                <a:gd name="connsiteX5" fmla="*/ 23799 w 29606"/>
                <a:gd name="connsiteY5" fmla="*/ 22857 h 75662"/>
                <a:gd name="connsiteX6" fmla="*/ 24305 w 29606"/>
                <a:gd name="connsiteY6" fmla="*/ 26652 h 75662"/>
                <a:gd name="connsiteX7" fmla="*/ 7098 w 29606"/>
                <a:gd name="connsiteY7" fmla="*/ 68912 h 75662"/>
                <a:gd name="connsiteX8" fmla="*/ 4314 w 29606"/>
                <a:gd name="connsiteY8" fmla="*/ 72961 h 75662"/>
                <a:gd name="connsiteX9" fmla="*/ 6845 w 29606"/>
                <a:gd name="connsiteY9" fmla="*/ 75744 h 75662"/>
                <a:gd name="connsiteX10" fmla="*/ 29872 w 29606"/>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72" y="26652"/>
                  </a:moveTo>
                  <a:cubicBezTo>
                    <a:pt x="29872" y="9951"/>
                    <a:pt x="23546" y="82"/>
                    <a:pt x="13677" y="82"/>
                  </a:cubicBezTo>
                  <a:cubicBezTo>
                    <a:pt x="5326" y="82"/>
                    <a:pt x="265" y="6408"/>
                    <a:pt x="265" y="13494"/>
                  </a:cubicBezTo>
                  <a:cubicBezTo>
                    <a:pt x="265" y="20326"/>
                    <a:pt x="5326" y="26906"/>
                    <a:pt x="13677" y="26906"/>
                  </a:cubicBezTo>
                  <a:cubicBezTo>
                    <a:pt x="16714" y="26906"/>
                    <a:pt x="20003" y="25893"/>
                    <a:pt x="22534" y="23616"/>
                  </a:cubicBezTo>
                  <a:cubicBezTo>
                    <a:pt x="23293" y="23110"/>
                    <a:pt x="23546" y="22857"/>
                    <a:pt x="23799" y="22857"/>
                  </a:cubicBezTo>
                  <a:cubicBezTo>
                    <a:pt x="24052" y="22857"/>
                    <a:pt x="24305" y="23110"/>
                    <a:pt x="24305" y="26652"/>
                  </a:cubicBezTo>
                  <a:cubicBezTo>
                    <a:pt x="24305" y="45378"/>
                    <a:pt x="15448" y="60561"/>
                    <a:pt x="7098" y="68912"/>
                  </a:cubicBezTo>
                  <a:cubicBezTo>
                    <a:pt x="4314" y="71696"/>
                    <a:pt x="4314" y="72202"/>
                    <a:pt x="4314" y="72961"/>
                  </a:cubicBezTo>
                  <a:cubicBezTo>
                    <a:pt x="4314" y="74732"/>
                    <a:pt x="5579" y="75744"/>
                    <a:pt x="6845" y="75744"/>
                  </a:cubicBezTo>
                  <a:cubicBezTo>
                    <a:pt x="9628" y="75744"/>
                    <a:pt x="29872" y="56259"/>
                    <a:pt x="29872" y="26652"/>
                  </a:cubicBezTo>
                  <a:close/>
                </a:path>
              </a:pathLst>
            </a:custGeom>
            <a:solidFill>
              <a:srgbClr val="000000"/>
            </a:solidFill>
            <a:ln w="25400"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491CAEC6-6085-F1D7-42C3-833ACEB93526}"/>
                </a:ext>
              </a:extLst>
            </p:cNvPr>
            <p:cNvSpPr/>
            <p:nvPr>
              <p:custDataLst>
                <p:tags r:id="rId27"/>
              </p:custDataLst>
            </p:nvPr>
          </p:nvSpPr>
          <p:spPr>
            <a:xfrm>
              <a:off x="9404468" y="4446738"/>
              <a:ext cx="104510" cy="181184"/>
            </a:xfrm>
            <a:custGeom>
              <a:avLst/>
              <a:gdLst>
                <a:gd name="connsiteX0" fmla="*/ 104780 w 104510"/>
                <a:gd name="connsiteY0" fmla="*/ 51958 h 181184"/>
                <a:gd name="connsiteX1" fmla="*/ 74414 w 104510"/>
                <a:gd name="connsiteY1" fmla="*/ 82 h 181184"/>
                <a:gd name="connsiteX2" fmla="*/ 270 w 104510"/>
                <a:gd name="connsiteY2" fmla="*/ 129391 h 181184"/>
                <a:gd name="connsiteX3" fmla="*/ 30636 w 104510"/>
                <a:gd name="connsiteY3" fmla="*/ 181267 h 181184"/>
                <a:gd name="connsiteX4" fmla="*/ 104780 w 104510"/>
                <a:gd name="connsiteY4" fmla="*/ 51958 h 181184"/>
                <a:gd name="connsiteX5" fmla="*/ 27093 w 104510"/>
                <a:gd name="connsiteY5" fmla="*/ 86626 h 181184"/>
                <a:gd name="connsiteX6" fmla="*/ 46578 w 104510"/>
                <a:gd name="connsiteY6" fmla="*/ 32220 h 181184"/>
                <a:gd name="connsiteX7" fmla="*/ 74161 w 104510"/>
                <a:gd name="connsiteY7" fmla="*/ 5649 h 181184"/>
                <a:gd name="connsiteX8" fmla="*/ 88079 w 104510"/>
                <a:gd name="connsiteY8" fmla="*/ 36268 h 181184"/>
                <a:gd name="connsiteX9" fmla="*/ 79981 w 104510"/>
                <a:gd name="connsiteY9" fmla="*/ 86626 h 181184"/>
                <a:gd name="connsiteX10" fmla="*/ 27093 w 104510"/>
                <a:gd name="connsiteY10" fmla="*/ 86626 h 181184"/>
                <a:gd name="connsiteX11" fmla="*/ 77703 w 104510"/>
                <a:gd name="connsiteY11" fmla="*/ 94723 h 181184"/>
                <a:gd name="connsiteX12" fmla="*/ 59990 w 104510"/>
                <a:gd name="connsiteY12" fmla="*/ 146093 h 181184"/>
                <a:gd name="connsiteX13" fmla="*/ 30636 w 104510"/>
                <a:gd name="connsiteY13" fmla="*/ 175700 h 181184"/>
                <a:gd name="connsiteX14" fmla="*/ 16971 w 104510"/>
                <a:gd name="connsiteY14" fmla="*/ 144827 h 181184"/>
                <a:gd name="connsiteX15" fmla="*/ 25069 w 104510"/>
                <a:gd name="connsiteY15" fmla="*/ 94723 h 181184"/>
                <a:gd name="connsiteX16" fmla="*/ 77703 w 104510"/>
                <a:gd name="connsiteY16" fmla="*/ 9472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80" y="51958"/>
                  </a:moveTo>
                  <a:cubicBezTo>
                    <a:pt x="104780" y="35256"/>
                    <a:pt x="100225" y="82"/>
                    <a:pt x="74414" y="82"/>
                  </a:cubicBezTo>
                  <a:cubicBezTo>
                    <a:pt x="39240" y="82"/>
                    <a:pt x="270" y="71442"/>
                    <a:pt x="270" y="129391"/>
                  </a:cubicBezTo>
                  <a:cubicBezTo>
                    <a:pt x="270" y="153178"/>
                    <a:pt x="7608" y="181267"/>
                    <a:pt x="30636" y="181267"/>
                  </a:cubicBezTo>
                  <a:cubicBezTo>
                    <a:pt x="66316" y="181267"/>
                    <a:pt x="104780" y="108641"/>
                    <a:pt x="104780" y="51958"/>
                  </a:cubicBezTo>
                  <a:close/>
                  <a:moveTo>
                    <a:pt x="27093" y="86626"/>
                  </a:moveTo>
                  <a:cubicBezTo>
                    <a:pt x="31395" y="70430"/>
                    <a:pt x="36456" y="50186"/>
                    <a:pt x="46578" y="32220"/>
                  </a:cubicBezTo>
                  <a:cubicBezTo>
                    <a:pt x="53411" y="19820"/>
                    <a:pt x="62773" y="5649"/>
                    <a:pt x="74161" y="5649"/>
                  </a:cubicBezTo>
                  <a:cubicBezTo>
                    <a:pt x="86560" y="5649"/>
                    <a:pt x="88079" y="21844"/>
                    <a:pt x="88079" y="36268"/>
                  </a:cubicBezTo>
                  <a:cubicBezTo>
                    <a:pt x="88079" y="48668"/>
                    <a:pt x="86054" y="61573"/>
                    <a:pt x="79981" y="86626"/>
                  </a:cubicBezTo>
                  <a:lnTo>
                    <a:pt x="27093" y="86626"/>
                  </a:lnTo>
                  <a:close/>
                  <a:moveTo>
                    <a:pt x="77703" y="94723"/>
                  </a:moveTo>
                  <a:cubicBezTo>
                    <a:pt x="74920" y="106364"/>
                    <a:pt x="69606" y="127873"/>
                    <a:pt x="59990" y="146093"/>
                  </a:cubicBezTo>
                  <a:cubicBezTo>
                    <a:pt x="51133" y="163300"/>
                    <a:pt x="41517" y="175700"/>
                    <a:pt x="30636" y="175700"/>
                  </a:cubicBezTo>
                  <a:cubicBezTo>
                    <a:pt x="22285" y="175700"/>
                    <a:pt x="16971" y="168361"/>
                    <a:pt x="16971" y="144827"/>
                  </a:cubicBezTo>
                  <a:cubicBezTo>
                    <a:pt x="16971" y="134199"/>
                    <a:pt x="18490" y="119522"/>
                    <a:pt x="25069" y="94723"/>
                  </a:cubicBezTo>
                  <a:lnTo>
                    <a:pt x="77703" y="94723"/>
                  </a:lnTo>
                  <a:close/>
                </a:path>
              </a:pathLst>
            </a:custGeom>
            <a:solidFill>
              <a:srgbClr val="000000"/>
            </a:solidFill>
            <a:ln w="25400"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B7A5444C-15F1-CD0B-ED7D-61DF267BCF74}"/>
                </a:ext>
              </a:extLst>
            </p:cNvPr>
            <p:cNvSpPr/>
            <p:nvPr>
              <p:custDataLst>
                <p:tags r:id="rId28"/>
              </p:custDataLst>
            </p:nvPr>
          </p:nvSpPr>
          <p:spPr>
            <a:xfrm>
              <a:off x="9534087" y="4435351"/>
              <a:ext cx="58707" cy="253051"/>
            </a:xfrm>
            <a:custGeom>
              <a:avLst/>
              <a:gdLst>
                <a:gd name="connsiteX0" fmla="*/ 58983 w 58707"/>
                <a:gd name="connsiteY0" fmla="*/ 126608 h 253051"/>
                <a:gd name="connsiteX1" fmla="*/ 42281 w 58707"/>
                <a:gd name="connsiteY1" fmla="*/ 47656 h 253051"/>
                <a:gd name="connsiteX2" fmla="*/ 2805 w 58707"/>
                <a:gd name="connsiteY2" fmla="*/ 82 h 253051"/>
                <a:gd name="connsiteX3" fmla="*/ 275 w 58707"/>
                <a:gd name="connsiteY3" fmla="*/ 2613 h 253051"/>
                <a:gd name="connsiteX4" fmla="*/ 5083 w 58707"/>
                <a:gd name="connsiteY4" fmla="*/ 8433 h 253051"/>
                <a:gd name="connsiteX5" fmla="*/ 44306 w 58707"/>
                <a:gd name="connsiteY5" fmla="*/ 126608 h 253051"/>
                <a:gd name="connsiteX6" fmla="*/ 3564 w 58707"/>
                <a:gd name="connsiteY6" fmla="*/ 246301 h 253051"/>
                <a:gd name="connsiteX7" fmla="*/ 275 w 58707"/>
                <a:gd name="connsiteY7" fmla="*/ 250603 h 253051"/>
                <a:gd name="connsiteX8" fmla="*/ 2805 w 58707"/>
                <a:gd name="connsiteY8" fmla="*/ 253133 h 253051"/>
                <a:gd name="connsiteX9" fmla="*/ 43040 w 58707"/>
                <a:gd name="connsiteY9" fmla="*/ 203788 h 253051"/>
                <a:gd name="connsiteX10" fmla="*/ 58983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3" y="126608"/>
                  </a:moveTo>
                  <a:cubicBezTo>
                    <a:pt x="58983" y="106870"/>
                    <a:pt x="56199" y="76250"/>
                    <a:pt x="42281" y="47656"/>
                  </a:cubicBezTo>
                  <a:cubicBezTo>
                    <a:pt x="27098" y="16530"/>
                    <a:pt x="5336" y="82"/>
                    <a:pt x="2805" y="82"/>
                  </a:cubicBezTo>
                  <a:cubicBezTo>
                    <a:pt x="1287" y="82"/>
                    <a:pt x="275" y="1094"/>
                    <a:pt x="275" y="2613"/>
                  </a:cubicBezTo>
                  <a:cubicBezTo>
                    <a:pt x="275" y="3372"/>
                    <a:pt x="275" y="3878"/>
                    <a:pt x="5083" y="8433"/>
                  </a:cubicBezTo>
                  <a:cubicBezTo>
                    <a:pt x="29882" y="33485"/>
                    <a:pt x="44306" y="73720"/>
                    <a:pt x="44306" y="126608"/>
                  </a:cubicBezTo>
                  <a:cubicBezTo>
                    <a:pt x="44306" y="169879"/>
                    <a:pt x="34943" y="214416"/>
                    <a:pt x="3564" y="246301"/>
                  </a:cubicBezTo>
                  <a:cubicBezTo>
                    <a:pt x="275" y="249337"/>
                    <a:pt x="275" y="249844"/>
                    <a:pt x="275" y="250603"/>
                  </a:cubicBezTo>
                  <a:cubicBezTo>
                    <a:pt x="275" y="252121"/>
                    <a:pt x="1287" y="253133"/>
                    <a:pt x="2805" y="253133"/>
                  </a:cubicBezTo>
                  <a:cubicBezTo>
                    <a:pt x="5336" y="253133"/>
                    <a:pt x="28110" y="235926"/>
                    <a:pt x="43040" y="203788"/>
                  </a:cubicBezTo>
                  <a:cubicBezTo>
                    <a:pt x="55946" y="175953"/>
                    <a:pt x="58983" y="147864"/>
                    <a:pt x="58983" y="126608"/>
                  </a:cubicBezTo>
                  <a:close/>
                </a:path>
              </a:pathLst>
            </a:custGeom>
            <a:solidFill>
              <a:srgbClr val="000000"/>
            </a:solidFill>
            <a:ln w="25400"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B916F835-11FC-29C6-F87F-833AE507C0FB}"/>
                </a:ext>
              </a:extLst>
            </p:cNvPr>
            <p:cNvSpPr/>
            <p:nvPr>
              <p:custDataLst>
                <p:tags r:id="rId29"/>
              </p:custDataLst>
            </p:nvPr>
          </p:nvSpPr>
          <p:spPr>
            <a:xfrm>
              <a:off x="7281915" y="5113122"/>
              <a:ext cx="168785" cy="108052"/>
            </a:xfrm>
            <a:custGeom>
              <a:avLst/>
              <a:gdLst>
                <a:gd name="connsiteX0" fmla="*/ 168971 w 168785"/>
                <a:gd name="connsiteY0" fmla="*/ 7951 h 108052"/>
                <a:gd name="connsiteX1" fmla="*/ 165428 w 168785"/>
                <a:gd name="connsiteY1" fmla="*/ 359 h 108052"/>
                <a:gd name="connsiteX2" fmla="*/ 161886 w 168785"/>
                <a:gd name="connsiteY2" fmla="*/ 7192 h 108052"/>
                <a:gd name="connsiteX3" fmla="*/ 126712 w 168785"/>
                <a:gd name="connsiteY3" fmla="*/ 35027 h 108052"/>
                <a:gd name="connsiteX4" fmla="*/ 86224 w 168785"/>
                <a:gd name="connsiteY4" fmla="*/ 18326 h 108052"/>
                <a:gd name="connsiteX5" fmla="*/ 42446 w 168785"/>
                <a:gd name="connsiteY5" fmla="*/ 106 h 108052"/>
                <a:gd name="connsiteX6" fmla="*/ 186 w 168785"/>
                <a:gd name="connsiteY6" fmla="*/ 41353 h 108052"/>
                <a:gd name="connsiteX7" fmla="*/ 3729 w 168785"/>
                <a:gd name="connsiteY7" fmla="*/ 48945 h 108052"/>
                <a:gd name="connsiteX8" fmla="*/ 7272 w 168785"/>
                <a:gd name="connsiteY8" fmla="*/ 43125 h 108052"/>
                <a:gd name="connsiteX9" fmla="*/ 42446 w 168785"/>
                <a:gd name="connsiteY9" fmla="*/ 14277 h 108052"/>
                <a:gd name="connsiteX10" fmla="*/ 82934 w 168785"/>
                <a:gd name="connsiteY10" fmla="*/ 30978 h 108052"/>
                <a:gd name="connsiteX11" fmla="*/ 126712 w 168785"/>
                <a:gd name="connsiteY11" fmla="*/ 49198 h 108052"/>
                <a:gd name="connsiteX12" fmla="*/ 168971 w 168785"/>
                <a:gd name="connsiteY12" fmla="*/ 7951 h 108052"/>
                <a:gd name="connsiteX13" fmla="*/ 168971 w 168785"/>
                <a:gd name="connsiteY13" fmla="*/ 67165 h 108052"/>
                <a:gd name="connsiteX14" fmla="*/ 165428 w 168785"/>
                <a:gd name="connsiteY14" fmla="*/ 59320 h 108052"/>
                <a:gd name="connsiteX15" fmla="*/ 161886 w 168785"/>
                <a:gd name="connsiteY15" fmla="*/ 66152 h 108052"/>
                <a:gd name="connsiteX16" fmla="*/ 126712 w 168785"/>
                <a:gd name="connsiteY16" fmla="*/ 93988 h 108052"/>
                <a:gd name="connsiteX17" fmla="*/ 86224 w 168785"/>
                <a:gd name="connsiteY17" fmla="*/ 77287 h 108052"/>
                <a:gd name="connsiteX18" fmla="*/ 42446 w 168785"/>
                <a:gd name="connsiteY18" fmla="*/ 59067 h 108052"/>
                <a:gd name="connsiteX19" fmla="*/ 186 w 168785"/>
                <a:gd name="connsiteY19" fmla="*/ 100314 h 108052"/>
                <a:gd name="connsiteX20" fmla="*/ 3729 w 168785"/>
                <a:gd name="connsiteY20" fmla="*/ 107906 h 108052"/>
                <a:gd name="connsiteX21" fmla="*/ 7272 w 168785"/>
                <a:gd name="connsiteY21" fmla="*/ 102086 h 108052"/>
                <a:gd name="connsiteX22" fmla="*/ 42446 w 168785"/>
                <a:gd name="connsiteY22" fmla="*/ 73238 h 108052"/>
                <a:gd name="connsiteX23" fmla="*/ 82934 w 168785"/>
                <a:gd name="connsiteY23" fmla="*/ 89939 h 108052"/>
                <a:gd name="connsiteX24" fmla="*/ 126712 w 168785"/>
                <a:gd name="connsiteY24" fmla="*/ 108159 h 108052"/>
                <a:gd name="connsiteX25" fmla="*/ 168971 w 168785"/>
                <a:gd name="connsiteY25" fmla="*/ 67165 h 10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8785" h="108052">
                  <a:moveTo>
                    <a:pt x="168971" y="7951"/>
                  </a:moveTo>
                  <a:cubicBezTo>
                    <a:pt x="168971" y="2637"/>
                    <a:pt x="167200" y="359"/>
                    <a:pt x="165428" y="359"/>
                  </a:cubicBezTo>
                  <a:cubicBezTo>
                    <a:pt x="164416" y="359"/>
                    <a:pt x="162139" y="1371"/>
                    <a:pt x="161886" y="7192"/>
                  </a:cubicBezTo>
                  <a:cubicBezTo>
                    <a:pt x="160874" y="24652"/>
                    <a:pt x="143160" y="35027"/>
                    <a:pt x="126712" y="35027"/>
                  </a:cubicBezTo>
                  <a:cubicBezTo>
                    <a:pt x="112035" y="35027"/>
                    <a:pt x="99382" y="27183"/>
                    <a:pt x="86224" y="18326"/>
                  </a:cubicBezTo>
                  <a:cubicBezTo>
                    <a:pt x="72559" y="9216"/>
                    <a:pt x="58894" y="106"/>
                    <a:pt x="42446" y="106"/>
                  </a:cubicBezTo>
                  <a:cubicBezTo>
                    <a:pt x="18912" y="106"/>
                    <a:pt x="186" y="18073"/>
                    <a:pt x="186" y="41353"/>
                  </a:cubicBezTo>
                  <a:cubicBezTo>
                    <a:pt x="186" y="46921"/>
                    <a:pt x="2211" y="48945"/>
                    <a:pt x="3729" y="48945"/>
                  </a:cubicBezTo>
                  <a:cubicBezTo>
                    <a:pt x="6259" y="48945"/>
                    <a:pt x="7272" y="44137"/>
                    <a:pt x="7272" y="43125"/>
                  </a:cubicBezTo>
                  <a:cubicBezTo>
                    <a:pt x="8537" y="21869"/>
                    <a:pt x="29287" y="14277"/>
                    <a:pt x="42446" y="14277"/>
                  </a:cubicBezTo>
                  <a:cubicBezTo>
                    <a:pt x="57123" y="14277"/>
                    <a:pt x="69775" y="22122"/>
                    <a:pt x="82934" y="30978"/>
                  </a:cubicBezTo>
                  <a:cubicBezTo>
                    <a:pt x="96599" y="40088"/>
                    <a:pt x="110263" y="49198"/>
                    <a:pt x="126712" y="49198"/>
                  </a:cubicBezTo>
                  <a:cubicBezTo>
                    <a:pt x="150245" y="49198"/>
                    <a:pt x="168971" y="31231"/>
                    <a:pt x="168971" y="7951"/>
                  </a:cubicBezTo>
                  <a:close/>
                  <a:moveTo>
                    <a:pt x="168971" y="67165"/>
                  </a:moveTo>
                  <a:cubicBezTo>
                    <a:pt x="168971" y="59826"/>
                    <a:pt x="165935" y="59320"/>
                    <a:pt x="165428" y="59320"/>
                  </a:cubicBezTo>
                  <a:cubicBezTo>
                    <a:pt x="164416" y="59320"/>
                    <a:pt x="162139" y="60585"/>
                    <a:pt x="161886" y="66152"/>
                  </a:cubicBezTo>
                  <a:cubicBezTo>
                    <a:pt x="160874" y="83613"/>
                    <a:pt x="143160" y="93988"/>
                    <a:pt x="126712" y="93988"/>
                  </a:cubicBezTo>
                  <a:cubicBezTo>
                    <a:pt x="112035" y="93988"/>
                    <a:pt x="99382" y="86143"/>
                    <a:pt x="86224" y="77287"/>
                  </a:cubicBezTo>
                  <a:cubicBezTo>
                    <a:pt x="72559" y="68177"/>
                    <a:pt x="58894" y="59067"/>
                    <a:pt x="42446" y="59067"/>
                  </a:cubicBezTo>
                  <a:cubicBezTo>
                    <a:pt x="18912" y="59067"/>
                    <a:pt x="186" y="77034"/>
                    <a:pt x="186" y="100314"/>
                  </a:cubicBezTo>
                  <a:cubicBezTo>
                    <a:pt x="186" y="105881"/>
                    <a:pt x="2211" y="107906"/>
                    <a:pt x="3729" y="107906"/>
                  </a:cubicBezTo>
                  <a:cubicBezTo>
                    <a:pt x="6259" y="107906"/>
                    <a:pt x="7272" y="103098"/>
                    <a:pt x="7272" y="102086"/>
                  </a:cubicBezTo>
                  <a:cubicBezTo>
                    <a:pt x="8537" y="80829"/>
                    <a:pt x="29287" y="73238"/>
                    <a:pt x="42446" y="73238"/>
                  </a:cubicBezTo>
                  <a:cubicBezTo>
                    <a:pt x="57123" y="73238"/>
                    <a:pt x="69775" y="81082"/>
                    <a:pt x="82934" y="89939"/>
                  </a:cubicBezTo>
                  <a:cubicBezTo>
                    <a:pt x="96599" y="99049"/>
                    <a:pt x="110263" y="108159"/>
                    <a:pt x="126712" y="108159"/>
                  </a:cubicBezTo>
                  <a:cubicBezTo>
                    <a:pt x="150752" y="108159"/>
                    <a:pt x="168971" y="89433"/>
                    <a:pt x="168971" y="67165"/>
                  </a:cubicBezTo>
                  <a:close/>
                </a:path>
              </a:pathLst>
            </a:custGeom>
            <a:solidFill>
              <a:srgbClr val="000000"/>
            </a:solidFill>
            <a:ln w="25400"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6EB35CAC-11DB-C16E-5AE2-5F3FCD9D940E}"/>
                </a:ext>
              </a:extLst>
            </p:cNvPr>
            <p:cNvSpPr/>
            <p:nvPr>
              <p:custDataLst>
                <p:tags r:id="rId30"/>
              </p:custDataLst>
            </p:nvPr>
          </p:nvSpPr>
          <p:spPr>
            <a:xfrm>
              <a:off x="7556109" y="5167022"/>
              <a:ext cx="154614" cy="10122"/>
            </a:xfrm>
            <a:custGeom>
              <a:avLst/>
              <a:gdLst>
                <a:gd name="connsiteX0" fmla="*/ 145954 w 154614"/>
                <a:gd name="connsiteY0" fmla="*/ 10228 h 10122"/>
                <a:gd name="connsiteX1" fmla="*/ 154811 w 154614"/>
                <a:gd name="connsiteY1" fmla="*/ 5167 h 10122"/>
                <a:gd name="connsiteX2" fmla="*/ 145954 w 154614"/>
                <a:gd name="connsiteY2" fmla="*/ 106 h 10122"/>
                <a:gd name="connsiteX3" fmla="*/ 9053 w 154614"/>
                <a:gd name="connsiteY3" fmla="*/ 106 h 10122"/>
                <a:gd name="connsiteX4" fmla="*/ 197 w 154614"/>
                <a:gd name="connsiteY4" fmla="*/ 5167 h 10122"/>
                <a:gd name="connsiteX5" fmla="*/ 9053 w 154614"/>
                <a:gd name="connsiteY5" fmla="*/ 10228 h 10122"/>
                <a:gd name="connsiteX6" fmla="*/ 145954 w 154614"/>
                <a:gd name="connsiteY6" fmla="*/ 10228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54" y="10228"/>
                  </a:moveTo>
                  <a:cubicBezTo>
                    <a:pt x="150256" y="10228"/>
                    <a:pt x="154811" y="10228"/>
                    <a:pt x="154811" y="5167"/>
                  </a:cubicBezTo>
                  <a:cubicBezTo>
                    <a:pt x="154811" y="106"/>
                    <a:pt x="150256" y="106"/>
                    <a:pt x="145954" y="106"/>
                  </a:cubicBezTo>
                  <a:lnTo>
                    <a:pt x="9053" y="106"/>
                  </a:lnTo>
                  <a:cubicBezTo>
                    <a:pt x="4752" y="106"/>
                    <a:pt x="197" y="106"/>
                    <a:pt x="197" y="5167"/>
                  </a:cubicBezTo>
                  <a:cubicBezTo>
                    <a:pt x="197" y="10228"/>
                    <a:pt x="4752" y="10228"/>
                    <a:pt x="9053" y="10228"/>
                  </a:cubicBezTo>
                  <a:lnTo>
                    <a:pt x="145954" y="10228"/>
                  </a:lnTo>
                  <a:close/>
                </a:path>
              </a:pathLst>
            </a:custGeom>
            <a:solidFill>
              <a:srgbClr val="000000"/>
            </a:solidFill>
            <a:ln w="254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38C4AA2F-41B5-4F0B-7770-75FC484DD7F8}"/>
                </a:ext>
              </a:extLst>
            </p:cNvPr>
            <p:cNvSpPr/>
            <p:nvPr>
              <p:custDataLst>
                <p:tags r:id="rId31"/>
              </p:custDataLst>
            </p:nvPr>
          </p:nvSpPr>
          <p:spPr>
            <a:xfrm>
              <a:off x="7739263" y="5123497"/>
              <a:ext cx="102991" cy="114632"/>
            </a:xfrm>
            <a:custGeom>
              <a:avLst/>
              <a:gdLst>
                <a:gd name="connsiteX0" fmla="*/ 15134 w 102991"/>
                <a:gd name="connsiteY0" fmla="*/ 97025 h 114632"/>
                <a:gd name="connsiteX1" fmla="*/ 12857 w 102991"/>
                <a:gd name="connsiteY1" fmla="*/ 107906 h 114632"/>
                <a:gd name="connsiteX2" fmla="*/ 20195 w 102991"/>
                <a:gd name="connsiteY2" fmla="*/ 114738 h 114632"/>
                <a:gd name="connsiteX3" fmla="*/ 29558 w 102991"/>
                <a:gd name="connsiteY3" fmla="*/ 107653 h 114632"/>
                <a:gd name="connsiteX4" fmla="*/ 39680 w 102991"/>
                <a:gd name="connsiteY4" fmla="*/ 67671 h 114632"/>
                <a:gd name="connsiteX5" fmla="*/ 47778 w 102991"/>
                <a:gd name="connsiteY5" fmla="*/ 34774 h 114632"/>
                <a:gd name="connsiteX6" fmla="*/ 61949 w 102991"/>
                <a:gd name="connsiteY6" fmla="*/ 14024 h 114632"/>
                <a:gd name="connsiteX7" fmla="*/ 82193 w 102991"/>
                <a:gd name="connsiteY7" fmla="*/ 5673 h 114632"/>
                <a:gd name="connsiteX8" fmla="*/ 92821 w 102991"/>
                <a:gd name="connsiteY8" fmla="*/ 8710 h 114632"/>
                <a:gd name="connsiteX9" fmla="*/ 79662 w 102991"/>
                <a:gd name="connsiteY9" fmla="*/ 22628 h 114632"/>
                <a:gd name="connsiteX10" fmla="*/ 89278 w 102991"/>
                <a:gd name="connsiteY10" fmla="*/ 31484 h 114632"/>
                <a:gd name="connsiteX11" fmla="*/ 103196 w 102991"/>
                <a:gd name="connsiteY11" fmla="*/ 16554 h 114632"/>
                <a:gd name="connsiteX12" fmla="*/ 82193 w 102991"/>
                <a:gd name="connsiteY12" fmla="*/ 106 h 114632"/>
                <a:gd name="connsiteX13" fmla="*/ 49802 w 102991"/>
                <a:gd name="connsiteY13" fmla="*/ 19591 h 114632"/>
                <a:gd name="connsiteX14" fmla="*/ 26775 w 102991"/>
                <a:gd name="connsiteY14" fmla="*/ 106 h 114632"/>
                <a:gd name="connsiteX15" fmla="*/ 8049 w 102991"/>
                <a:gd name="connsiteY15" fmla="*/ 14530 h 114632"/>
                <a:gd name="connsiteX16" fmla="*/ 204 w 102991"/>
                <a:gd name="connsiteY16" fmla="*/ 39076 h 114632"/>
                <a:gd name="connsiteX17" fmla="*/ 3241 w 102991"/>
                <a:gd name="connsiteY17" fmla="*/ 41606 h 114632"/>
                <a:gd name="connsiteX18" fmla="*/ 7543 w 102991"/>
                <a:gd name="connsiteY18" fmla="*/ 35786 h 114632"/>
                <a:gd name="connsiteX19" fmla="*/ 26016 w 102991"/>
                <a:gd name="connsiteY19" fmla="*/ 5673 h 114632"/>
                <a:gd name="connsiteX20" fmla="*/ 33860 w 102991"/>
                <a:gd name="connsiteY20" fmla="*/ 17314 h 114632"/>
                <a:gd name="connsiteX21" fmla="*/ 29811 w 102991"/>
                <a:gd name="connsiteY21" fmla="*/ 38570 h 114632"/>
                <a:gd name="connsiteX22" fmla="*/ 15134 w 102991"/>
                <a:gd name="connsiteY22" fmla="*/ 9702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4632">
                  <a:moveTo>
                    <a:pt x="15134" y="97025"/>
                  </a:moveTo>
                  <a:cubicBezTo>
                    <a:pt x="14375" y="100820"/>
                    <a:pt x="12857" y="106641"/>
                    <a:pt x="12857" y="107906"/>
                  </a:cubicBezTo>
                  <a:cubicBezTo>
                    <a:pt x="12857" y="112461"/>
                    <a:pt x="16400" y="114738"/>
                    <a:pt x="20195" y="114738"/>
                  </a:cubicBezTo>
                  <a:cubicBezTo>
                    <a:pt x="23232" y="114738"/>
                    <a:pt x="27787" y="112714"/>
                    <a:pt x="29558" y="107653"/>
                  </a:cubicBezTo>
                  <a:cubicBezTo>
                    <a:pt x="30064" y="106641"/>
                    <a:pt x="38668" y="72226"/>
                    <a:pt x="39680" y="67671"/>
                  </a:cubicBezTo>
                  <a:cubicBezTo>
                    <a:pt x="41705" y="59320"/>
                    <a:pt x="46260" y="41606"/>
                    <a:pt x="47778" y="34774"/>
                  </a:cubicBezTo>
                  <a:cubicBezTo>
                    <a:pt x="48790" y="31484"/>
                    <a:pt x="55876" y="19591"/>
                    <a:pt x="61949" y="14024"/>
                  </a:cubicBezTo>
                  <a:cubicBezTo>
                    <a:pt x="63973" y="12253"/>
                    <a:pt x="71312" y="5673"/>
                    <a:pt x="82193" y="5673"/>
                  </a:cubicBezTo>
                  <a:cubicBezTo>
                    <a:pt x="88772" y="5673"/>
                    <a:pt x="92568" y="8710"/>
                    <a:pt x="92821" y="8710"/>
                  </a:cubicBezTo>
                  <a:cubicBezTo>
                    <a:pt x="85230" y="9975"/>
                    <a:pt x="79662" y="16048"/>
                    <a:pt x="79662" y="22628"/>
                  </a:cubicBezTo>
                  <a:cubicBezTo>
                    <a:pt x="79662" y="26676"/>
                    <a:pt x="82446" y="31484"/>
                    <a:pt x="89278" y="31484"/>
                  </a:cubicBezTo>
                  <a:cubicBezTo>
                    <a:pt x="96111" y="31484"/>
                    <a:pt x="103196" y="25664"/>
                    <a:pt x="103196" y="16554"/>
                  </a:cubicBezTo>
                  <a:cubicBezTo>
                    <a:pt x="103196" y="7698"/>
                    <a:pt x="95099" y="106"/>
                    <a:pt x="82193" y="106"/>
                  </a:cubicBezTo>
                  <a:cubicBezTo>
                    <a:pt x="65745" y="106"/>
                    <a:pt x="54610" y="12506"/>
                    <a:pt x="49802" y="19591"/>
                  </a:cubicBezTo>
                  <a:cubicBezTo>
                    <a:pt x="47778" y="8204"/>
                    <a:pt x="38668" y="106"/>
                    <a:pt x="26775" y="106"/>
                  </a:cubicBezTo>
                  <a:cubicBezTo>
                    <a:pt x="15134" y="106"/>
                    <a:pt x="10326" y="9975"/>
                    <a:pt x="8049" y="14530"/>
                  </a:cubicBezTo>
                  <a:cubicBezTo>
                    <a:pt x="3494" y="23134"/>
                    <a:pt x="204" y="38317"/>
                    <a:pt x="204" y="39076"/>
                  </a:cubicBezTo>
                  <a:cubicBezTo>
                    <a:pt x="204" y="41606"/>
                    <a:pt x="2735" y="41606"/>
                    <a:pt x="3241" y="41606"/>
                  </a:cubicBezTo>
                  <a:cubicBezTo>
                    <a:pt x="5772" y="41606"/>
                    <a:pt x="6025" y="41353"/>
                    <a:pt x="7543" y="35786"/>
                  </a:cubicBezTo>
                  <a:cubicBezTo>
                    <a:pt x="11845" y="17820"/>
                    <a:pt x="16906" y="5673"/>
                    <a:pt x="26016" y="5673"/>
                  </a:cubicBezTo>
                  <a:cubicBezTo>
                    <a:pt x="30317" y="5673"/>
                    <a:pt x="33860" y="7698"/>
                    <a:pt x="33860" y="17314"/>
                  </a:cubicBezTo>
                  <a:cubicBezTo>
                    <a:pt x="33860" y="22628"/>
                    <a:pt x="33101" y="25411"/>
                    <a:pt x="29811" y="38570"/>
                  </a:cubicBezTo>
                  <a:lnTo>
                    <a:pt x="15134" y="97025"/>
                  </a:lnTo>
                  <a:close/>
                </a:path>
              </a:pathLst>
            </a:custGeom>
            <a:solidFill>
              <a:srgbClr val="000000"/>
            </a:solidFill>
            <a:ln w="25400"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DA1626CB-E695-728D-EE4D-63A42229FCCD}"/>
                </a:ext>
              </a:extLst>
            </p:cNvPr>
            <p:cNvSpPr/>
            <p:nvPr>
              <p:custDataLst>
                <p:tags r:id="rId32"/>
              </p:custDataLst>
            </p:nvPr>
          </p:nvSpPr>
          <p:spPr>
            <a:xfrm>
              <a:off x="7878172" y="5045558"/>
              <a:ext cx="58707" cy="253051"/>
            </a:xfrm>
            <a:custGeom>
              <a:avLst/>
              <a:gdLst>
                <a:gd name="connsiteX0" fmla="*/ 58917 w 58707"/>
                <a:gd name="connsiteY0" fmla="*/ 250627 h 253051"/>
                <a:gd name="connsiteX1" fmla="*/ 54615 w 58707"/>
                <a:gd name="connsiteY1" fmla="*/ 245060 h 253051"/>
                <a:gd name="connsiteX2" fmla="*/ 14886 w 58707"/>
                <a:gd name="connsiteY2" fmla="*/ 126632 h 253051"/>
                <a:gd name="connsiteX3" fmla="*/ 55627 w 58707"/>
                <a:gd name="connsiteY3" fmla="*/ 6938 h 253051"/>
                <a:gd name="connsiteX4" fmla="*/ 58917 w 58707"/>
                <a:gd name="connsiteY4" fmla="*/ 2637 h 253051"/>
                <a:gd name="connsiteX5" fmla="*/ 56387 w 58707"/>
                <a:gd name="connsiteY5" fmla="*/ 106 h 253051"/>
                <a:gd name="connsiteX6" fmla="*/ 16151 w 58707"/>
                <a:gd name="connsiteY6" fmla="*/ 49451 h 253051"/>
                <a:gd name="connsiteX7" fmla="*/ 209 w 58707"/>
                <a:gd name="connsiteY7" fmla="*/ 126632 h 253051"/>
                <a:gd name="connsiteX8" fmla="*/ 16911 w 58707"/>
                <a:gd name="connsiteY8" fmla="*/ 205584 h 253051"/>
                <a:gd name="connsiteX9" fmla="*/ 56387 w 58707"/>
                <a:gd name="connsiteY9" fmla="*/ 253157 h 253051"/>
                <a:gd name="connsiteX10" fmla="*/ 58917 w 58707"/>
                <a:gd name="connsiteY10" fmla="*/ 250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17" y="250627"/>
                  </a:moveTo>
                  <a:cubicBezTo>
                    <a:pt x="58917" y="249868"/>
                    <a:pt x="58917" y="249361"/>
                    <a:pt x="54615" y="245060"/>
                  </a:cubicBezTo>
                  <a:cubicBezTo>
                    <a:pt x="22984" y="213175"/>
                    <a:pt x="14886" y="165348"/>
                    <a:pt x="14886" y="126632"/>
                  </a:cubicBezTo>
                  <a:cubicBezTo>
                    <a:pt x="14886" y="82601"/>
                    <a:pt x="24502" y="38570"/>
                    <a:pt x="55627" y="6938"/>
                  </a:cubicBezTo>
                  <a:cubicBezTo>
                    <a:pt x="58917" y="3902"/>
                    <a:pt x="58917" y="3396"/>
                    <a:pt x="58917" y="2637"/>
                  </a:cubicBezTo>
                  <a:cubicBezTo>
                    <a:pt x="58917" y="865"/>
                    <a:pt x="57905" y="106"/>
                    <a:pt x="56387" y="106"/>
                  </a:cubicBezTo>
                  <a:cubicBezTo>
                    <a:pt x="53856" y="106"/>
                    <a:pt x="31081" y="17314"/>
                    <a:pt x="16151" y="49451"/>
                  </a:cubicBezTo>
                  <a:cubicBezTo>
                    <a:pt x="3246" y="77287"/>
                    <a:pt x="209" y="105375"/>
                    <a:pt x="209" y="126632"/>
                  </a:cubicBezTo>
                  <a:cubicBezTo>
                    <a:pt x="209" y="146370"/>
                    <a:pt x="2993" y="176989"/>
                    <a:pt x="16911" y="205584"/>
                  </a:cubicBezTo>
                  <a:cubicBezTo>
                    <a:pt x="32094" y="236709"/>
                    <a:pt x="53856" y="253157"/>
                    <a:pt x="56387" y="253157"/>
                  </a:cubicBezTo>
                  <a:cubicBezTo>
                    <a:pt x="57905" y="253157"/>
                    <a:pt x="58917" y="252398"/>
                    <a:pt x="58917" y="250627"/>
                  </a:cubicBezTo>
                  <a:close/>
                </a:path>
              </a:pathLst>
            </a:custGeom>
            <a:solidFill>
              <a:srgbClr val="000000"/>
            </a:solidFill>
            <a:ln w="254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64A37504-1471-CA9E-02E0-08E9F8724665}"/>
                </a:ext>
              </a:extLst>
            </p:cNvPr>
            <p:cNvSpPr/>
            <p:nvPr>
              <p:custDataLst>
                <p:tags r:id="rId33"/>
              </p:custDataLst>
            </p:nvPr>
          </p:nvSpPr>
          <p:spPr>
            <a:xfrm>
              <a:off x="7998252" y="5059728"/>
              <a:ext cx="67564" cy="38969"/>
            </a:xfrm>
            <a:custGeom>
              <a:avLst/>
              <a:gdLst>
                <a:gd name="connsiteX0" fmla="*/ 34123 w 67564"/>
                <a:gd name="connsiteY0" fmla="*/ 106 h 38969"/>
                <a:gd name="connsiteX1" fmla="*/ 214 w 67564"/>
                <a:gd name="connsiteY1" fmla="*/ 34521 h 38969"/>
                <a:gd name="connsiteX2" fmla="*/ 4769 w 67564"/>
                <a:gd name="connsiteY2" fmla="*/ 39076 h 38969"/>
                <a:gd name="connsiteX3" fmla="*/ 34123 w 67564"/>
                <a:gd name="connsiteY3" fmla="*/ 13265 h 38969"/>
                <a:gd name="connsiteX4" fmla="*/ 63223 w 67564"/>
                <a:gd name="connsiteY4" fmla="*/ 39076 h 38969"/>
                <a:gd name="connsiteX5" fmla="*/ 67778 w 67564"/>
                <a:gd name="connsiteY5" fmla="*/ 34521 h 38969"/>
                <a:gd name="connsiteX6" fmla="*/ 34123 w 67564"/>
                <a:gd name="connsiteY6" fmla="*/ 106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23" y="106"/>
                  </a:moveTo>
                  <a:lnTo>
                    <a:pt x="214" y="34521"/>
                  </a:lnTo>
                  <a:lnTo>
                    <a:pt x="4769" y="39076"/>
                  </a:lnTo>
                  <a:lnTo>
                    <a:pt x="34123" y="13265"/>
                  </a:lnTo>
                  <a:lnTo>
                    <a:pt x="63223" y="39076"/>
                  </a:lnTo>
                  <a:lnTo>
                    <a:pt x="67778" y="34521"/>
                  </a:lnTo>
                  <a:lnTo>
                    <a:pt x="34123" y="106"/>
                  </a:lnTo>
                  <a:close/>
                </a:path>
              </a:pathLst>
            </a:custGeom>
            <a:solidFill>
              <a:srgbClr val="000000"/>
            </a:solidFill>
            <a:ln w="25400"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2D660699-6960-F561-261B-E8F0CD46B16E}"/>
                </a:ext>
              </a:extLst>
            </p:cNvPr>
            <p:cNvSpPr/>
            <p:nvPr>
              <p:custDataLst>
                <p:tags r:id="rId34"/>
              </p:custDataLst>
            </p:nvPr>
          </p:nvSpPr>
          <p:spPr>
            <a:xfrm>
              <a:off x="7958868" y="5123497"/>
              <a:ext cx="116656" cy="163724"/>
            </a:xfrm>
            <a:custGeom>
              <a:avLst/>
              <a:gdLst>
                <a:gd name="connsiteX0" fmla="*/ 115857 w 116656"/>
                <a:gd name="connsiteY0" fmla="*/ 15542 h 163724"/>
                <a:gd name="connsiteX1" fmla="*/ 116870 w 116656"/>
                <a:gd name="connsiteY1" fmla="*/ 9722 h 163724"/>
                <a:gd name="connsiteX2" fmla="*/ 109531 w 116656"/>
                <a:gd name="connsiteY2" fmla="*/ 2890 h 163724"/>
                <a:gd name="connsiteX3" fmla="*/ 100674 w 116656"/>
                <a:gd name="connsiteY3" fmla="*/ 8204 h 163724"/>
                <a:gd name="connsiteX4" fmla="*/ 97132 w 116656"/>
                <a:gd name="connsiteY4" fmla="*/ 21869 h 163724"/>
                <a:gd name="connsiteX5" fmla="*/ 92071 w 116656"/>
                <a:gd name="connsiteY5" fmla="*/ 42113 h 163724"/>
                <a:gd name="connsiteX6" fmla="*/ 80683 w 116656"/>
                <a:gd name="connsiteY6" fmla="*/ 87662 h 163724"/>
                <a:gd name="connsiteX7" fmla="*/ 52089 w 116656"/>
                <a:gd name="connsiteY7" fmla="*/ 109171 h 163724"/>
                <a:gd name="connsiteX8" fmla="*/ 36399 w 116656"/>
                <a:gd name="connsiteY8" fmla="*/ 88674 h 163724"/>
                <a:gd name="connsiteX9" fmla="*/ 49305 w 116656"/>
                <a:gd name="connsiteY9" fmla="*/ 39076 h 163724"/>
                <a:gd name="connsiteX10" fmla="*/ 54366 w 116656"/>
                <a:gd name="connsiteY10" fmla="*/ 20856 h 163724"/>
                <a:gd name="connsiteX11" fmla="*/ 33616 w 116656"/>
                <a:gd name="connsiteY11" fmla="*/ 106 h 163724"/>
                <a:gd name="connsiteX12" fmla="*/ 213 w 116656"/>
                <a:gd name="connsiteY12" fmla="*/ 39076 h 163724"/>
                <a:gd name="connsiteX13" fmla="*/ 3250 w 116656"/>
                <a:gd name="connsiteY13" fmla="*/ 41606 h 163724"/>
                <a:gd name="connsiteX14" fmla="*/ 7298 w 116656"/>
                <a:gd name="connsiteY14" fmla="*/ 37052 h 163724"/>
                <a:gd name="connsiteX15" fmla="*/ 32857 w 116656"/>
                <a:gd name="connsiteY15" fmla="*/ 5673 h 163724"/>
                <a:gd name="connsiteX16" fmla="*/ 39183 w 116656"/>
                <a:gd name="connsiteY16" fmla="*/ 13771 h 163724"/>
                <a:gd name="connsiteX17" fmla="*/ 34881 w 116656"/>
                <a:gd name="connsiteY17" fmla="*/ 31484 h 163724"/>
                <a:gd name="connsiteX18" fmla="*/ 20204 w 116656"/>
                <a:gd name="connsiteY18" fmla="*/ 84625 h 163724"/>
                <a:gd name="connsiteX19" fmla="*/ 51076 w 116656"/>
                <a:gd name="connsiteY19" fmla="*/ 114738 h 163724"/>
                <a:gd name="connsiteX20" fmla="*/ 76634 w 116656"/>
                <a:gd name="connsiteY20" fmla="*/ 103351 h 163724"/>
                <a:gd name="connsiteX21" fmla="*/ 60186 w 116656"/>
                <a:gd name="connsiteY21" fmla="*/ 142321 h 163724"/>
                <a:gd name="connsiteX22" fmla="*/ 32351 w 116656"/>
                <a:gd name="connsiteY22" fmla="*/ 158263 h 163724"/>
                <a:gd name="connsiteX23" fmla="*/ 13119 w 116656"/>
                <a:gd name="connsiteY23" fmla="*/ 147635 h 163724"/>
                <a:gd name="connsiteX24" fmla="*/ 24000 w 116656"/>
                <a:gd name="connsiteY24" fmla="*/ 144598 h 163724"/>
                <a:gd name="connsiteX25" fmla="*/ 29061 w 116656"/>
                <a:gd name="connsiteY25" fmla="*/ 134223 h 163724"/>
                <a:gd name="connsiteX26" fmla="*/ 19698 w 116656"/>
                <a:gd name="connsiteY26" fmla="*/ 125366 h 163724"/>
                <a:gd name="connsiteX27" fmla="*/ 5527 w 116656"/>
                <a:gd name="connsiteY27" fmla="*/ 141815 h 163724"/>
                <a:gd name="connsiteX28" fmla="*/ 32351 w 116656"/>
                <a:gd name="connsiteY28" fmla="*/ 163830 h 163724"/>
                <a:gd name="connsiteX29" fmla="*/ 91564 w 116656"/>
                <a:gd name="connsiteY29" fmla="*/ 112208 h 163724"/>
                <a:gd name="connsiteX30" fmla="*/ 115857 w 116656"/>
                <a:gd name="connsiteY30" fmla="*/ 15542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57" y="15542"/>
                  </a:moveTo>
                  <a:cubicBezTo>
                    <a:pt x="116870" y="12000"/>
                    <a:pt x="116870" y="11493"/>
                    <a:pt x="116870" y="9722"/>
                  </a:cubicBezTo>
                  <a:cubicBezTo>
                    <a:pt x="116870" y="5167"/>
                    <a:pt x="113327" y="2890"/>
                    <a:pt x="109531" y="2890"/>
                  </a:cubicBezTo>
                  <a:cubicBezTo>
                    <a:pt x="107001" y="2890"/>
                    <a:pt x="102952" y="4408"/>
                    <a:pt x="100674" y="8204"/>
                  </a:cubicBezTo>
                  <a:cubicBezTo>
                    <a:pt x="100168" y="9469"/>
                    <a:pt x="98144" y="17314"/>
                    <a:pt x="97132" y="21869"/>
                  </a:cubicBezTo>
                  <a:cubicBezTo>
                    <a:pt x="95360" y="28448"/>
                    <a:pt x="93589" y="35280"/>
                    <a:pt x="92071" y="42113"/>
                  </a:cubicBezTo>
                  <a:lnTo>
                    <a:pt x="80683" y="87662"/>
                  </a:lnTo>
                  <a:cubicBezTo>
                    <a:pt x="79671" y="91458"/>
                    <a:pt x="68790" y="109171"/>
                    <a:pt x="52089" y="109171"/>
                  </a:cubicBezTo>
                  <a:cubicBezTo>
                    <a:pt x="39183" y="109171"/>
                    <a:pt x="36399" y="98037"/>
                    <a:pt x="36399" y="88674"/>
                  </a:cubicBezTo>
                  <a:cubicBezTo>
                    <a:pt x="36399" y="77034"/>
                    <a:pt x="40701" y="61344"/>
                    <a:pt x="49305" y="39076"/>
                  </a:cubicBezTo>
                  <a:cubicBezTo>
                    <a:pt x="53354" y="28701"/>
                    <a:pt x="54366" y="25917"/>
                    <a:pt x="54366" y="20856"/>
                  </a:cubicBezTo>
                  <a:cubicBezTo>
                    <a:pt x="54366" y="9469"/>
                    <a:pt x="46268" y="106"/>
                    <a:pt x="33616" y="106"/>
                  </a:cubicBezTo>
                  <a:cubicBezTo>
                    <a:pt x="9576" y="106"/>
                    <a:pt x="213" y="36799"/>
                    <a:pt x="213" y="39076"/>
                  </a:cubicBezTo>
                  <a:cubicBezTo>
                    <a:pt x="213" y="41606"/>
                    <a:pt x="2744" y="41606"/>
                    <a:pt x="3250" y="41606"/>
                  </a:cubicBezTo>
                  <a:cubicBezTo>
                    <a:pt x="5780" y="41606"/>
                    <a:pt x="6033" y="41100"/>
                    <a:pt x="7298" y="37052"/>
                  </a:cubicBezTo>
                  <a:cubicBezTo>
                    <a:pt x="14131" y="13265"/>
                    <a:pt x="24253" y="5673"/>
                    <a:pt x="32857" y="5673"/>
                  </a:cubicBezTo>
                  <a:cubicBezTo>
                    <a:pt x="34881" y="5673"/>
                    <a:pt x="39183" y="5673"/>
                    <a:pt x="39183" y="13771"/>
                  </a:cubicBezTo>
                  <a:cubicBezTo>
                    <a:pt x="39183" y="20097"/>
                    <a:pt x="36652" y="26676"/>
                    <a:pt x="34881" y="31484"/>
                  </a:cubicBezTo>
                  <a:cubicBezTo>
                    <a:pt x="24759" y="58308"/>
                    <a:pt x="20204" y="72732"/>
                    <a:pt x="20204" y="84625"/>
                  </a:cubicBezTo>
                  <a:cubicBezTo>
                    <a:pt x="20204" y="107147"/>
                    <a:pt x="36146" y="114738"/>
                    <a:pt x="51076" y="114738"/>
                  </a:cubicBezTo>
                  <a:cubicBezTo>
                    <a:pt x="60945" y="114738"/>
                    <a:pt x="69549" y="110436"/>
                    <a:pt x="76634" y="103351"/>
                  </a:cubicBezTo>
                  <a:cubicBezTo>
                    <a:pt x="73345" y="116510"/>
                    <a:pt x="70308" y="128909"/>
                    <a:pt x="60186" y="142321"/>
                  </a:cubicBezTo>
                  <a:cubicBezTo>
                    <a:pt x="53607" y="150925"/>
                    <a:pt x="43991" y="158263"/>
                    <a:pt x="32351" y="158263"/>
                  </a:cubicBezTo>
                  <a:cubicBezTo>
                    <a:pt x="28808" y="158263"/>
                    <a:pt x="17421" y="157504"/>
                    <a:pt x="13119" y="147635"/>
                  </a:cubicBezTo>
                  <a:cubicBezTo>
                    <a:pt x="17167" y="147635"/>
                    <a:pt x="20457" y="147635"/>
                    <a:pt x="24000" y="144598"/>
                  </a:cubicBezTo>
                  <a:cubicBezTo>
                    <a:pt x="26530" y="142321"/>
                    <a:pt x="29061" y="139031"/>
                    <a:pt x="29061" y="134223"/>
                  </a:cubicBezTo>
                  <a:cubicBezTo>
                    <a:pt x="29061" y="126379"/>
                    <a:pt x="22228" y="125366"/>
                    <a:pt x="19698" y="125366"/>
                  </a:cubicBezTo>
                  <a:cubicBezTo>
                    <a:pt x="13878" y="125366"/>
                    <a:pt x="5527" y="129415"/>
                    <a:pt x="5527" y="141815"/>
                  </a:cubicBezTo>
                  <a:cubicBezTo>
                    <a:pt x="5527" y="154467"/>
                    <a:pt x="16661" y="163830"/>
                    <a:pt x="32351" y="163830"/>
                  </a:cubicBezTo>
                  <a:cubicBezTo>
                    <a:pt x="58415" y="163830"/>
                    <a:pt x="84479" y="140803"/>
                    <a:pt x="91564" y="112208"/>
                  </a:cubicBezTo>
                  <a:lnTo>
                    <a:pt x="115857" y="15542"/>
                  </a:lnTo>
                  <a:close/>
                </a:path>
              </a:pathLst>
            </a:custGeom>
            <a:solidFill>
              <a:srgbClr val="000000"/>
            </a:solidFill>
            <a:ln w="254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CB3499D1-C102-4467-0D22-3701B718E889}"/>
                </a:ext>
              </a:extLst>
            </p:cNvPr>
            <p:cNvSpPr/>
            <p:nvPr>
              <p:custDataLst>
                <p:tags r:id="rId35"/>
              </p:custDataLst>
            </p:nvPr>
          </p:nvSpPr>
          <p:spPr>
            <a:xfrm>
              <a:off x="8099098" y="5045558"/>
              <a:ext cx="58707" cy="253051"/>
            </a:xfrm>
            <a:custGeom>
              <a:avLst/>
              <a:gdLst>
                <a:gd name="connsiteX0" fmla="*/ 58926 w 58707"/>
                <a:gd name="connsiteY0" fmla="*/ 126632 h 253051"/>
                <a:gd name="connsiteX1" fmla="*/ 42225 w 58707"/>
                <a:gd name="connsiteY1" fmla="*/ 47680 h 253051"/>
                <a:gd name="connsiteX2" fmla="*/ 2749 w 58707"/>
                <a:gd name="connsiteY2" fmla="*/ 106 h 253051"/>
                <a:gd name="connsiteX3" fmla="*/ 218 w 58707"/>
                <a:gd name="connsiteY3" fmla="*/ 2637 h 253051"/>
                <a:gd name="connsiteX4" fmla="*/ 5026 w 58707"/>
                <a:gd name="connsiteY4" fmla="*/ 8457 h 253051"/>
                <a:gd name="connsiteX5" fmla="*/ 44249 w 58707"/>
                <a:gd name="connsiteY5" fmla="*/ 126632 h 253051"/>
                <a:gd name="connsiteX6" fmla="*/ 3508 w 58707"/>
                <a:gd name="connsiteY6" fmla="*/ 246325 h 253051"/>
                <a:gd name="connsiteX7" fmla="*/ 218 w 58707"/>
                <a:gd name="connsiteY7" fmla="*/ 250627 h 253051"/>
                <a:gd name="connsiteX8" fmla="*/ 2749 w 58707"/>
                <a:gd name="connsiteY8" fmla="*/ 253157 h 253051"/>
                <a:gd name="connsiteX9" fmla="*/ 42984 w 58707"/>
                <a:gd name="connsiteY9" fmla="*/ 203812 h 253051"/>
                <a:gd name="connsiteX10" fmla="*/ 58926 w 58707"/>
                <a:gd name="connsiteY10" fmla="*/ 12663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6" y="126632"/>
                  </a:moveTo>
                  <a:cubicBezTo>
                    <a:pt x="58926" y="106894"/>
                    <a:pt x="56143" y="76274"/>
                    <a:pt x="42225" y="47680"/>
                  </a:cubicBezTo>
                  <a:cubicBezTo>
                    <a:pt x="27042" y="16554"/>
                    <a:pt x="5279" y="106"/>
                    <a:pt x="2749" y="106"/>
                  </a:cubicBezTo>
                  <a:cubicBezTo>
                    <a:pt x="1231" y="106"/>
                    <a:pt x="218" y="1118"/>
                    <a:pt x="218" y="2637"/>
                  </a:cubicBezTo>
                  <a:cubicBezTo>
                    <a:pt x="218" y="3396"/>
                    <a:pt x="218" y="3902"/>
                    <a:pt x="5026" y="8457"/>
                  </a:cubicBezTo>
                  <a:cubicBezTo>
                    <a:pt x="29825" y="33509"/>
                    <a:pt x="44249" y="73744"/>
                    <a:pt x="44249" y="126632"/>
                  </a:cubicBezTo>
                  <a:cubicBezTo>
                    <a:pt x="44249" y="169903"/>
                    <a:pt x="34886" y="214440"/>
                    <a:pt x="3508" y="246325"/>
                  </a:cubicBezTo>
                  <a:cubicBezTo>
                    <a:pt x="218" y="249361"/>
                    <a:pt x="218" y="249868"/>
                    <a:pt x="218" y="250627"/>
                  </a:cubicBezTo>
                  <a:cubicBezTo>
                    <a:pt x="218" y="252145"/>
                    <a:pt x="1231" y="253157"/>
                    <a:pt x="2749" y="253157"/>
                  </a:cubicBezTo>
                  <a:cubicBezTo>
                    <a:pt x="5279" y="253157"/>
                    <a:pt x="28054" y="235950"/>
                    <a:pt x="42984" y="203812"/>
                  </a:cubicBezTo>
                  <a:cubicBezTo>
                    <a:pt x="55890" y="175977"/>
                    <a:pt x="58926" y="147888"/>
                    <a:pt x="58926" y="126632"/>
                  </a:cubicBezTo>
                  <a:close/>
                </a:path>
              </a:pathLst>
            </a:custGeom>
            <a:solidFill>
              <a:srgbClr val="000000"/>
            </a:solidFill>
            <a:ln w="254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256A394C-53CF-B541-45F8-F4BC0E31D06D}"/>
                </a:ext>
              </a:extLst>
            </p:cNvPr>
            <p:cNvSpPr/>
            <p:nvPr>
              <p:custDataLst>
                <p:tags r:id="rId36"/>
              </p:custDataLst>
            </p:nvPr>
          </p:nvSpPr>
          <p:spPr>
            <a:xfrm>
              <a:off x="8353797" y="4840914"/>
              <a:ext cx="108229" cy="79888"/>
            </a:xfrm>
            <a:custGeom>
              <a:avLst/>
              <a:gdLst>
                <a:gd name="connsiteX0" fmla="*/ 13514 w 108229"/>
                <a:gd name="connsiteY0" fmla="*/ 67051 h 79888"/>
                <a:gd name="connsiteX1" fmla="*/ 11742 w 108229"/>
                <a:gd name="connsiteY1" fmla="*/ 74314 h 79888"/>
                <a:gd name="connsiteX2" fmla="*/ 17765 w 108229"/>
                <a:gd name="connsiteY2" fmla="*/ 79982 h 79888"/>
                <a:gd name="connsiteX3" fmla="*/ 24673 w 108229"/>
                <a:gd name="connsiteY3" fmla="*/ 76085 h 79888"/>
                <a:gd name="connsiteX4" fmla="*/ 27862 w 108229"/>
                <a:gd name="connsiteY4" fmla="*/ 65102 h 79888"/>
                <a:gd name="connsiteX5" fmla="*/ 31759 w 108229"/>
                <a:gd name="connsiteY5" fmla="*/ 49160 h 79888"/>
                <a:gd name="connsiteX6" fmla="*/ 34770 w 108229"/>
                <a:gd name="connsiteY6" fmla="*/ 37292 h 79888"/>
                <a:gd name="connsiteX7" fmla="*/ 42210 w 108229"/>
                <a:gd name="connsiteY7" fmla="*/ 21350 h 79888"/>
                <a:gd name="connsiteX8" fmla="*/ 68780 w 108229"/>
                <a:gd name="connsiteY8" fmla="*/ 5053 h 79888"/>
                <a:gd name="connsiteX9" fmla="*/ 79231 w 108229"/>
                <a:gd name="connsiteY9" fmla="*/ 17453 h 79888"/>
                <a:gd name="connsiteX10" fmla="*/ 68780 w 108229"/>
                <a:gd name="connsiteY10" fmla="*/ 55183 h 79888"/>
                <a:gd name="connsiteX11" fmla="*/ 66123 w 108229"/>
                <a:gd name="connsiteY11" fmla="*/ 64748 h 79888"/>
                <a:gd name="connsiteX12" fmla="*/ 82951 w 108229"/>
                <a:gd name="connsiteY12" fmla="*/ 79982 h 79888"/>
                <a:gd name="connsiteX13" fmla="*/ 108458 w 108229"/>
                <a:gd name="connsiteY13" fmla="*/ 52880 h 79888"/>
                <a:gd name="connsiteX14" fmla="*/ 105624 w 108229"/>
                <a:gd name="connsiteY14" fmla="*/ 50577 h 79888"/>
                <a:gd name="connsiteX15" fmla="*/ 102259 w 108229"/>
                <a:gd name="connsiteY15" fmla="*/ 53589 h 79888"/>
                <a:gd name="connsiteX16" fmla="*/ 83482 w 108229"/>
                <a:gd name="connsiteY16" fmla="*/ 75022 h 79888"/>
                <a:gd name="connsiteX17" fmla="*/ 79054 w 108229"/>
                <a:gd name="connsiteY17" fmla="*/ 68822 h 79888"/>
                <a:gd name="connsiteX18" fmla="*/ 83128 w 108229"/>
                <a:gd name="connsiteY18" fmla="*/ 54474 h 79888"/>
                <a:gd name="connsiteX19" fmla="*/ 92516 w 108229"/>
                <a:gd name="connsiteY19" fmla="*/ 20287 h 79888"/>
                <a:gd name="connsiteX20" fmla="*/ 69489 w 108229"/>
                <a:gd name="connsiteY20" fmla="*/ 94 h 79888"/>
                <a:gd name="connsiteX21" fmla="*/ 39553 w 108229"/>
                <a:gd name="connsiteY21" fmla="*/ 16213 h 79888"/>
                <a:gd name="connsiteX22" fmla="*/ 20599 w 108229"/>
                <a:gd name="connsiteY22" fmla="*/ 94 h 79888"/>
                <a:gd name="connsiteX23" fmla="*/ 6605 w 108229"/>
                <a:gd name="connsiteY23" fmla="*/ 9659 h 79888"/>
                <a:gd name="connsiteX24" fmla="*/ 229 w 108229"/>
                <a:gd name="connsiteY24" fmla="*/ 27195 h 79888"/>
                <a:gd name="connsiteX25" fmla="*/ 3240 w 108229"/>
                <a:gd name="connsiteY25" fmla="*/ 29498 h 79888"/>
                <a:gd name="connsiteX26" fmla="*/ 7137 w 108229"/>
                <a:gd name="connsiteY26" fmla="*/ 24184 h 79888"/>
                <a:gd name="connsiteX27" fmla="*/ 20068 w 108229"/>
                <a:gd name="connsiteY27" fmla="*/ 5053 h 79888"/>
                <a:gd name="connsiteX28" fmla="*/ 25913 w 108229"/>
                <a:gd name="connsiteY28" fmla="*/ 13733 h 79888"/>
                <a:gd name="connsiteX29" fmla="*/ 23079 w 108229"/>
                <a:gd name="connsiteY29" fmla="*/ 28435 h 79888"/>
                <a:gd name="connsiteX30" fmla="*/ 19182 w 108229"/>
                <a:gd name="connsiteY30" fmla="*/ 44378 h 79888"/>
                <a:gd name="connsiteX31" fmla="*/ 13514 w 108229"/>
                <a:gd name="connsiteY31" fmla="*/ 6705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9888">
                  <a:moveTo>
                    <a:pt x="13514" y="67051"/>
                  </a:moveTo>
                  <a:cubicBezTo>
                    <a:pt x="12805" y="69354"/>
                    <a:pt x="11742" y="73782"/>
                    <a:pt x="11742" y="74314"/>
                  </a:cubicBezTo>
                  <a:cubicBezTo>
                    <a:pt x="11742" y="78211"/>
                    <a:pt x="14931" y="79982"/>
                    <a:pt x="17765" y="79982"/>
                  </a:cubicBezTo>
                  <a:cubicBezTo>
                    <a:pt x="20953" y="79982"/>
                    <a:pt x="23788" y="77679"/>
                    <a:pt x="24673" y="76085"/>
                  </a:cubicBezTo>
                  <a:cubicBezTo>
                    <a:pt x="25559" y="74491"/>
                    <a:pt x="26976" y="68822"/>
                    <a:pt x="27862" y="65102"/>
                  </a:cubicBezTo>
                  <a:cubicBezTo>
                    <a:pt x="28747" y="61737"/>
                    <a:pt x="30696" y="53589"/>
                    <a:pt x="31759" y="49160"/>
                  </a:cubicBezTo>
                  <a:cubicBezTo>
                    <a:pt x="32822" y="45263"/>
                    <a:pt x="33884" y="41366"/>
                    <a:pt x="34770" y="37292"/>
                  </a:cubicBezTo>
                  <a:cubicBezTo>
                    <a:pt x="36719" y="30030"/>
                    <a:pt x="37073" y="28613"/>
                    <a:pt x="42210" y="21350"/>
                  </a:cubicBezTo>
                  <a:cubicBezTo>
                    <a:pt x="47170" y="14265"/>
                    <a:pt x="55495" y="5053"/>
                    <a:pt x="68780" y="5053"/>
                  </a:cubicBezTo>
                  <a:cubicBezTo>
                    <a:pt x="79054" y="5053"/>
                    <a:pt x="79231" y="14087"/>
                    <a:pt x="79231" y="17453"/>
                  </a:cubicBezTo>
                  <a:cubicBezTo>
                    <a:pt x="79231" y="28081"/>
                    <a:pt x="71614" y="47743"/>
                    <a:pt x="68780" y="55183"/>
                  </a:cubicBezTo>
                  <a:cubicBezTo>
                    <a:pt x="66832" y="60143"/>
                    <a:pt x="66123" y="61737"/>
                    <a:pt x="66123" y="64748"/>
                  </a:cubicBezTo>
                  <a:cubicBezTo>
                    <a:pt x="66123" y="74136"/>
                    <a:pt x="73917" y="79982"/>
                    <a:pt x="82951" y="79982"/>
                  </a:cubicBezTo>
                  <a:cubicBezTo>
                    <a:pt x="100665" y="79982"/>
                    <a:pt x="108458" y="55537"/>
                    <a:pt x="108458" y="52880"/>
                  </a:cubicBezTo>
                  <a:cubicBezTo>
                    <a:pt x="108458" y="50577"/>
                    <a:pt x="106156" y="50577"/>
                    <a:pt x="105624" y="50577"/>
                  </a:cubicBezTo>
                  <a:cubicBezTo>
                    <a:pt x="103144" y="50577"/>
                    <a:pt x="102967" y="51640"/>
                    <a:pt x="102259" y="53589"/>
                  </a:cubicBezTo>
                  <a:cubicBezTo>
                    <a:pt x="98185" y="67760"/>
                    <a:pt x="90568" y="75022"/>
                    <a:pt x="83482" y="75022"/>
                  </a:cubicBezTo>
                  <a:cubicBezTo>
                    <a:pt x="79763" y="75022"/>
                    <a:pt x="79054" y="72542"/>
                    <a:pt x="79054" y="68822"/>
                  </a:cubicBezTo>
                  <a:cubicBezTo>
                    <a:pt x="79054" y="64748"/>
                    <a:pt x="79940" y="62445"/>
                    <a:pt x="83128" y="54474"/>
                  </a:cubicBezTo>
                  <a:cubicBezTo>
                    <a:pt x="85254" y="48983"/>
                    <a:pt x="92516" y="30207"/>
                    <a:pt x="92516" y="20287"/>
                  </a:cubicBezTo>
                  <a:cubicBezTo>
                    <a:pt x="92516" y="3105"/>
                    <a:pt x="78877" y="94"/>
                    <a:pt x="69489" y="94"/>
                  </a:cubicBezTo>
                  <a:cubicBezTo>
                    <a:pt x="54786" y="94"/>
                    <a:pt x="44867" y="9128"/>
                    <a:pt x="39553" y="16213"/>
                  </a:cubicBezTo>
                  <a:cubicBezTo>
                    <a:pt x="38313" y="3991"/>
                    <a:pt x="27862" y="94"/>
                    <a:pt x="20599" y="94"/>
                  </a:cubicBezTo>
                  <a:cubicBezTo>
                    <a:pt x="12982" y="94"/>
                    <a:pt x="8908" y="5585"/>
                    <a:pt x="6605" y="9659"/>
                  </a:cubicBezTo>
                  <a:cubicBezTo>
                    <a:pt x="2708" y="16213"/>
                    <a:pt x="229" y="26310"/>
                    <a:pt x="229" y="27195"/>
                  </a:cubicBezTo>
                  <a:cubicBezTo>
                    <a:pt x="229" y="29498"/>
                    <a:pt x="2708" y="29498"/>
                    <a:pt x="3240" y="29498"/>
                  </a:cubicBezTo>
                  <a:cubicBezTo>
                    <a:pt x="5720" y="29498"/>
                    <a:pt x="5897" y="28967"/>
                    <a:pt x="7137" y="24184"/>
                  </a:cubicBezTo>
                  <a:cubicBezTo>
                    <a:pt x="9794" y="13733"/>
                    <a:pt x="13159" y="5053"/>
                    <a:pt x="20068" y="5053"/>
                  </a:cubicBezTo>
                  <a:cubicBezTo>
                    <a:pt x="24673" y="5053"/>
                    <a:pt x="25913" y="8950"/>
                    <a:pt x="25913" y="13733"/>
                  </a:cubicBezTo>
                  <a:cubicBezTo>
                    <a:pt x="25913" y="17099"/>
                    <a:pt x="24319" y="23653"/>
                    <a:pt x="23079" y="28435"/>
                  </a:cubicBezTo>
                  <a:cubicBezTo>
                    <a:pt x="21839" y="33218"/>
                    <a:pt x="20068" y="40481"/>
                    <a:pt x="19182" y="44378"/>
                  </a:cubicBezTo>
                  <a:lnTo>
                    <a:pt x="13514" y="67051"/>
                  </a:lnTo>
                  <a:close/>
                </a:path>
              </a:pathLst>
            </a:custGeom>
            <a:solidFill>
              <a:srgbClr val="000000"/>
            </a:solidFill>
            <a:ln w="25400"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D329CDB8-5DD3-5CA7-313F-C4D010C7835D}"/>
                </a:ext>
              </a:extLst>
            </p:cNvPr>
            <p:cNvSpPr/>
            <p:nvPr>
              <p:custDataLst>
                <p:tags r:id="rId37"/>
              </p:custDataLst>
            </p:nvPr>
          </p:nvSpPr>
          <p:spPr>
            <a:xfrm>
              <a:off x="8239429" y="4994946"/>
              <a:ext cx="336810" cy="354271"/>
            </a:xfrm>
            <a:custGeom>
              <a:avLst/>
              <a:gdLst>
                <a:gd name="connsiteX0" fmla="*/ 306416 w 336810"/>
                <a:gd name="connsiteY0" fmla="*/ 354368 h 354271"/>
                <a:gd name="connsiteX1" fmla="*/ 337035 w 336810"/>
                <a:gd name="connsiteY1" fmla="*/ 273392 h 354271"/>
                <a:gd name="connsiteX2" fmla="*/ 330709 w 336810"/>
                <a:gd name="connsiteY2" fmla="*/ 273392 h 354271"/>
                <a:gd name="connsiteX3" fmla="*/ 264915 w 336810"/>
                <a:gd name="connsiteY3" fmla="*/ 324508 h 354271"/>
                <a:gd name="connsiteX4" fmla="*/ 186216 w 336810"/>
                <a:gd name="connsiteY4" fmla="*/ 332353 h 354271"/>
                <a:gd name="connsiteX5" fmla="*/ 33627 w 336810"/>
                <a:gd name="connsiteY5" fmla="*/ 332353 h 354271"/>
                <a:gd name="connsiteX6" fmla="*/ 162430 w 336810"/>
                <a:gd name="connsiteY6" fmla="*/ 181281 h 354271"/>
                <a:gd name="connsiteX7" fmla="*/ 164707 w 336810"/>
                <a:gd name="connsiteY7" fmla="*/ 177232 h 354271"/>
                <a:gd name="connsiteX8" fmla="*/ 162936 w 336810"/>
                <a:gd name="connsiteY8" fmla="*/ 173437 h 354271"/>
                <a:gd name="connsiteX9" fmla="*/ 45014 w 336810"/>
                <a:gd name="connsiteY9" fmla="*/ 12243 h 354271"/>
                <a:gd name="connsiteX10" fmla="*/ 183686 w 336810"/>
                <a:gd name="connsiteY10" fmla="*/ 12243 h 354271"/>
                <a:gd name="connsiteX11" fmla="*/ 242900 w 336810"/>
                <a:gd name="connsiteY11" fmla="*/ 16292 h 354271"/>
                <a:gd name="connsiteX12" fmla="*/ 298571 w 336810"/>
                <a:gd name="connsiteY12" fmla="*/ 35271 h 354271"/>
                <a:gd name="connsiteX13" fmla="*/ 330709 w 336810"/>
                <a:gd name="connsiteY13" fmla="*/ 71204 h 354271"/>
                <a:gd name="connsiteX14" fmla="*/ 337035 w 336810"/>
                <a:gd name="connsiteY14" fmla="*/ 71204 h 354271"/>
                <a:gd name="connsiteX15" fmla="*/ 306416 w 336810"/>
                <a:gd name="connsiteY15" fmla="*/ 97 h 354271"/>
                <a:gd name="connsiteX16" fmla="*/ 7309 w 336810"/>
                <a:gd name="connsiteY16" fmla="*/ 97 h 354271"/>
                <a:gd name="connsiteX17" fmla="*/ 477 w 336810"/>
                <a:gd name="connsiteY17" fmla="*/ 1868 h 354271"/>
                <a:gd name="connsiteX18" fmla="*/ 224 w 336810"/>
                <a:gd name="connsiteY18" fmla="*/ 10219 h 354271"/>
                <a:gd name="connsiteX19" fmla="*/ 134088 w 336810"/>
                <a:gd name="connsiteY19" fmla="*/ 193428 h 354271"/>
                <a:gd name="connsiteX20" fmla="*/ 3007 w 336810"/>
                <a:gd name="connsiteY20" fmla="*/ 347030 h 354271"/>
                <a:gd name="connsiteX21" fmla="*/ 477 w 336810"/>
                <a:gd name="connsiteY21" fmla="*/ 351585 h 354271"/>
                <a:gd name="connsiteX22" fmla="*/ 7309 w 336810"/>
                <a:gd name="connsiteY22" fmla="*/ 354368 h 354271"/>
                <a:gd name="connsiteX23" fmla="*/ 306416 w 336810"/>
                <a:gd name="connsiteY23" fmla="*/ 354368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16" y="354368"/>
                  </a:moveTo>
                  <a:lnTo>
                    <a:pt x="337035" y="273392"/>
                  </a:lnTo>
                  <a:lnTo>
                    <a:pt x="330709" y="273392"/>
                  </a:lnTo>
                  <a:cubicBezTo>
                    <a:pt x="320840" y="299709"/>
                    <a:pt x="294016" y="316917"/>
                    <a:pt x="264915" y="324508"/>
                  </a:cubicBezTo>
                  <a:cubicBezTo>
                    <a:pt x="259601" y="325773"/>
                    <a:pt x="234802" y="332353"/>
                    <a:pt x="186216" y="332353"/>
                  </a:cubicBezTo>
                  <a:lnTo>
                    <a:pt x="33627" y="332353"/>
                  </a:lnTo>
                  <a:lnTo>
                    <a:pt x="162430" y="181281"/>
                  </a:lnTo>
                  <a:cubicBezTo>
                    <a:pt x="164201" y="179257"/>
                    <a:pt x="164707" y="178498"/>
                    <a:pt x="164707" y="177232"/>
                  </a:cubicBezTo>
                  <a:cubicBezTo>
                    <a:pt x="164707" y="176726"/>
                    <a:pt x="164707" y="175967"/>
                    <a:pt x="162936" y="173437"/>
                  </a:cubicBezTo>
                  <a:lnTo>
                    <a:pt x="45014" y="12243"/>
                  </a:lnTo>
                  <a:lnTo>
                    <a:pt x="183686" y="12243"/>
                  </a:lnTo>
                  <a:cubicBezTo>
                    <a:pt x="217595" y="12243"/>
                    <a:pt x="240622" y="15786"/>
                    <a:pt x="242900" y="16292"/>
                  </a:cubicBezTo>
                  <a:cubicBezTo>
                    <a:pt x="256565" y="18316"/>
                    <a:pt x="278580" y="22618"/>
                    <a:pt x="298571" y="35271"/>
                  </a:cubicBezTo>
                  <a:cubicBezTo>
                    <a:pt x="304897" y="39320"/>
                    <a:pt x="322105" y="50707"/>
                    <a:pt x="330709" y="71204"/>
                  </a:cubicBezTo>
                  <a:lnTo>
                    <a:pt x="337035" y="71204"/>
                  </a:lnTo>
                  <a:lnTo>
                    <a:pt x="306416" y="97"/>
                  </a:lnTo>
                  <a:lnTo>
                    <a:pt x="7309" y="97"/>
                  </a:lnTo>
                  <a:cubicBezTo>
                    <a:pt x="1489" y="97"/>
                    <a:pt x="1236" y="350"/>
                    <a:pt x="477" y="1868"/>
                  </a:cubicBezTo>
                  <a:cubicBezTo>
                    <a:pt x="224" y="2627"/>
                    <a:pt x="224" y="7435"/>
                    <a:pt x="224" y="10219"/>
                  </a:cubicBezTo>
                  <a:lnTo>
                    <a:pt x="134088" y="193428"/>
                  </a:lnTo>
                  <a:lnTo>
                    <a:pt x="3007" y="347030"/>
                  </a:lnTo>
                  <a:cubicBezTo>
                    <a:pt x="477" y="350066"/>
                    <a:pt x="477" y="351332"/>
                    <a:pt x="477" y="351585"/>
                  </a:cubicBezTo>
                  <a:cubicBezTo>
                    <a:pt x="477" y="354368"/>
                    <a:pt x="2754" y="354368"/>
                    <a:pt x="7309" y="354368"/>
                  </a:cubicBezTo>
                  <a:lnTo>
                    <a:pt x="306416" y="354368"/>
                  </a:lnTo>
                  <a:close/>
                </a:path>
              </a:pathLst>
            </a:custGeom>
            <a:solidFill>
              <a:srgbClr val="000000"/>
            </a:solidFill>
            <a:ln w="25400"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BEC00EBB-9DF2-1AD7-F7E0-44891EEE60DD}"/>
                </a:ext>
              </a:extLst>
            </p:cNvPr>
            <p:cNvSpPr/>
            <p:nvPr>
              <p:custDataLst>
                <p:tags r:id="rId38"/>
              </p:custDataLst>
            </p:nvPr>
          </p:nvSpPr>
          <p:spPr>
            <a:xfrm>
              <a:off x="8252437" y="5416471"/>
              <a:ext cx="53672" cy="119212"/>
            </a:xfrm>
            <a:custGeom>
              <a:avLst/>
              <a:gdLst>
                <a:gd name="connsiteX0" fmla="*/ 49291 w 53672"/>
                <a:gd name="connsiteY0" fmla="*/ 6849 h 119212"/>
                <a:gd name="connsiteX1" fmla="*/ 42206 w 53672"/>
                <a:gd name="connsiteY1" fmla="*/ 118 h 119212"/>
                <a:gd name="connsiteX2" fmla="*/ 32286 w 53672"/>
                <a:gd name="connsiteY2" fmla="*/ 9860 h 119212"/>
                <a:gd name="connsiteX3" fmla="*/ 39372 w 53672"/>
                <a:gd name="connsiteY3" fmla="*/ 16592 h 119212"/>
                <a:gd name="connsiteX4" fmla="*/ 49291 w 53672"/>
                <a:gd name="connsiteY4" fmla="*/ 6849 h 119212"/>
                <a:gd name="connsiteX5" fmla="*/ 13155 w 53672"/>
                <a:gd name="connsiteY5" fmla="*/ 96834 h 119212"/>
                <a:gd name="connsiteX6" fmla="*/ 11561 w 53672"/>
                <a:gd name="connsiteY6" fmla="*/ 104274 h 119212"/>
                <a:gd name="connsiteX7" fmla="*/ 28389 w 53672"/>
                <a:gd name="connsiteY7" fmla="*/ 119330 h 119212"/>
                <a:gd name="connsiteX8" fmla="*/ 53897 w 53672"/>
                <a:gd name="connsiteY8" fmla="*/ 92228 h 119212"/>
                <a:gd name="connsiteX9" fmla="*/ 51063 w 53672"/>
                <a:gd name="connsiteY9" fmla="*/ 89926 h 119212"/>
                <a:gd name="connsiteX10" fmla="*/ 47697 w 53672"/>
                <a:gd name="connsiteY10" fmla="*/ 92937 h 119212"/>
                <a:gd name="connsiteX11" fmla="*/ 28921 w 53672"/>
                <a:gd name="connsiteY11" fmla="*/ 114370 h 119212"/>
                <a:gd name="connsiteX12" fmla="*/ 24492 w 53672"/>
                <a:gd name="connsiteY12" fmla="*/ 108171 h 119212"/>
                <a:gd name="connsiteX13" fmla="*/ 27326 w 53672"/>
                <a:gd name="connsiteY13" fmla="*/ 96834 h 119212"/>
                <a:gd name="connsiteX14" fmla="*/ 32995 w 53672"/>
                <a:gd name="connsiteY14" fmla="*/ 82663 h 119212"/>
                <a:gd name="connsiteX15" fmla="*/ 41674 w 53672"/>
                <a:gd name="connsiteY15" fmla="*/ 60167 h 119212"/>
                <a:gd name="connsiteX16" fmla="*/ 42737 w 53672"/>
                <a:gd name="connsiteY16" fmla="*/ 54499 h 119212"/>
                <a:gd name="connsiteX17" fmla="*/ 25909 w 53672"/>
                <a:gd name="connsiteY17" fmla="*/ 39442 h 119212"/>
                <a:gd name="connsiteX18" fmla="*/ 225 w 53672"/>
                <a:gd name="connsiteY18" fmla="*/ 66544 h 119212"/>
                <a:gd name="connsiteX19" fmla="*/ 3236 w 53672"/>
                <a:gd name="connsiteY19" fmla="*/ 68847 h 119212"/>
                <a:gd name="connsiteX20" fmla="*/ 6424 w 53672"/>
                <a:gd name="connsiteY20" fmla="*/ 66012 h 119212"/>
                <a:gd name="connsiteX21" fmla="*/ 25378 w 53672"/>
                <a:gd name="connsiteY21" fmla="*/ 44402 h 119212"/>
                <a:gd name="connsiteX22" fmla="*/ 29806 w 53672"/>
                <a:gd name="connsiteY22" fmla="*/ 50602 h 119212"/>
                <a:gd name="connsiteX23" fmla="*/ 24315 w 53672"/>
                <a:gd name="connsiteY23" fmla="*/ 68315 h 119212"/>
                <a:gd name="connsiteX24" fmla="*/ 13155 w 53672"/>
                <a:gd name="connsiteY24" fmla="*/ 9683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91" y="6849"/>
                  </a:moveTo>
                  <a:cubicBezTo>
                    <a:pt x="49291" y="4015"/>
                    <a:pt x="47166" y="118"/>
                    <a:pt x="42206" y="118"/>
                  </a:cubicBezTo>
                  <a:cubicBezTo>
                    <a:pt x="37423" y="118"/>
                    <a:pt x="32286" y="4723"/>
                    <a:pt x="32286" y="9860"/>
                  </a:cubicBezTo>
                  <a:cubicBezTo>
                    <a:pt x="32286" y="12872"/>
                    <a:pt x="34589" y="16592"/>
                    <a:pt x="39372" y="16592"/>
                  </a:cubicBezTo>
                  <a:cubicBezTo>
                    <a:pt x="44509" y="16592"/>
                    <a:pt x="49291" y="11632"/>
                    <a:pt x="49291" y="6849"/>
                  </a:cubicBezTo>
                  <a:close/>
                  <a:moveTo>
                    <a:pt x="13155" y="96834"/>
                  </a:moveTo>
                  <a:cubicBezTo>
                    <a:pt x="12447" y="99137"/>
                    <a:pt x="11561" y="101262"/>
                    <a:pt x="11561" y="104274"/>
                  </a:cubicBezTo>
                  <a:cubicBezTo>
                    <a:pt x="11561" y="112599"/>
                    <a:pt x="18647" y="119330"/>
                    <a:pt x="28389" y="119330"/>
                  </a:cubicBezTo>
                  <a:cubicBezTo>
                    <a:pt x="46103" y="119330"/>
                    <a:pt x="53897" y="94885"/>
                    <a:pt x="53897" y="92228"/>
                  </a:cubicBezTo>
                  <a:cubicBezTo>
                    <a:pt x="53897" y="89926"/>
                    <a:pt x="51594" y="89926"/>
                    <a:pt x="51063" y="89926"/>
                  </a:cubicBezTo>
                  <a:cubicBezTo>
                    <a:pt x="48583" y="89926"/>
                    <a:pt x="48406" y="90989"/>
                    <a:pt x="47697" y="92937"/>
                  </a:cubicBezTo>
                  <a:cubicBezTo>
                    <a:pt x="43623" y="107108"/>
                    <a:pt x="35829" y="114370"/>
                    <a:pt x="28921" y="114370"/>
                  </a:cubicBezTo>
                  <a:cubicBezTo>
                    <a:pt x="25378" y="114370"/>
                    <a:pt x="24492" y="112068"/>
                    <a:pt x="24492" y="108171"/>
                  </a:cubicBezTo>
                  <a:cubicBezTo>
                    <a:pt x="24492" y="104097"/>
                    <a:pt x="25732" y="100731"/>
                    <a:pt x="27326" y="96834"/>
                  </a:cubicBezTo>
                  <a:cubicBezTo>
                    <a:pt x="29098" y="92051"/>
                    <a:pt x="31046" y="87269"/>
                    <a:pt x="32995" y="82663"/>
                  </a:cubicBezTo>
                  <a:cubicBezTo>
                    <a:pt x="34589" y="78412"/>
                    <a:pt x="40966" y="62292"/>
                    <a:pt x="41674" y="60167"/>
                  </a:cubicBezTo>
                  <a:cubicBezTo>
                    <a:pt x="42206" y="58396"/>
                    <a:pt x="42737" y="56270"/>
                    <a:pt x="42737" y="54499"/>
                  </a:cubicBezTo>
                  <a:cubicBezTo>
                    <a:pt x="42737" y="46173"/>
                    <a:pt x="35652" y="39442"/>
                    <a:pt x="25909" y="39442"/>
                  </a:cubicBezTo>
                  <a:cubicBezTo>
                    <a:pt x="8373" y="39442"/>
                    <a:pt x="225" y="63532"/>
                    <a:pt x="225" y="66544"/>
                  </a:cubicBezTo>
                  <a:cubicBezTo>
                    <a:pt x="225" y="68847"/>
                    <a:pt x="2704" y="68847"/>
                    <a:pt x="3236" y="68847"/>
                  </a:cubicBezTo>
                  <a:cubicBezTo>
                    <a:pt x="5716" y="68847"/>
                    <a:pt x="5893" y="67961"/>
                    <a:pt x="6424" y="66012"/>
                  </a:cubicBezTo>
                  <a:cubicBezTo>
                    <a:pt x="11030" y="50779"/>
                    <a:pt x="18824" y="44402"/>
                    <a:pt x="25378" y="44402"/>
                  </a:cubicBezTo>
                  <a:cubicBezTo>
                    <a:pt x="28212" y="44402"/>
                    <a:pt x="29806" y="45819"/>
                    <a:pt x="29806" y="50602"/>
                  </a:cubicBezTo>
                  <a:cubicBezTo>
                    <a:pt x="29806" y="54676"/>
                    <a:pt x="28743" y="57333"/>
                    <a:pt x="24315" y="68315"/>
                  </a:cubicBezTo>
                  <a:lnTo>
                    <a:pt x="13155" y="96834"/>
                  </a:lnTo>
                  <a:close/>
                </a:path>
              </a:pathLst>
            </a:custGeom>
            <a:solidFill>
              <a:srgbClr val="000000"/>
            </a:solidFill>
            <a:ln w="25400"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F1BA9769-C4D1-6E5A-0369-7FD67B79AA80}"/>
                </a:ext>
              </a:extLst>
            </p:cNvPr>
            <p:cNvSpPr/>
            <p:nvPr>
              <p:custDataLst>
                <p:tags r:id="rId39"/>
              </p:custDataLst>
            </p:nvPr>
          </p:nvSpPr>
          <p:spPr>
            <a:xfrm>
              <a:off x="8328107" y="5465715"/>
              <a:ext cx="130371" cy="47649"/>
            </a:xfrm>
            <a:custGeom>
              <a:avLst/>
              <a:gdLst>
                <a:gd name="connsiteX0" fmla="*/ 123868 w 130371"/>
                <a:gd name="connsiteY0" fmla="*/ 8798 h 47649"/>
                <a:gd name="connsiteX1" fmla="*/ 130599 w 130371"/>
                <a:gd name="connsiteY1" fmla="*/ 4369 h 47649"/>
                <a:gd name="connsiteX2" fmla="*/ 124045 w 130371"/>
                <a:gd name="connsiteY2" fmla="*/ 118 h 47649"/>
                <a:gd name="connsiteX3" fmla="*/ 6781 w 130371"/>
                <a:gd name="connsiteY3" fmla="*/ 118 h 47649"/>
                <a:gd name="connsiteX4" fmla="*/ 227 w 130371"/>
                <a:gd name="connsiteY4" fmla="*/ 4369 h 47649"/>
                <a:gd name="connsiteX5" fmla="*/ 6959 w 130371"/>
                <a:gd name="connsiteY5" fmla="*/ 8798 h 47649"/>
                <a:gd name="connsiteX6" fmla="*/ 123868 w 130371"/>
                <a:gd name="connsiteY6" fmla="*/ 8798 h 47649"/>
                <a:gd name="connsiteX7" fmla="*/ 124045 w 130371"/>
                <a:gd name="connsiteY7" fmla="*/ 47767 h 47649"/>
                <a:gd name="connsiteX8" fmla="*/ 130599 w 130371"/>
                <a:gd name="connsiteY8" fmla="*/ 43516 h 47649"/>
                <a:gd name="connsiteX9" fmla="*/ 123868 w 130371"/>
                <a:gd name="connsiteY9" fmla="*/ 39088 h 47649"/>
                <a:gd name="connsiteX10" fmla="*/ 6959 w 130371"/>
                <a:gd name="connsiteY10" fmla="*/ 39088 h 47649"/>
                <a:gd name="connsiteX11" fmla="*/ 227 w 130371"/>
                <a:gd name="connsiteY11" fmla="*/ 43516 h 47649"/>
                <a:gd name="connsiteX12" fmla="*/ 6781 w 130371"/>
                <a:gd name="connsiteY12" fmla="*/ 47767 h 47649"/>
                <a:gd name="connsiteX13" fmla="*/ 124045 w 130371"/>
                <a:gd name="connsiteY13" fmla="*/ 47767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68" y="8798"/>
                  </a:moveTo>
                  <a:cubicBezTo>
                    <a:pt x="126525" y="8798"/>
                    <a:pt x="130599" y="8798"/>
                    <a:pt x="130599" y="4369"/>
                  </a:cubicBezTo>
                  <a:cubicBezTo>
                    <a:pt x="130599" y="118"/>
                    <a:pt x="126348" y="118"/>
                    <a:pt x="124045" y="118"/>
                  </a:cubicBezTo>
                  <a:lnTo>
                    <a:pt x="6781" y="118"/>
                  </a:lnTo>
                  <a:cubicBezTo>
                    <a:pt x="4479" y="118"/>
                    <a:pt x="227" y="118"/>
                    <a:pt x="227" y="4369"/>
                  </a:cubicBezTo>
                  <a:cubicBezTo>
                    <a:pt x="227" y="8798"/>
                    <a:pt x="4302" y="8798"/>
                    <a:pt x="6959" y="8798"/>
                  </a:cubicBezTo>
                  <a:lnTo>
                    <a:pt x="123868" y="8798"/>
                  </a:lnTo>
                  <a:close/>
                  <a:moveTo>
                    <a:pt x="124045" y="47767"/>
                  </a:moveTo>
                  <a:cubicBezTo>
                    <a:pt x="126348" y="47767"/>
                    <a:pt x="130599" y="47767"/>
                    <a:pt x="130599" y="43516"/>
                  </a:cubicBezTo>
                  <a:cubicBezTo>
                    <a:pt x="130599" y="39088"/>
                    <a:pt x="126525" y="39088"/>
                    <a:pt x="123868" y="39088"/>
                  </a:cubicBezTo>
                  <a:lnTo>
                    <a:pt x="6959" y="39088"/>
                  </a:lnTo>
                  <a:cubicBezTo>
                    <a:pt x="4302" y="39088"/>
                    <a:pt x="227" y="39088"/>
                    <a:pt x="227" y="43516"/>
                  </a:cubicBezTo>
                  <a:cubicBezTo>
                    <a:pt x="227" y="47767"/>
                    <a:pt x="4479" y="47767"/>
                    <a:pt x="6781" y="47767"/>
                  </a:cubicBezTo>
                  <a:lnTo>
                    <a:pt x="124045" y="47767"/>
                  </a:lnTo>
                  <a:close/>
                </a:path>
              </a:pathLst>
            </a:custGeom>
            <a:solidFill>
              <a:srgbClr val="000000"/>
            </a:solidFill>
            <a:ln w="25400"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003F06DE-9953-E4D4-346D-0CD68655C902}"/>
                </a:ext>
              </a:extLst>
            </p:cNvPr>
            <p:cNvSpPr/>
            <p:nvPr>
              <p:custDataLst>
                <p:tags r:id="rId40"/>
              </p:custDataLst>
            </p:nvPr>
          </p:nvSpPr>
          <p:spPr>
            <a:xfrm>
              <a:off x="8490361" y="5416294"/>
              <a:ext cx="64477" cy="117618"/>
            </a:xfrm>
            <a:custGeom>
              <a:avLst/>
              <a:gdLst>
                <a:gd name="connsiteX0" fmla="*/ 40266 w 64477"/>
                <a:gd name="connsiteY0" fmla="*/ 5078 h 117618"/>
                <a:gd name="connsiteX1" fmla="*/ 34952 w 64477"/>
                <a:gd name="connsiteY1" fmla="*/ 118 h 117618"/>
                <a:gd name="connsiteX2" fmla="*/ 234 w 64477"/>
                <a:gd name="connsiteY2" fmla="*/ 11455 h 117618"/>
                <a:gd name="connsiteX3" fmla="*/ 234 w 64477"/>
                <a:gd name="connsiteY3" fmla="*/ 17831 h 117618"/>
                <a:gd name="connsiteX4" fmla="*/ 25918 w 64477"/>
                <a:gd name="connsiteY4" fmla="*/ 12872 h 117618"/>
                <a:gd name="connsiteX5" fmla="*/ 25918 w 64477"/>
                <a:gd name="connsiteY5" fmla="*/ 103211 h 117618"/>
                <a:gd name="connsiteX6" fmla="*/ 8205 w 64477"/>
                <a:gd name="connsiteY6" fmla="*/ 111359 h 117618"/>
                <a:gd name="connsiteX7" fmla="*/ 1473 w 64477"/>
                <a:gd name="connsiteY7" fmla="*/ 111359 h 117618"/>
                <a:gd name="connsiteX8" fmla="*/ 1473 w 64477"/>
                <a:gd name="connsiteY8" fmla="*/ 117736 h 117618"/>
                <a:gd name="connsiteX9" fmla="*/ 33004 w 64477"/>
                <a:gd name="connsiteY9" fmla="*/ 117027 h 117618"/>
                <a:gd name="connsiteX10" fmla="*/ 64711 w 64477"/>
                <a:gd name="connsiteY10" fmla="*/ 117736 h 117618"/>
                <a:gd name="connsiteX11" fmla="*/ 64711 w 64477"/>
                <a:gd name="connsiteY11" fmla="*/ 111359 h 117618"/>
                <a:gd name="connsiteX12" fmla="*/ 57980 w 64477"/>
                <a:gd name="connsiteY12" fmla="*/ 111359 h 117618"/>
                <a:gd name="connsiteX13" fmla="*/ 40266 w 64477"/>
                <a:gd name="connsiteY13" fmla="*/ 103211 h 117618"/>
                <a:gd name="connsiteX14" fmla="*/ 40266 w 64477"/>
                <a:gd name="connsiteY14" fmla="*/ 507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6" y="5078"/>
                  </a:moveTo>
                  <a:cubicBezTo>
                    <a:pt x="40266" y="295"/>
                    <a:pt x="39912" y="118"/>
                    <a:pt x="34952" y="118"/>
                  </a:cubicBezTo>
                  <a:cubicBezTo>
                    <a:pt x="23615" y="11277"/>
                    <a:pt x="7496" y="11455"/>
                    <a:pt x="234" y="11455"/>
                  </a:cubicBezTo>
                  <a:lnTo>
                    <a:pt x="234" y="17831"/>
                  </a:lnTo>
                  <a:cubicBezTo>
                    <a:pt x="4485" y="17831"/>
                    <a:pt x="16176" y="17831"/>
                    <a:pt x="25918" y="12872"/>
                  </a:cubicBezTo>
                  <a:lnTo>
                    <a:pt x="25918" y="103211"/>
                  </a:lnTo>
                  <a:cubicBezTo>
                    <a:pt x="25918" y="109056"/>
                    <a:pt x="25918" y="111359"/>
                    <a:pt x="8205" y="111359"/>
                  </a:cubicBezTo>
                  <a:lnTo>
                    <a:pt x="1473" y="111359"/>
                  </a:lnTo>
                  <a:lnTo>
                    <a:pt x="1473" y="117736"/>
                  </a:lnTo>
                  <a:cubicBezTo>
                    <a:pt x="4662" y="117559"/>
                    <a:pt x="26450" y="117027"/>
                    <a:pt x="33004" y="117027"/>
                  </a:cubicBezTo>
                  <a:cubicBezTo>
                    <a:pt x="38495" y="117027"/>
                    <a:pt x="60814" y="117559"/>
                    <a:pt x="64711" y="117736"/>
                  </a:cubicBezTo>
                  <a:lnTo>
                    <a:pt x="64711" y="111359"/>
                  </a:lnTo>
                  <a:lnTo>
                    <a:pt x="57980" y="111359"/>
                  </a:lnTo>
                  <a:cubicBezTo>
                    <a:pt x="40266" y="111359"/>
                    <a:pt x="40266" y="109056"/>
                    <a:pt x="40266" y="103211"/>
                  </a:cubicBezTo>
                  <a:lnTo>
                    <a:pt x="40266" y="5078"/>
                  </a:lnTo>
                  <a:close/>
                </a:path>
              </a:pathLst>
            </a:custGeom>
            <a:solidFill>
              <a:srgbClr val="000000"/>
            </a:solidFill>
            <a:ln w="25400"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479FA4D3-9F6A-F585-B000-A2CC98DAE71B}"/>
                </a:ext>
              </a:extLst>
            </p:cNvPr>
            <p:cNvSpPr/>
            <p:nvPr>
              <p:custDataLst>
                <p:tags r:id="rId41"/>
              </p:custDataLst>
            </p:nvPr>
          </p:nvSpPr>
          <p:spPr>
            <a:xfrm>
              <a:off x="8644844" y="5062512"/>
              <a:ext cx="186751" cy="181184"/>
            </a:xfrm>
            <a:custGeom>
              <a:avLst/>
              <a:gdLst>
                <a:gd name="connsiteX0" fmla="*/ 185726 w 186751"/>
                <a:gd name="connsiteY0" fmla="*/ 5673 h 181184"/>
                <a:gd name="connsiteX1" fmla="*/ 186992 w 186751"/>
                <a:gd name="connsiteY1" fmla="*/ 2131 h 181184"/>
                <a:gd name="connsiteX2" fmla="*/ 180918 w 186751"/>
                <a:gd name="connsiteY2" fmla="*/ 106 h 181184"/>
                <a:gd name="connsiteX3" fmla="*/ 6313 w 186751"/>
                <a:gd name="connsiteY3" fmla="*/ 106 h 181184"/>
                <a:gd name="connsiteX4" fmla="*/ 240 w 186751"/>
                <a:gd name="connsiteY4" fmla="*/ 2131 h 181184"/>
                <a:gd name="connsiteX5" fmla="*/ 1505 w 186751"/>
                <a:gd name="connsiteY5" fmla="*/ 5673 h 181184"/>
                <a:gd name="connsiteX6" fmla="*/ 86783 w 186751"/>
                <a:gd name="connsiteY6" fmla="*/ 176483 h 181184"/>
                <a:gd name="connsiteX7" fmla="*/ 93616 w 186751"/>
                <a:gd name="connsiteY7" fmla="*/ 181291 h 181184"/>
                <a:gd name="connsiteX8" fmla="*/ 100448 w 186751"/>
                <a:gd name="connsiteY8" fmla="*/ 176483 h 181184"/>
                <a:gd name="connsiteX9" fmla="*/ 185726 w 186751"/>
                <a:gd name="connsiteY9" fmla="*/ 5673 h 181184"/>
                <a:gd name="connsiteX10" fmla="*/ 31618 w 186751"/>
                <a:gd name="connsiteY10" fmla="*/ 18326 h 181184"/>
                <a:gd name="connsiteX11" fmla="*/ 170543 w 186751"/>
                <a:gd name="connsiteY11" fmla="*/ 18326 h 181184"/>
                <a:gd name="connsiteX12" fmla="*/ 101207 w 186751"/>
                <a:gd name="connsiteY12" fmla="*/ 157504 h 181184"/>
                <a:gd name="connsiteX13" fmla="*/ 31618 w 186751"/>
                <a:gd name="connsiteY13" fmla="*/ 18326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726" y="5673"/>
                  </a:moveTo>
                  <a:cubicBezTo>
                    <a:pt x="186232" y="4914"/>
                    <a:pt x="186992" y="3143"/>
                    <a:pt x="186992" y="2131"/>
                  </a:cubicBezTo>
                  <a:cubicBezTo>
                    <a:pt x="186992" y="359"/>
                    <a:pt x="186739" y="106"/>
                    <a:pt x="180918" y="106"/>
                  </a:cubicBezTo>
                  <a:lnTo>
                    <a:pt x="6313" y="106"/>
                  </a:lnTo>
                  <a:cubicBezTo>
                    <a:pt x="493" y="106"/>
                    <a:pt x="240" y="359"/>
                    <a:pt x="240" y="2131"/>
                  </a:cubicBezTo>
                  <a:cubicBezTo>
                    <a:pt x="240" y="3143"/>
                    <a:pt x="999" y="4914"/>
                    <a:pt x="1505" y="5673"/>
                  </a:cubicBezTo>
                  <a:lnTo>
                    <a:pt x="86783" y="176483"/>
                  </a:lnTo>
                  <a:cubicBezTo>
                    <a:pt x="88555" y="179772"/>
                    <a:pt x="89314" y="181291"/>
                    <a:pt x="93616" y="181291"/>
                  </a:cubicBezTo>
                  <a:cubicBezTo>
                    <a:pt x="97918" y="181291"/>
                    <a:pt x="98677" y="179772"/>
                    <a:pt x="100448" y="176483"/>
                  </a:cubicBezTo>
                  <a:lnTo>
                    <a:pt x="185726" y="5673"/>
                  </a:lnTo>
                  <a:close/>
                  <a:moveTo>
                    <a:pt x="31618" y="18326"/>
                  </a:moveTo>
                  <a:lnTo>
                    <a:pt x="170543" y="18326"/>
                  </a:lnTo>
                  <a:lnTo>
                    <a:pt x="101207" y="157504"/>
                  </a:lnTo>
                  <a:lnTo>
                    <a:pt x="31618" y="18326"/>
                  </a:lnTo>
                  <a:close/>
                </a:path>
              </a:pathLst>
            </a:custGeom>
            <a:solidFill>
              <a:srgbClr val="000000"/>
            </a:solidFill>
            <a:ln w="25400"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EC78D079-7B3E-4010-9A14-C4B37F4D5DDA}"/>
                </a:ext>
              </a:extLst>
            </p:cNvPr>
            <p:cNvSpPr/>
            <p:nvPr>
              <p:custDataLst>
                <p:tags r:id="rId42"/>
              </p:custDataLst>
            </p:nvPr>
          </p:nvSpPr>
          <p:spPr>
            <a:xfrm>
              <a:off x="8894352" y="5059728"/>
              <a:ext cx="56177" cy="175617"/>
            </a:xfrm>
            <a:custGeom>
              <a:avLst/>
              <a:gdLst>
                <a:gd name="connsiteX0" fmla="*/ 36689 w 56177"/>
                <a:gd name="connsiteY0" fmla="*/ 106 h 175617"/>
                <a:gd name="connsiteX1" fmla="*/ 250 w 56177"/>
                <a:gd name="connsiteY1" fmla="*/ 2890 h 175617"/>
                <a:gd name="connsiteX2" fmla="*/ 250 w 56177"/>
                <a:gd name="connsiteY2" fmla="*/ 10734 h 175617"/>
                <a:gd name="connsiteX3" fmla="*/ 19988 w 56177"/>
                <a:gd name="connsiteY3" fmla="*/ 24905 h 175617"/>
                <a:gd name="connsiteX4" fmla="*/ 19988 w 56177"/>
                <a:gd name="connsiteY4" fmla="*/ 156492 h 175617"/>
                <a:gd name="connsiteX5" fmla="*/ 250 w 56177"/>
                <a:gd name="connsiteY5" fmla="*/ 167879 h 175617"/>
                <a:gd name="connsiteX6" fmla="*/ 250 w 56177"/>
                <a:gd name="connsiteY6" fmla="*/ 175724 h 175617"/>
                <a:gd name="connsiteX7" fmla="*/ 28339 w 56177"/>
                <a:gd name="connsiteY7" fmla="*/ 174964 h 175617"/>
                <a:gd name="connsiteX8" fmla="*/ 56427 w 56177"/>
                <a:gd name="connsiteY8" fmla="*/ 175724 h 175617"/>
                <a:gd name="connsiteX9" fmla="*/ 56427 w 56177"/>
                <a:gd name="connsiteY9" fmla="*/ 167879 h 175617"/>
                <a:gd name="connsiteX10" fmla="*/ 36689 w 56177"/>
                <a:gd name="connsiteY10" fmla="*/ 156492 h 175617"/>
                <a:gd name="connsiteX11" fmla="*/ 36689 w 56177"/>
                <a:gd name="connsiteY11" fmla="*/ 106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689" y="106"/>
                  </a:moveTo>
                  <a:lnTo>
                    <a:pt x="250" y="2890"/>
                  </a:lnTo>
                  <a:lnTo>
                    <a:pt x="250" y="10734"/>
                  </a:lnTo>
                  <a:cubicBezTo>
                    <a:pt x="17963" y="10734"/>
                    <a:pt x="19988" y="12506"/>
                    <a:pt x="19988" y="24905"/>
                  </a:cubicBezTo>
                  <a:lnTo>
                    <a:pt x="19988" y="156492"/>
                  </a:lnTo>
                  <a:cubicBezTo>
                    <a:pt x="19988" y="167879"/>
                    <a:pt x="17204" y="167879"/>
                    <a:pt x="250" y="167879"/>
                  </a:cubicBezTo>
                  <a:lnTo>
                    <a:pt x="250" y="175724"/>
                  </a:lnTo>
                  <a:cubicBezTo>
                    <a:pt x="8601" y="175470"/>
                    <a:pt x="22012" y="174964"/>
                    <a:pt x="28339" y="174964"/>
                  </a:cubicBezTo>
                  <a:cubicBezTo>
                    <a:pt x="34665" y="174964"/>
                    <a:pt x="47064" y="175470"/>
                    <a:pt x="56427" y="175724"/>
                  </a:cubicBezTo>
                  <a:lnTo>
                    <a:pt x="56427" y="167879"/>
                  </a:lnTo>
                  <a:cubicBezTo>
                    <a:pt x="39473" y="167879"/>
                    <a:pt x="36689" y="167879"/>
                    <a:pt x="36689" y="156492"/>
                  </a:cubicBezTo>
                  <a:lnTo>
                    <a:pt x="36689" y="106"/>
                  </a:lnTo>
                  <a:close/>
                </a:path>
              </a:pathLst>
            </a:custGeom>
            <a:solidFill>
              <a:srgbClr val="000000"/>
            </a:solidFill>
            <a:ln w="25400"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1D87979E-81D1-A333-A718-6550B944E058}"/>
                </a:ext>
              </a:extLst>
            </p:cNvPr>
            <p:cNvSpPr/>
            <p:nvPr>
              <p:custDataLst>
                <p:tags r:id="rId43"/>
              </p:custDataLst>
            </p:nvPr>
          </p:nvSpPr>
          <p:spPr>
            <a:xfrm>
              <a:off x="8963379" y="5121979"/>
              <a:ext cx="112101" cy="116150"/>
            </a:xfrm>
            <a:custGeom>
              <a:avLst/>
              <a:gdLst>
                <a:gd name="connsiteX0" fmla="*/ 112354 w 112101"/>
                <a:gd name="connsiteY0" fmla="*/ 59320 h 116150"/>
                <a:gd name="connsiteX1" fmla="*/ 56430 w 112101"/>
                <a:gd name="connsiteY1" fmla="*/ 106 h 116150"/>
                <a:gd name="connsiteX2" fmla="*/ 253 w 112101"/>
                <a:gd name="connsiteY2" fmla="*/ 59320 h 116150"/>
                <a:gd name="connsiteX3" fmla="*/ 56177 w 112101"/>
                <a:gd name="connsiteY3" fmla="*/ 116257 h 116150"/>
                <a:gd name="connsiteX4" fmla="*/ 112354 w 112101"/>
                <a:gd name="connsiteY4" fmla="*/ 59320 h 116150"/>
                <a:gd name="connsiteX5" fmla="*/ 56430 w 112101"/>
                <a:gd name="connsiteY5" fmla="*/ 109930 h 116150"/>
                <a:gd name="connsiteX6" fmla="*/ 27582 w 112101"/>
                <a:gd name="connsiteY6" fmla="*/ 92976 h 116150"/>
                <a:gd name="connsiteX7" fmla="*/ 21256 w 112101"/>
                <a:gd name="connsiteY7" fmla="*/ 57296 h 116150"/>
                <a:gd name="connsiteX8" fmla="*/ 27329 w 112101"/>
                <a:gd name="connsiteY8" fmla="*/ 22628 h 116150"/>
                <a:gd name="connsiteX9" fmla="*/ 56177 w 112101"/>
                <a:gd name="connsiteY9" fmla="*/ 5673 h 116150"/>
                <a:gd name="connsiteX10" fmla="*/ 84772 w 112101"/>
                <a:gd name="connsiteY10" fmla="*/ 22122 h 116150"/>
                <a:gd name="connsiteX11" fmla="*/ 91351 w 112101"/>
                <a:gd name="connsiteY11" fmla="*/ 57296 h 116150"/>
                <a:gd name="connsiteX12" fmla="*/ 85784 w 112101"/>
                <a:gd name="connsiteY12" fmla="*/ 91205 h 116150"/>
                <a:gd name="connsiteX13" fmla="*/ 56430 w 112101"/>
                <a:gd name="connsiteY13" fmla="*/ 109930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54" y="59320"/>
                  </a:moveTo>
                  <a:cubicBezTo>
                    <a:pt x="112354" y="26930"/>
                    <a:pt x="87049" y="106"/>
                    <a:pt x="56430" y="106"/>
                  </a:cubicBezTo>
                  <a:cubicBezTo>
                    <a:pt x="24799" y="106"/>
                    <a:pt x="253" y="27689"/>
                    <a:pt x="253" y="59320"/>
                  </a:cubicBezTo>
                  <a:cubicBezTo>
                    <a:pt x="253" y="91964"/>
                    <a:pt x="26570" y="116257"/>
                    <a:pt x="56177" y="116257"/>
                  </a:cubicBezTo>
                  <a:cubicBezTo>
                    <a:pt x="86796" y="116257"/>
                    <a:pt x="112354" y="91458"/>
                    <a:pt x="112354" y="59320"/>
                  </a:cubicBezTo>
                  <a:close/>
                  <a:moveTo>
                    <a:pt x="56430" y="109930"/>
                  </a:moveTo>
                  <a:cubicBezTo>
                    <a:pt x="45549" y="109930"/>
                    <a:pt x="34414" y="104616"/>
                    <a:pt x="27582" y="92976"/>
                  </a:cubicBezTo>
                  <a:cubicBezTo>
                    <a:pt x="21256" y="81842"/>
                    <a:pt x="21256" y="66406"/>
                    <a:pt x="21256" y="57296"/>
                  </a:cubicBezTo>
                  <a:cubicBezTo>
                    <a:pt x="21256" y="47427"/>
                    <a:pt x="21256" y="33762"/>
                    <a:pt x="27329" y="22628"/>
                  </a:cubicBezTo>
                  <a:cubicBezTo>
                    <a:pt x="34161" y="10987"/>
                    <a:pt x="46055" y="5673"/>
                    <a:pt x="56177" y="5673"/>
                  </a:cubicBezTo>
                  <a:cubicBezTo>
                    <a:pt x="67311" y="5673"/>
                    <a:pt x="78192" y="11240"/>
                    <a:pt x="84772" y="22122"/>
                  </a:cubicBezTo>
                  <a:cubicBezTo>
                    <a:pt x="91351" y="33003"/>
                    <a:pt x="91351" y="47680"/>
                    <a:pt x="91351" y="57296"/>
                  </a:cubicBezTo>
                  <a:cubicBezTo>
                    <a:pt x="91351" y="66406"/>
                    <a:pt x="91351" y="80070"/>
                    <a:pt x="85784" y="91205"/>
                  </a:cubicBezTo>
                  <a:cubicBezTo>
                    <a:pt x="80217" y="102592"/>
                    <a:pt x="69082" y="109930"/>
                    <a:pt x="56430" y="109930"/>
                  </a:cubicBezTo>
                  <a:close/>
                </a:path>
              </a:pathLst>
            </a:custGeom>
            <a:solidFill>
              <a:srgbClr val="000000"/>
            </a:solidFill>
            <a:ln w="25400"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B2D60C2C-EF6E-68E7-94BC-001DEAE64D3E}"/>
                </a:ext>
              </a:extLst>
            </p:cNvPr>
            <p:cNvSpPr/>
            <p:nvPr>
              <p:custDataLst>
                <p:tags r:id="rId44"/>
              </p:custDataLst>
            </p:nvPr>
          </p:nvSpPr>
          <p:spPr>
            <a:xfrm>
              <a:off x="9089905" y="5120714"/>
              <a:ext cx="115644" cy="166760"/>
            </a:xfrm>
            <a:custGeom>
              <a:avLst/>
              <a:gdLst>
                <a:gd name="connsiteX0" fmla="*/ 49349 w 115644"/>
                <a:gd name="connsiteY0" fmla="*/ 71213 h 166760"/>
                <a:gd name="connsiteX1" fmla="*/ 27334 w 115644"/>
                <a:gd name="connsiteY1" fmla="*/ 40088 h 166760"/>
                <a:gd name="connsiteX2" fmla="*/ 31383 w 115644"/>
                <a:gd name="connsiteY2" fmla="*/ 18832 h 166760"/>
                <a:gd name="connsiteX3" fmla="*/ 49349 w 115644"/>
                <a:gd name="connsiteY3" fmla="*/ 8710 h 166760"/>
                <a:gd name="connsiteX4" fmla="*/ 71365 w 115644"/>
                <a:gd name="connsiteY4" fmla="*/ 39835 h 166760"/>
                <a:gd name="connsiteX5" fmla="*/ 67316 w 115644"/>
                <a:gd name="connsiteY5" fmla="*/ 61091 h 166760"/>
                <a:gd name="connsiteX6" fmla="*/ 49349 w 115644"/>
                <a:gd name="connsiteY6" fmla="*/ 71213 h 166760"/>
                <a:gd name="connsiteX7" fmla="*/ 19996 w 115644"/>
                <a:gd name="connsiteY7" fmla="*/ 81082 h 166760"/>
                <a:gd name="connsiteX8" fmla="*/ 24297 w 115644"/>
                <a:gd name="connsiteY8" fmla="*/ 69189 h 166760"/>
                <a:gd name="connsiteX9" fmla="*/ 49349 w 115644"/>
                <a:gd name="connsiteY9" fmla="*/ 77034 h 166760"/>
                <a:gd name="connsiteX10" fmla="*/ 90344 w 115644"/>
                <a:gd name="connsiteY10" fmla="*/ 40088 h 166760"/>
                <a:gd name="connsiteX11" fmla="*/ 79969 w 115644"/>
                <a:gd name="connsiteY11" fmla="*/ 15542 h 166760"/>
                <a:gd name="connsiteX12" fmla="*/ 102743 w 115644"/>
                <a:gd name="connsiteY12" fmla="*/ 5673 h 166760"/>
                <a:gd name="connsiteX13" fmla="*/ 105274 w 115644"/>
                <a:gd name="connsiteY13" fmla="*/ 5926 h 166760"/>
                <a:gd name="connsiteX14" fmla="*/ 101225 w 115644"/>
                <a:gd name="connsiteY14" fmla="*/ 12759 h 166760"/>
                <a:gd name="connsiteX15" fmla="*/ 108563 w 115644"/>
                <a:gd name="connsiteY15" fmla="*/ 20097 h 166760"/>
                <a:gd name="connsiteX16" fmla="*/ 115902 w 115644"/>
                <a:gd name="connsiteY16" fmla="*/ 12506 h 166760"/>
                <a:gd name="connsiteX17" fmla="*/ 102996 w 115644"/>
                <a:gd name="connsiteY17" fmla="*/ 106 h 166760"/>
                <a:gd name="connsiteX18" fmla="*/ 76173 w 115644"/>
                <a:gd name="connsiteY18" fmla="*/ 12000 h 166760"/>
                <a:gd name="connsiteX19" fmla="*/ 49349 w 115644"/>
                <a:gd name="connsiteY19" fmla="*/ 2890 h 166760"/>
                <a:gd name="connsiteX20" fmla="*/ 8355 w 115644"/>
                <a:gd name="connsiteY20" fmla="*/ 39835 h 166760"/>
                <a:gd name="connsiteX21" fmla="*/ 20249 w 115644"/>
                <a:gd name="connsiteY21" fmla="*/ 65899 h 166760"/>
                <a:gd name="connsiteX22" fmla="*/ 12404 w 115644"/>
                <a:gd name="connsiteY22" fmla="*/ 86903 h 166760"/>
                <a:gd name="connsiteX23" fmla="*/ 23538 w 115644"/>
                <a:gd name="connsiteY23" fmla="*/ 109424 h 166760"/>
                <a:gd name="connsiteX24" fmla="*/ 258 w 115644"/>
                <a:gd name="connsiteY24" fmla="*/ 134729 h 166760"/>
                <a:gd name="connsiteX25" fmla="*/ 56182 w 115644"/>
                <a:gd name="connsiteY25" fmla="*/ 166867 h 166760"/>
                <a:gd name="connsiteX26" fmla="*/ 112359 w 115644"/>
                <a:gd name="connsiteY26" fmla="*/ 134223 h 166760"/>
                <a:gd name="connsiteX27" fmla="*/ 95911 w 115644"/>
                <a:gd name="connsiteY27" fmla="*/ 105375 h 166760"/>
                <a:gd name="connsiteX28" fmla="*/ 52386 w 115644"/>
                <a:gd name="connsiteY28" fmla="*/ 98290 h 166760"/>
                <a:gd name="connsiteX29" fmla="*/ 33407 w 115644"/>
                <a:gd name="connsiteY29" fmla="*/ 98037 h 166760"/>
                <a:gd name="connsiteX30" fmla="*/ 19996 w 115644"/>
                <a:gd name="connsiteY30" fmla="*/ 81082 h 166760"/>
                <a:gd name="connsiteX31" fmla="*/ 56435 w 115644"/>
                <a:gd name="connsiteY31" fmla="*/ 161047 h 166760"/>
                <a:gd name="connsiteX32" fmla="*/ 13416 w 115644"/>
                <a:gd name="connsiteY32" fmla="*/ 134729 h 166760"/>
                <a:gd name="connsiteX33" fmla="*/ 34166 w 115644"/>
                <a:gd name="connsiteY33" fmla="*/ 112967 h 166760"/>
                <a:gd name="connsiteX34" fmla="*/ 49096 w 115644"/>
                <a:gd name="connsiteY34" fmla="*/ 112967 h 166760"/>
                <a:gd name="connsiteX35" fmla="*/ 99201 w 115644"/>
                <a:gd name="connsiteY35" fmla="*/ 134729 h 166760"/>
                <a:gd name="connsiteX36" fmla="*/ 56435 w 115644"/>
                <a:gd name="connsiteY36" fmla="*/ 161047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49" y="71213"/>
                  </a:moveTo>
                  <a:cubicBezTo>
                    <a:pt x="27334" y="71213"/>
                    <a:pt x="27334" y="45908"/>
                    <a:pt x="27334" y="40088"/>
                  </a:cubicBezTo>
                  <a:cubicBezTo>
                    <a:pt x="27334" y="33256"/>
                    <a:pt x="27587" y="25158"/>
                    <a:pt x="31383" y="18832"/>
                  </a:cubicBezTo>
                  <a:cubicBezTo>
                    <a:pt x="33407" y="15795"/>
                    <a:pt x="39227" y="8710"/>
                    <a:pt x="49349" y="8710"/>
                  </a:cubicBezTo>
                  <a:cubicBezTo>
                    <a:pt x="71365" y="8710"/>
                    <a:pt x="71365" y="34015"/>
                    <a:pt x="71365" y="39835"/>
                  </a:cubicBezTo>
                  <a:cubicBezTo>
                    <a:pt x="71365" y="46668"/>
                    <a:pt x="71112" y="54765"/>
                    <a:pt x="67316" y="61091"/>
                  </a:cubicBezTo>
                  <a:cubicBezTo>
                    <a:pt x="65292" y="64128"/>
                    <a:pt x="59472" y="71213"/>
                    <a:pt x="49349" y="71213"/>
                  </a:cubicBezTo>
                  <a:close/>
                  <a:moveTo>
                    <a:pt x="19996" y="81082"/>
                  </a:moveTo>
                  <a:cubicBezTo>
                    <a:pt x="19996" y="80070"/>
                    <a:pt x="19996" y="74250"/>
                    <a:pt x="24297" y="69189"/>
                  </a:cubicBezTo>
                  <a:cubicBezTo>
                    <a:pt x="34166" y="76274"/>
                    <a:pt x="44542" y="77034"/>
                    <a:pt x="49349" y="77034"/>
                  </a:cubicBezTo>
                  <a:cubicBezTo>
                    <a:pt x="72883" y="77034"/>
                    <a:pt x="90344" y="59573"/>
                    <a:pt x="90344" y="40088"/>
                  </a:cubicBezTo>
                  <a:cubicBezTo>
                    <a:pt x="90344" y="30725"/>
                    <a:pt x="86295" y="21362"/>
                    <a:pt x="79969" y="15542"/>
                  </a:cubicBezTo>
                  <a:cubicBezTo>
                    <a:pt x="89079" y="6938"/>
                    <a:pt x="98188" y="5673"/>
                    <a:pt x="102743" y="5673"/>
                  </a:cubicBezTo>
                  <a:cubicBezTo>
                    <a:pt x="103249" y="5673"/>
                    <a:pt x="104515" y="5673"/>
                    <a:pt x="105274" y="5926"/>
                  </a:cubicBezTo>
                  <a:cubicBezTo>
                    <a:pt x="102490" y="6938"/>
                    <a:pt x="101225" y="9722"/>
                    <a:pt x="101225" y="12759"/>
                  </a:cubicBezTo>
                  <a:cubicBezTo>
                    <a:pt x="101225" y="17061"/>
                    <a:pt x="104515" y="20097"/>
                    <a:pt x="108563" y="20097"/>
                  </a:cubicBezTo>
                  <a:cubicBezTo>
                    <a:pt x="111094" y="20097"/>
                    <a:pt x="115902" y="18326"/>
                    <a:pt x="115902" y="12506"/>
                  </a:cubicBezTo>
                  <a:cubicBezTo>
                    <a:pt x="115902" y="8204"/>
                    <a:pt x="112865" y="106"/>
                    <a:pt x="102996" y="106"/>
                  </a:cubicBezTo>
                  <a:cubicBezTo>
                    <a:pt x="97935" y="106"/>
                    <a:pt x="86801" y="1624"/>
                    <a:pt x="76173" y="12000"/>
                  </a:cubicBezTo>
                  <a:cubicBezTo>
                    <a:pt x="65545" y="3649"/>
                    <a:pt x="54917" y="2890"/>
                    <a:pt x="49349" y="2890"/>
                  </a:cubicBezTo>
                  <a:cubicBezTo>
                    <a:pt x="25816" y="2890"/>
                    <a:pt x="8355" y="20350"/>
                    <a:pt x="8355" y="39835"/>
                  </a:cubicBezTo>
                  <a:cubicBezTo>
                    <a:pt x="8355" y="50969"/>
                    <a:pt x="13922" y="60585"/>
                    <a:pt x="20249" y="65899"/>
                  </a:cubicBezTo>
                  <a:cubicBezTo>
                    <a:pt x="16959" y="69695"/>
                    <a:pt x="12404" y="78046"/>
                    <a:pt x="12404" y="86903"/>
                  </a:cubicBezTo>
                  <a:cubicBezTo>
                    <a:pt x="12404" y="94747"/>
                    <a:pt x="15694" y="104363"/>
                    <a:pt x="23538" y="109424"/>
                  </a:cubicBezTo>
                  <a:cubicBezTo>
                    <a:pt x="8355" y="113726"/>
                    <a:pt x="258" y="124607"/>
                    <a:pt x="258" y="134729"/>
                  </a:cubicBezTo>
                  <a:cubicBezTo>
                    <a:pt x="258" y="152949"/>
                    <a:pt x="25310" y="166867"/>
                    <a:pt x="56182" y="166867"/>
                  </a:cubicBezTo>
                  <a:cubicBezTo>
                    <a:pt x="86042" y="166867"/>
                    <a:pt x="112359" y="153961"/>
                    <a:pt x="112359" y="134223"/>
                  </a:cubicBezTo>
                  <a:cubicBezTo>
                    <a:pt x="112359" y="125366"/>
                    <a:pt x="108817" y="112461"/>
                    <a:pt x="95911" y="105375"/>
                  </a:cubicBezTo>
                  <a:cubicBezTo>
                    <a:pt x="82499" y="98290"/>
                    <a:pt x="67822" y="98290"/>
                    <a:pt x="52386" y="98290"/>
                  </a:cubicBezTo>
                  <a:cubicBezTo>
                    <a:pt x="46060" y="98290"/>
                    <a:pt x="35179" y="98290"/>
                    <a:pt x="33407" y="98037"/>
                  </a:cubicBezTo>
                  <a:cubicBezTo>
                    <a:pt x="25310" y="97025"/>
                    <a:pt x="19996" y="89180"/>
                    <a:pt x="19996" y="81082"/>
                  </a:cubicBezTo>
                  <a:close/>
                  <a:moveTo>
                    <a:pt x="56435" y="161047"/>
                  </a:moveTo>
                  <a:cubicBezTo>
                    <a:pt x="30877" y="161047"/>
                    <a:pt x="13416" y="148141"/>
                    <a:pt x="13416" y="134729"/>
                  </a:cubicBezTo>
                  <a:cubicBezTo>
                    <a:pt x="13416" y="123089"/>
                    <a:pt x="23032" y="113726"/>
                    <a:pt x="34166" y="112967"/>
                  </a:cubicBezTo>
                  <a:lnTo>
                    <a:pt x="49096" y="112967"/>
                  </a:lnTo>
                  <a:cubicBezTo>
                    <a:pt x="70859" y="112967"/>
                    <a:pt x="99201" y="112967"/>
                    <a:pt x="99201" y="134729"/>
                  </a:cubicBezTo>
                  <a:cubicBezTo>
                    <a:pt x="99201" y="148394"/>
                    <a:pt x="81234" y="161047"/>
                    <a:pt x="56435" y="161047"/>
                  </a:cubicBezTo>
                  <a:close/>
                </a:path>
              </a:pathLst>
            </a:custGeom>
            <a:solidFill>
              <a:srgbClr val="000000"/>
            </a:solidFill>
            <a:ln w="25400"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D411EA5F-7ECE-FE54-3FA6-2D60896B0476}"/>
                </a:ext>
              </a:extLst>
            </p:cNvPr>
            <p:cNvSpPr/>
            <p:nvPr>
              <p:custDataLst>
                <p:tags r:id="rId45"/>
              </p:custDataLst>
            </p:nvPr>
          </p:nvSpPr>
          <p:spPr>
            <a:xfrm>
              <a:off x="9237912" y="5045558"/>
              <a:ext cx="58707" cy="253051"/>
            </a:xfrm>
            <a:custGeom>
              <a:avLst/>
              <a:gdLst>
                <a:gd name="connsiteX0" fmla="*/ 58971 w 58707"/>
                <a:gd name="connsiteY0" fmla="*/ 250627 h 253051"/>
                <a:gd name="connsiteX1" fmla="*/ 54669 w 58707"/>
                <a:gd name="connsiteY1" fmla="*/ 245060 h 253051"/>
                <a:gd name="connsiteX2" fmla="*/ 14940 w 58707"/>
                <a:gd name="connsiteY2" fmla="*/ 126632 h 253051"/>
                <a:gd name="connsiteX3" fmla="*/ 55681 w 58707"/>
                <a:gd name="connsiteY3" fmla="*/ 6938 h 253051"/>
                <a:gd name="connsiteX4" fmla="*/ 58971 w 58707"/>
                <a:gd name="connsiteY4" fmla="*/ 2637 h 253051"/>
                <a:gd name="connsiteX5" fmla="*/ 56440 w 58707"/>
                <a:gd name="connsiteY5" fmla="*/ 106 h 253051"/>
                <a:gd name="connsiteX6" fmla="*/ 16205 w 58707"/>
                <a:gd name="connsiteY6" fmla="*/ 49451 h 253051"/>
                <a:gd name="connsiteX7" fmla="*/ 263 w 58707"/>
                <a:gd name="connsiteY7" fmla="*/ 126632 h 253051"/>
                <a:gd name="connsiteX8" fmla="*/ 16964 w 58707"/>
                <a:gd name="connsiteY8" fmla="*/ 205584 h 253051"/>
                <a:gd name="connsiteX9" fmla="*/ 56440 w 58707"/>
                <a:gd name="connsiteY9" fmla="*/ 253157 h 253051"/>
                <a:gd name="connsiteX10" fmla="*/ 58971 w 58707"/>
                <a:gd name="connsiteY10" fmla="*/ 25062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1" y="250627"/>
                  </a:moveTo>
                  <a:cubicBezTo>
                    <a:pt x="58971" y="249868"/>
                    <a:pt x="58971" y="249361"/>
                    <a:pt x="54669" y="245060"/>
                  </a:cubicBezTo>
                  <a:cubicBezTo>
                    <a:pt x="23037" y="213175"/>
                    <a:pt x="14940" y="165348"/>
                    <a:pt x="14940" y="126632"/>
                  </a:cubicBezTo>
                  <a:cubicBezTo>
                    <a:pt x="14940" y="82601"/>
                    <a:pt x="24556" y="38570"/>
                    <a:pt x="55681" y="6938"/>
                  </a:cubicBezTo>
                  <a:cubicBezTo>
                    <a:pt x="58971" y="3902"/>
                    <a:pt x="58971" y="3396"/>
                    <a:pt x="58971" y="2637"/>
                  </a:cubicBezTo>
                  <a:cubicBezTo>
                    <a:pt x="58971" y="865"/>
                    <a:pt x="57958" y="106"/>
                    <a:pt x="56440" y="106"/>
                  </a:cubicBezTo>
                  <a:cubicBezTo>
                    <a:pt x="53910" y="106"/>
                    <a:pt x="31135" y="17314"/>
                    <a:pt x="16205" y="49451"/>
                  </a:cubicBezTo>
                  <a:cubicBezTo>
                    <a:pt x="3299" y="77287"/>
                    <a:pt x="263" y="105375"/>
                    <a:pt x="263" y="126632"/>
                  </a:cubicBezTo>
                  <a:cubicBezTo>
                    <a:pt x="263" y="146370"/>
                    <a:pt x="3046" y="176989"/>
                    <a:pt x="16964" y="205584"/>
                  </a:cubicBezTo>
                  <a:cubicBezTo>
                    <a:pt x="32147" y="236709"/>
                    <a:pt x="53910" y="253157"/>
                    <a:pt x="56440" y="253157"/>
                  </a:cubicBezTo>
                  <a:cubicBezTo>
                    <a:pt x="57958" y="253157"/>
                    <a:pt x="58971" y="252398"/>
                    <a:pt x="58971" y="250627"/>
                  </a:cubicBezTo>
                  <a:close/>
                </a:path>
              </a:pathLst>
            </a:custGeom>
            <a:solidFill>
              <a:srgbClr val="000000"/>
            </a:solidFill>
            <a:ln w="25400"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B56979C0-946A-828B-8B30-6042DDDC19F0}"/>
                </a:ext>
              </a:extLst>
            </p:cNvPr>
            <p:cNvSpPr/>
            <p:nvPr>
              <p:custDataLst>
                <p:tags r:id="rId46"/>
              </p:custDataLst>
            </p:nvPr>
          </p:nvSpPr>
          <p:spPr>
            <a:xfrm>
              <a:off x="9357991" y="5059728"/>
              <a:ext cx="67564" cy="38969"/>
            </a:xfrm>
            <a:custGeom>
              <a:avLst/>
              <a:gdLst>
                <a:gd name="connsiteX0" fmla="*/ 34176 w 67564"/>
                <a:gd name="connsiteY0" fmla="*/ 106 h 38969"/>
                <a:gd name="connsiteX1" fmla="*/ 267 w 67564"/>
                <a:gd name="connsiteY1" fmla="*/ 34521 h 38969"/>
                <a:gd name="connsiteX2" fmla="*/ 4822 w 67564"/>
                <a:gd name="connsiteY2" fmla="*/ 39076 h 38969"/>
                <a:gd name="connsiteX3" fmla="*/ 34176 w 67564"/>
                <a:gd name="connsiteY3" fmla="*/ 13265 h 38969"/>
                <a:gd name="connsiteX4" fmla="*/ 63277 w 67564"/>
                <a:gd name="connsiteY4" fmla="*/ 39076 h 38969"/>
                <a:gd name="connsiteX5" fmla="*/ 67832 w 67564"/>
                <a:gd name="connsiteY5" fmla="*/ 34521 h 38969"/>
                <a:gd name="connsiteX6" fmla="*/ 34176 w 67564"/>
                <a:gd name="connsiteY6" fmla="*/ 106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76" y="106"/>
                  </a:moveTo>
                  <a:lnTo>
                    <a:pt x="267" y="34521"/>
                  </a:lnTo>
                  <a:lnTo>
                    <a:pt x="4822" y="39076"/>
                  </a:lnTo>
                  <a:lnTo>
                    <a:pt x="34176" y="13265"/>
                  </a:lnTo>
                  <a:lnTo>
                    <a:pt x="63277" y="39076"/>
                  </a:lnTo>
                  <a:lnTo>
                    <a:pt x="67832" y="34521"/>
                  </a:lnTo>
                  <a:lnTo>
                    <a:pt x="34176" y="106"/>
                  </a:lnTo>
                  <a:close/>
                </a:path>
              </a:pathLst>
            </a:custGeom>
            <a:solidFill>
              <a:srgbClr val="000000"/>
            </a:solidFill>
            <a:ln w="25400"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0C29DB2A-2AEB-81E9-69BB-AEE4EAA9D452}"/>
                </a:ext>
              </a:extLst>
            </p:cNvPr>
            <p:cNvSpPr/>
            <p:nvPr>
              <p:custDataLst>
                <p:tags r:id="rId47"/>
              </p:custDataLst>
            </p:nvPr>
          </p:nvSpPr>
          <p:spPr>
            <a:xfrm>
              <a:off x="9318607" y="5123497"/>
              <a:ext cx="116656" cy="163724"/>
            </a:xfrm>
            <a:custGeom>
              <a:avLst/>
              <a:gdLst>
                <a:gd name="connsiteX0" fmla="*/ 115911 w 116656"/>
                <a:gd name="connsiteY0" fmla="*/ 15542 h 163724"/>
                <a:gd name="connsiteX1" fmla="*/ 116923 w 116656"/>
                <a:gd name="connsiteY1" fmla="*/ 9722 h 163724"/>
                <a:gd name="connsiteX2" fmla="*/ 109585 w 116656"/>
                <a:gd name="connsiteY2" fmla="*/ 2890 h 163724"/>
                <a:gd name="connsiteX3" fmla="*/ 100728 w 116656"/>
                <a:gd name="connsiteY3" fmla="*/ 8204 h 163724"/>
                <a:gd name="connsiteX4" fmla="*/ 97185 w 116656"/>
                <a:gd name="connsiteY4" fmla="*/ 21869 h 163724"/>
                <a:gd name="connsiteX5" fmla="*/ 92124 w 116656"/>
                <a:gd name="connsiteY5" fmla="*/ 42113 h 163724"/>
                <a:gd name="connsiteX6" fmla="*/ 80737 w 116656"/>
                <a:gd name="connsiteY6" fmla="*/ 87662 h 163724"/>
                <a:gd name="connsiteX7" fmla="*/ 52142 w 116656"/>
                <a:gd name="connsiteY7" fmla="*/ 109171 h 163724"/>
                <a:gd name="connsiteX8" fmla="*/ 36453 w 116656"/>
                <a:gd name="connsiteY8" fmla="*/ 88674 h 163724"/>
                <a:gd name="connsiteX9" fmla="*/ 49358 w 116656"/>
                <a:gd name="connsiteY9" fmla="*/ 39076 h 163724"/>
                <a:gd name="connsiteX10" fmla="*/ 54420 w 116656"/>
                <a:gd name="connsiteY10" fmla="*/ 20856 h 163724"/>
                <a:gd name="connsiteX11" fmla="*/ 33669 w 116656"/>
                <a:gd name="connsiteY11" fmla="*/ 106 h 163724"/>
                <a:gd name="connsiteX12" fmla="*/ 267 w 116656"/>
                <a:gd name="connsiteY12" fmla="*/ 39076 h 163724"/>
                <a:gd name="connsiteX13" fmla="*/ 3303 w 116656"/>
                <a:gd name="connsiteY13" fmla="*/ 41606 h 163724"/>
                <a:gd name="connsiteX14" fmla="*/ 7352 w 116656"/>
                <a:gd name="connsiteY14" fmla="*/ 37052 h 163724"/>
                <a:gd name="connsiteX15" fmla="*/ 32910 w 116656"/>
                <a:gd name="connsiteY15" fmla="*/ 5673 h 163724"/>
                <a:gd name="connsiteX16" fmla="*/ 39236 w 116656"/>
                <a:gd name="connsiteY16" fmla="*/ 13771 h 163724"/>
                <a:gd name="connsiteX17" fmla="*/ 34935 w 116656"/>
                <a:gd name="connsiteY17" fmla="*/ 31484 h 163724"/>
                <a:gd name="connsiteX18" fmla="*/ 20258 w 116656"/>
                <a:gd name="connsiteY18" fmla="*/ 84625 h 163724"/>
                <a:gd name="connsiteX19" fmla="*/ 51130 w 116656"/>
                <a:gd name="connsiteY19" fmla="*/ 114738 h 163724"/>
                <a:gd name="connsiteX20" fmla="*/ 76688 w 116656"/>
                <a:gd name="connsiteY20" fmla="*/ 103351 h 163724"/>
                <a:gd name="connsiteX21" fmla="*/ 60240 w 116656"/>
                <a:gd name="connsiteY21" fmla="*/ 142321 h 163724"/>
                <a:gd name="connsiteX22" fmla="*/ 32404 w 116656"/>
                <a:gd name="connsiteY22" fmla="*/ 158263 h 163724"/>
                <a:gd name="connsiteX23" fmla="*/ 13172 w 116656"/>
                <a:gd name="connsiteY23" fmla="*/ 147635 h 163724"/>
                <a:gd name="connsiteX24" fmla="*/ 24053 w 116656"/>
                <a:gd name="connsiteY24" fmla="*/ 144598 h 163724"/>
                <a:gd name="connsiteX25" fmla="*/ 29114 w 116656"/>
                <a:gd name="connsiteY25" fmla="*/ 134223 h 163724"/>
                <a:gd name="connsiteX26" fmla="*/ 19752 w 116656"/>
                <a:gd name="connsiteY26" fmla="*/ 125366 h 163724"/>
                <a:gd name="connsiteX27" fmla="*/ 5581 w 116656"/>
                <a:gd name="connsiteY27" fmla="*/ 141815 h 163724"/>
                <a:gd name="connsiteX28" fmla="*/ 32404 w 116656"/>
                <a:gd name="connsiteY28" fmla="*/ 163830 h 163724"/>
                <a:gd name="connsiteX29" fmla="*/ 91618 w 116656"/>
                <a:gd name="connsiteY29" fmla="*/ 112208 h 163724"/>
                <a:gd name="connsiteX30" fmla="*/ 115911 w 116656"/>
                <a:gd name="connsiteY30" fmla="*/ 15542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11" y="15542"/>
                  </a:moveTo>
                  <a:cubicBezTo>
                    <a:pt x="116923" y="12000"/>
                    <a:pt x="116923" y="11493"/>
                    <a:pt x="116923" y="9722"/>
                  </a:cubicBezTo>
                  <a:cubicBezTo>
                    <a:pt x="116923" y="5167"/>
                    <a:pt x="113380" y="2890"/>
                    <a:pt x="109585" y="2890"/>
                  </a:cubicBezTo>
                  <a:cubicBezTo>
                    <a:pt x="107054" y="2890"/>
                    <a:pt x="103005" y="4408"/>
                    <a:pt x="100728" y="8204"/>
                  </a:cubicBezTo>
                  <a:cubicBezTo>
                    <a:pt x="100222" y="9469"/>
                    <a:pt x="98197" y="17314"/>
                    <a:pt x="97185" y="21869"/>
                  </a:cubicBezTo>
                  <a:cubicBezTo>
                    <a:pt x="95414" y="28448"/>
                    <a:pt x="93642" y="35280"/>
                    <a:pt x="92124" y="42113"/>
                  </a:cubicBezTo>
                  <a:lnTo>
                    <a:pt x="80737" y="87662"/>
                  </a:lnTo>
                  <a:cubicBezTo>
                    <a:pt x="79725" y="91458"/>
                    <a:pt x="68843" y="109171"/>
                    <a:pt x="52142" y="109171"/>
                  </a:cubicBezTo>
                  <a:cubicBezTo>
                    <a:pt x="39236" y="109171"/>
                    <a:pt x="36453" y="98037"/>
                    <a:pt x="36453" y="88674"/>
                  </a:cubicBezTo>
                  <a:cubicBezTo>
                    <a:pt x="36453" y="77034"/>
                    <a:pt x="40755" y="61344"/>
                    <a:pt x="49358" y="39076"/>
                  </a:cubicBezTo>
                  <a:cubicBezTo>
                    <a:pt x="53407" y="28701"/>
                    <a:pt x="54420" y="25917"/>
                    <a:pt x="54420" y="20856"/>
                  </a:cubicBezTo>
                  <a:cubicBezTo>
                    <a:pt x="54420" y="9469"/>
                    <a:pt x="46322" y="106"/>
                    <a:pt x="33669" y="106"/>
                  </a:cubicBezTo>
                  <a:cubicBezTo>
                    <a:pt x="9629" y="106"/>
                    <a:pt x="267" y="36799"/>
                    <a:pt x="267" y="39076"/>
                  </a:cubicBezTo>
                  <a:cubicBezTo>
                    <a:pt x="267" y="41606"/>
                    <a:pt x="2797" y="41606"/>
                    <a:pt x="3303" y="41606"/>
                  </a:cubicBezTo>
                  <a:cubicBezTo>
                    <a:pt x="5834" y="41606"/>
                    <a:pt x="6087" y="41100"/>
                    <a:pt x="7352" y="37052"/>
                  </a:cubicBezTo>
                  <a:cubicBezTo>
                    <a:pt x="14184" y="13265"/>
                    <a:pt x="24306" y="5673"/>
                    <a:pt x="32910" y="5673"/>
                  </a:cubicBezTo>
                  <a:cubicBezTo>
                    <a:pt x="34935" y="5673"/>
                    <a:pt x="39236" y="5673"/>
                    <a:pt x="39236" y="13771"/>
                  </a:cubicBezTo>
                  <a:cubicBezTo>
                    <a:pt x="39236" y="20097"/>
                    <a:pt x="36706" y="26676"/>
                    <a:pt x="34935" y="31484"/>
                  </a:cubicBezTo>
                  <a:cubicBezTo>
                    <a:pt x="24813" y="58308"/>
                    <a:pt x="20258" y="72732"/>
                    <a:pt x="20258" y="84625"/>
                  </a:cubicBezTo>
                  <a:cubicBezTo>
                    <a:pt x="20258" y="107147"/>
                    <a:pt x="36200" y="114738"/>
                    <a:pt x="51130" y="114738"/>
                  </a:cubicBezTo>
                  <a:cubicBezTo>
                    <a:pt x="60999" y="114738"/>
                    <a:pt x="69603" y="110436"/>
                    <a:pt x="76688" y="103351"/>
                  </a:cubicBezTo>
                  <a:cubicBezTo>
                    <a:pt x="73398" y="116510"/>
                    <a:pt x="70362" y="128909"/>
                    <a:pt x="60240" y="142321"/>
                  </a:cubicBezTo>
                  <a:cubicBezTo>
                    <a:pt x="53660" y="150925"/>
                    <a:pt x="44044" y="158263"/>
                    <a:pt x="32404" y="158263"/>
                  </a:cubicBezTo>
                  <a:cubicBezTo>
                    <a:pt x="28861" y="158263"/>
                    <a:pt x="17474" y="157504"/>
                    <a:pt x="13172" y="147635"/>
                  </a:cubicBezTo>
                  <a:cubicBezTo>
                    <a:pt x="17221" y="147635"/>
                    <a:pt x="20511" y="147635"/>
                    <a:pt x="24053" y="144598"/>
                  </a:cubicBezTo>
                  <a:cubicBezTo>
                    <a:pt x="26584" y="142321"/>
                    <a:pt x="29114" y="139031"/>
                    <a:pt x="29114" y="134223"/>
                  </a:cubicBezTo>
                  <a:cubicBezTo>
                    <a:pt x="29114" y="126379"/>
                    <a:pt x="22282" y="125366"/>
                    <a:pt x="19752" y="125366"/>
                  </a:cubicBezTo>
                  <a:cubicBezTo>
                    <a:pt x="13931" y="125366"/>
                    <a:pt x="5581" y="129415"/>
                    <a:pt x="5581" y="141815"/>
                  </a:cubicBezTo>
                  <a:cubicBezTo>
                    <a:pt x="5581" y="154467"/>
                    <a:pt x="16715" y="163830"/>
                    <a:pt x="32404" y="163830"/>
                  </a:cubicBezTo>
                  <a:cubicBezTo>
                    <a:pt x="58468" y="163830"/>
                    <a:pt x="84533" y="140803"/>
                    <a:pt x="91618" y="112208"/>
                  </a:cubicBezTo>
                  <a:lnTo>
                    <a:pt x="115911" y="15542"/>
                  </a:lnTo>
                  <a:close/>
                </a:path>
              </a:pathLst>
            </a:custGeom>
            <a:solidFill>
              <a:srgbClr val="000000"/>
            </a:solidFill>
            <a:ln w="25400"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6ADD567E-7283-875C-1508-C21D20BE1A12}"/>
                </a:ext>
              </a:extLst>
            </p:cNvPr>
            <p:cNvSpPr/>
            <p:nvPr>
              <p:custDataLst>
                <p:tags r:id="rId48"/>
              </p:custDataLst>
            </p:nvPr>
          </p:nvSpPr>
          <p:spPr>
            <a:xfrm>
              <a:off x="9443660" y="5155862"/>
              <a:ext cx="53672" cy="119212"/>
            </a:xfrm>
            <a:custGeom>
              <a:avLst/>
              <a:gdLst>
                <a:gd name="connsiteX0" fmla="*/ 49338 w 53672"/>
                <a:gd name="connsiteY0" fmla="*/ 6839 h 119212"/>
                <a:gd name="connsiteX1" fmla="*/ 42253 w 53672"/>
                <a:gd name="connsiteY1" fmla="*/ 108 h 119212"/>
                <a:gd name="connsiteX2" fmla="*/ 32333 w 53672"/>
                <a:gd name="connsiteY2" fmla="*/ 9850 h 119212"/>
                <a:gd name="connsiteX3" fmla="*/ 39418 w 53672"/>
                <a:gd name="connsiteY3" fmla="*/ 16581 h 119212"/>
                <a:gd name="connsiteX4" fmla="*/ 49338 w 53672"/>
                <a:gd name="connsiteY4" fmla="*/ 6839 h 119212"/>
                <a:gd name="connsiteX5" fmla="*/ 13202 w 53672"/>
                <a:gd name="connsiteY5" fmla="*/ 96824 h 119212"/>
                <a:gd name="connsiteX6" fmla="*/ 11608 w 53672"/>
                <a:gd name="connsiteY6" fmla="*/ 104263 h 119212"/>
                <a:gd name="connsiteX7" fmla="*/ 28436 w 53672"/>
                <a:gd name="connsiteY7" fmla="*/ 119320 h 119212"/>
                <a:gd name="connsiteX8" fmla="*/ 53944 w 53672"/>
                <a:gd name="connsiteY8" fmla="*/ 92218 h 119212"/>
                <a:gd name="connsiteX9" fmla="*/ 51109 w 53672"/>
                <a:gd name="connsiteY9" fmla="*/ 89915 h 119212"/>
                <a:gd name="connsiteX10" fmla="*/ 47744 w 53672"/>
                <a:gd name="connsiteY10" fmla="*/ 92927 h 119212"/>
                <a:gd name="connsiteX11" fmla="*/ 28967 w 53672"/>
                <a:gd name="connsiteY11" fmla="*/ 114360 h 119212"/>
                <a:gd name="connsiteX12" fmla="*/ 24539 w 53672"/>
                <a:gd name="connsiteY12" fmla="*/ 108160 h 119212"/>
                <a:gd name="connsiteX13" fmla="*/ 27373 w 53672"/>
                <a:gd name="connsiteY13" fmla="*/ 96824 h 119212"/>
                <a:gd name="connsiteX14" fmla="*/ 33042 w 53672"/>
                <a:gd name="connsiteY14" fmla="*/ 82653 h 119212"/>
                <a:gd name="connsiteX15" fmla="*/ 41721 w 53672"/>
                <a:gd name="connsiteY15" fmla="*/ 60157 h 119212"/>
                <a:gd name="connsiteX16" fmla="*/ 42784 w 53672"/>
                <a:gd name="connsiteY16" fmla="*/ 54488 h 119212"/>
                <a:gd name="connsiteX17" fmla="*/ 25956 w 53672"/>
                <a:gd name="connsiteY17" fmla="*/ 39432 h 119212"/>
                <a:gd name="connsiteX18" fmla="*/ 271 w 53672"/>
                <a:gd name="connsiteY18" fmla="*/ 66534 h 119212"/>
                <a:gd name="connsiteX19" fmla="*/ 3283 w 53672"/>
                <a:gd name="connsiteY19" fmla="*/ 68836 h 119212"/>
                <a:gd name="connsiteX20" fmla="*/ 6471 w 53672"/>
                <a:gd name="connsiteY20" fmla="*/ 66002 h 119212"/>
                <a:gd name="connsiteX21" fmla="*/ 25425 w 53672"/>
                <a:gd name="connsiteY21" fmla="*/ 44392 h 119212"/>
                <a:gd name="connsiteX22" fmla="*/ 29853 w 53672"/>
                <a:gd name="connsiteY22" fmla="*/ 50591 h 119212"/>
                <a:gd name="connsiteX23" fmla="*/ 24362 w 53672"/>
                <a:gd name="connsiteY23" fmla="*/ 68305 h 119212"/>
                <a:gd name="connsiteX24" fmla="*/ 13202 w 53672"/>
                <a:gd name="connsiteY24" fmla="*/ 9682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38" y="6839"/>
                  </a:moveTo>
                  <a:cubicBezTo>
                    <a:pt x="49338" y="4005"/>
                    <a:pt x="47212" y="108"/>
                    <a:pt x="42253" y="108"/>
                  </a:cubicBezTo>
                  <a:cubicBezTo>
                    <a:pt x="37470" y="108"/>
                    <a:pt x="32333" y="4713"/>
                    <a:pt x="32333" y="9850"/>
                  </a:cubicBezTo>
                  <a:cubicBezTo>
                    <a:pt x="32333" y="12861"/>
                    <a:pt x="34636" y="16581"/>
                    <a:pt x="39418" y="16581"/>
                  </a:cubicBezTo>
                  <a:cubicBezTo>
                    <a:pt x="44555" y="16581"/>
                    <a:pt x="49338" y="11621"/>
                    <a:pt x="49338" y="6839"/>
                  </a:cubicBezTo>
                  <a:close/>
                  <a:moveTo>
                    <a:pt x="13202" y="96824"/>
                  </a:moveTo>
                  <a:cubicBezTo>
                    <a:pt x="12494" y="99126"/>
                    <a:pt x="11608" y="101252"/>
                    <a:pt x="11608" y="104263"/>
                  </a:cubicBezTo>
                  <a:cubicBezTo>
                    <a:pt x="11608" y="112589"/>
                    <a:pt x="18694" y="119320"/>
                    <a:pt x="28436" y="119320"/>
                  </a:cubicBezTo>
                  <a:cubicBezTo>
                    <a:pt x="46150" y="119320"/>
                    <a:pt x="53944" y="94875"/>
                    <a:pt x="53944" y="92218"/>
                  </a:cubicBezTo>
                  <a:cubicBezTo>
                    <a:pt x="53944" y="89915"/>
                    <a:pt x="51641" y="89915"/>
                    <a:pt x="51109" y="89915"/>
                  </a:cubicBezTo>
                  <a:cubicBezTo>
                    <a:pt x="48630" y="89915"/>
                    <a:pt x="48452" y="90978"/>
                    <a:pt x="47744" y="92927"/>
                  </a:cubicBezTo>
                  <a:cubicBezTo>
                    <a:pt x="43670" y="107098"/>
                    <a:pt x="35876" y="114360"/>
                    <a:pt x="28967" y="114360"/>
                  </a:cubicBezTo>
                  <a:cubicBezTo>
                    <a:pt x="25425" y="114360"/>
                    <a:pt x="24539" y="112057"/>
                    <a:pt x="24539" y="108160"/>
                  </a:cubicBezTo>
                  <a:cubicBezTo>
                    <a:pt x="24539" y="104086"/>
                    <a:pt x="25779" y="100721"/>
                    <a:pt x="27373" y="96824"/>
                  </a:cubicBezTo>
                  <a:cubicBezTo>
                    <a:pt x="29145" y="92041"/>
                    <a:pt x="31093" y="87258"/>
                    <a:pt x="33042" y="82653"/>
                  </a:cubicBezTo>
                  <a:cubicBezTo>
                    <a:pt x="34636" y="78402"/>
                    <a:pt x="41013" y="62282"/>
                    <a:pt x="41721" y="60157"/>
                  </a:cubicBezTo>
                  <a:cubicBezTo>
                    <a:pt x="42253" y="58385"/>
                    <a:pt x="42784" y="56260"/>
                    <a:pt x="42784" y="54488"/>
                  </a:cubicBezTo>
                  <a:cubicBezTo>
                    <a:pt x="42784" y="46163"/>
                    <a:pt x="35699" y="39432"/>
                    <a:pt x="25956" y="39432"/>
                  </a:cubicBezTo>
                  <a:cubicBezTo>
                    <a:pt x="8420" y="39432"/>
                    <a:pt x="271" y="63522"/>
                    <a:pt x="271" y="66534"/>
                  </a:cubicBezTo>
                  <a:cubicBezTo>
                    <a:pt x="271" y="68836"/>
                    <a:pt x="2751" y="68836"/>
                    <a:pt x="3283" y="68836"/>
                  </a:cubicBezTo>
                  <a:cubicBezTo>
                    <a:pt x="5763" y="68836"/>
                    <a:pt x="5940" y="67951"/>
                    <a:pt x="6471" y="66002"/>
                  </a:cubicBezTo>
                  <a:cubicBezTo>
                    <a:pt x="11077" y="50768"/>
                    <a:pt x="18871" y="44392"/>
                    <a:pt x="25425" y="44392"/>
                  </a:cubicBezTo>
                  <a:cubicBezTo>
                    <a:pt x="28259" y="44392"/>
                    <a:pt x="29853" y="45809"/>
                    <a:pt x="29853" y="50591"/>
                  </a:cubicBezTo>
                  <a:cubicBezTo>
                    <a:pt x="29853" y="54665"/>
                    <a:pt x="28790" y="57322"/>
                    <a:pt x="24362" y="68305"/>
                  </a:cubicBezTo>
                  <a:lnTo>
                    <a:pt x="13202" y="96824"/>
                  </a:lnTo>
                  <a:close/>
                </a:path>
              </a:pathLst>
            </a:custGeom>
            <a:solidFill>
              <a:srgbClr val="000000"/>
            </a:solidFill>
            <a:ln w="25400"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7D37B17B-CA7F-823E-4DAD-DE6350D18F9A}"/>
                </a:ext>
              </a:extLst>
            </p:cNvPr>
            <p:cNvSpPr/>
            <p:nvPr>
              <p:custDataLst>
                <p:tags r:id="rId49"/>
              </p:custDataLst>
            </p:nvPr>
          </p:nvSpPr>
          <p:spPr>
            <a:xfrm>
              <a:off x="9549696" y="5045558"/>
              <a:ext cx="10122" cy="253051"/>
            </a:xfrm>
            <a:custGeom>
              <a:avLst/>
              <a:gdLst>
                <a:gd name="connsiteX0" fmla="*/ 10397 w 10122"/>
                <a:gd name="connsiteY0" fmla="*/ 9216 h 253051"/>
                <a:gd name="connsiteX1" fmla="*/ 5336 w 10122"/>
                <a:gd name="connsiteY1" fmla="*/ 106 h 253051"/>
                <a:gd name="connsiteX2" fmla="*/ 275 w 10122"/>
                <a:gd name="connsiteY2" fmla="*/ 9216 h 253051"/>
                <a:gd name="connsiteX3" fmla="*/ 275 w 10122"/>
                <a:gd name="connsiteY3" fmla="*/ 244047 h 253051"/>
                <a:gd name="connsiteX4" fmla="*/ 5336 w 10122"/>
                <a:gd name="connsiteY4" fmla="*/ 253157 h 253051"/>
                <a:gd name="connsiteX5" fmla="*/ 10397 w 10122"/>
                <a:gd name="connsiteY5" fmla="*/ 244047 h 253051"/>
                <a:gd name="connsiteX6" fmla="*/ 10397 w 10122"/>
                <a:gd name="connsiteY6" fmla="*/ 921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97" y="9216"/>
                  </a:moveTo>
                  <a:cubicBezTo>
                    <a:pt x="10397" y="4661"/>
                    <a:pt x="10397" y="106"/>
                    <a:pt x="5336" y="106"/>
                  </a:cubicBezTo>
                  <a:cubicBezTo>
                    <a:pt x="275" y="106"/>
                    <a:pt x="275" y="4661"/>
                    <a:pt x="275" y="9216"/>
                  </a:cubicBezTo>
                  <a:lnTo>
                    <a:pt x="275" y="244047"/>
                  </a:lnTo>
                  <a:cubicBezTo>
                    <a:pt x="275" y="248602"/>
                    <a:pt x="275" y="253157"/>
                    <a:pt x="5336" y="253157"/>
                  </a:cubicBezTo>
                  <a:cubicBezTo>
                    <a:pt x="10397" y="253157"/>
                    <a:pt x="10397" y="248602"/>
                    <a:pt x="10397" y="244047"/>
                  </a:cubicBezTo>
                  <a:lnTo>
                    <a:pt x="10397" y="9216"/>
                  </a:lnTo>
                  <a:close/>
                </a:path>
              </a:pathLst>
            </a:custGeom>
            <a:solidFill>
              <a:srgbClr val="000000"/>
            </a:solidFill>
            <a:ln w="25400"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C45C400B-48BE-81E1-FCEF-F263C389DFC7}"/>
                </a:ext>
              </a:extLst>
            </p:cNvPr>
            <p:cNvSpPr/>
            <p:nvPr>
              <p:custDataLst>
                <p:tags r:id="rId50"/>
              </p:custDataLst>
            </p:nvPr>
          </p:nvSpPr>
          <p:spPr>
            <a:xfrm>
              <a:off x="9603034" y="5123497"/>
              <a:ext cx="93122" cy="114632"/>
            </a:xfrm>
            <a:custGeom>
              <a:avLst/>
              <a:gdLst>
                <a:gd name="connsiteX0" fmla="*/ 86062 w 93122"/>
                <a:gd name="connsiteY0" fmla="*/ 17314 h 114632"/>
                <a:gd name="connsiteX1" fmla="*/ 73915 w 93122"/>
                <a:gd name="connsiteY1" fmla="*/ 28701 h 114632"/>
                <a:gd name="connsiteX2" fmla="*/ 81760 w 93122"/>
                <a:gd name="connsiteY2" fmla="*/ 36039 h 114632"/>
                <a:gd name="connsiteX3" fmla="*/ 93400 w 93122"/>
                <a:gd name="connsiteY3" fmla="*/ 21869 h 114632"/>
                <a:gd name="connsiteX4" fmla="*/ 63287 w 93122"/>
                <a:gd name="connsiteY4" fmla="*/ 106 h 114632"/>
                <a:gd name="connsiteX5" fmla="*/ 20522 w 93122"/>
                <a:gd name="connsiteY5" fmla="*/ 37052 h 114632"/>
                <a:gd name="connsiteX6" fmla="*/ 46586 w 93122"/>
                <a:gd name="connsiteY6" fmla="*/ 62104 h 114632"/>
                <a:gd name="connsiteX7" fmla="*/ 72903 w 93122"/>
                <a:gd name="connsiteY7" fmla="*/ 81336 h 114632"/>
                <a:gd name="connsiteX8" fmla="*/ 36717 w 93122"/>
                <a:gd name="connsiteY8" fmla="*/ 109171 h 114632"/>
                <a:gd name="connsiteX9" fmla="*/ 7869 w 93122"/>
                <a:gd name="connsiteY9" fmla="*/ 95759 h 114632"/>
                <a:gd name="connsiteX10" fmla="*/ 23811 w 93122"/>
                <a:gd name="connsiteY10" fmla="*/ 82348 h 114632"/>
                <a:gd name="connsiteX11" fmla="*/ 14448 w 93122"/>
                <a:gd name="connsiteY11" fmla="*/ 73491 h 114632"/>
                <a:gd name="connsiteX12" fmla="*/ 278 w 93122"/>
                <a:gd name="connsiteY12" fmla="*/ 90192 h 114632"/>
                <a:gd name="connsiteX13" fmla="*/ 36464 w 93122"/>
                <a:gd name="connsiteY13" fmla="*/ 114738 h 114632"/>
                <a:gd name="connsiteX14" fmla="*/ 87327 w 93122"/>
                <a:gd name="connsiteY14" fmla="*/ 72732 h 114632"/>
                <a:gd name="connsiteX15" fmla="*/ 79483 w 93122"/>
                <a:gd name="connsiteY15" fmla="*/ 54259 h 114632"/>
                <a:gd name="connsiteX16" fmla="*/ 54177 w 93122"/>
                <a:gd name="connsiteY16" fmla="*/ 43631 h 114632"/>
                <a:gd name="connsiteX17" fmla="*/ 34946 w 93122"/>
                <a:gd name="connsiteY17" fmla="*/ 28448 h 114632"/>
                <a:gd name="connsiteX18" fmla="*/ 63287 w 93122"/>
                <a:gd name="connsiteY18" fmla="*/ 5673 h 114632"/>
                <a:gd name="connsiteX19" fmla="*/ 86062 w 93122"/>
                <a:gd name="connsiteY19" fmla="*/ 17314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122" h="114632">
                  <a:moveTo>
                    <a:pt x="86062" y="17314"/>
                  </a:moveTo>
                  <a:cubicBezTo>
                    <a:pt x="78976" y="17567"/>
                    <a:pt x="73915" y="23134"/>
                    <a:pt x="73915" y="28701"/>
                  </a:cubicBezTo>
                  <a:cubicBezTo>
                    <a:pt x="73915" y="32244"/>
                    <a:pt x="76193" y="36039"/>
                    <a:pt x="81760" y="36039"/>
                  </a:cubicBezTo>
                  <a:cubicBezTo>
                    <a:pt x="87327" y="36039"/>
                    <a:pt x="93400" y="31738"/>
                    <a:pt x="93400" y="21869"/>
                  </a:cubicBezTo>
                  <a:cubicBezTo>
                    <a:pt x="93400" y="10481"/>
                    <a:pt x="82519" y="106"/>
                    <a:pt x="63287" y="106"/>
                  </a:cubicBezTo>
                  <a:cubicBezTo>
                    <a:pt x="29885" y="106"/>
                    <a:pt x="20522" y="25917"/>
                    <a:pt x="20522" y="37052"/>
                  </a:cubicBezTo>
                  <a:cubicBezTo>
                    <a:pt x="20522" y="56790"/>
                    <a:pt x="39247" y="60585"/>
                    <a:pt x="46586" y="62104"/>
                  </a:cubicBezTo>
                  <a:cubicBezTo>
                    <a:pt x="59745" y="64634"/>
                    <a:pt x="72903" y="67418"/>
                    <a:pt x="72903" y="81336"/>
                  </a:cubicBezTo>
                  <a:cubicBezTo>
                    <a:pt x="72903" y="87915"/>
                    <a:pt x="67083" y="109171"/>
                    <a:pt x="36717" y="109171"/>
                  </a:cubicBezTo>
                  <a:cubicBezTo>
                    <a:pt x="33174" y="109171"/>
                    <a:pt x="13689" y="109171"/>
                    <a:pt x="7869" y="95759"/>
                  </a:cubicBezTo>
                  <a:cubicBezTo>
                    <a:pt x="17485" y="97025"/>
                    <a:pt x="23811" y="89433"/>
                    <a:pt x="23811" y="82348"/>
                  </a:cubicBezTo>
                  <a:cubicBezTo>
                    <a:pt x="23811" y="76528"/>
                    <a:pt x="19763" y="73491"/>
                    <a:pt x="14448" y="73491"/>
                  </a:cubicBezTo>
                  <a:cubicBezTo>
                    <a:pt x="7869" y="73491"/>
                    <a:pt x="278" y="78805"/>
                    <a:pt x="278" y="90192"/>
                  </a:cubicBezTo>
                  <a:cubicBezTo>
                    <a:pt x="278" y="104616"/>
                    <a:pt x="14701" y="114738"/>
                    <a:pt x="36464" y="114738"/>
                  </a:cubicBezTo>
                  <a:cubicBezTo>
                    <a:pt x="77458" y="114738"/>
                    <a:pt x="87327" y="84119"/>
                    <a:pt x="87327" y="72732"/>
                  </a:cubicBezTo>
                  <a:cubicBezTo>
                    <a:pt x="87327" y="63622"/>
                    <a:pt x="82519" y="57296"/>
                    <a:pt x="79483" y="54259"/>
                  </a:cubicBezTo>
                  <a:cubicBezTo>
                    <a:pt x="72650" y="47174"/>
                    <a:pt x="65312" y="45908"/>
                    <a:pt x="54177" y="43631"/>
                  </a:cubicBezTo>
                  <a:cubicBezTo>
                    <a:pt x="45068" y="41606"/>
                    <a:pt x="34946" y="39835"/>
                    <a:pt x="34946" y="28448"/>
                  </a:cubicBezTo>
                  <a:cubicBezTo>
                    <a:pt x="34946" y="21109"/>
                    <a:pt x="41019" y="5673"/>
                    <a:pt x="63287" y="5673"/>
                  </a:cubicBezTo>
                  <a:cubicBezTo>
                    <a:pt x="69614" y="5673"/>
                    <a:pt x="82266" y="7445"/>
                    <a:pt x="86062" y="17314"/>
                  </a:cubicBezTo>
                  <a:close/>
                </a:path>
              </a:pathLst>
            </a:custGeom>
            <a:solidFill>
              <a:srgbClr val="000000"/>
            </a:solidFill>
            <a:ln w="25400"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C399FAE7-78BF-BACD-ACDE-813BF35CC019}"/>
                </a:ext>
              </a:extLst>
            </p:cNvPr>
            <p:cNvSpPr/>
            <p:nvPr>
              <p:custDataLst>
                <p:tags r:id="rId51"/>
              </p:custDataLst>
            </p:nvPr>
          </p:nvSpPr>
          <p:spPr>
            <a:xfrm>
              <a:off x="9716818" y="5155862"/>
              <a:ext cx="53672" cy="119212"/>
            </a:xfrm>
            <a:custGeom>
              <a:avLst/>
              <a:gdLst>
                <a:gd name="connsiteX0" fmla="*/ 49349 w 53672"/>
                <a:gd name="connsiteY0" fmla="*/ 6839 h 119212"/>
                <a:gd name="connsiteX1" fmla="*/ 42263 w 53672"/>
                <a:gd name="connsiteY1" fmla="*/ 108 h 119212"/>
                <a:gd name="connsiteX2" fmla="*/ 32344 w 53672"/>
                <a:gd name="connsiteY2" fmla="*/ 9850 h 119212"/>
                <a:gd name="connsiteX3" fmla="*/ 39429 w 53672"/>
                <a:gd name="connsiteY3" fmla="*/ 16581 h 119212"/>
                <a:gd name="connsiteX4" fmla="*/ 49349 w 53672"/>
                <a:gd name="connsiteY4" fmla="*/ 6839 h 119212"/>
                <a:gd name="connsiteX5" fmla="*/ 13213 w 53672"/>
                <a:gd name="connsiteY5" fmla="*/ 96824 h 119212"/>
                <a:gd name="connsiteX6" fmla="*/ 11619 w 53672"/>
                <a:gd name="connsiteY6" fmla="*/ 104263 h 119212"/>
                <a:gd name="connsiteX7" fmla="*/ 28447 w 53672"/>
                <a:gd name="connsiteY7" fmla="*/ 119320 h 119212"/>
                <a:gd name="connsiteX8" fmla="*/ 53954 w 53672"/>
                <a:gd name="connsiteY8" fmla="*/ 92218 h 119212"/>
                <a:gd name="connsiteX9" fmla="*/ 51120 w 53672"/>
                <a:gd name="connsiteY9" fmla="*/ 89915 h 119212"/>
                <a:gd name="connsiteX10" fmla="*/ 47755 w 53672"/>
                <a:gd name="connsiteY10" fmla="*/ 92927 h 119212"/>
                <a:gd name="connsiteX11" fmla="*/ 28978 w 53672"/>
                <a:gd name="connsiteY11" fmla="*/ 114360 h 119212"/>
                <a:gd name="connsiteX12" fmla="*/ 24550 w 53672"/>
                <a:gd name="connsiteY12" fmla="*/ 108160 h 119212"/>
                <a:gd name="connsiteX13" fmla="*/ 27384 w 53672"/>
                <a:gd name="connsiteY13" fmla="*/ 96824 h 119212"/>
                <a:gd name="connsiteX14" fmla="*/ 33052 w 53672"/>
                <a:gd name="connsiteY14" fmla="*/ 82653 h 119212"/>
                <a:gd name="connsiteX15" fmla="*/ 41732 w 53672"/>
                <a:gd name="connsiteY15" fmla="*/ 60157 h 119212"/>
                <a:gd name="connsiteX16" fmla="*/ 42795 w 53672"/>
                <a:gd name="connsiteY16" fmla="*/ 54488 h 119212"/>
                <a:gd name="connsiteX17" fmla="*/ 25967 w 53672"/>
                <a:gd name="connsiteY17" fmla="*/ 39432 h 119212"/>
                <a:gd name="connsiteX18" fmla="*/ 282 w 53672"/>
                <a:gd name="connsiteY18" fmla="*/ 66534 h 119212"/>
                <a:gd name="connsiteX19" fmla="*/ 3294 w 53672"/>
                <a:gd name="connsiteY19" fmla="*/ 68836 h 119212"/>
                <a:gd name="connsiteX20" fmla="*/ 6482 w 53672"/>
                <a:gd name="connsiteY20" fmla="*/ 66002 h 119212"/>
                <a:gd name="connsiteX21" fmla="*/ 25435 w 53672"/>
                <a:gd name="connsiteY21" fmla="*/ 44392 h 119212"/>
                <a:gd name="connsiteX22" fmla="*/ 29864 w 53672"/>
                <a:gd name="connsiteY22" fmla="*/ 50591 h 119212"/>
                <a:gd name="connsiteX23" fmla="*/ 24373 w 53672"/>
                <a:gd name="connsiteY23" fmla="*/ 68305 h 119212"/>
                <a:gd name="connsiteX24" fmla="*/ 13213 w 53672"/>
                <a:gd name="connsiteY24" fmla="*/ 96824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49" y="6839"/>
                  </a:moveTo>
                  <a:cubicBezTo>
                    <a:pt x="49349" y="4005"/>
                    <a:pt x="47223" y="108"/>
                    <a:pt x="42263" y="108"/>
                  </a:cubicBezTo>
                  <a:cubicBezTo>
                    <a:pt x="37481" y="108"/>
                    <a:pt x="32344" y="4713"/>
                    <a:pt x="32344" y="9850"/>
                  </a:cubicBezTo>
                  <a:cubicBezTo>
                    <a:pt x="32344" y="12861"/>
                    <a:pt x="34647" y="16581"/>
                    <a:pt x="39429" y="16581"/>
                  </a:cubicBezTo>
                  <a:cubicBezTo>
                    <a:pt x="44566" y="16581"/>
                    <a:pt x="49349" y="11621"/>
                    <a:pt x="49349" y="6839"/>
                  </a:cubicBezTo>
                  <a:close/>
                  <a:moveTo>
                    <a:pt x="13213" y="96824"/>
                  </a:moveTo>
                  <a:cubicBezTo>
                    <a:pt x="12505" y="99126"/>
                    <a:pt x="11619" y="101252"/>
                    <a:pt x="11619" y="104263"/>
                  </a:cubicBezTo>
                  <a:cubicBezTo>
                    <a:pt x="11619" y="112589"/>
                    <a:pt x="18704" y="119320"/>
                    <a:pt x="28447" y="119320"/>
                  </a:cubicBezTo>
                  <a:cubicBezTo>
                    <a:pt x="46160" y="119320"/>
                    <a:pt x="53954" y="94875"/>
                    <a:pt x="53954" y="92218"/>
                  </a:cubicBezTo>
                  <a:cubicBezTo>
                    <a:pt x="53954" y="89915"/>
                    <a:pt x="51652" y="89915"/>
                    <a:pt x="51120" y="89915"/>
                  </a:cubicBezTo>
                  <a:cubicBezTo>
                    <a:pt x="48640" y="89915"/>
                    <a:pt x="48463" y="90978"/>
                    <a:pt x="47755" y="92927"/>
                  </a:cubicBezTo>
                  <a:cubicBezTo>
                    <a:pt x="43680" y="107098"/>
                    <a:pt x="35886" y="114360"/>
                    <a:pt x="28978" y="114360"/>
                  </a:cubicBezTo>
                  <a:cubicBezTo>
                    <a:pt x="25435" y="114360"/>
                    <a:pt x="24550" y="112057"/>
                    <a:pt x="24550" y="108160"/>
                  </a:cubicBezTo>
                  <a:cubicBezTo>
                    <a:pt x="24550" y="104086"/>
                    <a:pt x="25790" y="100721"/>
                    <a:pt x="27384" y="96824"/>
                  </a:cubicBezTo>
                  <a:cubicBezTo>
                    <a:pt x="29155" y="92041"/>
                    <a:pt x="31104" y="87258"/>
                    <a:pt x="33052" y="82653"/>
                  </a:cubicBezTo>
                  <a:cubicBezTo>
                    <a:pt x="34647" y="78402"/>
                    <a:pt x="41023" y="62282"/>
                    <a:pt x="41732" y="60157"/>
                  </a:cubicBezTo>
                  <a:cubicBezTo>
                    <a:pt x="42263" y="58385"/>
                    <a:pt x="42795" y="56260"/>
                    <a:pt x="42795" y="54488"/>
                  </a:cubicBezTo>
                  <a:cubicBezTo>
                    <a:pt x="42795" y="46163"/>
                    <a:pt x="35709" y="39432"/>
                    <a:pt x="25967" y="39432"/>
                  </a:cubicBezTo>
                  <a:cubicBezTo>
                    <a:pt x="8430" y="39432"/>
                    <a:pt x="282" y="63522"/>
                    <a:pt x="282" y="66534"/>
                  </a:cubicBezTo>
                  <a:cubicBezTo>
                    <a:pt x="282" y="68836"/>
                    <a:pt x="2762" y="68836"/>
                    <a:pt x="3294" y="68836"/>
                  </a:cubicBezTo>
                  <a:cubicBezTo>
                    <a:pt x="5773" y="68836"/>
                    <a:pt x="5951" y="67951"/>
                    <a:pt x="6482" y="66002"/>
                  </a:cubicBezTo>
                  <a:cubicBezTo>
                    <a:pt x="11088" y="50768"/>
                    <a:pt x="18881" y="44392"/>
                    <a:pt x="25435" y="44392"/>
                  </a:cubicBezTo>
                  <a:cubicBezTo>
                    <a:pt x="28270" y="44392"/>
                    <a:pt x="29864" y="45809"/>
                    <a:pt x="29864" y="50591"/>
                  </a:cubicBezTo>
                  <a:cubicBezTo>
                    <a:pt x="29864" y="54665"/>
                    <a:pt x="28801" y="57322"/>
                    <a:pt x="24373" y="68305"/>
                  </a:cubicBezTo>
                  <a:lnTo>
                    <a:pt x="13213" y="96824"/>
                  </a:lnTo>
                  <a:close/>
                </a:path>
              </a:pathLst>
            </a:custGeom>
            <a:solidFill>
              <a:srgbClr val="000000"/>
            </a:solidFill>
            <a:ln w="25400"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56C8B45D-60E2-9CCD-ACB2-58E0BE633F09}"/>
                </a:ext>
              </a:extLst>
            </p:cNvPr>
            <p:cNvSpPr/>
            <p:nvPr>
              <p:custDataLst>
                <p:tags r:id="rId52"/>
              </p:custDataLst>
            </p:nvPr>
          </p:nvSpPr>
          <p:spPr>
            <a:xfrm>
              <a:off x="9814503" y="5208522"/>
              <a:ext cx="29606" cy="75662"/>
            </a:xfrm>
            <a:custGeom>
              <a:avLst/>
              <a:gdLst>
                <a:gd name="connsiteX0" fmla="*/ 29893 w 29606"/>
                <a:gd name="connsiteY0" fmla="*/ 26676 h 75662"/>
                <a:gd name="connsiteX1" fmla="*/ 13697 w 29606"/>
                <a:gd name="connsiteY1" fmla="*/ 106 h 75662"/>
                <a:gd name="connsiteX2" fmla="*/ 286 w 29606"/>
                <a:gd name="connsiteY2" fmla="*/ 13518 h 75662"/>
                <a:gd name="connsiteX3" fmla="*/ 13697 w 29606"/>
                <a:gd name="connsiteY3" fmla="*/ 26930 h 75662"/>
                <a:gd name="connsiteX4" fmla="*/ 22554 w 29606"/>
                <a:gd name="connsiteY4" fmla="*/ 23640 h 75662"/>
                <a:gd name="connsiteX5" fmla="*/ 23819 w 29606"/>
                <a:gd name="connsiteY5" fmla="*/ 22881 h 75662"/>
                <a:gd name="connsiteX6" fmla="*/ 24325 w 29606"/>
                <a:gd name="connsiteY6" fmla="*/ 26676 h 75662"/>
                <a:gd name="connsiteX7" fmla="*/ 7118 w 29606"/>
                <a:gd name="connsiteY7" fmla="*/ 68936 h 75662"/>
                <a:gd name="connsiteX8" fmla="*/ 4334 w 29606"/>
                <a:gd name="connsiteY8" fmla="*/ 72985 h 75662"/>
                <a:gd name="connsiteX9" fmla="*/ 6865 w 29606"/>
                <a:gd name="connsiteY9" fmla="*/ 75768 h 75662"/>
                <a:gd name="connsiteX10" fmla="*/ 29893 w 29606"/>
                <a:gd name="connsiteY10" fmla="*/ 26676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93" y="26676"/>
                  </a:moveTo>
                  <a:cubicBezTo>
                    <a:pt x="29893" y="9975"/>
                    <a:pt x="23566" y="106"/>
                    <a:pt x="13697" y="106"/>
                  </a:cubicBezTo>
                  <a:cubicBezTo>
                    <a:pt x="5347" y="106"/>
                    <a:pt x="286" y="6432"/>
                    <a:pt x="286" y="13518"/>
                  </a:cubicBezTo>
                  <a:cubicBezTo>
                    <a:pt x="286" y="20350"/>
                    <a:pt x="5347" y="26930"/>
                    <a:pt x="13697" y="26930"/>
                  </a:cubicBezTo>
                  <a:cubicBezTo>
                    <a:pt x="16734" y="26930"/>
                    <a:pt x="20024" y="25917"/>
                    <a:pt x="22554" y="23640"/>
                  </a:cubicBezTo>
                  <a:cubicBezTo>
                    <a:pt x="23313" y="23134"/>
                    <a:pt x="23566" y="22881"/>
                    <a:pt x="23819" y="22881"/>
                  </a:cubicBezTo>
                  <a:cubicBezTo>
                    <a:pt x="24072" y="22881"/>
                    <a:pt x="24325" y="23134"/>
                    <a:pt x="24325" y="26676"/>
                  </a:cubicBezTo>
                  <a:cubicBezTo>
                    <a:pt x="24325" y="45402"/>
                    <a:pt x="15469" y="60585"/>
                    <a:pt x="7118" y="68936"/>
                  </a:cubicBezTo>
                  <a:cubicBezTo>
                    <a:pt x="4334" y="71720"/>
                    <a:pt x="4334" y="72226"/>
                    <a:pt x="4334" y="72985"/>
                  </a:cubicBezTo>
                  <a:cubicBezTo>
                    <a:pt x="4334" y="74756"/>
                    <a:pt x="5600" y="75768"/>
                    <a:pt x="6865" y="75768"/>
                  </a:cubicBezTo>
                  <a:cubicBezTo>
                    <a:pt x="9648" y="75768"/>
                    <a:pt x="29893" y="56283"/>
                    <a:pt x="29893" y="26676"/>
                  </a:cubicBezTo>
                  <a:close/>
                </a:path>
              </a:pathLst>
            </a:custGeom>
            <a:solidFill>
              <a:srgbClr val="000000"/>
            </a:solidFill>
            <a:ln w="25400"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59A521FD-C46D-8D18-2235-E043AC30D8D6}"/>
                </a:ext>
              </a:extLst>
            </p:cNvPr>
            <p:cNvSpPr/>
            <p:nvPr>
              <p:custDataLst>
                <p:tags r:id="rId53"/>
              </p:custDataLst>
            </p:nvPr>
          </p:nvSpPr>
          <p:spPr>
            <a:xfrm>
              <a:off x="9915329" y="5062512"/>
              <a:ext cx="193331" cy="172833"/>
            </a:xfrm>
            <a:custGeom>
              <a:avLst/>
              <a:gdLst>
                <a:gd name="connsiteX0" fmla="*/ 30403 w 193331"/>
                <a:gd name="connsiteY0" fmla="*/ 153202 h 172833"/>
                <a:gd name="connsiteX1" fmla="*/ 7375 w 193331"/>
                <a:gd name="connsiteY1" fmla="*/ 165095 h 172833"/>
                <a:gd name="connsiteX2" fmla="*/ 290 w 193331"/>
                <a:gd name="connsiteY2" fmla="*/ 169903 h 172833"/>
                <a:gd name="connsiteX3" fmla="*/ 7375 w 193331"/>
                <a:gd name="connsiteY3" fmla="*/ 172940 h 172833"/>
                <a:gd name="connsiteX4" fmla="*/ 91135 w 193331"/>
                <a:gd name="connsiteY4" fmla="*/ 172940 h 172833"/>
                <a:gd name="connsiteX5" fmla="*/ 193621 w 193331"/>
                <a:gd name="connsiteY5" fmla="*/ 64128 h 172833"/>
                <a:gd name="connsiteX6" fmla="*/ 134154 w 193331"/>
                <a:gd name="connsiteY6" fmla="*/ 106 h 172833"/>
                <a:gd name="connsiteX7" fmla="*/ 49129 w 193331"/>
                <a:gd name="connsiteY7" fmla="*/ 106 h 172833"/>
                <a:gd name="connsiteX8" fmla="*/ 41537 w 193331"/>
                <a:gd name="connsiteY8" fmla="*/ 4914 h 172833"/>
                <a:gd name="connsiteX9" fmla="*/ 48876 w 193331"/>
                <a:gd name="connsiteY9" fmla="*/ 7951 h 172833"/>
                <a:gd name="connsiteX10" fmla="*/ 59757 w 193331"/>
                <a:gd name="connsiteY10" fmla="*/ 8457 h 172833"/>
                <a:gd name="connsiteX11" fmla="*/ 65324 w 193331"/>
                <a:gd name="connsiteY11" fmla="*/ 12506 h 172833"/>
                <a:gd name="connsiteX12" fmla="*/ 64312 w 193331"/>
                <a:gd name="connsiteY12" fmla="*/ 17314 h 172833"/>
                <a:gd name="connsiteX13" fmla="*/ 30403 w 193331"/>
                <a:gd name="connsiteY13" fmla="*/ 153202 h 172833"/>
                <a:gd name="connsiteX14" fmla="*/ 85062 w 193331"/>
                <a:gd name="connsiteY14" fmla="*/ 17567 h 172833"/>
                <a:gd name="connsiteX15" fmla="*/ 98727 w 193331"/>
                <a:gd name="connsiteY15" fmla="*/ 7951 h 172833"/>
                <a:gd name="connsiteX16" fmla="*/ 125803 w 193331"/>
                <a:gd name="connsiteY16" fmla="*/ 7951 h 172833"/>
                <a:gd name="connsiteX17" fmla="*/ 171606 w 193331"/>
                <a:gd name="connsiteY17" fmla="*/ 54765 h 172833"/>
                <a:gd name="connsiteX18" fmla="*/ 145035 w 193331"/>
                <a:gd name="connsiteY18" fmla="*/ 136501 h 172833"/>
                <a:gd name="connsiteX19" fmla="*/ 86580 w 193331"/>
                <a:gd name="connsiteY19" fmla="*/ 165095 h 172833"/>
                <a:gd name="connsiteX20" fmla="*/ 57986 w 193331"/>
                <a:gd name="connsiteY20" fmla="*/ 165095 h 172833"/>
                <a:gd name="connsiteX21" fmla="*/ 52418 w 193331"/>
                <a:gd name="connsiteY21" fmla="*/ 164842 h 172833"/>
                <a:gd name="connsiteX22" fmla="*/ 49129 w 193331"/>
                <a:gd name="connsiteY22" fmla="*/ 162312 h 172833"/>
                <a:gd name="connsiteX23" fmla="*/ 50394 w 193331"/>
                <a:gd name="connsiteY23" fmla="*/ 156492 h 172833"/>
                <a:gd name="connsiteX24" fmla="*/ 85062 w 193331"/>
                <a:gd name="connsiteY24" fmla="*/ 175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72833">
                  <a:moveTo>
                    <a:pt x="30403" y="153202"/>
                  </a:moveTo>
                  <a:cubicBezTo>
                    <a:pt x="27873" y="163071"/>
                    <a:pt x="27366" y="165095"/>
                    <a:pt x="7375" y="165095"/>
                  </a:cubicBezTo>
                  <a:cubicBezTo>
                    <a:pt x="3074" y="165095"/>
                    <a:pt x="290" y="165095"/>
                    <a:pt x="290" y="169903"/>
                  </a:cubicBezTo>
                  <a:cubicBezTo>
                    <a:pt x="290" y="172940"/>
                    <a:pt x="2567" y="172940"/>
                    <a:pt x="7375" y="172940"/>
                  </a:cubicBezTo>
                  <a:lnTo>
                    <a:pt x="91135" y="172940"/>
                  </a:lnTo>
                  <a:cubicBezTo>
                    <a:pt x="143770" y="172940"/>
                    <a:pt x="193621" y="119546"/>
                    <a:pt x="193621" y="64128"/>
                  </a:cubicBezTo>
                  <a:cubicBezTo>
                    <a:pt x="193621" y="28448"/>
                    <a:pt x="172112" y="106"/>
                    <a:pt x="134154" y="106"/>
                  </a:cubicBezTo>
                  <a:lnTo>
                    <a:pt x="49129" y="106"/>
                  </a:lnTo>
                  <a:cubicBezTo>
                    <a:pt x="44321" y="106"/>
                    <a:pt x="41537" y="106"/>
                    <a:pt x="41537" y="4914"/>
                  </a:cubicBezTo>
                  <a:cubicBezTo>
                    <a:pt x="41537" y="7951"/>
                    <a:pt x="43815" y="7951"/>
                    <a:pt x="48876" y="7951"/>
                  </a:cubicBezTo>
                  <a:cubicBezTo>
                    <a:pt x="52165" y="7951"/>
                    <a:pt x="56720" y="8204"/>
                    <a:pt x="59757" y="8457"/>
                  </a:cubicBezTo>
                  <a:cubicBezTo>
                    <a:pt x="63806" y="8963"/>
                    <a:pt x="65324" y="9722"/>
                    <a:pt x="65324" y="12506"/>
                  </a:cubicBezTo>
                  <a:cubicBezTo>
                    <a:pt x="65324" y="13518"/>
                    <a:pt x="65071" y="14277"/>
                    <a:pt x="64312" y="17314"/>
                  </a:cubicBezTo>
                  <a:lnTo>
                    <a:pt x="30403" y="153202"/>
                  </a:lnTo>
                  <a:close/>
                  <a:moveTo>
                    <a:pt x="85062" y="17567"/>
                  </a:moveTo>
                  <a:cubicBezTo>
                    <a:pt x="87340" y="8710"/>
                    <a:pt x="87846" y="7951"/>
                    <a:pt x="98727" y="7951"/>
                  </a:cubicBezTo>
                  <a:lnTo>
                    <a:pt x="125803" y="7951"/>
                  </a:lnTo>
                  <a:cubicBezTo>
                    <a:pt x="150602" y="7951"/>
                    <a:pt x="171606" y="21362"/>
                    <a:pt x="171606" y="54765"/>
                  </a:cubicBezTo>
                  <a:cubicBezTo>
                    <a:pt x="171606" y="67165"/>
                    <a:pt x="166545" y="108665"/>
                    <a:pt x="145035" y="136501"/>
                  </a:cubicBezTo>
                  <a:cubicBezTo>
                    <a:pt x="137697" y="145864"/>
                    <a:pt x="117706" y="165095"/>
                    <a:pt x="86580" y="165095"/>
                  </a:cubicBezTo>
                  <a:lnTo>
                    <a:pt x="57986" y="165095"/>
                  </a:lnTo>
                  <a:cubicBezTo>
                    <a:pt x="54443" y="165095"/>
                    <a:pt x="53937" y="165095"/>
                    <a:pt x="52418" y="164842"/>
                  </a:cubicBezTo>
                  <a:cubicBezTo>
                    <a:pt x="49888" y="164589"/>
                    <a:pt x="49129" y="164336"/>
                    <a:pt x="49129" y="162312"/>
                  </a:cubicBezTo>
                  <a:cubicBezTo>
                    <a:pt x="49129" y="161553"/>
                    <a:pt x="49129" y="161047"/>
                    <a:pt x="50394" y="156492"/>
                  </a:cubicBezTo>
                  <a:lnTo>
                    <a:pt x="85062" y="17567"/>
                  </a:lnTo>
                  <a:close/>
                </a:path>
              </a:pathLst>
            </a:custGeom>
            <a:solidFill>
              <a:srgbClr val="000000"/>
            </a:solidFill>
            <a:ln w="25400"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927A2D92-E15D-5E40-2572-1E159C33F828}"/>
                </a:ext>
              </a:extLst>
            </p:cNvPr>
            <p:cNvSpPr/>
            <p:nvPr>
              <p:custDataLst>
                <p:tags r:id="rId54"/>
              </p:custDataLst>
            </p:nvPr>
          </p:nvSpPr>
          <p:spPr>
            <a:xfrm>
              <a:off x="10143504" y="5208522"/>
              <a:ext cx="29606" cy="75662"/>
            </a:xfrm>
            <a:custGeom>
              <a:avLst/>
              <a:gdLst>
                <a:gd name="connsiteX0" fmla="*/ 29905 w 29606"/>
                <a:gd name="connsiteY0" fmla="*/ 26676 h 75662"/>
                <a:gd name="connsiteX1" fmla="*/ 13710 w 29606"/>
                <a:gd name="connsiteY1" fmla="*/ 106 h 75662"/>
                <a:gd name="connsiteX2" fmla="*/ 298 w 29606"/>
                <a:gd name="connsiteY2" fmla="*/ 13518 h 75662"/>
                <a:gd name="connsiteX3" fmla="*/ 13710 w 29606"/>
                <a:gd name="connsiteY3" fmla="*/ 26930 h 75662"/>
                <a:gd name="connsiteX4" fmla="*/ 22567 w 29606"/>
                <a:gd name="connsiteY4" fmla="*/ 23640 h 75662"/>
                <a:gd name="connsiteX5" fmla="*/ 23832 w 29606"/>
                <a:gd name="connsiteY5" fmla="*/ 22881 h 75662"/>
                <a:gd name="connsiteX6" fmla="*/ 24338 w 29606"/>
                <a:gd name="connsiteY6" fmla="*/ 26676 h 75662"/>
                <a:gd name="connsiteX7" fmla="*/ 7131 w 29606"/>
                <a:gd name="connsiteY7" fmla="*/ 68936 h 75662"/>
                <a:gd name="connsiteX8" fmla="*/ 4347 w 29606"/>
                <a:gd name="connsiteY8" fmla="*/ 72985 h 75662"/>
                <a:gd name="connsiteX9" fmla="*/ 6878 w 29606"/>
                <a:gd name="connsiteY9" fmla="*/ 75768 h 75662"/>
                <a:gd name="connsiteX10" fmla="*/ 29905 w 29606"/>
                <a:gd name="connsiteY10" fmla="*/ 26676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05" y="26676"/>
                  </a:moveTo>
                  <a:cubicBezTo>
                    <a:pt x="29905" y="9975"/>
                    <a:pt x="23579" y="106"/>
                    <a:pt x="13710" y="106"/>
                  </a:cubicBezTo>
                  <a:cubicBezTo>
                    <a:pt x="5360" y="106"/>
                    <a:pt x="298" y="6432"/>
                    <a:pt x="298" y="13518"/>
                  </a:cubicBezTo>
                  <a:cubicBezTo>
                    <a:pt x="298" y="20350"/>
                    <a:pt x="5360" y="26930"/>
                    <a:pt x="13710" y="26930"/>
                  </a:cubicBezTo>
                  <a:cubicBezTo>
                    <a:pt x="16747" y="26930"/>
                    <a:pt x="20036" y="25917"/>
                    <a:pt x="22567" y="23640"/>
                  </a:cubicBezTo>
                  <a:cubicBezTo>
                    <a:pt x="23326" y="23134"/>
                    <a:pt x="23579" y="22881"/>
                    <a:pt x="23832" y="22881"/>
                  </a:cubicBezTo>
                  <a:cubicBezTo>
                    <a:pt x="24085" y="22881"/>
                    <a:pt x="24338" y="23134"/>
                    <a:pt x="24338" y="26676"/>
                  </a:cubicBezTo>
                  <a:cubicBezTo>
                    <a:pt x="24338" y="45402"/>
                    <a:pt x="15482" y="60585"/>
                    <a:pt x="7131" y="68936"/>
                  </a:cubicBezTo>
                  <a:cubicBezTo>
                    <a:pt x="4347" y="71720"/>
                    <a:pt x="4347" y="72226"/>
                    <a:pt x="4347" y="72985"/>
                  </a:cubicBezTo>
                  <a:cubicBezTo>
                    <a:pt x="4347" y="74756"/>
                    <a:pt x="5613" y="75768"/>
                    <a:pt x="6878" y="75768"/>
                  </a:cubicBezTo>
                  <a:cubicBezTo>
                    <a:pt x="9661" y="75768"/>
                    <a:pt x="29905" y="56283"/>
                    <a:pt x="29905" y="26676"/>
                  </a:cubicBezTo>
                  <a:close/>
                </a:path>
              </a:pathLst>
            </a:custGeom>
            <a:solidFill>
              <a:srgbClr val="000000"/>
            </a:solidFill>
            <a:ln w="25400"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4F7B7EEB-CAFB-705C-A74B-60730FD7E125}"/>
                </a:ext>
              </a:extLst>
            </p:cNvPr>
            <p:cNvSpPr/>
            <p:nvPr>
              <p:custDataLst>
                <p:tags r:id="rId55"/>
              </p:custDataLst>
            </p:nvPr>
          </p:nvSpPr>
          <p:spPr>
            <a:xfrm>
              <a:off x="10244836" y="5056945"/>
              <a:ext cx="104510" cy="181184"/>
            </a:xfrm>
            <a:custGeom>
              <a:avLst/>
              <a:gdLst>
                <a:gd name="connsiteX0" fmla="*/ 104813 w 104510"/>
                <a:gd name="connsiteY0" fmla="*/ 51982 h 181184"/>
                <a:gd name="connsiteX1" fmla="*/ 74447 w 104510"/>
                <a:gd name="connsiteY1" fmla="*/ 106 h 181184"/>
                <a:gd name="connsiteX2" fmla="*/ 303 w 104510"/>
                <a:gd name="connsiteY2" fmla="*/ 129415 h 181184"/>
                <a:gd name="connsiteX3" fmla="*/ 30669 w 104510"/>
                <a:gd name="connsiteY3" fmla="*/ 181291 h 181184"/>
                <a:gd name="connsiteX4" fmla="*/ 104813 w 104510"/>
                <a:gd name="connsiteY4" fmla="*/ 51982 h 181184"/>
                <a:gd name="connsiteX5" fmla="*/ 27126 w 104510"/>
                <a:gd name="connsiteY5" fmla="*/ 86650 h 181184"/>
                <a:gd name="connsiteX6" fmla="*/ 46611 w 104510"/>
                <a:gd name="connsiteY6" fmla="*/ 32244 h 181184"/>
                <a:gd name="connsiteX7" fmla="*/ 74194 w 104510"/>
                <a:gd name="connsiteY7" fmla="*/ 5673 h 181184"/>
                <a:gd name="connsiteX8" fmla="*/ 88112 w 104510"/>
                <a:gd name="connsiteY8" fmla="*/ 36292 h 181184"/>
                <a:gd name="connsiteX9" fmla="*/ 80014 w 104510"/>
                <a:gd name="connsiteY9" fmla="*/ 86650 h 181184"/>
                <a:gd name="connsiteX10" fmla="*/ 27126 w 104510"/>
                <a:gd name="connsiteY10" fmla="*/ 86650 h 181184"/>
                <a:gd name="connsiteX11" fmla="*/ 77737 w 104510"/>
                <a:gd name="connsiteY11" fmla="*/ 94747 h 181184"/>
                <a:gd name="connsiteX12" fmla="*/ 60023 w 104510"/>
                <a:gd name="connsiteY12" fmla="*/ 146117 h 181184"/>
                <a:gd name="connsiteX13" fmla="*/ 30669 w 104510"/>
                <a:gd name="connsiteY13" fmla="*/ 175724 h 181184"/>
                <a:gd name="connsiteX14" fmla="*/ 17004 w 104510"/>
                <a:gd name="connsiteY14" fmla="*/ 144851 h 181184"/>
                <a:gd name="connsiteX15" fmla="*/ 25102 w 104510"/>
                <a:gd name="connsiteY15" fmla="*/ 94747 h 181184"/>
                <a:gd name="connsiteX16" fmla="*/ 77737 w 104510"/>
                <a:gd name="connsiteY16" fmla="*/ 94747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813" y="51982"/>
                  </a:moveTo>
                  <a:cubicBezTo>
                    <a:pt x="104813" y="35280"/>
                    <a:pt x="100258" y="106"/>
                    <a:pt x="74447" y="106"/>
                  </a:cubicBezTo>
                  <a:cubicBezTo>
                    <a:pt x="39273" y="106"/>
                    <a:pt x="303" y="71467"/>
                    <a:pt x="303" y="129415"/>
                  </a:cubicBezTo>
                  <a:cubicBezTo>
                    <a:pt x="303" y="153202"/>
                    <a:pt x="7641" y="181291"/>
                    <a:pt x="30669" y="181291"/>
                  </a:cubicBezTo>
                  <a:cubicBezTo>
                    <a:pt x="66349" y="181291"/>
                    <a:pt x="104813" y="108665"/>
                    <a:pt x="104813" y="51982"/>
                  </a:cubicBezTo>
                  <a:close/>
                  <a:moveTo>
                    <a:pt x="27126" y="86650"/>
                  </a:moveTo>
                  <a:cubicBezTo>
                    <a:pt x="31428" y="70454"/>
                    <a:pt x="36489" y="50210"/>
                    <a:pt x="46611" y="32244"/>
                  </a:cubicBezTo>
                  <a:cubicBezTo>
                    <a:pt x="53444" y="19844"/>
                    <a:pt x="62807" y="5673"/>
                    <a:pt x="74194" y="5673"/>
                  </a:cubicBezTo>
                  <a:cubicBezTo>
                    <a:pt x="86593" y="5673"/>
                    <a:pt x="88112" y="21869"/>
                    <a:pt x="88112" y="36292"/>
                  </a:cubicBezTo>
                  <a:cubicBezTo>
                    <a:pt x="88112" y="48692"/>
                    <a:pt x="86087" y="61598"/>
                    <a:pt x="80014" y="86650"/>
                  </a:cubicBezTo>
                  <a:lnTo>
                    <a:pt x="27126" y="86650"/>
                  </a:lnTo>
                  <a:close/>
                  <a:moveTo>
                    <a:pt x="77737" y="94747"/>
                  </a:moveTo>
                  <a:cubicBezTo>
                    <a:pt x="74953" y="106388"/>
                    <a:pt x="69639" y="127897"/>
                    <a:pt x="60023" y="146117"/>
                  </a:cubicBezTo>
                  <a:cubicBezTo>
                    <a:pt x="51166" y="163324"/>
                    <a:pt x="41550" y="175724"/>
                    <a:pt x="30669" y="175724"/>
                  </a:cubicBezTo>
                  <a:cubicBezTo>
                    <a:pt x="22318" y="175724"/>
                    <a:pt x="17004" y="168385"/>
                    <a:pt x="17004" y="144851"/>
                  </a:cubicBezTo>
                  <a:cubicBezTo>
                    <a:pt x="17004" y="134223"/>
                    <a:pt x="18523" y="119546"/>
                    <a:pt x="25102" y="94747"/>
                  </a:cubicBezTo>
                  <a:lnTo>
                    <a:pt x="77737" y="94747"/>
                  </a:lnTo>
                  <a:close/>
                </a:path>
              </a:pathLst>
            </a:custGeom>
            <a:solidFill>
              <a:srgbClr val="000000"/>
            </a:solidFill>
            <a:ln w="25400"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025F3301-81BD-CF2E-ED3A-326D2604F413}"/>
                </a:ext>
              </a:extLst>
            </p:cNvPr>
            <p:cNvSpPr/>
            <p:nvPr>
              <p:custDataLst>
                <p:tags r:id="rId56"/>
              </p:custDataLst>
            </p:nvPr>
          </p:nvSpPr>
          <p:spPr>
            <a:xfrm>
              <a:off x="10374455" y="5045558"/>
              <a:ext cx="58707" cy="253051"/>
            </a:xfrm>
            <a:custGeom>
              <a:avLst/>
              <a:gdLst>
                <a:gd name="connsiteX0" fmla="*/ 59016 w 58707"/>
                <a:gd name="connsiteY0" fmla="*/ 126632 h 253051"/>
                <a:gd name="connsiteX1" fmla="*/ 42314 w 58707"/>
                <a:gd name="connsiteY1" fmla="*/ 47680 h 253051"/>
                <a:gd name="connsiteX2" fmla="*/ 2838 w 58707"/>
                <a:gd name="connsiteY2" fmla="*/ 106 h 253051"/>
                <a:gd name="connsiteX3" fmla="*/ 308 w 58707"/>
                <a:gd name="connsiteY3" fmla="*/ 2637 h 253051"/>
                <a:gd name="connsiteX4" fmla="*/ 5116 w 58707"/>
                <a:gd name="connsiteY4" fmla="*/ 8457 h 253051"/>
                <a:gd name="connsiteX5" fmla="*/ 44339 w 58707"/>
                <a:gd name="connsiteY5" fmla="*/ 126632 h 253051"/>
                <a:gd name="connsiteX6" fmla="*/ 3598 w 58707"/>
                <a:gd name="connsiteY6" fmla="*/ 246325 h 253051"/>
                <a:gd name="connsiteX7" fmla="*/ 308 w 58707"/>
                <a:gd name="connsiteY7" fmla="*/ 250627 h 253051"/>
                <a:gd name="connsiteX8" fmla="*/ 2838 w 58707"/>
                <a:gd name="connsiteY8" fmla="*/ 253157 h 253051"/>
                <a:gd name="connsiteX9" fmla="*/ 43074 w 58707"/>
                <a:gd name="connsiteY9" fmla="*/ 203812 h 253051"/>
                <a:gd name="connsiteX10" fmla="*/ 59016 w 58707"/>
                <a:gd name="connsiteY10" fmla="*/ 12663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6" y="126632"/>
                  </a:moveTo>
                  <a:cubicBezTo>
                    <a:pt x="59016" y="106894"/>
                    <a:pt x="56232" y="76274"/>
                    <a:pt x="42314" y="47680"/>
                  </a:cubicBezTo>
                  <a:cubicBezTo>
                    <a:pt x="27131" y="16554"/>
                    <a:pt x="5369" y="106"/>
                    <a:pt x="2838" y="106"/>
                  </a:cubicBezTo>
                  <a:cubicBezTo>
                    <a:pt x="1320" y="106"/>
                    <a:pt x="308" y="1118"/>
                    <a:pt x="308" y="2637"/>
                  </a:cubicBezTo>
                  <a:cubicBezTo>
                    <a:pt x="308" y="3396"/>
                    <a:pt x="308" y="3902"/>
                    <a:pt x="5116" y="8457"/>
                  </a:cubicBezTo>
                  <a:cubicBezTo>
                    <a:pt x="29915" y="33509"/>
                    <a:pt x="44339" y="73744"/>
                    <a:pt x="44339" y="126632"/>
                  </a:cubicBezTo>
                  <a:cubicBezTo>
                    <a:pt x="44339" y="169903"/>
                    <a:pt x="34976" y="214440"/>
                    <a:pt x="3598" y="246325"/>
                  </a:cubicBezTo>
                  <a:cubicBezTo>
                    <a:pt x="308" y="249361"/>
                    <a:pt x="308" y="249868"/>
                    <a:pt x="308" y="250627"/>
                  </a:cubicBezTo>
                  <a:cubicBezTo>
                    <a:pt x="308" y="252145"/>
                    <a:pt x="1320" y="253157"/>
                    <a:pt x="2838" y="253157"/>
                  </a:cubicBezTo>
                  <a:cubicBezTo>
                    <a:pt x="5369" y="253157"/>
                    <a:pt x="28144" y="235950"/>
                    <a:pt x="43074" y="203812"/>
                  </a:cubicBezTo>
                  <a:cubicBezTo>
                    <a:pt x="55979" y="175977"/>
                    <a:pt x="59016" y="147888"/>
                    <a:pt x="59016" y="126632"/>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95356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NeuSum</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dirty="0"/>
          </a:p>
        </p:txBody>
      </p:sp>
      <p:sp>
        <p:nvSpPr>
          <p:cNvPr id="5" name="TextBox 4">
            <a:extLst>
              <a:ext uri="{FF2B5EF4-FFF2-40B4-BE49-F238E27FC236}">
                <a16:creationId xmlns:a16="http://schemas.microsoft.com/office/drawing/2014/main" id="{36D12E51-8EEE-9681-E857-FC025291D95A}"/>
              </a:ext>
            </a:extLst>
          </p:cNvPr>
          <p:cNvSpPr txBox="1"/>
          <p:nvPr/>
        </p:nvSpPr>
        <p:spPr>
          <a:xfrm>
            <a:off x="239293" y="1030287"/>
            <a:ext cx="11713414" cy="1211294"/>
          </a:xfrm>
          <a:prstGeom prst="rect">
            <a:avLst/>
          </a:prstGeom>
          <a:noFill/>
        </p:spPr>
        <p:txBody>
          <a:bodyPr wrap="square">
            <a:spAutoFit/>
          </a:bodyPr>
          <a:lstStyle/>
          <a:p>
            <a:pPr>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NeuSum</a:t>
            </a:r>
            <a:r>
              <a:rPr lang="zh-CN" altLang="en-US" sz="2000" dirty="0">
                <a:latin typeface="Microsoft YaHei" panose="020B0503020204020204" pitchFamily="34" charset="-122"/>
                <a:ea typeface="Microsoft YaHei" panose="020B0503020204020204" pitchFamily="34" charset="-122"/>
              </a:rPr>
              <a:t>采用了一种将句子评分和句子选择相结合的方式来进行文档摘要。它的训练目标即为学习一个评分函数 </a:t>
            </a:r>
            <a:r>
              <a:rPr lang="en-US" altLang="zh-CN" sz="2000" dirty="0">
                <a:latin typeface="Microsoft YaHei" panose="020B0503020204020204" pitchFamily="34" charset="-122"/>
                <a:ea typeface="Microsoft YaHei" panose="020B0503020204020204" pitchFamily="34" charset="-122"/>
              </a:rPr>
              <a:t>g</a:t>
            </a:r>
            <a:r>
              <a:rPr lang="zh-CN" altLang="en-US" sz="2000" dirty="0">
                <a:latin typeface="Microsoft YaHei" panose="020B0503020204020204" pitchFamily="34" charset="-122"/>
                <a:ea typeface="Microsoft YaHei" panose="020B0503020204020204" pitchFamily="34" charset="-122"/>
              </a:rPr>
              <a:t> ，该函数可以计算某个句子被选为摘要句后，摘要整体的分数增益。在测试阶段，模型在每一个时间步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选出能使评分函数 </a:t>
            </a:r>
            <a:r>
              <a:rPr lang="en-US" altLang="zh-CN" sz="2000" dirty="0">
                <a:latin typeface="Microsoft YaHei" panose="020B0503020204020204" pitchFamily="34" charset="-122"/>
                <a:ea typeface="Microsoft YaHei" panose="020B0503020204020204" pitchFamily="34" charset="-122"/>
              </a:rPr>
              <a:t>g</a:t>
            </a:r>
            <a:r>
              <a:rPr lang="zh-CN" altLang="en-US" sz="2000" dirty="0">
                <a:latin typeface="Microsoft YaHei" panose="020B0503020204020204" pitchFamily="34" charset="-122"/>
                <a:ea typeface="Microsoft YaHei" panose="020B0503020204020204" pitchFamily="34" charset="-122"/>
              </a:rPr>
              <a:t> 结果最高的句子。评分函数 </a:t>
            </a:r>
            <a:r>
              <a:rPr lang="en-US" altLang="zh-CN" sz="2000" dirty="0">
                <a:latin typeface="Microsoft YaHei" panose="020B0503020204020204" pitchFamily="34" charset="-122"/>
                <a:ea typeface="Microsoft YaHei" panose="020B0503020204020204" pitchFamily="34" charset="-122"/>
              </a:rPr>
              <a:t>g</a:t>
            </a:r>
            <a:r>
              <a:rPr lang="zh-CN" altLang="en-US" sz="2000" dirty="0">
                <a:latin typeface="Microsoft YaHei" panose="020B0503020204020204" pitchFamily="34" charset="-122"/>
                <a:ea typeface="Microsoft YaHei" panose="020B0503020204020204" pitchFamily="34" charset="-122"/>
              </a:rPr>
              <a:t> 如下所示：</a:t>
            </a:r>
            <a:endParaRPr lang="en-US" altLang="zh-CN" sz="2000" dirty="0">
              <a:latin typeface="Microsoft YaHei" panose="020B0503020204020204" pitchFamily="34" charset="-122"/>
              <a:ea typeface="Microsoft YaHei" panose="020B0503020204020204" pitchFamily="34" charset="-122"/>
            </a:endParaRPr>
          </a:p>
        </p:txBody>
      </p:sp>
      <p:grpSp>
        <p:nvGrpSpPr>
          <p:cNvPr id="18508" name="Group 18507" descr="\documentclass{article}&#10;\usepackage{amsmath, amsfonts , amssymb, bm}&#10;\pagestyle{empty}&#10;\begin{document}&#10;&#10;\begin{equation*}&#10;g(S_i)=r(\bm{S}_{t-1}\cup\{S_i\})-r(\bm{S}_{t-1})&#10;\label{eq:neusum}&#10;\end{equation*}&#10;&#10;&#10;\end{document}" title="IguanaTex Vector Display">
            <a:extLst>
              <a:ext uri="{FF2B5EF4-FFF2-40B4-BE49-F238E27FC236}">
                <a16:creationId xmlns:a16="http://schemas.microsoft.com/office/drawing/2014/main" id="{9C435BFD-66E6-20CE-F839-12726AEC9F9C}"/>
              </a:ext>
            </a:extLst>
          </p:cNvPr>
          <p:cNvGrpSpPr>
            <a:grpSpLocks noChangeAspect="1"/>
          </p:cNvGrpSpPr>
          <p:nvPr>
            <p:custDataLst>
              <p:tags r:id="rId1"/>
            </p:custDataLst>
          </p:nvPr>
        </p:nvGrpSpPr>
        <p:grpSpPr>
          <a:xfrm>
            <a:off x="4418676" y="2583832"/>
            <a:ext cx="3640107" cy="227745"/>
            <a:chOff x="6643254" y="4077285"/>
            <a:chExt cx="3640107" cy="227745"/>
          </a:xfrm>
        </p:grpSpPr>
        <p:sp>
          <p:nvSpPr>
            <p:cNvPr id="7" name="Freeform 6">
              <a:extLst>
                <a:ext uri="{FF2B5EF4-FFF2-40B4-BE49-F238E27FC236}">
                  <a16:creationId xmlns:a16="http://schemas.microsoft.com/office/drawing/2014/main" id="{93484AA5-AE69-63A0-C092-485E86D3F292}"/>
                </a:ext>
              </a:extLst>
            </p:cNvPr>
            <p:cNvSpPr/>
            <p:nvPr>
              <p:custDataLst>
                <p:tags r:id="rId8"/>
              </p:custDataLst>
            </p:nvPr>
          </p:nvSpPr>
          <p:spPr>
            <a:xfrm>
              <a:off x="6643254" y="4147430"/>
              <a:ext cx="116150" cy="147351"/>
            </a:xfrm>
            <a:custGeom>
              <a:avLst/>
              <a:gdLst>
                <a:gd name="connsiteX0" fmla="*/ 115553 w 116150"/>
                <a:gd name="connsiteY0" fmla="*/ 14878 h 147351"/>
                <a:gd name="connsiteX1" fmla="*/ 116312 w 116150"/>
                <a:gd name="connsiteY1" fmla="*/ 10779 h 147351"/>
                <a:gd name="connsiteX2" fmla="*/ 108973 w 116150"/>
                <a:gd name="connsiteY2" fmla="*/ 4630 h 147351"/>
                <a:gd name="connsiteX3" fmla="*/ 98598 w 116150"/>
                <a:gd name="connsiteY3" fmla="*/ 14423 h 147351"/>
                <a:gd name="connsiteX4" fmla="*/ 75065 w 116150"/>
                <a:gd name="connsiteY4" fmla="*/ 75 h 147351"/>
                <a:gd name="connsiteX5" fmla="*/ 14838 w 116150"/>
                <a:gd name="connsiteY5" fmla="*/ 64755 h 147351"/>
                <a:gd name="connsiteX6" fmla="*/ 48494 w 116150"/>
                <a:gd name="connsiteY6" fmla="*/ 100738 h 147351"/>
                <a:gd name="connsiteX7" fmla="*/ 77848 w 116150"/>
                <a:gd name="connsiteY7" fmla="*/ 87529 h 147351"/>
                <a:gd name="connsiteX8" fmla="*/ 78101 w 116150"/>
                <a:gd name="connsiteY8" fmla="*/ 87757 h 147351"/>
                <a:gd name="connsiteX9" fmla="*/ 69750 w 116150"/>
                <a:gd name="connsiteY9" fmla="*/ 117819 h 147351"/>
                <a:gd name="connsiteX10" fmla="*/ 33311 w 116150"/>
                <a:gd name="connsiteY10" fmla="*/ 142416 h 147351"/>
                <a:gd name="connsiteX11" fmla="*/ 13067 w 116150"/>
                <a:gd name="connsiteY11" fmla="*/ 140139 h 147351"/>
                <a:gd name="connsiteX12" fmla="*/ 23442 w 116150"/>
                <a:gd name="connsiteY12" fmla="*/ 128296 h 147351"/>
                <a:gd name="connsiteX13" fmla="*/ 13826 w 116150"/>
                <a:gd name="connsiteY13" fmla="*/ 120325 h 147351"/>
                <a:gd name="connsiteX14" fmla="*/ 161 w 116150"/>
                <a:gd name="connsiteY14" fmla="*/ 133534 h 147351"/>
                <a:gd name="connsiteX15" fmla="*/ 33817 w 116150"/>
                <a:gd name="connsiteY15" fmla="*/ 147426 h 147351"/>
                <a:gd name="connsiteX16" fmla="*/ 87464 w 116150"/>
                <a:gd name="connsiteY16" fmla="*/ 115997 h 147351"/>
                <a:gd name="connsiteX17" fmla="*/ 115553 w 116150"/>
                <a:gd name="connsiteY17" fmla="*/ 14878 h 147351"/>
                <a:gd name="connsiteX18" fmla="*/ 82656 w 116150"/>
                <a:gd name="connsiteY18" fmla="*/ 71587 h 147351"/>
                <a:gd name="connsiteX19" fmla="*/ 69750 w 116150"/>
                <a:gd name="connsiteY19" fmla="*/ 87529 h 147351"/>
                <a:gd name="connsiteX20" fmla="*/ 49253 w 116150"/>
                <a:gd name="connsiteY20" fmla="*/ 95728 h 147351"/>
                <a:gd name="connsiteX21" fmla="*/ 32805 w 116150"/>
                <a:gd name="connsiteY21" fmla="*/ 74775 h 147351"/>
                <a:gd name="connsiteX22" fmla="*/ 46976 w 116150"/>
                <a:gd name="connsiteY22" fmla="*/ 25355 h 147351"/>
                <a:gd name="connsiteX23" fmla="*/ 75318 w 116150"/>
                <a:gd name="connsiteY23" fmla="*/ 5085 h 147351"/>
                <a:gd name="connsiteX24" fmla="*/ 95562 w 116150"/>
                <a:gd name="connsiteY24" fmla="*/ 24671 h 147351"/>
                <a:gd name="connsiteX25" fmla="*/ 94802 w 116150"/>
                <a:gd name="connsiteY25" fmla="*/ 28087 h 147351"/>
                <a:gd name="connsiteX26" fmla="*/ 82656 w 116150"/>
                <a:gd name="connsiteY26" fmla="*/ 71587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150" h="147351">
                  <a:moveTo>
                    <a:pt x="115553" y="14878"/>
                  </a:moveTo>
                  <a:cubicBezTo>
                    <a:pt x="115806" y="13512"/>
                    <a:pt x="116312" y="12373"/>
                    <a:pt x="116312" y="10779"/>
                  </a:cubicBezTo>
                  <a:cubicBezTo>
                    <a:pt x="116312" y="6907"/>
                    <a:pt x="113275" y="4630"/>
                    <a:pt x="108973" y="4630"/>
                  </a:cubicBezTo>
                  <a:cubicBezTo>
                    <a:pt x="106443" y="4630"/>
                    <a:pt x="99610" y="6224"/>
                    <a:pt x="98598" y="14423"/>
                  </a:cubicBezTo>
                  <a:cubicBezTo>
                    <a:pt x="94043" y="5996"/>
                    <a:pt x="85187" y="75"/>
                    <a:pt x="75065" y="75"/>
                  </a:cubicBezTo>
                  <a:cubicBezTo>
                    <a:pt x="46217" y="75"/>
                    <a:pt x="14838" y="31959"/>
                    <a:pt x="14838" y="64755"/>
                  </a:cubicBezTo>
                  <a:cubicBezTo>
                    <a:pt x="14838" y="87301"/>
                    <a:pt x="30274" y="100738"/>
                    <a:pt x="48494" y="100738"/>
                  </a:cubicBezTo>
                  <a:cubicBezTo>
                    <a:pt x="63424" y="100738"/>
                    <a:pt x="75318" y="90034"/>
                    <a:pt x="77848" y="87529"/>
                  </a:cubicBezTo>
                  <a:lnTo>
                    <a:pt x="78101" y="87757"/>
                  </a:lnTo>
                  <a:cubicBezTo>
                    <a:pt x="72787" y="108026"/>
                    <a:pt x="69750" y="117364"/>
                    <a:pt x="69750" y="117819"/>
                  </a:cubicBezTo>
                  <a:cubicBezTo>
                    <a:pt x="68738" y="119869"/>
                    <a:pt x="60134" y="142416"/>
                    <a:pt x="33311" y="142416"/>
                  </a:cubicBezTo>
                  <a:cubicBezTo>
                    <a:pt x="28503" y="142416"/>
                    <a:pt x="20152" y="142188"/>
                    <a:pt x="13067" y="140139"/>
                  </a:cubicBezTo>
                  <a:cubicBezTo>
                    <a:pt x="20659" y="138089"/>
                    <a:pt x="23442" y="132167"/>
                    <a:pt x="23442" y="128296"/>
                  </a:cubicBezTo>
                  <a:cubicBezTo>
                    <a:pt x="23442" y="124652"/>
                    <a:pt x="20659" y="120325"/>
                    <a:pt x="13826" y="120325"/>
                  </a:cubicBezTo>
                  <a:cubicBezTo>
                    <a:pt x="8259" y="120325"/>
                    <a:pt x="161" y="124424"/>
                    <a:pt x="161" y="133534"/>
                  </a:cubicBezTo>
                  <a:cubicBezTo>
                    <a:pt x="161" y="142871"/>
                    <a:pt x="9524" y="147426"/>
                    <a:pt x="33817" y="147426"/>
                  </a:cubicBezTo>
                  <a:cubicBezTo>
                    <a:pt x="65449" y="147426"/>
                    <a:pt x="83668" y="129662"/>
                    <a:pt x="87464" y="115997"/>
                  </a:cubicBezTo>
                  <a:lnTo>
                    <a:pt x="115553" y="14878"/>
                  </a:lnTo>
                  <a:close/>
                  <a:moveTo>
                    <a:pt x="82656" y="71587"/>
                  </a:moveTo>
                  <a:cubicBezTo>
                    <a:pt x="81138" y="77508"/>
                    <a:pt x="75318" y="83202"/>
                    <a:pt x="69750" y="87529"/>
                  </a:cubicBezTo>
                  <a:cubicBezTo>
                    <a:pt x="64436" y="91629"/>
                    <a:pt x="56592" y="95728"/>
                    <a:pt x="49253" y="95728"/>
                  </a:cubicBezTo>
                  <a:cubicBezTo>
                    <a:pt x="36601" y="95728"/>
                    <a:pt x="32805" y="83885"/>
                    <a:pt x="32805" y="74775"/>
                  </a:cubicBezTo>
                  <a:cubicBezTo>
                    <a:pt x="32805" y="63844"/>
                    <a:pt x="40143" y="36970"/>
                    <a:pt x="46976" y="25355"/>
                  </a:cubicBezTo>
                  <a:cubicBezTo>
                    <a:pt x="53808" y="14195"/>
                    <a:pt x="64689" y="5085"/>
                    <a:pt x="75318" y="5085"/>
                  </a:cubicBezTo>
                  <a:cubicBezTo>
                    <a:pt x="92019" y="5085"/>
                    <a:pt x="95562" y="23533"/>
                    <a:pt x="95562" y="24671"/>
                  </a:cubicBezTo>
                  <a:cubicBezTo>
                    <a:pt x="95562" y="25810"/>
                    <a:pt x="95056" y="27176"/>
                    <a:pt x="94802" y="28087"/>
                  </a:cubicBezTo>
                  <a:lnTo>
                    <a:pt x="82656" y="71587"/>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1872CF83-4F73-D176-1278-01678AED0E77}"/>
                </a:ext>
              </a:extLst>
            </p:cNvPr>
            <p:cNvSpPr/>
            <p:nvPr>
              <p:custDataLst>
                <p:tags r:id="rId9"/>
              </p:custDataLst>
            </p:nvPr>
          </p:nvSpPr>
          <p:spPr>
            <a:xfrm>
              <a:off x="6794286" y="4077285"/>
              <a:ext cx="58707" cy="227745"/>
            </a:xfrm>
            <a:custGeom>
              <a:avLst/>
              <a:gdLst>
                <a:gd name="connsiteX0" fmla="*/ 58874 w 58707"/>
                <a:gd name="connsiteY0" fmla="*/ 225543 h 227745"/>
                <a:gd name="connsiteX1" fmla="*/ 54572 w 58707"/>
                <a:gd name="connsiteY1" fmla="*/ 220533 h 227745"/>
                <a:gd name="connsiteX2" fmla="*/ 14843 w 58707"/>
                <a:gd name="connsiteY2" fmla="*/ 113948 h 227745"/>
                <a:gd name="connsiteX3" fmla="*/ 55585 w 58707"/>
                <a:gd name="connsiteY3" fmla="*/ 6224 h 227745"/>
                <a:gd name="connsiteX4" fmla="*/ 58874 w 58707"/>
                <a:gd name="connsiteY4" fmla="*/ 2352 h 227745"/>
                <a:gd name="connsiteX5" fmla="*/ 56344 w 58707"/>
                <a:gd name="connsiteY5" fmla="*/ 75 h 227745"/>
                <a:gd name="connsiteX6" fmla="*/ 16109 w 58707"/>
                <a:gd name="connsiteY6" fmla="*/ 44485 h 227745"/>
                <a:gd name="connsiteX7" fmla="*/ 167 w 58707"/>
                <a:gd name="connsiteY7" fmla="*/ 113948 h 227745"/>
                <a:gd name="connsiteX8" fmla="*/ 16868 w 58707"/>
                <a:gd name="connsiteY8" fmla="*/ 185004 h 227745"/>
                <a:gd name="connsiteX9" fmla="*/ 56344 w 58707"/>
                <a:gd name="connsiteY9" fmla="*/ 227821 h 227745"/>
                <a:gd name="connsiteX10" fmla="*/ 58874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74" y="225543"/>
                  </a:moveTo>
                  <a:cubicBezTo>
                    <a:pt x="58874" y="224860"/>
                    <a:pt x="58874" y="224404"/>
                    <a:pt x="54572" y="220533"/>
                  </a:cubicBezTo>
                  <a:cubicBezTo>
                    <a:pt x="22941" y="191837"/>
                    <a:pt x="14843" y="148793"/>
                    <a:pt x="14843" y="113948"/>
                  </a:cubicBezTo>
                  <a:cubicBezTo>
                    <a:pt x="14843" y="74320"/>
                    <a:pt x="24459" y="34692"/>
                    <a:pt x="55585" y="6224"/>
                  </a:cubicBezTo>
                  <a:cubicBezTo>
                    <a:pt x="58874" y="3491"/>
                    <a:pt x="58874" y="3035"/>
                    <a:pt x="58874" y="2352"/>
                  </a:cubicBezTo>
                  <a:cubicBezTo>
                    <a:pt x="58874" y="758"/>
                    <a:pt x="57862" y="75"/>
                    <a:pt x="56344" y="75"/>
                  </a:cubicBezTo>
                  <a:cubicBezTo>
                    <a:pt x="53813" y="75"/>
                    <a:pt x="31039" y="15561"/>
                    <a:pt x="16109" y="44485"/>
                  </a:cubicBezTo>
                  <a:cubicBezTo>
                    <a:pt x="3203" y="69537"/>
                    <a:pt x="167" y="94817"/>
                    <a:pt x="167" y="113948"/>
                  </a:cubicBezTo>
                  <a:cubicBezTo>
                    <a:pt x="167" y="131712"/>
                    <a:pt x="2950" y="159269"/>
                    <a:pt x="16868" y="185004"/>
                  </a:cubicBezTo>
                  <a:cubicBezTo>
                    <a:pt x="32051" y="213017"/>
                    <a:pt x="53813" y="227821"/>
                    <a:pt x="56344" y="227821"/>
                  </a:cubicBezTo>
                  <a:cubicBezTo>
                    <a:pt x="57862" y="227821"/>
                    <a:pt x="58874" y="227137"/>
                    <a:pt x="58874" y="225543"/>
                  </a:cubicBez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65463B93-C91E-84A6-A5D5-5E41E2660AC8}"/>
                </a:ext>
              </a:extLst>
            </p:cNvPr>
            <p:cNvSpPr/>
            <p:nvPr>
              <p:custDataLst>
                <p:tags r:id="rId10"/>
              </p:custDataLst>
            </p:nvPr>
          </p:nvSpPr>
          <p:spPr>
            <a:xfrm>
              <a:off x="6880802" y="4087533"/>
              <a:ext cx="150059" cy="165571"/>
            </a:xfrm>
            <a:custGeom>
              <a:avLst/>
              <a:gdLst>
                <a:gd name="connsiteX0" fmla="*/ 150230 w 150059"/>
                <a:gd name="connsiteY0" fmla="*/ 2352 h 165571"/>
                <a:gd name="connsiteX1" fmla="*/ 147446 w 150059"/>
                <a:gd name="connsiteY1" fmla="*/ 75 h 165571"/>
                <a:gd name="connsiteX2" fmla="*/ 142891 w 150059"/>
                <a:gd name="connsiteY2" fmla="*/ 3491 h 165571"/>
                <a:gd name="connsiteX3" fmla="*/ 130745 w 150059"/>
                <a:gd name="connsiteY3" fmla="*/ 16472 h 165571"/>
                <a:gd name="connsiteX4" fmla="*/ 94558 w 150059"/>
                <a:gd name="connsiteY4" fmla="*/ 75 h 165571"/>
                <a:gd name="connsiteX5" fmla="*/ 32055 w 150059"/>
                <a:gd name="connsiteY5" fmla="*/ 53823 h 165571"/>
                <a:gd name="connsiteX6" fmla="*/ 58372 w 150059"/>
                <a:gd name="connsiteY6" fmla="*/ 86163 h 165571"/>
                <a:gd name="connsiteX7" fmla="*/ 85449 w 150059"/>
                <a:gd name="connsiteY7" fmla="*/ 92540 h 165571"/>
                <a:gd name="connsiteX8" fmla="*/ 108729 w 150059"/>
                <a:gd name="connsiteY8" fmla="*/ 116681 h 165571"/>
                <a:gd name="connsiteX9" fmla="*/ 63180 w 150059"/>
                <a:gd name="connsiteY9" fmla="*/ 158586 h 165571"/>
                <a:gd name="connsiteX10" fmla="*/ 18896 w 150059"/>
                <a:gd name="connsiteY10" fmla="*/ 125335 h 165571"/>
                <a:gd name="connsiteX11" fmla="*/ 20414 w 150059"/>
                <a:gd name="connsiteY11" fmla="*/ 113037 h 165571"/>
                <a:gd name="connsiteX12" fmla="*/ 20921 w 150059"/>
                <a:gd name="connsiteY12" fmla="*/ 111442 h 165571"/>
                <a:gd name="connsiteX13" fmla="*/ 17884 w 150059"/>
                <a:gd name="connsiteY13" fmla="*/ 108937 h 165571"/>
                <a:gd name="connsiteX14" fmla="*/ 15353 w 150059"/>
                <a:gd name="connsiteY14" fmla="*/ 109848 h 165571"/>
                <a:gd name="connsiteX15" fmla="*/ 170 w 150059"/>
                <a:gd name="connsiteY15" fmla="*/ 163369 h 165571"/>
                <a:gd name="connsiteX16" fmla="*/ 2954 w 150059"/>
                <a:gd name="connsiteY16" fmla="*/ 165646 h 165571"/>
                <a:gd name="connsiteX17" fmla="*/ 7509 w 150059"/>
                <a:gd name="connsiteY17" fmla="*/ 162230 h 165571"/>
                <a:gd name="connsiteX18" fmla="*/ 19908 w 150059"/>
                <a:gd name="connsiteY18" fmla="*/ 149248 h 165571"/>
                <a:gd name="connsiteX19" fmla="*/ 62674 w 150059"/>
                <a:gd name="connsiteY19" fmla="*/ 165646 h 165571"/>
                <a:gd name="connsiteX20" fmla="*/ 126949 w 150059"/>
                <a:gd name="connsiteY20" fmla="*/ 107115 h 165571"/>
                <a:gd name="connsiteX21" fmla="*/ 114549 w 150059"/>
                <a:gd name="connsiteY21" fmla="*/ 80469 h 165571"/>
                <a:gd name="connsiteX22" fmla="*/ 82412 w 150059"/>
                <a:gd name="connsiteY22" fmla="*/ 69082 h 165571"/>
                <a:gd name="connsiteX23" fmla="*/ 65458 w 150059"/>
                <a:gd name="connsiteY23" fmla="*/ 64982 h 165571"/>
                <a:gd name="connsiteX24" fmla="*/ 50021 w 150059"/>
                <a:gd name="connsiteY24" fmla="*/ 44257 h 165571"/>
                <a:gd name="connsiteX25" fmla="*/ 94305 w 150059"/>
                <a:gd name="connsiteY25" fmla="*/ 6452 h 165571"/>
                <a:gd name="connsiteX26" fmla="*/ 130745 w 150059"/>
                <a:gd name="connsiteY26" fmla="*/ 41752 h 165571"/>
                <a:gd name="connsiteX27" fmla="*/ 129733 w 150059"/>
                <a:gd name="connsiteY27" fmla="*/ 54506 h 165571"/>
                <a:gd name="connsiteX28" fmla="*/ 132769 w 150059"/>
                <a:gd name="connsiteY28" fmla="*/ 56783 h 165571"/>
                <a:gd name="connsiteX29" fmla="*/ 136565 w 150059"/>
                <a:gd name="connsiteY29" fmla="*/ 52229 h 165571"/>
                <a:gd name="connsiteX30" fmla="*/ 150230 w 150059"/>
                <a:gd name="connsiteY30" fmla="*/ 2352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65571">
                  <a:moveTo>
                    <a:pt x="150230" y="2352"/>
                  </a:moveTo>
                  <a:cubicBezTo>
                    <a:pt x="150230" y="1669"/>
                    <a:pt x="149724" y="75"/>
                    <a:pt x="147446" y="75"/>
                  </a:cubicBezTo>
                  <a:cubicBezTo>
                    <a:pt x="146181" y="75"/>
                    <a:pt x="145928" y="302"/>
                    <a:pt x="142891" y="3491"/>
                  </a:cubicBezTo>
                  <a:lnTo>
                    <a:pt x="130745" y="16472"/>
                  </a:lnTo>
                  <a:cubicBezTo>
                    <a:pt x="124165" y="5768"/>
                    <a:pt x="111007" y="75"/>
                    <a:pt x="94558" y="75"/>
                  </a:cubicBezTo>
                  <a:cubicBezTo>
                    <a:pt x="62421" y="75"/>
                    <a:pt x="32055" y="26265"/>
                    <a:pt x="32055" y="53823"/>
                  </a:cubicBezTo>
                  <a:cubicBezTo>
                    <a:pt x="32055" y="72270"/>
                    <a:pt x="45467" y="82746"/>
                    <a:pt x="58372" y="86163"/>
                  </a:cubicBezTo>
                  <a:lnTo>
                    <a:pt x="85449" y="92540"/>
                  </a:lnTo>
                  <a:cubicBezTo>
                    <a:pt x="94811" y="94589"/>
                    <a:pt x="108729" y="98005"/>
                    <a:pt x="108729" y="116681"/>
                  </a:cubicBezTo>
                  <a:cubicBezTo>
                    <a:pt x="108729" y="137178"/>
                    <a:pt x="87979" y="158586"/>
                    <a:pt x="63180" y="158586"/>
                  </a:cubicBezTo>
                  <a:cubicBezTo>
                    <a:pt x="46985" y="158586"/>
                    <a:pt x="18896" y="153575"/>
                    <a:pt x="18896" y="125335"/>
                  </a:cubicBezTo>
                  <a:cubicBezTo>
                    <a:pt x="18896" y="119869"/>
                    <a:pt x="20161" y="114403"/>
                    <a:pt x="20414" y="113037"/>
                  </a:cubicBezTo>
                  <a:cubicBezTo>
                    <a:pt x="20668" y="112126"/>
                    <a:pt x="20921" y="111898"/>
                    <a:pt x="20921" y="111442"/>
                  </a:cubicBezTo>
                  <a:cubicBezTo>
                    <a:pt x="20921" y="109165"/>
                    <a:pt x="19149" y="108937"/>
                    <a:pt x="17884" y="108937"/>
                  </a:cubicBezTo>
                  <a:cubicBezTo>
                    <a:pt x="16619" y="108937"/>
                    <a:pt x="16113" y="109165"/>
                    <a:pt x="15353" y="109848"/>
                  </a:cubicBezTo>
                  <a:cubicBezTo>
                    <a:pt x="14341" y="110759"/>
                    <a:pt x="170" y="162685"/>
                    <a:pt x="170" y="163369"/>
                  </a:cubicBezTo>
                  <a:cubicBezTo>
                    <a:pt x="170" y="164735"/>
                    <a:pt x="1436" y="165646"/>
                    <a:pt x="2954" y="165646"/>
                  </a:cubicBezTo>
                  <a:cubicBezTo>
                    <a:pt x="4219" y="165646"/>
                    <a:pt x="4472" y="165418"/>
                    <a:pt x="7509" y="162230"/>
                  </a:cubicBezTo>
                  <a:lnTo>
                    <a:pt x="19908" y="149248"/>
                  </a:lnTo>
                  <a:cubicBezTo>
                    <a:pt x="30790" y="162458"/>
                    <a:pt x="47997" y="165646"/>
                    <a:pt x="62674" y="165646"/>
                  </a:cubicBezTo>
                  <a:cubicBezTo>
                    <a:pt x="97089" y="165646"/>
                    <a:pt x="126949" y="135356"/>
                    <a:pt x="126949" y="107115"/>
                  </a:cubicBezTo>
                  <a:cubicBezTo>
                    <a:pt x="126949" y="91401"/>
                    <a:pt x="118345" y="83657"/>
                    <a:pt x="114549" y="80469"/>
                  </a:cubicBezTo>
                  <a:cubicBezTo>
                    <a:pt x="108729" y="75231"/>
                    <a:pt x="104934" y="74320"/>
                    <a:pt x="82412" y="69082"/>
                  </a:cubicBezTo>
                  <a:cubicBezTo>
                    <a:pt x="76845" y="67715"/>
                    <a:pt x="67735" y="65438"/>
                    <a:pt x="65458" y="64982"/>
                  </a:cubicBezTo>
                  <a:cubicBezTo>
                    <a:pt x="58625" y="62933"/>
                    <a:pt x="50021" y="56328"/>
                    <a:pt x="50021" y="44257"/>
                  </a:cubicBezTo>
                  <a:cubicBezTo>
                    <a:pt x="50021" y="25810"/>
                    <a:pt x="70266" y="6452"/>
                    <a:pt x="94305" y="6452"/>
                  </a:cubicBezTo>
                  <a:cubicBezTo>
                    <a:pt x="115309" y="6452"/>
                    <a:pt x="130745" y="16245"/>
                    <a:pt x="130745" y="41752"/>
                  </a:cubicBezTo>
                  <a:cubicBezTo>
                    <a:pt x="130745" y="49040"/>
                    <a:pt x="129733" y="53140"/>
                    <a:pt x="129733" y="54506"/>
                  </a:cubicBezTo>
                  <a:cubicBezTo>
                    <a:pt x="129733" y="54734"/>
                    <a:pt x="129733" y="56783"/>
                    <a:pt x="132769" y="56783"/>
                  </a:cubicBezTo>
                  <a:cubicBezTo>
                    <a:pt x="135300" y="56783"/>
                    <a:pt x="135553" y="56100"/>
                    <a:pt x="136565" y="52229"/>
                  </a:cubicBezTo>
                  <a:lnTo>
                    <a:pt x="150230" y="2352"/>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3F29EB45-F2E4-6848-C6BD-8FA6B5D2171C}"/>
                </a:ext>
              </a:extLst>
            </p:cNvPr>
            <p:cNvSpPr/>
            <p:nvPr>
              <p:custDataLst>
                <p:tags r:id="rId11"/>
              </p:custDataLst>
            </p:nvPr>
          </p:nvSpPr>
          <p:spPr>
            <a:xfrm>
              <a:off x="7031139" y="4176559"/>
              <a:ext cx="53672" cy="107291"/>
            </a:xfrm>
            <a:custGeom>
              <a:avLst/>
              <a:gdLst>
                <a:gd name="connsiteX0" fmla="*/ 49243 w 53672"/>
                <a:gd name="connsiteY0" fmla="*/ 6134 h 107291"/>
                <a:gd name="connsiteX1" fmla="*/ 42158 w 53672"/>
                <a:gd name="connsiteY1" fmla="*/ 76 h 107291"/>
                <a:gd name="connsiteX2" fmla="*/ 32238 w 53672"/>
                <a:gd name="connsiteY2" fmla="*/ 8844 h 107291"/>
                <a:gd name="connsiteX3" fmla="*/ 39323 w 53672"/>
                <a:gd name="connsiteY3" fmla="*/ 14902 h 107291"/>
                <a:gd name="connsiteX4" fmla="*/ 49243 w 53672"/>
                <a:gd name="connsiteY4" fmla="*/ 6134 h 107291"/>
                <a:gd name="connsiteX5" fmla="*/ 13107 w 53672"/>
                <a:gd name="connsiteY5" fmla="*/ 87121 h 107291"/>
                <a:gd name="connsiteX6" fmla="*/ 11513 w 53672"/>
                <a:gd name="connsiteY6" fmla="*/ 93816 h 107291"/>
                <a:gd name="connsiteX7" fmla="*/ 28341 w 53672"/>
                <a:gd name="connsiteY7" fmla="*/ 107367 h 107291"/>
                <a:gd name="connsiteX8" fmla="*/ 53849 w 53672"/>
                <a:gd name="connsiteY8" fmla="*/ 82976 h 107291"/>
                <a:gd name="connsiteX9" fmla="*/ 51014 w 53672"/>
                <a:gd name="connsiteY9" fmla="*/ 80903 h 107291"/>
                <a:gd name="connsiteX10" fmla="*/ 47649 w 53672"/>
                <a:gd name="connsiteY10" fmla="*/ 83613 h 107291"/>
                <a:gd name="connsiteX11" fmla="*/ 28872 w 53672"/>
                <a:gd name="connsiteY11" fmla="*/ 102904 h 107291"/>
                <a:gd name="connsiteX12" fmla="*/ 24444 w 53672"/>
                <a:gd name="connsiteY12" fmla="*/ 97324 h 107291"/>
                <a:gd name="connsiteX13" fmla="*/ 27278 w 53672"/>
                <a:gd name="connsiteY13" fmla="*/ 87121 h 107291"/>
                <a:gd name="connsiteX14" fmla="*/ 32947 w 53672"/>
                <a:gd name="connsiteY14" fmla="*/ 74367 h 107291"/>
                <a:gd name="connsiteX15" fmla="*/ 41626 w 53672"/>
                <a:gd name="connsiteY15" fmla="*/ 54120 h 107291"/>
                <a:gd name="connsiteX16" fmla="*/ 42689 w 53672"/>
                <a:gd name="connsiteY16" fmla="*/ 49019 h 107291"/>
                <a:gd name="connsiteX17" fmla="*/ 25861 w 53672"/>
                <a:gd name="connsiteY17" fmla="*/ 35468 h 107291"/>
                <a:gd name="connsiteX18" fmla="*/ 176 w 53672"/>
                <a:gd name="connsiteY18" fmla="*/ 59860 h 107291"/>
                <a:gd name="connsiteX19" fmla="*/ 3188 w 53672"/>
                <a:gd name="connsiteY19" fmla="*/ 61932 h 107291"/>
                <a:gd name="connsiteX20" fmla="*/ 6376 w 53672"/>
                <a:gd name="connsiteY20" fmla="*/ 59381 h 107291"/>
                <a:gd name="connsiteX21" fmla="*/ 25330 w 53672"/>
                <a:gd name="connsiteY21" fmla="*/ 39932 h 107291"/>
                <a:gd name="connsiteX22" fmla="*/ 29758 w 53672"/>
                <a:gd name="connsiteY22" fmla="*/ 45512 h 107291"/>
                <a:gd name="connsiteX23" fmla="*/ 24267 w 53672"/>
                <a:gd name="connsiteY23" fmla="*/ 61454 h 107291"/>
                <a:gd name="connsiteX24" fmla="*/ 13107 w 53672"/>
                <a:gd name="connsiteY24" fmla="*/ 87121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243" y="6134"/>
                  </a:moveTo>
                  <a:cubicBezTo>
                    <a:pt x="49243" y="3583"/>
                    <a:pt x="47117" y="76"/>
                    <a:pt x="42158" y="76"/>
                  </a:cubicBezTo>
                  <a:cubicBezTo>
                    <a:pt x="37375" y="76"/>
                    <a:pt x="32238" y="4221"/>
                    <a:pt x="32238" y="8844"/>
                  </a:cubicBezTo>
                  <a:cubicBezTo>
                    <a:pt x="32238" y="11555"/>
                    <a:pt x="34541" y="14902"/>
                    <a:pt x="39323" y="14902"/>
                  </a:cubicBezTo>
                  <a:cubicBezTo>
                    <a:pt x="44460" y="14902"/>
                    <a:pt x="49243" y="10439"/>
                    <a:pt x="49243" y="6134"/>
                  </a:cubicBezTo>
                  <a:close/>
                  <a:moveTo>
                    <a:pt x="13107" y="87121"/>
                  </a:moveTo>
                  <a:cubicBezTo>
                    <a:pt x="12399" y="89193"/>
                    <a:pt x="11513" y="91106"/>
                    <a:pt x="11513" y="93816"/>
                  </a:cubicBezTo>
                  <a:cubicBezTo>
                    <a:pt x="11513" y="101309"/>
                    <a:pt x="18599" y="107367"/>
                    <a:pt x="28341" y="107367"/>
                  </a:cubicBezTo>
                  <a:cubicBezTo>
                    <a:pt x="46055" y="107367"/>
                    <a:pt x="53849" y="85367"/>
                    <a:pt x="53849" y="82976"/>
                  </a:cubicBezTo>
                  <a:cubicBezTo>
                    <a:pt x="53849" y="80903"/>
                    <a:pt x="51546" y="80903"/>
                    <a:pt x="51014" y="80903"/>
                  </a:cubicBezTo>
                  <a:cubicBezTo>
                    <a:pt x="48535" y="80903"/>
                    <a:pt x="48357" y="81860"/>
                    <a:pt x="47649" y="83613"/>
                  </a:cubicBezTo>
                  <a:cubicBezTo>
                    <a:pt x="43575" y="96367"/>
                    <a:pt x="35781" y="102904"/>
                    <a:pt x="28872" y="102904"/>
                  </a:cubicBezTo>
                  <a:cubicBezTo>
                    <a:pt x="25330" y="102904"/>
                    <a:pt x="24444" y="100831"/>
                    <a:pt x="24444" y="97324"/>
                  </a:cubicBezTo>
                  <a:cubicBezTo>
                    <a:pt x="24444" y="93657"/>
                    <a:pt x="25684" y="90628"/>
                    <a:pt x="27278" y="87121"/>
                  </a:cubicBezTo>
                  <a:cubicBezTo>
                    <a:pt x="29050" y="82816"/>
                    <a:pt x="30998" y="78512"/>
                    <a:pt x="32947" y="74367"/>
                  </a:cubicBezTo>
                  <a:cubicBezTo>
                    <a:pt x="34541" y="70541"/>
                    <a:pt x="40918" y="56033"/>
                    <a:pt x="41626" y="54120"/>
                  </a:cubicBezTo>
                  <a:cubicBezTo>
                    <a:pt x="42158" y="52526"/>
                    <a:pt x="42689" y="50613"/>
                    <a:pt x="42689" y="49019"/>
                  </a:cubicBezTo>
                  <a:cubicBezTo>
                    <a:pt x="42689" y="41526"/>
                    <a:pt x="35604" y="35468"/>
                    <a:pt x="25861" y="35468"/>
                  </a:cubicBezTo>
                  <a:cubicBezTo>
                    <a:pt x="8325" y="35468"/>
                    <a:pt x="176" y="57149"/>
                    <a:pt x="176" y="59860"/>
                  </a:cubicBezTo>
                  <a:cubicBezTo>
                    <a:pt x="176" y="61932"/>
                    <a:pt x="2656" y="61932"/>
                    <a:pt x="3188" y="61932"/>
                  </a:cubicBezTo>
                  <a:cubicBezTo>
                    <a:pt x="5668" y="61932"/>
                    <a:pt x="5845" y="61135"/>
                    <a:pt x="6376" y="59381"/>
                  </a:cubicBezTo>
                  <a:cubicBezTo>
                    <a:pt x="10982" y="45671"/>
                    <a:pt x="18776" y="39932"/>
                    <a:pt x="25330" y="39932"/>
                  </a:cubicBezTo>
                  <a:cubicBezTo>
                    <a:pt x="28164" y="39932"/>
                    <a:pt x="29758" y="41207"/>
                    <a:pt x="29758" y="45512"/>
                  </a:cubicBezTo>
                  <a:cubicBezTo>
                    <a:pt x="29758" y="49178"/>
                    <a:pt x="28695" y="51570"/>
                    <a:pt x="24267" y="61454"/>
                  </a:cubicBezTo>
                  <a:lnTo>
                    <a:pt x="13107" y="87121"/>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6D0B977D-1C1B-453A-C7BB-70708EC89E54}"/>
                </a:ext>
              </a:extLst>
            </p:cNvPr>
            <p:cNvSpPr/>
            <p:nvPr>
              <p:custDataLst>
                <p:tags r:id="rId12"/>
              </p:custDataLst>
            </p:nvPr>
          </p:nvSpPr>
          <p:spPr>
            <a:xfrm>
              <a:off x="7121485" y="4077285"/>
              <a:ext cx="58707" cy="227745"/>
            </a:xfrm>
            <a:custGeom>
              <a:avLst/>
              <a:gdLst>
                <a:gd name="connsiteX0" fmla="*/ 58888 w 58707"/>
                <a:gd name="connsiteY0" fmla="*/ 113948 h 227745"/>
                <a:gd name="connsiteX1" fmla="*/ 42186 w 58707"/>
                <a:gd name="connsiteY1" fmla="*/ 42891 h 227745"/>
                <a:gd name="connsiteX2" fmla="*/ 2710 w 58707"/>
                <a:gd name="connsiteY2" fmla="*/ 75 h 227745"/>
                <a:gd name="connsiteX3" fmla="*/ 180 w 58707"/>
                <a:gd name="connsiteY3" fmla="*/ 2352 h 227745"/>
                <a:gd name="connsiteX4" fmla="*/ 4988 w 58707"/>
                <a:gd name="connsiteY4" fmla="*/ 7590 h 227745"/>
                <a:gd name="connsiteX5" fmla="*/ 44211 w 58707"/>
                <a:gd name="connsiteY5" fmla="*/ 113948 h 227745"/>
                <a:gd name="connsiteX6" fmla="*/ 3469 w 58707"/>
                <a:gd name="connsiteY6" fmla="*/ 221672 h 227745"/>
                <a:gd name="connsiteX7" fmla="*/ 180 w 58707"/>
                <a:gd name="connsiteY7" fmla="*/ 225543 h 227745"/>
                <a:gd name="connsiteX8" fmla="*/ 2710 w 58707"/>
                <a:gd name="connsiteY8" fmla="*/ 227821 h 227745"/>
                <a:gd name="connsiteX9" fmla="*/ 42945 w 58707"/>
                <a:gd name="connsiteY9" fmla="*/ 183410 h 227745"/>
                <a:gd name="connsiteX10" fmla="*/ 58888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88" y="113948"/>
                  </a:moveTo>
                  <a:cubicBezTo>
                    <a:pt x="58888" y="96184"/>
                    <a:pt x="56104" y="68626"/>
                    <a:pt x="42186" y="42891"/>
                  </a:cubicBezTo>
                  <a:cubicBezTo>
                    <a:pt x="27003" y="14878"/>
                    <a:pt x="5241" y="75"/>
                    <a:pt x="2710" y="75"/>
                  </a:cubicBezTo>
                  <a:cubicBezTo>
                    <a:pt x="1192" y="75"/>
                    <a:pt x="180" y="986"/>
                    <a:pt x="180" y="2352"/>
                  </a:cubicBezTo>
                  <a:cubicBezTo>
                    <a:pt x="180" y="3035"/>
                    <a:pt x="180" y="3491"/>
                    <a:pt x="4988" y="7590"/>
                  </a:cubicBezTo>
                  <a:cubicBezTo>
                    <a:pt x="29787" y="30137"/>
                    <a:pt x="44211" y="66349"/>
                    <a:pt x="44211" y="113948"/>
                  </a:cubicBezTo>
                  <a:cubicBezTo>
                    <a:pt x="44211" y="152892"/>
                    <a:pt x="34848" y="192976"/>
                    <a:pt x="3469" y="221672"/>
                  </a:cubicBezTo>
                  <a:cubicBezTo>
                    <a:pt x="180" y="224404"/>
                    <a:pt x="180" y="224860"/>
                    <a:pt x="180" y="225543"/>
                  </a:cubicBezTo>
                  <a:cubicBezTo>
                    <a:pt x="180" y="226910"/>
                    <a:pt x="1192" y="227821"/>
                    <a:pt x="2710" y="227821"/>
                  </a:cubicBezTo>
                  <a:cubicBezTo>
                    <a:pt x="5241" y="227821"/>
                    <a:pt x="28015" y="212334"/>
                    <a:pt x="42945" y="183410"/>
                  </a:cubicBezTo>
                  <a:cubicBezTo>
                    <a:pt x="55851" y="158358"/>
                    <a:pt x="58888" y="133078"/>
                    <a:pt x="58888" y="113948"/>
                  </a:cubicBez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7016766C-5A7E-F6FF-ACF0-88A139EBEBE5}"/>
                </a:ext>
              </a:extLst>
            </p:cNvPr>
            <p:cNvSpPr/>
            <p:nvPr>
              <p:custDataLst>
                <p:tags r:id="rId13"/>
              </p:custDataLst>
            </p:nvPr>
          </p:nvSpPr>
          <p:spPr>
            <a:xfrm>
              <a:off x="7289931" y="4164511"/>
              <a:ext cx="168278" cy="53292"/>
            </a:xfrm>
            <a:custGeom>
              <a:avLst/>
              <a:gdLst>
                <a:gd name="connsiteX0" fmla="*/ 159862 w 168278"/>
                <a:gd name="connsiteY0" fmla="*/ 9185 h 53292"/>
                <a:gd name="connsiteX1" fmla="*/ 168465 w 168278"/>
                <a:gd name="connsiteY1" fmla="*/ 4630 h 53292"/>
                <a:gd name="connsiteX2" fmla="*/ 160115 w 168278"/>
                <a:gd name="connsiteY2" fmla="*/ 75 h 53292"/>
                <a:gd name="connsiteX3" fmla="*/ 8537 w 168278"/>
                <a:gd name="connsiteY3" fmla="*/ 75 h 53292"/>
                <a:gd name="connsiteX4" fmla="*/ 186 w 168278"/>
                <a:gd name="connsiteY4" fmla="*/ 4630 h 53292"/>
                <a:gd name="connsiteX5" fmla="*/ 8790 w 168278"/>
                <a:gd name="connsiteY5" fmla="*/ 9185 h 53292"/>
                <a:gd name="connsiteX6" fmla="*/ 159862 w 168278"/>
                <a:gd name="connsiteY6" fmla="*/ 9185 h 53292"/>
                <a:gd name="connsiteX7" fmla="*/ 160115 w 168278"/>
                <a:gd name="connsiteY7" fmla="*/ 53367 h 53292"/>
                <a:gd name="connsiteX8" fmla="*/ 168465 w 168278"/>
                <a:gd name="connsiteY8" fmla="*/ 48812 h 53292"/>
                <a:gd name="connsiteX9" fmla="*/ 159862 w 168278"/>
                <a:gd name="connsiteY9" fmla="*/ 44257 h 53292"/>
                <a:gd name="connsiteX10" fmla="*/ 8790 w 168278"/>
                <a:gd name="connsiteY10" fmla="*/ 44257 h 53292"/>
                <a:gd name="connsiteX11" fmla="*/ 186 w 168278"/>
                <a:gd name="connsiteY11" fmla="*/ 48812 h 53292"/>
                <a:gd name="connsiteX12" fmla="*/ 8537 w 168278"/>
                <a:gd name="connsiteY12" fmla="*/ 53367 h 53292"/>
                <a:gd name="connsiteX13" fmla="*/ 160115 w 168278"/>
                <a:gd name="connsiteY13" fmla="*/ 5336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862" y="9185"/>
                  </a:moveTo>
                  <a:cubicBezTo>
                    <a:pt x="163657" y="9185"/>
                    <a:pt x="168465" y="9185"/>
                    <a:pt x="168465" y="4630"/>
                  </a:cubicBezTo>
                  <a:cubicBezTo>
                    <a:pt x="168465" y="75"/>
                    <a:pt x="163657" y="75"/>
                    <a:pt x="160115" y="75"/>
                  </a:cubicBezTo>
                  <a:lnTo>
                    <a:pt x="8537" y="75"/>
                  </a:lnTo>
                  <a:cubicBezTo>
                    <a:pt x="4994" y="75"/>
                    <a:pt x="186" y="75"/>
                    <a:pt x="186" y="4630"/>
                  </a:cubicBezTo>
                  <a:cubicBezTo>
                    <a:pt x="186" y="9185"/>
                    <a:pt x="4994" y="9185"/>
                    <a:pt x="8790" y="9185"/>
                  </a:cubicBezTo>
                  <a:lnTo>
                    <a:pt x="159862" y="9185"/>
                  </a:lnTo>
                  <a:close/>
                  <a:moveTo>
                    <a:pt x="160115" y="53367"/>
                  </a:moveTo>
                  <a:cubicBezTo>
                    <a:pt x="163657" y="53367"/>
                    <a:pt x="168465" y="53367"/>
                    <a:pt x="168465" y="48812"/>
                  </a:cubicBezTo>
                  <a:cubicBezTo>
                    <a:pt x="168465" y="44257"/>
                    <a:pt x="163657" y="44257"/>
                    <a:pt x="159862" y="44257"/>
                  </a:cubicBezTo>
                  <a:lnTo>
                    <a:pt x="8790" y="44257"/>
                  </a:lnTo>
                  <a:cubicBezTo>
                    <a:pt x="4994" y="44257"/>
                    <a:pt x="186" y="44257"/>
                    <a:pt x="186" y="48812"/>
                  </a:cubicBezTo>
                  <a:cubicBezTo>
                    <a:pt x="186" y="53367"/>
                    <a:pt x="4994" y="53367"/>
                    <a:pt x="8537" y="53367"/>
                  </a:cubicBezTo>
                  <a:lnTo>
                    <a:pt x="160115" y="53367"/>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4CB6C5B-4B63-8C11-D1C9-AC38BE5DE396}"/>
                </a:ext>
              </a:extLst>
            </p:cNvPr>
            <p:cNvSpPr/>
            <p:nvPr>
              <p:custDataLst>
                <p:tags r:id="rId14"/>
              </p:custDataLst>
            </p:nvPr>
          </p:nvSpPr>
          <p:spPr>
            <a:xfrm>
              <a:off x="7550207" y="4147430"/>
              <a:ext cx="102991" cy="103168"/>
            </a:xfrm>
            <a:custGeom>
              <a:avLst/>
              <a:gdLst>
                <a:gd name="connsiteX0" fmla="*/ 15127 w 102991"/>
                <a:gd name="connsiteY0" fmla="*/ 87301 h 103168"/>
                <a:gd name="connsiteX1" fmla="*/ 12850 w 102991"/>
                <a:gd name="connsiteY1" fmla="*/ 97095 h 103168"/>
                <a:gd name="connsiteX2" fmla="*/ 20188 w 102991"/>
                <a:gd name="connsiteY2" fmla="*/ 103244 h 103168"/>
                <a:gd name="connsiteX3" fmla="*/ 29551 w 102991"/>
                <a:gd name="connsiteY3" fmla="*/ 96867 h 103168"/>
                <a:gd name="connsiteX4" fmla="*/ 39673 w 102991"/>
                <a:gd name="connsiteY4" fmla="*/ 60883 h 103168"/>
                <a:gd name="connsiteX5" fmla="*/ 47771 w 102991"/>
                <a:gd name="connsiteY5" fmla="*/ 31276 h 103168"/>
                <a:gd name="connsiteX6" fmla="*/ 61941 w 102991"/>
                <a:gd name="connsiteY6" fmla="*/ 12601 h 103168"/>
                <a:gd name="connsiteX7" fmla="*/ 82186 w 102991"/>
                <a:gd name="connsiteY7" fmla="*/ 5085 h 103168"/>
                <a:gd name="connsiteX8" fmla="*/ 92814 w 102991"/>
                <a:gd name="connsiteY8" fmla="*/ 7818 h 103168"/>
                <a:gd name="connsiteX9" fmla="*/ 79655 w 102991"/>
                <a:gd name="connsiteY9" fmla="*/ 20344 h 103168"/>
                <a:gd name="connsiteX10" fmla="*/ 89271 w 102991"/>
                <a:gd name="connsiteY10" fmla="*/ 28315 h 103168"/>
                <a:gd name="connsiteX11" fmla="*/ 103189 w 102991"/>
                <a:gd name="connsiteY11" fmla="*/ 14878 h 103168"/>
                <a:gd name="connsiteX12" fmla="*/ 82186 w 102991"/>
                <a:gd name="connsiteY12" fmla="*/ 75 h 103168"/>
                <a:gd name="connsiteX13" fmla="*/ 49795 w 102991"/>
                <a:gd name="connsiteY13" fmla="*/ 17611 h 103168"/>
                <a:gd name="connsiteX14" fmla="*/ 26767 w 102991"/>
                <a:gd name="connsiteY14" fmla="*/ 75 h 103168"/>
                <a:gd name="connsiteX15" fmla="*/ 8042 w 102991"/>
                <a:gd name="connsiteY15" fmla="*/ 13056 h 103168"/>
                <a:gd name="connsiteX16" fmla="*/ 197 w 102991"/>
                <a:gd name="connsiteY16" fmla="*/ 35148 h 103168"/>
                <a:gd name="connsiteX17" fmla="*/ 3234 w 102991"/>
                <a:gd name="connsiteY17" fmla="*/ 37425 h 103168"/>
                <a:gd name="connsiteX18" fmla="*/ 7535 w 102991"/>
                <a:gd name="connsiteY18" fmla="*/ 32187 h 103168"/>
                <a:gd name="connsiteX19" fmla="*/ 26008 w 102991"/>
                <a:gd name="connsiteY19" fmla="*/ 5085 h 103168"/>
                <a:gd name="connsiteX20" fmla="*/ 33853 w 102991"/>
                <a:gd name="connsiteY20" fmla="*/ 15561 h 103168"/>
                <a:gd name="connsiteX21" fmla="*/ 29804 w 102991"/>
                <a:gd name="connsiteY21" fmla="*/ 34692 h 103168"/>
                <a:gd name="connsiteX22" fmla="*/ 15127 w 102991"/>
                <a:gd name="connsiteY22" fmla="*/ 87301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03168">
                  <a:moveTo>
                    <a:pt x="15127" y="87301"/>
                  </a:moveTo>
                  <a:cubicBezTo>
                    <a:pt x="14368" y="90718"/>
                    <a:pt x="12850" y="95956"/>
                    <a:pt x="12850" y="97095"/>
                  </a:cubicBezTo>
                  <a:cubicBezTo>
                    <a:pt x="12850" y="101194"/>
                    <a:pt x="16392" y="103244"/>
                    <a:pt x="20188" y="103244"/>
                  </a:cubicBezTo>
                  <a:cubicBezTo>
                    <a:pt x="23225" y="103244"/>
                    <a:pt x="27780" y="101422"/>
                    <a:pt x="29551" y="96867"/>
                  </a:cubicBezTo>
                  <a:cubicBezTo>
                    <a:pt x="30057" y="95956"/>
                    <a:pt x="38661" y="64982"/>
                    <a:pt x="39673" y="60883"/>
                  </a:cubicBezTo>
                  <a:cubicBezTo>
                    <a:pt x="41697" y="53367"/>
                    <a:pt x="46252" y="37425"/>
                    <a:pt x="47771" y="31276"/>
                  </a:cubicBezTo>
                  <a:cubicBezTo>
                    <a:pt x="48783" y="28315"/>
                    <a:pt x="55868" y="17611"/>
                    <a:pt x="61941" y="12601"/>
                  </a:cubicBezTo>
                  <a:cubicBezTo>
                    <a:pt x="63966" y="11007"/>
                    <a:pt x="71304" y="5085"/>
                    <a:pt x="82186" y="5085"/>
                  </a:cubicBezTo>
                  <a:cubicBezTo>
                    <a:pt x="88765" y="5085"/>
                    <a:pt x="92561" y="7818"/>
                    <a:pt x="92814" y="7818"/>
                  </a:cubicBezTo>
                  <a:cubicBezTo>
                    <a:pt x="85222" y="8957"/>
                    <a:pt x="79655" y="14423"/>
                    <a:pt x="79655" y="20344"/>
                  </a:cubicBezTo>
                  <a:cubicBezTo>
                    <a:pt x="79655" y="23988"/>
                    <a:pt x="82439" y="28315"/>
                    <a:pt x="89271" y="28315"/>
                  </a:cubicBezTo>
                  <a:cubicBezTo>
                    <a:pt x="96103" y="28315"/>
                    <a:pt x="103189" y="23077"/>
                    <a:pt x="103189" y="14878"/>
                  </a:cubicBezTo>
                  <a:cubicBezTo>
                    <a:pt x="103189" y="6907"/>
                    <a:pt x="95091" y="75"/>
                    <a:pt x="82186" y="75"/>
                  </a:cubicBezTo>
                  <a:cubicBezTo>
                    <a:pt x="65737" y="75"/>
                    <a:pt x="54603" y="11234"/>
                    <a:pt x="49795" y="17611"/>
                  </a:cubicBezTo>
                  <a:cubicBezTo>
                    <a:pt x="47771" y="7363"/>
                    <a:pt x="38661" y="75"/>
                    <a:pt x="26767" y="75"/>
                  </a:cubicBezTo>
                  <a:cubicBezTo>
                    <a:pt x="15127" y="75"/>
                    <a:pt x="10319" y="8957"/>
                    <a:pt x="8042" y="13056"/>
                  </a:cubicBezTo>
                  <a:cubicBezTo>
                    <a:pt x="3487" y="20800"/>
                    <a:pt x="197" y="34464"/>
                    <a:pt x="197" y="35148"/>
                  </a:cubicBezTo>
                  <a:cubicBezTo>
                    <a:pt x="197" y="37425"/>
                    <a:pt x="2727" y="37425"/>
                    <a:pt x="3234" y="37425"/>
                  </a:cubicBezTo>
                  <a:cubicBezTo>
                    <a:pt x="5764" y="37425"/>
                    <a:pt x="6017" y="37197"/>
                    <a:pt x="7535" y="32187"/>
                  </a:cubicBezTo>
                  <a:cubicBezTo>
                    <a:pt x="11837" y="16017"/>
                    <a:pt x="16898" y="5085"/>
                    <a:pt x="26008" y="5085"/>
                  </a:cubicBezTo>
                  <a:cubicBezTo>
                    <a:pt x="30310" y="5085"/>
                    <a:pt x="33853" y="6907"/>
                    <a:pt x="33853" y="15561"/>
                  </a:cubicBezTo>
                  <a:cubicBezTo>
                    <a:pt x="33853" y="20344"/>
                    <a:pt x="33094" y="22849"/>
                    <a:pt x="29804" y="34692"/>
                  </a:cubicBezTo>
                  <a:lnTo>
                    <a:pt x="15127" y="87301"/>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F005E3AA-5F14-440D-8465-68CFC4E59280}"/>
                </a:ext>
              </a:extLst>
            </p:cNvPr>
            <p:cNvSpPr/>
            <p:nvPr>
              <p:custDataLst>
                <p:tags r:id="rId15"/>
              </p:custDataLst>
            </p:nvPr>
          </p:nvSpPr>
          <p:spPr>
            <a:xfrm>
              <a:off x="7689117" y="4077285"/>
              <a:ext cx="58707" cy="227745"/>
            </a:xfrm>
            <a:custGeom>
              <a:avLst/>
              <a:gdLst>
                <a:gd name="connsiteX0" fmla="*/ 58910 w 58707"/>
                <a:gd name="connsiteY0" fmla="*/ 225543 h 227745"/>
                <a:gd name="connsiteX1" fmla="*/ 54608 w 58707"/>
                <a:gd name="connsiteY1" fmla="*/ 220533 h 227745"/>
                <a:gd name="connsiteX2" fmla="*/ 14879 w 58707"/>
                <a:gd name="connsiteY2" fmla="*/ 113948 h 227745"/>
                <a:gd name="connsiteX3" fmla="*/ 55620 w 58707"/>
                <a:gd name="connsiteY3" fmla="*/ 6224 h 227745"/>
                <a:gd name="connsiteX4" fmla="*/ 58910 w 58707"/>
                <a:gd name="connsiteY4" fmla="*/ 2352 h 227745"/>
                <a:gd name="connsiteX5" fmla="*/ 56379 w 58707"/>
                <a:gd name="connsiteY5" fmla="*/ 75 h 227745"/>
                <a:gd name="connsiteX6" fmla="*/ 16144 w 58707"/>
                <a:gd name="connsiteY6" fmla="*/ 44485 h 227745"/>
                <a:gd name="connsiteX7" fmla="*/ 202 w 58707"/>
                <a:gd name="connsiteY7" fmla="*/ 113948 h 227745"/>
                <a:gd name="connsiteX8" fmla="*/ 16903 w 58707"/>
                <a:gd name="connsiteY8" fmla="*/ 185004 h 227745"/>
                <a:gd name="connsiteX9" fmla="*/ 56379 w 58707"/>
                <a:gd name="connsiteY9" fmla="*/ 227821 h 227745"/>
                <a:gd name="connsiteX10" fmla="*/ 58910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10" y="225543"/>
                  </a:moveTo>
                  <a:cubicBezTo>
                    <a:pt x="58910" y="224860"/>
                    <a:pt x="58910" y="224404"/>
                    <a:pt x="54608" y="220533"/>
                  </a:cubicBezTo>
                  <a:cubicBezTo>
                    <a:pt x="22976" y="191837"/>
                    <a:pt x="14879" y="148793"/>
                    <a:pt x="14879" y="113948"/>
                  </a:cubicBezTo>
                  <a:cubicBezTo>
                    <a:pt x="14879" y="74320"/>
                    <a:pt x="24495" y="34692"/>
                    <a:pt x="55620" y="6224"/>
                  </a:cubicBezTo>
                  <a:cubicBezTo>
                    <a:pt x="58910" y="3491"/>
                    <a:pt x="58910" y="3035"/>
                    <a:pt x="58910" y="2352"/>
                  </a:cubicBezTo>
                  <a:cubicBezTo>
                    <a:pt x="58910" y="758"/>
                    <a:pt x="57897" y="75"/>
                    <a:pt x="56379" y="75"/>
                  </a:cubicBezTo>
                  <a:cubicBezTo>
                    <a:pt x="53849" y="75"/>
                    <a:pt x="31074" y="15561"/>
                    <a:pt x="16144" y="44485"/>
                  </a:cubicBezTo>
                  <a:cubicBezTo>
                    <a:pt x="3238" y="69537"/>
                    <a:pt x="202" y="94817"/>
                    <a:pt x="202" y="113948"/>
                  </a:cubicBezTo>
                  <a:cubicBezTo>
                    <a:pt x="202" y="131712"/>
                    <a:pt x="2985" y="159269"/>
                    <a:pt x="16903" y="185004"/>
                  </a:cubicBezTo>
                  <a:cubicBezTo>
                    <a:pt x="32086" y="213017"/>
                    <a:pt x="53849" y="227821"/>
                    <a:pt x="56379" y="227821"/>
                  </a:cubicBezTo>
                  <a:cubicBezTo>
                    <a:pt x="57897" y="227821"/>
                    <a:pt x="58910" y="227137"/>
                    <a:pt x="58910" y="225543"/>
                  </a:cubicBez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CF3B141F-B86E-7B43-6483-AA91B6DE7582}"/>
                </a:ext>
              </a:extLst>
            </p:cNvPr>
            <p:cNvSpPr/>
            <p:nvPr>
              <p:custDataLst>
                <p:tags r:id="rId16"/>
              </p:custDataLst>
            </p:nvPr>
          </p:nvSpPr>
          <p:spPr>
            <a:xfrm>
              <a:off x="7778669" y="4087989"/>
              <a:ext cx="164483" cy="163977"/>
            </a:xfrm>
            <a:custGeom>
              <a:avLst/>
              <a:gdLst>
                <a:gd name="connsiteX0" fmla="*/ 163677 w 164483"/>
                <a:gd name="connsiteY0" fmla="*/ 8046 h 163977"/>
                <a:gd name="connsiteX1" fmla="*/ 164689 w 164483"/>
                <a:gd name="connsiteY1" fmla="*/ 3491 h 163977"/>
                <a:gd name="connsiteX2" fmla="*/ 160134 w 164483"/>
                <a:gd name="connsiteY2" fmla="*/ 75 h 163977"/>
                <a:gd name="connsiteX3" fmla="*/ 154567 w 164483"/>
                <a:gd name="connsiteY3" fmla="*/ 2808 h 163977"/>
                <a:gd name="connsiteX4" fmla="*/ 140649 w 164483"/>
                <a:gd name="connsiteY4" fmla="*/ 13284 h 163977"/>
                <a:gd name="connsiteX5" fmla="*/ 100414 w 164483"/>
                <a:gd name="connsiteY5" fmla="*/ 75 h 163977"/>
                <a:gd name="connsiteX6" fmla="*/ 30572 w 164483"/>
                <a:gd name="connsiteY6" fmla="*/ 55872 h 163977"/>
                <a:gd name="connsiteX7" fmla="*/ 42718 w 164483"/>
                <a:gd name="connsiteY7" fmla="*/ 81836 h 163977"/>
                <a:gd name="connsiteX8" fmla="*/ 76374 w 164483"/>
                <a:gd name="connsiteY8" fmla="*/ 93906 h 163977"/>
                <a:gd name="connsiteX9" fmla="*/ 96112 w 164483"/>
                <a:gd name="connsiteY9" fmla="*/ 98005 h 163977"/>
                <a:gd name="connsiteX10" fmla="*/ 116103 w 164483"/>
                <a:gd name="connsiteY10" fmla="*/ 118503 h 163977"/>
                <a:gd name="connsiteX11" fmla="*/ 72831 w 164483"/>
                <a:gd name="connsiteY11" fmla="*/ 153348 h 163977"/>
                <a:gd name="connsiteX12" fmla="*/ 38416 w 164483"/>
                <a:gd name="connsiteY12" fmla="*/ 146515 h 163977"/>
                <a:gd name="connsiteX13" fmla="*/ 23992 w 164483"/>
                <a:gd name="connsiteY13" fmla="*/ 123058 h 163977"/>
                <a:gd name="connsiteX14" fmla="*/ 25258 w 164483"/>
                <a:gd name="connsiteY14" fmla="*/ 113720 h 163977"/>
                <a:gd name="connsiteX15" fmla="*/ 25511 w 164483"/>
                <a:gd name="connsiteY15" fmla="*/ 111442 h 163977"/>
                <a:gd name="connsiteX16" fmla="*/ 19691 w 164483"/>
                <a:gd name="connsiteY16" fmla="*/ 108254 h 163977"/>
                <a:gd name="connsiteX17" fmla="*/ 13111 w 164483"/>
                <a:gd name="connsiteY17" fmla="*/ 113492 h 163977"/>
                <a:gd name="connsiteX18" fmla="*/ 206 w 164483"/>
                <a:gd name="connsiteY18" fmla="*/ 160863 h 163977"/>
                <a:gd name="connsiteX19" fmla="*/ 4507 w 164483"/>
                <a:gd name="connsiteY19" fmla="*/ 164052 h 163977"/>
                <a:gd name="connsiteX20" fmla="*/ 9569 w 164483"/>
                <a:gd name="connsiteY20" fmla="*/ 161774 h 163977"/>
                <a:gd name="connsiteX21" fmla="*/ 23992 w 164483"/>
                <a:gd name="connsiteY21" fmla="*/ 150843 h 163977"/>
                <a:gd name="connsiteX22" fmla="*/ 71819 w 164483"/>
                <a:gd name="connsiteY22" fmla="*/ 164052 h 163977"/>
                <a:gd name="connsiteX23" fmla="*/ 143433 w 164483"/>
                <a:gd name="connsiteY23" fmla="*/ 103699 h 163977"/>
                <a:gd name="connsiteX24" fmla="*/ 132045 w 164483"/>
                <a:gd name="connsiteY24" fmla="*/ 77053 h 163977"/>
                <a:gd name="connsiteX25" fmla="*/ 95606 w 164483"/>
                <a:gd name="connsiteY25" fmla="*/ 63388 h 163977"/>
                <a:gd name="connsiteX26" fmla="*/ 75868 w 164483"/>
                <a:gd name="connsiteY26" fmla="*/ 59289 h 163977"/>
                <a:gd name="connsiteX27" fmla="*/ 57901 w 164483"/>
                <a:gd name="connsiteY27" fmla="*/ 41069 h 163977"/>
                <a:gd name="connsiteX28" fmla="*/ 99655 w 164483"/>
                <a:gd name="connsiteY28" fmla="*/ 9868 h 163977"/>
                <a:gd name="connsiteX29" fmla="*/ 139890 w 164483"/>
                <a:gd name="connsiteY29" fmla="*/ 43574 h 163977"/>
                <a:gd name="connsiteX30" fmla="*/ 139131 w 164483"/>
                <a:gd name="connsiteY30" fmla="*/ 52456 h 163977"/>
                <a:gd name="connsiteX31" fmla="*/ 145204 w 164483"/>
                <a:gd name="connsiteY31" fmla="*/ 55872 h 163977"/>
                <a:gd name="connsiteX32" fmla="*/ 151530 w 164483"/>
                <a:gd name="connsiteY32" fmla="*/ 50862 h 163977"/>
                <a:gd name="connsiteX33" fmla="*/ 163677 w 164483"/>
                <a:gd name="connsiteY33" fmla="*/ 8046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483" h="163977">
                  <a:moveTo>
                    <a:pt x="163677" y="8046"/>
                  </a:moveTo>
                  <a:cubicBezTo>
                    <a:pt x="163930" y="7363"/>
                    <a:pt x="164689" y="3946"/>
                    <a:pt x="164689" y="3491"/>
                  </a:cubicBezTo>
                  <a:cubicBezTo>
                    <a:pt x="164689" y="530"/>
                    <a:pt x="161905" y="75"/>
                    <a:pt x="160134" y="75"/>
                  </a:cubicBezTo>
                  <a:cubicBezTo>
                    <a:pt x="158363" y="75"/>
                    <a:pt x="157856" y="75"/>
                    <a:pt x="154567" y="2808"/>
                  </a:cubicBezTo>
                  <a:lnTo>
                    <a:pt x="140649" y="13284"/>
                  </a:lnTo>
                  <a:cubicBezTo>
                    <a:pt x="130780" y="4174"/>
                    <a:pt x="117368" y="75"/>
                    <a:pt x="100414" y="75"/>
                  </a:cubicBezTo>
                  <a:cubicBezTo>
                    <a:pt x="53599" y="75"/>
                    <a:pt x="30572" y="32642"/>
                    <a:pt x="30572" y="55872"/>
                  </a:cubicBezTo>
                  <a:cubicBezTo>
                    <a:pt x="30572" y="67943"/>
                    <a:pt x="36645" y="76597"/>
                    <a:pt x="42718" y="81836"/>
                  </a:cubicBezTo>
                  <a:cubicBezTo>
                    <a:pt x="51575" y="88896"/>
                    <a:pt x="57648" y="90034"/>
                    <a:pt x="76374" y="93906"/>
                  </a:cubicBezTo>
                  <a:cubicBezTo>
                    <a:pt x="82194" y="95273"/>
                    <a:pt x="89027" y="96639"/>
                    <a:pt x="96112" y="98005"/>
                  </a:cubicBezTo>
                  <a:cubicBezTo>
                    <a:pt x="100414" y="98916"/>
                    <a:pt x="116103" y="102105"/>
                    <a:pt x="116103" y="118503"/>
                  </a:cubicBezTo>
                  <a:cubicBezTo>
                    <a:pt x="116103" y="129434"/>
                    <a:pt x="105728" y="153348"/>
                    <a:pt x="72831" y="153348"/>
                  </a:cubicBezTo>
                  <a:cubicBezTo>
                    <a:pt x="66758" y="153348"/>
                    <a:pt x="50057" y="152665"/>
                    <a:pt x="38416" y="146515"/>
                  </a:cubicBezTo>
                  <a:cubicBezTo>
                    <a:pt x="23992" y="138544"/>
                    <a:pt x="23992" y="127612"/>
                    <a:pt x="23992" y="123058"/>
                  </a:cubicBezTo>
                  <a:cubicBezTo>
                    <a:pt x="23992" y="121236"/>
                    <a:pt x="23992" y="118047"/>
                    <a:pt x="25258" y="113720"/>
                  </a:cubicBezTo>
                  <a:cubicBezTo>
                    <a:pt x="25258" y="113037"/>
                    <a:pt x="25511" y="111898"/>
                    <a:pt x="25511" y="111442"/>
                  </a:cubicBezTo>
                  <a:cubicBezTo>
                    <a:pt x="25511" y="108254"/>
                    <a:pt x="21968" y="108254"/>
                    <a:pt x="19691" y="108254"/>
                  </a:cubicBezTo>
                  <a:cubicBezTo>
                    <a:pt x="14630" y="108254"/>
                    <a:pt x="14376" y="109165"/>
                    <a:pt x="13111" y="113492"/>
                  </a:cubicBezTo>
                  <a:lnTo>
                    <a:pt x="206" y="160863"/>
                  </a:lnTo>
                  <a:cubicBezTo>
                    <a:pt x="206" y="163369"/>
                    <a:pt x="2483" y="164052"/>
                    <a:pt x="4507" y="164052"/>
                  </a:cubicBezTo>
                  <a:cubicBezTo>
                    <a:pt x="6785" y="164052"/>
                    <a:pt x="6785" y="163824"/>
                    <a:pt x="9569" y="161774"/>
                  </a:cubicBezTo>
                  <a:cubicBezTo>
                    <a:pt x="10328" y="161319"/>
                    <a:pt x="19944" y="153803"/>
                    <a:pt x="23992" y="150843"/>
                  </a:cubicBezTo>
                  <a:cubicBezTo>
                    <a:pt x="38163" y="162230"/>
                    <a:pt x="59673" y="164052"/>
                    <a:pt x="71819" y="164052"/>
                  </a:cubicBezTo>
                  <a:cubicBezTo>
                    <a:pt x="121417" y="164052"/>
                    <a:pt x="143433" y="126929"/>
                    <a:pt x="143433" y="103699"/>
                  </a:cubicBezTo>
                  <a:cubicBezTo>
                    <a:pt x="143433" y="91401"/>
                    <a:pt x="137865" y="82291"/>
                    <a:pt x="132045" y="77053"/>
                  </a:cubicBezTo>
                  <a:cubicBezTo>
                    <a:pt x="122935" y="68854"/>
                    <a:pt x="116862" y="67715"/>
                    <a:pt x="95606" y="63388"/>
                  </a:cubicBezTo>
                  <a:lnTo>
                    <a:pt x="75868" y="59289"/>
                  </a:lnTo>
                  <a:cubicBezTo>
                    <a:pt x="64734" y="57011"/>
                    <a:pt x="57901" y="49951"/>
                    <a:pt x="57901" y="41069"/>
                  </a:cubicBezTo>
                  <a:cubicBezTo>
                    <a:pt x="57901" y="30137"/>
                    <a:pt x="69035" y="9868"/>
                    <a:pt x="99655" y="9868"/>
                  </a:cubicBezTo>
                  <a:cubicBezTo>
                    <a:pt x="120658" y="9868"/>
                    <a:pt x="139890" y="17839"/>
                    <a:pt x="139890" y="43574"/>
                  </a:cubicBezTo>
                  <a:cubicBezTo>
                    <a:pt x="139890" y="47674"/>
                    <a:pt x="139131" y="51773"/>
                    <a:pt x="139131" y="52456"/>
                  </a:cubicBezTo>
                  <a:cubicBezTo>
                    <a:pt x="139131" y="55872"/>
                    <a:pt x="142673" y="55872"/>
                    <a:pt x="145204" y="55872"/>
                  </a:cubicBezTo>
                  <a:cubicBezTo>
                    <a:pt x="150012" y="55872"/>
                    <a:pt x="150265" y="55417"/>
                    <a:pt x="151530" y="50862"/>
                  </a:cubicBezTo>
                  <a:lnTo>
                    <a:pt x="163677" y="8046"/>
                  </a:ln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18C64AD4-418F-5160-25B2-F2E42E46FBC3}"/>
                </a:ext>
              </a:extLst>
            </p:cNvPr>
            <p:cNvSpPr/>
            <p:nvPr>
              <p:custDataLst>
                <p:tags r:id="rId17"/>
              </p:custDataLst>
            </p:nvPr>
          </p:nvSpPr>
          <p:spPr>
            <a:xfrm>
              <a:off x="7945203" y="4182617"/>
              <a:ext cx="59871" cy="101233"/>
            </a:xfrm>
            <a:custGeom>
              <a:avLst/>
              <a:gdLst>
                <a:gd name="connsiteX0" fmla="*/ 36348 w 59871"/>
                <a:gd name="connsiteY0" fmla="*/ 36743 h 101233"/>
                <a:gd name="connsiteX1" fmla="*/ 54416 w 59871"/>
                <a:gd name="connsiteY1" fmla="*/ 36743 h 101233"/>
                <a:gd name="connsiteX2" fmla="*/ 60084 w 59871"/>
                <a:gd name="connsiteY2" fmla="*/ 33236 h 101233"/>
                <a:gd name="connsiteX3" fmla="*/ 54770 w 59871"/>
                <a:gd name="connsiteY3" fmla="*/ 31004 h 101233"/>
                <a:gd name="connsiteX4" fmla="*/ 37942 w 59871"/>
                <a:gd name="connsiteY4" fmla="*/ 31004 h 101233"/>
                <a:gd name="connsiteX5" fmla="*/ 44496 w 59871"/>
                <a:gd name="connsiteY5" fmla="*/ 7410 h 101233"/>
                <a:gd name="connsiteX6" fmla="*/ 45028 w 59871"/>
                <a:gd name="connsiteY6" fmla="*/ 5178 h 101233"/>
                <a:gd name="connsiteX7" fmla="*/ 39005 w 59871"/>
                <a:gd name="connsiteY7" fmla="*/ 76 h 101233"/>
                <a:gd name="connsiteX8" fmla="*/ 30680 w 59871"/>
                <a:gd name="connsiteY8" fmla="*/ 6931 h 101233"/>
                <a:gd name="connsiteX9" fmla="*/ 23949 w 59871"/>
                <a:gd name="connsiteY9" fmla="*/ 31004 h 101233"/>
                <a:gd name="connsiteX10" fmla="*/ 5881 w 59871"/>
                <a:gd name="connsiteY10" fmla="*/ 31004 h 101233"/>
                <a:gd name="connsiteX11" fmla="*/ 213 w 59871"/>
                <a:gd name="connsiteY11" fmla="*/ 34511 h 101233"/>
                <a:gd name="connsiteX12" fmla="*/ 5527 w 59871"/>
                <a:gd name="connsiteY12" fmla="*/ 36743 h 101233"/>
                <a:gd name="connsiteX13" fmla="*/ 22354 w 59871"/>
                <a:gd name="connsiteY13" fmla="*/ 36743 h 101233"/>
                <a:gd name="connsiteX14" fmla="*/ 11903 w 59871"/>
                <a:gd name="connsiteY14" fmla="*/ 74367 h 101233"/>
                <a:gd name="connsiteX15" fmla="*/ 9246 w 59871"/>
                <a:gd name="connsiteY15" fmla="*/ 86164 h 101233"/>
                <a:gd name="connsiteX16" fmla="*/ 28200 w 59871"/>
                <a:gd name="connsiteY16" fmla="*/ 101309 h 101233"/>
                <a:gd name="connsiteX17" fmla="*/ 59022 w 59871"/>
                <a:gd name="connsiteY17" fmla="*/ 76918 h 101233"/>
                <a:gd name="connsiteX18" fmla="*/ 56187 w 59871"/>
                <a:gd name="connsiteY18" fmla="*/ 74845 h 101233"/>
                <a:gd name="connsiteX19" fmla="*/ 52468 w 59871"/>
                <a:gd name="connsiteY19" fmla="*/ 77874 h 101233"/>
                <a:gd name="connsiteX20" fmla="*/ 28731 w 59871"/>
                <a:gd name="connsiteY20" fmla="*/ 96845 h 101233"/>
                <a:gd name="connsiteX21" fmla="*/ 22532 w 59871"/>
                <a:gd name="connsiteY21" fmla="*/ 89034 h 101233"/>
                <a:gd name="connsiteX22" fmla="*/ 23594 w 59871"/>
                <a:gd name="connsiteY22" fmla="*/ 82497 h 101233"/>
                <a:gd name="connsiteX23" fmla="*/ 36348 w 59871"/>
                <a:gd name="connsiteY23" fmla="*/ 36743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1233">
                  <a:moveTo>
                    <a:pt x="36348" y="36743"/>
                  </a:moveTo>
                  <a:lnTo>
                    <a:pt x="54416" y="36743"/>
                  </a:lnTo>
                  <a:cubicBezTo>
                    <a:pt x="57782" y="36743"/>
                    <a:pt x="60084" y="36743"/>
                    <a:pt x="60084" y="33236"/>
                  </a:cubicBezTo>
                  <a:cubicBezTo>
                    <a:pt x="60084" y="31004"/>
                    <a:pt x="57782" y="31004"/>
                    <a:pt x="54770" y="31004"/>
                  </a:cubicBezTo>
                  <a:lnTo>
                    <a:pt x="37942" y="31004"/>
                  </a:lnTo>
                  <a:lnTo>
                    <a:pt x="44496" y="7410"/>
                  </a:lnTo>
                  <a:cubicBezTo>
                    <a:pt x="44674" y="6613"/>
                    <a:pt x="45028" y="5815"/>
                    <a:pt x="45028" y="5178"/>
                  </a:cubicBezTo>
                  <a:cubicBezTo>
                    <a:pt x="45028" y="2308"/>
                    <a:pt x="42548" y="76"/>
                    <a:pt x="39005" y="76"/>
                  </a:cubicBezTo>
                  <a:cubicBezTo>
                    <a:pt x="34577" y="76"/>
                    <a:pt x="31920" y="2786"/>
                    <a:pt x="30680" y="6931"/>
                  </a:cubicBezTo>
                  <a:cubicBezTo>
                    <a:pt x="29440" y="10917"/>
                    <a:pt x="31743" y="3265"/>
                    <a:pt x="23949" y="31004"/>
                  </a:cubicBezTo>
                  <a:lnTo>
                    <a:pt x="5881" y="31004"/>
                  </a:lnTo>
                  <a:cubicBezTo>
                    <a:pt x="2515" y="31004"/>
                    <a:pt x="213" y="31004"/>
                    <a:pt x="213" y="34511"/>
                  </a:cubicBezTo>
                  <a:cubicBezTo>
                    <a:pt x="213" y="36743"/>
                    <a:pt x="2338" y="36743"/>
                    <a:pt x="5527" y="36743"/>
                  </a:cubicBezTo>
                  <a:lnTo>
                    <a:pt x="22354" y="36743"/>
                  </a:lnTo>
                  <a:lnTo>
                    <a:pt x="11903" y="74367"/>
                  </a:lnTo>
                  <a:cubicBezTo>
                    <a:pt x="10841" y="78352"/>
                    <a:pt x="9246" y="84092"/>
                    <a:pt x="9246" y="86164"/>
                  </a:cubicBezTo>
                  <a:cubicBezTo>
                    <a:pt x="9246" y="95570"/>
                    <a:pt x="18103" y="101309"/>
                    <a:pt x="28200" y="101309"/>
                  </a:cubicBezTo>
                  <a:cubicBezTo>
                    <a:pt x="47862" y="101309"/>
                    <a:pt x="59022" y="78990"/>
                    <a:pt x="59022" y="76918"/>
                  </a:cubicBezTo>
                  <a:cubicBezTo>
                    <a:pt x="59022" y="74845"/>
                    <a:pt x="56719" y="74845"/>
                    <a:pt x="56187" y="74845"/>
                  </a:cubicBezTo>
                  <a:cubicBezTo>
                    <a:pt x="54062" y="74845"/>
                    <a:pt x="53885" y="75164"/>
                    <a:pt x="52468" y="77874"/>
                  </a:cubicBezTo>
                  <a:cubicBezTo>
                    <a:pt x="47508" y="87918"/>
                    <a:pt x="38474" y="96845"/>
                    <a:pt x="28731" y="96845"/>
                  </a:cubicBezTo>
                  <a:cubicBezTo>
                    <a:pt x="25011" y="96845"/>
                    <a:pt x="22532" y="94773"/>
                    <a:pt x="22532" y="89034"/>
                  </a:cubicBezTo>
                  <a:cubicBezTo>
                    <a:pt x="22532" y="87440"/>
                    <a:pt x="23240" y="84092"/>
                    <a:pt x="23594" y="82497"/>
                  </a:cubicBezTo>
                  <a:lnTo>
                    <a:pt x="36348" y="36743"/>
                  </a:ln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5BEB86FC-AC25-0157-29FA-5CE7AF4C9E72}"/>
                </a:ext>
              </a:extLst>
            </p:cNvPr>
            <p:cNvSpPr/>
            <p:nvPr>
              <p:custDataLst>
                <p:tags r:id="rId18"/>
              </p:custDataLst>
            </p:nvPr>
          </p:nvSpPr>
          <p:spPr>
            <a:xfrm>
              <a:off x="8033338" y="4238415"/>
              <a:ext cx="119743" cy="7811"/>
            </a:xfrm>
            <a:custGeom>
              <a:avLst/>
              <a:gdLst>
                <a:gd name="connsiteX0" fmla="*/ 112874 w 119743"/>
                <a:gd name="connsiteY0" fmla="*/ 7888 h 7811"/>
                <a:gd name="connsiteX1" fmla="*/ 119959 w 119743"/>
                <a:gd name="connsiteY1" fmla="*/ 4062 h 7811"/>
                <a:gd name="connsiteX2" fmla="*/ 112874 w 119743"/>
                <a:gd name="connsiteY2" fmla="*/ 76 h 7811"/>
                <a:gd name="connsiteX3" fmla="*/ 7301 w 119743"/>
                <a:gd name="connsiteY3" fmla="*/ 76 h 7811"/>
                <a:gd name="connsiteX4" fmla="*/ 216 w 119743"/>
                <a:gd name="connsiteY4" fmla="*/ 3902 h 7811"/>
                <a:gd name="connsiteX5" fmla="*/ 7301 w 119743"/>
                <a:gd name="connsiteY5" fmla="*/ 7888 h 7811"/>
                <a:gd name="connsiteX6" fmla="*/ 112874 w 119743"/>
                <a:gd name="connsiteY6" fmla="*/ 7888 h 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7811">
                  <a:moveTo>
                    <a:pt x="112874" y="7888"/>
                  </a:moveTo>
                  <a:cubicBezTo>
                    <a:pt x="115708" y="7888"/>
                    <a:pt x="119959" y="7888"/>
                    <a:pt x="119959" y="4062"/>
                  </a:cubicBezTo>
                  <a:cubicBezTo>
                    <a:pt x="119959" y="76"/>
                    <a:pt x="115885" y="76"/>
                    <a:pt x="112874" y="76"/>
                  </a:cubicBezTo>
                  <a:lnTo>
                    <a:pt x="7301" y="76"/>
                  </a:lnTo>
                  <a:cubicBezTo>
                    <a:pt x="4467" y="76"/>
                    <a:pt x="216" y="76"/>
                    <a:pt x="216" y="3902"/>
                  </a:cubicBezTo>
                  <a:cubicBezTo>
                    <a:pt x="216" y="7888"/>
                    <a:pt x="4290" y="7888"/>
                    <a:pt x="7301" y="7888"/>
                  </a:cubicBezTo>
                  <a:lnTo>
                    <a:pt x="112874" y="7888"/>
                  </a:ln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B96DE9ED-5A10-CCE2-C806-F43D41275EBB}"/>
                </a:ext>
              </a:extLst>
            </p:cNvPr>
            <p:cNvSpPr/>
            <p:nvPr>
              <p:custDataLst>
                <p:tags r:id="rId19"/>
              </p:custDataLst>
            </p:nvPr>
          </p:nvSpPr>
          <p:spPr>
            <a:xfrm>
              <a:off x="8191672" y="4176399"/>
              <a:ext cx="64477" cy="105856"/>
            </a:xfrm>
            <a:custGeom>
              <a:avLst/>
              <a:gdLst>
                <a:gd name="connsiteX0" fmla="*/ 40254 w 64477"/>
                <a:gd name="connsiteY0" fmla="*/ 4540 h 105856"/>
                <a:gd name="connsiteX1" fmla="*/ 34940 w 64477"/>
                <a:gd name="connsiteY1" fmla="*/ 76 h 105856"/>
                <a:gd name="connsiteX2" fmla="*/ 222 w 64477"/>
                <a:gd name="connsiteY2" fmla="*/ 10279 h 105856"/>
                <a:gd name="connsiteX3" fmla="*/ 222 w 64477"/>
                <a:gd name="connsiteY3" fmla="*/ 16018 h 105856"/>
                <a:gd name="connsiteX4" fmla="*/ 25906 w 64477"/>
                <a:gd name="connsiteY4" fmla="*/ 11555 h 105856"/>
                <a:gd name="connsiteX5" fmla="*/ 25906 w 64477"/>
                <a:gd name="connsiteY5" fmla="*/ 92860 h 105856"/>
                <a:gd name="connsiteX6" fmla="*/ 8193 w 64477"/>
                <a:gd name="connsiteY6" fmla="*/ 100193 h 105856"/>
                <a:gd name="connsiteX7" fmla="*/ 1462 w 64477"/>
                <a:gd name="connsiteY7" fmla="*/ 100193 h 105856"/>
                <a:gd name="connsiteX8" fmla="*/ 1462 w 64477"/>
                <a:gd name="connsiteY8" fmla="*/ 105933 h 105856"/>
                <a:gd name="connsiteX9" fmla="*/ 32992 w 64477"/>
                <a:gd name="connsiteY9" fmla="*/ 105295 h 105856"/>
                <a:gd name="connsiteX10" fmla="*/ 64699 w 64477"/>
                <a:gd name="connsiteY10" fmla="*/ 105933 h 105856"/>
                <a:gd name="connsiteX11" fmla="*/ 64699 w 64477"/>
                <a:gd name="connsiteY11" fmla="*/ 100193 h 105856"/>
                <a:gd name="connsiteX12" fmla="*/ 57968 w 64477"/>
                <a:gd name="connsiteY12" fmla="*/ 100193 h 105856"/>
                <a:gd name="connsiteX13" fmla="*/ 40254 w 64477"/>
                <a:gd name="connsiteY13" fmla="*/ 92860 h 105856"/>
                <a:gd name="connsiteX14" fmla="*/ 40254 w 64477"/>
                <a:gd name="connsiteY14" fmla="*/ 4540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254" y="4540"/>
                  </a:moveTo>
                  <a:cubicBezTo>
                    <a:pt x="40254" y="236"/>
                    <a:pt x="39900" y="76"/>
                    <a:pt x="34940" y="76"/>
                  </a:cubicBezTo>
                  <a:cubicBezTo>
                    <a:pt x="23604" y="10120"/>
                    <a:pt x="7484" y="10279"/>
                    <a:pt x="222" y="10279"/>
                  </a:cubicBezTo>
                  <a:lnTo>
                    <a:pt x="222" y="16018"/>
                  </a:lnTo>
                  <a:cubicBezTo>
                    <a:pt x="4473" y="16018"/>
                    <a:pt x="16164" y="16018"/>
                    <a:pt x="25906" y="11555"/>
                  </a:cubicBezTo>
                  <a:lnTo>
                    <a:pt x="25906" y="92860"/>
                  </a:lnTo>
                  <a:cubicBezTo>
                    <a:pt x="25906" y="98121"/>
                    <a:pt x="25906" y="100193"/>
                    <a:pt x="8193" y="100193"/>
                  </a:cubicBezTo>
                  <a:lnTo>
                    <a:pt x="1462" y="100193"/>
                  </a:lnTo>
                  <a:lnTo>
                    <a:pt x="1462" y="105933"/>
                  </a:lnTo>
                  <a:cubicBezTo>
                    <a:pt x="4650" y="105773"/>
                    <a:pt x="26438" y="105295"/>
                    <a:pt x="32992" y="105295"/>
                  </a:cubicBezTo>
                  <a:cubicBezTo>
                    <a:pt x="38483" y="105295"/>
                    <a:pt x="60802" y="105773"/>
                    <a:pt x="64699" y="105933"/>
                  </a:cubicBezTo>
                  <a:lnTo>
                    <a:pt x="64699" y="100193"/>
                  </a:lnTo>
                  <a:lnTo>
                    <a:pt x="57968" y="100193"/>
                  </a:lnTo>
                  <a:cubicBezTo>
                    <a:pt x="40254" y="100193"/>
                    <a:pt x="40254" y="98121"/>
                    <a:pt x="40254" y="92860"/>
                  </a:cubicBezTo>
                  <a:lnTo>
                    <a:pt x="40254" y="4540"/>
                  </a:ln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CAB17558-AF4E-02E4-A87C-44CBEF7212CB}"/>
                </a:ext>
              </a:extLst>
            </p:cNvPr>
            <p:cNvSpPr/>
            <p:nvPr>
              <p:custDataLst>
                <p:tags r:id="rId20"/>
              </p:custDataLst>
            </p:nvPr>
          </p:nvSpPr>
          <p:spPr>
            <a:xfrm>
              <a:off x="8356036" y="4111902"/>
              <a:ext cx="140696" cy="141202"/>
            </a:xfrm>
            <a:custGeom>
              <a:avLst/>
              <a:gdLst>
                <a:gd name="connsiteX0" fmla="*/ 140925 w 140696"/>
                <a:gd name="connsiteY0" fmla="*/ 8274 h 141202"/>
                <a:gd name="connsiteX1" fmla="*/ 135864 w 140696"/>
                <a:gd name="connsiteY1" fmla="*/ 75 h 141202"/>
                <a:gd name="connsiteX2" fmla="*/ 130803 w 140696"/>
                <a:gd name="connsiteY2" fmla="*/ 8274 h 141202"/>
                <a:gd name="connsiteX3" fmla="*/ 130803 w 140696"/>
                <a:gd name="connsiteY3" fmla="*/ 90718 h 141202"/>
                <a:gd name="connsiteX4" fmla="*/ 70577 w 140696"/>
                <a:gd name="connsiteY4" fmla="*/ 132167 h 141202"/>
                <a:gd name="connsiteX5" fmla="*/ 29835 w 140696"/>
                <a:gd name="connsiteY5" fmla="*/ 122374 h 141202"/>
                <a:gd name="connsiteX6" fmla="*/ 10350 w 140696"/>
                <a:gd name="connsiteY6" fmla="*/ 90490 h 141202"/>
                <a:gd name="connsiteX7" fmla="*/ 10350 w 140696"/>
                <a:gd name="connsiteY7" fmla="*/ 8274 h 141202"/>
                <a:gd name="connsiteX8" fmla="*/ 5289 w 140696"/>
                <a:gd name="connsiteY8" fmla="*/ 75 h 141202"/>
                <a:gd name="connsiteX9" fmla="*/ 228 w 140696"/>
                <a:gd name="connsiteY9" fmla="*/ 8274 h 141202"/>
                <a:gd name="connsiteX10" fmla="*/ 228 w 140696"/>
                <a:gd name="connsiteY10" fmla="*/ 91629 h 141202"/>
                <a:gd name="connsiteX11" fmla="*/ 70577 w 140696"/>
                <a:gd name="connsiteY11" fmla="*/ 141277 h 141202"/>
                <a:gd name="connsiteX12" fmla="*/ 140925 w 140696"/>
                <a:gd name="connsiteY12" fmla="*/ 91856 h 141202"/>
                <a:gd name="connsiteX13" fmla="*/ 140925 w 140696"/>
                <a:gd name="connsiteY13" fmla="*/ 8274 h 14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696" h="141202">
                  <a:moveTo>
                    <a:pt x="140925" y="8274"/>
                  </a:moveTo>
                  <a:cubicBezTo>
                    <a:pt x="140925" y="4174"/>
                    <a:pt x="140925" y="75"/>
                    <a:pt x="135864" y="75"/>
                  </a:cubicBezTo>
                  <a:cubicBezTo>
                    <a:pt x="130803" y="75"/>
                    <a:pt x="130803" y="4174"/>
                    <a:pt x="130803" y="8274"/>
                  </a:cubicBezTo>
                  <a:lnTo>
                    <a:pt x="130803" y="90718"/>
                  </a:lnTo>
                  <a:cubicBezTo>
                    <a:pt x="130803" y="124880"/>
                    <a:pt x="89555" y="132167"/>
                    <a:pt x="70577" y="132167"/>
                  </a:cubicBezTo>
                  <a:cubicBezTo>
                    <a:pt x="59189" y="132167"/>
                    <a:pt x="43247" y="130118"/>
                    <a:pt x="29835" y="122374"/>
                  </a:cubicBezTo>
                  <a:cubicBezTo>
                    <a:pt x="10350" y="111215"/>
                    <a:pt x="10350" y="96639"/>
                    <a:pt x="10350" y="90490"/>
                  </a:cubicBezTo>
                  <a:lnTo>
                    <a:pt x="10350" y="8274"/>
                  </a:lnTo>
                  <a:cubicBezTo>
                    <a:pt x="10350" y="4174"/>
                    <a:pt x="10350" y="75"/>
                    <a:pt x="5289" y="75"/>
                  </a:cubicBezTo>
                  <a:cubicBezTo>
                    <a:pt x="228" y="75"/>
                    <a:pt x="228" y="4174"/>
                    <a:pt x="228" y="8274"/>
                  </a:cubicBezTo>
                  <a:lnTo>
                    <a:pt x="228" y="91629"/>
                  </a:lnTo>
                  <a:cubicBezTo>
                    <a:pt x="228" y="126246"/>
                    <a:pt x="38945" y="141277"/>
                    <a:pt x="70577" y="141277"/>
                  </a:cubicBezTo>
                  <a:cubicBezTo>
                    <a:pt x="103473" y="141277"/>
                    <a:pt x="140925" y="125335"/>
                    <a:pt x="140925" y="91856"/>
                  </a:cubicBezTo>
                  <a:lnTo>
                    <a:pt x="140925" y="8274"/>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C4C1E448-1C81-F703-41FD-52FA1FA38A94}"/>
                </a:ext>
              </a:extLst>
            </p:cNvPr>
            <p:cNvSpPr/>
            <p:nvPr>
              <p:custDataLst>
                <p:tags r:id="rId21"/>
              </p:custDataLst>
            </p:nvPr>
          </p:nvSpPr>
          <p:spPr>
            <a:xfrm>
              <a:off x="8585271" y="4077285"/>
              <a:ext cx="89833" cy="227745"/>
            </a:xfrm>
            <a:custGeom>
              <a:avLst/>
              <a:gdLst>
                <a:gd name="connsiteX0" fmla="*/ 53631 w 89833"/>
                <a:gd name="connsiteY0" fmla="*/ 30365 h 227745"/>
                <a:gd name="connsiteX1" fmla="*/ 87793 w 89833"/>
                <a:gd name="connsiteY1" fmla="*/ 5085 h 227745"/>
                <a:gd name="connsiteX2" fmla="*/ 90070 w 89833"/>
                <a:gd name="connsiteY2" fmla="*/ 2580 h 227745"/>
                <a:gd name="connsiteX3" fmla="*/ 85262 w 89833"/>
                <a:gd name="connsiteY3" fmla="*/ 75 h 227745"/>
                <a:gd name="connsiteX4" fmla="*/ 36677 w 89833"/>
                <a:gd name="connsiteY4" fmla="*/ 28543 h 227745"/>
                <a:gd name="connsiteX5" fmla="*/ 36677 w 89833"/>
                <a:gd name="connsiteY5" fmla="*/ 80469 h 227745"/>
                <a:gd name="connsiteX6" fmla="*/ 26555 w 89833"/>
                <a:gd name="connsiteY6" fmla="*/ 104155 h 227745"/>
                <a:gd name="connsiteX7" fmla="*/ 2515 w 89833"/>
                <a:gd name="connsiteY7" fmla="*/ 111442 h 227745"/>
                <a:gd name="connsiteX8" fmla="*/ 237 w 89833"/>
                <a:gd name="connsiteY8" fmla="*/ 113948 h 227745"/>
                <a:gd name="connsiteX9" fmla="*/ 4286 w 89833"/>
                <a:gd name="connsiteY9" fmla="*/ 116453 h 227745"/>
                <a:gd name="connsiteX10" fmla="*/ 35917 w 89833"/>
                <a:gd name="connsiteY10" fmla="*/ 136722 h 227745"/>
                <a:gd name="connsiteX11" fmla="*/ 36677 w 89833"/>
                <a:gd name="connsiteY11" fmla="*/ 147882 h 227745"/>
                <a:gd name="connsiteX12" fmla="*/ 36677 w 89833"/>
                <a:gd name="connsiteY12" fmla="*/ 192976 h 227745"/>
                <a:gd name="connsiteX13" fmla="*/ 48823 w 89833"/>
                <a:gd name="connsiteY13" fmla="*/ 218483 h 227745"/>
                <a:gd name="connsiteX14" fmla="*/ 85262 w 89833"/>
                <a:gd name="connsiteY14" fmla="*/ 227821 h 227745"/>
                <a:gd name="connsiteX15" fmla="*/ 90070 w 89833"/>
                <a:gd name="connsiteY15" fmla="*/ 225315 h 227745"/>
                <a:gd name="connsiteX16" fmla="*/ 86022 w 89833"/>
                <a:gd name="connsiteY16" fmla="*/ 222810 h 227745"/>
                <a:gd name="connsiteX17" fmla="*/ 54390 w 89833"/>
                <a:gd name="connsiteY17" fmla="*/ 202996 h 227745"/>
                <a:gd name="connsiteX18" fmla="*/ 53631 w 89833"/>
                <a:gd name="connsiteY18" fmla="*/ 192292 h 227745"/>
                <a:gd name="connsiteX19" fmla="*/ 53631 w 89833"/>
                <a:gd name="connsiteY19" fmla="*/ 144466 h 227745"/>
                <a:gd name="connsiteX20" fmla="*/ 43509 w 89833"/>
                <a:gd name="connsiteY20" fmla="*/ 122830 h 227745"/>
                <a:gd name="connsiteX21" fmla="*/ 23771 w 89833"/>
                <a:gd name="connsiteY21" fmla="*/ 113948 h 227745"/>
                <a:gd name="connsiteX22" fmla="*/ 53631 w 89833"/>
                <a:gd name="connsiteY22" fmla="*/ 85024 h 227745"/>
                <a:gd name="connsiteX23" fmla="*/ 53631 w 89833"/>
                <a:gd name="connsiteY23" fmla="*/ 30365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53631" y="30365"/>
                  </a:moveTo>
                  <a:cubicBezTo>
                    <a:pt x="53631" y="21255"/>
                    <a:pt x="60210" y="6679"/>
                    <a:pt x="87793" y="5085"/>
                  </a:cubicBezTo>
                  <a:cubicBezTo>
                    <a:pt x="89058" y="4857"/>
                    <a:pt x="90070" y="3946"/>
                    <a:pt x="90070" y="2580"/>
                  </a:cubicBezTo>
                  <a:cubicBezTo>
                    <a:pt x="90070" y="75"/>
                    <a:pt x="88046" y="75"/>
                    <a:pt x="85262" y="75"/>
                  </a:cubicBezTo>
                  <a:cubicBezTo>
                    <a:pt x="59957" y="75"/>
                    <a:pt x="36930" y="11690"/>
                    <a:pt x="36677" y="28543"/>
                  </a:cubicBezTo>
                  <a:lnTo>
                    <a:pt x="36677" y="80469"/>
                  </a:lnTo>
                  <a:cubicBezTo>
                    <a:pt x="36677" y="89351"/>
                    <a:pt x="36677" y="96639"/>
                    <a:pt x="26555" y="104155"/>
                  </a:cubicBezTo>
                  <a:cubicBezTo>
                    <a:pt x="17698" y="110759"/>
                    <a:pt x="8082" y="111215"/>
                    <a:pt x="2515" y="111442"/>
                  </a:cubicBezTo>
                  <a:cubicBezTo>
                    <a:pt x="1250" y="111670"/>
                    <a:pt x="237" y="112581"/>
                    <a:pt x="237" y="113948"/>
                  </a:cubicBezTo>
                  <a:cubicBezTo>
                    <a:pt x="237" y="116225"/>
                    <a:pt x="1756" y="116225"/>
                    <a:pt x="4286" y="116453"/>
                  </a:cubicBezTo>
                  <a:cubicBezTo>
                    <a:pt x="20987" y="117364"/>
                    <a:pt x="33134" y="125563"/>
                    <a:pt x="35917" y="136722"/>
                  </a:cubicBezTo>
                  <a:cubicBezTo>
                    <a:pt x="36677" y="139228"/>
                    <a:pt x="36677" y="139683"/>
                    <a:pt x="36677" y="147882"/>
                  </a:cubicBezTo>
                  <a:lnTo>
                    <a:pt x="36677" y="192976"/>
                  </a:lnTo>
                  <a:cubicBezTo>
                    <a:pt x="36677" y="202541"/>
                    <a:pt x="36677" y="209829"/>
                    <a:pt x="48823" y="218483"/>
                  </a:cubicBezTo>
                  <a:cubicBezTo>
                    <a:pt x="58692" y="225315"/>
                    <a:pt x="75393" y="227821"/>
                    <a:pt x="85262" y="227821"/>
                  </a:cubicBezTo>
                  <a:cubicBezTo>
                    <a:pt x="88046" y="227821"/>
                    <a:pt x="90070" y="227821"/>
                    <a:pt x="90070" y="225315"/>
                  </a:cubicBezTo>
                  <a:cubicBezTo>
                    <a:pt x="90070" y="223038"/>
                    <a:pt x="88552" y="223038"/>
                    <a:pt x="86022" y="222810"/>
                  </a:cubicBezTo>
                  <a:cubicBezTo>
                    <a:pt x="70079" y="221899"/>
                    <a:pt x="57680" y="214611"/>
                    <a:pt x="54390" y="202996"/>
                  </a:cubicBezTo>
                  <a:cubicBezTo>
                    <a:pt x="53631" y="200947"/>
                    <a:pt x="53631" y="200491"/>
                    <a:pt x="53631" y="192292"/>
                  </a:cubicBezTo>
                  <a:lnTo>
                    <a:pt x="53631" y="144466"/>
                  </a:lnTo>
                  <a:cubicBezTo>
                    <a:pt x="53631" y="133989"/>
                    <a:pt x="51607" y="130118"/>
                    <a:pt x="43509" y="122830"/>
                  </a:cubicBezTo>
                  <a:cubicBezTo>
                    <a:pt x="38195" y="118047"/>
                    <a:pt x="30856" y="115770"/>
                    <a:pt x="23771" y="113948"/>
                  </a:cubicBezTo>
                  <a:cubicBezTo>
                    <a:pt x="44521" y="108710"/>
                    <a:pt x="53631" y="98233"/>
                    <a:pt x="53631" y="85024"/>
                  </a:cubicBezTo>
                  <a:lnTo>
                    <a:pt x="53631" y="30365"/>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700A3057-9A54-A378-36A3-188D14A65E3D}"/>
                </a:ext>
              </a:extLst>
            </p:cNvPr>
            <p:cNvSpPr/>
            <p:nvPr>
              <p:custDataLst>
                <p:tags r:id="rId22"/>
              </p:custDataLst>
            </p:nvPr>
          </p:nvSpPr>
          <p:spPr>
            <a:xfrm>
              <a:off x="8706736" y="4087533"/>
              <a:ext cx="150059" cy="165571"/>
            </a:xfrm>
            <a:custGeom>
              <a:avLst/>
              <a:gdLst>
                <a:gd name="connsiteX0" fmla="*/ 150302 w 150059"/>
                <a:gd name="connsiteY0" fmla="*/ 2352 h 165571"/>
                <a:gd name="connsiteX1" fmla="*/ 147518 w 150059"/>
                <a:gd name="connsiteY1" fmla="*/ 75 h 165571"/>
                <a:gd name="connsiteX2" fmla="*/ 142963 w 150059"/>
                <a:gd name="connsiteY2" fmla="*/ 3491 h 165571"/>
                <a:gd name="connsiteX3" fmla="*/ 130817 w 150059"/>
                <a:gd name="connsiteY3" fmla="*/ 16472 h 165571"/>
                <a:gd name="connsiteX4" fmla="*/ 94630 w 150059"/>
                <a:gd name="connsiteY4" fmla="*/ 75 h 165571"/>
                <a:gd name="connsiteX5" fmla="*/ 32127 w 150059"/>
                <a:gd name="connsiteY5" fmla="*/ 53823 h 165571"/>
                <a:gd name="connsiteX6" fmla="*/ 58444 w 150059"/>
                <a:gd name="connsiteY6" fmla="*/ 86163 h 165571"/>
                <a:gd name="connsiteX7" fmla="*/ 85520 w 150059"/>
                <a:gd name="connsiteY7" fmla="*/ 92540 h 165571"/>
                <a:gd name="connsiteX8" fmla="*/ 108801 w 150059"/>
                <a:gd name="connsiteY8" fmla="*/ 116681 h 165571"/>
                <a:gd name="connsiteX9" fmla="*/ 63252 w 150059"/>
                <a:gd name="connsiteY9" fmla="*/ 158586 h 165571"/>
                <a:gd name="connsiteX10" fmla="*/ 18968 w 150059"/>
                <a:gd name="connsiteY10" fmla="*/ 125335 h 165571"/>
                <a:gd name="connsiteX11" fmla="*/ 20486 w 150059"/>
                <a:gd name="connsiteY11" fmla="*/ 113037 h 165571"/>
                <a:gd name="connsiteX12" fmla="*/ 20992 w 150059"/>
                <a:gd name="connsiteY12" fmla="*/ 111442 h 165571"/>
                <a:gd name="connsiteX13" fmla="*/ 17956 w 150059"/>
                <a:gd name="connsiteY13" fmla="*/ 108937 h 165571"/>
                <a:gd name="connsiteX14" fmla="*/ 15425 w 150059"/>
                <a:gd name="connsiteY14" fmla="*/ 109848 h 165571"/>
                <a:gd name="connsiteX15" fmla="*/ 242 w 150059"/>
                <a:gd name="connsiteY15" fmla="*/ 163369 h 165571"/>
                <a:gd name="connsiteX16" fmla="*/ 3026 w 150059"/>
                <a:gd name="connsiteY16" fmla="*/ 165646 h 165571"/>
                <a:gd name="connsiteX17" fmla="*/ 7581 w 150059"/>
                <a:gd name="connsiteY17" fmla="*/ 162230 h 165571"/>
                <a:gd name="connsiteX18" fmla="*/ 19980 w 150059"/>
                <a:gd name="connsiteY18" fmla="*/ 149248 h 165571"/>
                <a:gd name="connsiteX19" fmla="*/ 62746 w 150059"/>
                <a:gd name="connsiteY19" fmla="*/ 165646 h 165571"/>
                <a:gd name="connsiteX20" fmla="*/ 127021 w 150059"/>
                <a:gd name="connsiteY20" fmla="*/ 107115 h 165571"/>
                <a:gd name="connsiteX21" fmla="*/ 114621 w 150059"/>
                <a:gd name="connsiteY21" fmla="*/ 80469 h 165571"/>
                <a:gd name="connsiteX22" fmla="*/ 82484 w 150059"/>
                <a:gd name="connsiteY22" fmla="*/ 69082 h 165571"/>
                <a:gd name="connsiteX23" fmla="*/ 65529 w 150059"/>
                <a:gd name="connsiteY23" fmla="*/ 64982 h 165571"/>
                <a:gd name="connsiteX24" fmla="*/ 50093 w 150059"/>
                <a:gd name="connsiteY24" fmla="*/ 44257 h 165571"/>
                <a:gd name="connsiteX25" fmla="*/ 94377 w 150059"/>
                <a:gd name="connsiteY25" fmla="*/ 6452 h 165571"/>
                <a:gd name="connsiteX26" fmla="*/ 130817 w 150059"/>
                <a:gd name="connsiteY26" fmla="*/ 41752 h 165571"/>
                <a:gd name="connsiteX27" fmla="*/ 129804 w 150059"/>
                <a:gd name="connsiteY27" fmla="*/ 54506 h 165571"/>
                <a:gd name="connsiteX28" fmla="*/ 132841 w 150059"/>
                <a:gd name="connsiteY28" fmla="*/ 56783 h 165571"/>
                <a:gd name="connsiteX29" fmla="*/ 136637 w 150059"/>
                <a:gd name="connsiteY29" fmla="*/ 52229 h 165571"/>
                <a:gd name="connsiteX30" fmla="*/ 150302 w 150059"/>
                <a:gd name="connsiteY30" fmla="*/ 2352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65571">
                  <a:moveTo>
                    <a:pt x="150302" y="2352"/>
                  </a:moveTo>
                  <a:cubicBezTo>
                    <a:pt x="150302" y="1669"/>
                    <a:pt x="149795" y="75"/>
                    <a:pt x="147518" y="75"/>
                  </a:cubicBezTo>
                  <a:cubicBezTo>
                    <a:pt x="146253" y="75"/>
                    <a:pt x="146000" y="302"/>
                    <a:pt x="142963" y="3491"/>
                  </a:cubicBezTo>
                  <a:lnTo>
                    <a:pt x="130817" y="16472"/>
                  </a:lnTo>
                  <a:cubicBezTo>
                    <a:pt x="124237" y="5768"/>
                    <a:pt x="111079" y="75"/>
                    <a:pt x="94630" y="75"/>
                  </a:cubicBezTo>
                  <a:cubicBezTo>
                    <a:pt x="62493" y="75"/>
                    <a:pt x="32127" y="26265"/>
                    <a:pt x="32127" y="53823"/>
                  </a:cubicBezTo>
                  <a:cubicBezTo>
                    <a:pt x="32127" y="72270"/>
                    <a:pt x="45538" y="82746"/>
                    <a:pt x="58444" y="86163"/>
                  </a:cubicBezTo>
                  <a:lnTo>
                    <a:pt x="85520" y="92540"/>
                  </a:lnTo>
                  <a:cubicBezTo>
                    <a:pt x="94883" y="94589"/>
                    <a:pt x="108801" y="98005"/>
                    <a:pt x="108801" y="116681"/>
                  </a:cubicBezTo>
                  <a:cubicBezTo>
                    <a:pt x="108801" y="137178"/>
                    <a:pt x="88051" y="158586"/>
                    <a:pt x="63252" y="158586"/>
                  </a:cubicBezTo>
                  <a:cubicBezTo>
                    <a:pt x="47057" y="158586"/>
                    <a:pt x="18968" y="153575"/>
                    <a:pt x="18968" y="125335"/>
                  </a:cubicBezTo>
                  <a:cubicBezTo>
                    <a:pt x="18968" y="119869"/>
                    <a:pt x="20233" y="114403"/>
                    <a:pt x="20486" y="113037"/>
                  </a:cubicBezTo>
                  <a:cubicBezTo>
                    <a:pt x="20739" y="112126"/>
                    <a:pt x="20992" y="111898"/>
                    <a:pt x="20992" y="111442"/>
                  </a:cubicBezTo>
                  <a:cubicBezTo>
                    <a:pt x="20992" y="109165"/>
                    <a:pt x="19221" y="108937"/>
                    <a:pt x="17956" y="108937"/>
                  </a:cubicBezTo>
                  <a:cubicBezTo>
                    <a:pt x="16691" y="108937"/>
                    <a:pt x="16185" y="109165"/>
                    <a:pt x="15425" y="109848"/>
                  </a:cubicBezTo>
                  <a:cubicBezTo>
                    <a:pt x="14413" y="110759"/>
                    <a:pt x="242" y="162685"/>
                    <a:pt x="242" y="163369"/>
                  </a:cubicBezTo>
                  <a:cubicBezTo>
                    <a:pt x="242" y="164735"/>
                    <a:pt x="1508" y="165646"/>
                    <a:pt x="3026" y="165646"/>
                  </a:cubicBezTo>
                  <a:cubicBezTo>
                    <a:pt x="4291" y="165646"/>
                    <a:pt x="4544" y="165418"/>
                    <a:pt x="7581" y="162230"/>
                  </a:cubicBezTo>
                  <a:lnTo>
                    <a:pt x="19980" y="149248"/>
                  </a:lnTo>
                  <a:cubicBezTo>
                    <a:pt x="30861" y="162458"/>
                    <a:pt x="48069" y="165646"/>
                    <a:pt x="62746" y="165646"/>
                  </a:cubicBezTo>
                  <a:cubicBezTo>
                    <a:pt x="97161" y="165646"/>
                    <a:pt x="127021" y="135356"/>
                    <a:pt x="127021" y="107115"/>
                  </a:cubicBezTo>
                  <a:cubicBezTo>
                    <a:pt x="127021" y="91401"/>
                    <a:pt x="118417" y="83657"/>
                    <a:pt x="114621" y="80469"/>
                  </a:cubicBezTo>
                  <a:cubicBezTo>
                    <a:pt x="108801" y="75231"/>
                    <a:pt x="105005" y="74320"/>
                    <a:pt x="82484" y="69082"/>
                  </a:cubicBezTo>
                  <a:cubicBezTo>
                    <a:pt x="76917" y="67715"/>
                    <a:pt x="67807" y="65438"/>
                    <a:pt x="65529" y="64982"/>
                  </a:cubicBezTo>
                  <a:cubicBezTo>
                    <a:pt x="58697" y="62933"/>
                    <a:pt x="50093" y="56328"/>
                    <a:pt x="50093" y="44257"/>
                  </a:cubicBezTo>
                  <a:cubicBezTo>
                    <a:pt x="50093" y="25810"/>
                    <a:pt x="70337" y="6452"/>
                    <a:pt x="94377" y="6452"/>
                  </a:cubicBezTo>
                  <a:cubicBezTo>
                    <a:pt x="115381" y="6452"/>
                    <a:pt x="130817" y="16245"/>
                    <a:pt x="130817" y="41752"/>
                  </a:cubicBezTo>
                  <a:cubicBezTo>
                    <a:pt x="130817" y="49040"/>
                    <a:pt x="129804" y="53140"/>
                    <a:pt x="129804" y="54506"/>
                  </a:cubicBezTo>
                  <a:cubicBezTo>
                    <a:pt x="129804" y="54734"/>
                    <a:pt x="129804" y="56783"/>
                    <a:pt x="132841" y="56783"/>
                  </a:cubicBezTo>
                  <a:cubicBezTo>
                    <a:pt x="135372" y="56783"/>
                    <a:pt x="135625" y="56100"/>
                    <a:pt x="136637" y="52229"/>
                  </a:cubicBezTo>
                  <a:lnTo>
                    <a:pt x="150302" y="2352"/>
                  </a:ln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6B9FD5BD-72C0-1979-9312-0D35B13F8700}"/>
                </a:ext>
              </a:extLst>
            </p:cNvPr>
            <p:cNvSpPr/>
            <p:nvPr>
              <p:custDataLst>
                <p:tags r:id="rId23"/>
              </p:custDataLst>
            </p:nvPr>
          </p:nvSpPr>
          <p:spPr>
            <a:xfrm>
              <a:off x="8857073" y="4176559"/>
              <a:ext cx="53672" cy="107291"/>
            </a:xfrm>
            <a:custGeom>
              <a:avLst/>
              <a:gdLst>
                <a:gd name="connsiteX0" fmla="*/ 49315 w 53672"/>
                <a:gd name="connsiteY0" fmla="*/ 6134 h 107291"/>
                <a:gd name="connsiteX1" fmla="*/ 42230 w 53672"/>
                <a:gd name="connsiteY1" fmla="*/ 76 h 107291"/>
                <a:gd name="connsiteX2" fmla="*/ 32310 w 53672"/>
                <a:gd name="connsiteY2" fmla="*/ 8844 h 107291"/>
                <a:gd name="connsiteX3" fmla="*/ 39395 w 53672"/>
                <a:gd name="connsiteY3" fmla="*/ 14902 h 107291"/>
                <a:gd name="connsiteX4" fmla="*/ 49315 w 53672"/>
                <a:gd name="connsiteY4" fmla="*/ 6134 h 107291"/>
                <a:gd name="connsiteX5" fmla="*/ 13179 w 53672"/>
                <a:gd name="connsiteY5" fmla="*/ 87121 h 107291"/>
                <a:gd name="connsiteX6" fmla="*/ 11585 w 53672"/>
                <a:gd name="connsiteY6" fmla="*/ 93816 h 107291"/>
                <a:gd name="connsiteX7" fmla="*/ 28413 w 53672"/>
                <a:gd name="connsiteY7" fmla="*/ 107367 h 107291"/>
                <a:gd name="connsiteX8" fmla="*/ 53921 w 53672"/>
                <a:gd name="connsiteY8" fmla="*/ 82976 h 107291"/>
                <a:gd name="connsiteX9" fmla="*/ 51086 w 53672"/>
                <a:gd name="connsiteY9" fmla="*/ 80903 h 107291"/>
                <a:gd name="connsiteX10" fmla="*/ 47721 w 53672"/>
                <a:gd name="connsiteY10" fmla="*/ 83613 h 107291"/>
                <a:gd name="connsiteX11" fmla="*/ 28944 w 53672"/>
                <a:gd name="connsiteY11" fmla="*/ 102904 h 107291"/>
                <a:gd name="connsiteX12" fmla="*/ 24516 w 53672"/>
                <a:gd name="connsiteY12" fmla="*/ 97324 h 107291"/>
                <a:gd name="connsiteX13" fmla="*/ 27350 w 53672"/>
                <a:gd name="connsiteY13" fmla="*/ 87121 h 107291"/>
                <a:gd name="connsiteX14" fmla="*/ 33018 w 53672"/>
                <a:gd name="connsiteY14" fmla="*/ 74367 h 107291"/>
                <a:gd name="connsiteX15" fmla="*/ 41698 w 53672"/>
                <a:gd name="connsiteY15" fmla="*/ 54120 h 107291"/>
                <a:gd name="connsiteX16" fmla="*/ 42761 w 53672"/>
                <a:gd name="connsiteY16" fmla="*/ 49019 h 107291"/>
                <a:gd name="connsiteX17" fmla="*/ 25933 w 53672"/>
                <a:gd name="connsiteY17" fmla="*/ 35468 h 107291"/>
                <a:gd name="connsiteX18" fmla="*/ 248 w 53672"/>
                <a:gd name="connsiteY18" fmla="*/ 59860 h 107291"/>
                <a:gd name="connsiteX19" fmla="*/ 3260 w 53672"/>
                <a:gd name="connsiteY19" fmla="*/ 61932 h 107291"/>
                <a:gd name="connsiteX20" fmla="*/ 6448 w 53672"/>
                <a:gd name="connsiteY20" fmla="*/ 59381 h 107291"/>
                <a:gd name="connsiteX21" fmla="*/ 25402 w 53672"/>
                <a:gd name="connsiteY21" fmla="*/ 39932 h 107291"/>
                <a:gd name="connsiteX22" fmla="*/ 29830 w 53672"/>
                <a:gd name="connsiteY22" fmla="*/ 45512 h 107291"/>
                <a:gd name="connsiteX23" fmla="*/ 24339 w 53672"/>
                <a:gd name="connsiteY23" fmla="*/ 61454 h 107291"/>
                <a:gd name="connsiteX24" fmla="*/ 13179 w 53672"/>
                <a:gd name="connsiteY24" fmla="*/ 87121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315" y="6134"/>
                  </a:moveTo>
                  <a:cubicBezTo>
                    <a:pt x="49315" y="3583"/>
                    <a:pt x="47189" y="76"/>
                    <a:pt x="42230" y="76"/>
                  </a:cubicBezTo>
                  <a:cubicBezTo>
                    <a:pt x="37447" y="76"/>
                    <a:pt x="32310" y="4221"/>
                    <a:pt x="32310" y="8844"/>
                  </a:cubicBezTo>
                  <a:cubicBezTo>
                    <a:pt x="32310" y="11555"/>
                    <a:pt x="34613" y="14902"/>
                    <a:pt x="39395" y="14902"/>
                  </a:cubicBezTo>
                  <a:cubicBezTo>
                    <a:pt x="44532" y="14902"/>
                    <a:pt x="49315" y="10439"/>
                    <a:pt x="49315" y="6134"/>
                  </a:cubicBezTo>
                  <a:close/>
                  <a:moveTo>
                    <a:pt x="13179" y="87121"/>
                  </a:moveTo>
                  <a:cubicBezTo>
                    <a:pt x="12471" y="89193"/>
                    <a:pt x="11585" y="91106"/>
                    <a:pt x="11585" y="93816"/>
                  </a:cubicBezTo>
                  <a:cubicBezTo>
                    <a:pt x="11585" y="101309"/>
                    <a:pt x="18670" y="107367"/>
                    <a:pt x="28413" y="107367"/>
                  </a:cubicBezTo>
                  <a:cubicBezTo>
                    <a:pt x="46127" y="107367"/>
                    <a:pt x="53921" y="85367"/>
                    <a:pt x="53921" y="82976"/>
                  </a:cubicBezTo>
                  <a:cubicBezTo>
                    <a:pt x="53921" y="80903"/>
                    <a:pt x="51618" y="80903"/>
                    <a:pt x="51086" y="80903"/>
                  </a:cubicBezTo>
                  <a:cubicBezTo>
                    <a:pt x="48606" y="80903"/>
                    <a:pt x="48429" y="81860"/>
                    <a:pt x="47721" y="83613"/>
                  </a:cubicBezTo>
                  <a:cubicBezTo>
                    <a:pt x="43647" y="96367"/>
                    <a:pt x="35853" y="102904"/>
                    <a:pt x="28944" y="102904"/>
                  </a:cubicBezTo>
                  <a:cubicBezTo>
                    <a:pt x="25402" y="102904"/>
                    <a:pt x="24516" y="100831"/>
                    <a:pt x="24516" y="97324"/>
                  </a:cubicBezTo>
                  <a:cubicBezTo>
                    <a:pt x="24516" y="93657"/>
                    <a:pt x="25756" y="90628"/>
                    <a:pt x="27350" y="87121"/>
                  </a:cubicBezTo>
                  <a:cubicBezTo>
                    <a:pt x="29121" y="82816"/>
                    <a:pt x="31070" y="78512"/>
                    <a:pt x="33018" y="74367"/>
                  </a:cubicBezTo>
                  <a:cubicBezTo>
                    <a:pt x="34613" y="70541"/>
                    <a:pt x="40990" y="56033"/>
                    <a:pt x="41698" y="54120"/>
                  </a:cubicBezTo>
                  <a:cubicBezTo>
                    <a:pt x="42230" y="52526"/>
                    <a:pt x="42761" y="50613"/>
                    <a:pt x="42761" y="49019"/>
                  </a:cubicBezTo>
                  <a:cubicBezTo>
                    <a:pt x="42761" y="41526"/>
                    <a:pt x="35676" y="35468"/>
                    <a:pt x="25933" y="35468"/>
                  </a:cubicBezTo>
                  <a:cubicBezTo>
                    <a:pt x="8397" y="35468"/>
                    <a:pt x="248" y="57149"/>
                    <a:pt x="248" y="59860"/>
                  </a:cubicBezTo>
                  <a:cubicBezTo>
                    <a:pt x="248" y="61932"/>
                    <a:pt x="2728" y="61932"/>
                    <a:pt x="3260" y="61932"/>
                  </a:cubicBezTo>
                  <a:cubicBezTo>
                    <a:pt x="5740" y="61932"/>
                    <a:pt x="5917" y="61135"/>
                    <a:pt x="6448" y="59381"/>
                  </a:cubicBezTo>
                  <a:cubicBezTo>
                    <a:pt x="11054" y="45671"/>
                    <a:pt x="18848" y="39932"/>
                    <a:pt x="25402" y="39932"/>
                  </a:cubicBezTo>
                  <a:cubicBezTo>
                    <a:pt x="28236" y="39932"/>
                    <a:pt x="29830" y="41207"/>
                    <a:pt x="29830" y="45512"/>
                  </a:cubicBezTo>
                  <a:cubicBezTo>
                    <a:pt x="29830" y="49178"/>
                    <a:pt x="28767" y="51570"/>
                    <a:pt x="24339" y="61454"/>
                  </a:cubicBezTo>
                  <a:lnTo>
                    <a:pt x="13179" y="87121"/>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A7F1CA67-3E3C-E361-D433-9D1BD4C0520B}"/>
                </a:ext>
              </a:extLst>
            </p:cNvPr>
            <p:cNvSpPr/>
            <p:nvPr>
              <p:custDataLst>
                <p:tags r:id="rId24"/>
              </p:custDataLst>
            </p:nvPr>
          </p:nvSpPr>
          <p:spPr>
            <a:xfrm>
              <a:off x="8951215" y="4077285"/>
              <a:ext cx="89833" cy="227745"/>
            </a:xfrm>
            <a:custGeom>
              <a:avLst/>
              <a:gdLst>
                <a:gd name="connsiteX0" fmla="*/ 36691 w 89833"/>
                <a:gd name="connsiteY0" fmla="*/ 197530 h 227745"/>
                <a:gd name="connsiteX1" fmla="*/ 2529 w 89833"/>
                <a:gd name="connsiteY1" fmla="*/ 222810 h 227745"/>
                <a:gd name="connsiteX2" fmla="*/ 252 w 89833"/>
                <a:gd name="connsiteY2" fmla="*/ 225315 h 227745"/>
                <a:gd name="connsiteX3" fmla="*/ 5313 w 89833"/>
                <a:gd name="connsiteY3" fmla="*/ 227821 h 227745"/>
                <a:gd name="connsiteX4" fmla="*/ 53645 w 89833"/>
                <a:gd name="connsiteY4" fmla="*/ 199352 h 227745"/>
                <a:gd name="connsiteX5" fmla="*/ 53645 w 89833"/>
                <a:gd name="connsiteY5" fmla="*/ 147426 h 227745"/>
                <a:gd name="connsiteX6" fmla="*/ 63768 w 89833"/>
                <a:gd name="connsiteY6" fmla="*/ 123741 h 227745"/>
                <a:gd name="connsiteX7" fmla="*/ 87807 w 89833"/>
                <a:gd name="connsiteY7" fmla="*/ 116453 h 227745"/>
                <a:gd name="connsiteX8" fmla="*/ 90085 w 89833"/>
                <a:gd name="connsiteY8" fmla="*/ 113948 h 227745"/>
                <a:gd name="connsiteX9" fmla="*/ 86036 w 89833"/>
                <a:gd name="connsiteY9" fmla="*/ 111442 h 227745"/>
                <a:gd name="connsiteX10" fmla="*/ 54405 w 89833"/>
                <a:gd name="connsiteY10" fmla="*/ 91173 h 227745"/>
                <a:gd name="connsiteX11" fmla="*/ 53645 w 89833"/>
                <a:gd name="connsiteY11" fmla="*/ 80014 h 227745"/>
                <a:gd name="connsiteX12" fmla="*/ 53645 w 89833"/>
                <a:gd name="connsiteY12" fmla="*/ 34920 h 227745"/>
                <a:gd name="connsiteX13" fmla="*/ 41499 w 89833"/>
                <a:gd name="connsiteY13" fmla="*/ 9412 h 227745"/>
                <a:gd name="connsiteX14" fmla="*/ 5313 w 89833"/>
                <a:gd name="connsiteY14" fmla="*/ 75 h 227745"/>
                <a:gd name="connsiteX15" fmla="*/ 252 w 89833"/>
                <a:gd name="connsiteY15" fmla="*/ 2580 h 227745"/>
                <a:gd name="connsiteX16" fmla="*/ 4301 w 89833"/>
                <a:gd name="connsiteY16" fmla="*/ 5085 h 227745"/>
                <a:gd name="connsiteX17" fmla="*/ 35932 w 89833"/>
                <a:gd name="connsiteY17" fmla="*/ 24899 h 227745"/>
                <a:gd name="connsiteX18" fmla="*/ 36691 w 89833"/>
                <a:gd name="connsiteY18" fmla="*/ 35603 h 227745"/>
                <a:gd name="connsiteX19" fmla="*/ 36691 w 89833"/>
                <a:gd name="connsiteY19" fmla="*/ 83430 h 227745"/>
                <a:gd name="connsiteX20" fmla="*/ 46813 w 89833"/>
                <a:gd name="connsiteY20" fmla="*/ 105066 h 227745"/>
                <a:gd name="connsiteX21" fmla="*/ 66551 w 89833"/>
                <a:gd name="connsiteY21" fmla="*/ 113948 h 227745"/>
                <a:gd name="connsiteX22" fmla="*/ 36691 w 89833"/>
                <a:gd name="connsiteY22" fmla="*/ 142871 h 227745"/>
                <a:gd name="connsiteX23" fmla="*/ 36691 w 89833"/>
                <a:gd name="connsiteY23" fmla="*/ 197530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27745">
                  <a:moveTo>
                    <a:pt x="36691" y="197530"/>
                  </a:moveTo>
                  <a:cubicBezTo>
                    <a:pt x="36691" y="206640"/>
                    <a:pt x="30112" y="221216"/>
                    <a:pt x="2529" y="222810"/>
                  </a:cubicBezTo>
                  <a:cubicBezTo>
                    <a:pt x="1264" y="223038"/>
                    <a:pt x="252" y="223949"/>
                    <a:pt x="252" y="225315"/>
                  </a:cubicBezTo>
                  <a:cubicBezTo>
                    <a:pt x="252" y="227821"/>
                    <a:pt x="3035" y="227821"/>
                    <a:pt x="5313" y="227821"/>
                  </a:cubicBezTo>
                  <a:cubicBezTo>
                    <a:pt x="29859" y="227821"/>
                    <a:pt x="53392" y="216661"/>
                    <a:pt x="53645" y="199352"/>
                  </a:cubicBezTo>
                  <a:lnTo>
                    <a:pt x="53645" y="147426"/>
                  </a:lnTo>
                  <a:cubicBezTo>
                    <a:pt x="53645" y="138544"/>
                    <a:pt x="53645" y="131256"/>
                    <a:pt x="63768" y="123741"/>
                  </a:cubicBezTo>
                  <a:cubicBezTo>
                    <a:pt x="72624" y="117136"/>
                    <a:pt x="82240" y="116681"/>
                    <a:pt x="87807" y="116453"/>
                  </a:cubicBezTo>
                  <a:cubicBezTo>
                    <a:pt x="89073" y="116225"/>
                    <a:pt x="90085" y="115314"/>
                    <a:pt x="90085" y="113948"/>
                  </a:cubicBezTo>
                  <a:cubicBezTo>
                    <a:pt x="90085" y="111670"/>
                    <a:pt x="88567" y="111670"/>
                    <a:pt x="86036" y="111442"/>
                  </a:cubicBezTo>
                  <a:cubicBezTo>
                    <a:pt x="69335" y="110532"/>
                    <a:pt x="57188" y="102333"/>
                    <a:pt x="54405" y="91173"/>
                  </a:cubicBezTo>
                  <a:cubicBezTo>
                    <a:pt x="53645" y="88668"/>
                    <a:pt x="53645" y="88212"/>
                    <a:pt x="53645" y="80014"/>
                  </a:cubicBezTo>
                  <a:lnTo>
                    <a:pt x="53645" y="34920"/>
                  </a:lnTo>
                  <a:cubicBezTo>
                    <a:pt x="53645" y="25355"/>
                    <a:pt x="53645" y="18067"/>
                    <a:pt x="41499" y="9412"/>
                  </a:cubicBezTo>
                  <a:cubicBezTo>
                    <a:pt x="31377" y="2352"/>
                    <a:pt x="13916" y="75"/>
                    <a:pt x="5313" y="75"/>
                  </a:cubicBezTo>
                  <a:cubicBezTo>
                    <a:pt x="3035" y="75"/>
                    <a:pt x="252" y="75"/>
                    <a:pt x="252" y="2580"/>
                  </a:cubicBezTo>
                  <a:cubicBezTo>
                    <a:pt x="252" y="4857"/>
                    <a:pt x="1770" y="4857"/>
                    <a:pt x="4301" y="5085"/>
                  </a:cubicBezTo>
                  <a:cubicBezTo>
                    <a:pt x="20243" y="5996"/>
                    <a:pt x="32642" y="13284"/>
                    <a:pt x="35932" y="24899"/>
                  </a:cubicBezTo>
                  <a:cubicBezTo>
                    <a:pt x="36691" y="26949"/>
                    <a:pt x="36691" y="27404"/>
                    <a:pt x="36691" y="35603"/>
                  </a:cubicBezTo>
                  <a:lnTo>
                    <a:pt x="36691" y="83430"/>
                  </a:lnTo>
                  <a:cubicBezTo>
                    <a:pt x="36691" y="93906"/>
                    <a:pt x="38715" y="97778"/>
                    <a:pt x="46813" y="105066"/>
                  </a:cubicBezTo>
                  <a:cubicBezTo>
                    <a:pt x="52127" y="109848"/>
                    <a:pt x="59466" y="112126"/>
                    <a:pt x="66551" y="113948"/>
                  </a:cubicBezTo>
                  <a:cubicBezTo>
                    <a:pt x="45801" y="119186"/>
                    <a:pt x="36691" y="129662"/>
                    <a:pt x="36691" y="142871"/>
                  </a:cubicBezTo>
                  <a:lnTo>
                    <a:pt x="36691" y="197530"/>
                  </a:ln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6DC18824-F0EC-4929-D0E9-58ACC25AA733}"/>
                </a:ext>
              </a:extLst>
            </p:cNvPr>
            <p:cNvSpPr/>
            <p:nvPr>
              <p:custDataLst>
                <p:tags r:id="rId25"/>
              </p:custDataLst>
            </p:nvPr>
          </p:nvSpPr>
          <p:spPr>
            <a:xfrm>
              <a:off x="9073945" y="4077285"/>
              <a:ext cx="58707" cy="227745"/>
            </a:xfrm>
            <a:custGeom>
              <a:avLst/>
              <a:gdLst>
                <a:gd name="connsiteX0" fmla="*/ 58965 w 58707"/>
                <a:gd name="connsiteY0" fmla="*/ 113948 h 227745"/>
                <a:gd name="connsiteX1" fmla="*/ 42263 w 58707"/>
                <a:gd name="connsiteY1" fmla="*/ 42891 h 227745"/>
                <a:gd name="connsiteX2" fmla="*/ 2787 w 58707"/>
                <a:gd name="connsiteY2" fmla="*/ 75 h 227745"/>
                <a:gd name="connsiteX3" fmla="*/ 257 w 58707"/>
                <a:gd name="connsiteY3" fmla="*/ 2352 h 227745"/>
                <a:gd name="connsiteX4" fmla="*/ 5065 w 58707"/>
                <a:gd name="connsiteY4" fmla="*/ 7590 h 227745"/>
                <a:gd name="connsiteX5" fmla="*/ 44288 w 58707"/>
                <a:gd name="connsiteY5" fmla="*/ 113948 h 227745"/>
                <a:gd name="connsiteX6" fmla="*/ 3546 w 58707"/>
                <a:gd name="connsiteY6" fmla="*/ 221672 h 227745"/>
                <a:gd name="connsiteX7" fmla="*/ 257 w 58707"/>
                <a:gd name="connsiteY7" fmla="*/ 225543 h 227745"/>
                <a:gd name="connsiteX8" fmla="*/ 2787 w 58707"/>
                <a:gd name="connsiteY8" fmla="*/ 227821 h 227745"/>
                <a:gd name="connsiteX9" fmla="*/ 43022 w 58707"/>
                <a:gd name="connsiteY9" fmla="*/ 183410 h 227745"/>
                <a:gd name="connsiteX10" fmla="*/ 58965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65" y="113948"/>
                  </a:moveTo>
                  <a:cubicBezTo>
                    <a:pt x="58965" y="96184"/>
                    <a:pt x="56181" y="68626"/>
                    <a:pt x="42263" y="42891"/>
                  </a:cubicBezTo>
                  <a:cubicBezTo>
                    <a:pt x="27080" y="14878"/>
                    <a:pt x="5318" y="75"/>
                    <a:pt x="2787" y="75"/>
                  </a:cubicBezTo>
                  <a:cubicBezTo>
                    <a:pt x="1269" y="75"/>
                    <a:pt x="257" y="986"/>
                    <a:pt x="257" y="2352"/>
                  </a:cubicBezTo>
                  <a:cubicBezTo>
                    <a:pt x="257" y="3035"/>
                    <a:pt x="257" y="3491"/>
                    <a:pt x="5065" y="7590"/>
                  </a:cubicBezTo>
                  <a:cubicBezTo>
                    <a:pt x="29864" y="30137"/>
                    <a:pt x="44288" y="66349"/>
                    <a:pt x="44288" y="113948"/>
                  </a:cubicBezTo>
                  <a:cubicBezTo>
                    <a:pt x="44288" y="152892"/>
                    <a:pt x="34925" y="192976"/>
                    <a:pt x="3546" y="221672"/>
                  </a:cubicBezTo>
                  <a:cubicBezTo>
                    <a:pt x="257" y="224404"/>
                    <a:pt x="257" y="224860"/>
                    <a:pt x="257" y="225543"/>
                  </a:cubicBezTo>
                  <a:cubicBezTo>
                    <a:pt x="257" y="226910"/>
                    <a:pt x="1269" y="227821"/>
                    <a:pt x="2787" y="227821"/>
                  </a:cubicBezTo>
                  <a:cubicBezTo>
                    <a:pt x="5318" y="227821"/>
                    <a:pt x="28092" y="212334"/>
                    <a:pt x="43022" y="183410"/>
                  </a:cubicBezTo>
                  <a:cubicBezTo>
                    <a:pt x="55928" y="158358"/>
                    <a:pt x="58965" y="133078"/>
                    <a:pt x="58965" y="113948"/>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F206975F-838D-A563-FB4E-F070B3BB8AD6}"/>
                </a:ext>
              </a:extLst>
            </p:cNvPr>
            <p:cNvSpPr/>
            <p:nvPr>
              <p:custDataLst>
                <p:tags r:id="rId26"/>
              </p:custDataLst>
            </p:nvPr>
          </p:nvSpPr>
          <p:spPr>
            <a:xfrm>
              <a:off x="9235166" y="4186603"/>
              <a:ext cx="154614" cy="9109"/>
            </a:xfrm>
            <a:custGeom>
              <a:avLst/>
              <a:gdLst>
                <a:gd name="connsiteX0" fmla="*/ 146020 w 154614"/>
                <a:gd name="connsiteY0" fmla="*/ 9185 h 9109"/>
                <a:gd name="connsiteX1" fmla="*/ 154877 w 154614"/>
                <a:gd name="connsiteY1" fmla="*/ 4630 h 9109"/>
                <a:gd name="connsiteX2" fmla="*/ 146020 w 154614"/>
                <a:gd name="connsiteY2" fmla="*/ 75 h 9109"/>
                <a:gd name="connsiteX3" fmla="*/ 9120 w 154614"/>
                <a:gd name="connsiteY3" fmla="*/ 75 h 9109"/>
                <a:gd name="connsiteX4" fmla="*/ 263 w 154614"/>
                <a:gd name="connsiteY4" fmla="*/ 4630 h 9109"/>
                <a:gd name="connsiteX5" fmla="*/ 9120 w 154614"/>
                <a:gd name="connsiteY5" fmla="*/ 9185 h 9109"/>
                <a:gd name="connsiteX6" fmla="*/ 146020 w 154614"/>
                <a:gd name="connsiteY6" fmla="*/ 9185 h 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109">
                  <a:moveTo>
                    <a:pt x="146020" y="9185"/>
                  </a:moveTo>
                  <a:cubicBezTo>
                    <a:pt x="150322" y="9185"/>
                    <a:pt x="154877" y="9185"/>
                    <a:pt x="154877" y="4630"/>
                  </a:cubicBezTo>
                  <a:cubicBezTo>
                    <a:pt x="154877" y="75"/>
                    <a:pt x="150322" y="75"/>
                    <a:pt x="146020" y="75"/>
                  </a:cubicBezTo>
                  <a:lnTo>
                    <a:pt x="9120" y="75"/>
                  </a:lnTo>
                  <a:cubicBezTo>
                    <a:pt x="4818" y="75"/>
                    <a:pt x="263" y="75"/>
                    <a:pt x="263" y="4630"/>
                  </a:cubicBezTo>
                  <a:cubicBezTo>
                    <a:pt x="263" y="9185"/>
                    <a:pt x="4818" y="9185"/>
                    <a:pt x="9120" y="9185"/>
                  </a:cubicBezTo>
                  <a:lnTo>
                    <a:pt x="146020" y="9185"/>
                  </a:ln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7DA506DF-8761-A90F-1CB7-59278AB1FCD5}"/>
                </a:ext>
              </a:extLst>
            </p:cNvPr>
            <p:cNvSpPr/>
            <p:nvPr>
              <p:custDataLst>
                <p:tags r:id="rId27"/>
              </p:custDataLst>
            </p:nvPr>
          </p:nvSpPr>
          <p:spPr>
            <a:xfrm>
              <a:off x="9474551" y="4147430"/>
              <a:ext cx="102991" cy="103168"/>
            </a:xfrm>
            <a:custGeom>
              <a:avLst/>
              <a:gdLst>
                <a:gd name="connsiteX0" fmla="*/ 15203 w 102991"/>
                <a:gd name="connsiteY0" fmla="*/ 87301 h 103168"/>
                <a:gd name="connsiteX1" fmla="*/ 12925 w 102991"/>
                <a:gd name="connsiteY1" fmla="*/ 97095 h 103168"/>
                <a:gd name="connsiteX2" fmla="*/ 20264 w 102991"/>
                <a:gd name="connsiteY2" fmla="*/ 103244 h 103168"/>
                <a:gd name="connsiteX3" fmla="*/ 29627 w 102991"/>
                <a:gd name="connsiteY3" fmla="*/ 96867 h 103168"/>
                <a:gd name="connsiteX4" fmla="*/ 39749 w 102991"/>
                <a:gd name="connsiteY4" fmla="*/ 60883 h 103168"/>
                <a:gd name="connsiteX5" fmla="*/ 47846 w 102991"/>
                <a:gd name="connsiteY5" fmla="*/ 31276 h 103168"/>
                <a:gd name="connsiteX6" fmla="*/ 62017 w 102991"/>
                <a:gd name="connsiteY6" fmla="*/ 12601 h 103168"/>
                <a:gd name="connsiteX7" fmla="*/ 82261 w 102991"/>
                <a:gd name="connsiteY7" fmla="*/ 5085 h 103168"/>
                <a:gd name="connsiteX8" fmla="*/ 92889 w 102991"/>
                <a:gd name="connsiteY8" fmla="*/ 7818 h 103168"/>
                <a:gd name="connsiteX9" fmla="*/ 79731 w 102991"/>
                <a:gd name="connsiteY9" fmla="*/ 20344 h 103168"/>
                <a:gd name="connsiteX10" fmla="*/ 89347 w 102991"/>
                <a:gd name="connsiteY10" fmla="*/ 28315 h 103168"/>
                <a:gd name="connsiteX11" fmla="*/ 103264 w 102991"/>
                <a:gd name="connsiteY11" fmla="*/ 14878 h 103168"/>
                <a:gd name="connsiteX12" fmla="*/ 82261 w 102991"/>
                <a:gd name="connsiteY12" fmla="*/ 75 h 103168"/>
                <a:gd name="connsiteX13" fmla="*/ 49871 w 102991"/>
                <a:gd name="connsiteY13" fmla="*/ 17611 h 103168"/>
                <a:gd name="connsiteX14" fmla="*/ 26843 w 102991"/>
                <a:gd name="connsiteY14" fmla="*/ 75 h 103168"/>
                <a:gd name="connsiteX15" fmla="*/ 8117 w 102991"/>
                <a:gd name="connsiteY15" fmla="*/ 13056 h 103168"/>
                <a:gd name="connsiteX16" fmla="*/ 273 w 102991"/>
                <a:gd name="connsiteY16" fmla="*/ 35148 h 103168"/>
                <a:gd name="connsiteX17" fmla="*/ 3309 w 102991"/>
                <a:gd name="connsiteY17" fmla="*/ 37425 h 103168"/>
                <a:gd name="connsiteX18" fmla="*/ 7611 w 102991"/>
                <a:gd name="connsiteY18" fmla="*/ 32187 h 103168"/>
                <a:gd name="connsiteX19" fmla="*/ 26084 w 102991"/>
                <a:gd name="connsiteY19" fmla="*/ 5085 h 103168"/>
                <a:gd name="connsiteX20" fmla="*/ 33929 w 102991"/>
                <a:gd name="connsiteY20" fmla="*/ 15561 h 103168"/>
                <a:gd name="connsiteX21" fmla="*/ 29880 w 102991"/>
                <a:gd name="connsiteY21" fmla="*/ 34692 h 103168"/>
                <a:gd name="connsiteX22" fmla="*/ 15203 w 102991"/>
                <a:gd name="connsiteY22" fmla="*/ 87301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03168">
                  <a:moveTo>
                    <a:pt x="15203" y="87301"/>
                  </a:moveTo>
                  <a:cubicBezTo>
                    <a:pt x="14444" y="90718"/>
                    <a:pt x="12925" y="95956"/>
                    <a:pt x="12925" y="97095"/>
                  </a:cubicBezTo>
                  <a:cubicBezTo>
                    <a:pt x="12925" y="101194"/>
                    <a:pt x="16468" y="103244"/>
                    <a:pt x="20264" y="103244"/>
                  </a:cubicBezTo>
                  <a:cubicBezTo>
                    <a:pt x="23300" y="103244"/>
                    <a:pt x="27855" y="101422"/>
                    <a:pt x="29627" y="96867"/>
                  </a:cubicBezTo>
                  <a:cubicBezTo>
                    <a:pt x="30133" y="95956"/>
                    <a:pt x="38736" y="64982"/>
                    <a:pt x="39749" y="60883"/>
                  </a:cubicBezTo>
                  <a:cubicBezTo>
                    <a:pt x="41773" y="53367"/>
                    <a:pt x="46328" y="37425"/>
                    <a:pt x="47846" y="31276"/>
                  </a:cubicBezTo>
                  <a:cubicBezTo>
                    <a:pt x="48859" y="28315"/>
                    <a:pt x="55944" y="17611"/>
                    <a:pt x="62017" y="12601"/>
                  </a:cubicBezTo>
                  <a:cubicBezTo>
                    <a:pt x="64042" y="11007"/>
                    <a:pt x="71380" y="5085"/>
                    <a:pt x="82261" y="5085"/>
                  </a:cubicBezTo>
                  <a:cubicBezTo>
                    <a:pt x="88841" y="5085"/>
                    <a:pt x="92636" y="7818"/>
                    <a:pt x="92889" y="7818"/>
                  </a:cubicBezTo>
                  <a:cubicBezTo>
                    <a:pt x="85298" y="8957"/>
                    <a:pt x="79731" y="14423"/>
                    <a:pt x="79731" y="20344"/>
                  </a:cubicBezTo>
                  <a:cubicBezTo>
                    <a:pt x="79731" y="23988"/>
                    <a:pt x="82514" y="28315"/>
                    <a:pt x="89347" y="28315"/>
                  </a:cubicBezTo>
                  <a:cubicBezTo>
                    <a:pt x="96179" y="28315"/>
                    <a:pt x="103264" y="23077"/>
                    <a:pt x="103264" y="14878"/>
                  </a:cubicBezTo>
                  <a:cubicBezTo>
                    <a:pt x="103264" y="6907"/>
                    <a:pt x="95167" y="75"/>
                    <a:pt x="82261" y="75"/>
                  </a:cubicBezTo>
                  <a:cubicBezTo>
                    <a:pt x="65813" y="75"/>
                    <a:pt x="54679" y="11234"/>
                    <a:pt x="49871" y="17611"/>
                  </a:cubicBezTo>
                  <a:cubicBezTo>
                    <a:pt x="47846" y="7363"/>
                    <a:pt x="38736" y="75"/>
                    <a:pt x="26843" y="75"/>
                  </a:cubicBezTo>
                  <a:cubicBezTo>
                    <a:pt x="15203" y="75"/>
                    <a:pt x="10395" y="8957"/>
                    <a:pt x="8117" y="13056"/>
                  </a:cubicBezTo>
                  <a:cubicBezTo>
                    <a:pt x="3562" y="20800"/>
                    <a:pt x="273" y="34464"/>
                    <a:pt x="273" y="35148"/>
                  </a:cubicBezTo>
                  <a:cubicBezTo>
                    <a:pt x="273" y="37425"/>
                    <a:pt x="2803" y="37425"/>
                    <a:pt x="3309" y="37425"/>
                  </a:cubicBezTo>
                  <a:cubicBezTo>
                    <a:pt x="5840" y="37425"/>
                    <a:pt x="6093" y="37197"/>
                    <a:pt x="7611" y="32187"/>
                  </a:cubicBezTo>
                  <a:cubicBezTo>
                    <a:pt x="11913" y="16017"/>
                    <a:pt x="16974" y="5085"/>
                    <a:pt x="26084" y="5085"/>
                  </a:cubicBezTo>
                  <a:cubicBezTo>
                    <a:pt x="30386" y="5085"/>
                    <a:pt x="33929" y="6907"/>
                    <a:pt x="33929" y="15561"/>
                  </a:cubicBezTo>
                  <a:cubicBezTo>
                    <a:pt x="33929" y="20344"/>
                    <a:pt x="33169" y="22849"/>
                    <a:pt x="29880" y="34692"/>
                  </a:cubicBezTo>
                  <a:lnTo>
                    <a:pt x="15203" y="87301"/>
                  </a:ln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04787C7C-CC99-FD19-1487-257C89CE6CDA}"/>
                </a:ext>
              </a:extLst>
            </p:cNvPr>
            <p:cNvSpPr/>
            <p:nvPr>
              <p:custDataLst>
                <p:tags r:id="rId28"/>
              </p:custDataLst>
            </p:nvPr>
          </p:nvSpPr>
          <p:spPr>
            <a:xfrm>
              <a:off x="9613461" y="4077285"/>
              <a:ext cx="58707" cy="227745"/>
            </a:xfrm>
            <a:custGeom>
              <a:avLst/>
              <a:gdLst>
                <a:gd name="connsiteX0" fmla="*/ 58985 w 58707"/>
                <a:gd name="connsiteY0" fmla="*/ 225543 h 227745"/>
                <a:gd name="connsiteX1" fmla="*/ 54683 w 58707"/>
                <a:gd name="connsiteY1" fmla="*/ 220533 h 227745"/>
                <a:gd name="connsiteX2" fmla="*/ 14954 w 58707"/>
                <a:gd name="connsiteY2" fmla="*/ 113948 h 227745"/>
                <a:gd name="connsiteX3" fmla="*/ 55696 w 58707"/>
                <a:gd name="connsiteY3" fmla="*/ 6224 h 227745"/>
                <a:gd name="connsiteX4" fmla="*/ 58985 w 58707"/>
                <a:gd name="connsiteY4" fmla="*/ 2352 h 227745"/>
                <a:gd name="connsiteX5" fmla="*/ 56455 w 58707"/>
                <a:gd name="connsiteY5" fmla="*/ 75 h 227745"/>
                <a:gd name="connsiteX6" fmla="*/ 16220 w 58707"/>
                <a:gd name="connsiteY6" fmla="*/ 44485 h 227745"/>
                <a:gd name="connsiteX7" fmla="*/ 277 w 58707"/>
                <a:gd name="connsiteY7" fmla="*/ 113948 h 227745"/>
                <a:gd name="connsiteX8" fmla="*/ 16979 w 58707"/>
                <a:gd name="connsiteY8" fmla="*/ 185004 h 227745"/>
                <a:gd name="connsiteX9" fmla="*/ 56455 w 58707"/>
                <a:gd name="connsiteY9" fmla="*/ 227821 h 227745"/>
                <a:gd name="connsiteX10" fmla="*/ 58985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85" y="225543"/>
                  </a:moveTo>
                  <a:cubicBezTo>
                    <a:pt x="58985" y="224860"/>
                    <a:pt x="58985" y="224404"/>
                    <a:pt x="54683" y="220533"/>
                  </a:cubicBezTo>
                  <a:cubicBezTo>
                    <a:pt x="23052" y="191837"/>
                    <a:pt x="14954" y="148793"/>
                    <a:pt x="14954" y="113948"/>
                  </a:cubicBezTo>
                  <a:cubicBezTo>
                    <a:pt x="14954" y="74320"/>
                    <a:pt x="24570" y="34692"/>
                    <a:pt x="55696" y="6224"/>
                  </a:cubicBezTo>
                  <a:cubicBezTo>
                    <a:pt x="58985" y="3491"/>
                    <a:pt x="58985" y="3035"/>
                    <a:pt x="58985" y="2352"/>
                  </a:cubicBezTo>
                  <a:cubicBezTo>
                    <a:pt x="58985" y="758"/>
                    <a:pt x="57973" y="75"/>
                    <a:pt x="56455" y="75"/>
                  </a:cubicBezTo>
                  <a:cubicBezTo>
                    <a:pt x="53924" y="75"/>
                    <a:pt x="31150" y="15561"/>
                    <a:pt x="16220" y="44485"/>
                  </a:cubicBezTo>
                  <a:cubicBezTo>
                    <a:pt x="3314" y="69537"/>
                    <a:pt x="277" y="94817"/>
                    <a:pt x="277" y="113948"/>
                  </a:cubicBezTo>
                  <a:cubicBezTo>
                    <a:pt x="277" y="131712"/>
                    <a:pt x="3061" y="159269"/>
                    <a:pt x="16979" y="185004"/>
                  </a:cubicBezTo>
                  <a:cubicBezTo>
                    <a:pt x="32162" y="213017"/>
                    <a:pt x="53924" y="227821"/>
                    <a:pt x="56455" y="227821"/>
                  </a:cubicBezTo>
                  <a:cubicBezTo>
                    <a:pt x="57973" y="227821"/>
                    <a:pt x="58985" y="227137"/>
                    <a:pt x="58985" y="225543"/>
                  </a:cubicBez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E39858D5-AAA1-20CD-9F3B-0CAFC2AAEECB}"/>
                </a:ext>
              </a:extLst>
            </p:cNvPr>
            <p:cNvSpPr/>
            <p:nvPr>
              <p:custDataLst>
                <p:tags r:id="rId29"/>
              </p:custDataLst>
            </p:nvPr>
          </p:nvSpPr>
          <p:spPr>
            <a:xfrm>
              <a:off x="9703013" y="4087989"/>
              <a:ext cx="164483" cy="163977"/>
            </a:xfrm>
            <a:custGeom>
              <a:avLst/>
              <a:gdLst>
                <a:gd name="connsiteX0" fmla="*/ 163752 w 164483"/>
                <a:gd name="connsiteY0" fmla="*/ 8046 h 163977"/>
                <a:gd name="connsiteX1" fmla="*/ 164765 w 164483"/>
                <a:gd name="connsiteY1" fmla="*/ 3491 h 163977"/>
                <a:gd name="connsiteX2" fmla="*/ 160210 w 164483"/>
                <a:gd name="connsiteY2" fmla="*/ 75 h 163977"/>
                <a:gd name="connsiteX3" fmla="*/ 154643 w 164483"/>
                <a:gd name="connsiteY3" fmla="*/ 2808 h 163977"/>
                <a:gd name="connsiteX4" fmla="*/ 140725 w 164483"/>
                <a:gd name="connsiteY4" fmla="*/ 13284 h 163977"/>
                <a:gd name="connsiteX5" fmla="*/ 100490 w 164483"/>
                <a:gd name="connsiteY5" fmla="*/ 75 h 163977"/>
                <a:gd name="connsiteX6" fmla="*/ 30648 w 164483"/>
                <a:gd name="connsiteY6" fmla="*/ 55872 h 163977"/>
                <a:gd name="connsiteX7" fmla="*/ 42794 w 164483"/>
                <a:gd name="connsiteY7" fmla="*/ 81836 h 163977"/>
                <a:gd name="connsiteX8" fmla="*/ 76450 w 164483"/>
                <a:gd name="connsiteY8" fmla="*/ 93906 h 163977"/>
                <a:gd name="connsiteX9" fmla="*/ 96188 w 164483"/>
                <a:gd name="connsiteY9" fmla="*/ 98005 h 163977"/>
                <a:gd name="connsiteX10" fmla="*/ 116179 w 164483"/>
                <a:gd name="connsiteY10" fmla="*/ 118503 h 163977"/>
                <a:gd name="connsiteX11" fmla="*/ 72907 w 164483"/>
                <a:gd name="connsiteY11" fmla="*/ 153348 h 163977"/>
                <a:gd name="connsiteX12" fmla="*/ 38492 w 164483"/>
                <a:gd name="connsiteY12" fmla="*/ 146515 h 163977"/>
                <a:gd name="connsiteX13" fmla="*/ 24068 w 164483"/>
                <a:gd name="connsiteY13" fmla="*/ 123058 h 163977"/>
                <a:gd name="connsiteX14" fmla="*/ 25333 w 164483"/>
                <a:gd name="connsiteY14" fmla="*/ 113720 h 163977"/>
                <a:gd name="connsiteX15" fmla="*/ 25586 w 164483"/>
                <a:gd name="connsiteY15" fmla="*/ 111442 h 163977"/>
                <a:gd name="connsiteX16" fmla="*/ 19766 w 164483"/>
                <a:gd name="connsiteY16" fmla="*/ 108254 h 163977"/>
                <a:gd name="connsiteX17" fmla="*/ 13187 w 164483"/>
                <a:gd name="connsiteY17" fmla="*/ 113492 h 163977"/>
                <a:gd name="connsiteX18" fmla="*/ 281 w 164483"/>
                <a:gd name="connsiteY18" fmla="*/ 160863 h 163977"/>
                <a:gd name="connsiteX19" fmla="*/ 4583 w 164483"/>
                <a:gd name="connsiteY19" fmla="*/ 164052 h 163977"/>
                <a:gd name="connsiteX20" fmla="*/ 9644 w 164483"/>
                <a:gd name="connsiteY20" fmla="*/ 161774 h 163977"/>
                <a:gd name="connsiteX21" fmla="*/ 24068 w 164483"/>
                <a:gd name="connsiteY21" fmla="*/ 150843 h 163977"/>
                <a:gd name="connsiteX22" fmla="*/ 71895 w 164483"/>
                <a:gd name="connsiteY22" fmla="*/ 164052 h 163977"/>
                <a:gd name="connsiteX23" fmla="*/ 143508 w 164483"/>
                <a:gd name="connsiteY23" fmla="*/ 103699 h 163977"/>
                <a:gd name="connsiteX24" fmla="*/ 132121 w 164483"/>
                <a:gd name="connsiteY24" fmla="*/ 77053 h 163977"/>
                <a:gd name="connsiteX25" fmla="*/ 95682 w 164483"/>
                <a:gd name="connsiteY25" fmla="*/ 63388 h 163977"/>
                <a:gd name="connsiteX26" fmla="*/ 75944 w 164483"/>
                <a:gd name="connsiteY26" fmla="*/ 59289 h 163977"/>
                <a:gd name="connsiteX27" fmla="*/ 57977 w 164483"/>
                <a:gd name="connsiteY27" fmla="*/ 41069 h 163977"/>
                <a:gd name="connsiteX28" fmla="*/ 99730 w 164483"/>
                <a:gd name="connsiteY28" fmla="*/ 9868 h 163977"/>
                <a:gd name="connsiteX29" fmla="*/ 139966 w 164483"/>
                <a:gd name="connsiteY29" fmla="*/ 43574 h 163977"/>
                <a:gd name="connsiteX30" fmla="*/ 139206 w 164483"/>
                <a:gd name="connsiteY30" fmla="*/ 52456 h 163977"/>
                <a:gd name="connsiteX31" fmla="*/ 145280 w 164483"/>
                <a:gd name="connsiteY31" fmla="*/ 55872 h 163977"/>
                <a:gd name="connsiteX32" fmla="*/ 151606 w 164483"/>
                <a:gd name="connsiteY32" fmla="*/ 50862 h 163977"/>
                <a:gd name="connsiteX33" fmla="*/ 163752 w 164483"/>
                <a:gd name="connsiteY33" fmla="*/ 8046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483" h="163977">
                  <a:moveTo>
                    <a:pt x="163752" y="8046"/>
                  </a:moveTo>
                  <a:cubicBezTo>
                    <a:pt x="164005" y="7363"/>
                    <a:pt x="164765" y="3946"/>
                    <a:pt x="164765" y="3491"/>
                  </a:cubicBezTo>
                  <a:cubicBezTo>
                    <a:pt x="164765" y="530"/>
                    <a:pt x="161981" y="75"/>
                    <a:pt x="160210" y="75"/>
                  </a:cubicBezTo>
                  <a:cubicBezTo>
                    <a:pt x="158438" y="75"/>
                    <a:pt x="157932" y="75"/>
                    <a:pt x="154643" y="2808"/>
                  </a:cubicBezTo>
                  <a:lnTo>
                    <a:pt x="140725" y="13284"/>
                  </a:lnTo>
                  <a:cubicBezTo>
                    <a:pt x="130856" y="4174"/>
                    <a:pt x="117444" y="75"/>
                    <a:pt x="100490" y="75"/>
                  </a:cubicBezTo>
                  <a:cubicBezTo>
                    <a:pt x="53675" y="75"/>
                    <a:pt x="30648" y="32642"/>
                    <a:pt x="30648" y="55872"/>
                  </a:cubicBezTo>
                  <a:cubicBezTo>
                    <a:pt x="30648" y="67943"/>
                    <a:pt x="36721" y="76597"/>
                    <a:pt x="42794" y="81836"/>
                  </a:cubicBezTo>
                  <a:cubicBezTo>
                    <a:pt x="51651" y="88896"/>
                    <a:pt x="57724" y="90034"/>
                    <a:pt x="76450" y="93906"/>
                  </a:cubicBezTo>
                  <a:cubicBezTo>
                    <a:pt x="82270" y="95273"/>
                    <a:pt x="89102" y="96639"/>
                    <a:pt x="96188" y="98005"/>
                  </a:cubicBezTo>
                  <a:cubicBezTo>
                    <a:pt x="100490" y="98916"/>
                    <a:pt x="116179" y="102105"/>
                    <a:pt x="116179" y="118503"/>
                  </a:cubicBezTo>
                  <a:cubicBezTo>
                    <a:pt x="116179" y="129434"/>
                    <a:pt x="105804" y="153348"/>
                    <a:pt x="72907" y="153348"/>
                  </a:cubicBezTo>
                  <a:cubicBezTo>
                    <a:pt x="66834" y="153348"/>
                    <a:pt x="50132" y="152665"/>
                    <a:pt x="38492" y="146515"/>
                  </a:cubicBezTo>
                  <a:cubicBezTo>
                    <a:pt x="24068" y="138544"/>
                    <a:pt x="24068" y="127612"/>
                    <a:pt x="24068" y="123058"/>
                  </a:cubicBezTo>
                  <a:cubicBezTo>
                    <a:pt x="24068" y="121236"/>
                    <a:pt x="24068" y="118047"/>
                    <a:pt x="25333" y="113720"/>
                  </a:cubicBezTo>
                  <a:cubicBezTo>
                    <a:pt x="25333" y="113037"/>
                    <a:pt x="25586" y="111898"/>
                    <a:pt x="25586" y="111442"/>
                  </a:cubicBezTo>
                  <a:cubicBezTo>
                    <a:pt x="25586" y="108254"/>
                    <a:pt x="22044" y="108254"/>
                    <a:pt x="19766" y="108254"/>
                  </a:cubicBezTo>
                  <a:cubicBezTo>
                    <a:pt x="14705" y="108254"/>
                    <a:pt x="14452" y="109165"/>
                    <a:pt x="13187" y="113492"/>
                  </a:cubicBezTo>
                  <a:lnTo>
                    <a:pt x="281" y="160863"/>
                  </a:lnTo>
                  <a:cubicBezTo>
                    <a:pt x="281" y="163369"/>
                    <a:pt x="2559" y="164052"/>
                    <a:pt x="4583" y="164052"/>
                  </a:cubicBezTo>
                  <a:cubicBezTo>
                    <a:pt x="6861" y="164052"/>
                    <a:pt x="6861" y="163824"/>
                    <a:pt x="9644" y="161774"/>
                  </a:cubicBezTo>
                  <a:cubicBezTo>
                    <a:pt x="10403" y="161319"/>
                    <a:pt x="20019" y="153803"/>
                    <a:pt x="24068" y="150843"/>
                  </a:cubicBezTo>
                  <a:cubicBezTo>
                    <a:pt x="38239" y="162230"/>
                    <a:pt x="59748" y="164052"/>
                    <a:pt x="71895" y="164052"/>
                  </a:cubicBezTo>
                  <a:cubicBezTo>
                    <a:pt x="121493" y="164052"/>
                    <a:pt x="143508" y="126929"/>
                    <a:pt x="143508" y="103699"/>
                  </a:cubicBezTo>
                  <a:cubicBezTo>
                    <a:pt x="143508" y="91401"/>
                    <a:pt x="137941" y="82291"/>
                    <a:pt x="132121" y="77053"/>
                  </a:cubicBezTo>
                  <a:cubicBezTo>
                    <a:pt x="123011" y="68854"/>
                    <a:pt x="116938" y="67715"/>
                    <a:pt x="95682" y="63388"/>
                  </a:cubicBezTo>
                  <a:lnTo>
                    <a:pt x="75944" y="59289"/>
                  </a:lnTo>
                  <a:cubicBezTo>
                    <a:pt x="64809" y="57011"/>
                    <a:pt x="57977" y="49951"/>
                    <a:pt x="57977" y="41069"/>
                  </a:cubicBezTo>
                  <a:cubicBezTo>
                    <a:pt x="57977" y="30137"/>
                    <a:pt x="69111" y="9868"/>
                    <a:pt x="99730" y="9868"/>
                  </a:cubicBezTo>
                  <a:cubicBezTo>
                    <a:pt x="120734" y="9868"/>
                    <a:pt x="139966" y="17839"/>
                    <a:pt x="139966" y="43574"/>
                  </a:cubicBezTo>
                  <a:cubicBezTo>
                    <a:pt x="139966" y="47674"/>
                    <a:pt x="139206" y="51773"/>
                    <a:pt x="139206" y="52456"/>
                  </a:cubicBezTo>
                  <a:cubicBezTo>
                    <a:pt x="139206" y="55872"/>
                    <a:pt x="142749" y="55872"/>
                    <a:pt x="145280" y="55872"/>
                  </a:cubicBezTo>
                  <a:cubicBezTo>
                    <a:pt x="150088" y="55872"/>
                    <a:pt x="150341" y="55417"/>
                    <a:pt x="151606" y="50862"/>
                  </a:cubicBezTo>
                  <a:lnTo>
                    <a:pt x="163752" y="8046"/>
                  </a:ln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5AFFDE6F-1167-78D1-F87A-9E6FA867EA1D}"/>
                </a:ext>
              </a:extLst>
            </p:cNvPr>
            <p:cNvSpPr/>
            <p:nvPr>
              <p:custDataLst>
                <p:tags r:id="rId30"/>
              </p:custDataLst>
            </p:nvPr>
          </p:nvSpPr>
          <p:spPr>
            <a:xfrm>
              <a:off x="9869547" y="4182617"/>
              <a:ext cx="59871" cy="101233"/>
            </a:xfrm>
            <a:custGeom>
              <a:avLst/>
              <a:gdLst>
                <a:gd name="connsiteX0" fmla="*/ 36424 w 59871"/>
                <a:gd name="connsiteY0" fmla="*/ 36743 h 101233"/>
                <a:gd name="connsiteX1" fmla="*/ 54492 w 59871"/>
                <a:gd name="connsiteY1" fmla="*/ 36743 h 101233"/>
                <a:gd name="connsiteX2" fmla="*/ 60160 w 59871"/>
                <a:gd name="connsiteY2" fmla="*/ 33236 h 101233"/>
                <a:gd name="connsiteX3" fmla="*/ 54846 w 59871"/>
                <a:gd name="connsiteY3" fmla="*/ 31004 h 101233"/>
                <a:gd name="connsiteX4" fmla="*/ 38018 w 59871"/>
                <a:gd name="connsiteY4" fmla="*/ 31004 h 101233"/>
                <a:gd name="connsiteX5" fmla="*/ 44572 w 59871"/>
                <a:gd name="connsiteY5" fmla="*/ 7410 h 101233"/>
                <a:gd name="connsiteX6" fmla="*/ 45104 w 59871"/>
                <a:gd name="connsiteY6" fmla="*/ 5178 h 101233"/>
                <a:gd name="connsiteX7" fmla="*/ 39081 w 59871"/>
                <a:gd name="connsiteY7" fmla="*/ 76 h 101233"/>
                <a:gd name="connsiteX8" fmla="*/ 30756 w 59871"/>
                <a:gd name="connsiteY8" fmla="*/ 6931 h 101233"/>
                <a:gd name="connsiteX9" fmla="*/ 24024 w 59871"/>
                <a:gd name="connsiteY9" fmla="*/ 31004 h 101233"/>
                <a:gd name="connsiteX10" fmla="*/ 5957 w 59871"/>
                <a:gd name="connsiteY10" fmla="*/ 31004 h 101233"/>
                <a:gd name="connsiteX11" fmla="*/ 288 w 59871"/>
                <a:gd name="connsiteY11" fmla="*/ 34511 h 101233"/>
                <a:gd name="connsiteX12" fmla="*/ 5602 w 59871"/>
                <a:gd name="connsiteY12" fmla="*/ 36743 h 101233"/>
                <a:gd name="connsiteX13" fmla="*/ 22430 w 59871"/>
                <a:gd name="connsiteY13" fmla="*/ 36743 h 101233"/>
                <a:gd name="connsiteX14" fmla="*/ 11979 w 59871"/>
                <a:gd name="connsiteY14" fmla="*/ 74367 h 101233"/>
                <a:gd name="connsiteX15" fmla="*/ 9322 w 59871"/>
                <a:gd name="connsiteY15" fmla="*/ 86164 h 101233"/>
                <a:gd name="connsiteX16" fmla="*/ 28276 w 59871"/>
                <a:gd name="connsiteY16" fmla="*/ 101309 h 101233"/>
                <a:gd name="connsiteX17" fmla="*/ 59097 w 59871"/>
                <a:gd name="connsiteY17" fmla="*/ 76918 h 101233"/>
                <a:gd name="connsiteX18" fmla="*/ 56263 w 59871"/>
                <a:gd name="connsiteY18" fmla="*/ 74845 h 101233"/>
                <a:gd name="connsiteX19" fmla="*/ 52543 w 59871"/>
                <a:gd name="connsiteY19" fmla="*/ 77874 h 101233"/>
                <a:gd name="connsiteX20" fmla="*/ 28807 w 59871"/>
                <a:gd name="connsiteY20" fmla="*/ 96845 h 101233"/>
                <a:gd name="connsiteX21" fmla="*/ 22607 w 59871"/>
                <a:gd name="connsiteY21" fmla="*/ 89034 h 101233"/>
                <a:gd name="connsiteX22" fmla="*/ 23670 w 59871"/>
                <a:gd name="connsiteY22" fmla="*/ 82497 h 101233"/>
                <a:gd name="connsiteX23" fmla="*/ 36424 w 59871"/>
                <a:gd name="connsiteY23" fmla="*/ 36743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1233">
                  <a:moveTo>
                    <a:pt x="36424" y="36743"/>
                  </a:moveTo>
                  <a:lnTo>
                    <a:pt x="54492" y="36743"/>
                  </a:lnTo>
                  <a:cubicBezTo>
                    <a:pt x="57857" y="36743"/>
                    <a:pt x="60160" y="36743"/>
                    <a:pt x="60160" y="33236"/>
                  </a:cubicBezTo>
                  <a:cubicBezTo>
                    <a:pt x="60160" y="31004"/>
                    <a:pt x="57857" y="31004"/>
                    <a:pt x="54846" y="31004"/>
                  </a:cubicBezTo>
                  <a:lnTo>
                    <a:pt x="38018" y="31004"/>
                  </a:lnTo>
                  <a:lnTo>
                    <a:pt x="44572" y="7410"/>
                  </a:lnTo>
                  <a:cubicBezTo>
                    <a:pt x="44749" y="6613"/>
                    <a:pt x="45104" y="5815"/>
                    <a:pt x="45104" y="5178"/>
                  </a:cubicBezTo>
                  <a:cubicBezTo>
                    <a:pt x="45104" y="2308"/>
                    <a:pt x="42624" y="76"/>
                    <a:pt x="39081" y="76"/>
                  </a:cubicBezTo>
                  <a:cubicBezTo>
                    <a:pt x="34653" y="76"/>
                    <a:pt x="31996" y="2786"/>
                    <a:pt x="30756" y="6931"/>
                  </a:cubicBezTo>
                  <a:cubicBezTo>
                    <a:pt x="29516" y="10917"/>
                    <a:pt x="31818" y="3265"/>
                    <a:pt x="24024" y="31004"/>
                  </a:cubicBezTo>
                  <a:lnTo>
                    <a:pt x="5957" y="31004"/>
                  </a:lnTo>
                  <a:cubicBezTo>
                    <a:pt x="2591" y="31004"/>
                    <a:pt x="288" y="31004"/>
                    <a:pt x="288" y="34511"/>
                  </a:cubicBezTo>
                  <a:cubicBezTo>
                    <a:pt x="288" y="36743"/>
                    <a:pt x="2414" y="36743"/>
                    <a:pt x="5602" y="36743"/>
                  </a:cubicBezTo>
                  <a:lnTo>
                    <a:pt x="22430" y="36743"/>
                  </a:lnTo>
                  <a:lnTo>
                    <a:pt x="11979" y="74367"/>
                  </a:lnTo>
                  <a:cubicBezTo>
                    <a:pt x="10916" y="78352"/>
                    <a:pt x="9322" y="84092"/>
                    <a:pt x="9322" y="86164"/>
                  </a:cubicBezTo>
                  <a:cubicBezTo>
                    <a:pt x="9322" y="95570"/>
                    <a:pt x="18179" y="101309"/>
                    <a:pt x="28276" y="101309"/>
                  </a:cubicBezTo>
                  <a:cubicBezTo>
                    <a:pt x="47938" y="101309"/>
                    <a:pt x="59097" y="78990"/>
                    <a:pt x="59097" y="76918"/>
                  </a:cubicBezTo>
                  <a:cubicBezTo>
                    <a:pt x="59097" y="74845"/>
                    <a:pt x="56795" y="74845"/>
                    <a:pt x="56263" y="74845"/>
                  </a:cubicBezTo>
                  <a:cubicBezTo>
                    <a:pt x="54138" y="74845"/>
                    <a:pt x="53960" y="75164"/>
                    <a:pt x="52543" y="77874"/>
                  </a:cubicBezTo>
                  <a:cubicBezTo>
                    <a:pt x="47584" y="87918"/>
                    <a:pt x="38550" y="96845"/>
                    <a:pt x="28807" y="96845"/>
                  </a:cubicBezTo>
                  <a:cubicBezTo>
                    <a:pt x="25087" y="96845"/>
                    <a:pt x="22607" y="94773"/>
                    <a:pt x="22607" y="89034"/>
                  </a:cubicBezTo>
                  <a:cubicBezTo>
                    <a:pt x="22607" y="87440"/>
                    <a:pt x="23316" y="84092"/>
                    <a:pt x="23670" y="82497"/>
                  </a:cubicBezTo>
                  <a:lnTo>
                    <a:pt x="36424" y="36743"/>
                  </a:lnTo>
                  <a:close/>
                </a:path>
              </a:pathLst>
            </a:custGeom>
            <a:solidFill>
              <a:srgbClr val="000000"/>
            </a:solidFill>
            <a:ln w="2540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933CA7B3-1835-646F-EA10-89286106EC2F}"/>
                </a:ext>
              </a:extLst>
            </p:cNvPr>
            <p:cNvSpPr/>
            <p:nvPr>
              <p:custDataLst>
                <p:tags r:id="rId31"/>
              </p:custDataLst>
            </p:nvPr>
          </p:nvSpPr>
          <p:spPr>
            <a:xfrm>
              <a:off x="9957681" y="4238415"/>
              <a:ext cx="119743" cy="7811"/>
            </a:xfrm>
            <a:custGeom>
              <a:avLst/>
              <a:gdLst>
                <a:gd name="connsiteX0" fmla="*/ 112950 w 119743"/>
                <a:gd name="connsiteY0" fmla="*/ 7888 h 7811"/>
                <a:gd name="connsiteX1" fmla="*/ 120035 w 119743"/>
                <a:gd name="connsiteY1" fmla="*/ 4062 h 7811"/>
                <a:gd name="connsiteX2" fmla="*/ 112950 w 119743"/>
                <a:gd name="connsiteY2" fmla="*/ 76 h 7811"/>
                <a:gd name="connsiteX3" fmla="*/ 7377 w 119743"/>
                <a:gd name="connsiteY3" fmla="*/ 76 h 7811"/>
                <a:gd name="connsiteX4" fmla="*/ 291 w 119743"/>
                <a:gd name="connsiteY4" fmla="*/ 3902 h 7811"/>
                <a:gd name="connsiteX5" fmla="*/ 7377 w 119743"/>
                <a:gd name="connsiteY5" fmla="*/ 7888 h 7811"/>
                <a:gd name="connsiteX6" fmla="*/ 112950 w 119743"/>
                <a:gd name="connsiteY6" fmla="*/ 7888 h 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7811">
                  <a:moveTo>
                    <a:pt x="112950" y="7888"/>
                  </a:moveTo>
                  <a:cubicBezTo>
                    <a:pt x="115784" y="7888"/>
                    <a:pt x="120035" y="7888"/>
                    <a:pt x="120035" y="4062"/>
                  </a:cubicBezTo>
                  <a:cubicBezTo>
                    <a:pt x="120035" y="76"/>
                    <a:pt x="115961" y="76"/>
                    <a:pt x="112950" y="76"/>
                  </a:cubicBezTo>
                  <a:lnTo>
                    <a:pt x="7377" y="76"/>
                  </a:lnTo>
                  <a:cubicBezTo>
                    <a:pt x="4543" y="76"/>
                    <a:pt x="291" y="76"/>
                    <a:pt x="291" y="3902"/>
                  </a:cubicBezTo>
                  <a:cubicBezTo>
                    <a:pt x="291" y="7888"/>
                    <a:pt x="4365" y="7888"/>
                    <a:pt x="7377" y="7888"/>
                  </a:cubicBezTo>
                  <a:lnTo>
                    <a:pt x="112950" y="7888"/>
                  </a:lnTo>
                  <a:close/>
                </a:path>
              </a:pathLst>
            </a:custGeom>
            <a:solidFill>
              <a:srgbClr val="000000"/>
            </a:solidFill>
            <a:ln w="254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2CCA47B0-BD89-4023-B01D-BD516320A51B}"/>
                </a:ext>
              </a:extLst>
            </p:cNvPr>
            <p:cNvSpPr/>
            <p:nvPr>
              <p:custDataLst>
                <p:tags r:id="rId32"/>
              </p:custDataLst>
            </p:nvPr>
          </p:nvSpPr>
          <p:spPr>
            <a:xfrm>
              <a:off x="10116016" y="4176399"/>
              <a:ext cx="64477" cy="105856"/>
            </a:xfrm>
            <a:custGeom>
              <a:avLst/>
              <a:gdLst>
                <a:gd name="connsiteX0" fmla="*/ 40330 w 64477"/>
                <a:gd name="connsiteY0" fmla="*/ 4540 h 105856"/>
                <a:gd name="connsiteX1" fmla="*/ 35016 w 64477"/>
                <a:gd name="connsiteY1" fmla="*/ 76 h 105856"/>
                <a:gd name="connsiteX2" fmla="*/ 298 w 64477"/>
                <a:gd name="connsiteY2" fmla="*/ 10279 h 105856"/>
                <a:gd name="connsiteX3" fmla="*/ 298 w 64477"/>
                <a:gd name="connsiteY3" fmla="*/ 16018 h 105856"/>
                <a:gd name="connsiteX4" fmla="*/ 25982 w 64477"/>
                <a:gd name="connsiteY4" fmla="*/ 11555 h 105856"/>
                <a:gd name="connsiteX5" fmla="*/ 25982 w 64477"/>
                <a:gd name="connsiteY5" fmla="*/ 92860 h 105856"/>
                <a:gd name="connsiteX6" fmla="*/ 8269 w 64477"/>
                <a:gd name="connsiteY6" fmla="*/ 100193 h 105856"/>
                <a:gd name="connsiteX7" fmla="*/ 1537 w 64477"/>
                <a:gd name="connsiteY7" fmla="*/ 100193 h 105856"/>
                <a:gd name="connsiteX8" fmla="*/ 1537 w 64477"/>
                <a:gd name="connsiteY8" fmla="*/ 105933 h 105856"/>
                <a:gd name="connsiteX9" fmla="*/ 33068 w 64477"/>
                <a:gd name="connsiteY9" fmla="*/ 105295 h 105856"/>
                <a:gd name="connsiteX10" fmla="*/ 64775 w 64477"/>
                <a:gd name="connsiteY10" fmla="*/ 105933 h 105856"/>
                <a:gd name="connsiteX11" fmla="*/ 64775 w 64477"/>
                <a:gd name="connsiteY11" fmla="*/ 100193 h 105856"/>
                <a:gd name="connsiteX12" fmla="*/ 58044 w 64477"/>
                <a:gd name="connsiteY12" fmla="*/ 100193 h 105856"/>
                <a:gd name="connsiteX13" fmla="*/ 40330 w 64477"/>
                <a:gd name="connsiteY13" fmla="*/ 92860 h 105856"/>
                <a:gd name="connsiteX14" fmla="*/ 40330 w 64477"/>
                <a:gd name="connsiteY14" fmla="*/ 4540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330" y="4540"/>
                  </a:moveTo>
                  <a:cubicBezTo>
                    <a:pt x="40330" y="236"/>
                    <a:pt x="39976" y="76"/>
                    <a:pt x="35016" y="76"/>
                  </a:cubicBezTo>
                  <a:cubicBezTo>
                    <a:pt x="23679" y="10120"/>
                    <a:pt x="7560" y="10279"/>
                    <a:pt x="298" y="10279"/>
                  </a:cubicBezTo>
                  <a:lnTo>
                    <a:pt x="298" y="16018"/>
                  </a:lnTo>
                  <a:cubicBezTo>
                    <a:pt x="4549" y="16018"/>
                    <a:pt x="16240" y="16018"/>
                    <a:pt x="25982" y="11555"/>
                  </a:cubicBezTo>
                  <a:lnTo>
                    <a:pt x="25982" y="92860"/>
                  </a:lnTo>
                  <a:cubicBezTo>
                    <a:pt x="25982" y="98121"/>
                    <a:pt x="25982" y="100193"/>
                    <a:pt x="8269" y="100193"/>
                  </a:cubicBezTo>
                  <a:lnTo>
                    <a:pt x="1537" y="100193"/>
                  </a:lnTo>
                  <a:lnTo>
                    <a:pt x="1537" y="105933"/>
                  </a:lnTo>
                  <a:cubicBezTo>
                    <a:pt x="4726" y="105773"/>
                    <a:pt x="26514" y="105295"/>
                    <a:pt x="33068" y="105295"/>
                  </a:cubicBezTo>
                  <a:cubicBezTo>
                    <a:pt x="38559" y="105295"/>
                    <a:pt x="60878" y="105773"/>
                    <a:pt x="64775" y="105933"/>
                  </a:cubicBezTo>
                  <a:lnTo>
                    <a:pt x="64775" y="100193"/>
                  </a:lnTo>
                  <a:lnTo>
                    <a:pt x="58044" y="100193"/>
                  </a:lnTo>
                  <a:cubicBezTo>
                    <a:pt x="40330" y="100193"/>
                    <a:pt x="40330" y="98121"/>
                    <a:pt x="40330" y="92860"/>
                  </a:cubicBezTo>
                  <a:lnTo>
                    <a:pt x="40330" y="4540"/>
                  </a:lnTo>
                  <a:close/>
                </a:path>
              </a:pathLst>
            </a:custGeom>
            <a:solidFill>
              <a:srgbClr val="000000"/>
            </a:solidFill>
            <a:ln w="2540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B1985881-8F9E-84ED-CD23-40855D62061F}"/>
                </a:ext>
              </a:extLst>
            </p:cNvPr>
            <p:cNvSpPr/>
            <p:nvPr>
              <p:custDataLst>
                <p:tags r:id="rId33"/>
              </p:custDataLst>
            </p:nvPr>
          </p:nvSpPr>
          <p:spPr>
            <a:xfrm>
              <a:off x="10224654" y="4077285"/>
              <a:ext cx="58707" cy="227745"/>
            </a:xfrm>
            <a:custGeom>
              <a:avLst/>
              <a:gdLst>
                <a:gd name="connsiteX0" fmla="*/ 59010 w 58707"/>
                <a:gd name="connsiteY0" fmla="*/ 113948 h 227745"/>
                <a:gd name="connsiteX1" fmla="*/ 42308 w 58707"/>
                <a:gd name="connsiteY1" fmla="*/ 42891 h 227745"/>
                <a:gd name="connsiteX2" fmla="*/ 2833 w 58707"/>
                <a:gd name="connsiteY2" fmla="*/ 75 h 227745"/>
                <a:gd name="connsiteX3" fmla="*/ 302 w 58707"/>
                <a:gd name="connsiteY3" fmla="*/ 2352 h 227745"/>
                <a:gd name="connsiteX4" fmla="*/ 5110 w 58707"/>
                <a:gd name="connsiteY4" fmla="*/ 7590 h 227745"/>
                <a:gd name="connsiteX5" fmla="*/ 44333 w 58707"/>
                <a:gd name="connsiteY5" fmla="*/ 113948 h 227745"/>
                <a:gd name="connsiteX6" fmla="*/ 3592 w 58707"/>
                <a:gd name="connsiteY6" fmla="*/ 221672 h 227745"/>
                <a:gd name="connsiteX7" fmla="*/ 302 w 58707"/>
                <a:gd name="connsiteY7" fmla="*/ 225543 h 227745"/>
                <a:gd name="connsiteX8" fmla="*/ 2833 w 58707"/>
                <a:gd name="connsiteY8" fmla="*/ 227821 h 227745"/>
                <a:gd name="connsiteX9" fmla="*/ 43068 w 58707"/>
                <a:gd name="connsiteY9" fmla="*/ 183410 h 227745"/>
                <a:gd name="connsiteX10" fmla="*/ 59010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9010" y="113948"/>
                  </a:moveTo>
                  <a:cubicBezTo>
                    <a:pt x="59010" y="96184"/>
                    <a:pt x="56226" y="68626"/>
                    <a:pt x="42308" y="42891"/>
                  </a:cubicBezTo>
                  <a:cubicBezTo>
                    <a:pt x="27125" y="14878"/>
                    <a:pt x="5363" y="75"/>
                    <a:pt x="2833" y="75"/>
                  </a:cubicBezTo>
                  <a:cubicBezTo>
                    <a:pt x="1314" y="75"/>
                    <a:pt x="302" y="986"/>
                    <a:pt x="302" y="2352"/>
                  </a:cubicBezTo>
                  <a:cubicBezTo>
                    <a:pt x="302" y="3035"/>
                    <a:pt x="302" y="3491"/>
                    <a:pt x="5110" y="7590"/>
                  </a:cubicBezTo>
                  <a:cubicBezTo>
                    <a:pt x="29909" y="30137"/>
                    <a:pt x="44333" y="66349"/>
                    <a:pt x="44333" y="113948"/>
                  </a:cubicBezTo>
                  <a:cubicBezTo>
                    <a:pt x="44333" y="152892"/>
                    <a:pt x="34970" y="192976"/>
                    <a:pt x="3592" y="221672"/>
                  </a:cubicBezTo>
                  <a:cubicBezTo>
                    <a:pt x="302" y="224404"/>
                    <a:pt x="302" y="224860"/>
                    <a:pt x="302" y="225543"/>
                  </a:cubicBezTo>
                  <a:cubicBezTo>
                    <a:pt x="302" y="226910"/>
                    <a:pt x="1314" y="227821"/>
                    <a:pt x="2833" y="227821"/>
                  </a:cubicBezTo>
                  <a:cubicBezTo>
                    <a:pt x="5363" y="227821"/>
                    <a:pt x="28138" y="212334"/>
                    <a:pt x="43068" y="183410"/>
                  </a:cubicBezTo>
                  <a:cubicBezTo>
                    <a:pt x="55973" y="158358"/>
                    <a:pt x="59010" y="133078"/>
                    <a:pt x="59010" y="113948"/>
                  </a:cubicBezTo>
                  <a:close/>
                </a:path>
              </a:pathLst>
            </a:custGeom>
            <a:solidFill>
              <a:srgbClr val="000000"/>
            </a:solidFill>
            <a:ln w="25400" cap="flat">
              <a:noFill/>
              <a:prstDash val="solid"/>
              <a:miter/>
            </a:ln>
          </p:spPr>
          <p:txBody>
            <a:bodyPr rtlCol="0" anchor="ctr"/>
            <a:lstStyle/>
            <a:p>
              <a:endParaRPr lang="en-CN"/>
            </a:p>
          </p:txBody>
        </p:sp>
      </p:grpSp>
      <p:sp>
        <p:nvSpPr>
          <p:cNvPr id="18510" name="TextBox 18509">
            <a:extLst>
              <a:ext uri="{FF2B5EF4-FFF2-40B4-BE49-F238E27FC236}">
                <a16:creationId xmlns:a16="http://schemas.microsoft.com/office/drawing/2014/main" id="{FFD5B4B1-9742-A781-1B7F-DD30E226B424}"/>
              </a:ext>
            </a:extLst>
          </p:cNvPr>
          <p:cNvSpPr txBox="1"/>
          <p:nvPr/>
        </p:nvSpPr>
        <p:spPr>
          <a:xfrm>
            <a:off x="124950" y="3500958"/>
            <a:ext cx="11635249" cy="1596014"/>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上式中，NeuSum采用了与REFRESH相同的评价函数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r(</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来计算句子集合整体与标准摘要之间的相关性分数。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表示文档中的某个句子，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表示在</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时刻已经被选择的摘要句组成的集合。在每一个时间步</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，模型会选出能使摘要整体增益最大的句子（即函数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g</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达到最大值的句子）直至达到摘要限制的长度。</a:t>
            </a:r>
          </a:p>
        </p:txBody>
      </p:sp>
      <p:grpSp>
        <p:nvGrpSpPr>
          <p:cNvPr id="18516" name="Group 18515" descr="\documentclass{article}&#10;\usepackage{amsmath, amsfonts , amssymb, bm}&#10;\pagestyle{empty}&#10;\begin{document}&#10;&#10;&#10;$S_i$&#10;&#10;\end{document}" title="IguanaTex Vector Display">
            <a:extLst>
              <a:ext uri="{FF2B5EF4-FFF2-40B4-BE49-F238E27FC236}">
                <a16:creationId xmlns:a16="http://schemas.microsoft.com/office/drawing/2014/main" id="{DCC25397-B0D8-8E9C-AEC7-06422E0A652E}"/>
              </a:ext>
            </a:extLst>
          </p:cNvPr>
          <p:cNvGrpSpPr>
            <a:grpSpLocks noChangeAspect="1"/>
          </p:cNvGrpSpPr>
          <p:nvPr>
            <p:custDataLst>
              <p:tags r:id="rId2"/>
            </p:custDataLst>
          </p:nvPr>
        </p:nvGrpSpPr>
        <p:grpSpPr>
          <a:xfrm>
            <a:off x="1322244" y="4030747"/>
            <a:ext cx="204009" cy="218129"/>
            <a:chOff x="4501651" y="3955820"/>
            <a:chExt cx="204009" cy="218129"/>
          </a:xfrm>
        </p:grpSpPr>
        <p:sp>
          <p:nvSpPr>
            <p:cNvPr id="18514" name="Freeform 18513">
              <a:extLst>
                <a:ext uri="{FF2B5EF4-FFF2-40B4-BE49-F238E27FC236}">
                  <a16:creationId xmlns:a16="http://schemas.microsoft.com/office/drawing/2014/main" id="{AA3E0525-4899-EF45-5598-888A2579DD54}"/>
                </a:ext>
              </a:extLst>
            </p:cNvPr>
            <p:cNvSpPr/>
            <p:nvPr>
              <p:custDataLst>
                <p:tags r:id="rId6"/>
              </p:custDataLst>
            </p:nvPr>
          </p:nvSpPr>
          <p:spPr>
            <a:xfrm>
              <a:off x="4501651" y="3955820"/>
              <a:ext cx="150059" cy="183968"/>
            </a:xfrm>
            <a:custGeom>
              <a:avLst/>
              <a:gdLst>
                <a:gd name="connsiteX0" fmla="*/ 150136 w 150059"/>
                <a:gd name="connsiteY0" fmla="*/ 2593 h 183968"/>
                <a:gd name="connsiteX1" fmla="*/ 147352 w 150059"/>
                <a:gd name="connsiteY1" fmla="*/ 63 h 183968"/>
                <a:gd name="connsiteX2" fmla="*/ 142798 w 150059"/>
                <a:gd name="connsiteY2" fmla="*/ 3859 h 183968"/>
                <a:gd name="connsiteX3" fmla="*/ 130651 w 150059"/>
                <a:gd name="connsiteY3" fmla="*/ 18282 h 183968"/>
                <a:gd name="connsiteX4" fmla="*/ 94465 w 150059"/>
                <a:gd name="connsiteY4" fmla="*/ 63 h 183968"/>
                <a:gd name="connsiteX5" fmla="*/ 31961 w 150059"/>
                <a:gd name="connsiteY5" fmla="*/ 59783 h 183968"/>
                <a:gd name="connsiteX6" fmla="*/ 58278 w 150059"/>
                <a:gd name="connsiteY6" fmla="*/ 95716 h 183968"/>
                <a:gd name="connsiteX7" fmla="*/ 85355 w 150059"/>
                <a:gd name="connsiteY7" fmla="*/ 102802 h 183968"/>
                <a:gd name="connsiteX8" fmla="*/ 108636 w 150059"/>
                <a:gd name="connsiteY8" fmla="*/ 129625 h 183968"/>
                <a:gd name="connsiteX9" fmla="*/ 63086 w 150059"/>
                <a:gd name="connsiteY9" fmla="*/ 176186 h 183968"/>
                <a:gd name="connsiteX10" fmla="*/ 18803 w 150059"/>
                <a:gd name="connsiteY10" fmla="*/ 139241 h 183968"/>
                <a:gd name="connsiteX11" fmla="*/ 20321 w 150059"/>
                <a:gd name="connsiteY11" fmla="*/ 125576 h 183968"/>
                <a:gd name="connsiteX12" fmla="*/ 20827 w 150059"/>
                <a:gd name="connsiteY12" fmla="*/ 123805 h 183968"/>
                <a:gd name="connsiteX13" fmla="*/ 17790 w 150059"/>
                <a:gd name="connsiteY13" fmla="*/ 121021 h 183968"/>
                <a:gd name="connsiteX14" fmla="*/ 15260 w 150059"/>
                <a:gd name="connsiteY14" fmla="*/ 122033 h 183968"/>
                <a:gd name="connsiteX15" fmla="*/ 77 w 150059"/>
                <a:gd name="connsiteY15" fmla="*/ 181500 h 183968"/>
                <a:gd name="connsiteX16" fmla="*/ 2860 w 150059"/>
                <a:gd name="connsiteY16" fmla="*/ 184031 h 183968"/>
                <a:gd name="connsiteX17" fmla="*/ 7415 w 150059"/>
                <a:gd name="connsiteY17" fmla="*/ 180235 h 183968"/>
                <a:gd name="connsiteX18" fmla="*/ 19815 w 150059"/>
                <a:gd name="connsiteY18" fmla="*/ 165811 h 183968"/>
                <a:gd name="connsiteX19" fmla="*/ 62580 w 150059"/>
                <a:gd name="connsiteY19" fmla="*/ 184031 h 183968"/>
                <a:gd name="connsiteX20" fmla="*/ 126855 w 150059"/>
                <a:gd name="connsiteY20" fmla="*/ 118997 h 183968"/>
                <a:gd name="connsiteX21" fmla="*/ 114456 w 150059"/>
                <a:gd name="connsiteY21" fmla="*/ 89390 h 183968"/>
                <a:gd name="connsiteX22" fmla="*/ 82318 w 150059"/>
                <a:gd name="connsiteY22" fmla="*/ 76737 h 183968"/>
                <a:gd name="connsiteX23" fmla="*/ 65364 w 150059"/>
                <a:gd name="connsiteY23" fmla="*/ 72182 h 183968"/>
                <a:gd name="connsiteX24" fmla="*/ 49928 w 150059"/>
                <a:gd name="connsiteY24" fmla="*/ 49155 h 183968"/>
                <a:gd name="connsiteX25" fmla="*/ 94212 w 150059"/>
                <a:gd name="connsiteY25" fmla="*/ 7148 h 183968"/>
                <a:gd name="connsiteX26" fmla="*/ 130651 w 150059"/>
                <a:gd name="connsiteY26" fmla="*/ 46371 h 183968"/>
                <a:gd name="connsiteX27" fmla="*/ 129639 w 150059"/>
                <a:gd name="connsiteY27" fmla="*/ 60542 h 183968"/>
                <a:gd name="connsiteX28" fmla="*/ 132675 w 150059"/>
                <a:gd name="connsiteY28" fmla="*/ 63072 h 183968"/>
                <a:gd name="connsiteX29" fmla="*/ 136471 w 150059"/>
                <a:gd name="connsiteY29" fmla="*/ 58011 h 183968"/>
                <a:gd name="connsiteX30" fmla="*/ 150136 w 150059"/>
                <a:gd name="connsiteY30" fmla="*/ 2593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83968">
                  <a:moveTo>
                    <a:pt x="150136" y="2593"/>
                  </a:moveTo>
                  <a:cubicBezTo>
                    <a:pt x="150136" y="1834"/>
                    <a:pt x="149630" y="63"/>
                    <a:pt x="147352" y="63"/>
                  </a:cubicBezTo>
                  <a:cubicBezTo>
                    <a:pt x="146087" y="63"/>
                    <a:pt x="145834" y="316"/>
                    <a:pt x="142798" y="3859"/>
                  </a:cubicBezTo>
                  <a:lnTo>
                    <a:pt x="130651" y="18282"/>
                  </a:lnTo>
                  <a:cubicBezTo>
                    <a:pt x="124072" y="6389"/>
                    <a:pt x="110913" y="63"/>
                    <a:pt x="94465" y="63"/>
                  </a:cubicBezTo>
                  <a:cubicBezTo>
                    <a:pt x="62327" y="63"/>
                    <a:pt x="31961" y="29164"/>
                    <a:pt x="31961" y="59783"/>
                  </a:cubicBezTo>
                  <a:cubicBezTo>
                    <a:pt x="31961" y="80280"/>
                    <a:pt x="45373" y="91920"/>
                    <a:pt x="58278" y="95716"/>
                  </a:cubicBezTo>
                  <a:lnTo>
                    <a:pt x="85355" y="102802"/>
                  </a:lnTo>
                  <a:cubicBezTo>
                    <a:pt x="94718" y="105079"/>
                    <a:pt x="108636" y="108875"/>
                    <a:pt x="108636" y="129625"/>
                  </a:cubicBezTo>
                  <a:cubicBezTo>
                    <a:pt x="108636" y="152400"/>
                    <a:pt x="87885" y="176186"/>
                    <a:pt x="63086" y="176186"/>
                  </a:cubicBezTo>
                  <a:cubicBezTo>
                    <a:pt x="46891" y="176186"/>
                    <a:pt x="18803" y="170619"/>
                    <a:pt x="18803" y="139241"/>
                  </a:cubicBezTo>
                  <a:cubicBezTo>
                    <a:pt x="18803" y="133168"/>
                    <a:pt x="20068" y="127094"/>
                    <a:pt x="20321" y="125576"/>
                  </a:cubicBezTo>
                  <a:cubicBezTo>
                    <a:pt x="20574" y="124564"/>
                    <a:pt x="20827" y="124311"/>
                    <a:pt x="20827" y="123805"/>
                  </a:cubicBezTo>
                  <a:cubicBezTo>
                    <a:pt x="20827" y="121274"/>
                    <a:pt x="19056" y="121021"/>
                    <a:pt x="17790" y="121021"/>
                  </a:cubicBezTo>
                  <a:cubicBezTo>
                    <a:pt x="16525" y="121021"/>
                    <a:pt x="16019" y="121274"/>
                    <a:pt x="15260" y="122033"/>
                  </a:cubicBezTo>
                  <a:cubicBezTo>
                    <a:pt x="14248" y="123046"/>
                    <a:pt x="77" y="180741"/>
                    <a:pt x="77" y="181500"/>
                  </a:cubicBezTo>
                  <a:cubicBezTo>
                    <a:pt x="77" y="183019"/>
                    <a:pt x="1342" y="184031"/>
                    <a:pt x="2860" y="184031"/>
                  </a:cubicBezTo>
                  <a:cubicBezTo>
                    <a:pt x="4126" y="184031"/>
                    <a:pt x="4379" y="183778"/>
                    <a:pt x="7415" y="180235"/>
                  </a:cubicBezTo>
                  <a:lnTo>
                    <a:pt x="19815" y="165811"/>
                  </a:lnTo>
                  <a:cubicBezTo>
                    <a:pt x="30696" y="180488"/>
                    <a:pt x="47903" y="184031"/>
                    <a:pt x="62580" y="184031"/>
                  </a:cubicBezTo>
                  <a:cubicBezTo>
                    <a:pt x="96995" y="184031"/>
                    <a:pt x="126855" y="150375"/>
                    <a:pt x="126855" y="118997"/>
                  </a:cubicBezTo>
                  <a:cubicBezTo>
                    <a:pt x="126855" y="101536"/>
                    <a:pt x="118252" y="92933"/>
                    <a:pt x="114456" y="89390"/>
                  </a:cubicBezTo>
                  <a:cubicBezTo>
                    <a:pt x="108636" y="83570"/>
                    <a:pt x="104840" y="82557"/>
                    <a:pt x="82318" y="76737"/>
                  </a:cubicBezTo>
                  <a:cubicBezTo>
                    <a:pt x="76751" y="75219"/>
                    <a:pt x="67641" y="72688"/>
                    <a:pt x="65364" y="72182"/>
                  </a:cubicBezTo>
                  <a:cubicBezTo>
                    <a:pt x="58532" y="69905"/>
                    <a:pt x="49928" y="62566"/>
                    <a:pt x="49928" y="49155"/>
                  </a:cubicBezTo>
                  <a:cubicBezTo>
                    <a:pt x="49928" y="28658"/>
                    <a:pt x="70172" y="7148"/>
                    <a:pt x="94212" y="7148"/>
                  </a:cubicBezTo>
                  <a:cubicBezTo>
                    <a:pt x="115215" y="7148"/>
                    <a:pt x="130651" y="18029"/>
                    <a:pt x="130651" y="46371"/>
                  </a:cubicBezTo>
                  <a:cubicBezTo>
                    <a:pt x="130651" y="54469"/>
                    <a:pt x="129639" y="59024"/>
                    <a:pt x="129639" y="60542"/>
                  </a:cubicBezTo>
                  <a:cubicBezTo>
                    <a:pt x="129639" y="60795"/>
                    <a:pt x="129639" y="63072"/>
                    <a:pt x="132675" y="63072"/>
                  </a:cubicBezTo>
                  <a:cubicBezTo>
                    <a:pt x="135206" y="63072"/>
                    <a:pt x="135459" y="62313"/>
                    <a:pt x="136471" y="58011"/>
                  </a:cubicBezTo>
                  <a:lnTo>
                    <a:pt x="150136" y="2593"/>
                  </a:ln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5AF279A8-2223-0059-A058-DFFB96F5648C}"/>
                </a:ext>
              </a:extLst>
            </p:cNvPr>
            <p:cNvSpPr/>
            <p:nvPr>
              <p:custDataLst>
                <p:tags r:id="rId7"/>
              </p:custDataLst>
            </p:nvPr>
          </p:nvSpPr>
          <p:spPr>
            <a:xfrm>
              <a:off x="4651988" y="4054737"/>
              <a:ext cx="53672" cy="119212"/>
            </a:xfrm>
            <a:custGeom>
              <a:avLst/>
              <a:gdLst>
                <a:gd name="connsiteX0" fmla="*/ 49149 w 53672"/>
                <a:gd name="connsiteY0" fmla="*/ 6795 h 119212"/>
                <a:gd name="connsiteX1" fmla="*/ 42064 w 53672"/>
                <a:gd name="connsiteY1" fmla="*/ 64 h 119212"/>
                <a:gd name="connsiteX2" fmla="*/ 32144 w 53672"/>
                <a:gd name="connsiteY2" fmla="*/ 9807 h 119212"/>
                <a:gd name="connsiteX3" fmla="*/ 39230 w 53672"/>
                <a:gd name="connsiteY3" fmla="*/ 16538 h 119212"/>
                <a:gd name="connsiteX4" fmla="*/ 49149 w 53672"/>
                <a:gd name="connsiteY4" fmla="*/ 6795 h 119212"/>
                <a:gd name="connsiteX5" fmla="*/ 13014 w 53672"/>
                <a:gd name="connsiteY5" fmla="*/ 96780 h 119212"/>
                <a:gd name="connsiteX6" fmla="*/ 11420 w 53672"/>
                <a:gd name="connsiteY6" fmla="*/ 104220 h 119212"/>
                <a:gd name="connsiteX7" fmla="*/ 28247 w 53672"/>
                <a:gd name="connsiteY7" fmla="*/ 119277 h 119212"/>
                <a:gd name="connsiteX8" fmla="*/ 53755 w 53672"/>
                <a:gd name="connsiteY8" fmla="*/ 92175 h 119212"/>
                <a:gd name="connsiteX9" fmla="*/ 50921 w 53672"/>
                <a:gd name="connsiteY9" fmla="*/ 89872 h 119212"/>
                <a:gd name="connsiteX10" fmla="*/ 47555 w 53672"/>
                <a:gd name="connsiteY10" fmla="*/ 92883 h 119212"/>
                <a:gd name="connsiteX11" fmla="*/ 28779 w 53672"/>
                <a:gd name="connsiteY11" fmla="*/ 114317 h 119212"/>
                <a:gd name="connsiteX12" fmla="*/ 24350 w 53672"/>
                <a:gd name="connsiteY12" fmla="*/ 108117 h 119212"/>
                <a:gd name="connsiteX13" fmla="*/ 27185 w 53672"/>
                <a:gd name="connsiteY13" fmla="*/ 96780 h 119212"/>
                <a:gd name="connsiteX14" fmla="*/ 32853 w 53672"/>
                <a:gd name="connsiteY14" fmla="*/ 82610 h 119212"/>
                <a:gd name="connsiteX15" fmla="*/ 41533 w 53672"/>
                <a:gd name="connsiteY15" fmla="*/ 60113 h 119212"/>
                <a:gd name="connsiteX16" fmla="*/ 42595 w 53672"/>
                <a:gd name="connsiteY16" fmla="*/ 54445 h 119212"/>
                <a:gd name="connsiteX17" fmla="*/ 25768 w 53672"/>
                <a:gd name="connsiteY17" fmla="*/ 39388 h 119212"/>
                <a:gd name="connsiteX18" fmla="*/ 83 w 53672"/>
                <a:gd name="connsiteY18" fmla="*/ 66490 h 119212"/>
                <a:gd name="connsiteX19" fmla="*/ 3094 w 53672"/>
                <a:gd name="connsiteY19" fmla="*/ 68793 h 119212"/>
                <a:gd name="connsiteX20" fmla="*/ 6283 w 53672"/>
                <a:gd name="connsiteY20" fmla="*/ 65959 h 119212"/>
                <a:gd name="connsiteX21" fmla="*/ 25236 w 53672"/>
                <a:gd name="connsiteY21" fmla="*/ 44348 h 119212"/>
                <a:gd name="connsiteX22" fmla="*/ 29664 w 53672"/>
                <a:gd name="connsiteY22" fmla="*/ 50548 h 119212"/>
                <a:gd name="connsiteX23" fmla="*/ 24173 w 53672"/>
                <a:gd name="connsiteY23" fmla="*/ 68262 h 119212"/>
                <a:gd name="connsiteX24" fmla="*/ 13014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4" y="64"/>
                    <a:pt x="42064" y="64"/>
                  </a:cubicBezTo>
                  <a:cubicBezTo>
                    <a:pt x="37281" y="64"/>
                    <a:pt x="32144" y="4670"/>
                    <a:pt x="32144" y="9807"/>
                  </a:cubicBezTo>
                  <a:cubicBezTo>
                    <a:pt x="32144" y="12818"/>
                    <a:pt x="34447" y="16538"/>
                    <a:pt x="39230" y="16538"/>
                  </a:cubicBezTo>
                  <a:cubicBezTo>
                    <a:pt x="44367" y="16538"/>
                    <a:pt x="49149" y="11578"/>
                    <a:pt x="49149" y="6795"/>
                  </a:cubicBezTo>
                  <a:close/>
                  <a:moveTo>
                    <a:pt x="13014" y="96780"/>
                  </a:moveTo>
                  <a:cubicBezTo>
                    <a:pt x="12305" y="99083"/>
                    <a:pt x="11420" y="101209"/>
                    <a:pt x="11420" y="104220"/>
                  </a:cubicBezTo>
                  <a:cubicBezTo>
                    <a:pt x="11420" y="112545"/>
                    <a:pt x="18505" y="119277"/>
                    <a:pt x="28247" y="119277"/>
                  </a:cubicBezTo>
                  <a:cubicBezTo>
                    <a:pt x="45961" y="119277"/>
                    <a:pt x="53755" y="94832"/>
                    <a:pt x="53755" y="92175"/>
                  </a:cubicBezTo>
                  <a:cubicBezTo>
                    <a:pt x="53755" y="89872"/>
                    <a:pt x="51452" y="89872"/>
                    <a:pt x="50921" y="89872"/>
                  </a:cubicBezTo>
                  <a:cubicBezTo>
                    <a:pt x="48441" y="89872"/>
                    <a:pt x="48264" y="90935"/>
                    <a:pt x="47555" y="92883"/>
                  </a:cubicBezTo>
                  <a:cubicBezTo>
                    <a:pt x="43481" y="107054"/>
                    <a:pt x="35687" y="114317"/>
                    <a:pt x="28779" y="114317"/>
                  </a:cubicBezTo>
                  <a:cubicBezTo>
                    <a:pt x="25236" y="114317"/>
                    <a:pt x="24350" y="112014"/>
                    <a:pt x="24350" y="108117"/>
                  </a:cubicBezTo>
                  <a:cubicBezTo>
                    <a:pt x="24350" y="104043"/>
                    <a:pt x="25590" y="100677"/>
                    <a:pt x="27185" y="96780"/>
                  </a:cubicBezTo>
                  <a:cubicBezTo>
                    <a:pt x="28956" y="91998"/>
                    <a:pt x="30904" y="87215"/>
                    <a:pt x="32853" y="82610"/>
                  </a:cubicBezTo>
                  <a:cubicBezTo>
                    <a:pt x="34447" y="78358"/>
                    <a:pt x="40824" y="62239"/>
                    <a:pt x="41533" y="60113"/>
                  </a:cubicBezTo>
                  <a:cubicBezTo>
                    <a:pt x="42064" y="58342"/>
                    <a:pt x="42595" y="56216"/>
                    <a:pt x="42595" y="54445"/>
                  </a:cubicBezTo>
                  <a:cubicBezTo>
                    <a:pt x="42595" y="46120"/>
                    <a:pt x="35510" y="39388"/>
                    <a:pt x="25768" y="39388"/>
                  </a:cubicBezTo>
                  <a:cubicBezTo>
                    <a:pt x="8231" y="39388"/>
                    <a:pt x="83" y="63479"/>
                    <a:pt x="83" y="66490"/>
                  </a:cubicBezTo>
                  <a:cubicBezTo>
                    <a:pt x="83" y="68793"/>
                    <a:pt x="2563" y="68793"/>
                    <a:pt x="3094" y="68793"/>
                  </a:cubicBezTo>
                  <a:cubicBezTo>
                    <a:pt x="5574" y="68793"/>
                    <a:pt x="5751" y="67907"/>
                    <a:pt x="6283" y="65959"/>
                  </a:cubicBezTo>
                  <a:cubicBezTo>
                    <a:pt x="10888" y="50725"/>
                    <a:pt x="18682" y="44348"/>
                    <a:pt x="25236" y="44348"/>
                  </a:cubicBezTo>
                  <a:cubicBezTo>
                    <a:pt x="28070" y="44348"/>
                    <a:pt x="29664" y="45765"/>
                    <a:pt x="29664" y="50548"/>
                  </a:cubicBezTo>
                  <a:cubicBezTo>
                    <a:pt x="29664" y="54622"/>
                    <a:pt x="28602" y="57279"/>
                    <a:pt x="24173" y="68262"/>
                  </a:cubicBezTo>
                  <a:lnTo>
                    <a:pt x="13014" y="96780"/>
                  </a:lnTo>
                  <a:close/>
                </a:path>
              </a:pathLst>
            </a:custGeom>
            <a:solidFill>
              <a:srgbClr val="000000"/>
            </a:solidFill>
            <a:ln w="25400" cap="flat">
              <a:noFill/>
              <a:prstDash val="solid"/>
              <a:miter/>
            </a:ln>
          </p:spPr>
          <p:txBody>
            <a:bodyPr rtlCol="0" anchor="ctr"/>
            <a:lstStyle/>
            <a:p>
              <a:endParaRPr lang="en-CN"/>
            </a:p>
          </p:txBody>
        </p:sp>
      </p:grpSp>
      <p:grpSp>
        <p:nvGrpSpPr>
          <p:cNvPr id="18522" name="Group 18521" descr="\documentclass{article}&#10;\usepackage{amsmath, amsfonts , amssymb, bm}&#10;\pagestyle{empty}&#10;\begin{document}&#10;&#10;&#10;$\bm{S}_t$&#10;&#10;\end{document}" title="IguanaTex Vector Display">
            <a:extLst>
              <a:ext uri="{FF2B5EF4-FFF2-40B4-BE49-F238E27FC236}">
                <a16:creationId xmlns:a16="http://schemas.microsoft.com/office/drawing/2014/main" id="{E65BEA4B-0063-70F1-2610-BBA89F789918}"/>
              </a:ext>
            </a:extLst>
          </p:cNvPr>
          <p:cNvGrpSpPr>
            <a:grpSpLocks noChangeAspect="1"/>
          </p:cNvGrpSpPr>
          <p:nvPr>
            <p:custDataLst>
              <p:tags r:id="rId3"/>
            </p:custDataLst>
          </p:nvPr>
        </p:nvGrpSpPr>
        <p:grpSpPr>
          <a:xfrm>
            <a:off x="4909495" y="4013919"/>
            <a:ext cx="203765" cy="217624"/>
            <a:chOff x="4308219" y="3956326"/>
            <a:chExt cx="203765" cy="217624"/>
          </a:xfrm>
        </p:grpSpPr>
        <p:sp>
          <p:nvSpPr>
            <p:cNvPr id="18520" name="Freeform 18519">
              <a:extLst>
                <a:ext uri="{FF2B5EF4-FFF2-40B4-BE49-F238E27FC236}">
                  <a16:creationId xmlns:a16="http://schemas.microsoft.com/office/drawing/2014/main" id="{1AF33B15-BC90-ECCC-0426-DD42CBACDEA1}"/>
                </a:ext>
              </a:extLst>
            </p:cNvPr>
            <p:cNvSpPr/>
            <p:nvPr>
              <p:custDataLst>
                <p:tags r:id="rId4"/>
              </p:custDataLst>
            </p:nvPr>
          </p:nvSpPr>
          <p:spPr>
            <a:xfrm>
              <a:off x="4308219" y="3956326"/>
              <a:ext cx="148034" cy="182196"/>
            </a:xfrm>
            <a:custGeom>
              <a:avLst/>
              <a:gdLst>
                <a:gd name="connsiteX0" fmla="*/ 147201 w 148034"/>
                <a:gd name="connsiteY0" fmla="*/ 8920 h 182196"/>
                <a:gd name="connsiteX1" fmla="*/ 148112 w 148034"/>
                <a:gd name="connsiteY1" fmla="*/ 3859 h 182196"/>
                <a:gd name="connsiteX2" fmla="*/ 144012 w 148034"/>
                <a:gd name="connsiteY2" fmla="*/ 63 h 182196"/>
                <a:gd name="connsiteX3" fmla="*/ 139002 w 148034"/>
                <a:gd name="connsiteY3" fmla="*/ 3099 h 182196"/>
                <a:gd name="connsiteX4" fmla="*/ 126476 w 148034"/>
                <a:gd name="connsiteY4" fmla="*/ 14740 h 182196"/>
                <a:gd name="connsiteX5" fmla="*/ 90264 w 148034"/>
                <a:gd name="connsiteY5" fmla="*/ 63 h 182196"/>
                <a:gd name="connsiteX6" fmla="*/ 27406 w 148034"/>
                <a:gd name="connsiteY6" fmla="*/ 62060 h 182196"/>
                <a:gd name="connsiteX7" fmla="*/ 38338 w 148034"/>
                <a:gd name="connsiteY7" fmla="*/ 90908 h 182196"/>
                <a:gd name="connsiteX8" fmla="*/ 68628 w 148034"/>
                <a:gd name="connsiteY8" fmla="*/ 104320 h 182196"/>
                <a:gd name="connsiteX9" fmla="*/ 86392 w 148034"/>
                <a:gd name="connsiteY9" fmla="*/ 108875 h 182196"/>
                <a:gd name="connsiteX10" fmla="*/ 104384 w 148034"/>
                <a:gd name="connsiteY10" fmla="*/ 131649 h 182196"/>
                <a:gd name="connsiteX11" fmla="*/ 65440 w 148034"/>
                <a:gd name="connsiteY11" fmla="*/ 170366 h 182196"/>
                <a:gd name="connsiteX12" fmla="*/ 34466 w 148034"/>
                <a:gd name="connsiteY12" fmla="*/ 162775 h 182196"/>
                <a:gd name="connsiteX13" fmla="*/ 21485 w 148034"/>
                <a:gd name="connsiteY13" fmla="*/ 136710 h 182196"/>
                <a:gd name="connsiteX14" fmla="*/ 22624 w 148034"/>
                <a:gd name="connsiteY14" fmla="*/ 126335 h 182196"/>
                <a:gd name="connsiteX15" fmla="*/ 22851 w 148034"/>
                <a:gd name="connsiteY15" fmla="*/ 123805 h 182196"/>
                <a:gd name="connsiteX16" fmla="*/ 17613 w 148034"/>
                <a:gd name="connsiteY16" fmla="*/ 120262 h 182196"/>
                <a:gd name="connsiteX17" fmla="*/ 11692 w 148034"/>
                <a:gd name="connsiteY17" fmla="*/ 126082 h 182196"/>
                <a:gd name="connsiteX18" fmla="*/ 77 w 148034"/>
                <a:gd name="connsiteY18" fmla="*/ 178717 h 182196"/>
                <a:gd name="connsiteX19" fmla="*/ 3948 w 148034"/>
                <a:gd name="connsiteY19" fmla="*/ 182260 h 182196"/>
                <a:gd name="connsiteX20" fmla="*/ 8503 w 148034"/>
                <a:gd name="connsiteY20" fmla="*/ 179729 h 182196"/>
                <a:gd name="connsiteX21" fmla="*/ 21485 w 148034"/>
                <a:gd name="connsiteY21" fmla="*/ 167583 h 182196"/>
                <a:gd name="connsiteX22" fmla="*/ 64529 w 148034"/>
                <a:gd name="connsiteY22" fmla="*/ 182260 h 182196"/>
                <a:gd name="connsiteX23" fmla="*/ 128981 w 148034"/>
                <a:gd name="connsiteY23" fmla="*/ 115201 h 182196"/>
                <a:gd name="connsiteX24" fmla="*/ 118732 w 148034"/>
                <a:gd name="connsiteY24" fmla="*/ 85594 h 182196"/>
                <a:gd name="connsiteX25" fmla="*/ 85937 w 148034"/>
                <a:gd name="connsiteY25" fmla="*/ 70411 h 182196"/>
                <a:gd name="connsiteX26" fmla="*/ 68173 w 148034"/>
                <a:gd name="connsiteY26" fmla="*/ 65856 h 182196"/>
                <a:gd name="connsiteX27" fmla="*/ 52003 w 148034"/>
                <a:gd name="connsiteY27" fmla="*/ 45612 h 182196"/>
                <a:gd name="connsiteX28" fmla="*/ 89581 w 148034"/>
                <a:gd name="connsiteY28" fmla="*/ 10944 h 182196"/>
                <a:gd name="connsiteX29" fmla="*/ 125792 w 148034"/>
                <a:gd name="connsiteY29" fmla="*/ 48396 h 182196"/>
                <a:gd name="connsiteX30" fmla="*/ 125109 w 148034"/>
                <a:gd name="connsiteY30" fmla="*/ 58265 h 182196"/>
                <a:gd name="connsiteX31" fmla="*/ 130575 w 148034"/>
                <a:gd name="connsiteY31" fmla="*/ 62060 h 182196"/>
                <a:gd name="connsiteX32" fmla="*/ 136269 w 148034"/>
                <a:gd name="connsiteY32" fmla="*/ 56493 h 182196"/>
                <a:gd name="connsiteX33" fmla="*/ 147201 w 148034"/>
                <a:gd name="connsiteY33" fmla="*/ 8920 h 1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8034" h="182196">
                  <a:moveTo>
                    <a:pt x="147201" y="8920"/>
                  </a:moveTo>
                  <a:cubicBezTo>
                    <a:pt x="147428" y="8160"/>
                    <a:pt x="148112" y="4365"/>
                    <a:pt x="148112" y="3859"/>
                  </a:cubicBezTo>
                  <a:cubicBezTo>
                    <a:pt x="148112" y="569"/>
                    <a:pt x="145606" y="63"/>
                    <a:pt x="144012" y="63"/>
                  </a:cubicBezTo>
                  <a:cubicBezTo>
                    <a:pt x="142418" y="63"/>
                    <a:pt x="141962" y="63"/>
                    <a:pt x="139002" y="3099"/>
                  </a:cubicBezTo>
                  <a:lnTo>
                    <a:pt x="126476" y="14740"/>
                  </a:lnTo>
                  <a:cubicBezTo>
                    <a:pt x="117594" y="4618"/>
                    <a:pt x="105523" y="63"/>
                    <a:pt x="90264" y="63"/>
                  </a:cubicBezTo>
                  <a:cubicBezTo>
                    <a:pt x="48131" y="63"/>
                    <a:pt x="27406" y="36249"/>
                    <a:pt x="27406" y="62060"/>
                  </a:cubicBezTo>
                  <a:cubicBezTo>
                    <a:pt x="27406" y="75472"/>
                    <a:pt x="32872" y="85088"/>
                    <a:pt x="38338" y="90908"/>
                  </a:cubicBezTo>
                  <a:cubicBezTo>
                    <a:pt x="46309" y="98753"/>
                    <a:pt x="51775" y="100018"/>
                    <a:pt x="68628" y="104320"/>
                  </a:cubicBezTo>
                  <a:cubicBezTo>
                    <a:pt x="73866" y="105838"/>
                    <a:pt x="80016" y="107356"/>
                    <a:pt x="86392" y="108875"/>
                  </a:cubicBezTo>
                  <a:cubicBezTo>
                    <a:pt x="90264" y="109887"/>
                    <a:pt x="104384" y="113430"/>
                    <a:pt x="104384" y="131649"/>
                  </a:cubicBezTo>
                  <a:cubicBezTo>
                    <a:pt x="104384" y="143796"/>
                    <a:pt x="95047" y="170366"/>
                    <a:pt x="65440" y="170366"/>
                  </a:cubicBezTo>
                  <a:cubicBezTo>
                    <a:pt x="59974" y="170366"/>
                    <a:pt x="44943" y="169607"/>
                    <a:pt x="34466" y="162775"/>
                  </a:cubicBezTo>
                  <a:cubicBezTo>
                    <a:pt x="21485" y="153918"/>
                    <a:pt x="21485" y="141771"/>
                    <a:pt x="21485" y="136710"/>
                  </a:cubicBezTo>
                  <a:cubicBezTo>
                    <a:pt x="21485" y="134686"/>
                    <a:pt x="21485" y="131143"/>
                    <a:pt x="22624" y="126335"/>
                  </a:cubicBezTo>
                  <a:cubicBezTo>
                    <a:pt x="22624" y="125576"/>
                    <a:pt x="22851" y="124311"/>
                    <a:pt x="22851" y="123805"/>
                  </a:cubicBezTo>
                  <a:cubicBezTo>
                    <a:pt x="22851" y="120262"/>
                    <a:pt x="19663" y="120262"/>
                    <a:pt x="17613" y="120262"/>
                  </a:cubicBezTo>
                  <a:cubicBezTo>
                    <a:pt x="13058" y="120262"/>
                    <a:pt x="12830" y="121274"/>
                    <a:pt x="11692" y="126082"/>
                  </a:cubicBezTo>
                  <a:lnTo>
                    <a:pt x="77" y="178717"/>
                  </a:lnTo>
                  <a:cubicBezTo>
                    <a:pt x="77" y="181500"/>
                    <a:pt x="2126" y="182260"/>
                    <a:pt x="3948" y="182260"/>
                  </a:cubicBezTo>
                  <a:cubicBezTo>
                    <a:pt x="5998" y="182260"/>
                    <a:pt x="5998" y="182006"/>
                    <a:pt x="8503" y="179729"/>
                  </a:cubicBezTo>
                  <a:cubicBezTo>
                    <a:pt x="9187" y="179223"/>
                    <a:pt x="17841" y="170872"/>
                    <a:pt x="21485" y="167583"/>
                  </a:cubicBezTo>
                  <a:cubicBezTo>
                    <a:pt x="34239" y="180235"/>
                    <a:pt x="53597" y="182260"/>
                    <a:pt x="64529" y="182260"/>
                  </a:cubicBezTo>
                  <a:cubicBezTo>
                    <a:pt x="109167" y="182260"/>
                    <a:pt x="128981" y="141012"/>
                    <a:pt x="128981" y="115201"/>
                  </a:cubicBezTo>
                  <a:cubicBezTo>
                    <a:pt x="128981" y="101536"/>
                    <a:pt x="123971" y="91414"/>
                    <a:pt x="118732" y="85594"/>
                  </a:cubicBezTo>
                  <a:cubicBezTo>
                    <a:pt x="110533" y="76484"/>
                    <a:pt x="105068" y="75219"/>
                    <a:pt x="85937" y="70411"/>
                  </a:cubicBezTo>
                  <a:lnTo>
                    <a:pt x="68173" y="65856"/>
                  </a:lnTo>
                  <a:cubicBezTo>
                    <a:pt x="58152" y="63326"/>
                    <a:pt x="52003" y="55481"/>
                    <a:pt x="52003" y="45612"/>
                  </a:cubicBezTo>
                  <a:cubicBezTo>
                    <a:pt x="52003" y="33466"/>
                    <a:pt x="62024" y="10944"/>
                    <a:pt x="89581" y="10944"/>
                  </a:cubicBezTo>
                  <a:cubicBezTo>
                    <a:pt x="108484" y="10944"/>
                    <a:pt x="125792" y="19801"/>
                    <a:pt x="125792" y="48396"/>
                  </a:cubicBezTo>
                  <a:cubicBezTo>
                    <a:pt x="125792" y="52950"/>
                    <a:pt x="125109" y="57505"/>
                    <a:pt x="125109" y="58265"/>
                  </a:cubicBezTo>
                  <a:cubicBezTo>
                    <a:pt x="125109" y="62060"/>
                    <a:pt x="128298" y="62060"/>
                    <a:pt x="130575" y="62060"/>
                  </a:cubicBezTo>
                  <a:cubicBezTo>
                    <a:pt x="134902" y="62060"/>
                    <a:pt x="135130" y="61554"/>
                    <a:pt x="136269" y="56493"/>
                  </a:cubicBezTo>
                  <a:lnTo>
                    <a:pt x="147201" y="8920"/>
                  </a:lnTo>
                  <a:close/>
                </a:path>
              </a:pathLst>
            </a:custGeom>
            <a:solidFill>
              <a:srgbClr val="000000"/>
            </a:solidFill>
            <a:ln w="2286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E068E7D0-89F0-7E84-B9A8-AE7B5C0AB700}"/>
                </a:ext>
              </a:extLst>
            </p:cNvPr>
            <p:cNvSpPr/>
            <p:nvPr>
              <p:custDataLst>
                <p:tags r:id="rId5"/>
              </p:custDataLst>
            </p:nvPr>
          </p:nvSpPr>
          <p:spPr>
            <a:xfrm>
              <a:off x="4458100" y="4061469"/>
              <a:ext cx="53884" cy="112481"/>
            </a:xfrm>
            <a:custGeom>
              <a:avLst/>
              <a:gdLst>
                <a:gd name="connsiteX0" fmla="*/ 32606 w 53884"/>
                <a:gd name="connsiteY0" fmla="*/ 40805 h 112481"/>
                <a:gd name="connsiteX1" fmla="*/ 48867 w 53884"/>
                <a:gd name="connsiteY1" fmla="*/ 40805 h 112481"/>
                <a:gd name="connsiteX2" fmla="*/ 53968 w 53884"/>
                <a:gd name="connsiteY2" fmla="*/ 36908 h 112481"/>
                <a:gd name="connsiteX3" fmla="*/ 49186 w 53884"/>
                <a:gd name="connsiteY3" fmla="*/ 34429 h 112481"/>
                <a:gd name="connsiteX4" fmla="*/ 34041 w 53884"/>
                <a:gd name="connsiteY4" fmla="*/ 34429 h 112481"/>
                <a:gd name="connsiteX5" fmla="*/ 39939 w 53884"/>
                <a:gd name="connsiteY5" fmla="*/ 8213 h 112481"/>
                <a:gd name="connsiteX6" fmla="*/ 40417 w 53884"/>
                <a:gd name="connsiteY6" fmla="*/ 5733 h 112481"/>
                <a:gd name="connsiteX7" fmla="*/ 34997 w 53884"/>
                <a:gd name="connsiteY7" fmla="*/ 64 h 112481"/>
                <a:gd name="connsiteX8" fmla="*/ 27504 w 53884"/>
                <a:gd name="connsiteY8" fmla="*/ 7681 h 112481"/>
                <a:gd name="connsiteX9" fmla="*/ 21446 w 53884"/>
                <a:gd name="connsiteY9" fmla="*/ 34429 h 112481"/>
                <a:gd name="connsiteX10" fmla="*/ 5185 w 53884"/>
                <a:gd name="connsiteY10" fmla="*/ 34429 h 112481"/>
                <a:gd name="connsiteX11" fmla="*/ 84 w 53884"/>
                <a:gd name="connsiteY11" fmla="*/ 38326 h 112481"/>
                <a:gd name="connsiteX12" fmla="*/ 4866 w 53884"/>
                <a:gd name="connsiteY12" fmla="*/ 40805 h 112481"/>
                <a:gd name="connsiteX13" fmla="*/ 20011 w 53884"/>
                <a:gd name="connsiteY13" fmla="*/ 40805 h 112481"/>
                <a:gd name="connsiteX14" fmla="*/ 10605 w 53884"/>
                <a:gd name="connsiteY14" fmla="*/ 82610 h 112481"/>
                <a:gd name="connsiteX15" fmla="*/ 8214 w 53884"/>
                <a:gd name="connsiteY15" fmla="*/ 95718 h 112481"/>
                <a:gd name="connsiteX16" fmla="*/ 25272 w 53884"/>
                <a:gd name="connsiteY16" fmla="*/ 112545 h 112481"/>
                <a:gd name="connsiteX17" fmla="*/ 53012 w 53884"/>
                <a:gd name="connsiteY17" fmla="*/ 85444 h 112481"/>
                <a:gd name="connsiteX18" fmla="*/ 50461 w 53884"/>
                <a:gd name="connsiteY18" fmla="*/ 83141 h 112481"/>
                <a:gd name="connsiteX19" fmla="*/ 47113 w 53884"/>
                <a:gd name="connsiteY19" fmla="*/ 86507 h 112481"/>
                <a:gd name="connsiteX20" fmla="*/ 25751 w 53884"/>
                <a:gd name="connsiteY20" fmla="*/ 107586 h 112481"/>
                <a:gd name="connsiteX21" fmla="*/ 20171 w 53884"/>
                <a:gd name="connsiteY21" fmla="*/ 98906 h 112481"/>
                <a:gd name="connsiteX22" fmla="*/ 21127 w 53884"/>
                <a:gd name="connsiteY22" fmla="*/ 91643 h 112481"/>
                <a:gd name="connsiteX23" fmla="*/ 32606 w 53884"/>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12481">
                  <a:moveTo>
                    <a:pt x="32606" y="40805"/>
                  </a:moveTo>
                  <a:lnTo>
                    <a:pt x="48867" y="40805"/>
                  </a:lnTo>
                  <a:cubicBezTo>
                    <a:pt x="51896" y="40805"/>
                    <a:pt x="53968" y="40805"/>
                    <a:pt x="53968" y="36908"/>
                  </a:cubicBezTo>
                  <a:cubicBezTo>
                    <a:pt x="53968" y="34429"/>
                    <a:pt x="51896" y="34429"/>
                    <a:pt x="49186" y="34429"/>
                  </a:cubicBezTo>
                  <a:lnTo>
                    <a:pt x="34041" y="34429"/>
                  </a:lnTo>
                  <a:lnTo>
                    <a:pt x="39939" y="8213"/>
                  </a:lnTo>
                  <a:cubicBezTo>
                    <a:pt x="40099" y="7327"/>
                    <a:pt x="40417" y="6441"/>
                    <a:pt x="40417" y="5733"/>
                  </a:cubicBezTo>
                  <a:cubicBezTo>
                    <a:pt x="40417" y="2544"/>
                    <a:pt x="38185" y="64"/>
                    <a:pt x="34997" y="64"/>
                  </a:cubicBezTo>
                  <a:cubicBezTo>
                    <a:pt x="31012" y="64"/>
                    <a:pt x="28620" y="3076"/>
                    <a:pt x="27504" y="7681"/>
                  </a:cubicBezTo>
                  <a:cubicBezTo>
                    <a:pt x="26388" y="12109"/>
                    <a:pt x="28461" y="3607"/>
                    <a:pt x="21446" y="34429"/>
                  </a:cubicBezTo>
                  <a:lnTo>
                    <a:pt x="5185" y="34429"/>
                  </a:lnTo>
                  <a:cubicBezTo>
                    <a:pt x="2156" y="34429"/>
                    <a:pt x="84" y="34429"/>
                    <a:pt x="84" y="38326"/>
                  </a:cubicBezTo>
                  <a:cubicBezTo>
                    <a:pt x="84" y="40805"/>
                    <a:pt x="1997" y="40805"/>
                    <a:pt x="4866" y="40805"/>
                  </a:cubicBezTo>
                  <a:lnTo>
                    <a:pt x="20011" y="40805"/>
                  </a:lnTo>
                  <a:lnTo>
                    <a:pt x="10605" y="82610"/>
                  </a:lnTo>
                  <a:cubicBezTo>
                    <a:pt x="9649" y="87038"/>
                    <a:pt x="8214" y="93415"/>
                    <a:pt x="8214" y="95718"/>
                  </a:cubicBezTo>
                  <a:cubicBezTo>
                    <a:pt x="8214" y="106169"/>
                    <a:pt x="16185" y="112545"/>
                    <a:pt x="25272" y="112545"/>
                  </a:cubicBezTo>
                  <a:cubicBezTo>
                    <a:pt x="42968" y="112545"/>
                    <a:pt x="53012" y="87746"/>
                    <a:pt x="53012" y="85444"/>
                  </a:cubicBezTo>
                  <a:cubicBezTo>
                    <a:pt x="53012" y="83141"/>
                    <a:pt x="50939" y="83141"/>
                    <a:pt x="50461" y="83141"/>
                  </a:cubicBezTo>
                  <a:cubicBezTo>
                    <a:pt x="48548" y="83141"/>
                    <a:pt x="48389" y="83495"/>
                    <a:pt x="47113" y="86507"/>
                  </a:cubicBezTo>
                  <a:cubicBezTo>
                    <a:pt x="42649" y="97666"/>
                    <a:pt x="34519" y="107586"/>
                    <a:pt x="25751" y="107586"/>
                  </a:cubicBezTo>
                  <a:cubicBezTo>
                    <a:pt x="22403" y="107586"/>
                    <a:pt x="20171" y="105283"/>
                    <a:pt x="20171" y="98906"/>
                  </a:cubicBezTo>
                  <a:cubicBezTo>
                    <a:pt x="20171" y="97135"/>
                    <a:pt x="20808" y="93415"/>
                    <a:pt x="21127" y="91643"/>
                  </a:cubicBezTo>
                  <a:lnTo>
                    <a:pt x="32606" y="40805"/>
                  </a:lnTo>
                  <a:close/>
                </a:path>
              </a:pathLst>
            </a:custGeom>
            <a:solidFill>
              <a:srgbClr val="000000"/>
            </a:solidFill>
            <a:ln w="22860" cap="flat">
              <a:noFill/>
              <a:prstDash val="solid"/>
              <a:miter/>
            </a:ln>
          </p:spPr>
          <p:txBody>
            <a:bodyPr rtlCol="0" anchor="ctr"/>
            <a:lstStyle/>
            <a:p>
              <a:endParaRPr lang="en-CN"/>
            </a:p>
          </p:txBody>
        </p:sp>
      </p:grpSp>
    </p:spTree>
    <p:extLst>
      <p:ext uri="{BB962C8B-B14F-4D97-AF65-F5344CB8AC3E}">
        <p14:creationId xmlns:p14="http://schemas.microsoft.com/office/powerpoint/2010/main" val="161077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NeuSum</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dirty="0"/>
          </a:p>
        </p:txBody>
      </p:sp>
      <p:pic>
        <p:nvPicPr>
          <p:cNvPr id="4" name="Picture 3">
            <a:extLst>
              <a:ext uri="{FF2B5EF4-FFF2-40B4-BE49-F238E27FC236}">
                <a16:creationId xmlns:a16="http://schemas.microsoft.com/office/drawing/2014/main" id="{8CF24DCF-C4A4-ECC6-01F5-3429E6FBD59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4142" y="1674811"/>
            <a:ext cx="7343716" cy="3201999"/>
          </a:xfrm>
          <a:prstGeom prst="rect">
            <a:avLst/>
          </a:prstGeom>
        </p:spPr>
      </p:pic>
      <p:sp>
        <p:nvSpPr>
          <p:cNvPr id="6" name="TextBox 5">
            <a:extLst>
              <a:ext uri="{FF2B5EF4-FFF2-40B4-BE49-F238E27FC236}">
                <a16:creationId xmlns:a16="http://schemas.microsoft.com/office/drawing/2014/main" id="{95493EFD-1139-2DAB-585E-61ABEDB76F62}"/>
              </a:ext>
            </a:extLst>
          </p:cNvPr>
          <p:cNvSpPr txBox="1"/>
          <p:nvPr/>
        </p:nvSpPr>
        <p:spPr>
          <a:xfrm>
            <a:off x="239293" y="1030287"/>
            <a:ext cx="11713414" cy="441852"/>
          </a:xfrm>
          <a:prstGeom prst="rect">
            <a:avLst/>
          </a:prstGeom>
          <a:noFill/>
        </p:spPr>
        <p:txBody>
          <a:bodyPr wrap="square">
            <a:spAutoFit/>
          </a:bodyPr>
          <a:lstStyle/>
          <a:p>
            <a:pPr>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NeuSum</a:t>
            </a:r>
            <a:r>
              <a:rPr lang="zh-CN" altLang="en-US" sz="2000" dirty="0">
                <a:latin typeface="Microsoft YaHei" panose="020B0503020204020204" pitchFamily="34" charset="-122"/>
                <a:ea typeface="Microsoft YaHei" panose="020B0503020204020204" pitchFamily="34" charset="-122"/>
              </a:rPr>
              <a:t>模型结构如下图所示，主要由两个模块组成：句子编码器和句子抽取器。</a:t>
            </a:r>
            <a:endParaRPr lang="en-US" altLang="zh-CN" sz="2000"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F7A9C3C6-1DDD-7363-2C6C-C43B4ED37890}"/>
              </a:ext>
            </a:extLst>
          </p:cNvPr>
          <p:cNvSpPr txBox="1"/>
          <p:nvPr/>
        </p:nvSpPr>
        <p:spPr>
          <a:xfrm>
            <a:off x="190080" y="4954269"/>
            <a:ext cx="11624095" cy="1211294"/>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NeuSum算法中句子编码器是一个句子-文档级层次编码器。对于文档</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（S_i为文档中的句子），模型先将句子</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S_i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输入到一个双向的GRU网络中，得到句子级向量表示</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再将得到的句子级向量输入到另一个双向GRU网络，可以得到融合上下文信息的句子向量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p:txBody>
      </p:sp>
      <p:grpSp>
        <p:nvGrpSpPr>
          <p:cNvPr id="31" name="Group 30" descr="\documentclass{article}&#10;\usepackage{amsmath, amsfonts , amssymb, bm}&#10;\pagestyle{empty}&#10;\begin{document}&#10;&#10;&#10;$D=(S_1,S_2...S_L)$&#10;&#10;\end{document}" title="IguanaTex Vector Display">
            <a:extLst>
              <a:ext uri="{FF2B5EF4-FFF2-40B4-BE49-F238E27FC236}">
                <a16:creationId xmlns:a16="http://schemas.microsoft.com/office/drawing/2014/main" id="{3C7C246D-3515-165A-A818-ADF24DE73CE8}"/>
              </a:ext>
            </a:extLst>
          </p:cNvPr>
          <p:cNvGrpSpPr>
            <a:grpSpLocks noChangeAspect="1"/>
          </p:cNvGrpSpPr>
          <p:nvPr>
            <p:custDataLst>
              <p:tags r:id="rId1"/>
            </p:custDataLst>
          </p:nvPr>
        </p:nvGrpSpPr>
        <p:grpSpPr>
          <a:xfrm>
            <a:off x="8283575" y="5079482"/>
            <a:ext cx="1857956" cy="227745"/>
            <a:chOff x="4472843" y="3803990"/>
            <a:chExt cx="1857956" cy="227745"/>
          </a:xfrm>
        </p:grpSpPr>
        <p:sp>
          <p:nvSpPr>
            <p:cNvPr id="13" name="Freeform 12">
              <a:extLst>
                <a:ext uri="{FF2B5EF4-FFF2-40B4-BE49-F238E27FC236}">
                  <a16:creationId xmlns:a16="http://schemas.microsoft.com/office/drawing/2014/main" id="{4C165EFA-92E9-F633-651B-49B97E582647}"/>
                </a:ext>
              </a:extLst>
            </p:cNvPr>
            <p:cNvSpPr/>
            <p:nvPr>
              <p:custDataLst>
                <p:tags r:id="rId9"/>
              </p:custDataLst>
            </p:nvPr>
          </p:nvSpPr>
          <p:spPr>
            <a:xfrm>
              <a:off x="4472843" y="3819249"/>
              <a:ext cx="190787" cy="155550"/>
            </a:xfrm>
            <a:custGeom>
              <a:avLst/>
              <a:gdLst>
                <a:gd name="connsiteX0" fmla="*/ 29794 w 190787"/>
                <a:gd name="connsiteY0" fmla="*/ 137849 h 155550"/>
                <a:gd name="connsiteX1" fmla="*/ 7069 w 190787"/>
                <a:gd name="connsiteY1" fmla="*/ 148553 h 155550"/>
                <a:gd name="connsiteX2" fmla="*/ 77 w 190787"/>
                <a:gd name="connsiteY2" fmla="*/ 152880 h 155550"/>
                <a:gd name="connsiteX3" fmla="*/ 7069 w 190787"/>
                <a:gd name="connsiteY3" fmla="*/ 155613 h 155550"/>
                <a:gd name="connsiteX4" fmla="*/ 89727 w 190787"/>
                <a:gd name="connsiteY4" fmla="*/ 155613 h 155550"/>
                <a:gd name="connsiteX5" fmla="*/ 190864 w 190787"/>
                <a:gd name="connsiteY5" fmla="*/ 57682 h 155550"/>
                <a:gd name="connsiteX6" fmla="*/ 132179 w 190787"/>
                <a:gd name="connsiteY6" fmla="*/ 63 h 155550"/>
                <a:gd name="connsiteX7" fmla="*/ 48273 w 190787"/>
                <a:gd name="connsiteY7" fmla="*/ 63 h 155550"/>
                <a:gd name="connsiteX8" fmla="*/ 40781 w 190787"/>
                <a:gd name="connsiteY8" fmla="*/ 4390 h 155550"/>
                <a:gd name="connsiteX9" fmla="*/ 48023 w 190787"/>
                <a:gd name="connsiteY9" fmla="*/ 7123 h 155550"/>
                <a:gd name="connsiteX10" fmla="*/ 58761 w 190787"/>
                <a:gd name="connsiteY10" fmla="*/ 7578 h 155550"/>
                <a:gd name="connsiteX11" fmla="*/ 64255 w 190787"/>
                <a:gd name="connsiteY11" fmla="*/ 11222 h 155550"/>
                <a:gd name="connsiteX12" fmla="*/ 63256 w 190787"/>
                <a:gd name="connsiteY12" fmla="*/ 15549 h 155550"/>
                <a:gd name="connsiteX13" fmla="*/ 29794 w 190787"/>
                <a:gd name="connsiteY13" fmla="*/ 137849 h 155550"/>
                <a:gd name="connsiteX14" fmla="*/ 83733 w 190787"/>
                <a:gd name="connsiteY14" fmla="*/ 15777 h 155550"/>
                <a:gd name="connsiteX15" fmla="*/ 97218 w 190787"/>
                <a:gd name="connsiteY15" fmla="*/ 7123 h 155550"/>
                <a:gd name="connsiteX16" fmla="*/ 123939 w 190787"/>
                <a:gd name="connsiteY16" fmla="*/ 7123 h 155550"/>
                <a:gd name="connsiteX17" fmla="*/ 169138 w 190787"/>
                <a:gd name="connsiteY17" fmla="*/ 49256 h 155550"/>
                <a:gd name="connsiteX18" fmla="*/ 142917 w 190787"/>
                <a:gd name="connsiteY18" fmla="*/ 122818 h 155550"/>
                <a:gd name="connsiteX19" fmla="*/ 85232 w 190787"/>
                <a:gd name="connsiteY19" fmla="*/ 148553 h 155550"/>
                <a:gd name="connsiteX20" fmla="*/ 57013 w 190787"/>
                <a:gd name="connsiteY20" fmla="*/ 148553 h 155550"/>
                <a:gd name="connsiteX21" fmla="*/ 51519 w 190787"/>
                <a:gd name="connsiteY21" fmla="*/ 148325 h 155550"/>
                <a:gd name="connsiteX22" fmla="*/ 48273 w 190787"/>
                <a:gd name="connsiteY22" fmla="*/ 146048 h 155550"/>
                <a:gd name="connsiteX23" fmla="*/ 49522 w 190787"/>
                <a:gd name="connsiteY23" fmla="*/ 140810 h 155550"/>
                <a:gd name="connsiteX24" fmla="*/ 83733 w 190787"/>
                <a:gd name="connsiteY24"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787" h="155550">
                  <a:moveTo>
                    <a:pt x="29794" y="137849"/>
                  </a:moveTo>
                  <a:cubicBezTo>
                    <a:pt x="27296" y="146731"/>
                    <a:pt x="26797" y="148553"/>
                    <a:pt x="7069" y="148553"/>
                  </a:cubicBezTo>
                  <a:cubicBezTo>
                    <a:pt x="2824" y="148553"/>
                    <a:pt x="77" y="148553"/>
                    <a:pt x="77" y="152880"/>
                  </a:cubicBezTo>
                  <a:cubicBezTo>
                    <a:pt x="77" y="155613"/>
                    <a:pt x="2324" y="155613"/>
                    <a:pt x="7069" y="155613"/>
                  </a:cubicBezTo>
                  <a:lnTo>
                    <a:pt x="89727" y="155613"/>
                  </a:lnTo>
                  <a:cubicBezTo>
                    <a:pt x="141669" y="155613"/>
                    <a:pt x="190864" y="107559"/>
                    <a:pt x="190864" y="57682"/>
                  </a:cubicBezTo>
                  <a:cubicBezTo>
                    <a:pt x="190864" y="25570"/>
                    <a:pt x="169638" y="63"/>
                    <a:pt x="132179" y="63"/>
                  </a:cubicBezTo>
                  <a:lnTo>
                    <a:pt x="48273" y="63"/>
                  </a:lnTo>
                  <a:cubicBezTo>
                    <a:pt x="43528" y="63"/>
                    <a:pt x="40781" y="63"/>
                    <a:pt x="40781" y="4390"/>
                  </a:cubicBezTo>
                  <a:cubicBezTo>
                    <a:pt x="40781" y="7123"/>
                    <a:pt x="43029" y="7123"/>
                    <a:pt x="48023" y="7123"/>
                  </a:cubicBezTo>
                  <a:cubicBezTo>
                    <a:pt x="51270" y="7123"/>
                    <a:pt x="55765" y="7351"/>
                    <a:pt x="58761" y="7578"/>
                  </a:cubicBezTo>
                  <a:cubicBezTo>
                    <a:pt x="62757" y="8034"/>
                    <a:pt x="64255" y="8717"/>
                    <a:pt x="64255" y="11222"/>
                  </a:cubicBezTo>
                  <a:cubicBezTo>
                    <a:pt x="64255" y="12133"/>
                    <a:pt x="64005" y="12817"/>
                    <a:pt x="63256" y="15549"/>
                  </a:cubicBezTo>
                  <a:lnTo>
                    <a:pt x="29794" y="137849"/>
                  </a:lnTo>
                  <a:close/>
                  <a:moveTo>
                    <a:pt x="83733" y="15777"/>
                  </a:moveTo>
                  <a:cubicBezTo>
                    <a:pt x="85981" y="7806"/>
                    <a:pt x="86480" y="7123"/>
                    <a:pt x="97218" y="7123"/>
                  </a:cubicBezTo>
                  <a:lnTo>
                    <a:pt x="123939" y="7123"/>
                  </a:lnTo>
                  <a:cubicBezTo>
                    <a:pt x="148411" y="7123"/>
                    <a:pt x="169138" y="19193"/>
                    <a:pt x="169138" y="49256"/>
                  </a:cubicBezTo>
                  <a:cubicBezTo>
                    <a:pt x="169138" y="60415"/>
                    <a:pt x="164144" y="97766"/>
                    <a:pt x="142917" y="122818"/>
                  </a:cubicBezTo>
                  <a:cubicBezTo>
                    <a:pt x="135675" y="131244"/>
                    <a:pt x="115947" y="148553"/>
                    <a:pt x="85232" y="148553"/>
                  </a:cubicBezTo>
                  <a:lnTo>
                    <a:pt x="57013" y="148553"/>
                  </a:lnTo>
                  <a:cubicBezTo>
                    <a:pt x="53517" y="148553"/>
                    <a:pt x="53018" y="148553"/>
                    <a:pt x="51519" y="148325"/>
                  </a:cubicBezTo>
                  <a:cubicBezTo>
                    <a:pt x="49022" y="148098"/>
                    <a:pt x="48273" y="147870"/>
                    <a:pt x="48273" y="146048"/>
                  </a:cubicBezTo>
                  <a:cubicBezTo>
                    <a:pt x="48273" y="145365"/>
                    <a:pt x="48273" y="144909"/>
                    <a:pt x="49522" y="140810"/>
                  </a:cubicBezTo>
                  <a:lnTo>
                    <a:pt x="83733" y="15777"/>
                  </a:lnTo>
                  <a:close/>
                </a:path>
              </a:pathLst>
            </a:custGeom>
            <a:solidFill>
              <a:srgbClr val="000000"/>
            </a:solidFill>
            <a:ln w="25066"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1AB7ED6D-0306-8D9D-2CB4-9C67C40A8ED3}"/>
                </a:ext>
              </a:extLst>
            </p:cNvPr>
            <p:cNvSpPr/>
            <p:nvPr>
              <p:custDataLst>
                <p:tags r:id="rId10"/>
              </p:custDataLst>
            </p:nvPr>
          </p:nvSpPr>
          <p:spPr>
            <a:xfrm>
              <a:off x="4759890" y="3891216"/>
              <a:ext cx="166064" cy="53292"/>
            </a:xfrm>
            <a:custGeom>
              <a:avLst/>
              <a:gdLst>
                <a:gd name="connsiteX0" fmla="*/ 157662 w 166064"/>
                <a:gd name="connsiteY0" fmla="*/ 9173 h 53292"/>
                <a:gd name="connsiteX1" fmla="*/ 166153 w 166064"/>
                <a:gd name="connsiteY1" fmla="*/ 4618 h 53292"/>
                <a:gd name="connsiteX2" fmla="*/ 157912 w 166064"/>
                <a:gd name="connsiteY2" fmla="*/ 63 h 53292"/>
                <a:gd name="connsiteX3" fmla="*/ 8329 w 166064"/>
                <a:gd name="connsiteY3" fmla="*/ 63 h 53292"/>
                <a:gd name="connsiteX4" fmla="*/ 88 w 166064"/>
                <a:gd name="connsiteY4" fmla="*/ 4618 h 53292"/>
                <a:gd name="connsiteX5" fmla="*/ 8579 w 166064"/>
                <a:gd name="connsiteY5" fmla="*/ 9173 h 53292"/>
                <a:gd name="connsiteX6" fmla="*/ 157662 w 166064"/>
                <a:gd name="connsiteY6" fmla="*/ 9173 h 53292"/>
                <a:gd name="connsiteX7" fmla="*/ 157912 w 166064"/>
                <a:gd name="connsiteY7" fmla="*/ 53355 h 53292"/>
                <a:gd name="connsiteX8" fmla="*/ 166153 w 166064"/>
                <a:gd name="connsiteY8" fmla="*/ 48800 h 53292"/>
                <a:gd name="connsiteX9" fmla="*/ 157662 w 166064"/>
                <a:gd name="connsiteY9" fmla="*/ 44245 h 53292"/>
                <a:gd name="connsiteX10" fmla="*/ 8579 w 166064"/>
                <a:gd name="connsiteY10" fmla="*/ 44245 h 53292"/>
                <a:gd name="connsiteX11" fmla="*/ 88 w 166064"/>
                <a:gd name="connsiteY11" fmla="*/ 48800 h 53292"/>
                <a:gd name="connsiteX12" fmla="*/ 8329 w 166064"/>
                <a:gd name="connsiteY12" fmla="*/ 53355 h 53292"/>
                <a:gd name="connsiteX13" fmla="*/ 157912 w 166064"/>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064" h="53292">
                  <a:moveTo>
                    <a:pt x="157662" y="9173"/>
                  </a:moveTo>
                  <a:cubicBezTo>
                    <a:pt x="161408" y="9173"/>
                    <a:pt x="166153" y="9173"/>
                    <a:pt x="166153" y="4618"/>
                  </a:cubicBezTo>
                  <a:cubicBezTo>
                    <a:pt x="166153" y="63"/>
                    <a:pt x="161408" y="63"/>
                    <a:pt x="157912" y="63"/>
                  </a:cubicBezTo>
                  <a:lnTo>
                    <a:pt x="8329" y="63"/>
                  </a:lnTo>
                  <a:cubicBezTo>
                    <a:pt x="4833" y="63"/>
                    <a:pt x="88" y="63"/>
                    <a:pt x="88" y="4618"/>
                  </a:cubicBezTo>
                  <a:cubicBezTo>
                    <a:pt x="88" y="9173"/>
                    <a:pt x="4833" y="9173"/>
                    <a:pt x="8579" y="9173"/>
                  </a:cubicBezTo>
                  <a:lnTo>
                    <a:pt x="157662" y="9173"/>
                  </a:lnTo>
                  <a:close/>
                  <a:moveTo>
                    <a:pt x="157912" y="53355"/>
                  </a:moveTo>
                  <a:cubicBezTo>
                    <a:pt x="161408" y="53355"/>
                    <a:pt x="166153" y="53355"/>
                    <a:pt x="166153" y="48800"/>
                  </a:cubicBezTo>
                  <a:cubicBezTo>
                    <a:pt x="166153" y="44245"/>
                    <a:pt x="161408" y="44245"/>
                    <a:pt x="157662" y="44245"/>
                  </a:cubicBezTo>
                  <a:lnTo>
                    <a:pt x="8579" y="44245"/>
                  </a:lnTo>
                  <a:cubicBezTo>
                    <a:pt x="4833" y="44245"/>
                    <a:pt x="88" y="44245"/>
                    <a:pt x="88" y="48800"/>
                  </a:cubicBezTo>
                  <a:cubicBezTo>
                    <a:pt x="88" y="53355"/>
                    <a:pt x="4833" y="53355"/>
                    <a:pt x="8329" y="53355"/>
                  </a:cubicBezTo>
                  <a:lnTo>
                    <a:pt x="157912" y="53355"/>
                  </a:lnTo>
                  <a:close/>
                </a:path>
              </a:pathLst>
            </a:custGeom>
            <a:solidFill>
              <a:srgbClr val="000000"/>
            </a:solidFill>
            <a:ln w="25066"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C24B6135-9100-5340-E6F6-67CEC2B4238C}"/>
                </a:ext>
              </a:extLst>
            </p:cNvPr>
            <p:cNvSpPr/>
            <p:nvPr>
              <p:custDataLst>
                <p:tags r:id="rId11"/>
              </p:custDataLst>
            </p:nvPr>
          </p:nvSpPr>
          <p:spPr>
            <a:xfrm>
              <a:off x="5034222" y="3803990"/>
              <a:ext cx="57935" cy="227745"/>
            </a:xfrm>
            <a:custGeom>
              <a:avLst/>
              <a:gdLst>
                <a:gd name="connsiteX0" fmla="*/ 58034 w 57935"/>
                <a:gd name="connsiteY0" fmla="*/ 225531 h 227745"/>
                <a:gd name="connsiteX1" fmla="*/ 53789 w 57935"/>
                <a:gd name="connsiteY1" fmla="*/ 220521 h 227745"/>
                <a:gd name="connsiteX2" fmla="*/ 14582 w 57935"/>
                <a:gd name="connsiteY2" fmla="*/ 113936 h 227745"/>
                <a:gd name="connsiteX3" fmla="*/ 54788 w 57935"/>
                <a:gd name="connsiteY3" fmla="*/ 6212 h 227745"/>
                <a:gd name="connsiteX4" fmla="*/ 58034 w 57935"/>
                <a:gd name="connsiteY4" fmla="*/ 2340 h 227745"/>
                <a:gd name="connsiteX5" fmla="*/ 55537 w 57935"/>
                <a:gd name="connsiteY5" fmla="*/ 63 h 227745"/>
                <a:gd name="connsiteX6" fmla="*/ 15831 w 57935"/>
                <a:gd name="connsiteY6" fmla="*/ 44473 h 227745"/>
                <a:gd name="connsiteX7" fmla="*/ 99 w 57935"/>
                <a:gd name="connsiteY7" fmla="*/ 113936 h 227745"/>
                <a:gd name="connsiteX8" fmla="*/ 16580 w 57935"/>
                <a:gd name="connsiteY8" fmla="*/ 184992 h 227745"/>
                <a:gd name="connsiteX9" fmla="*/ 55537 w 57935"/>
                <a:gd name="connsiteY9" fmla="*/ 227809 h 227745"/>
                <a:gd name="connsiteX10" fmla="*/ 58034 w 57935"/>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35" h="227745">
                  <a:moveTo>
                    <a:pt x="58034" y="225531"/>
                  </a:moveTo>
                  <a:cubicBezTo>
                    <a:pt x="58034" y="224848"/>
                    <a:pt x="58034" y="224393"/>
                    <a:pt x="53789" y="220521"/>
                  </a:cubicBezTo>
                  <a:cubicBezTo>
                    <a:pt x="22573" y="191825"/>
                    <a:pt x="14582" y="148781"/>
                    <a:pt x="14582" y="113936"/>
                  </a:cubicBezTo>
                  <a:cubicBezTo>
                    <a:pt x="14582" y="74308"/>
                    <a:pt x="24072" y="34680"/>
                    <a:pt x="54788" y="6212"/>
                  </a:cubicBezTo>
                  <a:cubicBezTo>
                    <a:pt x="58034" y="3479"/>
                    <a:pt x="58034" y="3023"/>
                    <a:pt x="58034" y="2340"/>
                  </a:cubicBezTo>
                  <a:cubicBezTo>
                    <a:pt x="58034" y="746"/>
                    <a:pt x="57035" y="63"/>
                    <a:pt x="55537" y="63"/>
                  </a:cubicBezTo>
                  <a:cubicBezTo>
                    <a:pt x="53039" y="63"/>
                    <a:pt x="30565" y="15549"/>
                    <a:pt x="15831" y="44473"/>
                  </a:cubicBezTo>
                  <a:cubicBezTo>
                    <a:pt x="3095" y="69525"/>
                    <a:pt x="99" y="94805"/>
                    <a:pt x="99" y="113936"/>
                  </a:cubicBezTo>
                  <a:cubicBezTo>
                    <a:pt x="99" y="131700"/>
                    <a:pt x="2845" y="159257"/>
                    <a:pt x="16580" y="184992"/>
                  </a:cubicBezTo>
                  <a:cubicBezTo>
                    <a:pt x="31563" y="213005"/>
                    <a:pt x="53039" y="227809"/>
                    <a:pt x="55537" y="227809"/>
                  </a:cubicBezTo>
                  <a:cubicBezTo>
                    <a:pt x="57035" y="227809"/>
                    <a:pt x="58034" y="227125"/>
                    <a:pt x="58034" y="225531"/>
                  </a:cubicBezTo>
                  <a:close/>
                </a:path>
              </a:pathLst>
            </a:custGeom>
            <a:solidFill>
              <a:srgbClr val="000000"/>
            </a:solidFill>
            <a:ln w="25066"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DBF398C8-961F-0441-FDAB-89B2612F3B50}"/>
                </a:ext>
              </a:extLst>
            </p:cNvPr>
            <p:cNvSpPr/>
            <p:nvPr>
              <p:custDataLst>
                <p:tags r:id="rId12"/>
              </p:custDataLst>
            </p:nvPr>
          </p:nvSpPr>
          <p:spPr>
            <a:xfrm>
              <a:off x="5119599" y="3814238"/>
              <a:ext cx="148084" cy="165571"/>
            </a:xfrm>
            <a:custGeom>
              <a:avLst/>
              <a:gdLst>
                <a:gd name="connsiteX0" fmla="*/ 148187 w 148084"/>
                <a:gd name="connsiteY0" fmla="*/ 2340 h 165571"/>
                <a:gd name="connsiteX1" fmla="*/ 145440 w 148084"/>
                <a:gd name="connsiteY1" fmla="*/ 63 h 165571"/>
                <a:gd name="connsiteX2" fmla="*/ 140945 w 148084"/>
                <a:gd name="connsiteY2" fmla="*/ 3479 h 165571"/>
                <a:gd name="connsiteX3" fmla="*/ 128959 w 148084"/>
                <a:gd name="connsiteY3" fmla="*/ 16460 h 165571"/>
                <a:gd name="connsiteX4" fmla="*/ 93248 w 148084"/>
                <a:gd name="connsiteY4" fmla="*/ 63 h 165571"/>
                <a:gd name="connsiteX5" fmla="*/ 31567 w 148084"/>
                <a:gd name="connsiteY5" fmla="*/ 53811 h 165571"/>
                <a:gd name="connsiteX6" fmla="*/ 57538 w 148084"/>
                <a:gd name="connsiteY6" fmla="*/ 86151 h 165571"/>
                <a:gd name="connsiteX7" fmla="*/ 84259 w 148084"/>
                <a:gd name="connsiteY7" fmla="*/ 92528 h 165571"/>
                <a:gd name="connsiteX8" fmla="*/ 107233 w 148084"/>
                <a:gd name="connsiteY8" fmla="*/ 116669 h 165571"/>
                <a:gd name="connsiteX9" fmla="*/ 62283 w 148084"/>
                <a:gd name="connsiteY9" fmla="*/ 158574 h 165571"/>
                <a:gd name="connsiteX10" fmla="*/ 18582 w 148084"/>
                <a:gd name="connsiteY10" fmla="*/ 125323 h 165571"/>
                <a:gd name="connsiteX11" fmla="*/ 20080 w 148084"/>
                <a:gd name="connsiteY11" fmla="*/ 113025 h 165571"/>
                <a:gd name="connsiteX12" fmla="*/ 20580 w 148084"/>
                <a:gd name="connsiteY12" fmla="*/ 111431 h 165571"/>
                <a:gd name="connsiteX13" fmla="*/ 17583 w 148084"/>
                <a:gd name="connsiteY13" fmla="*/ 108925 h 165571"/>
                <a:gd name="connsiteX14" fmla="*/ 15086 w 148084"/>
                <a:gd name="connsiteY14" fmla="*/ 109836 h 165571"/>
                <a:gd name="connsiteX15" fmla="*/ 102 w 148084"/>
                <a:gd name="connsiteY15" fmla="*/ 163357 h 165571"/>
                <a:gd name="connsiteX16" fmla="*/ 2849 w 148084"/>
                <a:gd name="connsiteY16" fmla="*/ 165634 h 165571"/>
                <a:gd name="connsiteX17" fmla="*/ 7344 w 148084"/>
                <a:gd name="connsiteY17" fmla="*/ 162218 h 165571"/>
                <a:gd name="connsiteX18" fmla="*/ 19581 w 148084"/>
                <a:gd name="connsiteY18" fmla="*/ 149236 h 165571"/>
                <a:gd name="connsiteX19" fmla="*/ 61784 w 148084"/>
                <a:gd name="connsiteY19" fmla="*/ 165634 h 165571"/>
                <a:gd name="connsiteX20" fmla="*/ 125213 w 148084"/>
                <a:gd name="connsiteY20" fmla="*/ 107103 h 165571"/>
                <a:gd name="connsiteX21" fmla="*/ 112977 w 148084"/>
                <a:gd name="connsiteY21" fmla="*/ 80457 h 165571"/>
                <a:gd name="connsiteX22" fmla="*/ 81262 w 148084"/>
                <a:gd name="connsiteY22" fmla="*/ 69070 h 165571"/>
                <a:gd name="connsiteX23" fmla="*/ 64531 w 148084"/>
                <a:gd name="connsiteY23" fmla="*/ 64970 h 165571"/>
                <a:gd name="connsiteX24" fmla="*/ 49298 w 148084"/>
                <a:gd name="connsiteY24" fmla="*/ 44245 h 165571"/>
                <a:gd name="connsiteX25" fmla="*/ 92999 w 148084"/>
                <a:gd name="connsiteY25" fmla="*/ 6440 h 165571"/>
                <a:gd name="connsiteX26" fmla="*/ 128959 w 148084"/>
                <a:gd name="connsiteY26" fmla="*/ 41740 h 165571"/>
                <a:gd name="connsiteX27" fmla="*/ 127960 w 148084"/>
                <a:gd name="connsiteY27" fmla="*/ 54494 h 165571"/>
                <a:gd name="connsiteX28" fmla="*/ 130956 w 148084"/>
                <a:gd name="connsiteY28" fmla="*/ 56772 h 165571"/>
                <a:gd name="connsiteX29" fmla="*/ 134702 w 148084"/>
                <a:gd name="connsiteY29" fmla="*/ 52217 h 165571"/>
                <a:gd name="connsiteX30" fmla="*/ 148187 w 148084"/>
                <a:gd name="connsiteY30" fmla="*/ 2340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084" h="165571">
                  <a:moveTo>
                    <a:pt x="148187" y="2340"/>
                  </a:moveTo>
                  <a:cubicBezTo>
                    <a:pt x="148187" y="1657"/>
                    <a:pt x="147688" y="63"/>
                    <a:pt x="145440" y="63"/>
                  </a:cubicBezTo>
                  <a:cubicBezTo>
                    <a:pt x="144192" y="63"/>
                    <a:pt x="143942" y="290"/>
                    <a:pt x="140945" y="3479"/>
                  </a:cubicBezTo>
                  <a:lnTo>
                    <a:pt x="128959" y="16460"/>
                  </a:lnTo>
                  <a:cubicBezTo>
                    <a:pt x="122466" y="5756"/>
                    <a:pt x="109480" y="63"/>
                    <a:pt x="93248" y="63"/>
                  </a:cubicBezTo>
                  <a:cubicBezTo>
                    <a:pt x="61534" y="63"/>
                    <a:pt x="31567" y="26254"/>
                    <a:pt x="31567" y="53811"/>
                  </a:cubicBezTo>
                  <a:cubicBezTo>
                    <a:pt x="31567" y="72258"/>
                    <a:pt x="44803" y="82735"/>
                    <a:pt x="57538" y="86151"/>
                  </a:cubicBezTo>
                  <a:lnTo>
                    <a:pt x="84259" y="92528"/>
                  </a:lnTo>
                  <a:cubicBezTo>
                    <a:pt x="93498" y="94577"/>
                    <a:pt x="107233" y="97994"/>
                    <a:pt x="107233" y="116669"/>
                  </a:cubicBezTo>
                  <a:cubicBezTo>
                    <a:pt x="107233" y="137166"/>
                    <a:pt x="86756" y="158574"/>
                    <a:pt x="62283" y="158574"/>
                  </a:cubicBezTo>
                  <a:cubicBezTo>
                    <a:pt x="46301" y="158574"/>
                    <a:pt x="18582" y="153564"/>
                    <a:pt x="18582" y="125323"/>
                  </a:cubicBezTo>
                  <a:cubicBezTo>
                    <a:pt x="18582" y="119857"/>
                    <a:pt x="19830" y="114391"/>
                    <a:pt x="20080" y="113025"/>
                  </a:cubicBezTo>
                  <a:cubicBezTo>
                    <a:pt x="20330" y="112114"/>
                    <a:pt x="20580" y="111886"/>
                    <a:pt x="20580" y="111431"/>
                  </a:cubicBezTo>
                  <a:cubicBezTo>
                    <a:pt x="20580" y="109153"/>
                    <a:pt x="18832" y="108925"/>
                    <a:pt x="17583" y="108925"/>
                  </a:cubicBezTo>
                  <a:cubicBezTo>
                    <a:pt x="16334" y="108925"/>
                    <a:pt x="15835" y="109153"/>
                    <a:pt x="15086" y="109836"/>
                  </a:cubicBezTo>
                  <a:cubicBezTo>
                    <a:pt x="14087" y="110747"/>
                    <a:pt x="102" y="162673"/>
                    <a:pt x="102" y="163357"/>
                  </a:cubicBezTo>
                  <a:cubicBezTo>
                    <a:pt x="102" y="164723"/>
                    <a:pt x="1351" y="165634"/>
                    <a:pt x="2849" y="165634"/>
                  </a:cubicBezTo>
                  <a:cubicBezTo>
                    <a:pt x="4098" y="165634"/>
                    <a:pt x="4348" y="165406"/>
                    <a:pt x="7344" y="162218"/>
                  </a:cubicBezTo>
                  <a:lnTo>
                    <a:pt x="19581" y="149236"/>
                  </a:lnTo>
                  <a:cubicBezTo>
                    <a:pt x="30319" y="162446"/>
                    <a:pt x="47300" y="165634"/>
                    <a:pt x="61784" y="165634"/>
                  </a:cubicBezTo>
                  <a:cubicBezTo>
                    <a:pt x="95746" y="165634"/>
                    <a:pt x="125213" y="135344"/>
                    <a:pt x="125213" y="107103"/>
                  </a:cubicBezTo>
                  <a:cubicBezTo>
                    <a:pt x="125213" y="91389"/>
                    <a:pt x="116722" y="83646"/>
                    <a:pt x="112977" y="80457"/>
                  </a:cubicBezTo>
                  <a:cubicBezTo>
                    <a:pt x="107233" y="75219"/>
                    <a:pt x="103487" y="74308"/>
                    <a:pt x="81262" y="69070"/>
                  </a:cubicBezTo>
                  <a:cubicBezTo>
                    <a:pt x="75768" y="67703"/>
                    <a:pt x="66778" y="65426"/>
                    <a:pt x="64531" y="64970"/>
                  </a:cubicBezTo>
                  <a:cubicBezTo>
                    <a:pt x="57788" y="62921"/>
                    <a:pt x="49298" y="56316"/>
                    <a:pt x="49298" y="44245"/>
                  </a:cubicBezTo>
                  <a:cubicBezTo>
                    <a:pt x="49298" y="25798"/>
                    <a:pt x="69275" y="6440"/>
                    <a:pt x="92999" y="6440"/>
                  </a:cubicBezTo>
                  <a:cubicBezTo>
                    <a:pt x="113726" y="6440"/>
                    <a:pt x="128959" y="16233"/>
                    <a:pt x="128959" y="41740"/>
                  </a:cubicBezTo>
                  <a:cubicBezTo>
                    <a:pt x="128959" y="49028"/>
                    <a:pt x="127960" y="53128"/>
                    <a:pt x="127960" y="54494"/>
                  </a:cubicBezTo>
                  <a:cubicBezTo>
                    <a:pt x="127960" y="54722"/>
                    <a:pt x="127960" y="56772"/>
                    <a:pt x="130956" y="56772"/>
                  </a:cubicBezTo>
                  <a:cubicBezTo>
                    <a:pt x="133454" y="56772"/>
                    <a:pt x="133703" y="56088"/>
                    <a:pt x="134702" y="52217"/>
                  </a:cubicBezTo>
                  <a:lnTo>
                    <a:pt x="148187" y="2340"/>
                  </a:lnTo>
                  <a:close/>
                </a:path>
              </a:pathLst>
            </a:custGeom>
            <a:solidFill>
              <a:srgbClr val="000000"/>
            </a:solidFill>
            <a:ln w="25066"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B2F3A8BA-F325-3A39-2B60-4AAADDDE2F71}"/>
                </a:ext>
              </a:extLst>
            </p:cNvPr>
            <p:cNvSpPr/>
            <p:nvPr>
              <p:custDataLst>
                <p:tags r:id="rId13"/>
              </p:custDataLst>
            </p:nvPr>
          </p:nvSpPr>
          <p:spPr>
            <a:xfrm>
              <a:off x="5278795" y="3903104"/>
              <a:ext cx="63629" cy="105856"/>
            </a:xfrm>
            <a:custGeom>
              <a:avLst/>
              <a:gdLst>
                <a:gd name="connsiteX0" fmla="*/ 39614 w 63629"/>
                <a:gd name="connsiteY0" fmla="*/ 4528 h 105856"/>
                <a:gd name="connsiteX1" fmla="*/ 34370 w 63629"/>
                <a:gd name="connsiteY1" fmla="*/ 64 h 105856"/>
                <a:gd name="connsiteX2" fmla="*/ 109 w 63629"/>
                <a:gd name="connsiteY2" fmla="*/ 10267 h 105856"/>
                <a:gd name="connsiteX3" fmla="*/ 109 w 63629"/>
                <a:gd name="connsiteY3" fmla="*/ 16006 h 105856"/>
                <a:gd name="connsiteX4" fmla="*/ 25455 w 63629"/>
                <a:gd name="connsiteY4" fmla="*/ 11543 h 105856"/>
                <a:gd name="connsiteX5" fmla="*/ 25455 w 63629"/>
                <a:gd name="connsiteY5" fmla="*/ 92848 h 105856"/>
                <a:gd name="connsiteX6" fmla="*/ 7975 w 63629"/>
                <a:gd name="connsiteY6" fmla="*/ 100181 h 105856"/>
                <a:gd name="connsiteX7" fmla="*/ 1332 w 63629"/>
                <a:gd name="connsiteY7" fmla="*/ 100181 h 105856"/>
                <a:gd name="connsiteX8" fmla="*/ 1332 w 63629"/>
                <a:gd name="connsiteY8" fmla="*/ 105921 h 105856"/>
                <a:gd name="connsiteX9" fmla="*/ 32447 w 63629"/>
                <a:gd name="connsiteY9" fmla="*/ 105283 h 105856"/>
                <a:gd name="connsiteX10" fmla="*/ 63738 w 63629"/>
                <a:gd name="connsiteY10" fmla="*/ 105921 h 105856"/>
                <a:gd name="connsiteX11" fmla="*/ 63738 w 63629"/>
                <a:gd name="connsiteY11" fmla="*/ 100181 h 105856"/>
                <a:gd name="connsiteX12" fmla="*/ 57095 w 63629"/>
                <a:gd name="connsiteY12" fmla="*/ 100181 h 105856"/>
                <a:gd name="connsiteX13" fmla="*/ 39614 w 63629"/>
                <a:gd name="connsiteY13" fmla="*/ 92848 h 105856"/>
                <a:gd name="connsiteX14" fmla="*/ 39614 w 63629"/>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9" h="105856">
                  <a:moveTo>
                    <a:pt x="39614" y="4528"/>
                  </a:moveTo>
                  <a:cubicBezTo>
                    <a:pt x="39614" y="224"/>
                    <a:pt x="39265" y="64"/>
                    <a:pt x="34370" y="64"/>
                  </a:cubicBezTo>
                  <a:cubicBezTo>
                    <a:pt x="23183" y="10108"/>
                    <a:pt x="7276" y="10267"/>
                    <a:pt x="109" y="10267"/>
                  </a:cubicBezTo>
                  <a:lnTo>
                    <a:pt x="109" y="16006"/>
                  </a:lnTo>
                  <a:cubicBezTo>
                    <a:pt x="4304" y="16006"/>
                    <a:pt x="15841" y="16006"/>
                    <a:pt x="25455" y="11543"/>
                  </a:cubicBezTo>
                  <a:lnTo>
                    <a:pt x="25455" y="92848"/>
                  </a:lnTo>
                  <a:cubicBezTo>
                    <a:pt x="25455" y="98109"/>
                    <a:pt x="25455" y="100181"/>
                    <a:pt x="7975" y="100181"/>
                  </a:cubicBezTo>
                  <a:lnTo>
                    <a:pt x="1332" y="100181"/>
                  </a:lnTo>
                  <a:lnTo>
                    <a:pt x="1332" y="105921"/>
                  </a:lnTo>
                  <a:cubicBezTo>
                    <a:pt x="4479" y="105761"/>
                    <a:pt x="25980" y="105283"/>
                    <a:pt x="32447" y="105283"/>
                  </a:cubicBezTo>
                  <a:cubicBezTo>
                    <a:pt x="37866" y="105283"/>
                    <a:pt x="59892" y="105761"/>
                    <a:pt x="63738" y="105921"/>
                  </a:cubicBezTo>
                  <a:lnTo>
                    <a:pt x="63738" y="100181"/>
                  </a:lnTo>
                  <a:lnTo>
                    <a:pt x="57095" y="100181"/>
                  </a:lnTo>
                  <a:cubicBezTo>
                    <a:pt x="39614" y="100181"/>
                    <a:pt x="39614" y="98109"/>
                    <a:pt x="39614" y="92848"/>
                  </a:cubicBezTo>
                  <a:lnTo>
                    <a:pt x="39614" y="4528"/>
                  </a:lnTo>
                  <a:close/>
                </a:path>
              </a:pathLst>
            </a:custGeom>
            <a:solidFill>
              <a:srgbClr val="000000"/>
            </a:solidFill>
            <a:ln w="25066"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FC475A7D-57CF-73EE-3087-4C688F669CB3}"/>
                </a:ext>
              </a:extLst>
            </p:cNvPr>
            <p:cNvSpPr/>
            <p:nvPr>
              <p:custDataLst>
                <p:tags r:id="rId14"/>
              </p:custDataLst>
            </p:nvPr>
          </p:nvSpPr>
          <p:spPr>
            <a:xfrm>
              <a:off x="5393246" y="3950658"/>
              <a:ext cx="29217" cy="68096"/>
            </a:xfrm>
            <a:custGeom>
              <a:avLst/>
              <a:gdLst>
                <a:gd name="connsiteX0" fmla="*/ 29330 w 29217"/>
                <a:gd name="connsiteY0" fmla="*/ 23976 h 68096"/>
                <a:gd name="connsiteX1" fmla="*/ 13348 w 29217"/>
                <a:gd name="connsiteY1" fmla="*/ 63 h 68096"/>
                <a:gd name="connsiteX2" fmla="*/ 113 w 29217"/>
                <a:gd name="connsiteY2" fmla="*/ 12133 h 68096"/>
                <a:gd name="connsiteX3" fmla="*/ 13348 w 29217"/>
                <a:gd name="connsiteY3" fmla="*/ 24204 h 68096"/>
                <a:gd name="connsiteX4" fmla="*/ 22088 w 29217"/>
                <a:gd name="connsiteY4" fmla="*/ 21243 h 68096"/>
                <a:gd name="connsiteX5" fmla="*/ 23337 w 29217"/>
                <a:gd name="connsiteY5" fmla="*/ 20560 h 68096"/>
                <a:gd name="connsiteX6" fmla="*/ 23837 w 29217"/>
                <a:gd name="connsiteY6" fmla="*/ 23976 h 68096"/>
                <a:gd name="connsiteX7" fmla="*/ 6855 w 29217"/>
                <a:gd name="connsiteY7" fmla="*/ 62010 h 68096"/>
                <a:gd name="connsiteX8" fmla="*/ 4109 w 29217"/>
                <a:gd name="connsiteY8" fmla="*/ 65654 h 68096"/>
                <a:gd name="connsiteX9" fmla="*/ 6606 w 29217"/>
                <a:gd name="connsiteY9" fmla="*/ 68159 h 68096"/>
                <a:gd name="connsiteX10" fmla="*/ 29330 w 29217"/>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17" h="68096">
                  <a:moveTo>
                    <a:pt x="29330" y="23976"/>
                  </a:moveTo>
                  <a:cubicBezTo>
                    <a:pt x="29330" y="8945"/>
                    <a:pt x="23087" y="63"/>
                    <a:pt x="13348" y="63"/>
                  </a:cubicBezTo>
                  <a:cubicBezTo>
                    <a:pt x="5107" y="63"/>
                    <a:pt x="113" y="5756"/>
                    <a:pt x="113" y="12133"/>
                  </a:cubicBezTo>
                  <a:cubicBezTo>
                    <a:pt x="113" y="18282"/>
                    <a:pt x="5107" y="24204"/>
                    <a:pt x="13348" y="24204"/>
                  </a:cubicBezTo>
                  <a:cubicBezTo>
                    <a:pt x="16345" y="24204"/>
                    <a:pt x="19591" y="23293"/>
                    <a:pt x="22088" y="21243"/>
                  </a:cubicBezTo>
                  <a:cubicBezTo>
                    <a:pt x="22838" y="20788"/>
                    <a:pt x="23087" y="20560"/>
                    <a:pt x="23337" y="20560"/>
                  </a:cubicBezTo>
                  <a:cubicBezTo>
                    <a:pt x="23587" y="20560"/>
                    <a:pt x="23837" y="20788"/>
                    <a:pt x="23837" y="23976"/>
                  </a:cubicBezTo>
                  <a:cubicBezTo>
                    <a:pt x="23837" y="40829"/>
                    <a:pt x="15096" y="54494"/>
                    <a:pt x="6855" y="62010"/>
                  </a:cubicBezTo>
                  <a:cubicBezTo>
                    <a:pt x="4109" y="64515"/>
                    <a:pt x="4109" y="64970"/>
                    <a:pt x="4109" y="65654"/>
                  </a:cubicBezTo>
                  <a:cubicBezTo>
                    <a:pt x="4109" y="67248"/>
                    <a:pt x="5357" y="68159"/>
                    <a:pt x="6606" y="68159"/>
                  </a:cubicBezTo>
                  <a:cubicBezTo>
                    <a:pt x="9353" y="68159"/>
                    <a:pt x="29330" y="50622"/>
                    <a:pt x="29330" y="23976"/>
                  </a:cubicBezTo>
                  <a:close/>
                </a:path>
              </a:pathLst>
            </a:custGeom>
            <a:solidFill>
              <a:srgbClr val="000000"/>
            </a:solidFill>
            <a:ln w="25066"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DBC93ECD-25FB-3164-8489-CD62B9027958}"/>
                </a:ext>
              </a:extLst>
            </p:cNvPr>
            <p:cNvSpPr/>
            <p:nvPr>
              <p:custDataLst>
                <p:tags r:id="rId15"/>
              </p:custDataLst>
            </p:nvPr>
          </p:nvSpPr>
          <p:spPr>
            <a:xfrm>
              <a:off x="5495742" y="3814238"/>
              <a:ext cx="148084" cy="165571"/>
            </a:xfrm>
            <a:custGeom>
              <a:avLst/>
              <a:gdLst>
                <a:gd name="connsiteX0" fmla="*/ 148202 w 148084"/>
                <a:gd name="connsiteY0" fmla="*/ 2340 h 165571"/>
                <a:gd name="connsiteX1" fmla="*/ 145455 w 148084"/>
                <a:gd name="connsiteY1" fmla="*/ 63 h 165571"/>
                <a:gd name="connsiteX2" fmla="*/ 140960 w 148084"/>
                <a:gd name="connsiteY2" fmla="*/ 3479 h 165571"/>
                <a:gd name="connsiteX3" fmla="*/ 128974 w 148084"/>
                <a:gd name="connsiteY3" fmla="*/ 16460 h 165571"/>
                <a:gd name="connsiteX4" fmla="*/ 93264 w 148084"/>
                <a:gd name="connsiteY4" fmla="*/ 63 h 165571"/>
                <a:gd name="connsiteX5" fmla="*/ 31582 w 148084"/>
                <a:gd name="connsiteY5" fmla="*/ 53811 h 165571"/>
                <a:gd name="connsiteX6" fmla="*/ 57553 w 148084"/>
                <a:gd name="connsiteY6" fmla="*/ 86151 h 165571"/>
                <a:gd name="connsiteX7" fmla="*/ 84274 w 148084"/>
                <a:gd name="connsiteY7" fmla="*/ 92528 h 165571"/>
                <a:gd name="connsiteX8" fmla="*/ 107248 w 148084"/>
                <a:gd name="connsiteY8" fmla="*/ 116669 h 165571"/>
                <a:gd name="connsiteX9" fmla="*/ 62298 w 148084"/>
                <a:gd name="connsiteY9" fmla="*/ 158574 h 165571"/>
                <a:gd name="connsiteX10" fmla="*/ 18597 w 148084"/>
                <a:gd name="connsiteY10" fmla="*/ 125323 h 165571"/>
                <a:gd name="connsiteX11" fmla="*/ 20095 w 148084"/>
                <a:gd name="connsiteY11" fmla="*/ 113025 h 165571"/>
                <a:gd name="connsiteX12" fmla="*/ 20595 w 148084"/>
                <a:gd name="connsiteY12" fmla="*/ 111431 h 165571"/>
                <a:gd name="connsiteX13" fmla="*/ 17598 w 148084"/>
                <a:gd name="connsiteY13" fmla="*/ 108925 h 165571"/>
                <a:gd name="connsiteX14" fmla="*/ 15101 w 148084"/>
                <a:gd name="connsiteY14" fmla="*/ 109836 h 165571"/>
                <a:gd name="connsiteX15" fmla="*/ 117 w 148084"/>
                <a:gd name="connsiteY15" fmla="*/ 163357 h 165571"/>
                <a:gd name="connsiteX16" fmla="*/ 2864 w 148084"/>
                <a:gd name="connsiteY16" fmla="*/ 165634 h 165571"/>
                <a:gd name="connsiteX17" fmla="*/ 7359 w 148084"/>
                <a:gd name="connsiteY17" fmla="*/ 162218 h 165571"/>
                <a:gd name="connsiteX18" fmla="*/ 19596 w 148084"/>
                <a:gd name="connsiteY18" fmla="*/ 149236 h 165571"/>
                <a:gd name="connsiteX19" fmla="*/ 61799 w 148084"/>
                <a:gd name="connsiteY19" fmla="*/ 165634 h 165571"/>
                <a:gd name="connsiteX20" fmla="*/ 125228 w 148084"/>
                <a:gd name="connsiteY20" fmla="*/ 107103 h 165571"/>
                <a:gd name="connsiteX21" fmla="*/ 112992 w 148084"/>
                <a:gd name="connsiteY21" fmla="*/ 80457 h 165571"/>
                <a:gd name="connsiteX22" fmla="*/ 81277 w 148084"/>
                <a:gd name="connsiteY22" fmla="*/ 69070 h 165571"/>
                <a:gd name="connsiteX23" fmla="*/ 64546 w 148084"/>
                <a:gd name="connsiteY23" fmla="*/ 64970 h 165571"/>
                <a:gd name="connsiteX24" fmla="*/ 49313 w 148084"/>
                <a:gd name="connsiteY24" fmla="*/ 44245 h 165571"/>
                <a:gd name="connsiteX25" fmla="*/ 93014 w 148084"/>
                <a:gd name="connsiteY25" fmla="*/ 6440 h 165571"/>
                <a:gd name="connsiteX26" fmla="*/ 128974 w 148084"/>
                <a:gd name="connsiteY26" fmla="*/ 41740 h 165571"/>
                <a:gd name="connsiteX27" fmla="*/ 127975 w 148084"/>
                <a:gd name="connsiteY27" fmla="*/ 54494 h 165571"/>
                <a:gd name="connsiteX28" fmla="*/ 130971 w 148084"/>
                <a:gd name="connsiteY28" fmla="*/ 56772 h 165571"/>
                <a:gd name="connsiteX29" fmla="*/ 134717 w 148084"/>
                <a:gd name="connsiteY29" fmla="*/ 52217 h 165571"/>
                <a:gd name="connsiteX30" fmla="*/ 148202 w 148084"/>
                <a:gd name="connsiteY30" fmla="*/ 2340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084" h="165571">
                  <a:moveTo>
                    <a:pt x="148202" y="2340"/>
                  </a:moveTo>
                  <a:cubicBezTo>
                    <a:pt x="148202" y="1657"/>
                    <a:pt x="147703" y="63"/>
                    <a:pt x="145455" y="63"/>
                  </a:cubicBezTo>
                  <a:cubicBezTo>
                    <a:pt x="144207" y="63"/>
                    <a:pt x="143957" y="290"/>
                    <a:pt x="140960" y="3479"/>
                  </a:cubicBezTo>
                  <a:lnTo>
                    <a:pt x="128974" y="16460"/>
                  </a:lnTo>
                  <a:cubicBezTo>
                    <a:pt x="122481" y="5756"/>
                    <a:pt x="109495" y="63"/>
                    <a:pt x="93264" y="63"/>
                  </a:cubicBezTo>
                  <a:cubicBezTo>
                    <a:pt x="61549" y="63"/>
                    <a:pt x="31582" y="26254"/>
                    <a:pt x="31582" y="53811"/>
                  </a:cubicBezTo>
                  <a:cubicBezTo>
                    <a:pt x="31582" y="72258"/>
                    <a:pt x="44818" y="82735"/>
                    <a:pt x="57553" y="86151"/>
                  </a:cubicBezTo>
                  <a:lnTo>
                    <a:pt x="84274" y="92528"/>
                  </a:lnTo>
                  <a:cubicBezTo>
                    <a:pt x="93513" y="94577"/>
                    <a:pt x="107248" y="97994"/>
                    <a:pt x="107248" y="116669"/>
                  </a:cubicBezTo>
                  <a:cubicBezTo>
                    <a:pt x="107248" y="137166"/>
                    <a:pt x="86771" y="158574"/>
                    <a:pt x="62298" y="158574"/>
                  </a:cubicBezTo>
                  <a:cubicBezTo>
                    <a:pt x="46316" y="158574"/>
                    <a:pt x="18597" y="153564"/>
                    <a:pt x="18597" y="125323"/>
                  </a:cubicBezTo>
                  <a:cubicBezTo>
                    <a:pt x="18597" y="119857"/>
                    <a:pt x="19845" y="114391"/>
                    <a:pt x="20095" y="113025"/>
                  </a:cubicBezTo>
                  <a:cubicBezTo>
                    <a:pt x="20345" y="112114"/>
                    <a:pt x="20595" y="111886"/>
                    <a:pt x="20595" y="111431"/>
                  </a:cubicBezTo>
                  <a:cubicBezTo>
                    <a:pt x="20595" y="109153"/>
                    <a:pt x="18847" y="108925"/>
                    <a:pt x="17598" y="108925"/>
                  </a:cubicBezTo>
                  <a:cubicBezTo>
                    <a:pt x="16349" y="108925"/>
                    <a:pt x="15850" y="109153"/>
                    <a:pt x="15101" y="109836"/>
                  </a:cubicBezTo>
                  <a:cubicBezTo>
                    <a:pt x="14102" y="110747"/>
                    <a:pt x="117" y="162673"/>
                    <a:pt x="117" y="163357"/>
                  </a:cubicBezTo>
                  <a:cubicBezTo>
                    <a:pt x="117" y="164723"/>
                    <a:pt x="1366" y="165634"/>
                    <a:pt x="2864" y="165634"/>
                  </a:cubicBezTo>
                  <a:cubicBezTo>
                    <a:pt x="4113" y="165634"/>
                    <a:pt x="4363" y="165406"/>
                    <a:pt x="7359" y="162218"/>
                  </a:cubicBezTo>
                  <a:lnTo>
                    <a:pt x="19596" y="149236"/>
                  </a:lnTo>
                  <a:cubicBezTo>
                    <a:pt x="30334" y="162446"/>
                    <a:pt x="47315" y="165634"/>
                    <a:pt x="61799" y="165634"/>
                  </a:cubicBezTo>
                  <a:cubicBezTo>
                    <a:pt x="95761" y="165634"/>
                    <a:pt x="125228" y="135344"/>
                    <a:pt x="125228" y="107103"/>
                  </a:cubicBezTo>
                  <a:cubicBezTo>
                    <a:pt x="125228" y="91389"/>
                    <a:pt x="116737" y="83646"/>
                    <a:pt x="112992" y="80457"/>
                  </a:cubicBezTo>
                  <a:cubicBezTo>
                    <a:pt x="107248" y="75219"/>
                    <a:pt x="103502" y="74308"/>
                    <a:pt x="81277" y="69070"/>
                  </a:cubicBezTo>
                  <a:cubicBezTo>
                    <a:pt x="75783" y="67703"/>
                    <a:pt x="66793" y="65426"/>
                    <a:pt x="64546" y="64970"/>
                  </a:cubicBezTo>
                  <a:cubicBezTo>
                    <a:pt x="57803" y="62921"/>
                    <a:pt x="49313" y="56316"/>
                    <a:pt x="49313" y="44245"/>
                  </a:cubicBezTo>
                  <a:cubicBezTo>
                    <a:pt x="49313" y="25798"/>
                    <a:pt x="69290" y="6440"/>
                    <a:pt x="93014" y="6440"/>
                  </a:cubicBezTo>
                  <a:cubicBezTo>
                    <a:pt x="113741" y="6440"/>
                    <a:pt x="128974" y="16233"/>
                    <a:pt x="128974" y="41740"/>
                  </a:cubicBezTo>
                  <a:cubicBezTo>
                    <a:pt x="128974" y="49028"/>
                    <a:pt x="127975" y="53128"/>
                    <a:pt x="127975" y="54494"/>
                  </a:cubicBezTo>
                  <a:cubicBezTo>
                    <a:pt x="127975" y="54722"/>
                    <a:pt x="127975" y="56772"/>
                    <a:pt x="130971" y="56772"/>
                  </a:cubicBezTo>
                  <a:cubicBezTo>
                    <a:pt x="133469" y="56772"/>
                    <a:pt x="133718" y="56088"/>
                    <a:pt x="134717" y="52217"/>
                  </a:cubicBezTo>
                  <a:lnTo>
                    <a:pt x="148202" y="2340"/>
                  </a:lnTo>
                  <a:close/>
                </a:path>
              </a:pathLst>
            </a:custGeom>
            <a:solidFill>
              <a:srgbClr val="000000"/>
            </a:solidFill>
            <a:ln w="25066"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B23489CD-372F-10D7-4E97-0161C3EA377C}"/>
                </a:ext>
              </a:extLst>
            </p:cNvPr>
            <p:cNvSpPr/>
            <p:nvPr>
              <p:custDataLst>
                <p:tags r:id="rId16"/>
              </p:custDataLst>
            </p:nvPr>
          </p:nvSpPr>
          <p:spPr>
            <a:xfrm>
              <a:off x="5646897" y="3903104"/>
              <a:ext cx="77263" cy="105856"/>
            </a:xfrm>
            <a:custGeom>
              <a:avLst/>
              <a:gdLst>
                <a:gd name="connsiteX0" fmla="*/ 77387 w 77263"/>
                <a:gd name="connsiteY0" fmla="*/ 76906 h 105856"/>
                <a:gd name="connsiteX1" fmla="*/ 71444 w 77263"/>
                <a:gd name="connsiteY1" fmla="*/ 76906 h 105856"/>
                <a:gd name="connsiteX2" fmla="*/ 66899 w 77263"/>
                <a:gd name="connsiteY2" fmla="*/ 91413 h 105856"/>
                <a:gd name="connsiteX3" fmla="*/ 49593 w 77263"/>
                <a:gd name="connsiteY3" fmla="*/ 92370 h 105856"/>
                <a:gd name="connsiteX4" fmla="*/ 17429 w 77263"/>
                <a:gd name="connsiteY4" fmla="*/ 92370 h 105856"/>
                <a:gd name="connsiteX5" fmla="*/ 52390 w 77263"/>
                <a:gd name="connsiteY5" fmla="*/ 65587 h 105856"/>
                <a:gd name="connsiteX6" fmla="*/ 77387 w 77263"/>
                <a:gd name="connsiteY6" fmla="*/ 31152 h 105856"/>
                <a:gd name="connsiteX7" fmla="*/ 36483 w 77263"/>
                <a:gd name="connsiteY7" fmla="*/ 64 h 105856"/>
                <a:gd name="connsiteX8" fmla="*/ 124 w 77263"/>
                <a:gd name="connsiteY8" fmla="*/ 28601 h 105856"/>
                <a:gd name="connsiteX9" fmla="*/ 9388 w 77263"/>
                <a:gd name="connsiteY9" fmla="*/ 37528 h 105856"/>
                <a:gd name="connsiteX10" fmla="*/ 18653 w 77263"/>
                <a:gd name="connsiteY10" fmla="*/ 29079 h 105856"/>
                <a:gd name="connsiteX11" fmla="*/ 8339 w 77263"/>
                <a:gd name="connsiteY11" fmla="*/ 20630 h 105856"/>
                <a:gd name="connsiteX12" fmla="*/ 33861 w 77263"/>
                <a:gd name="connsiteY12" fmla="*/ 5803 h 105856"/>
                <a:gd name="connsiteX13" fmla="*/ 60431 w 77263"/>
                <a:gd name="connsiteY13" fmla="*/ 31152 h 105856"/>
                <a:gd name="connsiteX14" fmla="*/ 44000 w 77263"/>
                <a:gd name="connsiteY14" fmla="*/ 61761 h 105856"/>
                <a:gd name="connsiteX15" fmla="*/ 1872 w 77263"/>
                <a:gd name="connsiteY15" fmla="*/ 99703 h 105856"/>
                <a:gd name="connsiteX16" fmla="*/ 124 w 77263"/>
                <a:gd name="connsiteY16" fmla="*/ 105921 h 105856"/>
                <a:gd name="connsiteX17" fmla="*/ 72143 w 77263"/>
                <a:gd name="connsiteY17" fmla="*/ 105921 h 105856"/>
                <a:gd name="connsiteX18" fmla="*/ 77387 w 77263"/>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63" h="105856">
                  <a:moveTo>
                    <a:pt x="77387" y="76906"/>
                  </a:moveTo>
                  <a:lnTo>
                    <a:pt x="71444" y="76906"/>
                  </a:lnTo>
                  <a:cubicBezTo>
                    <a:pt x="70920" y="80413"/>
                    <a:pt x="69171" y="89819"/>
                    <a:pt x="66899" y="91413"/>
                  </a:cubicBezTo>
                  <a:cubicBezTo>
                    <a:pt x="65501" y="92370"/>
                    <a:pt x="52041" y="92370"/>
                    <a:pt x="49593" y="92370"/>
                  </a:cubicBezTo>
                  <a:lnTo>
                    <a:pt x="17429" y="92370"/>
                  </a:lnTo>
                  <a:cubicBezTo>
                    <a:pt x="35784" y="77543"/>
                    <a:pt x="41902" y="73080"/>
                    <a:pt x="52390" y="65587"/>
                  </a:cubicBezTo>
                  <a:cubicBezTo>
                    <a:pt x="65326" y="56181"/>
                    <a:pt x="77387" y="46297"/>
                    <a:pt x="77387" y="31152"/>
                  </a:cubicBezTo>
                  <a:cubicBezTo>
                    <a:pt x="77387" y="11861"/>
                    <a:pt x="58858" y="64"/>
                    <a:pt x="36483" y="64"/>
                  </a:cubicBezTo>
                  <a:cubicBezTo>
                    <a:pt x="14807" y="64"/>
                    <a:pt x="124" y="13934"/>
                    <a:pt x="124" y="28601"/>
                  </a:cubicBezTo>
                  <a:cubicBezTo>
                    <a:pt x="124" y="36731"/>
                    <a:pt x="7640" y="37528"/>
                    <a:pt x="9388" y="37528"/>
                  </a:cubicBezTo>
                  <a:cubicBezTo>
                    <a:pt x="13584" y="37528"/>
                    <a:pt x="18653" y="34818"/>
                    <a:pt x="18653" y="29079"/>
                  </a:cubicBezTo>
                  <a:cubicBezTo>
                    <a:pt x="18653" y="26209"/>
                    <a:pt x="17429" y="20630"/>
                    <a:pt x="8339" y="20630"/>
                  </a:cubicBezTo>
                  <a:cubicBezTo>
                    <a:pt x="13758" y="9311"/>
                    <a:pt x="25645" y="5803"/>
                    <a:pt x="33861" y="5803"/>
                  </a:cubicBezTo>
                  <a:cubicBezTo>
                    <a:pt x="51341" y="5803"/>
                    <a:pt x="60431" y="18238"/>
                    <a:pt x="60431" y="31152"/>
                  </a:cubicBezTo>
                  <a:cubicBezTo>
                    <a:pt x="60431" y="45021"/>
                    <a:pt x="49593" y="56021"/>
                    <a:pt x="44000" y="61761"/>
                  </a:cubicBezTo>
                  <a:lnTo>
                    <a:pt x="1872" y="99703"/>
                  </a:lnTo>
                  <a:cubicBezTo>
                    <a:pt x="124" y="101138"/>
                    <a:pt x="124" y="101457"/>
                    <a:pt x="124" y="105921"/>
                  </a:cubicBezTo>
                  <a:lnTo>
                    <a:pt x="72143" y="105921"/>
                  </a:lnTo>
                  <a:lnTo>
                    <a:pt x="77387" y="76906"/>
                  </a:lnTo>
                  <a:close/>
                </a:path>
              </a:pathLst>
            </a:custGeom>
            <a:solidFill>
              <a:srgbClr val="000000"/>
            </a:solidFill>
            <a:ln w="25066"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2FA3AEE9-3517-FB2B-F7E5-87AEC44E8F80}"/>
                </a:ext>
              </a:extLst>
            </p:cNvPr>
            <p:cNvSpPr/>
            <p:nvPr>
              <p:custDataLst>
                <p:tags r:id="rId17"/>
              </p:custDataLst>
            </p:nvPr>
          </p:nvSpPr>
          <p:spPr>
            <a:xfrm>
              <a:off x="5769389" y="3950658"/>
              <a:ext cx="26470" cy="24141"/>
            </a:xfrm>
            <a:custGeom>
              <a:avLst/>
              <a:gdLst>
                <a:gd name="connsiteX0" fmla="*/ 26598 w 26470"/>
                <a:gd name="connsiteY0" fmla="*/ 12133 h 24141"/>
                <a:gd name="connsiteX1" fmla="*/ 13363 w 26470"/>
                <a:gd name="connsiteY1" fmla="*/ 63 h 24141"/>
                <a:gd name="connsiteX2" fmla="*/ 128 w 26470"/>
                <a:gd name="connsiteY2" fmla="*/ 12133 h 24141"/>
                <a:gd name="connsiteX3" fmla="*/ 13363 w 26470"/>
                <a:gd name="connsiteY3" fmla="*/ 24204 h 24141"/>
                <a:gd name="connsiteX4" fmla="*/ 26598 w 26470"/>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0" h="24141">
                  <a:moveTo>
                    <a:pt x="26598" y="12133"/>
                  </a:moveTo>
                  <a:cubicBezTo>
                    <a:pt x="26598" y="5529"/>
                    <a:pt x="20605" y="63"/>
                    <a:pt x="13363" y="63"/>
                  </a:cubicBezTo>
                  <a:cubicBezTo>
                    <a:pt x="6121" y="63"/>
                    <a:pt x="128" y="5529"/>
                    <a:pt x="128" y="12133"/>
                  </a:cubicBezTo>
                  <a:cubicBezTo>
                    <a:pt x="128" y="18738"/>
                    <a:pt x="6121" y="24204"/>
                    <a:pt x="13363" y="24204"/>
                  </a:cubicBezTo>
                  <a:cubicBezTo>
                    <a:pt x="20605" y="24204"/>
                    <a:pt x="26598" y="18738"/>
                    <a:pt x="26598" y="12133"/>
                  </a:cubicBezTo>
                  <a:close/>
                </a:path>
              </a:pathLst>
            </a:custGeom>
            <a:solidFill>
              <a:srgbClr val="000000"/>
            </a:solidFill>
            <a:ln w="25066"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6934DE0C-F02A-7A62-2F7C-4F19BB0CC6FF}"/>
                </a:ext>
              </a:extLst>
            </p:cNvPr>
            <p:cNvSpPr/>
            <p:nvPr>
              <p:custDataLst>
                <p:tags r:id="rId18"/>
              </p:custDataLst>
            </p:nvPr>
          </p:nvSpPr>
          <p:spPr>
            <a:xfrm>
              <a:off x="5838756" y="3950658"/>
              <a:ext cx="26470" cy="24141"/>
            </a:xfrm>
            <a:custGeom>
              <a:avLst/>
              <a:gdLst>
                <a:gd name="connsiteX0" fmla="*/ 26601 w 26470"/>
                <a:gd name="connsiteY0" fmla="*/ 12133 h 24141"/>
                <a:gd name="connsiteX1" fmla="*/ 13366 w 26470"/>
                <a:gd name="connsiteY1" fmla="*/ 63 h 24141"/>
                <a:gd name="connsiteX2" fmla="*/ 131 w 26470"/>
                <a:gd name="connsiteY2" fmla="*/ 12133 h 24141"/>
                <a:gd name="connsiteX3" fmla="*/ 13366 w 26470"/>
                <a:gd name="connsiteY3" fmla="*/ 24204 h 24141"/>
                <a:gd name="connsiteX4" fmla="*/ 26601 w 26470"/>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0" h="24141">
                  <a:moveTo>
                    <a:pt x="26601" y="12133"/>
                  </a:moveTo>
                  <a:cubicBezTo>
                    <a:pt x="26601" y="5529"/>
                    <a:pt x="20608" y="63"/>
                    <a:pt x="13366" y="63"/>
                  </a:cubicBezTo>
                  <a:cubicBezTo>
                    <a:pt x="6124" y="63"/>
                    <a:pt x="131" y="5529"/>
                    <a:pt x="131" y="12133"/>
                  </a:cubicBezTo>
                  <a:cubicBezTo>
                    <a:pt x="131" y="18738"/>
                    <a:pt x="6124" y="24204"/>
                    <a:pt x="13366" y="24204"/>
                  </a:cubicBezTo>
                  <a:cubicBezTo>
                    <a:pt x="20608" y="24204"/>
                    <a:pt x="26601" y="18738"/>
                    <a:pt x="26601" y="12133"/>
                  </a:cubicBezTo>
                  <a:close/>
                </a:path>
              </a:pathLst>
            </a:custGeom>
            <a:solidFill>
              <a:srgbClr val="000000"/>
            </a:solidFill>
            <a:ln w="25066"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1B86793F-6BFA-4CC2-DD16-0DB8B65FC75A}"/>
                </a:ext>
              </a:extLst>
            </p:cNvPr>
            <p:cNvSpPr/>
            <p:nvPr>
              <p:custDataLst>
                <p:tags r:id="rId19"/>
              </p:custDataLst>
            </p:nvPr>
          </p:nvSpPr>
          <p:spPr>
            <a:xfrm>
              <a:off x="5908123" y="3950658"/>
              <a:ext cx="26470" cy="24141"/>
            </a:xfrm>
            <a:custGeom>
              <a:avLst/>
              <a:gdLst>
                <a:gd name="connsiteX0" fmla="*/ 26604 w 26470"/>
                <a:gd name="connsiteY0" fmla="*/ 12133 h 24141"/>
                <a:gd name="connsiteX1" fmla="*/ 13369 w 26470"/>
                <a:gd name="connsiteY1" fmla="*/ 63 h 24141"/>
                <a:gd name="connsiteX2" fmla="*/ 134 w 26470"/>
                <a:gd name="connsiteY2" fmla="*/ 12133 h 24141"/>
                <a:gd name="connsiteX3" fmla="*/ 13369 w 26470"/>
                <a:gd name="connsiteY3" fmla="*/ 24204 h 24141"/>
                <a:gd name="connsiteX4" fmla="*/ 26604 w 26470"/>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0" h="24141">
                  <a:moveTo>
                    <a:pt x="26604" y="12133"/>
                  </a:moveTo>
                  <a:cubicBezTo>
                    <a:pt x="26604" y="5529"/>
                    <a:pt x="20611" y="63"/>
                    <a:pt x="13369" y="63"/>
                  </a:cubicBezTo>
                  <a:cubicBezTo>
                    <a:pt x="6127" y="63"/>
                    <a:pt x="134" y="5529"/>
                    <a:pt x="134" y="12133"/>
                  </a:cubicBezTo>
                  <a:cubicBezTo>
                    <a:pt x="134" y="18738"/>
                    <a:pt x="6127" y="24204"/>
                    <a:pt x="13369" y="24204"/>
                  </a:cubicBezTo>
                  <a:cubicBezTo>
                    <a:pt x="20611" y="24204"/>
                    <a:pt x="26604" y="18738"/>
                    <a:pt x="26604" y="12133"/>
                  </a:cubicBezTo>
                  <a:close/>
                </a:path>
              </a:pathLst>
            </a:custGeom>
            <a:solidFill>
              <a:srgbClr val="000000"/>
            </a:solidFill>
            <a:ln w="25066"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3F4B5C12-FBD1-EE90-B79F-4AEBF4567492}"/>
                </a:ext>
              </a:extLst>
            </p:cNvPr>
            <p:cNvSpPr/>
            <p:nvPr>
              <p:custDataLst>
                <p:tags r:id="rId20"/>
              </p:custDataLst>
            </p:nvPr>
          </p:nvSpPr>
          <p:spPr>
            <a:xfrm>
              <a:off x="5969000" y="3814238"/>
              <a:ext cx="148084" cy="165571"/>
            </a:xfrm>
            <a:custGeom>
              <a:avLst/>
              <a:gdLst>
                <a:gd name="connsiteX0" fmla="*/ 148221 w 148084"/>
                <a:gd name="connsiteY0" fmla="*/ 2340 h 165571"/>
                <a:gd name="connsiteX1" fmla="*/ 145474 w 148084"/>
                <a:gd name="connsiteY1" fmla="*/ 63 h 165571"/>
                <a:gd name="connsiteX2" fmla="*/ 140979 w 148084"/>
                <a:gd name="connsiteY2" fmla="*/ 3479 h 165571"/>
                <a:gd name="connsiteX3" fmla="*/ 128993 w 148084"/>
                <a:gd name="connsiteY3" fmla="*/ 16460 h 165571"/>
                <a:gd name="connsiteX4" fmla="*/ 93282 w 148084"/>
                <a:gd name="connsiteY4" fmla="*/ 63 h 165571"/>
                <a:gd name="connsiteX5" fmla="*/ 31601 w 148084"/>
                <a:gd name="connsiteY5" fmla="*/ 53811 h 165571"/>
                <a:gd name="connsiteX6" fmla="*/ 57572 w 148084"/>
                <a:gd name="connsiteY6" fmla="*/ 86151 h 165571"/>
                <a:gd name="connsiteX7" fmla="*/ 84292 w 148084"/>
                <a:gd name="connsiteY7" fmla="*/ 92528 h 165571"/>
                <a:gd name="connsiteX8" fmla="*/ 107267 w 148084"/>
                <a:gd name="connsiteY8" fmla="*/ 116669 h 165571"/>
                <a:gd name="connsiteX9" fmla="*/ 62317 w 148084"/>
                <a:gd name="connsiteY9" fmla="*/ 158574 h 165571"/>
                <a:gd name="connsiteX10" fmla="*/ 18616 w 148084"/>
                <a:gd name="connsiteY10" fmla="*/ 125323 h 165571"/>
                <a:gd name="connsiteX11" fmla="*/ 20114 w 148084"/>
                <a:gd name="connsiteY11" fmla="*/ 113025 h 165571"/>
                <a:gd name="connsiteX12" fmla="*/ 20613 w 148084"/>
                <a:gd name="connsiteY12" fmla="*/ 111431 h 165571"/>
                <a:gd name="connsiteX13" fmla="*/ 17617 w 148084"/>
                <a:gd name="connsiteY13" fmla="*/ 108925 h 165571"/>
                <a:gd name="connsiteX14" fmla="*/ 15120 w 148084"/>
                <a:gd name="connsiteY14" fmla="*/ 109836 h 165571"/>
                <a:gd name="connsiteX15" fmla="*/ 136 w 148084"/>
                <a:gd name="connsiteY15" fmla="*/ 163357 h 165571"/>
                <a:gd name="connsiteX16" fmla="*/ 2883 w 148084"/>
                <a:gd name="connsiteY16" fmla="*/ 165634 h 165571"/>
                <a:gd name="connsiteX17" fmla="*/ 7378 w 148084"/>
                <a:gd name="connsiteY17" fmla="*/ 162218 h 165571"/>
                <a:gd name="connsiteX18" fmla="*/ 19615 w 148084"/>
                <a:gd name="connsiteY18" fmla="*/ 149236 h 165571"/>
                <a:gd name="connsiteX19" fmla="*/ 61817 w 148084"/>
                <a:gd name="connsiteY19" fmla="*/ 165634 h 165571"/>
                <a:gd name="connsiteX20" fmla="*/ 125247 w 148084"/>
                <a:gd name="connsiteY20" fmla="*/ 107103 h 165571"/>
                <a:gd name="connsiteX21" fmla="*/ 113010 w 148084"/>
                <a:gd name="connsiteY21" fmla="*/ 80457 h 165571"/>
                <a:gd name="connsiteX22" fmla="*/ 81296 w 148084"/>
                <a:gd name="connsiteY22" fmla="*/ 69070 h 165571"/>
                <a:gd name="connsiteX23" fmla="*/ 64564 w 148084"/>
                <a:gd name="connsiteY23" fmla="*/ 64970 h 165571"/>
                <a:gd name="connsiteX24" fmla="*/ 49331 w 148084"/>
                <a:gd name="connsiteY24" fmla="*/ 44245 h 165571"/>
                <a:gd name="connsiteX25" fmla="*/ 93033 w 148084"/>
                <a:gd name="connsiteY25" fmla="*/ 6440 h 165571"/>
                <a:gd name="connsiteX26" fmla="*/ 128993 w 148084"/>
                <a:gd name="connsiteY26" fmla="*/ 41740 h 165571"/>
                <a:gd name="connsiteX27" fmla="*/ 127994 w 148084"/>
                <a:gd name="connsiteY27" fmla="*/ 54494 h 165571"/>
                <a:gd name="connsiteX28" fmla="*/ 130990 w 148084"/>
                <a:gd name="connsiteY28" fmla="*/ 56772 h 165571"/>
                <a:gd name="connsiteX29" fmla="*/ 134736 w 148084"/>
                <a:gd name="connsiteY29" fmla="*/ 52217 h 165571"/>
                <a:gd name="connsiteX30" fmla="*/ 148221 w 148084"/>
                <a:gd name="connsiteY30" fmla="*/ 2340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084" h="165571">
                  <a:moveTo>
                    <a:pt x="148221" y="2340"/>
                  </a:moveTo>
                  <a:cubicBezTo>
                    <a:pt x="148221" y="1657"/>
                    <a:pt x="147722" y="63"/>
                    <a:pt x="145474" y="63"/>
                  </a:cubicBezTo>
                  <a:cubicBezTo>
                    <a:pt x="144226" y="63"/>
                    <a:pt x="143976" y="290"/>
                    <a:pt x="140979" y="3479"/>
                  </a:cubicBezTo>
                  <a:lnTo>
                    <a:pt x="128993" y="16460"/>
                  </a:lnTo>
                  <a:cubicBezTo>
                    <a:pt x="122500" y="5756"/>
                    <a:pt x="109514" y="63"/>
                    <a:pt x="93282" y="63"/>
                  </a:cubicBezTo>
                  <a:cubicBezTo>
                    <a:pt x="61568" y="63"/>
                    <a:pt x="31601" y="26254"/>
                    <a:pt x="31601" y="53811"/>
                  </a:cubicBezTo>
                  <a:cubicBezTo>
                    <a:pt x="31601" y="72258"/>
                    <a:pt x="44836" y="82735"/>
                    <a:pt x="57572" y="86151"/>
                  </a:cubicBezTo>
                  <a:lnTo>
                    <a:pt x="84292" y="92528"/>
                  </a:lnTo>
                  <a:cubicBezTo>
                    <a:pt x="93532" y="94577"/>
                    <a:pt x="107267" y="97994"/>
                    <a:pt x="107267" y="116669"/>
                  </a:cubicBezTo>
                  <a:cubicBezTo>
                    <a:pt x="107267" y="137166"/>
                    <a:pt x="86790" y="158574"/>
                    <a:pt x="62317" y="158574"/>
                  </a:cubicBezTo>
                  <a:cubicBezTo>
                    <a:pt x="46335" y="158574"/>
                    <a:pt x="18616" y="153564"/>
                    <a:pt x="18616" y="125323"/>
                  </a:cubicBezTo>
                  <a:cubicBezTo>
                    <a:pt x="18616" y="119857"/>
                    <a:pt x="19864" y="114391"/>
                    <a:pt x="20114" y="113025"/>
                  </a:cubicBezTo>
                  <a:cubicBezTo>
                    <a:pt x="20364" y="112114"/>
                    <a:pt x="20613" y="111886"/>
                    <a:pt x="20613" y="111431"/>
                  </a:cubicBezTo>
                  <a:cubicBezTo>
                    <a:pt x="20613" y="109153"/>
                    <a:pt x="18865" y="108925"/>
                    <a:pt x="17617" y="108925"/>
                  </a:cubicBezTo>
                  <a:cubicBezTo>
                    <a:pt x="16368" y="108925"/>
                    <a:pt x="15869" y="109153"/>
                    <a:pt x="15120" y="109836"/>
                  </a:cubicBezTo>
                  <a:cubicBezTo>
                    <a:pt x="14121" y="110747"/>
                    <a:pt x="136" y="162673"/>
                    <a:pt x="136" y="163357"/>
                  </a:cubicBezTo>
                  <a:cubicBezTo>
                    <a:pt x="136" y="164723"/>
                    <a:pt x="1385" y="165634"/>
                    <a:pt x="2883" y="165634"/>
                  </a:cubicBezTo>
                  <a:cubicBezTo>
                    <a:pt x="4132" y="165634"/>
                    <a:pt x="4382" y="165406"/>
                    <a:pt x="7378" y="162218"/>
                  </a:cubicBezTo>
                  <a:lnTo>
                    <a:pt x="19615" y="149236"/>
                  </a:lnTo>
                  <a:cubicBezTo>
                    <a:pt x="30353" y="162446"/>
                    <a:pt x="47334" y="165634"/>
                    <a:pt x="61817" y="165634"/>
                  </a:cubicBezTo>
                  <a:cubicBezTo>
                    <a:pt x="95780" y="165634"/>
                    <a:pt x="125247" y="135344"/>
                    <a:pt x="125247" y="107103"/>
                  </a:cubicBezTo>
                  <a:cubicBezTo>
                    <a:pt x="125247" y="91389"/>
                    <a:pt x="116756" y="83646"/>
                    <a:pt x="113010" y="80457"/>
                  </a:cubicBezTo>
                  <a:cubicBezTo>
                    <a:pt x="107267" y="75219"/>
                    <a:pt x="103521" y="74308"/>
                    <a:pt x="81296" y="69070"/>
                  </a:cubicBezTo>
                  <a:cubicBezTo>
                    <a:pt x="75802" y="67703"/>
                    <a:pt x="66812" y="65426"/>
                    <a:pt x="64564" y="64970"/>
                  </a:cubicBezTo>
                  <a:cubicBezTo>
                    <a:pt x="57822" y="62921"/>
                    <a:pt x="49331" y="56316"/>
                    <a:pt x="49331" y="44245"/>
                  </a:cubicBezTo>
                  <a:cubicBezTo>
                    <a:pt x="49331" y="25798"/>
                    <a:pt x="69309" y="6440"/>
                    <a:pt x="93033" y="6440"/>
                  </a:cubicBezTo>
                  <a:cubicBezTo>
                    <a:pt x="113760" y="6440"/>
                    <a:pt x="128993" y="16233"/>
                    <a:pt x="128993" y="41740"/>
                  </a:cubicBezTo>
                  <a:cubicBezTo>
                    <a:pt x="128993" y="49028"/>
                    <a:pt x="127994" y="53128"/>
                    <a:pt x="127994" y="54494"/>
                  </a:cubicBezTo>
                  <a:cubicBezTo>
                    <a:pt x="127994" y="54722"/>
                    <a:pt x="127994" y="56772"/>
                    <a:pt x="130990" y="56772"/>
                  </a:cubicBezTo>
                  <a:cubicBezTo>
                    <a:pt x="133488" y="56772"/>
                    <a:pt x="133737" y="56088"/>
                    <a:pt x="134736" y="52217"/>
                  </a:cubicBezTo>
                  <a:lnTo>
                    <a:pt x="148221" y="2340"/>
                  </a:lnTo>
                  <a:close/>
                </a:path>
              </a:pathLst>
            </a:custGeom>
            <a:solidFill>
              <a:srgbClr val="000000"/>
            </a:solidFill>
            <a:ln w="25066"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96837BA1-B425-F61C-F035-AD66F565D231}"/>
                </a:ext>
              </a:extLst>
            </p:cNvPr>
            <p:cNvSpPr/>
            <p:nvPr>
              <p:custDataLst>
                <p:tags r:id="rId21"/>
              </p:custDataLst>
            </p:nvPr>
          </p:nvSpPr>
          <p:spPr>
            <a:xfrm>
              <a:off x="6121204" y="3900075"/>
              <a:ext cx="113972" cy="108885"/>
            </a:xfrm>
            <a:custGeom>
              <a:avLst/>
              <a:gdLst>
                <a:gd name="connsiteX0" fmla="*/ 60100 w 113972"/>
                <a:gd name="connsiteY0" fmla="*/ 13137 h 108885"/>
                <a:gd name="connsiteX1" fmla="*/ 78280 w 113972"/>
                <a:gd name="connsiteY1" fmla="*/ 5803 h 108885"/>
                <a:gd name="connsiteX2" fmla="*/ 85447 w 113972"/>
                <a:gd name="connsiteY2" fmla="*/ 2296 h 108885"/>
                <a:gd name="connsiteX3" fmla="*/ 82476 w 113972"/>
                <a:gd name="connsiteY3" fmla="*/ 64 h 108885"/>
                <a:gd name="connsiteX4" fmla="*/ 69540 w 113972"/>
                <a:gd name="connsiteY4" fmla="*/ 543 h 108885"/>
                <a:gd name="connsiteX5" fmla="*/ 55556 w 113972"/>
                <a:gd name="connsiteY5" fmla="*/ 702 h 108885"/>
                <a:gd name="connsiteX6" fmla="*/ 43494 w 113972"/>
                <a:gd name="connsiteY6" fmla="*/ 543 h 108885"/>
                <a:gd name="connsiteX7" fmla="*/ 32132 w 113972"/>
                <a:gd name="connsiteY7" fmla="*/ 64 h 108885"/>
                <a:gd name="connsiteX8" fmla="*/ 28461 w 113972"/>
                <a:gd name="connsiteY8" fmla="*/ 3572 h 108885"/>
                <a:gd name="connsiteX9" fmla="*/ 34055 w 113972"/>
                <a:gd name="connsiteY9" fmla="*/ 5803 h 108885"/>
                <a:gd name="connsiteX10" fmla="*/ 40697 w 113972"/>
                <a:gd name="connsiteY10" fmla="*/ 6122 h 108885"/>
                <a:gd name="connsiteX11" fmla="*/ 44718 w 113972"/>
                <a:gd name="connsiteY11" fmla="*/ 8354 h 108885"/>
                <a:gd name="connsiteX12" fmla="*/ 44018 w 113972"/>
                <a:gd name="connsiteY12" fmla="*/ 11861 h 108885"/>
                <a:gd name="connsiteX13" fmla="*/ 20769 w 113972"/>
                <a:gd name="connsiteY13" fmla="*/ 96515 h 108885"/>
                <a:gd name="connsiteX14" fmla="*/ 5387 w 113972"/>
                <a:gd name="connsiteY14" fmla="*/ 103210 h 108885"/>
                <a:gd name="connsiteX15" fmla="*/ 142 w 113972"/>
                <a:gd name="connsiteY15" fmla="*/ 106558 h 108885"/>
                <a:gd name="connsiteX16" fmla="*/ 5387 w 113972"/>
                <a:gd name="connsiteY16" fmla="*/ 108950 h 108885"/>
                <a:gd name="connsiteX17" fmla="*/ 93313 w 113972"/>
                <a:gd name="connsiteY17" fmla="*/ 108950 h 108885"/>
                <a:gd name="connsiteX18" fmla="*/ 99257 w 113972"/>
                <a:gd name="connsiteY18" fmla="*/ 105761 h 108885"/>
                <a:gd name="connsiteX19" fmla="*/ 114115 w 113972"/>
                <a:gd name="connsiteY19" fmla="*/ 69253 h 108885"/>
                <a:gd name="connsiteX20" fmla="*/ 111144 w 113972"/>
                <a:gd name="connsiteY20" fmla="*/ 67022 h 108885"/>
                <a:gd name="connsiteX21" fmla="*/ 107647 w 113972"/>
                <a:gd name="connsiteY21" fmla="*/ 70369 h 108885"/>
                <a:gd name="connsiteX22" fmla="*/ 61324 w 113972"/>
                <a:gd name="connsiteY22" fmla="*/ 103210 h 108885"/>
                <a:gd name="connsiteX23" fmla="*/ 41571 w 113972"/>
                <a:gd name="connsiteY23" fmla="*/ 103210 h 108885"/>
                <a:gd name="connsiteX24" fmla="*/ 35977 w 113972"/>
                <a:gd name="connsiteY24" fmla="*/ 101616 h 108885"/>
                <a:gd name="connsiteX25" fmla="*/ 36677 w 113972"/>
                <a:gd name="connsiteY25" fmla="*/ 98268 h 108885"/>
                <a:gd name="connsiteX26" fmla="*/ 60100 w 113972"/>
                <a:gd name="connsiteY26" fmla="*/ 13137 h 1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972" h="108885">
                  <a:moveTo>
                    <a:pt x="60100" y="13137"/>
                  </a:moveTo>
                  <a:cubicBezTo>
                    <a:pt x="61674" y="7398"/>
                    <a:pt x="62198" y="5803"/>
                    <a:pt x="78280" y="5803"/>
                  </a:cubicBezTo>
                  <a:cubicBezTo>
                    <a:pt x="83699" y="5803"/>
                    <a:pt x="85447" y="5803"/>
                    <a:pt x="85447" y="2296"/>
                  </a:cubicBezTo>
                  <a:cubicBezTo>
                    <a:pt x="85447" y="2137"/>
                    <a:pt x="85272" y="64"/>
                    <a:pt x="82476" y="64"/>
                  </a:cubicBezTo>
                  <a:cubicBezTo>
                    <a:pt x="78455" y="64"/>
                    <a:pt x="73735" y="383"/>
                    <a:pt x="69540" y="543"/>
                  </a:cubicBezTo>
                  <a:cubicBezTo>
                    <a:pt x="65170" y="702"/>
                    <a:pt x="59926" y="702"/>
                    <a:pt x="55556" y="702"/>
                  </a:cubicBezTo>
                  <a:cubicBezTo>
                    <a:pt x="51885" y="702"/>
                    <a:pt x="47165" y="543"/>
                    <a:pt x="43494" y="543"/>
                  </a:cubicBezTo>
                  <a:cubicBezTo>
                    <a:pt x="39823" y="543"/>
                    <a:pt x="35628" y="64"/>
                    <a:pt x="32132" y="64"/>
                  </a:cubicBezTo>
                  <a:cubicBezTo>
                    <a:pt x="31083" y="64"/>
                    <a:pt x="28461" y="64"/>
                    <a:pt x="28461" y="3572"/>
                  </a:cubicBezTo>
                  <a:cubicBezTo>
                    <a:pt x="28461" y="5803"/>
                    <a:pt x="30558" y="5803"/>
                    <a:pt x="34055" y="5803"/>
                  </a:cubicBezTo>
                  <a:cubicBezTo>
                    <a:pt x="34229" y="5803"/>
                    <a:pt x="37551" y="5803"/>
                    <a:pt x="40697" y="6122"/>
                  </a:cubicBezTo>
                  <a:cubicBezTo>
                    <a:pt x="44368" y="6441"/>
                    <a:pt x="44718" y="6760"/>
                    <a:pt x="44718" y="8354"/>
                  </a:cubicBezTo>
                  <a:cubicBezTo>
                    <a:pt x="44718" y="8673"/>
                    <a:pt x="44718" y="9470"/>
                    <a:pt x="44018" y="11861"/>
                  </a:cubicBezTo>
                  <a:lnTo>
                    <a:pt x="20769" y="96515"/>
                  </a:lnTo>
                  <a:cubicBezTo>
                    <a:pt x="19196" y="101935"/>
                    <a:pt x="18847" y="103210"/>
                    <a:pt x="5387" y="103210"/>
                  </a:cubicBezTo>
                  <a:cubicBezTo>
                    <a:pt x="2415" y="103210"/>
                    <a:pt x="142" y="103210"/>
                    <a:pt x="142" y="106558"/>
                  </a:cubicBezTo>
                  <a:cubicBezTo>
                    <a:pt x="142" y="108950"/>
                    <a:pt x="2240" y="108950"/>
                    <a:pt x="5387" y="108950"/>
                  </a:cubicBezTo>
                  <a:lnTo>
                    <a:pt x="93313" y="108950"/>
                  </a:lnTo>
                  <a:cubicBezTo>
                    <a:pt x="97684" y="108950"/>
                    <a:pt x="97858" y="108790"/>
                    <a:pt x="99257" y="105761"/>
                  </a:cubicBezTo>
                  <a:cubicBezTo>
                    <a:pt x="101005" y="101457"/>
                    <a:pt x="114115" y="70529"/>
                    <a:pt x="114115" y="69253"/>
                  </a:cubicBezTo>
                  <a:cubicBezTo>
                    <a:pt x="114115" y="68775"/>
                    <a:pt x="113766" y="67022"/>
                    <a:pt x="111144" y="67022"/>
                  </a:cubicBezTo>
                  <a:cubicBezTo>
                    <a:pt x="109046" y="67022"/>
                    <a:pt x="108696" y="67819"/>
                    <a:pt x="107647" y="70369"/>
                  </a:cubicBezTo>
                  <a:cubicBezTo>
                    <a:pt x="101005" y="85515"/>
                    <a:pt x="93313" y="103210"/>
                    <a:pt x="61324" y="103210"/>
                  </a:cubicBezTo>
                  <a:lnTo>
                    <a:pt x="41571" y="103210"/>
                  </a:lnTo>
                  <a:cubicBezTo>
                    <a:pt x="36152" y="103210"/>
                    <a:pt x="35977" y="103051"/>
                    <a:pt x="35977" y="101616"/>
                  </a:cubicBezTo>
                  <a:cubicBezTo>
                    <a:pt x="35977" y="101457"/>
                    <a:pt x="35977" y="100660"/>
                    <a:pt x="36677" y="98268"/>
                  </a:cubicBezTo>
                  <a:lnTo>
                    <a:pt x="60100" y="13137"/>
                  </a:lnTo>
                  <a:close/>
                </a:path>
              </a:pathLst>
            </a:custGeom>
            <a:solidFill>
              <a:srgbClr val="000000"/>
            </a:solidFill>
            <a:ln w="25066"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EE1EC3D0-E273-87A5-AFC6-8204CD329A7C}"/>
                </a:ext>
              </a:extLst>
            </p:cNvPr>
            <p:cNvSpPr/>
            <p:nvPr>
              <p:custDataLst>
                <p:tags r:id="rId22"/>
              </p:custDataLst>
            </p:nvPr>
          </p:nvSpPr>
          <p:spPr>
            <a:xfrm>
              <a:off x="6272864" y="3803990"/>
              <a:ext cx="57935" cy="227745"/>
            </a:xfrm>
            <a:custGeom>
              <a:avLst/>
              <a:gdLst>
                <a:gd name="connsiteX0" fmla="*/ 58084 w 57935"/>
                <a:gd name="connsiteY0" fmla="*/ 113936 h 227745"/>
                <a:gd name="connsiteX1" fmla="*/ 41602 w 57935"/>
                <a:gd name="connsiteY1" fmla="*/ 42879 h 227745"/>
                <a:gd name="connsiteX2" fmla="*/ 2646 w 57935"/>
                <a:gd name="connsiteY2" fmla="*/ 63 h 227745"/>
                <a:gd name="connsiteX3" fmla="*/ 148 w 57935"/>
                <a:gd name="connsiteY3" fmla="*/ 2340 h 227745"/>
                <a:gd name="connsiteX4" fmla="*/ 4893 w 57935"/>
                <a:gd name="connsiteY4" fmla="*/ 7578 h 227745"/>
                <a:gd name="connsiteX5" fmla="*/ 43600 w 57935"/>
                <a:gd name="connsiteY5" fmla="*/ 113936 h 227745"/>
                <a:gd name="connsiteX6" fmla="*/ 3395 w 57935"/>
                <a:gd name="connsiteY6" fmla="*/ 221660 h 227745"/>
                <a:gd name="connsiteX7" fmla="*/ 148 w 57935"/>
                <a:gd name="connsiteY7" fmla="*/ 225531 h 227745"/>
                <a:gd name="connsiteX8" fmla="*/ 2646 w 57935"/>
                <a:gd name="connsiteY8" fmla="*/ 227809 h 227745"/>
                <a:gd name="connsiteX9" fmla="*/ 42351 w 57935"/>
                <a:gd name="connsiteY9" fmla="*/ 183398 h 227745"/>
                <a:gd name="connsiteX10" fmla="*/ 58084 w 57935"/>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35" h="227745">
                  <a:moveTo>
                    <a:pt x="58084" y="113936"/>
                  </a:moveTo>
                  <a:cubicBezTo>
                    <a:pt x="58084" y="96172"/>
                    <a:pt x="55337" y="68614"/>
                    <a:pt x="41602" y="42879"/>
                  </a:cubicBezTo>
                  <a:cubicBezTo>
                    <a:pt x="26619" y="14866"/>
                    <a:pt x="5143" y="63"/>
                    <a:pt x="2646" y="63"/>
                  </a:cubicBezTo>
                  <a:cubicBezTo>
                    <a:pt x="1147" y="63"/>
                    <a:pt x="148" y="974"/>
                    <a:pt x="148" y="2340"/>
                  </a:cubicBezTo>
                  <a:cubicBezTo>
                    <a:pt x="148" y="3023"/>
                    <a:pt x="148" y="3479"/>
                    <a:pt x="4893" y="7578"/>
                  </a:cubicBezTo>
                  <a:cubicBezTo>
                    <a:pt x="29366" y="30125"/>
                    <a:pt x="43600" y="66337"/>
                    <a:pt x="43600" y="113936"/>
                  </a:cubicBezTo>
                  <a:cubicBezTo>
                    <a:pt x="43600" y="152880"/>
                    <a:pt x="34360" y="192964"/>
                    <a:pt x="3395" y="221660"/>
                  </a:cubicBezTo>
                  <a:cubicBezTo>
                    <a:pt x="148" y="224393"/>
                    <a:pt x="148" y="224848"/>
                    <a:pt x="148" y="225531"/>
                  </a:cubicBezTo>
                  <a:cubicBezTo>
                    <a:pt x="148" y="226898"/>
                    <a:pt x="1147" y="227809"/>
                    <a:pt x="2646" y="227809"/>
                  </a:cubicBezTo>
                  <a:cubicBezTo>
                    <a:pt x="5143" y="227809"/>
                    <a:pt x="27618" y="212322"/>
                    <a:pt x="42351" y="183398"/>
                  </a:cubicBezTo>
                  <a:cubicBezTo>
                    <a:pt x="55087" y="158346"/>
                    <a:pt x="58084" y="133066"/>
                    <a:pt x="58084" y="113936"/>
                  </a:cubicBezTo>
                  <a:close/>
                </a:path>
              </a:pathLst>
            </a:custGeom>
            <a:solidFill>
              <a:srgbClr val="000000"/>
            </a:solidFill>
            <a:ln w="25066" cap="flat">
              <a:noFill/>
              <a:prstDash val="solid"/>
              <a:miter/>
            </a:ln>
          </p:spPr>
          <p:txBody>
            <a:bodyPr rtlCol="0" anchor="ctr"/>
            <a:lstStyle/>
            <a:p>
              <a:endParaRPr lang="en-CN"/>
            </a:p>
          </p:txBody>
        </p:sp>
      </p:grpSp>
      <p:grpSp>
        <p:nvGrpSpPr>
          <p:cNvPr id="41" name="Group 40" descr="\documentclass{article}&#10;\usepackage{amsmath, amsfonts , amssymb, bm}&#10;\pagestyle{empty}&#10;\begin{document}&#10;&#10;&#10;$\overset{\sim}{\bm{s}}_i$&#10;&#10;\end{document}" title="IguanaTex Vector Display">
            <a:extLst>
              <a:ext uri="{FF2B5EF4-FFF2-40B4-BE49-F238E27FC236}">
                <a16:creationId xmlns:a16="http://schemas.microsoft.com/office/drawing/2014/main" id="{055E0FA5-E7A3-8DB5-0937-23F3C40619DB}"/>
              </a:ext>
            </a:extLst>
          </p:cNvPr>
          <p:cNvGrpSpPr>
            <a:grpSpLocks noChangeAspect="1"/>
          </p:cNvGrpSpPr>
          <p:nvPr>
            <p:custDataLst>
              <p:tags r:id="rId2"/>
            </p:custDataLst>
          </p:nvPr>
        </p:nvGrpSpPr>
        <p:grpSpPr>
          <a:xfrm>
            <a:off x="10083596" y="5498014"/>
            <a:ext cx="206515" cy="246204"/>
            <a:chOff x="4502132" y="3782263"/>
            <a:chExt cx="206515" cy="246204"/>
          </a:xfrm>
        </p:grpSpPr>
        <p:sp>
          <p:nvSpPr>
            <p:cNvPr id="38" name="Freeform 37">
              <a:extLst>
                <a:ext uri="{FF2B5EF4-FFF2-40B4-BE49-F238E27FC236}">
                  <a16:creationId xmlns:a16="http://schemas.microsoft.com/office/drawing/2014/main" id="{F2A154FC-6852-DF8A-C466-466E6B16F4F1}"/>
                </a:ext>
              </a:extLst>
            </p:cNvPr>
            <p:cNvSpPr/>
            <p:nvPr>
              <p:custDataLst>
                <p:tags r:id="rId6"/>
              </p:custDataLst>
            </p:nvPr>
          </p:nvSpPr>
          <p:spPr>
            <a:xfrm>
              <a:off x="4502132" y="3782263"/>
              <a:ext cx="130726" cy="43156"/>
            </a:xfrm>
            <a:custGeom>
              <a:avLst/>
              <a:gdLst>
                <a:gd name="connsiteX0" fmla="*/ 130803 w 130726"/>
                <a:gd name="connsiteY0" fmla="*/ 6498 h 43156"/>
                <a:gd name="connsiteX1" fmla="*/ 127792 w 130726"/>
                <a:gd name="connsiteY1" fmla="*/ 218 h 43156"/>
                <a:gd name="connsiteX2" fmla="*/ 124780 w 130726"/>
                <a:gd name="connsiteY2" fmla="*/ 6820 h 43156"/>
                <a:gd name="connsiteX3" fmla="*/ 98033 w 130726"/>
                <a:gd name="connsiteY3" fmla="*/ 32102 h 43156"/>
                <a:gd name="connsiteX4" fmla="*/ 66680 w 130726"/>
                <a:gd name="connsiteY4" fmla="*/ 16482 h 43156"/>
                <a:gd name="connsiteX5" fmla="*/ 32847 w 130726"/>
                <a:gd name="connsiteY5" fmla="*/ 56 h 43156"/>
                <a:gd name="connsiteX6" fmla="*/ 77 w 130726"/>
                <a:gd name="connsiteY6" fmla="*/ 36772 h 43156"/>
                <a:gd name="connsiteX7" fmla="*/ 3088 w 130726"/>
                <a:gd name="connsiteY7" fmla="*/ 43052 h 43156"/>
                <a:gd name="connsiteX8" fmla="*/ 6099 w 130726"/>
                <a:gd name="connsiteY8" fmla="*/ 36450 h 43156"/>
                <a:gd name="connsiteX9" fmla="*/ 32847 w 130726"/>
                <a:gd name="connsiteY9" fmla="*/ 11168 h 43156"/>
                <a:gd name="connsiteX10" fmla="*/ 64200 w 130726"/>
                <a:gd name="connsiteY10" fmla="*/ 26788 h 43156"/>
                <a:gd name="connsiteX11" fmla="*/ 98033 w 130726"/>
                <a:gd name="connsiteY11" fmla="*/ 43213 h 43156"/>
                <a:gd name="connsiteX12" fmla="*/ 130803 w 130726"/>
                <a:gd name="connsiteY12" fmla="*/ 6498 h 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726" h="43156">
                  <a:moveTo>
                    <a:pt x="130803" y="6498"/>
                  </a:moveTo>
                  <a:cubicBezTo>
                    <a:pt x="130803" y="379"/>
                    <a:pt x="128323" y="218"/>
                    <a:pt x="127792" y="218"/>
                  </a:cubicBezTo>
                  <a:cubicBezTo>
                    <a:pt x="125135" y="218"/>
                    <a:pt x="124780" y="4726"/>
                    <a:pt x="124780" y="6820"/>
                  </a:cubicBezTo>
                  <a:cubicBezTo>
                    <a:pt x="124072" y="18575"/>
                    <a:pt x="114506" y="32102"/>
                    <a:pt x="98033" y="32102"/>
                  </a:cubicBezTo>
                  <a:cubicBezTo>
                    <a:pt x="85456" y="32102"/>
                    <a:pt x="76422" y="24533"/>
                    <a:pt x="66680" y="16482"/>
                  </a:cubicBezTo>
                  <a:cubicBezTo>
                    <a:pt x="57292" y="8752"/>
                    <a:pt x="46663" y="56"/>
                    <a:pt x="32847" y="56"/>
                  </a:cubicBezTo>
                  <a:cubicBezTo>
                    <a:pt x="12653" y="56"/>
                    <a:pt x="77" y="18897"/>
                    <a:pt x="77" y="36772"/>
                  </a:cubicBezTo>
                  <a:cubicBezTo>
                    <a:pt x="77" y="42891"/>
                    <a:pt x="2557" y="43052"/>
                    <a:pt x="3088" y="43052"/>
                  </a:cubicBezTo>
                  <a:cubicBezTo>
                    <a:pt x="5745" y="43052"/>
                    <a:pt x="5922" y="38865"/>
                    <a:pt x="6099" y="36450"/>
                  </a:cubicBezTo>
                  <a:cubicBezTo>
                    <a:pt x="6808" y="24694"/>
                    <a:pt x="16196" y="11168"/>
                    <a:pt x="32847" y="11168"/>
                  </a:cubicBezTo>
                  <a:cubicBezTo>
                    <a:pt x="45423" y="11168"/>
                    <a:pt x="54457" y="18736"/>
                    <a:pt x="64200" y="26788"/>
                  </a:cubicBezTo>
                  <a:cubicBezTo>
                    <a:pt x="73588" y="34517"/>
                    <a:pt x="84216" y="43213"/>
                    <a:pt x="98033" y="43213"/>
                  </a:cubicBezTo>
                  <a:cubicBezTo>
                    <a:pt x="118226" y="43213"/>
                    <a:pt x="130803" y="24372"/>
                    <a:pt x="130803" y="6498"/>
                  </a:cubicBez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6ADD0A7C-7738-7D42-0BC7-597A7977688F}"/>
                </a:ext>
              </a:extLst>
            </p:cNvPr>
            <p:cNvSpPr/>
            <p:nvPr>
              <p:custDataLst>
                <p:tags r:id="rId7"/>
              </p:custDataLst>
            </p:nvPr>
          </p:nvSpPr>
          <p:spPr>
            <a:xfrm>
              <a:off x="4514779" y="3888370"/>
              <a:ext cx="106028" cy="105821"/>
            </a:xfrm>
            <a:custGeom>
              <a:avLst/>
              <a:gdLst>
                <a:gd name="connsiteX0" fmla="*/ 90416 w 106028"/>
                <a:gd name="connsiteY0" fmla="*/ 13406 h 105821"/>
                <a:gd name="connsiteX1" fmla="*/ 79788 w 106028"/>
                <a:gd name="connsiteY1" fmla="*/ 26518 h 105821"/>
                <a:gd name="connsiteX2" fmla="*/ 90669 w 106028"/>
                <a:gd name="connsiteY2" fmla="*/ 35950 h 105821"/>
                <a:gd name="connsiteX3" fmla="*/ 106106 w 106028"/>
                <a:gd name="connsiteY3" fmla="*/ 20307 h 105821"/>
                <a:gd name="connsiteX4" fmla="*/ 69919 w 106028"/>
                <a:gd name="connsiteY4" fmla="*/ 63 h 105821"/>
                <a:gd name="connsiteX5" fmla="*/ 36770 w 106028"/>
                <a:gd name="connsiteY5" fmla="*/ 8575 h 105821"/>
                <a:gd name="connsiteX6" fmla="*/ 21333 w 106028"/>
                <a:gd name="connsiteY6" fmla="*/ 35490 h 105821"/>
                <a:gd name="connsiteX7" fmla="*/ 30443 w 106028"/>
                <a:gd name="connsiteY7" fmla="*/ 52974 h 105821"/>
                <a:gd name="connsiteX8" fmla="*/ 59038 w 106028"/>
                <a:gd name="connsiteY8" fmla="*/ 61715 h 105821"/>
                <a:gd name="connsiteX9" fmla="*/ 81813 w 106028"/>
                <a:gd name="connsiteY9" fmla="*/ 75748 h 105821"/>
                <a:gd name="connsiteX10" fmla="*/ 44108 w 106028"/>
                <a:gd name="connsiteY10" fmla="*/ 97603 h 105821"/>
                <a:gd name="connsiteX11" fmla="*/ 16779 w 106028"/>
                <a:gd name="connsiteY11" fmla="*/ 91621 h 105821"/>
                <a:gd name="connsiteX12" fmla="*/ 30696 w 106028"/>
                <a:gd name="connsiteY12" fmla="*/ 75748 h 105821"/>
                <a:gd name="connsiteX13" fmla="*/ 18297 w 106028"/>
                <a:gd name="connsiteY13" fmla="*/ 65166 h 105821"/>
                <a:gd name="connsiteX14" fmla="*/ 77 w 106028"/>
                <a:gd name="connsiteY14" fmla="*/ 83110 h 105821"/>
                <a:gd name="connsiteX15" fmla="*/ 43602 w 106028"/>
                <a:gd name="connsiteY15" fmla="*/ 105884 h 105821"/>
                <a:gd name="connsiteX16" fmla="*/ 101298 w 106028"/>
                <a:gd name="connsiteY16" fmla="*/ 66316 h 105821"/>
                <a:gd name="connsiteX17" fmla="*/ 91176 w 106028"/>
                <a:gd name="connsiteY17" fmla="*/ 47682 h 105821"/>
                <a:gd name="connsiteX18" fmla="*/ 64858 w 106028"/>
                <a:gd name="connsiteY18" fmla="*/ 38481 h 105821"/>
                <a:gd name="connsiteX19" fmla="*/ 41071 w 106028"/>
                <a:gd name="connsiteY19" fmla="*/ 26058 h 105821"/>
                <a:gd name="connsiteX20" fmla="*/ 69413 w 106028"/>
                <a:gd name="connsiteY20" fmla="*/ 8345 h 105821"/>
                <a:gd name="connsiteX21" fmla="*/ 90416 w 106028"/>
                <a:gd name="connsiteY21" fmla="*/ 13406 h 10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05821">
                  <a:moveTo>
                    <a:pt x="90416" y="13406"/>
                  </a:moveTo>
                  <a:cubicBezTo>
                    <a:pt x="82066" y="16396"/>
                    <a:pt x="79788" y="23298"/>
                    <a:pt x="79788" y="26518"/>
                  </a:cubicBezTo>
                  <a:cubicBezTo>
                    <a:pt x="79788" y="32499"/>
                    <a:pt x="85102" y="35950"/>
                    <a:pt x="90669" y="35950"/>
                  </a:cubicBezTo>
                  <a:cubicBezTo>
                    <a:pt x="96743" y="35950"/>
                    <a:pt x="106106" y="31349"/>
                    <a:pt x="106106" y="20307"/>
                  </a:cubicBezTo>
                  <a:cubicBezTo>
                    <a:pt x="106106" y="8115"/>
                    <a:pt x="92694" y="63"/>
                    <a:pt x="69919" y="63"/>
                  </a:cubicBezTo>
                  <a:cubicBezTo>
                    <a:pt x="62581" y="63"/>
                    <a:pt x="48410" y="523"/>
                    <a:pt x="36770" y="8575"/>
                  </a:cubicBezTo>
                  <a:cubicBezTo>
                    <a:pt x="25382" y="16396"/>
                    <a:pt x="21333" y="29739"/>
                    <a:pt x="21333" y="35490"/>
                  </a:cubicBezTo>
                  <a:cubicBezTo>
                    <a:pt x="21333" y="42391"/>
                    <a:pt x="24876" y="48833"/>
                    <a:pt x="30443" y="52974"/>
                  </a:cubicBezTo>
                  <a:cubicBezTo>
                    <a:pt x="37529" y="58035"/>
                    <a:pt x="41831" y="58725"/>
                    <a:pt x="59038" y="61715"/>
                  </a:cubicBezTo>
                  <a:cubicBezTo>
                    <a:pt x="66630" y="62866"/>
                    <a:pt x="81813" y="65396"/>
                    <a:pt x="81813" y="75748"/>
                  </a:cubicBezTo>
                  <a:cubicBezTo>
                    <a:pt x="81813" y="76668"/>
                    <a:pt x="81813" y="97603"/>
                    <a:pt x="44108" y="97603"/>
                  </a:cubicBezTo>
                  <a:cubicBezTo>
                    <a:pt x="31709" y="97603"/>
                    <a:pt x="22346" y="95302"/>
                    <a:pt x="16779" y="91621"/>
                  </a:cubicBezTo>
                  <a:cubicBezTo>
                    <a:pt x="25382" y="89321"/>
                    <a:pt x="30696" y="82650"/>
                    <a:pt x="30696" y="75748"/>
                  </a:cubicBezTo>
                  <a:cubicBezTo>
                    <a:pt x="30696" y="67466"/>
                    <a:pt x="23358" y="65166"/>
                    <a:pt x="18297" y="65166"/>
                  </a:cubicBezTo>
                  <a:cubicBezTo>
                    <a:pt x="9693" y="65166"/>
                    <a:pt x="77" y="71607"/>
                    <a:pt x="77" y="83110"/>
                  </a:cubicBezTo>
                  <a:cubicBezTo>
                    <a:pt x="77" y="98063"/>
                    <a:pt x="17791" y="105884"/>
                    <a:pt x="43602" y="105884"/>
                  </a:cubicBezTo>
                  <a:cubicBezTo>
                    <a:pt x="101298" y="105884"/>
                    <a:pt x="101298" y="66546"/>
                    <a:pt x="101298" y="66316"/>
                  </a:cubicBezTo>
                  <a:cubicBezTo>
                    <a:pt x="101298" y="58495"/>
                    <a:pt x="96996" y="52283"/>
                    <a:pt x="91176" y="47682"/>
                  </a:cubicBezTo>
                  <a:cubicBezTo>
                    <a:pt x="83331" y="41471"/>
                    <a:pt x="73715" y="39861"/>
                    <a:pt x="64858" y="38481"/>
                  </a:cubicBezTo>
                  <a:cubicBezTo>
                    <a:pt x="50940" y="36180"/>
                    <a:pt x="41071" y="34570"/>
                    <a:pt x="41071" y="26058"/>
                  </a:cubicBezTo>
                  <a:cubicBezTo>
                    <a:pt x="41071" y="25598"/>
                    <a:pt x="41071" y="8345"/>
                    <a:pt x="69413" y="8345"/>
                  </a:cubicBezTo>
                  <a:cubicBezTo>
                    <a:pt x="74474" y="8345"/>
                    <a:pt x="83584" y="8805"/>
                    <a:pt x="90416" y="13406"/>
                  </a:cubicBez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25E2406E-9655-8AD7-5652-FFE51645B24F}"/>
                </a:ext>
              </a:extLst>
            </p:cNvPr>
            <p:cNvSpPr/>
            <p:nvPr>
              <p:custDataLst>
                <p:tags r:id="rId8"/>
              </p:custDataLst>
            </p:nvPr>
          </p:nvSpPr>
          <p:spPr>
            <a:xfrm>
              <a:off x="4654975" y="3920093"/>
              <a:ext cx="53672" cy="108374"/>
            </a:xfrm>
            <a:custGeom>
              <a:avLst/>
              <a:gdLst>
                <a:gd name="connsiteX0" fmla="*/ 49150 w 53672"/>
                <a:gd name="connsiteY0" fmla="*/ 6184 h 108374"/>
                <a:gd name="connsiteX1" fmla="*/ 42064 w 53672"/>
                <a:gd name="connsiteY1" fmla="*/ 64 h 108374"/>
                <a:gd name="connsiteX2" fmla="*/ 32144 w 53672"/>
                <a:gd name="connsiteY2" fmla="*/ 8921 h 108374"/>
                <a:gd name="connsiteX3" fmla="*/ 39230 w 53672"/>
                <a:gd name="connsiteY3" fmla="*/ 15040 h 108374"/>
                <a:gd name="connsiteX4" fmla="*/ 49150 w 53672"/>
                <a:gd name="connsiteY4" fmla="*/ 6184 h 108374"/>
                <a:gd name="connsiteX5" fmla="*/ 13014 w 53672"/>
                <a:gd name="connsiteY5" fmla="*/ 87988 h 108374"/>
                <a:gd name="connsiteX6" fmla="*/ 11420 w 53672"/>
                <a:gd name="connsiteY6" fmla="*/ 94751 h 108374"/>
                <a:gd name="connsiteX7" fmla="*/ 28248 w 53672"/>
                <a:gd name="connsiteY7" fmla="*/ 108439 h 108374"/>
                <a:gd name="connsiteX8" fmla="*/ 53755 w 53672"/>
                <a:gd name="connsiteY8" fmla="*/ 83801 h 108374"/>
                <a:gd name="connsiteX9" fmla="*/ 50921 w 53672"/>
                <a:gd name="connsiteY9" fmla="*/ 81708 h 108374"/>
                <a:gd name="connsiteX10" fmla="*/ 47555 w 53672"/>
                <a:gd name="connsiteY10" fmla="*/ 84445 h 108374"/>
                <a:gd name="connsiteX11" fmla="*/ 28779 w 53672"/>
                <a:gd name="connsiteY11" fmla="*/ 103930 h 108374"/>
                <a:gd name="connsiteX12" fmla="*/ 24351 w 53672"/>
                <a:gd name="connsiteY12" fmla="*/ 98294 h 108374"/>
                <a:gd name="connsiteX13" fmla="*/ 27185 w 53672"/>
                <a:gd name="connsiteY13" fmla="*/ 87988 h 108374"/>
                <a:gd name="connsiteX14" fmla="*/ 32853 w 53672"/>
                <a:gd name="connsiteY14" fmla="*/ 75106 h 108374"/>
                <a:gd name="connsiteX15" fmla="*/ 41533 w 53672"/>
                <a:gd name="connsiteY15" fmla="*/ 54654 h 108374"/>
                <a:gd name="connsiteX16" fmla="*/ 42596 w 53672"/>
                <a:gd name="connsiteY16" fmla="*/ 49501 h 108374"/>
                <a:gd name="connsiteX17" fmla="*/ 25768 w 53672"/>
                <a:gd name="connsiteY17" fmla="*/ 35814 h 108374"/>
                <a:gd name="connsiteX18" fmla="*/ 83 w 53672"/>
                <a:gd name="connsiteY18" fmla="*/ 60452 h 108374"/>
                <a:gd name="connsiteX19" fmla="*/ 3094 w 53672"/>
                <a:gd name="connsiteY19" fmla="*/ 62545 h 108374"/>
                <a:gd name="connsiteX20" fmla="*/ 6283 w 53672"/>
                <a:gd name="connsiteY20" fmla="*/ 59968 h 108374"/>
                <a:gd name="connsiteX21" fmla="*/ 25236 w 53672"/>
                <a:gd name="connsiteY21" fmla="*/ 40323 h 108374"/>
                <a:gd name="connsiteX22" fmla="*/ 29665 w 53672"/>
                <a:gd name="connsiteY22" fmla="*/ 45959 h 108374"/>
                <a:gd name="connsiteX23" fmla="*/ 24173 w 53672"/>
                <a:gd name="connsiteY23" fmla="*/ 62062 h 108374"/>
                <a:gd name="connsiteX24" fmla="*/ 13014 w 53672"/>
                <a:gd name="connsiteY24" fmla="*/ 87988 h 10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8374">
                  <a:moveTo>
                    <a:pt x="49150" y="6184"/>
                  </a:moveTo>
                  <a:cubicBezTo>
                    <a:pt x="49150" y="3607"/>
                    <a:pt x="47024" y="64"/>
                    <a:pt x="42064" y="64"/>
                  </a:cubicBezTo>
                  <a:cubicBezTo>
                    <a:pt x="37281" y="64"/>
                    <a:pt x="32144" y="4251"/>
                    <a:pt x="32144" y="8921"/>
                  </a:cubicBezTo>
                  <a:cubicBezTo>
                    <a:pt x="32144" y="11659"/>
                    <a:pt x="34447" y="15040"/>
                    <a:pt x="39230" y="15040"/>
                  </a:cubicBezTo>
                  <a:cubicBezTo>
                    <a:pt x="44367" y="15040"/>
                    <a:pt x="49150" y="10532"/>
                    <a:pt x="49150" y="6184"/>
                  </a:cubicBezTo>
                  <a:close/>
                  <a:moveTo>
                    <a:pt x="13014" y="87988"/>
                  </a:moveTo>
                  <a:cubicBezTo>
                    <a:pt x="12305" y="90082"/>
                    <a:pt x="11420" y="92014"/>
                    <a:pt x="11420" y="94751"/>
                  </a:cubicBezTo>
                  <a:cubicBezTo>
                    <a:pt x="11420" y="102320"/>
                    <a:pt x="18505" y="108439"/>
                    <a:pt x="28248" y="108439"/>
                  </a:cubicBezTo>
                  <a:cubicBezTo>
                    <a:pt x="45961" y="108439"/>
                    <a:pt x="53755" y="86217"/>
                    <a:pt x="53755" y="83801"/>
                  </a:cubicBezTo>
                  <a:cubicBezTo>
                    <a:pt x="53755" y="81708"/>
                    <a:pt x="51452" y="81708"/>
                    <a:pt x="50921" y="81708"/>
                  </a:cubicBezTo>
                  <a:cubicBezTo>
                    <a:pt x="48441" y="81708"/>
                    <a:pt x="48264" y="82674"/>
                    <a:pt x="47555" y="84445"/>
                  </a:cubicBezTo>
                  <a:cubicBezTo>
                    <a:pt x="43481" y="97328"/>
                    <a:pt x="35687" y="103930"/>
                    <a:pt x="28779" y="103930"/>
                  </a:cubicBezTo>
                  <a:cubicBezTo>
                    <a:pt x="25236" y="103930"/>
                    <a:pt x="24351" y="101837"/>
                    <a:pt x="24351" y="98294"/>
                  </a:cubicBezTo>
                  <a:cubicBezTo>
                    <a:pt x="24351" y="94590"/>
                    <a:pt x="25590" y="91531"/>
                    <a:pt x="27185" y="87988"/>
                  </a:cubicBezTo>
                  <a:cubicBezTo>
                    <a:pt x="28956" y="83640"/>
                    <a:pt x="30905" y="79292"/>
                    <a:pt x="32853" y="75106"/>
                  </a:cubicBezTo>
                  <a:cubicBezTo>
                    <a:pt x="34447" y="71241"/>
                    <a:pt x="40824" y="56587"/>
                    <a:pt x="41533" y="54654"/>
                  </a:cubicBezTo>
                  <a:cubicBezTo>
                    <a:pt x="42064" y="53044"/>
                    <a:pt x="42596" y="51112"/>
                    <a:pt x="42596" y="49501"/>
                  </a:cubicBezTo>
                  <a:cubicBezTo>
                    <a:pt x="42596" y="41933"/>
                    <a:pt x="35510" y="35814"/>
                    <a:pt x="25768" y="35814"/>
                  </a:cubicBezTo>
                  <a:cubicBezTo>
                    <a:pt x="8231" y="35814"/>
                    <a:pt x="83" y="57714"/>
                    <a:pt x="83" y="60452"/>
                  </a:cubicBezTo>
                  <a:cubicBezTo>
                    <a:pt x="83" y="62545"/>
                    <a:pt x="2563" y="62545"/>
                    <a:pt x="3094" y="62545"/>
                  </a:cubicBezTo>
                  <a:cubicBezTo>
                    <a:pt x="5574" y="62545"/>
                    <a:pt x="5751" y="61740"/>
                    <a:pt x="6283" y="59968"/>
                  </a:cubicBezTo>
                  <a:cubicBezTo>
                    <a:pt x="10888" y="46120"/>
                    <a:pt x="18682" y="40323"/>
                    <a:pt x="25236" y="40323"/>
                  </a:cubicBezTo>
                  <a:cubicBezTo>
                    <a:pt x="28070" y="40323"/>
                    <a:pt x="29665" y="41611"/>
                    <a:pt x="29665" y="45959"/>
                  </a:cubicBezTo>
                  <a:cubicBezTo>
                    <a:pt x="29665" y="49662"/>
                    <a:pt x="28602" y="52078"/>
                    <a:pt x="24173" y="62062"/>
                  </a:cubicBezTo>
                  <a:lnTo>
                    <a:pt x="13014" y="87988"/>
                  </a:lnTo>
                  <a:close/>
                </a:path>
              </a:pathLst>
            </a:custGeom>
            <a:solidFill>
              <a:srgbClr val="000000"/>
            </a:solidFill>
            <a:ln w="25400" cap="flat">
              <a:noFill/>
              <a:prstDash val="solid"/>
              <a:miter/>
            </a:ln>
          </p:spPr>
          <p:txBody>
            <a:bodyPr rtlCol="0" anchor="ctr"/>
            <a:lstStyle/>
            <a:p>
              <a:endParaRPr lang="en-CN"/>
            </a:p>
          </p:txBody>
        </p:sp>
      </p:grpSp>
      <p:grpSp>
        <p:nvGrpSpPr>
          <p:cNvPr id="47" name="Group 46" descr="\documentclass{article}&#10;\usepackage{amsmath, amsfonts , amssymb, bm}&#10;\pagestyle{empty}&#10;\begin{document}&#10;&#10;$\bm{s}_i$&#10;&#10;&#10;\end{document}" title="IguanaTex Vector Display">
            <a:extLst>
              <a:ext uri="{FF2B5EF4-FFF2-40B4-BE49-F238E27FC236}">
                <a16:creationId xmlns:a16="http://schemas.microsoft.com/office/drawing/2014/main" id="{E8DCAB81-659C-7A5D-2CD5-5C3C23BAB417}"/>
              </a:ext>
            </a:extLst>
          </p:cNvPr>
          <p:cNvGrpSpPr>
            <a:grpSpLocks noChangeAspect="1"/>
          </p:cNvGrpSpPr>
          <p:nvPr>
            <p:custDataLst>
              <p:tags r:id="rId3"/>
            </p:custDataLst>
          </p:nvPr>
        </p:nvGrpSpPr>
        <p:grpSpPr>
          <a:xfrm>
            <a:off x="9380516" y="5913441"/>
            <a:ext cx="182006" cy="154107"/>
            <a:chOff x="4502917" y="4019842"/>
            <a:chExt cx="182006" cy="154107"/>
          </a:xfrm>
        </p:grpSpPr>
        <p:sp>
          <p:nvSpPr>
            <p:cNvPr id="45" name="Freeform 44">
              <a:extLst>
                <a:ext uri="{FF2B5EF4-FFF2-40B4-BE49-F238E27FC236}">
                  <a16:creationId xmlns:a16="http://schemas.microsoft.com/office/drawing/2014/main" id="{E1644E76-725A-C376-CAAB-4BCC52FDFDA0}"/>
                </a:ext>
              </a:extLst>
            </p:cNvPr>
            <p:cNvSpPr/>
            <p:nvPr>
              <p:custDataLst>
                <p:tags r:id="rId4"/>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003"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5C2EA86-1E76-3DB4-492A-98A7B3A1203F}"/>
                </a:ext>
              </a:extLst>
            </p:cNvPr>
            <p:cNvSpPr/>
            <p:nvPr>
              <p:custDataLst>
                <p:tags r:id="rId5"/>
              </p:custDataLst>
            </p:nvPr>
          </p:nvSpPr>
          <p:spPr>
            <a:xfrm>
              <a:off x="4631251" y="4054737"/>
              <a:ext cx="53672" cy="119212"/>
            </a:xfrm>
            <a:custGeom>
              <a:avLst/>
              <a:gdLst>
                <a:gd name="connsiteX0" fmla="*/ 49149 w 53672"/>
                <a:gd name="connsiteY0" fmla="*/ 6795 h 119212"/>
                <a:gd name="connsiteX1" fmla="*/ 42063 w 53672"/>
                <a:gd name="connsiteY1" fmla="*/ 64 h 119212"/>
                <a:gd name="connsiteX2" fmla="*/ 32144 w 53672"/>
                <a:gd name="connsiteY2" fmla="*/ 9807 h 119212"/>
                <a:gd name="connsiteX3" fmla="*/ 39229 w 53672"/>
                <a:gd name="connsiteY3" fmla="*/ 16538 h 119212"/>
                <a:gd name="connsiteX4" fmla="*/ 49149 w 53672"/>
                <a:gd name="connsiteY4" fmla="*/ 6795 h 119212"/>
                <a:gd name="connsiteX5" fmla="*/ 13013 w 53672"/>
                <a:gd name="connsiteY5" fmla="*/ 96780 h 119212"/>
                <a:gd name="connsiteX6" fmla="*/ 11419 w 53672"/>
                <a:gd name="connsiteY6" fmla="*/ 104220 h 119212"/>
                <a:gd name="connsiteX7" fmla="*/ 28247 w 53672"/>
                <a:gd name="connsiteY7" fmla="*/ 119277 h 119212"/>
                <a:gd name="connsiteX8" fmla="*/ 53754 w 53672"/>
                <a:gd name="connsiteY8" fmla="*/ 92175 h 119212"/>
                <a:gd name="connsiteX9" fmla="*/ 50920 w 53672"/>
                <a:gd name="connsiteY9" fmla="*/ 89872 h 119212"/>
                <a:gd name="connsiteX10" fmla="*/ 47554 w 53672"/>
                <a:gd name="connsiteY10" fmla="*/ 92883 h 119212"/>
                <a:gd name="connsiteX11" fmla="*/ 28778 w 53672"/>
                <a:gd name="connsiteY11" fmla="*/ 114317 h 119212"/>
                <a:gd name="connsiteX12" fmla="*/ 24350 w 53672"/>
                <a:gd name="connsiteY12" fmla="*/ 108117 h 119212"/>
                <a:gd name="connsiteX13" fmla="*/ 27184 w 53672"/>
                <a:gd name="connsiteY13" fmla="*/ 96780 h 119212"/>
                <a:gd name="connsiteX14" fmla="*/ 32852 w 53672"/>
                <a:gd name="connsiteY14" fmla="*/ 82610 h 119212"/>
                <a:gd name="connsiteX15" fmla="*/ 41532 w 53672"/>
                <a:gd name="connsiteY15" fmla="*/ 60113 h 119212"/>
                <a:gd name="connsiteX16" fmla="*/ 42595 w 53672"/>
                <a:gd name="connsiteY16" fmla="*/ 54445 h 119212"/>
                <a:gd name="connsiteX17" fmla="*/ 25767 w 53672"/>
                <a:gd name="connsiteY17" fmla="*/ 39388 h 119212"/>
                <a:gd name="connsiteX18" fmla="*/ 82 w 53672"/>
                <a:gd name="connsiteY18" fmla="*/ 66490 h 119212"/>
                <a:gd name="connsiteX19" fmla="*/ 3093 w 53672"/>
                <a:gd name="connsiteY19" fmla="*/ 68793 h 119212"/>
                <a:gd name="connsiteX20" fmla="*/ 6282 w 53672"/>
                <a:gd name="connsiteY20" fmla="*/ 65959 h 119212"/>
                <a:gd name="connsiteX21" fmla="*/ 25235 w 53672"/>
                <a:gd name="connsiteY21" fmla="*/ 44348 h 119212"/>
                <a:gd name="connsiteX22" fmla="*/ 29664 w 53672"/>
                <a:gd name="connsiteY22" fmla="*/ 50548 h 119212"/>
                <a:gd name="connsiteX23" fmla="*/ 24172 w 53672"/>
                <a:gd name="connsiteY23" fmla="*/ 68262 h 119212"/>
                <a:gd name="connsiteX24" fmla="*/ 13013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3" y="64"/>
                    <a:pt x="42063" y="64"/>
                  </a:cubicBezTo>
                  <a:cubicBezTo>
                    <a:pt x="37281" y="64"/>
                    <a:pt x="32144" y="4670"/>
                    <a:pt x="32144" y="9807"/>
                  </a:cubicBezTo>
                  <a:cubicBezTo>
                    <a:pt x="32144" y="12818"/>
                    <a:pt x="34446" y="16538"/>
                    <a:pt x="39229" y="16538"/>
                  </a:cubicBezTo>
                  <a:cubicBezTo>
                    <a:pt x="44366" y="16538"/>
                    <a:pt x="49149" y="11578"/>
                    <a:pt x="49149" y="6795"/>
                  </a:cubicBezTo>
                  <a:close/>
                  <a:moveTo>
                    <a:pt x="13013" y="96780"/>
                  </a:moveTo>
                  <a:cubicBezTo>
                    <a:pt x="12304" y="99083"/>
                    <a:pt x="11419" y="101209"/>
                    <a:pt x="11419" y="104220"/>
                  </a:cubicBezTo>
                  <a:cubicBezTo>
                    <a:pt x="11419" y="112545"/>
                    <a:pt x="18504" y="119277"/>
                    <a:pt x="28247" y="119277"/>
                  </a:cubicBezTo>
                  <a:cubicBezTo>
                    <a:pt x="45960" y="119277"/>
                    <a:pt x="53754" y="94832"/>
                    <a:pt x="53754" y="92175"/>
                  </a:cubicBezTo>
                  <a:cubicBezTo>
                    <a:pt x="53754" y="89872"/>
                    <a:pt x="51451" y="89872"/>
                    <a:pt x="50920" y="89872"/>
                  </a:cubicBezTo>
                  <a:cubicBezTo>
                    <a:pt x="48440" y="89872"/>
                    <a:pt x="48263" y="90935"/>
                    <a:pt x="47554" y="92883"/>
                  </a:cubicBezTo>
                  <a:cubicBezTo>
                    <a:pt x="43480" y="107054"/>
                    <a:pt x="35686" y="114317"/>
                    <a:pt x="28778" y="114317"/>
                  </a:cubicBezTo>
                  <a:cubicBezTo>
                    <a:pt x="25235" y="114317"/>
                    <a:pt x="24350" y="112014"/>
                    <a:pt x="24350" y="108117"/>
                  </a:cubicBezTo>
                  <a:cubicBezTo>
                    <a:pt x="24350" y="104043"/>
                    <a:pt x="25590" y="100677"/>
                    <a:pt x="27184" y="96780"/>
                  </a:cubicBezTo>
                  <a:cubicBezTo>
                    <a:pt x="28955" y="91998"/>
                    <a:pt x="30904" y="87215"/>
                    <a:pt x="32852" y="82610"/>
                  </a:cubicBezTo>
                  <a:cubicBezTo>
                    <a:pt x="34446" y="78358"/>
                    <a:pt x="40823" y="62239"/>
                    <a:pt x="41532" y="60113"/>
                  </a:cubicBezTo>
                  <a:cubicBezTo>
                    <a:pt x="42063" y="58342"/>
                    <a:pt x="42595" y="56216"/>
                    <a:pt x="42595" y="54445"/>
                  </a:cubicBezTo>
                  <a:cubicBezTo>
                    <a:pt x="42595" y="46120"/>
                    <a:pt x="35509" y="39388"/>
                    <a:pt x="25767" y="39388"/>
                  </a:cubicBezTo>
                  <a:cubicBezTo>
                    <a:pt x="8230" y="39388"/>
                    <a:pt x="82" y="63479"/>
                    <a:pt x="82" y="66490"/>
                  </a:cubicBezTo>
                  <a:cubicBezTo>
                    <a:pt x="82" y="68793"/>
                    <a:pt x="2562" y="68793"/>
                    <a:pt x="3093" y="68793"/>
                  </a:cubicBezTo>
                  <a:cubicBezTo>
                    <a:pt x="5573" y="68793"/>
                    <a:pt x="5750" y="67907"/>
                    <a:pt x="6282" y="65959"/>
                  </a:cubicBezTo>
                  <a:cubicBezTo>
                    <a:pt x="10887" y="50725"/>
                    <a:pt x="18681" y="44348"/>
                    <a:pt x="25235" y="44348"/>
                  </a:cubicBezTo>
                  <a:cubicBezTo>
                    <a:pt x="28069" y="44348"/>
                    <a:pt x="29664" y="45765"/>
                    <a:pt x="29664" y="50548"/>
                  </a:cubicBezTo>
                  <a:cubicBezTo>
                    <a:pt x="29664" y="54622"/>
                    <a:pt x="28601" y="57279"/>
                    <a:pt x="24172" y="68262"/>
                  </a:cubicBezTo>
                  <a:lnTo>
                    <a:pt x="13013" y="96780"/>
                  </a:lnTo>
                  <a:close/>
                </a:path>
              </a:pathLst>
            </a:custGeom>
            <a:solidFill>
              <a:srgbClr val="000000"/>
            </a:solidFill>
            <a:ln w="25003" cap="flat">
              <a:noFill/>
              <a:prstDash val="solid"/>
              <a:miter/>
            </a:ln>
          </p:spPr>
          <p:txBody>
            <a:bodyPr rtlCol="0" anchor="ctr"/>
            <a:lstStyle/>
            <a:p>
              <a:endParaRPr lang="en-CN"/>
            </a:p>
          </p:txBody>
        </p:sp>
      </p:grpSp>
    </p:spTree>
    <p:extLst>
      <p:ext uri="{BB962C8B-B14F-4D97-AF65-F5344CB8AC3E}">
        <p14:creationId xmlns:p14="http://schemas.microsoft.com/office/powerpoint/2010/main" val="99379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基于排序的方法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NeuSum</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dirty="0"/>
          </a:p>
        </p:txBody>
      </p:sp>
      <p:sp>
        <p:nvSpPr>
          <p:cNvPr id="6" name="TextBox 5">
            <a:extLst>
              <a:ext uri="{FF2B5EF4-FFF2-40B4-BE49-F238E27FC236}">
                <a16:creationId xmlns:a16="http://schemas.microsoft.com/office/drawing/2014/main" id="{95493EFD-1139-2DAB-585E-61ABEDB76F62}"/>
              </a:ext>
            </a:extLst>
          </p:cNvPr>
          <p:cNvSpPr txBox="1"/>
          <p:nvPr/>
        </p:nvSpPr>
        <p:spPr>
          <a:xfrm>
            <a:off x="239293" y="1030287"/>
            <a:ext cx="11713414" cy="826573"/>
          </a:xfrm>
          <a:prstGeom prst="rect">
            <a:avLst/>
          </a:prstGeom>
          <a:noFill/>
        </p:spPr>
        <p:txBody>
          <a:bodyPr wrap="square">
            <a:spAutoFit/>
          </a:bodyPr>
          <a:lstStyle/>
          <a:p>
            <a:pPr>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NeuSum</a:t>
            </a:r>
            <a:r>
              <a:rPr lang="zh-CN" altLang="en-US" sz="2000" dirty="0">
                <a:latin typeface="Microsoft YaHei" panose="020B0503020204020204" pitchFamily="34" charset="-122"/>
                <a:ea typeface="Microsoft YaHei" panose="020B0503020204020204" pitchFamily="34" charset="-122"/>
              </a:rPr>
              <a:t>算法句子抽取器，使用如下的公式计算句子 </a:t>
            </a:r>
            <a:r>
              <a:rPr lang="en-US" altLang="zh-CN" sz="2000" dirty="0" err="1">
                <a:latin typeface="Microsoft YaHei" panose="020B0503020204020204" pitchFamily="34" charset="-122"/>
                <a:ea typeface="Microsoft YaHei" panose="020B0503020204020204" pitchFamily="34" charset="-122"/>
              </a:rPr>
              <a:t>S_i</a:t>
            </a:r>
            <a:r>
              <a:rPr lang="zh-CN" altLang="en-US" sz="2000" dirty="0">
                <a:latin typeface="Microsoft YaHei" panose="020B0503020204020204" pitchFamily="34" charset="-122"/>
                <a:ea typeface="Microsoft YaHei" panose="020B0503020204020204" pitchFamily="34" charset="-122"/>
              </a:rPr>
              <a:t> 的分数，并取分数最高的句子作为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时刻抽取的摘要句：</a:t>
            </a:r>
            <a:endParaRPr lang="en-US" altLang="zh-CN" sz="2000" dirty="0">
              <a:latin typeface="Microsoft YaHei" panose="020B0503020204020204" pitchFamily="34" charset="-122"/>
              <a:ea typeface="Microsoft YaHei" panose="020B0503020204020204" pitchFamily="34" charset="-122"/>
            </a:endParaRPr>
          </a:p>
        </p:txBody>
      </p:sp>
      <p:grpSp>
        <p:nvGrpSpPr>
          <p:cNvPr id="31" name="Group 30" descr="\documentclass{article}&#10;\usepackage{amsmath, amsfonts , amssymb, bm}&#10;\pagestyle{empty}&#10;\begin{document}&#10;&#10;\begin{equation*}&#10;\delta(S_i)=\bm{W}_s\tanh(\bm{W}_q\bm{h}_t+\bm{W}_d\bm{s}_i)&#10;\end{equation*}&#10;&#10;&#10;\end{document}" title="IguanaTex Vector Display">
            <a:extLst>
              <a:ext uri="{FF2B5EF4-FFF2-40B4-BE49-F238E27FC236}">
                <a16:creationId xmlns:a16="http://schemas.microsoft.com/office/drawing/2014/main" id="{6A9471B8-F873-F951-C684-BCFAF3963D2E}"/>
              </a:ext>
            </a:extLst>
          </p:cNvPr>
          <p:cNvGrpSpPr>
            <a:grpSpLocks noChangeAspect="1"/>
          </p:cNvGrpSpPr>
          <p:nvPr>
            <p:custDataLst>
              <p:tags r:id="rId1"/>
            </p:custDataLst>
          </p:nvPr>
        </p:nvGrpSpPr>
        <p:grpSpPr>
          <a:xfrm>
            <a:off x="3895669" y="1774455"/>
            <a:ext cx="3533507" cy="262110"/>
            <a:chOff x="6658232" y="4248094"/>
            <a:chExt cx="3533507" cy="262110"/>
          </a:xfrm>
        </p:grpSpPr>
        <p:sp>
          <p:nvSpPr>
            <p:cNvPr id="8" name="Freeform 7">
              <a:extLst>
                <a:ext uri="{FF2B5EF4-FFF2-40B4-BE49-F238E27FC236}">
                  <a16:creationId xmlns:a16="http://schemas.microsoft.com/office/drawing/2014/main" id="{38B194DC-13DE-96B7-5ABD-29F2FADF188F}"/>
                </a:ext>
              </a:extLst>
            </p:cNvPr>
            <p:cNvSpPr/>
            <p:nvPr>
              <p:custDataLst>
                <p:tags r:id="rId99"/>
              </p:custDataLst>
            </p:nvPr>
          </p:nvSpPr>
          <p:spPr>
            <a:xfrm>
              <a:off x="6658232" y="4257963"/>
              <a:ext cx="103020" cy="182955"/>
            </a:xfrm>
            <a:custGeom>
              <a:avLst/>
              <a:gdLst>
                <a:gd name="connsiteX0" fmla="*/ 55945 w 103020"/>
                <a:gd name="connsiteY0" fmla="*/ 69411 h 182955"/>
                <a:gd name="connsiteX1" fmla="*/ 163 w 103020"/>
                <a:gd name="connsiteY1" fmla="*/ 140518 h 182955"/>
                <a:gd name="connsiteX2" fmla="*/ 39863 w 103020"/>
                <a:gd name="connsiteY2" fmla="*/ 183031 h 182955"/>
                <a:gd name="connsiteX3" fmla="*/ 90117 w 103020"/>
                <a:gd name="connsiteY3" fmla="*/ 108381 h 182955"/>
                <a:gd name="connsiteX4" fmla="*/ 71523 w 103020"/>
                <a:gd name="connsiteY4" fmla="*/ 61313 h 182955"/>
                <a:gd name="connsiteX5" fmla="*/ 47653 w 103020"/>
                <a:gd name="connsiteY5" fmla="*/ 19813 h 182955"/>
                <a:gd name="connsiteX6" fmla="*/ 61472 w 103020"/>
                <a:gd name="connsiteY6" fmla="*/ 8172 h 182955"/>
                <a:gd name="connsiteX7" fmla="*/ 79313 w 103020"/>
                <a:gd name="connsiteY7" fmla="*/ 15005 h 182955"/>
                <a:gd name="connsiteX8" fmla="*/ 93132 w 103020"/>
                <a:gd name="connsiteY8" fmla="*/ 21331 h 182955"/>
                <a:gd name="connsiteX9" fmla="*/ 103183 w 103020"/>
                <a:gd name="connsiteY9" fmla="*/ 11209 h 182955"/>
                <a:gd name="connsiteX10" fmla="*/ 90117 w 103020"/>
                <a:gd name="connsiteY10" fmla="*/ 2858 h 182955"/>
                <a:gd name="connsiteX11" fmla="*/ 69513 w 103020"/>
                <a:gd name="connsiteY11" fmla="*/ 75 h 182955"/>
                <a:gd name="connsiteX12" fmla="*/ 40868 w 103020"/>
                <a:gd name="connsiteY12" fmla="*/ 26139 h 182955"/>
                <a:gd name="connsiteX13" fmla="*/ 55945 w 103020"/>
                <a:gd name="connsiteY13" fmla="*/ 69411 h 182955"/>
                <a:gd name="connsiteX14" fmla="*/ 58960 w 103020"/>
                <a:gd name="connsiteY14" fmla="*/ 74978 h 182955"/>
                <a:gd name="connsiteX15" fmla="*/ 72780 w 103020"/>
                <a:gd name="connsiteY15" fmla="*/ 118503 h 182955"/>
                <a:gd name="connsiteX16" fmla="*/ 39863 w 103020"/>
                <a:gd name="connsiteY16" fmla="*/ 177464 h 182955"/>
                <a:gd name="connsiteX17" fmla="*/ 15742 w 103020"/>
                <a:gd name="connsiteY17" fmla="*/ 147603 h 182955"/>
                <a:gd name="connsiteX18" fmla="*/ 58960 w 103020"/>
                <a:gd name="connsiteY18" fmla="*/ 74978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020" h="182955">
                  <a:moveTo>
                    <a:pt x="55945" y="69411"/>
                  </a:moveTo>
                  <a:cubicBezTo>
                    <a:pt x="24536" y="77002"/>
                    <a:pt x="163" y="109899"/>
                    <a:pt x="163" y="140518"/>
                  </a:cubicBezTo>
                  <a:cubicBezTo>
                    <a:pt x="163" y="164811"/>
                    <a:pt x="16244" y="183031"/>
                    <a:pt x="39863" y="183031"/>
                  </a:cubicBezTo>
                  <a:cubicBezTo>
                    <a:pt x="69262" y="183031"/>
                    <a:pt x="90117" y="143302"/>
                    <a:pt x="90117" y="108381"/>
                  </a:cubicBezTo>
                  <a:cubicBezTo>
                    <a:pt x="90117" y="85353"/>
                    <a:pt x="80066" y="72700"/>
                    <a:pt x="71523" y="61313"/>
                  </a:cubicBezTo>
                  <a:cubicBezTo>
                    <a:pt x="62478" y="49926"/>
                    <a:pt x="47653" y="30947"/>
                    <a:pt x="47653" y="19813"/>
                  </a:cubicBezTo>
                  <a:cubicBezTo>
                    <a:pt x="47653" y="14246"/>
                    <a:pt x="52678" y="8172"/>
                    <a:pt x="61472" y="8172"/>
                  </a:cubicBezTo>
                  <a:cubicBezTo>
                    <a:pt x="69011" y="8172"/>
                    <a:pt x="74036" y="11462"/>
                    <a:pt x="79313" y="15005"/>
                  </a:cubicBezTo>
                  <a:cubicBezTo>
                    <a:pt x="84338" y="18041"/>
                    <a:pt x="89363" y="21331"/>
                    <a:pt x="93132" y="21331"/>
                  </a:cubicBezTo>
                  <a:cubicBezTo>
                    <a:pt x="99414" y="21331"/>
                    <a:pt x="103183" y="15258"/>
                    <a:pt x="103183" y="11209"/>
                  </a:cubicBezTo>
                  <a:cubicBezTo>
                    <a:pt x="103183" y="5642"/>
                    <a:pt x="99163" y="4883"/>
                    <a:pt x="90117" y="2858"/>
                  </a:cubicBezTo>
                  <a:cubicBezTo>
                    <a:pt x="77051" y="75"/>
                    <a:pt x="73533" y="75"/>
                    <a:pt x="69513" y="75"/>
                  </a:cubicBezTo>
                  <a:cubicBezTo>
                    <a:pt x="49914" y="75"/>
                    <a:pt x="40868" y="10956"/>
                    <a:pt x="40868" y="26139"/>
                  </a:cubicBezTo>
                  <a:cubicBezTo>
                    <a:pt x="40868" y="39804"/>
                    <a:pt x="48155" y="53975"/>
                    <a:pt x="55945" y="69411"/>
                  </a:cubicBezTo>
                  <a:close/>
                  <a:moveTo>
                    <a:pt x="58960" y="74978"/>
                  </a:moveTo>
                  <a:cubicBezTo>
                    <a:pt x="65242" y="86618"/>
                    <a:pt x="72780" y="100283"/>
                    <a:pt x="72780" y="118503"/>
                  </a:cubicBezTo>
                  <a:cubicBezTo>
                    <a:pt x="72780" y="135204"/>
                    <a:pt x="63231" y="177464"/>
                    <a:pt x="39863" y="177464"/>
                  </a:cubicBezTo>
                  <a:cubicBezTo>
                    <a:pt x="26044" y="177464"/>
                    <a:pt x="15742" y="166835"/>
                    <a:pt x="15742" y="147603"/>
                  </a:cubicBezTo>
                  <a:cubicBezTo>
                    <a:pt x="15742" y="131661"/>
                    <a:pt x="25038" y="84088"/>
                    <a:pt x="58960" y="74978"/>
                  </a:cubicBezTo>
                  <a:close/>
                </a:path>
              </a:pathLst>
            </a:custGeom>
            <a:solidFill>
              <a:srgbClr val="000000"/>
            </a:solidFill>
            <a:ln w="25221"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E2F1FA99-B066-3F54-DE4B-28BEAC12D536}"/>
                </a:ext>
              </a:extLst>
            </p:cNvPr>
            <p:cNvSpPr/>
            <p:nvPr>
              <p:custDataLst>
                <p:tags r:id="rId100"/>
              </p:custDataLst>
            </p:nvPr>
          </p:nvSpPr>
          <p:spPr>
            <a:xfrm>
              <a:off x="6793739" y="4248094"/>
              <a:ext cx="58294" cy="253051"/>
            </a:xfrm>
            <a:custGeom>
              <a:avLst/>
              <a:gdLst>
                <a:gd name="connsiteX0" fmla="*/ 58462 w 58294"/>
                <a:gd name="connsiteY0" fmla="*/ 250595 h 253051"/>
                <a:gd name="connsiteX1" fmla="*/ 54191 w 58294"/>
                <a:gd name="connsiteY1" fmla="*/ 245028 h 253051"/>
                <a:gd name="connsiteX2" fmla="*/ 14741 w 58294"/>
                <a:gd name="connsiteY2" fmla="*/ 126600 h 253051"/>
                <a:gd name="connsiteX3" fmla="*/ 55196 w 58294"/>
                <a:gd name="connsiteY3" fmla="*/ 6907 h 253051"/>
                <a:gd name="connsiteX4" fmla="*/ 58462 w 58294"/>
                <a:gd name="connsiteY4" fmla="*/ 2605 h 253051"/>
                <a:gd name="connsiteX5" fmla="*/ 55949 w 58294"/>
                <a:gd name="connsiteY5" fmla="*/ 75 h 253051"/>
                <a:gd name="connsiteX6" fmla="*/ 15998 w 58294"/>
                <a:gd name="connsiteY6" fmla="*/ 49420 h 253051"/>
                <a:gd name="connsiteX7" fmla="*/ 168 w 58294"/>
                <a:gd name="connsiteY7" fmla="*/ 126600 h 253051"/>
                <a:gd name="connsiteX8" fmla="*/ 16751 w 58294"/>
                <a:gd name="connsiteY8" fmla="*/ 205552 h 253051"/>
                <a:gd name="connsiteX9" fmla="*/ 55949 w 58294"/>
                <a:gd name="connsiteY9" fmla="*/ 253126 h 253051"/>
                <a:gd name="connsiteX10" fmla="*/ 58462 w 58294"/>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4" h="253051">
                  <a:moveTo>
                    <a:pt x="58462" y="250595"/>
                  </a:moveTo>
                  <a:cubicBezTo>
                    <a:pt x="58462" y="249836"/>
                    <a:pt x="58462" y="249330"/>
                    <a:pt x="54191" y="245028"/>
                  </a:cubicBezTo>
                  <a:cubicBezTo>
                    <a:pt x="22782" y="213144"/>
                    <a:pt x="14741" y="165317"/>
                    <a:pt x="14741" y="126600"/>
                  </a:cubicBezTo>
                  <a:cubicBezTo>
                    <a:pt x="14741" y="82569"/>
                    <a:pt x="24290" y="38538"/>
                    <a:pt x="55196" y="6907"/>
                  </a:cubicBezTo>
                  <a:cubicBezTo>
                    <a:pt x="58462" y="3871"/>
                    <a:pt x="58462" y="3364"/>
                    <a:pt x="58462" y="2605"/>
                  </a:cubicBezTo>
                  <a:cubicBezTo>
                    <a:pt x="58462" y="834"/>
                    <a:pt x="57457" y="75"/>
                    <a:pt x="55949" y="75"/>
                  </a:cubicBezTo>
                  <a:cubicBezTo>
                    <a:pt x="53437" y="75"/>
                    <a:pt x="30822" y="17282"/>
                    <a:pt x="15998" y="49420"/>
                  </a:cubicBezTo>
                  <a:cubicBezTo>
                    <a:pt x="3183" y="77255"/>
                    <a:pt x="168" y="105344"/>
                    <a:pt x="168" y="126600"/>
                  </a:cubicBezTo>
                  <a:cubicBezTo>
                    <a:pt x="168" y="146338"/>
                    <a:pt x="2932" y="176957"/>
                    <a:pt x="16751" y="205552"/>
                  </a:cubicBezTo>
                  <a:cubicBezTo>
                    <a:pt x="31828" y="236677"/>
                    <a:pt x="53437" y="253126"/>
                    <a:pt x="55949" y="253126"/>
                  </a:cubicBezTo>
                  <a:cubicBezTo>
                    <a:pt x="57457" y="253126"/>
                    <a:pt x="58462" y="252367"/>
                    <a:pt x="58462" y="250595"/>
                  </a:cubicBezTo>
                  <a:close/>
                </a:path>
              </a:pathLst>
            </a:custGeom>
            <a:solidFill>
              <a:srgbClr val="000000"/>
            </a:solidFill>
            <a:ln w="25221"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EC983B32-F85B-B260-F1EA-CA1F3CA7DEF8}"/>
                </a:ext>
              </a:extLst>
            </p:cNvPr>
            <p:cNvSpPr/>
            <p:nvPr>
              <p:custDataLst>
                <p:tags r:id="rId101"/>
              </p:custDataLst>
            </p:nvPr>
          </p:nvSpPr>
          <p:spPr>
            <a:xfrm>
              <a:off x="6879645" y="4259481"/>
              <a:ext cx="149002" cy="183968"/>
            </a:xfrm>
            <a:custGeom>
              <a:avLst/>
              <a:gdLst>
                <a:gd name="connsiteX0" fmla="*/ 149174 w 149002"/>
                <a:gd name="connsiteY0" fmla="*/ 2605 h 183968"/>
                <a:gd name="connsiteX1" fmla="*/ 146410 w 149002"/>
                <a:gd name="connsiteY1" fmla="*/ 75 h 183968"/>
                <a:gd name="connsiteX2" fmla="*/ 141887 w 149002"/>
                <a:gd name="connsiteY2" fmla="*/ 3870 h 183968"/>
                <a:gd name="connsiteX3" fmla="*/ 129826 w 149002"/>
                <a:gd name="connsiteY3" fmla="*/ 18294 h 183968"/>
                <a:gd name="connsiteX4" fmla="*/ 93895 w 149002"/>
                <a:gd name="connsiteY4" fmla="*/ 75 h 183968"/>
                <a:gd name="connsiteX5" fmla="*/ 31831 w 149002"/>
                <a:gd name="connsiteY5" fmla="*/ 59795 h 183968"/>
                <a:gd name="connsiteX6" fmla="*/ 57963 w 149002"/>
                <a:gd name="connsiteY6" fmla="*/ 95728 h 183968"/>
                <a:gd name="connsiteX7" fmla="*/ 84849 w 149002"/>
                <a:gd name="connsiteY7" fmla="*/ 102813 h 183968"/>
                <a:gd name="connsiteX8" fmla="*/ 107966 w 149002"/>
                <a:gd name="connsiteY8" fmla="*/ 129637 h 183968"/>
                <a:gd name="connsiteX9" fmla="*/ 62738 w 149002"/>
                <a:gd name="connsiteY9" fmla="*/ 176198 h 183968"/>
                <a:gd name="connsiteX10" fmla="*/ 18765 w 149002"/>
                <a:gd name="connsiteY10" fmla="*/ 139253 h 183968"/>
                <a:gd name="connsiteX11" fmla="*/ 20273 w 149002"/>
                <a:gd name="connsiteY11" fmla="*/ 125588 h 183968"/>
                <a:gd name="connsiteX12" fmla="*/ 20776 w 149002"/>
                <a:gd name="connsiteY12" fmla="*/ 123817 h 183968"/>
                <a:gd name="connsiteX13" fmla="*/ 17760 w 149002"/>
                <a:gd name="connsiteY13" fmla="*/ 121033 h 183968"/>
                <a:gd name="connsiteX14" fmla="*/ 15248 w 149002"/>
                <a:gd name="connsiteY14" fmla="*/ 122045 h 183968"/>
                <a:gd name="connsiteX15" fmla="*/ 172 w 149002"/>
                <a:gd name="connsiteY15" fmla="*/ 181512 h 183968"/>
                <a:gd name="connsiteX16" fmla="*/ 2936 w 149002"/>
                <a:gd name="connsiteY16" fmla="*/ 184043 h 183968"/>
                <a:gd name="connsiteX17" fmla="*/ 7458 w 149002"/>
                <a:gd name="connsiteY17" fmla="*/ 180247 h 183968"/>
                <a:gd name="connsiteX18" fmla="*/ 19771 w 149002"/>
                <a:gd name="connsiteY18" fmla="*/ 165823 h 183968"/>
                <a:gd name="connsiteX19" fmla="*/ 62235 w 149002"/>
                <a:gd name="connsiteY19" fmla="*/ 184043 h 183968"/>
                <a:gd name="connsiteX20" fmla="*/ 126057 w 149002"/>
                <a:gd name="connsiteY20" fmla="*/ 119009 h 183968"/>
                <a:gd name="connsiteX21" fmla="*/ 113745 w 149002"/>
                <a:gd name="connsiteY21" fmla="*/ 89402 h 183968"/>
                <a:gd name="connsiteX22" fmla="*/ 81834 w 149002"/>
                <a:gd name="connsiteY22" fmla="*/ 76749 h 183968"/>
                <a:gd name="connsiteX23" fmla="*/ 64999 w 149002"/>
                <a:gd name="connsiteY23" fmla="*/ 72194 h 183968"/>
                <a:gd name="connsiteX24" fmla="*/ 49672 w 149002"/>
                <a:gd name="connsiteY24" fmla="*/ 49167 h 183968"/>
                <a:gd name="connsiteX25" fmla="*/ 93644 w 149002"/>
                <a:gd name="connsiteY25" fmla="*/ 7160 h 183968"/>
                <a:gd name="connsiteX26" fmla="*/ 129826 w 149002"/>
                <a:gd name="connsiteY26" fmla="*/ 46383 h 183968"/>
                <a:gd name="connsiteX27" fmla="*/ 128821 w 149002"/>
                <a:gd name="connsiteY27" fmla="*/ 60554 h 183968"/>
                <a:gd name="connsiteX28" fmla="*/ 131837 w 149002"/>
                <a:gd name="connsiteY28" fmla="*/ 63084 h 183968"/>
                <a:gd name="connsiteX29" fmla="*/ 135606 w 149002"/>
                <a:gd name="connsiteY29" fmla="*/ 58023 h 183968"/>
                <a:gd name="connsiteX30" fmla="*/ 149174 w 149002"/>
                <a:gd name="connsiteY30" fmla="*/ 2605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002" h="183968">
                  <a:moveTo>
                    <a:pt x="149174" y="2605"/>
                  </a:moveTo>
                  <a:cubicBezTo>
                    <a:pt x="149174" y="1846"/>
                    <a:pt x="148672" y="75"/>
                    <a:pt x="146410" y="75"/>
                  </a:cubicBezTo>
                  <a:cubicBezTo>
                    <a:pt x="145154" y="75"/>
                    <a:pt x="144903" y="328"/>
                    <a:pt x="141887" y="3870"/>
                  </a:cubicBezTo>
                  <a:lnTo>
                    <a:pt x="129826" y="18294"/>
                  </a:lnTo>
                  <a:cubicBezTo>
                    <a:pt x="123293" y="6401"/>
                    <a:pt x="110227" y="75"/>
                    <a:pt x="93895" y="75"/>
                  </a:cubicBezTo>
                  <a:cubicBezTo>
                    <a:pt x="61984" y="75"/>
                    <a:pt x="31831" y="29176"/>
                    <a:pt x="31831" y="59795"/>
                  </a:cubicBezTo>
                  <a:cubicBezTo>
                    <a:pt x="31831" y="80292"/>
                    <a:pt x="45149" y="91932"/>
                    <a:pt x="57963" y="95728"/>
                  </a:cubicBezTo>
                  <a:lnTo>
                    <a:pt x="84849" y="102813"/>
                  </a:lnTo>
                  <a:cubicBezTo>
                    <a:pt x="94146" y="105091"/>
                    <a:pt x="107966" y="108887"/>
                    <a:pt x="107966" y="129637"/>
                  </a:cubicBezTo>
                  <a:cubicBezTo>
                    <a:pt x="107966" y="152411"/>
                    <a:pt x="87362" y="176198"/>
                    <a:pt x="62738" y="176198"/>
                  </a:cubicBezTo>
                  <a:cubicBezTo>
                    <a:pt x="46656" y="176198"/>
                    <a:pt x="18765" y="170631"/>
                    <a:pt x="18765" y="139253"/>
                  </a:cubicBezTo>
                  <a:cubicBezTo>
                    <a:pt x="18765" y="133180"/>
                    <a:pt x="20022" y="127106"/>
                    <a:pt x="20273" y="125588"/>
                  </a:cubicBezTo>
                  <a:cubicBezTo>
                    <a:pt x="20524" y="124576"/>
                    <a:pt x="20776" y="124323"/>
                    <a:pt x="20776" y="123817"/>
                  </a:cubicBezTo>
                  <a:cubicBezTo>
                    <a:pt x="20776" y="121286"/>
                    <a:pt x="19017" y="121033"/>
                    <a:pt x="17760" y="121033"/>
                  </a:cubicBezTo>
                  <a:cubicBezTo>
                    <a:pt x="16504" y="121033"/>
                    <a:pt x="16002" y="121286"/>
                    <a:pt x="15248" y="122045"/>
                  </a:cubicBezTo>
                  <a:cubicBezTo>
                    <a:pt x="14243" y="123058"/>
                    <a:pt x="172" y="180753"/>
                    <a:pt x="172" y="181512"/>
                  </a:cubicBezTo>
                  <a:cubicBezTo>
                    <a:pt x="172" y="183031"/>
                    <a:pt x="1428" y="184043"/>
                    <a:pt x="2936" y="184043"/>
                  </a:cubicBezTo>
                  <a:cubicBezTo>
                    <a:pt x="4192" y="184043"/>
                    <a:pt x="4443" y="183790"/>
                    <a:pt x="7458" y="180247"/>
                  </a:cubicBezTo>
                  <a:lnTo>
                    <a:pt x="19771" y="165823"/>
                  </a:lnTo>
                  <a:cubicBezTo>
                    <a:pt x="30575" y="180500"/>
                    <a:pt x="47661" y="184043"/>
                    <a:pt x="62235" y="184043"/>
                  </a:cubicBezTo>
                  <a:cubicBezTo>
                    <a:pt x="96408" y="184043"/>
                    <a:pt x="126057" y="150387"/>
                    <a:pt x="126057" y="119009"/>
                  </a:cubicBezTo>
                  <a:cubicBezTo>
                    <a:pt x="126057" y="101548"/>
                    <a:pt x="117514" y="92944"/>
                    <a:pt x="113745" y="89402"/>
                  </a:cubicBezTo>
                  <a:cubicBezTo>
                    <a:pt x="107966" y="83582"/>
                    <a:pt x="104197" y="82569"/>
                    <a:pt x="81834" y="76749"/>
                  </a:cubicBezTo>
                  <a:cubicBezTo>
                    <a:pt x="76306" y="75231"/>
                    <a:pt x="67260" y="72700"/>
                    <a:pt x="64999" y="72194"/>
                  </a:cubicBezTo>
                  <a:cubicBezTo>
                    <a:pt x="58215" y="69917"/>
                    <a:pt x="49672" y="62578"/>
                    <a:pt x="49672" y="49167"/>
                  </a:cubicBezTo>
                  <a:cubicBezTo>
                    <a:pt x="49672" y="28669"/>
                    <a:pt x="69773" y="7160"/>
                    <a:pt x="93644" y="7160"/>
                  </a:cubicBezTo>
                  <a:cubicBezTo>
                    <a:pt x="114499" y="7160"/>
                    <a:pt x="129826" y="18041"/>
                    <a:pt x="129826" y="46383"/>
                  </a:cubicBezTo>
                  <a:cubicBezTo>
                    <a:pt x="129826" y="54481"/>
                    <a:pt x="128821" y="59036"/>
                    <a:pt x="128821" y="60554"/>
                  </a:cubicBezTo>
                  <a:cubicBezTo>
                    <a:pt x="128821" y="60807"/>
                    <a:pt x="128821" y="63084"/>
                    <a:pt x="131837" y="63084"/>
                  </a:cubicBezTo>
                  <a:cubicBezTo>
                    <a:pt x="134349" y="63084"/>
                    <a:pt x="134600" y="62325"/>
                    <a:pt x="135606" y="58023"/>
                  </a:cubicBezTo>
                  <a:lnTo>
                    <a:pt x="149174" y="2605"/>
                  </a:lnTo>
                  <a:close/>
                </a:path>
              </a:pathLst>
            </a:custGeom>
            <a:solidFill>
              <a:srgbClr val="000000"/>
            </a:solidFill>
            <a:ln w="25221"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FA0E4288-DB36-72D1-8369-5DE31B927E65}"/>
                </a:ext>
              </a:extLst>
            </p:cNvPr>
            <p:cNvSpPr/>
            <p:nvPr>
              <p:custDataLst>
                <p:tags r:id="rId102"/>
              </p:custDataLst>
            </p:nvPr>
          </p:nvSpPr>
          <p:spPr>
            <a:xfrm>
              <a:off x="7028923" y="4358399"/>
              <a:ext cx="53294" cy="119212"/>
            </a:xfrm>
            <a:custGeom>
              <a:avLst/>
              <a:gdLst>
                <a:gd name="connsiteX0" fmla="*/ 48899 w 53294"/>
                <a:gd name="connsiteY0" fmla="*/ 6807 h 119212"/>
                <a:gd name="connsiteX1" fmla="*/ 41863 w 53294"/>
                <a:gd name="connsiteY1" fmla="*/ 76 h 119212"/>
                <a:gd name="connsiteX2" fmla="*/ 32013 w 53294"/>
                <a:gd name="connsiteY2" fmla="*/ 9819 h 119212"/>
                <a:gd name="connsiteX3" fmla="*/ 39049 w 53294"/>
                <a:gd name="connsiteY3" fmla="*/ 16550 h 119212"/>
                <a:gd name="connsiteX4" fmla="*/ 48899 w 53294"/>
                <a:gd name="connsiteY4" fmla="*/ 6807 h 119212"/>
                <a:gd name="connsiteX5" fmla="*/ 13018 w 53294"/>
                <a:gd name="connsiteY5" fmla="*/ 96792 h 119212"/>
                <a:gd name="connsiteX6" fmla="*/ 11435 w 53294"/>
                <a:gd name="connsiteY6" fmla="*/ 104232 h 119212"/>
                <a:gd name="connsiteX7" fmla="*/ 28144 w 53294"/>
                <a:gd name="connsiteY7" fmla="*/ 119289 h 119212"/>
                <a:gd name="connsiteX8" fmla="*/ 53472 w 53294"/>
                <a:gd name="connsiteY8" fmla="*/ 92187 h 119212"/>
                <a:gd name="connsiteX9" fmla="*/ 50658 w 53294"/>
                <a:gd name="connsiteY9" fmla="*/ 89884 h 119212"/>
                <a:gd name="connsiteX10" fmla="*/ 47316 w 53294"/>
                <a:gd name="connsiteY10" fmla="*/ 92895 h 119212"/>
                <a:gd name="connsiteX11" fmla="*/ 28672 w 53294"/>
                <a:gd name="connsiteY11" fmla="*/ 114329 h 119212"/>
                <a:gd name="connsiteX12" fmla="*/ 24274 w 53294"/>
                <a:gd name="connsiteY12" fmla="*/ 108129 h 119212"/>
                <a:gd name="connsiteX13" fmla="*/ 27089 w 53294"/>
                <a:gd name="connsiteY13" fmla="*/ 96792 h 119212"/>
                <a:gd name="connsiteX14" fmla="*/ 32717 w 53294"/>
                <a:gd name="connsiteY14" fmla="*/ 82621 h 119212"/>
                <a:gd name="connsiteX15" fmla="*/ 41336 w 53294"/>
                <a:gd name="connsiteY15" fmla="*/ 60125 h 119212"/>
                <a:gd name="connsiteX16" fmla="*/ 42391 w 53294"/>
                <a:gd name="connsiteY16" fmla="*/ 54457 h 119212"/>
                <a:gd name="connsiteX17" fmla="*/ 25681 w 53294"/>
                <a:gd name="connsiteY17" fmla="*/ 39400 h 119212"/>
                <a:gd name="connsiteX18" fmla="*/ 178 w 53294"/>
                <a:gd name="connsiteY18" fmla="*/ 66502 h 119212"/>
                <a:gd name="connsiteX19" fmla="*/ 3168 w 53294"/>
                <a:gd name="connsiteY19" fmla="*/ 68805 h 119212"/>
                <a:gd name="connsiteX20" fmla="*/ 6334 w 53294"/>
                <a:gd name="connsiteY20" fmla="*/ 65971 h 119212"/>
                <a:gd name="connsiteX21" fmla="*/ 25154 w 53294"/>
                <a:gd name="connsiteY21" fmla="*/ 44360 h 119212"/>
                <a:gd name="connsiteX22" fmla="*/ 29551 w 53294"/>
                <a:gd name="connsiteY22" fmla="*/ 50560 h 119212"/>
                <a:gd name="connsiteX23" fmla="*/ 24098 w 53294"/>
                <a:gd name="connsiteY23" fmla="*/ 68273 h 119212"/>
                <a:gd name="connsiteX24" fmla="*/ 13018 w 53294"/>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4" h="119212">
                  <a:moveTo>
                    <a:pt x="48899" y="6807"/>
                  </a:moveTo>
                  <a:cubicBezTo>
                    <a:pt x="48899" y="3973"/>
                    <a:pt x="46788" y="76"/>
                    <a:pt x="41863" y="76"/>
                  </a:cubicBezTo>
                  <a:cubicBezTo>
                    <a:pt x="37114" y="76"/>
                    <a:pt x="32013" y="4682"/>
                    <a:pt x="32013" y="9819"/>
                  </a:cubicBezTo>
                  <a:cubicBezTo>
                    <a:pt x="32013" y="12830"/>
                    <a:pt x="34300" y="16550"/>
                    <a:pt x="39049" y="16550"/>
                  </a:cubicBezTo>
                  <a:cubicBezTo>
                    <a:pt x="44150" y="16550"/>
                    <a:pt x="48899" y="11590"/>
                    <a:pt x="48899" y="6807"/>
                  </a:cubicBezTo>
                  <a:close/>
                  <a:moveTo>
                    <a:pt x="13018" y="96792"/>
                  </a:moveTo>
                  <a:cubicBezTo>
                    <a:pt x="12314" y="99095"/>
                    <a:pt x="11435" y="101221"/>
                    <a:pt x="11435" y="104232"/>
                  </a:cubicBezTo>
                  <a:cubicBezTo>
                    <a:pt x="11435" y="112557"/>
                    <a:pt x="18470" y="119289"/>
                    <a:pt x="28144" y="119289"/>
                  </a:cubicBezTo>
                  <a:cubicBezTo>
                    <a:pt x="45733" y="119289"/>
                    <a:pt x="53472" y="94844"/>
                    <a:pt x="53472" y="92187"/>
                  </a:cubicBezTo>
                  <a:cubicBezTo>
                    <a:pt x="53472" y="89884"/>
                    <a:pt x="51185" y="89884"/>
                    <a:pt x="50658" y="89884"/>
                  </a:cubicBezTo>
                  <a:cubicBezTo>
                    <a:pt x="48195" y="89884"/>
                    <a:pt x="48019" y="90947"/>
                    <a:pt x="47316" y="92895"/>
                  </a:cubicBezTo>
                  <a:cubicBezTo>
                    <a:pt x="43270" y="107066"/>
                    <a:pt x="35531" y="114329"/>
                    <a:pt x="28672" y="114329"/>
                  </a:cubicBezTo>
                  <a:cubicBezTo>
                    <a:pt x="25154" y="114329"/>
                    <a:pt x="24274" y="112026"/>
                    <a:pt x="24274" y="108129"/>
                  </a:cubicBezTo>
                  <a:cubicBezTo>
                    <a:pt x="24274" y="104055"/>
                    <a:pt x="25506" y="100689"/>
                    <a:pt x="27089" y="96792"/>
                  </a:cubicBezTo>
                  <a:cubicBezTo>
                    <a:pt x="28847" y="92010"/>
                    <a:pt x="30782" y="87227"/>
                    <a:pt x="32717" y="82621"/>
                  </a:cubicBezTo>
                  <a:cubicBezTo>
                    <a:pt x="34300" y="78370"/>
                    <a:pt x="40632" y="62251"/>
                    <a:pt x="41336" y="60125"/>
                  </a:cubicBezTo>
                  <a:cubicBezTo>
                    <a:pt x="41863" y="58354"/>
                    <a:pt x="42391" y="56228"/>
                    <a:pt x="42391" y="54457"/>
                  </a:cubicBezTo>
                  <a:cubicBezTo>
                    <a:pt x="42391" y="46131"/>
                    <a:pt x="35355" y="39400"/>
                    <a:pt x="25681" y="39400"/>
                  </a:cubicBezTo>
                  <a:cubicBezTo>
                    <a:pt x="8269" y="39400"/>
                    <a:pt x="178" y="63491"/>
                    <a:pt x="178" y="66502"/>
                  </a:cubicBezTo>
                  <a:cubicBezTo>
                    <a:pt x="178" y="68805"/>
                    <a:pt x="2640" y="68805"/>
                    <a:pt x="3168" y="68805"/>
                  </a:cubicBezTo>
                  <a:cubicBezTo>
                    <a:pt x="5630" y="68805"/>
                    <a:pt x="5806" y="67919"/>
                    <a:pt x="6334" y="65971"/>
                  </a:cubicBezTo>
                  <a:cubicBezTo>
                    <a:pt x="10907" y="50737"/>
                    <a:pt x="18646" y="44360"/>
                    <a:pt x="25154" y="44360"/>
                  </a:cubicBezTo>
                  <a:cubicBezTo>
                    <a:pt x="27968" y="44360"/>
                    <a:pt x="29551" y="45777"/>
                    <a:pt x="29551" y="50560"/>
                  </a:cubicBezTo>
                  <a:cubicBezTo>
                    <a:pt x="29551" y="54634"/>
                    <a:pt x="28496" y="57291"/>
                    <a:pt x="24098" y="68273"/>
                  </a:cubicBezTo>
                  <a:lnTo>
                    <a:pt x="13018" y="96792"/>
                  </a:lnTo>
                  <a:close/>
                </a:path>
              </a:pathLst>
            </a:custGeom>
            <a:solidFill>
              <a:srgbClr val="000000"/>
            </a:solidFill>
            <a:ln w="25221"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603DFBE6-1CE4-85C1-B35E-D9BD6AE34053}"/>
                </a:ext>
              </a:extLst>
            </p:cNvPr>
            <p:cNvSpPr/>
            <p:nvPr>
              <p:custDataLst>
                <p:tags r:id="rId103"/>
              </p:custDataLst>
            </p:nvPr>
          </p:nvSpPr>
          <p:spPr>
            <a:xfrm>
              <a:off x="7118633" y="4248094"/>
              <a:ext cx="58294" cy="253051"/>
            </a:xfrm>
            <a:custGeom>
              <a:avLst/>
              <a:gdLst>
                <a:gd name="connsiteX0" fmla="*/ 58475 w 58294"/>
                <a:gd name="connsiteY0" fmla="*/ 126600 h 253051"/>
                <a:gd name="connsiteX1" fmla="*/ 41892 w 58294"/>
                <a:gd name="connsiteY1" fmla="*/ 47648 h 253051"/>
                <a:gd name="connsiteX2" fmla="*/ 2694 w 58294"/>
                <a:gd name="connsiteY2" fmla="*/ 75 h 253051"/>
                <a:gd name="connsiteX3" fmla="*/ 181 w 58294"/>
                <a:gd name="connsiteY3" fmla="*/ 2605 h 253051"/>
                <a:gd name="connsiteX4" fmla="*/ 4955 w 58294"/>
                <a:gd name="connsiteY4" fmla="*/ 8425 h 253051"/>
                <a:gd name="connsiteX5" fmla="*/ 43902 w 58294"/>
                <a:gd name="connsiteY5" fmla="*/ 126600 h 253051"/>
                <a:gd name="connsiteX6" fmla="*/ 3447 w 58294"/>
                <a:gd name="connsiteY6" fmla="*/ 246293 h 253051"/>
                <a:gd name="connsiteX7" fmla="*/ 181 w 58294"/>
                <a:gd name="connsiteY7" fmla="*/ 250595 h 253051"/>
                <a:gd name="connsiteX8" fmla="*/ 2694 w 58294"/>
                <a:gd name="connsiteY8" fmla="*/ 253126 h 253051"/>
                <a:gd name="connsiteX9" fmla="*/ 42645 w 58294"/>
                <a:gd name="connsiteY9" fmla="*/ 203781 h 253051"/>
                <a:gd name="connsiteX10" fmla="*/ 58475 w 58294"/>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4" h="253051">
                  <a:moveTo>
                    <a:pt x="58475" y="126600"/>
                  </a:moveTo>
                  <a:cubicBezTo>
                    <a:pt x="58475" y="106862"/>
                    <a:pt x="55711" y="76243"/>
                    <a:pt x="41892" y="47648"/>
                  </a:cubicBezTo>
                  <a:cubicBezTo>
                    <a:pt x="26815" y="16523"/>
                    <a:pt x="5206" y="75"/>
                    <a:pt x="2694" y="75"/>
                  </a:cubicBezTo>
                  <a:cubicBezTo>
                    <a:pt x="1186" y="75"/>
                    <a:pt x="181" y="1087"/>
                    <a:pt x="181" y="2605"/>
                  </a:cubicBezTo>
                  <a:cubicBezTo>
                    <a:pt x="181" y="3364"/>
                    <a:pt x="181" y="3871"/>
                    <a:pt x="4955" y="8425"/>
                  </a:cubicBezTo>
                  <a:cubicBezTo>
                    <a:pt x="29579" y="33477"/>
                    <a:pt x="43902" y="73713"/>
                    <a:pt x="43902" y="126600"/>
                  </a:cubicBezTo>
                  <a:cubicBezTo>
                    <a:pt x="43902" y="169872"/>
                    <a:pt x="34605" y="214409"/>
                    <a:pt x="3447" y="246293"/>
                  </a:cubicBezTo>
                  <a:cubicBezTo>
                    <a:pt x="181" y="249330"/>
                    <a:pt x="181" y="249836"/>
                    <a:pt x="181" y="250595"/>
                  </a:cubicBezTo>
                  <a:cubicBezTo>
                    <a:pt x="181" y="252114"/>
                    <a:pt x="1186" y="253126"/>
                    <a:pt x="2694" y="253126"/>
                  </a:cubicBezTo>
                  <a:cubicBezTo>
                    <a:pt x="5206" y="253126"/>
                    <a:pt x="27821" y="235918"/>
                    <a:pt x="42645" y="203781"/>
                  </a:cubicBezTo>
                  <a:cubicBezTo>
                    <a:pt x="55460" y="175945"/>
                    <a:pt x="58475" y="147857"/>
                    <a:pt x="58475" y="126600"/>
                  </a:cubicBezTo>
                  <a:close/>
                </a:path>
              </a:pathLst>
            </a:custGeom>
            <a:solidFill>
              <a:srgbClr val="000000"/>
            </a:solidFill>
            <a:ln w="25221" cap="flat">
              <a:noFill/>
              <a:prstDash val="solid"/>
              <a:miter/>
            </a:ln>
          </p:spPr>
          <p:txBody>
            <a:bodyPr rtlCol="0" anchor="ctr"/>
            <a:lstStyle/>
            <a:p>
              <a:endParaRPr lang="en-CN"/>
            </a:p>
          </p:txBody>
        </p:sp>
        <p:sp>
          <p:nvSpPr>
            <p:cNvPr id="13" name="Freeform 12">
              <a:extLst>
                <a:ext uri="{FF2B5EF4-FFF2-40B4-BE49-F238E27FC236}">
                  <a16:creationId xmlns:a16="http://schemas.microsoft.com/office/drawing/2014/main" id="{7F1A2C18-8CA2-1C66-900B-CF376F84CDC0}"/>
                </a:ext>
              </a:extLst>
            </p:cNvPr>
            <p:cNvSpPr/>
            <p:nvPr>
              <p:custDataLst>
                <p:tags r:id="rId104"/>
              </p:custDataLst>
            </p:nvPr>
          </p:nvSpPr>
          <p:spPr>
            <a:xfrm>
              <a:off x="7285893" y="4345013"/>
              <a:ext cx="167093" cy="59213"/>
            </a:xfrm>
            <a:custGeom>
              <a:avLst/>
              <a:gdLst>
                <a:gd name="connsiteX0" fmla="*/ 158738 w 167093"/>
                <a:gd name="connsiteY0" fmla="*/ 10197 h 59213"/>
                <a:gd name="connsiteX1" fmla="*/ 167282 w 167093"/>
                <a:gd name="connsiteY1" fmla="*/ 5136 h 59213"/>
                <a:gd name="connsiteX2" fmla="*/ 158990 w 167093"/>
                <a:gd name="connsiteY2" fmla="*/ 75 h 59213"/>
                <a:gd name="connsiteX3" fmla="*/ 8479 w 167093"/>
                <a:gd name="connsiteY3" fmla="*/ 75 h 59213"/>
                <a:gd name="connsiteX4" fmla="*/ 188 w 167093"/>
                <a:gd name="connsiteY4" fmla="*/ 5136 h 59213"/>
                <a:gd name="connsiteX5" fmla="*/ 8731 w 167093"/>
                <a:gd name="connsiteY5" fmla="*/ 10197 h 59213"/>
                <a:gd name="connsiteX6" fmla="*/ 158738 w 167093"/>
                <a:gd name="connsiteY6" fmla="*/ 10197 h 59213"/>
                <a:gd name="connsiteX7" fmla="*/ 158990 w 167093"/>
                <a:gd name="connsiteY7" fmla="*/ 59289 h 59213"/>
                <a:gd name="connsiteX8" fmla="*/ 167282 w 167093"/>
                <a:gd name="connsiteY8" fmla="*/ 54228 h 59213"/>
                <a:gd name="connsiteX9" fmla="*/ 158738 w 167093"/>
                <a:gd name="connsiteY9" fmla="*/ 49167 h 59213"/>
                <a:gd name="connsiteX10" fmla="*/ 8731 w 167093"/>
                <a:gd name="connsiteY10" fmla="*/ 49167 h 59213"/>
                <a:gd name="connsiteX11" fmla="*/ 188 w 167093"/>
                <a:gd name="connsiteY11" fmla="*/ 54228 h 59213"/>
                <a:gd name="connsiteX12" fmla="*/ 8479 w 167093"/>
                <a:gd name="connsiteY12" fmla="*/ 59289 h 59213"/>
                <a:gd name="connsiteX13" fmla="*/ 158990 w 167093"/>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93" h="59213">
                  <a:moveTo>
                    <a:pt x="158738" y="10197"/>
                  </a:moveTo>
                  <a:cubicBezTo>
                    <a:pt x="162507" y="10197"/>
                    <a:pt x="167282" y="10197"/>
                    <a:pt x="167282" y="5136"/>
                  </a:cubicBezTo>
                  <a:cubicBezTo>
                    <a:pt x="167282" y="75"/>
                    <a:pt x="162507" y="75"/>
                    <a:pt x="158990" y="75"/>
                  </a:cubicBezTo>
                  <a:lnTo>
                    <a:pt x="8479" y="75"/>
                  </a:lnTo>
                  <a:cubicBezTo>
                    <a:pt x="4962" y="75"/>
                    <a:pt x="188" y="75"/>
                    <a:pt x="188" y="5136"/>
                  </a:cubicBezTo>
                  <a:cubicBezTo>
                    <a:pt x="188" y="10197"/>
                    <a:pt x="4962" y="10197"/>
                    <a:pt x="8731" y="10197"/>
                  </a:cubicBezTo>
                  <a:lnTo>
                    <a:pt x="158738" y="10197"/>
                  </a:lnTo>
                  <a:close/>
                  <a:moveTo>
                    <a:pt x="158990" y="59289"/>
                  </a:moveTo>
                  <a:cubicBezTo>
                    <a:pt x="162507" y="59289"/>
                    <a:pt x="167282" y="59289"/>
                    <a:pt x="167282" y="54228"/>
                  </a:cubicBezTo>
                  <a:cubicBezTo>
                    <a:pt x="167282" y="49167"/>
                    <a:pt x="162507" y="49167"/>
                    <a:pt x="158738" y="49167"/>
                  </a:cubicBezTo>
                  <a:lnTo>
                    <a:pt x="8731" y="49167"/>
                  </a:lnTo>
                  <a:cubicBezTo>
                    <a:pt x="4962" y="49167"/>
                    <a:pt x="188" y="49167"/>
                    <a:pt x="188" y="54228"/>
                  </a:cubicBezTo>
                  <a:cubicBezTo>
                    <a:pt x="188" y="59289"/>
                    <a:pt x="4962" y="59289"/>
                    <a:pt x="8479" y="59289"/>
                  </a:cubicBezTo>
                  <a:lnTo>
                    <a:pt x="158990" y="59289"/>
                  </a:lnTo>
                  <a:close/>
                </a:path>
              </a:pathLst>
            </a:custGeom>
            <a:solidFill>
              <a:srgbClr val="000000"/>
            </a:solidFill>
            <a:ln w="25221"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F37B1590-37D1-5A79-314F-CF9F41BA688E}"/>
                </a:ext>
              </a:extLst>
            </p:cNvPr>
            <p:cNvSpPr/>
            <p:nvPr>
              <p:custDataLst>
                <p:tags r:id="rId105"/>
              </p:custDataLst>
            </p:nvPr>
          </p:nvSpPr>
          <p:spPr>
            <a:xfrm>
              <a:off x="7553382" y="4264289"/>
              <a:ext cx="286949" cy="177894"/>
            </a:xfrm>
            <a:custGeom>
              <a:avLst/>
              <a:gdLst>
                <a:gd name="connsiteX0" fmla="*/ 257749 w 286949"/>
                <a:gd name="connsiteY0" fmla="*/ 21584 h 177894"/>
                <a:gd name="connsiteX1" fmla="*/ 279609 w 286949"/>
                <a:gd name="connsiteY1" fmla="*/ 11968 h 177894"/>
                <a:gd name="connsiteX2" fmla="*/ 287147 w 286949"/>
                <a:gd name="connsiteY2" fmla="*/ 4630 h 177894"/>
                <a:gd name="connsiteX3" fmla="*/ 282625 w 286949"/>
                <a:gd name="connsiteY3" fmla="*/ 75 h 177894"/>
                <a:gd name="connsiteX4" fmla="*/ 261267 w 286949"/>
                <a:gd name="connsiteY4" fmla="*/ 834 h 177894"/>
                <a:gd name="connsiteX5" fmla="*/ 232371 w 286949"/>
                <a:gd name="connsiteY5" fmla="*/ 75 h 177894"/>
                <a:gd name="connsiteX6" fmla="*/ 225586 w 286949"/>
                <a:gd name="connsiteY6" fmla="*/ 7413 h 177894"/>
                <a:gd name="connsiteX7" fmla="*/ 231868 w 286949"/>
                <a:gd name="connsiteY7" fmla="*/ 11968 h 177894"/>
                <a:gd name="connsiteX8" fmla="*/ 249457 w 286949"/>
                <a:gd name="connsiteY8" fmla="*/ 14752 h 177894"/>
                <a:gd name="connsiteX9" fmla="*/ 176840 w 286949"/>
                <a:gd name="connsiteY9" fmla="*/ 130396 h 177894"/>
                <a:gd name="connsiteX10" fmla="*/ 161764 w 286949"/>
                <a:gd name="connsiteY10" fmla="*/ 13233 h 177894"/>
                <a:gd name="connsiteX11" fmla="*/ 178097 w 286949"/>
                <a:gd name="connsiteY11" fmla="*/ 11968 h 177894"/>
                <a:gd name="connsiteX12" fmla="*/ 187394 w 286949"/>
                <a:gd name="connsiteY12" fmla="*/ 4630 h 177894"/>
                <a:gd name="connsiteX13" fmla="*/ 182117 w 286949"/>
                <a:gd name="connsiteY13" fmla="*/ 75 h 177894"/>
                <a:gd name="connsiteX14" fmla="*/ 145180 w 286949"/>
                <a:gd name="connsiteY14" fmla="*/ 834 h 177894"/>
                <a:gd name="connsiteX15" fmla="*/ 129099 w 286949"/>
                <a:gd name="connsiteY15" fmla="*/ 581 h 177894"/>
                <a:gd name="connsiteX16" fmla="*/ 112264 w 286949"/>
                <a:gd name="connsiteY16" fmla="*/ 75 h 177894"/>
                <a:gd name="connsiteX17" fmla="*/ 105480 w 286949"/>
                <a:gd name="connsiteY17" fmla="*/ 7413 h 177894"/>
                <a:gd name="connsiteX18" fmla="*/ 113772 w 286949"/>
                <a:gd name="connsiteY18" fmla="*/ 11968 h 177894"/>
                <a:gd name="connsiteX19" fmla="*/ 125833 w 286949"/>
                <a:gd name="connsiteY19" fmla="*/ 12474 h 177894"/>
                <a:gd name="connsiteX20" fmla="*/ 129099 w 286949"/>
                <a:gd name="connsiteY20" fmla="*/ 37779 h 177894"/>
                <a:gd name="connsiteX21" fmla="*/ 127089 w 286949"/>
                <a:gd name="connsiteY21" fmla="*/ 41828 h 177894"/>
                <a:gd name="connsiteX22" fmla="*/ 71559 w 286949"/>
                <a:gd name="connsiteY22" fmla="*/ 130396 h 177894"/>
                <a:gd name="connsiteX23" fmla="*/ 56482 w 286949"/>
                <a:gd name="connsiteY23" fmla="*/ 13233 h 177894"/>
                <a:gd name="connsiteX24" fmla="*/ 72815 w 286949"/>
                <a:gd name="connsiteY24" fmla="*/ 11968 h 177894"/>
                <a:gd name="connsiteX25" fmla="*/ 80102 w 286949"/>
                <a:gd name="connsiteY25" fmla="*/ 10450 h 177894"/>
                <a:gd name="connsiteX26" fmla="*/ 82112 w 286949"/>
                <a:gd name="connsiteY26" fmla="*/ 4630 h 177894"/>
                <a:gd name="connsiteX27" fmla="*/ 76835 w 286949"/>
                <a:gd name="connsiteY27" fmla="*/ 75 h 177894"/>
                <a:gd name="connsiteX28" fmla="*/ 39647 w 286949"/>
                <a:gd name="connsiteY28" fmla="*/ 834 h 177894"/>
                <a:gd name="connsiteX29" fmla="*/ 23566 w 286949"/>
                <a:gd name="connsiteY29" fmla="*/ 581 h 177894"/>
                <a:gd name="connsiteX30" fmla="*/ 6982 w 286949"/>
                <a:gd name="connsiteY30" fmla="*/ 75 h 177894"/>
                <a:gd name="connsiteX31" fmla="*/ 198 w 286949"/>
                <a:gd name="connsiteY31" fmla="*/ 7413 h 177894"/>
                <a:gd name="connsiteX32" fmla="*/ 8490 w 286949"/>
                <a:gd name="connsiteY32" fmla="*/ 11968 h 177894"/>
                <a:gd name="connsiteX33" fmla="*/ 20551 w 286949"/>
                <a:gd name="connsiteY33" fmla="*/ 12474 h 177894"/>
                <a:gd name="connsiteX34" fmla="*/ 40904 w 286949"/>
                <a:gd name="connsiteY34" fmla="*/ 170378 h 177894"/>
                <a:gd name="connsiteX35" fmla="*/ 48191 w 286949"/>
                <a:gd name="connsiteY35" fmla="*/ 177970 h 177894"/>
                <a:gd name="connsiteX36" fmla="*/ 58744 w 286949"/>
                <a:gd name="connsiteY36" fmla="*/ 171390 h 177894"/>
                <a:gd name="connsiteX37" fmla="*/ 131361 w 286949"/>
                <a:gd name="connsiteY37" fmla="*/ 55240 h 177894"/>
                <a:gd name="connsiteX38" fmla="*/ 146185 w 286949"/>
                <a:gd name="connsiteY38" fmla="*/ 170378 h 177894"/>
                <a:gd name="connsiteX39" fmla="*/ 153724 w 286949"/>
                <a:gd name="connsiteY39" fmla="*/ 177970 h 177894"/>
                <a:gd name="connsiteX40" fmla="*/ 164026 w 286949"/>
                <a:gd name="connsiteY40" fmla="*/ 171390 h 177894"/>
                <a:gd name="connsiteX41" fmla="*/ 257749 w 286949"/>
                <a:gd name="connsiteY41" fmla="*/ 2158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6949" h="177894">
                  <a:moveTo>
                    <a:pt x="257749" y="21584"/>
                  </a:moveTo>
                  <a:cubicBezTo>
                    <a:pt x="260764" y="16776"/>
                    <a:pt x="263779" y="12221"/>
                    <a:pt x="279609" y="11968"/>
                  </a:cubicBezTo>
                  <a:cubicBezTo>
                    <a:pt x="282625" y="11968"/>
                    <a:pt x="287147" y="11968"/>
                    <a:pt x="287147" y="4630"/>
                  </a:cubicBezTo>
                  <a:cubicBezTo>
                    <a:pt x="287147" y="2352"/>
                    <a:pt x="285137" y="75"/>
                    <a:pt x="282625" y="75"/>
                  </a:cubicBezTo>
                  <a:cubicBezTo>
                    <a:pt x="275840" y="75"/>
                    <a:pt x="268302" y="834"/>
                    <a:pt x="261267" y="834"/>
                  </a:cubicBezTo>
                  <a:cubicBezTo>
                    <a:pt x="251718" y="834"/>
                    <a:pt x="241668" y="75"/>
                    <a:pt x="232371" y="75"/>
                  </a:cubicBezTo>
                  <a:cubicBezTo>
                    <a:pt x="230361" y="75"/>
                    <a:pt x="225586" y="75"/>
                    <a:pt x="225586" y="7413"/>
                  </a:cubicBezTo>
                  <a:cubicBezTo>
                    <a:pt x="225586" y="11968"/>
                    <a:pt x="230109" y="11968"/>
                    <a:pt x="231868" y="11968"/>
                  </a:cubicBezTo>
                  <a:cubicBezTo>
                    <a:pt x="232873" y="11968"/>
                    <a:pt x="242924" y="11968"/>
                    <a:pt x="249457" y="14752"/>
                  </a:cubicBezTo>
                  <a:lnTo>
                    <a:pt x="176840" y="130396"/>
                  </a:lnTo>
                  <a:lnTo>
                    <a:pt x="161764" y="13233"/>
                  </a:lnTo>
                  <a:cubicBezTo>
                    <a:pt x="166538" y="12221"/>
                    <a:pt x="174328" y="11968"/>
                    <a:pt x="178097" y="11968"/>
                  </a:cubicBezTo>
                  <a:cubicBezTo>
                    <a:pt x="183373" y="11968"/>
                    <a:pt x="187394" y="11968"/>
                    <a:pt x="187394" y="4630"/>
                  </a:cubicBezTo>
                  <a:cubicBezTo>
                    <a:pt x="187394" y="4377"/>
                    <a:pt x="187394" y="75"/>
                    <a:pt x="182117" y="75"/>
                  </a:cubicBezTo>
                  <a:cubicBezTo>
                    <a:pt x="173825" y="75"/>
                    <a:pt x="153472" y="834"/>
                    <a:pt x="145180" y="834"/>
                  </a:cubicBezTo>
                  <a:cubicBezTo>
                    <a:pt x="139904" y="834"/>
                    <a:pt x="134376" y="581"/>
                    <a:pt x="129099" y="581"/>
                  </a:cubicBezTo>
                  <a:cubicBezTo>
                    <a:pt x="121812" y="581"/>
                    <a:pt x="112767" y="75"/>
                    <a:pt x="112264" y="75"/>
                  </a:cubicBezTo>
                  <a:cubicBezTo>
                    <a:pt x="110505" y="75"/>
                    <a:pt x="105480" y="75"/>
                    <a:pt x="105480" y="7413"/>
                  </a:cubicBezTo>
                  <a:cubicBezTo>
                    <a:pt x="105480" y="11968"/>
                    <a:pt x="109751" y="11968"/>
                    <a:pt x="113772" y="11968"/>
                  </a:cubicBezTo>
                  <a:cubicBezTo>
                    <a:pt x="117541" y="11968"/>
                    <a:pt x="122566" y="12221"/>
                    <a:pt x="125833" y="12474"/>
                  </a:cubicBezTo>
                  <a:lnTo>
                    <a:pt x="129099" y="37779"/>
                  </a:lnTo>
                  <a:cubicBezTo>
                    <a:pt x="129099" y="38538"/>
                    <a:pt x="129099" y="39045"/>
                    <a:pt x="127089" y="41828"/>
                  </a:cubicBezTo>
                  <a:lnTo>
                    <a:pt x="71559" y="130396"/>
                  </a:lnTo>
                  <a:lnTo>
                    <a:pt x="56482" y="13233"/>
                  </a:lnTo>
                  <a:cubicBezTo>
                    <a:pt x="61256" y="12221"/>
                    <a:pt x="69046" y="11968"/>
                    <a:pt x="72815" y="11968"/>
                  </a:cubicBezTo>
                  <a:cubicBezTo>
                    <a:pt x="78594" y="11968"/>
                    <a:pt x="78845" y="11715"/>
                    <a:pt x="80102" y="10450"/>
                  </a:cubicBezTo>
                  <a:cubicBezTo>
                    <a:pt x="81609" y="9185"/>
                    <a:pt x="82112" y="4883"/>
                    <a:pt x="82112" y="4630"/>
                  </a:cubicBezTo>
                  <a:cubicBezTo>
                    <a:pt x="82112" y="4377"/>
                    <a:pt x="82112" y="75"/>
                    <a:pt x="76835" y="75"/>
                  </a:cubicBezTo>
                  <a:cubicBezTo>
                    <a:pt x="68543" y="75"/>
                    <a:pt x="47939" y="834"/>
                    <a:pt x="39647" y="834"/>
                  </a:cubicBezTo>
                  <a:cubicBezTo>
                    <a:pt x="34371" y="834"/>
                    <a:pt x="28843" y="581"/>
                    <a:pt x="23566" y="581"/>
                  </a:cubicBezTo>
                  <a:cubicBezTo>
                    <a:pt x="16782" y="581"/>
                    <a:pt x="7234" y="75"/>
                    <a:pt x="6982" y="75"/>
                  </a:cubicBezTo>
                  <a:cubicBezTo>
                    <a:pt x="4972" y="75"/>
                    <a:pt x="198" y="75"/>
                    <a:pt x="198" y="7413"/>
                  </a:cubicBezTo>
                  <a:cubicBezTo>
                    <a:pt x="198" y="11968"/>
                    <a:pt x="4218" y="11968"/>
                    <a:pt x="8490" y="11968"/>
                  </a:cubicBezTo>
                  <a:cubicBezTo>
                    <a:pt x="12259" y="11968"/>
                    <a:pt x="17284" y="12221"/>
                    <a:pt x="20551" y="12474"/>
                  </a:cubicBezTo>
                  <a:lnTo>
                    <a:pt x="40904" y="170378"/>
                  </a:lnTo>
                  <a:cubicBezTo>
                    <a:pt x="41658" y="175439"/>
                    <a:pt x="42160" y="177970"/>
                    <a:pt x="48191" y="177970"/>
                  </a:cubicBezTo>
                  <a:cubicBezTo>
                    <a:pt x="53467" y="177970"/>
                    <a:pt x="55729" y="176198"/>
                    <a:pt x="58744" y="171390"/>
                  </a:cubicBezTo>
                  <a:lnTo>
                    <a:pt x="131361" y="55240"/>
                  </a:lnTo>
                  <a:lnTo>
                    <a:pt x="146185" y="170378"/>
                  </a:lnTo>
                  <a:cubicBezTo>
                    <a:pt x="146939" y="176198"/>
                    <a:pt x="147693" y="177970"/>
                    <a:pt x="153724" y="177970"/>
                  </a:cubicBezTo>
                  <a:cubicBezTo>
                    <a:pt x="159251" y="177970"/>
                    <a:pt x="161262" y="175945"/>
                    <a:pt x="164026" y="171390"/>
                  </a:cubicBezTo>
                  <a:lnTo>
                    <a:pt x="257749" y="21584"/>
                  </a:lnTo>
                  <a:close/>
                </a:path>
              </a:pathLst>
            </a:custGeom>
            <a:solidFill>
              <a:srgbClr val="000000"/>
            </a:solidFill>
            <a:ln w="2522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90C8E91-887A-E8B2-8429-613C11912533}"/>
                </a:ext>
              </a:extLst>
            </p:cNvPr>
            <p:cNvSpPr/>
            <p:nvPr>
              <p:custDataLst>
                <p:tags r:id="rId106"/>
              </p:custDataLst>
            </p:nvPr>
          </p:nvSpPr>
          <p:spPr>
            <a:xfrm>
              <a:off x="7824188" y="4397723"/>
              <a:ext cx="70179" cy="79888"/>
            </a:xfrm>
            <a:custGeom>
              <a:avLst/>
              <a:gdLst>
                <a:gd name="connsiteX0" fmla="*/ 63529 w 70179"/>
                <a:gd name="connsiteY0" fmla="*/ 11590 h 79888"/>
                <a:gd name="connsiteX1" fmla="*/ 56142 w 70179"/>
                <a:gd name="connsiteY1" fmla="*/ 19915 h 79888"/>
                <a:gd name="connsiteX2" fmla="*/ 61946 w 70179"/>
                <a:gd name="connsiteY2" fmla="*/ 25584 h 79888"/>
                <a:gd name="connsiteX3" fmla="*/ 70388 w 70179"/>
                <a:gd name="connsiteY3" fmla="*/ 15487 h 79888"/>
                <a:gd name="connsiteX4" fmla="*/ 46995 w 70179"/>
                <a:gd name="connsiteY4" fmla="*/ 76 h 79888"/>
                <a:gd name="connsiteX5" fmla="*/ 14632 w 70179"/>
                <a:gd name="connsiteY5" fmla="*/ 25938 h 79888"/>
                <a:gd name="connsiteX6" fmla="*/ 20788 w 70179"/>
                <a:gd name="connsiteY6" fmla="*/ 38869 h 79888"/>
                <a:gd name="connsiteX7" fmla="*/ 40663 w 70179"/>
                <a:gd name="connsiteY7" fmla="*/ 45246 h 79888"/>
                <a:gd name="connsiteX8" fmla="*/ 55614 w 70179"/>
                <a:gd name="connsiteY8" fmla="*/ 56937 h 79888"/>
                <a:gd name="connsiteX9" fmla="*/ 46292 w 70179"/>
                <a:gd name="connsiteY9" fmla="*/ 71108 h 79888"/>
                <a:gd name="connsiteX10" fmla="*/ 28703 w 70179"/>
                <a:gd name="connsiteY10" fmla="*/ 75005 h 79888"/>
                <a:gd name="connsiteX11" fmla="*/ 7596 w 70179"/>
                <a:gd name="connsiteY11" fmla="*/ 67565 h 79888"/>
                <a:gd name="connsiteX12" fmla="*/ 17270 w 70179"/>
                <a:gd name="connsiteY12" fmla="*/ 57468 h 79888"/>
                <a:gd name="connsiteX13" fmla="*/ 10411 w 70179"/>
                <a:gd name="connsiteY13" fmla="*/ 50914 h 79888"/>
                <a:gd name="connsiteX14" fmla="*/ 209 w 70179"/>
                <a:gd name="connsiteY14" fmla="*/ 62782 h 79888"/>
                <a:gd name="connsiteX15" fmla="*/ 28527 w 70179"/>
                <a:gd name="connsiteY15" fmla="*/ 79964 h 79888"/>
                <a:gd name="connsiteX16" fmla="*/ 66871 w 70179"/>
                <a:gd name="connsiteY16" fmla="*/ 50737 h 79888"/>
                <a:gd name="connsiteX17" fmla="*/ 42598 w 70179"/>
                <a:gd name="connsiteY17" fmla="*/ 30012 h 79888"/>
                <a:gd name="connsiteX18" fmla="*/ 35563 w 70179"/>
                <a:gd name="connsiteY18" fmla="*/ 28595 h 79888"/>
                <a:gd name="connsiteX19" fmla="*/ 25889 w 70179"/>
                <a:gd name="connsiteY19" fmla="*/ 19738 h 79888"/>
                <a:gd name="connsiteX20" fmla="*/ 32924 w 70179"/>
                <a:gd name="connsiteY20" fmla="*/ 8402 h 79888"/>
                <a:gd name="connsiteX21" fmla="*/ 46819 w 70179"/>
                <a:gd name="connsiteY21" fmla="*/ 5036 h 79888"/>
                <a:gd name="connsiteX22" fmla="*/ 63529 w 70179"/>
                <a:gd name="connsiteY22" fmla="*/ 1159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79" h="79888">
                  <a:moveTo>
                    <a:pt x="63529" y="11590"/>
                  </a:moveTo>
                  <a:cubicBezTo>
                    <a:pt x="58956" y="12653"/>
                    <a:pt x="56142" y="16373"/>
                    <a:pt x="56142" y="19915"/>
                  </a:cubicBezTo>
                  <a:cubicBezTo>
                    <a:pt x="56142" y="23990"/>
                    <a:pt x="59659" y="25584"/>
                    <a:pt x="61946" y="25584"/>
                  </a:cubicBezTo>
                  <a:cubicBezTo>
                    <a:pt x="63705" y="25584"/>
                    <a:pt x="70388" y="24521"/>
                    <a:pt x="70388" y="15487"/>
                  </a:cubicBezTo>
                  <a:cubicBezTo>
                    <a:pt x="70388" y="3973"/>
                    <a:pt x="57725" y="76"/>
                    <a:pt x="46995" y="76"/>
                  </a:cubicBezTo>
                  <a:cubicBezTo>
                    <a:pt x="19557" y="76"/>
                    <a:pt x="14632" y="20447"/>
                    <a:pt x="14632" y="25938"/>
                  </a:cubicBezTo>
                  <a:cubicBezTo>
                    <a:pt x="14632" y="32492"/>
                    <a:pt x="18326" y="36743"/>
                    <a:pt x="20788" y="38869"/>
                  </a:cubicBezTo>
                  <a:cubicBezTo>
                    <a:pt x="25361" y="42412"/>
                    <a:pt x="28527" y="43120"/>
                    <a:pt x="40663" y="45246"/>
                  </a:cubicBezTo>
                  <a:cubicBezTo>
                    <a:pt x="44357" y="45954"/>
                    <a:pt x="55614" y="48080"/>
                    <a:pt x="55614" y="56937"/>
                  </a:cubicBezTo>
                  <a:cubicBezTo>
                    <a:pt x="55614" y="59948"/>
                    <a:pt x="53679" y="66679"/>
                    <a:pt x="46292" y="71108"/>
                  </a:cubicBezTo>
                  <a:cubicBezTo>
                    <a:pt x="39432" y="75005"/>
                    <a:pt x="30814" y="75005"/>
                    <a:pt x="28703" y="75005"/>
                  </a:cubicBezTo>
                  <a:cubicBezTo>
                    <a:pt x="21667" y="75005"/>
                    <a:pt x="11642" y="73410"/>
                    <a:pt x="7596" y="67565"/>
                  </a:cubicBezTo>
                  <a:cubicBezTo>
                    <a:pt x="13401" y="66856"/>
                    <a:pt x="17270" y="62428"/>
                    <a:pt x="17270" y="57468"/>
                  </a:cubicBezTo>
                  <a:cubicBezTo>
                    <a:pt x="17270" y="53040"/>
                    <a:pt x="14104" y="50914"/>
                    <a:pt x="10411" y="50914"/>
                  </a:cubicBezTo>
                  <a:cubicBezTo>
                    <a:pt x="5310" y="50914"/>
                    <a:pt x="209" y="54988"/>
                    <a:pt x="209" y="62782"/>
                  </a:cubicBezTo>
                  <a:cubicBezTo>
                    <a:pt x="209" y="73410"/>
                    <a:pt x="11466" y="79964"/>
                    <a:pt x="28527" y="79964"/>
                  </a:cubicBezTo>
                  <a:cubicBezTo>
                    <a:pt x="60890" y="79964"/>
                    <a:pt x="66871" y="57645"/>
                    <a:pt x="66871" y="50737"/>
                  </a:cubicBezTo>
                  <a:cubicBezTo>
                    <a:pt x="66871" y="34441"/>
                    <a:pt x="49106" y="31252"/>
                    <a:pt x="42598" y="30012"/>
                  </a:cubicBezTo>
                  <a:cubicBezTo>
                    <a:pt x="41015" y="29658"/>
                    <a:pt x="36618" y="28949"/>
                    <a:pt x="35563" y="28595"/>
                  </a:cubicBezTo>
                  <a:cubicBezTo>
                    <a:pt x="29055" y="27355"/>
                    <a:pt x="25889" y="23635"/>
                    <a:pt x="25889" y="19738"/>
                  </a:cubicBezTo>
                  <a:cubicBezTo>
                    <a:pt x="25889" y="15664"/>
                    <a:pt x="29055" y="10882"/>
                    <a:pt x="32924" y="8402"/>
                  </a:cubicBezTo>
                  <a:cubicBezTo>
                    <a:pt x="37673" y="5390"/>
                    <a:pt x="43829" y="5036"/>
                    <a:pt x="46819" y="5036"/>
                  </a:cubicBezTo>
                  <a:cubicBezTo>
                    <a:pt x="50513" y="5036"/>
                    <a:pt x="59659" y="5567"/>
                    <a:pt x="63529" y="11590"/>
                  </a:cubicBezTo>
                  <a:close/>
                </a:path>
              </a:pathLst>
            </a:custGeom>
            <a:solidFill>
              <a:srgbClr val="000000"/>
            </a:solidFill>
            <a:ln w="25221"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735A874-A1DF-2CA2-EF2B-97236A55A12C}"/>
                </a:ext>
              </a:extLst>
            </p:cNvPr>
            <p:cNvSpPr/>
            <p:nvPr>
              <p:custDataLst>
                <p:tags r:id="rId107"/>
              </p:custDataLst>
            </p:nvPr>
          </p:nvSpPr>
          <p:spPr>
            <a:xfrm>
              <a:off x="7965751" y="4282256"/>
              <a:ext cx="78647" cy="158409"/>
            </a:xfrm>
            <a:custGeom>
              <a:avLst/>
              <a:gdLst>
                <a:gd name="connsiteX0" fmla="*/ 38910 w 78647"/>
                <a:gd name="connsiteY0" fmla="*/ 54481 h 158409"/>
                <a:gd name="connsiteX1" fmla="*/ 74842 w 78647"/>
                <a:gd name="connsiteY1" fmla="*/ 54481 h 158409"/>
                <a:gd name="connsiteX2" fmla="*/ 74842 w 78647"/>
                <a:gd name="connsiteY2" fmla="*/ 46636 h 158409"/>
                <a:gd name="connsiteX3" fmla="*/ 38910 w 78647"/>
                <a:gd name="connsiteY3" fmla="*/ 46636 h 158409"/>
                <a:gd name="connsiteX4" fmla="*/ 38910 w 78647"/>
                <a:gd name="connsiteY4" fmla="*/ 75 h 158409"/>
                <a:gd name="connsiteX5" fmla="*/ 32629 w 78647"/>
                <a:gd name="connsiteY5" fmla="*/ 75 h 158409"/>
                <a:gd name="connsiteX6" fmla="*/ 215 w 78647"/>
                <a:gd name="connsiteY6" fmla="*/ 48914 h 158409"/>
                <a:gd name="connsiteX7" fmla="*/ 215 w 78647"/>
                <a:gd name="connsiteY7" fmla="*/ 54481 h 158409"/>
                <a:gd name="connsiteX8" fmla="*/ 21573 w 78647"/>
                <a:gd name="connsiteY8" fmla="*/ 54481 h 158409"/>
                <a:gd name="connsiteX9" fmla="*/ 21573 w 78647"/>
                <a:gd name="connsiteY9" fmla="*/ 124323 h 158409"/>
                <a:gd name="connsiteX10" fmla="*/ 53987 w 78647"/>
                <a:gd name="connsiteY10" fmla="*/ 158485 h 158409"/>
                <a:gd name="connsiteX11" fmla="*/ 78862 w 78647"/>
                <a:gd name="connsiteY11" fmla="*/ 124323 h 158409"/>
                <a:gd name="connsiteX12" fmla="*/ 78862 w 78647"/>
                <a:gd name="connsiteY12" fmla="*/ 109899 h 158409"/>
                <a:gd name="connsiteX13" fmla="*/ 72580 w 78647"/>
                <a:gd name="connsiteY13" fmla="*/ 109899 h 158409"/>
                <a:gd name="connsiteX14" fmla="*/ 72580 w 78647"/>
                <a:gd name="connsiteY14" fmla="*/ 123817 h 158409"/>
                <a:gd name="connsiteX15" fmla="*/ 55745 w 78647"/>
                <a:gd name="connsiteY15" fmla="*/ 152158 h 158409"/>
                <a:gd name="connsiteX16" fmla="*/ 38910 w 78647"/>
                <a:gd name="connsiteY16" fmla="*/ 124829 h 158409"/>
                <a:gd name="connsiteX17" fmla="*/ 38910 w 78647"/>
                <a:gd name="connsiteY17" fmla="*/ 5448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647" h="158409">
                  <a:moveTo>
                    <a:pt x="38910" y="54481"/>
                  </a:moveTo>
                  <a:lnTo>
                    <a:pt x="74842" y="54481"/>
                  </a:lnTo>
                  <a:lnTo>
                    <a:pt x="74842" y="46636"/>
                  </a:lnTo>
                  <a:lnTo>
                    <a:pt x="38910" y="46636"/>
                  </a:lnTo>
                  <a:lnTo>
                    <a:pt x="38910" y="75"/>
                  </a:lnTo>
                  <a:lnTo>
                    <a:pt x="32629" y="75"/>
                  </a:lnTo>
                  <a:cubicBezTo>
                    <a:pt x="32377" y="20825"/>
                    <a:pt x="24839" y="47901"/>
                    <a:pt x="215" y="48914"/>
                  </a:cubicBezTo>
                  <a:lnTo>
                    <a:pt x="215" y="54481"/>
                  </a:lnTo>
                  <a:lnTo>
                    <a:pt x="21573" y="54481"/>
                  </a:lnTo>
                  <a:lnTo>
                    <a:pt x="21573" y="124323"/>
                  </a:lnTo>
                  <a:cubicBezTo>
                    <a:pt x="21573" y="155448"/>
                    <a:pt x="44941" y="158485"/>
                    <a:pt x="53987" y="158485"/>
                  </a:cubicBezTo>
                  <a:cubicBezTo>
                    <a:pt x="71827" y="158485"/>
                    <a:pt x="78862" y="140518"/>
                    <a:pt x="78862" y="124323"/>
                  </a:cubicBezTo>
                  <a:lnTo>
                    <a:pt x="78862" y="109899"/>
                  </a:lnTo>
                  <a:lnTo>
                    <a:pt x="72580" y="109899"/>
                  </a:lnTo>
                  <a:lnTo>
                    <a:pt x="72580" y="123817"/>
                  </a:lnTo>
                  <a:cubicBezTo>
                    <a:pt x="72580" y="142542"/>
                    <a:pt x="65042" y="152158"/>
                    <a:pt x="55745" y="152158"/>
                  </a:cubicBezTo>
                  <a:cubicBezTo>
                    <a:pt x="38910" y="152158"/>
                    <a:pt x="38910" y="129131"/>
                    <a:pt x="38910" y="124829"/>
                  </a:cubicBezTo>
                  <a:lnTo>
                    <a:pt x="38910" y="54481"/>
                  </a:lnTo>
                  <a:close/>
                </a:path>
              </a:pathLst>
            </a:custGeom>
            <a:solidFill>
              <a:srgbClr val="000000"/>
            </a:solidFill>
            <a:ln w="25221"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DEB98B2E-1369-C54A-9EE0-C221B93EC177}"/>
                </a:ext>
              </a:extLst>
            </p:cNvPr>
            <p:cNvSpPr/>
            <p:nvPr>
              <p:custDataLst>
                <p:tags r:id="rId108"/>
              </p:custDataLst>
            </p:nvPr>
          </p:nvSpPr>
          <p:spPr>
            <a:xfrm>
              <a:off x="8069246" y="4324516"/>
              <a:ext cx="113322" cy="116150"/>
            </a:xfrm>
            <a:custGeom>
              <a:avLst/>
              <a:gdLst>
                <a:gd name="connsiteX0" fmla="*/ 73338 w 113322"/>
                <a:gd name="connsiteY0" fmla="*/ 94210 h 116150"/>
                <a:gd name="connsiteX1" fmla="*/ 92937 w 113322"/>
                <a:gd name="connsiteY1" fmla="*/ 114960 h 116150"/>
                <a:gd name="connsiteX2" fmla="*/ 113541 w 113322"/>
                <a:gd name="connsiteY2" fmla="*/ 90920 h 116150"/>
                <a:gd name="connsiteX3" fmla="*/ 113541 w 113322"/>
                <a:gd name="connsiteY3" fmla="*/ 76749 h 116150"/>
                <a:gd name="connsiteX4" fmla="*/ 107259 w 113322"/>
                <a:gd name="connsiteY4" fmla="*/ 76749 h 116150"/>
                <a:gd name="connsiteX5" fmla="*/ 107259 w 113322"/>
                <a:gd name="connsiteY5" fmla="*/ 90920 h 116150"/>
                <a:gd name="connsiteX6" fmla="*/ 98214 w 113322"/>
                <a:gd name="connsiteY6" fmla="*/ 107115 h 116150"/>
                <a:gd name="connsiteX7" fmla="*/ 88917 w 113322"/>
                <a:gd name="connsiteY7" fmla="*/ 94463 h 116150"/>
                <a:gd name="connsiteX8" fmla="*/ 88917 w 113322"/>
                <a:gd name="connsiteY8" fmla="*/ 43853 h 116150"/>
                <a:gd name="connsiteX9" fmla="*/ 79871 w 113322"/>
                <a:gd name="connsiteY9" fmla="*/ 13993 h 116150"/>
                <a:gd name="connsiteX10" fmla="*/ 45447 w 113322"/>
                <a:gd name="connsiteY10" fmla="*/ 75 h 116150"/>
                <a:gd name="connsiteX11" fmla="*/ 7506 w 113322"/>
                <a:gd name="connsiteY11" fmla="*/ 28670 h 116150"/>
                <a:gd name="connsiteX12" fmla="*/ 19064 w 113322"/>
                <a:gd name="connsiteY12" fmla="*/ 40563 h 116150"/>
                <a:gd name="connsiteX13" fmla="*/ 30622 w 113322"/>
                <a:gd name="connsiteY13" fmla="*/ 28923 h 116150"/>
                <a:gd name="connsiteX14" fmla="*/ 17808 w 113322"/>
                <a:gd name="connsiteY14" fmla="*/ 17282 h 116150"/>
                <a:gd name="connsiteX15" fmla="*/ 44945 w 113322"/>
                <a:gd name="connsiteY15" fmla="*/ 5642 h 116150"/>
                <a:gd name="connsiteX16" fmla="*/ 71579 w 113322"/>
                <a:gd name="connsiteY16" fmla="*/ 38032 h 116150"/>
                <a:gd name="connsiteX17" fmla="*/ 71579 w 113322"/>
                <a:gd name="connsiteY17" fmla="*/ 47395 h 116150"/>
                <a:gd name="connsiteX18" fmla="*/ 25346 w 113322"/>
                <a:gd name="connsiteY18" fmla="*/ 56505 h 116150"/>
                <a:gd name="connsiteX19" fmla="*/ 219 w 113322"/>
                <a:gd name="connsiteY19" fmla="*/ 89402 h 116150"/>
                <a:gd name="connsiteX20" fmla="*/ 40422 w 113322"/>
                <a:gd name="connsiteY20" fmla="*/ 116225 h 116150"/>
                <a:gd name="connsiteX21" fmla="*/ 73338 w 113322"/>
                <a:gd name="connsiteY21" fmla="*/ 94210 h 116150"/>
                <a:gd name="connsiteX22" fmla="*/ 71579 w 113322"/>
                <a:gd name="connsiteY22" fmla="*/ 52709 h 116150"/>
                <a:gd name="connsiteX23" fmla="*/ 71579 w 113322"/>
                <a:gd name="connsiteY23" fmla="*/ 78014 h 116150"/>
                <a:gd name="connsiteX24" fmla="*/ 42181 w 113322"/>
                <a:gd name="connsiteY24" fmla="*/ 110658 h 116150"/>
                <a:gd name="connsiteX25" fmla="*/ 19567 w 113322"/>
                <a:gd name="connsiteY25" fmla="*/ 89149 h 116150"/>
                <a:gd name="connsiteX26" fmla="*/ 71579 w 113322"/>
                <a:gd name="connsiteY26" fmla="*/ 5270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322" h="116150">
                  <a:moveTo>
                    <a:pt x="73338" y="94210"/>
                  </a:moveTo>
                  <a:cubicBezTo>
                    <a:pt x="74343" y="104332"/>
                    <a:pt x="81127" y="114960"/>
                    <a:pt x="92937" y="114960"/>
                  </a:cubicBezTo>
                  <a:cubicBezTo>
                    <a:pt x="98214" y="114960"/>
                    <a:pt x="113541" y="111417"/>
                    <a:pt x="113541" y="90920"/>
                  </a:cubicBezTo>
                  <a:lnTo>
                    <a:pt x="113541" y="76749"/>
                  </a:lnTo>
                  <a:lnTo>
                    <a:pt x="107259" y="76749"/>
                  </a:lnTo>
                  <a:lnTo>
                    <a:pt x="107259" y="90920"/>
                  </a:lnTo>
                  <a:cubicBezTo>
                    <a:pt x="107259" y="105597"/>
                    <a:pt x="100978" y="107115"/>
                    <a:pt x="98214" y="107115"/>
                  </a:cubicBezTo>
                  <a:cubicBezTo>
                    <a:pt x="89922" y="107115"/>
                    <a:pt x="88917" y="95728"/>
                    <a:pt x="88917" y="94463"/>
                  </a:cubicBezTo>
                  <a:lnTo>
                    <a:pt x="88917" y="43853"/>
                  </a:lnTo>
                  <a:cubicBezTo>
                    <a:pt x="88917" y="33224"/>
                    <a:pt x="88917" y="23355"/>
                    <a:pt x="79871" y="13993"/>
                  </a:cubicBezTo>
                  <a:cubicBezTo>
                    <a:pt x="70072" y="4124"/>
                    <a:pt x="57508" y="75"/>
                    <a:pt x="45447" y="75"/>
                  </a:cubicBezTo>
                  <a:cubicBezTo>
                    <a:pt x="24843" y="75"/>
                    <a:pt x="7506" y="11968"/>
                    <a:pt x="7506" y="28670"/>
                  </a:cubicBezTo>
                  <a:cubicBezTo>
                    <a:pt x="7506" y="36261"/>
                    <a:pt x="12531" y="40563"/>
                    <a:pt x="19064" y="40563"/>
                  </a:cubicBezTo>
                  <a:cubicBezTo>
                    <a:pt x="26100" y="40563"/>
                    <a:pt x="30622" y="35502"/>
                    <a:pt x="30622" y="28923"/>
                  </a:cubicBezTo>
                  <a:cubicBezTo>
                    <a:pt x="30622" y="25886"/>
                    <a:pt x="29366" y="17535"/>
                    <a:pt x="17808" y="17282"/>
                  </a:cubicBezTo>
                  <a:cubicBezTo>
                    <a:pt x="24592" y="8425"/>
                    <a:pt x="36904" y="5642"/>
                    <a:pt x="44945" y="5642"/>
                  </a:cubicBezTo>
                  <a:cubicBezTo>
                    <a:pt x="57257" y="5642"/>
                    <a:pt x="71579" y="15511"/>
                    <a:pt x="71579" y="38032"/>
                  </a:cubicBezTo>
                  <a:lnTo>
                    <a:pt x="71579" y="47395"/>
                  </a:lnTo>
                  <a:cubicBezTo>
                    <a:pt x="58764" y="48154"/>
                    <a:pt x="41176" y="48914"/>
                    <a:pt x="25346" y="56505"/>
                  </a:cubicBezTo>
                  <a:cubicBezTo>
                    <a:pt x="6501" y="65109"/>
                    <a:pt x="219" y="78268"/>
                    <a:pt x="219" y="89402"/>
                  </a:cubicBezTo>
                  <a:cubicBezTo>
                    <a:pt x="219" y="109899"/>
                    <a:pt x="24592" y="116225"/>
                    <a:pt x="40422" y="116225"/>
                  </a:cubicBezTo>
                  <a:cubicBezTo>
                    <a:pt x="57006" y="116225"/>
                    <a:pt x="68564" y="106103"/>
                    <a:pt x="73338" y="94210"/>
                  </a:cubicBezTo>
                  <a:close/>
                  <a:moveTo>
                    <a:pt x="71579" y="52709"/>
                  </a:moveTo>
                  <a:lnTo>
                    <a:pt x="71579" y="78014"/>
                  </a:lnTo>
                  <a:cubicBezTo>
                    <a:pt x="71579" y="102054"/>
                    <a:pt x="53488" y="110658"/>
                    <a:pt x="42181" y="110658"/>
                  </a:cubicBezTo>
                  <a:cubicBezTo>
                    <a:pt x="29869" y="110658"/>
                    <a:pt x="19567" y="101801"/>
                    <a:pt x="19567" y="89149"/>
                  </a:cubicBezTo>
                  <a:cubicBezTo>
                    <a:pt x="19567" y="75231"/>
                    <a:pt x="30120" y="54228"/>
                    <a:pt x="71579" y="52709"/>
                  </a:cubicBezTo>
                  <a:close/>
                </a:path>
              </a:pathLst>
            </a:custGeom>
            <a:solidFill>
              <a:srgbClr val="000000"/>
            </a:solidFill>
            <a:ln w="25221"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A48A773A-8899-0B57-C55D-84E598DC4240}"/>
                </a:ext>
              </a:extLst>
            </p:cNvPr>
            <p:cNvSpPr/>
            <p:nvPr>
              <p:custDataLst>
                <p:tags r:id="rId109"/>
              </p:custDataLst>
            </p:nvPr>
          </p:nvSpPr>
          <p:spPr>
            <a:xfrm>
              <a:off x="8192369" y="4326034"/>
              <a:ext cx="126388" cy="111848"/>
            </a:xfrm>
            <a:custGeom>
              <a:avLst/>
              <a:gdLst>
                <a:gd name="connsiteX0" fmla="*/ 19823 w 126388"/>
                <a:gd name="connsiteY0" fmla="*/ 24874 h 111848"/>
                <a:gd name="connsiteX1" fmla="*/ 19823 w 126388"/>
                <a:gd name="connsiteY1" fmla="*/ 92691 h 111848"/>
                <a:gd name="connsiteX2" fmla="*/ 224 w 126388"/>
                <a:gd name="connsiteY2" fmla="*/ 104079 h 111848"/>
                <a:gd name="connsiteX3" fmla="*/ 224 w 126388"/>
                <a:gd name="connsiteY3" fmla="*/ 111923 h 111848"/>
                <a:gd name="connsiteX4" fmla="*/ 28617 w 126388"/>
                <a:gd name="connsiteY4" fmla="*/ 111164 h 111848"/>
                <a:gd name="connsiteX5" fmla="*/ 56759 w 126388"/>
                <a:gd name="connsiteY5" fmla="*/ 111923 h 111848"/>
                <a:gd name="connsiteX6" fmla="*/ 56759 w 126388"/>
                <a:gd name="connsiteY6" fmla="*/ 104079 h 111848"/>
                <a:gd name="connsiteX7" fmla="*/ 37160 w 126388"/>
                <a:gd name="connsiteY7" fmla="*/ 92691 h 111848"/>
                <a:gd name="connsiteX8" fmla="*/ 37160 w 126388"/>
                <a:gd name="connsiteY8" fmla="*/ 46130 h 111848"/>
                <a:gd name="connsiteX9" fmla="*/ 71082 w 126388"/>
                <a:gd name="connsiteY9" fmla="*/ 5642 h 111848"/>
                <a:gd name="connsiteX10" fmla="*/ 89676 w 126388"/>
                <a:gd name="connsiteY10" fmla="*/ 33731 h 111848"/>
                <a:gd name="connsiteX11" fmla="*/ 89676 w 126388"/>
                <a:gd name="connsiteY11" fmla="*/ 92691 h 111848"/>
                <a:gd name="connsiteX12" fmla="*/ 70077 w 126388"/>
                <a:gd name="connsiteY12" fmla="*/ 104079 h 111848"/>
                <a:gd name="connsiteX13" fmla="*/ 70077 w 126388"/>
                <a:gd name="connsiteY13" fmla="*/ 111923 h 111848"/>
                <a:gd name="connsiteX14" fmla="*/ 98470 w 126388"/>
                <a:gd name="connsiteY14" fmla="*/ 111164 h 111848"/>
                <a:gd name="connsiteX15" fmla="*/ 126612 w 126388"/>
                <a:gd name="connsiteY15" fmla="*/ 111923 h 111848"/>
                <a:gd name="connsiteX16" fmla="*/ 126612 w 126388"/>
                <a:gd name="connsiteY16" fmla="*/ 104079 h 111848"/>
                <a:gd name="connsiteX17" fmla="*/ 107013 w 126388"/>
                <a:gd name="connsiteY17" fmla="*/ 96487 h 111848"/>
                <a:gd name="connsiteX18" fmla="*/ 107013 w 126388"/>
                <a:gd name="connsiteY18" fmla="*/ 48154 h 111848"/>
                <a:gd name="connsiteX19" fmla="*/ 99224 w 126388"/>
                <a:gd name="connsiteY19" fmla="*/ 9438 h 111848"/>
                <a:gd name="connsiteX20" fmla="*/ 72841 w 126388"/>
                <a:gd name="connsiteY20" fmla="*/ 75 h 111848"/>
                <a:gd name="connsiteX21" fmla="*/ 35653 w 126388"/>
                <a:gd name="connsiteY21" fmla="*/ 26645 h 111848"/>
                <a:gd name="connsiteX22" fmla="*/ 35653 w 126388"/>
                <a:gd name="connsiteY22" fmla="*/ 75 h 111848"/>
                <a:gd name="connsiteX23" fmla="*/ 224 w 126388"/>
                <a:gd name="connsiteY23" fmla="*/ 2858 h 111848"/>
                <a:gd name="connsiteX24" fmla="*/ 224 w 126388"/>
                <a:gd name="connsiteY24" fmla="*/ 10703 h 111848"/>
                <a:gd name="connsiteX25" fmla="*/ 19823 w 126388"/>
                <a:gd name="connsiteY25" fmla="*/ 2487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388" h="111848">
                  <a:moveTo>
                    <a:pt x="19823" y="24874"/>
                  </a:moveTo>
                  <a:lnTo>
                    <a:pt x="19823" y="92691"/>
                  </a:lnTo>
                  <a:cubicBezTo>
                    <a:pt x="19823" y="104079"/>
                    <a:pt x="17059" y="104079"/>
                    <a:pt x="224" y="104079"/>
                  </a:cubicBezTo>
                  <a:lnTo>
                    <a:pt x="224" y="111923"/>
                  </a:lnTo>
                  <a:cubicBezTo>
                    <a:pt x="9018" y="111670"/>
                    <a:pt x="21833" y="111164"/>
                    <a:pt x="28617" y="111164"/>
                  </a:cubicBezTo>
                  <a:cubicBezTo>
                    <a:pt x="35150" y="111164"/>
                    <a:pt x="48216" y="111670"/>
                    <a:pt x="56759" y="111923"/>
                  </a:cubicBezTo>
                  <a:lnTo>
                    <a:pt x="56759" y="104079"/>
                  </a:lnTo>
                  <a:cubicBezTo>
                    <a:pt x="39924" y="104079"/>
                    <a:pt x="37160" y="104079"/>
                    <a:pt x="37160" y="92691"/>
                  </a:cubicBezTo>
                  <a:lnTo>
                    <a:pt x="37160" y="46130"/>
                  </a:lnTo>
                  <a:cubicBezTo>
                    <a:pt x="37160" y="19813"/>
                    <a:pt x="55000" y="5642"/>
                    <a:pt x="71082" y="5642"/>
                  </a:cubicBezTo>
                  <a:cubicBezTo>
                    <a:pt x="86912" y="5642"/>
                    <a:pt x="89676" y="19307"/>
                    <a:pt x="89676" y="33731"/>
                  </a:cubicBezTo>
                  <a:lnTo>
                    <a:pt x="89676" y="92691"/>
                  </a:lnTo>
                  <a:cubicBezTo>
                    <a:pt x="89676" y="104079"/>
                    <a:pt x="86912" y="104079"/>
                    <a:pt x="70077" y="104079"/>
                  </a:cubicBezTo>
                  <a:lnTo>
                    <a:pt x="70077" y="111923"/>
                  </a:lnTo>
                  <a:cubicBezTo>
                    <a:pt x="78871" y="111670"/>
                    <a:pt x="91686" y="111164"/>
                    <a:pt x="98470" y="111164"/>
                  </a:cubicBezTo>
                  <a:cubicBezTo>
                    <a:pt x="105003" y="111164"/>
                    <a:pt x="118069" y="111670"/>
                    <a:pt x="126612" y="111923"/>
                  </a:cubicBezTo>
                  <a:lnTo>
                    <a:pt x="126612" y="104079"/>
                  </a:lnTo>
                  <a:cubicBezTo>
                    <a:pt x="113546" y="104079"/>
                    <a:pt x="107264" y="104079"/>
                    <a:pt x="107013" y="96487"/>
                  </a:cubicBezTo>
                  <a:lnTo>
                    <a:pt x="107013" y="48154"/>
                  </a:lnTo>
                  <a:cubicBezTo>
                    <a:pt x="107013" y="26392"/>
                    <a:pt x="107013" y="18547"/>
                    <a:pt x="99224" y="9438"/>
                  </a:cubicBezTo>
                  <a:cubicBezTo>
                    <a:pt x="95706" y="5136"/>
                    <a:pt x="87414" y="75"/>
                    <a:pt x="72841" y="75"/>
                  </a:cubicBezTo>
                  <a:cubicBezTo>
                    <a:pt x="54498" y="75"/>
                    <a:pt x="42688" y="10956"/>
                    <a:pt x="35653" y="26645"/>
                  </a:cubicBezTo>
                  <a:lnTo>
                    <a:pt x="35653" y="75"/>
                  </a:lnTo>
                  <a:lnTo>
                    <a:pt x="224" y="2858"/>
                  </a:lnTo>
                  <a:lnTo>
                    <a:pt x="224" y="10703"/>
                  </a:lnTo>
                  <a:cubicBezTo>
                    <a:pt x="17813" y="10703"/>
                    <a:pt x="19823" y="12474"/>
                    <a:pt x="19823" y="24874"/>
                  </a:cubicBezTo>
                  <a:close/>
                </a:path>
              </a:pathLst>
            </a:custGeom>
            <a:solidFill>
              <a:srgbClr val="000000"/>
            </a:solidFill>
            <a:ln w="25221"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29BB4944-FD40-1474-533B-40FFDCB472ED}"/>
                </a:ext>
              </a:extLst>
            </p:cNvPr>
            <p:cNvSpPr/>
            <p:nvPr>
              <p:custDataLst>
                <p:tags r:id="rId110"/>
              </p:custDataLst>
            </p:nvPr>
          </p:nvSpPr>
          <p:spPr>
            <a:xfrm>
              <a:off x="8331963" y="4262265"/>
              <a:ext cx="126388" cy="175617"/>
            </a:xfrm>
            <a:custGeom>
              <a:avLst/>
              <a:gdLst>
                <a:gd name="connsiteX0" fmla="*/ 19828 w 126388"/>
                <a:gd name="connsiteY0" fmla="*/ 156460 h 175617"/>
                <a:gd name="connsiteX1" fmla="*/ 229 w 126388"/>
                <a:gd name="connsiteY1" fmla="*/ 167848 h 175617"/>
                <a:gd name="connsiteX2" fmla="*/ 229 w 126388"/>
                <a:gd name="connsiteY2" fmla="*/ 175692 h 175617"/>
                <a:gd name="connsiteX3" fmla="*/ 28623 w 126388"/>
                <a:gd name="connsiteY3" fmla="*/ 174933 h 175617"/>
                <a:gd name="connsiteX4" fmla="*/ 56765 w 126388"/>
                <a:gd name="connsiteY4" fmla="*/ 175692 h 175617"/>
                <a:gd name="connsiteX5" fmla="*/ 56765 w 126388"/>
                <a:gd name="connsiteY5" fmla="*/ 167848 h 175617"/>
                <a:gd name="connsiteX6" fmla="*/ 37166 w 126388"/>
                <a:gd name="connsiteY6" fmla="*/ 156460 h 175617"/>
                <a:gd name="connsiteX7" fmla="*/ 37166 w 126388"/>
                <a:gd name="connsiteY7" fmla="*/ 109899 h 175617"/>
                <a:gd name="connsiteX8" fmla="*/ 71087 w 126388"/>
                <a:gd name="connsiteY8" fmla="*/ 69411 h 175617"/>
                <a:gd name="connsiteX9" fmla="*/ 89681 w 126388"/>
                <a:gd name="connsiteY9" fmla="*/ 97499 h 175617"/>
                <a:gd name="connsiteX10" fmla="*/ 89681 w 126388"/>
                <a:gd name="connsiteY10" fmla="*/ 156460 h 175617"/>
                <a:gd name="connsiteX11" fmla="*/ 70082 w 126388"/>
                <a:gd name="connsiteY11" fmla="*/ 167848 h 175617"/>
                <a:gd name="connsiteX12" fmla="*/ 70082 w 126388"/>
                <a:gd name="connsiteY12" fmla="*/ 175692 h 175617"/>
                <a:gd name="connsiteX13" fmla="*/ 98476 w 126388"/>
                <a:gd name="connsiteY13" fmla="*/ 174933 h 175617"/>
                <a:gd name="connsiteX14" fmla="*/ 126618 w 126388"/>
                <a:gd name="connsiteY14" fmla="*/ 175692 h 175617"/>
                <a:gd name="connsiteX15" fmla="*/ 126618 w 126388"/>
                <a:gd name="connsiteY15" fmla="*/ 167848 h 175617"/>
                <a:gd name="connsiteX16" fmla="*/ 107019 w 126388"/>
                <a:gd name="connsiteY16" fmla="*/ 160256 h 175617"/>
                <a:gd name="connsiteX17" fmla="*/ 107019 w 126388"/>
                <a:gd name="connsiteY17" fmla="*/ 111923 h 175617"/>
                <a:gd name="connsiteX18" fmla="*/ 99229 w 126388"/>
                <a:gd name="connsiteY18" fmla="*/ 73206 h 175617"/>
                <a:gd name="connsiteX19" fmla="*/ 72846 w 126388"/>
                <a:gd name="connsiteY19" fmla="*/ 63844 h 175617"/>
                <a:gd name="connsiteX20" fmla="*/ 36412 w 126388"/>
                <a:gd name="connsiteY20" fmla="*/ 88643 h 175617"/>
                <a:gd name="connsiteX21" fmla="*/ 36412 w 126388"/>
                <a:gd name="connsiteY21" fmla="*/ 75 h 175617"/>
                <a:gd name="connsiteX22" fmla="*/ 229 w 126388"/>
                <a:gd name="connsiteY22" fmla="*/ 2858 h 175617"/>
                <a:gd name="connsiteX23" fmla="*/ 229 w 126388"/>
                <a:gd name="connsiteY23" fmla="*/ 10703 h 175617"/>
                <a:gd name="connsiteX24" fmla="*/ 19828 w 126388"/>
                <a:gd name="connsiteY24" fmla="*/ 24874 h 175617"/>
                <a:gd name="connsiteX25" fmla="*/ 19828 w 126388"/>
                <a:gd name="connsiteY25" fmla="*/ 156460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388" h="175617">
                  <a:moveTo>
                    <a:pt x="19828" y="156460"/>
                  </a:moveTo>
                  <a:cubicBezTo>
                    <a:pt x="19828" y="167848"/>
                    <a:pt x="17064" y="167848"/>
                    <a:pt x="229" y="167848"/>
                  </a:cubicBezTo>
                  <a:lnTo>
                    <a:pt x="229" y="175692"/>
                  </a:lnTo>
                  <a:cubicBezTo>
                    <a:pt x="9024" y="175439"/>
                    <a:pt x="21838" y="174933"/>
                    <a:pt x="28623" y="174933"/>
                  </a:cubicBezTo>
                  <a:cubicBezTo>
                    <a:pt x="35156" y="174933"/>
                    <a:pt x="48222" y="175439"/>
                    <a:pt x="56765" y="175692"/>
                  </a:cubicBezTo>
                  <a:lnTo>
                    <a:pt x="56765" y="167848"/>
                  </a:lnTo>
                  <a:cubicBezTo>
                    <a:pt x="39930" y="167848"/>
                    <a:pt x="37166" y="167848"/>
                    <a:pt x="37166" y="156460"/>
                  </a:cubicBezTo>
                  <a:lnTo>
                    <a:pt x="37166" y="109899"/>
                  </a:lnTo>
                  <a:cubicBezTo>
                    <a:pt x="37166" y="83582"/>
                    <a:pt x="55006" y="69411"/>
                    <a:pt x="71087" y="69411"/>
                  </a:cubicBezTo>
                  <a:cubicBezTo>
                    <a:pt x="86917" y="69411"/>
                    <a:pt x="89681" y="83075"/>
                    <a:pt x="89681" y="97499"/>
                  </a:cubicBezTo>
                  <a:lnTo>
                    <a:pt x="89681" y="156460"/>
                  </a:lnTo>
                  <a:cubicBezTo>
                    <a:pt x="89681" y="167848"/>
                    <a:pt x="86917" y="167848"/>
                    <a:pt x="70082" y="167848"/>
                  </a:cubicBezTo>
                  <a:lnTo>
                    <a:pt x="70082" y="175692"/>
                  </a:lnTo>
                  <a:cubicBezTo>
                    <a:pt x="78877" y="175439"/>
                    <a:pt x="91691" y="174933"/>
                    <a:pt x="98476" y="174933"/>
                  </a:cubicBezTo>
                  <a:cubicBezTo>
                    <a:pt x="105009" y="174933"/>
                    <a:pt x="118075" y="175439"/>
                    <a:pt x="126618" y="175692"/>
                  </a:cubicBezTo>
                  <a:lnTo>
                    <a:pt x="126618" y="167848"/>
                  </a:lnTo>
                  <a:cubicBezTo>
                    <a:pt x="113552" y="167848"/>
                    <a:pt x="107270" y="167848"/>
                    <a:pt x="107019" y="160256"/>
                  </a:cubicBezTo>
                  <a:lnTo>
                    <a:pt x="107019" y="111923"/>
                  </a:lnTo>
                  <a:cubicBezTo>
                    <a:pt x="107019" y="90161"/>
                    <a:pt x="107019" y="82316"/>
                    <a:pt x="99229" y="73206"/>
                  </a:cubicBezTo>
                  <a:cubicBezTo>
                    <a:pt x="95712" y="68905"/>
                    <a:pt x="87420" y="63844"/>
                    <a:pt x="72846" y="63844"/>
                  </a:cubicBezTo>
                  <a:cubicBezTo>
                    <a:pt x="51739" y="63844"/>
                    <a:pt x="40684" y="79027"/>
                    <a:pt x="36412" y="88643"/>
                  </a:cubicBezTo>
                  <a:lnTo>
                    <a:pt x="36412" y="75"/>
                  </a:lnTo>
                  <a:lnTo>
                    <a:pt x="229" y="2858"/>
                  </a:lnTo>
                  <a:lnTo>
                    <a:pt x="229" y="10703"/>
                  </a:lnTo>
                  <a:cubicBezTo>
                    <a:pt x="17818" y="10703"/>
                    <a:pt x="19828" y="12474"/>
                    <a:pt x="19828" y="24874"/>
                  </a:cubicBezTo>
                  <a:lnTo>
                    <a:pt x="19828" y="156460"/>
                  </a:lnTo>
                  <a:close/>
                </a:path>
              </a:pathLst>
            </a:custGeom>
            <a:solidFill>
              <a:srgbClr val="000000"/>
            </a:solidFill>
            <a:ln w="25221"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03B7F255-464C-6D51-D2E3-AC31176281AB}"/>
                </a:ext>
              </a:extLst>
            </p:cNvPr>
            <p:cNvSpPr/>
            <p:nvPr>
              <p:custDataLst>
                <p:tags r:id="rId111"/>
              </p:custDataLst>
            </p:nvPr>
          </p:nvSpPr>
          <p:spPr>
            <a:xfrm>
              <a:off x="8488392" y="4248094"/>
              <a:ext cx="58294" cy="253051"/>
            </a:xfrm>
            <a:custGeom>
              <a:avLst/>
              <a:gdLst>
                <a:gd name="connsiteX0" fmla="*/ 58529 w 58294"/>
                <a:gd name="connsiteY0" fmla="*/ 250595 h 253051"/>
                <a:gd name="connsiteX1" fmla="*/ 54258 w 58294"/>
                <a:gd name="connsiteY1" fmla="*/ 245028 h 253051"/>
                <a:gd name="connsiteX2" fmla="*/ 14808 w 58294"/>
                <a:gd name="connsiteY2" fmla="*/ 126600 h 253051"/>
                <a:gd name="connsiteX3" fmla="*/ 55263 w 58294"/>
                <a:gd name="connsiteY3" fmla="*/ 6907 h 253051"/>
                <a:gd name="connsiteX4" fmla="*/ 58529 w 58294"/>
                <a:gd name="connsiteY4" fmla="*/ 2605 h 253051"/>
                <a:gd name="connsiteX5" fmla="*/ 56017 w 58294"/>
                <a:gd name="connsiteY5" fmla="*/ 75 h 253051"/>
                <a:gd name="connsiteX6" fmla="*/ 16065 w 58294"/>
                <a:gd name="connsiteY6" fmla="*/ 49420 h 253051"/>
                <a:gd name="connsiteX7" fmla="*/ 235 w 58294"/>
                <a:gd name="connsiteY7" fmla="*/ 126600 h 253051"/>
                <a:gd name="connsiteX8" fmla="*/ 16819 w 58294"/>
                <a:gd name="connsiteY8" fmla="*/ 205552 h 253051"/>
                <a:gd name="connsiteX9" fmla="*/ 56017 w 58294"/>
                <a:gd name="connsiteY9" fmla="*/ 253126 h 253051"/>
                <a:gd name="connsiteX10" fmla="*/ 58529 w 58294"/>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4" h="253051">
                  <a:moveTo>
                    <a:pt x="58529" y="250595"/>
                  </a:moveTo>
                  <a:cubicBezTo>
                    <a:pt x="58529" y="249836"/>
                    <a:pt x="58529" y="249330"/>
                    <a:pt x="54258" y="245028"/>
                  </a:cubicBezTo>
                  <a:cubicBezTo>
                    <a:pt x="22849" y="213144"/>
                    <a:pt x="14808" y="165317"/>
                    <a:pt x="14808" y="126600"/>
                  </a:cubicBezTo>
                  <a:cubicBezTo>
                    <a:pt x="14808" y="82569"/>
                    <a:pt x="24357" y="38538"/>
                    <a:pt x="55263" y="6907"/>
                  </a:cubicBezTo>
                  <a:cubicBezTo>
                    <a:pt x="58529" y="3871"/>
                    <a:pt x="58529" y="3364"/>
                    <a:pt x="58529" y="2605"/>
                  </a:cubicBezTo>
                  <a:cubicBezTo>
                    <a:pt x="58529" y="834"/>
                    <a:pt x="57524" y="75"/>
                    <a:pt x="56017" y="75"/>
                  </a:cubicBezTo>
                  <a:cubicBezTo>
                    <a:pt x="53504" y="75"/>
                    <a:pt x="30890" y="17282"/>
                    <a:pt x="16065" y="49420"/>
                  </a:cubicBezTo>
                  <a:cubicBezTo>
                    <a:pt x="3250" y="77255"/>
                    <a:pt x="235" y="105344"/>
                    <a:pt x="235" y="126600"/>
                  </a:cubicBezTo>
                  <a:cubicBezTo>
                    <a:pt x="235" y="146338"/>
                    <a:pt x="2999" y="176957"/>
                    <a:pt x="16819" y="205552"/>
                  </a:cubicBezTo>
                  <a:cubicBezTo>
                    <a:pt x="31895" y="236677"/>
                    <a:pt x="53504" y="253126"/>
                    <a:pt x="56017" y="253126"/>
                  </a:cubicBezTo>
                  <a:cubicBezTo>
                    <a:pt x="57524" y="253126"/>
                    <a:pt x="58529" y="252367"/>
                    <a:pt x="58529" y="250595"/>
                  </a:cubicBezTo>
                  <a:close/>
                </a:path>
              </a:pathLst>
            </a:custGeom>
            <a:solidFill>
              <a:srgbClr val="000000"/>
            </a:solidFill>
            <a:ln w="25221"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398D94C8-ED42-08C4-24F7-20B1AEB48F62}"/>
                </a:ext>
              </a:extLst>
            </p:cNvPr>
            <p:cNvSpPr/>
            <p:nvPr>
              <p:custDataLst>
                <p:tags r:id="rId112"/>
              </p:custDataLst>
            </p:nvPr>
          </p:nvSpPr>
          <p:spPr>
            <a:xfrm>
              <a:off x="8577565" y="4264289"/>
              <a:ext cx="286949" cy="177894"/>
            </a:xfrm>
            <a:custGeom>
              <a:avLst/>
              <a:gdLst>
                <a:gd name="connsiteX0" fmla="*/ 257789 w 286949"/>
                <a:gd name="connsiteY0" fmla="*/ 21584 h 177894"/>
                <a:gd name="connsiteX1" fmla="*/ 279650 w 286949"/>
                <a:gd name="connsiteY1" fmla="*/ 11968 h 177894"/>
                <a:gd name="connsiteX2" fmla="*/ 287188 w 286949"/>
                <a:gd name="connsiteY2" fmla="*/ 4630 h 177894"/>
                <a:gd name="connsiteX3" fmla="*/ 282665 w 286949"/>
                <a:gd name="connsiteY3" fmla="*/ 75 h 177894"/>
                <a:gd name="connsiteX4" fmla="*/ 261307 w 286949"/>
                <a:gd name="connsiteY4" fmla="*/ 834 h 177894"/>
                <a:gd name="connsiteX5" fmla="*/ 232411 w 286949"/>
                <a:gd name="connsiteY5" fmla="*/ 75 h 177894"/>
                <a:gd name="connsiteX6" fmla="*/ 225627 w 286949"/>
                <a:gd name="connsiteY6" fmla="*/ 7413 h 177894"/>
                <a:gd name="connsiteX7" fmla="*/ 231909 w 286949"/>
                <a:gd name="connsiteY7" fmla="*/ 11968 h 177894"/>
                <a:gd name="connsiteX8" fmla="*/ 249498 w 286949"/>
                <a:gd name="connsiteY8" fmla="*/ 14752 h 177894"/>
                <a:gd name="connsiteX9" fmla="*/ 176881 w 286949"/>
                <a:gd name="connsiteY9" fmla="*/ 130396 h 177894"/>
                <a:gd name="connsiteX10" fmla="*/ 161805 w 286949"/>
                <a:gd name="connsiteY10" fmla="*/ 13233 h 177894"/>
                <a:gd name="connsiteX11" fmla="*/ 178137 w 286949"/>
                <a:gd name="connsiteY11" fmla="*/ 11968 h 177894"/>
                <a:gd name="connsiteX12" fmla="*/ 187434 w 286949"/>
                <a:gd name="connsiteY12" fmla="*/ 4630 h 177894"/>
                <a:gd name="connsiteX13" fmla="*/ 182158 w 286949"/>
                <a:gd name="connsiteY13" fmla="*/ 75 h 177894"/>
                <a:gd name="connsiteX14" fmla="*/ 145221 w 286949"/>
                <a:gd name="connsiteY14" fmla="*/ 834 h 177894"/>
                <a:gd name="connsiteX15" fmla="*/ 129140 w 286949"/>
                <a:gd name="connsiteY15" fmla="*/ 581 h 177894"/>
                <a:gd name="connsiteX16" fmla="*/ 112305 w 286949"/>
                <a:gd name="connsiteY16" fmla="*/ 75 h 177894"/>
                <a:gd name="connsiteX17" fmla="*/ 105520 w 286949"/>
                <a:gd name="connsiteY17" fmla="*/ 7413 h 177894"/>
                <a:gd name="connsiteX18" fmla="*/ 113812 w 286949"/>
                <a:gd name="connsiteY18" fmla="*/ 11968 h 177894"/>
                <a:gd name="connsiteX19" fmla="*/ 125873 w 286949"/>
                <a:gd name="connsiteY19" fmla="*/ 12474 h 177894"/>
                <a:gd name="connsiteX20" fmla="*/ 129140 w 286949"/>
                <a:gd name="connsiteY20" fmla="*/ 37779 h 177894"/>
                <a:gd name="connsiteX21" fmla="*/ 127130 w 286949"/>
                <a:gd name="connsiteY21" fmla="*/ 41828 h 177894"/>
                <a:gd name="connsiteX22" fmla="*/ 71599 w 286949"/>
                <a:gd name="connsiteY22" fmla="*/ 130396 h 177894"/>
                <a:gd name="connsiteX23" fmla="*/ 56523 w 286949"/>
                <a:gd name="connsiteY23" fmla="*/ 13233 h 177894"/>
                <a:gd name="connsiteX24" fmla="*/ 72855 w 286949"/>
                <a:gd name="connsiteY24" fmla="*/ 11968 h 177894"/>
                <a:gd name="connsiteX25" fmla="*/ 80142 w 286949"/>
                <a:gd name="connsiteY25" fmla="*/ 10450 h 177894"/>
                <a:gd name="connsiteX26" fmla="*/ 82152 w 286949"/>
                <a:gd name="connsiteY26" fmla="*/ 4630 h 177894"/>
                <a:gd name="connsiteX27" fmla="*/ 76876 w 286949"/>
                <a:gd name="connsiteY27" fmla="*/ 75 h 177894"/>
                <a:gd name="connsiteX28" fmla="*/ 39688 w 286949"/>
                <a:gd name="connsiteY28" fmla="*/ 834 h 177894"/>
                <a:gd name="connsiteX29" fmla="*/ 23607 w 286949"/>
                <a:gd name="connsiteY29" fmla="*/ 581 h 177894"/>
                <a:gd name="connsiteX30" fmla="*/ 7023 w 286949"/>
                <a:gd name="connsiteY30" fmla="*/ 75 h 177894"/>
                <a:gd name="connsiteX31" fmla="*/ 239 w 286949"/>
                <a:gd name="connsiteY31" fmla="*/ 7413 h 177894"/>
                <a:gd name="connsiteX32" fmla="*/ 8531 w 286949"/>
                <a:gd name="connsiteY32" fmla="*/ 11968 h 177894"/>
                <a:gd name="connsiteX33" fmla="*/ 20592 w 286949"/>
                <a:gd name="connsiteY33" fmla="*/ 12474 h 177894"/>
                <a:gd name="connsiteX34" fmla="*/ 40944 w 286949"/>
                <a:gd name="connsiteY34" fmla="*/ 170378 h 177894"/>
                <a:gd name="connsiteX35" fmla="*/ 48231 w 286949"/>
                <a:gd name="connsiteY35" fmla="*/ 177970 h 177894"/>
                <a:gd name="connsiteX36" fmla="*/ 58784 w 286949"/>
                <a:gd name="connsiteY36" fmla="*/ 171390 h 177894"/>
                <a:gd name="connsiteX37" fmla="*/ 131401 w 286949"/>
                <a:gd name="connsiteY37" fmla="*/ 55240 h 177894"/>
                <a:gd name="connsiteX38" fmla="*/ 146226 w 286949"/>
                <a:gd name="connsiteY38" fmla="*/ 170378 h 177894"/>
                <a:gd name="connsiteX39" fmla="*/ 153764 w 286949"/>
                <a:gd name="connsiteY39" fmla="*/ 177970 h 177894"/>
                <a:gd name="connsiteX40" fmla="*/ 164066 w 286949"/>
                <a:gd name="connsiteY40" fmla="*/ 171390 h 177894"/>
                <a:gd name="connsiteX41" fmla="*/ 257789 w 286949"/>
                <a:gd name="connsiteY41" fmla="*/ 2158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6949" h="177894">
                  <a:moveTo>
                    <a:pt x="257789" y="21584"/>
                  </a:moveTo>
                  <a:cubicBezTo>
                    <a:pt x="260805" y="16776"/>
                    <a:pt x="263820" y="12221"/>
                    <a:pt x="279650" y="11968"/>
                  </a:cubicBezTo>
                  <a:cubicBezTo>
                    <a:pt x="282665" y="11968"/>
                    <a:pt x="287188" y="11968"/>
                    <a:pt x="287188" y="4630"/>
                  </a:cubicBezTo>
                  <a:cubicBezTo>
                    <a:pt x="287188" y="2352"/>
                    <a:pt x="285178" y="75"/>
                    <a:pt x="282665" y="75"/>
                  </a:cubicBezTo>
                  <a:cubicBezTo>
                    <a:pt x="275881" y="75"/>
                    <a:pt x="268343" y="834"/>
                    <a:pt x="261307" y="834"/>
                  </a:cubicBezTo>
                  <a:cubicBezTo>
                    <a:pt x="251759" y="834"/>
                    <a:pt x="241708" y="75"/>
                    <a:pt x="232411" y="75"/>
                  </a:cubicBezTo>
                  <a:cubicBezTo>
                    <a:pt x="230401" y="75"/>
                    <a:pt x="225627" y="75"/>
                    <a:pt x="225627" y="7413"/>
                  </a:cubicBezTo>
                  <a:cubicBezTo>
                    <a:pt x="225627" y="11968"/>
                    <a:pt x="230150" y="11968"/>
                    <a:pt x="231909" y="11968"/>
                  </a:cubicBezTo>
                  <a:cubicBezTo>
                    <a:pt x="232914" y="11968"/>
                    <a:pt x="242965" y="11968"/>
                    <a:pt x="249498" y="14752"/>
                  </a:cubicBezTo>
                  <a:lnTo>
                    <a:pt x="176881" y="130396"/>
                  </a:lnTo>
                  <a:lnTo>
                    <a:pt x="161805" y="13233"/>
                  </a:lnTo>
                  <a:cubicBezTo>
                    <a:pt x="166579" y="12221"/>
                    <a:pt x="174368" y="11968"/>
                    <a:pt x="178137" y="11968"/>
                  </a:cubicBezTo>
                  <a:cubicBezTo>
                    <a:pt x="183414" y="11968"/>
                    <a:pt x="187434" y="11968"/>
                    <a:pt x="187434" y="4630"/>
                  </a:cubicBezTo>
                  <a:cubicBezTo>
                    <a:pt x="187434" y="4377"/>
                    <a:pt x="187434" y="75"/>
                    <a:pt x="182158" y="75"/>
                  </a:cubicBezTo>
                  <a:cubicBezTo>
                    <a:pt x="173866" y="75"/>
                    <a:pt x="153513" y="834"/>
                    <a:pt x="145221" y="834"/>
                  </a:cubicBezTo>
                  <a:cubicBezTo>
                    <a:pt x="139944" y="834"/>
                    <a:pt x="134416" y="581"/>
                    <a:pt x="129140" y="581"/>
                  </a:cubicBezTo>
                  <a:cubicBezTo>
                    <a:pt x="121853" y="581"/>
                    <a:pt x="112807" y="75"/>
                    <a:pt x="112305" y="75"/>
                  </a:cubicBezTo>
                  <a:cubicBezTo>
                    <a:pt x="110546" y="75"/>
                    <a:pt x="105520" y="75"/>
                    <a:pt x="105520" y="7413"/>
                  </a:cubicBezTo>
                  <a:cubicBezTo>
                    <a:pt x="105520" y="11968"/>
                    <a:pt x="109792" y="11968"/>
                    <a:pt x="113812" y="11968"/>
                  </a:cubicBezTo>
                  <a:cubicBezTo>
                    <a:pt x="117581" y="11968"/>
                    <a:pt x="122607" y="12221"/>
                    <a:pt x="125873" y="12474"/>
                  </a:cubicBezTo>
                  <a:lnTo>
                    <a:pt x="129140" y="37779"/>
                  </a:lnTo>
                  <a:cubicBezTo>
                    <a:pt x="129140" y="38538"/>
                    <a:pt x="129140" y="39045"/>
                    <a:pt x="127130" y="41828"/>
                  </a:cubicBezTo>
                  <a:lnTo>
                    <a:pt x="71599" y="130396"/>
                  </a:lnTo>
                  <a:lnTo>
                    <a:pt x="56523" y="13233"/>
                  </a:lnTo>
                  <a:cubicBezTo>
                    <a:pt x="61297" y="12221"/>
                    <a:pt x="69086" y="11968"/>
                    <a:pt x="72855" y="11968"/>
                  </a:cubicBezTo>
                  <a:cubicBezTo>
                    <a:pt x="78635" y="11968"/>
                    <a:pt x="78886" y="11715"/>
                    <a:pt x="80142" y="10450"/>
                  </a:cubicBezTo>
                  <a:cubicBezTo>
                    <a:pt x="81650" y="9185"/>
                    <a:pt x="82152" y="4883"/>
                    <a:pt x="82152" y="4630"/>
                  </a:cubicBezTo>
                  <a:cubicBezTo>
                    <a:pt x="82152" y="4377"/>
                    <a:pt x="82152" y="75"/>
                    <a:pt x="76876" y="75"/>
                  </a:cubicBezTo>
                  <a:cubicBezTo>
                    <a:pt x="68584" y="75"/>
                    <a:pt x="47980" y="834"/>
                    <a:pt x="39688" y="834"/>
                  </a:cubicBezTo>
                  <a:cubicBezTo>
                    <a:pt x="34411" y="834"/>
                    <a:pt x="28883" y="581"/>
                    <a:pt x="23607" y="581"/>
                  </a:cubicBezTo>
                  <a:cubicBezTo>
                    <a:pt x="16822" y="581"/>
                    <a:pt x="7274" y="75"/>
                    <a:pt x="7023" y="75"/>
                  </a:cubicBezTo>
                  <a:cubicBezTo>
                    <a:pt x="5013" y="75"/>
                    <a:pt x="239" y="75"/>
                    <a:pt x="239" y="7413"/>
                  </a:cubicBezTo>
                  <a:cubicBezTo>
                    <a:pt x="239" y="11968"/>
                    <a:pt x="4259" y="11968"/>
                    <a:pt x="8531" y="11968"/>
                  </a:cubicBezTo>
                  <a:cubicBezTo>
                    <a:pt x="12300" y="11968"/>
                    <a:pt x="17325" y="12221"/>
                    <a:pt x="20592" y="12474"/>
                  </a:cubicBezTo>
                  <a:lnTo>
                    <a:pt x="40944" y="170378"/>
                  </a:lnTo>
                  <a:cubicBezTo>
                    <a:pt x="41698" y="175439"/>
                    <a:pt x="42201" y="177970"/>
                    <a:pt x="48231" y="177970"/>
                  </a:cubicBezTo>
                  <a:cubicBezTo>
                    <a:pt x="53508" y="177970"/>
                    <a:pt x="55769" y="176198"/>
                    <a:pt x="58784" y="171390"/>
                  </a:cubicBezTo>
                  <a:lnTo>
                    <a:pt x="131401" y="55240"/>
                  </a:lnTo>
                  <a:lnTo>
                    <a:pt x="146226" y="170378"/>
                  </a:lnTo>
                  <a:cubicBezTo>
                    <a:pt x="146980" y="176198"/>
                    <a:pt x="147734" y="177970"/>
                    <a:pt x="153764" y="177970"/>
                  </a:cubicBezTo>
                  <a:cubicBezTo>
                    <a:pt x="159292" y="177970"/>
                    <a:pt x="161302" y="175945"/>
                    <a:pt x="164066" y="171390"/>
                  </a:cubicBezTo>
                  <a:lnTo>
                    <a:pt x="257789" y="21584"/>
                  </a:lnTo>
                  <a:close/>
                </a:path>
              </a:pathLst>
            </a:custGeom>
            <a:solidFill>
              <a:srgbClr val="000000"/>
            </a:solidFill>
            <a:ln w="25221"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7F3AF1F8-661D-215A-D65E-B385E7D4F89D}"/>
                </a:ext>
              </a:extLst>
            </p:cNvPr>
            <p:cNvSpPr/>
            <p:nvPr>
              <p:custDataLst>
                <p:tags r:id="rId113"/>
              </p:custDataLst>
            </p:nvPr>
          </p:nvSpPr>
          <p:spPr>
            <a:xfrm>
              <a:off x="8846612" y="4397723"/>
              <a:ext cx="79149" cy="112481"/>
            </a:xfrm>
            <a:custGeom>
              <a:avLst/>
              <a:gdLst>
                <a:gd name="connsiteX0" fmla="*/ 79048 w 79149"/>
                <a:gd name="connsiteY0" fmla="*/ 5213 h 112481"/>
                <a:gd name="connsiteX1" fmla="*/ 79399 w 79149"/>
                <a:gd name="connsiteY1" fmla="*/ 2556 h 112481"/>
                <a:gd name="connsiteX2" fmla="*/ 77113 w 79149"/>
                <a:gd name="connsiteY2" fmla="*/ 76 h 112481"/>
                <a:gd name="connsiteX3" fmla="*/ 64449 w 79149"/>
                <a:gd name="connsiteY3" fmla="*/ 11767 h 112481"/>
                <a:gd name="connsiteX4" fmla="*/ 45629 w 79149"/>
                <a:gd name="connsiteY4" fmla="*/ 76 h 112481"/>
                <a:gd name="connsiteX5" fmla="*/ 250 w 79149"/>
                <a:gd name="connsiteY5" fmla="*/ 50560 h 112481"/>
                <a:gd name="connsiteX6" fmla="*/ 26809 w 79149"/>
                <a:gd name="connsiteY6" fmla="*/ 79964 h 112481"/>
                <a:gd name="connsiteX7" fmla="*/ 48971 w 79149"/>
                <a:gd name="connsiteY7" fmla="*/ 70222 h 112481"/>
                <a:gd name="connsiteX8" fmla="*/ 42639 w 79149"/>
                <a:gd name="connsiteY8" fmla="*/ 96084 h 112481"/>
                <a:gd name="connsiteX9" fmla="*/ 29095 w 79149"/>
                <a:gd name="connsiteY9" fmla="*/ 106181 h 112481"/>
                <a:gd name="connsiteX10" fmla="*/ 24522 w 79149"/>
                <a:gd name="connsiteY10" fmla="*/ 110078 h 112481"/>
                <a:gd name="connsiteX11" fmla="*/ 27161 w 79149"/>
                <a:gd name="connsiteY11" fmla="*/ 112557 h 112481"/>
                <a:gd name="connsiteX12" fmla="*/ 45453 w 79149"/>
                <a:gd name="connsiteY12" fmla="*/ 111849 h 112481"/>
                <a:gd name="connsiteX13" fmla="*/ 64273 w 79149"/>
                <a:gd name="connsiteY13" fmla="*/ 112557 h 112481"/>
                <a:gd name="connsiteX14" fmla="*/ 67791 w 79149"/>
                <a:gd name="connsiteY14" fmla="*/ 108660 h 112481"/>
                <a:gd name="connsiteX15" fmla="*/ 63218 w 79149"/>
                <a:gd name="connsiteY15" fmla="*/ 106181 h 112481"/>
                <a:gd name="connsiteX16" fmla="*/ 54599 w 79149"/>
                <a:gd name="connsiteY16" fmla="*/ 104055 h 112481"/>
                <a:gd name="connsiteX17" fmla="*/ 55479 w 79149"/>
                <a:gd name="connsiteY17" fmla="*/ 100158 h 112481"/>
                <a:gd name="connsiteX18" fmla="*/ 79048 w 79149"/>
                <a:gd name="connsiteY18" fmla="*/ 5213 h 112481"/>
                <a:gd name="connsiteX19" fmla="*/ 52488 w 79149"/>
                <a:gd name="connsiteY19" fmla="*/ 55874 h 112481"/>
                <a:gd name="connsiteX20" fmla="*/ 49322 w 79149"/>
                <a:gd name="connsiteY20" fmla="*/ 62074 h 112481"/>
                <a:gd name="connsiteX21" fmla="*/ 27336 w 79149"/>
                <a:gd name="connsiteY21" fmla="*/ 75005 h 112481"/>
                <a:gd name="connsiteX22" fmla="*/ 14497 w 79149"/>
                <a:gd name="connsiteY22" fmla="*/ 57822 h 112481"/>
                <a:gd name="connsiteX23" fmla="*/ 23643 w 79149"/>
                <a:gd name="connsiteY23" fmla="*/ 21864 h 112481"/>
                <a:gd name="connsiteX24" fmla="*/ 45629 w 79149"/>
                <a:gd name="connsiteY24" fmla="*/ 5036 h 112481"/>
                <a:gd name="connsiteX25" fmla="*/ 61283 w 79149"/>
                <a:gd name="connsiteY25" fmla="*/ 20447 h 112481"/>
                <a:gd name="connsiteX26" fmla="*/ 60755 w 79149"/>
                <a:gd name="connsiteY26" fmla="*/ 23104 h 112481"/>
                <a:gd name="connsiteX27" fmla="*/ 52488 w 79149"/>
                <a:gd name="connsiteY27" fmla="*/ 55874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149" h="112481">
                  <a:moveTo>
                    <a:pt x="79048" y="5213"/>
                  </a:moveTo>
                  <a:cubicBezTo>
                    <a:pt x="79223" y="4505"/>
                    <a:pt x="79399" y="3442"/>
                    <a:pt x="79399" y="2556"/>
                  </a:cubicBezTo>
                  <a:cubicBezTo>
                    <a:pt x="79399" y="1493"/>
                    <a:pt x="78696" y="76"/>
                    <a:pt x="77113" y="76"/>
                  </a:cubicBezTo>
                  <a:cubicBezTo>
                    <a:pt x="75354" y="76"/>
                    <a:pt x="67967" y="6099"/>
                    <a:pt x="64449" y="11767"/>
                  </a:cubicBezTo>
                  <a:cubicBezTo>
                    <a:pt x="62690" y="8224"/>
                    <a:pt x="56886" y="76"/>
                    <a:pt x="45629" y="76"/>
                  </a:cubicBezTo>
                  <a:cubicBezTo>
                    <a:pt x="23115" y="76"/>
                    <a:pt x="250" y="25052"/>
                    <a:pt x="250" y="50560"/>
                  </a:cubicBezTo>
                  <a:cubicBezTo>
                    <a:pt x="250" y="67742"/>
                    <a:pt x="11682" y="79964"/>
                    <a:pt x="26809" y="79964"/>
                  </a:cubicBezTo>
                  <a:cubicBezTo>
                    <a:pt x="36834" y="79964"/>
                    <a:pt x="45101" y="73588"/>
                    <a:pt x="48971" y="70222"/>
                  </a:cubicBezTo>
                  <a:cubicBezTo>
                    <a:pt x="48795" y="70753"/>
                    <a:pt x="43342" y="93072"/>
                    <a:pt x="42639" y="96084"/>
                  </a:cubicBezTo>
                  <a:cubicBezTo>
                    <a:pt x="40176" y="105826"/>
                    <a:pt x="40000" y="106003"/>
                    <a:pt x="29095" y="106181"/>
                  </a:cubicBezTo>
                  <a:cubicBezTo>
                    <a:pt x="26985" y="106181"/>
                    <a:pt x="24522" y="106181"/>
                    <a:pt x="24522" y="110078"/>
                  </a:cubicBezTo>
                  <a:cubicBezTo>
                    <a:pt x="24522" y="111140"/>
                    <a:pt x="25402" y="112557"/>
                    <a:pt x="27161" y="112557"/>
                  </a:cubicBezTo>
                  <a:cubicBezTo>
                    <a:pt x="32965" y="112557"/>
                    <a:pt x="39473" y="111849"/>
                    <a:pt x="45453" y="111849"/>
                  </a:cubicBezTo>
                  <a:cubicBezTo>
                    <a:pt x="51433" y="111849"/>
                    <a:pt x="58820" y="112557"/>
                    <a:pt x="64273" y="112557"/>
                  </a:cubicBezTo>
                  <a:cubicBezTo>
                    <a:pt x="65856" y="112557"/>
                    <a:pt x="67791" y="112026"/>
                    <a:pt x="67791" y="108660"/>
                  </a:cubicBezTo>
                  <a:cubicBezTo>
                    <a:pt x="67791" y="106181"/>
                    <a:pt x="65328" y="106181"/>
                    <a:pt x="63218" y="106181"/>
                  </a:cubicBezTo>
                  <a:cubicBezTo>
                    <a:pt x="59348" y="106181"/>
                    <a:pt x="54599" y="106181"/>
                    <a:pt x="54599" y="104055"/>
                  </a:cubicBezTo>
                  <a:cubicBezTo>
                    <a:pt x="54599" y="103523"/>
                    <a:pt x="54599" y="103169"/>
                    <a:pt x="55479" y="100158"/>
                  </a:cubicBezTo>
                  <a:lnTo>
                    <a:pt x="79048" y="5213"/>
                  </a:lnTo>
                  <a:close/>
                  <a:moveTo>
                    <a:pt x="52488" y="55874"/>
                  </a:moveTo>
                  <a:cubicBezTo>
                    <a:pt x="51609" y="58885"/>
                    <a:pt x="51609" y="59240"/>
                    <a:pt x="49322" y="62074"/>
                  </a:cubicBezTo>
                  <a:cubicBezTo>
                    <a:pt x="42463" y="70222"/>
                    <a:pt x="34196" y="75005"/>
                    <a:pt x="27336" y="75005"/>
                  </a:cubicBezTo>
                  <a:cubicBezTo>
                    <a:pt x="20829" y="75005"/>
                    <a:pt x="14497" y="70399"/>
                    <a:pt x="14497" y="57822"/>
                  </a:cubicBezTo>
                  <a:cubicBezTo>
                    <a:pt x="14497" y="48434"/>
                    <a:pt x="19597" y="28949"/>
                    <a:pt x="23643" y="21864"/>
                  </a:cubicBezTo>
                  <a:cubicBezTo>
                    <a:pt x="31734" y="7693"/>
                    <a:pt x="40704" y="5036"/>
                    <a:pt x="45629" y="5036"/>
                  </a:cubicBezTo>
                  <a:cubicBezTo>
                    <a:pt x="57941" y="5036"/>
                    <a:pt x="61283" y="18675"/>
                    <a:pt x="61283" y="20447"/>
                  </a:cubicBezTo>
                  <a:cubicBezTo>
                    <a:pt x="61283" y="21333"/>
                    <a:pt x="60931" y="22395"/>
                    <a:pt x="60755" y="23104"/>
                  </a:cubicBezTo>
                  <a:lnTo>
                    <a:pt x="52488" y="55874"/>
                  </a:lnTo>
                  <a:close/>
                </a:path>
              </a:pathLst>
            </a:custGeom>
            <a:solidFill>
              <a:srgbClr val="000000"/>
            </a:solidFill>
            <a:ln w="25221"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DD710DB1-ED7C-AB2B-4A58-AF8B29049182}"/>
                </a:ext>
              </a:extLst>
            </p:cNvPr>
            <p:cNvSpPr/>
            <p:nvPr>
              <p:custDataLst>
                <p:tags r:id="rId114"/>
              </p:custDataLst>
            </p:nvPr>
          </p:nvSpPr>
          <p:spPr>
            <a:xfrm>
              <a:off x="8959415" y="4262265"/>
              <a:ext cx="146741" cy="177641"/>
            </a:xfrm>
            <a:custGeom>
              <a:avLst/>
              <a:gdLst>
                <a:gd name="connsiteX0" fmla="*/ 67092 w 146741"/>
                <a:gd name="connsiteY0" fmla="*/ 8931 h 177641"/>
                <a:gd name="connsiteX1" fmla="*/ 68097 w 146741"/>
                <a:gd name="connsiteY1" fmla="*/ 4630 h 177641"/>
                <a:gd name="connsiteX2" fmla="*/ 62569 w 146741"/>
                <a:gd name="connsiteY2" fmla="*/ 75 h 177641"/>
                <a:gd name="connsiteX3" fmla="*/ 60810 w 146741"/>
                <a:gd name="connsiteY3" fmla="*/ 328 h 177641"/>
                <a:gd name="connsiteX4" fmla="*/ 28396 w 146741"/>
                <a:gd name="connsiteY4" fmla="*/ 1846 h 177641"/>
                <a:gd name="connsiteX5" fmla="*/ 20356 w 146741"/>
                <a:gd name="connsiteY5" fmla="*/ 9438 h 177641"/>
                <a:gd name="connsiteX6" fmla="*/ 26889 w 146741"/>
                <a:gd name="connsiteY6" fmla="*/ 13993 h 177641"/>
                <a:gd name="connsiteX7" fmla="*/ 37442 w 146741"/>
                <a:gd name="connsiteY7" fmla="*/ 14499 h 177641"/>
                <a:gd name="connsiteX8" fmla="*/ 1259 w 146741"/>
                <a:gd name="connsiteY8" fmla="*/ 160509 h 177641"/>
                <a:gd name="connsiteX9" fmla="*/ 254 w 146741"/>
                <a:gd name="connsiteY9" fmla="*/ 166329 h 177641"/>
                <a:gd name="connsiteX10" fmla="*/ 12315 w 146741"/>
                <a:gd name="connsiteY10" fmla="*/ 177717 h 177641"/>
                <a:gd name="connsiteX11" fmla="*/ 28647 w 146741"/>
                <a:gd name="connsiteY11" fmla="*/ 163546 h 177641"/>
                <a:gd name="connsiteX12" fmla="*/ 43724 w 146741"/>
                <a:gd name="connsiteY12" fmla="*/ 103573 h 177641"/>
                <a:gd name="connsiteX13" fmla="*/ 48749 w 146741"/>
                <a:gd name="connsiteY13" fmla="*/ 93197 h 177641"/>
                <a:gd name="connsiteX14" fmla="*/ 86188 w 146741"/>
                <a:gd name="connsiteY14" fmla="*/ 70423 h 177641"/>
                <a:gd name="connsiteX15" fmla="*/ 98751 w 146741"/>
                <a:gd name="connsiteY15" fmla="*/ 85353 h 177641"/>
                <a:gd name="connsiteX16" fmla="*/ 82922 w 146741"/>
                <a:gd name="connsiteY16" fmla="*/ 142036 h 177641"/>
                <a:gd name="connsiteX17" fmla="*/ 79404 w 146741"/>
                <a:gd name="connsiteY17" fmla="*/ 154942 h 177641"/>
                <a:gd name="connsiteX18" fmla="*/ 107797 w 146741"/>
                <a:gd name="connsiteY18" fmla="*/ 177717 h 177641"/>
                <a:gd name="connsiteX19" fmla="*/ 146995 w 146741"/>
                <a:gd name="connsiteY19" fmla="*/ 138241 h 177641"/>
                <a:gd name="connsiteX20" fmla="*/ 140965 w 146741"/>
                <a:gd name="connsiteY20" fmla="*/ 134698 h 177641"/>
                <a:gd name="connsiteX21" fmla="*/ 135186 w 146741"/>
                <a:gd name="connsiteY21" fmla="*/ 137988 h 177641"/>
                <a:gd name="connsiteX22" fmla="*/ 109305 w 146741"/>
                <a:gd name="connsiteY22" fmla="*/ 168607 h 177641"/>
                <a:gd name="connsiteX23" fmla="*/ 105033 w 146741"/>
                <a:gd name="connsiteY23" fmla="*/ 163293 h 177641"/>
                <a:gd name="connsiteX24" fmla="*/ 109305 w 146741"/>
                <a:gd name="connsiteY24" fmla="*/ 146844 h 177641"/>
                <a:gd name="connsiteX25" fmla="*/ 125637 w 146741"/>
                <a:gd name="connsiteY25" fmla="*/ 90667 h 177641"/>
                <a:gd name="connsiteX26" fmla="*/ 88198 w 146741"/>
                <a:gd name="connsiteY26" fmla="*/ 61313 h 177641"/>
                <a:gd name="connsiteX27" fmla="*/ 50257 w 146741"/>
                <a:gd name="connsiteY27" fmla="*/ 77002 h 177641"/>
                <a:gd name="connsiteX28" fmla="*/ 67092 w 146741"/>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741" h="177641">
                  <a:moveTo>
                    <a:pt x="67092" y="8931"/>
                  </a:moveTo>
                  <a:cubicBezTo>
                    <a:pt x="68097" y="5389"/>
                    <a:pt x="68097" y="4883"/>
                    <a:pt x="68097" y="4630"/>
                  </a:cubicBezTo>
                  <a:cubicBezTo>
                    <a:pt x="68097" y="1340"/>
                    <a:pt x="65333" y="75"/>
                    <a:pt x="62569" y="75"/>
                  </a:cubicBezTo>
                  <a:cubicBezTo>
                    <a:pt x="61564" y="75"/>
                    <a:pt x="61312" y="75"/>
                    <a:pt x="60810" y="328"/>
                  </a:cubicBezTo>
                  <a:lnTo>
                    <a:pt x="28396" y="1846"/>
                  </a:lnTo>
                  <a:cubicBezTo>
                    <a:pt x="24878" y="2099"/>
                    <a:pt x="20356" y="2352"/>
                    <a:pt x="20356" y="9438"/>
                  </a:cubicBezTo>
                  <a:cubicBezTo>
                    <a:pt x="20356" y="13993"/>
                    <a:pt x="24878" y="13993"/>
                    <a:pt x="26889" y="13993"/>
                  </a:cubicBezTo>
                  <a:cubicBezTo>
                    <a:pt x="29653" y="13993"/>
                    <a:pt x="34175" y="13993"/>
                    <a:pt x="37442" y="14499"/>
                  </a:cubicBezTo>
                  <a:lnTo>
                    <a:pt x="1259" y="160509"/>
                  </a:lnTo>
                  <a:cubicBezTo>
                    <a:pt x="1008" y="161521"/>
                    <a:pt x="254" y="165317"/>
                    <a:pt x="254" y="166329"/>
                  </a:cubicBezTo>
                  <a:cubicBezTo>
                    <a:pt x="254" y="172403"/>
                    <a:pt x="5028" y="177717"/>
                    <a:pt x="12315" y="177717"/>
                  </a:cubicBezTo>
                  <a:cubicBezTo>
                    <a:pt x="13823" y="177717"/>
                    <a:pt x="25130" y="177717"/>
                    <a:pt x="28647" y="163546"/>
                  </a:cubicBezTo>
                  <a:lnTo>
                    <a:pt x="43724" y="103573"/>
                  </a:lnTo>
                  <a:cubicBezTo>
                    <a:pt x="44980" y="98765"/>
                    <a:pt x="44980" y="98259"/>
                    <a:pt x="48749" y="93197"/>
                  </a:cubicBezTo>
                  <a:cubicBezTo>
                    <a:pt x="52769" y="87630"/>
                    <a:pt x="65333" y="70423"/>
                    <a:pt x="86188" y="70423"/>
                  </a:cubicBezTo>
                  <a:cubicBezTo>
                    <a:pt x="92721" y="70423"/>
                    <a:pt x="98751" y="72953"/>
                    <a:pt x="98751" y="85353"/>
                  </a:cubicBezTo>
                  <a:cubicBezTo>
                    <a:pt x="98751" y="100030"/>
                    <a:pt x="87696" y="129637"/>
                    <a:pt x="82922" y="142036"/>
                  </a:cubicBezTo>
                  <a:cubicBezTo>
                    <a:pt x="80158" y="148869"/>
                    <a:pt x="79404" y="150640"/>
                    <a:pt x="79404" y="154942"/>
                  </a:cubicBezTo>
                  <a:cubicBezTo>
                    <a:pt x="79404" y="169619"/>
                    <a:pt x="93977" y="177717"/>
                    <a:pt x="107797" y="177717"/>
                  </a:cubicBezTo>
                  <a:cubicBezTo>
                    <a:pt x="134432" y="177717"/>
                    <a:pt x="146995" y="143302"/>
                    <a:pt x="146995" y="138241"/>
                  </a:cubicBezTo>
                  <a:cubicBezTo>
                    <a:pt x="146995" y="134698"/>
                    <a:pt x="143226" y="134698"/>
                    <a:pt x="140965" y="134698"/>
                  </a:cubicBezTo>
                  <a:cubicBezTo>
                    <a:pt x="137949" y="134698"/>
                    <a:pt x="136191" y="134698"/>
                    <a:pt x="135186" y="137988"/>
                  </a:cubicBezTo>
                  <a:cubicBezTo>
                    <a:pt x="127145" y="166076"/>
                    <a:pt x="113325" y="168607"/>
                    <a:pt x="109305" y="168607"/>
                  </a:cubicBezTo>
                  <a:cubicBezTo>
                    <a:pt x="107546" y="168607"/>
                    <a:pt x="105033" y="168607"/>
                    <a:pt x="105033" y="163293"/>
                  </a:cubicBezTo>
                  <a:cubicBezTo>
                    <a:pt x="105033" y="157726"/>
                    <a:pt x="107797" y="150893"/>
                    <a:pt x="109305" y="146844"/>
                  </a:cubicBezTo>
                  <a:cubicBezTo>
                    <a:pt x="114079" y="134445"/>
                    <a:pt x="125637" y="104838"/>
                    <a:pt x="125637" y="90667"/>
                  </a:cubicBezTo>
                  <a:cubicBezTo>
                    <a:pt x="125637" y="67386"/>
                    <a:pt x="106290" y="61313"/>
                    <a:pt x="88198" y="61313"/>
                  </a:cubicBezTo>
                  <a:cubicBezTo>
                    <a:pt x="82670" y="61313"/>
                    <a:pt x="67343" y="61313"/>
                    <a:pt x="50257" y="77002"/>
                  </a:cubicBezTo>
                  <a:lnTo>
                    <a:pt x="67092" y="8931"/>
                  </a:lnTo>
                  <a:close/>
                </a:path>
              </a:pathLst>
            </a:custGeom>
            <a:solidFill>
              <a:srgbClr val="000000"/>
            </a:solidFill>
            <a:ln w="25221"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183EF3D6-026A-5F97-EF5D-78BA7203FB96}"/>
                </a:ext>
              </a:extLst>
            </p:cNvPr>
            <p:cNvSpPr/>
            <p:nvPr>
              <p:custDataLst>
                <p:tags r:id="rId115"/>
              </p:custDataLst>
            </p:nvPr>
          </p:nvSpPr>
          <p:spPr>
            <a:xfrm>
              <a:off x="9121983" y="4365130"/>
              <a:ext cx="59450" cy="112481"/>
            </a:xfrm>
            <a:custGeom>
              <a:avLst/>
              <a:gdLst>
                <a:gd name="connsiteX0" fmla="*/ 36142 w 59450"/>
                <a:gd name="connsiteY0" fmla="*/ 40817 h 112481"/>
                <a:gd name="connsiteX1" fmla="*/ 54082 w 59450"/>
                <a:gd name="connsiteY1" fmla="*/ 40817 h 112481"/>
                <a:gd name="connsiteX2" fmla="*/ 59711 w 59450"/>
                <a:gd name="connsiteY2" fmla="*/ 36920 h 112481"/>
                <a:gd name="connsiteX3" fmla="*/ 54434 w 59450"/>
                <a:gd name="connsiteY3" fmla="*/ 34441 h 112481"/>
                <a:gd name="connsiteX4" fmla="*/ 37725 w 59450"/>
                <a:gd name="connsiteY4" fmla="*/ 34441 h 112481"/>
                <a:gd name="connsiteX5" fmla="*/ 44233 w 59450"/>
                <a:gd name="connsiteY5" fmla="*/ 8224 h 112481"/>
                <a:gd name="connsiteX6" fmla="*/ 44760 w 59450"/>
                <a:gd name="connsiteY6" fmla="*/ 5745 h 112481"/>
                <a:gd name="connsiteX7" fmla="*/ 38780 w 59450"/>
                <a:gd name="connsiteY7" fmla="*/ 76 h 112481"/>
                <a:gd name="connsiteX8" fmla="*/ 30513 w 59450"/>
                <a:gd name="connsiteY8" fmla="*/ 7693 h 112481"/>
                <a:gd name="connsiteX9" fmla="*/ 23830 w 59450"/>
                <a:gd name="connsiteY9" fmla="*/ 34441 h 112481"/>
                <a:gd name="connsiteX10" fmla="*/ 5889 w 59450"/>
                <a:gd name="connsiteY10" fmla="*/ 34441 h 112481"/>
                <a:gd name="connsiteX11" fmla="*/ 261 w 59450"/>
                <a:gd name="connsiteY11" fmla="*/ 38338 h 112481"/>
                <a:gd name="connsiteX12" fmla="*/ 5537 w 59450"/>
                <a:gd name="connsiteY12" fmla="*/ 40817 h 112481"/>
                <a:gd name="connsiteX13" fmla="*/ 22247 w 59450"/>
                <a:gd name="connsiteY13" fmla="*/ 40817 h 112481"/>
                <a:gd name="connsiteX14" fmla="*/ 11869 w 59450"/>
                <a:gd name="connsiteY14" fmla="*/ 82621 h 112481"/>
                <a:gd name="connsiteX15" fmla="*/ 9231 w 59450"/>
                <a:gd name="connsiteY15" fmla="*/ 95730 h 112481"/>
                <a:gd name="connsiteX16" fmla="*/ 28051 w 59450"/>
                <a:gd name="connsiteY16" fmla="*/ 112557 h 112481"/>
                <a:gd name="connsiteX17" fmla="*/ 58656 w 59450"/>
                <a:gd name="connsiteY17" fmla="*/ 85456 h 112481"/>
                <a:gd name="connsiteX18" fmla="*/ 55841 w 59450"/>
                <a:gd name="connsiteY18" fmla="*/ 83153 h 112481"/>
                <a:gd name="connsiteX19" fmla="*/ 52148 w 59450"/>
                <a:gd name="connsiteY19" fmla="*/ 86518 h 112481"/>
                <a:gd name="connsiteX20" fmla="*/ 28579 w 59450"/>
                <a:gd name="connsiteY20" fmla="*/ 107598 h 112481"/>
                <a:gd name="connsiteX21" fmla="*/ 22423 w 59450"/>
                <a:gd name="connsiteY21" fmla="*/ 98918 h 112481"/>
                <a:gd name="connsiteX22" fmla="*/ 23478 w 59450"/>
                <a:gd name="connsiteY22" fmla="*/ 91655 h 112481"/>
                <a:gd name="connsiteX23" fmla="*/ 36142 w 59450"/>
                <a:gd name="connsiteY23" fmla="*/ 4081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50" h="112481">
                  <a:moveTo>
                    <a:pt x="36142" y="40817"/>
                  </a:moveTo>
                  <a:lnTo>
                    <a:pt x="54082" y="40817"/>
                  </a:lnTo>
                  <a:cubicBezTo>
                    <a:pt x="57424" y="40817"/>
                    <a:pt x="59711" y="40817"/>
                    <a:pt x="59711" y="36920"/>
                  </a:cubicBezTo>
                  <a:cubicBezTo>
                    <a:pt x="59711" y="34441"/>
                    <a:pt x="57424" y="34441"/>
                    <a:pt x="54434" y="34441"/>
                  </a:cubicBezTo>
                  <a:lnTo>
                    <a:pt x="37725" y="34441"/>
                  </a:lnTo>
                  <a:lnTo>
                    <a:pt x="44233" y="8224"/>
                  </a:lnTo>
                  <a:cubicBezTo>
                    <a:pt x="44409" y="7339"/>
                    <a:pt x="44760" y="6453"/>
                    <a:pt x="44760" y="5745"/>
                  </a:cubicBezTo>
                  <a:cubicBezTo>
                    <a:pt x="44760" y="2556"/>
                    <a:pt x="42298" y="76"/>
                    <a:pt x="38780" y="76"/>
                  </a:cubicBezTo>
                  <a:cubicBezTo>
                    <a:pt x="34383" y="76"/>
                    <a:pt x="31745" y="3088"/>
                    <a:pt x="30513" y="7693"/>
                  </a:cubicBezTo>
                  <a:cubicBezTo>
                    <a:pt x="29282" y="12121"/>
                    <a:pt x="31569" y="3619"/>
                    <a:pt x="23830" y="34441"/>
                  </a:cubicBezTo>
                  <a:lnTo>
                    <a:pt x="5889" y="34441"/>
                  </a:lnTo>
                  <a:cubicBezTo>
                    <a:pt x="2547" y="34441"/>
                    <a:pt x="261" y="34441"/>
                    <a:pt x="261" y="38338"/>
                  </a:cubicBezTo>
                  <a:cubicBezTo>
                    <a:pt x="261" y="40817"/>
                    <a:pt x="2371" y="40817"/>
                    <a:pt x="5537" y="40817"/>
                  </a:cubicBezTo>
                  <a:lnTo>
                    <a:pt x="22247" y="40817"/>
                  </a:lnTo>
                  <a:lnTo>
                    <a:pt x="11869" y="82621"/>
                  </a:lnTo>
                  <a:cubicBezTo>
                    <a:pt x="10814" y="87050"/>
                    <a:pt x="9231" y="93427"/>
                    <a:pt x="9231" y="95730"/>
                  </a:cubicBezTo>
                  <a:cubicBezTo>
                    <a:pt x="9231" y="106181"/>
                    <a:pt x="18025" y="112557"/>
                    <a:pt x="28051" y="112557"/>
                  </a:cubicBezTo>
                  <a:cubicBezTo>
                    <a:pt x="47575" y="112557"/>
                    <a:pt x="58656" y="87758"/>
                    <a:pt x="58656" y="85456"/>
                  </a:cubicBezTo>
                  <a:cubicBezTo>
                    <a:pt x="58656" y="83153"/>
                    <a:pt x="56369" y="83153"/>
                    <a:pt x="55841" y="83153"/>
                  </a:cubicBezTo>
                  <a:cubicBezTo>
                    <a:pt x="53731" y="83153"/>
                    <a:pt x="53555" y="83507"/>
                    <a:pt x="52148" y="86518"/>
                  </a:cubicBezTo>
                  <a:cubicBezTo>
                    <a:pt x="47223" y="97678"/>
                    <a:pt x="38253" y="107598"/>
                    <a:pt x="28579" y="107598"/>
                  </a:cubicBezTo>
                  <a:cubicBezTo>
                    <a:pt x="24885" y="107598"/>
                    <a:pt x="22423" y="105295"/>
                    <a:pt x="22423" y="98918"/>
                  </a:cubicBezTo>
                  <a:cubicBezTo>
                    <a:pt x="22423" y="97147"/>
                    <a:pt x="23126" y="93427"/>
                    <a:pt x="23478" y="91655"/>
                  </a:cubicBezTo>
                  <a:lnTo>
                    <a:pt x="36142" y="40817"/>
                  </a:lnTo>
                  <a:close/>
                </a:path>
              </a:pathLst>
            </a:custGeom>
            <a:solidFill>
              <a:srgbClr val="000000"/>
            </a:solidFill>
            <a:ln w="25221"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ACCF2770-3FB2-3775-0424-A730FEBB7084}"/>
                </a:ext>
              </a:extLst>
            </p:cNvPr>
            <p:cNvSpPr/>
            <p:nvPr>
              <p:custDataLst>
                <p:tags r:id="rId116"/>
              </p:custDataLst>
            </p:nvPr>
          </p:nvSpPr>
          <p:spPr>
            <a:xfrm>
              <a:off x="9272971" y="4290354"/>
              <a:ext cx="167093" cy="168531"/>
            </a:xfrm>
            <a:custGeom>
              <a:avLst/>
              <a:gdLst>
                <a:gd name="connsiteX0" fmla="*/ 88964 w 167093"/>
                <a:gd name="connsiteY0" fmla="*/ 89402 h 168531"/>
                <a:gd name="connsiteX1" fmla="*/ 159068 w 167093"/>
                <a:gd name="connsiteY1" fmla="*/ 89402 h 168531"/>
                <a:gd name="connsiteX2" fmla="*/ 167360 w 167093"/>
                <a:gd name="connsiteY2" fmla="*/ 84341 h 168531"/>
                <a:gd name="connsiteX3" fmla="*/ 159068 w 167093"/>
                <a:gd name="connsiteY3" fmla="*/ 79280 h 168531"/>
                <a:gd name="connsiteX4" fmla="*/ 88964 w 167093"/>
                <a:gd name="connsiteY4" fmla="*/ 79280 h 168531"/>
                <a:gd name="connsiteX5" fmla="*/ 88964 w 167093"/>
                <a:gd name="connsiteY5" fmla="*/ 8425 h 168531"/>
                <a:gd name="connsiteX6" fmla="*/ 83939 w 167093"/>
                <a:gd name="connsiteY6" fmla="*/ 75 h 168531"/>
                <a:gd name="connsiteX7" fmla="*/ 78914 w 167093"/>
                <a:gd name="connsiteY7" fmla="*/ 8425 h 168531"/>
                <a:gd name="connsiteX8" fmla="*/ 78914 w 167093"/>
                <a:gd name="connsiteY8" fmla="*/ 79280 h 168531"/>
                <a:gd name="connsiteX9" fmla="*/ 8558 w 167093"/>
                <a:gd name="connsiteY9" fmla="*/ 79280 h 168531"/>
                <a:gd name="connsiteX10" fmla="*/ 266 w 167093"/>
                <a:gd name="connsiteY10" fmla="*/ 84341 h 168531"/>
                <a:gd name="connsiteX11" fmla="*/ 8558 w 167093"/>
                <a:gd name="connsiteY11" fmla="*/ 89402 h 168531"/>
                <a:gd name="connsiteX12" fmla="*/ 78914 w 167093"/>
                <a:gd name="connsiteY12" fmla="*/ 89402 h 168531"/>
                <a:gd name="connsiteX13" fmla="*/ 78914 w 167093"/>
                <a:gd name="connsiteY13" fmla="*/ 160256 h 168531"/>
                <a:gd name="connsiteX14" fmla="*/ 83939 w 167093"/>
                <a:gd name="connsiteY14" fmla="*/ 168607 h 168531"/>
                <a:gd name="connsiteX15" fmla="*/ 88964 w 167093"/>
                <a:gd name="connsiteY15" fmla="*/ 160256 h 168531"/>
                <a:gd name="connsiteX16" fmla="*/ 88964 w 167093"/>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093" h="168531">
                  <a:moveTo>
                    <a:pt x="88964" y="89402"/>
                  </a:moveTo>
                  <a:lnTo>
                    <a:pt x="159068" y="89402"/>
                  </a:lnTo>
                  <a:cubicBezTo>
                    <a:pt x="162586" y="89402"/>
                    <a:pt x="167360" y="89402"/>
                    <a:pt x="167360" y="84341"/>
                  </a:cubicBezTo>
                  <a:cubicBezTo>
                    <a:pt x="167360" y="79280"/>
                    <a:pt x="162586" y="79280"/>
                    <a:pt x="159068" y="79280"/>
                  </a:cubicBezTo>
                  <a:lnTo>
                    <a:pt x="88964" y="79280"/>
                  </a:lnTo>
                  <a:lnTo>
                    <a:pt x="88964" y="8425"/>
                  </a:lnTo>
                  <a:cubicBezTo>
                    <a:pt x="88964" y="4883"/>
                    <a:pt x="88964" y="75"/>
                    <a:pt x="83939" y="75"/>
                  </a:cubicBezTo>
                  <a:cubicBezTo>
                    <a:pt x="78914" y="75"/>
                    <a:pt x="78914" y="4883"/>
                    <a:pt x="78914" y="8425"/>
                  </a:cubicBezTo>
                  <a:lnTo>
                    <a:pt x="78914" y="79280"/>
                  </a:lnTo>
                  <a:lnTo>
                    <a:pt x="8558" y="79280"/>
                  </a:lnTo>
                  <a:cubicBezTo>
                    <a:pt x="5041" y="79280"/>
                    <a:pt x="266" y="79280"/>
                    <a:pt x="266" y="84341"/>
                  </a:cubicBezTo>
                  <a:cubicBezTo>
                    <a:pt x="266" y="89402"/>
                    <a:pt x="5041" y="89402"/>
                    <a:pt x="8558" y="89402"/>
                  </a:cubicBezTo>
                  <a:lnTo>
                    <a:pt x="78914" y="89402"/>
                  </a:lnTo>
                  <a:lnTo>
                    <a:pt x="78914" y="160256"/>
                  </a:lnTo>
                  <a:cubicBezTo>
                    <a:pt x="78914" y="163799"/>
                    <a:pt x="78914" y="168607"/>
                    <a:pt x="83939" y="168607"/>
                  </a:cubicBezTo>
                  <a:cubicBezTo>
                    <a:pt x="88964" y="168607"/>
                    <a:pt x="88964" y="163799"/>
                    <a:pt x="88964" y="160256"/>
                  </a:cubicBezTo>
                  <a:lnTo>
                    <a:pt x="88964" y="89402"/>
                  </a:lnTo>
                  <a:close/>
                </a:path>
              </a:pathLst>
            </a:custGeom>
            <a:solidFill>
              <a:srgbClr val="000000"/>
            </a:solidFill>
            <a:ln w="25221"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AA2F7816-1B1C-1177-EF41-502D478B1832}"/>
                </a:ext>
              </a:extLst>
            </p:cNvPr>
            <p:cNvSpPr/>
            <p:nvPr>
              <p:custDataLst>
                <p:tags r:id="rId117"/>
              </p:custDataLst>
            </p:nvPr>
          </p:nvSpPr>
          <p:spPr>
            <a:xfrm>
              <a:off x="9526501" y="4264289"/>
              <a:ext cx="286949" cy="177894"/>
            </a:xfrm>
            <a:custGeom>
              <a:avLst/>
              <a:gdLst>
                <a:gd name="connsiteX0" fmla="*/ 257827 w 286949"/>
                <a:gd name="connsiteY0" fmla="*/ 21584 h 177894"/>
                <a:gd name="connsiteX1" fmla="*/ 279687 w 286949"/>
                <a:gd name="connsiteY1" fmla="*/ 11968 h 177894"/>
                <a:gd name="connsiteX2" fmla="*/ 287226 w 286949"/>
                <a:gd name="connsiteY2" fmla="*/ 4630 h 177894"/>
                <a:gd name="connsiteX3" fmla="*/ 282703 w 286949"/>
                <a:gd name="connsiteY3" fmla="*/ 75 h 177894"/>
                <a:gd name="connsiteX4" fmla="*/ 261345 w 286949"/>
                <a:gd name="connsiteY4" fmla="*/ 834 h 177894"/>
                <a:gd name="connsiteX5" fmla="*/ 232449 w 286949"/>
                <a:gd name="connsiteY5" fmla="*/ 75 h 177894"/>
                <a:gd name="connsiteX6" fmla="*/ 225665 w 286949"/>
                <a:gd name="connsiteY6" fmla="*/ 7413 h 177894"/>
                <a:gd name="connsiteX7" fmla="*/ 231946 w 286949"/>
                <a:gd name="connsiteY7" fmla="*/ 11968 h 177894"/>
                <a:gd name="connsiteX8" fmla="*/ 249535 w 286949"/>
                <a:gd name="connsiteY8" fmla="*/ 14752 h 177894"/>
                <a:gd name="connsiteX9" fmla="*/ 176918 w 286949"/>
                <a:gd name="connsiteY9" fmla="*/ 130396 h 177894"/>
                <a:gd name="connsiteX10" fmla="*/ 161842 w 286949"/>
                <a:gd name="connsiteY10" fmla="*/ 13233 h 177894"/>
                <a:gd name="connsiteX11" fmla="*/ 178175 w 286949"/>
                <a:gd name="connsiteY11" fmla="*/ 11968 h 177894"/>
                <a:gd name="connsiteX12" fmla="*/ 187472 w 286949"/>
                <a:gd name="connsiteY12" fmla="*/ 4630 h 177894"/>
                <a:gd name="connsiteX13" fmla="*/ 182195 w 286949"/>
                <a:gd name="connsiteY13" fmla="*/ 75 h 177894"/>
                <a:gd name="connsiteX14" fmla="*/ 145259 w 286949"/>
                <a:gd name="connsiteY14" fmla="*/ 834 h 177894"/>
                <a:gd name="connsiteX15" fmla="*/ 129177 w 286949"/>
                <a:gd name="connsiteY15" fmla="*/ 581 h 177894"/>
                <a:gd name="connsiteX16" fmla="*/ 112342 w 286949"/>
                <a:gd name="connsiteY16" fmla="*/ 75 h 177894"/>
                <a:gd name="connsiteX17" fmla="*/ 105558 w 286949"/>
                <a:gd name="connsiteY17" fmla="*/ 7413 h 177894"/>
                <a:gd name="connsiteX18" fmla="*/ 113850 w 286949"/>
                <a:gd name="connsiteY18" fmla="*/ 11968 h 177894"/>
                <a:gd name="connsiteX19" fmla="*/ 125911 w 286949"/>
                <a:gd name="connsiteY19" fmla="*/ 12474 h 177894"/>
                <a:gd name="connsiteX20" fmla="*/ 129177 w 286949"/>
                <a:gd name="connsiteY20" fmla="*/ 37779 h 177894"/>
                <a:gd name="connsiteX21" fmla="*/ 127167 w 286949"/>
                <a:gd name="connsiteY21" fmla="*/ 41828 h 177894"/>
                <a:gd name="connsiteX22" fmla="*/ 71637 w 286949"/>
                <a:gd name="connsiteY22" fmla="*/ 130396 h 177894"/>
                <a:gd name="connsiteX23" fmla="*/ 56561 w 286949"/>
                <a:gd name="connsiteY23" fmla="*/ 13233 h 177894"/>
                <a:gd name="connsiteX24" fmla="*/ 72893 w 286949"/>
                <a:gd name="connsiteY24" fmla="*/ 11968 h 177894"/>
                <a:gd name="connsiteX25" fmla="*/ 80180 w 286949"/>
                <a:gd name="connsiteY25" fmla="*/ 10450 h 177894"/>
                <a:gd name="connsiteX26" fmla="*/ 82190 w 286949"/>
                <a:gd name="connsiteY26" fmla="*/ 4630 h 177894"/>
                <a:gd name="connsiteX27" fmla="*/ 76913 w 286949"/>
                <a:gd name="connsiteY27" fmla="*/ 75 h 177894"/>
                <a:gd name="connsiteX28" fmla="*/ 39726 w 286949"/>
                <a:gd name="connsiteY28" fmla="*/ 834 h 177894"/>
                <a:gd name="connsiteX29" fmla="*/ 23644 w 286949"/>
                <a:gd name="connsiteY29" fmla="*/ 581 h 177894"/>
                <a:gd name="connsiteX30" fmla="*/ 7061 w 286949"/>
                <a:gd name="connsiteY30" fmla="*/ 75 h 177894"/>
                <a:gd name="connsiteX31" fmla="*/ 276 w 286949"/>
                <a:gd name="connsiteY31" fmla="*/ 7413 h 177894"/>
                <a:gd name="connsiteX32" fmla="*/ 8568 w 286949"/>
                <a:gd name="connsiteY32" fmla="*/ 11968 h 177894"/>
                <a:gd name="connsiteX33" fmla="*/ 20629 w 286949"/>
                <a:gd name="connsiteY33" fmla="*/ 12474 h 177894"/>
                <a:gd name="connsiteX34" fmla="*/ 40982 w 286949"/>
                <a:gd name="connsiteY34" fmla="*/ 170378 h 177894"/>
                <a:gd name="connsiteX35" fmla="*/ 48269 w 286949"/>
                <a:gd name="connsiteY35" fmla="*/ 177970 h 177894"/>
                <a:gd name="connsiteX36" fmla="*/ 58822 w 286949"/>
                <a:gd name="connsiteY36" fmla="*/ 171390 h 177894"/>
                <a:gd name="connsiteX37" fmla="*/ 131439 w 286949"/>
                <a:gd name="connsiteY37" fmla="*/ 55240 h 177894"/>
                <a:gd name="connsiteX38" fmla="*/ 146264 w 286949"/>
                <a:gd name="connsiteY38" fmla="*/ 170378 h 177894"/>
                <a:gd name="connsiteX39" fmla="*/ 153802 w 286949"/>
                <a:gd name="connsiteY39" fmla="*/ 177970 h 177894"/>
                <a:gd name="connsiteX40" fmla="*/ 164104 w 286949"/>
                <a:gd name="connsiteY40" fmla="*/ 171390 h 177894"/>
                <a:gd name="connsiteX41" fmla="*/ 257827 w 286949"/>
                <a:gd name="connsiteY41" fmla="*/ 2158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6949" h="177894">
                  <a:moveTo>
                    <a:pt x="257827" y="21584"/>
                  </a:moveTo>
                  <a:cubicBezTo>
                    <a:pt x="260842" y="16776"/>
                    <a:pt x="263858" y="12221"/>
                    <a:pt x="279687" y="11968"/>
                  </a:cubicBezTo>
                  <a:cubicBezTo>
                    <a:pt x="282703" y="11968"/>
                    <a:pt x="287226" y="11968"/>
                    <a:pt x="287226" y="4630"/>
                  </a:cubicBezTo>
                  <a:cubicBezTo>
                    <a:pt x="287226" y="2352"/>
                    <a:pt x="285215" y="75"/>
                    <a:pt x="282703" y="75"/>
                  </a:cubicBezTo>
                  <a:cubicBezTo>
                    <a:pt x="275918" y="75"/>
                    <a:pt x="268380" y="834"/>
                    <a:pt x="261345" y="834"/>
                  </a:cubicBezTo>
                  <a:cubicBezTo>
                    <a:pt x="251797" y="834"/>
                    <a:pt x="241746" y="75"/>
                    <a:pt x="232449" y="75"/>
                  </a:cubicBezTo>
                  <a:cubicBezTo>
                    <a:pt x="230439" y="75"/>
                    <a:pt x="225665" y="75"/>
                    <a:pt x="225665" y="7413"/>
                  </a:cubicBezTo>
                  <a:cubicBezTo>
                    <a:pt x="225665" y="11968"/>
                    <a:pt x="230187" y="11968"/>
                    <a:pt x="231946" y="11968"/>
                  </a:cubicBezTo>
                  <a:cubicBezTo>
                    <a:pt x="232951" y="11968"/>
                    <a:pt x="243002" y="11968"/>
                    <a:pt x="249535" y="14752"/>
                  </a:cubicBezTo>
                  <a:lnTo>
                    <a:pt x="176918" y="130396"/>
                  </a:lnTo>
                  <a:lnTo>
                    <a:pt x="161842" y="13233"/>
                  </a:lnTo>
                  <a:cubicBezTo>
                    <a:pt x="166616" y="12221"/>
                    <a:pt x="174406" y="11968"/>
                    <a:pt x="178175" y="11968"/>
                  </a:cubicBezTo>
                  <a:cubicBezTo>
                    <a:pt x="183451" y="11968"/>
                    <a:pt x="187472" y="11968"/>
                    <a:pt x="187472" y="4630"/>
                  </a:cubicBezTo>
                  <a:cubicBezTo>
                    <a:pt x="187472" y="4377"/>
                    <a:pt x="187472" y="75"/>
                    <a:pt x="182195" y="75"/>
                  </a:cubicBezTo>
                  <a:cubicBezTo>
                    <a:pt x="173903" y="75"/>
                    <a:pt x="153550" y="834"/>
                    <a:pt x="145259" y="834"/>
                  </a:cubicBezTo>
                  <a:cubicBezTo>
                    <a:pt x="139982" y="834"/>
                    <a:pt x="134454" y="581"/>
                    <a:pt x="129177" y="581"/>
                  </a:cubicBezTo>
                  <a:cubicBezTo>
                    <a:pt x="121891" y="581"/>
                    <a:pt x="112845" y="75"/>
                    <a:pt x="112342" y="75"/>
                  </a:cubicBezTo>
                  <a:cubicBezTo>
                    <a:pt x="110583" y="75"/>
                    <a:pt x="105558" y="75"/>
                    <a:pt x="105558" y="7413"/>
                  </a:cubicBezTo>
                  <a:cubicBezTo>
                    <a:pt x="105558" y="11968"/>
                    <a:pt x="109830" y="11968"/>
                    <a:pt x="113850" y="11968"/>
                  </a:cubicBezTo>
                  <a:cubicBezTo>
                    <a:pt x="117619" y="11968"/>
                    <a:pt x="122644" y="12221"/>
                    <a:pt x="125911" y="12474"/>
                  </a:cubicBezTo>
                  <a:lnTo>
                    <a:pt x="129177" y="37779"/>
                  </a:lnTo>
                  <a:cubicBezTo>
                    <a:pt x="129177" y="38538"/>
                    <a:pt x="129177" y="39045"/>
                    <a:pt x="127167" y="41828"/>
                  </a:cubicBezTo>
                  <a:lnTo>
                    <a:pt x="71637" y="130396"/>
                  </a:lnTo>
                  <a:lnTo>
                    <a:pt x="56561" y="13233"/>
                  </a:lnTo>
                  <a:cubicBezTo>
                    <a:pt x="61335" y="12221"/>
                    <a:pt x="69124" y="11968"/>
                    <a:pt x="72893" y="11968"/>
                  </a:cubicBezTo>
                  <a:cubicBezTo>
                    <a:pt x="78672" y="11968"/>
                    <a:pt x="78924" y="11715"/>
                    <a:pt x="80180" y="10450"/>
                  </a:cubicBezTo>
                  <a:cubicBezTo>
                    <a:pt x="81688" y="9185"/>
                    <a:pt x="82190" y="4883"/>
                    <a:pt x="82190" y="4630"/>
                  </a:cubicBezTo>
                  <a:cubicBezTo>
                    <a:pt x="82190" y="4377"/>
                    <a:pt x="82190" y="75"/>
                    <a:pt x="76913" y="75"/>
                  </a:cubicBezTo>
                  <a:cubicBezTo>
                    <a:pt x="68622" y="75"/>
                    <a:pt x="48017" y="834"/>
                    <a:pt x="39726" y="834"/>
                  </a:cubicBezTo>
                  <a:cubicBezTo>
                    <a:pt x="34449" y="834"/>
                    <a:pt x="28921" y="581"/>
                    <a:pt x="23644" y="581"/>
                  </a:cubicBezTo>
                  <a:cubicBezTo>
                    <a:pt x="16860" y="581"/>
                    <a:pt x="7312" y="75"/>
                    <a:pt x="7061" y="75"/>
                  </a:cubicBezTo>
                  <a:cubicBezTo>
                    <a:pt x="5050" y="75"/>
                    <a:pt x="276" y="75"/>
                    <a:pt x="276" y="7413"/>
                  </a:cubicBezTo>
                  <a:cubicBezTo>
                    <a:pt x="276" y="11968"/>
                    <a:pt x="4297" y="11968"/>
                    <a:pt x="8568" y="11968"/>
                  </a:cubicBezTo>
                  <a:cubicBezTo>
                    <a:pt x="12337" y="11968"/>
                    <a:pt x="17363" y="12221"/>
                    <a:pt x="20629" y="12474"/>
                  </a:cubicBezTo>
                  <a:lnTo>
                    <a:pt x="40982" y="170378"/>
                  </a:lnTo>
                  <a:cubicBezTo>
                    <a:pt x="41736" y="175439"/>
                    <a:pt x="42238" y="177970"/>
                    <a:pt x="48269" y="177970"/>
                  </a:cubicBezTo>
                  <a:cubicBezTo>
                    <a:pt x="53545" y="177970"/>
                    <a:pt x="55807" y="176198"/>
                    <a:pt x="58822" y="171390"/>
                  </a:cubicBezTo>
                  <a:lnTo>
                    <a:pt x="131439" y="55240"/>
                  </a:lnTo>
                  <a:lnTo>
                    <a:pt x="146264" y="170378"/>
                  </a:lnTo>
                  <a:cubicBezTo>
                    <a:pt x="147017" y="176198"/>
                    <a:pt x="147771" y="177970"/>
                    <a:pt x="153802" y="177970"/>
                  </a:cubicBezTo>
                  <a:cubicBezTo>
                    <a:pt x="159330" y="177970"/>
                    <a:pt x="161340" y="175945"/>
                    <a:pt x="164104" y="171390"/>
                  </a:cubicBezTo>
                  <a:lnTo>
                    <a:pt x="257827" y="21584"/>
                  </a:lnTo>
                  <a:close/>
                </a:path>
              </a:pathLst>
            </a:custGeom>
            <a:solidFill>
              <a:srgbClr val="000000"/>
            </a:solidFill>
            <a:ln w="25221"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771681FA-3266-4911-7316-62B5B4C106CF}"/>
                </a:ext>
              </a:extLst>
            </p:cNvPr>
            <p:cNvSpPr/>
            <p:nvPr>
              <p:custDataLst>
                <p:tags r:id="rId118"/>
              </p:custDataLst>
            </p:nvPr>
          </p:nvSpPr>
          <p:spPr>
            <a:xfrm>
              <a:off x="9795548" y="4352908"/>
              <a:ext cx="90406" cy="124703"/>
            </a:xfrm>
            <a:custGeom>
              <a:avLst/>
              <a:gdLst>
                <a:gd name="connsiteX0" fmla="*/ 89990 w 90406"/>
                <a:gd name="connsiteY0" fmla="*/ 5390 h 124703"/>
                <a:gd name="connsiteX1" fmla="*/ 90694 w 90406"/>
                <a:gd name="connsiteY1" fmla="*/ 2556 h 124703"/>
                <a:gd name="connsiteX2" fmla="*/ 87880 w 90406"/>
                <a:gd name="connsiteY2" fmla="*/ 76 h 124703"/>
                <a:gd name="connsiteX3" fmla="*/ 65366 w 90406"/>
                <a:gd name="connsiteY3" fmla="*/ 1848 h 124703"/>
                <a:gd name="connsiteX4" fmla="*/ 61496 w 90406"/>
                <a:gd name="connsiteY4" fmla="*/ 5922 h 124703"/>
                <a:gd name="connsiteX5" fmla="*/ 66069 w 90406"/>
                <a:gd name="connsiteY5" fmla="*/ 8402 h 124703"/>
                <a:gd name="connsiteX6" fmla="*/ 74512 w 90406"/>
                <a:gd name="connsiteY6" fmla="*/ 11059 h 124703"/>
                <a:gd name="connsiteX7" fmla="*/ 73809 w 90406"/>
                <a:gd name="connsiteY7" fmla="*/ 14956 h 124703"/>
                <a:gd name="connsiteX8" fmla="*/ 63783 w 90406"/>
                <a:gd name="connsiteY8" fmla="*/ 55343 h 124703"/>
                <a:gd name="connsiteX9" fmla="*/ 45666 w 90406"/>
                <a:gd name="connsiteY9" fmla="*/ 44892 h 124703"/>
                <a:gd name="connsiteX10" fmla="*/ 287 w 90406"/>
                <a:gd name="connsiteY10" fmla="*/ 95375 h 124703"/>
                <a:gd name="connsiteX11" fmla="*/ 26846 w 90406"/>
                <a:gd name="connsiteY11" fmla="*/ 124780 h 124703"/>
                <a:gd name="connsiteX12" fmla="*/ 51823 w 90406"/>
                <a:gd name="connsiteY12" fmla="*/ 112380 h 124703"/>
                <a:gd name="connsiteX13" fmla="*/ 69939 w 90406"/>
                <a:gd name="connsiteY13" fmla="*/ 124780 h 124703"/>
                <a:gd name="connsiteX14" fmla="*/ 83834 w 90406"/>
                <a:gd name="connsiteY14" fmla="*/ 115392 h 124703"/>
                <a:gd name="connsiteX15" fmla="*/ 89990 w 90406"/>
                <a:gd name="connsiteY15" fmla="*/ 97678 h 124703"/>
                <a:gd name="connsiteX16" fmla="*/ 87176 w 90406"/>
                <a:gd name="connsiteY16" fmla="*/ 95375 h 124703"/>
                <a:gd name="connsiteX17" fmla="*/ 83307 w 90406"/>
                <a:gd name="connsiteY17" fmla="*/ 100866 h 124703"/>
                <a:gd name="connsiteX18" fmla="*/ 70467 w 90406"/>
                <a:gd name="connsiteY18" fmla="*/ 119820 h 124703"/>
                <a:gd name="connsiteX19" fmla="*/ 64662 w 90406"/>
                <a:gd name="connsiteY19" fmla="*/ 111140 h 124703"/>
                <a:gd name="connsiteX20" fmla="*/ 65542 w 90406"/>
                <a:gd name="connsiteY20" fmla="*/ 103878 h 124703"/>
                <a:gd name="connsiteX21" fmla="*/ 89990 w 90406"/>
                <a:gd name="connsiteY21" fmla="*/ 5390 h 124703"/>
                <a:gd name="connsiteX22" fmla="*/ 52526 w 90406"/>
                <a:gd name="connsiteY22" fmla="*/ 100866 h 124703"/>
                <a:gd name="connsiteX23" fmla="*/ 43556 w 90406"/>
                <a:gd name="connsiteY23" fmla="*/ 112735 h 124703"/>
                <a:gd name="connsiteX24" fmla="*/ 27374 w 90406"/>
                <a:gd name="connsiteY24" fmla="*/ 119820 h 124703"/>
                <a:gd name="connsiteX25" fmla="*/ 14534 w 90406"/>
                <a:gd name="connsiteY25" fmla="*/ 102638 h 124703"/>
                <a:gd name="connsiteX26" fmla="*/ 23680 w 90406"/>
                <a:gd name="connsiteY26" fmla="*/ 66679 h 124703"/>
                <a:gd name="connsiteX27" fmla="*/ 45666 w 90406"/>
                <a:gd name="connsiteY27" fmla="*/ 49851 h 124703"/>
                <a:gd name="connsiteX28" fmla="*/ 61320 w 90406"/>
                <a:gd name="connsiteY28" fmla="*/ 65262 h 124703"/>
                <a:gd name="connsiteX29" fmla="*/ 60793 w 90406"/>
                <a:gd name="connsiteY29" fmla="*/ 67742 h 124703"/>
                <a:gd name="connsiteX30" fmla="*/ 52526 w 90406"/>
                <a:gd name="connsiteY30" fmla="*/ 100866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06" h="124703">
                  <a:moveTo>
                    <a:pt x="89990" y="5390"/>
                  </a:moveTo>
                  <a:cubicBezTo>
                    <a:pt x="90166" y="5036"/>
                    <a:pt x="90694" y="2733"/>
                    <a:pt x="90694" y="2556"/>
                  </a:cubicBezTo>
                  <a:cubicBezTo>
                    <a:pt x="90694" y="1670"/>
                    <a:pt x="89990" y="76"/>
                    <a:pt x="87880" y="76"/>
                  </a:cubicBezTo>
                  <a:cubicBezTo>
                    <a:pt x="84362" y="76"/>
                    <a:pt x="69763" y="1493"/>
                    <a:pt x="65366" y="1848"/>
                  </a:cubicBezTo>
                  <a:cubicBezTo>
                    <a:pt x="63959" y="2025"/>
                    <a:pt x="61496" y="2202"/>
                    <a:pt x="61496" y="5922"/>
                  </a:cubicBezTo>
                  <a:cubicBezTo>
                    <a:pt x="61496" y="8402"/>
                    <a:pt x="63959" y="8402"/>
                    <a:pt x="66069" y="8402"/>
                  </a:cubicBezTo>
                  <a:cubicBezTo>
                    <a:pt x="74512" y="8402"/>
                    <a:pt x="74512" y="9642"/>
                    <a:pt x="74512" y="11059"/>
                  </a:cubicBezTo>
                  <a:cubicBezTo>
                    <a:pt x="74512" y="12299"/>
                    <a:pt x="74160" y="13361"/>
                    <a:pt x="73809" y="14956"/>
                  </a:cubicBezTo>
                  <a:lnTo>
                    <a:pt x="63783" y="55343"/>
                  </a:lnTo>
                  <a:cubicBezTo>
                    <a:pt x="60089" y="49497"/>
                    <a:pt x="54109" y="44892"/>
                    <a:pt x="45666" y="44892"/>
                  </a:cubicBezTo>
                  <a:cubicBezTo>
                    <a:pt x="23153" y="44892"/>
                    <a:pt x="287" y="69868"/>
                    <a:pt x="287" y="95375"/>
                  </a:cubicBezTo>
                  <a:cubicBezTo>
                    <a:pt x="287" y="112557"/>
                    <a:pt x="11720" y="124780"/>
                    <a:pt x="26846" y="124780"/>
                  </a:cubicBezTo>
                  <a:cubicBezTo>
                    <a:pt x="36344" y="124780"/>
                    <a:pt x="44787" y="119289"/>
                    <a:pt x="51823" y="112380"/>
                  </a:cubicBezTo>
                  <a:cubicBezTo>
                    <a:pt x="55164" y="123008"/>
                    <a:pt x="65366" y="124780"/>
                    <a:pt x="69939" y="124780"/>
                  </a:cubicBezTo>
                  <a:cubicBezTo>
                    <a:pt x="76271" y="124780"/>
                    <a:pt x="80668" y="120883"/>
                    <a:pt x="83834" y="115392"/>
                  </a:cubicBezTo>
                  <a:cubicBezTo>
                    <a:pt x="87704" y="108483"/>
                    <a:pt x="89990" y="98387"/>
                    <a:pt x="89990" y="97678"/>
                  </a:cubicBezTo>
                  <a:cubicBezTo>
                    <a:pt x="89990" y="95375"/>
                    <a:pt x="87704" y="95375"/>
                    <a:pt x="87176" y="95375"/>
                  </a:cubicBezTo>
                  <a:cubicBezTo>
                    <a:pt x="84714" y="95375"/>
                    <a:pt x="84538" y="96084"/>
                    <a:pt x="83307" y="100866"/>
                  </a:cubicBezTo>
                  <a:cubicBezTo>
                    <a:pt x="81196" y="109369"/>
                    <a:pt x="77854" y="119820"/>
                    <a:pt x="70467" y="119820"/>
                  </a:cubicBezTo>
                  <a:cubicBezTo>
                    <a:pt x="65894" y="119820"/>
                    <a:pt x="64662" y="115923"/>
                    <a:pt x="64662" y="111140"/>
                  </a:cubicBezTo>
                  <a:cubicBezTo>
                    <a:pt x="64662" y="107775"/>
                    <a:pt x="65014" y="106181"/>
                    <a:pt x="65542" y="103878"/>
                  </a:cubicBezTo>
                  <a:lnTo>
                    <a:pt x="89990" y="5390"/>
                  </a:lnTo>
                  <a:close/>
                  <a:moveTo>
                    <a:pt x="52526" y="100866"/>
                  </a:moveTo>
                  <a:cubicBezTo>
                    <a:pt x="51295" y="105826"/>
                    <a:pt x="47425" y="109369"/>
                    <a:pt x="43556" y="112735"/>
                  </a:cubicBezTo>
                  <a:cubicBezTo>
                    <a:pt x="41973" y="114152"/>
                    <a:pt x="34937" y="119820"/>
                    <a:pt x="27374" y="119820"/>
                  </a:cubicBezTo>
                  <a:cubicBezTo>
                    <a:pt x="20866" y="119820"/>
                    <a:pt x="14534" y="115214"/>
                    <a:pt x="14534" y="102638"/>
                  </a:cubicBezTo>
                  <a:cubicBezTo>
                    <a:pt x="14534" y="93250"/>
                    <a:pt x="19635" y="73765"/>
                    <a:pt x="23680" y="66679"/>
                  </a:cubicBezTo>
                  <a:cubicBezTo>
                    <a:pt x="31771" y="52508"/>
                    <a:pt x="40742" y="49851"/>
                    <a:pt x="45666" y="49851"/>
                  </a:cubicBezTo>
                  <a:cubicBezTo>
                    <a:pt x="57979" y="49851"/>
                    <a:pt x="61320" y="63314"/>
                    <a:pt x="61320" y="65262"/>
                  </a:cubicBezTo>
                  <a:cubicBezTo>
                    <a:pt x="61320" y="65971"/>
                    <a:pt x="60969" y="67211"/>
                    <a:pt x="60793" y="67742"/>
                  </a:cubicBezTo>
                  <a:lnTo>
                    <a:pt x="52526" y="100866"/>
                  </a:lnTo>
                  <a:close/>
                </a:path>
              </a:pathLst>
            </a:custGeom>
            <a:solidFill>
              <a:srgbClr val="000000"/>
            </a:solidFill>
            <a:ln w="25221"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E768F653-614B-BABC-6E46-D093E25BE72A}"/>
                </a:ext>
              </a:extLst>
            </p:cNvPr>
            <p:cNvSpPr/>
            <p:nvPr>
              <p:custDataLst>
                <p:tags r:id="rId119"/>
              </p:custDataLst>
            </p:nvPr>
          </p:nvSpPr>
          <p:spPr>
            <a:xfrm>
              <a:off x="9916304" y="4323503"/>
              <a:ext cx="105281" cy="116403"/>
            </a:xfrm>
            <a:custGeom>
              <a:avLst/>
              <a:gdLst>
                <a:gd name="connsiteX0" fmla="*/ 89995 w 105281"/>
                <a:gd name="connsiteY0" fmla="*/ 14752 h 116403"/>
                <a:gd name="connsiteX1" fmla="*/ 79442 w 105281"/>
                <a:gd name="connsiteY1" fmla="*/ 29176 h 116403"/>
                <a:gd name="connsiteX2" fmla="*/ 90246 w 105281"/>
                <a:gd name="connsiteY2" fmla="*/ 39551 h 116403"/>
                <a:gd name="connsiteX3" fmla="*/ 105574 w 105281"/>
                <a:gd name="connsiteY3" fmla="*/ 22343 h 116403"/>
                <a:gd name="connsiteX4" fmla="*/ 69642 w 105281"/>
                <a:gd name="connsiteY4" fmla="*/ 75 h 116403"/>
                <a:gd name="connsiteX5" fmla="*/ 36726 w 105281"/>
                <a:gd name="connsiteY5" fmla="*/ 9438 h 116403"/>
                <a:gd name="connsiteX6" fmla="*/ 21399 w 105281"/>
                <a:gd name="connsiteY6" fmla="*/ 39045 h 116403"/>
                <a:gd name="connsiteX7" fmla="*/ 30444 w 105281"/>
                <a:gd name="connsiteY7" fmla="*/ 58276 h 116403"/>
                <a:gd name="connsiteX8" fmla="*/ 58838 w 105281"/>
                <a:gd name="connsiteY8" fmla="*/ 67892 h 116403"/>
                <a:gd name="connsiteX9" fmla="*/ 81452 w 105281"/>
                <a:gd name="connsiteY9" fmla="*/ 83329 h 116403"/>
                <a:gd name="connsiteX10" fmla="*/ 44013 w 105281"/>
                <a:gd name="connsiteY10" fmla="*/ 107368 h 116403"/>
                <a:gd name="connsiteX11" fmla="*/ 16876 w 105281"/>
                <a:gd name="connsiteY11" fmla="*/ 100789 h 116403"/>
                <a:gd name="connsiteX12" fmla="*/ 30695 w 105281"/>
                <a:gd name="connsiteY12" fmla="*/ 83329 h 116403"/>
                <a:gd name="connsiteX13" fmla="*/ 18383 w 105281"/>
                <a:gd name="connsiteY13" fmla="*/ 71688 h 116403"/>
                <a:gd name="connsiteX14" fmla="*/ 292 w 105281"/>
                <a:gd name="connsiteY14" fmla="*/ 91426 h 116403"/>
                <a:gd name="connsiteX15" fmla="*/ 43510 w 105281"/>
                <a:gd name="connsiteY15" fmla="*/ 116478 h 116403"/>
                <a:gd name="connsiteX16" fmla="*/ 100800 w 105281"/>
                <a:gd name="connsiteY16" fmla="*/ 72953 h 116403"/>
                <a:gd name="connsiteX17" fmla="*/ 90749 w 105281"/>
                <a:gd name="connsiteY17" fmla="*/ 52456 h 116403"/>
                <a:gd name="connsiteX18" fmla="*/ 64617 w 105281"/>
                <a:gd name="connsiteY18" fmla="*/ 42334 h 116403"/>
                <a:gd name="connsiteX19" fmla="*/ 40997 w 105281"/>
                <a:gd name="connsiteY19" fmla="*/ 28669 h 116403"/>
                <a:gd name="connsiteX20" fmla="*/ 69140 w 105281"/>
                <a:gd name="connsiteY20" fmla="*/ 9185 h 116403"/>
                <a:gd name="connsiteX21" fmla="*/ 89995 w 105281"/>
                <a:gd name="connsiteY21" fmla="*/ 1475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281" h="116403">
                  <a:moveTo>
                    <a:pt x="89995" y="14752"/>
                  </a:moveTo>
                  <a:cubicBezTo>
                    <a:pt x="81703" y="18041"/>
                    <a:pt x="79442" y="25633"/>
                    <a:pt x="79442" y="29176"/>
                  </a:cubicBezTo>
                  <a:cubicBezTo>
                    <a:pt x="79442" y="35755"/>
                    <a:pt x="84718" y="39551"/>
                    <a:pt x="90246" y="39551"/>
                  </a:cubicBezTo>
                  <a:cubicBezTo>
                    <a:pt x="96277" y="39551"/>
                    <a:pt x="105574" y="34490"/>
                    <a:pt x="105574" y="22343"/>
                  </a:cubicBezTo>
                  <a:cubicBezTo>
                    <a:pt x="105574" y="8931"/>
                    <a:pt x="92256" y="75"/>
                    <a:pt x="69642" y="75"/>
                  </a:cubicBezTo>
                  <a:cubicBezTo>
                    <a:pt x="62355" y="75"/>
                    <a:pt x="48284" y="581"/>
                    <a:pt x="36726" y="9438"/>
                  </a:cubicBezTo>
                  <a:cubicBezTo>
                    <a:pt x="25419" y="18041"/>
                    <a:pt x="21399" y="32718"/>
                    <a:pt x="21399" y="39045"/>
                  </a:cubicBezTo>
                  <a:cubicBezTo>
                    <a:pt x="21399" y="46636"/>
                    <a:pt x="24916" y="53722"/>
                    <a:pt x="30444" y="58276"/>
                  </a:cubicBezTo>
                  <a:cubicBezTo>
                    <a:pt x="37480" y="63844"/>
                    <a:pt x="41751" y="64603"/>
                    <a:pt x="58838" y="67892"/>
                  </a:cubicBezTo>
                  <a:cubicBezTo>
                    <a:pt x="66376" y="69158"/>
                    <a:pt x="81452" y="71941"/>
                    <a:pt x="81452" y="83329"/>
                  </a:cubicBezTo>
                  <a:cubicBezTo>
                    <a:pt x="81452" y="84341"/>
                    <a:pt x="81452" y="107368"/>
                    <a:pt x="44013" y="107368"/>
                  </a:cubicBezTo>
                  <a:cubicBezTo>
                    <a:pt x="31701" y="107368"/>
                    <a:pt x="22404" y="104838"/>
                    <a:pt x="16876" y="100789"/>
                  </a:cubicBezTo>
                  <a:cubicBezTo>
                    <a:pt x="25419" y="98259"/>
                    <a:pt x="30695" y="90920"/>
                    <a:pt x="30695" y="83329"/>
                  </a:cubicBezTo>
                  <a:cubicBezTo>
                    <a:pt x="30695" y="74219"/>
                    <a:pt x="23409" y="71688"/>
                    <a:pt x="18383" y="71688"/>
                  </a:cubicBezTo>
                  <a:cubicBezTo>
                    <a:pt x="9840" y="71688"/>
                    <a:pt x="292" y="78774"/>
                    <a:pt x="292" y="91426"/>
                  </a:cubicBezTo>
                  <a:cubicBezTo>
                    <a:pt x="292" y="107874"/>
                    <a:pt x="17881" y="116478"/>
                    <a:pt x="43510" y="116478"/>
                  </a:cubicBezTo>
                  <a:cubicBezTo>
                    <a:pt x="100800" y="116478"/>
                    <a:pt x="100800" y="73206"/>
                    <a:pt x="100800" y="72953"/>
                  </a:cubicBezTo>
                  <a:cubicBezTo>
                    <a:pt x="100800" y="64350"/>
                    <a:pt x="96528" y="57517"/>
                    <a:pt x="90749" y="52456"/>
                  </a:cubicBezTo>
                  <a:cubicBezTo>
                    <a:pt x="82959" y="45624"/>
                    <a:pt x="73411" y="43853"/>
                    <a:pt x="64617" y="42334"/>
                  </a:cubicBezTo>
                  <a:cubicBezTo>
                    <a:pt x="50797" y="39804"/>
                    <a:pt x="40997" y="38032"/>
                    <a:pt x="40997" y="28669"/>
                  </a:cubicBezTo>
                  <a:cubicBezTo>
                    <a:pt x="40997" y="28163"/>
                    <a:pt x="40997" y="9185"/>
                    <a:pt x="69140" y="9185"/>
                  </a:cubicBezTo>
                  <a:cubicBezTo>
                    <a:pt x="74165" y="9185"/>
                    <a:pt x="83211" y="9691"/>
                    <a:pt x="89995" y="14752"/>
                  </a:cubicBezTo>
                  <a:close/>
                </a:path>
              </a:pathLst>
            </a:custGeom>
            <a:solidFill>
              <a:srgbClr val="000000"/>
            </a:solidFill>
            <a:ln w="25221"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0F1C80EF-ACFC-1AA0-DD9B-22BADC4E214B}"/>
                </a:ext>
              </a:extLst>
            </p:cNvPr>
            <p:cNvSpPr/>
            <p:nvPr>
              <p:custDataLst>
                <p:tags r:id="rId120"/>
              </p:custDataLst>
            </p:nvPr>
          </p:nvSpPr>
          <p:spPr>
            <a:xfrm>
              <a:off x="10043735" y="4358399"/>
              <a:ext cx="53294" cy="119212"/>
            </a:xfrm>
            <a:custGeom>
              <a:avLst/>
              <a:gdLst>
                <a:gd name="connsiteX0" fmla="*/ 49018 w 53294"/>
                <a:gd name="connsiteY0" fmla="*/ 6807 h 119212"/>
                <a:gd name="connsiteX1" fmla="*/ 41983 w 53294"/>
                <a:gd name="connsiteY1" fmla="*/ 76 h 119212"/>
                <a:gd name="connsiteX2" fmla="*/ 32133 w 53294"/>
                <a:gd name="connsiteY2" fmla="*/ 9819 h 119212"/>
                <a:gd name="connsiteX3" fmla="*/ 39168 w 53294"/>
                <a:gd name="connsiteY3" fmla="*/ 16550 h 119212"/>
                <a:gd name="connsiteX4" fmla="*/ 49018 w 53294"/>
                <a:gd name="connsiteY4" fmla="*/ 6807 h 119212"/>
                <a:gd name="connsiteX5" fmla="*/ 13137 w 53294"/>
                <a:gd name="connsiteY5" fmla="*/ 96792 h 119212"/>
                <a:gd name="connsiteX6" fmla="*/ 11554 w 53294"/>
                <a:gd name="connsiteY6" fmla="*/ 104232 h 119212"/>
                <a:gd name="connsiteX7" fmla="*/ 28263 w 53294"/>
                <a:gd name="connsiteY7" fmla="*/ 119289 h 119212"/>
                <a:gd name="connsiteX8" fmla="*/ 53591 w 53294"/>
                <a:gd name="connsiteY8" fmla="*/ 92187 h 119212"/>
                <a:gd name="connsiteX9" fmla="*/ 50777 w 53294"/>
                <a:gd name="connsiteY9" fmla="*/ 89884 h 119212"/>
                <a:gd name="connsiteX10" fmla="*/ 47435 w 53294"/>
                <a:gd name="connsiteY10" fmla="*/ 92895 h 119212"/>
                <a:gd name="connsiteX11" fmla="*/ 28791 w 53294"/>
                <a:gd name="connsiteY11" fmla="*/ 114329 h 119212"/>
                <a:gd name="connsiteX12" fmla="*/ 24394 w 53294"/>
                <a:gd name="connsiteY12" fmla="*/ 108129 h 119212"/>
                <a:gd name="connsiteX13" fmla="*/ 27208 w 53294"/>
                <a:gd name="connsiteY13" fmla="*/ 96792 h 119212"/>
                <a:gd name="connsiteX14" fmla="*/ 32837 w 53294"/>
                <a:gd name="connsiteY14" fmla="*/ 82621 h 119212"/>
                <a:gd name="connsiteX15" fmla="*/ 41455 w 53294"/>
                <a:gd name="connsiteY15" fmla="*/ 60125 h 119212"/>
                <a:gd name="connsiteX16" fmla="*/ 42510 w 53294"/>
                <a:gd name="connsiteY16" fmla="*/ 54457 h 119212"/>
                <a:gd name="connsiteX17" fmla="*/ 25801 w 53294"/>
                <a:gd name="connsiteY17" fmla="*/ 39400 h 119212"/>
                <a:gd name="connsiteX18" fmla="*/ 297 w 53294"/>
                <a:gd name="connsiteY18" fmla="*/ 66502 h 119212"/>
                <a:gd name="connsiteX19" fmla="*/ 3287 w 53294"/>
                <a:gd name="connsiteY19" fmla="*/ 68805 h 119212"/>
                <a:gd name="connsiteX20" fmla="*/ 6453 w 53294"/>
                <a:gd name="connsiteY20" fmla="*/ 65971 h 119212"/>
                <a:gd name="connsiteX21" fmla="*/ 25273 w 53294"/>
                <a:gd name="connsiteY21" fmla="*/ 44360 h 119212"/>
                <a:gd name="connsiteX22" fmla="*/ 29671 w 53294"/>
                <a:gd name="connsiteY22" fmla="*/ 50560 h 119212"/>
                <a:gd name="connsiteX23" fmla="*/ 24218 w 53294"/>
                <a:gd name="connsiteY23" fmla="*/ 68273 h 119212"/>
                <a:gd name="connsiteX24" fmla="*/ 13137 w 53294"/>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4" h="119212">
                  <a:moveTo>
                    <a:pt x="49018" y="6807"/>
                  </a:moveTo>
                  <a:cubicBezTo>
                    <a:pt x="49018" y="3973"/>
                    <a:pt x="46908" y="76"/>
                    <a:pt x="41983" y="76"/>
                  </a:cubicBezTo>
                  <a:cubicBezTo>
                    <a:pt x="37234" y="76"/>
                    <a:pt x="32133" y="4682"/>
                    <a:pt x="32133" y="9819"/>
                  </a:cubicBezTo>
                  <a:cubicBezTo>
                    <a:pt x="32133" y="12830"/>
                    <a:pt x="34420" y="16550"/>
                    <a:pt x="39168" y="16550"/>
                  </a:cubicBezTo>
                  <a:cubicBezTo>
                    <a:pt x="44269" y="16550"/>
                    <a:pt x="49018" y="11590"/>
                    <a:pt x="49018" y="6807"/>
                  </a:cubicBezTo>
                  <a:close/>
                  <a:moveTo>
                    <a:pt x="13137" y="96792"/>
                  </a:moveTo>
                  <a:cubicBezTo>
                    <a:pt x="12433" y="99095"/>
                    <a:pt x="11554" y="101221"/>
                    <a:pt x="11554" y="104232"/>
                  </a:cubicBezTo>
                  <a:cubicBezTo>
                    <a:pt x="11554" y="112557"/>
                    <a:pt x="18590" y="119289"/>
                    <a:pt x="28263" y="119289"/>
                  </a:cubicBezTo>
                  <a:cubicBezTo>
                    <a:pt x="45852" y="119289"/>
                    <a:pt x="53591" y="94844"/>
                    <a:pt x="53591" y="92187"/>
                  </a:cubicBezTo>
                  <a:cubicBezTo>
                    <a:pt x="53591" y="89884"/>
                    <a:pt x="51305" y="89884"/>
                    <a:pt x="50777" y="89884"/>
                  </a:cubicBezTo>
                  <a:cubicBezTo>
                    <a:pt x="48315" y="89884"/>
                    <a:pt x="48139" y="90947"/>
                    <a:pt x="47435" y="92895"/>
                  </a:cubicBezTo>
                  <a:cubicBezTo>
                    <a:pt x="43390" y="107066"/>
                    <a:pt x="35651" y="114329"/>
                    <a:pt x="28791" y="114329"/>
                  </a:cubicBezTo>
                  <a:cubicBezTo>
                    <a:pt x="25273" y="114329"/>
                    <a:pt x="24394" y="112026"/>
                    <a:pt x="24394" y="108129"/>
                  </a:cubicBezTo>
                  <a:cubicBezTo>
                    <a:pt x="24394" y="104055"/>
                    <a:pt x="25625" y="100689"/>
                    <a:pt x="27208" y="96792"/>
                  </a:cubicBezTo>
                  <a:cubicBezTo>
                    <a:pt x="28967" y="92010"/>
                    <a:pt x="30902" y="87227"/>
                    <a:pt x="32837" y="82621"/>
                  </a:cubicBezTo>
                  <a:cubicBezTo>
                    <a:pt x="34420" y="78370"/>
                    <a:pt x="40752" y="62251"/>
                    <a:pt x="41455" y="60125"/>
                  </a:cubicBezTo>
                  <a:cubicBezTo>
                    <a:pt x="41983" y="58354"/>
                    <a:pt x="42510" y="56228"/>
                    <a:pt x="42510" y="54457"/>
                  </a:cubicBezTo>
                  <a:cubicBezTo>
                    <a:pt x="42510" y="46131"/>
                    <a:pt x="35475" y="39400"/>
                    <a:pt x="25801" y="39400"/>
                  </a:cubicBezTo>
                  <a:cubicBezTo>
                    <a:pt x="8388" y="39400"/>
                    <a:pt x="297" y="63491"/>
                    <a:pt x="297" y="66502"/>
                  </a:cubicBezTo>
                  <a:cubicBezTo>
                    <a:pt x="297" y="68805"/>
                    <a:pt x="2760" y="68805"/>
                    <a:pt x="3287" y="68805"/>
                  </a:cubicBezTo>
                  <a:cubicBezTo>
                    <a:pt x="5750" y="68805"/>
                    <a:pt x="5926" y="67919"/>
                    <a:pt x="6453" y="65971"/>
                  </a:cubicBezTo>
                  <a:cubicBezTo>
                    <a:pt x="11026" y="50737"/>
                    <a:pt x="18765" y="44360"/>
                    <a:pt x="25273" y="44360"/>
                  </a:cubicBezTo>
                  <a:cubicBezTo>
                    <a:pt x="28088" y="44360"/>
                    <a:pt x="29671" y="45777"/>
                    <a:pt x="29671" y="50560"/>
                  </a:cubicBezTo>
                  <a:cubicBezTo>
                    <a:pt x="29671" y="54634"/>
                    <a:pt x="28615" y="57291"/>
                    <a:pt x="24218" y="68273"/>
                  </a:cubicBezTo>
                  <a:lnTo>
                    <a:pt x="13137" y="96792"/>
                  </a:lnTo>
                  <a:close/>
                </a:path>
              </a:pathLst>
            </a:custGeom>
            <a:solidFill>
              <a:srgbClr val="000000"/>
            </a:solidFill>
            <a:ln w="25221"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56B3CEF3-BAA7-E109-A551-890BDFB0AC96}"/>
                </a:ext>
              </a:extLst>
            </p:cNvPr>
            <p:cNvSpPr/>
            <p:nvPr>
              <p:custDataLst>
                <p:tags r:id="rId121"/>
              </p:custDataLst>
            </p:nvPr>
          </p:nvSpPr>
          <p:spPr>
            <a:xfrm>
              <a:off x="10133445" y="4248094"/>
              <a:ext cx="58294" cy="253051"/>
            </a:xfrm>
            <a:custGeom>
              <a:avLst/>
              <a:gdLst>
                <a:gd name="connsiteX0" fmla="*/ 58595 w 58294"/>
                <a:gd name="connsiteY0" fmla="*/ 126600 h 253051"/>
                <a:gd name="connsiteX1" fmla="*/ 42011 w 58294"/>
                <a:gd name="connsiteY1" fmla="*/ 47648 h 253051"/>
                <a:gd name="connsiteX2" fmla="*/ 2813 w 58294"/>
                <a:gd name="connsiteY2" fmla="*/ 75 h 253051"/>
                <a:gd name="connsiteX3" fmla="*/ 301 w 58294"/>
                <a:gd name="connsiteY3" fmla="*/ 2605 h 253051"/>
                <a:gd name="connsiteX4" fmla="*/ 5075 w 58294"/>
                <a:gd name="connsiteY4" fmla="*/ 8425 h 253051"/>
                <a:gd name="connsiteX5" fmla="*/ 44021 w 58294"/>
                <a:gd name="connsiteY5" fmla="*/ 126600 h 253051"/>
                <a:gd name="connsiteX6" fmla="*/ 3567 w 58294"/>
                <a:gd name="connsiteY6" fmla="*/ 246293 h 253051"/>
                <a:gd name="connsiteX7" fmla="*/ 301 w 58294"/>
                <a:gd name="connsiteY7" fmla="*/ 250595 h 253051"/>
                <a:gd name="connsiteX8" fmla="*/ 2813 w 58294"/>
                <a:gd name="connsiteY8" fmla="*/ 253126 h 253051"/>
                <a:gd name="connsiteX9" fmla="*/ 42765 w 58294"/>
                <a:gd name="connsiteY9" fmla="*/ 203781 h 253051"/>
                <a:gd name="connsiteX10" fmla="*/ 58595 w 58294"/>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4" h="253051">
                  <a:moveTo>
                    <a:pt x="58595" y="126600"/>
                  </a:moveTo>
                  <a:cubicBezTo>
                    <a:pt x="58595" y="106862"/>
                    <a:pt x="55831" y="76243"/>
                    <a:pt x="42011" y="47648"/>
                  </a:cubicBezTo>
                  <a:cubicBezTo>
                    <a:pt x="26935" y="16523"/>
                    <a:pt x="5326" y="75"/>
                    <a:pt x="2813" y="75"/>
                  </a:cubicBezTo>
                  <a:cubicBezTo>
                    <a:pt x="1306" y="75"/>
                    <a:pt x="301" y="1087"/>
                    <a:pt x="301" y="2605"/>
                  </a:cubicBezTo>
                  <a:cubicBezTo>
                    <a:pt x="301" y="3364"/>
                    <a:pt x="301" y="3871"/>
                    <a:pt x="5075" y="8425"/>
                  </a:cubicBezTo>
                  <a:cubicBezTo>
                    <a:pt x="29699" y="33477"/>
                    <a:pt x="44021" y="73713"/>
                    <a:pt x="44021" y="126600"/>
                  </a:cubicBezTo>
                  <a:cubicBezTo>
                    <a:pt x="44021" y="169872"/>
                    <a:pt x="34724" y="214409"/>
                    <a:pt x="3567" y="246293"/>
                  </a:cubicBezTo>
                  <a:cubicBezTo>
                    <a:pt x="301" y="249330"/>
                    <a:pt x="301" y="249836"/>
                    <a:pt x="301" y="250595"/>
                  </a:cubicBezTo>
                  <a:cubicBezTo>
                    <a:pt x="301" y="252114"/>
                    <a:pt x="1306" y="253126"/>
                    <a:pt x="2813" y="253126"/>
                  </a:cubicBezTo>
                  <a:cubicBezTo>
                    <a:pt x="5326" y="253126"/>
                    <a:pt x="27940" y="235918"/>
                    <a:pt x="42765" y="203781"/>
                  </a:cubicBezTo>
                  <a:cubicBezTo>
                    <a:pt x="55580" y="175945"/>
                    <a:pt x="58595" y="147857"/>
                    <a:pt x="58595" y="126600"/>
                  </a:cubicBezTo>
                  <a:close/>
                </a:path>
              </a:pathLst>
            </a:custGeom>
            <a:solidFill>
              <a:srgbClr val="000000"/>
            </a:solidFill>
            <a:ln w="25221" cap="flat">
              <a:noFill/>
              <a:prstDash val="solid"/>
              <a:miter/>
            </a:ln>
          </p:spPr>
          <p:txBody>
            <a:bodyPr rtlCol="0" anchor="ctr"/>
            <a:lstStyle/>
            <a:p>
              <a:endParaRPr lang="en-CN"/>
            </a:p>
          </p:txBody>
        </p:sp>
      </p:grpSp>
      <p:sp>
        <p:nvSpPr>
          <p:cNvPr id="33" name="TextBox 32">
            <a:extLst>
              <a:ext uri="{FF2B5EF4-FFF2-40B4-BE49-F238E27FC236}">
                <a16:creationId xmlns:a16="http://schemas.microsoft.com/office/drawing/2014/main" id="{DE9C3560-F3F4-2B35-DAFB-703443A9B00C}"/>
              </a:ext>
            </a:extLst>
          </p:cNvPr>
          <p:cNvSpPr txBox="1"/>
          <p:nvPr/>
        </p:nvSpPr>
        <p:spPr>
          <a:xfrm>
            <a:off x="224071" y="2517813"/>
            <a:ext cx="11590103" cy="441852"/>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基于句子分数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（L为文档中的句子数量），可以计算模型的预测分布</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P</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，如下所示：</a:t>
            </a:r>
          </a:p>
        </p:txBody>
      </p:sp>
      <p:grpSp>
        <p:nvGrpSpPr>
          <p:cNvPr id="50" name="Group 49" descr="\documentclass{article}&#10;\usepackage{amsmath, amsfonts , amssymb, bm}&#10;\pagestyle{empty}&#10;\begin{document}&#10;&#10;&#10;$\delta(S_i),i\in[1,L]$&#10;&#10;\end{document}" title="IguanaTex Vector Display">
            <a:extLst>
              <a:ext uri="{FF2B5EF4-FFF2-40B4-BE49-F238E27FC236}">
                <a16:creationId xmlns:a16="http://schemas.microsoft.com/office/drawing/2014/main" id="{5BA68191-A777-EE9C-39F1-5172AAB57230}"/>
              </a:ext>
            </a:extLst>
          </p:cNvPr>
          <p:cNvGrpSpPr>
            <a:grpSpLocks noChangeAspect="1"/>
          </p:cNvGrpSpPr>
          <p:nvPr>
            <p:custDataLst>
              <p:tags r:id="rId2"/>
            </p:custDataLst>
          </p:nvPr>
        </p:nvGrpSpPr>
        <p:grpSpPr>
          <a:xfrm>
            <a:off x="1959710" y="2656991"/>
            <a:ext cx="1553653" cy="227745"/>
            <a:chOff x="4468510" y="3803990"/>
            <a:chExt cx="1553653" cy="227745"/>
          </a:xfrm>
        </p:grpSpPr>
        <p:sp>
          <p:nvSpPr>
            <p:cNvPr id="37" name="Freeform 36">
              <a:extLst>
                <a:ext uri="{FF2B5EF4-FFF2-40B4-BE49-F238E27FC236}">
                  <a16:creationId xmlns:a16="http://schemas.microsoft.com/office/drawing/2014/main" id="{EFDBDDB4-D805-CECD-7036-4068581B1960}"/>
                </a:ext>
              </a:extLst>
            </p:cNvPr>
            <p:cNvSpPr/>
            <p:nvPr>
              <p:custDataLst>
                <p:tags r:id="rId86"/>
              </p:custDataLst>
            </p:nvPr>
          </p:nvSpPr>
          <p:spPr>
            <a:xfrm>
              <a:off x="4468510" y="3812872"/>
              <a:ext cx="102129" cy="164660"/>
            </a:xfrm>
            <a:custGeom>
              <a:avLst/>
              <a:gdLst>
                <a:gd name="connsiteX0" fmla="*/ 55376 w 102129"/>
                <a:gd name="connsiteY0" fmla="*/ 62465 h 164660"/>
                <a:gd name="connsiteX1" fmla="*/ 77 w 102129"/>
                <a:gd name="connsiteY1" fmla="*/ 126462 h 164660"/>
                <a:gd name="connsiteX2" fmla="*/ 39434 w 102129"/>
                <a:gd name="connsiteY2" fmla="*/ 164723 h 164660"/>
                <a:gd name="connsiteX3" fmla="*/ 89253 w 102129"/>
                <a:gd name="connsiteY3" fmla="*/ 97538 h 164660"/>
                <a:gd name="connsiteX4" fmla="*/ 70820 w 102129"/>
                <a:gd name="connsiteY4" fmla="*/ 55177 h 164660"/>
                <a:gd name="connsiteX5" fmla="*/ 47156 w 102129"/>
                <a:gd name="connsiteY5" fmla="*/ 17827 h 164660"/>
                <a:gd name="connsiteX6" fmla="*/ 60856 w 102129"/>
                <a:gd name="connsiteY6" fmla="*/ 7351 h 164660"/>
                <a:gd name="connsiteX7" fmla="*/ 78542 w 102129"/>
                <a:gd name="connsiteY7" fmla="*/ 13500 h 164660"/>
                <a:gd name="connsiteX8" fmla="*/ 92243 w 102129"/>
                <a:gd name="connsiteY8" fmla="*/ 19193 h 164660"/>
                <a:gd name="connsiteX9" fmla="*/ 102207 w 102129"/>
                <a:gd name="connsiteY9" fmla="*/ 10084 h 164660"/>
                <a:gd name="connsiteX10" fmla="*/ 89253 w 102129"/>
                <a:gd name="connsiteY10" fmla="*/ 2568 h 164660"/>
                <a:gd name="connsiteX11" fmla="*/ 68828 w 102129"/>
                <a:gd name="connsiteY11" fmla="*/ 63 h 164660"/>
                <a:gd name="connsiteX12" fmla="*/ 40430 w 102129"/>
                <a:gd name="connsiteY12" fmla="*/ 23521 h 164660"/>
                <a:gd name="connsiteX13" fmla="*/ 55376 w 102129"/>
                <a:gd name="connsiteY13" fmla="*/ 62465 h 164660"/>
                <a:gd name="connsiteX14" fmla="*/ 58365 w 102129"/>
                <a:gd name="connsiteY14" fmla="*/ 67476 h 164660"/>
                <a:gd name="connsiteX15" fmla="*/ 72066 w 102129"/>
                <a:gd name="connsiteY15" fmla="*/ 106648 h 164660"/>
                <a:gd name="connsiteX16" fmla="*/ 39434 w 102129"/>
                <a:gd name="connsiteY16" fmla="*/ 159713 h 164660"/>
                <a:gd name="connsiteX17" fmla="*/ 15521 w 102129"/>
                <a:gd name="connsiteY17" fmla="*/ 132839 h 164660"/>
                <a:gd name="connsiteX18" fmla="*/ 58365 w 102129"/>
                <a:gd name="connsiteY18" fmla="*/ 67476 h 16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129" h="164660">
                  <a:moveTo>
                    <a:pt x="55376" y="62465"/>
                  </a:moveTo>
                  <a:cubicBezTo>
                    <a:pt x="24239" y="69298"/>
                    <a:pt x="77" y="98905"/>
                    <a:pt x="77" y="126462"/>
                  </a:cubicBezTo>
                  <a:cubicBezTo>
                    <a:pt x="77" y="148325"/>
                    <a:pt x="16019" y="164723"/>
                    <a:pt x="39434" y="164723"/>
                  </a:cubicBezTo>
                  <a:cubicBezTo>
                    <a:pt x="68578" y="164723"/>
                    <a:pt x="89253" y="128967"/>
                    <a:pt x="89253" y="97538"/>
                  </a:cubicBezTo>
                  <a:cubicBezTo>
                    <a:pt x="89253" y="76813"/>
                    <a:pt x="79290" y="65426"/>
                    <a:pt x="70820" y="55177"/>
                  </a:cubicBezTo>
                  <a:cubicBezTo>
                    <a:pt x="61853" y="44929"/>
                    <a:pt x="47156" y="27848"/>
                    <a:pt x="47156" y="17827"/>
                  </a:cubicBezTo>
                  <a:cubicBezTo>
                    <a:pt x="47156" y="12817"/>
                    <a:pt x="52138" y="7351"/>
                    <a:pt x="60856" y="7351"/>
                  </a:cubicBezTo>
                  <a:cubicBezTo>
                    <a:pt x="68329" y="7351"/>
                    <a:pt x="73311" y="10311"/>
                    <a:pt x="78542" y="13500"/>
                  </a:cubicBezTo>
                  <a:cubicBezTo>
                    <a:pt x="83524" y="16233"/>
                    <a:pt x="88506" y="19193"/>
                    <a:pt x="92243" y="19193"/>
                  </a:cubicBezTo>
                  <a:cubicBezTo>
                    <a:pt x="98470" y="19193"/>
                    <a:pt x="102207" y="13728"/>
                    <a:pt x="102207" y="10084"/>
                  </a:cubicBezTo>
                  <a:cubicBezTo>
                    <a:pt x="102207" y="5073"/>
                    <a:pt x="98221" y="4390"/>
                    <a:pt x="89253" y="2568"/>
                  </a:cubicBezTo>
                  <a:cubicBezTo>
                    <a:pt x="76300" y="63"/>
                    <a:pt x="72813" y="63"/>
                    <a:pt x="68828" y="63"/>
                  </a:cubicBezTo>
                  <a:cubicBezTo>
                    <a:pt x="49398" y="63"/>
                    <a:pt x="40430" y="9856"/>
                    <a:pt x="40430" y="23521"/>
                  </a:cubicBezTo>
                  <a:cubicBezTo>
                    <a:pt x="40430" y="35819"/>
                    <a:pt x="47654" y="48573"/>
                    <a:pt x="55376" y="62465"/>
                  </a:cubicBezTo>
                  <a:close/>
                  <a:moveTo>
                    <a:pt x="58365" y="67476"/>
                  </a:moveTo>
                  <a:cubicBezTo>
                    <a:pt x="64593" y="77952"/>
                    <a:pt x="72066" y="90250"/>
                    <a:pt x="72066" y="106648"/>
                  </a:cubicBezTo>
                  <a:cubicBezTo>
                    <a:pt x="72066" y="121679"/>
                    <a:pt x="62600" y="159713"/>
                    <a:pt x="39434" y="159713"/>
                  </a:cubicBezTo>
                  <a:cubicBezTo>
                    <a:pt x="25734" y="159713"/>
                    <a:pt x="15521" y="150147"/>
                    <a:pt x="15521" y="132839"/>
                  </a:cubicBezTo>
                  <a:cubicBezTo>
                    <a:pt x="15521" y="118491"/>
                    <a:pt x="24737" y="75674"/>
                    <a:pt x="58365" y="67476"/>
                  </a:cubicBezTo>
                  <a:close/>
                </a:path>
              </a:pathLst>
            </a:custGeom>
            <a:solidFill>
              <a:srgbClr val="000000"/>
            </a:solidFill>
            <a:ln w="25003"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0F3607B1-98DA-B8EF-5E7C-D5342C7F3DDA}"/>
                </a:ext>
              </a:extLst>
            </p:cNvPr>
            <p:cNvSpPr/>
            <p:nvPr>
              <p:custDataLst>
                <p:tags r:id="rId87"/>
              </p:custDataLst>
            </p:nvPr>
          </p:nvSpPr>
          <p:spPr>
            <a:xfrm>
              <a:off x="4602845" y="3803990"/>
              <a:ext cx="57790" cy="227745"/>
            </a:xfrm>
            <a:custGeom>
              <a:avLst/>
              <a:gdLst>
                <a:gd name="connsiteX0" fmla="*/ 57872 w 57790"/>
                <a:gd name="connsiteY0" fmla="*/ 225531 h 227745"/>
                <a:gd name="connsiteX1" fmla="*/ 53637 w 57790"/>
                <a:gd name="connsiteY1" fmla="*/ 220521 h 227745"/>
                <a:gd name="connsiteX2" fmla="*/ 14529 w 57790"/>
                <a:gd name="connsiteY2" fmla="*/ 113936 h 227745"/>
                <a:gd name="connsiteX3" fmla="*/ 54634 w 57790"/>
                <a:gd name="connsiteY3" fmla="*/ 6212 h 227745"/>
                <a:gd name="connsiteX4" fmla="*/ 57872 w 57790"/>
                <a:gd name="connsiteY4" fmla="*/ 2340 h 227745"/>
                <a:gd name="connsiteX5" fmla="*/ 55381 w 57790"/>
                <a:gd name="connsiteY5" fmla="*/ 63 h 227745"/>
                <a:gd name="connsiteX6" fmla="*/ 15775 w 57790"/>
                <a:gd name="connsiteY6" fmla="*/ 44473 h 227745"/>
                <a:gd name="connsiteX7" fmla="*/ 82 w 57790"/>
                <a:gd name="connsiteY7" fmla="*/ 113936 h 227745"/>
                <a:gd name="connsiteX8" fmla="*/ 16522 w 57790"/>
                <a:gd name="connsiteY8" fmla="*/ 184992 h 227745"/>
                <a:gd name="connsiteX9" fmla="*/ 55381 w 57790"/>
                <a:gd name="connsiteY9" fmla="*/ 227809 h 227745"/>
                <a:gd name="connsiteX10" fmla="*/ 57872 w 57790"/>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227745">
                  <a:moveTo>
                    <a:pt x="57872" y="225531"/>
                  </a:moveTo>
                  <a:cubicBezTo>
                    <a:pt x="57872" y="224848"/>
                    <a:pt x="57872" y="224393"/>
                    <a:pt x="53637" y="220521"/>
                  </a:cubicBezTo>
                  <a:cubicBezTo>
                    <a:pt x="22500" y="191825"/>
                    <a:pt x="14529" y="148781"/>
                    <a:pt x="14529" y="113936"/>
                  </a:cubicBezTo>
                  <a:cubicBezTo>
                    <a:pt x="14529" y="74308"/>
                    <a:pt x="23995" y="34680"/>
                    <a:pt x="54634" y="6212"/>
                  </a:cubicBezTo>
                  <a:cubicBezTo>
                    <a:pt x="57872" y="3479"/>
                    <a:pt x="57872" y="3023"/>
                    <a:pt x="57872" y="2340"/>
                  </a:cubicBezTo>
                  <a:cubicBezTo>
                    <a:pt x="57872" y="746"/>
                    <a:pt x="56876" y="63"/>
                    <a:pt x="55381" y="63"/>
                  </a:cubicBezTo>
                  <a:cubicBezTo>
                    <a:pt x="52890" y="63"/>
                    <a:pt x="30471" y="15549"/>
                    <a:pt x="15775" y="44473"/>
                  </a:cubicBezTo>
                  <a:cubicBezTo>
                    <a:pt x="3071" y="69525"/>
                    <a:pt x="82" y="94805"/>
                    <a:pt x="82" y="113936"/>
                  </a:cubicBezTo>
                  <a:cubicBezTo>
                    <a:pt x="82" y="131700"/>
                    <a:pt x="2822" y="159257"/>
                    <a:pt x="16522" y="184992"/>
                  </a:cubicBezTo>
                  <a:cubicBezTo>
                    <a:pt x="31468" y="213005"/>
                    <a:pt x="52890" y="227809"/>
                    <a:pt x="55381" y="227809"/>
                  </a:cubicBezTo>
                  <a:cubicBezTo>
                    <a:pt x="56876" y="227809"/>
                    <a:pt x="57872" y="227125"/>
                    <a:pt x="57872" y="225531"/>
                  </a:cubicBezTo>
                  <a:close/>
                </a:path>
              </a:pathLst>
            </a:custGeom>
            <a:solidFill>
              <a:srgbClr val="000000"/>
            </a:solidFill>
            <a:ln w="25003"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25740326-F345-F22B-3763-8E1F6A6B1D70}"/>
                </a:ext>
              </a:extLst>
            </p:cNvPr>
            <p:cNvSpPr/>
            <p:nvPr>
              <p:custDataLst>
                <p:tags r:id="rId88"/>
              </p:custDataLst>
            </p:nvPr>
          </p:nvSpPr>
          <p:spPr>
            <a:xfrm>
              <a:off x="4688009" y="3814238"/>
              <a:ext cx="147714" cy="165571"/>
            </a:xfrm>
            <a:custGeom>
              <a:avLst/>
              <a:gdLst>
                <a:gd name="connsiteX0" fmla="*/ 147800 w 147714"/>
                <a:gd name="connsiteY0" fmla="*/ 2340 h 165571"/>
                <a:gd name="connsiteX1" fmla="*/ 145060 w 147714"/>
                <a:gd name="connsiteY1" fmla="*/ 63 h 165571"/>
                <a:gd name="connsiteX2" fmla="*/ 140576 w 147714"/>
                <a:gd name="connsiteY2" fmla="*/ 3479 h 165571"/>
                <a:gd name="connsiteX3" fmla="*/ 128620 w 147714"/>
                <a:gd name="connsiteY3" fmla="*/ 16460 h 165571"/>
                <a:gd name="connsiteX4" fmla="*/ 92999 w 147714"/>
                <a:gd name="connsiteY4" fmla="*/ 63 h 165571"/>
                <a:gd name="connsiteX5" fmla="*/ 31472 w 147714"/>
                <a:gd name="connsiteY5" fmla="*/ 53811 h 165571"/>
                <a:gd name="connsiteX6" fmla="*/ 57378 w 147714"/>
                <a:gd name="connsiteY6" fmla="*/ 86151 h 165571"/>
                <a:gd name="connsiteX7" fmla="*/ 84031 w 147714"/>
                <a:gd name="connsiteY7" fmla="*/ 92528 h 165571"/>
                <a:gd name="connsiteX8" fmla="*/ 106948 w 147714"/>
                <a:gd name="connsiteY8" fmla="*/ 116669 h 165571"/>
                <a:gd name="connsiteX9" fmla="*/ 62111 w 147714"/>
                <a:gd name="connsiteY9" fmla="*/ 158574 h 165571"/>
                <a:gd name="connsiteX10" fmla="*/ 18519 w 147714"/>
                <a:gd name="connsiteY10" fmla="*/ 125323 h 165571"/>
                <a:gd name="connsiteX11" fmla="*/ 20013 w 147714"/>
                <a:gd name="connsiteY11" fmla="*/ 113025 h 165571"/>
                <a:gd name="connsiteX12" fmla="*/ 20511 w 147714"/>
                <a:gd name="connsiteY12" fmla="*/ 111431 h 165571"/>
                <a:gd name="connsiteX13" fmla="*/ 17522 w 147714"/>
                <a:gd name="connsiteY13" fmla="*/ 108925 h 165571"/>
                <a:gd name="connsiteX14" fmla="*/ 15031 w 147714"/>
                <a:gd name="connsiteY14" fmla="*/ 109836 h 165571"/>
                <a:gd name="connsiteX15" fmla="*/ 85 w 147714"/>
                <a:gd name="connsiteY15" fmla="*/ 163357 h 165571"/>
                <a:gd name="connsiteX16" fmla="*/ 2825 w 147714"/>
                <a:gd name="connsiteY16" fmla="*/ 165634 h 165571"/>
                <a:gd name="connsiteX17" fmla="*/ 7309 w 147714"/>
                <a:gd name="connsiteY17" fmla="*/ 162218 h 165571"/>
                <a:gd name="connsiteX18" fmla="*/ 19515 w 147714"/>
                <a:gd name="connsiteY18" fmla="*/ 149236 h 165571"/>
                <a:gd name="connsiteX19" fmla="*/ 61612 w 147714"/>
                <a:gd name="connsiteY19" fmla="*/ 165634 h 165571"/>
                <a:gd name="connsiteX20" fmla="*/ 124883 w 147714"/>
                <a:gd name="connsiteY20" fmla="*/ 107103 h 165571"/>
                <a:gd name="connsiteX21" fmla="*/ 112677 w 147714"/>
                <a:gd name="connsiteY21" fmla="*/ 80457 h 165571"/>
                <a:gd name="connsiteX22" fmla="*/ 81042 w 147714"/>
                <a:gd name="connsiteY22" fmla="*/ 69070 h 165571"/>
                <a:gd name="connsiteX23" fmla="*/ 64352 w 147714"/>
                <a:gd name="connsiteY23" fmla="*/ 64970 h 165571"/>
                <a:gd name="connsiteX24" fmla="*/ 49158 w 147714"/>
                <a:gd name="connsiteY24" fmla="*/ 44245 h 165571"/>
                <a:gd name="connsiteX25" fmla="*/ 92750 w 147714"/>
                <a:gd name="connsiteY25" fmla="*/ 6440 h 165571"/>
                <a:gd name="connsiteX26" fmla="*/ 128620 w 147714"/>
                <a:gd name="connsiteY26" fmla="*/ 41740 h 165571"/>
                <a:gd name="connsiteX27" fmla="*/ 127623 w 147714"/>
                <a:gd name="connsiteY27" fmla="*/ 54494 h 165571"/>
                <a:gd name="connsiteX28" fmla="*/ 130612 w 147714"/>
                <a:gd name="connsiteY28" fmla="*/ 56772 h 165571"/>
                <a:gd name="connsiteX29" fmla="*/ 134349 w 147714"/>
                <a:gd name="connsiteY29" fmla="*/ 52217 h 165571"/>
                <a:gd name="connsiteX30" fmla="*/ 147800 w 147714"/>
                <a:gd name="connsiteY30" fmla="*/ 2340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7714" h="165571">
                  <a:moveTo>
                    <a:pt x="147800" y="2340"/>
                  </a:moveTo>
                  <a:cubicBezTo>
                    <a:pt x="147800" y="1657"/>
                    <a:pt x="147302" y="63"/>
                    <a:pt x="145060" y="63"/>
                  </a:cubicBezTo>
                  <a:cubicBezTo>
                    <a:pt x="143814" y="63"/>
                    <a:pt x="143565" y="290"/>
                    <a:pt x="140576" y="3479"/>
                  </a:cubicBezTo>
                  <a:lnTo>
                    <a:pt x="128620" y="16460"/>
                  </a:lnTo>
                  <a:cubicBezTo>
                    <a:pt x="122143" y="5756"/>
                    <a:pt x="109190" y="63"/>
                    <a:pt x="92999" y="63"/>
                  </a:cubicBezTo>
                  <a:cubicBezTo>
                    <a:pt x="61363" y="63"/>
                    <a:pt x="31472" y="26254"/>
                    <a:pt x="31472" y="53811"/>
                  </a:cubicBezTo>
                  <a:cubicBezTo>
                    <a:pt x="31472" y="72258"/>
                    <a:pt x="44674" y="82735"/>
                    <a:pt x="57378" y="86151"/>
                  </a:cubicBezTo>
                  <a:lnTo>
                    <a:pt x="84031" y="92528"/>
                  </a:lnTo>
                  <a:cubicBezTo>
                    <a:pt x="93248" y="94577"/>
                    <a:pt x="106948" y="97994"/>
                    <a:pt x="106948" y="116669"/>
                  </a:cubicBezTo>
                  <a:cubicBezTo>
                    <a:pt x="106948" y="137166"/>
                    <a:pt x="86522" y="158574"/>
                    <a:pt x="62111" y="158574"/>
                  </a:cubicBezTo>
                  <a:cubicBezTo>
                    <a:pt x="46168" y="158574"/>
                    <a:pt x="18519" y="153564"/>
                    <a:pt x="18519" y="125323"/>
                  </a:cubicBezTo>
                  <a:cubicBezTo>
                    <a:pt x="18519" y="119857"/>
                    <a:pt x="19764" y="114391"/>
                    <a:pt x="20013" y="113025"/>
                  </a:cubicBezTo>
                  <a:cubicBezTo>
                    <a:pt x="20262" y="112114"/>
                    <a:pt x="20511" y="111886"/>
                    <a:pt x="20511" y="111431"/>
                  </a:cubicBezTo>
                  <a:cubicBezTo>
                    <a:pt x="20511" y="109153"/>
                    <a:pt x="18768" y="108925"/>
                    <a:pt x="17522" y="108925"/>
                  </a:cubicBezTo>
                  <a:cubicBezTo>
                    <a:pt x="16277" y="108925"/>
                    <a:pt x="15779" y="109153"/>
                    <a:pt x="15031" y="109836"/>
                  </a:cubicBezTo>
                  <a:cubicBezTo>
                    <a:pt x="14035" y="110747"/>
                    <a:pt x="85" y="162673"/>
                    <a:pt x="85" y="163357"/>
                  </a:cubicBezTo>
                  <a:cubicBezTo>
                    <a:pt x="85" y="164723"/>
                    <a:pt x="1331" y="165634"/>
                    <a:pt x="2825" y="165634"/>
                  </a:cubicBezTo>
                  <a:cubicBezTo>
                    <a:pt x="4071" y="165634"/>
                    <a:pt x="4320" y="165406"/>
                    <a:pt x="7309" y="162218"/>
                  </a:cubicBezTo>
                  <a:lnTo>
                    <a:pt x="19515" y="149236"/>
                  </a:lnTo>
                  <a:cubicBezTo>
                    <a:pt x="30226" y="162446"/>
                    <a:pt x="47165" y="165634"/>
                    <a:pt x="61612" y="165634"/>
                  </a:cubicBezTo>
                  <a:cubicBezTo>
                    <a:pt x="95490" y="165634"/>
                    <a:pt x="124883" y="135344"/>
                    <a:pt x="124883" y="107103"/>
                  </a:cubicBezTo>
                  <a:cubicBezTo>
                    <a:pt x="124883" y="91389"/>
                    <a:pt x="116414" y="83646"/>
                    <a:pt x="112677" y="80457"/>
                  </a:cubicBezTo>
                  <a:cubicBezTo>
                    <a:pt x="106948" y="75219"/>
                    <a:pt x="103212" y="74308"/>
                    <a:pt x="81042" y="69070"/>
                  </a:cubicBezTo>
                  <a:cubicBezTo>
                    <a:pt x="75562" y="67703"/>
                    <a:pt x="66594" y="65426"/>
                    <a:pt x="64352" y="64970"/>
                  </a:cubicBezTo>
                  <a:cubicBezTo>
                    <a:pt x="57627" y="62921"/>
                    <a:pt x="49158" y="56316"/>
                    <a:pt x="49158" y="44245"/>
                  </a:cubicBezTo>
                  <a:cubicBezTo>
                    <a:pt x="49158" y="25798"/>
                    <a:pt x="69085" y="6440"/>
                    <a:pt x="92750" y="6440"/>
                  </a:cubicBezTo>
                  <a:cubicBezTo>
                    <a:pt x="113425" y="6440"/>
                    <a:pt x="128620" y="16233"/>
                    <a:pt x="128620" y="41740"/>
                  </a:cubicBezTo>
                  <a:cubicBezTo>
                    <a:pt x="128620" y="49028"/>
                    <a:pt x="127623" y="53128"/>
                    <a:pt x="127623" y="54494"/>
                  </a:cubicBezTo>
                  <a:cubicBezTo>
                    <a:pt x="127623" y="54722"/>
                    <a:pt x="127623" y="56772"/>
                    <a:pt x="130612" y="56772"/>
                  </a:cubicBezTo>
                  <a:cubicBezTo>
                    <a:pt x="133103" y="56772"/>
                    <a:pt x="133352" y="56088"/>
                    <a:pt x="134349" y="52217"/>
                  </a:cubicBezTo>
                  <a:lnTo>
                    <a:pt x="147800" y="2340"/>
                  </a:lnTo>
                  <a:close/>
                </a:path>
              </a:pathLst>
            </a:custGeom>
            <a:solidFill>
              <a:srgbClr val="000000"/>
            </a:solidFill>
            <a:ln w="25003"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35C1A4E0-D86B-FC02-E0E6-AC8FE9D9C7ED}"/>
                </a:ext>
              </a:extLst>
            </p:cNvPr>
            <p:cNvSpPr/>
            <p:nvPr>
              <p:custDataLst>
                <p:tags r:id="rId89"/>
              </p:custDataLst>
            </p:nvPr>
          </p:nvSpPr>
          <p:spPr>
            <a:xfrm>
              <a:off x="4835997" y="3903264"/>
              <a:ext cx="52833" cy="107291"/>
            </a:xfrm>
            <a:custGeom>
              <a:avLst/>
              <a:gdLst>
                <a:gd name="connsiteX0" fmla="*/ 48391 w 52833"/>
                <a:gd name="connsiteY0" fmla="*/ 6122 h 107291"/>
                <a:gd name="connsiteX1" fmla="*/ 41417 w 52833"/>
                <a:gd name="connsiteY1" fmla="*/ 64 h 107291"/>
                <a:gd name="connsiteX2" fmla="*/ 31652 w 52833"/>
                <a:gd name="connsiteY2" fmla="*/ 8832 h 107291"/>
                <a:gd name="connsiteX3" fmla="*/ 38627 w 52833"/>
                <a:gd name="connsiteY3" fmla="*/ 14891 h 107291"/>
                <a:gd name="connsiteX4" fmla="*/ 48391 w 52833"/>
                <a:gd name="connsiteY4" fmla="*/ 6122 h 107291"/>
                <a:gd name="connsiteX5" fmla="*/ 12820 w 52833"/>
                <a:gd name="connsiteY5" fmla="*/ 87109 h 107291"/>
                <a:gd name="connsiteX6" fmla="*/ 11251 w 52833"/>
                <a:gd name="connsiteY6" fmla="*/ 93804 h 107291"/>
                <a:gd name="connsiteX7" fmla="*/ 27816 w 52833"/>
                <a:gd name="connsiteY7" fmla="*/ 107355 h 107291"/>
                <a:gd name="connsiteX8" fmla="*/ 52925 w 52833"/>
                <a:gd name="connsiteY8" fmla="*/ 82964 h 107291"/>
                <a:gd name="connsiteX9" fmla="*/ 50135 w 52833"/>
                <a:gd name="connsiteY9" fmla="*/ 80891 h 107291"/>
                <a:gd name="connsiteX10" fmla="*/ 46822 w 52833"/>
                <a:gd name="connsiteY10" fmla="*/ 83601 h 107291"/>
                <a:gd name="connsiteX11" fmla="*/ 28339 w 52833"/>
                <a:gd name="connsiteY11" fmla="*/ 102892 h 107291"/>
                <a:gd name="connsiteX12" fmla="*/ 23980 w 52833"/>
                <a:gd name="connsiteY12" fmla="*/ 97312 h 107291"/>
                <a:gd name="connsiteX13" fmla="*/ 26770 w 52833"/>
                <a:gd name="connsiteY13" fmla="*/ 87109 h 107291"/>
                <a:gd name="connsiteX14" fmla="*/ 32350 w 52833"/>
                <a:gd name="connsiteY14" fmla="*/ 74355 h 107291"/>
                <a:gd name="connsiteX15" fmla="*/ 40894 w 52833"/>
                <a:gd name="connsiteY15" fmla="*/ 54108 h 107291"/>
                <a:gd name="connsiteX16" fmla="*/ 41940 w 52833"/>
                <a:gd name="connsiteY16" fmla="*/ 49007 h 107291"/>
                <a:gd name="connsiteX17" fmla="*/ 25375 w 52833"/>
                <a:gd name="connsiteY17" fmla="*/ 35456 h 107291"/>
                <a:gd name="connsiteX18" fmla="*/ 92 w 52833"/>
                <a:gd name="connsiteY18" fmla="*/ 59848 h 107291"/>
                <a:gd name="connsiteX19" fmla="*/ 3056 w 52833"/>
                <a:gd name="connsiteY19" fmla="*/ 61920 h 107291"/>
                <a:gd name="connsiteX20" fmla="*/ 6194 w 52833"/>
                <a:gd name="connsiteY20" fmla="*/ 59369 h 107291"/>
                <a:gd name="connsiteX21" fmla="*/ 24852 w 52833"/>
                <a:gd name="connsiteY21" fmla="*/ 39920 h 107291"/>
                <a:gd name="connsiteX22" fmla="*/ 29211 w 52833"/>
                <a:gd name="connsiteY22" fmla="*/ 45500 h 107291"/>
                <a:gd name="connsiteX23" fmla="*/ 23806 w 52833"/>
                <a:gd name="connsiteY23" fmla="*/ 61442 h 107291"/>
                <a:gd name="connsiteX24" fmla="*/ 12820 w 52833"/>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833" h="107291">
                  <a:moveTo>
                    <a:pt x="48391" y="6122"/>
                  </a:moveTo>
                  <a:cubicBezTo>
                    <a:pt x="48391" y="3572"/>
                    <a:pt x="46299" y="64"/>
                    <a:pt x="41417" y="64"/>
                  </a:cubicBezTo>
                  <a:cubicBezTo>
                    <a:pt x="36709" y="64"/>
                    <a:pt x="31652" y="4209"/>
                    <a:pt x="31652" y="8832"/>
                  </a:cubicBezTo>
                  <a:cubicBezTo>
                    <a:pt x="31652" y="11543"/>
                    <a:pt x="33919" y="14891"/>
                    <a:pt x="38627" y="14891"/>
                  </a:cubicBezTo>
                  <a:cubicBezTo>
                    <a:pt x="43684" y="14891"/>
                    <a:pt x="48391" y="10427"/>
                    <a:pt x="48391" y="6122"/>
                  </a:cubicBezTo>
                  <a:close/>
                  <a:moveTo>
                    <a:pt x="12820" y="87109"/>
                  </a:moveTo>
                  <a:cubicBezTo>
                    <a:pt x="12123" y="89181"/>
                    <a:pt x="11251" y="91094"/>
                    <a:pt x="11251" y="93804"/>
                  </a:cubicBezTo>
                  <a:cubicBezTo>
                    <a:pt x="11251" y="101297"/>
                    <a:pt x="18226" y="107355"/>
                    <a:pt x="27816" y="107355"/>
                  </a:cubicBezTo>
                  <a:cubicBezTo>
                    <a:pt x="45253" y="107355"/>
                    <a:pt x="52925" y="85355"/>
                    <a:pt x="52925" y="82964"/>
                  </a:cubicBezTo>
                  <a:cubicBezTo>
                    <a:pt x="52925" y="80891"/>
                    <a:pt x="50658" y="80891"/>
                    <a:pt x="50135" y="80891"/>
                  </a:cubicBezTo>
                  <a:cubicBezTo>
                    <a:pt x="47694" y="80891"/>
                    <a:pt x="47520" y="81848"/>
                    <a:pt x="46822" y="83601"/>
                  </a:cubicBezTo>
                  <a:cubicBezTo>
                    <a:pt x="42812" y="96355"/>
                    <a:pt x="35139" y="102892"/>
                    <a:pt x="28339" y="102892"/>
                  </a:cubicBezTo>
                  <a:cubicBezTo>
                    <a:pt x="24852" y="102892"/>
                    <a:pt x="23980" y="100819"/>
                    <a:pt x="23980" y="97312"/>
                  </a:cubicBezTo>
                  <a:cubicBezTo>
                    <a:pt x="23980" y="93645"/>
                    <a:pt x="25200" y="90616"/>
                    <a:pt x="26770" y="87109"/>
                  </a:cubicBezTo>
                  <a:cubicBezTo>
                    <a:pt x="28513" y="82804"/>
                    <a:pt x="30432" y="78500"/>
                    <a:pt x="32350" y="74355"/>
                  </a:cubicBezTo>
                  <a:cubicBezTo>
                    <a:pt x="33919" y="70529"/>
                    <a:pt x="40196" y="56021"/>
                    <a:pt x="40894" y="54108"/>
                  </a:cubicBezTo>
                  <a:cubicBezTo>
                    <a:pt x="41417" y="52514"/>
                    <a:pt x="41940" y="50601"/>
                    <a:pt x="41940" y="49007"/>
                  </a:cubicBezTo>
                  <a:cubicBezTo>
                    <a:pt x="41940" y="41514"/>
                    <a:pt x="34965" y="35456"/>
                    <a:pt x="25375" y="35456"/>
                  </a:cubicBezTo>
                  <a:cubicBezTo>
                    <a:pt x="8112" y="35456"/>
                    <a:pt x="92" y="57137"/>
                    <a:pt x="92" y="59848"/>
                  </a:cubicBezTo>
                  <a:cubicBezTo>
                    <a:pt x="92" y="61920"/>
                    <a:pt x="2533" y="61920"/>
                    <a:pt x="3056" y="61920"/>
                  </a:cubicBezTo>
                  <a:cubicBezTo>
                    <a:pt x="5497" y="61920"/>
                    <a:pt x="5671" y="61123"/>
                    <a:pt x="6194" y="59369"/>
                  </a:cubicBezTo>
                  <a:cubicBezTo>
                    <a:pt x="10728" y="45659"/>
                    <a:pt x="18400" y="39920"/>
                    <a:pt x="24852" y="39920"/>
                  </a:cubicBezTo>
                  <a:cubicBezTo>
                    <a:pt x="27642" y="39920"/>
                    <a:pt x="29211" y="41195"/>
                    <a:pt x="29211" y="45500"/>
                  </a:cubicBezTo>
                  <a:cubicBezTo>
                    <a:pt x="29211" y="49166"/>
                    <a:pt x="28165" y="51558"/>
                    <a:pt x="23806" y="61442"/>
                  </a:cubicBezTo>
                  <a:lnTo>
                    <a:pt x="12820" y="87109"/>
                  </a:lnTo>
                  <a:close/>
                </a:path>
              </a:pathLst>
            </a:custGeom>
            <a:solidFill>
              <a:srgbClr val="000000"/>
            </a:solidFill>
            <a:ln w="25003"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89D07A55-1D86-7B1F-1928-C22C748C11EF}"/>
                </a:ext>
              </a:extLst>
            </p:cNvPr>
            <p:cNvSpPr/>
            <p:nvPr>
              <p:custDataLst>
                <p:tags r:id="rId90"/>
              </p:custDataLst>
            </p:nvPr>
          </p:nvSpPr>
          <p:spPr>
            <a:xfrm>
              <a:off x="4924931" y="3803990"/>
              <a:ext cx="57790" cy="227745"/>
            </a:xfrm>
            <a:custGeom>
              <a:avLst/>
              <a:gdLst>
                <a:gd name="connsiteX0" fmla="*/ 57885 w 57790"/>
                <a:gd name="connsiteY0" fmla="*/ 113936 h 227745"/>
                <a:gd name="connsiteX1" fmla="*/ 41445 w 57790"/>
                <a:gd name="connsiteY1" fmla="*/ 42879 h 227745"/>
                <a:gd name="connsiteX2" fmla="*/ 2586 w 57790"/>
                <a:gd name="connsiteY2" fmla="*/ 63 h 227745"/>
                <a:gd name="connsiteX3" fmla="*/ 95 w 57790"/>
                <a:gd name="connsiteY3" fmla="*/ 2340 h 227745"/>
                <a:gd name="connsiteX4" fmla="*/ 4828 w 57790"/>
                <a:gd name="connsiteY4" fmla="*/ 7578 h 227745"/>
                <a:gd name="connsiteX5" fmla="*/ 43438 w 57790"/>
                <a:gd name="connsiteY5" fmla="*/ 113936 h 227745"/>
                <a:gd name="connsiteX6" fmla="*/ 3333 w 57790"/>
                <a:gd name="connsiteY6" fmla="*/ 221660 h 227745"/>
                <a:gd name="connsiteX7" fmla="*/ 95 w 57790"/>
                <a:gd name="connsiteY7" fmla="*/ 225531 h 227745"/>
                <a:gd name="connsiteX8" fmla="*/ 2586 w 57790"/>
                <a:gd name="connsiteY8" fmla="*/ 227809 h 227745"/>
                <a:gd name="connsiteX9" fmla="*/ 42192 w 57790"/>
                <a:gd name="connsiteY9" fmla="*/ 183398 h 227745"/>
                <a:gd name="connsiteX10" fmla="*/ 57885 w 57790"/>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90" h="227745">
                  <a:moveTo>
                    <a:pt x="57885" y="113936"/>
                  </a:moveTo>
                  <a:cubicBezTo>
                    <a:pt x="57885" y="96172"/>
                    <a:pt x="55145" y="68614"/>
                    <a:pt x="41445" y="42879"/>
                  </a:cubicBezTo>
                  <a:cubicBezTo>
                    <a:pt x="26499" y="14866"/>
                    <a:pt x="5077" y="63"/>
                    <a:pt x="2586" y="63"/>
                  </a:cubicBezTo>
                  <a:cubicBezTo>
                    <a:pt x="1091" y="63"/>
                    <a:pt x="95" y="974"/>
                    <a:pt x="95" y="2340"/>
                  </a:cubicBezTo>
                  <a:cubicBezTo>
                    <a:pt x="95" y="3023"/>
                    <a:pt x="95" y="3479"/>
                    <a:pt x="4828" y="7578"/>
                  </a:cubicBezTo>
                  <a:cubicBezTo>
                    <a:pt x="29239" y="30125"/>
                    <a:pt x="43438" y="66337"/>
                    <a:pt x="43438" y="113936"/>
                  </a:cubicBezTo>
                  <a:cubicBezTo>
                    <a:pt x="43438" y="152880"/>
                    <a:pt x="34221" y="192964"/>
                    <a:pt x="3333" y="221660"/>
                  </a:cubicBezTo>
                  <a:cubicBezTo>
                    <a:pt x="95" y="224393"/>
                    <a:pt x="95" y="224848"/>
                    <a:pt x="95" y="225531"/>
                  </a:cubicBezTo>
                  <a:cubicBezTo>
                    <a:pt x="95" y="226898"/>
                    <a:pt x="1091" y="227809"/>
                    <a:pt x="2586" y="227809"/>
                  </a:cubicBezTo>
                  <a:cubicBezTo>
                    <a:pt x="5077" y="227809"/>
                    <a:pt x="27496" y="212322"/>
                    <a:pt x="42192" y="183398"/>
                  </a:cubicBezTo>
                  <a:cubicBezTo>
                    <a:pt x="54896" y="158346"/>
                    <a:pt x="57885" y="133066"/>
                    <a:pt x="57885" y="113936"/>
                  </a:cubicBezTo>
                  <a:close/>
                </a:path>
              </a:pathLst>
            </a:custGeom>
            <a:solidFill>
              <a:srgbClr val="000000"/>
            </a:solidFill>
            <a:ln w="25003"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3BC4621F-410F-4F7E-E9D9-ABB8B728DFB5}"/>
                </a:ext>
              </a:extLst>
            </p:cNvPr>
            <p:cNvSpPr/>
            <p:nvPr>
              <p:custDataLst>
                <p:tags r:id="rId91"/>
              </p:custDataLst>
            </p:nvPr>
          </p:nvSpPr>
          <p:spPr>
            <a:xfrm>
              <a:off x="5029027" y="3950658"/>
              <a:ext cx="29144" cy="68096"/>
            </a:xfrm>
            <a:custGeom>
              <a:avLst/>
              <a:gdLst>
                <a:gd name="connsiteX0" fmla="*/ 29243 w 29144"/>
                <a:gd name="connsiteY0" fmla="*/ 23976 h 68096"/>
                <a:gd name="connsiteX1" fmla="*/ 13301 w 29144"/>
                <a:gd name="connsiteY1" fmla="*/ 63 h 68096"/>
                <a:gd name="connsiteX2" fmla="*/ 99 w 29144"/>
                <a:gd name="connsiteY2" fmla="*/ 12133 h 68096"/>
                <a:gd name="connsiteX3" fmla="*/ 13301 w 29144"/>
                <a:gd name="connsiteY3" fmla="*/ 24204 h 68096"/>
                <a:gd name="connsiteX4" fmla="*/ 22019 w 29144"/>
                <a:gd name="connsiteY4" fmla="*/ 21243 h 68096"/>
                <a:gd name="connsiteX5" fmla="*/ 23265 w 29144"/>
                <a:gd name="connsiteY5" fmla="*/ 20560 h 68096"/>
                <a:gd name="connsiteX6" fmla="*/ 23763 w 29144"/>
                <a:gd name="connsiteY6" fmla="*/ 23976 h 68096"/>
                <a:gd name="connsiteX7" fmla="*/ 6824 w 29144"/>
                <a:gd name="connsiteY7" fmla="*/ 62010 h 68096"/>
                <a:gd name="connsiteX8" fmla="*/ 4084 w 29144"/>
                <a:gd name="connsiteY8" fmla="*/ 65654 h 68096"/>
                <a:gd name="connsiteX9" fmla="*/ 6575 w 29144"/>
                <a:gd name="connsiteY9" fmla="*/ 68159 h 68096"/>
                <a:gd name="connsiteX10" fmla="*/ 29243 w 29144"/>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44" h="68096">
                  <a:moveTo>
                    <a:pt x="29243" y="23976"/>
                  </a:moveTo>
                  <a:cubicBezTo>
                    <a:pt x="29243" y="8945"/>
                    <a:pt x="23016" y="63"/>
                    <a:pt x="13301" y="63"/>
                  </a:cubicBezTo>
                  <a:cubicBezTo>
                    <a:pt x="5081" y="63"/>
                    <a:pt x="99" y="5756"/>
                    <a:pt x="99" y="12133"/>
                  </a:cubicBezTo>
                  <a:cubicBezTo>
                    <a:pt x="99" y="18282"/>
                    <a:pt x="5081" y="24204"/>
                    <a:pt x="13301" y="24204"/>
                  </a:cubicBezTo>
                  <a:cubicBezTo>
                    <a:pt x="16290" y="24204"/>
                    <a:pt x="19528" y="23293"/>
                    <a:pt x="22019" y="21243"/>
                  </a:cubicBezTo>
                  <a:cubicBezTo>
                    <a:pt x="22767" y="20788"/>
                    <a:pt x="23016" y="20560"/>
                    <a:pt x="23265" y="20560"/>
                  </a:cubicBezTo>
                  <a:cubicBezTo>
                    <a:pt x="23514" y="20560"/>
                    <a:pt x="23763" y="20788"/>
                    <a:pt x="23763" y="23976"/>
                  </a:cubicBezTo>
                  <a:cubicBezTo>
                    <a:pt x="23763" y="40829"/>
                    <a:pt x="15045" y="54494"/>
                    <a:pt x="6824" y="62010"/>
                  </a:cubicBezTo>
                  <a:cubicBezTo>
                    <a:pt x="4084" y="64515"/>
                    <a:pt x="4084" y="64970"/>
                    <a:pt x="4084" y="65654"/>
                  </a:cubicBezTo>
                  <a:cubicBezTo>
                    <a:pt x="4084" y="67248"/>
                    <a:pt x="5330" y="68159"/>
                    <a:pt x="6575" y="68159"/>
                  </a:cubicBezTo>
                  <a:cubicBezTo>
                    <a:pt x="9315" y="68159"/>
                    <a:pt x="29243" y="50622"/>
                    <a:pt x="29243" y="23976"/>
                  </a:cubicBezTo>
                  <a:close/>
                </a:path>
              </a:pathLst>
            </a:custGeom>
            <a:solidFill>
              <a:srgbClr val="000000"/>
            </a:solidFill>
            <a:ln w="25003"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490F3054-AA37-5B50-E55F-E8B9FE64EB0F}"/>
                </a:ext>
              </a:extLst>
            </p:cNvPr>
            <p:cNvSpPr/>
            <p:nvPr>
              <p:custDataLst>
                <p:tags r:id="rId92"/>
              </p:custDataLst>
            </p:nvPr>
          </p:nvSpPr>
          <p:spPr>
            <a:xfrm>
              <a:off x="5125537" y="3824259"/>
              <a:ext cx="65761" cy="153045"/>
            </a:xfrm>
            <a:custGeom>
              <a:avLst/>
              <a:gdLst>
                <a:gd name="connsiteX0" fmla="*/ 63623 w 65761"/>
                <a:gd name="connsiteY0" fmla="*/ 8262 h 153045"/>
                <a:gd name="connsiteX1" fmla="*/ 54406 w 65761"/>
                <a:gd name="connsiteY1" fmla="*/ 63 h 153045"/>
                <a:gd name="connsiteX2" fmla="*/ 40955 w 65761"/>
                <a:gd name="connsiteY2" fmla="*/ 12133 h 153045"/>
                <a:gd name="connsiteX3" fmla="*/ 50421 w 65761"/>
                <a:gd name="connsiteY3" fmla="*/ 20332 h 153045"/>
                <a:gd name="connsiteX4" fmla="*/ 63623 w 65761"/>
                <a:gd name="connsiteY4" fmla="*/ 8262 h 153045"/>
                <a:gd name="connsiteX5" fmla="*/ 44691 w 65761"/>
                <a:gd name="connsiteY5" fmla="*/ 93894 h 153045"/>
                <a:gd name="connsiteX6" fmla="*/ 50172 w 65761"/>
                <a:gd name="connsiteY6" fmla="*/ 80685 h 153045"/>
                <a:gd name="connsiteX7" fmla="*/ 53410 w 65761"/>
                <a:gd name="connsiteY7" fmla="*/ 68614 h 153045"/>
                <a:gd name="connsiteX8" fmla="*/ 32984 w 65761"/>
                <a:gd name="connsiteY8" fmla="*/ 49939 h 153045"/>
                <a:gd name="connsiteX9" fmla="*/ 103 w 65761"/>
                <a:gd name="connsiteY9" fmla="*/ 85012 h 153045"/>
                <a:gd name="connsiteX10" fmla="*/ 3092 w 65761"/>
                <a:gd name="connsiteY10" fmla="*/ 87289 h 153045"/>
                <a:gd name="connsiteX11" fmla="*/ 7078 w 65761"/>
                <a:gd name="connsiteY11" fmla="*/ 83190 h 153045"/>
                <a:gd name="connsiteX12" fmla="*/ 32237 w 65761"/>
                <a:gd name="connsiteY12" fmla="*/ 54950 h 153045"/>
                <a:gd name="connsiteX13" fmla="*/ 38464 w 65761"/>
                <a:gd name="connsiteY13" fmla="*/ 62237 h 153045"/>
                <a:gd name="connsiteX14" fmla="*/ 35724 w 65761"/>
                <a:gd name="connsiteY14" fmla="*/ 74080 h 153045"/>
                <a:gd name="connsiteX15" fmla="*/ 18536 w 65761"/>
                <a:gd name="connsiteY15" fmla="*/ 116213 h 153045"/>
                <a:gd name="connsiteX16" fmla="*/ 12807 w 65761"/>
                <a:gd name="connsiteY16" fmla="*/ 134433 h 153045"/>
                <a:gd name="connsiteX17" fmla="*/ 33233 w 65761"/>
                <a:gd name="connsiteY17" fmla="*/ 153108 h 153045"/>
                <a:gd name="connsiteX18" fmla="*/ 65865 w 65761"/>
                <a:gd name="connsiteY18" fmla="*/ 118035 h 153045"/>
                <a:gd name="connsiteX19" fmla="*/ 62876 w 65761"/>
                <a:gd name="connsiteY19" fmla="*/ 115758 h 153045"/>
                <a:gd name="connsiteX20" fmla="*/ 59139 w 65761"/>
                <a:gd name="connsiteY20" fmla="*/ 119857 h 153045"/>
                <a:gd name="connsiteX21" fmla="*/ 33731 w 65761"/>
                <a:gd name="connsiteY21" fmla="*/ 148098 h 153045"/>
                <a:gd name="connsiteX22" fmla="*/ 27753 w 65761"/>
                <a:gd name="connsiteY22" fmla="*/ 140582 h 153045"/>
                <a:gd name="connsiteX23" fmla="*/ 34977 w 65761"/>
                <a:gd name="connsiteY23" fmla="*/ 117807 h 153045"/>
                <a:gd name="connsiteX24" fmla="*/ 44691 w 65761"/>
                <a:gd name="connsiteY24" fmla="*/ 93894 h 15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5761" h="153045">
                  <a:moveTo>
                    <a:pt x="63623" y="8262"/>
                  </a:moveTo>
                  <a:cubicBezTo>
                    <a:pt x="63623" y="3707"/>
                    <a:pt x="60136" y="63"/>
                    <a:pt x="54406" y="63"/>
                  </a:cubicBezTo>
                  <a:cubicBezTo>
                    <a:pt x="47681" y="63"/>
                    <a:pt x="40955" y="5984"/>
                    <a:pt x="40955" y="12133"/>
                  </a:cubicBezTo>
                  <a:cubicBezTo>
                    <a:pt x="40955" y="16460"/>
                    <a:pt x="44442" y="20332"/>
                    <a:pt x="50421" y="20332"/>
                  </a:cubicBezTo>
                  <a:cubicBezTo>
                    <a:pt x="56150" y="20332"/>
                    <a:pt x="63623" y="15094"/>
                    <a:pt x="63623" y="8262"/>
                  </a:cubicBezTo>
                  <a:close/>
                  <a:moveTo>
                    <a:pt x="44691" y="93894"/>
                  </a:moveTo>
                  <a:cubicBezTo>
                    <a:pt x="47681" y="87289"/>
                    <a:pt x="47681" y="86834"/>
                    <a:pt x="50172" y="80685"/>
                  </a:cubicBezTo>
                  <a:cubicBezTo>
                    <a:pt x="52164" y="76130"/>
                    <a:pt x="53410" y="72941"/>
                    <a:pt x="53410" y="68614"/>
                  </a:cubicBezTo>
                  <a:cubicBezTo>
                    <a:pt x="53410" y="58366"/>
                    <a:pt x="45439" y="49939"/>
                    <a:pt x="32984" y="49939"/>
                  </a:cubicBezTo>
                  <a:cubicBezTo>
                    <a:pt x="9569" y="49939"/>
                    <a:pt x="103" y="82962"/>
                    <a:pt x="103" y="85012"/>
                  </a:cubicBezTo>
                  <a:cubicBezTo>
                    <a:pt x="103" y="87289"/>
                    <a:pt x="2594" y="87289"/>
                    <a:pt x="3092" y="87289"/>
                  </a:cubicBezTo>
                  <a:cubicBezTo>
                    <a:pt x="5583" y="87289"/>
                    <a:pt x="5832" y="86834"/>
                    <a:pt x="7078" y="83190"/>
                  </a:cubicBezTo>
                  <a:cubicBezTo>
                    <a:pt x="13803" y="61782"/>
                    <a:pt x="23767" y="54950"/>
                    <a:pt x="32237" y="54950"/>
                  </a:cubicBezTo>
                  <a:cubicBezTo>
                    <a:pt x="34229" y="54950"/>
                    <a:pt x="38464" y="54950"/>
                    <a:pt x="38464" y="62237"/>
                  </a:cubicBezTo>
                  <a:cubicBezTo>
                    <a:pt x="38464" y="67020"/>
                    <a:pt x="36720" y="71803"/>
                    <a:pt x="35724" y="74080"/>
                  </a:cubicBezTo>
                  <a:cubicBezTo>
                    <a:pt x="33731" y="80002"/>
                    <a:pt x="22522" y="106420"/>
                    <a:pt x="18536" y="116213"/>
                  </a:cubicBezTo>
                  <a:cubicBezTo>
                    <a:pt x="16045" y="122135"/>
                    <a:pt x="12807" y="129650"/>
                    <a:pt x="12807" y="134433"/>
                  </a:cubicBezTo>
                  <a:cubicBezTo>
                    <a:pt x="12807" y="145137"/>
                    <a:pt x="21276" y="153108"/>
                    <a:pt x="33233" y="153108"/>
                  </a:cubicBezTo>
                  <a:cubicBezTo>
                    <a:pt x="56648" y="153108"/>
                    <a:pt x="65865" y="120085"/>
                    <a:pt x="65865" y="118035"/>
                  </a:cubicBezTo>
                  <a:cubicBezTo>
                    <a:pt x="65865" y="115758"/>
                    <a:pt x="63623" y="115758"/>
                    <a:pt x="62876" y="115758"/>
                  </a:cubicBezTo>
                  <a:cubicBezTo>
                    <a:pt x="60385" y="115758"/>
                    <a:pt x="60385" y="116441"/>
                    <a:pt x="59139" y="119857"/>
                  </a:cubicBezTo>
                  <a:cubicBezTo>
                    <a:pt x="54655" y="134205"/>
                    <a:pt x="46435" y="148098"/>
                    <a:pt x="33731" y="148098"/>
                  </a:cubicBezTo>
                  <a:cubicBezTo>
                    <a:pt x="29497" y="148098"/>
                    <a:pt x="27753" y="145820"/>
                    <a:pt x="27753" y="140582"/>
                  </a:cubicBezTo>
                  <a:cubicBezTo>
                    <a:pt x="27753" y="134888"/>
                    <a:pt x="29247" y="131700"/>
                    <a:pt x="34977" y="117807"/>
                  </a:cubicBezTo>
                  <a:lnTo>
                    <a:pt x="44691" y="93894"/>
                  </a:lnTo>
                  <a:close/>
                </a:path>
              </a:pathLst>
            </a:custGeom>
            <a:solidFill>
              <a:srgbClr val="000000"/>
            </a:solidFill>
            <a:ln w="25003"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0140FD05-A33B-C8F0-B268-89349928AF46}"/>
                </a:ext>
              </a:extLst>
            </p:cNvPr>
            <p:cNvSpPr/>
            <p:nvPr>
              <p:custDataLst>
                <p:tags r:id="rId93"/>
              </p:custDataLst>
            </p:nvPr>
          </p:nvSpPr>
          <p:spPr>
            <a:xfrm>
              <a:off x="5293998" y="3851816"/>
              <a:ext cx="124548" cy="132092"/>
            </a:xfrm>
            <a:custGeom>
              <a:avLst/>
              <a:gdLst>
                <a:gd name="connsiteX0" fmla="*/ 115940 w 124548"/>
                <a:gd name="connsiteY0" fmla="*/ 70664 h 132092"/>
                <a:gd name="connsiteX1" fmla="*/ 124658 w 124548"/>
                <a:gd name="connsiteY1" fmla="*/ 66109 h 132092"/>
                <a:gd name="connsiteX2" fmla="*/ 115940 w 124548"/>
                <a:gd name="connsiteY2" fmla="*/ 61554 h 132092"/>
                <a:gd name="connsiteX3" fmla="*/ 10322 w 124548"/>
                <a:gd name="connsiteY3" fmla="*/ 61554 h 132092"/>
                <a:gd name="connsiteX4" fmla="*/ 77080 w 124548"/>
                <a:gd name="connsiteY4" fmla="*/ 9173 h 132092"/>
                <a:gd name="connsiteX5" fmla="*/ 115940 w 124548"/>
                <a:gd name="connsiteY5" fmla="*/ 9173 h 132092"/>
                <a:gd name="connsiteX6" fmla="*/ 124658 w 124548"/>
                <a:gd name="connsiteY6" fmla="*/ 4618 h 132092"/>
                <a:gd name="connsiteX7" fmla="*/ 115940 w 124548"/>
                <a:gd name="connsiteY7" fmla="*/ 63 h 132092"/>
                <a:gd name="connsiteX8" fmla="*/ 76582 w 124548"/>
                <a:gd name="connsiteY8" fmla="*/ 63 h 132092"/>
                <a:gd name="connsiteX9" fmla="*/ 109 w 124548"/>
                <a:gd name="connsiteY9" fmla="*/ 66109 h 132092"/>
                <a:gd name="connsiteX10" fmla="*/ 76582 w 124548"/>
                <a:gd name="connsiteY10" fmla="*/ 132155 h 132092"/>
                <a:gd name="connsiteX11" fmla="*/ 115940 w 124548"/>
                <a:gd name="connsiteY11" fmla="*/ 132155 h 132092"/>
                <a:gd name="connsiteX12" fmla="*/ 124658 w 124548"/>
                <a:gd name="connsiteY12" fmla="*/ 127601 h 132092"/>
                <a:gd name="connsiteX13" fmla="*/ 115940 w 124548"/>
                <a:gd name="connsiteY13" fmla="*/ 123046 h 132092"/>
                <a:gd name="connsiteX14" fmla="*/ 77080 w 124548"/>
                <a:gd name="connsiteY14" fmla="*/ 123046 h 132092"/>
                <a:gd name="connsiteX15" fmla="*/ 10322 w 124548"/>
                <a:gd name="connsiteY15" fmla="*/ 70664 h 132092"/>
                <a:gd name="connsiteX16" fmla="*/ 115940 w 124548"/>
                <a:gd name="connsiteY16" fmla="*/ 70664 h 13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548" h="132092">
                  <a:moveTo>
                    <a:pt x="115940" y="70664"/>
                  </a:moveTo>
                  <a:cubicBezTo>
                    <a:pt x="120174" y="70664"/>
                    <a:pt x="124658" y="70664"/>
                    <a:pt x="124658" y="66109"/>
                  </a:cubicBezTo>
                  <a:cubicBezTo>
                    <a:pt x="124658" y="61554"/>
                    <a:pt x="120174" y="61554"/>
                    <a:pt x="115940" y="61554"/>
                  </a:cubicBezTo>
                  <a:lnTo>
                    <a:pt x="10322" y="61554"/>
                  </a:lnTo>
                  <a:cubicBezTo>
                    <a:pt x="13311" y="31036"/>
                    <a:pt x="41958" y="9173"/>
                    <a:pt x="77080" y="9173"/>
                  </a:cubicBezTo>
                  <a:lnTo>
                    <a:pt x="115940" y="9173"/>
                  </a:lnTo>
                  <a:cubicBezTo>
                    <a:pt x="120174" y="9173"/>
                    <a:pt x="124658" y="9173"/>
                    <a:pt x="124658" y="4618"/>
                  </a:cubicBezTo>
                  <a:cubicBezTo>
                    <a:pt x="124658" y="63"/>
                    <a:pt x="120174" y="63"/>
                    <a:pt x="115940" y="63"/>
                  </a:cubicBezTo>
                  <a:lnTo>
                    <a:pt x="76582" y="63"/>
                  </a:lnTo>
                  <a:cubicBezTo>
                    <a:pt x="33987" y="63"/>
                    <a:pt x="109" y="29670"/>
                    <a:pt x="109" y="66109"/>
                  </a:cubicBezTo>
                  <a:cubicBezTo>
                    <a:pt x="109" y="102548"/>
                    <a:pt x="33987" y="132155"/>
                    <a:pt x="76582" y="132155"/>
                  </a:cubicBezTo>
                  <a:lnTo>
                    <a:pt x="115940" y="132155"/>
                  </a:lnTo>
                  <a:cubicBezTo>
                    <a:pt x="120174" y="132155"/>
                    <a:pt x="124658" y="132155"/>
                    <a:pt x="124658" y="127601"/>
                  </a:cubicBezTo>
                  <a:cubicBezTo>
                    <a:pt x="124658" y="123046"/>
                    <a:pt x="120174" y="123046"/>
                    <a:pt x="115940" y="123046"/>
                  </a:cubicBezTo>
                  <a:lnTo>
                    <a:pt x="77080" y="123046"/>
                  </a:lnTo>
                  <a:cubicBezTo>
                    <a:pt x="41958" y="123046"/>
                    <a:pt x="13311" y="101182"/>
                    <a:pt x="10322" y="70664"/>
                  </a:cubicBezTo>
                  <a:lnTo>
                    <a:pt x="115940" y="70664"/>
                  </a:lnTo>
                  <a:close/>
                </a:path>
              </a:pathLst>
            </a:custGeom>
            <a:solidFill>
              <a:srgbClr val="000000"/>
            </a:solidFill>
            <a:ln w="25003"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593AEAA1-1301-21C8-0562-034DC55D58F8}"/>
                </a:ext>
              </a:extLst>
            </p:cNvPr>
            <p:cNvSpPr/>
            <p:nvPr>
              <p:custDataLst>
                <p:tags r:id="rId94"/>
              </p:custDataLst>
            </p:nvPr>
          </p:nvSpPr>
          <p:spPr>
            <a:xfrm>
              <a:off x="5537973" y="3803990"/>
              <a:ext cx="34126" cy="227745"/>
            </a:xfrm>
            <a:custGeom>
              <a:avLst/>
              <a:gdLst>
                <a:gd name="connsiteX0" fmla="*/ 34245 w 34126"/>
                <a:gd name="connsiteY0" fmla="*/ 227809 h 227745"/>
                <a:gd name="connsiteX1" fmla="*/ 34245 w 34126"/>
                <a:gd name="connsiteY1" fmla="*/ 218699 h 227745"/>
                <a:gd name="connsiteX2" fmla="*/ 10083 w 34126"/>
                <a:gd name="connsiteY2" fmla="*/ 218699 h 227745"/>
                <a:gd name="connsiteX3" fmla="*/ 10083 w 34126"/>
                <a:gd name="connsiteY3" fmla="*/ 9173 h 227745"/>
                <a:gd name="connsiteX4" fmla="*/ 34245 w 34126"/>
                <a:gd name="connsiteY4" fmla="*/ 9173 h 227745"/>
                <a:gd name="connsiteX5" fmla="*/ 34245 w 34126"/>
                <a:gd name="connsiteY5" fmla="*/ 63 h 227745"/>
                <a:gd name="connsiteX6" fmla="*/ 119 w 34126"/>
                <a:gd name="connsiteY6" fmla="*/ 63 h 227745"/>
                <a:gd name="connsiteX7" fmla="*/ 119 w 34126"/>
                <a:gd name="connsiteY7" fmla="*/ 227809 h 227745"/>
                <a:gd name="connsiteX8" fmla="*/ 34245 w 34126"/>
                <a:gd name="connsiteY8" fmla="*/ 227809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6" h="227745">
                  <a:moveTo>
                    <a:pt x="34245" y="227809"/>
                  </a:moveTo>
                  <a:lnTo>
                    <a:pt x="34245" y="218699"/>
                  </a:lnTo>
                  <a:lnTo>
                    <a:pt x="10083" y="218699"/>
                  </a:lnTo>
                  <a:lnTo>
                    <a:pt x="10083" y="9173"/>
                  </a:lnTo>
                  <a:lnTo>
                    <a:pt x="34245" y="9173"/>
                  </a:lnTo>
                  <a:lnTo>
                    <a:pt x="34245" y="63"/>
                  </a:lnTo>
                  <a:lnTo>
                    <a:pt x="119" y="63"/>
                  </a:lnTo>
                  <a:lnTo>
                    <a:pt x="119" y="227809"/>
                  </a:lnTo>
                  <a:lnTo>
                    <a:pt x="34245" y="227809"/>
                  </a:lnTo>
                  <a:close/>
                </a:path>
              </a:pathLst>
            </a:custGeom>
            <a:solidFill>
              <a:srgbClr val="000000"/>
            </a:solidFill>
            <a:ln w="25003"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748524A4-768F-2636-FC97-F8493F70A7FE}"/>
                </a:ext>
              </a:extLst>
            </p:cNvPr>
            <p:cNvSpPr/>
            <p:nvPr>
              <p:custDataLst>
                <p:tags r:id="rId95"/>
              </p:custDataLst>
            </p:nvPr>
          </p:nvSpPr>
          <p:spPr>
            <a:xfrm>
              <a:off x="5599943" y="3823120"/>
              <a:ext cx="82202" cy="151678"/>
            </a:xfrm>
            <a:custGeom>
              <a:avLst/>
              <a:gdLst>
                <a:gd name="connsiteX0" fmla="*/ 51186 w 82202"/>
                <a:gd name="connsiteY0" fmla="*/ 5984 h 151678"/>
                <a:gd name="connsiteX1" fmla="*/ 45457 w 82202"/>
                <a:gd name="connsiteY1" fmla="*/ 63 h 151678"/>
                <a:gd name="connsiteX2" fmla="*/ 121 w 82202"/>
                <a:gd name="connsiteY2" fmla="*/ 14639 h 151678"/>
                <a:gd name="connsiteX3" fmla="*/ 121 w 82202"/>
                <a:gd name="connsiteY3" fmla="*/ 21699 h 151678"/>
                <a:gd name="connsiteX4" fmla="*/ 32753 w 82202"/>
                <a:gd name="connsiteY4" fmla="*/ 15777 h 151678"/>
                <a:gd name="connsiteX5" fmla="*/ 32753 w 82202"/>
                <a:gd name="connsiteY5" fmla="*/ 133750 h 151678"/>
                <a:gd name="connsiteX6" fmla="*/ 9587 w 82202"/>
                <a:gd name="connsiteY6" fmla="*/ 144681 h 151678"/>
                <a:gd name="connsiteX7" fmla="*/ 1616 w 82202"/>
                <a:gd name="connsiteY7" fmla="*/ 144681 h 151678"/>
                <a:gd name="connsiteX8" fmla="*/ 1616 w 82202"/>
                <a:gd name="connsiteY8" fmla="*/ 151742 h 151678"/>
                <a:gd name="connsiteX9" fmla="*/ 41970 w 82202"/>
                <a:gd name="connsiteY9" fmla="*/ 151058 h 151678"/>
                <a:gd name="connsiteX10" fmla="*/ 82324 w 82202"/>
                <a:gd name="connsiteY10" fmla="*/ 151742 h 151678"/>
                <a:gd name="connsiteX11" fmla="*/ 82324 w 82202"/>
                <a:gd name="connsiteY11" fmla="*/ 144681 h 151678"/>
                <a:gd name="connsiteX12" fmla="*/ 74352 w 82202"/>
                <a:gd name="connsiteY12" fmla="*/ 144681 h 151678"/>
                <a:gd name="connsiteX13" fmla="*/ 51186 w 82202"/>
                <a:gd name="connsiteY13" fmla="*/ 133750 h 151678"/>
                <a:gd name="connsiteX14" fmla="*/ 51186 w 82202"/>
                <a:gd name="connsiteY14" fmla="*/ 5984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02" h="151678">
                  <a:moveTo>
                    <a:pt x="51186" y="5984"/>
                  </a:moveTo>
                  <a:cubicBezTo>
                    <a:pt x="51186" y="518"/>
                    <a:pt x="51186" y="63"/>
                    <a:pt x="45457" y="63"/>
                  </a:cubicBezTo>
                  <a:cubicBezTo>
                    <a:pt x="30013" y="14639"/>
                    <a:pt x="8093" y="14639"/>
                    <a:pt x="121" y="14639"/>
                  </a:cubicBezTo>
                  <a:lnTo>
                    <a:pt x="121" y="21699"/>
                  </a:lnTo>
                  <a:cubicBezTo>
                    <a:pt x="5103" y="21699"/>
                    <a:pt x="19800" y="21699"/>
                    <a:pt x="32753" y="15777"/>
                  </a:cubicBezTo>
                  <a:lnTo>
                    <a:pt x="32753" y="133750"/>
                  </a:lnTo>
                  <a:cubicBezTo>
                    <a:pt x="32753" y="141948"/>
                    <a:pt x="32006" y="144681"/>
                    <a:pt x="9587" y="144681"/>
                  </a:cubicBezTo>
                  <a:lnTo>
                    <a:pt x="1616" y="144681"/>
                  </a:lnTo>
                  <a:lnTo>
                    <a:pt x="1616" y="151742"/>
                  </a:lnTo>
                  <a:cubicBezTo>
                    <a:pt x="10334" y="151058"/>
                    <a:pt x="32006" y="151058"/>
                    <a:pt x="41970" y="151058"/>
                  </a:cubicBezTo>
                  <a:cubicBezTo>
                    <a:pt x="51934" y="151058"/>
                    <a:pt x="73605" y="151058"/>
                    <a:pt x="82324" y="151742"/>
                  </a:cubicBezTo>
                  <a:lnTo>
                    <a:pt x="82324" y="144681"/>
                  </a:lnTo>
                  <a:lnTo>
                    <a:pt x="74352" y="144681"/>
                  </a:lnTo>
                  <a:cubicBezTo>
                    <a:pt x="51934" y="144681"/>
                    <a:pt x="51186" y="142176"/>
                    <a:pt x="51186" y="133750"/>
                  </a:cubicBezTo>
                  <a:lnTo>
                    <a:pt x="51186" y="5984"/>
                  </a:lnTo>
                  <a:close/>
                </a:path>
              </a:pathLst>
            </a:custGeom>
            <a:solidFill>
              <a:srgbClr val="000000"/>
            </a:solidFill>
            <a:ln w="25003"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FE721A0C-58D2-F34A-BB61-C5389F022E52}"/>
                </a:ext>
              </a:extLst>
            </p:cNvPr>
            <p:cNvSpPr/>
            <p:nvPr>
              <p:custDataLst>
                <p:tags r:id="rId96"/>
              </p:custDataLst>
            </p:nvPr>
          </p:nvSpPr>
          <p:spPr>
            <a:xfrm>
              <a:off x="5723745" y="3950658"/>
              <a:ext cx="29144" cy="68096"/>
            </a:xfrm>
            <a:custGeom>
              <a:avLst/>
              <a:gdLst>
                <a:gd name="connsiteX0" fmla="*/ 29271 w 29144"/>
                <a:gd name="connsiteY0" fmla="*/ 23976 h 68096"/>
                <a:gd name="connsiteX1" fmla="*/ 13329 w 29144"/>
                <a:gd name="connsiteY1" fmla="*/ 63 h 68096"/>
                <a:gd name="connsiteX2" fmla="*/ 126 w 29144"/>
                <a:gd name="connsiteY2" fmla="*/ 12133 h 68096"/>
                <a:gd name="connsiteX3" fmla="*/ 13329 w 29144"/>
                <a:gd name="connsiteY3" fmla="*/ 24204 h 68096"/>
                <a:gd name="connsiteX4" fmla="*/ 22047 w 29144"/>
                <a:gd name="connsiteY4" fmla="*/ 21243 h 68096"/>
                <a:gd name="connsiteX5" fmla="*/ 23293 w 29144"/>
                <a:gd name="connsiteY5" fmla="*/ 20560 h 68096"/>
                <a:gd name="connsiteX6" fmla="*/ 23791 w 29144"/>
                <a:gd name="connsiteY6" fmla="*/ 23976 h 68096"/>
                <a:gd name="connsiteX7" fmla="*/ 6852 w 29144"/>
                <a:gd name="connsiteY7" fmla="*/ 62010 h 68096"/>
                <a:gd name="connsiteX8" fmla="*/ 4112 w 29144"/>
                <a:gd name="connsiteY8" fmla="*/ 65654 h 68096"/>
                <a:gd name="connsiteX9" fmla="*/ 6603 w 29144"/>
                <a:gd name="connsiteY9" fmla="*/ 68159 h 68096"/>
                <a:gd name="connsiteX10" fmla="*/ 29271 w 29144"/>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44" h="68096">
                  <a:moveTo>
                    <a:pt x="29271" y="23976"/>
                  </a:moveTo>
                  <a:cubicBezTo>
                    <a:pt x="29271" y="8945"/>
                    <a:pt x="23043" y="63"/>
                    <a:pt x="13329" y="63"/>
                  </a:cubicBezTo>
                  <a:cubicBezTo>
                    <a:pt x="5108" y="63"/>
                    <a:pt x="126" y="5756"/>
                    <a:pt x="126" y="12133"/>
                  </a:cubicBezTo>
                  <a:cubicBezTo>
                    <a:pt x="126" y="18282"/>
                    <a:pt x="5108" y="24204"/>
                    <a:pt x="13329" y="24204"/>
                  </a:cubicBezTo>
                  <a:cubicBezTo>
                    <a:pt x="16318" y="24204"/>
                    <a:pt x="19556" y="23293"/>
                    <a:pt x="22047" y="21243"/>
                  </a:cubicBezTo>
                  <a:cubicBezTo>
                    <a:pt x="22794" y="20788"/>
                    <a:pt x="23043" y="20560"/>
                    <a:pt x="23293" y="20560"/>
                  </a:cubicBezTo>
                  <a:cubicBezTo>
                    <a:pt x="23542" y="20560"/>
                    <a:pt x="23791" y="20788"/>
                    <a:pt x="23791" y="23976"/>
                  </a:cubicBezTo>
                  <a:cubicBezTo>
                    <a:pt x="23791" y="40829"/>
                    <a:pt x="15072" y="54494"/>
                    <a:pt x="6852" y="62010"/>
                  </a:cubicBezTo>
                  <a:cubicBezTo>
                    <a:pt x="4112" y="64515"/>
                    <a:pt x="4112" y="64970"/>
                    <a:pt x="4112" y="65654"/>
                  </a:cubicBezTo>
                  <a:cubicBezTo>
                    <a:pt x="4112" y="67248"/>
                    <a:pt x="5358" y="68159"/>
                    <a:pt x="6603" y="68159"/>
                  </a:cubicBezTo>
                  <a:cubicBezTo>
                    <a:pt x="9343" y="68159"/>
                    <a:pt x="29271" y="50622"/>
                    <a:pt x="29271" y="23976"/>
                  </a:cubicBezTo>
                  <a:close/>
                </a:path>
              </a:pathLst>
            </a:custGeom>
            <a:solidFill>
              <a:srgbClr val="000000"/>
            </a:solidFill>
            <a:ln w="25003"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0B253F65-FBA9-75AF-4A14-31D8839F112E}"/>
                </a:ext>
              </a:extLst>
            </p:cNvPr>
            <p:cNvSpPr/>
            <p:nvPr>
              <p:custDataLst>
                <p:tags r:id="rId97"/>
              </p:custDataLst>
            </p:nvPr>
          </p:nvSpPr>
          <p:spPr>
            <a:xfrm>
              <a:off x="5822747" y="3819249"/>
              <a:ext cx="150454" cy="155550"/>
            </a:xfrm>
            <a:custGeom>
              <a:avLst/>
              <a:gdLst>
                <a:gd name="connsiteX0" fmla="*/ 83578 w 150454"/>
                <a:gd name="connsiteY0" fmla="*/ 17827 h 155550"/>
                <a:gd name="connsiteX1" fmla="*/ 109983 w 150454"/>
                <a:gd name="connsiteY1" fmla="*/ 7123 h 155550"/>
                <a:gd name="connsiteX2" fmla="*/ 119448 w 150454"/>
                <a:gd name="connsiteY2" fmla="*/ 2796 h 155550"/>
                <a:gd name="connsiteX3" fmla="*/ 115463 w 150454"/>
                <a:gd name="connsiteY3" fmla="*/ 63 h 155550"/>
                <a:gd name="connsiteX4" fmla="*/ 78597 w 150454"/>
                <a:gd name="connsiteY4" fmla="*/ 746 h 155550"/>
                <a:gd name="connsiteX5" fmla="*/ 45467 w 150454"/>
                <a:gd name="connsiteY5" fmla="*/ 63 h 155550"/>
                <a:gd name="connsiteX6" fmla="*/ 40734 w 150454"/>
                <a:gd name="connsiteY6" fmla="*/ 4618 h 155550"/>
                <a:gd name="connsiteX7" fmla="*/ 47708 w 150454"/>
                <a:gd name="connsiteY7" fmla="*/ 7123 h 155550"/>
                <a:gd name="connsiteX8" fmla="*/ 57174 w 150454"/>
                <a:gd name="connsiteY8" fmla="*/ 7578 h 155550"/>
                <a:gd name="connsiteX9" fmla="*/ 63900 w 150454"/>
                <a:gd name="connsiteY9" fmla="*/ 11222 h 155550"/>
                <a:gd name="connsiteX10" fmla="*/ 62903 w 150454"/>
                <a:gd name="connsiteY10" fmla="*/ 15549 h 155550"/>
                <a:gd name="connsiteX11" fmla="*/ 29524 w 150454"/>
                <a:gd name="connsiteY11" fmla="*/ 137849 h 155550"/>
                <a:gd name="connsiteX12" fmla="*/ 6857 w 150454"/>
                <a:gd name="connsiteY12" fmla="*/ 148553 h 155550"/>
                <a:gd name="connsiteX13" fmla="*/ 131 w 150454"/>
                <a:gd name="connsiteY13" fmla="*/ 153108 h 155550"/>
                <a:gd name="connsiteX14" fmla="*/ 6857 w 150454"/>
                <a:gd name="connsiteY14" fmla="*/ 155613 h 155550"/>
                <a:gd name="connsiteX15" fmla="*/ 122189 w 150454"/>
                <a:gd name="connsiteY15" fmla="*/ 155613 h 155550"/>
                <a:gd name="connsiteX16" fmla="*/ 129911 w 150454"/>
                <a:gd name="connsiteY16" fmla="*/ 151742 h 155550"/>
                <a:gd name="connsiteX17" fmla="*/ 149589 w 150454"/>
                <a:gd name="connsiteY17" fmla="*/ 102548 h 155550"/>
                <a:gd name="connsiteX18" fmla="*/ 150586 w 150454"/>
                <a:gd name="connsiteY18" fmla="*/ 99360 h 155550"/>
                <a:gd name="connsiteX19" fmla="*/ 147596 w 150454"/>
                <a:gd name="connsiteY19" fmla="*/ 96855 h 155550"/>
                <a:gd name="connsiteX20" fmla="*/ 143362 w 150454"/>
                <a:gd name="connsiteY20" fmla="*/ 101637 h 155550"/>
                <a:gd name="connsiteX21" fmla="*/ 80838 w 150454"/>
                <a:gd name="connsiteY21" fmla="*/ 148553 h 155550"/>
                <a:gd name="connsiteX22" fmla="*/ 57423 w 150454"/>
                <a:gd name="connsiteY22" fmla="*/ 148553 h 155550"/>
                <a:gd name="connsiteX23" fmla="*/ 51943 w 150454"/>
                <a:gd name="connsiteY23" fmla="*/ 148325 h 155550"/>
                <a:gd name="connsiteX24" fmla="*/ 48705 w 150454"/>
                <a:gd name="connsiteY24" fmla="*/ 146048 h 155550"/>
                <a:gd name="connsiteX25" fmla="*/ 49950 w 150454"/>
                <a:gd name="connsiteY25" fmla="*/ 140810 h 155550"/>
                <a:gd name="connsiteX26" fmla="*/ 83578 w 150454"/>
                <a:gd name="connsiteY26" fmla="*/ 1782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0454" h="155550">
                  <a:moveTo>
                    <a:pt x="83578" y="17827"/>
                  </a:moveTo>
                  <a:cubicBezTo>
                    <a:pt x="85820" y="9628"/>
                    <a:pt x="86568" y="7123"/>
                    <a:pt x="109983" y="7123"/>
                  </a:cubicBezTo>
                  <a:cubicBezTo>
                    <a:pt x="117456" y="7123"/>
                    <a:pt x="119448" y="7123"/>
                    <a:pt x="119448" y="2796"/>
                  </a:cubicBezTo>
                  <a:cubicBezTo>
                    <a:pt x="119448" y="63"/>
                    <a:pt x="116708" y="63"/>
                    <a:pt x="115463" y="63"/>
                  </a:cubicBezTo>
                  <a:cubicBezTo>
                    <a:pt x="107243" y="63"/>
                    <a:pt x="86817" y="746"/>
                    <a:pt x="78597" y="746"/>
                  </a:cubicBezTo>
                  <a:cubicBezTo>
                    <a:pt x="71124" y="746"/>
                    <a:pt x="52940" y="63"/>
                    <a:pt x="45467" y="63"/>
                  </a:cubicBezTo>
                  <a:cubicBezTo>
                    <a:pt x="43723" y="63"/>
                    <a:pt x="40734" y="63"/>
                    <a:pt x="40734" y="4618"/>
                  </a:cubicBezTo>
                  <a:cubicBezTo>
                    <a:pt x="40734" y="7123"/>
                    <a:pt x="42976" y="7123"/>
                    <a:pt x="47708" y="7123"/>
                  </a:cubicBezTo>
                  <a:cubicBezTo>
                    <a:pt x="48207" y="7123"/>
                    <a:pt x="52940" y="7123"/>
                    <a:pt x="57174" y="7578"/>
                  </a:cubicBezTo>
                  <a:cubicBezTo>
                    <a:pt x="61658" y="8034"/>
                    <a:pt x="63900" y="8262"/>
                    <a:pt x="63900" y="11222"/>
                  </a:cubicBezTo>
                  <a:cubicBezTo>
                    <a:pt x="63900" y="12133"/>
                    <a:pt x="63651" y="12817"/>
                    <a:pt x="62903" y="15549"/>
                  </a:cubicBezTo>
                  <a:lnTo>
                    <a:pt x="29524" y="137849"/>
                  </a:lnTo>
                  <a:cubicBezTo>
                    <a:pt x="27033" y="146731"/>
                    <a:pt x="26535" y="148553"/>
                    <a:pt x="6857" y="148553"/>
                  </a:cubicBezTo>
                  <a:cubicBezTo>
                    <a:pt x="2622" y="148553"/>
                    <a:pt x="131" y="148553"/>
                    <a:pt x="131" y="153108"/>
                  </a:cubicBezTo>
                  <a:cubicBezTo>
                    <a:pt x="131" y="155613"/>
                    <a:pt x="2373" y="155613"/>
                    <a:pt x="6857" y="155613"/>
                  </a:cubicBezTo>
                  <a:lnTo>
                    <a:pt x="122189" y="155613"/>
                  </a:lnTo>
                  <a:cubicBezTo>
                    <a:pt x="128167" y="155613"/>
                    <a:pt x="128416" y="155613"/>
                    <a:pt x="129911" y="151742"/>
                  </a:cubicBezTo>
                  <a:lnTo>
                    <a:pt x="149589" y="102548"/>
                  </a:lnTo>
                  <a:cubicBezTo>
                    <a:pt x="150586" y="100043"/>
                    <a:pt x="150586" y="99588"/>
                    <a:pt x="150586" y="99360"/>
                  </a:cubicBezTo>
                  <a:cubicBezTo>
                    <a:pt x="150586" y="98449"/>
                    <a:pt x="149838" y="96855"/>
                    <a:pt x="147596" y="96855"/>
                  </a:cubicBezTo>
                  <a:cubicBezTo>
                    <a:pt x="145355" y="96855"/>
                    <a:pt x="145105" y="97994"/>
                    <a:pt x="143362" y="101637"/>
                  </a:cubicBezTo>
                  <a:cubicBezTo>
                    <a:pt x="134892" y="122590"/>
                    <a:pt x="123932" y="148553"/>
                    <a:pt x="80838" y="148553"/>
                  </a:cubicBezTo>
                  <a:lnTo>
                    <a:pt x="57423" y="148553"/>
                  </a:lnTo>
                  <a:cubicBezTo>
                    <a:pt x="53936" y="148553"/>
                    <a:pt x="53438" y="148553"/>
                    <a:pt x="51943" y="148325"/>
                  </a:cubicBezTo>
                  <a:cubicBezTo>
                    <a:pt x="49452" y="148098"/>
                    <a:pt x="48705" y="147870"/>
                    <a:pt x="48705" y="146048"/>
                  </a:cubicBezTo>
                  <a:cubicBezTo>
                    <a:pt x="48705" y="145365"/>
                    <a:pt x="48705" y="144909"/>
                    <a:pt x="49950" y="140810"/>
                  </a:cubicBezTo>
                  <a:lnTo>
                    <a:pt x="83578" y="17827"/>
                  </a:lnTo>
                  <a:close/>
                </a:path>
              </a:pathLst>
            </a:custGeom>
            <a:solidFill>
              <a:srgbClr val="000000"/>
            </a:solidFill>
            <a:ln w="25003"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731081A0-2731-88E0-1562-29A2A912DD4D}"/>
                </a:ext>
              </a:extLst>
            </p:cNvPr>
            <p:cNvSpPr/>
            <p:nvPr>
              <p:custDataLst>
                <p:tags r:id="rId98"/>
              </p:custDataLst>
            </p:nvPr>
          </p:nvSpPr>
          <p:spPr>
            <a:xfrm>
              <a:off x="5988037" y="3803990"/>
              <a:ext cx="34126" cy="227745"/>
            </a:xfrm>
            <a:custGeom>
              <a:avLst/>
              <a:gdLst>
                <a:gd name="connsiteX0" fmla="*/ 34264 w 34126"/>
                <a:gd name="connsiteY0" fmla="*/ 63 h 227745"/>
                <a:gd name="connsiteX1" fmla="*/ 138 w 34126"/>
                <a:gd name="connsiteY1" fmla="*/ 63 h 227745"/>
                <a:gd name="connsiteX2" fmla="*/ 138 w 34126"/>
                <a:gd name="connsiteY2" fmla="*/ 9173 h 227745"/>
                <a:gd name="connsiteX3" fmla="*/ 24300 w 34126"/>
                <a:gd name="connsiteY3" fmla="*/ 9173 h 227745"/>
                <a:gd name="connsiteX4" fmla="*/ 24300 w 34126"/>
                <a:gd name="connsiteY4" fmla="*/ 218699 h 227745"/>
                <a:gd name="connsiteX5" fmla="*/ 138 w 34126"/>
                <a:gd name="connsiteY5" fmla="*/ 218699 h 227745"/>
                <a:gd name="connsiteX6" fmla="*/ 138 w 34126"/>
                <a:gd name="connsiteY6" fmla="*/ 227809 h 227745"/>
                <a:gd name="connsiteX7" fmla="*/ 34264 w 34126"/>
                <a:gd name="connsiteY7" fmla="*/ 227809 h 227745"/>
                <a:gd name="connsiteX8" fmla="*/ 34264 w 34126"/>
                <a:gd name="connsiteY8" fmla="*/ 6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6" h="227745">
                  <a:moveTo>
                    <a:pt x="34264" y="63"/>
                  </a:moveTo>
                  <a:lnTo>
                    <a:pt x="138" y="63"/>
                  </a:lnTo>
                  <a:lnTo>
                    <a:pt x="138" y="9173"/>
                  </a:lnTo>
                  <a:lnTo>
                    <a:pt x="24300" y="9173"/>
                  </a:lnTo>
                  <a:lnTo>
                    <a:pt x="24300" y="218699"/>
                  </a:lnTo>
                  <a:lnTo>
                    <a:pt x="138" y="218699"/>
                  </a:lnTo>
                  <a:lnTo>
                    <a:pt x="138" y="227809"/>
                  </a:lnTo>
                  <a:lnTo>
                    <a:pt x="34264" y="227809"/>
                  </a:lnTo>
                  <a:lnTo>
                    <a:pt x="34264" y="63"/>
                  </a:lnTo>
                  <a:close/>
                </a:path>
              </a:pathLst>
            </a:custGeom>
            <a:solidFill>
              <a:srgbClr val="000000"/>
            </a:solidFill>
            <a:ln w="25003" cap="flat">
              <a:noFill/>
              <a:prstDash val="solid"/>
              <a:miter/>
            </a:ln>
          </p:spPr>
          <p:txBody>
            <a:bodyPr rtlCol="0" anchor="ctr"/>
            <a:lstStyle/>
            <a:p>
              <a:endParaRPr lang="en-CN"/>
            </a:p>
          </p:txBody>
        </p:sp>
      </p:grpSp>
      <p:grpSp>
        <p:nvGrpSpPr>
          <p:cNvPr id="18465" name="Group 18464" descr="\documentclass{article}&#10;\usepackage{amsmath, amsfonts , amssymb, bm}&#10;\pagestyle{empty}&#10;\begin{document}&#10;&#10;&#10;\begin{equation*}&#10;    P(\hat{S}_t=S_i)=\frac{\mathrm{exp}(\delta(S_i))}{\sum^L_{k=1}\mathrm{exp}(\delta(S_k))}&#10;\end{equation*}&#10;&#10;\end{document}" title="IguanaTex Vector Display">
            <a:extLst>
              <a:ext uri="{FF2B5EF4-FFF2-40B4-BE49-F238E27FC236}">
                <a16:creationId xmlns:a16="http://schemas.microsoft.com/office/drawing/2014/main" id="{826B348A-0A60-4988-FADF-A7972F4A8C2D}"/>
              </a:ext>
            </a:extLst>
          </p:cNvPr>
          <p:cNvGrpSpPr>
            <a:grpSpLocks noChangeAspect="1"/>
          </p:cNvGrpSpPr>
          <p:nvPr>
            <p:custDataLst>
              <p:tags r:id="rId3"/>
            </p:custDataLst>
          </p:nvPr>
        </p:nvGrpSpPr>
        <p:grpSpPr>
          <a:xfrm>
            <a:off x="3779252" y="3341512"/>
            <a:ext cx="3419785" cy="659103"/>
            <a:chOff x="6710474" y="4159526"/>
            <a:chExt cx="3419785" cy="659103"/>
          </a:xfrm>
        </p:grpSpPr>
        <p:sp>
          <p:nvSpPr>
            <p:cNvPr id="54" name="Freeform 53">
              <a:extLst>
                <a:ext uri="{FF2B5EF4-FFF2-40B4-BE49-F238E27FC236}">
                  <a16:creationId xmlns:a16="http://schemas.microsoft.com/office/drawing/2014/main" id="{0C58931A-E869-831B-2EF4-12692EF9DAE3}"/>
                </a:ext>
              </a:extLst>
            </p:cNvPr>
            <p:cNvSpPr/>
            <p:nvPr>
              <p:custDataLst>
                <p:tags r:id="rId50"/>
              </p:custDataLst>
            </p:nvPr>
          </p:nvSpPr>
          <p:spPr>
            <a:xfrm>
              <a:off x="6710474" y="4347672"/>
              <a:ext cx="179349" cy="172833"/>
            </a:xfrm>
            <a:custGeom>
              <a:avLst/>
              <a:gdLst>
                <a:gd name="connsiteX0" fmla="*/ 66228 w 179349"/>
                <a:gd name="connsiteY0" fmla="*/ 92948 h 172833"/>
                <a:gd name="connsiteX1" fmla="*/ 108930 w 179349"/>
                <a:gd name="connsiteY1" fmla="*/ 92948 h 172833"/>
                <a:gd name="connsiteX2" fmla="*/ 179515 w 179349"/>
                <a:gd name="connsiteY2" fmla="*/ 38289 h 172833"/>
                <a:gd name="connsiteX3" fmla="*/ 130030 w 179349"/>
                <a:gd name="connsiteY3" fmla="*/ 78 h 172833"/>
                <a:gd name="connsiteX4" fmla="*/ 48645 w 179349"/>
                <a:gd name="connsiteY4" fmla="*/ 78 h 172833"/>
                <a:gd name="connsiteX5" fmla="*/ 41109 w 179349"/>
                <a:gd name="connsiteY5" fmla="*/ 4886 h 172833"/>
                <a:gd name="connsiteX6" fmla="*/ 48394 w 179349"/>
                <a:gd name="connsiteY6" fmla="*/ 7923 h 172833"/>
                <a:gd name="connsiteX7" fmla="*/ 59195 w 179349"/>
                <a:gd name="connsiteY7" fmla="*/ 8429 h 172833"/>
                <a:gd name="connsiteX8" fmla="*/ 64721 w 179349"/>
                <a:gd name="connsiteY8" fmla="*/ 12477 h 172833"/>
                <a:gd name="connsiteX9" fmla="*/ 63716 w 179349"/>
                <a:gd name="connsiteY9" fmla="*/ 17285 h 172833"/>
                <a:gd name="connsiteX10" fmla="*/ 30057 w 179349"/>
                <a:gd name="connsiteY10" fmla="*/ 153174 h 172833"/>
                <a:gd name="connsiteX11" fmla="*/ 7198 w 179349"/>
                <a:gd name="connsiteY11" fmla="*/ 165067 h 172833"/>
                <a:gd name="connsiteX12" fmla="*/ 165 w 179349"/>
                <a:gd name="connsiteY12" fmla="*/ 169875 h 172833"/>
                <a:gd name="connsiteX13" fmla="*/ 3933 w 179349"/>
                <a:gd name="connsiteY13" fmla="*/ 172912 h 172833"/>
                <a:gd name="connsiteX14" fmla="*/ 35834 w 179349"/>
                <a:gd name="connsiteY14" fmla="*/ 172153 h 172833"/>
                <a:gd name="connsiteX15" fmla="*/ 51910 w 179349"/>
                <a:gd name="connsiteY15" fmla="*/ 172406 h 172833"/>
                <a:gd name="connsiteX16" fmla="*/ 68238 w 179349"/>
                <a:gd name="connsiteY16" fmla="*/ 172912 h 172833"/>
                <a:gd name="connsiteX17" fmla="*/ 73261 w 179349"/>
                <a:gd name="connsiteY17" fmla="*/ 167851 h 172833"/>
                <a:gd name="connsiteX18" fmla="*/ 66228 w 179349"/>
                <a:gd name="connsiteY18" fmla="*/ 165067 h 172833"/>
                <a:gd name="connsiteX19" fmla="*/ 49901 w 179349"/>
                <a:gd name="connsiteY19" fmla="*/ 160512 h 172833"/>
                <a:gd name="connsiteX20" fmla="*/ 50654 w 179349"/>
                <a:gd name="connsiteY20" fmla="*/ 156210 h 172833"/>
                <a:gd name="connsiteX21" fmla="*/ 66228 w 179349"/>
                <a:gd name="connsiteY21" fmla="*/ 92948 h 172833"/>
                <a:gd name="connsiteX22" fmla="*/ 84314 w 179349"/>
                <a:gd name="connsiteY22" fmla="*/ 17538 h 172833"/>
                <a:gd name="connsiteX23" fmla="*/ 97878 w 179349"/>
                <a:gd name="connsiteY23" fmla="*/ 7923 h 172833"/>
                <a:gd name="connsiteX24" fmla="*/ 121992 w 179349"/>
                <a:gd name="connsiteY24" fmla="*/ 7923 h 172833"/>
                <a:gd name="connsiteX25" fmla="*/ 156154 w 179349"/>
                <a:gd name="connsiteY25" fmla="*/ 32215 h 172833"/>
                <a:gd name="connsiteX26" fmla="*/ 141334 w 179349"/>
                <a:gd name="connsiteY26" fmla="*/ 72957 h 172833"/>
                <a:gd name="connsiteX27" fmla="*/ 102651 w 179349"/>
                <a:gd name="connsiteY27" fmla="*/ 86368 h 172833"/>
                <a:gd name="connsiteX28" fmla="*/ 67233 w 179349"/>
                <a:gd name="connsiteY28" fmla="*/ 86368 h 172833"/>
                <a:gd name="connsiteX29" fmla="*/ 84314 w 179349"/>
                <a:gd name="connsiteY29" fmla="*/ 17538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349" h="172833">
                  <a:moveTo>
                    <a:pt x="66228" y="92948"/>
                  </a:moveTo>
                  <a:lnTo>
                    <a:pt x="108930" y="92948"/>
                  </a:lnTo>
                  <a:cubicBezTo>
                    <a:pt x="144599" y="92948"/>
                    <a:pt x="179515" y="66630"/>
                    <a:pt x="179515" y="38289"/>
                  </a:cubicBezTo>
                  <a:cubicBezTo>
                    <a:pt x="179515" y="18804"/>
                    <a:pt x="162936" y="78"/>
                    <a:pt x="130030" y="78"/>
                  </a:cubicBezTo>
                  <a:lnTo>
                    <a:pt x="48645" y="78"/>
                  </a:lnTo>
                  <a:cubicBezTo>
                    <a:pt x="43872" y="78"/>
                    <a:pt x="41109" y="78"/>
                    <a:pt x="41109" y="4886"/>
                  </a:cubicBezTo>
                  <a:cubicBezTo>
                    <a:pt x="41109" y="7923"/>
                    <a:pt x="43370" y="7923"/>
                    <a:pt x="48394" y="7923"/>
                  </a:cubicBezTo>
                  <a:cubicBezTo>
                    <a:pt x="51659" y="7923"/>
                    <a:pt x="56180" y="8176"/>
                    <a:pt x="59195" y="8429"/>
                  </a:cubicBezTo>
                  <a:cubicBezTo>
                    <a:pt x="63214" y="8935"/>
                    <a:pt x="64721" y="9694"/>
                    <a:pt x="64721" y="12477"/>
                  </a:cubicBezTo>
                  <a:cubicBezTo>
                    <a:pt x="64721" y="13490"/>
                    <a:pt x="64470" y="14249"/>
                    <a:pt x="63716" y="17285"/>
                  </a:cubicBezTo>
                  <a:lnTo>
                    <a:pt x="30057" y="153174"/>
                  </a:lnTo>
                  <a:cubicBezTo>
                    <a:pt x="27545" y="163043"/>
                    <a:pt x="27042" y="165067"/>
                    <a:pt x="7198" y="165067"/>
                  </a:cubicBezTo>
                  <a:cubicBezTo>
                    <a:pt x="2928" y="165067"/>
                    <a:pt x="165" y="165067"/>
                    <a:pt x="165" y="169875"/>
                  </a:cubicBezTo>
                  <a:cubicBezTo>
                    <a:pt x="165" y="172912"/>
                    <a:pt x="3179" y="172912"/>
                    <a:pt x="3933" y="172912"/>
                  </a:cubicBezTo>
                  <a:cubicBezTo>
                    <a:pt x="10966" y="172912"/>
                    <a:pt x="28801" y="172153"/>
                    <a:pt x="35834" y="172153"/>
                  </a:cubicBezTo>
                  <a:cubicBezTo>
                    <a:pt x="41109" y="172153"/>
                    <a:pt x="46635" y="172406"/>
                    <a:pt x="51910" y="172406"/>
                  </a:cubicBezTo>
                  <a:cubicBezTo>
                    <a:pt x="57436" y="172406"/>
                    <a:pt x="62963" y="172912"/>
                    <a:pt x="68238" y="172912"/>
                  </a:cubicBezTo>
                  <a:cubicBezTo>
                    <a:pt x="69996" y="172912"/>
                    <a:pt x="73261" y="172912"/>
                    <a:pt x="73261" y="167851"/>
                  </a:cubicBezTo>
                  <a:cubicBezTo>
                    <a:pt x="73261" y="165067"/>
                    <a:pt x="71001" y="165067"/>
                    <a:pt x="66228" y="165067"/>
                  </a:cubicBezTo>
                  <a:cubicBezTo>
                    <a:pt x="56934" y="165067"/>
                    <a:pt x="49901" y="165067"/>
                    <a:pt x="49901" y="160512"/>
                  </a:cubicBezTo>
                  <a:cubicBezTo>
                    <a:pt x="49901" y="158994"/>
                    <a:pt x="50403" y="157729"/>
                    <a:pt x="50654" y="156210"/>
                  </a:cubicBezTo>
                  <a:lnTo>
                    <a:pt x="66228" y="92948"/>
                  </a:lnTo>
                  <a:close/>
                  <a:moveTo>
                    <a:pt x="84314" y="17538"/>
                  </a:moveTo>
                  <a:cubicBezTo>
                    <a:pt x="86575" y="8682"/>
                    <a:pt x="87077" y="7923"/>
                    <a:pt x="97878" y="7923"/>
                  </a:cubicBezTo>
                  <a:lnTo>
                    <a:pt x="121992" y="7923"/>
                  </a:lnTo>
                  <a:cubicBezTo>
                    <a:pt x="142841" y="7923"/>
                    <a:pt x="156154" y="14755"/>
                    <a:pt x="156154" y="32215"/>
                  </a:cubicBezTo>
                  <a:cubicBezTo>
                    <a:pt x="156154" y="42084"/>
                    <a:pt x="151130" y="63847"/>
                    <a:pt x="141334" y="72957"/>
                  </a:cubicBezTo>
                  <a:cubicBezTo>
                    <a:pt x="128774" y="84344"/>
                    <a:pt x="113703" y="86368"/>
                    <a:pt x="102651" y="86368"/>
                  </a:cubicBezTo>
                  <a:lnTo>
                    <a:pt x="67233" y="86368"/>
                  </a:lnTo>
                  <a:lnTo>
                    <a:pt x="84314" y="17538"/>
                  </a:lnTo>
                  <a:close/>
                </a:path>
              </a:pathLst>
            </a:custGeom>
            <a:solidFill>
              <a:srgbClr val="000000"/>
            </a:solidFill>
            <a:ln w="25213"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916F3C24-4BF3-D3D4-77E3-80375BE67254}"/>
                </a:ext>
              </a:extLst>
            </p:cNvPr>
            <p:cNvSpPr/>
            <p:nvPr>
              <p:custDataLst>
                <p:tags r:id="rId51"/>
              </p:custDataLst>
            </p:nvPr>
          </p:nvSpPr>
          <p:spPr>
            <a:xfrm>
              <a:off x="6921450" y="4330717"/>
              <a:ext cx="58276" cy="253051"/>
            </a:xfrm>
            <a:custGeom>
              <a:avLst/>
              <a:gdLst>
                <a:gd name="connsiteX0" fmla="*/ 58449 w 58276"/>
                <a:gd name="connsiteY0" fmla="*/ 250599 h 253051"/>
                <a:gd name="connsiteX1" fmla="*/ 54179 w 58276"/>
                <a:gd name="connsiteY1" fmla="*/ 245031 h 253051"/>
                <a:gd name="connsiteX2" fmla="*/ 14742 w 58276"/>
                <a:gd name="connsiteY2" fmla="*/ 126604 h 253051"/>
                <a:gd name="connsiteX3" fmla="*/ 55184 w 58276"/>
                <a:gd name="connsiteY3" fmla="*/ 6910 h 253051"/>
                <a:gd name="connsiteX4" fmla="*/ 58449 w 58276"/>
                <a:gd name="connsiteY4" fmla="*/ 2608 h 253051"/>
                <a:gd name="connsiteX5" fmla="*/ 55937 w 58276"/>
                <a:gd name="connsiteY5" fmla="*/ 78 h 253051"/>
                <a:gd name="connsiteX6" fmla="*/ 15998 w 58276"/>
                <a:gd name="connsiteY6" fmla="*/ 49423 h 253051"/>
                <a:gd name="connsiteX7" fmla="*/ 173 w 58276"/>
                <a:gd name="connsiteY7" fmla="*/ 126604 h 253051"/>
                <a:gd name="connsiteX8" fmla="*/ 16751 w 58276"/>
                <a:gd name="connsiteY8" fmla="*/ 205555 h 253051"/>
                <a:gd name="connsiteX9" fmla="*/ 55937 w 58276"/>
                <a:gd name="connsiteY9" fmla="*/ 253129 h 253051"/>
                <a:gd name="connsiteX10" fmla="*/ 58449 w 58276"/>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449" y="250599"/>
                  </a:moveTo>
                  <a:cubicBezTo>
                    <a:pt x="58449" y="249839"/>
                    <a:pt x="58449" y="249333"/>
                    <a:pt x="54179" y="245031"/>
                  </a:cubicBezTo>
                  <a:cubicBezTo>
                    <a:pt x="22780" y="213147"/>
                    <a:pt x="14742" y="165320"/>
                    <a:pt x="14742" y="126604"/>
                  </a:cubicBezTo>
                  <a:cubicBezTo>
                    <a:pt x="14742" y="82573"/>
                    <a:pt x="24287" y="38542"/>
                    <a:pt x="55184" y="6910"/>
                  </a:cubicBezTo>
                  <a:cubicBezTo>
                    <a:pt x="58449" y="3874"/>
                    <a:pt x="58449" y="3368"/>
                    <a:pt x="58449" y="2608"/>
                  </a:cubicBezTo>
                  <a:cubicBezTo>
                    <a:pt x="58449" y="837"/>
                    <a:pt x="57444" y="78"/>
                    <a:pt x="55937" y="78"/>
                  </a:cubicBezTo>
                  <a:cubicBezTo>
                    <a:pt x="53425" y="78"/>
                    <a:pt x="30818" y="17285"/>
                    <a:pt x="15998" y="49423"/>
                  </a:cubicBezTo>
                  <a:cubicBezTo>
                    <a:pt x="3187" y="77259"/>
                    <a:pt x="173" y="105347"/>
                    <a:pt x="173" y="126604"/>
                  </a:cubicBezTo>
                  <a:cubicBezTo>
                    <a:pt x="173" y="146341"/>
                    <a:pt x="2936" y="176961"/>
                    <a:pt x="16751" y="205555"/>
                  </a:cubicBezTo>
                  <a:cubicBezTo>
                    <a:pt x="31823" y="236681"/>
                    <a:pt x="53425" y="253129"/>
                    <a:pt x="55937" y="253129"/>
                  </a:cubicBezTo>
                  <a:cubicBezTo>
                    <a:pt x="57444" y="253129"/>
                    <a:pt x="58449" y="252370"/>
                    <a:pt x="58449" y="250599"/>
                  </a:cubicBezTo>
                  <a:close/>
                </a:path>
              </a:pathLst>
            </a:custGeom>
            <a:solidFill>
              <a:srgbClr val="000000"/>
            </a:solidFill>
            <a:ln w="25213"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9B5BABC5-EB1F-37CF-3FE0-DFD2BD977DE4}"/>
                </a:ext>
              </a:extLst>
            </p:cNvPr>
            <p:cNvSpPr/>
            <p:nvPr>
              <p:custDataLst>
                <p:tags r:id="rId52"/>
              </p:custDataLst>
            </p:nvPr>
          </p:nvSpPr>
          <p:spPr>
            <a:xfrm>
              <a:off x="7065794" y="4280923"/>
              <a:ext cx="67067" cy="38969"/>
            </a:xfrm>
            <a:custGeom>
              <a:avLst/>
              <a:gdLst>
                <a:gd name="connsiteX0" fmla="*/ 33838 w 67067"/>
                <a:gd name="connsiteY0" fmla="*/ 75 h 38969"/>
                <a:gd name="connsiteX1" fmla="*/ 178 w 67067"/>
                <a:gd name="connsiteY1" fmla="*/ 34490 h 38969"/>
                <a:gd name="connsiteX2" fmla="*/ 4700 w 67067"/>
                <a:gd name="connsiteY2" fmla="*/ 39045 h 38969"/>
                <a:gd name="connsiteX3" fmla="*/ 33838 w 67067"/>
                <a:gd name="connsiteY3" fmla="*/ 13234 h 38969"/>
                <a:gd name="connsiteX4" fmla="*/ 62725 w 67067"/>
                <a:gd name="connsiteY4" fmla="*/ 39045 h 38969"/>
                <a:gd name="connsiteX5" fmla="*/ 67246 w 67067"/>
                <a:gd name="connsiteY5" fmla="*/ 34490 h 38969"/>
                <a:gd name="connsiteX6" fmla="*/ 33838 w 67067"/>
                <a:gd name="connsiteY6" fmla="*/ 75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67" h="38969">
                  <a:moveTo>
                    <a:pt x="33838" y="75"/>
                  </a:moveTo>
                  <a:lnTo>
                    <a:pt x="178" y="34490"/>
                  </a:lnTo>
                  <a:lnTo>
                    <a:pt x="4700" y="39045"/>
                  </a:lnTo>
                  <a:lnTo>
                    <a:pt x="33838" y="13234"/>
                  </a:lnTo>
                  <a:lnTo>
                    <a:pt x="62725" y="39045"/>
                  </a:lnTo>
                  <a:lnTo>
                    <a:pt x="67246" y="34490"/>
                  </a:lnTo>
                  <a:lnTo>
                    <a:pt x="33838" y="75"/>
                  </a:lnTo>
                  <a:close/>
                </a:path>
              </a:pathLst>
            </a:custGeom>
            <a:solidFill>
              <a:srgbClr val="000000"/>
            </a:solidFill>
            <a:ln w="25213"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A2A6A8CC-8A62-CB62-3D9B-FAF075C2DA71}"/>
                </a:ext>
              </a:extLst>
            </p:cNvPr>
            <p:cNvSpPr/>
            <p:nvPr>
              <p:custDataLst>
                <p:tags r:id="rId53"/>
              </p:custDataLst>
            </p:nvPr>
          </p:nvSpPr>
          <p:spPr>
            <a:xfrm>
              <a:off x="7007329" y="4342105"/>
              <a:ext cx="148955" cy="183968"/>
            </a:xfrm>
            <a:custGeom>
              <a:avLst/>
              <a:gdLst>
                <a:gd name="connsiteX0" fmla="*/ 149133 w 148955"/>
                <a:gd name="connsiteY0" fmla="*/ 2608 h 183968"/>
                <a:gd name="connsiteX1" fmla="*/ 146369 w 148955"/>
                <a:gd name="connsiteY1" fmla="*/ 78 h 183968"/>
                <a:gd name="connsiteX2" fmla="*/ 141848 w 148955"/>
                <a:gd name="connsiteY2" fmla="*/ 3874 h 183968"/>
                <a:gd name="connsiteX3" fmla="*/ 129791 w 148955"/>
                <a:gd name="connsiteY3" fmla="*/ 18298 h 183968"/>
                <a:gd name="connsiteX4" fmla="*/ 93871 w 148955"/>
                <a:gd name="connsiteY4" fmla="*/ 78 h 183968"/>
                <a:gd name="connsiteX5" fmla="*/ 31827 w 148955"/>
                <a:gd name="connsiteY5" fmla="*/ 59798 h 183968"/>
                <a:gd name="connsiteX6" fmla="*/ 57950 w 148955"/>
                <a:gd name="connsiteY6" fmla="*/ 95731 h 183968"/>
                <a:gd name="connsiteX7" fmla="*/ 84828 w 148955"/>
                <a:gd name="connsiteY7" fmla="*/ 102817 h 183968"/>
                <a:gd name="connsiteX8" fmla="*/ 107937 w 148955"/>
                <a:gd name="connsiteY8" fmla="*/ 129640 h 183968"/>
                <a:gd name="connsiteX9" fmla="*/ 62723 w 148955"/>
                <a:gd name="connsiteY9" fmla="*/ 176202 h 183968"/>
                <a:gd name="connsiteX10" fmla="*/ 18765 w 148955"/>
                <a:gd name="connsiteY10" fmla="*/ 139256 h 183968"/>
                <a:gd name="connsiteX11" fmla="*/ 20272 w 148955"/>
                <a:gd name="connsiteY11" fmla="*/ 125591 h 183968"/>
                <a:gd name="connsiteX12" fmla="*/ 20774 w 148955"/>
                <a:gd name="connsiteY12" fmla="*/ 123820 h 183968"/>
                <a:gd name="connsiteX13" fmla="*/ 17760 w 148955"/>
                <a:gd name="connsiteY13" fmla="*/ 121036 h 183968"/>
                <a:gd name="connsiteX14" fmla="*/ 15248 w 148955"/>
                <a:gd name="connsiteY14" fmla="*/ 122049 h 183968"/>
                <a:gd name="connsiteX15" fmla="*/ 177 w 148955"/>
                <a:gd name="connsiteY15" fmla="*/ 181516 h 183968"/>
                <a:gd name="connsiteX16" fmla="*/ 2940 w 148955"/>
                <a:gd name="connsiteY16" fmla="*/ 184046 h 183968"/>
                <a:gd name="connsiteX17" fmla="*/ 7461 w 148955"/>
                <a:gd name="connsiteY17" fmla="*/ 180250 h 183968"/>
                <a:gd name="connsiteX18" fmla="*/ 19770 w 148955"/>
                <a:gd name="connsiteY18" fmla="*/ 165826 h 183968"/>
                <a:gd name="connsiteX19" fmla="*/ 62221 w 148955"/>
                <a:gd name="connsiteY19" fmla="*/ 184046 h 183968"/>
                <a:gd name="connsiteX20" fmla="*/ 126023 w 148955"/>
                <a:gd name="connsiteY20" fmla="*/ 119012 h 183968"/>
                <a:gd name="connsiteX21" fmla="*/ 113715 w 148955"/>
                <a:gd name="connsiteY21" fmla="*/ 89405 h 183968"/>
                <a:gd name="connsiteX22" fmla="*/ 81814 w 148955"/>
                <a:gd name="connsiteY22" fmla="*/ 76752 h 183968"/>
                <a:gd name="connsiteX23" fmla="*/ 64984 w 148955"/>
                <a:gd name="connsiteY23" fmla="*/ 72198 h 183968"/>
                <a:gd name="connsiteX24" fmla="*/ 49661 w 148955"/>
                <a:gd name="connsiteY24" fmla="*/ 49170 h 183968"/>
                <a:gd name="connsiteX25" fmla="*/ 93619 w 148955"/>
                <a:gd name="connsiteY25" fmla="*/ 7163 h 183968"/>
                <a:gd name="connsiteX26" fmla="*/ 129791 w 148955"/>
                <a:gd name="connsiteY26" fmla="*/ 46386 h 183968"/>
                <a:gd name="connsiteX27" fmla="*/ 128786 w 148955"/>
                <a:gd name="connsiteY27" fmla="*/ 60557 h 183968"/>
                <a:gd name="connsiteX28" fmla="*/ 131800 w 148955"/>
                <a:gd name="connsiteY28" fmla="*/ 63088 h 183968"/>
                <a:gd name="connsiteX29" fmla="*/ 135568 w 148955"/>
                <a:gd name="connsiteY29" fmla="*/ 58027 h 183968"/>
                <a:gd name="connsiteX30" fmla="*/ 149133 w 148955"/>
                <a:gd name="connsiteY30" fmla="*/ 2608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955" h="183968">
                  <a:moveTo>
                    <a:pt x="149133" y="2608"/>
                  </a:moveTo>
                  <a:cubicBezTo>
                    <a:pt x="149133" y="1849"/>
                    <a:pt x="148630" y="78"/>
                    <a:pt x="146369" y="78"/>
                  </a:cubicBezTo>
                  <a:cubicBezTo>
                    <a:pt x="145114" y="78"/>
                    <a:pt x="144862" y="331"/>
                    <a:pt x="141848" y="3874"/>
                  </a:cubicBezTo>
                  <a:lnTo>
                    <a:pt x="129791" y="18298"/>
                  </a:lnTo>
                  <a:cubicBezTo>
                    <a:pt x="123260" y="6404"/>
                    <a:pt x="110198" y="78"/>
                    <a:pt x="93871" y="78"/>
                  </a:cubicBezTo>
                  <a:cubicBezTo>
                    <a:pt x="61970" y="78"/>
                    <a:pt x="31827" y="29179"/>
                    <a:pt x="31827" y="59798"/>
                  </a:cubicBezTo>
                  <a:cubicBezTo>
                    <a:pt x="31827" y="80295"/>
                    <a:pt x="45140" y="91936"/>
                    <a:pt x="57950" y="95731"/>
                  </a:cubicBezTo>
                  <a:lnTo>
                    <a:pt x="84828" y="102817"/>
                  </a:lnTo>
                  <a:cubicBezTo>
                    <a:pt x="94122" y="105094"/>
                    <a:pt x="107937" y="108890"/>
                    <a:pt x="107937" y="129640"/>
                  </a:cubicBezTo>
                  <a:cubicBezTo>
                    <a:pt x="107937" y="152415"/>
                    <a:pt x="87340" y="176202"/>
                    <a:pt x="62723" y="176202"/>
                  </a:cubicBezTo>
                  <a:cubicBezTo>
                    <a:pt x="46647" y="176202"/>
                    <a:pt x="18765" y="170634"/>
                    <a:pt x="18765" y="139256"/>
                  </a:cubicBezTo>
                  <a:cubicBezTo>
                    <a:pt x="18765" y="133183"/>
                    <a:pt x="20021" y="127110"/>
                    <a:pt x="20272" y="125591"/>
                  </a:cubicBezTo>
                  <a:cubicBezTo>
                    <a:pt x="20523" y="124579"/>
                    <a:pt x="20774" y="124326"/>
                    <a:pt x="20774" y="123820"/>
                  </a:cubicBezTo>
                  <a:cubicBezTo>
                    <a:pt x="20774" y="121289"/>
                    <a:pt x="19016" y="121036"/>
                    <a:pt x="17760" y="121036"/>
                  </a:cubicBezTo>
                  <a:cubicBezTo>
                    <a:pt x="16504" y="121036"/>
                    <a:pt x="16002" y="121289"/>
                    <a:pt x="15248" y="122049"/>
                  </a:cubicBezTo>
                  <a:cubicBezTo>
                    <a:pt x="14243" y="123061"/>
                    <a:pt x="177" y="180756"/>
                    <a:pt x="177" y="181516"/>
                  </a:cubicBezTo>
                  <a:cubicBezTo>
                    <a:pt x="177" y="183034"/>
                    <a:pt x="1433" y="184046"/>
                    <a:pt x="2940" y="184046"/>
                  </a:cubicBezTo>
                  <a:cubicBezTo>
                    <a:pt x="4196" y="184046"/>
                    <a:pt x="4447" y="183793"/>
                    <a:pt x="7461" y="180250"/>
                  </a:cubicBezTo>
                  <a:lnTo>
                    <a:pt x="19770" y="165826"/>
                  </a:lnTo>
                  <a:cubicBezTo>
                    <a:pt x="30571" y="180503"/>
                    <a:pt x="47652" y="184046"/>
                    <a:pt x="62221" y="184046"/>
                  </a:cubicBezTo>
                  <a:cubicBezTo>
                    <a:pt x="96383" y="184046"/>
                    <a:pt x="126023" y="150390"/>
                    <a:pt x="126023" y="119012"/>
                  </a:cubicBezTo>
                  <a:cubicBezTo>
                    <a:pt x="126023" y="101551"/>
                    <a:pt x="117483" y="92948"/>
                    <a:pt x="113715" y="89405"/>
                  </a:cubicBezTo>
                  <a:cubicBezTo>
                    <a:pt x="107937" y="83585"/>
                    <a:pt x="104169" y="82573"/>
                    <a:pt x="81814" y="76752"/>
                  </a:cubicBezTo>
                  <a:cubicBezTo>
                    <a:pt x="76287" y="75234"/>
                    <a:pt x="67245" y="72704"/>
                    <a:pt x="64984" y="72198"/>
                  </a:cubicBezTo>
                  <a:cubicBezTo>
                    <a:pt x="58202" y="69920"/>
                    <a:pt x="49661" y="62582"/>
                    <a:pt x="49661" y="49170"/>
                  </a:cubicBezTo>
                  <a:cubicBezTo>
                    <a:pt x="49661" y="28673"/>
                    <a:pt x="69756" y="7163"/>
                    <a:pt x="93619" y="7163"/>
                  </a:cubicBezTo>
                  <a:cubicBezTo>
                    <a:pt x="114468" y="7163"/>
                    <a:pt x="129791" y="18045"/>
                    <a:pt x="129791" y="46386"/>
                  </a:cubicBezTo>
                  <a:cubicBezTo>
                    <a:pt x="129791" y="54484"/>
                    <a:pt x="128786" y="59039"/>
                    <a:pt x="128786" y="60557"/>
                  </a:cubicBezTo>
                  <a:cubicBezTo>
                    <a:pt x="128786" y="60810"/>
                    <a:pt x="128786" y="63088"/>
                    <a:pt x="131800" y="63088"/>
                  </a:cubicBezTo>
                  <a:cubicBezTo>
                    <a:pt x="134312" y="63088"/>
                    <a:pt x="134564" y="62329"/>
                    <a:pt x="135568" y="58027"/>
                  </a:cubicBezTo>
                  <a:lnTo>
                    <a:pt x="149133" y="2608"/>
                  </a:lnTo>
                  <a:close/>
                </a:path>
              </a:pathLst>
            </a:custGeom>
            <a:solidFill>
              <a:srgbClr val="000000"/>
            </a:solidFill>
            <a:ln w="25213"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3DB3112F-453E-1EE2-E2FB-C14F6C00F827}"/>
                </a:ext>
              </a:extLst>
            </p:cNvPr>
            <p:cNvSpPr/>
            <p:nvPr>
              <p:custDataLst>
                <p:tags r:id="rId54"/>
              </p:custDataLst>
            </p:nvPr>
          </p:nvSpPr>
          <p:spPr>
            <a:xfrm>
              <a:off x="7155681" y="4447753"/>
              <a:ext cx="59431" cy="112481"/>
            </a:xfrm>
            <a:custGeom>
              <a:avLst/>
              <a:gdLst>
                <a:gd name="connsiteX0" fmla="*/ 36053 w 59431"/>
                <a:gd name="connsiteY0" fmla="*/ 40821 h 112481"/>
                <a:gd name="connsiteX1" fmla="*/ 53988 w 59431"/>
                <a:gd name="connsiteY1" fmla="*/ 40821 h 112481"/>
                <a:gd name="connsiteX2" fmla="*/ 59614 w 59431"/>
                <a:gd name="connsiteY2" fmla="*/ 36924 h 112481"/>
                <a:gd name="connsiteX3" fmla="*/ 54339 w 59431"/>
                <a:gd name="connsiteY3" fmla="*/ 34444 h 112481"/>
                <a:gd name="connsiteX4" fmla="*/ 37635 w 59431"/>
                <a:gd name="connsiteY4" fmla="*/ 34444 h 112481"/>
                <a:gd name="connsiteX5" fmla="*/ 44141 w 59431"/>
                <a:gd name="connsiteY5" fmla="*/ 8228 h 112481"/>
                <a:gd name="connsiteX6" fmla="*/ 44669 w 59431"/>
                <a:gd name="connsiteY6" fmla="*/ 5748 h 112481"/>
                <a:gd name="connsiteX7" fmla="*/ 38690 w 59431"/>
                <a:gd name="connsiteY7" fmla="*/ 79 h 112481"/>
                <a:gd name="connsiteX8" fmla="*/ 30426 w 59431"/>
                <a:gd name="connsiteY8" fmla="*/ 7696 h 112481"/>
                <a:gd name="connsiteX9" fmla="*/ 23744 w 59431"/>
                <a:gd name="connsiteY9" fmla="*/ 34444 h 112481"/>
                <a:gd name="connsiteX10" fmla="*/ 5809 w 59431"/>
                <a:gd name="connsiteY10" fmla="*/ 34444 h 112481"/>
                <a:gd name="connsiteX11" fmla="*/ 183 w 59431"/>
                <a:gd name="connsiteY11" fmla="*/ 38341 h 112481"/>
                <a:gd name="connsiteX12" fmla="*/ 5458 w 59431"/>
                <a:gd name="connsiteY12" fmla="*/ 40821 h 112481"/>
                <a:gd name="connsiteX13" fmla="*/ 22162 w 59431"/>
                <a:gd name="connsiteY13" fmla="*/ 40821 h 112481"/>
                <a:gd name="connsiteX14" fmla="*/ 11788 w 59431"/>
                <a:gd name="connsiteY14" fmla="*/ 82625 h 112481"/>
                <a:gd name="connsiteX15" fmla="*/ 9150 w 59431"/>
                <a:gd name="connsiteY15" fmla="*/ 95733 h 112481"/>
                <a:gd name="connsiteX16" fmla="*/ 27964 w 59431"/>
                <a:gd name="connsiteY16" fmla="*/ 112561 h 112481"/>
                <a:gd name="connsiteX17" fmla="*/ 58559 w 59431"/>
                <a:gd name="connsiteY17" fmla="*/ 85459 h 112481"/>
                <a:gd name="connsiteX18" fmla="*/ 55746 w 59431"/>
                <a:gd name="connsiteY18" fmla="*/ 83156 h 112481"/>
                <a:gd name="connsiteX19" fmla="*/ 52054 w 59431"/>
                <a:gd name="connsiteY19" fmla="*/ 86522 h 112481"/>
                <a:gd name="connsiteX20" fmla="*/ 28492 w 59431"/>
                <a:gd name="connsiteY20" fmla="*/ 107601 h 112481"/>
                <a:gd name="connsiteX21" fmla="*/ 22338 w 59431"/>
                <a:gd name="connsiteY21" fmla="*/ 98921 h 112481"/>
                <a:gd name="connsiteX22" fmla="*/ 23393 w 59431"/>
                <a:gd name="connsiteY22" fmla="*/ 91659 h 112481"/>
                <a:gd name="connsiteX23" fmla="*/ 36053 w 59431"/>
                <a:gd name="connsiteY23" fmla="*/ 4082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1" h="112481">
                  <a:moveTo>
                    <a:pt x="36053" y="40821"/>
                  </a:moveTo>
                  <a:lnTo>
                    <a:pt x="53988" y="40821"/>
                  </a:lnTo>
                  <a:cubicBezTo>
                    <a:pt x="57329" y="40821"/>
                    <a:pt x="59614" y="40821"/>
                    <a:pt x="59614" y="36924"/>
                  </a:cubicBezTo>
                  <a:cubicBezTo>
                    <a:pt x="59614" y="34444"/>
                    <a:pt x="57329" y="34444"/>
                    <a:pt x="54339" y="34444"/>
                  </a:cubicBezTo>
                  <a:lnTo>
                    <a:pt x="37635" y="34444"/>
                  </a:lnTo>
                  <a:lnTo>
                    <a:pt x="44141" y="8228"/>
                  </a:lnTo>
                  <a:cubicBezTo>
                    <a:pt x="44317" y="7342"/>
                    <a:pt x="44669" y="6456"/>
                    <a:pt x="44669" y="5748"/>
                  </a:cubicBezTo>
                  <a:cubicBezTo>
                    <a:pt x="44669" y="2559"/>
                    <a:pt x="42207" y="79"/>
                    <a:pt x="38690" y="79"/>
                  </a:cubicBezTo>
                  <a:cubicBezTo>
                    <a:pt x="34294" y="79"/>
                    <a:pt x="31657" y="3091"/>
                    <a:pt x="30426" y="7696"/>
                  </a:cubicBezTo>
                  <a:cubicBezTo>
                    <a:pt x="29195" y="12125"/>
                    <a:pt x="31481" y="3622"/>
                    <a:pt x="23744" y="34444"/>
                  </a:cubicBezTo>
                  <a:lnTo>
                    <a:pt x="5809" y="34444"/>
                  </a:lnTo>
                  <a:cubicBezTo>
                    <a:pt x="2469" y="34444"/>
                    <a:pt x="183" y="34444"/>
                    <a:pt x="183" y="38341"/>
                  </a:cubicBezTo>
                  <a:cubicBezTo>
                    <a:pt x="183" y="40821"/>
                    <a:pt x="2293" y="40821"/>
                    <a:pt x="5458" y="40821"/>
                  </a:cubicBezTo>
                  <a:lnTo>
                    <a:pt x="22162" y="40821"/>
                  </a:lnTo>
                  <a:lnTo>
                    <a:pt x="11788" y="82625"/>
                  </a:lnTo>
                  <a:cubicBezTo>
                    <a:pt x="10733" y="87053"/>
                    <a:pt x="9150" y="93430"/>
                    <a:pt x="9150" y="95733"/>
                  </a:cubicBezTo>
                  <a:cubicBezTo>
                    <a:pt x="9150" y="106184"/>
                    <a:pt x="17942" y="112561"/>
                    <a:pt x="27964" y="112561"/>
                  </a:cubicBezTo>
                  <a:cubicBezTo>
                    <a:pt x="47482" y="112561"/>
                    <a:pt x="58559" y="87762"/>
                    <a:pt x="58559" y="85459"/>
                  </a:cubicBezTo>
                  <a:cubicBezTo>
                    <a:pt x="58559" y="83156"/>
                    <a:pt x="56274" y="83156"/>
                    <a:pt x="55746" y="83156"/>
                  </a:cubicBezTo>
                  <a:cubicBezTo>
                    <a:pt x="53636" y="83156"/>
                    <a:pt x="53460" y="83510"/>
                    <a:pt x="52054" y="86522"/>
                  </a:cubicBezTo>
                  <a:cubicBezTo>
                    <a:pt x="47130" y="97681"/>
                    <a:pt x="38163" y="107601"/>
                    <a:pt x="28492" y="107601"/>
                  </a:cubicBezTo>
                  <a:cubicBezTo>
                    <a:pt x="24799" y="107601"/>
                    <a:pt x="22338" y="105298"/>
                    <a:pt x="22338" y="98921"/>
                  </a:cubicBezTo>
                  <a:cubicBezTo>
                    <a:pt x="22338" y="97150"/>
                    <a:pt x="23041" y="93430"/>
                    <a:pt x="23393" y="91659"/>
                  </a:cubicBezTo>
                  <a:lnTo>
                    <a:pt x="36053" y="40821"/>
                  </a:lnTo>
                  <a:close/>
                </a:path>
              </a:pathLst>
            </a:custGeom>
            <a:solidFill>
              <a:srgbClr val="000000"/>
            </a:solidFill>
            <a:ln w="25213"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C46F3175-3ABF-C116-0B05-26D15C52F933}"/>
                </a:ext>
              </a:extLst>
            </p:cNvPr>
            <p:cNvSpPr/>
            <p:nvPr>
              <p:custDataLst>
                <p:tags r:id="rId55"/>
              </p:custDataLst>
            </p:nvPr>
          </p:nvSpPr>
          <p:spPr>
            <a:xfrm>
              <a:off x="7320576" y="4427636"/>
              <a:ext cx="167041" cy="59213"/>
            </a:xfrm>
            <a:custGeom>
              <a:avLst/>
              <a:gdLst>
                <a:gd name="connsiteX0" fmla="*/ 158690 w 167041"/>
                <a:gd name="connsiteY0" fmla="*/ 10200 h 59213"/>
                <a:gd name="connsiteX1" fmla="*/ 167231 w 167041"/>
                <a:gd name="connsiteY1" fmla="*/ 5139 h 59213"/>
                <a:gd name="connsiteX2" fmla="*/ 158941 w 167041"/>
                <a:gd name="connsiteY2" fmla="*/ 78 h 59213"/>
                <a:gd name="connsiteX3" fmla="*/ 8478 w 167041"/>
                <a:gd name="connsiteY3" fmla="*/ 78 h 59213"/>
                <a:gd name="connsiteX4" fmla="*/ 189 w 167041"/>
                <a:gd name="connsiteY4" fmla="*/ 5139 h 59213"/>
                <a:gd name="connsiteX5" fmla="*/ 8730 w 167041"/>
                <a:gd name="connsiteY5" fmla="*/ 10200 h 59213"/>
                <a:gd name="connsiteX6" fmla="*/ 158690 w 167041"/>
                <a:gd name="connsiteY6" fmla="*/ 10200 h 59213"/>
                <a:gd name="connsiteX7" fmla="*/ 158941 w 167041"/>
                <a:gd name="connsiteY7" fmla="*/ 59292 h 59213"/>
                <a:gd name="connsiteX8" fmla="*/ 167231 w 167041"/>
                <a:gd name="connsiteY8" fmla="*/ 54231 h 59213"/>
                <a:gd name="connsiteX9" fmla="*/ 158690 w 167041"/>
                <a:gd name="connsiteY9" fmla="*/ 49170 h 59213"/>
                <a:gd name="connsiteX10" fmla="*/ 8730 w 167041"/>
                <a:gd name="connsiteY10" fmla="*/ 49170 h 59213"/>
                <a:gd name="connsiteX11" fmla="*/ 189 w 167041"/>
                <a:gd name="connsiteY11" fmla="*/ 54231 h 59213"/>
                <a:gd name="connsiteX12" fmla="*/ 8478 w 167041"/>
                <a:gd name="connsiteY12" fmla="*/ 59292 h 59213"/>
                <a:gd name="connsiteX13" fmla="*/ 158941 w 167041"/>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41" h="59213">
                  <a:moveTo>
                    <a:pt x="158690" y="10200"/>
                  </a:moveTo>
                  <a:cubicBezTo>
                    <a:pt x="162458" y="10200"/>
                    <a:pt x="167231" y="10200"/>
                    <a:pt x="167231" y="5139"/>
                  </a:cubicBezTo>
                  <a:cubicBezTo>
                    <a:pt x="167231" y="78"/>
                    <a:pt x="162458" y="78"/>
                    <a:pt x="158941" y="78"/>
                  </a:cubicBezTo>
                  <a:lnTo>
                    <a:pt x="8478" y="78"/>
                  </a:lnTo>
                  <a:cubicBezTo>
                    <a:pt x="4962" y="78"/>
                    <a:pt x="189" y="78"/>
                    <a:pt x="189" y="5139"/>
                  </a:cubicBezTo>
                  <a:cubicBezTo>
                    <a:pt x="189" y="10200"/>
                    <a:pt x="4962" y="10200"/>
                    <a:pt x="8730" y="10200"/>
                  </a:cubicBezTo>
                  <a:lnTo>
                    <a:pt x="158690" y="10200"/>
                  </a:lnTo>
                  <a:close/>
                  <a:moveTo>
                    <a:pt x="158941" y="59292"/>
                  </a:moveTo>
                  <a:cubicBezTo>
                    <a:pt x="162458" y="59292"/>
                    <a:pt x="167231" y="59292"/>
                    <a:pt x="167231" y="54231"/>
                  </a:cubicBezTo>
                  <a:cubicBezTo>
                    <a:pt x="167231" y="49170"/>
                    <a:pt x="162458" y="49170"/>
                    <a:pt x="158690" y="49170"/>
                  </a:cubicBezTo>
                  <a:lnTo>
                    <a:pt x="8730" y="49170"/>
                  </a:lnTo>
                  <a:cubicBezTo>
                    <a:pt x="4962" y="49170"/>
                    <a:pt x="189" y="49170"/>
                    <a:pt x="189" y="54231"/>
                  </a:cubicBezTo>
                  <a:cubicBezTo>
                    <a:pt x="189" y="59292"/>
                    <a:pt x="4962" y="59292"/>
                    <a:pt x="8478" y="59292"/>
                  </a:cubicBezTo>
                  <a:lnTo>
                    <a:pt x="158941" y="59292"/>
                  </a:lnTo>
                  <a:close/>
                </a:path>
              </a:pathLst>
            </a:custGeom>
            <a:solidFill>
              <a:srgbClr val="000000"/>
            </a:solidFill>
            <a:ln w="25213"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7176CA4E-A6A8-551D-1806-EBEC94BC8F5B}"/>
                </a:ext>
              </a:extLst>
            </p:cNvPr>
            <p:cNvSpPr/>
            <p:nvPr>
              <p:custDataLst>
                <p:tags r:id="rId56"/>
              </p:custDataLst>
            </p:nvPr>
          </p:nvSpPr>
          <p:spPr>
            <a:xfrm>
              <a:off x="7584716" y="4342105"/>
              <a:ext cx="148955" cy="183968"/>
            </a:xfrm>
            <a:custGeom>
              <a:avLst/>
              <a:gdLst>
                <a:gd name="connsiteX0" fmla="*/ 149155 w 148955"/>
                <a:gd name="connsiteY0" fmla="*/ 2608 h 183968"/>
                <a:gd name="connsiteX1" fmla="*/ 146392 w 148955"/>
                <a:gd name="connsiteY1" fmla="*/ 78 h 183968"/>
                <a:gd name="connsiteX2" fmla="*/ 141871 w 148955"/>
                <a:gd name="connsiteY2" fmla="*/ 3874 h 183968"/>
                <a:gd name="connsiteX3" fmla="*/ 129814 w 148955"/>
                <a:gd name="connsiteY3" fmla="*/ 18298 h 183968"/>
                <a:gd name="connsiteX4" fmla="*/ 93894 w 148955"/>
                <a:gd name="connsiteY4" fmla="*/ 78 h 183968"/>
                <a:gd name="connsiteX5" fmla="*/ 31850 w 148955"/>
                <a:gd name="connsiteY5" fmla="*/ 59798 h 183968"/>
                <a:gd name="connsiteX6" fmla="*/ 57973 w 148955"/>
                <a:gd name="connsiteY6" fmla="*/ 95731 h 183968"/>
                <a:gd name="connsiteX7" fmla="*/ 84851 w 148955"/>
                <a:gd name="connsiteY7" fmla="*/ 102817 h 183968"/>
                <a:gd name="connsiteX8" fmla="*/ 107960 w 148955"/>
                <a:gd name="connsiteY8" fmla="*/ 129640 h 183968"/>
                <a:gd name="connsiteX9" fmla="*/ 62746 w 148955"/>
                <a:gd name="connsiteY9" fmla="*/ 176202 h 183968"/>
                <a:gd name="connsiteX10" fmla="*/ 18788 w 148955"/>
                <a:gd name="connsiteY10" fmla="*/ 139256 h 183968"/>
                <a:gd name="connsiteX11" fmla="*/ 20295 w 148955"/>
                <a:gd name="connsiteY11" fmla="*/ 125591 h 183968"/>
                <a:gd name="connsiteX12" fmla="*/ 20797 w 148955"/>
                <a:gd name="connsiteY12" fmla="*/ 123820 h 183968"/>
                <a:gd name="connsiteX13" fmla="*/ 17783 w 148955"/>
                <a:gd name="connsiteY13" fmla="*/ 121036 h 183968"/>
                <a:gd name="connsiteX14" fmla="*/ 15271 w 148955"/>
                <a:gd name="connsiteY14" fmla="*/ 122049 h 183968"/>
                <a:gd name="connsiteX15" fmla="*/ 200 w 148955"/>
                <a:gd name="connsiteY15" fmla="*/ 181516 h 183968"/>
                <a:gd name="connsiteX16" fmla="*/ 2963 w 148955"/>
                <a:gd name="connsiteY16" fmla="*/ 184046 h 183968"/>
                <a:gd name="connsiteX17" fmla="*/ 7484 w 148955"/>
                <a:gd name="connsiteY17" fmla="*/ 180250 h 183968"/>
                <a:gd name="connsiteX18" fmla="*/ 19792 w 148955"/>
                <a:gd name="connsiteY18" fmla="*/ 165826 h 183968"/>
                <a:gd name="connsiteX19" fmla="*/ 62244 w 148955"/>
                <a:gd name="connsiteY19" fmla="*/ 184046 h 183968"/>
                <a:gd name="connsiteX20" fmla="*/ 126046 w 148955"/>
                <a:gd name="connsiteY20" fmla="*/ 119012 h 183968"/>
                <a:gd name="connsiteX21" fmla="*/ 113738 w 148955"/>
                <a:gd name="connsiteY21" fmla="*/ 89405 h 183968"/>
                <a:gd name="connsiteX22" fmla="*/ 81836 w 148955"/>
                <a:gd name="connsiteY22" fmla="*/ 76752 h 183968"/>
                <a:gd name="connsiteX23" fmla="*/ 65007 w 148955"/>
                <a:gd name="connsiteY23" fmla="*/ 72198 h 183968"/>
                <a:gd name="connsiteX24" fmla="*/ 49684 w 148955"/>
                <a:gd name="connsiteY24" fmla="*/ 49170 h 183968"/>
                <a:gd name="connsiteX25" fmla="*/ 93642 w 148955"/>
                <a:gd name="connsiteY25" fmla="*/ 7163 h 183968"/>
                <a:gd name="connsiteX26" fmla="*/ 129814 w 148955"/>
                <a:gd name="connsiteY26" fmla="*/ 46386 h 183968"/>
                <a:gd name="connsiteX27" fmla="*/ 128809 w 148955"/>
                <a:gd name="connsiteY27" fmla="*/ 60557 h 183968"/>
                <a:gd name="connsiteX28" fmla="*/ 131823 w 148955"/>
                <a:gd name="connsiteY28" fmla="*/ 63088 h 183968"/>
                <a:gd name="connsiteX29" fmla="*/ 135591 w 148955"/>
                <a:gd name="connsiteY29" fmla="*/ 58027 h 183968"/>
                <a:gd name="connsiteX30" fmla="*/ 149155 w 148955"/>
                <a:gd name="connsiteY30" fmla="*/ 2608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955" h="183968">
                  <a:moveTo>
                    <a:pt x="149155" y="2608"/>
                  </a:moveTo>
                  <a:cubicBezTo>
                    <a:pt x="149155" y="1849"/>
                    <a:pt x="148653" y="78"/>
                    <a:pt x="146392" y="78"/>
                  </a:cubicBezTo>
                  <a:cubicBezTo>
                    <a:pt x="145136" y="78"/>
                    <a:pt x="144885" y="331"/>
                    <a:pt x="141871" y="3874"/>
                  </a:cubicBezTo>
                  <a:lnTo>
                    <a:pt x="129814" y="18298"/>
                  </a:lnTo>
                  <a:cubicBezTo>
                    <a:pt x="123283" y="6404"/>
                    <a:pt x="110221" y="78"/>
                    <a:pt x="93894" y="78"/>
                  </a:cubicBezTo>
                  <a:cubicBezTo>
                    <a:pt x="61992" y="78"/>
                    <a:pt x="31850" y="29179"/>
                    <a:pt x="31850" y="59798"/>
                  </a:cubicBezTo>
                  <a:cubicBezTo>
                    <a:pt x="31850" y="80295"/>
                    <a:pt x="45163" y="91936"/>
                    <a:pt x="57973" y="95731"/>
                  </a:cubicBezTo>
                  <a:lnTo>
                    <a:pt x="84851" y="102817"/>
                  </a:lnTo>
                  <a:cubicBezTo>
                    <a:pt x="94145" y="105094"/>
                    <a:pt x="107960" y="108890"/>
                    <a:pt x="107960" y="129640"/>
                  </a:cubicBezTo>
                  <a:cubicBezTo>
                    <a:pt x="107960" y="152415"/>
                    <a:pt x="87363" y="176202"/>
                    <a:pt x="62746" y="176202"/>
                  </a:cubicBezTo>
                  <a:cubicBezTo>
                    <a:pt x="46670" y="176202"/>
                    <a:pt x="18788" y="170634"/>
                    <a:pt x="18788" y="139256"/>
                  </a:cubicBezTo>
                  <a:cubicBezTo>
                    <a:pt x="18788" y="133183"/>
                    <a:pt x="20044" y="127110"/>
                    <a:pt x="20295" y="125591"/>
                  </a:cubicBezTo>
                  <a:cubicBezTo>
                    <a:pt x="20546" y="124579"/>
                    <a:pt x="20797" y="124326"/>
                    <a:pt x="20797" y="123820"/>
                  </a:cubicBezTo>
                  <a:cubicBezTo>
                    <a:pt x="20797" y="121289"/>
                    <a:pt x="19039" y="121036"/>
                    <a:pt x="17783" y="121036"/>
                  </a:cubicBezTo>
                  <a:cubicBezTo>
                    <a:pt x="16527" y="121036"/>
                    <a:pt x="16025" y="121289"/>
                    <a:pt x="15271" y="122049"/>
                  </a:cubicBezTo>
                  <a:cubicBezTo>
                    <a:pt x="14266" y="123061"/>
                    <a:pt x="200" y="180756"/>
                    <a:pt x="200" y="181516"/>
                  </a:cubicBezTo>
                  <a:cubicBezTo>
                    <a:pt x="200" y="183034"/>
                    <a:pt x="1456" y="184046"/>
                    <a:pt x="2963" y="184046"/>
                  </a:cubicBezTo>
                  <a:cubicBezTo>
                    <a:pt x="4219" y="184046"/>
                    <a:pt x="4470" y="183793"/>
                    <a:pt x="7484" y="180250"/>
                  </a:cubicBezTo>
                  <a:lnTo>
                    <a:pt x="19792" y="165826"/>
                  </a:lnTo>
                  <a:cubicBezTo>
                    <a:pt x="30594" y="180503"/>
                    <a:pt x="47675" y="184046"/>
                    <a:pt x="62244" y="184046"/>
                  </a:cubicBezTo>
                  <a:cubicBezTo>
                    <a:pt x="96405" y="184046"/>
                    <a:pt x="126046" y="150390"/>
                    <a:pt x="126046" y="119012"/>
                  </a:cubicBezTo>
                  <a:cubicBezTo>
                    <a:pt x="126046" y="101551"/>
                    <a:pt x="117505" y="92948"/>
                    <a:pt x="113738" y="89405"/>
                  </a:cubicBezTo>
                  <a:cubicBezTo>
                    <a:pt x="107960" y="83585"/>
                    <a:pt x="104192" y="82573"/>
                    <a:pt x="81836" y="76752"/>
                  </a:cubicBezTo>
                  <a:cubicBezTo>
                    <a:pt x="76310" y="75234"/>
                    <a:pt x="67267" y="72704"/>
                    <a:pt x="65007" y="72198"/>
                  </a:cubicBezTo>
                  <a:cubicBezTo>
                    <a:pt x="58225" y="69920"/>
                    <a:pt x="49684" y="62582"/>
                    <a:pt x="49684" y="49170"/>
                  </a:cubicBezTo>
                  <a:cubicBezTo>
                    <a:pt x="49684" y="28673"/>
                    <a:pt x="69779" y="7163"/>
                    <a:pt x="93642" y="7163"/>
                  </a:cubicBezTo>
                  <a:cubicBezTo>
                    <a:pt x="114491" y="7163"/>
                    <a:pt x="129814" y="18045"/>
                    <a:pt x="129814" y="46386"/>
                  </a:cubicBezTo>
                  <a:cubicBezTo>
                    <a:pt x="129814" y="54484"/>
                    <a:pt x="128809" y="59039"/>
                    <a:pt x="128809" y="60557"/>
                  </a:cubicBezTo>
                  <a:cubicBezTo>
                    <a:pt x="128809" y="60810"/>
                    <a:pt x="128809" y="63088"/>
                    <a:pt x="131823" y="63088"/>
                  </a:cubicBezTo>
                  <a:cubicBezTo>
                    <a:pt x="134335" y="63088"/>
                    <a:pt x="134586" y="62329"/>
                    <a:pt x="135591" y="58027"/>
                  </a:cubicBezTo>
                  <a:lnTo>
                    <a:pt x="149155" y="2608"/>
                  </a:lnTo>
                  <a:close/>
                </a:path>
              </a:pathLst>
            </a:custGeom>
            <a:solidFill>
              <a:srgbClr val="000000"/>
            </a:solidFill>
            <a:ln w="25213"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5311F18F-3DE0-57BA-73C1-223580958706}"/>
                </a:ext>
              </a:extLst>
            </p:cNvPr>
            <p:cNvSpPr/>
            <p:nvPr>
              <p:custDataLst>
                <p:tags r:id="rId57"/>
              </p:custDataLst>
            </p:nvPr>
          </p:nvSpPr>
          <p:spPr>
            <a:xfrm>
              <a:off x="7733947" y="4441022"/>
              <a:ext cx="53277" cy="119212"/>
            </a:xfrm>
            <a:custGeom>
              <a:avLst/>
              <a:gdLst>
                <a:gd name="connsiteX0" fmla="*/ 48911 w 53277"/>
                <a:gd name="connsiteY0" fmla="*/ 6811 h 119212"/>
                <a:gd name="connsiteX1" fmla="*/ 41878 w 53277"/>
                <a:gd name="connsiteY1" fmla="*/ 79 h 119212"/>
                <a:gd name="connsiteX2" fmla="*/ 32031 w 53277"/>
                <a:gd name="connsiteY2" fmla="*/ 9822 h 119212"/>
                <a:gd name="connsiteX3" fmla="*/ 39065 w 53277"/>
                <a:gd name="connsiteY3" fmla="*/ 16553 h 119212"/>
                <a:gd name="connsiteX4" fmla="*/ 48911 w 53277"/>
                <a:gd name="connsiteY4" fmla="*/ 6811 h 119212"/>
                <a:gd name="connsiteX5" fmla="*/ 13042 w 53277"/>
                <a:gd name="connsiteY5" fmla="*/ 96796 h 119212"/>
                <a:gd name="connsiteX6" fmla="*/ 11459 w 53277"/>
                <a:gd name="connsiteY6" fmla="*/ 104235 h 119212"/>
                <a:gd name="connsiteX7" fmla="*/ 28163 w 53277"/>
                <a:gd name="connsiteY7" fmla="*/ 119292 h 119212"/>
                <a:gd name="connsiteX8" fmla="*/ 53483 w 53277"/>
                <a:gd name="connsiteY8" fmla="*/ 92190 h 119212"/>
                <a:gd name="connsiteX9" fmla="*/ 50670 w 53277"/>
                <a:gd name="connsiteY9" fmla="*/ 89887 h 119212"/>
                <a:gd name="connsiteX10" fmla="*/ 47329 w 53277"/>
                <a:gd name="connsiteY10" fmla="*/ 92899 h 119212"/>
                <a:gd name="connsiteX11" fmla="*/ 28691 w 53277"/>
                <a:gd name="connsiteY11" fmla="*/ 114332 h 119212"/>
                <a:gd name="connsiteX12" fmla="*/ 24295 w 53277"/>
                <a:gd name="connsiteY12" fmla="*/ 108132 h 119212"/>
                <a:gd name="connsiteX13" fmla="*/ 27108 w 53277"/>
                <a:gd name="connsiteY13" fmla="*/ 96796 h 119212"/>
                <a:gd name="connsiteX14" fmla="*/ 32735 w 53277"/>
                <a:gd name="connsiteY14" fmla="*/ 82625 h 119212"/>
                <a:gd name="connsiteX15" fmla="*/ 41351 w 53277"/>
                <a:gd name="connsiteY15" fmla="*/ 60128 h 119212"/>
                <a:gd name="connsiteX16" fmla="*/ 42406 w 53277"/>
                <a:gd name="connsiteY16" fmla="*/ 54460 h 119212"/>
                <a:gd name="connsiteX17" fmla="*/ 25701 w 53277"/>
                <a:gd name="connsiteY17" fmla="*/ 39404 h 119212"/>
                <a:gd name="connsiteX18" fmla="*/ 206 w 53277"/>
                <a:gd name="connsiteY18" fmla="*/ 66505 h 119212"/>
                <a:gd name="connsiteX19" fmla="*/ 3195 w 53277"/>
                <a:gd name="connsiteY19" fmla="*/ 68808 h 119212"/>
                <a:gd name="connsiteX20" fmla="*/ 6360 w 53277"/>
                <a:gd name="connsiteY20" fmla="*/ 65974 h 119212"/>
                <a:gd name="connsiteX21" fmla="*/ 25174 w 53277"/>
                <a:gd name="connsiteY21" fmla="*/ 44363 h 119212"/>
                <a:gd name="connsiteX22" fmla="*/ 29570 w 53277"/>
                <a:gd name="connsiteY22" fmla="*/ 50563 h 119212"/>
                <a:gd name="connsiteX23" fmla="*/ 24119 w 53277"/>
                <a:gd name="connsiteY23" fmla="*/ 68277 h 119212"/>
                <a:gd name="connsiteX24" fmla="*/ 13042 w 53277"/>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77" h="119212">
                  <a:moveTo>
                    <a:pt x="48911" y="6811"/>
                  </a:moveTo>
                  <a:cubicBezTo>
                    <a:pt x="48911" y="3976"/>
                    <a:pt x="46802" y="79"/>
                    <a:pt x="41878" y="79"/>
                  </a:cubicBezTo>
                  <a:cubicBezTo>
                    <a:pt x="37131" y="79"/>
                    <a:pt x="32031" y="4685"/>
                    <a:pt x="32031" y="9822"/>
                  </a:cubicBezTo>
                  <a:cubicBezTo>
                    <a:pt x="32031" y="12833"/>
                    <a:pt x="34317" y="16553"/>
                    <a:pt x="39065" y="16553"/>
                  </a:cubicBezTo>
                  <a:cubicBezTo>
                    <a:pt x="44164" y="16553"/>
                    <a:pt x="48911" y="11593"/>
                    <a:pt x="48911" y="6811"/>
                  </a:cubicBezTo>
                  <a:close/>
                  <a:moveTo>
                    <a:pt x="13042" y="96796"/>
                  </a:moveTo>
                  <a:cubicBezTo>
                    <a:pt x="12338" y="99098"/>
                    <a:pt x="11459" y="101224"/>
                    <a:pt x="11459" y="104235"/>
                  </a:cubicBezTo>
                  <a:cubicBezTo>
                    <a:pt x="11459" y="112561"/>
                    <a:pt x="18492" y="119292"/>
                    <a:pt x="28163" y="119292"/>
                  </a:cubicBezTo>
                  <a:cubicBezTo>
                    <a:pt x="45746" y="119292"/>
                    <a:pt x="53483" y="94847"/>
                    <a:pt x="53483" y="92190"/>
                  </a:cubicBezTo>
                  <a:cubicBezTo>
                    <a:pt x="53483" y="89887"/>
                    <a:pt x="51197" y="89887"/>
                    <a:pt x="50670" y="89887"/>
                  </a:cubicBezTo>
                  <a:cubicBezTo>
                    <a:pt x="48208" y="89887"/>
                    <a:pt x="48032" y="90950"/>
                    <a:pt x="47329" y="92899"/>
                  </a:cubicBezTo>
                  <a:cubicBezTo>
                    <a:pt x="43285" y="107069"/>
                    <a:pt x="35548" y="114332"/>
                    <a:pt x="28691" y="114332"/>
                  </a:cubicBezTo>
                  <a:cubicBezTo>
                    <a:pt x="25174" y="114332"/>
                    <a:pt x="24295" y="112029"/>
                    <a:pt x="24295" y="108132"/>
                  </a:cubicBezTo>
                  <a:cubicBezTo>
                    <a:pt x="24295" y="104058"/>
                    <a:pt x="25526" y="100693"/>
                    <a:pt x="27108" y="96796"/>
                  </a:cubicBezTo>
                  <a:cubicBezTo>
                    <a:pt x="28866" y="92013"/>
                    <a:pt x="30801" y="87230"/>
                    <a:pt x="32735" y="82625"/>
                  </a:cubicBezTo>
                  <a:cubicBezTo>
                    <a:pt x="34317" y="78373"/>
                    <a:pt x="40647" y="62254"/>
                    <a:pt x="41351" y="60128"/>
                  </a:cubicBezTo>
                  <a:cubicBezTo>
                    <a:pt x="41878" y="58357"/>
                    <a:pt x="42406" y="56232"/>
                    <a:pt x="42406" y="54460"/>
                  </a:cubicBezTo>
                  <a:cubicBezTo>
                    <a:pt x="42406" y="46135"/>
                    <a:pt x="35372" y="39404"/>
                    <a:pt x="25701" y="39404"/>
                  </a:cubicBezTo>
                  <a:cubicBezTo>
                    <a:pt x="8294" y="39404"/>
                    <a:pt x="206" y="63494"/>
                    <a:pt x="206" y="66505"/>
                  </a:cubicBezTo>
                  <a:cubicBezTo>
                    <a:pt x="206" y="68808"/>
                    <a:pt x="2667" y="68808"/>
                    <a:pt x="3195" y="68808"/>
                  </a:cubicBezTo>
                  <a:cubicBezTo>
                    <a:pt x="5656" y="68808"/>
                    <a:pt x="5832" y="67922"/>
                    <a:pt x="6360" y="65974"/>
                  </a:cubicBezTo>
                  <a:cubicBezTo>
                    <a:pt x="10932" y="50740"/>
                    <a:pt x="18668" y="44363"/>
                    <a:pt x="25174" y="44363"/>
                  </a:cubicBezTo>
                  <a:cubicBezTo>
                    <a:pt x="27987" y="44363"/>
                    <a:pt x="29570" y="45780"/>
                    <a:pt x="29570" y="50563"/>
                  </a:cubicBezTo>
                  <a:cubicBezTo>
                    <a:pt x="29570" y="54637"/>
                    <a:pt x="28515" y="57294"/>
                    <a:pt x="24119" y="68277"/>
                  </a:cubicBezTo>
                  <a:lnTo>
                    <a:pt x="13042" y="96796"/>
                  </a:lnTo>
                  <a:close/>
                </a:path>
              </a:pathLst>
            </a:custGeom>
            <a:solidFill>
              <a:srgbClr val="000000"/>
            </a:solidFill>
            <a:ln w="25213"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643F0DBB-5D09-417B-42DB-0A5BACB4D918}"/>
                </a:ext>
              </a:extLst>
            </p:cNvPr>
            <p:cNvSpPr/>
            <p:nvPr>
              <p:custDataLst>
                <p:tags r:id="rId58"/>
              </p:custDataLst>
            </p:nvPr>
          </p:nvSpPr>
          <p:spPr>
            <a:xfrm>
              <a:off x="7823629" y="4330717"/>
              <a:ext cx="58276" cy="253051"/>
            </a:xfrm>
            <a:custGeom>
              <a:avLst/>
              <a:gdLst>
                <a:gd name="connsiteX0" fmla="*/ 58485 w 58276"/>
                <a:gd name="connsiteY0" fmla="*/ 126604 h 253051"/>
                <a:gd name="connsiteX1" fmla="*/ 41907 w 58276"/>
                <a:gd name="connsiteY1" fmla="*/ 47652 h 253051"/>
                <a:gd name="connsiteX2" fmla="*/ 2721 w 58276"/>
                <a:gd name="connsiteY2" fmla="*/ 78 h 253051"/>
                <a:gd name="connsiteX3" fmla="*/ 209 w 58276"/>
                <a:gd name="connsiteY3" fmla="*/ 2608 h 253051"/>
                <a:gd name="connsiteX4" fmla="*/ 4982 w 58276"/>
                <a:gd name="connsiteY4" fmla="*/ 8429 h 253051"/>
                <a:gd name="connsiteX5" fmla="*/ 43916 w 58276"/>
                <a:gd name="connsiteY5" fmla="*/ 126604 h 253051"/>
                <a:gd name="connsiteX6" fmla="*/ 3474 w 58276"/>
                <a:gd name="connsiteY6" fmla="*/ 246297 h 253051"/>
                <a:gd name="connsiteX7" fmla="*/ 209 w 58276"/>
                <a:gd name="connsiteY7" fmla="*/ 250599 h 253051"/>
                <a:gd name="connsiteX8" fmla="*/ 2721 w 58276"/>
                <a:gd name="connsiteY8" fmla="*/ 253129 h 253051"/>
                <a:gd name="connsiteX9" fmla="*/ 42660 w 58276"/>
                <a:gd name="connsiteY9" fmla="*/ 203784 h 253051"/>
                <a:gd name="connsiteX10" fmla="*/ 58485 w 58276"/>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485" y="126604"/>
                  </a:moveTo>
                  <a:cubicBezTo>
                    <a:pt x="58485" y="106866"/>
                    <a:pt x="55722" y="76246"/>
                    <a:pt x="41907" y="47652"/>
                  </a:cubicBezTo>
                  <a:cubicBezTo>
                    <a:pt x="26835" y="16526"/>
                    <a:pt x="5233" y="78"/>
                    <a:pt x="2721" y="78"/>
                  </a:cubicBezTo>
                  <a:cubicBezTo>
                    <a:pt x="1214" y="78"/>
                    <a:pt x="209" y="1090"/>
                    <a:pt x="209" y="2608"/>
                  </a:cubicBezTo>
                  <a:cubicBezTo>
                    <a:pt x="209" y="3368"/>
                    <a:pt x="209" y="3874"/>
                    <a:pt x="4982" y="8429"/>
                  </a:cubicBezTo>
                  <a:cubicBezTo>
                    <a:pt x="29598" y="33481"/>
                    <a:pt x="43916" y="73716"/>
                    <a:pt x="43916" y="126604"/>
                  </a:cubicBezTo>
                  <a:cubicBezTo>
                    <a:pt x="43916" y="169875"/>
                    <a:pt x="34622" y="214412"/>
                    <a:pt x="3474" y="246297"/>
                  </a:cubicBezTo>
                  <a:cubicBezTo>
                    <a:pt x="209" y="249333"/>
                    <a:pt x="209" y="249839"/>
                    <a:pt x="209" y="250599"/>
                  </a:cubicBezTo>
                  <a:cubicBezTo>
                    <a:pt x="209" y="252117"/>
                    <a:pt x="1214" y="253129"/>
                    <a:pt x="2721" y="253129"/>
                  </a:cubicBezTo>
                  <a:cubicBezTo>
                    <a:pt x="5233" y="253129"/>
                    <a:pt x="27840" y="235922"/>
                    <a:pt x="42660" y="203784"/>
                  </a:cubicBezTo>
                  <a:cubicBezTo>
                    <a:pt x="55471" y="175948"/>
                    <a:pt x="58485" y="147860"/>
                    <a:pt x="58485" y="126604"/>
                  </a:cubicBezTo>
                  <a:close/>
                </a:path>
              </a:pathLst>
            </a:custGeom>
            <a:solidFill>
              <a:srgbClr val="000000"/>
            </a:solidFill>
            <a:ln w="25213"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028EE3B3-EEEA-67B9-4034-F2E28FC04981}"/>
                </a:ext>
              </a:extLst>
            </p:cNvPr>
            <p:cNvSpPr/>
            <p:nvPr>
              <p:custDataLst>
                <p:tags r:id="rId59"/>
              </p:custDataLst>
            </p:nvPr>
          </p:nvSpPr>
          <p:spPr>
            <a:xfrm>
              <a:off x="7990837" y="4427636"/>
              <a:ext cx="167041" cy="59213"/>
            </a:xfrm>
            <a:custGeom>
              <a:avLst/>
              <a:gdLst>
                <a:gd name="connsiteX0" fmla="*/ 158717 w 167041"/>
                <a:gd name="connsiteY0" fmla="*/ 10200 h 59213"/>
                <a:gd name="connsiteX1" fmla="*/ 167257 w 167041"/>
                <a:gd name="connsiteY1" fmla="*/ 5139 h 59213"/>
                <a:gd name="connsiteX2" fmla="*/ 158968 w 167041"/>
                <a:gd name="connsiteY2" fmla="*/ 78 h 59213"/>
                <a:gd name="connsiteX3" fmla="*/ 8505 w 167041"/>
                <a:gd name="connsiteY3" fmla="*/ 78 h 59213"/>
                <a:gd name="connsiteX4" fmla="*/ 216 w 167041"/>
                <a:gd name="connsiteY4" fmla="*/ 5139 h 59213"/>
                <a:gd name="connsiteX5" fmla="*/ 8756 w 167041"/>
                <a:gd name="connsiteY5" fmla="*/ 10200 h 59213"/>
                <a:gd name="connsiteX6" fmla="*/ 158717 w 167041"/>
                <a:gd name="connsiteY6" fmla="*/ 10200 h 59213"/>
                <a:gd name="connsiteX7" fmla="*/ 158968 w 167041"/>
                <a:gd name="connsiteY7" fmla="*/ 59292 h 59213"/>
                <a:gd name="connsiteX8" fmla="*/ 167257 w 167041"/>
                <a:gd name="connsiteY8" fmla="*/ 54231 h 59213"/>
                <a:gd name="connsiteX9" fmla="*/ 158717 w 167041"/>
                <a:gd name="connsiteY9" fmla="*/ 49170 h 59213"/>
                <a:gd name="connsiteX10" fmla="*/ 8756 w 167041"/>
                <a:gd name="connsiteY10" fmla="*/ 49170 h 59213"/>
                <a:gd name="connsiteX11" fmla="*/ 216 w 167041"/>
                <a:gd name="connsiteY11" fmla="*/ 54231 h 59213"/>
                <a:gd name="connsiteX12" fmla="*/ 8505 w 167041"/>
                <a:gd name="connsiteY12" fmla="*/ 59292 h 59213"/>
                <a:gd name="connsiteX13" fmla="*/ 158968 w 167041"/>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41" h="59213">
                  <a:moveTo>
                    <a:pt x="158717" y="10200"/>
                  </a:moveTo>
                  <a:cubicBezTo>
                    <a:pt x="162485" y="10200"/>
                    <a:pt x="167257" y="10200"/>
                    <a:pt x="167257" y="5139"/>
                  </a:cubicBezTo>
                  <a:cubicBezTo>
                    <a:pt x="167257" y="78"/>
                    <a:pt x="162485" y="78"/>
                    <a:pt x="158968" y="78"/>
                  </a:cubicBezTo>
                  <a:lnTo>
                    <a:pt x="8505" y="78"/>
                  </a:lnTo>
                  <a:cubicBezTo>
                    <a:pt x="4988" y="78"/>
                    <a:pt x="216" y="78"/>
                    <a:pt x="216" y="5139"/>
                  </a:cubicBezTo>
                  <a:cubicBezTo>
                    <a:pt x="216" y="10200"/>
                    <a:pt x="4988" y="10200"/>
                    <a:pt x="8756" y="10200"/>
                  </a:cubicBezTo>
                  <a:lnTo>
                    <a:pt x="158717" y="10200"/>
                  </a:lnTo>
                  <a:close/>
                  <a:moveTo>
                    <a:pt x="158968" y="59292"/>
                  </a:moveTo>
                  <a:cubicBezTo>
                    <a:pt x="162485" y="59292"/>
                    <a:pt x="167257" y="59292"/>
                    <a:pt x="167257" y="54231"/>
                  </a:cubicBezTo>
                  <a:cubicBezTo>
                    <a:pt x="167257" y="49170"/>
                    <a:pt x="162485" y="49170"/>
                    <a:pt x="158717" y="49170"/>
                  </a:cubicBezTo>
                  <a:lnTo>
                    <a:pt x="8756" y="49170"/>
                  </a:lnTo>
                  <a:cubicBezTo>
                    <a:pt x="4988" y="49170"/>
                    <a:pt x="216" y="49170"/>
                    <a:pt x="216" y="54231"/>
                  </a:cubicBezTo>
                  <a:cubicBezTo>
                    <a:pt x="216" y="59292"/>
                    <a:pt x="4988" y="59292"/>
                    <a:pt x="8505" y="59292"/>
                  </a:cubicBezTo>
                  <a:lnTo>
                    <a:pt x="158968" y="59292"/>
                  </a:lnTo>
                  <a:close/>
                </a:path>
              </a:pathLst>
            </a:custGeom>
            <a:solidFill>
              <a:srgbClr val="000000"/>
            </a:solidFill>
            <a:ln w="25213"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2657A415-AE8A-958A-EF65-C15340F8E074}"/>
                </a:ext>
              </a:extLst>
            </p:cNvPr>
            <p:cNvSpPr/>
            <p:nvPr>
              <p:custDataLst>
                <p:tags r:id="rId60"/>
              </p:custDataLst>
            </p:nvPr>
          </p:nvSpPr>
          <p:spPr>
            <a:xfrm>
              <a:off x="8641537" y="4235948"/>
              <a:ext cx="97210" cy="116150"/>
            </a:xfrm>
            <a:custGeom>
              <a:avLst/>
              <a:gdLst>
                <a:gd name="connsiteX0" fmla="*/ 21342 w 97210"/>
                <a:gd name="connsiteY0" fmla="*/ 49669 h 116150"/>
                <a:gd name="connsiteX1" fmla="*/ 52489 w 97210"/>
                <a:gd name="connsiteY1" fmla="*/ 5638 h 116150"/>
                <a:gd name="connsiteX2" fmla="*/ 80874 w 97210"/>
                <a:gd name="connsiteY2" fmla="*/ 49669 h 116150"/>
                <a:gd name="connsiteX3" fmla="*/ 21342 w 97210"/>
                <a:gd name="connsiteY3" fmla="*/ 49669 h 116150"/>
                <a:gd name="connsiteX4" fmla="*/ 21091 w 97210"/>
                <a:gd name="connsiteY4" fmla="*/ 54983 h 116150"/>
                <a:gd name="connsiteX5" fmla="*/ 91173 w 97210"/>
                <a:gd name="connsiteY5" fmla="*/ 54983 h 116150"/>
                <a:gd name="connsiteX6" fmla="*/ 97452 w 97210"/>
                <a:gd name="connsiteY6" fmla="*/ 49669 h 116150"/>
                <a:gd name="connsiteX7" fmla="*/ 52489 w 97210"/>
                <a:gd name="connsiteY7" fmla="*/ 71 h 116150"/>
                <a:gd name="connsiteX8" fmla="*/ 242 w 97210"/>
                <a:gd name="connsiteY8" fmla="*/ 57767 h 116150"/>
                <a:gd name="connsiteX9" fmla="*/ 55504 w 97210"/>
                <a:gd name="connsiteY9" fmla="*/ 116222 h 116150"/>
                <a:gd name="connsiteX10" fmla="*/ 97452 w 97210"/>
                <a:gd name="connsiteY10" fmla="*/ 83325 h 116150"/>
                <a:gd name="connsiteX11" fmla="*/ 94187 w 97210"/>
                <a:gd name="connsiteY11" fmla="*/ 80288 h 116150"/>
                <a:gd name="connsiteX12" fmla="*/ 90921 w 97210"/>
                <a:gd name="connsiteY12" fmla="*/ 83831 h 116150"/>
                <a:gd name="connsiteX13" fmla="*/ 57011 w 97210"/>
                <a:gd name="connsiteY13" fmla="*/ 109895 h 116150"/>
                <a:gd name="connsiteX14" fmla="*/ 28626 w 97210"/>
                <a:gd name="connsiteY14" fmla="*/ 92941 h 116150"/>
                <a:gd name="connsiteX15" fmla="*/ 21091 w 97210"/>
                <a:gd name="connsiteY15" fmla="*/ 5498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210" h="116150">
                  <a:moveTo>
                    <a:pt x="21342" y="49669"/>
                  </a:moveTo>
                  <a:cubicBezTo>
                    <a:pt x="22849" y="11965"/>
                    <a:pt x="43949" y="5638"/>
                    <a:pt x="52489" y="5638"/>
                  </a:cubicBezTo>
                  <a:cubicBezTo>
                    <a:pt x="78362" y="5638"/>
                    <a:pt x="80874" y="39800"/>
                    <a:pt x="80874" y="49669"/>
                  </a:cubicBezTo>
                  <a:lnTo>
                    <a:pt x="21342" y="49669"/>
                  </a:lnTo>
                  <a:close/>
                  <a:moveTo>
                    <a:pt x="21091" y="54983"/>
                  </a:moveTo>
                  <a:lnTo>
                    <a:pt x="91173" y="54983"/>
                  </a:lnTo>
                  <a:cubicBezTo>
                    <a:pt x="96699" y="54983"/>
                    <a:pt x="97452" y="54983"/>
                    <a:pt x="97452" y="49669"/>
                  </a:cubicBezTo>
                  <a:cubicBezTo>
                    <a:pt x="97452" y="24617"/>
                    <a:pt x="83888" y="71"/>
                    <a:pt x="52489" y="71"/>
                  </a:cubicBezTo>
                  <a:cubicBezTo>
                    <a:pt x="23351" y="71"/>
                    <a:pt x="242" y="26135"/>
                    <a:pt x="242" y="57767"/>
                  </a:cubicBezTo>
                  <a:cubicBezTo>
                    <a:pt x="242" y="91676"/>
                    <a:pt x="26617" y="116222"/>
                    <a:pt x="55504" y="116222"/>
                  </a:cubicBezTo>
                  <a:cubicBezTo>
                    <a:pt x="86149" y="116222"/>
                    <a:pt x="97452" y="88133"/>
                    <a:pt x="97452" y="83325"/>
                  </a:cubicBezTo>
                  <a:cubicBezTo>
                    <a:pt x="97452" y="80795"/>
                    <a:pt x="95443" y="80288"/>
                    <a:pt x="94187" y="80288"/>
                  </a:cubicBezTo>
                  <a:cubicBezTo>
                    <a:pt x="91926" y="80288"/>
                    <a:pt x="91424" y="81807"/>
                    <a:pt x="90921" y="83831"/>
                  </a:cubicBezTo>
                  <a:cubicBezTo>
                    <a:pt x="82130" y="109895"/>
                    <a:pt x="59523" y="109895"/>
                    <a:pt x="57011" y="109895"/>
                  </a:cubicBezTo>
                  <a:cubicBezTo>
                    <a:pt x="44451" y="109895"/>
                    <a:pt x="34404" y="102304"/>
                    <a:pt x="28626" y="92941"/>
                  </a:cubicBezTo>
                  <a:cubicBezTo>
                    <a:pt x="21091" y="80795"/>
                    <a:pt x="21091" y="64093"/>
                    <a:pt x="21091" y="54983"/>
                  </a:cubicBezTo>
                  <a:close/>
                </a:path>
              </a:pathLst>
            </a:custGeom>
            <a:solidFill>
              <a:srgbClr val="000000"/>
            </a:solidFill>
            <a:ln w="25213"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D681A3E9-0752-2FB1-14E9-7DF9EC320ECA}"/>
                </a:ext>
              </a:extLst>
            </p:cNvPr>
            <p:cNvSpPr/>
            <p:nvPr>
              <p:custDataLst>
                <p:tags r:id="rId61"/>
              </p:custDataLst>
            </p:nvPr>
          </p:nvSpPr>
          <p:spPr>
            <a:xfrm>
              <a:off x="8749159" y="4240250"/>
              <a:ext cx="126599" cy="109065"/>
            </a:xfrm>
            <a:custGeom>
              <a:avLst/>
              <a:gdLst>
                <a:gd name="connsiteX0" fmla="*/ 69324 w 126599"/>
                <a:gd name="connsiteY0" fmla="*/ 49669 h 109065"/>
                <a:gd name="connsiteX1" fmla="*/ 92433 w 126599"/>
                <a:gd name="connsiteY1" fmla="*/ 21074 h 109065"/>
                <a:gd name="connsiteX2" fmla="*/ 122325 w 126599"/>
                <a:gd name="connsiteY2" fmla="*/ 7916 h 109065"/>
                <a:gd name="connsiteX3" fmla="*/ 122325 w 126599"/>
                <a:gd name="connsiteY3" fmla="*/ 71 h 109065"/>
                <a:gd name="connsiteX4" fmla="*/ 101727 w 126599"/>
                <a:gd name="connsiteY4" fmla="*/ 830 h 109065"/>
                <a:gd name="connsiteX5" fmla="*/ 77613 w 126599"/>
                <a:gd name="connsiteY5" fmla="*/ 71 h 109065"/>
                <a:gd name="connsiteX6" fmla="*/ 77613 w 126599"/>
                <a:gd name="connsiteY6" fmla="*/ 7916 h 109065"/>
                <a:gd name="connsiteX7" fmla="*/ 84897 w 126599"/>
                <a:gd name="connsiteY7" fmla="*/ 15760 h 109065"/>
                <a:gd name="connsiteX8" fmla="*/ 81129 w 126599"/>
                <a:gd name="connsiteY8" fmla="*/ 24617 h 109065"/>
                <a:gd name="connsiteX9" fmla="*/ 65556 w 126599"/>
                <a:gd name="connsiteY9" fmla="*/ 44355 h 109065"/>
                <a:gd name="connsiteX10" fmla="*/ 45963 w 126599"/>
                <a:gd name="connsiteY10" fmla="*/ 18797 h 109065"/>
                <a:gd name="connsiteX11" fmla="*/ 43702 w 126599"/>
                <a:gd name="connsiteY11" fmla="*/ 14242 h 109065"/>
                <a:gd name="connsiteX12" fmla="*/ 52494 w 126599"/>
                <a:gd name="connsiteY12" fmla="*/ 7916 h 109065"/>
                <a:gd name="connsiteX13" fmla="*/ 52494 w 126599"/>
                <a:gd name="connsiteY13" fmla="*/ 71 h 109065"/>
                <a:gd name="connsiteX14" fmla="*/ 25365 w 126599"/>
                <a:gd name="connsiteY14" fmla="*/ 830 h 109065"/>
                <a:gd name="connsiteX15" fmla="*/ 1502 w 126599"/>
                <a:gd name="connsiteY15" fmla="*/ 71 h 109065"/>
                <a:gd name="connsiteX16" fmla="*/ 1502 w 126599"/>
                <a:gd name="connsiteY16" fmla="*/ 7916 h 109065"/>
                <a:gd name="connsiteX17" fmla="*/ 31143 w 126599"/>
                <a:gd name="connsiteY17" fmla="*/ 23352 h 109065"/>
                <a:gd name="connsiteX18" fmla="*/ 56010 w 126599"/>
                <a:gd name="connsiteY18" fmla="*/ 55996 h 109065"/>
                <a:gd name="connsiteX19" fmla="*/ 32399 w 126599"/>
                <a:gd name="connsiteY19" fmla="*/ 86109 h 109065"/>
                <a:gd name="connsiteX20" fmla="*/ 246 w 126599"/>
                <a:gd name="connsiteY20" fmla="*/ 101292 h 109065"/>
                <a:gd name="connsiteX21" fmla="*/ 246 w 126599"/>
                <a:gd name="connsiteY21" fmla="*/ 109136 h 109065"/>
                <a:gd name="connsiteX22" fmla="*/ 21095 w 126599"/>
                <a:gd name="connsiteY22" fmla="*/ 108377 h 109065"/>
                <a:gd name="connsiteX23" fmla="*/ 44958 w 126599"/>
                <a:gd name="connsiteY23" fmla="*/ 109136 h 109065"/>
                <a:gd name="connsiteX24" fmla="*/ 44958 w 126599"/>
                <a:gd name="connsiteY24" fmla="*/ 101292 h 109065"/>
                <a:gd name="connsiteX25" fmla="*/ 37674 w 126599"/>
                <a:gd name="connsiteY25" fmla="*/ 93447 h 109065"/>
                <a:gd name="connsiteX26" fmla="*/ 60281 w 126599"/>
                <a:gd name="connsiteY26" fmla="*/ 61310 h 109065"/>
                <a:gd name="connsiteX27" fmla="*/ 79371 w 126599"/>
                <a:gd name="connsiteY27" fmla="*/ 86615 h 109065"/>
                <a:gd name="connsiteX28" fmla="*/ 84646 w 126599"/>
                <a:gd name="connsiteY28" fmla="*/ 94965 h 109065"/>
                <a:gd name="connsiteX29" fmla="*/ 75603 w 126599"/>
                <a:gd name="connsiteY29" fmla="*/ 101292 h 109065"/>
                <a:gd name="connsiteX30" fmla="*/ 75603 w 126599"/>
                <a:gd name="connsiteY30" fmla="*/ 109136 h 109065"/>
                <a:gd name="connsiteX31" fmla="*/ 102732 w 126599"/>
                <a:gd name="connsiteY31" fmla="*/ 108377 h 109065"/>
                <a:gd name="connsiteX32" fmla="*/ 126846 w 126599"/>
                <a:gd name="connsiteY32" fmla="*/ 109136 h 109065"/>
                <a:gd name="connsiteX33" fmla="*/ 126846 w 126599"/>
                <a:gd name="connsiteY33" fmla="*/ 101292 h 109065"/>
                <a:gd name="connsiteX34" fmla="*/ 102983 w 126599"/>
                <a:gd name="connsiteY34" fmla="*/ 93447 h 109065"/>
                <a:gd name="connsiteX35" fmla="*/ 69324 w 126599"/>
                <a:gd name="connsiteY35" fmla="*/ 4966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599" h="109065">
                  <a:moveTo>
                    <a:pt x="69324" y="49669"/>
                  </a:moveTo>
                  <a:cubicBezTo>
                    <a:pt x="76859" y="40053"/>
                    <a:pt x="86404" y="27654"/>
                    <a:pt x="92433" y="21074"/>
                  </a:cubicBezTo>
                  <a:cubicBezTo>
                    <a:pt x="100220" y="11965"/>
                    <a:pt x="110519" y="8169"/>
                    <a:pt x="122325" y="7916"/>
                  </a:cubicBezTo>
                  <a:lnTo>
                    <a:pt x="122325" y="71"/>
                  </a:lnTo>
                  <a:cubicBezTo>
                    <a:pt x="115794" y="577"/>
                    <a:pt x="108258" y="830"/>
                    <a:pt x="101727" y="830"/>
                  </a:cubicBezTo>
                  <a:cubicBezTo>
                    <a:pt x="94191" y="830"/>
                    <a:pt x="80878" y="324"/>
                    <a:pt x="77613" y="71"/>
                  </a:cubicBezTo>
                  <a:lnTo>
                    <a:pt x="77613" y="7916"/>
                  </a:lnTo>
                  <a:cubicBezTo>
                    <a:pt x="82888" y="8422"/>
                    <a:pt x="84897" y="11712"/>
                    <a:pt x="84897" y="15760"/>
                  </a:cubicBezTo>
                  <a:cubicBezTo>
                    <a:pt x="84897" y="19809"/>
                    <a:pt x="82385" y="23099"/>
                    <a:pt x="81129" y="24617"/>
                  </a:cubicBezTo>
                  <a:lnTo>
                    <a:pt x="65556" y="44355"/>
                  </a:lnTo>
                  <a:lnTo>
                    <a:pt x="45963" y="18797"/>
                  </a:lnTo>
                  <a:cubicBezTo>
                    <a:pt x="43702" y="16267"/>
                    <a:pt x="43702" y="15760"/>
                    <a:pt x="43702" y="14242"/>
                  </a:cubicBezTo>
                  <a:cubicBezTo>
                    <a:pt x="43702" y="10446"/>
                    <a:pt x="47470" y="8169"/>
                    <a:pt x="52494" y="7916"/>
                  </a:cubicBezTo>
                  <a:lnTo>
                    <a:pt x="52494" y="71"/>
                  </a:lnTo>
                  <a:cubicBezTo>
                    <a:pt x="45963" y="324"/>
                    <a:pt x="29384" y="830"/>
                    <a:pt x="25365" y="830"/>
                  </a:cubicBezTo>
                  <a:cubicBezTo>
                    <a:pt x="20090" y="830"/>
                    <a:pt x="8284" y="577"/>
                    <a:pt x="1502" y="71"/>
                  </a:cubicBezTo>
                  <a:lnTo>
                    <a:pt x="1502" y="7916"/>
                  </a:lnTo>
                  <a:cubicBezTo>
                    <a:pt x="19085" y="7916"/>
                    <a:pt x="19337" y="8169"/>
                    <a:pt x="31143" y="23352"/>
                  </a:cubicBezTo>
                  <a:lnTo>
                    <a:pt x="56010" y="55996"/>
                  </a:lnTo>
                  <a:lnTo>
                    <a:pt x="32399" y="86109"/>
                  </a:lnTo>
                  <a:cubicBezTo>
                    <a:pt x="20341" y="100786"/>
                    <a:pt x="5521" y="101292"/>
                    <a:pt x="246" y="101292"/>
                  </a:cubicBezTo>
                  <a:lnTo>
                    <a:pt x="246" y="109136"/>
                  </a:lnTo>
                  <a:cubicBezTo>
                    <a:pt x="6777" y="108630"/>
                    <a:pt x="14564" y="108377"/>
                    <a:pt x="21095" y="108377"/>
                  </a:cubicBezTo>
                  <a:cubicBezTo>
                    <a:pt x="28379" y="108377"/>
                    <a:pt x="38929" y="108883"/>
                    <a:pt x="44958" y="109136"/>
                  </a:cubicBezTo>
                  <a:lnTo>
                    <a:pt x="44958" y="101292"/>
                  </a:lnTo>
                  <a:cubicBezTo>
                    <a:pt x="39432" y="100533"/>
                    <a:pt x="37674" y="97243"/>
                    <a:pt x="37674" y="93447"/>
                  </a:cubicBezTo>
                  <a:cubicBezTo>
                    <a:pt x="37674" y="87880"/>
                    <a:pt x="44958" y="79529"/>
                    <a:pt x="60281" y="61310"/>
                  </a:cubicBezTo>
                  <a:lnTo>
                    <a:pt x="79371" y="86615"/>
                  </a:lnTo>
                  <a:cubicBezTo>
                    <a:pt x="81381" y="89398"/>
                    <a:pt x="84646" y="93447"/>
                    <a:pt x="84646" y="94965"/>
                  </a:cubicBezTo>
                  <a:cubicBezTo>
                    <a:pt x="84646" y="97243"/>
                    <a:pt x="82385" y="101039"/>
                    <a:pt x="75603" y="101292"/>
                  </a:cubicBezTo>
                  <a:lnTo>
                    <a:pt x="75603" y="109136"/>
                  </a:lnTo>
                  <a:cubicBezTo>
                    <a:pt x="83139" y="108883"/>
                    <a:pt x="97206" y="108377"/>
                    <a:pt x="102732" y="108377"/>
                  </a:cubicBezTo>
                  <a:cubicBezTo>
                    <a:pt x="109514" y="108377"/>
                    <a:pt x="119310" y="108630"/>
                    <a:pt x="126846" y="109136"/>
                  </a:cubicBezTo>
                  <a:lnTo>
                    <a:pt x="126846" y="101292"/>
                  </a:lnTo>
                  <a:cubicBezTo>
                    <a:pt x="113282" y="101292"/>
                    <a:pt x="108760" y="100786"/>
                    <a:pt x="102983" y="93447"/>
                  </a:cubicBezTo>
                  <a:lnTo>
                    <a:pt x="69324" y="49669"/>
                  </a:lnTo>
                  <a:close/>
                </a:path>
              </a:pathLst>
            </a:custGeom>
            <a:solidFill>
              <a:srgbClr val="000000"/>
            </a:solidFill>
            <a:ln w="25213"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CF12121F-260E-1D00-421B-B2E76FB86371}"/>
                </a:ext>
              </a:extLst>
            </p:cNvPr>
            <p:cNvSpPr/>
            <p:nvPr>
              <p:custDataLst>
                <p:tags r:id="rId62"/>
              </p:custDataLst>
            </p:nvPr>
          </p:nvSpPr>
          <p:spPr>
            <a:xfrm>
              <a:off x="8885751" y="4237466"/>
              <a:ext cx="123836" cy="160940"/>
            </a:xfrm>
            <a:custGeom>
              <a:avLst/>
              <a:gdLst>
                <a:gd name="connsiteX0" fmla="*/ 36423 w 123836"/>
                <a:gd name="connsiteY0" fmla="*/ 16773 h 160940"/>
                <a:gd name="connsiteX1" fmla="*/ 36423 w 123836"/>
                <a:gd name="connsiteY1" fmla="*/ 71 h 160940"/>
                <a:gd name="connsiteX2" fmla="*/ 251 w 123836"/>
                <a:gd name="connsiteY2" fmla="*/ 2855 h 160940"/>
                <a:gd name="connsiteX3" fmla="*/ 251 w 123836"/>
                <a:gd name="connsiteY3" fmla="*/ 10699 h 160940"/>
                <a:gd name="connsiteX4" fmla="*/ 19844 w 123836"/>
                <a:gd name="connsiteY4" fmla="*/ 23352 h 160940"/>
                <a:gd name="connsiteX5" fmla="*/ 19844 w 123836"/>
                <a:gd name="connsiteY5" fmla="*/ 141780 h 160940"/>
                <a:gd name="connsiteX6" fmla="*/ 251 w 123836"/>
                <a:gd name="connsiteY6" fmla="*/ 153167 h 160940"/>
                <a:gd name="connsiteX7" fmla="*/ 251 w 123836"/>
                <a:gd name="connsiteY7" fmla="*/ 161012 h 160940"/>
                <a:gd name="connsiteX8" fmla="*/ 28385 w 123836"/>
                <a:gd name="connsiteY8" fmla="*/ 160253 h 160940"/>
                <a:gd name="connsiteX9" fmla="*/ 56769 w 123836"/>
                <a:gd name="connsiteY9" fmla="*/ 161012 h 160940"/>
                <a:gd name="connsiteX10" fmla="*/ 56769 w 123836"/>
                <a:gd name="connsiteY10" fmla="*/ 153167 h 160940"/>
                <a:gd name="connsiteX11" fmla="*/ 37176 w 123836"/>
                <a:gd name="connsiteY11" fmla="*/ 141780 h 160940"/>
                <a:gd name="connsiteX12" fmla="*/ 37176 w 123836"/>
                <a:gd name="connsiteY12" fmla="*/ 99267 h 160940"/>
                <a:gd name="connsiteX13" fmla="*/ 37176 w 123836"/>
                <a:gd name="connsiteY13" fmla="*/ 96990 h 160940"/>
                <a:gd name="connsiteX14" fmla="*/ 68073 w 123836"/>
                <a:gd name="connsiteY14" fmla="*/ 114703 h 160940"/>
                <a:gd name="connsiteX15" fmla="*/ 124088 w 123836"/>
                <a:gd name="connsiteY15" fmla="*/ 57261 h 160940"/>
                <a:gd name="connsiteX16" fmla="*/ 71589 w 123836"/>
                <a:gd name="connsiteY16" fmla="*/ 71 h 160940"/>
                <a:gd name="connsiteX17" fmla="*/ 36423 w 123836"/>
                <a:gd name="connsiteY17" fmla="*/ 16773 h 160940"/>
                <a:gd name="connsiteX18" fmla="*/ 37176 w 123836"/>
                <a:gd name="connsiteY18" fmla="*/ 83072 h 160940"/>
                <a:gd name="connsiteX19" fmla="*/ 37176 w 123836"/>
                <a:gd name="connsiteY19" fmla="*/ 26642 h 160940"/>
                <a:gd name="connsiteX20" fmla="*/ 69580 w 123836"/>
                <a:gd name="connsiteY20" fmla="*/ 6398 h 160940"/>
                <a:gd name="connsiteX21" fmla="*/ 103239 w 123836"/>
                <a:gd name="connsiteY21" fmla="*/ 57261 h 160940"/>
                <a:gd name="connsiteX22" fmla="*/ 67068 w 123836"/>
                <a:gd name="connsiteY22" fmla="*/ 109136 h 160940"/>
                <a:gd name="connsiteX23" fmla="*/ 40693 w 123836"/>
                <a:gd name="connsiteY23" fmla="*/ 93700 h 160940"/>
                <a:gd name="connsiteX24" fmla="*/ 37176 w 123836"/>
                <a:gd name="connsiteY24" fmla="*/ 83072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36" h="160940">
                  <a:moveTo>
                    <a:pt x="36423" y="16773"/>
                  </a:moveTo>
                  <a:lnTo>
                    <a:pt x="36423" y="71"/>
                  </a:lnTo>
                  <a:lnTo>
                    <a:pt x="251" y="2855"/>
                  </a:lnTo>
                  <a:lnTo>
                    <a:pt x="251" y="10699"/>
                  </a:lnTo>
                  <a:cubicBezTo>
                    <a:pt x="18086" y="10699"/>
                    <a:pt x="19844" y="12218"/>
                    <a:pt x="19844" y="23352"/>
                  </a:cubicBezTo>
                  <a:lnTo>
                    <a:pt x="19844" y="141780"/>
                  </a:lnTo>
                  <a:cubicBezTo>
                    <a:pt x="19844" y="153167"/>
                    <a:pt x="17081" y="153167"/>
                    <a:pt x="251" y="153167"/>
                  </a:cubicBezTo>
                  <a:lnTo>
                    <a:pt x="251" y="161012"/>
                  </a:lnTo>
                  <a:cubicBezTo>
                    <a:pt x="8792" y="160759"/>
                    <a:pt x="21854" y="160253"/>
                    <a:pt x="28385" y="160253"/>
                  </a:cubicBezTo>
                  <a:cubicBezTo>
                    <a:pt x="35167" y="160253"/>
                    <a:pt x="47978" y="160759"/>
                    <a:pt x="56769" y="161012"/>
                  </a:cubicBezTo>
                  <a:lnTo>
                    <a:pt x="56769" y="153167"/>
                  </a:lnTo>
                  <a:cubicBezTo>
                    <a:pt x="39939" y="153167"/>
                    <a:pt x="37176" y="153167"/>
                    <a:pt x="37176" y="141780"/>
                  </a:cubicBezTo>
                  <a:lnTo>
                    <a:pt x="37176" y="99267"/>
                  </a:lnTo>
                  <a:lnTo>
                    <a:pt x="37176" y="96990"/>
                  </a:lnTo>
                  <a:cubicBezTo>
                    <a:pt x="38432" y="101039"/>
                    <a:pt x="48982" y="114703"/>
                    <a:pt x="68073" y="114703"/>
                  </a:cubicBezTo>
                  <a:cubicBezTo>
                    <a:pt x="97964" y="114703"/>
                    <a:pt x="124088" y="89904"/>
                    <a:pt x="124088" y="57261"/>
                  </a:cubicBezTo>
                  <a:cubicBezTo>
                    <a:pt x="124088" y="25123"/>
                    <a:pt x="99723" y="71"/>
                    <a:pt x="71589" y="71"/>
                  </a:cubicBezTo>
                  <a:cubicBezTo>
                    <a:pt x="51997" y="71"/>
                    <a:pt x="41447" y="11205"/>
                    <a:pt x="36423" y="16773"/>
                  </a:cubicBezTo>
                  <a:close/>
                  <a:moveTo>
                    <a:pt x="37176" y="83072"/>
                  </a:moveTo>
                  <a:lnTo>
                    <a:pt x="37176" y="26642"/>
                  </a:lnTo>
                  <a:cubicBezTo>
                    <a:pt x="44461" y="13736"/>
                    <a:pt x="56769" y="6398"/>
                    <a:pt x="69580" y="6398"/>
                  </a:cubicBezTo>
                  <a:cubicBezTo>
                    <a:pt x="87917" y="6398"/>
                    <a:pt x="103239" y="28666"/>
                    <a:pt x="103239" y="57261"/>
                  </a:cubicBezTo>
                  <a:cubicBezTo>
                    <a:pt x="103239" y="87880"/>
                    <a:pt x="85656" y="109136"/>
                    <a:pt x="67068" y="109136"/>
                  </a:cubicBezTo>
                  <a:cubicBezTo>
                    <a:pt x="57020" y="109136"/>
                    <a:pt x="47475" y="104075"/>
                    <a:pt x="40693" y="93700"/>
                  </a:cubicBezTo>
                  <a:cubicBezTo>
                    <a:pt x="37176" y="88386"/>
                    <a:pt x="37176" y="88133"/>
                    <a:pt x="37176" y="83072"/>
                  </a:cubicBezTo>
                  <a:close/>
                </a:path>
              </a:pathLst>
            </a:custGeom>
            <a:solidFill>
              <a:srgbClr val="000000"/>
            </a:solidFill>
            <a:ln w="25213"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F7B386B4-4996-73D4-D30E-35F2BC9C2051}"/>
                </a:ext>
              </a:extLst>
            </p:cNvPr>
            <p:cNvSpPr/>
            <p:nvPr>
              <p:custDataLst>
                <p:tags r:id="rId63"/>
              </p:custDataLst>
            </p:nvPr>
          </p:nvSpPr>
          <p:spPr>
            <a:xfrm>
              <a:off x="9043136" y="4159526"/>
              <a:ext cx="58276" cy="253051"/>
            </a:xfrm>
            <a:custGeom>
              <a:avLst/>
              <a:gdLst>
                <a:gd name="connsiteX0" fmla="*/ 58533 w 58276"/>
                <a:gd name="connsiteY0" fmla="*/ 250592 h 253051"/>
                <a:gd name="connsiteX1" fmla="*/ 54263 w 58276"/>
                <a:gd name="connsiteY1" fmla="*/ 245025 h 253051"/>
                <a:gd name="connsiteX2" fmla="*/ 14826 w 58276"/>
                <a:gd name="connsiteY2" fmla="*/ 126597 h 253051"/>
                <a:gd name="connsiteX3" fmla="*/ 55268 w 58276"/>
                <a:gd name="connsiteY3" fmla="*/ 6904 h 253051"/>
                <a:gd name="connsiteX4" fmla="*/ 58533 w 58276"/>
                <a:gd name="connsiteY4" fmla="*/ 2602 h 253051"/>
                <a:gd name="connsiteX5" fmla="*/ 56021 w 58276"/>
                <a:gd name="connsiteY5" fmla="*/ 71 h 253051"/>
                <a:gd name="connsiteX6" fmla="*/ 16082 w 58276"/>
                <a:gd name="connsiteY6" fmla="*/ 49416 h 253051"/>
                <a:gd name="connsiteX7" fmla="*/ 257 w 58276"/>
                <a:gd name="connsiteY7" fmla="*/ 126597 h 253051"/>
                <a:gd name="connsiteX8" fmla="*/ 16836 w 58276"/>
                <a:gd name="connsiteY8" fmla="*/ 205549 h 253051"/>
                <a:gd name="connsiteX9" fmla="*/ 56021 w 58276"/>
                <a:gd name="connsiteY9" fmla="*/ 253122 h 253051"/>
                <a:gd name="connsiteX10" fmla="*/ 58533 w 58276"/>
                <a:gd name="connsiteY10" fmla="*/ 2505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33" y="250592"/>
                  </a:moveTo>
                  <a:cubicBezTo>
                    <a:pt x="58533" y="249833"/>
                    <a:pt x="58533" y="249327"/>
                    <a:pt x="54263" y="245025"/>
                  </a:cubicBezTo>
                  <a:cubicBezTo>
                    <a:pt x="22864" y="213140"/>
                    <a:pt x="14826" y="165314"/>
                    <a:pt x="14826" y="126597"/>
                  </a:cubicBezTo>
                  <a:cubicBezTo>
                    <a:pt x="14826" y="82566"/>
                    <a:pt x="24371" y="38535"/>
                    <a:pt x="55268" y="6904"/>
                  </a:cubicBezTo>
                  <a:cubicBezTo>
                    <a:pt x="58533" y="3867"/>
                    <a:pt x="58533" y="3361"/>
                    <a:pt x="58533" y="2602"/>
                  </a:cubicBezTo>
                  <a:cubicBezTo>
                    <a:pt x="58533" y="830"/>
                    <a:pt x="57528" y="71"/>
                    <a:pt x="56021" y="71"/>
                  </a:cubicBezTo>
                  <a:cubicBezTo>
                    <a:pt x="53509" y="71"/>
                    <a:pt x="30902" y="17279"/>
                    <a:pt x="16082" y="49416"/>
                  </a:cubicBezTo>
                  <a:cubicBezTo>
                    <a:pt x="3271" y="77252"/>
                    <a:pt x="257" y="105340"/>
                    <a:pt x="257" y="126597"/>
                  </a:cubicBezTo>
                  <a:cubicBezTo>
                    <a:pt x="257" y="146335"/>
                    <a:pt x="3020" y="176954"/>
                    <a:pt x="16836" y="205549"/>
                  </a:cubicBezTo>
                  <a:cubicBezTo>
                    <a:pt x="31907" y="236674"/>
                    <a:pt x="53509" y="253122"/>
                    <a:pt x="56021" y="253122"/>
                  </a:cubicBezTo>
                  <a:cubicBezTo>
                    <a:pt x="57528" y="253122"/>
                    <a:pt x="58533" y="252363"/>
                    <a:pt x="58533" y="250592"/>
                  </a:cubicBezTo>
                  <a:close/>
                </a:path>
              </a:pathLst>
            </a:custGeom>
            <a:solidFill>
              <a:srgbClr val="000000"/>
            </a:solidFill>
            <a:ln w="25213"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5EDE174D-2A7D-FE55-A754-6E4E78AD4F69}"/>
                </a:ext>
              </a:extLst>
            </p:cNvPr>
            <p:cNvSpPr/>
            <p:nvPr>
              <p:custDataLst>
                <p:tags r:id="rId64"/>
              </p:custDataLst>
            </p:nvPr>
          </p:nvSpPr>
          <p:spPr>
            <a:xfrm>
              <a:off x="9126503" y="4169395"/>
              <a:ext cx="102988" cy="182955"/>
            </a:xfrm>
            <a:custGeom>
              <a:avLst/>
              <a:gdLst>
                <a:gd name="connsiteX0" fmla="*/ 56025 w 102988"/>
                <a:gd name="connsiteY0" fmla="*/ 69407 h 182955"/>
                <a:gd name="connsiteX1" fmla="*/ 261 w 102988"/>
                <a:gd name="connsiteY1" fmla="*/ 140515 h 182955"/>
                <a:gd name="connsiteX2" fmla="*/ 39949 w 102988"/>
                <a:gd name="connsiteY2" fmla="*/ 183027 h 182955"/>
                <a:gd name="connsiteX3" fmla="*/ 90187 w 102988"/>
                <a:gd name="connsiteY3" fmla="*/ 108377 h 182955"/>
                <a:gd name="connsiteX4" fmla="*/ 71599 w 102988"/>
                <a:gd name="connsiteY4" fmla="*/ 61310 h 182955"/>
                <a:gd name="connsiteX5" fmla="*/ 47736 w 102988"/>
                <a:gd name="connsiteY5" fmla="*/ 19809 h 182955"/>
                <a:gd name="connsiteX6" fmla="*/ 61551 w 102988"/>
                <a:gd name="connsiteY6" fmla="*/ 8169 h 182955"/>
                <a:gd name="connsiteX7" fmla="*/ 79386 w 102988"/>
                <a:gd name="connsiteY7" fmla="*/ 15001 h 182955"/>
                <a:gd name="connsiteX8" fmla="*/ 93201 w 102988"/>
                <a:gd name="connsiteY8" fmla="*/ 21328 h 182955"/>
                <a:gd name="connsiteX9" fmla="*/ 103249 w 102988"/>
                <a:gd name="connsiteY9" fmla="*/ 11205 h 182955"/>
                <a:gd name="connsiteX10" fmla="*/ 90187 w 102988"/>
                <a:gd name="connsiteY10" fmla="*/ 2855 h 182955"/>
                <a:gd name="connsiteX11" fmla="*/ 69589 w 102988"/>
                <a:gd name="connsiteY11" fmla="*/ 71 h 182955"/>
                <a:gd name="connsiteX12" fmla="*/ 40954 w 102988"/>
                <a:gd name="connsiteY12" fmla="*/ 26135 h 182955"/>
                <a:gd name="connsiteX13" fmla="*/ 56025 w 102988"/>
                <a:gd name="connsiteY13" fmla="*/ 69407 h 182955"/>
                <a:gd name="connsiteX14" fmla="*/ 59039 w 102988"/>
                <a:gd name="connsiteY14" fmla="*/ 74974 h 182955"/>
                <a:gd name="connsiteX15" fmla="*/ 72855 w 102988"/>
                <a:gd name="connsiteY15" fmla="*/ 118499 h 182955"/>
                <a:gd name="connsiteX16" fmla="*/ 39949 w 102988"/>
                <a:gd name="connsiteY16" fmla="*/ 177460 h 182955"/>
                <a:gd name="connsiteX17" fmla="*/ 15835 w 102988"/>
                <a:gd name="connsiteY17" fmla="*/ 147600 h 182955"/>
                <a:gd name="connsiteX18" fmla="*/ 59039 w 102988"/>
                <a:gd name="connsiteY18" fmla="*/ 74974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88" h="182955">
                  <a:moveTo>
                    <a:pt x="56025" y="69407"/>
                  </a:moveTo>
                  <a:cubicBezTo>
                    <a:pt x="24626" y="76999"/>
                    <a:pt x="261" y="109895"/>
                    <a:pt x="261" y="140515"/>
                  </a:cubicBezTo>
                  <a:cubicBezTo>
                    <a:pt x="261" y="164807"/>
                    <a:pt x="16337" y="183027"/>
                    <a:pt x="39949" y="183027"/>
                  </a:cubicBezTo>
                  <a:cubicBezTo>
                    <a:pt x="69338" y="183027"/>
                    <a:pt x="90187" y="143298"/>
                    <a:pt x="90187" y="108377"/>
                  </a:cubicBezTo>
                  <a:cubicBezTo>
                    <a:pt x="90187" y="85349"/>
                    <a:pt x="80139" y="72697"/>
                    <a:pt x="71599" y="61310"/>
                  </a:cubicBezTo>
                  <a:cubicBezTo>
                    <a:pt x="62556" y="49922"/>
                    <a:pt x="47736" y="30943"/>
                    <a:pt x="47736" y="19809"/>
                  </a:cubicBezTo>
                  <a:cubicBezTo>
                    <a:pt x="47736" y="14242"/>
                    <a:pt x="52760" y="8169"/>
                    <a:pt x="61551" y="8169"/>
                  </a:cubicBezTo>
                  <a:cubicBezTo>
                    <a:pt x="69087" y="8169"/>
                    <a:pt x="74111" y="11459"/>
                    <a:pt x="79386" y="15001"/>
                  </a:cubicBezTo>
                  <a:cubicBezTo>
                    <a:pt x="84410" y="18038"/>
                    <a:pt x="89433" y="21328"/>
                    <a:pt x="93201" y="21328"/>
                  </a:cubicBezTo>
                  <a:cubicBezTo>
                    <a:pt x="99481" y="21328"/>
                    <a:pt x="103249" y="15254"/>
                    <a:pt x="103249" y="11205"/>
                  </a:cubicBezTo>
                  <a:cubicBezTo>
                    <a:pt x="103249" y="5638"/>
                    <a:pt x="99230" y="4879"/>
                    <a:pt x="90187" y="2855"/>
                  </a:cubicBezTo>
                  <a:cubicBezTo>
                    <a:pt x="77125" y="71"/>
                    <a:pt x="73608" y="71"/>
                    <a:pt x="69589" y="71"/>
                  </a:cubicBezTo>
                  <a:cubicBezTo>
                    <a:pt x="49997" y="71"/>
                    <a:pt x="40954" y="10952"/>
                    <a:pt x="40954" y="26135"/>
                  </a:cubicBezTo>
                  <a:cubicBezTo>
                    <a:pt x="40954" y="39800"/>
                    <a:pt x="48238" y="53971"/>
                    <a:pt x="56025" y="69407"/>
                  </a:cubicBezTo>
                  <a:close/>
                  <a:moveTo>
                    <a:pt x="59039" y="74974"/>
                  </a:moveTo>
                  <a:cubicBezTo>
                    <a:pt x="65319" y="86615"/>
                    <a:pt x="72855" y="100279"/>
                    <a:pt x="72855" y="118499"/>
                  </a:cubicBezTo>
                  <a:cubicBezTo>
                    <a:pt x="72855" y="135201"/>
                    <a:pt x="63310" y="177460"/>
                    <a:pt x="39949" y="177460"/>
                  </a:cubicBezTo>
                  <a:cubicBezTo>
                    <a:pt x="26133" y="177460"/>
                    <a:pt x="15835" y="166832"/>
                    <a:pt x="15835" y="147600"/>
                  </a:cubicBezTo>
                  <a:cubicBezTo>
                    <a:pt x="15835" y="131658"/>
                    <a:pt x="25129" y="84084"/>
                    <a:pt x="59039" y="74974"/>
                  </a:cubicBezTo>
                  <a:close/>
                </a:path>
              </a:pathLst>
            </a:custGeom>
            <a:solidFill>
              <a:srgbClr val="000000"/>
            </a:solidFill>
            <a:ln w="25213"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95A07FF6-E66F-5D10-90C0-C316C29C0EAF}"/>
                </a:ext>
              </a:extLst>
            </p:cNvPr>
            <p:cNvSpPr/>
            <p:nvPr>
              <p:custDataLst>
                <p:tags r:id="rId65"/>
              </p:custDataLst>
            </p:nvPr>
          </p:nvSpPr>
          <p:spPr>
            <a:xfrm>
              <a:off x="9261968" y="4159526"/>
              <a:ext cx="58276" cy="253051"/>
            </a:xfrm>
            <a:custGeom>
              <a:avLst/>
              <a:gdLst>
                <a:gd name="connsiteX0" fmla="*/ 58542 w 58276"/>
                <a:gd name="connsiteY0" fmla="*/ 250592 h 253051"/>
                <a:gd name="connsiteX1" fmla="*/ 54272 w 58276"/>
                <a:gd name="connsiteY1" fmla="*/ 245025 h 253051"/>
                <a:gd name="connsiteX2" fmla="*/ 14835 w 58276"/>
                <a:gd name="connsiteY2" fmla="*/ 126597 h 253051"/>
                <a:gd name="connsiteX3" fmla="*/ 55276 w 58276"/>
                <a:gd name="connsiteY3" fmla="*/ 6904 h 253051"/>
                <a:gd name="connsiteX4" fmla="*/ 58542 w 58276"/>
                <a:gd name="connsiteY4" fmla="*/ 2602 h 253051"/>
                <a:gd name="connsiteX5" fmla="*/ 56030 w 58276"/>
                <a:gd name="connsiteY5" fmla="*/ 71 h 253051"/>
                <a:gd name="connsiteX6" fmla="*/ 16091 w 58276"/>
                <a:gd name="connsiteY6" fmla="*/ 49416 h 253051"/>
                <a:gd name="connsiteX7" fmla="*/ 266 w 58276"/>
                <a:gd name="connsiteY7" fmla="*/ 126597 h 253051"/>
                <a:gd name="connsiteX8" fmla="*/ 16844 w 58276"/>
                <a:gd name="connsiteY8" fmla="*/ 205549 h 253051"/>
                <a:gd name="connsiteX9" fmla="*/ 56030 w 58276"/>
                <a:gd name="connsiteY9" fmla="*/ 253122 h 253051"/>
                <a:gd name="connsiteX10" fmla="*/ 58542 w 58276"/>
                <a:gd name="connsiteY10" fmla="*/ 2505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42" y="250592"/>
                  </a:moveTo>
                  <a:cubicBezTo>
                    <a:pt x="58542" y="249833"/>
                    <a:pt x="58542" y="249327"/>
                    <a:pt x="54272" y="245025"/>
                  </a:cubicBezTo>
                  <a:cubicBezTo>
                    <a:pt x="22873" y="213140"/>
                    <a:pt x="14835" y="165314"/>
                    <a:pt x="14835" y="126597"/>
                  </a:cubicBezTo>
                  <a:cubicBezTo>
                    <a:pt x="14835" y="82566"/>
                    <a:pt x="24380" y="38535"/>
                    <a:pt x="55276" y="6904"/>
                  </a:cubicBezTo>
                  <a:cubicBezTo>
                    <a:pt x="58542" y="3867"/>
                    <a:pt x="58542" y="3361"/>
                    <a:pt x="58542" y="2602"/>
                  </a:cubicBezTo>
                  <a:cubicBezTo>
                    <a:pt x="58542" y="830"/>
                    <a:pt x="57537" y="71"/>
                    <a:pt x="56030" y="71"/>
                  </a:cubicBezTo>
                  <a:cubicBezTo>
                    <a:pt x="53518" y="71"/>
                    <a:pt x="30911" y="17279"/>
                    <a:pt x="16091" y="49416"/>
                  </a:cubicBezTo>
                  <a:cubicBezTo>
                    <a:pt x="3280" y="77252"/>
                    <a:pt x="266" y="105340"/>
                    <a:pt x="266" y="126597"/>
                  </a:cubicBezTo>
                  <a:cubicBezTo>
                    <a:pt x="266" y="146335"/>
                    <a:pt x="3029" y="176954"/>
                    <a:pt x="16844" y="205549"/>
                  </a:cubicBezTo>
                  <a:cubicBezTo>
                    <a:pt x="31916" y="236674"/>
                    <a:pt x="53518" y="253122"/>
                    <a:pt x="56030" y="253122"/>
                  </a:cubicBezTo>
                  <a:cubicBezTo>
                    <a:pt x="57537" y="253122"/>
                    <a:pt x="58542" y="252363"/>
                    <a:pt x="58542" y="250592"/>
                  </a:cubicBezTo>
                  <a:close/>
                </a:path>
              </a:pathLst>
            </a:custGeom>
            <a:solidFill>
              <a:srgbClr val="000000"/>
            </a:solidFill>
            <a:ln w="25213"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59D61C9B-15F9-E315-BED7-C281E6E73BA8}"/>
                </a:ext>
              </a:extLst>
            </p:cNvPr>
            <p:cNvSpPr/>
            <p:nvPr>
              <p:custDataLst>
                <p:tags r:id="rId66"/>
              </p:custDataLst>
            </p:nvPr>
          </p:nvSpPr>
          <p:spPr>
            <a:xfrm>
              <a:off x="9347848" y="4170914"/>
              <a:ext cx="148955" cy="183968"/>
            </a:xfrm>
            <a:custGeom>
              <a:avLst/>
              <a:gdLst>
                <a:gd name="connsiteX0" fmla="*/ 149225 w 148955"/>
                <a:gd name="connsiteY0" fmla="*/ 2602 h 183968"/>
                <a:gd name="connsiteX1" fmla="*/ 146462 w 148955"/>
                <a:gd name="connsiteY1" fmla="*/ 71 h 183968"/>
                <a:gd name="connsiteX2" fmla="*/ 141941 w 148955"/>
                <a:gd name="connsiteY2" fmla="*/ 3867 h 183968"/>
                <a:gd name="connsiteX3" fmla="*/ 129884 w 148955"/>
                <a:gd name="connsiteY3" fmla="*/ 18291 h 183968"/>
                <a:gd name="connsiteX4" fmla="*/ 93964 w 148955"/>
                <a:gd name="connsiteY4" fmla="*/ 71 h 183968"/>
                <a:gd name="connsiteX5" fmla="*/ 31919 w 148955"/>
                <a:gd name="connsiteY5" fmla="*/ 59791 h 183968"/>
                <a:gd name="connsiteX6" fmla="*/ 58043 w 148955"/>
                <a:gd name="connsiteY6" fmla="*/ 95725 h 183968"/>
                <a:gd name="connsiteX7" fmla="*/ 84921 w 148955"/>
                <a:gd name="connsiteY7" fmla="*/ 102810 h 183968"/>
                <a:gd name="connsiteX8" fmla="*/ 108030 w 148955"/>
                <a:gd name="connsiteY8" fmla="*/ 129633 h 183968"/>
                <a:gd name="connsiteX9" fmla="*/ 62816 w 148955"/>
                <a:gd name="connsiteY9" fmla="*/ 176195 h 183968"/>
                <a:gd name="connsiteX10" fmla="*/ 18858 w 148955"/>
                <a:gd name="connsiteY10" fmla="*/ 139249 h 183968"/>
                <a:gd name="connsiteX11" fmla="*/ 20365 w 148955"/>
                <a:gd name="connsiteY11" fmla="*/ 125585 h 183968"/>
                <a:gd name="connsiteX12" fmla="*/ 20867 w 148955"/>
                <a:gd name="connsiteY12" fmla="*/ 123813 h 183968"/>
                <a:gd name="connsiteX13" fmla="*/ 17853 w 148955"/>
                <a:gd name="connsiteY13" fmla="*/ 121030 h 183968"/>
                <a:gd name="connsiteX14" fmla="*/ 15341 w 148955"/>
                <a:gd name="connsiteY14" fmla="*/ 122042 h 183968"/>
                <a:gd name="connsiteX15" fmla="*/ 269 w 148955"/>
                <a:gd name="connsiteY15" fmla="*/ 181509 h 183968"/>
                <a:gd name="connsiteX16" fmla="*/ 3033 w 148955"/>
                <a:gd name="connsiteY16" fmla="*/ 184039 h 183968"/>
                <a:gd name="connsiteX17" fmla="*/ 7554 w 148955"/>
                <a:gd name="connsiteY17" fmla="*/ 180244 h 183968"/>
                <a:gd name="connsiteX18" fmla="*/ 19862 w 148955"/>
                <a:gd name="connsiteY18" fmla="*/ 165820 h 183968"/>
                <a:gd name="connsiteX19" fmla="*/ 62314 w 148955"/>
                <a:gd name="connsiteY19" fmla="*/ 184039 h 183968"/>
                <a:gd name="connsiteX20" fmla="*/ 126116 w 148955"/>
                <a:gd name="connsiteY20" fmla="*/ 119005 h 183968"/>
                <a:gd name="connsiteX21" fmla="*/ 113808 w 148955"/>
                <a:gd name="connsiteY21" fmla="*/ 89398 h 183968"/>
                <a:gd name="connsiteX22" fmla="*/ 81906 w 148955"/>
                <a:gd name="connsiteY22" fmla="*/ 76746 h 183968"/>
                <a:gd name="connsiteX23" fmla="*/ 65077 w 148955"/>
                <a:gd name="connsiteY23" fmla="*/ 72191 h 183968"/>
                <a:gd name="connsiteX24" fmla="*/ 49754 w 148955"/>
                <a:gd name="connsiteY24" fmla="*/ 49163 h 183968"/>
                <a:gd name="connsiteX25" fmla="*/ 93712 w 148955"/>
                <a:gd name="connsiteY25" fmla="*/ 7157 h 183968"/>
                <a:gd name="connsiteX26" fmla="*/ 129884 w 148955"/>
                <a:gd name="connsiteY26" fmla="*/ 46380 h 183968"/>
                <a:gd name="connsiteX27" fmla="*/ 128879 w 148955"/>
                <a:gd name="connsiteY27" fmla="*/ 60550 h 183968"/>
                <a:gd name="connsiteX28" fmla="*/ 131893 w 148955"/>
                <a:gd name="connsiteY28" fmla="*/ 63081 h 183968"/>
                <a:gd name="connsiteX29" fmla="*/ 135661 w 148955"/>
                <a:gd name="connsiteY29" fmla="*/ 58020 h 183968"/>
                <a:gd name="connsiteX30" fmla="*/ 149225 w 148955"/>
                <a:gd name="connsiteY30" fmla="*/ 260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955" h="183968">
                  <a:moveTo>
                    <a:pt x="149225" y="2602"/>
                  </a:moveTo>
                  <a:cubicBezTo>
                    <a:pt x="149225" y="1843"/>
                    <a:pt x="148723" y="71"/>
                    <a:pt x="146462" y="71"/>
                  </a:cubicBezTo>
                  <a:cubicBezTo>
                    <a:pt x="145206" y="71"/>
                    <a:pt x="144955" y="324"/>
                    <a:pt x="141941" y="3867"/>
                  </a:cubicBezTo>
                  <a:lnTo>
                    <a:pt x="129884" y="18291"/>
                  </a:lnTo>
                  <a:cubicBezTo>
                    <a:pt x="123353" y="6398"/>
                    <a:pt x="110291" y="71"/>
                    <a:pt x="93964" y="71"/>
                  </a:cubicBezTo>
                  <a:cubicBezTo>
                    <a:pt x="62062" y="71"/>
                    <a:pt x="31919" y="29172"/>
                    <a:pt x="31919" y="59791"/>
                  </a:cubicBezTo>
                  <a:cubicBezTo>
                    <a:pt x="31919" y="80288"/>
                    <a:pt x="45233" y="91929"/>
                    <a:pt x="58043" y="95725"/>
                  </a:cubicBezTo>
                  <a:lnTo>
                    <a:pt x="84921" y="102810"/>
                  </a:lnTo>
                  <a:cubicBezTo>
                    <a:pt x="94215" y="105087"/>
                    <a:pt x="108030" y="108883"/>
                    <a:pt x="108030" y="129633"/>
                  </a:cubicBezTo>
                  <a:cubicBezTo>
                    <a:pt x="108030" y="152408"/>
                    <a:pt x="87433" y="176195"/>
                    <a:pt x="62816" y="176195"/>
                  </a:cubicBezTo>
                  <a:cubicBezTo>
                    <a:pt x="46740" y="176195"/>
                    <a:pt x="18858" y="170628"/>
                    <a:pt x="18858" y="139249"/>
                  </a:cubicBezTo>
                  <a:cubicBezTo>
                    <a:pt x="18858" y="133176"/>
                    <a:pt x="20114" y="127103"/>
                    <a:pt x="20365" y="125585"/>
                  </a:cubicBezTo>
                  <a:cubicBezTo>
                    <a:pt x="20616" y="124572"/>
                    <a:pt x="20867" y="124319"/>
                    <a:pt x="20867" y="123813"/>
                  </a:cubicBezTo>
                  <a:cubicBezTo>
                    <a:pt x="20867" y="121283"/>
                    <a:pt x="19109" y="121030"/>
                    <a:pt x="17853" y="121030"/>
                  </a:cubicBezTo>
                  <a:cubicBezTo>
                    <a:pt x="16597" y="121030"/>
                    <a:pt x="16095" y="121283"/>
                    <a:pt x="15341" y="122042"/>
                  </a:cubicBezTo>
                  <a:cubicBezTo>
                    <a:pt x="14336" y="123054"/>
                    <a:pt x="269" y="180750"/>
                    <a:pt x="269" y="181509"/>
                  </a:cubicBezTo>
                  <a:cubicBezTo>
                    <a:pt x="269" y="183027"/>
                    <a:pt x="1525" y="184039"/>
                    <a:pt x="3033" y="184039"/>
                  </a:cubicBezTo>
                  <a:cubicBezTo>
                    <a:pt x="4289" y="184039"/>
                    <a:pt x="4540" y="183786"/>
                    <a:pt x="7554" y="180244"/>
                  </a:cubicBezTo>
                  <a:lnTo>
                    <a:pt x="19862" y="165820"/>
                  </a:lnTo>
                  <a:cubicBezTo>
                    <a:pt x="30664" y="180497"/>
                    <a:pt x="47744" y="184039"/>
                    <a:pt x="62314" y="184039"/>
                  </a:cubicBezTo>
                  <a:cubicBezTo>
                    <a:pt x="96475" y="184039"/>
                    <a:pt x="126116" y="150384"/>
                    <a:pt x="126116" y="119005"/>
                  </a:cubicBezTo>
                  <a:cubicBezTo>
                    <a:pt x="126116" y="101545"/>
                    <a:pt x="117575" y="92941"/>
                    <a:pt x="113808" y="89398"/>
                  </a:cubicBezTo>
                  <a:cubicBezTo>
                    <a:pt x="108030" y="83578"/>
                    <a:pt x="104262" y="82566"/>
                    <a:pt x="81906" y="76746"/>
                  </a:cubicBezTo>
                  <a:cubicBezTo>
                    <a:pt x="76380" y="75227"/>
                    <a:pt x="67337" y="72697"/>
                    <a:pt x="65077" y="72191"/>
                  </a:cubicBezTo>
                  <a:cubicBezTo>
                    <a:pt x="58294" y="69913"/>
                    <a:pt x="49754" y="62575"/>
                    <a:pt x="49754" y="49163"/>
                  </a:cubicBezTo>
                  <a:cubicBezTo>
                    <a:pt x="49754" y="28666"/>
                    <a:pt x="69849" y="7157"/>
                    <a:pt x="93712" y="7157"/>
                  </a:cubicBezTo>
                  <a:cubicBezTo>
                    <a:pt x="114561" y="7157"/>
                    <a:pt x="129884" y="18038"/>
                    <a:pt x="129884" y="46380"/>
                  </a:cubicBezTo>
                  <a:cubicBezTo>
                    <a:pt x="129884" y="54477"/>
                    <a:pt x="128879" y="59032"/>
                    <a:pt x="128879" y="60550"/>
                  </a:cubicBezTo>
                  <a:cubicBezTo>
                    <a:pt x="128879" y="60803"/>
                    <a:pt x="128879" y="63081"/>
                    <a:pt x="131893" y="63081"/>
                  </a:cubicBezTo>
                  <a:cubicBezTo>
                    <a:pt x="134405" y="63081"/>
                    <a:pt x="134656" y="62322"/>
                    <a:pt x="135661" y="58020"/>
                  </a:cubicBezTo>
                  <a:lnTo>
                    <a:pt x="149225" y="2602"/>
                  </a:lnTo>
                  <a:close/>
                </a:path>
              </a:pathLst>
            </a:custGeom>
            <a:solidFill>
              <a:srgbClr val="000000"/>
            </a:solidFill>
            <a:ln w="25213"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02ABA1D9-F2A4-D349-6D42-386815D1ED26}"/>
                </a:ext>
              </a:extLst>
            </p:cNvPr>
            <p:cNvSpPr/>
            <p:nvPr>
              <p:custDataLst>
                <p:tags r:id="rId67"/>
              </p:custDataLst>
            </p:nvPr>
          </p:nvSpPr>
          <p:spPr>
            <a:xfrm>
              <a:off x="9497079" y="4269831"/>
              <a:ext cx="53277" cy="119212"/>
            </a:xfrm>
            <a:custGeom>
              <a:avLst/>
              <a:gdLst>
                <a:gd name="connsiteX0" fmla="*/ 48981 w 53277"/>
                <a:gd name="connsiteY0" fmla="*/ 6804 h 119212"/>
                <a:gd name="connsiteX1" fmla="*/ 41948 w 53277"/>
                <a:gd name="connsiteY1" fmla="*/ 73 h 119212"/>
                <a:gd name="connsiteX2" fmla="*/ 32101 w 53277"/>
                <a:gd name="connsiteY2" fmla="*/ 9815 h 119212"/>
                <a:gd name="connsiteX3" fmla="*/ 39135 w 53277"/>
                <a:gd name="connsiteY3" fmla="*/ 16546 h 119212"/>
                <a:gd name="connsiteX4" fmla="*/ 48981 w 53277"/>
                <a:gd name="connsiteY4" fmla="*/ 6804 h 119212"/>
                <a:gd name="connsiteX5" fmla="*/ 13111 w 53277"/>
                <a:gd name="connsiteY5" fmla="*/ 96789 h 119212"/>
                <a:gd name="connsiteX6" fmla="*/ 11529 w 53277"/>
                <a:gd name="connsiteY6" fmla="*/ 104229 h 119212"/>
                <a:gd name="connsiteX7" fmla="*/ 28233 w 53277"/>
                <a:gd name="connsiteY7" fmla="*/ 119285 h 119212"/>
                <a:gd name="connsiteX8" fmla="*/ 53553 w 53277"/>
                <a:gd name="connsiteY8" fmla="*/ 92183 h 119212"/>
                <a:gd name="connsiteX9" fmla="*/ 50740 w 53277"/>
                <a:gd name="connsiteY9" fmla="*/ 89881 h 119212"/>
                <a:gd name="connsiteX10" fmla="*/ 47399 w 53277"/>
                <a:gd name="connsiteY10" fmla="*/ 92892 h 119212"/>
                <a:gd name="connsiteX11" fmla="*/ 28761 w 53277"/>
                <a:gd name="connsiteY11" fmla="*/ 114325 h 119212"/>
                <a:gd name="connsiteX12" fmla="*/ 24365 w 53277"/>
                <a:gd name="connsiteY12" fmla="*/ 108126 h 119212"/>
                <a:gd name="connsiteX13" fmla="*/ 27178 w 53277"/>
                <a:gd name="connsiteY13" fmla="*/ 96789 h 119212"/>
                <a:gd name="connsiteX14" fmla="*/ 32805 w 53277"/>
                <a:gd name="connsiteY14" fmla="*/ 82618 h 119212"/>
                <a:gd name="connsiteX15" fmla="*/ 41421 w 53277"/>
                <a:gd name="connsiteY15" fmla="*/ 60122 h 119212"/>
                <a:gd name="connsiteX16" fmla="*/ 42476 w 53277"/>
                <a:gd name="connsiteY16" fmla="*/ 54453 h 119212"/>
                <a:gd name="connsiteX17" fmla="*/ 25771 w 53277"/>
                <a:gd name="connsiteY17" fmla="*/ 39397 h 119212"/>
                <a:gd name="connsiteX18" fmla="*/ 276 w 53277"/>
                <a:gd name="connsiteY18" fmla="*/ 66499 h 119212"/>
                <a:gd name="connsiteX19" fmla="*/ 3265 w 53277"/>
                <a:gd name="connsiteY19" fmla="*/ 68801 h 119212"/>
                <a:gd name="connsiteX20" fmla="*/ 6430 w 53277"/>
                <a:gd name="connsiteY20" fmla="*/ 65967 h 119212"/>
                <a:gd name="connsiteX21" fmla="*/ 25244 w 53277"/>
                <a:gd name="connsiteY21" fmla="*/ 44357 h 119212"/>
                <a:gd name="connsiteX22" fmla="*/ 29640 w 53277"/>
                <a:gd name="connsiteY22" fmla="*/ 50556 h 119212"/>
                <a:gd name="connsiteX23" fmla="*/ 24189 w 53277"/>
                <a:gd name="connsiteY23" fmla="*/ 68270 h 119212"/>
                <a:gd name="connsiteX24" fmla="*/ 13111 w 53277"/>
                <a:gd name="connsiteY24" fmla="*/ 96789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77" h="119212">
                  <a:moveTo>
                    <a:pt x="48981" y="6804"/>
                  </a:moveTo>
                  <a:cubicBezTo>
                    <a:pt x="48981" y="3970"/>
                    <a:pt x="46871" y="73"/>
                    <a:pt x="41948" y="73"/>
                  </a:cubicBezTo>
                  <a:cubicBezTo>
                    <a:pt x="37201" y="73"/>
                    <a:pt x="32101" y="4678"/>
                    <a:pt x="32101" y="9815"/>
                  </a:cubicBezTo>
                  <a:cubicBezTo>
                    <a:pt x="32101" y="12827"/>
                    <a:pt x="34387" y="16546"/>
                    <a:pt x="39135" y="16546"/>
                  </a:cubicBezTo>
                  <a:cubicBezTo>
                    <a:pt x="44234" y="16546"/>
                    <a:pt x="48981" y="11587"/>
                    <a:pt x="48981" y="6804"/>
                  </a:cubicBezTo>
                  <a:close/>
                  <a:moveTo>
                    <a:pt x="13111" y="96789"/>
                  </a:moveTo>
                  <a:cubicBezTo>
                    <a:pt x="12408" y="99092"/>
                    <a:pt x="11529" y="101217"/>
                    <a:pt x="11529" y="104229"/>
                  </a:cubicBezTo>
                  <a:cubicBezTo>
                    <a:pt x="11529" y="112554"/>
                    <a:pt x="18562" y="119285"/>
                    <a:pt x="28233" y="119285"/>
                  </a:cubicBezTo>
                  <a:cubicBezTo>
                    <a:pt x="45816" y="119285"/>
                    <a:pt x="53553" y="94840"/>
                    <a:pt x="53553" y="92183"/>
                  </a:cubicBezTo>
                  <a:cubicBezTo>
                    <a:pt x="53553" y="89881"/>
                    <a:pt x="51267" y="89881"/>
                    <a:pt x="50740" y="89881"/>
                  </a:cubicBezTo>
                  <a:cubicBezTo>
                    <a:pt x="48278" y="89881"/>
                    <a:pt x="48102" y="90943"/>
                    <a:pt x="47399" y="92892"/>
                  </a:cubicBezTo>
                  <a:cubicBezTo>
                    <a:pt x="43355" y="107063"/>
                    <a:pt x="35618" y="114325"/>
                    <a:pt x="28761" y="114325"/>
                  </a:cubicBezTo>
                  <a:cubicBezTo>
                    <a:pt x="25244" y="114325"/>
                    <a:pt x="24365" y="112023"/>
                    <a:pt x="24365" y="108126"/>
                  </a:cubicBezTo>
                  <a:cubicBezTo>
                    <a:pt x="24365" y="104051"/>
                    <a:pt x="25596" y="100686"/>
                    <a:pt x="27178" y="96789"/>
                  </a:cubicBezTo>
                  <a:cubicBezTo>
                    <a:pt x="28936" y="92006"/>
                    <a:pt x="30871" y="87224"/>
                    <a:pt x="32805" y="82618"/>
                  </a:cubicBezTo>
                  <a:cubicBezTo>
                    <a:pt x="34387" y="78367"/>
                    <a:pt x="40717" y="62247"/>
                    <a:pt x="41421" y="60122"/>
                  </a:cubicBezTo>
                  <a:cubicBezTo>
                    <a:pt x="41948" y="58350"/>
                    <a:pt x="42476" y="56225"/>
                    <a:pt x="42476" y="54453"/>
                  </a:cubicBezTo>
                  <a:cubicBezTo>
                    <a:pt x="42476" y="46128"/>
                    <a:pt x="35442" y="39397"/>
                    <a:pt x="25771" y="39397"/>
                  </a:cubicBezTo>
                  <a:cubicBezTo>
                    <a:pt x="8364" y="39397"/>
                    <a:pt x="276" y="63487"/>
                    <a:pt x="276" y="66499"/>
                  </a:cubicBezTo>
                  <a:cubicBezTo>
                    <a:pt x="276" y="68801"/>
                    <a:pt x="2737" y="68801"/>
                    <a:pt x="3265" y="68801"/>
                  </a:cubicBezTo>
                  <a:cubicBezTo>
                    <a:pt x="5726" y="68801"/>
                    <a:pt x="5902" y="67916"/>
                    <a:pt x="6430" y="65967"/>
                  </a:cubicBezTo>
                  <a:cubicBezTo>
                    <a:pt x="11001" y="50734"/>
                    <a:pt x="18738" y="44357"/>
                    <a:pt x="25244" y="44357"/>
                  </a:cubicBezTo>
                  <a:cubicBezTo>
                    <a:pt x="28057" y="44357"/>
                    <a:pt x="29640" y="45774"/>
                    <a:pt x="29640" y="50556"/>
                  </a:cubicBezTo>
                  <a:cubicBezTo>
                    <a:pt x="29640" y="54631"/>
                    <a:pt x="28585" y="57288"/>
                    <a:pt x="24189" y="68270"/>
                  </a:cubicBezTo>
                  <a:lnTo>
                    <a:pt x="13111" y="96789"/>
                  </a:lnTo>
                  <a:close/>
                </a:path>
              </a:pathLst>
            </a:custGeom>
            <a:solidFill>
              <a:srgbClr val="000000"/>
            </a:solidFill>
            <a:ln w="25213"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1BF6779F-F7E3-E0FC-1EA4-7AE96FD3EC46}"/>
                </a:ext>
              </a:extLst>
            </p:cNvPr>
            <p:cNvSpPr/>
            <p:nvPr>
              <p:custDataLst>
                <p:tags r:id="rId68"/>
              </p:custDataLst>
            </p:nvPr>
          </p:nvSpPr>
          <p:spPr>
            <a:xfrm>
              <a:off x="9586761" y="4159526"/>
              <a:ext cx="58276" cy="253051"/>
            </a:xfrm>
            <a:custGeom>
              <a:avLst/>
              <a:gdLst>
                <a:gd name="connsiteX0" fmla="*/ 58555 w 58276"/>
                <a:gd name="connsiteY0" fmla="*/ 126597 h 253051"/>
                <a:gd name="connsiteX1" fmla="*/ 41977 w 58276"/>
                <a:gd name="connsiteY1" fmla="*/ 47645 h 253051"/>
                <a:gd name="connsiteX2" fmla="*/ 2791 w 58276"/>
                <a:gd name="connsiteY2" fmla="*/ 71 h 253051"/>
                <a:gd name="connsiteX3" fmla="*/ 279 w 58276"/>
                <a:gd name="connsiteY3" fmla="*/ 2602 h 253051"/>
                <a:gd name="connsiteX4" fmla="*/ 5052 w 58276"/>
                <a:gd name="connsiteY4" fmla="*/ 8422 h 253051"/>
                <a:gd name="connsiteX5" fmla="*/ 43986 w 58276"/>
                <a:gd name="connsiteY5" fmla="*/ 126597 h 253051"/>
                <a:gd name="connsiteX6" fmla="*/ 3544 w 58276"/>
                <a:gd name="connsiteY6" fmla="*/ 246290 h 253051"/>
                <a:gd name="connsiteX7" fmla="*/ 279 w 58276"/>
                <a:gd name="connsiteY7" fmla="*/ 250592 h 253051"/>
                <a:gd name="connsiteX8" fmla="*/ 2791 w 58276"/>
                <a:gd name="connsiteY8" fmla="*/ 253122 h 253051"/>
                <a:gd name="connsiteX9" fmla="*/ 42730 w 58276"/>
                <a:gd name="connsiteY9" fmla="*/ 203777 h 253051"/>
                <a:gd name="connsiteX10" fmla="*/ 58555 w 58276"/>
                <a:gd name="connsiteY10" fmla="*/ 126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55" y="126597"/>
                  </a:moveTo>
                  <a:cubicBezTo>
                    <a:pt x="58555" y="106859"/>
                    <a:pt x="55792" y="76240"/>
                    <a:pt x="41977" y="47645"/>
                  </a:cubicBezTo>
                  <a:cubicBezTo>
                    <a:pt x="26905" y="16520"/>
                    <a:pt x="5303" y="71"/>
                    <a:pt x="2791" y="71"/>
                  </a:cubicBezTo>
                  <a:cubicBezTo>
                    <a:pt x="1284" y="71"/>
                    <a:pt x="279" y="1083"/>
                    <a:pt x="279" y="2602"/>
                  </a:cubicBezTo>
                  <a:cubicBezTo>
                    <a:pt x="279" y="3361"/>
                    <a:pt x="279" y="3867"/>
                    <a:pt x="5052" y="8422"/>
                  </a:cubicBezTo>
                  <a:cubicBezTo>
                    <a:pt x="29668" y="33474"/>
                    <a:pt x="43986" y="73709"/>
                    <a:pt x="43986" y="126597"/>
                  </a:cubicBezTo>
                  <a:cubicBezTo>
                    <a:pt x="43986" y="169868"/>
                    <a:pt x="34692" y="214405"/>
                    <a:pt x="3544" y="246290"/>
                  </a:cubicBezTo>
                  <a:cubicBezTo>
                    <a:pt x="279" y="249327"/>
                    <a:pt x="279" y="249833"/>
                    <a:pt x="279" y="250592"/>
                  </a:cubicBezTo>
                  <a:cubicBezTo>
                    <a:pt x="279" y="252110"/>
                    <a:pt x="1284" y="253122"/>
                    <a:pt x="2791" y="253122"/>
                  </a:cubicBezTo>
                  <a:cubicBezTo>
                    <a:pt x="5303" y="253122"/>
                    <a:pt x="27910" y="235915"/>
                    <a:pt x="42730" y="203777"/>
                  </a:cubicBezTo>
                  <a:cubicBezTo>
                    <a:pt x="55541" y="175942"/>
                    <a:pt x="58555" y="147853"/>
                    <a:pt x="58555" y="126597"/>
                  </a:cubicBezTo>
                  <a:close/>
                </a:path>
              </a:pathLst>
            </a:custGeom>
            <a:solidFill>
              <a:srgbClr val="000000"/>
            </a:solidFill>
            <a:ln w="25213"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E3DB2CE0-E172-563B-790C-80B02B91643C}"/>
                </a:ext>
              </a:extLst>
            </p:cNvPr>
            <p:cNvSpPr/>
            <p:nvPr>
              <p:custDataLst>
                <p:tags r:id="rId69"/>
              </p:custDataLst>
            </p:nvPr>
          </p:nvSpPr>
          <p:spPr>
            <a:xfrm>
              <a:off x="9684446" y="4159526"/>
              <a:ext cx="58276" cy="253051"/>
            </a:xfrm>
            <a:custGeom>
              <a:avLst/>
              <a:gdLst>
                <a:gd name="connsiteX0" fmla="*/ 58559 w 58276"/>
                <a:gd name="connsiteY0" fmla="*/ 126597 h 253051"/>
                <a:gd name="connsiteX1" fmla="*/ 41980 w 58276"/>
                <a:gd name="connsiteY1" fmla="*/ 47645 h 253051"/>
                <a:gd name="connsiteX2" fmla="*/ 2795 w 58276"/>
                <a:gd name="connsiteY2" fmla="*/ 71 h 253051"/>
                <a:gd name="connsiteX3" fmla="*/ 283 w 58276"/>
                <a:gd name="connsiteY3" fmla="*/ 2602 h 253051"/>
                <a:gd name="connsiteX4" fmla="*/ 5055 w 58276"/>
                <a:gd name="connsiteY4" fmla="*/ 8422 h 253051"/>
                <a:gd name="connsiteX5" fmla="*/ 43990 w 58276"/>
                <a:gd name="connsiteY5" fmla="*/ 126597 h 253051"/>
                <a:gd name="connsiteX6" fmla="*/ 3548 w 58276"/>
                <a:gd name="connsiteY6" fmla="*/ 246290 h 253051"/>
                <a:gd name="connsiteX7" fmla="*/ 283 w 58276"/>
                <a:gd name="connsiteY7" fmla="*/ 250592 h 253051"/>
                <a:gd name="connsiteX8" fmla="*/ 2795 w 58276"/>
                <a:gd name="connsiteY8" fmla="*/ 253122 h 253051"/>
                <a:gd name="connsiteX9" fmla="*/ 42734 w 58276"/>
                <a:gd name="connsiteY9" fmla="*/ 203777 h 253051"/>
                <a:gd name="connsiteX10" fmla="*/ 58559 w 58276"/>
                <a:gd name="connsiteY10" fmla="*/ 126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59" y="126597"/>
                  </a:moveTo>
                  <a:cubicBezTo>
                    <a:pt x="58559" y="106859"/>
                    <a:pt x="55796" y="76240"/>
                    <a:pt x="41980" y="47645"/>
                  </a:cubicBezTo>
                  <a:cubicBezTo>
                    <a:pt x="26909" y="16520"/>
                    <a:pt x="5307" y="71"/>
                    <a:pt x="2795" y="71"/>
                  </a:cubicBezTo>
                  <a:cubicBezTo>
                    <a:pt x="1288" y="71"/>
                    <a:pt x="283" y="1083"/>
                    <a:pt x="283" y="2602"/>
                  </a:cubicBezTo>
                  <a:cubicBezTo>
                    <a:pt x="283" y="3361"/>
                    <a:pt x="283" y="3867"/>
                    <a:pt x="5055" y="8422"/>
                  </a:cubicBezTo>
                  <a:cubicBezTo>
                    <a:pt x="29672" y="33474"/>
                    <a:pt x="43990" y="73709"/>
                    <a:pt x="43990" y="126597"/>
                  </a:cubicBezTo>
                  <a:cubicBezTo>
                    <a:pt x="43990" y="169868"/>
                    <a:pt x="34696" y="214405"/>
                    <a:pt x="3548" y="246290"/>
                  </a:cubicBezTo>
                  <a:cubicBezTo>
                    <a:pt x="283" y="249327"/>
                    <a:pt x="283" y="249833"/>
                    <a:pt x="283" y="250592"/>
                  </a:cubicBezTo>
                  <a:cubicBezTo>
                    <a:pt x="283" y="252110"/>
                    <a:pt x="1288" y="253122"/>
                    <a:pt x="2795" y="253122"/>
                  </a:cubicBezTo>
                  <a:cubicBezTo>
                    <a:pt x="5307" y="253122"/>
                    <a:pt x="27914" y="235915"/>
                    <a:pt x="42734" y="203777"/>
                  </a:cubicBezTo>
                  <a:cubicBezTo>
                    <a:pt x="55545" y="175942"/>
                    <a:pt x="58559" y="147853"/>
                    <a:pt x="58559" y="126597"/>
                  </a:cubicBezTo>
                  <a:close/>
                </a:path>
              </a:pathLst>
            </a:custGeom>
            <a:solidFill>
              <a:srgbClr val="000000"/>
            </a:solidFill>
            <a:ln w="25213"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8B3E0EE6-4691-E6C1-818A-E60AF20723CD}"/>
                </a:ext>
              </a:extLst>
            </p:cNvPr>
            <p:cNvSpPr/>
            <p:nvPr>
              <p:custDataLst>
                <p:tags r:id="rId70"/>
              </p:custDataLst>
            </p:nvPr>
          </p:nvSpPr>
          <p:spPr>
            <a:xfrm>
              <a:off x="8272057" y="4452182"/>
              <a:ext cx="1858202" cy="10121"/>
            </a:xfrm>
            <a:custGeom>
              <a:avLst/>
              <a:gdLst>
                <a:gd name="connsiteX0" fmla="*/ 0 w 1858202"/>
                <a:gd name="connsiteY0" fmla="*/ 0 h 10121"/>
                <a:gd name="connsiteX1" fmla="*/ 1858202 w 1858202"/>
                <a:gd name="connsiteY1" fmla="*/ 0 h 10121"/>
                <a:gd name="connsiteX2" fmla="*/ 1858202 w 1858202"/>
                <a:gd name="connsiteY2" fmla="*/ 10121 h 10121"/>
                <a:gd name="connsiteX3" fmla="*/ 0 w 1858202"/>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858202" h="10121">
                  <a:moveTo>
                    <a:pt x="0" y="0"/>
                  </a:moveTo>
                  <a:lnTo>
                    <a:pt x="1858202" y="0"/>
                  </a:lnTo>
                  <a:lnTo>
                    <a:pt x="1858202" y="10121"/>
                  </a:lnTo>
                  <a:lnTo>
                    <a:pt x="0" y="10121"/>
                  </a:lnTo>
                  <a:close/>
                </a:path>
              </a:pathLst>
            </a:custGeom>
            <a:solidFill>
              <a:srgbClr val="000000"/>
            </a:solidFill>
            <a:ln w="25213"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08027E46-9EF9-9ACE-22D7-8019C0652B61}"/>
                </a:ext>
              </a:extLst>
            </p:cNvPr>
            <p:cNvSpPr/>
            <p:nvPr>
              <p:custDataLst>
                <p:tags r:id="rId71"/>
              </p:custDataLst>
            </p:nvPr>
          </p:nvSpPr>
          <p:spPr>
            <a:xfrm>
              <a:off x="8286124" y="4551152"/>
              <a:ext cx="236872" cy="253051"/>
            </a:xfrm>
            <a:custGeom>
              <a:avLst/>
              <a:gdLst>
                <a:gd name="connsiteX0" fmla="*/ 91912 w 236872"/>
                <a:gd name="connsiteY0" fmla="*/ 135208 h 253051"/>
                <a:gd name="connsiteX1" fmla="*/ 2739 w 236872"/>
                <a:gd name="connsiteY1" fmla="*/ 246298 h 253051"/>
                <a:gd name="connsiteX2" fmla="*/ 479 w 236872"/>
                <a:gd name="connsiteY2" fmla="*/ 250347 h 253051"/>
                <a:gd name="connsiteX3" fmla="*/ 7261 w 236872"/>
                <a:gd name="connsiteY3" fmla="*/ 253130 h 253051"/>
                <a:gd name="connsiteX4" fmla="*/ 215498 w 236872"/>
                <a:gd name="connsiteY4" fmla="*/ 253130 h 253051"/>
                <a:gd name="connsiteX5" fmla="*/ 237100 w 236872"/>
                <a:gd name="connsiteY5" fmla="*/ 190121 h 253051"/>
                <a:gd name="connsiteX6" fmla="*/ 230820 w 236872"/>
                <a:gd name="connsiteY6" fmla="*/ 190121 h 253051"/>
                <a:gd name="connsiteX7" fmla="*/ 186359 w 236872"/>
                <a:gd name="connsiteY7" fmla="*/ 231874 h 253051"/>
                <a:gd name="connsiteX8" fmla="*/ 128083 w 236872"/>
                <a:gd name="connsiteY8" fmla="*/ 239212 h 253051"/>
                <a:gd name="connsiteX9" fmla="*/ 21327 w 236872"/>
                <a:gd name="connsiteY9" fmla="*/ 239212 h 253051"/>
                <a:gd name="connsiteX10" fmla="*/ 108490 w 236872"/>
                <a:gd name="connsiteY10" fmla="*/ 130654 h 253051"/>
                <a:gd name="connsiteX11" fmla="*/ 110751 w 236872"/>
                <a:gd name="connsiteY11" fmla="*/ 126605 h 253051"/>
                <a:gd name="connsiteX12" fmla="*/ 108993 w 236872"/>
                <a:gd name="connsiteY12" fmla="*/ 123062 h 253051"/>
                <a:gd name="connsiteX13" fmla="*/ 27356 w 236872"/>
                <a:gd name="connsiteY13" fmla="*/ 10201 h 253051"/>
                <a:gd name="connsiteX14" fmla="*/ 126827 w 236872"/>
                <a:gd name="connsiteY14" fmla="*/ 10201 h 253051"/>
                <a:gd name="connsiteX15" fmla="*/ 230820 w 236872"/>
                <a:gd name="connsiteY15" fmla="*/ 59293 h 253051"/>
                <a:gd name="connsiteX16" fmla="*/ 237100 w 236872"/>
                <a:gd name="connsiteY16" fmla="*/ 59293 h 253051"/>
                <a:gd name="connsiteX17" fmla="*/ 215498 w 236872"/>
                <a:gd name="connsiteY17" fmla="*/ 79 h 253051"/>
                <a:gd name="connsiteX18" fmla="*/ 7261 w 236872"/>
                <a:gd name="connsiteY18" fmla="*/ 79 h 253051"/>
                <a:gd name="connsiteX19" fmla="*/ 227 w 236872"/>
                <a:gd name="connsiteY19" fmla="*/ 8177 h 253051"/>
                <a:gd name="connsiteX20" fmla="*/ 91912 w 236872"/>
                <a:gd name="connsiteY20" fmla="*/ 1352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872" h="253051">
                  <a:moveTo>
                    <a:pt x="91912" y="135208"/>
                  </a:moveTo>
                  <a:lnTo>
                    <a:pt x="2739" y="246298"/>
                  </a:lnTo>
                  <a:cubicBezTo>
                    <a:pt x="730" y="248828"/>
                    <a:pt x="479" y="249334"/>
                    <a:pt x="479" y="250347"/>
                  </a:cubicBezTo>
                  <a:cubicBezTo>
                    <a:pt x="479" y="253130"/>
                    <a:pt x="2739" y="253130"/>
                    <a:pt x="7261" y="253130"/>
                  </a:cubicBezTo>
                  <a:lnTo>
                    <a:pt x="215498" y="253130"/>
                  </a:lnTo>
                  <a:lnTo>
                    <a:pt x="237100" y="190121"/>
                  </a:lnTo>
                  <a:lnTo>
                    <a:pt x="230820" y="190121"/>
                  </a:lnTo>
                  <a:cubicBezTo>
                    <a:pt x="224540" y="209099"/>
                    <a:pt x="207711" y="224535"/>
                    <a:pt x="186359" y="231874"/>
                  </a:cubicBezTo>
                  <a:cubicBezTo>
                    <a:pt x="182340" y="233139"/>
                    <a:pt x="165008" y="239212"/>
                    <a:pt x="128083" y="239212"/>
                  </a:cubicBezTo>
                  <a:lnTo>
                    <a:pt x="21327" y="239212"/>
                  </a:lnTo>
                  <a:lnTo>
                    <a:pt x="108490" y="130654"/>
                  </a:lnTo>
                  <a:cubicBezTo>
                    <a:pt x="110249" y="128376"/>
                    <a:pt x="110751" y="127617"/>
                    <a:pt x="110751" y="126605"/>
                  </a:cubicBezTo>
                  <a:cubicBezTo>
                    <a:pt x="110751" y="125593"/>
                    <a:pt x="110500" y="125339"/>
                    <a:pt x="108993" y="123062"/>
                  </a:cubicBezTo>
                  <a:lnTo>
                    <a:pt x="27356" y="10201"/>
                  </a:lnTo>
                  <a:lnTo>
                    <a:pt x="126827" y="10201"/>
                  </a:lnTo>
                  <a:cubicBezTo>
                    <a:pt x="155463" y="10201"/>
                    <a:pt x="213237" y="11973"/>
                    <a:pt x="230820" y="59293"/>
                  </a:cubicBezTo>
                  <a:lnTo>
                    <a:pt x="237100" y="59293"/>
                  </a:lnTo>
                  <a:lnTo>
                    <a:pt x="215498" y="79"/>
                  </a:lnTo>
                  <a:lnTo>
                    <a:pt x="7261" y="79"/>
                  </a:lnTo>
                  <a:cubicBezTo>
                    <a:pt x="479" y="79"/>
                    <a:pt x="227" y="332"/>
                    <a:pt x="227" y="8177"/>
                  </a:cubicBezTo>
                  <a:lnTo>
                    <a:pt x="91912" y="135208"/>
                  </a:lnTo>
                  <a:close/>
                </a:path>
              </a:pathLst>
            </a:custGeom>
            <a:solidFill>
              <a:srgbClr val="000000"/>
            </a:solidFill>
            <a:ln w="25213"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9928C9FF-2794-55AA-14F5-BBAAC4F673B7}"/>
                </a:ext>
              </a:extLst>
            </p:cNvPr>
            <p:cNvSpPr/>
            <p:nvPr>
              <p:custDataLst>
                <p:tags r:id="rId72"/>
              </p:custDataLst>
            </p:nvPr>
          </p:nvSpPr>
          <p:spPr>
            <a:xfrm>
              <a:off x="8549336" y="4492727"/>
              <a:ext cx="114643" cy="120983"/>
            </a:xfrm>
            <a:custGeom>
              <a:avLst/>
              <a:gdLst>
                <a:gd name="connsiteX0" fmla="*/ 60549 w 114643"/>
                <a:gd name="connsiteY0" fmla="*/ 14607 h 120983"/>
                <a:gd name="connsiteX1" fmla="*/ 78835 w 114643"/>
                <a:gd name="connsiteY1" fmla="*/ 6459 h 120983"/>
                <a:gd name="connsiteX2" fmla="*/ 86044 w 114643"/>
                <a:gd name="connsiteY2" fmla="*/ 2562 h 120983"/>
                <a:gd name="connsiteX3" fmla="*/ 83055 w 114643"/>
                <a:gd name="connsiteY3" fmla="*/ 82 h 120983"/>
                <a:gd name="connsiteX4" fmla="*/ 70044 w 114643"/>
                <a:gd name="connsiteY4" fmla="*/ 613 h 120983"/>
                <a:gd name="connsiteX5" fmla="*/ 55977 w 114643"/>
                <a:gd name="connsiteY5" fmla="*/ 790 h 120983"/>
                <a:gd name="connsiteX6" fmla="*/ 43845 w 114643"/>
                <a:gd name="connsiteY6" fmla="*/ 613 h 120983"/>
                <a:gd name="connsiteX7" fmla="*/ 32415 w 114643"/>
                <a:gd name="connsiteY7" fmla="*/ 82 h 120983"/>
                <a:gd name="connsiteX8" fmla="*/ 28723 w 114643"/>
                <a:gd name="connsiteY8" fmla="*/ 3979 h 120983"/>
                <a:gd name="connsiteX9" fmla="*/ 34350 w 114643"/>
                <a:gd name="connsiteY9" fmla="*/ 6459 h 120983"/>
                <a:gd name="connsiteX10" fmla="*/ 41031 w 114643"/>
                <a:gd name="connsiteY10" fmla="*/ 6813 h 120983"/>
                <a:gd name="connsiteX11" fmla="*/ 45075 w 114643"/>
                <a:gd name="connsiteY11" fmla="*/ 9293 h 120983"/>
                <a:gd name="connsiteX12" fmla="*/ 44372 w 114643"/>
                <a:gd name="connsiteY12" fmla="*/ 13190 h 120983"/>
                <a:gd name="connsiteX13" fmla="*/ 20986 w 114643"/>
                <a:gd name="connsiteY13" fmla="*/ 107249 h 120983"/>
                <a:gd name="connsiteX14" fmla="*/ 5513 w 114643"/>
                <a:gd name="connsiteY14" fmla="*/ 114688 h 120983"/>
                <a:gd name="connsiteX15" fmla="*/ 238 w 114643"/>
                <a:gd name="connsiteY15" fmla="*/ 118408 h 120983"/>
                <a:gd name="connsiteX16" fmla="*/ 5513 w 114643"/>
                <a:gd name="connsiteY16" fmla="*/ 121065 h 120983"/>
                <a:gd name="connsiteX17" fmla="*/ 93957 w 114643"/>
                <a:gd name="connsiteY17" fmla="*/ 121065 h 120983"/>
                <a:gd name="connsiteX18" fmla="*/ 99935 w 114643"/>
                <a:gd name="connsiteY18" fmla="*/ 117523 h 120983"/>
                <a:gd name="connsiteX19" fmla="*/ 114881 w 114643"/>
                <a:gd name="connsiteY19" fmla="*/ 76959 h 120983"/>
                <a:gd name="connsiteX20" fmla="*/ 111892 w 114643"/>
                <a:gd name="connsiteY20" fmla="*/ 74479 h 120983"/>
                <a:gd name="connsiteX21" fmla="*/ 108375 w 114643"/>
                <a:gd name="connsiteY21" fmla="*/ 78199 h 120983"/>
                <a:gd name="connsiteX22" fmla="*/ 61779 w 114643"/>
                <a:gd name="connsiteY22" fmla="*/ 114688 h 120983"/>
                <a:gd name="connsiteX23" fmla="*/ 41910 w 114643"/>
                <a:gd name="connsiteY23" fmla="*/ 114688 h 120983"/>
                <a:gd name="connsiteX24" fmla="*/ 36284 w 114643"/>
                <a:gd name="connsiteY24" fmla="*/ 112917 h 120983"/>
                <a:gd name="connsiteX25" fmla="*/ 36987 w 114643"/>
                <a:gd name="connsiteY25" fmla="*/ 109197 h 120983"/>
                <a:gd name="connsiteX26" fmla="*/ 60549 w 114643"/>
                <a:gd name="connsiteY26" fmla="*/ 14607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643" h="120983">
                  <a:moveTo>
                    <a:pt x="60549" y="14607"/>
                  </a:moveTo>
                  <a:cubicBezTo>
                    <a:pt x="62131" y="8230"/>
                    <a:pt x="62659" y="6459"/>
                    <a:pt x="78835" y="6459"/>
                  </a:cubicBezTo>
                  <a:cubicBezTo>
                    <a:pt x="84286" y="6459"/>
                    <a:pt x="86044" y="6459"/>
                    <a:pt x="86044" y="2562"/>
                  </a:cubicBezTo>
                  <a:cubicBezTo>
                    <a:pt x="86044" y="2384"/>
                    <a:pt x="85869" y="82"/>
                    <a:pt x="83055" y="82"/>
                  </a:cubicBezTo>
                  <a:cubicBezTo>
                    <a:pt x="79011" y="82"/>
                    <a:pt x="74264" y="436"/>
                    <a:pt x="70044" y="613"/>
                  </a:cubicBezTo>
                  <a:cubicBezTo>
                    <a:pt x="65648" y="790"/>
                    <a:pt x="60373" y="790"/>
                    <a:pt x="55977" y="790"/>
                  </a:cubicBezTo>
                  <a:cubicBezTo>
                    <a:pt x="52285" y="790"/>
                    <a:pt x="47537" y="613"/>
                    <a:pt x="43845" y="613"/>
                  </a:cubicBezTo>
                  <a:cubicBezTo>
                    <a:pt x="40152" y="613"/>
                    <a:pt x="35932" y="82"/>
                    <a:pt x="32415" y="82"/>
                  </a:cubicBezTo>
                  <a:cubicBezTo>
                    <a:pt x="31360" y="82"/>
                    <a:pt x="28723" y="82"/>
                    <a:pt x="28723" y="3979"/>
                  </a:cubicBezTo>
                  <a:cubicBezTo>
                    <a:pt x="28723" y="6459"/>
                    <a:pt x="30833" y="6459"/>
                    <a:pt x="34350" y="6459"/>
                  </a:cubicBezTo>
                  <a:cubicBezTo>
                    <a:pt x="34525" y="6459"/>
                    <a:pt x="37866" y="6459"/>
                    <a:pt x="41031" y="6813"/>
                  </a:cubicBezTo>
                  <a:cubicBezTo>
                    <a:pt x="44724" y="7167"/>
                    <a:pt x="45075" y="7521"/>
                    <a:pt x="45075" y="9293"/>
                  </a:cubicBezTo>
                  <a:cubicBezTo>
                    <a:pt x="45075" y="9647"/>
                    <a:pt x="45075" y="10533"/>
                    <a:pt x="44372" y="13190"/>
                  </a:cubicBezTo>
                  <a:lnTo>
                    <a:pt x="20986" y="107249"/>
                  </a:lnTo>
                  <a:cubicBezTo>
                    <a:pt x="19404" y="113271"/>
                    <a:pt x="19052" y="114688"/>
                    <a:pt x="5513" y="114688"/>
                  </a:cubicBezTo>
                  <a:cubicBezTo>
                    <a:pt x="2524" y="114688"/>
                    <a:pt x="238" y="114688"/>
                    <a:pt x="238" y="118408"/>
                  </a:cubicBezTo>
                  <a:cubicBezTo>
                    <a:pt x="238" y="121065"/>
                    <a:pt x="2348" y="121065"/>
                    <a:pt x="5513" y="121065"/>
                  </a:cubicBezTo>
                  <a:lnTo>
                    <a:pt x="93957" y="121065"/>
                  </a:lnTo>
                  <a:cubicBezTo>
                    <a:pt x="98353" y="121065"/>
                    <a:pt x="98529" y="120888"/>
                    <a:pt x="99935" y="117523"/>
                  </a:cubicBezTo>
                  <a:cubicBezTo>
                    <a:pt x="101694" y="112740"/>
                    <a:pt x="114881" y="78376"/>
                    <a:pt x="114881" y="76959"/>
                  </a:cubicBezTo>
                  <a:cubicBezTo>
                    <a:pt x="114881" y="76427"/>
                    <a:pt x="114529" y="74479"/>
                    <a:pt x="111892" y="74479"/>
                  </a:cubicBezTo>
                  <a:cubicBezTo>
                    <a:pt x="109782" y="74479"/>
                    <a:pt x="109430" y="75364"/>
                    <a:pt x="108375" y="78199"/>
                  </a:cubicBezTo>
                  <a:cubicBezTo>
                    <a:pt x="101694" y="95026"/>
                    <a:pt x="93957" y="114688"/>
                    <a:pt x="61779" y="114688"/>
                  </a:cubicBezTo>
                  <a:lnTo>
                    <a:pt x="41910" y="114688"/>
                  </a:lnTo>
                  <a:cubicBezTo>
                    <a:pt x="36459" y="114688"/>
                    <a:pt x="36284" y="114511"/>
                    <a:pt x="36284" y="112917"/>
                  </a:cubicBezTo>
                  <a:cubicBezTo>
                    <a:pt x="36284" y="112740"/>
                    <a:pt x="36284" y="111854"/>
                    <a:pt x="36987" y="109197"/>
                  </a:cubicBezTo>
                  <a:lnTo>
                    <a:pt x="60549" y="14607"/>
                  </a:lnTo>
                  <a:close/>
                </a:path>
              </a:pathLst>
            </a:custGeom>
            <a:solidFill>
              <a:srgbClr val="000000"/>
            </a:solidFill>
            <a:ln w="25213"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C517734B-13AE-8051-7A74-3F222682636A}"/>
                </a:ext>
              </a:extLst>
            </p:cNvPr>
            <p:cNvSpPr/>
            <p:nvPr>
              <p:custDataLst>
                <p:tags r:id="rId73"/>
              </p:custDataLst>
            </p:nvPr>
          </p:nvSpPr>
          <p:spPr>
            <a:xfrm>
              <a:off x="8550391" y="4693926"/>
              <a:ext cx="86509" cy="124703"/>
            </a:xfrm>
            <a:custGeom>
              <a:avLst/>
              <a:gdLst>
                <a:gd name="connsiteX0" fmla="*/ 42086 w 86509"/>
                <a:gd name="connsiteY0" fmla="*/ 5404 h 124703"/>
                <a:gd name="connsiteX1" fmla="*/ 42790 w 86509"/>
                <a:gd name="connsiteY1" fmla="*/ 2570 h 124703"/>
                <a:gd name="connsiteX2" fmla="*/ 39976 w 86509"/>
                <a:gd name="connsiteY2" fmla="*/ 90 h 124703"/>
                <a:gd name="connsiteX3" fmla="*/ 17470 w 86509"/>
                <a:gd name="connsiteY3" fmla="*/ 1861 h 124703"/>
                <a:gd name="connsiteX4" fmla="*/ 13601 w 86509"/>
                <a:gd name="connsiteY4" fmla="*/ 5935 h 124703"/>
                <a:gd name="connsiteX5" fmla="*/ 18173 w 86509"/>
                <a:gd name="connsiteY5" fmla="*/ 8415 h 124703"/>
                <a:gd name="connsiteX6" fmla="*/ 26613 w 86509"/>
                <a:gd name="connsiteY6" fmla="*/ 11072 h 124703"/>
                <a:gd name="connsiteX7" fmla="*/ 25909 w 86509"/>
                <a:gd name="connsiteY7" fmla="*/ 14969 h 124703"/>
                <a:gd name="connsiteX8" fmla="*/ 1117 w 86509"/>
                <a:gd name="connsiteY8" fmla="*/ 115228 h 124703"/>
                <a:gd name="connsiteX9" fmla="*/ 238 w 86509"/>
                <a:gd name="connsiteY9" fmla="*/ 119125 h 124703"/>
                <a:gd name="connsiteX10" fmla="*/ 6216 w 86509"/>
                <a:gd name="connsiteY10" fmla="*/ 124793 h 124703"/>
                <a:gd name="connsiteX11" fmla="*/ 14304 w 86509"/>
                <a:gd name="connsiteY11" fmla="*/ 117354 h 124703"/>
                <a:gd name="connsiteX12" fmla="*/ 22920 w 86509"/>
                <a:gd name="connsiteY12" fmla="*/ 82989 h 124703"/>
                <a:gd name="connsiteX13" fmla="*/ 45427 w 86509"/>
                <a:gd name="connsiteY13" fmla="*/ 97514 h 124703"/>
                <a:gd name="connsiteX14" fmla="*/ 45075 w 86509"/>
                <a:gd name="connsiteY14" fmla="*/ 101057 h 124703"/>
                <a:gd name="connsiteX15" fmla="*/ 44372 w 86509"/>
                <a:gd name="connsiteY15" fmla="*/ 106548 h 124703"/>
                <a:gd name="connsiteX16" fmla="*/ 63010 w 86509"/>
                <a:gd name="connsiteY16" fmla="*/ 124793 h 124703"/>
                <a:gd name="connsiteX17" fmla="*/ 85341 w 86509"/>
                <a:gd name="connsiteY17" fmla="*/ 97691 h 124703"/>
                <a:gd name="connsiteX18" fmla="*/ 82528 w 86509"/>
                <a:gd name="connsiteY18" fmla="*/ 95389 h 124703"/>
                <a:gd name="connsiteX19" fmla="*/ 79011 w 86509"/>
                <a:gd name="connsiteY19" fmla="*/ 99640 h 124703"/>
                <a:gd name="connsiteX20" fmla="*/ 63538 w 86509"/>
                <a:gd name="connsiteY20" fmla="*/ 119833 h 124703"/>
                <a:gd name="connsiteX21" fmla="*/ 57384 w 86509"/>
                <a:gd name="connsiteY21" fmla="*/ 110622 h 124703"/>
                <a:gd name="connsiteX22" fmla="*/ 58439 w 86509"/>
                <a:gd name="connsiteY22" fmla="*/ 102651 h 124703"/>
                <a:gd name="connsiteX23" fmla="*/ 59318 w 86509"/>
                <a:gd name="connsiteY23" fmla="*/ 97160 h 124703"/>
                <a:gd name="connsiteX24" fmla="*/ 30833 w 86509"/>
                <a:gd name="connsiteY24" fmla="*/ 78384 h 124703"/>
                <a:gd name="connsiteX25" fmla="*/ 45427 w 86509"/>
                <a:gd name="connsiteY25" fmla="*/ 66693 h 124703"/>
                <a:gd name="connsiteX26" fmla="*/ 73033 w 86509"/>
                <a:gd name="connsiteY26" fmla="*/ 49865 h 124703"/>
                <a:gd name="connsiteX27" fmla="*/ 78835 w 86509"/>
                <a:gd name="connsiteY27" fmla="*/ 52168 h 124703"/>
                <a:gd name="connsiteX28" fmla="*/ 69692 w 86509"/>
                <a:gd name="connsiteY28" fmla="*/ 62087 h 124703"/>
                <a:gd name="connsiteX29" fmla="*/ 76725 w 86509"/>
                <a:gd name="connsiteY29" fmla="*/ 68641 h 124703"/>
                <a:gd name="connsiteX30" fmla="*/ 86748 w 86509"/>
                <a:gd name="connsiteY30" fmla="*/ 57304 h 124703"/>
                <a:gd name="connsiteX31" fmla="*/ 73209 w 86509"/>
                <a:gd name="connsiteY31" fmla="*/ 44905 h 124703"/>
                <a:gd name="connsiteX32" fmla="*/ 45075 w 86509"/>
                <a:gd name="connsiteY32" fmla="*/ 60493 h 124703"/>
                <a:gd name="connsiteX33" fmla="*/ 24679 w 86509"/>
                <a:gd name="connsiteY33" fmla="*/ 76081 h 124703"/>
                <a:gd name="connsiteX34" fmla="*/ 42086 w 86509"/>
                <a:gd name="connsiteY34" fmla="*/ 540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509" h="124703">
                  <a:moveTo>
                    <a:pt x="42086" y="5404"/>
                  </a:moveTo>
                  <a:cubicBezTo>
                    <a:pt x="42262" y="5049"/>
                    <a:pt x="42790" y="2747"/>
                    <a:pt x="42790" y="2570"/>
                  </a:cubicBezTo>
                  <a:cubicBezTo>
                    <a:pt x="42790" y="1684"/>
                    <a:pt x="42086" y="90"/>
                    <a:pt x="39976" y="90"/>
                  </a:cubicBezTo>
                  <a:cubicBezTo>
                    <a:pt x="36459" y="90"/>
                    <a:pt x="21865" y="1507"/>
                    <a:pt x="17470" y="1861"/>
                  </a:cubicBezTo>
                  <a:cubicBezTo>
                    <a:pt x="16063" y="2038"/>
                    <a:pt x="13601" y="2215"/>
                    <a:pt x="13601" y="5935"/>
                  </a:cubicBezTo>
                  <a:cubicBezTo>
                    <a:pt x="13601" y="8415"/>
                    <a:pt x="16063" y="8415"/>
                    <a:pt x="18173" y="8415"/>
                  </a:cubicBezTo>
                  <a:cubicBezTo>
                    <a:pt x="26613" y="8415"/>
                    <a:pt x="26613" y="9655"/>
                    <a:pt x="26613" y="11072"/>
                  </a:cubicBezTo>
                  <a:cubicBezTo>
                    <a:pt x="26613" y="12312"/>
                    <a:pt x="26261" y="13375"/>
                    <a:pt x="25909" y="14969"/>
                  </a:cubicBezTo>
                  <a:lnTo>
                    <a:pt x="1117" y="115228"/>
                  </a:lnTo>
                  <a:cubicBezTo>
                    <a:pt x="238" y="118416"/>
                    <a:pt x="238" y="118771"/>
                    <a:pt x="238" y="119125"/>
                  </a:cubicBezTo>
                  <a:cubicBezTo>
                    <a:pt x="238" y="121782"/>
                    <a:pt x="2348" y="124793"/>
                    <a:pt x="6216" y="124793"/>
                  </a:cubicBezTo>
                  <a:cubicBezTo>
                    <a:pt x="10964" y="124793"/>
                    <a:pt x="13250" y="121251"/>
                    <a:pt x="14304" y="117354"/>
                  </a:cubicBezTo>
                  <a:cubicBezTo>
                    <a:pt x="14656" y="116645"/>
                    <a:pt x="22217" y="85469"/>
                    <a:pt x="22920" y="82989"/>
                  </a:cubicBezTo>
                  <a:cubicBezTo>
                    <a:pt x="35405" y="84229"/>
                    <a:pt x="45427" y="88303"/>
                    <a:pt x="45427" y="97514"/>
                  </a:cubicBezTo>
                  <a:cubicBezTo>
                    <a:pt x="45427" y="98400"/>
                    <a:pt x="45427" y="99286"/>
                    <a:pt x="45075" y="101057"/>
                  </a:cubicBezTo>
                  <a:cubicBezTo>
                    <a:pt x="44372" y="103714"/>
                    <a:pt x="44372" y="104600"/>
                    <a:pt x="44372" y="106548"/>
                  </a:cubicBezTo>
                  <a:cubicBezTo>
                    <a:pt x="44372" y="119125"/>
                    <a:pt x="54570" y="124793"/>
                    <a:pt x="63010" y="124793"/>
                  </a:cubicBezTo>
                  <a:cubicBezTo>
                    <a:pt x="80066" y="124793"/>
                    <a:pt x="85341" y="97869"/>
                    <a:pt x="85341" y="97691"/>
                  </a:cubicBezTo>
                  <a:cubicBezTo>
                    <a:pt x="85341" y="95389"/>
                    <a:pt x="83055" y="95389"/>
                    <a:pt x="82528" y="95389"/>
                  </a:cubicBezTo>
                  <a:cubicBezTo>
                    <a:pt x="80066" y="95389"/>
                    <a:pt x="79890" y="96274"/>
                    <a:pt x="79011" y="99640"/>
                  </a:cubicBezTo>
                  <a:cubicBezTo>
                    <a:pt x="76901" y="107257"/>
                    <a:pt x="72154" y="119833"/>
                    <a:pt x="63538" y="119833"/>
                  </a:cubicBezTo>
                  <a:cubicBezTo>
                    <a:pt x="58790" y="119833"/>
                    <a:pt x="57384" y="115405"/>
                    <a:pt x="57384" y="110622"/>
                  </a:cubicBezTo>
                  <a:cubicBezTo>
                    <a:pt x="57384" y="107611"/>
                    <a:pt x="57384" y="107257"/>
                    <a:pt x="58439" y="102651"/>
                  </a:cubicBezTo>
                  <a:cubicBezTo>
                    <a:pt x="58614" y="102120"/>
                    <a:pt x="59318" y="99109"/>
                    <a:pt x="59318" y="97160"/>
                  </a:cubicBezTo>
                  <a:cubicBezTo>
                    <a:pt x="59318" y="81395"/>
                    <a:pt x="38218" y="78915"/>
                    <a:pt x="30833" y="78384"/>
                  </a:cubicBezTo>
                  <a:cubicBezTo>
                    <a:pt x="35932" y="75195"/>
                    <a:pt x="42438" y="69350"/>
                    <a:pt x="45427" y="66693"/>
                  </a:cubicBezTo>
                  <a:cubicBezTo>
                    <a:pt x="54395" y="58190"/>
                    <a:pt x="63186" y="49865"/>
                    <a:pt x="73033" y="49865"/>
                  </a:cubicBezTo>
                  <a:cubicBezTo>
                    <a:pt x="75143" y="49865"/>
                    <a:pt x="77429" y="50396"/>
                    <a:pt x="78835" y="52168"/>
                  </a:cubicBezTo>
                  <a:cubicBezTo>
                    <a:pt x="71274" y="53408"/>
                    <a:pt x="69692" y="59430"/>
                    <a:pt x="69692" y="62087"/>
                  </a:cubicBezTo>
                  <a:cubicBezTo>
                    <a:pt x="69692" y="65984"/>
                    <a:pt x="72681" y="68641"/>
                    <a:pt x="76725" y="68641"/>
                  </a:cubicBezTo>
                  <a:cubicBezTo>
                    <a:pt x="81473" y="68641"/>
                    <a:pt x="86748" y="64744"/>
                    <a:pt x="86748" y="57304"/>
                  </a:cubicBezTo>
                  <a:cubicBezTo>
                    <a:pt x="86748" y="51459"/>
                    <a:pt x="82528" y="44905"/>
                    <a:pt x="73209" y="44905"/>
                  </a:cubicBezTo>
                  <a:cubicBezTo>
                    <a:pt x="63186" y="44905"/>
                    <a:pt x="54043" y="52168"/>
                    <a:pt x="45075" y="60493"/>
                  </a:cubicBezTo>
                  <a:cubicBezTo>
                    <a:pt x="37690" y="67578"/>
                    <a:pt x="31888" y="73070"/>
                    <a:pt x="24679" y="76081"/>
                  </a:cubicBezTo>
                  <a:lnTo>
                    <a:pt x="42086" y="5404"/>
                  </a:lnTo>
                  <a:close/>
                </a:path>
              </a:pathLst>
            </a:custGeom>
            <a:solidFill>
              <a:srgbClr val="000000"/>
            </a:solidFill>
            <a:ln w="25213"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F74C99F2-C52E-FB89-C63A-25C61007D84B}"/>
                </a:ext>
              </a:extLst>
            </p:cNvPr>
            <p:cNvSpPr/>
            <p:nvPr>
              <p:custDataLst>
                <p:tags r:id="rId74"/>
              </p:custDataLst>
            </p:nvPr>
          </p:nvSpPr>
          <p:spPr>
            <a:xfrm>
              <a:off x="8660542" y="4748661"/>
              <a:ext cx="129413" cy="47649"/>
            </a:xfrm>
            <a:custGeom>
              <a:avLst/>
              <a:gdLst>
                <a:gd name="connsiteX0" fmla="*/ 122974 w 129413"/>
                <a:gd name="connsiteY0" fmla="*/ 8769 h 47649"/>
                <a:gd name="connsiteX1" fmla="*/ 129656 w 129413"/>
                <a:gd name="connsiteY1" fmla="*/ 4341 h 47649"/>
                <a:gd name="connsiteX2" fmla="*/ 123150 w 129413"/>
                <a:gd name="connsiteY2" fmla="*/ 90 h 47649"/>
                <a:gd name="connsiteX3" fmla="*/ 6748 w 129413"/>
                <a:gd name="connsiteY3" fmla="*/ 90 h 47649"/>
                <a:gd name="connsiteX4" fmla="*/ 242 w 129413"/>
                <a:gd name="connsiteY4" fmla="*/ 4341 h 47649"/>
                <a:gd name="connsiteX5" fmla="*/ 6924 w 129413"/>
                <a:gd name="connsiteY5" fmla="*/ 8769 h 47649"/>
                <a:gd name="connsiteX6" fmla="*/ 122974 w 129413"/>
                <a:gd name="connsiteY6" fmla="*/ 8769 h 47649"/>
                <a:gd name="connsiteX7" fmla="*/ 123150 w 129413"/>
                <a:gd name="connsiteY7" fmla="*/ 47739 h 47649"/>
                <a:gd name="connsiteX8" fmla="*/ 129656 w 129413"/>
                <a:gd name="connsiteY8" fmla="*/ 43488 h 47649"/>
                <a:gd name="connsiteX9" fmla="*/ 122974 w 129413"/>
                <a:gd name="connsiteY9" fmla="*/ 39060 h 47649"/>
                <a:gd name="connsiteX10" fmla="*/ 6924 w 129413"/>
                <a:gd name="connsiteY10" fmla="*/ 39060 h 47649"/>
                <a:gd name="connsiteX11" fmla="*/ 242 w 129413"/>
                <a:gd name="connsiteY11" fmla="*/ 43488 h 47649"/>
                <a:gd name="connsiteX12" fmla="*/ 6748 w 129413"/>
                <a:gd name="connsiteY12" fmla="*/ 47739 h 47649"/>
                <a:gd name="connsiteX13" fmla="*/ 123150 w 129413"/>
                <a:gd name="connsiteY13" fmla="*/ 47739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413" h="47649">
                  <a:moveTo>
                    <a:pt x="122974" y="8769"/>
                  </a:moveTo>
                  <a:cubicBezTo>
                    <a:pt x="125611" y="8769"/>
                    <a:pt x="129656" y="8769"/>
                    <a:pt x="129656" y="4341"/>
                  </a:cubicBezTo>
                  <a:cubicBezTo>
                    <a:pt x="129656" y="90"/>
                    <a:pt x="125436" y="90"/>
                    <a:pt x="123150" y="90"/>
                  </a:cubicBezTo>
                  <a:lnTo>
                    <a:pt x="6748" y="90"/>
                  </a:lnTo>
                  <a:cubicBezTo>
                    <a:pt x="4462" y="90"/>
                    <a:pt x="242" y="90"/>
                    <a:pt x="242" y="4341"/>
                  </a:cubicBezTo>
                  <a:cubicBezTo>
                    <a:pt x="242" y="8769"/>
                    <a:pt x="4286" y="8769"/>
                    <a:pt x="6924" y="8769"/>
                  </a:cubicBezTo>
                  <a:lnTo>
                    <a:pt x="122974" y="8769"/>
                  </a:lnTo>
                  <a:close/>
                  <a:moveTo>
                    <a:pt x="123150" y="47739"/>
                  </a:moveTo>
                  <a:cubicBezTo>
                    <a:pt x="125436" y="47739"/>
                    <a:pt x="129656" y="47739"/>
                    <a:pt x="129656" y="43488"/>
                  </a:cubicBezTo>
                  <a:cubicBezTo>
                    <a:pt x="129656" y="39060"/>
                    <a:pt x="125611" y="39060"/>
                    <a:pt x="122974" y="39060"/>
                  </a:cubicBezTo>
                  <a:lnTo>
                    <a:pt x="6924" y="39060"/>
                  </a:lnTo>
                  <a:cubicBezTo>
                    <a:pt x="4286" y="39060"/>
                    <a:pt x="242" y="39060"/>
                    <a:pt x="242" y="43488"/>
                  </a:cubicBezTo>
                  <a:cubicBezTo>
                    <a:pt x="242" y="47739"/>
                    <a:pt x="4462" y="47739"/>
                    <a:pt x="6748" y="47739"/>
                  </a:cubicBezTo>
                  <a:lnTo>
                    <a:pt x="123150" y="47739"/>
                  </a:lnTo>
                  <a:close/>
                </a:path>
              </a:pathLst>
            </a:custGeom>
            <a:solidFill>
              <a:srgbClr val="000000"/>
            </a:solidFill>
            <a:ln w="25213"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536B8973-CECB-6D77-A049-75B239E25257}"/>
                </a:ext>
              </a:extLst>
            </p:cNvPr>
            <p:cNvSpPr/>
            <p:nvPr>
              <p:custDataLst>
                <p:tags r:id="rId75"/>
              </p:custDataLst>
            </p:nvPr>
          </p:nvSpPr>
          <p:spPr>
            <a:xfrm>
              <a:off x="8821604" y="4699240"/>
              <a:ext cx="64003" cy="117618"/>
            </a:xfrm>
            <a:custGeom>
              <a:avLst/>
              <a:gdLst>
                <a:gd name="connsiteX0" fmla="*/ 39987 w 64003"/>
                <a:gd name="connsiteY0" fmla="*/ 5049 h 117618"/>
                <a:gd name="connsiteX1" fmla="*/ 34712 w 64003"/>
                <a:gd name="connsiteY1" fmla="*/ 90 h 117618"/>
                <a:gd name="connsiteX2" fmla="*/ 248 w 64003"/>
                <a:gd name="connsiteY2" fmla="*/ 11426 h 117618"/>
                <a:gd name="connsiteX3" fmla="*/ 248 w 64003"/>
                <a:gd name="connsiteY3" fmla="*/ 17803 h 117618"/>
                <a:gd name="connsiteX4" fmla="*/ 25744 w 64003"/>
                <a:gd name="connsiteY4" fmla="*/ 12843 h 117618"/>
                <a:gd name="connsiteX5" fmla="*/ 25744 w 64003"/>
                <a:gd name="connsiteY5" fmla="*/ 103183 h 117618"/>
                <a:gd name="connsiteX6" fmla="*/ 8161 w 64003"/>
                <a:gd name="connsiteY6" fmla="*/ 111331 h 117618"/>
                <a:gd name="connsiteX7" fmla="*/ 1479 w 64003"/>
                <a:gd name="connsiteY7" fmla="*/ 111331 h 117618"/>
                <a:gd name="connsiteX8" fmla="*/ 1479 w 64003"/>
                <a:gd name="connsiteY8" fmla="*/ 117708 h 117618"/>
                <a:gd name="connsiteX9" fmla="*/ 32778 w 64003"/>
                <a:gd name="connsiteY9" fmla="*/ 116999 h 117618"/>
                <a:gd name="connsiteX10" fmla="*/ 64252 w 64003"/>
                <a:gd name="connsiteY10" fmla="*/ 117708 h 117618"/>
                <a:gd name="connsiteX11" fmla="*/ 64252 w 64003"/>
                <a:gd name="connsiteY11" fmla="*/ 111331 h 117618"/>
                <a:gd name="connsiteX12" fmla="*/ 57570 w 64003"/>
                <a:gd name="connsiteY12" fmla="*/ 111331 h 117618"/>
                <a:gd name="connsiteX13" fmla="*/ 39987 w 64003"/>
                <a:gd name="connsiteY13" fmla="*/ 103183 h 117618"/>
                <a:gd name="connsiteX14" fmla="*/ 39987 w 64003"/>
                <a:gd name="connsiteY14" fmla="*/ 504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3" h="117618">
                  <a:moveTo>
                    <a:pt x="39987" y="5049"/>
                  </a:moveTo>
                  <a:cubicBezTo>
                    <a:pt x="39987" y="267"/>
                    <a:pt x="39635" y="90"/>
                    <a:pt x="34712" y="90"/>
                  </a:cubicBezTo>
                  <a:cubicBezTo>
                    <a:pt x="23458" y="11249"/>
                    <a:pt x="7458" y="11426"/>
                    <a:pt x="248" y="11426"/>
                  </a:cubicBezTo>
                  <a:lnTo>
                    <a:pt x="248" y="17803"/>
                  </a:lnTo>
                  <a:cubicBezTo>
                    <a:pt x="4468" y="17803"/>
                    <a:pt x="16073" y="17803"/>
                    <a:pt x="25744" y="12843"/>
                  </a:cubicBezTo>
                  <a:lnTo>
                    <a:pt x="25744" y="103183"/>
                  </a:lnTo>
                  <a:cubicBezTo>
                    <a:pt x="25744" y="109028"/>
                    <a:pt x="25744" y="111331"/>
                    <a:pt x="8161" y="111331"/>
                  </a:cubicBezTo>
                  <a:lnTo>
                    <a:pt x="1479" y="111331"/>
                  </a:lnTo>
                  <a:lnTo>
                    <a:pt x="1479" y="117708"/>
                  </a:lnTo>
                  <a:cubicBezTo>
                    <a:pt x="4644" y="117531"/>
                    <a:pt x="26272" y="116999"/>
                    <a:pt x="32778" y="116999"/>
                  </a:cubicBezTo>
                  <a:cubicBezTo>
                    <a:pt x="38228" y="116999"/>
                    <a:pt x="60383" y="117531"/>
                    <a:pt x="64252" y="117708"/>
                  </a:cubicBezTo>
                  <a:lnTo>
                    <a:pt x="64252" y="111331"/>
                  </a:lnTo>
                  <a:lnTo>
                    <a:pt x="57570" y="111331"/>
                  </a:lnTo>
                  <a:cubicBezTo>
                    <a:pt x="39987" y="111331"/>
                    <a:pt x="39987" y="109028"/>
                    <a:pt x="39987" y="103183"/>
                  </a:cubicBezTo>
                  <a:lnTo>
                    <a:pt x="39987" y="5049"/>
                  </a:lnTo>
                  <a:close/>
                </a:path>
              </a:pathLst>
            </a:custGeom>
            <a:solidFill>
              <a:srgbClr val="000000"/>
            </a:solidFill>
            <a:ln w="25213"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4A56E3F6-9427-1C4B-26FD-D9A9A7FAF85D}"/>
                </a:ext>
              </a:extLst>
            </p:cNvPr>
            <p:cNvSpPr/>
            <p:nvPr>
              <p:custDataLst>
                <p:tags r:id="rId76"/>
              </p:custDataLst>
            </p:nvPr>
          </p:nvSpPr>
          <p:spPr>
            <a:xfrm>
              <a:off x="8964022" y="4627574"/>
              <a:ext cx="97210" cy="116150"/>
            </a:xfrm>
            <a:custGeom>
              <a:avLst/>
              <a:gdLst>
                <a:gd name="connsiteX0" fmla="*/ 21355 w 97210"/>
                <a:gd name="connsiteY0" fmla="*/ 49685 h 116150"/>
                <a:gd name="connsiteX1" fmla="*/ 52502 w 97210"/>
                <a:gd name="connsiteY1" fmla="*/ 5654 h 116150"/>
                <a:gd name="connsiteX2" fmla="*/ 80887 w 97210"/>
                <a:gd name="connsiteY2" fmla="*/ 49685 h 116150"/>
                <a:gd name="connsiteX3" fmla="*/ 21355 w 97210"/>
                <a:gd name="connsiteY3" fmla="*/ 49685 h 116150"/>
                <a:gd name="connsiteX4" fmla="*/ 21103 w 97210"/>
                <a:gd name="connsiteY4" fmla="*/ 54999 h 116150"/>
                <a:gd name="connsiteX5" fmla="*/ 91185 w 97210"/>
                <a:gd name="connsiteY5" fmla="*/ 54999 h 116150"/>
                <a:gd name="connsiteX6" fmla="*/ 97465 w 97210"/>
                <a:gd name="connsiteY6" fmla="*/ 49685 h 116150"/>
                <a:gd name="connsiteX7" fmla="*/ 52502 w 97210"/>
                <a:gd name="connsiteY7" fmla="*/ 87 h 116150"/>
                <a:gd name="connsiteX8" fmla="*/ 255 w 97210"/>
                <a:gd name="connsiteY8" fmla="*/ 57782 h 116150"/>
                <a:gd name="connsiteX9" fmla="*/ 55516 w 97210"/>
                <a:gd name="connsiteY9" fmla="*/ 116237 h 116150"/>
                <a:gd name="connsiteX10" fmla="*/ 97465 w 97210"/>
                <a:gd name="connsiteY10" fmla="*/ 83340 h 116150"/>
                <a:gd name="connsiteX11" fmla="*/ 94200 w 97210"/>
                <a:gd name="connsiteY11" fmla="*/ 80304 h 116150"/>
                <a:gd name="connsiteX12" fmla="*/ 90934 w 97210"/>
                <a:gd name="connsiteY12" fmla="*/ 83847 h 116150"/>
                <a:gd name="connsiteX13" fmla="*/ 57024 w 97210"/>
                <a:gd name="connsiteY13" fmla="*/ 109911 h 116150"/>
                <a:gd name="connsiteX14" fmla="*/ 28639 w 97210"/>
                <a:gd name="connsiteY14" fmla="*/ 92956 h 116150"/>
                <a:gd name="connsiteX15" fmla="*/ 21103 w 97210"/>
                <a:gd name="connsiteY15" fmla="*/ 5499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210" h="116150">
                  <a:moveTo>
                    <a:pt x="21355" y="49685"/>
                  </a:moveTo>
                  <a:cubicBezTo>
                    <a:pt x="22862" y="11980"/>
                    <a:pt x="43962" y="5654"/>
                    <a:pt x="52502" y="5654"/>
                  </a:cubicBezTo>
                  <a:cubicBezTo>
                    <a:pt x="78375" y="5654"/>
                    <a:pt x="80887" y="39816"/>
                    <a:pt x="80887" y="49685"/>
                  </a:cubicBezTo>
                  <a:lnTo>
                    <a:pt x="21355" y="49685"/>
                  </a:lnTo>
                  <a:close/>
                  <a:moveTo>
                    <a:pt x="21103" y="54999"/>
                  </a:moveTo>
                  <a:lnTo>
                    <a:pt x="91185" y="54999"/>
                  </a:lnTo>
                  <a:cubicBezTo>
                    <a:pt x="96712" y="54999"/>
                    <a:pt x="97465" y="54999"/>
                    <a:pt x="97465" y="49685"/>
                  </a:cubicBezTo>
                  <a:cubicBezTo>
                    <a:pt x="97465" y="24633"/>
                    <a:pt x="83901" y="87"/>
                    <a:pt x="52502" y="87"/>
                  </a:cubicBezTo>
                  <a:cubicBezTo>
                    <a:pt x="23364" y="87"/>
                    <a:pt x="255" y="26151"/>
                    <a:pt x="255" y="57782"/>
                  </a:cubicBezTo>
                  <a:cubicBezTo>
                    <a:pt x="255" y="91691"/>
                    <a:pt x="26629" y="116237"/>
                    <a:pt x="55516" y="116237"/>
                  </a:cubicBezTo>
                  <a:cubicBezTo>
                    <a:pt x="86162" y="116237"/>
                    <a:pt x="97465" y="88148"/>
                    <a:pt x="97465" y="83340"/>
                  </a:cubicBezTo>
                  <a:cubicBezTo>
                    <a:pt x="97465" y="80810"/>
                    <a:pt x="95456" y="80304"/>
                    <a:pt x="94200" y="80304"/>
                  </a:cubicBezTo>
                  <a:cubicBezTo>
                    <a:pt x="91939" y="80304"/>
                    <a:pt x="91437" y="81822"/>
                    <a:pt x="90934" y="83847"/>
                  </a:cubicBezTo>
                  <a:cubicBezTo>
                    <a:pt x="82143" y="109911"/>
                    <a:pt x="59535" y="109911"/>
                    <a:pt x="57024" y="109911"/>
                  </a:cubicBezTo>
                  <a:cubicBezTo>
                    <a:pt x="44464" y="109911"/>
                    <a:pt x="34416" y="102319"/>
                    <a:pt x="28639" y="92956"/>
                  </a:cubicBezTo>
                  <a:cubicBezTo>
                    <a:pt x="21103" y="80810"/>
                    <a:pt x="21103" y="64109"/>
                    <a:pt x="21103" y="54999"/>
                  </a:cubicBezTo>
                  <a:close/>
                </a:path>
              </a:pathLst>
            </a:custGeom>
            <a:solidFill>
              <a:srgbClr val="000000"/>
            </a:solidFill>
            <a:ln w="25213"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9413B579-E503-4213-6F87-C46718C84BB7}"/>
                </a:ext>
              </a:extLst>
            </p:cNvPr>
            <p:cNvSpPr/>
            <p:nvPr>
              <p:custDataLst>
                <p:tags r:id="rId77"/>
              </p:custDataLst>
            </p:nvPr>
          </p:nvSpPr>
          <p:spPr>
            <a:xfrm>
              <a:off x="9071644" y="4631876"/>
              <a:ext cx="126599" cy="109065"/>
            </a:xfrm>
            <a:custGeom>
              <a:avLst/>
              <a:gdLst>
                <a:gd name="connsiteX0" fmla="*/ 69336 w 126599"/>
                <a:gd name="connsiteY0" fmla="*/ 49685 h 109065"/>
                <a:gd name="connsiteX1" fmla="*/ 92446 w 126599"/>
                <a:gd name="connsiteY1" fmla="*/ 21090 h 109065"/>
                <a:gd name="connsiteX2" fmla="*/ 122337 w 126599"/>
                <a:gd name="connsiteY2" fmla="*/ 7931 h 109065"/>
                <a:gd name="connsiteX3" fmla="*/ 122337 w 126599"/>
                <a:gd name="connsiteY3" fmla="*/ 87 h 109065"/>
                <a:gd name="connsiteX4" fmla="*/ 101740 w 126599"/>
                <a:gd name="connsiteY4" fmla="*/ 846 h 109065"/>
                <a:gd name="connsiteX5" fmla="*/ 77626 w 126599"/>
                <a:gd name="connsiteY5" fmla="*/ 87 h 109065"/>
                <a:gd name="connsiteX6" fmla="*/ 77626 w 126599"/>
                <a:gd name="connsiteY6" fmla="*/ 7931 h 109065"/>
                <a:gd name="connsiteX7" fmla="*/ 84910 w 126599"/>
                <a:gd name="connsiteY7" fmla="*/ 15776 h 109065"/>
                <a:gd name="connsiteX8" fmla="*/ 81142 w 126599"/>
                <a:gd name="connsiteY8" fmla="*/ 24633 h 109065"/>
                <a:gd name="connsiteX9" fmla="*/ 65568 w 126599"/>
                <a:gd name="connsiteY9" fmla="*/ 44371 h 109065"/>
                <a:gd name="connsiteX10" fmla="*/ 45976 w 126599"/>
                <a:gd name="connsiteY10" fmla="*/ 18812 h 109065"/>
                <a:gd name="connsiteX11" fmla="*/ 43715 w 126599"/>
                <a:gd name="connsiteY11" fmla="*/ 14258 h 109065"/>
                <a:gd name="connsiteX12" fmla="*/ 52507 w 126599"/>
                <a:gd name="connsiteY12" fmla="*/ 7931 h 109065"/>
                <a:gd name="connsiteX13" fmla="*/ 52507 w 126599"/>
                <a:gd name="connsiteY13" fmla="*/ 87 h 109065"/>
                <a:gd name="connsiteX14" fmla="*/ 25378 w 126599"/>
                <a:gd name="connsiteY14" fmla="*/ 846 h 109065"/>
                <a:gd name="connsiteX15" fmla="*/ 1515 w 126599"/>
                <a:gd name="connsiteY15" fmla="*/ 87 h 109065"/>
                <a:gd name="connsiteX16" fmla="*/ 1515 w 126599"/>
                <a:gd name="connsiteY16" fmla="*/ 7931 h 109065"/>
                <a:gd name="connsiteX17" fmla="*/ 31155 w 126599"/>
                <a:gd name="connsiteY17" fmla="*/ 23367 h 109065"/>
                <a:gd name="connsiteX18" fmla="*/ 56023 w 126599"/>
                <a:gd name="connsiteY18" fmla="*/ 56011 h 109065"/>
                <a:gd name="connsiteX19" fmla="*/ 32411 w 126599"/>
                <a:gd name="connsiteY19" fmla="*/ 86124 h 109065"/>
                <a:gd name="connsiteX20" fmla="*/ 259 w 126599"/>
                <a:gd name="connsiteY20" fmla="*/ 101307 h 109065"/>
                <a:gd name="connsiteX21" fmla="*/ 259 w 126599"/>
                <a:gd name="connsiteY21" fmla="*/ 109152 h 109065"/>
                <a:gd name="connsiteX22" fmla="*/ 21108 w 126599"/>
                <a:gd name="connsiteY22" fmla="*/ 108393 h 109065"/>
                <a:gd name="connsiteX23" fmla="*/ 44971 w 126599"/>
                <a:gd name="connsiteY23" fmla="*/ 109152 h 109065"/>
                <a:gd name="connsiteX24" fmla="*/ 44971 w 126599"/>
                <a:gd name="connsiteY24" fmla="*/ 101307 h 109065"/>
                <a:gd name="connsiteX25" fmla="*/ 37686 w 126599"/>
                <a:gd name="connsiteY25" fmla="*/ 93462 h 109065"/>
                <a:gd name="connsiteX26" fmla="*/ 60293 w 126599"/>
                <a:gd name="connsiteY26" fmla="*/ 61325 h 109065"/>
                <a:gd name="connsiteX27" fmla="*/ 79384 w 126599"/>
                <a:gd name="connsiteY27" fmla="*/ 86630 h 109065"/>
                <a:gd name="connsiteX28" fmla="*/ 84659 w 126599"/>
                <a:gd name="connsiteY28" fmla="*/ 94981 h 109065"/>
                <a:gd name="connsiteX29" fmla="*/ 75616 w 126599"/>
                <a:gd name="connsiteY29" fmla="*/ 101307 h 109065"/>
                <a:gd name="connsiteX30" fmla="*/ 75616 w 126599"/>
                <a:gd name="connsiteY30" fmla="*/ 109152 h 109065"/>
                <a:gd name="connsiteX31" fmla="*/ 102745 w 126599"/>
                <a:gd name="connsiteY31" fmla="*/ 108393 h 109065"/>
                <a:gd name="connsiteX32" fmla="*/ 126859 w 126599"/>
                <a:gd name="connsiteY32" fmla="*/ 109152 h 109065"/>
                <a:gd name="connsiteX33" fmla="*/ 126859 w 126599"/>
                <a:gd name="connsiteY33" fmla="*/ 101307 h 109065"/>
                <a:gd name="connsiteX34" fmla="*/ 102996 w 126599"/>
                <a:gd name="connsiteY34" fmla="*/ 93462 h 109065"/>
                <a:gd name="connsiteX35" fmla="*/ 69336 w 126599"/>
                <a:gd name="connsiteY35" fmla="*/ 49685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599" h="109065">
                  <a:moveTo>
                    <a:pt x="69336" y="49685"/>
                  </a:moveTo>
                  <a:cubicBezTo>
                    <a:pt x="76872" y="40069"/>
                    <a:pt x="86417" y="27669"/>
                    <a:pt x="92446" y="21090"/>
                  </a:cubicBezTo>
                  <a:cubicBezTo>
                    <a:pt x="100233" y="11980"/>
                    <a:pt x="110532" y="8184"/>
                    <a:pt x="122337" y="7931"/>
                  </a:cubicBezTo>
                  <a:lnTo>
                    <a:pt x="122337" y="87"/>
                  </a:lnTo>
                  <a:cubicBezTo>
                    <a:pt x="115807" y="593"/>
                    <a:pt x="108271" y="846"/>
                    <a:pt x="101740" y="846"/>
                  </a:cubicBezTo>
                  <a:cubicBezTo>
                    <a:pt x="94204" y="846"/>
                    <a:pt x="80891" y="340"/>
                    <a:pt x="77626" y="87"/>
                  </a:cubicBezTo>
                  <a:lnTo>
                    <a:pt x="77626" y="7931"/>
                  </a:lnTo>
                  <a:cubicBezTo>
                    <a:pt x="82901" y="8437"/>
                    <a:pt x="84910" y="11727"/>
                    <a:pt x="84910" y="15776"/>
                  </a:cubicBezTo>
                  <a:cubicBezTo>
                    <a:pt x="84910" y="19825"/>
                    <a:pt x="82398" y="23114"/>
                    <a:pt x="81142" y="24633"/>
                  </a:cubicBezTo>
                  <a:lnTo>
                    <a:pt x="65568" y="44371"/>
                  </a:lnTo>
                  <a:lnTo>
                    <a:pt x="45976" y="18812"/>
                  </a:lnTo>
                  <a:cubicBezTo>
                    <a:pt x="43715" y="16282"/>
                    <a:pt x="43715" y="15776"/>
                    <a:pt x="43715" y="14258"/>
                  </a:cubicBezTo>
                  <a:cubicBezTo>
                    <a:pt x="43715" y="10462"/>
                    <a:pt x="47483" y="8184"/>
                    <a:pt x="52507" y="7931"/>
                  </a:cubicBezTo>
                  <a:lnTo>
                    <a:pt x="52507" y="87"/>
                  </a:lnTo>
                  <a:cubicBezTo>
                    <a:pt x="45976" y="340"/>
                    <a:pt x="29397" y="846"/>
                    <a:pt x="25378" y="846"/>
                  </a:cubicBezTo>
                  <a:cubicBezTo>
                    <a:pt x="20103" y="846"/>
                    <a:pt x="8297" y="593"/>
                    <a:pt x="1515" y="87"/>
                  </a:cubicBezTo>
                  <a:lnTo>
                    <a:pt x="1515" y="7931"/>
                  </a:lnTo>
                  <a:cubicBezTo>
                    <a:pt x="19098" y="7931"/>
                    <a:pt x="19349" y="8184"/>
                    <a:pt x="31155" y="23367"/>
                  </a:cubicBezTo>
                  <a:lnTo>
                    <a:pt x="56023" y="56011"/>
                  </a:lnTo>
                  <a:lnTo>
                    <a:pt x="32411" y="86124"/>
                  </a:lnTo>
                  <a:cubicBezTo>
                    <a:pt x="20354" y="100801"/>
                    <a:pt x="5534" y="101307"/>
                    <a:pt x="259" y="101307"/>
                  </a:cubicBezTo>
                  <a:lnTo>
                    <a:pt x="259" y="109152"/>
                  </a:lnTo>
                  <a:cubicBezTo>
                    <a:pt x="6790" y="108646"/>
                    <a:pt x="14577" y="108393"/>
                    <a:pt x="21108" y="108393"/>
                  </a:cubicBezTo>
                  <a:cubicBezTo>
                    <a:pt x="28392" y="108393"/>
                    <a:pt x="38942" y="108899"/>
                    <a:pt x="44971" y="109152"/>
                  </a:cubicBezTo>
                  <a:lnTo>
                    <a:pt x="44971" y="101307"/>
                  </a:lnTo>
                  <a:cubicBezTo>
                    <a:pt x="39445" y="100548"/>
                    <a:pt x="37686" y="97258"/>
                    <a:pt x="37686" y="93462"/>
                  </a:cubicBezTo>
                  <a:cubicBezTo>
                    <a:pt x="37686" y="87895"/>
                    <a:pt x="44971" y="79545"/>
                    <a:pt x="60293" y="61325"/>
                  </a:cubicBezTo>
                  <a:lnTo>
                    <a:pt x="79384" y="86630"/>
                  </a:lnTo>
                  <a:cubicBezTo>
                    <a:pt x="81393" y="89414"/>
                    <a:pt x="84659" y="93462"/>
                    <a:pt x="84659" y="94981"/>
                  </a:cubicBezTo>
                  <a:cubicBezTo>
                    <a:pt x="84659" y="97258"/>
                    <a:pt x="82398" y="101054"/>
                    <a:pt x="75616" y="101307"/>
                  </a:cubicBezTo>
                  <a:lnTo>
                    <a:pt x="75616" y="109152"/>
                  </a:lnTo>
                  <a:cubicBezTo>
                    <a:pt x="83152" y="108899"/>
                    <a:pt x="97218" y="108393"/>
                    <a:pt x="102745" y="108393"/>
                  </a:cubicBezTo>
                  <a:cubicBezTo>
                    <a:pt x="109527" y="108393"/>
                    <a:pt x="119323" y="108646"/>
                    <a:pt x="126859" y="109152"/>
                  </a:cubicBezTo>
                  <a:lnTo>
                    <a:pt x="126859" y="101307"/>
                  </a:lnTo>
                  <a:cubicBezTo>
                    <a:pt x="113295" y="101307"/>
                    <a:pt x="108773" y="100801"/>
                    <a:pt x="102996" y="93462"/>
                  </a:cubicBezTo>
                  <a:lnTo>
                    <a:pt x="69336" y="49685"/>
                  </a:lnTo>
                  <a:close/>
                </a:path>
              </a:pathLst>
            </a:custGeom>
            <a:solidFill>
              <a:srgbClr val="000000"/>
            </a:solidFill>
            <a:ln w="25213"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F971C4BF-D93C-78E4-C0E4-66258288FB03}"/>
                </a:ext>
              </a:extLst>
            </p:cNvPr>
            <p:cNvSpPr/>
            <p:nvPr>
              <p:custDataLst>
                <p:tags r:id="rId78"/>
              </p:custDataLst>
            </p:nvPr>
          </p:nvSpPr>
          <p:spPr>
            <a:xfrm>
              <a:off x="9208236" y="4629093"/>
              <a:ext cx="123836" cy="160940"/>
            </a:xfrm>
            <a:custGeom>
              <a:avLst/>
              <a:gdLst>
                <a:gd name="connsiteX0" fmla="*/ 36436 w 123836"/>
                <a:gd name="connsiteY0" fmla="*/ 16788 h 160940"/>
                <a:gd name="connsiteX1" fmla="*/ 36436 w 123836"/>
                <a:gd name="connsiteY1" fmla="*/ 87 h 160940"/>
                <a:gd name="connsiteX2" fmla="*/ 264 w 123836"/>
                <a:gd name="connsiteY2" fmla="*/ 2870 h 160940"/>
                <a:gd name="connsiteX3" fmla="*/ 264 w 123836"/>
                <a:gd name="connsiteY3" fmla="*/ 10715 h 160940"/>
                <a:gd name="connsiteX4" fmla="*/ 19857 w 123836"/>
                <a:gd name="connsiteY4" fmla="*/ 23367 h 160940"/>
                <a:gd name="connsiteX5" fmla="*/ 19857 w 123836"/>
                <a:gd name="connsiteY5" fmla="*/ 141795 h 160940"/>
                <a:gd name="connsiteX6" fmla="*/ 264 w 123836"/>
                <a:gd name="connsiteY6" fmla="*/ 153183 h 160940"/>
                <a:gd name="connsiteX7" fmla="*/ 264 w 123836"/>
                <a:gd name="connsiteY7" fmla="*/ 161027 h 160940"/>
                <a:gd name="connsiteX8" fmla="*/ 28398 w 123836"/>
                <a:gd name="connsiteY8" fmla="*/ 160268 h 160940"/>
                <a:gd name="connsiteX9" fmla="*/ 56782 w 123836"/>
                <a:gd name="connsiteY9" fmla="*/ 161027 h 160940"/>
                <a:gd name="connsiteX10" fmla="*/ 56782 w 123836"/>
                <a:gd name="connsiteY10" fmla="*/ 153183 h 160940"/>
                <a:gd name="connsiteX11" fmla="*/ 37189 w 123836"/>
                <a:gd name="connsiteY11" fmla="*/ 141795 h 160940"/>
                <a:gd name="connsiteX12" fmla="*/ 37189 w 123836"/>
                <a:gd name="connsiteY12" fmla="*/ 99283 h 160940"/>
                <a:gd name="connsiteX13" fmla="*/ 37189 w 123836"/>
                <a:gd name="connsiteY13" fmla="*/ 97005 h 160940"/>
                <a:gd name="connsiteX14" fmla="*/ 68086 w 123836"/>
                <a:gd name="connsiteY14" fmla="*/ 114719 h 160940"/>
                <a:gd name="connsiteX15" fmla="*/ 124101 w 123836"/>
                <a:gd name="connsiteY15" fmla="*/ 57276 h 160940"/>
                <a:gd name="connsiteX16" fmla="*/ 71602 w 123836"/>
                <a:gd name="connsiteY16" fmla="*/ 87 h 160940"/>
                <a:gd name="connsiteX17" fmla="*/ 36436 w 123836"/>
                <a:gd name="connsiteY17" fmla="*/ 16788 h 160940"/>
                <a:gd name="connsiteX18" fmla="*/ 37189 w 123836"/>
                <a:gd name="connsiteY18" fmla="*/ 83087 h 160940"/>
                <a:gd name="connsiteX19" fmla="*/ 37189 w 123836"/>
                <a:gd name="connsiteY19" fmla="*/ 26657 h 160940"/>
                <a:gd name="connsiteX20" fmla="*/ 69593 w 123836"/>
                <a:gd name="connsiteY20" fmla="*/ 6413 h 160940"/>
                <a:gd name="connsiteX21" fmla="*/ 103252 w 123836"/>
                <a:gd name="connsiteY21" fmla="*/ 57276 h 160940"/>
                <a:gd name="connsiteX22" fmla="*/ 67081 w 123836"/>
                <a:gd name="connsiteY22" fmla="*/ 109152 h 160940"/>
                <a:gd name="connsiteX23" fmla="*/ 40706 w 123836"/>
                <a:gd name="connsiteY23" fmla="*/ 93716 h 160940"/>
                <a:gd name="connsiteX24" fmla="*/ 37189 w 123836"/>
                <a:gd name="connsiteY24" fmla="*/ 83087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36" h="160940">
                  <a:moveTo>
                    <a:pt x="36436" y="16788"/>
                  </a:moveTo>
                  <a:lnTo>
                    <a:pt x="36436" y="87"/>
                  </a:lnTo>
                  <a:lnTo>
                    <a:pt x="264" y="2870"/>
                  </a:lnTo>
                  <a:lnTo>
                    <a:pt x="264" y="10715"/>
                  </a:lnTo>
                  <a:cubicBezTo>
                    <a:pt x="18099" y="10715"/>
                    <a:pt x="19857" y="12233"/>
                    <a:pt x="19857" y="23367"/>
                  </a:cubicBezTo>
                  <a:lnTo>
                    <a:pt x="19857" y="141795"/>
                  </a:lnTo>
                  <a:cubicBezTo>
                    <a:pt x="19857" y="153183"/>
                    <a:pt x="17094" y="153183"/>
                    <a:pt x="264" y="153183"/>
                  </a:cubicBezTo>
                  <a:lnTo>
                    <a:pt x="264" y="161027"/>
                  </a:lnTo>
                  <a:cubicBezTo>
                    <a:pt x="8805" y="160774"/>
                    <a:pt x="21867" y="160268"/>
                    <a:pt x="28398" y="160268"/>
                  </a:cubicBezTo>
                  <a:cubicBezTo>
                    <a:pt x="35180" y="160268"/>
                    <a:pt x="47990" y="160774"/>
                    <a:pt x="56782" y="161027"/>
                  </a:cubicBezTo>
                  <a:lnTo>
                    <a:pt x="56782" y="153183"/>
                  </a:lnTo>
                  <a:cubicBezTo>
                    <a:pt x="39952" y="153183"/>
                    <a:pt x="37189" y="153183"/>
                    <a:pt x="37189" y="141795"/>
                  </a:cubicBezTo>
                  <a:lnTo>
                    <a:pt x="37189" y="99283"/>
                  </a:lnTo>
                  <a:lnTo>
                    <a:pt x="37189" y="97005"/>
                  </a:lnTo>
                  <a:cubicBezTo>
                    <a:pt x="38445" y="101054"/>
                    <a:pt x="48995" y="114719"/>
                    <a:pt x="68086" y="114719"/>
                  </a:cubicBezTo>
                  <a:cubicBezTo>
                    <a:pt x="97977" y="114719"/>
                    <a:pt x="124101" y="89920"/>
                    <a:pt x="124101" y="57276"/>
                  </a:cubicBezTo>
                  <a:cubicBezTo>
                    <a:pt x="124101" y="25139"/>
                    <a:pt x="99736" y="87"/>
                    <a:pt x="71602" y="87"/>
                  </a:cubicBezTo>
                  <a:cubicBezTo>
                    <a:pt x="52009" y="87"/>
                    <a:pt x="41459" y="11221"/>
                    <a:pt x="36436" y="16788"/>
                  </a:cubicBezTo>
                  <a:close/>
                  <a:moveTo>
                    <a:pt x="37189" y="83087"/>
                  </a:moveTo>
                  <a:lnTo>
                    <a:pt x="37189" y="26657"/>
                  </a:lnTo>
                  <a:cubicBezTo>
                    <a:pt x="44474" y="13751"/>
                    <a:pt x="56782" y="6413"/>
                    <a:pt x="69593" y="6413"/>
                  </a:cubicBezTo>
                  <a:cubicBezTo>
                    <a:pt x="87930" y="6413"/>
                    <a:pt x="103252" y="28681"/>
                    <a:pt x="103252" y="57276"/>
                  </a:cubicBezTo>
                  <a:cubicBezTo>
                    <a:pt x="103252" y="87895"/>
                    <a:pt x="85669" y="109152"/>
                    <a:pt x="67081" y="109152"/>
                  </a:cubicBezTo>
                  <a:cubicBezTo>
                    <a:pt x="57033" y="109152"/>
                    <a:pt x="47488" y="104091"/>
                    <a:pt x="40706" y="93716"/>
                  </a:cubicBezTo>
                  <a:cubicBezTo>
                    <a:pt x="37189" y="88401"/>
                    <a:pt x="37189" y="88148"/>
                    <a:pt x="37189" y="83087"/>
                  </a:cubicBezTo>
                  <a:close/>
                </a:path>
              </a:pathLst>
            </a:custGeom>
            <a:solidFill>
              <a:srgbClr val="000000"/>
            </a:solidFill>
            <a:ln w="25213"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2A43E9EF-2BF4-FE9D-017E-4C9D929E787A}"/>
                </a:ext>
              </a:extLst>
            </p:cNvPr>
            <p:cNvSpPr/>
            <p:nvPr>
              <p:custDataLst>
                <p:tags r:id="rId79"/>
              </p:custDataLst>
            </p:nvPr>
          </p:nvSpPr>
          <p:spPr>
            <a:xfrm>
              <a:off x="9365621" y="4551153"/>
              <a:ext cx="58276" cy="253051"/>
            </a:xfrm>
            <a:custGeom>
              <a:avLst/>
              <a:gdLst>
                <a:gd name="connsiteX0" fmla="*/ 58546 w 58276"/>
                <a:gd name="connsiteY0" fmla="*/ 250607 h 253051"/>
                <a:gd name="connsiteX1" fmla="*/ 54276 w 58276"/>
                <a:gd name="connsiteY1" fmla="*/ 245040 h 253051"/>
                <a:gd name="connsiteX2" fmla="*/ 14839 w 58276"/>
                <a:gd name="connsiteY2" fmla="*/ 126612 h 253051"/>
                <a:gd name="connsiteX3" fmla="*/ 55280 w 58276"/>
                <a:gd name="connsiteY3" fmla="*/ 6919 h 253051"/>
                <a:gd name="connsiteX4" fmla="*/ 58546 w 58276"/>
                <a:gd name="connsiteY4" fmla="*/ 2617 h 253051"/>
                <a:gd name="connsiteX5" fmla="*/ 56034 w 58276"/>
                <a:gd name="connsiteY5" fmla="*/ 87 h 253051"/>
                <a:gd name="connsiteX6" fmla="*/ 16095 w 58276"/>
                <a:gd name="connsiteY6" fmla="*/ 49432 h 253051"/>
                <a:gd name="connsiteX7" fmla="*/ 270 w 58276"/>
                <a:gd name="connsiteY7" fmla="*/ 126612 h 253051"/>
                <a:gd name="connsiteX8" fmla="*/ 16848 w 58276"/>
                <a:gd name="connsiteY8" fmla="*/ 205564 h 253051"/>
                <a:gd name="connsiteX9" fmla="*/ 56034 w 58276"/>
                <a:gd name="connsiteY9" fmla="*/ 253138 h 253051"/>
                <a:gd name="connsiteX10" fmla="*/ 58546 w 58276"/>
                <a:gd name="connsiteY10" fmla="*/ 2506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46" y="250607"/>
                  </a:moveTo>
                  <a:cubicBezTo>
                    <a:pt x="58546" y="249848"/>
                    <a:pt x="58546" y="249342"/>
                    <a:pt x="54276" y="245040"/>
                  </a:cubicBezTo>
                  <a:cubicBezTo>
                    <a:pt x="22877" y="213156"/>
                    <a:pt x="14839" y="165329"/>
                    <a:pt x="14839" y="126612"/>
                  </a:cubicBezTo>
                  <a:cubicBezTo>
                    <a:pt x="14839" y="82581"/>
                    <a:pt x="24384" y="38550"/>
                    <a:pt x="55280" y="6919"/>
                  </a:cubicBezTo>
                  <a:cubicBezTo>
                    <a:pt x="58546" y="3882"/>
                    <a:pt x="58546" y="3376"/>
                    <a:pt x="58546" y="2617"/>
                  </a:cubicBezTo>
                  <a:cubicBezTo>
                    <a:pt x="58546" y="846"/>
                    <a:pt x="57541" y="87"/>
                    <a:pt x="56034" y="87"/>
                  </a:cubicBezTo>
                  <a:cubicBezTo>
                    <a:pt x="53522" y="87"/>
                    <a:pt x="30915" y="17294"/>
                    <a:pt x="16095" y="49432"/>
                  </a:cubicBezTo>
                  <a:cubicBezTo>
                    <a:pt x="3284" y="77267"/>
                    <a:pt x="270" y="105356"/>
                    <a:pt x="270" y="126612"/>
                  </a:cubicBezTo>
                  <a:cubicBezTo>
                    <a:pt x="270" y="146350"/>
                    <a:pt x="3033" y="176969"/>
                    <a:pt x="16848" y="205564"/>
                  </a:cubicBezTo>
                  <a:cubicBezTo>
                    <a:pt x="31920" y="236689"/>
                    <a:pt x="53522" y="253138"/>
                    <a:pt x="56034" y="253138"/>
                  </a:cubicBezTo>
                  <a:cubicBezTo>
                    <a:pt x="57541" y="253138"/>
                    <a:pt x="58546" y="252379"/>
                    <a:pt x="58546" y="250607"/>
                  </a:cubicBezTo>
                  <a:close/>
                </a:path>
              </a:pathLst>
            </a:custGeom>
            <a:solidFill>
              <a:srgbClr val="000000"/>
            </a:solidFill>
            <a:ln w="25213"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D4DCE696-5484-AE19-6C73-4B496D6E79E1}"/>
                </a:ext>
              </a:extLst>
            </p:cNvPr>
            <p:cNvSpPr/>
            <p:nvPr>
              <p:custDataLst>
                <p:tags r:id="rId80"/>
              </p:custDataLst>
            </p:nvPr>
          </p:nvSpPr>
          <p:spPr>
            <a:xfrm>
              <a:off x="9448988" y="4561022"/>
              <a:ext cx="102988" cy="182955"/>
            </a:xfrm>
            <a:custGeom>
              <a:avLst/>
              <a:gdLst>
                <a:gd name="connsiteX0" fmla="*/ 56038 w 102988"/>
                <a:gd name="connsiteY0" fmla="*/ 69423 h 182955"/>
                <a:gd name="connsiteX1" fmla="*/ 274 w 102988"/>
                <a:gd name="connsiteY1" fmla="*/ 140530 h 182955"/>
                <a:gd name="connsiteX2" fmla="*/ 39962 w 102988"/>
                <a:gd name="connsiteY2" fmla="*/ 183043 h 182955"/>
                <a:gd name="connsiteX3" fmla="*/ 90200 w 102988"/>
                <a:gd name="connsiteY3" fmla="*/ 108393 h 182955"/>
                <a:gd name="connsiteX4" fmla="*/ 71612 w 102988"/>
                <a:gd name="connsiteY4" fmla="*/ 61325 h 182955"/>
                <a:gd name="connsiteX5" fmla="*/ 47749 w 102988"/>
                <a:gd name="connsiteY5" fmla="*/ 19825 h 182955"/>
                <a:gd name="connsiteX6" fmla="*/ 61564 w 102988"/>
                <a:gd name="connsiteY6" fmla="*/ 8184 h 182955"/>
                <a:gd name="connsiteX7" fmla="*/ 79399 w 102988"/>
                <a:gd name="connsiteY7" fmla="*/ 15017 h 182955"/>
                <a:gd name="connsiteX8" fmla="*/ 93214 w 102988"/>
                <a:gd name="connsiteY8" fmla="*/ 21343 h 182955"/>
                <a:gd name="connsiteX9" fmla="*/ 103262 w 102988"/>
                <a:gd name="connsiteY9" fmla="*/ 11221 h 182955"/>
                <a:gd name="connsiteX10" fmla="*/ 90200 w 102988"/>
                <a:gd name="connsiteY10" fmla="*/ 2870 h 182955"/>
                <a:gd name="connsiteX11" fmla="*/ 69602 w 102988"/>
                <a:gd name="connsiteY11" fmla="*/ 87 h 182955"/>
                <a:gd name="connsiteX12" fmla="*/ 40966 w 102988"/>
                <a:gd name="connsiteY12" fmla="*/ 26151 h 182955"/>
                <a:gd name="connsiteX13" fmla="*/ 56038 w 102988"/>
                <a:gd name="connsiteY13" fmla="*/ 69423 h 182955"/>
                <a:gd name="connsiteX14" fmla="*/ 59052 w 102988"/>
                <a:gd name="connsiteY14" fmla="*/ 74990 h 182955"/>
                <a:gd name="connsiteX15" fmla="*/ 72868 w 102988"/>
                <a:gd name="connsiteY15" fmla="*/ 118515 h 182955"/>
                <a:gd name="connsiteX16" fmla="*/ 39962 w 102988"/>
                <a:gd name="connsiteY16" fmla="*/ 177475 h 182955"/>
                <a:gd name="connsiteX17" fmla="*/ 15847 w 102988"/>
                <a:gd name="connsiteY17" fmla="*/ 147615 h 182955"/>
                <a:gd name="connsiteX18" fmla="*/ 59052 w 102988"/>
                <a:gd name="connsiteY18" fmla="*/ 74990 h 18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988" h="182955">
                  <a:moveTo>
                    <a:pt x="56038" y="69423"/>
                  </a:moveTo>
                  <a:cubicBezTo>
                    <a:pt x="24639" y="77014"/>
                    <a:pt x="274" y="109911"/>
                    <a:pt x="274" y="140530"/>
                  </a:cubicBezTo>
                  <a:cubicBezTo>
                    <a:pt x="274" y="164823"/>
                    <a:pt x="16350" y="183043"/>
                    <a:pt x="39962" y="183043"/>
                  </a:cubicBezTo>
                  <a:cubicBezTo>
                    <a:pt x="69351" y="183043"/>
                    <a:pt x="90200" y="143314"/>
                    <a:pt x="90200" y="108393"/>
                  </a:cubicBezTo>
                  <a:cubicBezTo>
                    <a:pt x="90200" y="85365"/>
                    <a:pt x="80152" y="72712"/>
                    <a:pt x="71612" y="61325"/>
                  </a:cubicBezTo>
                  <a:cubicBezTo>
                    <a:pt x="62569" y="49938"/>
                    <a:pt x="47749" y="30959"/>
                    <a:pt x="47749" y="19825"/>
                  </a:cubicBezTo>
                  <a:cubicBezTo>
                    <a:pt x="47749" y="14258"/>
                    <a:pt x="52772" y="8184"/>
                    <a:pt x="61564" y="8184"/>
                  </a:cubicBezTo>
                  <a:cubicBezTo>
                    <a:pt x="69100" y="8184"/>
                    <a:pt x="74124" y="11474"/>
                    <a:pt x="79399" y="15017"/>
                  </a:cubicBezTo>
                  <a:cubicBezTo>
                    <a:pt x="84422" y="18053"/>
                    <a:pt x="89446" y="21343"/>
                    <a:pt x="93214" y="21343"/>
                  </a:cubicBezTo>
                  <a:cubicBezTo>
                    <a:pt x="99494" y="21343"/>
                    <a:pt x="103262" y="15270"/>
                    <a:pt x="103262" y="11221"/>
                  </a:cubicBezTo>
                  <a:cubicBezTo>
                    <a:pt x="103262" y="5654"/>
                    <a:pt x="99243" y="4895"/>
                    <a:pt x="90200" y="2870"/>
                  </a:cubicBezTo>
                  <a:cubicBezTo>
                    <a:pt x="77138" y="87"/>
                    <a:pt x="73621" y="87"/>
                    <a:pt x="69602" y="87"/>
                  </a:cubicBezTo>
                  <a:cubicBezTo>
                    <a:pt x="50009" y="87"/>
                    <a:pt x="40966" y="10968"/>
                    <a:pt x="40966" y="26151"/>
                  </a:cubicBezTo>
                  <a:cubicBezTo>
                    <a:pt x="40966" y="39816"/>
                    <a:pt x="48251" y="53987"/>
                    <a:pt x="56038" y="69423"/>
                  </a:cubicBezTo>
                  <a:close/>
                  <a:moveTo>
                    <a:pt x="59052" y="74990"/>
                  </a:moveTo>
                  <a:cubicBezTo>
                    <a:pt x="65332" y="86630"/>
                    <a:pt x="72868" y="100295"/>
                    <a:pt x="72868" y="118515"/>
                  </a:cubicBezTo>
                  <a:cubicBezTo>
                    <a:pt x="72868" y="135216"/>
                    <a:pt x="63322" y="177475"/>
                    <a:pt x="39962" y="177475"/>
                  </a:cubicBezTo>
                  <a:cubicBezTo>
                    <a:pt x="26146" y="177475"/>
                    <a:pt x="15847" y="166847"/>
                    <a:pt x="15847" y="147615"/>
                  </a:cubicBezTo>
                  <a:cubicBezTo>
                    <a:pt x="15847" y="131673"/>
                    <a:pt x="25141" y="84100"/>
                    <a:pt x="59052" y="74990"/>
                  </a:cubicBezTo>
                  <a:close/>
                </a:path>
              </a:pathLst>
            </a:custGeom>
            <a:solidFill>
              <a:srgbClr val="000000"/>
            </a:solidFill>
            <a:ln w="25213"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80B906D2-9870-67DA-1B97-899BC27FB575}"/>
                </a:ext>
              </a:extLst>
            </p:cNvPr>
            <p:cNvSpPr/>
            <p:nvPr>
              <p:custDataLst>
                <p:tags r:id="rId81"/>
              </p:custDataLst>
            </p:nvPr>
          </p:nvSpPr>
          <p:spPr>
            <a:xfrm>
              <a:off x="9584453" y="4551153"/>
              <a:ext cx="58276" cy="253051"/>
            </a:xfrm>
            <a:custGeom>
              <a:avLst/>
              <a:gdLst>
                <a:gd name="connsiteX0" fmla="*/ 58555 w 58276"/>
                <a:gd name="connsiteY0" fmla="*/ 250607 h 253051"/>
                <a:gd name="connsiteX1" fmla="*/ 54284 w 58276"/>
                <a:gd name="connsiteY1" fmla="*/ 245040 h 253051"/>
                <a:gd name="connsiteX2" fmla="*/ 14847 w 58276"/>
                <a:gd name="connsiteY2" fmla="*/ 126612 h 253051"/>
                <a:gd name="connsiteX3" fmla="*/ 55289 w 58276"/>
                <a:gd name="connsiteY3" fmla="*/ 6919 h 253051"/>
                <a:gd name="connsiteX4" fmla="*/ 58555 w 58276"/>
                <a:gd name="connsiteY4" fmla="*/ 2617 h 253051"/>
                <a:gd name="connsiteX5" fmla="*/ 56043 w 58276"/>
                <a:gd name="connsiteY5" fmla="*/ 87 h 253051"/>
                <a:gd name="connsiteX6" fmla="*/ 16103 w 58276"/>
                <a:gd name="connsiteY6" fmla="*/ 49432 h 253051"/>
                <a:gd name="connsiteX7" fmla="*/ 278 w 58276"/>
                <a:gd name="connsiteY7" fmla="*/ 126612 h 253051"/>
                <a:gd name="connsiteX8" fmla="*/ 16857 w 58276"/>
                <a:gd name="connsiteY8" fmla="*/ 205564 h 253051"/>
                <a:gd name="connsiteX9" fmla="*/ 56043 w 58276"/>
                <a:gd name="connsiteY9" fmla="*/ 253138 h 253051"/>
                <a:gd name="connsiteX10" fmla="*/ 58555 w 58276"/>
                <a:gd name="connsiteY10" fmla="*/ 25060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55" y="250607"/>
                  </a:moveTo>
                  <a:cubicBezTo>
                    <a:pt x="58555" y="249848"/>
                    <a:pt x="58555" y="249342"/>
                    <a:pt x="54284" y="245040"/>
                  </a:cubicBezTo>
                  <a:cubicBezTo>
                    <a:pt x="22886" y="213156"/>
                    <a:pt x="14847" y="165329"/>
                    <a:pt x="14847" y="126612"/>
                  </a:cubicBezTo>
                  <a:cubicBezTo>
                    <a:pt x="14847" y="82581"/>
                    <a:pt x="24393" y="38550"/>
                    <a:pt x="55289" y="6919"/>
                  </a:cubicBezTo>
                  <a:cubicBezTo>
                    <a:pt x="58555" y="3882"/>
                    <a:pt x="58555" y="3376"/>
                    <a:pt x="58555" y="2617"/>
                  </a:cubicBezTo>
                  <a:cubicBezTo>
                    <a:pt x="58555" y="846"/>
                    <a:pt x="57550" y="87"/>
                    <a:pt x="56043" y="87"/>
                  </a:cubicBezTo>
                  <a:cubicBezTo>
                    <a:pt x="53531" y="87"/>
                    <a:pt x="30924" y="17294"/>
                    <a:pt x="16103" y="49432"/>
                  </a:cubicBezTo>
                  <a:cubicBezTo>
                    <a:pt x="3293" y="77267"/>
                    <a:pt x="278" y="105356"/>
                    <a:pt x="278" y="126612"/>
                  </a:cubicBezTo>
                  <a:cubicBezTo>
                    <a:pt x="278" y="146350"/>
                    <a:pt x="3042" y="176969"/>
                    <a:pt x="16857" y="205564"/>
                  </a:cubicBezTo>
                  <a:cubicBezTo>
                    <a:pt x="31928" y="236689"/>
                    <a:pt x="53531" y="253138"/>
                    <a:pt x="56043" y="253138"/>
                  </a:cubicBezTo>
                  <a:cubicBezTo>
                    <a:pt x="57550" y="253138"/>
                    <a:pt x="58555" y="252379"/>
                    <a:pt x="58555" y="250607"/>
                  </a:cubicBezTo>
                  <a:close/>
                </a:path>
              </a:pathLst>
            </a:custGeom>
            <a:solidFill>
              <a:srgbClr val="000000"/>
            </a:solidFill>
            <a:ln w="25213"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E29491B0-CD30-7088-3352-22AA32C9236B}"/>
                </a:ext>
              </a:extLst>
            </p:cNvPr>
            <p:cNvSpPr/>
            <p:nvPr>
              <p:custDataLst>
                <p:tags r:id="rId82"/>
              </p:custDataLst>
            </p:nvPr>
          </p:nvSpPr>
          <p:spPr>
            <a:xfrm>
              <a:off x="9670333" y="4562540"/>
              <a:ext cx="148955" cy="183968"/>
            </a:xfrm>
            <a:custGeom>
              <a:avLst/>
              <a:gdLst>
                <a:gd name="connsiteX0" fmla="*/ 149238 w 148955"/>
                <a:gd name="connsiteY0" fmla="*/ 2617 h 183968"/>
                <a:gd name="connsiteX1" fmla="*/ 146475 w 148955"/>
                <a:gd name="connsiteY1" fmla="*/ 87 h 183968"/>
                <a:gd name="connsiteX2" fmla="*/ 141954 w 148955"/>
                <a:gd name="connsiteY2" fmla="*/ 3882 h 183968"/>
                <a:gd name="connsiteX3" fmla="*/ 129897 w 148955"/>
                <a:gd name="connsiteY3" fmla="*/ 18306 h 183968"/>
                <a:gd name="connsiteX4" fmla="*/ 93976 w 148955"/>
                <a:gd name="connsiteY4" fmla="*/ 87 h 183968"/>
                <a:gd name="connsiteX5" fmla="*/ 31932 w 148955"/>
                <a:gd name="connsiteY5" fmla="*/ 59807 h 183968"/>
                <a:gd name="connsiteX6" fmla="*/ 58056 w 148955"/>
                <a:gd name="connsiteY6" fmla="*/ 95740 h 183968"/>
                <a:gd name="connsiteX7" fmla="*/ 84933 w 148955"/>
                <a:gd name="connsiteY7" fmla="*/ 102825 h 183968"/>
                <a:gd name="connsiteX8" fmla="*/ 108043 w 148955"/>
                <a:gd name="connsiteY8" fmla="*/ 129649 h 183968"/>
                <a:gd name="connsiteX9" fmla="*/ 62829 w 148955"/>
                <a:gd name="connsiteY9" fmla="*/ 176210 h 183968"/>
                <a:gd name="connsiteX10" fmla="*/ 18870 w 148955"/>
                <a:gd name="connsiteY10" fmla="*/ 139265 h 183968"/>
                <a:gd name="connsiteX11" fmla="*/ 20378 w 148955"/>
                <a:gd name="connsiteY11" fmla="*/ 125600 h 183968"/>
                <a:gd name="connsiteX12" fmla="*/ 20880 w 148955"/>
                <a:gd name="connsiteY12" fmla="*/ 123829 h 183968"/>
                <a:gd name="connsiteX13" fmla="*/ 17866 w 148955"/>
                <a:gd name="connsiteY13" fmla="*/ 121045 h 183968"/>
                <a:gd name="connsiteX14" fmla="*/ 15354 w 148955"/>
                <a:gd name="connsiteY14" fmla="*/ 122057 h 183968"/>
                <a:gd name="connsiteX15" fmla="*/ 282 w 148955"/>
                <a:gd name="connsiteY15" fmla="*/ 181524 h 183968"/>
                <a:gd name="connsiteX16" fmla="*/ 3045 w 148955"/>
                <a:gd name="connsiteY16" fmla="*/ 184055 h 183968"/>
                <a:gd name="connsiteX17" fmla="*/ 7567 w 148955"/>
                <a:gd name="connsiteY17" fmla="*/ 180259 h 183968"/>
                <a:gd name="connsiteX18" fmla="*/ 19875 w 148955"/>
                <a:gd name="connsiteY18" fmla="*/ 165835 h 183968"/>
                <a:gd name="connsiteX19" fmla="*/ 62326 w 148955"/>
                <a:gd name="connsiteY19" fmla="*/ 184055 h 183968"/>
                <a:gd name="connsiteX20" fmla="*/ 126129 w 148955"/>
                <a:gd name="connsiteY20" fmla="*/ 119021 h 183968"/>
                <a:gd name="connsiteX21" fmla="*/ 113820 w 148955"/>
                <a:gd name="connsiteY21" fmla="*/ 89414 h 183968"/>
                <a:gd name="connsiteX22" fmla="*/ 81919 w 148955"/>
                <a:gd name="connsiteY22" fmla="*/ 76761 h 183968"/>
                <a:gd name="connsiteX23" fmla="*/ 65089 w 148955"/>
                <a:gd name="connsiteY23" fmla="*/ 72206 h 183968"/>
                <a:gd name="connsiteX24" fmla="*/ 49767 w 148955"/>
                <a:gd name="connsiteY24" fmla="*/ 49179 h 183968"/>
                <a:gd name="connsiteX25" fmla="*/ 93725 w 148955"/>
                <a:gd name="connsiteY25" fmla="*/ 7172 h 183968"/>
                <a:gd name="connsiteX26" fmla="*/ 129897 w 148955"/>
                <a:gd name="connsiteY26" fmla="*/ 46395 h 183968"/>
                <a:gd name="connsiteX27" fmla="*/ 128892 w 148955"/>
                <a:gd name="connsiteY27" fmla="*/ 60566 h 183968"/>
                <a:gd name="connsiteX28" fmla="*/ 131906 w 148955"/>
                <a:gd name="connsiteY28" fmla="*/ 63096 h 183968"/>
                <a:gd name="connsiteX29" fmla="*/ 135674 w 148955"/>
                <a:gd name="connsiteY29" fmla="*/ 58035 h 183968"/>
                <a:gd name="connsiteX30" fmla="*/ 149238 w 148955"/>
                <a:gd name="connsiteY30" fmla="*/ 261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8955" h="183968">
                  <a:moveTo>
                    <a:pt x="149238" y="2617"/>
                  </a:moveTo>
                  <a:cubicBezTo>
                    <a:pt x="149238" y="1858"/>
                    <a:pt x="148736" y="87"/>
                    <a:pt x="146475" y="87"/>
                  </a:cubicBezTo>
                  <a:cubicBezTo>
                    <a:pt x="145219" y="87"/>
                    <a:pt x="144968" y="340"/>
                    <a:pt x="141954" y="3882"/>
                  </a:cubicBezTo>
                  <a:lnTo>
                    <a:pt x="129897" y="18306"/>
                  </a:lnTo>
                  <a:cubicBezTo>
                    <a:pt x="123366" y="6413"/>
                    <a:pt x="110304" y="87"/>
                    <a:pt x="93976" y="87"/>
                  </a:cubicBezTo>
                  <a:cubicBezTo>
                    <a:pt x="62075" y="87"/>
                    <a:pt x="31932" y="29188"/>
                    <a:pt x="31932" y="59807"/>
                  </a:cubicBezTo>
                  <a:cubicBezTo>
                    <a:pt x="31932" y="80304"/>
                    <a:pt x="45245" y="91944"/>
                    <a:pt x="58056" y="95740"/>
                  </a:cubicBezTo>
                  <a:lnTo>
                    <a:pt x="84933" y="102825"/>
                  </a:lnTo>
                  <a:cubicBezTo>
                    <a:pt x="94228" y="105103"/>
                    <a:pt x="108043" y="108899"/>
                    <a:pt x="108043" y="129649"/>
                  </a:cubicBezTo>
                  <a:cubicBezTo>
                    <a:pt x="108043" y="152423"/>
                    <a:pt x="87445" y="176210"/>
                    <a:pt x="62829" y="176210"/>
                  </a:cubicBezTo>
                  <a:cubicBezTo>
                    <a:pt x="46753" y="176210"/>
                    <a:pt x="18870" y="170643"/>
                    <a:pt x="18870" y="139265"/>
                  </a:cubicBezTo>
                  <a:cubicBezTo>
                    <a:pt x="18870" y="133192"/>
                    <a:pt x="20126" y="127118"/>
                    <a:pt x="20378" y="125600"/>
                  </a:cubicBezTo>
                  <a:cubicBezTo>
                    <a:pt x="20629" y="124588"/>
                    <a:pt x="20880" y="124335"/>
                    <a:pt x="20880" y="123829"/>
                  </a:cubicBezTo>
                  <a:cubicBezTo>
                    <a:pt x="20880" y="121298"/>
                    <a:pt x="19122" y="121045"/>
                    <a:pt x="17866" y="121045"/>
                  </a:cubicBezTo>
                  <a:cubicBezTo>
                    <a:pt x="16610" y="121045"/>
                    <a:pt x="16107" y="121298"/>
                    <a:pt x="15354" y="122057"/>
                  </a:cubicBezTo>
                  <a:cubicBezTo>
                    <a:pt x="14349" y="123069"/>
                    <a:pt x="282" y="180765"/>
                    <a:pt x="282" y="181524"/>
                  </a:cubicBezTo>
                  <a:cubicBezTo>
                    <a:pt x="282" y="183043"/>
                    <a:pt x="1538" y="184055"/>
                    <a:pt x="3045" y="184055"/>
                  </a:cubicBezTo>
                  <a:cubicBezTo>
                    <a:pt x="4301" y="184055"/>
                    <a:pt x="4553" y="183802"/>
                    <a:pt x="7567" y="180259"/>
                  </a:cubicBezTo>
                  <a:lnTo>
                    <a:pt x="19875" y="165835"/>
                  </a:lnTo>
                  <a:cubicBezTo>
                    <a:pt x="30676" y="180512"/>
                    <a:pt x="47757" y="184055"/>
                    <a:pt x="62326" y="184055"/>
                  </a:cubicBezTo>
                  <a:cubicBezTo>
                    <a:pt x="96488" y="184055"/>
                    <a:pt x="126129" y="150399"/>
                    <a:pt x="126129" y="119021"/>
                  </a:cubicBezTo>
                  <a:cubicBezTo>
                    <a:pt x="126129" y="101560"/>
                    <a:pt x="117588" y="92956"/>
                    <a:pt x="113820" y="89414"/>
                  </a:cubicBezTo>
                  <a:cubicBezTo>
                    <a:pt x="108043" y="83594"/>
                    <a:pt x="104275" y="82581"/>
                    <a:pt x="81919" y="76761"/>
                  </a:cubicBezTo>
                  <a:cubicBezTo>
                    <a:pt x="76393" y="75243"/>
                    <a:pt x="67350" y="72712"/>
                    <a:pt x="65089" y="72206"/>
                  </a:cubicBezTo>
                  <a:cubicBezTo>
                    <a:pt x="58307" y="69929"/>
                    <a:pt x="49767" y="62590"/>
                    <a:pt x="49767" y="49179"/>
                  </a:cubicBezTo>
                  <a:cubicBezTo>
                    <a:pt x="49767" y="28681"/>
                    <a:pt x="69862" y="7172"/>
                    <a:pt x="93725" y="7172"/>
                  </a:cubicBezTo>
                  <a:cubicBezTo>
                    <a:pt x="114574" y="7172"/>
                    <a:pt x="129897" y="18053"/>
                    <a:pt x="129897" y="46395"/>
                  </a:cubicBezTo>
                  <a:cubicBezTo>
                    <a:pt x="129897" y="54493"/>
                    <a:pt x="128892" y="59048"/>
                    <a:pt x="128892" y="60566"/>
                  </a:cubicBezTo>
                  <a:cubicBezTo>
                    <a:pt x="128892" y="60819"/>
                    <a:pt x="128892" y="63096"/>
                    <a:pt x="131906" y="63096"/>
                  </a:cubicBezTo>
                  <a:cubicBezTo>
                    <a:pt x="134418" y="63096"/>
                    <a:pt x="134669" y="62337"/>
                    <a:pt x="135674" y="58035"/>
                  </a:cubicBezTo>
                  <a:lnTo>
                    <a:pt x="149238" y="2617"/>
                  </a:lnTo>
                  <a:close/>
                </a:path>
              </a:pathLst>
            </a:custGeom>
            <a:solidFill>
              <a:srgbClr val="000000"/>
            </a:solidFill>
            <a:ln w="25213"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F680EFA0-A5AA-5861-D35C-D43781F3F94E}"/>
                </a:ext>
              </a:extLst>
            </p:cNvPr>
            <p:cNvSpPr/>
            <p:nvPr>
              <p:custDataLst>
                <p:tags r:id="rId83"/>
              </p:custDataLst>
            </p:nvPr>
          </p:nvSpPr>
          <p:spPr>
            <a:xfrm>
              <a:off x="9824487" y="4655966"/>
              <a:ext cx="86509" cy="124703"/>
            </a:xfrm>
            <a:custGeom>
              <a:avLst/>
              <a:gdLst>
                <a:gd name="connsiteX0" fmla="*/ 42137 w 86509"/>
                <a:gd name="connsiteY0" fmla="*/ 5402 h 124703"/>
                <a:gd name="connsiteX1" fmla="*/ 42840 w 86509"/>
                <a:gd name="connsiteY1" fmla="*/ 2568 h 124703"/>
                <a:gd name="connsiteX2" fmla="*/ 40027 w 86509"/>
                <a:gd name="connsiteY2" fmla="*/ 88 h 124703"/>
                <a:gd name="connsiteX3" fmla="*/ 17520 w 86509"/>
                <a:gd name="connsiteY3" fmla="*/ 1860 h 124703"/>
                <a:gd name="connsiteX4" fmla="*/ 13652 w 86509"/>
                <a:gd name="connsiteY4" fmla="*/ 5934 h 124703"/>
                <a:gd name="connsiteX5" fmla="*/ 18223 w 86509"/>
                <a:gd name="connsiteY5" fmla="*/ 8414 h 124703"/>
                <a:gd name="connsiteX6" fmla="*/ 26663 w 86509"/>
                <a:gd name="connsiteY6" fmla="*/ 11071 h 124703"/>
                <a:gd name="connsiteX7" fmla="*/ 25960 w 86509"/>
                <a:gd name="connsiteY7" fmla="*/ 14968 h 124703"/>
                <a:gd name="connsiteX8" fmla="*/ 1168 w 86509"/>
                <a:gd name="connsiteY8" fmla="*/ 115226 h 124703"/>
                <a:gd name="connsiteX9" fmla="*/ 288 w 86509"/>
                <a:gd name="connsiteY9" fmla="*/ 119123 h 124703"/>
                <a:gd name="connsiteX10" fmla="*/ 6267 w 86509"/>
                <a:gd name="connsiteY10" fmla="*/ 124792 h 124703"/>
                <a:gd name="connsiteX11" fmla="*/ 14355 w 86509"/>
                <a:gd name="connsiteY11" fmla="*/ 117352 h 124703"/>
                <a:gd name="connsiteX12" fmla="*/ 22971 w 86509"/>
                <a:gd name="connsiteY12" fmla="*/ 82988 h 124703"/>
                <a:gd name="connsiteX13" fmla="*/ 45478 w 86509"/>
                <a:gd name="connsiteY13" fmla="*/ 97513 h 124703"/>
                <a:gd name="connsiteX14" fmla="*/ 45126 w 86509"/>
                <a:gd name="connsiteY14" fmla="*/ 101056 h 124703"/>
                <a:gd name="connsiteX15" fmla="*/ 44423 w 86509"/>
                <a:gd name="connsiteY15" fmla="*/ 106547 h 124703"/>
                <a:gd name="connsiteX16" fmla="*/ 63061 w 86509"/>
                <a:gd name="connsiteY16" fmla="*/ 124792 h 124703"/>
                <a:gd name="connsiteX17" fmla="*/ 85392 w 86509"/>
                <a:gd name="connsiteY17" fmla="*/ 97690 h 124703"/>
                <a:gd name="connsiteX18" fmla="*/ 82578 w 86509"/>
                <a:gd name="connsiteY18" fmla="*/ 95387 h 124703"/>
                <a:gd name="connsiteX19" fmla="*/ 79062 w 86509"/>
                <a:gd name="connsiteY19" fmla="*/ 99638 h 124703"/>
                <a:gd name="connsiteX20" fmla="*/ 63588 w 86509"/>
                <a:gd name="connsiteY20" fmla="*/ 119832 h 124703"/>
                <a:gd name="connsiteX21" fmla="*/ 57434 w 86509"/>
                <a:gd name="connsiteY21" fmla="*/ 110621 h 124703"/>
                <a:gd name="connsiteX22" fmla="*/ 58489 w 86509"/>
                <a:gd name="connsiteY22" fmla="*/ 102650 h 124703"/>
                <a:gd name="connsiteX23" fmla="*/ 59368 w 86509"/>
                <a:gd name="connsiteY23" fmla="*/ 97159 h 124703"/>
                <a:gd name="connsiteX24" fmla="*/ 30883 w 86509"/>
                <a:gd name="connsiteY24" fmla="*/ 78382 h 124703"/>
                <a:gd name="connsiteX25" fmla="*/ 45478 w 86509"/>
                <a:gd name="connsiteY25" fmla="*/ 66691 h 124703"/>
                <a:gd name="connsiteX26" fmla="*/ 73083 w 86509"/>
                <a:gd name="connsiteY26" fmla="*/ 49863 h 124703"/>
                <a:gd name="connsiteX27" fmla="*/ 78886 w 86509"/>
                <a:gd name="connsiteY27" fmla="*/ 52166 h 124703"/>
                <a:gd name="connsiteX28" fmla="*/ 69743 w 86509"/>
                <a:gd name="connsiteY28" fmla="*/ 62086 h 124703"/>
                <a:gd name="connsiteX29" fmla="*/ 76776 w 86509"/>
                <a:gd name="connsiteY29" fmla="*/ 68640 h 124703"/>
                <a:gd name="connsiteX30" fmla="*/ 86798 w 86509"/>
                <a:gd name="connsiteY30" fmla="*/ 57303 h 124703"/>
                <a:gd name="connsiteX31" fmla="*/ 73259 w 86509"/>
                <a:gd name="connsiteY31" fmla="*/ 44903 h 124703"/>
                <a:gd name="connsiteX32" fmla="*/ 45126 w 86509"/>
                <a:gd name="connsiteY32" fmla="*/ 60491 h 124703"/>
                <a:gd name="connsiteX33" fmla="*/ 24729 w 86509"/>
                <a:gd name="connsiteY33" fmla="*/ 76079 h 124703"/>
                <a:gd name="connsiteX34" fmla="*/ 42137 w 86509"/>
                <a:gd name="connsiteY34" fmla="*/ 5402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509" h="124703">
                  <a:moveTo>
                    <a:pt x="42137" y="5402"/>
                  </a:moveTo>
                  <a:cubicBezTo>
                    <a:pt x="42313" y="5048"/>
                    <a:pt x="42840" y="2745"/>
                    <a:pt x="42840" y="2568"/>
                  </a:cubicBezTo>
                  <a:cubicBezTo>
                    <a:pt x="42840" y="1682"/>
                    <a:pt x="42137" y="88"/>
                    <a:pt x="40027" y="88"/>
                  </a:cubicBezTo>
                  <a:cubicBezTo>
                    <a:pt x="36510" y="88"/>
                    <a:pt x="21916" y="1505"/>
                    <a:pt x="17520" y="1860"/>
                  </a:cubicBezTo>
                  <a:cubicBezTo>
                    <a:pt x="16113" y="2037"/>
                    <a:pt x="13652" y="2214"/>
                    <a:pt x="13652" y="5934"/>
                  </a:cubicBezTo>
                  <a:cubicBezTo>
                    <a:pt x="13652" y="8414"/>
                    <a:pt x="16113" y="8414"/>
                    <a:pt x="18223" y="8414"/>
                  </a:cubicBezTo>
                  <a:cubicBezTo>
                    <a:pt x="26663" y="8414"/>
                    <a:pt x="26663" y="9653"/>
                    <a:pt x="26663" y="11071"/>
                  </a:cubicBezTo>
                  <a:cubicBezTo>
                    <a:pt x="26663" y="12311"/>
                    <a:pt x="26312" y="13373"/>
                    <a:pt x="25960" y="14968"/>
                  </a:cubicBezTo>
                  <a:lnTo>
                    <a:pt x="1168" y="115226"/>
                  </a:lnTo>
                  <a:cubicBezTo>
                    <a:pt x="288" y="118415"/>
                    <a:pt x="288" y="118769"/>
                    <a:pt x="288" y="119123"/>
                  </a:cubicBezTo>
                  <a:cubicBezTo>
                    <a:pt x="288" y="121780"/>
                    <a:pt x="2398" y="124792"/>
                    <a:pt x="6267" y="124792"/>
                  </a:cubicBezTo>
                  <a:cubicBezTo>
                    <a:pt x="11014" y="124792"/>
                    <a:pt x="13300" y="121249"/>
                    <a:pt x="14355" y="117352"/>
                  </a:cubicBezTo>
                  <a:cubicBezTo>
                    <a:pt x="14707" y="116643"/>
                    <a:pt x="22268" y="85468"/>
                    <a:pt x="22971" y="82988"/>
                  </a:cubicBezTo>
                  <a:cubicBezTo>
                    <a:pt x="35455" y="84228"/>
                    <a:pt x="45478" y="88302"/>
                    <a:pt x="45478" y="97513"/>
                  </a:cubicBezTo>
                  <a:cubicBezTo>
                    <a:pt x="45478" y="98398"/>
                    <a:pt x="45478" y="99284"/>
                    <a:pt x="45126" y="101056"/>
                  </a:cubicBezTo>
                  <a:cubicBezTo>
                    <a:pt x="44423" y="103713"/>
                    <a:pt x="44423" y="104598"/>
                    <a:pt x="44423" y="106547"/>
                  </a:cubicBezTo>
                  <a:cubicBezTo>
                    <a:pt x="44423" y="119123"/>
                    <a:pt x="54621" y="124792"/>
                    <a:pt x="63061" y="124792"/>
                  </a:cubicBezTo>
                  <a:cubicBezTo>
                    <a:pt x="80117" y="124792"/>
                    <a:pt x="85392" y="97867"/>
                    <a:pt x="85392" y="97690"/>
                  </a:cubicBezTo>
                  <a:cubicBezTo>
                    <a:pt x="85392" y="95387"/>
                    <a:pt x="83106" y="95387"/>
                    <a:pt x="82578" y="95387"/>
                  </a:cubicBezTo>
                  <a:cubicBezTo>
                    <a:pt x="80117" y="95387"/>
                    <a:pt x="79941" y="96273"/>
                    <a:pt x="79062" y="99638"/>
                  </a:cubicBezTo>
                  <a:cubicBezTo>
                    <a:pt x="76952" y="107255"/>
                    <a:pt x="72204" y="119832"/>
                    <a:pt x="63588" y="119832"/>
                  </a:cubicBezTo>
                  <a:cubicBezTo>
                    <a:pt x="58841" y="119832"/>
                    <a:pt x="57434" y="115404"/>
                    <a:pt x="57434" y="110621"/>
                  </a:cubicBezTo>
                  <a:cubicBezTo>
                    <a:pt x="57434" y="107610"/>
                    <a:pt x="57434" y="107255"/>
                    <a:pt x="58489" y="102650"/>
                  </a:cubicBezTo>
                  <a:cubicBezTo>
                    <a:pt x="58665" y="102118"/>
                    <a:pt x="59368" y="99107"/>
                    <a:pt x="59368" y="97159"/>
                  </a:cubicBezTo>
                  <a:cubicBezTo>
                    <a:pt x="59368" y="81393"/>
                    <a:pt x="38268" y="78914"/>
                    <a:pt x="30883" y="78382"/>
                  </a:cubicBezTo>
                  <a:cubicBezTo>
                    <a:pt x="35983" y="75194"/>
                    <a:pt x="42488" y="69348"/>
                    <a:pt x="45478" y="66691"/>
                  </a:cubicBezTo>
                  <a:cubicBezTo>
                    <a:pt x="54445" y="58189"/>
                    <a:pt x="63237" y="49863"/>
                    <a:pt x="73083" y="49863"/>
                  </a:cubicBezTo>
                  <a:cubicBezTo>
                    <a:pt x="75193" y="49863"/>
                    <a:pt x="77479" y="50395"/>
                    <a:pt x="78886" y="52166"/>
                  </a:cubicBezTo>
                  <a:cubicBezTo>
                    <a:pt x="71325" y="53406"/>
                    <a:pt x="69743" y="59429"/>
                    <a:pt x="69743" y="62086"/>
                  </a:cubicBezTo>
                  <a:cubicBezTo>
                    <a:pt x="69743" y="65983"/>
                    <a:pt x="72732" y="68640"/>
                    <a:pt x="76776" y="68640"/>
                  </a:cubicBezTo>
                  <a:cubicBezTo>
                    <a:pt x="81523" y="68640"/>
                    <a:pt x="86798" y="64743"/>
                    <a:pt x="86798" y="57303"/>
                  </a:cubicBezTo>
                  <a:cubicBezTo>
                    <a:pt x="86798" y="51458"/>
                    <a:pt x="82578" y="44903"/>
                    <a:pt x="73259" y="44903"/>
                  </a:cubicBezTo>
                  <a:cubicBezTo>
                    <a:pt x="63237" y="44903"/>
                    <a:pt x="54093" y="52166"/>
                    <a:pt x="45126" y="60491"/>
                  </a:cubicBezTo>
                  <a:cubicBezTo>
                    <a:pt x="37741" y="67577"/>
                    <a:pt x="31938" y="73068"/>
                    <a:pt x="24729" y="76079"/>
                  </a:cubicBezTo>
                  <a:lnTo>
                    <a:pt x="42137" y="5402"/>
                  </a:lnTo>
                  <a:close/>
                </a:path>
              </a:pathLst>
            </a:custGeom>
            <a:solidFill>
              <a:srgbClr val="000000"/>
            </a:solidFill>
            <a:ln w="25213"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55681C22-CB89-92A1-56B1-51253F58B427}"/>
                </a:ext>
              </a:extLst>
            </p:cNvPr>
            <p:cNvSpPr/>
            <p:nvPr>
              <p:custDataLst>
                <p:tags r:id="rId84"/>
              </p:custDataLst>
            </p:nvPr>
          </p:nvSpPr>
          <p:spPr>
            <a:xfrm>
              <a:off x="9949207" y="4551153"/>
              <a:ext cx="58276" cy="253051"/>
            </a:xfrm>
            <a:custGeom>
              <a:avLst/>
              <a:gdLst>
                <a:gd name="connsiteX0" fmla="*/ 58569 w 58276"/>
                <a:gd name="connsiteY0" fmla="*/ 126612 h 253051"/>
                <a:gd name="connsiteX1" fmla="*/ 41991 w 58276"/>
                <a:gd name="connsiteY1" fmla="*/ 47660 h 253051"/>
                <a:gd name="connsiteX2" fmla="*/ 2805 w 58276"/>
                <a:gd name="connsiteY2" fmla="*/ 87 h 253051"/>
                <a:gd name="connsiteX3" fmla="*/ 293 w 58276"/>
                <a:gd name="connsiteY3" fmla="*/ 2617 h 253051"/>
                <a:gd name="connsiteX4" fmla="*/ 5066 w 58276"/>
                <a:gd name="connsiteY4" fmla="*/ 8437 h 253051"/>
                <a:gd name="connsiteX5" fmla="*/ 44000 w 58276"/>
                <a:gd name="connsiteY5" fmla="*/ 126612 h 253051"/>
                <a:gd name="connsiteX6" fmla="*/ 3559 w 58276"/>
                <a:gd name="connsiteY6" fmla="*/ 246305 h 253051"/>
                <a:gd name="connsiteX7" fmla="*/ 293 w 58276"/>
                <a:gd name="connsiteY7" fmla="*/ 250607 h 253051"/>
                <a:gd name="connsiteX8" fmla="*/ 2805 w 58276"/>
                <a:gd name="connsiteY8" fmla="*/ 253138 h 253051"/>
                <a:gd name="connsiteX9" fmla="*/ 42744 w 58276"/>
                <a:gd name="connsiteY9" fmla="*/ 203793 h 253051"/>
                <a:gd name="connsiteX10" fmla="*/ 58569 w 58276"/>
                <a:gd name="connsiteY10" fmla="*/ 12661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69" y="126612"/>
                  </a:moveTo>
                  <a:cubicBezTo>
                    <a:pt x="58569" y="106874"/>
                    <a:pt x="55806" y="76255"/>
                    <a:pt x="41991" y="47660"/>
                  </a:cubicBezTo>
                  <a:cubicBezTo>
                    <a:pt x="26919" y="16535"/>
                    <a:pt x="5317" y="87"/>
                    <a:pt x="2805" y="87"/>
                  </a:cubicBezTo>
                  <a:cubicBezTo>
                    <a:pt x="1298" y="87"/>
                    <a:pt x="293" y="1099"/>
                    <a:pt x="293" y="2617"/>
                  </a:cubicBezTo>
                  <a:cubicBezTo>
                    <a:pt x="293" y="3376"/>
                    <a:pt x="293" y="3882"/>
                    <a:pt x="5066" y="8437"/>
                  </a:cubicBezTo>
                  <a:cubicBezTo>
                    <a:pt x="29683" y="33489"/>
                    <a:pt x="44000" y="73725"/>
                    <a:pt x="44000" y="126612"/>
                  </a:cubicBezTo>
                  <a:cubicBezTo>
                    <a:pt x="44000" y="169884"/>
                    <a:pt x="34706" y="214421"/>
                    <a:pt x="3559" y="246305"/>
                  </a:cubicBezTo>
                  <a:cubicBezTo>
                    <a:pt x="293" y="249342"/>
                    <a:pt x="293" y="249848"/>
                    <a:pt x="293" y="250607"/>
                  </a:cubicBezTo>
                  <a:cubicBezTo>
                    <a:pt x="293" y="252126"/>
                    <a:pt x="1298" y="253138"/>
                    <a:pt x="2805" y="253138"/>
                  </a:cubicBezTo>
                  <a:cubicBezTo>
                    <a:pt x="5317" y="253138"/>
                    <a:pt x="27924" y="235930"/>
                    <a:pt x="42744" y="203793"/>
                  </a:cubicBezTo>
                  <a:cubicBezTo>
                    <a:pt x="55555" y="175957"/>
                    <a:pt x="58569" y="147868"/>
                    <a:pt x="58569" y="126612"/>
                  </a:cubicBezTo>
                  <a:close/>
                </a:path>
              </a:pathLst>
            </a:custGeom>
            <a:solidFill>
              <a:srgbClr val="000000"/>
            </a:solidFill>
            <a:ln w="25213"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4F60C2C0-258F-76FC-1D02-AAFBBFCE1DBB}"/>
                </a:ext>
              </a:extLst>
            </p:cNvPr>
            <p:cNvSpPr/>
            <p:nvPr>
              <p:custDataLst>
                <p:tags r:id="rId85"/>
              </p:custDataLst>
            </p:nvPr>
          </p:nvSpPr>
          <p:spPr>
            <a:xfrm>
              <a:off x="10046893" y="4551153"/>
              <a:ext cx="58276" cy="253051"/>
            </a:xfrm>
            <a:custGeom>
              <a:avLst/>
              <a:gdLst>
                <a:gd name="connsiteX0" fmla="*/ 58573 w 58276"/>
                <a:gd name="connsiteY0" fmla="*/ 126612 h 253051"/>
                <a:gd name="connsiteX1" fmla="*/ 41995 w 58276"/>
                <a:gd name="connsiteY1" fmla="*/ 47660 h 253051"/>
                <a:gd name="connsiteX2" fmla="*/ 2809 w 58276"/>
                <a:gd name="connsiteY2" fmla="*/ 87 h 253051"/>
                <a:gd name="connsiteX3" fmla="*/ 297 w 58276"/>
                <a:gd name="connsiteY3" fmla="*/ 2617 h 253051"/>
                <a:gd name="connsiteX4" fmla="*/ 5070 w 58276"/>
                <a:gd name="connsiteY4" fmla="*/ 8437 h 253051"/>
                <a:gd name="connsiteX5" fmla="*/ 44004 w 58276"/>
                <a:gd name="connsiteY5" fmla="*/ 126612 h 253051"/>
                <a:gd name="connsiteX6" fmla="*/ 3563 w 58276"/>
                <a:gd name="connsiteY6" fmla="*/ 246305 h 253051"/>
                <a:gd name="connsiteX7" fmla="*/ 297 w 58276"/>
                <a:gd name="connsiteY7" fmla="*/ 250607 h 253051"/>
                <a:gd name="connsiteX8" fmla="*/ 2809 w 58276"/>
                <a:gd name="connsiteY8" fmla="*/ 253138 h 253051"/>
                <a:gd name="connsiteX9" fmla="*/ 42748 w 58276"/>
                <a:gd name="connsiteY9" fmla="*/ 203793 h 253051"/>
                <a:gd name="connsiteX10" fmla="*/ 58573 w 58276"/>
                <a:gd name="connsiteY10" fmla="*/ 12661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73" y="126612"/>
                  </a:moveTo>
                  <a:cubicBezTo>
                    <a:pt x="58573" y="106874"/>
                    <a:pt x="55810" y="76255"/>
                    <a:pt x="41995" y="47660"/>
                  </a:cubicBezTo>
                  <a:cubicBezTo>
                    <a:pt x="26923" y="16535"/>
                    <a:pt x="5321" y="87"/>
                    <a:pt x="2809" y="87"/>
                  </a:cubicBezTo>
                  <a:cubicBezTo>
                    <a:pt x="1302" y="87"/>
                    <a:pt x="297" y="1099"/>
                    <a:pt x="297" y="2617"/>
                  </a:cubicBezTo>
                  <a:cubicBezTo>
                    <a:pt x="297" y="3376"/>
                    <a:pt x="297" y="3882"/>
                    <a:pt x="5070" y="8437"/>
                  </a:cubicBezTo>
                  <a:cubicBezTo>
                    <a:pt x="29686" y="33489"/>
                    <a:pt x="44004" y="73725"/>
                    <a:pt x="44004" y="126612"/>
                  </a:cubicBezTo>
                  <a:cubicBezTo>
                    <a:pt x="44004" y="169884"/>
                    <a:pt x="34710" y="214421"/>
                    <a:pt x="3563" y="246305"/>
                  </a:cubicBezTo>
                  <a:cubicBezTo>
                    <a:pt x="297" y="249342"/>
                    <a:pt x="297" y="249848"/>
                    <a:pt x="297" y="250607"/>
                  </a:cubicBezTo>
                  <a:cubicBezTo>
                    <a:pt x="297" y="252126"/>
                    <a:pt x="1302" y="253138"/>
                    <a:pt x="2809" y="253138"/>
                  </a:cubicBezTo>
                  <a:cubicBezTo>
                    <a:pt x="5321" y="253138"/>
                    <a:pt x="27928" y="235930"/>
                    <a:pt x="42748" y="203793"/>
                  </a:cubicBezTo>
                  <a:cubicBezTo>
                    <a:pt x="55559" y="175957"/>
                    <a:pt x="58573" y="147868"/>
                    <a:pt x="58573" y="126612"/>
                  </a:cubicBezTo>
                  <a:close/>
                </a:path>
              </a:pathLst>
            </a:custGeom>
            <a:solidFill>
              <a:srgbClr val="000000"/>
            </a:solidFill>
            <a:ln w="25213" cap="flat">
              <a:noFill/>
              <a:prstDash val="solid"/>
              <a:miter/>
            </a:ln>
          </p:spPr>
          <p:txBody>
            <a:bodyPr rtlCol="0" anchor="ctr"/>
            <a:lstStyle/>
            <a:p>
              <a:endParaRPr lang="en-CN"/>
            </a:p>
          </p:txBody>
        </p:sp>
      </p:grpSp>
      <p:sp>
        <p:nvSpPr>
          <p:cNvPr id="18467" name="TextBox 18466">
            <a:extLst>
              <a:ext uri="{FF2B5EF4-FFF2-40B4-BE49-F238E27FC236}">
                <a16:creationId xmlns:a16="http://schemas.microsoft.com/office/drawing/2014/main" id="{014CE71F-03F3-347C-EDDB-B04CAB210068}"/>
              </a:ext>
            </a:extLst>
          </p:cNvPr>
          <p:cNvSpPr txBox="1"/>
          <p:nvPr/>
        </p:nvSpPr>
        <p:spPr>
          <a:xfrm>
            <a:off x="192732" y="4230349"/>
            <a:ext cx="11759975"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为了近似的评分函数</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g</a:t>
            </a:r>
            <a:r>
              <a:rPr lang="en-CN" sz="2000" dirty="0">
                <a:latin typeface="Microsoft YaHei" panose="020B0503020204020204" pitchFamily="34" charset="-122"/>
                <a:ea typeface="Microsoft YaHei" panose="020B0503020204020204" pitchFamily="34" charset="-122"/>
              </a:rPr>
              <a:t>，NeuSum计算了用于训练的标签分布Q，并使用KL散度来缩小模型预测分布P和训练标签分布Q之间的距离。</a:t>
            </a:r>
          </a:p>
        </p:txBody>
      </p:sp>
      <p:grpSp>
        <p:nvGrpSpPr>
          <p:cNvPr id="18516" name="Group 18515" descr="\documentclass{article}&#10;\usepackage{amsmath, amsfonts , amssymb, bm}&#10;\pagestyle{empty}&#10;\begin{document}&#10;&#10;\begin{equation*}&#10;    Q(S_i)=\frac{\mathrm{exp}(\tau g(S_i))}{\sum^L_{k=1}\mathrm{exp}(\tau g(S_k))}&#10;\end{equation*}&#10;\begin{equation*}&#10;J=D_{KL}(P||Q)&#10;\end{equation*}&#10;&#10;&#10;\end{document}" title="IguanaTex Vector Display">
            <a:extLst>
              <a:ext uri="{FF2B5EF4-FFF2-40B4-BE49-F238E27FC236}">
                <a16:creationId xmlns:a16="http://schemas.microsoft.com/office/drawing/2014/main" id="{EE5356B4-626F-A3EF-D867-F59E397CAB6A}"/>
              </a:ext>
            </a:extLst>
          </p:cNvPr>
          <p:cNvGrpSpPr>
            <a:grpSpLocks noChangeAspect="1"/>
          </p:cNvGrpSpPr>
          <p:nvPr>
            <p:custDataLst>
              <p:tags r:id="rId4"/>
            </p:custDataLst>
          </p:nvPr>
        </p:nvGrpSpPr>
        <p:grpSpPr>
          <a:xfrm>
            <a:off x="4220520" y="5373676"/>
            <a:ext cx="3010617" cy="1062227"/>
            <a:chOff x="6959755" y="4121863"/>
            <a:chExt cx="3010617" cy="1062227"/>
          </a:xfrm>
        </p:grpSpPr>
        <p:sp>
          <p:nvSpPr>
            <p:cNvPr id="18471" name="Freeform 18470">
              <a:extLst>
                <a:ext uri="{FF2B5EF4-FFF2-40B4-BE49-F238E27FC236}">
                  <a16:creationId xmlns:a16="http://schemas.microsoft.com/office/drawing/2014/main" id="{134D8DEA-896E-66CB-C6A5-E38FE9B27EAD}"/>
                </a:ext>
              </a:extLst>
            </p:cNvPr>
            <p:cNvSpPr/>
            <p:nvPr>
              <p:custDataLst>
                <p:tags r:id="rId5"/>
              </p:custDataLst>
            </p:nvPr>
          </p:nvSpPr>
          <p:spPr>
            <a:xfrm>
              <a:off x="6959755" y="4300195"/>
              <a:ext cx="174858" cy="222202"/>
            </a:xfrm>
            <a:custGeom>
              <a:avLst/>
              <a:gdLst>
                <a:gd name="connsiteX0" fmla="*/ 98610 w 174858"/>
                <a:gd name="connsiteY0" fmla="*/ 172847 h 222202"/>
                <a:gd name="connsiteX1" fmla="*/ 175032 w 174858"/>
                <a:gd name="connsiteY1" fmla="*/ 66566 h 222202"/>
                <a:gd name="connsiteX2" fmla="*/ 110504 w 174858"/>
                <a:gd name="connsiteY2" fmla="*/ 78 h 222202"/>
                <a:gd name="connsiteX3" fmla="*/ 174 w 174858"/>
                <a:gd name="connsiteY3" fmla="*/ 113774 h 222202"/>
                <a:gd name="connsiteX4" fmla="*/ 64955 w 174858"/>
                <a:gd name="connsiteY4" fmla="*/ 179768 h 222202"/>
                <a:gd name="connsiteX5" fmla="*/ 89754 w 174858"/>
                <a:gd name="connsiteY5" fmla="*/ 176060 h 222202"/>
                <a:gd name="connsiteX6" fmla="*/ 88741 w 174858"/>
                <a:gd name="connsiteY6" fmla="*/ 195092 h 222202"/>
                <a:gd name="connsiteX7" fmla="*/ 109745 w 174858"/>
                <a:gd name="connsiteY7" fmla="*/ 222280 h 222202"/>
                <a:gd name="connsiteX8" fmla="*/ 152004 w 174858"/>
                <a:gd name="connsiteY8" fmla="*/ 174330 h 222202"/>
                <a:gd name="connsiteX9" fmla="*/ 149221 w 174858"/>
                <a:gd name="connsiteY9" fmla="*/ 171858 h 222202"/>
                <a:gd name="connsiteX10" fmla="*/ 146184 w 174858"/>
                <a:gd name="connsiteY10" fmla="*/ 174577 h 222202"/>
                <a:gd name="connsiteX11" fmla="*/ 116577 w 174858"/>
                <a:gd name="connsiteY11" fmla="*/ 198305 h 222202"/>
                <a:gd name="connsiteX12" fmla="*/ 98610 w 174858"/>
                <a:gd name="connsiteY12" fmla="*/ 172847 h 222202"/>
                <a:gd name="connsiteX13" fmla="*/ 50784 w 174858"/>
                <a:gd name="connsiteY13" fmla="*/ 170870 h 222202"/>
                <a:gd name="connsiteX14" fmla="*/ 22442 w 174858"/>
                <a:gd name="connsiteY14" fmla="*/ 121684 h 222202"/>
                <a:gd name="connsiteX15" fmla="*/ 48253 w 174858"/>
                <a:gd name="connsiteY15" fmla="*/ 42838 h 222202"/>
                <a:gd name="connsiteX16" fmla="*/ 108986 w 174858"/>
                <a:gd name="connsiteY16" fmla="*/ 6257 h 222202"/>
                <a:gd name="connsiteX17" fmla="*/ 152763 w 174858"/>
                <a:gd name="connsiteY17" fmla="*/ 58656 h 222202"/>
                <a:gd name="connsiteX18" fmla="*/ 97345 w 174858"/>
                <a:gd name="connsiteY18" fmla="*/ 164443 h 222202"/>
                <a:gd name="connsiteX19" fmla="*/ 75077 w 174858"/>
                <a:gd name="connsiteY19" fmla="*/ 137750 h 222202"/>
                <a:gd name="connsiteX20" fmla="*/ 49265 w 174858"/>
                <a:gd name="connsiteY20" fmla="*/ 162960 h 222202"/>
                <a:gd name="connsiteX21" fmla="*/ 50784 w 174858"/>
                <a:gd name="connsiteY21" fmla="*/ 170870 h 222202"/>
                <a:gd name="connsiteX22" fmla="*/ 66473 w 174858"/>
                <a:gd name="connsiteY22" fmla="*/ 173589 h 222202"/>
                <a:gd name="connsiteX23" fmla="*/ 54833 w 174858"/>
                <a:gd name="connsiteY23" fmla="*/ 162960 h 222202"/>
                <a:gd name="connsiteX24" fmla="*/ 75077 w 174858"/>
                <a:gd name="connsiteY24" fmla="*/ 143187 h 222202"/>
                <a:gd name="connsiteX25" fmla="*/ 90513 w 174858"/>
                <a:gd name="connsiteY25" fmla="*/ 164196 h 222202"/>
                <a:gd name="connsiteX26" fmla="*/ 87729 w 174858"/>
                <a:gd name="connsiteY26" fmla="*/ 169140 h 222202"/>
                <a:gd name="connsiteX27" fmla="*/ 66473 w 174858"/>
                <a:gd name="connsiteY27" fmla="*/ 173589 h 22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858" h="222202">
                  <a:moveTo>
                    <a:pt x="98610" y="172847"/>
                  </a:moveTo>
                  <a:cubicBezTo>
                    <a:pt x="137833" y="158264"/>
                    <a:pt x="175032" y="114269"/>
                    <a:pt x="175032" y="66566"/>
                  </a:cubicBezTo>
                  <a:cubicBezTo>
                    <a:pt x="175032" y="26772"/>
                    <a:pt x="148208" y="78"/>
                    <a:pt x="110504" y="78"/>
                  </a:cubicBezTo>
                  <a:cubicBezTo>
                    <a:pt x="55845" y="78"/>
                    <a:pt x="174" y="56185"/>
                    <a:pt x="174" y="113774"/>
                  </a:cubicBezTo>
                  <a:cubicBezTo>
                    <a:pt x="174" y="154804"/>
                    <a:pt x="28515" y="179768"/>
                    <a:pt x="64955" y="179768"/>
                  </a:cubicBezTo>
                  <a:cubicBezTo>
                    <a:pt x="71281" y="179768"/>
                    <a:pt x="79885" y="178779"/>
                    <a:pt x="89754" y="176060"/>
                  </a:cubicBezTo>
                  <a:cubicBezTo>
                    <a:pt x="88741" y="191385"/>
                    <a:pt x="88741" y="191879"/>
                    <a:pt x="88741" y="195092"/>
                  </a:cubicBezTo>
                  <a:cubicBezTo>
                    <a:pt x="88741" y="203001"/>
                    <a:pt x="88741" y="222280"/>
                    <a:pt x="109745" y="222280"/>
                  </a:cubicBezTo>
                  <a:cubicBezTo>
                    <a:pt x="139858" y="222280"/>
                    <a:pt x="152004" y="177049"/>
                    <a:pt x="152004" y="174330"/>
                  </a:cubicBezTo>
                  <a:cubicBezTo>
                    <a:pt x="152004" y="172600"/>
                    <a:pt x="150233" y="171858"/>
                    <a:pt x="149221" y="171858"/>
                  </a:cubicBezTo>
                  <a:cubicBezTo>
                    <a:pt x="147196" y="171858"/>
                    <a:pt x="146690" y="173094"/>
                    <a:pt x="146184" y="174577"/>
                  </a:cubicBezTo>
                  <a:cubicBezTo>
                    <a:pt x="140111" y="192126"/>
                    <a:pt x="125434" y="198305"/>
                    <a:pt x="116577" y="198305"/>
                  </a:cubicBezTo>
                  <a:cubicBezTo>
                    <a:pt x="104937" y="198305"/>
                    <a:pt x="101141" y="191632"/>
                    <a:pt x="98610" y="172847"/>
                  </a:cubicBezTo>
                  <a:close/>
                  <a:moveTo>
                    <a:pt x="50784" y="170870"/>
                  </a:moveTo>
                  <a:cubicBezTo>
                    <a:pt x="31046" y="163208"/>
                    <a:pt x="22442" y="143929"/>
                    <a:pt x="22442" y="121684"/>
                  </a:cubicBezTo>
                  <a:cubicBezTo>
                    <a:pt x="22442" y="104629"/>
                    <a:pt x="29021" y="69532"/>
                    <a:pt x="48253" y="42838"/>
                  </a:cubicBezTo>
                  <a:cubicBezTo>
                    <a:pt x="66726" y="17627"/>
                    <a:pt x="90513" y="6257"/>
                    <a:pt x="108986" y="6257"/>
                  </a:cubicBezTo>
                  <a:cubicBezTo>
                    <a:pt x="134291" y="6257"/>
                    <a:pt x="152763" y="25536"/>
                    <a:pt x="152763" y="58656"/>
                  </a:cubicBezTo>
                  <a:cubicBezTo>
                    <a:pt x="152763" y="83373"/>
                    <a:pt x="139858" y="141210"/>
                    <a:pt x="97345" y="164443"/>
                  </a:cubicBezTo>
                  <a:cubicBezTo>
                    <a:pt x="96080" y="155793"/>
                    <a:pt x="93549" y="137750"/>
                    <a:pt x="75077" y="137750"/>
                  </a:cubicBezTo>
                  <a:cubicBezTo>
                    <a:pt x="61665" y="137750"/>
                    <a:pt x="49265" y="150108"/>
                    <a:pt x="49265" y="162960"/>
                  </a:cubicBezTo>
                  <a:cubicBezTo>
                    <a:pt x="49265" y="167904"/>
                    <a:pt x="50784" y="170623"/>
                    <a:pt x="50784" y="170870"/>
                  </a:cubicBezTo>
                  <a:close/>
                  <a:moveTo>
                    <a:pt x="66473" y="173589"/>
                  </a:moveTo>
                  <a:cubicBezTo>
                    <a:pt x="62930" y="173589"/>
                    <a:pt x="54833" y="173589"/>
                    <a:pt x="54833" y="162960"/>
                  </a:cubicBezTo>
                  <a:cubicBezTo>
                    <a:pt x="54833" y="153074"/>
                    <a:pt x="64449" y="143187"/>
                    <a:pt x="75077" y="143187"/>
                  </a:cubicBezTo>
                  <a:cubicBezTo>
                    <a:pt x="85705" y="143187"/>
                    <a:pt x="90513" y="149119"/>
                    <a:pt x="90513" y="164196"/>
                  </a:cubicBezTo>
                  <a:cubicBezTo>
                    <a:pt x="90513" y="167904"/>
                    <a:pt x="90260" y="168151"/>
                    <a:pt x="87729" y="169140"/>
                  </a:cubicBezTo>
                  <a:cubicBezTo>
                    <a:pt x="81150" y="171858"/>
                    <a:pt x="73558" y="173589"/>
                    <a:pt x="66473" y="173589"/>
                  </a:cubicBezTo>
                  <a:close/>
                </a:path>
              </a:pathLst>
            </a:custGeom>
            <a:solidFill>
              <a:srgbClr val="000000"/>
            </a:solidFill>
            <a:ln w="25373"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F2C1220B-53BF-85E3-CAC9-6AE074D98C59}"/>
                </a:ext>
              </a:extLst>
            </p:cNvPr>
            <p:cNvSpPr/>
            <p:nvPr>
              <p:custDataLst>
                <p:tags r:id="rId6"/>
              </p:custDataLst>
            </p:nvPr>
          </p:nvSpPr>
          <p:spPr>
            <a:xfrm>
              <a:off x="7172459" y="4289073"/>
              <a:ext cx="58707" cy="247166"/>
            </a:xfrm>
            <a:custGeom>
              <a:avLst/>
              <a:gdLst>
                <a:gd name="connsiteX0" fmla="*/ 58889 w 58707"/>
                <a:gd name="connsiteY0" fmla="*/ 244772 h 247166"/>
                <a:gd name="connsiteX1" fmla="*/ 54587 w 58707"/>
                <a:gd name="connsiteY1" fmla="*/ 239335 h 247166"/>
                <a:gd name="connsiteX2" fmla="*/ 14858 w 58707"/>
                <a:gd name="connsiteY2" fmla="*/ 123661 h 247166"/>
                <a:gd name="connsiteX3" fmla="*/ 55600 w 58707"/>
                <a:gd name="connsiteY3" fmla="*/ 6751 h 247166"/>
                <a:gd name="connsiteX4" fmla="*/ 58889 w 58707"/>
                <a:gd name="connsiteY4" fmla="*/ 2550 h 247166"/>
                <a:gd name="connsiteX5" fmla="*/ 56359 w 58707"/>
                <a:gd name="connsiteY5" fmla="*/ 78 h 247166"/>
                <a:gd name="connsiteX6" fmla="*/ 16124 w 58707"/>
                <a:gd name="connsiteY6" fmla="*/ 48275 h 247166"/>
                <a:gd name="connsiteX7" fmla="*/ 181 w 58707"/>
                <a:gd name="connsiteY7" fmla="*/ 123661 h 247166"/>
                <a:gd name="connsiteX8" fmla="*/ 16883 w 58707"/>
                <a:gd name="connsiteY8" fmla="*/ 200777 h 247166"/>
                <a:gd name="connsiteX9" fmla="*/ 56359 w 58707"/>
                <a:gd name="connsiteY9" fmla="*/ 247244 h 247166"/>
                <a:gd name="connsiteX10" fmla="*/ 58889 w 58707"/>
                <a:gd name="connsiteY10" fmla="*/ 244772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889" y="244772"/>
                  </a:moveTo>
                  <a:cubicBezTo>
                    <a:pt x="58889" y="244031"/>
                    <a:pt x="58889" y="243537"/>
                    <a:pt x="54587" y="239335"/>
                  </a:cubicBezTo>
                  <a:cubicBezTo>
                    <a:pt x="22956" y="208192"/>
                    <a:pt x="14858" y="161477"/>
                    <a:pt x="14858" y="123661"/>
                  </a:cubicBezTo>
                  <a:cubicBezTo>
                    <a:pt x="14858" y="80654"/>
                    <a:pt x="24474" y="37647"/>
                    <a:pt x="55600" y="6751"/>
                  </a:cubicBezTo>
                  <a:cubicBezTo>
                    <a:pt x="58889" y="3785"/>
                    <a:pt x="58889" y="3291"/>
                    <a:pt x="58889" y="2550"/>
                  </a:cubicBezTo>
                  <a:cubicBezTo>
                    <a:pt x="58889" y="819"/>
                    <a:pt x="57877" y="78"/>
                    <a:pt x="56359" y="78"/>
                  </a:cubicBezTo>
                  <a:cubicBezTo>
                    <a:pt x="53828" y="78"/>
                    <a:pt x="31054" y="16885"/>
                    <a:pt x="16124" y="48275"/>
                  </a:cubicBezTo>
                  <a:cubicBezTo>
                    <a:pt x="3218" y="75464"/>
                    <a:pt x="181" y="102899"/>
                    <a:pt x="181" y="123661"/>
                  </a:cubicBezTo>
                  <a:cubicBezTo>
                    <a:pt x="181" y="142940"/>
                    <a:pt x="2965" y="172847"/>
                    <a:pt x="16883" y="200777"/>
                  </a:cubicBezTo>
                  <a:cubicBezTo>
                    <a:pt x="32066" y="231178"/>
                    <a:pt x="53828" y="247244"/>
                    <a:pt x="56359" y="247244"/>
                  </a:cubicBezTo>
                  <a:cubicBezTo>
                    <a:pt x="57877" y="247244"/>
                    <a:pt x="58889" y="246503"/>
                    <a:pt x="58889" y="244772"/>
                  </a:cubicBezTo>
                  <a:close/>
                </a:path>
              </a:pathLst>
            </a:custGeom>
            <a:solidFill>
              <a:srgbClr val="000000"/>
            </a:solidFill>
            <a:ln w="25373"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8291D584-5744-2CA5-5DFC-93341E017286}"/>
                </a:ext>
              </a:extLst>
            </p:cNvPr>
            <p:cNvSpPr/>
            <p:nvPr>
              <p:custDataLst>
                <p:tags r:id="rId7"/>
              </p:custDataLst>
            </p:nvPr>
          </p:nvSpPr>
          <p:spPr>
            <a:xfrm>
              <a:off x="7258974" y="4300195"/>
              <a:ext cx="150059" cy="179689"/>
            </a:xfrm>
            <a:custGeom>
              <a:avLst/>
              <a:gdLst>
                <a:gd name="connsiteX0" fmla="*/ 150245 w 150059"/>
                <a:gd name="connsiteY0" fmla="*/ 2550 h 179689"/>
                <a:gd name="connsiteX1" fmla="*/ 147461 w 150059"/>
                <a:gd name="connsiteY1" fmla="*/ 78 h 179689"/>
                <a:gd name="connsiteX2" fmla="*/ 142906 w 150059"/>
                <a:gd name="connsiteY2" fmla="*/ 3785 h 179689"/>
                <a:gd name="connsiteX3" fmla="*/ 130760 w 150059"/>
                <a:gd name="connsiteY3" fmla="*/ 17874 h 179689"/>
                <a:gd name="connsiteX4" fmla="*/ 94573 w 150059"/>
                <a:gd name="connsiteY4" fmla="*/ 78 h 179689"/>
                <a:gd name="connsiteX5" fmla="*/ 32070 w 150059"/>
                <a:gd name="connsiteY5" fmla="*/ 58409 h 179689"/>
                <a:gd name="connsiteX6" fmla="*/ 58387 w 150059"/>
                <a:gd name="connsiteY6" fmla="*/ 93507 h 179689"/>
                <a:gd name="connsiteX7" fmla="*/ 85463 w 150059"/>
                <a:gd name="connsiteY7" fmla="*/ 100427 h 179689"/>
                <a:gd name="connsiteX8" fmla="*/ 108744 w 150059"/>
                <a:gd name="connsiteY8" fmla="*/ 126627 h 179689"/>
                <a:gd name="connsiteX9" fmla="*/ 63195 w 150059"/>
                <a:gd name="connsiteY9" fmla="*/ 172106 h 179689"/>
                <a:gd name="connsiteX10" fmla="*/ 18911 w 150059"/>
                <a:gd name="connsiteY10" fmla="*/ 136019 h 179689"/>
                <a:gd name="connsiteX11" fmla="*/ 20429 w 150059"/>
                <a:gd name="connsiteY11" fmla="*/ 122672 h 179689"/>
                <a:gd name="connsiteX12" fmla="*/ 20935 w 150059"/>
                <a:gd name="connsiteY12" fmla="*/ 120942 h 179689"/>
                <a:gd name="connsiteX13" fmla="*/ 17899 w 150059"/>
                <a:gd name="connsiteY13" fmla="*/ 118223 h 179689"/>
                <a:gd name="connsiteX14" fmla="*/ 15368 w 150059"/>
                <a:gd name="connsiteY14" fmla="*/ 119212 h 179689"/>
                <a:gd name="connsiteX15" fmla="*/ 185 w 150059"/>
                <a:gd name="connsiteY15" fmla="*/ 177296 h 179689"/>
                <a:gd name="connsiteX16" fmla="*/ 2969 w 150059"/>
                <a:gd name="connsiteY16" fmla="*/ 179768 h 179689"/>
                <a:gd name="connsiteX17" fmla="*/ 7524 w 150059"/>
                <a:gd name="connsiteY17" fmla="*/ 176060 h 179689"/>
                <a:gd name="connsiteX18" fmla="*/ 19923 w 150059"/>
                <a:gd name="connsiteY18" fmla="*/ 161972 h 179689"/>
                <a:gd name="connsiteX19" fmla="*/ 62689 w 150059"/>
                <a:gd name="connsiteY19" fmla="*/ 179768 h 179689"/>
                <a:gd name="connsiteX20" fmla="*/ 126964 w 150059"/>
                <a:gd name="connsiteY20" fmla="*/ 116246 h 179689"/>
                <a:gd name="connsiteX21" fmla="*/ 114564 w 150059"/>
                <a:gd name="connsiteY21" fmla="*/ 87328 h 179689"/>
                <a:gd name="connsiteX22" fmla="*/ 82427 w 150059"/>
                <a:gd name="connsiteY22" fmla="*/ 74969 h 179689"/>
                <a:gd name="connsiteX23" fmla="*/ 65472 w 150059"/>
                <a:gd name="connsiteY23" fmla="*/ 70520 h 179689"/>
                <a:gd name="connsiteX24" fmla="*/ 50036 w 150059"/>
                <a:gd name="connsiteY24" fmla="*/ 48028 h 179689"/>
                <a:gd name="connsiteX25" fmla="*/ 94320 w 150059"/>
                <a:gd name="connsiteY25" fmla="*/ 6999 h 179689"/>
                <a:gd name="connsiteX26" fmla="*/ 130760 w 150059"/>
                <a:gd name="connsiteY26" fmla="*/ 45309 h 179689"/>
                <a:gd name="connsiteX27" fmla="*/ 129747 w 150059"/>
                <a:gd name="connsiteY27" fmla="*/ 59151 h 179689"/>
                <a:gd name="connsiteX28" fmla="*/ 132784 w 150059"/>
                <a:gd name="connsiteY28" fmla="*/ 61622 h 179689"/>
                <a:gd name="connsiteX29" fmla="*/ 136580 w 150059"/>
                <a:gd name="connsiteY29" fmla="*/ 56679 h 179689"/>
                <a:gd name="connsiteX30" fmla="*/ 150245 w 150059"/>
                <a:gd name="connsiteY30" fmla="*/ 2550 h 17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79689">
                  <a:moveTo>
                    <a:pt x="150245" y="2550"/>
                  </a:moveTo>
                  <a:cubicBezTo>
                    <a:pt x="150245" y="1808"/>
                    <a:pt x="149738" y="78"/>
                    <a:pt x="147461" y="78"/>
                  </a:cubicBezTo>
                  <a:cubicBezTo>
                    <a:pt x="146196" y="78"/>
                    <a:pt x="145943" y="325"/>
                    <a:pt x="142906" y="3785"/>
                  </a:cubicBezTo>
                  <a:lnTo>
                    <a:pt x="130760" y="17874"/>
                  </a:lnTo>
                  <a:cubicBezTo>
                    <a:pt x="124180" y="6257"/>
                    <a:pt x="111022" y="78"/>
                    <a:pt x="94573" y="78"/>
                  </a:cubicBezTo>
                  <a:cubicBezTo>
                    <a:pt x="62436" y="78"/>
                    <a:pt x="32070" y="28502"/>
                    <a:pt x="32070" y="58409"/>
                  </a:cubicBezTo>
                  <a:cubicBezTo>
                    <a:pt x="32070" y="78430"/>
                    <a:pt x="45481" y="89799"/>
                    <a:pt x="58387" y="93507"/>
                  </a:cubicBezTo>
                  <a:lnTo>
                    <a:pt x="85463" y="100427"/>
                  </a:lnTo>
                  <a:cubicBezTo>
                    <a:pt x="94826" y="102652"/>
                    <a:pt x="108744" y="106359"/>
                    <a:pt x="108744" y="126627"/>
                  </a:cubicBezTo>
                  <a:cubicBezTo>
                    <a:pt x="108744" y="148872"/>
                    <a:pt x="87994" y="172106"/>
                    <a:pt x="63195" y="172106"/>
                  </a:cubicBezTo>
                  <a:cubicBezTo>
                    <a:pt x="47000" y="172106"/>
                    <a:pt x="18911" y="166668"/>
                    <a:pt x="18911" y="136019"/>
                  </a:cubicBezTo>
                  <a:cubicBezTo>
                    <a:pt x="18911" y="130087"/>
                    <a:pt x="20176" y="124155"/>
                    <a:pt x="20429" y="122672"/>
                  </a:cubicBezTo>
                  <a:cubicBezTo>
                    <a:pt x="20682" y="121684"/>
                    <a:pt x="20935" y="121437"/>
                    <a:pt x="20935" y="120942"/>
                  </a:cubicBezTo>
                  <a:cubicBezTo>
                    <a:pt x="20935" y="118471"/>
                    <a:pt x="19164" y="118223"/>
                    <a:pt x="17899" y="118223"/>
                  </a:cubicBezTo>
                  <a:cubicBezTo>
                    <a:pt x="16634" y="118223"/>
                    <a:pt x="16128" y="118471"/>
                    <a:pt x="15368" y="119212"/>
                  </a:cubicBezTo>
                  <a:cubicBezTo>
                    <a:pt x="14356" y="120201"/>
                    <a:pt x="185" y="176555"/>
                    <a:pt x="185" y="177296"/>
                  </a:cubicBezTo>
                  <a:cubicBezTo>
                    <a:pt x="185" y="178779"/>
                    <a:pt x="1451" y="179768"/>
                    <a:pt x="2969" y="179768"/>
                  </a:cubicBezTo>
                  <a:cubicBezTo>
                    <a:pt x="4234" y="179768"/>
                    <a:pt x="4487" y="179521"/>
                    <a:pt x="7524" y="176060"/>
                  </a:cubicBezTo>
                  <a:lnTo>
                    <a:pt x="19923" y="161972"/>
                  </a:lnTo>
                  <a:cubicBezTo>
                    <a:pt x="30804" y="176307"/>
                    <a:pt x="48012" y="179768"/>
                    <a:pt x="62689" y="179768"/>
                  </a:cubicBezTo>
                  <a:cubicBezTo>
                    <a:pt x="97104" y="179768"/>
                    <a:pt x="126964" y="146895"/>
                    <a:pt x="126964" y="116246"/>
                  </a:cubicBezTo>
                  <a:cubicBezTo>
                    <a:pt x="126964" y="99192"/>
                    <a:pt x="118360" y="90788"/>
                    <a:pt x="114564" y="87328"/>
                  </a:cubicBezTo>
                  <a:cubicBezTo>
                    <a:pt x="108744" y="81643"/>
                    <a:pt x="104948" y="80654"/>
                    <a:pt x="82427" y="74969"/>
                  </a:cubicBezTo>
                  <a:cubicBezTo>
                    <a:pt x="76860" y="73486"/>
                    <a:pt x="67750" y="71015"/>
                    <a:pt x="65472" y="70520"/>
                  </a:cubicBezTo>
                  <a:cubicBezTo>
                    <a:pt x="58640" y="68296"/>
                    <a:pt x="50036" y="61128"/>
                    <a:pt x="50036" y="48028"/>
                  </a:cubicBezTo>
                  <a:cubicBezTo>
                    <a:pt x="50036" y="28008"/>
                    <a:pt x="70280" y="6999"/>
                    <a:pt x="94320" y="6999"/>
                  </a:cubicBezTo>
                  <a:cubicBezTo>
                    <a:pt x="115324" y="6999"/>
                    <a:pt x="130760" y="17627"/>
                    <a:pt x="130760" y="45309"/>
                  </a:cubicBezTo>
                  <a:cubicBezTo>
                    <a:pt x="130760" y="53219"/>
                    <a:pt x="129747" y="57668"/>
                    <a:pt x="129747" y="59151"/>
                  </a:cubicBezTo>
                  <a:cubicBezTo>
                    <a:pt x="129747" y="59398"/>
                    <a:pt x="129747" y="61622"/>
                    <a:pt x="132784" y="61622"/>
                  </a:cubicBezTo>
                  <a:cubicBezTo>
                    <a:pt x="135315" y="61622"/>
                    <a:pt x="135568" y="60881"/>
                    <a:pt x="136580" y="56679"/>
                  </a:cubicBezTo>
                  <a:lnTo>
                    <a:pt x="150245" y="2550"/>
                  </a:lnTo>
                  <a:close/>
                </a:path>
              </a:pathLst>
            </a:custGeom>
            <a:solidFill>
              <a:srgbClr val="000000"/>
            </a:solidFill>
            <a:ln w="25373"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38BBD191-85B1-7754-EFC1-F882EDE72080}"/>
                </a:ext>
              </a:extLst>
            </p:cNvPr>
            <p:cNvSpPr/>
            <p:nvPr>
              <p:custDataLst>
                <p:tags r:id="rId8"/>
              </p:custDataLst>
            </p:nvPr>
          </p:nvSpPr>
          <p:spPr>
            <a:xfrm>
              <a:off x="7409311" y="4396812"/>
              <a:ext cx="53672" cy="116439"/>
            </a:xfrm>
            <a:custGeom>
              <a:avLst/>
              <a:gdLst>
                <a:gd name="connsiteX0" fmla="*/ 49258 w 53672"/>
                <a:gd name="connsiteY0" fmla="*/ 6654 h 116439"/>
                <a:gd name="connsiteX1" fmla="*/ 42173 w 53672"/>
                <a:gd name="connsiteY1" fmla="*/ 79 h 116439"/>
                <a:gd name="connsiteX2" fmla="*/ 32253 w 53672"/>
                <a:gd name="connsiteY2" fmla="*/ 9595 h 116439"/>
                <a:gd name="connsiteX3" fmla="*/ 39338 w 53672"/>
                <a:gd name="connsiteY3" fmla="*/ 16170 h 116439"/>
                <a:gd name="connsiteX4" fmla="*/ 49258 w 53672"/>
                <a:gd name="connsiteY4" fmla="*/ 6654 h 116439"/>
                <a:gd name="connsiteX5" fmla="*/ 13122 w 53672"/>
                <a:gd name="connsiteY5" fmla="*/ 94546 h 116439"/>
                <a:gd name="connsiteX6" fmla="*/ 11528 w 53672"/>
                <a:gd name="connsiteY6" fmla="*/ 101813 h 116439"/>
                <a:gd name="connsiteX7" fmla="*/ 28356 w 53672"/>
                <a:gd name="connsiteY7" fmla="*/ 116519 h 116439"/>
                <a:gd name="connsiteX8" fmla="*/ 53864 w 53672"/>
                <a:gd name="connsiteY8" fmla="*/ 90048 h 116439"/>
                <a:gd name="connsiteX9" fmla="*/ 51029 w 53672"/>
                <a:gd name="connsiteY9" fmla="*/ 87799 h 116439"/>
                <a:gd name="connsiteX10" fmla="*/ 47664 w 53672"/>
                <a:gd name="connsiteY10" fmla="*/ 90740 h 116439"/>
                <a:gd name="connsiteX11" fmla="*/ 28887 w 53672"/>
                <a:gd name="connsiteY11" fmla="*/ 111675 h 116439"/>
                <a:gd name="connsiteX12" fmla="*/ 24459 w 53672"/>
                <a:gd name="connsiteY12" fmla="*/ 105619 h 116439"/>
                <a:gd name="connsiteX13" fmla="*/ 27293 w 53672"/>
                <a:gd name="connsiteY13" fmla="*/ 94546 h 116439"/>
                <a:gd name="connsiteX14" fmla="*/ 32961 w 53672"/>
                <a:gd name="connsiteY14" fmla="*/ 80705 h 116439"/>
                <a:gd name="connsiteX15" fmla="*/ 41641 w 53672"/>
                <a:gd name="connsiteY15" fmla="*/ 58732 h 116439"/>
                <a:gd name="connsiteX16" fmla="*/ 42704 w 53672"/>
                <a:gd name="connsiteY16" fmla="*/ 53195 h 116439"/>
                <a:gd name="connsiteX17" fmla="*/ 25876 w 53672"/>
                <a:gd name="connsiteY17" fmla="*/ 38489 h 116439"/>
                <a:gd name="connsiteX18" fmla="*/ 191 w 53672"/>
                <a:gd name="connsiteY18" fmla="*/ 64961 h 116439"/>
                <a:gd name="connsiteX19" fmla="*/ 3203 w 53672"/>
                <a:gd name="connsiteY19" fmla="*/ 67210 h 116439"/>
                <a:gd name="connsiteX20" fmla="*/ 6391 w 53672"/>
                <a:gd name="connsiteY20" fmla="*/ 64442 h 116439"/>
                <a:gd name="connsiteX21" fmla="*/ 25345 w 53672"/>
                <a:gd name="connsiteY21" fmla="*/ 43334 h 116439"/>
                <a:gd name="connsiteX22" fmla="*/ 29773 w 53672"/>
                <a:gd name="connsiteY22" fmla="*/ 49389 h 116439"/>
                <a:gd name="connsiteX23" fmla="*/ 24282 w 53672"/>
                <a:gd name="connsiteY23" fmla="*/ 66691 h 116439"/>
                <a:gd name="connsiteX24" fmla="*/ 13122 w 53672"/>
                <a:gd name="connsiteY24" fmla="*/ 94546 h 1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6439">
                  <a:moveTo>
                    <a:pt x="49258" y="6654"/>
                  </a:moveTo>
                  <a:cubicBezTo>
                    <a:pt x="49258" y="3886"/>
                    <a:pt x="47132" y="79"/>
                    <a:pt x="42173" y="79"/>
                  </a:cubicBezTo>
                  <a:cubicBezTo>
                    <a:pt x="37390" y="79"/>
                    <a:pt x="32253" y="4578"/>
                    <a:pt x="32253" y="9595"/>
                  </a:cubicBezTo>
                  <a:cubicBezTo>
                    <a:pt x="32253" y="12537"/>
                    <a:pt x="34556" y="16170"/>
                    <a:pt x="39338" y="16170"/>
                  </a:cubicBezTo>
                  <a:cubicBezTo>
                    <a:pt x="44475" y="16170"/>
                    <a:pt x="49258" y="11326"/>
                    <a:pt x="49258" y="6654"/>
                  </a:cubicBezTo>
                  <a:close/>
                  <a:moveTo>
                    <a:pt x="13122" y="94546"/>
                  </a:moveTo>
                  <a:cubicBezTo>
                    <a:pt x="12414" y="96796"/>
                    <a:pt x="11528" y="98872"/>
                    <a:pt x="11528" y="101813"/>
                  </a:cubicBezTo>
                  <a:cubicBezTo>
                    <a:pt x="11528" y="109945"/>
                    <a:pt x="18613" y="116519"/>
                    <a:pt x="28356" y="116519"/>
                  </a:cubicBezTo>
                  <a:cubicBezTo>
                    <a:pt x="46070" y="116519"/>
                    <a:pt x="53864" y="92643"/>
                    <a:pt x="53864" y="90048"/>
                  </a:cubicBezTo>
                  <a:cubicBezTo>
                    <a:pt x="53864" y="87799"/>
                    <a:pt x="51561" y="87799"/>
                    <a:pt x="51029" y="87799"/>
                  </a:cubicBezTo>
                  <a:cubicBezTo>
                    <a:pt x="48549" y="87799"/>
                    <a:pt x="48372" y="88837"/>
                    <a:pt x="47664" y="90740"/>
                  </a:cubicBezTo>
                  <a:cubicBezTo>
                    <a:pt x="43590" y="104581"/>
                    <a:pt x="35796" y="111675"/>
                    <a:pt x="28887" y="111675"/>
                  </a:cubicBezTo>
                  <a:cubicBezTo>
                    <a:pt x="25345" y="111675"/>
                    <a:pt x="24459" y="109426"/>
                    <a:pt x="24459" y="105619"/>
                  </a:cubicBezTo>
                  <a:cubicBezTo>
                    <a:pt x="24459" y="101640"/>
                    <a:pt x="25699" y="98353"/>
                    <a:pt x="27293" y="94546"/>
                  </a:cubicBezTo>
                  <a:cubicBezTo>
                    <a:pt x="29064" y="89875"/>
                    <a:pt x="31013" y="85203"/>
                    <a:pt x="32961" y="80705"/>
                  </a:cubicBezTo>
                  <a:cubicBezTo>
                    <a:pt x="34556" y="76553"/>
                    <a:pt x="40933" y="60808"/>
                    <a:pt x="41641" y="58732"/>
                  </a:cubicBezTo>
                  <a:cubicBezTo>
                    <a:pt x="42173" y="57002"/>
                    <a:pt x="42704" y="54926"/>
                    <a:pt x="42704" y="53195"/>
                  </a:cubicBezTo>
                  <a:cubicBezTo>
                    <a:pt x="42704" y="45064"/>
                    <a:pt x="35619" y="38489"/>
                    <a:pt x="25876" y="38489"/>
                  </a:cubicBezTo>
                  <a:cubicBezTo>
                    <a:pt x="8340" y="38489"/>
                    <a:pt x="191" y="62019"/>
                    <a:pt x="191" y="64961"/>
                  </a:cubicBezTo>
                  <a:cubicBezTo>
                    <a:pt x="191" y="67210"/>
                    <a:pt x="2671" y="67210"/>
                    <a:pt x="3203" y="67210"/>
                  </a:cubicBezTo>
                  <a:cubicBezTo>
                    <a:pt x="5683" y="67210"/>
                    <a:pt x="5860" y="66345"/>
                    <a:pt x="6391" y="64442"/>
                  </a:cubicBezTo>
                  <a:cubicBezTo>
                    <a:pt x="10997" y="49562"/>
                    <a:pt x="18791" y="43334"/>
                    <a:pt x="25345" y="43334"/>
                  </a:cubicBezTo>
                  <a:cubicBezTo>
                    <a:pt x="28179" y="43334"/>
                    <a:pt x="29773" y="44718"/>
                    <a:pt x="29773" y="49389"/>
                  </a:cubicBezTo>
                  <a:cubicBezTo>
                    <a:pt x="29773" y="53368"/>
                    <a:pt x="28710" y="55964"/>
                    <a:pt x="24282" y="66691"/>
                  </a:cubicBezTo>
                  <a:lnTo>
                    <a:pt x="13122" y="94546"/>
                  </a:lnTo>
                  <a:close/>
                </a:path>
              </a:pathLst>
            </a:custGeom>
            <a:solidFill>
              <a:srgbClr val="000000"/>
            </a:solidFill>
            <a:ln w="25373"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B6BAC733-168D-D9FB-029B-ACD43427B219}"/>
                </a:ext>
              </a:extLst>
            </p:cNvPr>
            <p:cNvSpPr/>
            <p:nvPr>
              <p:custDataLst>
                <p:tags r:id="rId9"/>
              </p:custDataLst>
            </p:nvPr>
          </p:nvSpPr>
          <p:spPr>
            <a:xfrm>
              <a:off x="7499657" y="4289073"/>
              <a:ext cx="58707" cy="247166"/>
            </a:xfrm>
            <a:custGeom>
              <a:avLst/>
              <a:gdLst>
                <a:gd name="connsiteX0" fmla="*/ 58903 w 58707"/>
                <a:gd name="connsiteY0" fmla="*/ 123661 h 247166"/>
                <a:gd name="connsiteX1" fmla="*/ 42201 w 58707"/>
                <a:gd name="connsiteY1" fmla="*/ 46545 h 247166"/>
                <a:gd name="connsiteX2" fmla="*/ 2725 w 58707"/>
                <a:gd name="connsiteY2" fmla="*/ 78 h 247166"/>
                <a:gd name="connsiteX3" fmla="*/ 195 w 58707"/>
                <a:gd name="connsiteY3" fmla="*/ 2550 h 247166"/>
                <a:gd name="connsiteX4" fmla="*/ 5003 w 58707"/>
                <a:gd name="connsiteY4" fmla="*/ 8234 h 247166"/>
                <a:gd name="connsiteX5" fmla="*/ 44226 w 58707"/>
                <a:gd name="connsiteY5" fmla="*/ 123661 h 247166"/>
                <a:gd name="connsiteX6" fmla="*/ 3484 w 58707"/>
                <a:gd name="connsiteY6" fmla="*/ 240571 h 247166"/>
                <a:gd name="connsiteX7" fmla="*/ 195 w 58707"/>
                <a:gd name="connsiteY7" fmla="*/ 244772 h 247166"/>
                <a:gd name="connsiteX8" fmla="*/ 2725 w 58707"/>
                <a:gd name="connsiteY8" fmla="*/ 247244 h 247166"/>
                <a:gd name="connsiteX9" fmla="*/ 42960 w 58707"/>
                <a:gd name="connsiteY9" fmla="*/ 199047 h 247166"/>
                <a:gd name="connsiteX10" fmla="*/ 58903 w 58707"/>
                <a:gd name="connsiteY10" fmla="*/ 123661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03" y="123661"/>
                  </a:moveTo>
                  <a:cubicBezTo>
                    <a:pt x="58903" y="104382"/>
                    <a:pt x="56119" y="74475"/>
                    <a:pt x="42201" y="46545"/>
                  </a:cubicBezTo>
                  <a:cubicBezTo>
                    <a:pt x="27018" y="16144"/>
                    <a:pt x="5256" y="78"/>
                    <a:pt x="2725" y="78"/>
                  </a:cubicBezTo>
                  <a:cubicBezTo>
                    <a:pt x="1207" y="78"/>
                    <a:pt x="195" y="1067"/>
                    <a:pt x="195" y="2550"/>
                  </a:cubicBezTo>
                  <a:cubicBezTo>
                    <a:pt x="195" y="3291"/>
                    <a:pt x="195" y="3785"/>
                    <a:pt x="5003" y="8234"/>
                  </a:cubicBezTo>
                  <a:cubicBezTo>
                    <a:pt x="29802" y="32704"/>
                    <a:pt x="44226" y="72003"/>
                    <a:pt x="44226" y="123661"/>
                  </a:cubicBezTo>
                  <a:cubicBezTo>
                    <a:pt x="44226" y="165926"/>
                    <a:pt x="34863" y="209428"/>
                    <a:pt x="3484" y="240571"/>
                  </a:cubicBezTo>
                  <a:cubicBezTo>
                    <a:pt x="195" y="243537"/>
                    <a:pt x="195" y="244031"/>
                    <a:pt x="195" y="244772"/>
                  </a:cubicBezTo>
                  <a:cubicBezTo>
                    <a:pt x="195" y="246255"/>
                    <a:pt x="1207" y="247244"/>
                    <a:pt x="2725" y="247244"/>
                  </a:cubicBezTo>
                  <a:cubicBezTo>
                    <a:pt x="5256" y="247244"/>
                    <a:pt x="28030" y="230437"/>
                    <a:pt x="42960" y="199047"/>
                  </a:cubicBezTo>
                  <a:cubicBezTo>
                    <a:pt x="55866" y="171858"/>
                    <a:pt x="58903" y="144423"/>
                    <a:pt x="58903" y="123661"/>
                  </a:cubicBezTo>
                  <a:close/>
                </a:path>
              </a:pathLst>
            </a:custGeom>
            <a:solidFill>
              <a:srgbClr val="000000"/>
            </a:solidFill>
            <a:ln w="25373"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A6C009E2-8842-63ED-4808-3FA83056F1A0}"/>
                </a:ext>
              </a:extLst>
            </p:cNvPr>
            <p:cNvSpPr/>
            <p:nvPr>
              <p:custDataLst>
                <p:tags r:id="rId10"/>
              </p:custDataLst>
            </p:nvPr>
          </p:nvSpPr>
          <p:spPr>
            <a:xfrm>
              <a:off x="7668103" y="4383737"/>
              <a:ext cx="168278" cy="57836"/>
            </a:xfrm>
            <a:custGeom>
              <a:avLst/>
              <a:gdLst>
                <a:gd name="connsiteX0" fmla="*/ 159877 w 168278"/>
                <a:gd name="connsiteY0" fmla="*/ 9965 h 57836"/>
                <a:gd name="connsiteX1" fmla="*/ 168480 w 168278"/>
                <a:gd name="connsiteY1" fmla="*/ 5021 h 57836"/>
                <a:gd name="connsiteX2" fmla="*/ 160130 w 168278"/>
                <a:gd name="connsiteY2" fmla="*/ 78 h 57836"/>
                <a:gd name="connsiteX3" fmla="*/ 8552 w 168278"/>
                <a:gd name="connsiteY3" fmla="*/ 78 h 57836"/>
                <a:gd name="connsiteX4" fmla="*/ 201 w 168278"/>
                <a:gd name="connsiteY4" fmla="*/ 5021 h 57836"/>
                <a:gd name="connsiteX5" fmla="*/ 8805 w 168278"/>
                <a:gd name="connsiteY5" fmla="*/ 9965 h 57836"/>
                <a:gd name="connsiteX6" fmla="*/ 159877 w 168278"/>
                <a:gd name="connsiteY6" fmla="*/ 9965 h 57836"/>
                <a:gd name="connsiteX7" fmla="*/ 160130 w 168278"/>
                <a:gd name="connsiteY7" fmla="*/ 57915 h 57836"/>
                <a:gd name="connsiteX8" fmla="*/ 168480 w 168278"/>
                <a:gd name="connsiteY8" fmla="*/ 52972 h 57836"/>
                <a:gd name="connsiteX9" fmla="*/ 159877 w 168278"/>
                <a:gd name="connsiteY9" fmla="*/ 48028 h 57836"/>
                <a:gd name="connsiteX10" fmla="*/ 8805 w 168278"/>
                <a:gd name="connsiteY10" fmla="*/ 48028 h 57836"/>
                <a:gd name="connsiteX11" fmla="*/ 201 w 168278"/>
                <a:gd name="connsiteY11" fmla="*/ 52972 h 57836"/>
                <a:gd name="connsiteX12" fmla="*/ 8552 w 168278"/>
                <a:gd name="connsiteY12" fmla="*/ 57915 h 57836"/>
                <a:gd name="connsiteX13" fmla="*/ 160130 w 168278"/>
                <a:gd name="connsiteY13" fmla="*/ 57915 h 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836">
                  <a:moveTo>
                    <a:pt x="159877" y="9965"/>
                  </a:moveTo>
                  <a:cubicBezTo>
                    <a:pt x="163672" y="9965"/>
                    <a:pt x="168480" y="9965"/>
                    <a:pt x="168480" y="5021"/>
                  </a:cubicBezTo>
                  <a:cubicBezTo>
                    <a:pt x="168480" y="78"/>
                    <a:pt x="163672" y="78"/>
                    <a:pt x="160130" y="78"/>
                  </a:cubicBezTo>
                  <a:lnTo>
                    <a:pt x="8552" y="78"/>
                  </a:lnTo>
                  <a:cubicBezTo>
                    <a:pt x="5009" y="78"/>
                    <a:pt x="201" y="78"/>
                    <a:pt x="201" y="5021"/>
                  </a:cubicBezTo>
                  <a:cubicBezTo>
                    <a:pt x="201" y="9965"/>
                    <a:pt x="5009" y="9965"/>
                    <a:pt x="8805" y="9965"/>
                  </a:cubicBezTo>
                  <a:lnTo>
                    <a:pt x="159877" y="9965"/>
                  </a:lnTo>
                  <a:close/>
                  <a:moveTo>
                    <a:pt x="160130" y="57915"/>
                  </a:moveTo>
                  <a:cubicBezTo>
                    <a:pt x="163672" y="57915"/>
                    <a:pt x="168480" y="57915"/>
                    <a:pt x="168480" y="52972"/>
                  </a:cubicBezTo>
                  <a:cubicBezTo>
                    <a:pt x="168480" y="48028"/>
                    <a:pt x="163672" y="48028"/>
                    <a:pt x="159877" y="48028"/>
                  </a:cubicBezTo>
                  <a:lnTo>
                    <a:pt x="8805" y="48028"/>
                  </a:lnTo>
                  <a:cubicBezTo>
                    <a:pt x="5009" y="48028"/>
                    <a:pt x="201" y="48028"/>
                    <a:pt x="201" y="52972"/>
                  </a:cubicBezTo>
                  <a:cubicBezTo>
                    <a:pt x="201" y="57915"/>
                    <a:pt x="5009" y="57915"/>
                    <a:pt x="8552" y="57915"/>
                  </a:cubicBezTo>
                  <a:lnTo>
                    <a:pt x="160130" y="57915"/>
                  </a:lnTo>
                  <a:close/>
                </a:path>
              </a:pathLst>
            </a:custGeom>
            <a:solidFill>
              <a:srgbClr val="000000"/>
            </a:solidFill>
            <a:ln w="25373"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B06B0D79-379D-30D0-F54E-EDEEC8A519BE}"/>
                </a:ext>
              </a:extLst>
            </p:cNvPr>
            <p:cNvSpPr/>
            <p:nvPr>
              <p:custDataLst>
                <p:tags r:id="rId11"/>
              </p:custDataLst>
            </p:nvPr>
          </p:nvSpPr>
          <p:spPr>
            <a:xfrm>
              <a:off x="8323624" y="4196507"/>
              <a:ext cx="97930" cy="113449"/>
            </a:xfrm>
            <a:custGeom>
              <a:avLst/>
              <a:gdLst>
                <a:gd name="connsiteX0" fmla="*/ 21484 w 97930"/>
                <a:gd name="connsiteY0" fmla="*/ 48516 h 113449"/>
                <a:gd name="connsiteX1" fmla="*/ 52862 w 97930"/>
                <a:gd name="connsiteY1" fmla="*/ 5509 h 113449"/>
                <a:gd name="connsiteX2" fmla="*/ 81457 w 97930"/>
                <a:gd name="connsiteY2" fmla="*/ 48516 h 113449"/>
                <a:gd name="connsiteX3" fmla="*/ 21484 w 97930"/>
                <a:gd name="connsiteY3" fmla="*/ 48516 h 113449"/>
                <a:gd name="connsiteX4" fmla="*/ 21231 w 97930"/>
                <a:gd name="connsiteY4" fmla="*/ 53706 h 113449"/>
                <a:gd name="connsiteX5" fmla="*/ 91832 w 97930"/>
                <a:gd name="connsiteY5" fmla="*/ 53706 h 113449"/>
                <a:gd name="connsiteX6" fmla="*/ 98158 w 97930"/>
                <a:gd name="connsiteY6" fmla="*/ 48516 h 113449"/>
                <a:gd name="connsiteX7" fmla="*/ 52862 w 97930"/>
                <a:gd name="connsiteY7" fmla="*/ 71 h 113449"/>
                <a:gd name="connsiteX8" fmla="*/ 227 w 97930"/>
                <a:gd name="connsiteY8" fmla="*/ 56425 h 113449"/>
                <a:gd name="connsiteX9" fmla="*/ 55899 w 97930"/>
                <a:gd name="connsiteY9" fmla="*/ 113521 h 113449"/>
                <a:gd name="connsiteX10" fmla="*/ 98158 w 97930"/>
                <a:gd name="connsiteY10" fmla="*/ 81389 h 113449"/>
                <a:gd name="connsiteX11" fmla="*/ 94869 w 97930"/>
                <a:gd name="connsiteY11" fmla="*/ 78423 h 113449"/>
                <a:gd name="connsiteX12" fmla="*/ 91579 w 97930"/>
                <a:gd name="connsiteY12" fmla="*/ 81883 h 113449"/>
                <a:gd name="connsiteX13" fmla="*/ 57417 w 97930"/>
                <a:gd name="connsiteY13" fmla="*/ 107341 h 113449"/>
                <a:gd name="connsiteX14" fmla="*/ 28822 w 97930"/>
                <a:gd name="connsiteY14" fmla="*/ 90781 h 113449"/>
                <a:gd name="connsiteX15" fmla="*/ 21231 w 97930"/>
                <a:gd name="connsiteY15" fmla="*/ 53706 h 1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3449">
                  <a:moveTo>
                    <a:pt x="21484" y="48516"/>
                  </a:moveTo>
                  <a:cubicBezTo>
                    <a:pt x="23002" y="11688"/>
                    <a:pt x="44258" y="5509"/>
                    <a:pt x="52862" y="5509"/>
                  </a:cubicBezTo>
                  <a:cubicBezTo>
                    <a:pt x="78926" y="5509"/>
                    <a:pt x="81457" y="38876"/>
                    <a:pt x="81457" y="48516"/>
                  </a:cubicBezTo>
                  <a:lnTo>
                    <a:pt x="21484" y="48516"/>
                  </a:lnTo>
                  <a:close/>
                  <a:moveTo>
                    <a:pt x="21231" y="53706"/>
                  </a:moveTo>
                  <a:lnTo>
                    <a:pt x="91832" y="53706"/>
                  </a:lnTo>
                  <a:cubicBezTo>
                    <a:pt x="97399" y="53706"/>
                    <a:pt x="98158" y="53706"/>
                    <a:pt x="98158" y="48516"/>
                  </a:cubicBezTo>
                  <a:cubicBezTo>
                    <a:pt x="98158" y="24046"/>
                    <a:pt x="84493" y="71"/>
                    <a:pt x="52862" y="71"/>
                  </a:cubicBezTo>
                  <a:cubicBezTo>
                    <a:pt x="23508" y="71"/>
                    <a:pt x="227" y="25529"/>
                    <a:pt x="227" y="56425"/>
                  </a:cubicBezTo>
                  <a:cubicBezTo>
                    <a:pt x="227" y="89545"/>
                    <a:pt x="26798" y="113521"/>
                    <a:pt x="55899" y="113521"/>
                  </a:cubicBezTo>
                  <a:cubicBezTo>
                    <a:pt x="86771" y="113521"/>
                    <a:pt x="98158" y="86085"/>
                    <a:pt x="98158" y="81389"/>
                  </a:cubicBezTo>
                  <a:cubicBezTo>
                    <a:pt x="98158" y="78917"/>
                    <a:pt x="96134" y="78423"/>
                    <a:pt x="94869" y="78423"/>
                  </a:cubicBezTo>
                  <a:cubicBezTo>
                    <a:pt x="92591" y="78423"/>
                    <a:pt x="92085" y="79906"/>
                    <a:pt x="91579" y="81883"/>
                  </a:cubicBezTo>
                  <a:cubicBezTo>
                    <a:pt x="82722" y="107341"/>
                    <a:pt x="59947" y="107341"/>
                    <a:pt x="57417" y="107341"/>
                  </a:cubicBezTo>
                  <a:cubicBezTo>
                    <a:pt x="44764" y="107341"/>
                    <a:pt x="34642" y="99926"/>
                    <a:pt x="28822" y="90781"/>
                  </a:cubicBezTo>
                  <a:cubicBezTo>
                    <a:pt x="21231" y="78917"/>
                    <a:pt x="21231" y="62604"/>
                    <a:pt x="21231" y="53706"/>
                  </a:cubicBezTo>
                  <a:close/>
                </a:path>
              </a:pathLst>
            </a:custGeom>
            <a:solidFill>
              <a:srgbClr val="000000"/>
            </a:solidFill>
            <a:ln w="25373"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6902C1F3-8BE5-6442-B1AF-AE7EAB82EEF4}"/>
                </a:ext>
              </a:extLst>
            </p:cNvPr>
            <p:cNvSpPr/>
            <p:nvPr>
              <p:custDataLst>
                <p:tags r:id="rId12"/>
              </p:custDataLst>
            </p:nvPr>
          </p:nvSpPr>
          <p:spPr>
            <a:xfrm>
              <a:off x="8432042" y="4200709"/>
              <a:ext cx="127537" cy="106528"/>
            </a:xfrm>
            <a:custGeom>
              <a:avLst/>
              <a:gdLst>
                <a:gd name="connsiteX0" fmla="*/ 69821 w 127537"/>
                <a:gd name="connsiteY0" fmla="*/ 48516 h 106528"/>
                <a:gd name="connsiteX1" fmla="*/ 93102 w 127537"/>
                <a:gd name="connsiteY1" fmla="*/ 20586 h 106528"/>
                <a:gd name="connsiteX2" fmla="*/ 123215 w 127537"/>
                <a:gd name="connsiteY2" fmla="*/ 7733 h 106528"/>
                <a:gd name="connsiteX3" fmla="*/ 123215 w 127537"/>
                <a:gd name="connsiteY3" fmla="*/ 71 h 106528"/>
                <a:gd name="connsiteX4" fmla="*/ 102464 w 127537"/>
                <a:gd name="connsiteY4" fmla="*/ 813 h 106528"/>
                <a:gd name="connsiteX5" fmla="*/ 78172 w 127537"/>
                <a:gd name="connsiteY5" fmla="*/ 71 h 106528"/>
                <a:gd name="connsiteX6" fmla="*/ 78172 w 127537"/>
                <a:gd name="connsiteY6" fmla="*/ 7733 h 106528"/>
                <a:gd name="connsiteX7" fmla="*/ 85510 w 127537"/>
                <a:gd name="connsiteY7" fmla="*/ 15396 h 106528"/>
                <a:gd name="connsiteX8" fmla="*/ 81714 w 127537"/>
                <a:gd name="connsiteY8" fmla="*/ 24046 h 106528"/>
                <a:gd name="connsiteX9" fmla="*/ 66025 w 127537"/>
                <a:gd name="connsiteY9" fmla="*/ 43325 h 106528"/>
                <a:gd name="connsiteX10" fmla="*/ 46287 w 127537"/>
                <a:gd name="connsiteY10" fmla="*/ 18362 h 106528"/>
                <a:gd name="connsiteX11" fmla="*/ 44010 w 127537"/>
                <a:gd name="connsiteY11" fmla="*/ 13913 h 106528"/>
                <a:gd name="connsiteX12" fmla="*/ 52866 w 127537"/>
                <a:gd name="connsiteY12" fmla="*/ 7733 h 106528"/>
                <a:gd name="connsiteX13" fmla="*/ 52866 w 127537"/>
                <a:gd name="connsiteY13" fmla="*/ 71 h 106528"/>
                <a:gd name="connsiteX14" fmla="*/ 25537 w 127537"/>
                <a:gd name="connsiteY14" fmla="*/ 813 h 106528"/>
                <a:gd name="connsiteX15" fmla="*/ 1497 w 127537"/>
                <a:gd name="connsiteY15" fmla="*/ 71 h 106528"/>
                <a:gd name="connsiteX16" fmla="*/ 1497 w 127537"/>
                <a:gd name="connsiteY16" fmla="*/ 7733 h 106528"/>
                <a:gd name="connsiteX17" fmla="*/ 31357 w 127537"/>
                <a:gd name="connsiteY17" fmla="*/ 22811 h 106528"/>
                <a:gd name="connsiteX18" fmla="*/ 56409 w 127537"/>
                <a:gd name="connsiteY18" fmla="*/ 54695 h 106528"/>
                <a:gd name="connsiteX19" fmla="*/ 32622 w 127537"/>
                <a:gd name="connsiteY19" fmla="*/ 84108 h 106528"/>
                <a:gd name="connsiteX20" fmla="*/ 232 w 127537"/>
                <a:gd name="connsiteY20" fmla="*/ 98938 h 106528"/>
                <a:gd name="connsiteX21" fmla="*/ 232 w 127537"/>
                <a:gd name="connsiteY21" fmla="*/ 106600 h 106528"/>
                <a:gd name="connsiteX22" fmla="*/ 21235 w 127537"/>
                <a:gd name="connsiteY22" fmla="*/ 105858 h 106528"/>
                <a:gd name="connsiteX23" fmla="*/ 45275 w 127537"/>
                <a:gd name="connsiteY23" fmla="*/ 106600 h 106528"/>
                <a:gd name="connsiteX24" fmla="*/ 45275 w 127537"/>
                <a:gd name="connsiteY24" fmla="*/ 98938 h 106528"/>
                <a:gd name="connsiteX25" fmla="*/ 37936 w 127537"/>
                <a:gd name="connsiteY25" fmla="*/ 91276 h 106528"/>
                <a:gd name="connsiteX26" fmla="*/ 60711 w 127537"/>
                <a:gd name="connsiteY26" fmla="*/ 59885 h 106528"/>
                <a:gd name="connsiteX27" fmla="*/ 79943 w 127537"/>
                <a:gd name="connsiteY27" fmla="*/ 84602 h 106528"/>
                <a:gd name="connsiteX28" fmla="*/ 85257 w 127537"/>
                <a:gd name="connsiteY28" fmla="*/ 92759 h 106528"/>
                <a:gd name="connsiteX29" fmla="*/ 76147 w 127537"/>
                <a:gd name="connsiteY29" fmla="*/ 98938 h 106528"/>
                <a:gd name="connsiteX30" fmla="*/ 76147 w 127537"/>
                <a:gd name="connsiteY30" fmla="*/ 106600 h 106528"/>
                <a:gd name="connsiteX31" fmla="*/ 103477 w 127537"/>
                <a:gd name="connsiteY31" fmla="*/ 105858 h 106528"/>
                <a:gd name="connsiteX32" fmla="*/ 127770 w 127537"/>
                <a:gd name="connsiteY32" fmla="*/ 106600 h 106528"/>
                <a:gd name="connsiteX33" fmla="*/ 127770 w 127537"/>
                <a:gd name="connsiteY33" fmla="*/ 98938 h 106528"/>
                <a:gd name="connsiteX34" fmla="*/ 103730 w 127537"/>
                <a:gd name="connsiteY34" fmla="*/ 91276 h 106528"/>
                <a:gd name="connsiteX35" fmla="*/ 69821 w 127537"/>
                <a:gd name="connsiteY35" fmla="*/ 48516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6528">
                  <a:moveTo>
                    <a:pt x="69821" y="48516"/>
                  </a:moveTo>
                  <a:cubicBezTo>
                    <a:pt x="77412" y="39123"/>
                    <a:pt x="87028" y="27012"/>
                    <a:pt x="93102" y="20586"/>
                  </a:cubicBezTo>
                  <a:cubicBezTo>
                    <a:pt x="100946" y="11688"/>
                    <a:pt x="111321" y="7981"/>
                    <a:pt x="123215" y="7733"/>
                  </a:cubicBezTo>
                  <a:lnTo>
                    <a:pt x="123215" y="71"/>
                  </a:lnTo>
                  <a:cubicBezTo>
                    <a:pt x="116635" y="566"/>
                    <a:pt x="109044" y="813"/>
                    <a:pt x="102464" y="813"/>
                  </a:cubicBezTo>
                  <a:cubicBezTo>
                    <a:pt x="94873" y="813"/>
                    <a:pt x="81461" y="318"/>
                    <a:pt x="78172" y="71"/>
                  </a:cubicBezTo>
                  <a:lnTo>
                    <a:pt x="78172" y="7733"/>
                  </a:lnTo>
                  <a:cubicBezTo>
                    <a:pt x="83486" y="8228"/>
                    <a:pt x="85510" y="11441"/>
                    <a:pt x="85510" y="15396"/>
                  </a:cubicBezTo>
                  <a:cubicBezTo>
                    <a:pt x="85510" y="19350"/>
                    <a:pt x="82980" y="22563"/>
                    <a:pt x="81714" y="24046"/>
                  </a:cubicBezTo>
                  <a:lnTo>
                    <a:pt x="66025" y="43325"/>
                  </a:lnTo>
                  <a:lnTo>
                    <a:pt x="46287" y="18362"/>
                  </a:lnTo>
                  <a:cubicBezTo>
                    <a:pt x="44010" y="15890"/>
                    <a:pt x="44010" y="15396"/>
                    <a:pt x="44010" y="13913"/>
                  </a:cubicBezTo>
                  <a:cubicBezTo>
                    <a:pt x="44010" y="10205"/>
                    <a:pt x="47805" y="7981"/>
                    <a:pt x="52866" y="7733"/>
                  </a:cubicBezTo>
                  <a:lnTo>
                    <a:pt x="52866" y="71"/>
                  </a:lnTo>
                  <a:cubicBezTo>
                    <a:pt x="46287" y="318"/>
                    <a:pt x="29586" y="813"/>
                    <a:pt x="25537" y="813"/>
                  </a:cubicBezTo>
                  <a:cubicBezTo>
                    <a:pt x="20223" y="813"/>
                    <a:pt x="8329" y="566"/>
                    <a:pt x="1497" y="71"/>
                  </a:cubicBezTo>
                  <a:lnTo>
                    <a:pt x="1497" y="7733"/>
                  </a:lnTo>
                  <a:cubicBezTo>
                    <a:pt x="19211" y="7733"/>
                    <a:pt x="19464" y="7981"/>
                    <a:pt x="31357" y="22811"/>
                  </a:cubicBezTo>
                  <a:lnTo>
                    <a:pt x="56409" y="54695"/>
                  </a:lnTo>
                  <a:lnTo>
                    <a:pt x="32622" y="84108"/>
                  </a:lnTo>
                  <a:cubicBezTo>
                    <a:pt x="20476" y="98443"/>
                    <a:pt x="5546" y="98938"/>
                    <a:pt x="232" y="98938"/>
                  </a:cubicBezTo>
                  <a:lnTo>
                    <a:pt x="232" y="106600"/>
                  </a:lnTo>
                  <a:cubicBezTo>
                    <a:pt x="6811" y="106106"/>
                    <a:pt x="14656" y="105858"/>
                    <a:pt x="21235" y="105858"/>
                  </a:cubicBezTo>
                  <a:cubicBezTo>
                    <a:pt x="28574" y="105858"/>
                    <a:pt x="39202" y="106353"/>
                    <a:pt x="45275" y="106600"/>
                  </a:cubicBezTo>
                  <a:lnTo>
                    <a:pt x="45275" y="98938"/>
                  </a:lnTo>
                  <a:cubicBezTo>
                    <a:pt x="39708" y="98196"/>
                    <a:pt x="37936" y="94983"/>
                    <a:pt x="37936" y="91276"/>
                  </a:cubicBezTo>
                  <a:cubicBezTo>
                    <a:pt x="37936" y="85838"/>
                    <a:pt x="45275" y="77681"/>
                    <a:pt x="60711" y="59885"/>
                  </a:cubicBezTo>
                  <a:lnTo>
                    <a:pt x="79943" y="84602"/>
                  </a:lnTo>
                  <a:cubicBezTo>
                    <a:pt x="81967" y="87321"/>
                    <a:pt x="85257" y="91276"/>
                    <a:pt x="85257" y="92759"/>
                  </a:cubicBezTo>
                  <a:cubicBezTo>
                    <a:pt x="85257" y="94983"/>
                    <a:pt x="82980" y="98691"/>
                    <a:pt x="76147" y="98938"/>
                  </a:cubicBezTo>
                  <a:lnTo>
                    <a:pt x="76147" y="106600"/>
                  </a:lnTo>
                  <a:cubicBezTo>
                    <a:pt x="83739" y="106353"/>
                    <a:pt x="97910" y="105858"/>
                    <a:pt x="103477" y="105858"/>
                  </a:cubicBezTo>
                  <a:cubicBezTo>
                    <a:pt x="110309" y="105858"/>
                    <a:pt x="120178" y="106106"/>
                    <a:pt x="127770" y="106600"/>
                  </a:cubicBezTo>
                  <a:lnTo>
                    <a:pt x="127770" y="98938"/>
                  </a:lnTo>
                  <a:cubicBezTo>
                    <a:pt x="114105" y="98938"/>
                    <a:pt x="109550" y="98443"/>
                    <a:pt x="103730" y="91276"/>
                  </a:cubicBezTo>
                  <a:lnTo>
                    <a:pt x="69821" y="48516"/>
                  </a:lnTo>
                  <a:close/>
                </a:path>
              </a:pathLst>
            </a:custGeom>
            <a:solidFill>
              <a:srgbClr val="000000"/>
            </a:solidFill>
            <a:ln w="25373"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ED4D6C29-750F-E53C-3CAB-8F57C433E7A6}"/>
                </a:ext>
              </a:extLst>
            </p:cNvPr>
            <p:cNvSpPr/>
            <p:nvPr>
              <p:custDataLst>
                <p:tags r:id="rId13"/>
              </p:custDataLst>
            </p:nvPr>
          </p:nvSpPr>
          <p:spPr>
            <a:xfrm>
              <a:off x="8569647" y="4197990"/>
              <a:ext cx="124754" cy="157197"/>
            </a:xfrm>
            <a:custGeom>
              <a:avLst/>
              <a:gdLst>
                <a:gd name="connsiteX0" fmla="*/ 36676 w 124754"/>
                <a:gd name="connsiteY0" fmla="*/ 16384 h 157197"/>
                <a:gd name="connsiteX1" fmla="*/ 36676 w 124754"/>
                <a:gd name="connsiteY1" fmla="*/ 71 h 157197"/>
                <a:gd name="connsiteX2" fmla="*/ 237 w 124754"/>
                <a:gd name="connsiteY2" fmla="*/ 2790 h 157197"/>
                <a:gd name="connsiteX3" fmla="*/ 237 w 124754"/>
                <a:gd name="connsiteY3" fmla="*/ 10452 h 157197"/>
                <a:gd name="connsiteX4" fmla="*/ 19975 w 124754"/>
                <a:gd name="connsiteY4" fmla="*/ 22811 h 157197"/>
                <a:gd name="connsiteX5" fmla="*/ 19975 w 124754"/>
                <a:gd name="connsiteY5" fmla="*/ 138484 h 157197"/>
                <a:gd name="connsiteX6" fmla="*/ 237 w 124754"/>
                <a:gd name="connsiteY6" fmla="*/ 149607 h 157197"/>
                <a:gd name="connsiteX7" fmla="*/ 237 w 124754"/>
                <a:gd name="connsiteY7" fmla="*/ 157269 h 157197"/>
                <a:gd name="connsiteX8" fmla="*/ 28579 w 124754"/>
                <a:gd name="connsiteY8" fmla="*/ 156527 h 157197"/>
                <a:gd name="connsiteX9" fmla="*/ 57174 w 124754"/>
                <a:gd name="connsiteY9" fmla="*/ 157269 h 157197"/>
                <a:gd name="connsiteX10" fmla="*/ 57174 w 124754"/>
                <a:gd name="connsiteY10" fmla="*/ 149607 h 157197"/>
                <a:gd name="connsiteX11" fmla="*/ 37436 w 124754"/>
                <a:gd name="connsiteY11" fmla="*/ 138484 h 157197"/>
                <a:gd name="connsiteX12" fmla="*/ 37436 w 124754"/>
                <a:gd name="connsiteY12" fmla="*/ 96960 h 157197"/>
                <a:gd name="connsiteX13" fmla="*/ 37436 w 124754"/>
                <a:gd name="connsiteY13" fmla="*/ 94736 h 157197"/>
                <a:gd name="connsiteX14" fmla="*/ 68561 w 124754"/>
                <a:gd name="connsiteY14" fmla="*/ 112038 h 157197"/>
                <a:gd name="connsiteX15" fmla="*/ 124991 w 124754"/>
                <a:gd name="connsiteY15" fmla="*/ 55931 h 157197"/>
                <a:gd name="connsiteX16" fmla="*/ 72104 w 124754"/>
                <a:gd name="connsiteY16" fmla="*/ 71 h 157197"/>
                <a:gd name="connsiteX17" fmla="*/ 36676 w 124754"/>
                <a:gd name="connsiteY17" fmla="*/ 16384 h 157197"/>
                <a:gd name="connsiteX18" fmla="*/ 37436 w 124754"/>
                <a:gd name="connsiteY18" fmla="*/ 81142 h 157197"/>
                <a:gd name="connsiteX19" fmla="*/ 37436 w 124754"/>
                <a:gd name="connsiteY19" fmla="*/ 26024 h 157197"/>
                <a:gd name="connsiteX20" fmla="*/ 70079 w 124754"/>
                <a:gd name="connsiteY20" fmla="*/ 6250 h 157197"/>
                <a:gd name="connsiteX21" fmla="*/ 103988 w 124754"/>
                <a:gd name="connsiteY21" fmla="*/ 55931 h 157197"/>
                <a:gd name="connsiteX22" fmla="*/ 67549 w 124754"/>
                <a:gd name="connsiteY22" fmla="*/ 106600 h 157197"/>
                <a:gd name="connsiteX23" fmla="*/ 40978 w 124754"/>
                <a:gd name="connsiteY23" fmla="*/ 91523 h 157197"/>
                <a:gd name="connsiteX24" fmla="*/ 37436 w 124754"/>
                <a:gd name="connsiteY24" fmla="*/ 81142 h 15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7197">
                  <a:moveTo>
                    <a:pt x="36676" y="16384"/>
                  </a:moveTo>
                  <a:lnTo>
                    <a:pt x="36676" y="71"/>
                  </a:lnTo>
                  <a:lnTo>
                    <a:pt x="237" y="2790"/>
                  </a:lnTo>
                  <a:lnTo>
                    <a:pt x="237" y="10452"/>
                  </a:lnTo>
                  <a:cubicBezTo>
                    <a:pt x="18204" y="10452"/>
                    <a:pt x="19975" y="11935"/>
                    <a:pt x="19975" y="22811"/>
                  </a:cubicBezTo>
                  <a:lnTo>
                    <a:pt x="19975" y="138484"/>
                  </a:lnTo>
                  <a:cubicBezTo>
                    <a:pt x="19975" y="149607"/>
                    <a:pt x="17192" y="149607"/>
                    <a:pt x="237" y="149607"/>
                  </a:cubicBezTo>
                  <a:lnTo>
                    <a:pt x="237" y="157269"/>
                  </a:lnTo>
                  <a:cubicBezTo>
                    <a:pt x="8841" y="157022"/>
                    <a:pt x="21999" y="156527"/>
                    <a:pt x="28579" y="156527"/>
                  </a:cubicBezTo>
                  <a:cubicBezTo>
                    <a:pt x="35411" y="156527"/>
                    <a:pt x="48317" y="157022"/>
                    <a:pt x="57174" y="157269"/>
                  </a:cubicBezTo>
                  <a:lnTo>
                    <a:pt x="57174" y="149607"/>
                  </a:lnTo>
                  <a:cubicBezTo>
                    <a:pt x="40219" y="149607"/>
                    <a:pt x="37436" y="149607"/>
                    <a:pt x="37436" y="138484"/>
                  </a:cubicBezTo>
                  <a:lnTo>
                    <a:pt x="37436" y="96960"/>
                  </a:lnTo>
                  <a:lnTo>
                    <a:pt x="37436" y="94736"/>
                  </a:lnTo>
                  <a:cubicBezTo>
                    <a:pt x="38701" y="98691"/>
                    <a:pt x="49329" y="112038"/>
                    <a:pt x="68561" y="112038"/>
                  </a:cubicBezTo>
                  <a:cubicBezTo>
                    <a:pt x="98674" y="112038"/>
                    <a:pt x="124991" y="87815"/>
                    <a:pt x="124991" y="55931"/>
                  </a:cubicBezTo>
                  <a:cubicBezTo>
                    <a:pt x="124991" y="24541"/>
                    <a:pt x="100445" y="71"/>
                    <a:pt x="72104" y="71"/>
                  </a:cubicBezTo>
                  <a:cubicBezTo>
                    <a:pt x="52366" y="71"/>
                    <a:pt x="41737" y="10947"/>
                    <a:pt x="36676" y="16384"/>
                  </a:cubicBezTo>
                  <a:close/>
                  <a:moveTo>
                    <a:pt x="37436" y="81142"/>
                  </a:moveTo>
                  <a:lnTo>
                    <a:pt x="37436" y="26024"/>
                  </a:lnTo>
                  <a:cubicBezTo>
                    <a:pt x="44774" y="13418"/>
                    <a:pt x="57174" y="6250"/>
                    <a:pt x="70079" y="6250"/>
                  </a:cubicBezTo>
                  <a:cubicBezTo>
                    <a:pt x="88552" y="6250"/>
                    <a:pt x="103988" y="28001"/>
                    <a:pt x="103988" y="55931"/>
                  </a:cubicBezTo>
                  <a:cubicBezTo>
                    <a:pt x="103988" y="85838"/>
                    <a:pt x="86274" y="106600"/>
                    <a:pt x="67549" y="106600"/>
                  </a:cubicBezTo>
                  <a:cubicBezTo>
                    <a:pt x="57427" y="106600"/>
                    <a:pt x="47811" y="101657"/>
                    <a:pt x="40978" y="91523"/>
                  </a:cubicBezTo>
                  <a:cubicBezTo>
                    <a:pt x="37436" y="86332"/>
                    <a:pt x="37436" y="86085"/>
                    <a:pt x="37436" y="81142"/>
                  </a:cubicBezTo>
                  <a:close/>
                </a:path>
              </a:pathLst>
            </a:custGeom>
            <a:solidFill>
              <a:srgbClr val="000000"/>
            </a:solidFill>
            <a:ln w="25373"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2BBA3C95-C5FA-9E72-57E2-706D192C24BD}"/>
                </a:ext>
              </a:extLst>
            </p:cNvPr>
            <p:cNvSpPr/>
            <p:nvPr>
              <p:custDataLst>
                <p:tags r:id="rId14"/>
              </p:custDataLst>
            </p:nvPr>
          </p:nvSpPr>
          <p:spPr>
            <a:xfrm>
              <a:off x="8728197" y="4121863"/>
              <a:ext cx="58707" cy="247166"/>
            </a:xfrm>
            <a:custGeom>
              <a:avLst/>
              <a:gdLst>
                <a:gd name="connsiteX0" fmla="*/ 58951 w 58707"/>
                <a:gd name="connsiteY0" fmla="*/ 244766 h 247166"/>
                <a:gd name="connsiteX1" fmla="*/ 54649 w 58707"/>
                <a:gd name="connsiteY1" fmla="*/ 239328 h 247166"/>
                <a:gd name="connsiteX2" fmla="*/ 14920 w 58707"/>
                <a:gd name="connsiteY2" fmla="*/ 123654 h 247166"/>
                <a:gd name="connsiteX3" fmla="*/ 55661 w 58707"/>
                <a:gd name="connsiteY3" fmla="*/ 6745 h 247166"/>
                <a:gd name="connsiteX4" fmla="*/ 58951 w 58707"/>
                <a:gd name="connsiteY4" fmla="*/ 2543 h 247166"/>
                <a:gd name="connsiteX5" fmla="*/ 56420 w 58707"/>
                <a:gd name="connsiteY5" fmla="*/ 71 h 247166"/>
                <a:gd name="connsiteX6" fmla="*/ 16185 w 58707"/>
                <a:gd name="connsiteY6" fmla="*/ 48269 h 247166"/>
                <a:gd name="connsiteX7" fmla="*/ 243 w 58707"/>
                <a:gd name="connsiteY7" fmla="*/ 123654 h 247166"/>
                <a:gd name="connsiteX8" fmla="*/ 16944 w 58707"/>
                <a:gd name="connsiteY8" fmla="*/ 200770 h 247166"/>
                <a:gd name="connsiteX9" fmla="*/ 56420 w 58707"/>
                <a:gd name="connsiteY9" fmla="*/ 247237 h 247166"/>
                <a:gd name="connsiteX10" fmla="*/ 58951 w 58707"/>
                <a:gd name="connsiteY10" fmla="*/ 244766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51" y="244766"/>
                  </a:moveTo>
                  <a:cubicBezTo>
                    <a:pt x="58951" y="244024"/>
                    <a:pt x="58951" y="243530"/>
                    <a:pt x="54649" y="239328"/>
                  </a:cubicBezTo>
                  <a:cubicBezTo>
                    <a:pt x="23017" y="208185"/>
                    <a:pt x="14920" y="161471"/>
                    <a:pt x="14920" y="123654"/>
                  </a:cubicBezTo>
                  <a:cubicBezTo>
                    <a:pt x="14920" y="80647"/>
                    <a:pt x="24536" y="37640"/>
                    <a:pt x="55661" y="6745"/>
                  </a:cubicBezTo>
                  <a:cubicBezTo>
                    <a:pt x="58951" y="3779"/>
                    <a:pt x="58951" y="3284"/>
                    <a:pt x="58951" y="2543"/>
                  </a:cubicBezTo>
                  <a:cubicBezTo>
                    <a:pt x="58951" y="813"/>
                    <a:pt x="57938" y="71"/>
                    <a:pt x="56420" y="71"/>
                  </a:cubicBezTo>
                  <a:cubicBezTo>
                    <a:pt x="53889" y="71"/>
                    <a:pt x="31115" y="16879"/>
                    <a:pt x="16185" y="48269"/>
                  </a:cubicBezTo>
                  <a:cubicBezTo>
                    <a:pt x="3279" y="75457"/>
                    <a:pt x="243" y="102892"/>
                    <a:pt x="243" y="123654"/>
                  </a:cubicBezTo>
                  <a:cubicBezTo>
                    <a:pt x="243" y="142933"/>
                    <a:pt x="3026" y="172840"/>
                    <a:pt x="16944" y="200770"/>
                  </a:cubicBezTo>
                  <a:cubicBezTo>
                    <a:pt x="32127" y="231172"/>
                    <a:pt x="53889" y="247237"/>
                    <a:pt x="56420" y="247237"/>
                  </a:cubicBezTo>
                  <a:cubicBezTo>
                    <a:pt x="57938" y="247237"/>
                    <a:pt x="58951" y="246496"/>
                    <a:pt x="58951" y="244766"/>
                  </a:cubicBezTo>
                  <a:close/>
                </a:path>
              </a:pathLst>
            </a:custGeom>
            <a:solidFill>
              <a:srgbClr val="000000"/>
            </a:solidFill>
            <a:ln w="25373"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3A4A8A9C-1AD0-4B17-48D8-460EBEB5C1BD}"/>
                </a:ext>
              </a:extLst>
            </p:cNvPr>
            <p:cNvSpPr/>
            <p:nvPr>
              <p:custDataLst>
                <p:tags r:id="rId15"/>
              </p:custDataLst>
            </p:nvPr>
          </p:nvSpPr>
          <p:spPr>
            <a:xfrm>
              <a:off x="8808387" y="4200709"/>
              <a:ext cx="122476" cy="109494"/>
            </a:xfrm>
            <a:custGeom>
              <a:avLst/>
              <a:gdLst>
                <a:gd name="connsiteX0" fmla="*/ 67811 w 122476"/>
                <a:gd name="connsiteY0" fmla="*/ 14407 h 109494"/>
                <a:gd name="connsiteX1" fmla="*/ 110324 w 122476"/>
                <a:gd name="connsiteY1" fmla="*/ 14407 h 109494"/>
                <a:gd name="connsiteX2" fmla="*/ 122723 w 122476"/>
                <a:gd name="connsiteY2" fmla="*/ 6003 h 109494"/>
                <a:gd name="connsiteX3" fmla="*/ 112601 w 122476"/>
                <a:gd name="connsiteY3" fmla="*/ 71 h 109494"/>
                <a:gd name="connsiteX4" fmla="*/ 41747 w 122476"/>
                <a:gd name="connsiteY4" fmla="*/ 71 h 109494"/>
                <a:gd name="connsiteX5" fmla="*/ 15683 w 122476"/>
                <a:gd name="connsiteY5" fmla="*/ 11688 h 109494"/>
                <a:gd name="connsiteX6" fmla="*/ 247 w 122476"/>
                <a:gd name="connsiteY6" fmla="*/ 33933 h 109494"/>
                <a:gd name="connsiteX7" fmla="*/ 3283 w 122476"/>
                <a:gd name="connsiteY7" fmla="*/ 36405 h 109494"/>
                <a:gd name="connsiteX8" fmla="*/ 7332 w 122476"/>
                <a:gd name="connsiteY8" fmla="*/ 33439 h 109494"/>
                <a:gd name="connsiteX9" fmla="*/ 39469 w 122476"/>
                <a:gd name="connsiteY9" fmla="*/ 14407 h 109494"/>
                <a:gd name="connsiteX10" fmla="*/ 60473 w 122476"/>
                <a:gd name="connsiteY10" fmla="*/ 14407 h 109494"/>
                <a:gd name="connsiteX11" fmla="*/ 35674 w 122476"/>
                <a:gd name="connsiteY11" fmla="*/ 93747 h 109494"/>
                <a:gd name="connsiteX12" fmla="*/ 33143 w 122476"/>
                <a:gd name="connsiteY12" fmla="*/ 102892 h 109494"/>
                <a:gd name="connsiteX13" fmla="*/ 40482 w 122476"/>
                <a:gd name="connsiteY13" fmla="*/ 109566 h 109494"/>
                <a:gd name="connsiteX14" fmla="*/ 50857 w 122476"/>
                <a:gd name="connsiteY14" fmla="*/ 98938 h 109494"/>
                <a:gd name="connsiteX15" fmla="*/ 67811 w 122476"/>
                <a:gd name="connsiteY15" fmla="*/ 14407 h 1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09494">
                  <a:moveTo>
                    <a:pt x="67811" y="14407"/>
                  </a:moveTo>
                  <a:lnTo>
                    <a:pt x="110324" y="14407"/>
                  </a:lnTo>
                  <a:cubicBezTo>
                    <a:pt x="113613" y="14407"/>
                    <a:pt x="122723" y="14407"/>
                    <a:pt x="122723" y="6003"/>
                  </a:cubicBezTo>
                  <a:cubicBezTo>
                    <a:pt x="122723" y="71"/>
                    <a:pt x="117409" y="71"/>
                    <a:pt x="112601" y="71"/>
                  </a:cubicBezTo>
                  <a:lnTo>
                    <a:pt x="41747" y="71"/>
                  </a:lnTo>
                  <a:cubicBezTo>
                    <a:pt x="36686" y="71"/>
                    <a:pt x="26817" y="71"/>
                    <a:pt x="15683" y="11688"/>
                  </a:cubicBezTo>
                  <a:cubicBezTo>
                    <a:pt x="7332" y="20586"/>
                    <a:pt x="247" y="32450"/>
                    <a:pt x="247" y="33933"/>
                  </a:cubicBezTo>
                  <a:cubicBezTo>
                    <a:pt x="247" y="34180"/>
                    <a:pt x="247" y="36405"/>
                    <a:pt x="3283" y="36405"/>
                  </a:cubicBezTo>
                  <a:cubicBezTo>
                    <a:pt x="5308" y="36405"/>
                    <a:pt x="5814" y="35416"/>
                    <a:pt x="7332" y="33439"/>
                  </a:cubicBezTo>
                  <a:cubicBezTo>
                    <a:pt x="19731" y="14407"/>
                    <a:pt x="34155" y="14407"/>
                    <a:pt x="39469" y="14407"/>
                  </a:cubicBezTo>
                  <a:lnTo>
                    <a:pt x="60473" y="14407"/>
                  </a:lnTo>
                  <a:lnTo>
                    <a:pt x="35674" y="93747"/>
                  </a:lnTo>
                  <a:cubicBezTo>
                    <a:pt x="34661" y="96713"/>
                    <a:pt x="33143" y="101904"/>
                    <a:pt x="33143" y="102892"/>
                  </a:cubicBezTo>
                  <a:cubicBezTo>
                    <a:pt x="33143" y="105611"/>
                    <a:pt x="34915" y="109566"/>
                    <a:pt x="40482" y="109566"/>
                  </a:cubicBezTo>
                  <a:cubicBezTo>
                    <a:pt x="48832" y="109566"/>
                    <a:pt x="50098" y="102645"/>
                    <a:pt x="50857" y="98938"/>
                  </a:cubicBezTo>
                  <a:lnTo>
                    <a:pt x="67811" y="14407"/>
                  </a:lnTo>
                  <a:close/>
                </a:path>
              </a:pathLst>
            </a:custGeom>
            <a:solidFill>
              <a:srgbClr val="000000"/>
            </a:solidFill>
            <a:ln w="25373"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3BA8F0EA-1364-3935-76CB-5F735F6AC54F}"/>
                </a:ext>
              </a:extLst>
            </p:cNvPr>
            <p:cNvSpPr/>
            <p:nvPr>
              <p:custDataLst>
                <p:tags r:id="rId16"/>
              </p:custDataLst>
            </p:nvPr>
          </p:nvSpPr>
          <p:spPr>
            <a:xfrm>
              <a:off x="8944616" y="4197990"/>
              <a:ext cx="116150" cy="159916"/>
            </a:xfrm>
            <a:custGeom>
              <a:avLst/>
              <a:gdLst>
                <a:gd name="connsiteX0" fmla="*/ 115643 w 116150"/>
                <a:gd name="connsiteY0" fmla="*/ 16137 h 159916"/>
                <a:gd name="connsiteX1" fmla="*/ 116402 w 116150"/>
                <a:gd name="connsiteY1" fmla="*/ 11688 h 159916"/>
                <a:gd name="connsiteX2" fmla="*/ 109064 w 116150"/>
                <a:gd name="connsiteY2" fmla="*/ 5015 h 159916"/>
                <a:gd name="connsiteX3" fmla="*/ 98689 w 116150"/>
                <a:gd name="connsiteY3" fmla="*/ 15643 h 159916"/>
                <a:gd name="connsiteX4" fmla="*/ 75155 w 116150"/>
                <a:gd name="connsiteY4" fmla="*/ 71 h 159916"/>
                <a:gd name="connsiteX5" fmla="*/ 14929 w 116150"/>
                <a:gd name="connsiteY5" fmla="*/ 70266 h 159916"/>
                <a:gd name="connsiteX6" fmla="*/ 48585 w 116150"/>
                <a:gd name="connsiteY6" fmla="*/ 109319 h 159916"/>
                <a:gd name="connsiteX7" fmla="*/ 77939 w 116150"/>
                <a:gd name="connsiteY7" fmla="*/ 94983 h 159916"/>
                <a:gd name="connsiteX8" fmla="*/ 78192 w 116150"/>
                <a:gd name="connsiteY8" fmla="*/ 95230 h 159916"/>
                <a:gd name="connsiteX9" fmla="*/ 69841 w 116150"/>
                <a:gd name="connsiteY9" fmla="*/ 127856 h 159916"/>
                <a:gd name="connsiteX10" fmla="*/ 33402 w 116150"/>
                <a:gd name="connsiteY10" fmla="*/ 154550 h 159916"/>
                <a:gd name="connsiteX11" fmla="*/ 13158 w 116150"/>
                <a:gd name="connsiteY11" fmla="*/ 152078 h 159916"/>
                <a:gd name="connsiteX12" fmla="*/ 23533 w 116150"/>
                <a:gd name="connsiteY12" fmla="*/ 139226 h 159916"/>
                <a:gd name="connsiteX13" fmla="*/ 13917 w 116150"/>
                <a:gd name="connsiteY13" fmla="*/ 130575 h 159916"/>
                <a:gd name="connsiteX14" fmla="*/ 252 w 116150"/>
                <a:gd name="connsiteY14" fmla="*/ 144911 h 159916"/>
                <a:gd name="connsiteX15" fmla="*/ 33908 w 116150"/>
                <a:gd name="connsiteY15" fmla="*/ 159988 h 159916"/>
                <a:gd name="connsiteX16" fmla="*/ 87555 w 116150"/>
                <a:gd name="connsiteY16" fmla="*/ 125879 h 159916"/>
                <a:gd name="connsiteX17" fmla="*/ 115643 w 116150"/>
                <a:gd name="connsiteY17" fmla="*/ 16137 h 159916"/>
                <a:gd name="connsiteX18" fmla="*/ 82747 w 116150"/>
                <a:gd name="connsiteY18" fmla="*/ 77681 h 159916"/>
                <a:gd name="connsiteX19" fmla="*/ 69841 w 116150"/>
                <a:gd name="connsiteY19" fmla="*/ 94983 h 159916"/>
                <a:gd name="connsiteX20" fmla="*/ 49344 w 116150"/>
                <a:gd name="connsiteY20" fmla="*/ 103881 h 159916"/>
                <a:gd name="connsiteX21" fmla="*/ 32896 w 116150"/>
                <a:gd name="connsiteY21" fmla="*/ 81142 h 159916"/>
                <a:gd name="connsiteX22" fmla="*/ 47066 w 116150"/>
                <a:gd name="connsiteY22" fmla="*/ 27507 h 159916"/>
                <a:gd name="connsiteX23" fmla="*/ 75408 w 116150"/>
                <a:gd name="connsiteY23" fmla="*/ 5509 h 159916"/>
                <a:gd name="connsiteX24" fmla="*/ 95652 w 116150"/>
                <a:gd name="connsiteY24" fmla="*/ 26765 h 159916"/>
                <a:gd name="connsiteX25" fmla="*/ 94893 w 116150"/>
                <a:gd name="connsiteY25" fmla="*/ 30473 h 159916"/>
                <a:gd name="connsiteX26" fmla="*/ 82747 w 116150"/>
                <a:gd name="connsiteY26" fmla="*/ 77681 h 1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150" h="159916">
                  <a:moveTo>
                    <a:pt x="115643" y="16137"/>
                  </a:moveTo>
                  <a:cubicBezTo>
                    <a:pt x="115896" y="14654"/>
                    <a:pt x="116402" y="13418"/>
                    <a:pt x="116402" y="11688"/>
                  </a:cubicBezTo>
                  <a:cubicBezTo>
                    <a:pt x="116402" y="7486"/>
                    <a:pt x="113366" y="5015"/>
                    <a:pt x="109064" y="5015"/>
                  </a:cubicBezTo>
                  <a:cubicBezTo>
                    <a:pt x="106533" y="5015"/>
                    <a:pt x="99701" y="6745"/>
                    <a:pt x="98689" y="15643"/>
                  </a:cubicBezTo>
                  <a:cubicBezTo>
                    <a:pt x="94134" y="6498"/>
                    <a:pt x="85277" y="71"/>
                    <a:pt x="75155" y="71"/>
                  </a:cubicBezTo>
                  <a:cubicBezTo>
                    <a:pt x="46307" y="71"/>
                    <a:pt x="14929" y="34675"/>
                    <a:pt x="14929" y="70266"/>
                  </a:cubicBezTo>
                  <a:cubicBezTo>
                    <a:pt x="14929" y="94736"/>
                    <a:pt x="30365" y="109319"/>
                    <a:pt x="48585" y="109319"/>
                  </a:cubicBezTo>
                  <a:cubicBezTo>
                    <a:pt x="63515" y="109319"/>
                    <a:pt x="75408" y="97702"/>
                    <a:pt x="77939" y="94983"/>
                  </a:cubicBezTo>
                  <a:lnTo>
                    <a:pt x="78192" y="95230"/>
                  </a:lnTo>
                  <a:cubicBezTo>
                    <a:pt x="72878" y="117228"/>
                    <a:pt x="69841" y="127362"/>
                    <a:pt x="69841" y="127856"/>
                  </a:cubicBezTo>
                  <a:cubicBezTo>
                    <a:pt x="68829" y="130081"/>
                    <a:pt x="60225" y="154550"/>
                    <a:pt x="33402" y="154550"/>
                  </a:cubicBezTo>
                  <a:cubicBezTo>
                    <a:pt x="28594" y="154550"/>
                    <a:pt x="20243" y="154303"/>
                    <a:pt x="13158" y="152078"/>
                  </a:cubicBezTo>
                  <a:cubicBezTo>
                    <a:pt x="20749" y="149854"/>
                    <a:pt x="23533" y="143428"/>
                    <a:pt x="23533" y="139226"/>
                  </a:cubicBezTo>
                  <a:cubicBezTo>
                    <a:pt x="23533" y="135271"/>
                    <a:pt x="20749" y="130575"/>
                    <a:pt x="13917" y="130575"/>
                  </a:cubicBezTo>
                  <a:cubicBezTo>
                    <a:pt x="8350" y="130575"/>
                    <a:pt x="252" y="135024"/>
                    <a:pt x="252" y="144911"/>
                  </a:cubicBezTo>
                  <a:cubicBezTo>
                    <a:pt x="252" y="155044"/>
                    <a:pt x="9615" y="159988"/>
                    <a:pt x="33908" y="159988"/>
                  </a:cubicBezTo>
                  <a:cubicBezTo>
                    <a:pt x="65539" y="159988"/>
                    <a:pt x="83759" y="140709"/>
                    <a:pt x="87555" y="125879"/>
                  </a:cubicBezTo>
                  <a:lnTo>
                    <a:pt x="115643" y="16137"/>
                  </a:lnTo>
                  <a:close/>
                  <a:moveTo>
                    <a:pt x="82747" y="77681"/>
                  </a:moveTo>
                  <a:cubicBezTo>
                    <a:pt x="81228" y="84108"/>
                    <a:pt x="75408" y="90287"/>
                    <a:pt x="69841" y="94983"/>
                  </a:cubicBezTo>
                  <a:cubicBezTo>
                    <a:pt x="64527" y="99432"/>
                    <a:pt x="56682" y="103881"/>
                    <a:pt x="49344" y="103881"/>
                  </a:cubicBezTo>
                  <a:cubicBezTo>
                    <a:pt x="36691" y="103881"/>
                    <a:pt x="32896" y="91028"/>
                    <a:pt x="32896" y="81142"/>
                  </a:cubicBezTo>
                  <a:cubicBezTo>
                    <a:pt x="32896" y="69278"/>
                    <a:pt x="40234" y="40112"/>
                    <a:pt x="47066" y="27507"/>
                  </a:cubicBezTo>
                  <a:cubicBezTo>
                    <a:pt x="53899" y="15396"/>
                    <a:pt x="64780" y="5509"/>
                    <a:pt x="75408" y="5509"/>
                  </a:cubicBezTo>
                  <a:cubicBezTo>
                    <a:pt x="92110" y="5509"/>
                    <a:pt x="95652" y="25529"/>
                    <a:pt x="95652" y="26765"/>
                  </a:cubicBezTo>
                  <a:cubicBezTo>
                    <a:pt x="95652" y="28001"/>
                    <a:pt x="95146" y="29484"/>
                    <a:pt x="94893" y="30473"/>
                  </a:cubicBezTo>
                  <a:lnTo>
                    <a:pt x="82747" y="77681"/>
                  </a:lnTo>
                  <a:close/>
                </a:path>
              </a:pathLst>
            </a:custGeom>
            <a:solidFill>
              <a:srgbClr val="000000"/>
            </a:solidFill>
            <a:ln w="25373"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7F336C9E-A59F-AF96-62B9-FE92A83CA2CB}"/>
                </a:ext>
              </a:extLst>
            </p:cNvPr>
            <p:cNvSpPr/>
            <p:nvPr>
              <p:custDataLst>
                <p:tags r:id="rId17"/>
              </p:custDataLst>
            </p:nvPr>
          </p:nvSpPr>
          <p:spPr>
            <a:xfrm>
              <a:off x="9095649" y="4121863"/>
              <a:ext cx="58707" cy="247166"/>
            </a:xfrm>
            <a:custGeom>
              <a:avLst/>
              <a:gdLst>
                <a:gd name="connsiteX0" fmla="*/ 58965 w 58707"/>
                <a:gd name="connsiteY0" fmla="*/ 244766 h 247166"/>
                <a:gd name="connsiteX1" fmla="*/ 54663 w 58707"/>
                <a:gd name="connsiteY1" fmla="*/ 239328 h 247166"/>
                <a:gd name="connsiteX2" fmla="*/ 14934 w 58707"/>
                <a:gd name="connsiteY2" fmla="*/ 123654 h 247166"/>
                <a:gd name="connsiteX3" fmla="*/ 55675 w 58707"/>
                <a:gd name="connsiteY3" fmla="*/ 6745 h 247166"/>
                <a:gd name="connsiteX4" fmla="*/ 58965 w 58707"/>
                <a:gd name="connsiteY4" fmla="*/ 2543 h 247166"/>
                <a:gd name="connsiteX5" fmla="*/ 56434 w 58707"/>
                <a:gd name="connsiteY5" fmla="*/ 71 h 247166"/>
                <a:gd name="connsiteX6" fmla="*/ 16199 w 58707"/>
                <a:gd name="connsiteY6" fmla="*/ 48269 h 247166"/>
                <a:gd name="connsiteX7" fmla="*/ 257 w 58707"/>
                <a:gd name="connsiteY7" fmla="*/ 123654 h 247166"/>
                <a:gd name="connsiteX8" fmla="*/ 16959 w 58707"/>
                <a:gd name="connsiteY8" fmla="*/ 200770 h 247166"/>
                <a:gd name="connsiteX9" fmla="*/ 56434 w 58707"/>
                <a:gd name="connsiteY9" fmla="*/ 247237 h 247166"/>
                <a:gd name="connsiteX10" fmla="*/ 58965 w 58707"/>
                <a:gd name="connsiteY10" fmla="*/ 244766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65" y="244766"/>
                  </a:moveTo>
                  <a:cubicBezTo>
                    <a:pt x="58965" y="244024"/>
                    <a:pt x="58965" y="243530"/>
                    <a:pt x="54663" y="239328"/>
                  </a:cubicBezTo>
                  <a:cubicBezTo>
                    <a:pt x="23032" y="208185"/>
                    <a:pt x="14934" y="161471"/>
                    <a:pt x="14934" y="123654"/>
                  </a:cubicBezTo>
                  <a:cubicBezTo>
                    <a:pt x="14934" y="80647"/>
                    <a:pt x="24550" y="37640"/>
                    <a:pt x="55675" y="6745"/>
                  </a:cubicBezTo>
                  <a:cubicBezTo>
                    <a:pt x="58965" y="3779"/>
                    <a:pt x="58965" y="3284"/>
                    <a:pt x="58965" y="2543"/>
                  </a:cubicBezTo>
                  <a:cubicBezTo>
                    <a:pt x="58965" y="813"/>
                    <a:pt x="57953" y="71"/>
                    <a:pt x="56434" y="71"/>
                  </a:cubicBezTo>
                  <a:cubicBezTo>
                    <a:pt x="53904" y="71"/>
                    <a:pt x="31129" y="16879"/>
                    <a:pt x="16199" y="48269"/>
                  </a:cubicBezTo>
                  <a:cubicBezTo>
                    <a:pt x="3294" y="75457"/>
                    <a:pt x="257" y="102892"/>
                    <a:pt x="257" y="123654"/>
                  </a:cubicBezTo>
                  <a:cubicBezTo>
                    <a:pt x="257" y="142933"/>
                    <a:pt x="3041" y="172840"/>
                    <a:pt x="16959" y="200770"/>
                  </a:cubicBezTo>
                  <a:cubicBezTo>
                    <a:pt x="32142" y="231172"/>
                    <a:pt x="53904" y="247237"/>
                    <a:pt x="56434" y="247237"/>
                  </a:cubicBezTo>
                  <a:cubicBezTo>
                    <a:pt x="57953" y="247237"/>
                    <a:pt x="58965" y="246496"/>
                    <a:pt x="58965" y="244766"/>
                  </a:cubicBezTo>
                  <a:close/>
                </a:path>
              </a:pathLst>
            </a:custGeom>
            <a:solidFill>
              <a:srgbClr val="000000"/>
            </a:solidFill>
            <a:ln w="25373"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2E995B4B-909B-45E1-4125-34249ACA02A6}"/>
                </a:ext>
              </a:extLst>
            </p:cNvPr>
            <p:cNvSpPr/>
            <p:nvPr>
              <p:custDataLst>
                <p:tags r:id="rId18"/>
              </p:custDataLst>
            </p:nvPr>
          </p:nvSpPr>
          <p:spPr>
            <a:xfrm>
              <a:off x="9182165" y="4132985"/>
              <a:ext cx="150059" cy="179689"/>
            </a:xfrm>
            <a:custGeom>
              <a:avLst/>
              <a:gdLst>
                <a:gd name="connsiteX0" fmla="*/ 150320 w 150059"/>
                <a:gd name="connsiteY0" fmla="*/ 2543 h 179689"/>
                <a:gd name="connsiteX1" fmla="*/ 147537 w 150059"/>
                <a:gd name="connsiteY1" fmla="*/ 71 h 179689"/>
                <a:gd name="connsiteX2" fmla="*/ 142982 w 150059"/>
                <a:gd name="connsiteY2" fmla="*/ 3779 h 179689"/>
                <a:gd name="connsiteX3" fmla="*/ 130835 w 150059"/>
                <a:gd name="connsiteY3" fmla="*/ 17867 h 179689"/>
                <a:gd name="connsiteX4" fmla="*/ 94649 w 150059"/>
                <a:gd name="connsiteY4" fmla="*/ 71 h 179689"/>
                <a:gd name="connsiteX5" fmla="*/ 32145 w 150059"/>
                <a:gd name="connsiteY5" fmla="*/ 58402 h 179689"/>
                <a:gd name="connsiteX6" fmla="*/ 58463 w 150059"/>
                <a:gd name="connsiteY6" fmla="*/ 93500 h 179689"/>
                <a:gd name="connsiteX7" fmla="*/ 85539 w 150059"/>
                <a:gd name="connsiteY7" fmla="*/ 100421 h 179689"/>
                <a:gd name="connsiteX8" fmla="*/ 108820 w 150059"/>
                <a:gd name="connsiteY8" fmla="*/ 126620 h 179689"/>
                <a:gd name="connsiteX9" fmla="*/ 63271 w 150059"/>
                <a:gd name="connsiteY9" fmla="*/ 172099 h 179689"/>
                <a:gd name="connsiteX10" fmla="*/ 18987 w 150059"/>
                <a:gd name="connsiteY10" fmla="*/ 136013 h 179689"/>
                <a:gd name="connsiteX11" fmla="*/ 20505 w 150059"/>
                <a:gd name="connsiteY11" fmla="*/ 122666 h 179689"/>
                <a:gd name="connsiteX12" fmla="*/ 21011 w 150059"/>
                <a:gd name="connsiteY12" fmla="*/ 120935 h 179689"/>
                <a:gd name="connsiteX13" fmla="*/ 17975 w 150059"/>
                <a:gd name="connsiteY13" fmla="*/ 118217 h 179689"/>
                <a:gd name="connsiteX14" fmla="*/ 15444 w 150059"/>
                <a:gd name="connsiteY14" fmla="*/ 119205 h 179689"/>
                <a:gd name="connsiteX15" fmla="*/ 261 w 150059"/>
                <a:gd name="connsiteY15" fmla="*/ 177289 h 179689"/>
                <a:gd name="connsiteX16" fmla="*/ 3045 w 150059"/>
                <a:gd name="connsiteY16" fmla="*/ 179761 h 179689"/>
                <a:gd name="connsiteX17" fmla="*/ 7599 w 150059"/>
                <a:gd name="connsiteY17" fmla="*/ 176054 h 179689"/>
                <a:gd name="connsiteX18" fmla="*/ 19999 w 150059"/>
                <a:gd name="connsiteY18" fmla="*/ 161965 h 179689"/>
                <a:gd name="connsiteX19" fmla="*/ 62765 w 150059"/>
                <a:gd name="connsiteY19" fmla="*/ 179761 h 179689"/>
                <a:gd name="connsiteX20" fmla="*/ 127040 w 150059"/>
                <a:gd name="connsiteY20" fmla="*/ 116239 h 179689"/>
                <a:gd name="connsiteX21" fmla="*/ 114640 w 150059"/>
                <a:gd name="connsiteY21" fmla="*/ 87321 h 179689"/>
                <a:gd name="connsiteX22" fmla="*/ 82503 w 150059"/>
                <a:gd name="connsiteY22" fmla="*/ 74963 h 179689"/>
                <a:gd name="connsiteX23" fmla="*/ 65548 w 150059"/>
                <a:gd name="connsiteY23" fmla="*/ 70514 h 179689"/>
                <a:gd name="connsiteX24" fmla="*/ 50112 w 150059"/>
                <a:gd name="connsiteY24" fmla="*/ 48021 h 179689"/>
                <a:gd name="connsiteX25" fmla="*/ 94396 w 150059"/>
                <a:gd name="connsiteY25" fmla="*/ 6992 h 179689"/>
                <a:gd name="connsiteX26" fmla="*/ 130835 w 150059"/>
                <a:gd name="connsiteY26" fmla="*/ 45303 h 179689"/>
                <a:gd name="connsiteX27" fmla="*/ 129823 w 150059"/>
                <a:gd name="connsiteY27" fmla="*/ 59144 h 179689"/>
                <a:gd name="connsiteX28" fmla="*/ 132860 w 150059"/>
                <a:gd name="connsiteY28" fmla="*/ 61616 h 179689"/>
                <a:gd name="connsiteX29" fmla="*/ 136656 w 150059"/>
                <a:gd name="connsiteY29" fmla="*/ 56672 h 179689"/>
                <a:gd name="connsiteX30" fmla="*/ 150320 w 150059"/>
                <a:gd name="connsiteY30" fmla="*/ 2543 h 17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79689">
                  <a:moveTo>
                    <a:pt x="150320" y="2543"/>
                  </a:moveTo>
                  <a:cubicBezTo>
                    <a:pt x="150320" y="1801"/>
                    <a:pt x="149814" y="71"/>
                    <a:pt x="147537" y="71"/>
                  </a:cubicBezTo>
                  <a:cubicBezTo>
                    <a:pt x="146271" y="71"/>
                    <a:pt x="146018" y="318"/>
                    <a:pt x="142982" y="3779"/>
                  </a:cubicBezTo>
                  <a:lnTo>
                    <a:pt x="130835" y="17867"/>
                  </a:lnTo>
                  <a:cubicBezTo>
                    <a:pt x="124256" y="6250"/>
                    <a:pt x="111097" y="71"/>
                    <a:pt x="94649" y="71"/>
                  </a:cubicBezTo>
                  <a:cubicBezTo>
                    <a:pt x="62512" y="71"/>
                    <a:pt x="32145" y="28495"/>
                    <a:pt x="32145" y="58402"/>
                  </a:cubicBezTo>
                  <a:cubicBezTo>
                    <a:pt x="32145" y="78423"/>
                    <a:pt x="45557" y="89793"/>
                    <a:pt x="58463" y="93500"/>
                  </a:cubicBezTo>
                  <a:lnTo>
                    <a:pt x="85539" y="100421"/>
                  </a:lnTo>
                  <a:cubicBezTo>
                    <a:pt x="94902" y="102645"/>
                    <a:pt x="108820" y="106353"/>
                    <a:pt x="108820" y="126620"/>
                  </a:cubicBezTo>
                  <a:cubicBezTo>
                    <a:pt x="108820" y="148865"/>
                    <a:pt x="88070" y="172099"/>
                    <a:pt x="63271" y="172099"/>
                  </a:cubicBezTo>
                  <a:cubicBezTo>
                    <a:pt x="47075" y="172099"/>
                    <a:pt x="18987" y="166661"/>
                    <a:pt x="18987" y="136013"/>
                  </a:cubicBezTo>
                  <a:cubicBezTo>
                    <a:pt x="18987" y="130081"/>
                    <a:pt x="20252" y="124149"/>
                    <a:pt x="20505" y="122666"/>
                  </a:cubicBezTo>
                  <a:cubicBezTo>
                    <a:pt x="20758" y="121677"/>
                    <a:pt x="21011" y="121430"/>
                    <a:pt x="21011" y="120935"/>
                  </a:cubicBezTo>
                  <a:cubicBezTo>
                    <a:pt x="21011" y="118464"/>
                    <a:pt x="19240" y="118217"/>
                    <a:pt x="17975" y="118217"/>
                  </a:cubicBezTo>
                  <a:cubicBezTo>
                    <a:pt x="16709" y="118217"/>
                    <a:pt x="16203" y="118464"/>
                    <a:pt x="15444" y="119205"/>
                  </a:cubicBezTo>
                  <a:cubicBezTo>
                    <a:pt x="14432" y="120194"/>
                    <a:pt x="261" y="176548"/>
                    <a:pt x="261" y="177289"/>
                  </a:cubicBezTo>
                  <a:cubicBezTo>
                    <a:pt x="261" y="178772"/>
                    <a:pt x="1526" y="179761"/>
                    <a:pt x="3045" y="179761"/>
                  </a:cubicBezTo>
                  <a:cubicBezTo>
                    <a:pt x="4310" y="179761"/>
                    <a:pt x="4563" y="179514"/>
                    <a:pt x="7599" y="176054"/>
                  </a:cubicBezTo>
                  <a:lnTo>
                    <a:pt x="19999" y="161965"/>
                  </a:lnTo>
                  <a:cubicBezTo>
                    <a:pt x="30880" y="176301"/>
                    <a:pt x="48088" y="179761"/>
                    <a:pt x="62765" y="179761"/>
                  </a:cubicBezTo>
                  <a:cubicBezTo>
                    <a:pt x="97180" y="179761"/>
                    <a:pt x="127040" y="146888"/>
                    <a:pt x="127040" y="116239"/>
                  </a:cubicBezTo>
                  <a:cubicBezTo>
                    <a:pt x="127040" y="99185"/>
                    <a:pt x="118436" y="90781"/>
                    <a:pt x="114640" y="87321"/>
                  </a:cubicBezTo>
                  <a:cubicBezTo>
                    <a:pt x="108820" y="81636"/>
                    <a:pt x="105024" y="80647"/>
                    <a:pt x="82503" y="74963"/>
                  </a:cubicBezTo>
                  <a:cubicBezTo>
                    <a:pt x="76935" y="73480"/>
                    <a:pt x="67826" y="71008"/>
                    <a:pt x="65548" y="70514"/>
                  </a:cubicBezTo>
                  <a:cubicBezTo>
                    <a:pt x="58716" y="68289"/>
                    <a:pt x="50112" y="61121"/>
                    <a:pt x="50112" y="48021"/>
                  </a:cubicBezTo>
                  <a:cubicBezTo>
                    <a:pt x="50112" y="28001"/>
                    <a:pt x="70356" y="6992"/>
                    <a:pt x="94396" y="6992"/>
                  </a:cubicBezTo>
                  <a:cubicBezTo>
                    <a:pt x="115399" y="6992"/>
                    <a:pt x="130835" y="17620"/>
                    <a:pt x="130835" y="45303"/>
                  </a:cubicBezTo>
                  <a:cubicBezTo>
                    <a:pt x="130835" y="53212"/>
                    <a:pt x="129823" y="57661"/>
                    <a:pt x="129823" y="59144"/>
                  </a:cubicBezTo>
                  <a:cubicBezTo>
                    <a:pt x="129823" y="59391"/>
                    <a:pt x="129823" y="61616"/>
                    <a:pt x="132860" y="61616"/>
                  </a:cubicBezTo>
                  <a:cubicBezTo>
                    <a:pt x="135390" y="61616"/>
                    <a:pt x="135643" y="60874"/>
                    <a:pt x="136656" y="56672"/>
                  </a:cubicBezTo>
                  <a:lnTo>
                    <a:pt x="150320" y="2543"/>
                  </a:lnTo>
                  <a:close/>
                </a:path>
              </a:pathLst>
            </a:custGeom>
            <a:solidFill>
              <a:srgbClr val="000000"/>
            </a:solidFill>
            <a:ln w="25373"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74D18DFE-C46C-6093-7067-E40EE681BACF}"/>
                </a:ext>
              </a:extLst>
            </p:cNvPr>
            <p:cNvSpPr/>
            <p:nvPr>
              <p:custDataLst>
                <p:tags r:id="rId19"/>
              </p:custDataLst>
            </p:nvPr>
          </p:nvSpPr>
          <p:spPr>
            <a:xfrm>
              <a:off x="9332501" y="4229602"/>
              <a:ext cx="53672" cy="116439"/>
            </a:xfrm>
            <a:custGeom>
              <a:avLst/>
              <a:gdLst>
                <a:gd name="connsiteX0" fmla="*/ 49334 w 53672"/>
                <a:gd name="connsiteY0" fmla="*/ 6647 h 116439"/>
                <a:gd name="connsiteX1" fmla="*/ 42248 w 53672"/>
                <a:gd name="connsiteY1" fmla="*/ 73 h 116439"/>
                <a:gd name="connsiteX2" fmla="*/ 32329 w 53672"/>
                <a:gd name="connsiteY2" fmla="*/ 9589 h 116439"/>
                <a:gd name="connsiteX3" fmla="*/ 39414 w 53672"/>
                <a:gd name="connsiteY3" fmla="*/ 16163 h 116439"/>
                <a:gd name="connsiteX4" fmla="*/ 49334 w 53672"/>
                <a:gd name="connsiteY4" fmla="*/ 6647 h 116439"/>
                <a:gd name="connsiteX5" fmla="*/ 13198 w 53672"/>
                <a:gd name="connsiteY5" fmla="*/ 94540 h 116439"/>
                <a:gd name="connsiteX6" fmla="*/ 11604 w 53672"/>
                <a:gd name="connsiteY6" fmla="*/ 101806 h 116439"/>
                <a:gd name="connsiteX7" fmla="*/ 28432 w 53672"/>
                <a:gd name="connsiteY7" fmla="*/ 116513 h 116439"/>
                <a:gd name="connsiteX8" fmla="*/ 53939 w 53672"/>
                <a:gd name="connsiteY8" fmla="*/ 90041 h 116439"/>
                <a:gd name="connsiteX9" fmla="*/ 51105 w 53672"/>
                <a:gd name="connsiteY9" fmla="*/ 87792 h 116439"/>
                <a:gd name="connsiteX10" fmla="*/ 47739 w 53672"/>
                <a:gd name="connsiteY10" fmla="*/ 90733 h 116439"/>
                <a:gd name="connsiteX11" fmla="*/ 28963 w 53672"/>
                <a:gd name="connsiteY11" fmla="*/ 111668 h 116439"/>
                <a:gd name="connsiteX12" fmla="*/ 24535 w 53672"/>
                <a:gd name="connsiteY12" fmla="*/ 105613 h 116439"/>
                <a:gd name="connsiteX13" fmla="*/ 27369 w 53672"/>
                <a:gd name="connsiteY13" fmla="*/ 94540 h 116439"/>
                <a:gd name="connsiteX14" fmla="*/ 33037 w 53672"/>
                <a:gd name="connsiteY14" fmla="*/ 80698 h 116439"/>
                <a:gd name="connsiteX15" fmla="*/ 41717 w 53672"/>
                <a:gd name="connsiteY15" fmla="*/ 58725 h 116439"/>
                <a:gd name="connsiteX16" fmla="*/ 42780 w 53672"/>
                <a:gd name="connsiteY16" fmla="*/ 53189 h 116439"/>
                <a:gd name="connsiteX17" fmla="*/ 25952 w 53672"/>
                <a:gd name="connsiteY17" fmla="*/ 38482 h 116439"/>
                <a:gd name="connsiteX18" fmla="*/ 267 w 53672"/>
                <a:gd name="connsiteY18" fmla="*/ 64954 h 116439"/>
                <a:gd name="connsiteX19" fmla="*/ 3278 w 53672"/>
                <a:gd name="connsiteY19" fmla="*/ 67203 h 116439"/>
                <a:gd name="connsiteX20" fmla="*/ 6467 w 53672"/>
                <a:gd name="connsiteY20" fmla="*/ 64435 h 116439"/>
                <a:gd name="connsiteX21" fmla="*/ 25420 w 53672"/>
                <a:gd name="connsiteY21" fmla="*/ 43327 h 116439"/>
                <a:gd name="connsiteX22" fmla="*/ 29849 w 53672"/>
                <a:gd name="connsiteY22" fmla="*/ 49382 h 116439"/>
                <a:gd name="connsiteX23" fmla="*/ 24358 w 53672"/>
                <a:gd name="connsiteY23" fmla="*/ 66684 h 116439"/>
                <a:gd name="connsiteX24" fmla="*/ 13198 w 53672"/>
                <a:gd name="connsiteY24" fmla="*/ 94540 h 11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6439">
                  <a:moveTo>
                    <a:pt x="49334" y="6647"/>
                  </a:moveTo>
                  <a:cubicBezTo>
                    <a:pt x="49334" y="3879"/>
                    <a:pt x="47208" y="73"/>
                    <a:pt x="42248" y="73"/>
                  </a:cubicBezTo>
                  <a:cubicBezTo>
                    <a:pt x="37466" y="73"/>
                    <a:pt x="32329" y="4571"/>
                    <a:pt x="32329" y="9589"/>
                  </a:cubicBezTo>
                  <a:cubicBezTo>
                    <a:pt x="32329" y="12530"/>
                    <a:pt x="34631" y="16163"/>
                    <a:pt x="39414" y="16163"/>
                  </a:cubicBezTo>
                  <a:cubicBezTo>
                    <a:pt x="44551" y="16163"/>
                    <a:pt x="49334" y="11319"/>
                    <a:pt x="49334" y="6647"/>
                  </a:cubicBezTo>
                  <a:close/>
                  <a:moveTo>
                    <a:pt x="13198" y="94540"/>
                  </a:moveTo>
                  <a:cubicBezTo>
                    <a:pt x="12489" y="96789"/>
                    <a:pt x="11604" y="98865"/>
                    <a:pt x="11604" y="101806"/>
                  </a:cubicBezTo>
                  <a:cubicBezTo>
                    <a:pt x="11604" y="109938"/>
                    <a:pt x="18689" y="116513"/>
                    <a:pt x="28432" y="116513"/>
                  </a:cubicBezTo>
                  <a:cubicBezTo>
                    <a:pt x="46145" y="116513"/>
                    <a:pt x="53939" y="92636"/>
                    <a:pt x="53939" y="90041"/>
                  </a:cubicBezTo>
                  <a:cubicBezTo>
                    <a:pt x="53939" y="87792"/>
                    <a:pt x="51636" y="87792"/>
                    <a:pt x="51105" y="87792"/>
                  </a:cubicBezTo>
                  <a:cubicBezTo>
                    <a:pt x="48625" y="87792"/>
                    <a:pt x="48448" y="88830"/>
                    <a:pt x="47739" y="90733"/>
                  </a:cubicBezTo>
                  <a:cubicBezTo>
                    <a:pt x="43665" y="104575"/>
                    <a:pt x="35871" y="111668"/>
                    <a:pt x="28963" y="111668"/>
                  </a:cubicBezTo>
                  <a:cubicBezTo>
                    <a:pt x="25420" y="111668"/>
                    <a:pt x="24535" y="109419"/>
                    <a:pt x="24535" y="105613"/>
                  </a:cubicBezTo>
                  <a:cubicBezTo>
                    <a:pt x="24535" y="101633"/>
                    <a:pt x="25775" y="98346"/>
                    <a:pt x="27369" y="94540"/>
                  </a:cubicBezTo>
                  <a:cubicBezTo>
                    <a:pt x="29140" y="89868"/>
                    <a:pt x="31089" y="85197"/>
                    <a:pt x="33037" y="80698"/>
                  </a:cubicBezTo>
                  <a:cubicBezTo>
                    <a:pt x="34631" y="76546"/>
                    <a:pt x="41008" y="60801"/>
                    <a:pt x="41717" y="58725"/>
                  </a:cubicBezTo>
                  <a:cubicBezTo>
                    <a:pt x="42248" y="56995"/>
                    <a:pt x="42780" y="54919"/>
                    <a:pt x="42780" y="53189"/>
                  </a:cubicBezTo>
                  <a:cubicBezTo>
                    <a:pt x="42780" y="45057"/>
                    <a:pt x="35694" y="38482"/>
                    <a:pt x="25952" y="38482"/>
                  </a:cubicBezTo>
                  <a:cubicBezTo>
                    <a:pt x="8415" y="38482"/>
                    <a:pt x="267" y="62013"/>
                    <a:pt x="267" y="64954"/>
                  </a:cubicBezTo>
                  <a:cubicBezTo>
                    <a:pt x="267" y="67203"/>
                    <a:pt x="2747" y="67203"/>
                    <a:pt x="3278" y="67203"/>
                  </a:cubicBezTo>
                  <a:cubicBezTo>
                    <a:pt x="5758" y="67203"/>
                    <a:pt x="5935" y="66338"/>
                    <a:pt x="6467" y="64435"/>
                  </a:cubicBezTo>
                  <a:cubicBezTo>
                    <a:pt x="11072" y="49555"/>
                    <a:pt x="18866" y="43327"/>
                    <a:pt x="25420" y="43327"/>
                  </a:cubicBezTo>
                  <a:cubicBezTo>
                    <a:pt x="28255" y="43327"/>
                    <a:pt x="29849" y="44711"/>
                    <a:pt x="29849" y="49382"/>
                  </a:cubicBezTo>
                  <a:cubicBezTo>
                    <a:pt x="29849" y="53362"/>
                    <a:pt x="28786" y="55957"/>
                    <a:pt x="24358" y="66684"/>
                  </a:cubicBezTo>
                  <a:lnTo>
                    <a:pt x="13198" y="94540"/>
                  </a:lnTo>
                  <a:close/>
                </a:path>
              </a:pathLst>
            </a:custGeom>
            <a:solidFill>
              <a:srgbClr val="000000"/>
            </a:solidFill>
            <a:ln w="25373"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A304B743-AA6C-7F32-7961-89E4E2333120}"/>
                </a:ext>
              </a:extLst>
            </p:cNvPr>
            <p:cNvSpPr/>
            <p:nvPr>
              <p:custDataLst>
                <p:tags r:id="rId20"/>
              </p:custDataLst>
            </p:nvPr>
          </p:nvSpPr>
          <p:spPr>
            <a:xfrm>
              <a:off x="9422848" y="4121863"/>
              <a:ext cx="58707" cy="247166"/>
            </a:xfrm>
            <a:custGeom>
              <a:avLst/>
              <a:gdLst>
                <a:gd name="connsiteX0" fmla="*/ 58978 w 58707"/>
                <a:gd name="connsiteY0" fmla="*/ 123654 h 247166"/>
                <a:gd name="connsiteX1" fmla="*/ 42277 w 58707"/>
                <a:gd name="connsiteY1" fmla="*/ 46538 h 247166"/>
                <a:gd name="connsiteX2" fmla="*/ 2801 w 58707"/>
                <a:gd name="connsiteY2" fmla="*/ 71 h 247166"/>
                <a:gd name="connsiteX3" fmla="*/ 270 w 58707"/>
                <a:gd name="connsiteY3" fmla="*/ 2543 h 247166"/>
                <a:gd name="connsiteX4" fmla="*/ 5078 w 58707"/>
                <a:gd name="connsiteY4" fmla="*/ 8228 h 247166"/>
                <a:gd name="connsiteX5" fmla="*/ 44301 w 58707"/>
                <a:gd name="connsiteY5" fmla="*/ 123654 h 247166"/>
                <a:gd name="connsiteX6" fmla="*/ 3560 w 58707"/>
                <a:gd name="connsiteY6" fmla="*/ 240564 h 247166"/>
                <a:gd name="connsiteX7" fmla="*/ 270 w 58707"/>
                <a:gd name="connsiteY7" fmla="*/ 244766 h 247166"/>
                <a:gd name="connsiteX8" fmla="*/ 2801 w 58707"/>
                <a:gd name="connsiteY8" fmla="*/ 247237 h 247166"/>
                <a:gd name="connsiteX9" fmla="*/ 43036 w 58707"/>
                <a:gd name="connsiteY9" fmla="*/ 199040 h 247166"/>
                <a:gd name="connsiteX10" fmla="*/ 58978 w 58707"/>
                <a:gd name="connsiteY10" fmla="*/ 123654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78" y="123654"/>
                  </a:moveTo>
                  <a:cubicBezTo>
                    <a:pt x="58978" y="104375"/>
                    <a:pt x="56195" y="74468"/>
                    <a:pt x="42277" y="46538"/>
                  </a:cubicBezTo>
                  <a:cubicBezTo>
                    <a:pt x="27094" y="16137"/>
                    <a:pt x="5331" y="71"/>
                    <a:pt x="2801" y="71"/>
                  </a:cubicBezTo>
                  <a:cubicBezTo>
                    <a:pt x="1283" y="71"/>
                    <a:pt x="270" y="1060"/>
                    <a:pt x="270" y="2543"/>
                  </a:cubicBezTo>
                  <a:cubicBezTo>
                    <a:pt x="270" y="3284"/>
                    <a:pt x="270" y="3779"/>
                    <a:pt x="5078" y="8228"/>
                  </a:cubicBezTo>
                  <a:cubicBezTo>
                    <a:pt x="29877" y="32697"/>
                    <a:pt x="44301" y="71997"/>
                    <a:pt x="44301" y="123654"/>
                  </a:cubicBezTo>
                  <a:cubicBezTo>
                    <a:pt x="44301" y="165920"/>
                    <a:pt x="34938" y="209421"/>
                    <a:pt x="3560" y="240564"/>
                  </a:cubicBezTo>
                  <a:cubicBezTo>
                    <a:pt x="270" y="243530"/>
                    <a:pt x="270" y="244024"/>
                    <a:pt x="270" y="244766"/>
                  </a:cubicBezTo>
                  <a:cubicBezTo>
                    <a:pt x="270" y="246249"/>
                    <a:pt x="1283" y="247237"/>
                    <a:pt x="2801" y="247237"/>
                  </a:cubicBezTo>
                  <a:cubicBezTo>
                    <a:pt x="5331" y="247237"/>
                    <a:pt x="28106" y="230430"/>
                    <a:pt x="43036" y="199040"/>
                  </a:cubicBezTo>
                  <a:cubicBezTo>
                    <a:pt x="55942" y="171852"/>
                    <a:pt x="58978" y="144416"/>
                    <a:pt x="58978" y="123654"/>
                  </a:cubicBezTo>
                  <a:close/>
                </a:path>
              </a:pathLst>
            </a:custGeom>
            <a:solidFill>
              <a:srgbClr val="000000"/>
            </a:solidFill>
            <a:ln w="25373"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D1D5A61B-54B3-FECE-1800-A1545824D8DB}"/>
                </a:ext>
              </a:extLst>
            </p:cNvPr>
            <p:cNvSpPr/>
            <p:nvPr>
              <p:custDataLst>
                <p:tags r:id="rId21"/>
              </p:custDataLst>
            </p:nvPr>
          </p:nvSpPr>
          <p:spPr>
            <a:xfrm>
              <a:off x="9521257" y="4121863"/>
              <a:ext cx="58707" cy="247166"/>
            </a:xfrm>
            <a:custGeom>
              <a:avLst/>
              <a:gdLst>
                <a:gd name="connsiteX0" fmla="*/ 58982 w 58707"/>
                <a:gd name="connsiteY0" fmla="*/ 123654 h 247166"/>
                <a:gd name="connsiteX1" fmla="*/ 42281 w 58707"/>
                <a:gd name="connsiteY1" fmla="*/ 46538 h 247166"/>
                <a:gd name="connsiteX2" fmla="*/ 2805 w 58707"/>
                <a:gd name="connsiteY2" fmla="*/ 71 h 247166"/>
                <a:gd name="connsiteX3" fmla="*/ 274 w 58707"/>
                <a:gd name="connsiteY3" fmla="*/ 2543 h 247166"/>
                <a:gd name="connsiteX4" fmla="*/ 5082 w 58707"/>
                <a:gd name="connsiteY4" fmla="*/ 8228 h 247166"/>
                <a:gd name="connsiteX5" fmla="*/ 44305 w 58707"/>
                <a:gd name="connsiteY5" fmla="*/ 123654 h 247166"/>
                <a:gd name="connsiteX6" fmla="*/ 3564 w 58707"/>
                <a:gd name="connsiteY6" fmla="*/ 240564 h 247166"/>
                <a:gd name="connsiteX7" fmla="*/ 274 w 58707"/>
                <a:gd name="connsiteY7" fmla="*/ 244766 h 247166"/>
                <a:gd name="connsiteX8" fmla="*/ 2805 w 58707"/>
                <a:gd name="connsiteY8" fmla="*/ 247237 h 247166"/>
                <a:gd name="connsiteX9" fmla="*/ 43040 w 58707"/>
                <a:gd name="connsiteY9" fmla="*/ 199040 h 247166"/>
                <a:gd name="connsiteX10" fmla="*/ 58982 w 58707"/>
                <a:gd name="connsiteY10" fmla="*/ 123654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82" y="123654"/>
                  </a:moveTo>
                  <a:cubicBezTo>
                    <a:pt x="58982" y="104375"/>
                    <a:pt x="56199" y="74468"/>
                    <a:pt x="42281" y="46538"/>
                  </a:cubicBezTo>
                  <a:cubicBezTo>
                    <a:pt x="27098" y="16137"/>
                    <a:pt x="5335" y="71"/>
                    <a:pt x="2805" y="71"/>
                  </a:cubicBezTo>
                  <a:cubicBezTo>
                    <a:pt x="1286" y="71"/>
                    <a:pt x="274" y="1060"/>
                    <a:pt x="274" y="2543"/>
                  </a:cubicBezTo>
                  <a:cubicBezTo>
                    <a:pt x="274" y="3284"/>
                    <a:pt x="274" y="3779"/>
                    <a:pt x="5082" y="8228"/>
                  </a:cubicBezTo>
                  <a:cubicBezTo>
                    <a:pt x="29881" y="32697"/>
                    <a:pt x="44305" y="71997"/>
                    <a:pt x="44305" y="123654"/>
                  </a:cubicBezTo>
                  <a:cubicBezTo>
                    <a:pt x="44305" y="165920"/>
                    <a:pt x="34942" y="209421"/>
                    <a:pt x="3564" y="240564"/>
                  </a:cubicBezTo>
                  <a:cubicBezTo>
                    <a:pt x="274" y="243530"/>
                    <a:pt x="274" y="244024"/>
                    <a:pt x="274" y="244766"/>
                  </a:cubicBezTo>
                  <a:cubicBezTo>
                    <a:pt x="274" y="246249"/>
                    <a:pt x="1286" y="247237"/>
                    <a:pt x="2805" y="247237"/>
                  </a:cubicBezTo>
                  <a:cubicBezTo>
                    <a:pt x="5335" y="247237"/>
                    <a:pt x="28110" y="230430"/>
                    <a:pt x="43040" y="199040"/>
                  </a:cubicBezTo>
                  <a:cubicBezTo>
                    <a:pt x="55946" y="171852"/>
                    <a:pt x="58982" y="144416"/>
                    <a:pt x="58982" y="123654"/>
                  </a:cubicBezTo>
                  <a:close/>
                </a:path>
              </a:pathLst>
            </a:custGeom>
            <a:solidFill>
              <a:srgbClr val="000000"/>
            </a:solidFill>
            <a:ln w="25373"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6E066D5E-02D2-FA96-50D6-B9FB45BFEA16}"/>
                </a:ext>
              </a:extLst>
            </p:cNvPr>
            <p:cNvSpPr/>
            <p:nvPr>
              <p:custDataLst>
                <p:tags r:id="rId22"/>
              </p:custDataLst>
            </p:nvPr>
          </p:nvSpPr>
          <p:spPr>
            <a:xfrm>
              <a:off x="7951407" y="4407712"/>
              <a:ext cx="2018965" cy="9886"/>
            </a:xfrm>
            <a:custGeom>
              <a:avLst/>
              <a:gdLst>
                <a:gd name="connsiteX0" fmla="*/ 0 w 2018965"/>
                <a:gd name="connsiteY0" fmla="*/ 0 h 9886"/>
                <a:gd name="connsiteX1" fmla="*/ 2018965 w 2018965"/>
                <a:gd name="connsiteY1" fmla="*/ 0 h 9886"/>
                <a:gd name="connsiteX2" fmla="*/ 2018965 w 2018965"/>
                <a:gd name="connsiteY2" fmla="*/ 9886 h 9886"/>
                <a:gd name="connsiteX3" fmla="*/ 0 w 2018965"/>
                <a:gd name="connsiteY3" fmla="*/ 9886 h 9886"/>
              </a:gdLst>
              <a:ahLst/>
              <a:cxnLst>
                <a:cxn ang="0">
                  <a:pos x="connsiteX0" y="connsiteY0"/>
                </a:cxn>
                <a:cxn ang="0">
                  <a:pos x="connsiteX1" y="connsiteY1"/>
                </a:cxn>
                <a:cxn ang="0">
                  <a:pos x="connsiteX2" y="connsiteY2"/>
                </a:cxn>
                <a:cxn ang="0">
                  <a:pos x="connsiteX3" y="connsiteY3"/>
                </a:cxn>
              </a:cxnLst>
              <a:rect l="l" t="t" r="r" b="b"/>
              <a:pathLst>
                <a:path w="2018965" h="9886">
                  <a:moveTo>
                    <a:pt x="0" y="0"/>
                  </a:moveTo>
                  <a:lnTo>
                    <a:pt x="2018965" y="0"/>
                  </a:lnTo>
                  <a:lnTo>
                    <a:pt x="2018965" y="9886"/>
                  </a:lnTo>
                  <a:lnTo>
                    <a:pt x="0" y="9886"/>
                  </a:lnTo>
                  <a:close/>
                </a:path>
              </a:pathLst>
            </a:custGeom>
            <a:solidFill>
              <a:srgbClr val="000000"/>
            </a:solidFill>
            <a:ln w="25373"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C5E94D13-44C9-1B41-2436-1F5EE3CD4B98}"/>
                </a:ext>
              </a:extLst>
            </p:cNvPr>
            <p:cNvSpPr/>
            <p:nvPr>
              <p:custDataLst>
                <p:tags r:id="rId23"/>
              </p:custDataLst>
            </p:nvPr>
          </p:nvSpPr>
          <p:spPr>
            <a:xfrm>
              <a:off x="7965578" y="4504381"/>
              <a:ext cx="238627" cy="247166"/>
            </a:xfrm>
            <a:custGeom>
              <a:avLst/>
              <a:gdLst>
                <a:gd name="connsiteX0" fmla="*/ 92577 w 238627"/>
                <a:gd name="connsiteY0" fmla="*/ 132066 h 247166"/>
                <a:gd name="connsiteX1" fmla="*/ 2744 w 238627"/>
                <a:gd name="connsiteY1" fmla="*/ 240572 h 247166"/>
                <a:gd name="connsiteX2" fmla="*/ 466 w 238627"/>
                <a:gd name="connsiteY2" fmla="*/ 244527 h 247166"/>
                <a:gd name="connsiteX3" fmla="*/ 7298 w 238627"/>
                <a:gd name="connsiteY3" fmla="*/ 247245 h 247166"/>
                <a:gd name="connsiteX4" fmla="*/ 217078 w 238627"/>
                <a:gd name="connsiteY4" fmla="*/ 247245 h 247166"/>
                <a:gd name="connsiteX5" fmla="*/ 238840 w 238627"/>
                <a:gd name="connsiteY5" fmla="*/ 185701 h 247166"/>
                <a:gd name="connsiteX6" fmla="*/ 232514 w 238627"/>
                <a:gd name="connsiteY6" fmla="*/ 185701 h 247166"/>
                <a:gd name="connsiteX7" fmla="*/ 187724 w 238627"/>
                <a:gd name="connsiteY7" fmla="*/ 226483 h 247166"/>
                <a:gd name="connsiteX8" fmla="*/ 129016 w 238627"/>
                <a:gd name="connsiteY8" fmla="*/ 233651 h 247166"/>
                <a:gd name="connsiteX9" fmla="*/ 21469 w 238627"/>
                <a:gd name="connsiteY9" fmla="*/ 233651 h 247166"/>
                <a:gd name="connsiteX10" fmla="*/ 109278 w 238627"/>
                <a:gd name="connsiteY10" fmla="*/ 127617 h 247166"/>
                <a:gd name="connsiteX11" fmla="*/ 111556 w 238627"/>
                <a:gd name="connsiteY11" fmla="*/ 123662 h 247166"/>
                <a:gd name="connsiteX12" fmla="*/ 109784 w 238627"/>
                <a:gd name="connsiteY12" fmla="*/ 120202 h 247166"/>
                <a:gd name="connsiteX13" fmla="*/ 27543 w 238627"/>
                <a:gd name="connsiteY13" fmla="*/ 9966 h 247166"/>
                <a:gd name="connsiteX14" fmla="*/ 127751 w 238627"/>
                <a:gd name="connsiteY14" fmla="*/ 9966 h 247166"/>
                <a:gd name="connsiteX15" fmla="*/ 232514 w 238627"/>
                <a:gd name="connsiteY15" fmla="*/ 57916 h 247166"/>
                <a:gd name="connsiteX16" fmla="*/ 238840 w 238627"/>
                <a:gd name="connsiteY16" fmla="*/ 57916 h 247166"/>
                <a:gd name="connsiteX17" fmla="*/ 217078 w 238627"/>
                <a:gd name="connsiteY17" fmla="*/ 79 h 247166"/>
                <a:gd name="connsiteX18" fmla="*/ 7298 w 238627"/>
                <a:gd name="connsiteY18" fmla="*/ 79 h 247166"/>
                <a:gd name="connsiteX19" fmla="*/ 213 w 238627"/>
                <a:gd name="connsiteY19" fmla="*/ 7988 h 247166"/>
                <a:gd name="connsiteX20" fmla="*/ 92577 w 238627"/>
                <a:gd name="connsiteY20" fmla="*/ 132066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627" h="247166">
                  <a:moveTo>
                    <a:pt x="92577" y="132066"/>
                  </a:moveTo>
                  <a:lnTo>
                    <a:pt x="2744" y="240572"/>
                  </a:lnTo>
                  <a:cubicBezTo>
                    <a:pt x="719" y="243044"/>
                    <a:pt x="466" y="243538"/>
                    <a:pt x="466" y="244527"/>
                  </a:cubicBezTo>
                  <a:cubicBezTo>
                    <a:pt x="466" y="247245"/>
                    <a:pt x="2744" y="247245"/>
                    <a:pt x="7298" y="247245"/>
                  </a:cubicBezTo>
                  <a:lnTo>
                    <a:pt x="217078" y="247245"/>
                  </a:lnTo>
                  <a:lnTo>
                    <a:pt x="238840" y="185701"/>
                  </a:lnTo>
                  <a:lnTo>
                    <a:pt x="232514" y="185701"/>
                  </a:lnTo>
                  <a:cubicBezTo>
                    <a:pt x="226188" y="204238"/>
                    <a:pt x="209233" y="219316"/>
                    <a:pt x="187724" y="226483"/>
                  </a:cubicBezTo>
                  <a:cubicBezTo>
                    <a:pt x="183675" y="227719"/>
                    <a:pt x="166215" y="233651"/>
                    <a:pt x="129016" y="233651"/>
                  </a:cubicBezTo>
                  <a:lnTo>
                    <a:pt x="21469" y="233651"/>
                  </a:lnTo>
                  <a:lnTo>
                    <a:pt x="109278" y="127617"/>
                  </a:lnTo>
                  <a:cubicBezTo>
                    <a:pt x="111049" y="125392"/>
                    <a:pt x="111556" y="124651"/>
                    <a:pt x="111556" y="123662"/>
                  </a:cubicBezTo>
                  <a:cubicBezTo>
                    <a:pt x="111556" y="122674"/>
                    <a:pt x="111302" y="122426"/>
                    <a:pt x="109784" y="120202"/>
                  </a:cubicBezTo>
                  <a:lnTo>
                    <a:pt x="27543" y="9966"/>
                  </a:lnTo>
                  <a:lnTo>
                    <a:pt x="127751" y="9966"/>
                  </a:lnTo>
                  <a:cubicBezTo>
                    <a:pt x="156599" y="9966"/>
                    <a:pt x="214800" y="11696"/>
                    <a:pt x="232514" y="57916"/>
                  </a:cubicBezTo>
                  <a:lnTo>
                    <a:pt x="238840" y="57916"/>
                  </a:lnTo>
                  <a:lnTo>
                    <a:pt x="217078" y="79"/>
                  </a:lnTo>
                  <a:lnTo>
                    <a:pt x="7298" y="79"/>
                  </a:lnTo>
                  <a:cubicBezTo>
                    <a:pt x="466" y="79"/>
                    <a:pt x="213" y="326"/>
                    <a:pt x="213" y="7988"/>
                  </a:cubicBezTo>
                  <a:lnTo>
                    <a:pt x="92577" y="132066"/>
                  </a:lnTo>
                  <a:close/>
                </a:path>
              </a:pathLst>
            </a:custGeom>
            <a:solidFill>
              <a:srgbClr val="000000"/>
            </a:solidFill>
            <a:ln w="25373"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03C66EA6-8EF9-3A34-175C-2AF1E74F880B}"/>
                </a:ext>
              </a:extLst>
            </p:cNvPr>
            <p:cNvSpPr/>
            <p:nvPr>
              <p:custDataLst>
                <p:tags r:id="rId24"/>
              </p:custDataLst>
            </p:nvPr>
          </p:nvSpPr>
          <p:spPr>
            <a:xfrm>
              <a:off x="8230740" y="4447315"/>
              <a:ext cx="115492" cy="118170"/>
            </a:xfrm>
            <a:custGeom>
              <a:avLst/>
              <a:gdLst>
                <a:gd name="connsiteX0" fmla="*/ 60981 w 115492"/>
                <a:gd name="connsiteY0" fmla="*/ 14269 h 118170"/>
                <a:gd name="connsiteX1" fmla="*/ 79403 w 115492"/>
                <a:gd name="connsiteY1" fmla="*/ 6310 h 118170"/>
                <a:gd name="connsiteX2" fmla="*/ 86666 w 115492"/>
                <a:gd name="connsiteY2" fmla="*/ 2504 h 118170"/>
                <a:gd name="connsiteX3" fmla="*/ 83654 w 115492"/>
                <a:gd name="connsiteY3" fmla="*/ 82 h 118170"/>
                <a:gd name="connsiteX4" fmla="*/ 70546 w 115492"/>
                <a:gd name="connsiteY4" fmla="*/ 601 h 118170"/>
                <a:gd name="connsiteX5" fmla="*/ 56376 w 115492"/>
                <a:gd name="connsiteY5" fmla="*/ 774 h 118170"/>
                <a:gd name="connsiteX6" fmla="*/ 44153 w 115492"/>
                <a:gd name="connsiteY6" fmla="*/ 601 h 118170"/>
                <a:gd name="connsiteX7" fmla="*/ 32639 w 115492"/>
                <a:gd name="connsiteY7" fmla="*/ 82 h 118170"/>
                <a:gd name="connsiteX8" fmla="*/ 28920 w 115492"/>
                <a:gd name="connsiteY8" fmla="*/ 3888 h 118170"/>
                <a:gd name="connsiteX9" fmla="*/ 34588 w 115492"/>
                <a:gd name="connsiteY9" fmla="*/ 6310 h 118170"/>
                <a:gd name="connsiteX10" fmla="*/ 41319 w 115492"/>
                <a:gd name="connsiteY10" fmla="*/ 6656 h 118170"/>
                <a:gd name="connsiteX11" fmla="*/ 45393 w 115492"/>
                <a:gd name="connsiteY11" fmla="*/ 9078 h 118170"/>
                <a:gd name="connsiteX12" fmla="*/ 44685 w 115492"/>
                <a:gd name="connsiteY12" fmla="*/ 12885 h 118170"/>
                <a:gd name="connsiteX13" fmla="*/ 21126 w 115492"/>
                <a:gd name="connsiteY13" fmla="*/ 104757 h 118170"/>
                <a:gd name="connsiteX14" fmla="*/ 5538 w 115492"/>
                <a:gd name="connsiteY14" fmla="*/ 112023 h 118170"/>
                <a:gd name="connsiteX15" fmla="*/ 224 w 115492"/>
                <a:gd name="connsiteY15" fmla="*/ 115657 h 118170"/>
                <a:gd name="connsiteX16" fmla="*/ 5538 w 115492"/>
                <a:gd name="connsiteY16" fmla="*/ 118252 h 118170"/>
                <a:gd name="connsiteX17" fmla="*/ 94637 w 115492"/>
                <a:gd name="connsiteY17" fmla="*/ 118252 h 118170"/>
                <a:gd name="connsiteX18" fmla="*/ 100660 w 115492"/>
                <a:gd name="connsiteY18" fmla="*/ 114791 h 118170"/>
                <a:gd name="connsiteX19" fmla="*/ 115716 w 115492"/>
                <a:gd name="connsiteY19" fmla="*/ 75171 h 118170"/>
                <a:gd name="connsiteX20" fmla="*/ 112705 w 115492"/>
                <a:gd name="connsiteY20" fmla="*/ 72748 h 118170"/>
                <a:gd name="connsiteX21" fmla="*/ 109162 w 115492"/>
                <a:gd name="connsiteY21" fmla="*/ 76382 h 118170"/>
                <a:gd name="connsiteX22" fmla="*/ 62221 w 115492"/>
                <a:gd name="connsiteY22" fmla="*/ 112023 h 118170"/>
                <a:gd name="connsiteX23" fmla="*/ 42205 w 115492"/>
                <a:gd name="connsiteY23" fmla="*/ 112023 h 118170"/>
                <a:gd name="connsiteX24" fmla="*/ 36536 w 115492"/>
                <a:gd name="connsiteY24" fmla="*/ 110293 h 118170"/>
                <a:gd name="connsiteX25" fmla="*/ 37245 w 115492"/>
                <a:gd name="connsiteY25" fmla="*/ 106660 h 118170"/>
                <a:gd name="connsiteX26" fmla="*/ 60981 w 115492"/>
                <a:gd name="connsiteY26" fmla="*/ 14269 h 11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8170">
                  <a:moveTo>
                    <a:pt x="60981" y="14269"/>
                  </a:moveTo>
                  <a:cubicBezTo>
                    <a:pt x="62575" y="8040"/>
                    <a:pt x="63107" y="6310"/>
                    <a:pt x="79403" y="6310"/>
                  </a:cubicBezTo>
                  <a:cubicBezTo>
                    <a:pt x="84894" y="6310"/>
                    <a:pt x="86666" y="6310"/>
                    <a:pt x="86666" y="2504"/>
                  </a:cubicBezTo>
                  <a:cubicBezTo>
                    <a:pt x="86666" y="2331"/>
                    <a:pt x="86489" y="82"/>
                    <a:pt x="83654" y="82"/>
                  </a:cubicBezTo>
                  <a:cubicBezTo>
                    <a:pt x="79580" y="82"/>
                    <a:pt x="74798" y="428"/>
                    <a:pt x="70546" y="601"/>
                  </a:cubicBezTo>
                  <a:cubicBezTo>
                    <a:pt x="66118" y="774"/>
                    <a:pt x="60804" y="774"/>
                    <a:pt x="56376" y="774"/>
                  </a:cubicBezTo>
                  <a:cubicBezTo>
                    <a:pt x="52656" y="774"/>
                    <a:pt x="47873" y="601"/>
                    <a:pt x="44153" y="601"/>
                  </a:cubicBezTo>
                  <a:cubicBezTo>
                    <a:pt x="40433" y="601"/>
                    <a:pt x="36182" y="82"/>
                    <a:pt x="32639" y="82"/>
                  </a:cubicBezTo>
                  <a:cubicBezTo>
                    <a:pt x="31577" y="82"/>
                    <a:pt x="28920" y="82"/>
                    <a:pt x="28920" y="3888"/>
                  </a:cubicBezTo>
                  <a:cubicBezTo>
                    <a:pt x="28920" y="6310"/>
                    <a:pt x="31045" y="6310"/>
                    <a:pt x="34588" y="6310"/>
                  </a:cubicBezTo>
                  <a:cubicBezTo>
                    <a:pt x="34765" y="6310"/>
                    <a:pt x="38131" y="6310"/>
                    <a:pt x="41319" y="6656"/>
                  </a:cubicBezTo>
                  <a:cubicBezTo>
                    <a:pt x="45039" y="7002"/>
                    <a:pt x="45393" y="7348"/>
                    <a:pt x="45393" y="9078"/>
                  </a:cubicBezTo>
                  <a:cubicBezTo>
                    <a:pt x="45393" y="9425"/>
                    <a:pt x="45393" y="10290"/>
                    <a:pt x="44685" y="12885"/>
                  </a:cubicBezTo>
                  <a:lnTo>
                    <a:pt x="21126" y="104757"/>
                  </a:lnTo>
                  <a:cubicBezTo>
                    <a:pt x="19531" y="110639"/>
                    <a:pt x="19177" y="112023"/>
                    <a:pt x="5538" y="112023"/>
                  </a:cubicBezTo>
                  <a:cubicBezTo>
                    <a:pt x="2526" y="112023"/>
                    <a:pt x="224" y="112023"/>
                    <a:pt x="224" y="115657"/>
                  </a:cubicBezTo>
                  <a:cubicBezTo>
                    <a:pt x="224" y="118252"/>
                    <a:pt x="2349" y="118252"/>
                    <a:pt x="5538" y="118252"/>
                  </a:cubicBezTo>
                  <a:lnTo>
                    <a:pt x="94637" y="118252"/>
                  </a:lnTo>
                  <a:cubicBezTo>
                    <a:pt x="99065" y="118252"/>
                    <a:pt x="99242" y="118079"/>
                    <a:pt x="100660" y="114791"/>
                  </a:cubicBezTo>
                  <a:cubicBezTo>
                    <a:pt x="102431" y="110120"/>
                    <a:pt x="115716" y="76555"/>
                    <a:pt x="115716" y="75171"/>
                  </a:cubicBezTo>
                  <a:cubicBezTo>
                    <a:pt x="115716" y="74652"/>
                    <a:pt x="115362" y="72748"/>
                    <a:pt x="112705" y="72748"/>
                  </a:cubicBezTo>
                  <a:cubicBezTo>
                    <a:pt x="110579" y="72748"/>
                    <a:pt x="110225" y="73614"/>
                    <a:pt x="109162" y="76382"/>
                  </a:cubicBezTo>
                  <a:cubicBezTo>
                    <a:pt x="102431" y="92818"/>
                    <a:pt x="94637" y="112023"/>
                    <a:pt x="62221" y="112023"/>
                  </a:cubicBezTo>
                  <a:lnTo>
                    <a:pt x="42205" y="112023"/>
                  </a:lnTo>
                  <a:cubicBezTo>
                    <a:pt x="36714" y="112023"/>
                    <a:pt x="36536" y="111850"/>
                    <a:pt x="36536" y="110293"/>
                  </a:cubicBezTo>
                  <a:cubicBezTo>
                    <a:pt x="36536" y="110120"/>
                    <a:pt x="36536" y="109255"/>
                    <a:pt x="37245" y="106660"/>
                  </a:cubicBezTo>
                  <a:lnTo>
                    <a:pt x="60981" y="14269"/>
                  </a:lnTo>
                  <a:close/>
                </a:path>
              </a:pathLst>
            </a:custGeom>
            <a:solidFill>
              <a:srgbClr val="000000"/>
            </a:solidFill>
            <a:ln w="25373"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35BC2338-2A10-95FB-F63C-DFE452B8607D}"/>
                </a:ext>
              </a:extLst>
            </p:cNvPr>
            <p:cNvSpPr/>
            <p:nvPr>
              <p:custDataLst>
                <p:tags r:id="rId25"/>
              </p:custDataLst>
            </p:nvPr>
          </p:nvSpPr>
          <p:spPr>
            <a:xfrm>
              <a:off x="8231803" y="4643834"/>
              <a:ext cx="87150" cy="121803"/>
            </a:xfrm>
            <a:custGeom>
              <a:avLst/>
              <a:gdLst>
                <a:gd name="connsiteX0" fmla="*/ 42382 w 87150"/>
                <a:gd name="connsiteY0" fmla="*/ 5280 h 121803"/>
                <a:gd name="connsiteX1" fmla="*/ 43090 w 87150"/>
                <a:gd name="connsiteY1" fmla="*/ 2512 h 121803"/>
                <a:gd name="connsiteX2" fmla="*/ 40256 w 87150"/>
                <a:gd name="connsiteY2" fmla="*/ 90 h 121803"/>
                <a:gd name="connsiteX3" fmla="*/ 17583 w 87150"/>
                <a:gd name="connsiteY3" fmla="*/ 1820 h 121803"/>
                <a:gd name="connsiteX4" fmla="*/ 13686 w 87150"/>
                <a:gd name="connsiteY4" fmla="*/ 5799 h 121803"/>
                <a:gd name="connsiteX5" fmla="*/ 18291 w 87150"/>
                <a:gd name="connsiteY5" fmla="*/ 8221 h 121803"/>
                <a:gd name="connsiteX6" fmla="*/ 26794 w 87150"/>
                <a:gd name="connsiteY6" fmla="*/ 10817 h 121803"/>
                <a:gd name="connsiteX7" fmla="*/ 26085 w 87150"/>
                <a:gd name="connsiteY7" fmla="*/ 14623 h 121803"/>
                <a:gd name="connsiteX8" fmla="*/ 1109 w 87150"/>
                <a:gd name="connsiteY8" fmla="*/ 112550 h 121803"/>
                <a:gd name="connsiteX9" fmla="*/ 224 w 87150"/>
                <a:gd name="connsiteY9" fmla="*/ 116357 h 121803"/>
                <a:gd name="connsiteX10" fmla="*/ 6246 w 87150"/>
                <a:gd name="connsiteY10" fmla="*/ 121893 h 121803"/>
                <a:gd name="connsiteX11" fmla="*/ 14394 w 87150"/>
                <a:gd name="connsiteY11" fmla="*/ 114626 h 121803"/>
                <a:gd name="connsiteX12" fmla="*/ 23074 w 87150"/>
                <a:gd name="connsiteY12" fmla="*/ 81061 h 121803"/>
                <a:gd name="connsiteX13" fmla="*/ 45747 w 87150"/>
                <a:gd name="connsiteY13" fmla="*/ 95249 h 121803"/>
                <a:gd name="connsiteX14" fmla="*/ 45393 w 87150"/>
                <a:gd name="connsiteY14" fmla="*/ 98709 h 121803"/>
                <a:gd name="connsiteX15" fmla="*/ 44685 w 87150"/>
                <a:gd name="connsiteY15" fmla="*/ 104072 h 121803"/>
                <a:gd name="connsiteX16" fmla="*/ 63461 w 87150"/>
                <a:gd name="connsiteY16" fmla="*/ 121893 h 121803"/>
                <a:gd name="connsiteX17" fmla="*/ 85957 w 87150"/>
                <a:gd name="connsiteY17" fmla="*/ 95422 h 121803"/>
                <a:gd name="connsiteX18" fmla="*/ 83123 w 87150"/>
                <a:gd name="connsiteY18" fmla="*/ 93172 h 121803"/>
                <a:gd name="connsiteX19" fmla="*/ 79580 w 87150"/>
                <a:gd name="connsiteY19" fmla="*/ 97325 h 121803"/>
                <a:gd name="connsiteX20" fmla="*/ 63992 w 87150"/>
                <a:gd name="connsiteY20" fmla="*/ 117049 h 121803"/>
                <a:gd name="connsiteX21" fmla="*/ 57793 w 87150"/>
                <a:gd name="connsiteY21" fmla="*/ 108052 h 121803"/>
                <a:gd name="connsiteX22" fmla="*/ 58855 w 87150"/>
                <a:gd name="connsiteY22" fmla="*/ 100266 h 121803"/>
                <a:gd name="connsiteX23" fmla="*/ 59741 w 87150"/>
                <a:gd name="connsiteY23" fmla="*/ 94903 h 121803"/>
                <a:gd name="connsiteX24" fmla="*/ 31045 w 87150"/>
                <a:gd name="connsiteY24" fmla="*/ 76563 h 121803"/>
                <a:gd name="connsiteX25" fmla="*/ 45747 w 87150"/>
                <a:gd name="connsiteY25" fmla="*/ 65144 h 121803"/>
                <a:gd name="connsiteX26" fmla="*/ 73558 w 87150"/>
                <a:gd name="connsiteY26" fmla="*/ 48707 h 121803"/>
                <a:gd name="connsiteX27" fmla="*/ 79403 w 87150"/>
                <a:gd name="connsiteY27" fmla="*/ 50956 h 121803"/>
                <a:gd name="connsiteX28" fmla="*/ 70192 w 87150"/>
                <a:gd name="connsiteY28" fmla="*/ 60645 h 121803"/>
                <a:gd name="connsiteX29" fmla="*/ 77278 w 87150"/>
                <a:gd name="connsiteY29" fmla="*/ 67047 h 121803"/>
                <a:gd name="connsiteX30" fmla="*/ 87374 w 87150"/>
                <a:gd name="connsiteY30" fmla="*/ 55974 h 121803"/>
                <a:gd name="connsiteX31" fmla="*/ 73735 w 87150"/>
                <a:gd name="connsiteY31" fmla="*/ 43863 h 121803"/>
                <a:gd name="connsiteX32" fmla="*/ 45393 w 87150"/>
                <a:gd name="connsiteY32" fmla="*/ 59088 h 121803"/>
                <a:gd name="connsiteX33" fmla="*/ 24845 w 87150"/>
                <a:gd name="connsiteY33" fmla="*/ 74314 h 121803"/>
                <a:gd name="connsiteX34" fmla="*/ 42382 w 87150"/>
                <a:gd name="connsiteY34" fmla="*/ 5280 h 12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1803">
                  <a:moveTo>
                    <a:pt x="42382" y="5280"/>
                  </a:moveTo>
                  <a:cubicBezTo>
                    <a:pt x="42559" y="4934"/>
                    <a:pt x="43090" y="2685"/>
                    <a:pt x="43090" y="2512"/>
                  </a:cubicBezTo>
                  <a:cubicBezTo>
                    <a:pt x="43090" y="1647"/>
                    <a:pt x="42382" y="90"/>
                    <a:pt x="40256" y="90"/>
                  </a:cubicBezTo>
                  <a:cubicBezTo>
                    <a:pt x="36714" y="90"/>
                    <a:pt x="22011" y="1474"/>
                    <a:pt x="17583" y="1820"/>
                  </a:cubicBezTo>
                  <a:cubicBezTo>
                    <a:pt x="16166" y="1993"/>
                    <a:pt x="13686" y="2166"/>
                    <a:pt x="13686" y="5799"/>
                  </a:cubicBezTo>
                  <a:cubicBezTo>
                    <a:pt x="13686" y="8221"/>
                    <a:pt x="16166" y="8221"/>
                    <a:pt x="18291" y="8221"/>
                  </a:cubicBezTo>
                  <a:cubicBezTo>
                    <a:pt x="26794" y="8221"/>
                    <a:pt x="26794" y="9433"/>
                    <a:pt x="26794" y="10817"/>
                  </a:cubicBezTo>
                  <a:cubicBezTo>
                    <a:pt x="26794" y="12028"/>
                    <a:pt x="26440" y="13066"/>
                    <a:pt x="26085" y="14623"/>
                  </a:cubicBezTo>
                  <a:lnTo>
                    <a:pt x="1109" y="112550"/>
                  </a:lnTo>
                  <a:cubicBezTo>
                    <a:pt x="224" y="115665"/>
                    <a:pt x="224" y="116011"/>
                    <a:pt x="224" y="116357"/>
                  </a:cubicBezTo>
                  <a:cubicBezTo>
                    <a:pt x="224" y="118952"/>
                    <a:pt x="2349" y="121893"/>
                    <a:pt x="6246" y="121893"/>
                  </a:cubicBezTo>
                  <a:cubicBezTo>
                    <a:pt x="11029" y="121893"/>
                    <a:pt x="13332" y="118433"/>
                    <a:pt x="14394" y="114626"/>
                  </a:cubicBezTo>
                  <a:cubicBezTo>
                    <a:pt x="14749" y="113934"/>
                    <a:pt x="22366" y="83484"/>
                    <a:pt x="23074" y="81061"/>
                  </a:cubicBezTo>
                  <a:cubicBezTo>
                    <a:pt x="35651" y="82272"/>
                    <a:pt x="45747" y="86252"/>
                    <a:pt x="45747" y="95249"/>
                  </a:cubicBezTo>
                  <a:cubicBezTo>
                    <a:pt x="45747" y="96114"/>
                    <a:pt x="45747" y="96979"/>
                    <a:pt x="45393" y="98709"/>
                  </a:cubicBezTo>
                  <a:cubicBezTo>
                    <a:pt x="44685" y="101304"/>
                    <a:pt x="44685" y="102169"/>
                    <a:pt x="44685" y="104072"/>
                  </a:cubicBezTo>
                  <a:cubicBezTo>
                    <a:pt x="44685" y="116357"/>
                    <a:pt x="54959" y="121893"/>
                    <a:pt x="63461" y="121893"/>
                  </a:cubicBezTo>
                  <a:cubicBezTo>
                    <a:pt x="80643" y="121893"/>
                    <a:pt x="85957" y="95595"/>
                    <a:pt x="85957" y="95422"/>
                  </a:cubicBezTo>
                  <a:cubicBezTo>
                    <a:pt x="85957" y="93172"/>
                    <a:pt x="83654" y="93172"/>
                    <a:pt x="83123" y="93172"/>
                  </a:cubicBezTo>
                  <a:cubicBezTo>
                    <a:pt x="80643" y="93172"/>
                    <a:pt x="80466" y="94038"/>
                    <a:pt x="79580" y="97325"/>
                  </a:cubicBezTo>
                  <a:cubicBezTo>
                    <a:pt x="77455" y="104765"/>
                    <a:pt x="72672" y="117049"/>
                    <a:pt x="63992" y="117049"/>
                  </a:cubicBezTo>
                  <a:cubicBezTo>
                    <a:pt x="59210" y="117049"/>
                    <a:pt x="57793" y="112723"/>
                    <a:pt x="57793" y="108052"/>
                  </a:cubicBezTo>
                  <a:cubicBezTo>
                    <a:pt x="57793" y="105111"/>
                    <a:pt x="57793" y="104765"/>
                    <a:pt x="58855" y="100266"/>
                  </a:cubicBezTo>
                  <a:cubicBezTo>
                    <a:pt x="59033" y="99747"/>
                    <a:pt x="59741" y="96806"/>
                    <a:pt x="59741" y="94903"/>
                  </a:cubicBezTo>
                  <a:cubicBezTo>
                    <a:pt x="59741" y="79504"/>
                    <a:pt x="38485" y="77082"/>
                    <a:pt x="31045" y="76563"/>
                  </a:cubicBezTo>
                  <a:cubicBezTo>
                    <a:pt x="36182" y="73449"/>
                    <a:pt x="42736" y="67739"/>
                    <a:pt x="45747" y="65144"/>
                  </a:cubicBezTo>
                  <a:cubicBezTo>
                    <a:pt x="54781" y="56839"/>
                    <a:pt x="63638" y="48707"/>
                    <a:pt x="73558" y="48707"/>
                  </a:cubicBezTo>
                  <a:cubicBezTo>
                    <a:pt x="75683" y="48707"/>
                    <a:pt x="77986" y="49226"/>
                    <a:pt x="79403" y="50956"/>
                  </a:cubicBezTo>
                  <a:cubicBezTo>
                    <a:pt x="71786" y="52168"/>
                    <a:pt x="70192" y="58050"/>
                    <a:pt x="70192" y="60645"/>
                  </a:cubicBezTo>
                  <a:cubicBezTo>
                    <a:pt x="70192" y="64452"/>
                    <a:pt x="73203" y="67047"/>
                    <a:pt x="77278" y="67047"/>
                  </a:cubicBezTo>
                  <a:cubicBezTo>
                    <a:pt x="82060" y="67047"/>
                    <a:pt x="87374" y="63241"/>
                    <a:pt x="87374" y="55974"/>
                  </a:cubicBezTo>
                  <a:cubicBezTo>
                    <a:pt x="87374" y="50264"/>
                    <a:pt x="83123" y="43863"/>
                    <a:pt x="73735" y="43863"/>
                  </a:cubicBezTo>
                  <a:cubicBezTo>
                    <a:pt x="63638" y="43863"/>
                    <a:pt x="54427" y="50956"/>
                    <a:pt x="45393" y="59088"/>
                  </a:cubicBezTo>
                  <a:cubicBezTo>
                    <a:pt x="37953" y="66009"/>
                    <a:pt x="32108" y="71372"/>
                    <a:pt x="24845" y="74314"/>
                  </a:cubicBezTo>
                  <a:lnTo>
                    <a:pt x="42382" y="5280"/>
                  </a:lnTo>
                  <a:close/>
                </a:path>
              </a:pathLst>
            </a:custGeom>
            <a:solidFill>
              <a:srgbClr val="000000"/>
            </a:solidFill>
            <a:ln w="25373"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9D3A4422-89EB-CF0E-96A2-0C39B48C5F31}"/>
                </a:ext>
              </a:extLst>
            </p:cNvPr>
            <p:cNvSpPr/>
            <p:nvPr>
              <p:custDataLst>
                <p:tags r:id="rId26"/>
              </p:custDataLst>
            </p:nvPr>
          </p:nvSpPr>
          <p:spPr>
            <a:xfrm>
              <a:off x="8342770" y="4697296"/>
              <a:ext cx="130371" cy="46541"/>
            </a:xfrm>
            <a:custGeom>
              <a:avLst/>
              <a:gdLst>
                <a:gd name="connsiteX0" fmla="*/ 123869 w 130371"/>
                <a:gd name="connsiteY0" fmla="*/ 8567 h 46541"/>
                <a:gd name="connsiteX1" fmla="*/ 130600 w 130371"/>
                <a:gd name="connsiteY1" fmla="*/ 4242 h 46541"/>
                <a:gd name="connsiteX2" fmla="*/ 124046 w 130371"/>
                <a:gd name="connsiteY2" fmla="*/ 90 h 46541"/>
                <a:gd name="connsiteX3" fmla="*/ 6782 w 130371"/>
                <a:gd name="connsiteY3" fmla="*/ 90 h 46541"/>
                <a:gd name="connsiteX4" fmla="*/ 228 w 130371"/>
                <a:gd name="connsiteY4" fmla="*/ 4242 h 46541"/>
                <a:gd name="connsiteX5" fmla="*/ 6959 w 130371"/>
                <a:gd name="connsiteY5" fmla="*/ 8567 h 46541"/>
                <a:gd name="connsiteX6" fmla="*/ 123869 w 130371"/>
                <a:gd name="connsiteY6" fmla="*/ 8567 h 46541"/>
                <a:gd name="connsiteX7" fmla="*/ 124046 w 130371"/>
                <a:gd name="connsiteY7" fmla="*/ 46631 h 46541"/>
                <a:gd name="connsiteX8" fmla="*/ 130600 w 130371"/>
                <a:gd name="connsiteY8" fmla="*/ 42479 h 46541"/>
                <a:gd name="connsiteX9" fmla="*/ 123869 w 130371"/>
                <a:gd name="connsiteY9" fmla="*/ 38153 h 46541"/>
                <a:gd name="connsiteX10" fmla="*/ 6959 w 130371"/>
                <a:gd name="connsiteY10" fmla="*/ 38153 h 46541"/>
                <a:gd name="connsiteX11" fmla="*/ 228 w 130371"/>
                <a:gd name="connsiteY11" fmla="*/ 42479 h 46541"/>
                <a:gd name="connsiteX12" fmla="*/ 6782 w 130371"/>
                <a:gd name="connsiteY12" fmla="*/ 46631 h 46541"/>
                <a:gd name="connsiteX13" fmla="*/ 124046 w 130371"/>
                <a:gd name="connsiteY13" fmla="*/ 46631 h 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541">
                  <a:moveTo>
                    <a:pt x="123869" y="8567"/>
                  </a:moveTo>
                  <a:cubicBezTo>
                    <a:pt x="126526" y="8567"/>
                    <a:pt x="130600" y="8567"/>
                    <a:pt x="130600" y="4242"/>
                  </a:cubicBezTo>
                  <a:cubicBezTo>
                    <a:pt x="130600" y="90"/>
                    <a:pt x="126349" y="90"/>
                    <a:pt x="124046" y="90"/>
                  </a:cubicBezTo>
                  <a:lnTo>
                    <a:pt x="6782" y="90"/>
                  </a:lnTo>
                  <a:cubicBezTo>
                    <a:pt x="4479" y="90"/>
                    <a:pt x="228" y="90"/>
                    <a:pt x="228" y="4242"/>
                  </a:cubicBezTo>
                  <a:cubicBezTo>
                    <a:pt x="228" y="8567"/>
                    <a:pt x="4302" y="8567"/>
                    <a:pt x="6959" y="8567"/>
                  </a:cubicBezTo>
                  <a:lnTo>
                    <a:pt x="123869" y="8567"/>
                  </a:lnTo>
                  <a:close/>
                  <a:moveTo>
                    <a:pt x="124046" y="46631"/>
                  </a:moveTo>
                  <a:cubicBezTo>
                    <a:pt x="126349" y="46631"/>
                    <a:pt x="130600" y="46631"/>
                    <a:pt x="130600" y="42479"/>
                  </a:cubicBezTo>
                  <a:cubicBezTo>
                    <a:pt x="130600" y="38153"/>
                    <a:pt x="126526" y="38153"/>
                    <a:pt x="123869" y="38153"/>
                  </a:cubicBezTo>
                  <a:lnTo>
                    <a:pt x="6959" y="38153"/>
                  </a:lnTo>
                  <a:cubicBezTo>
                    <a:pt x="4302" y="38153"/>
                    <a:pt x="228" y="38153"/>
                    <a:pt x="228" y="42479"/>
                  </a:cubicBezTo>
                  <a:cubicBezTo>
                    <a:pt x="228" y="46631"/>
                    <a:pt x="4479" y="46631"/>
                    <a:pt x="6782" y="46631"/>
                  </a:cubicBezTo>
                  <a:lnTo>
                    <a:pt x="124046" y="46631"/>
                  </a:lnTo>
                  <a:close/>
                </a:path>
              </a:pathLst>
            </a:custGeom>
            <a:solidFill>
              <a:srgbClr val="000000"/>
            </a:solidFill>
            <a:ln w="25373"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76175E9D-8B48-8F23-D9B0-6F9DC9B0EB73}"/>
                </a:ext>
              </a:extLst>
            </p:cNvPr>
            <p:cNvSpPr/>
            <p:nvPr>
              <p:custDataLst>
                <p:tags r:id="rId27"/>
              </p:custDataLst>
            </p:nvPr>
          </p:nvSpPr>
          <p:spPr>
            <a:xfrm>
              <a:off x="8505024" y="4649025"/>
              <a:ext cx="64477" cy="114882"/>
            </a:xfrm>
            <a:custGeom>
              <a:avLst/>
              <a:gdLst>
                <a:gd name="connsiteX0" fmla="*/ 40267 w 64477"/>
                <a:gd name="connsiteY0" fmla="*/ 4934 h 114882"/>
                <a:gd name="connsiteX1" fmla="*/ 34953 w 64477"/>
                <a:gd name="connsiteY1" fmla="*/ 90 h 114882"/>
                <a:gd name="connsiteX2" fmla="*/ 234 w 64477"/>
                <a:gd name="connsiteY2" fmla="*/ 11163 h 114882"/>
                <a:gd name="connsiteX3" fmla="*/ 234 w 64477"/>
                <a:gd name="connsiteY3" fmla="*/ 17391 h 114882"/>
                <a:gd name="connsiteX4" fmla="*/ 25919 w 64477"/>
                <a:gd name="connsiteY4" fmla="*/ 12547 h 114882"/>
                <a:gd name="connsiteX5" fmla="*/ 25919 w 64477"/>
                <a:gd name="connsiteY5" fmla="*/ 100785 h 114882"/>
                <a:gd name="connsiteX6" fmla="*/ 8205 w 64477"/>
                <a:gd name="connsiteY6" fmla="*/ 108744 h 114882"/>
                <a:gd name="connsiteX7" fmla="*/ 1474 w 64477"/>
                <a:gd name="connsiteY7" fmla="*/ 108744 h 114882"/>
                <a:gd name="connsiteX8" fmla="*/ 1474 w 64477"/>
                <a:gd name="connsiteY8" fmla="*/ 114972 h 114882"/>
                <a:gd name="connsiteX9" fmla="*/ 33004 w 64477"/>
                <a:gd name="connsiteY9" fmla="*/ 114280 h 114882"/>
                <a:gd name="connsiteX10" fmla="*/ 64712 w 64477"/>
                <a:gd name="connsiteY10" fmla="*/ 114972 h 114882"/>
                <a:gd name="connsiteX11" fmla="*/ 64712 w 64477"/>
                <a:gd name="connsiteY11" fmla="*/ 108744 h 114882"/>
                <a:gd name="connsiteX12" fmla="*/ 57980 w 64477"/>
                <a:gd name="connsiteY12" fmla="*/ 108744 h 114882"/>
                <a:gd name="connsiteX13" fmla="*/ 40267 w 64477"/>
                <a:gd name="connsiteY13" fmla="*/ 100785 h 114882"/>
                <a:gd name="connsiteX14" fmla="*/ 40267 w 64477"/>
                <a:gd name="connsiteY14" fmla="*/ 4934 h 11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4882">
                  <a:moveTo>
                    <a:pt x="40267" y="4934"/>
                  </a:moveTo>
                  <a:cubicBezTo>
                    <a:pt x="40267" y="263"/>
                    <a:pt x="39912" y="90"/>
                    <a:pt x="34953" y="90"/>
                  </a:cubicBezTo>
                  <a:cubicBezTo>
                    <a:pt x="23616" y="10990"/>
                    <a:pt x="7497" y="11163"/>
                    <a:pt x="234" y="11163"/>
                  </a:cubicBezTo>
                  <a:lnTo>
                    <a:pt x="234" y="17391"/>
                  </a:lnTo>
                  <a:cubicBezTo>
                    <a:pt x="4485" y="17391"/>
                    <a:pt x="16176" y="17391"/>
                    <a:pt x="25919" y="12547"/>
                  </a:cubicBezTo>
                  <a:lnTo>
                    <a:pt x="25919" y="100785"/>
                  </a:lnTo>
                  <a:cubicBezTo>
                    <a:pt x="25919" y="106495"/>
                    <a:pt x="25919" y="108744"/>
                    <a:pt x="8205" y="108744"/>
                  </a:cubicBezTo>
                  <a:lnTo>
                    <a:pt x="1474" y="108744"/>
                  </a:lnTo>
                  <a:lnTo>
                    <a:pt x="1474" y="114972"/>
                  </a:lnTo>
                  <a:cubicBezTo>
                    <a:pt x="4662" y="114799"/>
                    <a:pt x="26450" y="114280"/>
                    <a:pt x="33004" y="114280"/>
                  </a:cubicBezTo>
                  <a:cubicBezTo>
                    <a:pt x="38495" y="114280"/>
                    <a:pt x="60815" y="114799"/>
                    <a:pt x="64712" y="114972"/>
                  </a:cubicBezTo>
                  <a:lnTo>
                    <a:pt x="64712" y="108744"/>
                  </a:lnTo>
                  <a:lnTo>
                    <a:pt x="57980" y="108744"/>
                  </a:lnTo>
                  <a:cubicBezTo>
                    <a:pt x="40267" y="108744"/>
                    <a:pt x="40267" y="106495"/>
                    <a:pt x="40267" y="100785"/>
                  </a:cubicBezTo>
                  <a:lnTo>
                    <a:pt x="40267" y="4934"/>
                  </a:lnTo>
                  <a:close/>
                </a:path>
              </a:pathLst>
            </a:custGeom>
            <a:solidFill>
              <a:srgbClr val="000000"/>
            </a:solidFill>
            <a:ln w="25373"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E3BBE4EE-6A50-9D29-EF4C-4A240A73DC3C}"/>
                </a:ext>
              </a:extLst>
            </p:cNvPr>
            <p:cNvSpPr/>
            <p:nvPr>
              <p:custDataLst>
                <p:tags r:id="rId28"/>
              </p:custDataLst>
            </p:nvPr>
          </p:nvSpPr>
          <p:spPr>
            <a:xfrm>
              <a:off x="8648498" y="4579026"/>
              <a:ext cx="97930" cy="113449"/>
            </a:xfrm>
            <a:custGeom>
              <a:avLst/>
              <a:gdLst>
                <a:gd name="connsiteX0" fmla="*/ 21497 w 97930"/>
                <a:gd name="connsiteY0" fmla="*/ 48531 h 113449"/>
                <a:gd name="connsiteX1" fmla="*/ 52875 w 97930"/>
                <a:gd name="connsiteY1" fmla="*/ 5524 h 113449"/>
                <a:gd name="connsiteX2" fmla="*/ 81470 w 97930"/>
                <a:gd name="connsiteY2" fmla="*/ 48531 h 113449"/>
                <a:gd name="connsiteX3" fmla="*/ 21497 w 97930"/>
                <a:gd name="connsiteY3" fmla="*/ 48531 h 113449"/>
                <a:gd name="connsiteX4" fmla="*/ 21243 w 97930"/>
                <a:gd name="connsiteY4" fmla="*/ 53722 h 113449"/>
                <a:gd name="connsiteX5" fmla="*/ 91845 w 97930"/>
                <a:gd name="connsiteY5" fmla="*/ 53722 h 113449"/>
                <a:gd name="connsiteX6" fmla="*/ 98171 w 97930"/>
                <a:gd name="connsiteY6" fmla="*/ 48531 h 113449"/>
                <a:gd name="connsiteX7" fmla="*/ 52875 w 97930"/>
                <a:gd name="connsiteY7" fmla="*/ 87 h 113449"/>
                <a:gd name="connsiteX8" fmla="*/ 240 w 97930"/>
                <a:gd name="connsiteY8" fmla="*/ 56441 h 113449"/>
                <a:gd name="connsiteX9" fmla="*/ 55911 w 97930"/>
                <a:gd name="connsiteY9" fmla="*/ 113536 h 113449"/>
                <a:gd name="connsiteX10" fmla="*/ 98171 w 97930"/>
                <a:gd name="connsiteY10" fmla="*/ 81404 h 113449"/>
                <a:gd name="connsiteX11" fmla="*/ 94881 w 97930"/>
                <a:gd name="connsiteY11" fmla="*/ 78438 h 113449"/>
                <a:gd name="connsiteX12" fmla="*/ 91592 w 97930"/>
                <a:gd name="connsiteY12" fmla="*/ 81899 h 113449"/>
                <a:gd name="connsiteX13" fmla="*/ 57430 w 97930"/>
                <a:gd name="connsiteY13" fmla="*/ 107357 h 113449"/>
                <a:gd name="connsiteX14" fmla="*/ 28835 w 97930"/>
                <a:gd name="connsiteY14" fmla="*/ 90797 h 113449"/>
                <a:gd name="connsiteX15" fmla="*/ 21243 w 97930"/>
                <a:gd name="connsiteY15" fmla="*/ 53722 h 11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3449">
                  <a:moveTo>
                    <a:pt x="21497" y="48531"/>
                  </a:moveTo>
                  <a:cubicBezTo>
                    <a:pt x="23015" y="11703"/>
                    <a:pt x="44271" y="5524"/>
                    <a:pt x="52875" y="5524"/>
                  </a:cubicBezTo>
                  <a:cubicBezTo>
                    <a:pt x="78939" y="5524"/>
                    <a:pt x="81470" y="38892"/>
                    <a:pt x="81470" y="48531"/>
                  </a:cubicBezTo>
                  <a:lnTo>
                    <a:pt x="21497" y="48531"/>
                  </a:lnTo>
                  <a:close/>
                  <a:moveTo>
                    <a:pt x="21243" y="53722"/>
                  </a:moveTo>
                  <a:lnTo>
                    <a:pt x="91845" y="53722"/>
                  </a:lnTo>
                  <a:cubicBezTo>
                    <a:pt x="97412" y="53722"/>
                    <a:pt x="98171" y="53722"/>
                    <a:pt x="98171" y="48531"/>
                  </a:cubicBezTo>
                  <a:cubicBezTo>
                    <a:pt x="98171" y="24062"/>
                    <a:pt x="84506" y="87"/>
                    <a:pt x="52875" y="87"/>
                  </a:cubicBezTo>
                  <a:cubicBezTo>
                    <a:pt x="23521" y="87"/>
                    <a:pt x="240" y="25545"/>
                    <a:pt x="240" y="56441"/>
                  </a:cubicBezTo>
                  <a:cubicBezTo>
                    <a:pt x="240" y="89561"/>
                    <a:pt x="26811" y="113536"/>
                    <a:pt x="55911" y="113536"/>
                  </a:cubicBezTo>
                  <a:cubicBezTo>
                    <a:pt x="86784" y="113536"/>
                    <a:pt x="98171" y="86100"/>
                    <a:pt x="98171" y="81404"/>
                  </a:cubicBezTo>
                  <a:cubicBezTo>
                    <a:pt x="98171" y="78933"/>
                    <a:pt x="96147" y="78438"/>
                    <a:pt x="94881" y="78438"/>
                  </a:cubicBezTo>
                  <a:cubicBezTo>
                    <a:pt x="92604" y="78438"/>
                    <a:pt x="92098" y="79921"/>
                    <a:pt x="91592" y="81899"/>
                  </a:cubicBezTo>
                  <a:cubicBezTo>
                    <a:pt x="82735" y="107357"/>
                    <a:pt x="59960" y="107357"/>
                    <a:pt x="57430" y="107357"/>
                  </a:cubicBezTo>
                  <a:cubicBezTo>
                    <a:pt x="44777" y="107357"/>
                    <a:pt x="34655" y="99942"/>
                    <a:pt x="28835" y="90797"/>
                  </a:cubicBezTo>
                  <a:cubicBezTo>
                    <a:pt x="21243" y="78933"/>
                    <a:pt x="21243" y="62620"/>
                    <a:pt x="21243" y="53722"/>
                  </a:cubicBezTo>
                  <a:close/>
                </a:path>
              </a:pathLst>
            </a:custGeom>
            <a:solidFill>
              <a:srgbClr val="000000"/>
            </a:solidFill>
            <a:ln w="25373"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3E30482B-89DC-1629-F22A-1694C02B3F9A}"/>
                </a:ext>
              </a:extLst>
            </p:cNvPr>
            <p:cNvSpPr/>
            <p:nvPr>
              <p:custDataLst>
                <p:tags r:id="rId29"/>
              </p:custDataLst>
            </p:nvPr>
          </p:nvSpPr>
          <p:spPr>
            <a:xfrm>
              <a:off x="8756916" y="4583228"/>
              <a:ext cx="127537" cy="106528"/>
            </a:xfrm>
            <a:custGeom>
              <a:avLst/>
              <a:gdLst>
                <a:gd name="connsiteX0" fmla="*/ 69834 w 127537"/>
                <a:gd name="connsiteY0" fmla="*/ 48531 h 106528"/>
                <a:gd name="connsiteX1" fmla="*/ 93114 w 127537"/>
                <a:gd name="connsiteY1" fmla="*/ 20601 h 106528"/>
                <a:gd name="connsiteX2" fmla="*/ 123227 w 127537"/>
                <a:gd name="connsiteY2" fmla="*/ 7749 h 106528"/>
                <a:gd name="connsiteX3" fmla="*/ 123227 w 127537"/>
                <a:gd name="connsiteY3" fmla="*/ 87 h 106528"/>
                <a:gd name="connsiteX4" fmla="*/ 102477 w 127537"/>
                <a:gd name="connsiteY4" fmla="*/ 828 h 106528"/>
                <a:gd name="connsiteX5" fmla="*/ 78184 w 127537"/>
                <a:gd name="connsiteY5" fmla="*/ 87 h 106528"/>
                <a:gd name="connsiteX6" fmla="*/ 78184 w 127537"/>
                <a:gd name="connsiteY6" fmla="*/ 7749 h 106528"/>
                <a:gd name="connsiteX7" fmla="*/ 85523 w 127537"/>
                <a:gd name="connsiteY7" fmla="*/ 15411 h 106528"/>
                <a:gd name="connsiteX8" fmla="*/ 81727 w 127537"/>
                <a:gd name="connsiteY8" fmla="*/ 24062 h 106528"/>
                <a:gd name="connsiteX9" fmla="*/ 66038 w 127537"/>
                <a:gd name="connsiteY9" fmla="*/ 43341 h 106528"/>
                <a:gd name="connsiteX10" fmla="*/ 46300 w 127537"/>
                <a:gd name="connsiteY10" fmla="*/ 18377 h 106528"/>
                <a:gd name="connsiteX11" fmla="*/ 44022 w 127537"/>
                <a:gd name="connsiteY11" fmla="*/ 13928 h 106528"/>
                <a:gd name="connsiteX12" fmla="*/ 52879 w 127537"/>
                <a:gd name="connsiteY12" fmla="*/ 7749 h 106528"/>
                <a:gd name="connsiteX13" fmla="*/ 52879 w 127537"/>
                <a:gd name="connsiteY13" fmla="*/ 87 h 106528"/>
                <a:gd name="connsiteX14" fmla="*/ 25550 w 127537"/>
                <a:gd name="connsiteY14" fmla="*/ 828 h 106528"/>
                <a:gd name="connsiteX15" fmla="*/ 1510 w 127537"/>
                <a:gd name="connsiteY15" fmla="*/ 87 h 106528"/>
                <a:gd name="connsiteX16" fmla="*/ 1510 w 127537"/>
                <a:gd name="connsiteY16" fmla="*/ 7749 h 106528"/>
                <a:gd name="connsiteX17" fmla="*/ 31370 w 127537"/>
                <a:gd name="connsiteY17" fmla="*/ 22826 h 106528"/>
                <a:gd name="connsiteX18" fmla="*/ 56422 w 127537"/>
                <a:gd name="connsiteY18" fmla="*/ 54710 h 106528"/>
                <a:gd name="connsiteX19" fmla="*/ 32635 w 127537"/>
                <a:gd name="connsiteY19" fmla="*/ 84123 h 106528"/>
                <a:gd name="connsiteX20" fmla="*/ 245 w 127537"/>
                <a:gd name="connsiteY20" fmla="*/ 98953 h 106528"/>
                <a:gd name="connsiteX21" fmla="*/ 245 w 127537"/>
                <a:gd name="connsiteY21" fmla="*/ 106615 h 106528"/>
                <a:gd name="connsiteX22" fmla="*/ 21248 w 127537"/>
                <a:gd name="connsiteY22" fmla="*/ 105874 h 106528"/>
                <a:gd name="connsiteX23" fmla="*/ 45288 w 127537"/>
                <a:gd name="connsiteY23" fmla="*/ 106615 h 106528"/>
                <a:gd name="connsiteX24" fmla="*/ 45288 w 127537"/>
                <a:gd name="connsiteY24" fmla="*/ 98953 h 106528"/>
                <a:gd name="connsiteX25" fmla="*/ 37949 w 127537"/>
                <a:gd name="connsiteY25" fmla="*/ 91291 h 106528"/>
                <a:gd name="connsiteX26" fmla="*/ 60724 w 127537"/>
                <a:gd name="connsiteY26" fmla="*/ 59901 h 106528"/>
                <a:gd name="connsiteX27" fmla="*/ 79956 w 127537"/>
                <a:gd name="connsiteY27" fmla="*/ 84617 h 106528"/>
                <a:gd name="connsiteX28" fmla="*/ 85270 w 127537"/>
                <a:gd name="connsiteY28" fmla="*/ 92774 h 106528"/>
                <a:gd name="connsiteX29" fmla="*/ 76160 w 127537"/>
                <a:gd name="connsiteY29" fmla="*/ 98953 h 106528"/>
                <a:gd name="connsiteX30" fmla="*/ 76160 w 127537"/>
                <a:gd name="connsiteY30" fmla="*/ 106615 h 106528"/>
                <a:gd name="connsiteX31" fmla="*/ 103489 w 127537"/>
                <a:gd name="connsiteY31" fmla="*/ 105874 h 106528"/>
                <a:gd name="connsiteX32" fmla="*/ 127782 w 127537"/>
                <a:gd name="connsiteY32" fmla="*/ 106615 h 106528"/>
                <a:gd name="connsiteX33" fmla="*/ 127782 w 127537"/>
                <a:gd name="connsiteY33" fmla="*/ 98953 h 106528"/>
                <a:gd name="connsiteX34" fmla="*/ 103743 w 127537"/>
                <a:gd name="connsiteY34" fmla="*/ 91291 h 106528"/>
                <a:gd name="connsiteX35" fmla="*/ 69834 w 127537"/>
                <a:gd name="connsiteY35" fmla="*/ 48531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6528">
                  <a:moveTo>
                    <a:pt x="69834" y="48531"/>
                  </a:moveTo>
                  <a:cubicBezTo>
                    <a:pt x="77425" y="39139"/>
                    <a:pt x="87041" y="27028"/>
                    <a:pt x="93114" y="20601"/>
                  </a:cubicBezTo>
                  <a:cubicBezTo>
                    <a:pt x="100959" y="11703"/>
                    <a:pt x="111334" y="7996"/>
                    <a:pt x="123227" y="7749"/>
                  </a:cubicBezTo>
                  <a:lnTo>
                    <a:pt x="123227" y="87"/>
                  </a:lnTo>
                  <a:cubicBezTo>
                    <a:pt x="116648" y="581"/>
                    <a:pt x="109057" y="828"/>
                    <a:pt x="102477" y="828"/>
                  </a:cubicBezTo>
                  <a:cubicBezTo>
                    <a:pt x="94886" y="828"/>
                    <a:pt x="81474" y="334"/>
                    <a:pt x="78184" y="87"/>
                  </a:cubicBezTo>
                  <a:lnTo>
                    <a:pt x="78184" y="7749"/>
                  </a:lnTo>
                  <a:cubicBezTo>
                    <a:pt x="83498" y="8243"/>
                    <a:pt x="85523" y="11456"/>
                    <a:pt x="85523" y="15411"/>
                  </a:cubicBezTo>
                  <a:cubicBezTo>
                    <a:pt x="85523" y="19366"/>
                    <a:pt x="82992" y="22579"/>
                    <a:pt x="81727" y="24062"/>
                  </a:cubicBezTo>
                  <a:lnTo>
                    <a:pt x="66038" y="43341"/>
                  </a:lnTo>
                  <a:lnTo>
                    <a:pt x="46300" y="18377"/>
                  </a:lnTo>
                  <a:cubicBezTo>
                    <a:pt x="44022" y="15905"/>
                    <a:pt x="44022" y="15411"/>
                    <a:pt x="44022" y="13928"/>
                  </a:cubicBezTo>
                  <a:cubicBezTo>
                    <a:pt x="44022" y="10220"/>
                    <a:pt x="47818" y="7996"/>
                    <a:pt x="52879" y="7749"/>
                  </a:cubicBezTo>
                  <a:lnTo>
                    <a:pt x="52879" y="87"/>
                  </a:lnTo>
                  <a:cubicBezTo>
                    <a:pt x="46300" y="334"/>
                    <a:pt x="29599" y="828"/>
                    <a:pt x="25550" y="828"/>
                  </a:cubicBezTo>
                  <a:cubicBezTo>
                    <a:pt x="20236" y="828"/>
                    <a:pt x="8342" y="581"/>
                    <a:pt x="1510" y="87"/>
                  </a:cubicBezTo>
                  <a:lnTo>
                    <a:pt x="1510" y="7749"/>
                  </a:lnTo>
                  <a:cubicBezTo>
                    <a:pt x="19223" y="7749"/>
                    <a:pt x="19477" y="7996"/>
                    <a:pt x="31370" y="22826"/>
                  </a:cubicBezTo>
                  <a:lnTo>
                    <a:pt x="56422" y="54710"/>
                  </a:lnTo>
                  <a:lnTo>
                    <a:pt x="32635" y="84123"/>
                  </a:lnTo>
                  <a:cubicBezTo>
                    <a:pt x="20489" y="98459"/>
                    <a:pt x="5559" y="98953"/>
                    <a:pt x="245" y="98953"/>
                  </a:cubicBezTo>
                  <a:lnTo>
                    <a:pt x="245" y="106615"/>
                  </a:lnTo>
                  <a:cubicBezTo>
                    <a:pt x="6824" y="106121"/>
                    <a:pt x="14669" y="105874"/>
                    <a:pt x="21248" y="105874"/>
                  </a:cubicBezTo>
                  <a:cubicBezTo>
                    <a:pt x="28586" y="105874"/>
                    <a:pt x="39214" y="106368"/>
                    <a:pt x="45288" y="106615"/>
                  </a:cubicBezTo>
                  <a:lnTo>
                    <a:pt x="45288" y="98953"/>
                  </a:lnTo>
                  <a:cubicBezTo>
                    <a:pt x="39721" y="98212"/>
                    <a:pt x="37949" y="94998"/>
                    <a:pt x="37949" y="91291"/>
                  </a:cubicBezTo>
                  <a:cubicBezTo>
                    <a:pt x="37949" y="85853"/>
                    <a:pt x="45288" y="77697"/>
                    <a:pt x="60724" y="59901"/>
                  </a:cubicBezTo>
                  <a:lnTo>
                    <a:pt x="79956" y="84617"/>
                  </a:lnTo>
                  <a:cubicBezTo>
                    <a:pt x="81980" y="87336"/>
                    <a:pt x="85270" y="91291"/>
                    <a:pt x="85270" y="92774"/>
                  </a:cubicBezTo>
                  <a:cubicBezTo>
                    <a:pt x="85270" y="94998"/>
                    <a:pt x="82992" y="98706"/>
                    <a:pt x="76160" y="98953"/>
                  </a:cubicBezTo>
                  <a:lnTo>
                    <a:pt x="76160" y="106615"/>
                  </a:lnTo>
                  <a:cubicBezTo>
                    <a:pt x="83751" y="106368"/>
                    <a:pt x="97922" y="105874"/>
                    <a:pt x="103489" y="105874"/>
                  </a:cubicBezTo>
                  <a:cubicBezTo>
                    <a:pt x="110322" y="105874"/>
                    <a:pt x="120191" y="106121"/>
                    <a:pt x="127782" y="106615"/>
                  </a:cubicBezTo>
                  <a:lnTo>
                    <a:pt x="127782" y="98953"/>
                  </a:lnTo>
                  <a:cubicBezTo>
                    <a:pt x="114118" y="98953"/>
                    <a:pt x="109563" y="98459"/>
                    <a:pt x="103743" y="91291"/>
                  </a:cubicBezTo>
                  <a:lnTo>
                    <a:pt x="69834" y="48531"/>
                  </a:lnTo>
                  <a:close/>
                </a:path>
              </a:pathLst>
            </a:custGeom>
            <a:solidFill>
              <a:srgbClr val="000000"/>
            </a:solidFill>
            <a:ln w="25373"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07206766-EAFE-15FC-5FCD-A4BA7D8AB908}"/>
                </a:ext>
              </a:extLst>
            </p:cNvPr>
            <p:cNvSpPr/>
            <p:nvPr>
              <p:custDataLst>
                <p:tags r:id="rId30"/>
              </p:custDataLst>
            </p:nvPr>
          </p:nvSpPr>
          <p:spPr>
            <a:xfrm>
              <a:off x="8894520" y="4580509"/>
              <a:ext cx="124754" cy="157197"/>
            </a:xfrm>
            <a:custGeom>
              <a:avLst/>
              <a:gdLst>
                <a:gd name="connsiteX0" fmla="*/ 36689 w 124754"/>
                <a:gd name="connsiteY0" fmla="*/ 16400 h 157197"/>
                <a:gd name="connsiteX1" fmla="*/ 36689 w 124754"/>
                <a:gd name="connsiteY1" fmla="*/ 87 h 157197"/>
                <a:gd name="connsiteX2" fmla="*/ 250 w 124754"/>
                <a:gd name="connsiteY2" fmla="*/ 2805 h 157197"/>
                <a:gd name="connsiteX3" fmla="*/ 250 w 124754"/>
                <a:gd name="connsiteY3" fmla="*/ 10468 h 157197"/>
                <a:gd name="connsiteX4" fmla="*/ 19988 w 124754"/>
                <a:gd name="connsiteY4" fmla="*/ 22826 h 157197"/>
                <a:gd name="connsiteX5" fmla="*/ 19988 w 124754"/>
                <a:gd name="connsiteY5" fmla="*/ 138500 h 157197"/>
                <a:gd name="connsiteX6" fmla="*/ 250 w 124754"/>
                <a:gd name="connsiteY6" fmla="*/ 149622 h 157197"/>
                <a:gd name="connsiteX7" fmla="*/ 250 w 124754"/>
                <a:gd name="connsiteY7" fmla="*/ 157284 h 157197"/>
                <a:gd name="connsiteX8" fmla="*/ 28592 w 124754"/>
                <a:gd name="connsiteY8" fmla="*/ 156543 h 157197"/>
                <a:gd name="connsiteX9" fmla="*/ 57186 w 124754"/>
                <a:gd name="connsiteY9" fmla="*/ 157284 h 157197"/>
                <a:gd name="connsiteX10" fmla="*/ 57186 w 124754"/>
                <a:gd name="connsiteY10" fmla="*/ 149622 h 157197"/>
                <a:gd name="connsiteX11" fmla="*/ 37448 w 124754"/>
                <a:gd name="connsiteY11" fmla="*/ 138500 h 157197"/>
                <a:gd name="connsiteX12" fmla="*/ 37448 w 124754"/>
                <a:gd name="connsiteY12" fmla="*/ 96976 h 157197"/>
                <a:gd name="connsiteX13" fmla="*/ 37448 w 124754"/>
                <a:gd name="connsiteY13" fmla="*/ 94751 h 157197"/>
                <a:gd name="connsiteX14" fmla="*/ 68574 w 124754"/>
                <a:gd name="connsiteY14" fmla="*/ 112053 h 157197"/>
                <a:gd name="connsiteX15" fmla="*/ 125004 w 124754"/>
                <a:gd name="connsiteY15" fmla="*/ 55946 h 157197"/>
                <a:gd name="connsiteX16" fmla="*/ 72116 w 124754"/>
                <a:gd name="connsiteY16" fmla="*/ 87 h 157197"/>
                <a:gd name="connsiteX17" fmla="*/ 36689 w 124754"/>
                <a:gd name="connsiteY17" fmla="*/ 16400 h 157197"/>
                <a:gd name="connsiteX18" fmla="*/ 37448 w 124754"/>
                <a:gd name="connsiteY18" fmla="*/ 81157 h 157197"/>
                <a:gd name="connsiteX19" fmla="*/ 37448 w 124754"/>
                <a:gd name="connsiteY19" fmla="*/ 26039 h 157197"/>
                <a:gd name="connsiteX20" fmla="*/ 70092 w 124754"/>
                <a:gd name="connsiteY20" fmla="*/ 6266 h 157197"/>
                <a:gd name="connsiteX21" fmla="*/ 104001 w 124754"/>
                <a:gd name="connsiteY21" fmla="*/ 55946 h 157197"/>
                <a:gd name="connsiteX22" fmla="*/ 67561 w 124754"/>
                <a:gd name="connsiteY22" fmla="*/ 106615 h 157197"/>
                <a:gd name="connsiteX23" fmla="*/ 40991 w 124754"/>
                <a:gd name="connsiteY23" fmla="*/ 91538 h 157197"/>
                <a:gd name="connsiteX24" fmla="*/ 37448 w 124754"/>
                <a:gd name="connsiteY24" fmla="*/ 81157 h 15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7197">
                  <a:moveTo>
                    <a:pt x="36689" y="16400"/>
                  </a:moveTo>
                  <a:lnTo>
                    <a:pt x="36689" y="87"/>
                  </a:lnTo>
                  <a:lnTo>
                    <a:pt x="250" y="2805"/>
                  </a:lnTo>
                  <a:lnTo>
                    <a:pt x="250" y="10468"/>
                  </a:lnTo>
                  <a:cubicBezTo>
                    <a:pt x="18217" y="10468"/>
                    <a:pt x="19988" y="11951"/>
                    <a:pt x="19988" y="22826"/>
                  </a:cubicBezTo>
                  <a:lnTo>
                    <a:pt x="19988" y="138500"/>
                  </a:lnTo>
                  <a:cubicBezTo>
                    <a:pt x="19988" y="149622"/>
                    <a:pt x="17204" y="149622"/>
                    <a:pt x="250" y="149622"/>
                  </a:cubicBezTo>
                  <a:lnTo>
                    <a:pt x="250" y="157284"/>
                  </a:lnTo>
                  <a:cubicBezTo>
                    <a:pt x="8854" y="157037"/>
                    <a:pt x="22012" y="156543"/>
                    <a:pt x="28592" y="156543"/>
                  </a:cubicBezTo>
                  <a:cubicBezTo>
                    <a:pt x="35424" y="156543"/>
                    <a:pt x="48330" y="157037"/>
                    <a:pt x="57186" y="157284"/>
                  </a:cubicBezTo>
                  <a:lnTo>
                    <a:pt x="57186" y="149622"/>
                  </a:lnTo>
                  <a:cubicBezTo>
                    <a:pt x="40232" y="149622"/>
                    <a:pt x="37448" y="149622"/>
                    <a:pt x="37448" y="138500"/>
                  </a:cubicBezTo>
                  <a:lnTo>
                    <a:pt x="37448" y="96976"/>
                  </a:lnTo>
                  <a:lnTo>
                    <a:pt x="37448" y="94751"/>
                  </a:lnTo>
                  <a:cubicBezTo>
                    <a:pt x="38714" y="98706"/>
                    <a:pt x="49342" y="112053"/>
                    <a:pt x="68574" y="112053"/>
                  </a:cubicBezTo>
                  <a:cubicBezTo>
                    <a:pt x="98687" y="112053"/>
                    <a:pt x="125004" y="87831"/>
                    <a:pt x="125004" y="55946"/>
                  </a:cubicBezTo>
                  <a:cubicBezTo>
                    <a:pt x="125004" y="24556"/>
                    <a:pt x="100458" y="87"/>
                    <a:pt x="72116" y="87"/>
                  </a:cubicBezTo>
                  <a:cubicBezTo>
                    <a:pt x="52378" y="87"/>
                    <a:pt x="41750" y="10962"/>
                    <a:pt x="36689" y="16400"/>
                  </a:cubicBezTo>
                  <a:close/>
                  <a:moveTo>
                    <a:pt x="37448" y="81157"/>
                  </a:moveTo>
                  <a:lnTo>
                    <a:pt x="37448" y="26039"/>
                  </a:lnTo>
                  <a:cubicBezTo>
                    <a:pt x="44787" y="13434"/>
                    <a:pt x="57186" y="6266"/>
                    <a:pt x="70092" y="6266"/>
                  </a:cubicBezTo>
                  <a:cubicBezTo>
                    <a:pt x="88565" y="6266"/>
                    <a:pt x="104001" y="28016"/>
                    <a:pt x="104001" y="55946"/>
                  </a:cubicBezTo>
                  <a:cubicBezTo>
                    <a:pt x="104001" y="85853"/>
                    <a:pt x="86287" y="106615"/>
                    <a:pt x="67561" y="106615"/>
                  </a:cubicBezTo>
                  <a:cubicBezTo>
                    <a:pt x="57439" y="106615"/>
                    <a:pt x="47823" y="101672"/>
                    <a:pt x="40991" y="91538"/>
                  </a:cubicBezTo>
                  <a:cubicBezTo>
                    <a:pt x="37448" y="86348"/>
                    <a:pt x="37448" y="86100"/>
                    <a:pt x="37448" y="81157"/>
                  </a:cubicBezTo>
                  <a:close/>
                </a:path>
              </a:pathLst>
            </a:custGeom>
            <a:solidFill>
              <a:srgbClr val="000000"/>
            </a:solidFill>
            <a:ln w="25373"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073EA1CA-E365-B25B-569C-95E273AE8513}"/>
                </a:ext>
              </a:extLst>
            </p:cNvPr>
            <p:cNvSpPr/>
            <p:nvPr>
              <p:custDataLst>
                <p:tags r:id="rId31"/>
              </p:custDataLst>
            </p:nvPr>
          </p:nvSpPr>
          <p:spPr>
            <a:xfrm>
              <a:off x="9053071" y="4504382"/>
              <a:ext cx="58707" cy="247166"/>
            </a:xfrm>
            <a:custGeom>
              <a:avLst/>
              <a:gdLst>
                <a:gd name="connsiteX0" fmla="*/ 58963 w 58707"/>
                <a:gd name="connsiteY0" fmla="*/ 244781 h 247166"/>
                <a:gd name="connsiteX1" fmla="*/ 54661 w 58707"/>
                <a:gd name="connsiteY1" fmla="*/ 239344 h 247166"/>
                <a:gd name="connsiteX2" fmla="*/ 14932 w 58707"/>
                <a:gd name="connsiteY2" fmla="*/ 123670 h 247166"/>
                <a:gd name="connsiteX3" fmla="*/ 55674 w 58707"/>
                <a:gd name="connsiteY3" fmla="*/ 6760 h 247166"/>
                <a:gd name="connsiteX4" fmla="*/ 58963 w 58707"/>
                <a:gd name="connsiteY4" fmla="*/ 2558 h 247166"/>
                <a:gd name="connsiteX5" fmla="*/ 56433 w 58707"/>
                <a:gd name="connsiteY5" fmla="*/ 87 h 247166"/>
                <a:gd name="connsiteX6" fmla="*/ 16198 w 58707"/>
                <a:gd name="connsiteY6" fmla="*/ 48284 h 247166"/>
                <a:gd name="connsiteX7" fmla="*/ 255 w 58707"/>
                <a:gd name="connsiteY7" fmla="*/ 123670 h 247166"/>
                <a:gd name="connsiteX8" fmla="*/ 16957 w 58707"/>
                <a:gd name="connsiteY8" fmla="*/ 200786 h 247166"/>
                <a:gd name="connsiteX9" fmla="*/ 56433 w 58707"/>
                <a:gd name="connsiteY9" fmla="*/ 247253 h 247166"/>
                <a:gd name="connsiteX10" fmla="*/ 58963 w 58707"/>
                <a:gd name="connsiteY10" fmla="*/ 244781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63" y="244781"/>
                  </a:moveTo>
                  <a:cubicBezTo>
                    <a:pt x="58963" y="244040"/>
                    <a:pt x="58963" y="243545"/>
                    <a:pt x="54661" y="239344"/>
                  </a:cubicBezTo>
                  <a:cubicBezTo>
                    <a:pt x="23030" y="208201"/>
                    <a:pt x="14932" y="161486"/>
                    <a:pt x="14932" y="123670"/>
                  </a:cubicBezTo>
                  <a:cubicBezTo>
                    <a:pt x="14932" y="80663"/>
                    <a:pt x="24548" y="37656"/>
                    <a:pt x="55674" y="6760"/>
                  </a:cubicBezTo>
                  <a:cubicBezTo>
                    <a:pt x="58963" y="3794"/>
                    <a:pt x="58963" y="3300"/>
                    <a:pt x="58963" y="2558"/>
                  </a:cubicBezTo>
                  <a:cubicBezTo>
                    <a:pt x="58963" y="828"/>
                    <a:pt x="57951" y="87"/>
                    <a:pt x="56433" y="87"/>
                  </a:cubicBezTo>
                  <a:cubicBezTo>
                    <a:pt x="53902" y="87"/>
                    <a:pt x="31128" y="16894"/>
                    <a:pt x="16198" y="48284"/>
                  </a:cubicBezTo>
                  <a:cubicBezTo>
                    <a:pt x="3292" y="75472"/>
                    <a:pt x="255" y="102908"/>
                    <a:pt x="255" y="123670"/>
                  </a:cubicBezTo>
                  <a:cubicBezTo>
                    <a:pt x="255" y="142949"/>
                    <a:pt x="3039" y="172856"/>
                    <a:pt x="16957" y="200786"/>
                  </a:cubicBezTo>
                  <a:cubicBezTo>
                    <a:pt x="32140" y="231187"/>
                    <a:pt x="53902" y="247253"/>
                    <a:pt x="56433" y="247253"/>
                  </a:cubicBezTo>
                  <a:cubicBezTo>
                    <a:pt x="57951" y="247253"/>
                    <a:pt x="58963" y="246511"/>
                    <a:pt x="58963" y="244781"/>
                  </a:cubicBezTo>
                  <a:close/>
                </a:path>
              </a:pathLst>
            </a:custGeom>
            <a:solidFill>
              <a:srgbClr val="000000"/>
            </a:solidFill>
            <a:ln w="25373"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56A39E9D-3AE3-6560-E3B8-9223D12446E8}"/>
                </a:ext>
              </a:extLst>
            </p:cNvPr>
            <p:cNvSpPr/>
            <p:nvPr>
              <p:custDataLst>
                <p:tags r:id="rId32"/>
              </p:custDataLst>
            </p:nvPr>
          </p:nvSpPr>
          <p:spPr>
            <a:xfrm>
              <a:off x="9133260" y="4583228"/>
              <a:ext cx="122476" cy="109494"/>
            </a:xfrm>
            <a:custGeom>
              <a:avLst/>
              <a:gdLst>
                <a:gd name="connsiteX0" fmla="*/ 67824 w 122476"/>
                <a:gd name="connsiteY0" fmla="*/ 14422 h 109494"/>
                <a:gd name="connsiteX1" fmla="*/ 110337 w 122476"/>
                <a:gd name="connsiteY1" fmla="*/ 14422 h 109494"/>
                <a:gd name="connsiteX2" fmla="*/ 122736 w 122476"/>
                <a:gd name="connsiteY2" fmla="*/ 6019 h 109494"/>
                <a:gd name="connsiteX3" fmla="*/ 112614 w 122476"/>
                <a:gd name="connsiteY3" fmla="*/ 87 h 109494"/>
                <a:gd name="connsiteX4" fmla="*/ 41760 w 122476"/>
                <a:gd name="connsiteY4" fmla="*/ 87 h 109494"/>
                <a:gd name="connsiteX5" fmla="*/ 15695 w 122476"/>
                <a:gd name="connsiteY5" fmla="*/ 11703 h 109494"/>
                <a:gd name="connsiteX6" fmla="*/ 259 w 122476"/>
                <a:gd name="connsiteY6" fmla="*/ 33948 h 109494"/>
                <a:gd name="connsiteX7" fmla="*/ 3296 w 122476"/>
                <a:gd name="connsiteY7" fmla="*/ 36420 h 109494"/>
                <a:gd name="connsiteX8" fmla="*/ 7345 w 122476"/>
                <a:gd name="connsiteY8" fmla="*/ 33454 h 109494"/>
                <a:gd name="connsiteX9" fmla="*/ 39482 w 122476"/>
                <a:gd name="connsiteY9" fmla="*/ 14422 h 109494"/>
                <a:gd name="connsiteX10" fmla="*/ 60485 w 122476"/>
                <a:gd name="connsiteY10" fmla="*/ 14422 h 109494"/>
                <a:gd name="connsiteX11" fmla="*/ 35686 w 122476"/>
                <a:gd name="connsiteY11" fmla="*/ 93763 h 109494"/>
                <a:gd name="connsiteX12" fmla="*/ 33156 w 122476"/>
                <a:gd name="connsiteY12" fmla="*/ 102908 h 109494"/>
                <a:gd name="connsiteX13" fmla="*/ 40494 w 122476"/>
                <a:gd name="connsiteY13" fmla="*/ 109581 h 109494"/>
                <a:gd name="connsiteX14" fmla="*/ 50870 w 122476"/>
                <a:gd name="connsiteY14" fmla="*/ 98953 h 109494"/>
                <a:gd name="connsiteX15" fmla="*/ 67824 w 122476"/>
                <a:gd name="connsiteY15" fmla="*/ 14422 h 1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476" h="109494">
                  <a:moveTo>
                    <a:pt x="67824" y="14422"/>
                  </a:moveTo>
                  <a:lnTo>
                    <a:pt x="110337" y="14422"/>
                  </a:lnTo>
                  <a:cubicBezTo>
                    <a:pt x="113626" y="14422"/>
                    <a:pt x="122736" y="14422"/>
                    <a:pt x="122736" y="6019"/>
                  </a:cubicBezTo>
                  <a:cubicBezTo>
                    <a:pt x="122736" y="87"/>
                    <a:pt x="117422" y="87"/>
                    <a:pt x="112614" y="87"/>
                  </a:cubicBezTo>
                  <a:lnTo>
                    <a:pt x="41760" y="87"/>
                  </a:lnTo>
                  <a:cubicBezTo>
                    <a:pt x="36699" y="87"/>
                    <a:pt x="26830" y="87"/>
                    <a:pt x="15695" y="11703"/>
                  </a:cubicBezTo>
                  <a:cubicBezTo>
                    <a:pt x="7345" y="20601"/>
                    <a:pt x="259" y="32465"/>
                    <a:pt x="259" y="33948"/>
                  </a:cubicBezTo>
                  <a:cubicBezTo>
                    <a:pt x="259" y="34196"/>
                    <a:pt x="259" y="36420"/>
                    <a:pt x="3296" y="36420"/>
                  </a:cubicBezTo>
                  <a:cubicBezTo>
                    <a:pt x="5320" y="36420"/>
                    <a:pt x="5826" y="35431"/>
                    <a:pt x="7345" y="33454"/>
                  </a:cubicBezTo>
                  <a:cubicBezTo>
                    <a:pt x="19744" y="14422"/>
                    <a:pt x="34168" y="14422"/>
                    <a:pt x="39482" y="14422"/>
                  </a:cubicBezTo>
                  <a:lnTo>
                    <a:pt x="60485" y="14422"/>
                  </a:lnTo>
                  <a:lnTo>
                    <a:pt x="35686" y="93763"/>
                  </a:lnTo>
                  <a:cubicBezTo>
                    <a:pt x="34674" y="96729"/>
                    <a:pt x="33156" y="101919"/>
                    <a:pt x="33156" y="102908"/>
                  </a:cubicBezTo>
                  <a:cubicBezTo>
                    <a:pt x="33156" y="105627"/>
                    <a:pt x="34927" y="109581"/>
                    <a:pt x="40494" y="109581"/>
                  </a:cubicBezTo>
                  <a:cubicBezTo>
                    <a:pt x="48845" y="109581"/>
                    <a:pt x="50110" y="102661"/>
                    <a:pt x="50870" y="98953"/>
                  </a:cubicBezTo>
                  <a:lnTo>
                    <a:pt x="67824" y="14422"/>
                  </a:lnTo>
                  <a:close/>
                </a:path>
              </a:pathLst>
            </a:custGeom>
            <a:solidFill>
              <a:srgbClr val="000000"/>
            </a:solidFill>
            <a:ln w="25373"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0B821B46-8C64-E9F0-EF54-168504F13A41}"/>
                </a:ext>
              </a:extLst>
            </p:cNvPr>
            <p:cNvSpPr/>
            <p:nvPr>
              <p:custDataLst>
                <p:tags r:id="rId33"/>
              </p:custDataLst>
            </p:nvPr>
          </p:nvSpPr>
          <p:spPr>
            <a:xfrm>
              <a:off x="9269490" y="4580509"/>
              <a:ext cx="116150" cy="159916"/>
            </a:xfrm>
            <a:custGeom>
              <a:avLst/>
              <a:gdLst>
                <a:gd name="connsiteX0" fmla="*/ 115656 w 116150"/>
                <a:gd name="connsiteY0" fmla="*/ 16152 h 159916"/>
                <a:gd name="connsiteX1" fmla="*/ 116415 w 116150"/>
                <a:gd name="connsiteY1" fmla="*/ 11703 h 159916"/>
                <a:gd name="connsiteX2" fmla="*/ 109077 w 116150"/>
                <a:gd name="connsiteY2" fmla="*/ 5030 h 159916"/>
                <a:gd name="connsiteX3" fmla="*/ 98702 w 116150"/>
                <a:gd name="connsiteY3" fmla="*/ 15658 h 159916"/>
                <a:gd name="connsiteX4" fmla="*/ 75168 w 116150"/>
                <a:gd name="connsiteY4" fmla="*/ 87 h 159916"/>
                <a:gd name="connsiteX5" fmla="*/ 14942 w 116150"/>
                <a:gd name="connsiteY5" fmla="*/ 70282 h 159916"/>
                <a:gd name="connsiteX6" fmla="*/ 48598 w 116150"/>
                <a:gd name="connsiteY6" fmla="*/ 109334 h 159916"/>
                <a:gd name="connsiteX7" fmla="*/ 77951 w 116150"/>
                <a:gd name="connsiteY7" fmla="*/ 94998 h 159916"/>
                <a:gd name="connsiteX8" fmla="*/ 78205 w 116150"/>
                <a:gd name="connsiteY8" fmla="*/ 95246 h 159916"/>
                <a:gd name="connsiteX9" fmla="*/ 69854 w 116150"/>
                <a:gd name="connsiteY9" fmla="*/ 127872 h 159916"/>
                <a:gd name="connsiteX10" fmla="*/ 33414 w 116150"/>
                <a:gd name="connsiteY10" fmla="*/ 154566 h 159916"/>
                <a:gd name="connsiteX11" fmla="*/ 13170 w 116150"/>
                <a:gd name="connsiteY11" fmla="*/ 152094 h 159916"/>
                <a:gd name="connsiteX12" fmla="*/ 23545 w 116150"/>
                <a:gd name="connsiteY12" fmla="*/ 139241 h 159916"/>
                <a:gd name="connsiteX13" fmla="*/ 13930 w 116150"/>
                <a:gd name="connsiteY13" fmla="*/ 130590 h 159916"/>
                <a:gd name="connsiteX14" fmla="*/ 265 w 116150"/>
                <a:gd name="connsiteY14" fmla="*/ 144926 h 159916"/>
                <a:gd name="connsiteX15" fmla="*/ 33921 w 116150"/>
                <a:gd name="connsiteY15" fmla="*/ 160003 h 159916"/>
                <a:gd name="connsiteX16" fmla="*/ 87567 w 116150"/>
                <a:gd name="connsiteY16" fmla="*/ 125894 h 159916"/>
                <a:gd name="connsiteX17" fmla="*/ 115656 w 116150"/>
                <a:gd name="connsiteY17" fmla="*/ 16152 h 159916"/>
                <a:gd name="connsiteX18" fmla="*/ 82759 w 116150"/>
                <a:gd name="connsiteY18" fmla="*/ 77697 h 159916"/>
                <a:gd name="connsiteX19" fmla="*/ 69854 w 116150"/>
                <a:gd name="connsiteY19" fmla="*/ 94998 h 159916"/>
                <a:gd name="connsiteX20" fmla="*/ 49357 w 116150"/>
                <a:gd name="connsiteY20" fmla="*/ 103896 h 159916"/>
                <a:gd name="connsiteX21" fmla="*/ 32908 w 116150"/>
                <a:gd name="connsiteY21" fmla="*/ 81157 h 159916"/>
                <a:gd name="connsiteX22" fmla="*/ 47079 w 116150"/>
                <a:gd name="connsiteY22" fmla="*/ 27522 h 159916"/>
                <a:gd name="connsiteX23" fmla="*/ 75421 w 116150"/>
                <a:gd name="connsiteY23" fmla="*/ 5524 h 159916"/>
                <a:gd name="connsiteX24" fmla="*/ 95665 w 116150"/>
                <a:gd name="connsiteY24" fmla="*/ 26781 h 159916"/>
                <a:gd name="connsiteX25" fmla="*/ 94906 w 116150"/>
                <a:gd name="connsiteY25" fmla="*/ 30488 h 159916"/>
                <a:gd name="connsiteX26" fmla="*/ 82759 w 116150"/>
                <a:gd name="connsiteY26" fmla="*/ 77697 h 1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150" h="159916">
                  <a:moveTo>
                    <a:pt x="115656" y="16152"/>
                  </a:moveTo>
                  <a:cubicBezTo>
                    <a:pt x="115909" y="14669"/>
                    <a:pt x="116415" y="13434"/>
                    <a:pt x="116415" y="11703"/>
                  </a:cubicBezTo>
                  <a:cubicBezTo>
                    <a:pt x="116415" y="7502"/>
                    <a:pt x="113379" y="5030"/>
                    <a:pt x="109077" y="5030"/>
                  </a:cubicBezTo>
                  <a:cubicBezTo>
                    <a:pt x="106546" y="5030"/>
                    <a:pt x="99714" y="6760"/>
                    <a:pt x="98702" y="15658"/>
                  </a:cubicBezTo>
                  <a:cubicBezTo>
                    <a:pt x="94147" y="6513"/>
                    <a:pt x="85290" y="87"/>
                    <a:pt x="75168" y="87"/>
                  </a:cubicBezTo>
                  <a:cubicBezTo>
                    <a:pt x="46320" y="87"/>
                    <a:pt x="14942" y="34690"/>
                    <a:pt x="14942" y="70282"/>
                  </a:cubicBezTo>
                  <a:cubicBezTo>
                    <a:pt x="14942" y="94751"/>
                    <a:pt x="30378" y="109334"/>
                    <a:pt x="48598" y="109334"/>
                  </a:cubicBezTo>
                  <a:cubicBezTo>
                    <a:pt x="63528" y="109334"/>
                    <a:pt x="75421" y="97717"/>
                    <a:pt x="77951" y="94998"/>
                  </a:cubicBezTo>
                  <a:lnTo>
                    <a:pt x="78205" y="95246"/>
                  </a:lnTo>
                  <a:cubicBezTo>
                    <a:pt x="72890" y="117243"/>
                    <a:pt x="69854" y="127377"/>
                    <a:pt x="69854" y="127872"/>
                  </a:cubicBezTo>
                  <a:cubicBezTo>
                    <a:pt x="68842" y="130096"/>
                    <a:pt x="60238" y="154566"/>
                    <a:pt x="33414" y="154566"/>
                  </a:cubicBezTo>
                  <a:cubicBezTo>
                    <a:pt x="28606" y="154566"/>
                    <a:pt x="20256" y="154318"/>
                    <a:pt x="13170" y="152094"/>
                  </a:cubicBezTo>
                  <a:cubicBezTo>
                    <a:pt x="20762" y="149869"/>
                    <a:pt x="23545" y="143443"/>
                    <a:pt x="23545" y="139241"/>
                  </a:cubicBezTo>
                  <a:cubicBezTo>
                    <a:pt x="23545" y="135287"/>
                    <a:pt x="20762" y="130590"/>
                    <a:pt x="13930" y="130590"/>
                  </a:cubicBezTo>
                  <a:cubicBezTo>
                    <a:pt x="8362" y="130590"/>
                    <a:pt x="265" y="135039"/>
                    <a:pt x="265" y="144926"/>
                  </a:cubicBezTo>
                  <a:cubicBezTo>
                    <a:pt x="265" y="155060"/>
                    <a:pt x="9628" y="160003"/>
                    <a:pt x="33921" y="160003"/>
                  </a:cubicBezTo>
                  <a:cubicBezTo>
                    <a:pt x="65552" y="160003"/>
                    <a:pt x="83772" y="140724"/>
                    <a:pt x="87567" y="125894"/>
                  </a:cubicBezTo>
                  <a:lnTo>
                    <a:pt x="115656" y="16152"/>
                  </a:lnTo>
                  <a:close/>
                  <a:moveTo>
                    <a:pt x="82759" y="77697"/>
                  </a:moveTo>
                  <a:cubicBezTo>
                    <a:pt x="81241" y="84123"/>
                    <a:pt x="75421" y="90302"/>
                    <a:pt x="69854" y="94998"/>
                  </a:cubicBezTo>
                  <a:cubicBezTo>
                    <a:pt x="64540" y="99447"/>
                    <a:pt x="56695" y="103896"/>
                    <a:pt x="49357" y="103896"/>
                  </a:cubicBezTo>
                  <a:cubicBezTo>
                    <a:pt x="36704" y="103896"/>
                    <a:pt x="32908" y="91044"/>
                    <a:pt x="32908" y="81157"/>
                  </a:cubicBezTo>
                  <a:cubicBezTo>
                    <a:pt x="32908" y="69293"/>
                    <a:pt x="40247" y="40128"/>
                    <a:pt x="47079" y="27522"/>
                  </a:cubicBezTo>
                  <a:cubicBezTo>
                    <a:pt x="53912" y="15411"/>
                    <a:pt x="64793" y="5524"/>
                    <a:pt x="75421" y="5524"/>
                  </a:cubicBezTo>
                  <a:cubicBezTo>
                    <a:pt x="92122" y="5524"/>
                    <a:pt x="95665" y="25545"/>
                    <a:pt x="95665" y="26781"/>
                  </a:cubicBezTo>
                  <a:cubicBezTo>
                    <a:pt x="95665" y="28016"/>
                    <a:pt x="95159" y="29499"/>
                    <a:pt x="94906" y="30488"/>
                  </a:cubicBezTo>
                  <a:lnTo>
                    <a:pt x="82759" y="77697"/>
                  </a:lnTo>
                  <a:close/>
                </a:path>
              </a:pathLst>
            </a:custGeom>
            <a:solidFill>
              <a:srgbClr val="000000"/>
            </a:solidFill>
            <a:ln w="25373"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6DC02581-58A8-1F7F-4E44-972E4059A137}"/>
                </a:ext>
              </a:extLst>
            </p:cNvPr>
            <p:cNvSpPr/>
            <p:nvPr>
              <p:custDataLst>
                <p:tags r:id="rId34"/>
              </p:custDataLst>
            </p:nvPr>
          </p:nvSpPr>
          <p:spPr>
            <a:xfrm>
              <a:off x="9420523" y="4504382"/>
              <a:ext cx="58707" cy="247166"/>
            </a:xfrm>
            <a:custGeom>
              <a:avLst/>
              <a:gdLst>
                <a:gd name="connsiteX0" fmla="*/ 58978 w 58707"/>
                <a:gd name="connsiteY0" fmla="*/ 244781 h 247166"/>
                <a:gd name="connsiteX1" fmla="*/ 54676 w 58707"/>
                <a:gd name="connsiteY1" fmla="*/ 239344 h 247166"/>
                <a:gd name="connsiteX2" fmla="*/ 14947 w 58707"/>
                <a:gd name="connsiteY2" fmla="*/ 123670 h 247166"/>
                <a:gd name="connsiteX3" fmla="*/ 55688 w 58707"/>
                <a:gd name="connsiteY3" fmla="*/ 6760 h 247166"/>
                <a:gd name="connsiteX4" fmla="*/ 58978 w 58707"/>
                <a:gd name="connsiteY4" fmla="*/ 2558 h 247166"/>
                <a:gd name="connsiteX5" fmla="*/ 56447 w 58707"/>
                <a:gd name="connsiteY5" fmla="*/ 87 h 247166"/>
                <a:gd name="connsiteX6" fmla="*/ 16212 w 58707"/>
                <a:gd name="connsiteY6" fmla="*/ 48284 h 247166"/>
                <a:gd name="connsiteX7" fmla="*/ 270 w 58707"/>
                <a:gd name="connsiteY7" fmla="*/ 123670 h 247166"/>
                <a:gd name="connsiteX8" fmla="*/ 16971 w 58707"/>
                <a:gd name="connsiteY8" fmla="*/ 200786 h 247166"/>
                <a:gd name="connsiteX9" fmla="*/ 56447 w 58707"/>
                <a:gd name="connsiteY9" fmla="*/ 247253 h 247166"/>
                <a:gd name="connsiteX10" fmla="*/ 58978 w 58707"/>
                <a:gd name="connsiteY10" fmla="*/ 244781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78" y="244781"/>
                  </a:moveTo>
                  <a:cubicBezTo>
                    <a:pt x="58978" y="244040"/>
                    <a:pt x="58978" y="243545"/>
                    <a:pt x="54676" y="239344"/>
                  </a:cubicBezTo>
                  <a:cubicBezTo>
                    <a:pt x="23045" y="208201"/>
                    <a:pt x="14947" y="161486"/>
                    <a:pt x="14947" y="123670"/>
                  </a:cubicBezTo>
                  <a:cubicBezTo>
                    <a:pt x="14947" y="80663"/>
                    <a:pt x="24563" y="37656"/>
                    <a:pt x="55688" y="6760"/>
                  </a:cubicBezTo>
                  <a:cubicBezTo>
                    <a:pt x="58978" y="3794"/>
                    <a:pt x="58978" y="3300"/>
                    <a:pt x="58978" y="2558"/>
                  </a:cubicBezTo>
                  <a:cubicBezTo>
                    <a:pt x="58978" y="828"/>
                    <a:pt x="57966" y="87"/>
                    <a:pt x="56447" y="87"/>
                  </a:cubicBezTo>
                  <a:cubicBezTo>
                    <a:pt x="53917" y="87"/>
                    <a:pt x="31142" y="16894"/>
                    <a:pt x="16212" y="48284"/>
                  </a:cubicBezTo>
                  <a:cubicBezTo>
                    <a:pt x="3307" y="75472"/>
                    <a:pt x="270" y="102908"/>
                    <a:pt x="270" y="123670"/>
                  </a:cubicBezTo>
                  <a:cubicBezTo>
                    <a:pt x="270" y="142949"/>
                    <a:pt x="3053" y="172856"/>
                    <a:pt x="16971" y="200786"/>
                  </a:cubicBezTo>
                  <a:cubicBezTo>
                    <a:pt x="32154" y="231187"/>
                    <a:pt x="53917" y="247253"/>
                    <a:pt x="56447" y="247253"/>
                  </a:cubicBezTo>
                  <a:cubicBezTo>
                    <a:pt x="57966" y="247253"/>
                    <a:pt x="58978" y="246511"/>
                    <a:pt x="58978" y="244781"/>
                  </a:cubicBezTo>
                  <a:close/>
                </a:path>
              </a:pathLst>
            </a:custGeom>
            <a:solidFill>
              <a:srgbClr val="000000"/>
            </a:solidFill>
            <a:ln w="25373"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DD3BA4B7-FBB1-C6F3-97A0-4893F40D0F5C}"/>
                </a:ext>
              </a:extLst>
            </p:cNvPr>
            <p:cNvSpPr/>
            <p:nvPr>
              <p:custDataLst>
                <p:tags r:id="rId35"/>
              </p:custDataLst>
            </p:nvPr>
          </p:nvSpPr>
          <p:spPr>
            <a:xfrm>
              <a:off x="9507039" y="4515505"/>
              <a:ext cx="150059" cy="179689"/>
            </a:xfrm>
            <a:custGeom>
              <a:avLst/>
              <a:gdLst>
                <a:gd name="connsiteX0" fmla="*/ 150333 w 150059"/>
                <a:gd name="connsiteY0" fmla="*/ 2558 h 179689"/>
                <a:gd name="connsiteX1" fmla="*/ 147550 w 150059"/>
                <a:gd name="connsiteY1" fmla="*/ 87 h 179689"/>
                <a:gd name="connsiteX2" fmla="*/ 142995 w 150059"/>
                <a:gd name="connsiteY2" fmla="*/ 3794 h 179689"/>
                <a:gd name="connsiteX3" fmla="*/ 130848 w 150059"/>
                <a:gd name="connsiteY3" fmla="*/ 17883 h 179689"/>
                <a:gd name="connsiteX4" fmla="*/ 94662 w 150059"/>
                <a:gd name="connsiteY4" fmla="*/ 87 h 179689"/>
                <a:gd name="connsiteX5" fmla="*/ 32158 w 150059"/>
                <a:gd name="connsiteY5" fmla="*/ 58418 h 179689"/>
                <a:gd name="connsiteX6" fmla="*/ 58476 w 150059"/>
                <a:gd name="connsiteY6" fmla="*/ 93515 h 179689"/>
                <a:gd name="connsiteX7" fmla="*/ 85552 w 150059"/>
                <a:gd name="connsiteY7" fmla="*/ 100436 h 179689"/>
                <a:gd name="connsiteX8" fmla="*/ 108833 w 150059"/>
                <a:gd name="connsiteY8" fmla="*/ 126636 h 179689"/>
                <a:gd name="connsiteX9" fmla="*/ 63284 w 150059"/>
                <a:gd name="connsiteY9" fmla="*/ 172114 h 179689"/>
                <a:gd name="connsiteX10" fmla="*/ 19000 w 150059"/>
                <a:gd name="connsiteY10" fmla="*/ 136028 h 179689"/>
                <a:gd name="connsiteX11" fmla="*/ 20518 w 150059"/>
                <a:gd name="connsiteY11" fmla="*/ 122681 h 179689"/>
                <a:gd name="connsiteX12" fmla="*/ 21024 w 150059"/>
                <a:gd name="connsiteY12" fmla="*/ 120951 h 179689"/>
                <a:gd name="connsiteX13" fmla="*/ 17987 w 150059"/>
                <a:gd name="connsiteY13" fmla="*/ 118232 h 179689"/>
                <a:gd name="connsiteX14" fmla="*/ 15457 w 150059"/>
                <a:gd name="connsiteY14" fmla="*/ 119221 h 179689"/>
                <a:gd name="connsiteX15" fmla="*/ 274 w 150059"/>
                <a:gd name="connsiteY15" fmla="*/ 177305 h 179689"/>
                <a:gd name="connsiteX16" fmla="*/ 3057 w 150059"/>
                <a:gd name="connsiteY16" fmla="*/ 179776 h 179689"/>
                <a:gd name="connsiteX17" fmla="*/ 7612 w 150059"/>
                <a:gd name="connsiteY17" fmla="*/ 176069 h 179689"/>
                <a:gd name="connsiteX18" fmla="*/ 20012 w 150059"/>
                <a:gd name="connsiteY18" fmla="*/ 161980 h 179689"/>
                <a:gd name="connsiteX19" fmla="*/ 62777 w 150059"/>
                <a:gd name="connsiteY19" fmla="*/ 179776 h 179689"/>
                <a:gd name="connsiteX20" fmla="*/ 127052 w 150059"/>
                <a:gd name="connsiteY20" fmla="*/ 116255 h 179689"/>
                <a:gd name="connsiteX21" fmla="*/ 114653 w 150059"/>
                <a:gd name="connsiteY21" fmla="*/ 87336 h 179689"/>
                <a:gd name="connsiteX22" fmla="*/ 82515 w 150059"/>
                <a:gd name="connsiteY22" fmla="*/ 74978 h 179689"/>
                <a:gd name="connsiteX23" fmla="*/ 65561 w 150059"/>
                <a:gd name="connsiteY23" fmla="*/ 70529 h 179689"/>
                <a:gd name="connsiteX24" fmla="*/ 50125 w 150059"/>
                <a:gd name="connsiteY24" fmla="*/ 48037 h 179689"/>
                <a:gd name="connsiteX25" fmla="*/ 94409 w 150059"/>
                <a:gd name="connsiteY25" fmla="*/ 7007 h 179689"/>
                <a:gd name="connsiteX26" fmla="*/ 130848 w 150059"/>
                <a:gd name="connsiteY26" fmla="*/ 45318 h 179689"/>
                <a:gd name="connsiteX27" fmla="*/ 129836 w 150059"/>
                <a:gd name="connsiteY27" fmla="*/ 59159 h 179689"/>
                <a:gd name="connsiteX28" fmla="*/ 132873 w 150059"/>
                <a:gd name="connsiteY28" fmla="*/ 61631 h 179689"/>
                <a:gd name="connsiteX29" fmla="*/ 136668 w 150059"/>
                <a:gd name="connsiteY29" fmla="*/ 56688 h 179689"/>
                <a:gd name="connsiteX30" fmla="*/ 150333 w 150059"/>
                <a:gd name="connsiteY30" fmla="*/ 2558 h 17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59" h="179689">
                  <a:moveTo>
                    <a:pt x="150333" y="2558"/>
                  </a:moveTo>
                  <a:cubicBezTo>
                    <a:pt x="150333" y="1817"/>
                    <a:pt x="149827" y="87"/>
                    <a:pt x="147550" y="87"/>
                  </a:cubicBezTo>
                  <a:cubicBezTo>
                    <a:pt x="146284" y="87"/>
                    <a:pt x="146031" y="334"/>
                    <a:pt x="142995" y="3794"/>
                  </a:cubicBezTo>
                  <a:lnTo>
                    <a:pt x="130848" y="17883"/>
                  </a:lnTo>
                  <a:cubicBezTo>
                    <a:pt x="124269" y="6266"/>
                    <a:pt x="111110" y="87"/>
                    <a:pt x="94662" y="87"/>
                  </a:cubicBezTo>
                  <a:cubicBezTo>
                    <a:pt x="62524" y="87"/>
                    <a:pt x="32158" y="28511"/>
                    <a:pt x="32158" y="58418"/>
                  </a:cubicBezTo>
                  <a:cubicBezTo>
                    <a:pt x="32158" y="78438"/>
                    <a:pt x="45570" y="89808"/>
                    <a:pt x="58476" y="93515"/>
                  </a:cubicBezTo>
                  <a:lnTo>
                    <a:pt x="85552" y="100436"/>
                  </a:lnTo>
                  <a:cubicBezTo>
                    <a:pt x="94915" y="102661"/>
                    <a:pt x="108833" y="106368"/>
                    <a:pt x="108833" y="126636"/>
                  </a:cubicBezTo>
                  <a:cubicBezTo>
                    <a:pt x="108833" y="148881"/>
                    <a:pt x="88082" y="172114"/>
                    <a:pt x="63284" y="172114"/>
                  </a:cubicBezTo>
                  <a:cubicBezTo>
                    <a:pt x="47088" y="172114"/>
                    <a:pt x="19000" y="166677"/>
                    <a:pt x="19000" y="136028"/>
                  </a:cubicBezTo>
                  <a:cubicBezTo>
                    <a:pt x="19000" y="130096"/>
                    <a:pt x="20265" y="124164"/>
                    <a:pt x="20518" y="122681"/>
                  </a:cubicBezTo>
                  <a:cubicBezTo>
                    <a:pt x="20771" y="121692"/>
                    <a:pt x="21024" y="121445"/>
                    <a:pt x="21024" y="120951"/>
                  </a:cubicBezTo>
                  <a:cubicBezTo>
                    <a:pt x="21024" y="118479"/>
                    <a:pt x="19253" y="118232"/>
                    <a:pt x="17987" y="118232"/>
                  </a:cubicBezTo>
                  <a:cubicBezTo>
                    <a:pt x="16722" y="118232"/>
                    <a:pt x="16216" y="118479"/>
                    <a:pt x="15457" y="119221"/>
                  </a:cubicBezTo>
                  <a:cubicBezTo>
                    <a:pt x="14445" y="120209"/>
                    <a:pt x="274" y="176563"/>
                    <a:pt x="274" y="177305"/>
                  </a:cubicBezTo>
                  <a:cubicBezTo>
                    <a:pt x="274" y="178788"/>
                    <a:pt x="1539" y="179776"/>
                    <a:pt x="3057" y="179776"/>
                  </a:cubicBezTo>
                  <a:cubicBezTo>
                    <a:pt x="4323" y="179776"/>
                    <a:pt x="4576" y="179529"/>
                    <a:pt x="7612" y="176069"/>
                  </a:cubicBezTo>
                  <a:lnTo>
                    <a:pt x="20012" y="161980"/>
                  </a:lnTo>
                  <a:cubicBezTo>
                    <a:pt x="30893" y="176316"/>
                    <a:pt x="48100" y="179776"/>
                    <a:pt x="62777" y="179776"/>
                  </a:cubicBezTo>
                  <a:cubicBezTo>
                    <a:pt x="97192" y="179776"/>
                    <a:pt x="127052" y="146903"/>
                    <a:pt x="127052" y="116255"/>
                  </a:cubicBezTo>
                  <a:cubicBezTo>
                    <a:pt x="127052" y="99200"/>
                    <a:pt x="118449" y="90797"/>
                    <a:pt x="114653" y="87336"/>
                  </a:cubicBezTo>
                  <a:cubicBezTo>
                    <a:pt x="108833" y="81651"/>
                    <a:pt x="105037" y="80663"/>
                    <a:pt x="82515" y="74978"/>
                  </a:cubicBezTo>
                  <a:cubicBezTo>
                    <a:pt x="76948" y="73495"/>
                    <a:pt x="67838" y="71023"/>
                    <a:pt x="65561" y="70529"/>
                  </a:cubicBezTo>
                  <a:cubicBezTo>
                    <a:pt x="58729" y="68304"/>
                    <a:pt x="50125" y="61137"/>
                    <a:pt x="50125" y="48037"/>
                  </a:cubicBezTo>
                  <a:cubicBezTo>
                    <a:pt x="50125" y="28016"/>
                    <a:pt x="70369" y="7007"/>
                    <a:pt x="94409" y="7007"/>
                  </a:cubicBezTo>
                  <a:cubicBezTo>
                    <a:pt x="115412" y="7007"/>
                    <a:pt x="130848" y="17635"/>
                    <a:pt x="130848" y="45318"/>
                  </a:cubicBezTo>
                  <a:cubicBezTo>
                    <a:pt x="130848" y="53227"/>
                    <a:pt x="129836" y="57676"/>
                    <a:pt x="129836" y="59159"/>
                  </a:cubicBezTo>
                  <a:cubicBezTo>
                    <a:pt x="129836" y="59407"/>
                    <a:pt x="129836" y="61631"/>
                    <a:pt x="132873" y="61631"/>
                  </a:cubicBezTo>
                  <a:cubicBezTo>
                    <a:pt x="135403" y="61631"/>
                    <a:pt x="135656" y="60890"/>
                    <a:pt x="136668" y="56688"/>
                  </a:cubicBezTo>
                  <a:lnTo>
                    <a:pt x="150333" y="2558"/>
                  </a:lnTo>
                  <a:close/>
                </a:path>
              </a:pathLst>
            </a:custGeom>
            <a:solidFill>
              <a:srgbClr val="000000"/>
            </a:solidFill>
            <a:ln w="25373"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4EB596AB-94AF-60C8-1BB6-AA2BBDEC9DD9}"/>
                </a:ext>
              </a:extLst>
            </p:cNvPr>
            <p:cNvSpPr/>
            <p:nvPr>
              <p:custDataLst>
                <p:tags r:id="rId36"/>
              </p:custDataLst>
            </p:nvPr>
          </p:nvSpPr>
          <p:spPr>
            <a:xfrm>
              <a:off x="9662335" y="4606758"/>
              <a:ext cx="87150" cy="121803"/>
            </a:xfrm>
            <a:custGeom>
              <a:avLst/>
              <a:gdLst>
                <a:gd name="connsiteX0" fmla="*/ 42438 w 87150"/>
                <a:gd name="connsiteY0" fmla="*/ 5279 h 121803"/>
                <a:gd name="connsiteX1" fmla="*/ 43147 w 87150"/>
                <a:gd name="connsiteY1" fmla="*/ 2510 h 121803"/>
                <a:gd name="connsiteX2" fmla="*/ 40313 w 87150"/>
                <a:gd name="connsiteY2" fmla="*/ 88 h 121803"/>
                <a:gd name="connsiteX3" fmla="*/ 17639 w 87150"/>
                <a:gd name="connsiteY3" fmla="*/ 1818 h 121803"/>
                <a:gd name="connsiteX4" fmla="*/ 13742 w 87150"/>
                <a:gd name="connsiteY4" fmla="*/ 5798 h 121803"/>
                <a:gd name="connsiteX5" fmla="*/ 18348 w 87150"/>
                <a:gd name="connsiteY5" fmla="*/ 8220 h 121803"/>
                <a:gd name="connsiteX6" fmla="*/ 26850 w 87150"/>
                <a:gd name="connsiteY6" fmla="*/ 10815 h 121803"/>
                <a:gd name="connsiteX7" fmla="*/ 26142 w 87150"/>
                <a:gd name="connsiteY7" fmla="*/ 14622 h 121803"/>
                <a:gd name="connsiteX8" fmla="*/ 1166 w 87150"/>
                <a:gd name="connsiteY8" fmla="*/ 112549 h 121803"/>
                <a:gd name="connsiteX9" fmla="*/ 280 w 87150"/>
                <a:gd name="connsiteY9" fmla="*/ 116355 h 121803"/>
                <a:gd name="connsiteX10" fmla="*/ 6302 w 87150"/>
                <a:gd name="connsiteY10" fmla="*/ 121892 h 121803"/>
                <a:gd name="connsiteX11" fmla="*/ 14451 w 87150"/>
                <a:gd name="connsiteY11" fmla="*/ 114625 h 121803"/>
                <a:gd name="connsiteX12" fmla="*/ 23130 w 87150"/>
                <a:gd name="connsiteY12" fmla="*/ 81060 h 121803"/>
                <a:gd name="connsiteX13" fmla="*/ 45804 w 87150"/>
                <a:gd name="connsiteY13" fmla="*/ 95247 h 121803"/>
                <a:gd name="connsiteX14" fmla="*/ 45449 w 87150"/>
                <a:gd name="connsiteY14" fmla="*/ 98707 h 121803"/>
                <a:gd name="connsiteX15" fmla="*/ 44741 w 87150"/>
                <a:gd name="connsiteY15" fmla="*/ 104071 h 121803"/>
                <a:gd name="connsiteX16" fmla="*/ 63517 w 87150"/>
                <a:gd name="connsiteY16" fmla="*/ 121892 h 121803"/>
                <a:gd name="connsiteX17" fmla="*/ 86014 w 87150"/>
                <a:gd name="connsiteY17" fmla="*/ 95420 h 121803"/>
                <a:gd name="connsiteX18" fmla="*/ 83179 w 87150"/>
                <a:gd name="connsiteY18" fmla="*/ 93171 h 121803"/>
                <a:gd name="connsiteX19" fmla="*/ 79637 w 87150"/>
                <a:gd name="connsiteY19" fmla="*/ 97323 h 121803"/>
                <a:gd name="connsiteX20" fmla="*/ 64049 w 87150"/>
                <a:gd name="connsiteY20" fmla="*/ 117047 h 121803"/>
                <a:gd name="connsiteX21" fmla="*/ 57849 w 87150"/>
                <a:gd name="connsiteY21" fmla="*/ 108050 h 121803"/>
                <a:gd name="connsiteX22" fmla="*/ 58912 w 87150"/>
                <a:gd name="connsiteY22" fmla="*/ 100265 h 121803"/>
                <a:gd name="connsiteX23" fmla="*/ 59797 w 87150"/>
                <a:gd name="connsiteY23" fmla="*/ 94901 h 121803"/>
                <a:gd name="connsiteX24" fmla="*/ 31101 w 87150"/>
                <a:gd name="connsiteY24" fmla="*/ 76561 h 121803"/>
                <a:gd name="connsiteX25" fmla="*/ 45804 w 87150"/>
                <a:gd name="connsiteY25" fmla="*/ 65142 h 121803"/>
                <a:gd name="connsiteX26" fmla="*/ 73614 w 87150"/>
                <a:gd name="connsiteY26" fmla="*/ 48706 h 121803"/>
                <a:gd name="connsiteX27" fmla="*/ 79460 w 87150"/>
                <a:gd name="connsiteY27" fmla="*/ 50955 h 121803"/>
                <a:gd name="connsiteX28" fmla="*/ 70249 w 87150"/>
                <a:gd name="connsiteY28" fmla="*/ 60644 h 121803"/>
                <a:gd name="connsiteX29" fmla="*/ 77334 w 87150"/>
                <a:gd name="connsiteY29" fmla="*/ 67045 h 121803"/>
                <a:gd name="connsiteX30" fmla="*/ 87431 w 87150"/>
                <a:gd name="connsiteY30" fmla="*/ 55972 h 121803"/>
                <a:gd name="connsiteX31" fmla="*/ 73791 w 87150"/>
                <a:gd name="connsiteY31" fmla="*/ 43861 h 121803"/>
                <a:gd name="connsiteX32" fmla="*/ 45449 w 87150"/>
                <a:gd name="connsiteY32" fmla="*/ 59087 h 121803"/>
                <a:gd name="connsiteX33" fmla="*/ 24902 w 87150"/>
                <a:gd name="connsiteY33" fmla="*/ 74312 h 121803"/>
                <a:gd name="connsiteX34" fmla="*/ 42438 w 87150"/>
                <a:gd name="connsiteY34" fmla="*/ 5279 h 12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1803">
                  <a:moveTo>
                    <a:pt x="42438" y="5279"/>
                  </a:moveTo>
                  <a:cubicBezTo>
                    <a:pt x="42615" y="4933"/>
                    <a:pt x="43147" y="2683"/>
                    <a:pt x="43147" y="2510"/>
                  </a:cubicBezTo>
                  <a:cubicBezTo>
                    <a:pt x="43147" y="1645"/>
                    <a:pt x="42438" y="88"/>
                    <a:pt x="40313" y="88"/>
                  </a:cubicBezTo>
                  <a:cubicBezTo>
                    <a:pt x="36770" y="88"/>
                    <a:pt x="22068" y="1472"/>
                    <a:pt x="17639" y="1818"/>
                  </a:cubicBezTo>
                  <a:cubicBezTo>
                    <a:pt x="16222" y="1991"/>
                    <a:pt x="13742" y="2164"/>
                    <a:pt x="13742" y="5798"/>
                  </a:cubicBezTo>
                  <a:cubicBezTo>
                    <a:pt x="13742" y="8220"/>
                    <a:pt x="16222" y="8220"/>
                    <a:pt x="18348" y="8220"/>
                  </a:cubicBezTo>
                  <a:cubicBezTo>
                    <a:pt x="26850" y="8220"/>
                    <a:pt x="26850" y="9431"/>
                    <a:pt x="26850" y="10815"/>
                  </a:cubicBezTo>
                  <a:cubicBezTo>
                    <a:pt x="26850" y="12026"/>
                    <a:pt x="26496" y="13064"/>
                    <a:pt x="26142" y="14622"/>
                  </a:cubicBezTo>
                  <a:lnTo>
                    <a:pt x="1166" y="112549"/>
                  </a:lnTo>
                  <a:cubicBezTo>
                    <a:pt x="280" y="115663"/>
                    <a:pt x="280" y="116009"/>
                    <a:pt x="280" y="116355"/>
                  </a:cubicBezTo>
                  <a:cubicBezTo>
                    <a:pt x="280" y="118950"/>
                    <a:pt x="2406" y="121892"/>
                    <a:pt x="6302" y="121892"/>
                  </a:cubicBezTo>
                  <a:cubicBezTo>
                    <a:pt x="11085" y="121892"/>
                    <a:pt x="13388" y="118431"/>
                    <a:pt x="14451" y="114625"/>
                  </a:cubicBezTo>
                  <a:cubicBezTo>
                    <a:pt x="14805" y="113933"/>
                    <a:pt x="22422" y="83482"/>
                    <a:pt x="23130" y="81060"/>
                  </a:cubicBezTo>
                  <a:cubicBezTo>
                    <a:pt x="35707" y="82271"/>
                    <a:pt x="45804" y="86250"/>
                    <a:pt x="45804" y="95247"/>
                  </a:cubicBezTo>
                  <a:cubicBezTo>
                    <a:pt x="45804" y="96112"/>
                    <a:pt x="45804" y="96977"/>
                    <a:pt x="45449" y="98707"/>
                  </a:cubicBezTo>
                  <a:cubicBezTo>
                    <a:pt x="44741" y="101303"/>
                    <a:pt x="44741" y="102168"/>
                    <a:pt x="44741" y="104071"/>
                  </a:cubicBezTo>
                  <a:cubicBezTo>
                    <a:pt x="44741" y="116355"/>
                    <a:pt x="55015" y="121892"/>
                    <a:pt x="63517" y="121892"/>
                  </a:cubicBezTo>
                  <a:cubicBezTo>
                    <a:pt x="80700" y="121892"/>
                    <a:pt x="86014" y="95593"/>
                    <a:pt x="86014" y="95420"/>
                  </a:cubicBezTo>
                  <a:cubicBezTo>
                    <a:pt x="86014" y="93171"/>
                    <a:pt x="83711" y="93171"/>
                    <a:pt x="83179" y="93171"/>
                  </a:cubicBezTo>
                  <a:cubicBezTo>
                    <a:pt x="80700" y="93171"/>
                    <a:pt x="80522" y="94036"/>
                    <a:pt x="79637" y="97323"/>
                  </a:cubicBezTo>
                  <a:cubicBezTo>
                    <a:pt x="77511" y="104763"/>
                    <a:pt x="72728" y="117047"/>
                    <a:pt x="64049" y="117047"/>
                  </a:cubicBezTo>
                  <a:cubicBezTo>
                    <a:pt x="59266" y="117047"/>
                    <a:pt x="57849" y="112722"/>
                    <a:pt x="57849" y="108050"/>
                  </a:cubicBezTo>
                  <a:cubicBezTo>
                    <a:pt x="57849" y="105109"/>
                    <a:pt x="57849" y="104763"/>
                    <a:pt x="58912" y="100265"/>
                  </a:cubicBezTo>
                  <a:cubicBezTo>
                    <a:pt x="59089" y="99746"/>
                    <a:pt x="59797" y="96804"/>
                    <a:pt x="59797" y="94901"/>
                  </a:cubicBezTo>
                  <a:cubicBezTo>
                    <a:pt x="59797" y="79503"/>
                    <a:pt x="38541" y="77080"/>
                    <a:pt x="31101" y="76561"/>
                  </a:cubicBezTo>
                  <a:cubicBezTo>
                    <a:pt x="36238" y="73447"/>
                    <a:pt x="42792" y="67738"/>
                    <a:pt x="45804" y="65142"/>
                  </a:cubicBezTo>
                  <a:cubicBezTo>
                    <a:pt x="54838" y="56838"/>
                    <a:pt x="63694" y="48706"/>
                    <a:pt x="73614" y="48706"/>
                  </a:cubicBezTo>
                  <a:cubicBezTo>
                    <a:pt x="75740" y="48706"/>
                    <a:pt x="78042" y="49225"/>
                    <a:pt x="79460" y="50955"/>
                  </a:cubicBezTo>
                  <a:cubicBezTo>
                    <a:pt x="71843" y="52166"/>
                    <a:pt x="70249" y="58049"/>
                    <a:pt x="70249" y="60644"/>
                  </a:cubicBezTo>
                  <a:cubicBezTo>
                    <a:pt x="70249" y="64450"/>
                    <a:pt x="73260" y="67045"/>
                    <a:pt x="77334" y="67045"/>
                  </a:cubicBezTo>
                  <a:cubicBezTo>
                    <a:pt x="82117" y="67045"/>
                    <a:pt x="87431" y="63239"/>
                    <a:pt x="87431" y="55972"/>
                  </a:cubicBezTo>
                  <a:cubicBezTo>
                    <a:pt x="87431" y="50263"/>
                    <a:pt x="83179" y="43861"/>
                    <a:pt x="73791" y="43861"/>
                  </a:cubicBezTo>
                  <a:cubicBezTo>
                    <a:pt x="63694" y="43861"/>
                    <a:pt x="54483" y="50955"/>
                    <a:pt x="45449" y="59087"/>
                  </a:cubicBezTo>
                  <a:cubicBezTo>
                    <a:pt x="38010" y="66007"/>
                    <a:pt x="32164" y="71371"/>
                    <a:pt x="24902" y="74312"/>
                  </a:cubicBezTo>
                  <a:lnTo>
                    <a:pt x="42438" y="5279"/>
                  </a:lnTo>
                  <a:close/>
                </a:path>
              </a:pathLst>
            </a:custGeom>
            <a:solidFill>
              <a:srgbClr val="000000"/>
            </a:solidFill>
            <a:ln w="25373"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57E44BE1-8D11-0CEB-ED55-789A3E333AEA}"/>
                </a:ext>
              </a:extLst>
            </p:cNvPr>
            <p:cNvSpPr/>
            <p:nvPr>
              <p:custDataLst>
                <p:tags r:id="rId37"/>
              </p:custDataLst>
            </p:nvPr>
          </p:nvSpPr>
          <p:spPr>
            <a:xfrm>
              <a:off x="9787979" y="4504382"/>
              <a:ext cx="58707" cy="247166"/>
            </a:xfrm>
            <a:custGeom>
              <a:avLst/>
              <a:gdLst>
                <a:gd name="connsiteX0" fmla="*/ 58993 w 58707"/>
                <a:gd name="connsiteY0" fmla="*/ 123670 h 247166"/>
                <a:gd name="connsiteX1" fmla="*/ 42291 w 58707"/>
                <a:gd name="connsiteY1" fmla="*/ 46554 h 247166"/>
                <a:gd name="connsiteX2" fmla="*/ 2815 w 58707"/>
                <a:gd name="connsiteY2" fmla="*/ 87 h 247166"/>
                <a:gd name="connsiteX3" fmla="*/ 285 w 58707"/>
                <a:gd name="connsiteY3" fmla="*/ 2558 h 247166"/>
                <a:gd name="connsiteX4" fmla="*/ 5093 w 58707"/>
                <a:gd name="connsiteY4" fmla="*/ 8243 h 247166"/>
                <a:gd name="connsiteX5" fmla="*/ 44316 w 58707"/>
                <a:gd name="connsiteY5" fmla="*/ 123670 h 247166"/>
                <a:gd name="connsiteX6" fmla="*/ 3574 w 58707"/>
                <a:gd name="connsiteY6" fmla="*/ 240579 h 247166"/>
                <a:gd name="connsiteX7" fmla="*/ 285 w 58707"/>
                <a:gd name="connsiteY7" fmla="*/ 244781 h 247166"/>
                <a:gd name="connsiteX8" fmla="*/ 2815 w 58707"/>
                <a:gd name="connsiteY8" fmla="*/ 247253 h 247166"/>
                <a:gd name="connsiteX9" fmla="*/ 43050 w 58707"/>
                <a:gd name="connsiteY9" fmla="*/ 199055 h 247166"/>
                <a:gd name="connsiteX10" fmla="*/ 58993 w 58707"/>
                <a:gd name="connsiteY10" fmla="*/ 123670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93" y="123670"/>
                  </a:moveTo>
                  <a:cubicBezTo>
                    <a:pt x="58993" y="104391"/>
                    <a:pt x="56209" y="74484"/>
                    <a:pt x="42291" y="46554"/>
                  </a:cubicBezTo>
                  <a:cubicBezTo>
                    <a:pt x="27108" y="16152"/>
                    <a:pt x="5346" y="87"/>
                    <a:pt x="2815" y="87"/>
                  </a:cubicBezTo>
                  <a:cubicBezTo>
                    <a:pt x="1297" y="87"/>
                    <a:pt x="285" y="1075"/>
                    <a:pt x="285" y="2558"/>
                  </a:cubicBezTo>
                  <a:cubicBezTo>
                    <a:pt x="285" y="3300"/>
                    <a:pt x="285" y="3794"/>
                    <a:pt x="5093" y="8243"/>
                  </a:cubicBezTo>
                  <a:cubicBezTo>
                    <a:pt x="29892" y="32713"/>
                    <a:pt x="44316" y="72012"/>
                    <a:pt x="44316" y="123670"/>
                  </a:cubicBezTo>
                  <a:cubicBezTo>
                    <a:pt x="44316" y="165935"/>
                    <a:pt x="34953" y="209436"/>
                    <a:pt x="3574" y="240579"/>
                  </a:cubicBezTo>
                  <a:cubicBezTo>
                    <a:pt x="285" y="243545"/>
                    <a:pt x="285" y="244040"/>
                    <a:pt x="285" y="244781"/>
                  </a:cubicBezTo>
                  <a:cubicBezTo>
                    <a:pt x="285" y="246264"/>
                    <a:pt x="1297" y="247253"/>
                    <a:pt x="2815" y="247253"/>
                  </a:cubicBezTo>
                  <a:cubicBezTo>
                    <a:pt x="5346" y="247253"/>
                    <a:pt x="28120" y="230445"/>
                    <a:pt x="43050" y="199055"/>
                  </a:cubicBezTo>
                  <a:cubicBezTo>
                    <a:pt x="55956" y="171867"/>
                    <a:pt x="58993" y="144432"/>
                    <a:pt x="58993" y="123670"/>
                  </a:cubicBezTo>
                  <a:close/>
                </a:path>
              </a:pathLst>
            </a:custGeom>
            <a:solidFill>
              <a:srgbClr val="000000"/>
            </a:solidFill>
            <a:ln w="25373"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D74D8A1A-5BCD-4067-AF03-3EF0351F382B}"/>
                </a:ext>
              </a:extLst>
            </p:cNvPr>
            <p:cNvSpPr/>
            <p:nvPr>
              <p:custDataLst>
                <p:tags r:id="rId38"/>
              </p:custDataLst>
            </p:nvPr>
          </p:nvSpPr>
          <p:spPr>
            <a:xfrm>
              <a:off x="9886388" y="4504382"/>
              <a:ext cx="58707" cy="247166"/>
            </a:xfrm>
            <a:custGeom>
              <a:avLst/>
              <a:gdLst>
                <a:gd name="connsiteX0" fmla="*/ 58997 w 58707"/>
                <a:gd name="connsiteY0" fmla="*/ 123670 h 247166"/>
                <a:gd name="connsiteX1" fmla="*/ 42295 w 58707"/>
                <a:gd name="connsiteY1" fmla="*/ 46554 h 247166"/>
                <a:gd name="connsiteX2" fmla="*/ 2819 w 58707"/>
                <a:gd name="connsiteY2" fmla="*/ 87 h 247166"/>
                <a:gd name="connsiteX3" fmla="*/ 289 w 58707"/>
                <a:gd name="connsiteY3" fmla="*/ 2558 h 247166"/>
                <a:gd name="connsiteX4" fmla="*/ 5097 w 58707"/>
                <a:gd name="connsiteY4" fmla="*/ 8243 h 247166"/>
                <a:gd name="connsiteX5" fmla="*/ 44320 w 58707"/>
                <a:gd name="connsiteY5" fmla="*/ 123670 h 247166"/>
                <a:gd name="connsiteX6" fmla="*/ 3578 w 58707"/>
                <a:gd name="connsiteY6" fmla="*/ 240579 h 247166"/>
                <a:gd name="connsiteX7" fmla="*/ 289 w 58707"/>
                <a:gd name="connsiteY7" fmla="*/ 244781 h 247166"/>
                <a:gd name="connsiteX8" fmla="*/ 2819 w 58707"/>
                <a:gd name="connsiteY8" fmla="*/ 247253 h 247166"/>
                <a:gd name="connsiteX9" fmla="*/ 43054 w 58707"/>
                <a:gd name="connsiteY9" fmla="*/ 199055 h 247166"/>
                <a:gd name="connsiteX10" fmla="*/ 58997 w 58707"/>
                <a:gd name="connsiteY10" fmla="*/ 123670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97" y="123670"/>
                  </a:moveTo>
                  <a:cubicBezTo>
                    <a:pt x="58997" y="104391"/>
                    <a:pt x="56213" y="74484"/>
                    <a:pt x="42295" y="46554"/>
                  </a:cubicBezTo>
                  <a:cubicBezTo>
                    <a:pt x="27112" y="16152"/>
                    <a:pt x="5350" y="87"/>
                    <a:pt x="2819" y="87"/>
                  </a:cubicBezTo>
                  <a:cubicBezTo>
                    <a:pt x="1301" y="87"/>
                    <a:pt x="289" y="1075"/>
                    <a:pt x="289" y="2558"/>
                  </a:cubicBezTo>
                  <a:cubicBezTo>
                    <a:pt x="289" y="3300"/>
                    <a:pt x="289" y="3794"/>
                    <a:pt x="5097" y="8243"/>
                  </a:cubicBezTo>
                  <a:cubicBezTo>
                    <a:pt x="29896" y="32713"/>
                    <a:pt x="44320" y="72012"/>
                    <a:pt x="44320" y="123670"/>
                  </a:cubicBezTo>
                  <a:cubicBezTo>
                    <a:pt x="44320" y="165935"/>
                    <a:pt x="34957" y="209436"/>
                    <a:pt x="3578" y="240579"/>
                  </a:cubicBezTo>
                  <a:cubicBezTo>
                    <a:pt x="289" y="243545"/>
                    <a:pt x="289" y="244040"/>
                    <a:pt x="289" y="244781"/>
                  </a:cubicBezTo>
                  <a:cubicBezTo>
                    <a:pt x="289" y="246264"/>
                    <a:pt x="1301" y="247253"/>
                    <a:pt x="2819" y="247253"/>
                  </a:cubicBezTo>
                  <a:cubicBezTo>
                    <a:pt x="5350" y="247253"/>
                    <a:pt x="28124" y="230445"/>
                    <a:pt x="43054" y="199055"/>
                  </a:cubicBezTo>
                  <a:cubicBezTo>
                    <a:pt x="55960" y="171867"/>
                    <a:pt x="58997" y="144432"/>
                    <a:pt x="58997" y="123670"/>
                  </a:cubicBezTo>
                  <a:close/>
                </a:path>
              </a:pathLst>
            </a:custGeom>
            <a:solidFill>
              <a:srgbClr val="000000"/>
            </a:solidFill>
            <a:ln w="25373"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D2035A0B-9D20-C658-8374-7A73C63B9929}"/>
                </a:ext>
              </a:extLst>
            </p:cNvPr>
            <p:cNvSpPr/>
            <p:nvPr>
              <p:custDataLst>
                <p:tags r:id="rId39"/>
              </p:custDataLst>
            </p:nvPr>
          </p:nvSpPr>
          <p:spPr>
            <a:xfrm>
              <a:off x="7601739" y="4953484"/>
              <a:ext cx="142214" cy="174252"/>
            </a:xfrm>
            <a:custGeom>
              <a:avLst/>
              <a:gdLst>
                <a:gd name="connsiteX0" fmla="*/ 119133 w 142214"/>
                <a:gd name="connsiteY0" fmla="*/ 18147 h 174252"/>
                <a:gd name="connsiteX1" fmla="*/ 135581 w 142214"/>
                <a:gd name="connsiteY1" fmla="*/ 7766 h 174252"/>
                <a:gd name="connsiteX2" fmla="*/ 142413 w 142214"/>
                <a:gd name="connsiteY2" fmla="*/ 3070 h 174252"/>
                <a:gd name="connsiteX3" fmla="*/ 138871 w 142214"/>
                <a:gd name="connsiteY3" fmla="*/ 104 h 174252"/>
                <a:gd name="connsiteX4" fmla="*/ 110782 w 142214"/>
                <a:gd name="connsiteY4" fmla="*/ 846 h 174252"/>
                <a:gd name="connsiteX5" fmla="*/ 73583 w 142214"/>
                <a:gd name="connsiteY5" fmla="*/ 104 h 174252"/>
                <a:gd name="connsiteX6" fmla="*/ 68269 w 142214"/>
                <a:gd name="connsiteY6" fmla="*/ 5047 h 174252"/>
                <a:gd name="connsiteX7" fmla="*/ 76873 w 142214"/>
                <a:gd name="connsiteY7" fmla="*/ 7766 h 174252"/>
                <a:gd name="connsiteX8" fmla="*/ 91550 w 142214"/>
                <a:gd name="connsiteY8" fmla="*/ 8261 h 174252"/>
                <a:gd name="connsiteX9" fmla="*/ 99395 w 142214"/>
                <a:gd name="connsiteY9" fmla="*/ 13204 h 174252"/>
                <a:gd name="connsiteX10" fmla="*/ 98382 w 142214"/>
                <a:gd name="connsiteY10" fmla="*/ 18394 h 174252"/>
                <a:gd name="connsiteX11" fmla="*/ 69282 w 142214"/>
                <a:gd name="connsiteY11" fmla="*/ 131844 h 174252"/>
                <a:gd name="connsiteX12" fmla="*/ 32842 w 142214"/>
                <a:gd name="connsiteY12" fmla="*/ 168919 h 174252"/>
                <a:gd name="connsiteX13" fmla="*/ 8802 w 142214"/>
                <a:gd name="connsiteY13" fmla="*/ 153594 h 174252"/>
                <a:gd name="connsiteX14" fmla="*/ 11839 w 142214"/>
                <a:gd name="connsiteY14" fmla="*/ 153841 h 174252"/>
                <a:gd name="connsiteX15" fmla="*/ 28287 w 142214"/>
                <a:gd name="connsiteY15" fmla="*/ 138023 h 174252"/>
                <a:gd name="connsiteX16" fmla="*/ 17153 w 142214"/>
                <a:gd name="connsiteY16" fmla="*/ 127642 h 174252"/>
                <a:gd name="connsiteX17" fmla="*/ 199 w 142214"/>
                <a:gd name="connsiteY17" fmla="*/ 147415 h 174252"/>
                <a:gd name="connsiteX18" fmla="*/ 33601 w 142214"/>
                <a:gd name="connsiteY18" fmla="*/ 174356 h 174252"/>
                <a:gd name="connsiteX19" fmla="*/ 89526 w 142214"/>
                <a:gd name="connsiteY19" fmla="*/ 133574 h 174252"/>
                <a:gd name="connsiteX20" fmla="*/ 119133 w 142214"/>
                <a:gd name="connsiteY20" fmla="*/ 18147 h 17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14" h="174252">
                  <a:moveTo>
                    <a:pt x="119133" y="18147"/>
                  </a:moveTo>
                  <a:cubicBezTo>
                    <a:pt x="121157" y="9991"/>
                    <a:pt x="121663" y="7766"/>
                    <a:pt x="135581" y="7766"/>
                  </a:cubicBezTo>
                  <a:cubicBezTo>
                    <a:pt x="139630" y="7766"/>
                    <a:pt x="142413" y="7766"/>
                    <a:pt x="142413" y="3070"/>
                  </a:cubicBezTo>
                  <a:cubicBezTo>
                    <a:pt x="142413" y="846"/>
                    <a:pt x="140895" y="104"/>
                    <a:pt x="138871" y="104"/>
                  </a:cubicBezTo>
                  <a:cubicBezTo>
                    <a:pt x="132544" y="104"/>
                    <a:pt x="117108" y="846"/>
                    <a:pt x="110782" y="846"/>
                  </a:cubicBezTo>
                  <a:cubicBezTo>
                    <a:pt x="102431" y="846"/>
                    <a:pt x="81934" y="104"/>
                    <a:pt x="73583" y="104"/>
                  </a:cubicBezTo>
                  <a:cubicBezTo>
                    <a:pt x="71306" y="104"/>
                    <a:pt x="68269" y="104"/>
                    <a:pt x="68269" y="5047"/>
                  </a:cubicBezTo>
                  <a:cubicBezTo>
                    <a:pt x="68269" y="7766"/>
                    <a:pt x="70294" y="7766"/>
                    <a:pt x="76873" y="7766"/>
                  </a:cubicBezTo>
                  <a:cubicBezTo>
                    <a:pt x="82693" y="7766"/>
                    <a:pt x="85224" y="7766"/>
                    <a:pt x="91550" y="8261"/>
                  </a:cubicBezTo>
                  <a:cubicBezTo>
                    <a:pt x="97623" y="9002"/>
                    <a:pt x="99395" y="9744"/>
                    <a:pt x="99395" y="13204"/>
                  </a:cubicBezTo>
                  <a:cubicBezTo>
                    <a:pt x="99395" y="14687"/>
                    <a:pt x="98888" y="16417"/>
                    <a:pt x="98382" y="18394"/>
                  </a:cubicBezTo>
                  <a:lnTo>
                    <a:pt x="69282" y="131844"/>
                  </a:lnTo>
                  <a:cubicBezTo>
                    <a:pt x="63208" y="155819"/>
                    <a:pt x="46001" y="168919"/>
                    <a:pt x="32842" y="168919"/>
                  </a:cubicBezTo>
                  <a:cubicBezTo>
                    <a:pt x="26263" y="168919"/>
                    <a:pt x="12851" y="166447"/>
                    <a:pt x="8802" y="153594"/>
                  </a:cubicBezTo>
                  <a:cubicBezTo>
                    <a:pt x="9561" y="153841"/>
                    <a:pt x="11333" y="153841"/>
                    <a:pt x="11839" y="153841"/>
                  </a:cubicBezTo>
                  <a:cubicBezTo>
                    <a:pt x="21708" y="153841"/>
                    <a:pt x="28287" y="145438"/>
                    <a:pt x="28287" y="138023"/>
                  </a:cubicBezTo>
                  <a:cubicBezTo>
                    <a:pt x="28287" y="130113"/>
                    <a:pt x="21455" y="127642"/>
                    <a:pt x="17153" y="127642"/>
                  </a:cubicBezTo>
                  <a:cubicBezTo>
                    <a:pt x="12598" y="127642"/>
                    <a:pt x="199" y="130608"/>
                    <a:pt x="199" y="147415"/>
                  </a:cubicBezTo>
                  <a:cubicBezTo>
                    <a:pt x="199" y="162739"/>
                    <a:pt x="13610" y="174356"/>
                    <a:pt x="33601" y="174356"/>
                  </a:cubicBezTo>
                  <a:cubicBezTo>
                    <a:pt x="56882" y="174356"/>
                    <a:pt x="83199" y="158043"/>
                    <a:pt x="89526" y="133574"/>
                  </a:cubicBezTo>
                  <a:lnTo>
                    <a:pt x="119133" y="18147"/>
                  </a:lnTo>
                  <a:close/>
                </a:path>
              </a:pathLst>
            </a:custGeom>
            <a:solidFill>
              <a:srgbClr val="000000"/>
            </a:solidFill>
            <a:ln w="25373"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FFA5BEAD-3EFD-A528-EC86-44A6A9C4ABDC}"/>
                </a:ext>
              </a:extLst>
            </p:cNvPr>
            <p:cNvSpPr/>
            <p:nvPr>
              <p:custDataLst>
                <p:tags r:id="rId40"/>
              </p:custDataLst>
            </p:nvPr>
          </p:nvSpPr>
          <p:spPr>
            <a:xfrm>
              <a:off x="7832893" y="5031589"/>
              <a:ext cx="168278" cy="57836"/>
            </a:xfrm>
            <a:custGeom>
              <a:avLst/>
              <a:gdLst>
                <a:gd name="connsiteX0" fmla="*/ 159883 w 168278"/>
                <a:gd name="connsiteY0" fmla="*/ 9991 h 57836"/>
                <a:gd name="connsiteX1" fmla="*/ 168487 w 168278"/>
                <a:gd name="connsiteY1" fmla="*/ 5047 h 57836"/>
                <a:gd name="connsiteX2" fmla="*/ 160136 w 168278"/>
                <a:gd name="connsiteY2" fmla="*/ 104 h 57836"/>
                <a:gd name="connsiteX3" fmla="*/ 8559 w 168278"/>
                <a:gd name="connsiteY3" fmla="*/ 104 h 57836"/>
                <a:gd name="connsiteX4" fmla="*/ 208 w 168278"/>
                <a:gd name="connsiteY4" fmla="*/ 5047 h 57836"/>
                <a:gd name="connsiteX5" fmla="*/ 8812 w 168278"/>
                <a:gd name="connsiteY5" fmla="*/ 9991 h 57836"/>
                <a:gd name="connsiteX6" fmla="*/ 159883 w 168278"/>
                <a:gd name="connsiteY6" fmla="*/ 9991 h 57836"/>
                <a:gd name="connsiteX7" fmla="*/ 160136 w 168278"/>
                <a:gd name="connsiteY7" fmla="*/ 57941 h 57836"/>
                <a:gd name="connsiteX8" fmla="*/ 168487 w 168278"/>
                <a:gd name="connsiteY8" fmla="*/ 52998 h 57836"/>
                <a:gd name="connsiteX9" fmla="*/ 159883 w 168278"/>
                <a:gd name="connsiteY9" fmla="*/ 48054 h 57836"/>
                <a:gd name="connsiteX10" fmla="*/ 8812 w 168278"/>
                <a:gd name="connsiteY10" fmla="*/ 48054 h 57836"/>
                <a:gd name="connsiteX11" fmla="*/ 208 w 168278"/>
                <a:gd name="connsiteY11" fmla="*/ 52998 h 57836"/>
                <a:gd name="connsiteX12" fmla="*/ 8559 w 168278"/>
                <a:gd name="connsiteY12" fmla="*/ 57941 h 57836"/>
                <a:gd name="connsiteX13" fmla="*/ 160136 w 168278"/>
                <a:gd name="connsiteY13" fmla="*/ 57941 h 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836">
                  <a:moveTo>
                    <a:pt x="159883" y="9991"/>
                  </a:moveTo>
                  <a:cubicBezTo>
                    <a:pt x="163679" y="9991"/>
                    <a:pt x="168487" y="9991"/>
                    <a:pt x="168487" y="5047"/>
                  </a:cubicBezTo>
                  <a:cubicBezTo>
                    <a:pt x="168487" y="104"/>
                    <a:pt x="163679" y="104"/>
                    <a:pt x="160136" y="104"/>
                  </a:cubicBezTo>
                  <a:lnTo>
                    <a:pt x="8559" y="104"/>
                  </a:lnTo>
                  <a:cubicBezTo>
                    <a:pt x="5016" y="104"/>
                    <a:pt x="208" y="104"/>
                    <a:pt x="208" y="5047"/>
                  </a:cubicBezTo>
                  <a:cubicBezTo>
                    <a:pt x="208" y="9991"/>
                    <a:pt x="5016" y="9991"/>
                    <a:pt x="8812" y="9991"/>
                  </a:cubicBezTo>
                  <a:lnTo>
                    <a:pt x="159883" y="9991"/>
                  </a:lnTo>
                  <a:close/>
                  <a:moveTo>
                    <a:pt x="160136" y="57941"/>
                  </a:moveTo>
                  <a:cubicBezTo>
                    <a:pt x="163679" y="57941"/>
                    <a:pt x="168487" y="57941"/>
                    <a:pt x="168487" y="52998"/>
                  </a:cubicBezTo>
                  <a:cubicBezTo>
                    <a:pt x="168487" y="48054"/>
                    <a:pt x="163679" y="48054"/>
                    <a:pt x="159883" y="48054"/>
                  </a:cubicBezTo>
                  <a:lnTo>
                    <a:pt x="8812" y="48054"/>
                  </a:lnTo>
                  <a:cubicBezTo>
                    <a:pt x="5016" y="48054"/>
                    <a:pt x="208" y="48054"/>
                    <a:pt x="208" y="52998"/>
                  </a:cubicBezTo>
                  <a:cubicBezTo>
                    <a:pt x="208" y="57941"/>
                    <a:pt x="5016" y="57941"/>
                    <a:pt x="8559" y="57941"/>
                  </a:cubicBezTo>
                  <a:lnTo>
                    <a:pt x="160136" y="57941"/>
                  </a:lnTo>
                  <a:close/>
                </a:path>
              </a:pathLst>
            </a:custGeom>
            <a:solidFill>
              <a:srgbClr val="000000"/>
            </a:solidFill>
            <a:ln w="25373"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483E2E2E-46E9-C2BB-91D6-A186E3D32876}"/>
                </a:ext>
              </a:extLst>
            </p:cNvPr>
            <p:cNvSpPr/>
            <p:nvPr>
              <p:custDataLst>
                <p:tags r:id="rId41"/>
              </p:custDataLst>
            </p:nvPr>
          </p:nvSpPr>
          <p:spPr>
            <a:xfrm>
              <a:off x="8095953" y="4953484"/>
              <a:ext cx="193331" cy="168814"/>
            </a:xfrm>
            <a:custGeom>
              <a:avLst/>
              <a:gdLst>
                <a:gd name="connsiteX0" fmla="*/ 30331 w 193331"/>
                <a:gd name="connsiteY0" fmla="*/ 149640 h 168814"/>
                <a:gd name="connsiteX1" fmla="*/ 7304 w 193331"/>
                <a:gd name="connsiteY1" fmla="*/ 161256 h 168814"/>
                <a:gd name="connsiteX2" fmla="*/ 218 w 193331"/>
                <a:gd name="connsiteY2" fmla="*/ 165953 h 168814"/>
                <a:gd name="connsiteX3" fmla="*/ 7304 w 193331"/>
                <a:gd name="connsiteY3" fmla="*/ 168919 h 168814"/>
                <a:gd name="connsiteX4" fmla="*/ 91064 w 193331"/>
                <a:gd name="connsiteY4" fmla="*/ 168919 h 168814"/>
                <a:gd name="connsiteX5" fmla="*/ 193549 w 193331"/>
                <a:gd name="connsiteY5" fmla="*/ 62637 h 168814"/>
                <a:gd name="connsiteX6" fmla="*/ 134082 w 193331"/>
                <a:gd name="connsiteY6" fmla="*/ 104 h 168814"/>
                <a:gd name="connsiteX7" fmla="*/ 49057 w 193331"/>
                <a:gd name="connsiteY7" fmla="*/ 104 h 168814"/>
                <a:gd name="connsiteX8" fmla="*/ 41466 w 193331"/>
                <a:gd name="connsiteY8" fmla="*/ 4800 h 168814"/>
                <a:gd name="connsiteX9" fmla="*/ 48804 w 193331"/>
                <a:gd name="connsiteY9" fmla="*/ 7766 h 168814"/>
                <a:gd name="connsiteX10" fmla="*/ 59685 w 193331"/>
                <a:gd name="connsiteY10" fmla="*/ 8261 h 168814"/>
                <a:gd name="connsiteX11" fmla="*/ 65252 w 193331"/>
                <a:gd name="connsiteY11" fmla="*/ 12215 h 168814"/>
                <a:gd name="connsiteX12" fmla="*/ 64240 w 193331"/>
                <a:gd name="connsiteY12" fmla="*/ 16911 h 168814"/>
                <a:gd name="connsiteX13" fmla="*/ 30331 w 193331"/>
                <a:gd name="connsiteY13" fmla="*/ 149640 h 168814"/>
                <a:gd name="connsiteX14" fmla="*/ 84990 w 193331"/>
                <a:gd name="connsiteY14" fmla="*/ 17159 h 168814"/>
                <a:gd name="connsiteX15" fmla="*/ 98655 w 193331"/>
                <a:gd name="connsiteY15" fmla="*/ 7766 h 168814"/>
                <a:gd name="connsiteX16" fmla="*/ 125732 w 193331"/>
                <a:gd name="connsiteY16" fmla="*/ 7766 h 168814"/>
                <a:gd name="connsiteX17" fmla="*/ 171534 w 193331"/>
                <a:gd name="connsiteY17" fmla="*/ 53492 h 168814"/>
                <a:gd name="connsiteX18" fmla="*/ 144964 w 193331"/>
                <a:gd name="connsiteY18" fmla="*/ 133327 h 168814"/>
                <a:gd name="connsiteX19" fmla="*/ 86509 w 193331"/>
                <a:gd name="connsiteY19" fmla="*/ 161256 h 168814"/>
                <a:gd name="connsiteX20" fmla="*/ 57914 w 193331"/>
                <a:gd name="connsiteY20" fmla="*/ 161256 h 168814"/>
                <a:gd name="connsiteX21" fmla="*/ 52347 w 193331"/>
                <a:gd name="connsiteY21" fmla="*/ 161009 h 168814"/>
                <a:gd name="connsiteX22" fmla="*/ 49057 w 193331"/>
                <a:gd name="connsiteY22" fmla="*/ 158538 h 168814"/>
                <a:gd name="connsiteX23" fmla="*/ 50322 w 193331"/>
                <a:gd name="connsiteY23" fmla="*/ 152853 h 168814"/>
                <a:gd name="connsiteX24" fmla="*/ 84990 w 193331"/>
                <a:gd name="connsiteY24" fmla="*/ 17159 h 1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3331" h="168814">
                  <a:moveTo>
                    <a:pt x="30331" y="149640"/>
                  </a:moveTo>
                  <a:cubicBezTo>
                    <a:pt x="27801" y="159279"/>
                    <a:pt x="27295" y="161256"/>
                    <a:pt x="7304" y="161256"/>
                  </a:cubicBezTo>
                  <a:cubicBezTo>
                    <a:pt x="3002" y="161256"/>
                    <a:pt x="218" y="161256"/>
                    <a:pt x="218" y="165953"/>
                  </a:cubicBezTo>
                  <a:cubicBezTo>
                    <a:pt x="218" y="168919"/>
                    <a:pt x="2496" y="168919"/>
                    <a:pt x="7304" y="168919"/>
                  </a:cubicBezTo>
                  <a:lnTo>
                    <a:pt x="91064" y="168919"/>
                  </a:lnTo>
                  <a:cubicBezTo>
                    <a:pt x="143698" y="168919"/>
                    <a:pt x="193549" y="116767"/>
                    <a:pt x="193549" y="62637"/>
                  </a:cubicBezTo>
                  <a:cubicBezTo>
                    <a:pt x="193549" y="27787"/>
                    <a:pt x="172040" y="104"/>
                    <a:pt x="134082" y="104"/>
                  </a:cubicBezTo>
                  <a:lnTo>
                    <a:pt x="49057" y="104"/>
                  </a:lnTo>
                  <a:cubicBezTo>
                    <a:pt x="44249" y="104"/>
                    <a:pt x="41466" y="104"/>
                    <a:pt x="41466" y="4800"/>
                  </a:cubicBezTo>
                  <a:cubicBezTo>
                    <a:pt x="41466" y="7766"/>
                    <a:pt x="43743" y="7766"/>
                    <a:pt x="48804" y="7766"/>
                  </a:cubicBezTo>
                  <a:cubicBezTo>
                    <a:pt x="52094" y="7766"/>
                    <a:pt x="56649" y="8013"/>
                    <a:pt x="59685" y="8261"/>
                  </a:cubicBezTo>
                  <a:cubicBezTo>
                    <a:pt x="63734" y="8755"/>
                    <a:pt x="65252" y="9496"/>
                    <a:pt x="65252" y="12215"/>
                  </a:cubicBezTo>
                  <a:cubicBezTo>
                    <a:pt x="65252" y="13204"/>
                    <a:pt x="64999" y="13945"/>
                    <a:pt x="64240" y="16911"/>
                  </a:cubicBezTo>
                  <a:lnTo>
                    <a:pt x="30331" y="149640"/>
                  </a:lnTo>
                  <a:close/>
                  <a:moveTo>
                    <a:pt x="84990" y="17159"/>
                  </a:moveTo>
                  <a:cubicBezTo>
                    <a:pt x="87268" y="8508"/>
                    <a:pt x="87774" y="7766"/>
                    <a:pt x="98655" y="7766"/>
                  </a:cubicBezTo>
                  <a:lnTo>
                    <a:pt x="125732" y="7766"/>
                  </a:lnTo>
                  <a:cubicBezTo>
                    <a:pt x="150531" y="7766"/>
                    <a:pt x="171534" y="20866"/>
                    <a:pt x="171534" y="53492"/>
                  </a:cubicBezTo>
                  <a:cubicBezTo>
                    <a:pt x="171534" y="65603"/>
                    <a:pt x="166473" y="106138"/>
                    <a:pt x="144964" y="133327"/>
                  </a:cubicBezTo>
                  <a:cubicBezTo>
                    <a:pt x="137625" y="142472"/>
                    <a:pt x="117634" y="161256"/>
                    <a:pt x="86509" y="161256"/>
                  </a:cubicBezTo>
                  <a:lnTo>
                    <a:pt x="57914" y="161256"/>
                  </a:lnTo>
                  <a:cubicBezTo>
                    <a:pt x="54371" y="161256"/>
                    <a:pt x="53865" y="161256"/>
                    <a:pt x="52347" y="161009"/>
                  </a:cubicBezTo>
                  <a:cubicBezTo>
                    <a:pt x="49816" y="160762"/>
                    <a:pt x="49057" y="160515"/>
                    <a:pt x="49057" y="158538"/>
                  </a:cubicBezTo>
                  <a:cubicBezTo>
                    <a:pt x="49057" y="157796"/>
                    <a:pt x="49057" y="157302"/>
                    <a:pt x="50322" y="152853"/>
                  </a:cubicBezTo>
                  <a:lnTo>
                    <a:pt x="84990" y="17159"/>
                  </a:lnTo>
                  <a:close/>
                </a:path>
              </a:pathLst>
            </a:custGeom>
            <a:solidFill>
              <a:srgbClr val="000000"/>
            </a:solidFill>
            <a:ln w="25373"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2114444C-E332-3368-7289-B7489831812B}"/>
                </a:ext>
              </a:extLst>
            </p:cNvPr>
            <p:cNvSpPr/>
            <p:nvPr>
              <p:custDataLst>
                <p:tags r:id="rId42"/>
              </p:custDataLst>
            </p:nvPr>
          </p:nvSpPr>
          <p:spPr>
            <a:xfrm>
              <a:off x="8307558" y="5041203"/>
              <a:ext cx="161193" cy="118170"/>
            </a:xfrm>
            <a:custGeom>
              <a:avLst/>
              <a:gdLst>
                <a:gd name="connsiteX0" fmla="*/ 89326 w 161193"/>
                <a:gd name="connsiteY0" fmla="*/ 48723 h 118170"/>
                <a:gd name="connsiteX1" fmla="*/ 88263 w 161193"/>
                <a:gd name="connsiteY1" fmla="*/ 46647 h 118170"/>
                <a:gd name="connsiteX2" fmla="*/ 92514 w 161193"/>
                <a:gd name="connsiteY2" fmla="*/ 43360 h 118170"/>
                <a:gd name="connsiteX3" fmla="*/ 110405 w 161193"/>
                <a:gd name="connsiteY3" fmla="*/ 31076 h 118170"/>
                <a:gd name="connsiteX4" fmla="*/ 157346 w 161193"/>
                <a:gd name="connsiteY4" fmla="*/ 6334 h 118170"/>
                <a:gd name="connsiteX5" fmla="*/ 161420 w 161193"/>
                <a:gd name="connsiteY5" fmla="*/ 2528 h 118170"/>
                <a:gd name="connsiteX6" fmla="*/ 159117 w 161193"/>
                <a:gd name="connsiteY6" fmla="*/ 279 h 118170"/>
                <a:gd name="connsiteX7" fmla="*/ 146895 w 161193"/>
                <a:gd name="connsiteY7" fmla="*/ 798 h 118170"/>
                <a:gd name="connsiteX8" fmla="*/ 125462 w 161193"/>
                <a:gd name="connsiteY8" fmla="*/ 106 h 118170"/>
                <a:gd name="connsiteX9" fmla="*/ 121742 w 161193"/>
                <a:gd name="connsiteY9" fmla="*/ 3912 h 118170"/>
                <a:gd name="connsiteX10" fmla="*/ 124399 w 161193"/>
                <a:gd name="connsiteY10" fmla="*/ 6334 h 118170"/>
                <a:gd name="connsiteX11" fmla="*/ 128827 w 161193"/>
                <a:gd name="connsiteY11" fmla="*/ 8756 h 118170"/>
                <a:gd name="connsiteX12" fmla="*/ 121033 w 161193"/>
                <a:gd name="connsiteY12" fmla="*/ 17234 h 118170"/>
                <a:gd name="connsiteX13" fmla="*/ 47168 w 161193"/>
                <a:gd name="connsiteY13" fmla="*/ 68101 h 118170"/>
                <a:gd name="connsiteX14" fmla="*/ 61161 w 161193"/>
                <a:gd name="connsiteY14" fmla="*/ 13601 h 118170"/>
                <a:gd name="connsiteX15" fmla="*/ 76749 w 161193"/>
                <a:gd name="connsiteY15" fmla="*/ 6334 h 118170"/>
                <a:gd name="connsiteX16" fmla="*/ 82063 w 161193"/>
                <a:gd name="connsiteY16" fmla="*/ 2701 h 118170"/>
                <a:gd name="connsiteX17" fmla="*/ 79229 w 161193"/>
                <a:gd name="connsiteY17" fmla="*/ 106 h 118170"/>
                <a:gd name="connsiteX18" fmla="*/ 56024 w 161193"/>
                <a:gd name="connsiteY18" fmla="*/ 798 h 118170"/>
                <a:gd name="connsiteX19" fmla="*/ 43802 w 161193"/>
                <a:gd name="connsiteY19" fmla="*/ 625 h 118170"/>
                <a:gd name="connsiteX20" fmla="*/ 32642 w 161193"/>
                <a:gd name="connsiteY20" fmla="*/ 106 h 118170"/>
                <a:gd name="connsiteX21" fmla="*/ 28923 w 161193"/>
                <a:gd name="connsiteY21" fmla="*/ 3912 h 118170"/>
                <a:gd name="connsiteX22" fmla="*/ 34768 w 161193"/>
                <a:gd name="connsiteY22" fmla="*/ 6334 h 118170"/>
                <a:gd name="connsiteX23" fmla="*/ 41499 w 161193"/>
                <a:gd name="connsiteY23" fmla="*/ 6680 h 118170"/>
                <a:gd name="connsiteX24" fmla="*/ 45396 w 161193"/>
                <a:gd name="connsiteY24" fmla="*/ 9102 h 118170"/>
                <a:gd name="connsiteX25" fmla="*/ 44688 w 161193"/>
                <a:gd name="connsiteY25" fmla="*/ 12909 h 118170"/>
                <a:gd name="connsiteX26" fmla="*/ 21129 w 161193"/>
                <a:gd name="connsiteY26" fmla="*/ 104780 h 118170"/>
                <a:gd name="connsiteX27" fmla="*/ 5541 w 161193"/>
                <a:gd name="connsiteY27" fmla="*/ 112047 h 118170"/>
                <a:gd name="connsiteX28" fmla="*/ 227 w 161193"/>
                <a:gd name="connsiteY28" fmla="*/ 115853 h 118170"/>
                <a:gd name="connsiteX29" fmla="*/ 3061 w 161193"/>
                <a:gd name="connsiteY29" fmla="*/ 118276 h 118170"/>
                <a:gd name="connsiteX30" fmla="*/ 26088 w 161193"/>
                <a:gd name="connsiteY30" fmla="*/ 117584 h 118170"/>
                <a:gd name="connsiteX31" fmla="*/ 38311 w 161193"/>
                <a:gd name="connsiteY31" fmla="*/ 117757 h 118170"/>
                <a:gd name="connsiteX32" fmla="*/ 49647 w 161193"/>
                <a:gd name="connsiteY32" fmla="*/ 118276 h 118170"/>
                <a:gd name="connsiteX33" fmla="*/ 53367 w 161193"/>
                <a:gd name="connsiteY33" fmla="*/ 114469 h 118170"/>
                <a:gd name="connsiteX34" fmla="*/ 47699 w 161193"/>
                <a:gd name="connsiteY34" fmla="*/ 112047 h 118170"/>
                <a:gd name="connsiteX35" fmla="*/ 40968 w 161193"/>
                <a:gd name="connsiteY35" fmla="*/ 111701 h 118170"/>
                <a:gd name="connsiteX36" fmla="*/ 36894 w 161193"/>
                <a:gd name="connsiteY36" fmla="*/ 109106 h 118170"/>
                <a:gd name="connsiteX37" fmla="*/ 45219 w 161193"/>
                <a:gd name="connsiteY37" fmla="*/ 75887 h 118170"/>
                <a:gd name="connsiteX38" fmla="*/ 74624 w 161193"/>
                <a:gd name="connsiteY38" fmla="*/ 55644 h 118170"/>
                <a:gd name="connsiteX39" fmla="*/ 100308 w 161193"/>
                <a:gd name="connsiteY39" fmla="*/ 104261 h 118170"/>
                <a:gd name="connsiteX40" fmla="*/ 101548 w 161193"/>
                <a:gd name="connsiteY40" fmla="*/ 107549 h 118170"/>
                <a:gd name="connsiteX41" fmla="*/ 93400 w 161193"/>
                <a:gd name="connsiteY41" fmla="*/ 112047 h 118170"/>
                <a:gd name="connsiteX42" fmla="*/ 88794 w 161193"/>
                <a:gd name="connsiteY42" fmla="*/ 115853 h 118170"/>
                <a:gd name="connsiteX43" fmla="*/ 91806 w 161193"/>
                <a:gd name="connsiteY43" fmla="*/ 118276 h 118170"/>
                <a:gd name="connsiteX44" fmla="*/ 114479 w 161193"/>
                <a:gd name="connsiteY44" fmla="*/ 117584 h 118170"/>
                <a:gd name="connsiteX45" fmla="*/ 131838 w 161193"/>
                <a:gd name="connsiteY45" fmla="*/ 118276 h 118170"/>
                <a:gd name="connsiteX46" fmla="*/ 135381 w 161193"/>
                <a:gd name="connsiteY46" fmla="*/ 114642 h 118170"/>
                <a:gd name="connsiteX47" fmla="*/ 131307 w 161193"/>
                <a:gd name="connsiteY47" fmla="*/ 112047 h 118170"/>
                <a:gd name="connsiteX48" fmla="*/ 119616 w 161193"/>
                <a:gd name="connsiteY48" fmla="*/ 106338 h 118170"/>
                <a:gd name="connsiteX49" fmla="*/ 89326 w 161193"/>
                <a:gd name="connsiteY49" fmla="*/ 48723 h 11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1193" h="118170">
                  <a:moveTo>
                    <a:pt x="89326" y="48723"/>
                  </a:moveTo>
                  <a:cubicBezTo>
                    <a:pt x="88617" y="47339"/>
                    <a:pt x="88263" y="46820"/>
                    <a:pt x="88263" y="46647"/>
                  </a:cubicBezTo>
                  <a:cubicBezTo>
                    <a:pt x="88263" y="46301"/>
                    <a:pt x="88440" y="46128"/>
                    <a:pt x="92514" y="43360"/>
                  </a:cubicBezTo>
                  <a:lnTo>
                    <a:pt x="110405" y="31076"/>
                  </a:lnTo>
                  <a:cubicBezTo>
                    <a:pt x="133787" y="14985"/>
                    <a:pt x="144769" y="7372"/>
                    <a:pt x="157346" y="6334"/>
                  </a:cubicBezTo>
                  <a:cubicBezTo>
                    <a:pt x="159294" y="6161"/>
                    <a:pt x="161420" y="5988"/>
                    <a:pt x="161420" y="2528"/>
                  </a:cubicBezTo>
                  <a:cubicBezTo>
                    <a:pt x="161420" y="1144"/>
                    <a:pt x="160180" y="279"/>
                    <a:pt x="159117" y="279"/>
                  </a:cubicBezTo>
                  <a:cubicBezTo>
                    <a:pt x="155397" y="279"/>
                    <a:pt x="150792" y="798"/>
                    <a:pt x="146895" y="798"/>
                  </a:cubicBezTo>
                  <a:cubicBezTo>
                    <a:pt x="142112" y="798"/>
                    <a:pt x="130244" y="106"/>
                    <a:pt x="125462" y="106"/>
                  </a:cubicBezTo>
                  <a:cubicBezTo>
                    <a:pt x="124399" y="106"/>
                    <a:pt x="121742" y="106"/>
                    <a:pt x="121742" y="3912"/>
                  </a:cubicBezTo>
                  <a:cubicBezTo>
                    <a:pt x="121742" y="4085"/>
                    <a:pt x="121742" y="6161"/>
                    <a:pt x="124399" y="6334"/>
                  </a:cubicBezTo>
                  <a:cubicBezTo>
                    <a:pt x="126524" y="6507"/>
                    <a:pt x="128827" y="6853"/>
                    <a:pt x="128827" y="8756"/>
                  </a:cubicBezTo>
                  <a:cubicBezTo>
                    <a:pt x="128827" y="11871"/>
                    <a:pt x="123336" y="15677"/>
                    <a:pt x="121033" y="17234"/>
                  </a:cubicBezTo>
                  <a:lnTo>
                    <a:pt x="47168" y="68101"/>
                  </a:lnTo>
                  <a:lnTo>
                    <a:pt x="61161" y="13601"/>
                  </a:lnTo>
                  <a:cubicBezTo>
                    <a:pt x="62755" y="7718"/>
                    <a:pt x="62933" y="6334"/>
                    <a:pt x="76749" y="6334"/>
                  </a:cubicBezTo>
                  <a:cubicBezTo>
                    <a:pt x="79583" y="6334"/>
                    <a:pt x="82063" y="6334"/>
                    <a:pt x="82063" y="2701"/>
                  </a:cubicBezTo>
                  <a:cubicBezTo>
                    <a:pt x="82063" y="1144"/>
                    <a:pt x="81000" y="106"/>
                    <a:pt x="79229" y="106"/>
                  </a:cubicBezTo>
                  <a:cubicBezTo>
                    <a:pt x="74092" y="106"/>
                    <a:pt x="61161" y="798"/>
                    <a:pt x="56024" y="798"/>
                  </a:cubicBezTo>
                  <a:cubicBezTo>
                    <a:pt x="53013" y="798"/>
                    <a:pt x="46813" y="798"/>
                    <a:pt x="43802" y="625"/>
                  </a:cubicBezTo>
                  <a:cubicBezTo>
                    <a:pt x="40259" y="452"/>
                    <a:pt x="36008" y="106"/>
                    <a:pt x="32642" y="106"/>
                  </a:cubicBezTo>
                  <a:cubicBezTo>
                    <a:pt x="31580" y="106"/>
                    <a:pt x="28923" y="106"/>
                    <a:pt x="28923" y="3912"/>
                  </a:cubicBezTo>
                  <a:cubicBezTo>
                    <a:pt x="28923" y="6334"/>
                    <a:pt x="30871" y="6334"/>
                    <a:pt x="34768" y="6334"/>
                  </a:cubicBezTo>
                  <a:cubicBezTo>
                    <a:pt x="37602" y="6334"/>
                    <a:pt x="38311" y="6334"/>
                    <a:pt x="41499" y="6680"/>
                  </a:cubicBezTo>
                  <a:cubicBezTo>
                    <a:pt x="45042" y="7026"/>
                    <a:pt x="45396" y="7372"/>
                    <a:pt x="45396" y="9102"/>
                  </a:cubicBezTo>
                  <a:cubicBezTo>
                    <a:pt x="45396" y="9448"/>
                    <a:pt x="45396" y="10314"/>
                    <a:pt x="44688" y="12909"/>
                  </a:cubicBezTo>
                  <a:lnTo>
                    <a:pt x="21129" y="104780"/>
                  </a:lnTo>
                  <a:cubicBezTo>
                    <a:pt x="19712" y="110663"/>
                    <a:pt x="19357" y="112047"/>
                    <a:pt x="5541" y="112047"/>
                  </a:cubicBezTo>
                  <a:cubicBezTo>
                    <a:pt x="2352" y="112047"/>
                    <a:pt x="227" y="112047"/>
                    <a:pt x="227" y="115853"/>
                  </a:cubicBezTo>
                  <a:cubicBezTo>
                    <a:pt x="227" y="116026"/>
                    <a:pt x="227" y="118276"/>
                    <a:pt x="3061" y="118276"/>
                  </a:cubicBezTo>
                  <a:cubicBezTo>
                    <a:pt x="8198" y="118276"/>
                    <a:pt x="20951" y="117584"/>
                    <a:pt x="26088" y="117584"/>
                  </a:cubicBezTo>
                  <a:cubicBezTo>
                    <a:pt x="29100" y="117584"/>
                    <a:pt x="35299" y="117584"/>
                    <a:pt x="38311" y="117757"/>
                  </a:cubicBezTo>
                  <a:cubicBezTo>
                    <a:pt x="41853" y="117930"/>
                    <a:pt x="46282" y="118276"/>
                    <a:pt x="49647" y="118276"/>
                  </a:cubicBezTo>
                  <a:cubicBezTo>
                    <a:pt x="50710" y="118276"/>
                    <a:pt x="53367" y="118276"/>
                    <a:pt x="53367" y="114469"/>
                  </a:cubicBezTo>
                  <a:cubicBezTo>
                    <a:pt x="53367" y="112047"/>
                    <a:pt x="51242" y="112047"/>
                    <a:pt x="47699" y="112047"/>
                  </a:cubicBezTo>
                  <a:cubicBezTo>
                    <a:pt x="47522" y="112047"/>
                    <a:pt x="44156" y="112047"/>
                    <a:pt x="40968" y="111701"/>
                  </a:cubicBezTo>
                  <a:cubicBezTo>
                    <a:pt x="36894" y="111355"/>
                    <a:pt x="36894" y="110836"/>
                    <a:pt x="36894" y="109106"/>
                  </a:cubicBezTo>
                  <a:cubicBezTo>
                    <a:pt x="36894" y="107722"/>
                    <a:pt x="38665" y="101320"/>
                    <a:pt x="45219" y="75887"/>
                  </a:cubicBezTo>
                  <a:lnTo>
                    <a:pt x="74624" y="55644"/>
                  </a:lnTo>
                  <a:lnTo>
                    <a:pt x="100308" y="104261"/>
                  </a:lnTo>
                  <a:cubicBezTo>
                    <a:pt x="101548" y="106511"/>
                    <a:pt x="101548" y="106684"/>
                    <a:pt x="101548" y="107549"/>
                  </a:cubicBezTo>
                  <a:cubicBezTo>
                    <a:pt x="101548" y="111528"/>
                    <a:pt x="96588" y="112047"/>
                    <a:pt x="93400" y="112047"/>
                  </a:cubicBezTo>
                  <a:cubicBezTo>
                    <a:pt x="91274" y="112047"/>
                    <a:pt x="88794" y="112047"/>
                    <a:pt x="88794" y="115853"/>
                  </a:cubicBezTo>
                  <a:cubicBezTo>
                    <a:pt x="88794" y="116026"/>
                    <a:pt x="88972" y="118276"/>
                    <a:pt x="91806" y="118276"/>
                  </a:cubicBezTo>
                  <a:cubicBezTo>
                    <a:pt x="96766" y="118276"/>
                    <a:pt x="109519" y="117584"/>
                    <a:pt x="114479" y="117584"/>
                  </a:cubicBezTo>
                  <a:cubicBezTo>
                    <a:pt x="119793" y="117584"/>
                    <a:pt x="126879" y="118276"/>
                    <a:pt x="131838" y="118276"/>
                  </a:cubicBezTo>
                  <a:cubicBezTo>
                    <a:pt x="134141" y="118276"/>
                    <a:pt x="135381" y="117065"/>
                    <a:pt x="135381" y="114642"/>
                  </a:cubicBezTo>
                  <a:cubicBezTo>
                    <a:pt x="135381" y="112047"/>
                    <a:pt x="133078" y="112047"/>
                    <a:pt x="131307" y="112047"/>
                  </a:cubicBezTo>
                  <a:cubicBezTo>
                    <a:pt x="128119" y="112047"/>
                    <a:pt x="122627" y="111874"/>
                    <a:pt x="119616" y="106338"/>
                  </a:cubicBezTo>
                  <a:lnTo>
                    <a:pt x="89326" y="48723"/>
                  </a:lnTo>
                  <a:close/>
                </a:path>
              </a:pathLst>
            </a:custGeom>
            <a:solidFill>
              <a:srgbClr val="000000"/>
            </a:solidFill>
            <a:ln w="25373"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486BE662-5E85-00EA-6E37-E1A02379246F}"/>
                </a:ext>
              </a:extLst>
            </p:cNvPr>
            <p:cNvSpPr/>
            <p:nvPr>
              <p:custDataLst>
                <p:tags r:id="rId43"/>
              </p:custDataLst>
            </p:nvPr>
          </p:nvSpPr>
          <p:spPr>
            <a:xfrm>
              <a:off x="8490002" y="5041203"/>
              <a:ext cx="115492" cy="118170"/>
            </a:xfrm>
            <a:custGeom>
              <a:avLst/>
              <a:gdLst>
                <a:gd name="connsiteX0" fmla="*/ 60991 w 115492"/>
                <a:gd name="connsiteY0" fmla="*/ 14293 h 118170"/>
                <a:gd name="connsiteX1" fmla="*/ 79413 w 115492"/>
                <a:gd name="connsiteY1" fmla="*/ 6334 h 118170"/>
                <a:gd name="connsiteX2" fmla="*/ 86676 w 115492"/>
                <a:gd name="connsiteY2" fmla="*/ 2528 h 118170"/>
                <a:gd name="connsiteX3" fmla="*/ 83665 w 115492"/>
                <a:gd name="connsiteY3" fmla="*/ 106 h 118170"/>
                <a:gd name="connsiteX4" fmla="*/ 70557 w 115492"/>
                <a:gd name="connsiteY4" fmla="*/ 625 h 118170"/>
                <a:gd name="connsiteX5" fmla="*/ 56386 w 115492"/>
                <a:gd name="connsiteY5" fmla="*/ 798 h 118170"/>
                <a:gd name="connsiteX6" fmla="*/ 44163 w 115492"/>
                <a:gd name="connsiteY6" fmla="*/ 625 h 118170"/>
                <a:gd name="connsiteX7" fmla="*/ 32650 w 115492"/>
                <a:gd name="connsiteY7" fmla="*/ 106 h 118170"/>
                <a:gd name="connsiteX8" fmla="*/ 28930 w 115492"/>
                <a:gd name="connsiteY8" fmla="*/ 3912 h 118170"/>
                <a:gd name="connsiteX9" fmla="*/ 34598 w 115492"/>
                <a:gd name="connsiteY9" fmla="*/ 6334 h 118170"/>
                <a:gd name="connsiteX10" fmla="*/ 41329 w 115492"/>
                <a:gd name="connsiteY10" fmla="*/ 6680 h 118170"/>
                <a:gd name="connsiteX11" fmla="*/ 45403 w 115492"/>
                <a:gd name="connsiteY11" fmla="*/ 9102 h 118170"/>
                <a:gd name="connsiteX12" fmla="*/ 44695 w 115492"/>
                <a:gd name="connsiteY12" fmla="*/ 12909 h 118170"/>
                <a:gd name="connsiteX13" fmla="*/ 21136 w 115492"/>
                <a:gd name="connsiteY13" fmla="*/ 104780 h 118170"/>
                <a:gd name="connsiteX14" fmla="*/ 5548 w 115492"/>
                <a:gd name="connsiteY14" fmla="*/ 112047 h 118170"/>
                <a:gd name="connsiteX15" fmla="*/ 234 w 115492"/>
                <a:gd name="connsiteY15" fmla="*/ 115680 h 118170"/>
                <a:gd name="connsiteX16" fmla="*/ 5548 w 115492"/>
                <a:gd name="connsiteY16" fmla="*/ 118276 h 118170"/>
                <a:gd name="connsiteX17" fmla="*/ 94647 w 115492"/>
                <a:gd name="connsiteY17" fmla="*/ 118276 h 118170"/>
                <a:gd name="connsiteX18" fmla="*/ 100670 w 115492"/>
                <a:gd name="connsiteY18" fmla="*/ 114815 h 118170"/>
                <a:gd name="connsiteX19" fmla="*/ 115726 w 115492"/>
                <a:gd name="connsiteY19" fmla="*/ 75195 h 118170"/>
                <a:gd name="connsiteX20" fmla="*/ 112715 w 115492"/>
                <a:gd name="connsiteY20" fmla="*/ 72772 h 118170"/>
                <a:gd name="connsiteX21" fmla="*/ 109172 w 115492"/>
                <a:gd name="connsiteY21" fmla="*/ 76406 h 118170"/>
                <a:gd name="connsiteX22" fmla="*/ 62231 w 115492"/>
                <a:gd name="connsiteY22" fmla="*/ 112047 h 118170"/>
                <a:gd name="connsiteX23" fmla="*/ 42215 w 115492"/>
                <a:gd name="connsiteY23" fmla="*/ 112047 h 118170"/>
                <a:gd name="connsiteX24" fmla="*/ 36547 w 115492"/>
                <a:gd name="connsiteY24" fmla="*/ 110317 h 118170"/>
                <a:gd name="connsiteX25" fmla="*/ 37255 w 115492"/>
                <a:gd name="connsiteY25" fmla="*/ 106684 h 118170"/>
                <a:gd name="connsiteX26" fmla="*/ 60991 w 115492"/>
                <a:gd name="connsiteY26" fmla="*/ 14293 h 11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492" h="118170">
                  <a:moveTo>
                    <a:pt x="60991" y="14293"/>
                  </a:moveTo>
                  <a:cubicBezTo>
                    <a:pt x="62586" y="8064"/>
                    <a:pt x="63117" y="6334"/>
                    <a:pt x="79413" y="6334"/>
                  </a:cubicBezTo>
                  <a:cubicBezTo>
                    <a:pt x="84905" y="6334"/>
                    <a:pt x="86676" y="6334"/>
                    <a:pt x="86676" y="2528"/>
                  </a:cubicBezTo>
                  <a:cubicBezTo>
                    <a:pt x="86676" y="2355"/>
                    <a:pt x="86499" y="106"/>
                    <a:pt x="83665" y="106"/>
                  </a:cubicBezTo>
                  <a:cubicBezTo>
                    <a:pt x="79591" y="106"/>
                    <a:pt x="74808" y="452"/>
                    <a:pt x="70557" y="625"/>
                  </a:cubicBezTo>
                  <a:cubicBezTo>
                    <a:pt x="66128" y="798"/>
                    <a:pt x="60814" y="798"/>
                    <a:pt x="56386" y="798"/>
                  </a:cubicBezTo>
                  <a:cubicBezTo>
                    <a:pt x="52666" y="798"/>
                    <a:pt x="47883" y="625"/>
                    <a:pt x="44163" y="625"/>
                  </a:cubicBezTo>
                  <a:cubicBezTo>
                    <a:pt x="40444" y="625"/>
                    <a:pt x="36192" y="106"/>
                    <a:pt x="32650" y="106"/>
                  </a:cubicBezTo>
                  <a:cubicBezTo>
                    <a:pt x="31587" y="106"/>
                    <a:pt x="28930" y="106"/>
                    <a:pt x="28930" y="3912"/>
                  </a:cubicBezTo>
                  <a:cubicBezTo>
                    <a:pt x="28930" y="6334"/>
                    <a:pt x="31055" y="6334"/>
                    <a:pt x="34598" y="6334"/>
                  </a:cubicBezTo>
                  <a:cubicBezTo>
                    <a:pt x="34775" y="6334"/>
                    <a:pt x="38141" y="6334"/>
                    <a:pt x="41329" y="6680"/>
                  </a:cubicBezTo>
                  <a:cubicBezTo>
                    <a:pt x="45049" y="7026"/>
                    <a:pt x="45403" y="7372"/>
                    <a:pt x="45403" y="9102"/>
                  </a:cubicBezTo>
                  <a:cubicBezTo>
                    <a:pt x="45403" y="9448"/>
                    <a:pt x="45403" y="10314"/>
                    <a:pt x="44695" y="12909"/>
                  </a:cubicBezTo>
                  <a:lnTo>
                    <a:pt x="21136" y="104780"/>
                  </a:lnTo>
                  <a:cubicBezTo>
                    <a:pt x="19542" y="110663"/>
                    <a:pt x="19187" y="112047"/>
                    <a:pt x="5548" y="112047"/>
                  </a:cubicBezTo>
                  <a:cubicBezTo>
                    <a:pt x="2537" y="112047"/>
                    <a:pt x="234" y="112047"/>
                    <a:pt x="234" y="115680"/>
                  </a:cubicBezTo>
                  <a:cubicBezTo>
                    <a:pt x="234" y="118276"/>
                    <a:pt x="2359" y="118276"/>
                    <a:pt x="5548" y="118276"/>
                  </a:cubicBezTo>
                  <a:lnTo>
                    <a:pt x="94647" y="118276"/>
                  </a:lnTo>
                  <a:cubicBezTo>
                    <a:pt x="99076" y="118276"/>
                    <a:pt x="99253" y="118103"/>
                    <a:pt x="100670" y="114815"/>
                  </a:cubicBezTo>
                  <a:cubicBezTo>
                    <a:pt x="102441" y="110144"/>
                    <a:pt x="115726" y="76579"/>
                    <a:pt x="115726" y="75195"/>
                  </a:cubicBezTo>
                  <a:cubicBezTo>
                    <a:pt x="115726" y="74676"/>
                    <a:pt x="115372" y="72772"/>
                    <a:pt x="112715" y="72772"/>
                  </a:cubicBezTo>
                  <a:cubicBezTo>
                    <a:pt x="110589" y="72772"/>
                    <a:pt x="110235" y="73637"/>
                    <a:pt x="109172" y="76406"/>
                  </a:cubicBezTo>
                  <a:cubicBezTo>
                    <a:pt x="102441" y="92842"/>
                    <a:pt x="94647" y="112047"/>
                    <a:pt x="62231" y="112047"/>
                  </a:cubicBezTo>
                  <a:lnTo>
                    <a:pt x="42215" y="112047"/>
                  </a:lnTo>
                  <a:cubicBezTo>
                    <a:pt x="36724" y="112047"/>
                    <a:pt x="36547" y="111874"/>
                    <a:pt x="36547" y="110317"/>
                  </a:cubicBezTo>
                  <a:cubicBezTo>
                    <a:pt x="36547" y="110144"/>
                    <a:pt x="36547" y="109279"/>
                    <a:pt x="37255" y="106684"/>
                  </a:cubicBezTo>
                  <a:lnTo>
                    <a:pt x="60991" y="14293"/>
                  </a:lnTo>
                  <a:close/>
                </a:path>
              </a:pathLst>
            </a:custGeom>
            <a:solidFill>
              <a:srgbClr val="000000"/>
            </a:solidFill>
            <a:ln w="25373"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AE3616D4-309F-EC72-5BE5-A8FF29EC606C}"/>
                </a:ext>
              </a:extLst>
            </p:cNvPr>
            <p:cNvSpPr/>
            <p:nvPr>
              <p:custDataLst>
                <p:tags r:id="rId44"/>
              </p:custDataLst>
            </p:nvPr>
          </p:nvSpPr>
          <p:spPr>
            <a:xfrm>
              <a:off x="8654312" y="4936924"/>
              <a:ext cx="58707" cy="247166"/>
            </a:xfrm>
            <a:custGeom>
              <a:avLst/>
              <a:gdLst>
                <a:gd name="connsiteX0" fmla="*/ 58948 w 58707"/>
                <a:gd name="connsiteY0" fmla="*/ 244799 h 247166"/>
                <a:gd name="connsiteX1" fmla="*/ 54646 w 58707"/>
                <a:gd name="connsiteY1" fmla="*/ 239361 h 247166"/>
                <a:gd name="connsiteX2" fmla="*/ 14917 w 58707"/>
                <a:gd name="connsiteY2" fmla="*/ 123687 h 247166"/>
                <a:gd name="connsiteX3" fmla="*/ 55658 w 58707"/>
                <a:gd name="connsiteY3" fmla="*/ 6778 h 247166"/>
                <a:gd name="connsiteX4" fmla="*/ 58948 w 58707"/>
                <a:gd name="connsiteY4" fmla="*/ 2576 h 247166"/>
                <a:gd name="connsiteX5" fmla="*/ 56417 w 58707"/>
                <a:gd name="connsiteY5" fmla="*/ 104 h 247166"/>
                <a:gd name="connsiteX6" fmla="*/ 16182 w 58707"/>
                <a:gd name="connsiteY6" fmla="*/ 48301 h 247166"/>
                <a:gd name="connsiteX7" fmla="*/ 240 w 58707"/>
                <a:gd name="connsiteY7" fmla="*/ 123687 h 247166"/>
                <a:gd name="connsiteX8" fmla="*/ 16941 w 58707"/>
                <a:gd name="connsiteY8" fmla="*/ 200803 h 247166"/>
                <a:gd name="connsiteX9" fmla="*/ 56417 w 58707"/>
                <a:gd name="connsiteY9" fmla="*/ 247270 h 247166"/>
                <a:gd name="connsiteX10" fmla="*/ 58948 w 58707"/>
                <a:gd name="connsiteY10" fmla="*/ 244799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48" y="244799"/>
                  </a:moveTo>
                  <a:cubicBezTo>
                    <a:pt x="58948" y="244057"/>
                    <a:pt x="58948" y="243563"/>
                    <a:pt x="54646" y="239361"/>
                  </a:cubicBezTo>
                  <a:cubicBezTo>
                    <a:pt x="23014" y="208218"/>
                    <a:pt x="14917" y="161504"/>
                    <a:pt x="14917" y="123687"/>
                  </a:cubicBezTo>
                  <a:cubicBezTo>
                    <a:pt x="14917" y="80680"/>
                    <a:pt x="24533" y="37673"/>
                    <a:pt x="55658" y="6778"/>
                  </a:cubicBezTo>
                  <a:cubicBezTo>
                    <a:pt x="58948" y="3812"/>
                    <a:pt x="58948" y="3317"/>
                    <a:pt x="58948" y="2576"/>
                  </a:cubicBezTo>
                  <a:cubicBezTo>
                    <a:pt x="58948" y="846"/>
                    <a:pt x="57935" y="104"/>
                    <a:pt x="56417" y="104"/>
                  </a:cubicBezTo>
                  <a:cubicBezTo>
                    <a:pt x="53887" y="104"/>
                    <a:pt x="31112" y="16911"/>
                    <a:pt x="16182" y="48301"/>
                  </a:cubicBezTo>
                  <a:cubicBezTo>
                    <a:pt x="3276" y="75490"/>
                    <a:pt x="240" y="102925"/>
                    <a:pt x="240" y="123687"/>
                  </a:cubicBezTo>
                  <a:cubicBezTo>
                    <a:pt x="240" y="142966"/>
                    <a:pt x="3023" y="172873"/>
                    <a:pt x="16941" y="200803"/>
                  </a:cubicBezTo>
                  <a:cubicBezTo>
                    <a:pt x="32124" y="231204"/>
                    <a:pt x="53887" y="247270"/>
                    <a:pt x="56417" y="247270"/>
                  </a:cubicBezTo>
                  <a:cubicBezTo>
                    <a:pt x="57935" y="247270"/>
                    <a:pt x="58948" y="246529"/>
                    <a:pt x="58948" y="244799"/>
                  </a:cubicBezTo>
                  <a:close/>
                </a:path>
              </a:pathLst>
            </a:custGeom>
            <a:solidFill>
              <a:srgbClr val="000000"/>
            </a:solidFill>
            <a:ln w="25373"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59B27E4C-CCFD-8674-9D74-0BE1A9BFE407}"/>
                </a:ext>
              </a:extLst>
            </p:cNvPr>
            <p:cNvSpPr/>
            <p:nvPr>
              <p:custDataLst>
                <p:tags r:id="rId45"/>
              </p:custDataLst>
            </p:nvPr>
          </p:nvSpPr>
          <p:spPr>
            <a:xfrm>
              <a:off x="8737791" y="4953484"/>
              <a:ext cx="180678" cy="168814"/>
            </a:xfrm>
            <a:custGeom>
              <a:avLst/>
              <a:gdLst>
                <a:gd name="connsiteX0" fmla="*/ 66796 w 180678"/>
                <a:gd name="connsiteY0" fmla="*/ 90814 h 168814"/>
                <a:gd name="connsiteX1" fmla="*/ 109815 w 180678"/>
                <a:gd name="connsiteY1" fmla="*/ 90814 h 168814"/>
                <a:gd name="connsiteX2" fmla="*/ 180922 w 180678"/>
                <a:gd name="connsiteY2" fmla="*/ 37426 h 168814"/>
                <a:gd name="connsiteX3" fmla="*/ 131071 w 180678"/>
                <a:gd name="connsiteY3" fmla="*/ 104 h 168814"/>
                <a:gd name="connsiteX4" fmla="*/ 49082 w 180678"/>
                <a:gd name="connsiteY4" fmla="*/ 104 h 168814"/>
                <a:gd name="connsiteX5" fmla="*/ 41491 w 180678"/>
                <a:gd name="connsiteY5" fmla="*/ 4800 h 168814"/>
                <a:gd name="connsiteX6" fmla="*/ 48829 w 180678"/>
                <a:gd name="connsiteY6" fmla="*/ 7766 h 168814"/>
                <a:gd name="connsiteX7" fmla="*/ 59711 w 180678"/>
                <a:gd name="connsiteY7" fmla="*/ 8261 h 168814"/>
                <a:gd name="connsiteX8" fmla="*/ 65278 w 180678"/>
                <a:gd name="connsiteY8" fmla="*/ 12215 h 168814"/>
                <a:gd name="connsiteX9" fmla="*/ 64266 w 180678"/>
                <a:gd name="connsiteY9" fmla="*/ 16911 h 168814"/>
                <a:gd name="connsiteX10" fmla="*/ 30357 w 180678"/>
                <a:gd name="connsiteY10" fmla="*/ 149640 h 168814"/>
                <a:gd name="connsiteX11" fmla="*/ 7329 w 180678"/>
                <a:gd name="connsiteY11" fmla="*/ 161256 h 168814"/>
                <a:gd name="connsiteX12" fmla="*/ 244 w 180678"/>
                <a:gd name="connsiteY12" fmla="*/ 165953 h 168814"/>
                <a:gd name="connsiteX13" fmla="*/ 4039 w 180678"/>
                <a:gd name="connsiteY13" fmla="*/ 168919 h 168814"/>
                <a:gd name="connsiteX14" fmla="*/ 36177 w 180678"/>
                <a:gd name="connsiteY14" fmla="*/ 168177 h 168814"/>
                <a:gd name="connsiteX15" fmla="*/ 52372 w 180678"/>
                <a:gd name="connsiteY15" fmla="*/ 168424 h 168814"/>
                <a:gd name="connsiteX16" fmla="*/ 68820 w 180678"/>
                <a:gd name="connsiteY16" fmla="*/ 168919 h 168814"/>
                <a:gd name="connsiteX17" fmla="*/ 73881 w 180678"/>
                <a:gd name="connsiteY17" fmla="*/ 163975 h 168814"/>
                <a:gd name="connsiteX18" fmla="*/ 66796 w 180678"/>
                <a:gd name="connsiteY18" fmla="*/ 161256 h 168814"/>
                <a:gd name="connsiteX19" fmla="*/ 50348 w 180678"/>
                <a:gd name="connsiteY19" fmla="*/ 156807 h 168814"/>
                <a:gd name="connsiteX20" fmla="*/ 51107 w 180678"/>
                <a:gd name="connsiteY20" fmla="*/ 152606 h 168814"/>
                <a:gd name="connsiteX21" fmla="*/ 66796 w 180678"/>
                <a:gd name="connsiteY21" fmla="*/ 90814 h 168814"/>
                <a:gd name="connsiteX22" fmla="*/ 85016 w 180678"/>
                <a:gd name="connsiteY22" fmla="*/ 17159 h 168814"/>
                <a:gd name="connsiteX23" fmla="*/ 98680 w 180678"/>
                <a:gd name="connsiteY23" fmla="*/ 7766 h 168814"/>
                <a:gd name="connsiteX24" fmla="*/ 122973 w 180678"/>
                <a:gd name="connsiteY24" fmla="*/ 7766 h 168814"/>
                <a:gd name="connsiteX25" fmla="*/ 157388 w 180678"/>
                <a:gd name="connsiteY25" fmla="*/ 31494 h 168814"/>
                <a:gd name="connsiteX26" fmla="*/ 142458 w 180678"/>
                <a:gd name="connsiteY26" fmla="*/ 71288 h 168814"/>
                <a:gd name="connsiteX27" fmla="*/ 103488 w 180678"/>
                <a:gd name="connsiteY27" fmla="*/ 84388 h 168814"/>
                <a:gd name="connsiteX28" fmla="*/ 67808 w 180678"/>
                <a:gd name="connsiteY28" fmla="*/ 84388 h 168814"/>
                <a:gd name="connsiteX29" fmla="*/ 85016 w 180678"/>
                <a:gd name="connsiteY29" fmla="*/ 17159 h 16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68814">
                  <a:moveTo>
                    <a:pt x="66796" y="90814"/>
                  </a:moveTo>
                  <a:lnTo>
                    <a:pt x="109815" y="90814"/>
                  </a:lnTo>
                  <a:cubicBezTo>
                    <a:pt x="145748" y="90814"/>
                    <a:pt x="180922" y="65109"/>
                    <a:pt x="180922" y="37426"/>
                  </a:cubicBezTo>
                  <a:cubicBezTo>
                    <a:pt x="180922" y="18394"/>
                    <a:pt x="164221" y="104"/>
                    <a:pt x="131071" y="104"/>
                  </a:cubicBezTo>
                  <a:lnTo>
                    <a:pt x="49082" y="104"/>
                  </a:lnTo>
                  <a:cubicBezTo>
                    <a:pt x="44274" y="104"/>
                    <a:pt x="41491" y="104"/>
                    <a:pt x="41491" y="4800"/>
                  </a:cubicBezTo>
                  <a:cubicBezTo>
                    <a:pt x="41491" y="7766"/>
                    <a:pt x="43768" y="7766"/>
                    <a:pt x="48829" y="7766"/>
                  </a:cubicBezTo>
                  <a:cubicBezTo>
                    <a:pt x="52119" y="7766"/>
                    <a:pt x="56674" y="8013"/>
                    <a:pt x="59711" y="8261"/>
                  </a:cubicBezTo>
                  <a:cubicBezTo>
                    <a:pt x="63759" y="8755"/>
                    <a:pt x="65278" y="9496"/>
                    <a:pt x="65278" y="12215"/>
                  </a:cubicBezTo>
                  <a:cubicBezTo>
                    <a:pt x="65278" y="13204"/>
                    <a:pt x="65025" y="13945"/>
                    <a:pt x="64266" y="16911"/>
                  </a:cubicBezTo>
                  <a:lnTo>
                    <a:pt x="30357" y="149640"/>
                  </a:lnTo>
                  <a:cubicBezTo>
                    <a:pt x="27826" y="159279"/>
                    <a:pt x="27320" y="161256"/>
                    <a:pt x="7329" y="161256"/>
                  </a:cubicBezTo>
                  <a:cubicBezTo>
                    <a:pt x="3027" y="161256"/>
                    <a:pt x="244" y="161256"/>
                    <a:pt x="244" y="165953"/>
                  </a:cubicBezTo>
                  <a:cubicBezTo>
                    <a:pt x="244" y="168919"/>
                    <a:pt x="3280" y="168919"/>
                    <a:pt x="4039" y="168919"/>
                  </a:cubicBezTo>
                  <a:cubicBezTo>
                    <a:pt x="11125" y="168919"/>
                    <a:pt x="29091" y="168177"/>
                    <a:pt x="36177" y="168177"/>
                  </a:cubicBezTo>
                  <a:cubicBezTo>
                    <a:pt x="41491" y="168177"/>
                    <a:pt x="47058" y="168424"/>
                    <a:pt x="52372" y="168424"/>
                  </a:cubicBezTo>
                  <a:cubicBezTo>
                    <a:pt x="57939" y="168424"/>
                    <a:pt x="63506" y="168919"/>
                    <a:pt x="68820" y="168919"/>
                  </a:cubicBezTo>
                  <a:cubicBezTo>
                    <a:pt x="70592" y="168919"/>
                    <a:pt x="73881" y="168919"/>
                    <a:pt x="73881" y="163975"/>
                  </a:cubicBezTo>
                  <a:cubicBezTo>
                    <a:pt x="73881" y="161256"/>
                    <a:pt x="71604" y="161256"/>
                    <a:pt x="66796" y="161256"/>
                  </a:cubicBezTo>
                  <a:cubicBezTo>
                    <a:pt x="57433" y="161256"/>
                    <a:pt x="50348" y="161256"/>
                    <a:pt x="50348" y="156807"/>
                  </a:cubicBezTo>
                  <a:cubicBezTo>
                    <a:pt x="50348" y="155324"/>
                    <a:pt x="50854" y="154089"/>
                    <a:pt x="51107" y="152606"/>
                  </a:cubicBezTo>
                  <a:lnTo>
                    <a:pt x="66796" y="90814"/>
                  </a:lnTo>
                  <a:close/>
                  <a:moveTo>
                    <a:pt x="85016" y="17159"/>
                  </a:moveTo>
                  <a:cubicBezTo>
                    <a:pt x="87293" y="8508"/>
                    <a:pt x="87799" y="7766"/>
                    <a:pt x="98680" y="7766"/>
                  </a:cubicBezTo>
                  <a:lnTo>
                    <a:pt x="122973" y="7766"/>
                  </a:lnTo>
                  <a:cubicBezTo>
                    <a:pt x="143977" y="7766"/>
                    <a:pt x="157388" y="14440"/>
                    <a:pt x="157388" y="31494"/>
                  </a:cubicBezTo>
                  <a:cubicBezTo>
                    <a:pt x="157388" y="41134"/>
                    <a:pt x="152327" y="62390"/>
                    <a:pt x="142458" y="71288"/>
                  </a:cubicBezTo>
                  <a:cubicBezTo>
                    <a:pt x="129806" y="82410"/>
                    <a:pt x="114623" y="84388"/>
                    <a:pt x="103488" y="84388"/>
                  </a:cubicBezTo>
                  <a:lnTo>
                    <a:pt x="67808" y="84388"/>
                  </a:lnTo>
                  <a:lnTo>
                    <a:pt x="85016" y="17159"/>
                  </a:lnTo>
                  <a:close/>
                </a:path>
              </a:pathLst>
            </a:custGeom>
            <a:solidFill>
              <a:srgbClr val="000000"/>
            </a:solidFill>
            <a:ln w="25373"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EE5AACA9-79F2-0203-DBC6-FA50D46DE9A0}"/>
                </a:ext>
              </a:extLst>
            </p:cNvPr>
            <p:cNvSpPr/>
            <p:nvPr>
              <p:custDataLst>
                <p:tags r:id="rId46"/>
              </p:custDataLst>
            </p:nvPr>
          </p:nvSpPr>
          <p:spPr>
            <a:xfrm>
              <a:off x="8955390" y="4936924"/>
              <a:ext cx="10122" cy="247166"/>
            </a:xfrm>
            <a:custGeom>
              <a:avLst/>
              <a:gdLst>
                <a:gd name="connsiteX0" fmla="*/ 10373 w 10122"/>
                <a:gd name="connsiteY0" fmla="*/ 9002 h 247166"/>
                <a:gd name="connsiteX1" fmla="*/ 5312 w 10122"/>
                <a:gd name="connsiteY1" fmla="*/ 104 h 247166"/>
                <a:gd name="connsiteX2" fmla="*/ 251 w 10122"/>
                <a:gd name="connsiteY2" fmla="*/ 9002 h 247166"/>
                <a:gd name="connsiteX3" fmla="*/ 251 w 10122"/>
                <a:gd name="connsiteY3" fmla="*/ 238372 h 247166"/>
                <a:gd name="connsiteX4" fmla="*/ 5312 w 10122"/>
                <a:gd name="connsiteY4" fmla="*/ 247270 h 247166"/>
                <a:gd name="connsiteX5" fmla="*/ 10373 w 10122"/>
                <a:gd name="connsiteY5" fmla="*/ 238372 h 247166"/>
                <a:gd name="connsiteX6" fmla="*/ 10373 w 10122"/>
                <a:gd name="connsiteY6" fmla="*/ 9002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7166">
                  <a:moveTo>
                    <a:pt x="10373" y="9002"/>
                  </a:moveTo>
                  <a:cubicBezTo>
                    <a:pt x="10373" y="4553"/>
                    <a:pt x="10373" y="104"/>
                    <a:pt x="5312" y="104"/>
                  </a:cubicBezTo>
                  <a:cubicBezTo>
                    <a:pt x="251" y="104"/>
                    <a:pt x="251" y="4553"/>
                    <a:pt x="251" y="9002"/>
                  </a:cubicBezTo>
                  <a:lnTo>
                    <a:pt x="251" y="238372"/>
                  </a:lnTo>
                  <a:cubicBezTo>
                    <a:pt x="251" y="242821"/>
                    <a:pt x="251" y="247270"/>
                    <a:pt x="5312" y="247270"/>
                  </a:cubicBezTo>
                  <a:cubicBezTo>
                    <a:pt x="10373" y="247270"/>
                    <a:pt x="10373" y="242821"/>
                    <a:pt x="10373" y="238372"/>
                  </a:cubicBezTo>
                  <a:lnTo>
                    <a:pt x="10373" y="9002"/>
                  </a:lnTo>
                  <a:close/>
                </a:path>
              </a:pathLst>
            </a:custGeom>
            <a:solidFill>
              <a:srgbClr val="000000"/>
            </a:solidFill>
            <a:ln w="25373"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5216AE43-92E5-AE3F-D872-7011FAF6F328}"/>
                </a:ext>
              </a:extLst>
            </p:cNvPr>
            <p:cNvSpPr/>
            <p:nvPr>
              <p:custDataLst>
                <p:tags r:id="rId47"/>
              </p:custDataLst>
            </p:nvPr>
          </p:nvSpPr>
          <p:spPr>
            <a:xfrm>
              <a:off x="9025682" y="4936924"/>
              <a:ext cx="10122" cy="247166"/>
            </a:xfrm>
            <a:custGeom>
              <a:avLst/>
              <a:gdLst>
                <a:gd name="connsiteX0" fmla="*/ 10376 w 10122"/>
                <a:gd name="connsiteY0" fmla="*/ 9002 h 247166"/>
                <a:gd name="connsiteX1" fmla="*/ 5315 w 10122"/>
                <a:gd name="connsiteY1" fmla="*/ 104 h 247166"/>
                <a:gd name="connsiteX2" fmla="*/ 254 w 10122"/>
                <a:gd name="connsiteY2" fmla="*/ 9002 h 247166"/>
                <a:gd name="connsiteX3" fmla="*/ 254 w 10122"/>
                <a:gd name="connsiteY3" fmla="*/ 238372 h 247166"/>
                <a:gd name="connsiteX4" fmla="*/ 5315 w 10122"/>
                <a:gd name="connsiteY4" fmla="*/ 247270 h 247166"/>
                <a:gd name="connsiteX5" fmla="*/ 10376 w 10122"/>
                <a:gd name="connsiteY5" fmla="*/ 238372 h 247166"/>
                <a:gd name="connsiteX6" fmla="*/ 10376 w 10122"/>
                <a:gd name="connsiteY6" fmla="*/ 9002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47166">
                  <a:moveTo>
                    <a:pt x="10376" y="9002"/>
                  </a:moveTo>
                  <a:cubicBezTo>
                    <a:pt x="10376" y="4553"/>
                    <a:pt x="10376" y="104"/>
                    <a:pt x="5315" y="104"/>
                  </a:cubicBezTo>
                  <a:cubicBezTo>
                    <a:pt x="254" y="104"/>
                    <a:pt x="254" y="4553"/>
                    <a:pt x="254" y="9002"/>
                  </a:cubicBezTo>
                  <a:lnTo>
                    <a:pt x="254" y="238372"/>
                  </a:lnTo>
                  <a:cubicBezTo>
                    <a:pt x="254" y="242821"/>
                    <a:pt x="254" y="247270"/>
                    <a:pt x="5315" y="247270"/>
                  </a:cubicBezTo>
                  <a:cubicBezTo>
                    <a:pt x="10376" y="247270"/>
                    <a:pt x="10376" y="242821"/>
                    <a:pt x="10376" y="238372"/>
                  </a:cubicBezTo>
                  <a:lnTo>
                    <a:pt x="10376" y="9002"/>
                  </a:lnTo>
                  <a:close/>
                </a:path>
              </a:pathLst>
            </a:custGeom>
            <a:solidFill>
              <a:srgbClr val="000000"/>
            </a:solidFill>
            <a:ln w="25373"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6EF3D0A7-2C06-C71B-22AC-8F06A78C0229}"/>
                </a:ext>
              </a:extLst>
            </p:cNvPr>
            <p:cNvSpPr/>
            <p:nvPr>
              <p:custDataLst>
                <p:tags r:id="rId48"/>
              </p:custDataLst>
            </p:nvPr>
          </p:nvSpPr>
          <p:spPr>
            <a:xfrm>
              <a:off x="9078261" y="4948047"/>
              <a:ext cx="174858" cy="222202"/>
            </a:xfrm>
            <a:custGeom>
              <a:avLst/>
              <a:gdLst>
                <a:gd name="connsiteX0" fmla="*/ 98694 w 174858"/>
                <a:gd name="connsiteY0" fmla="*/ 172873 h 222202"/>
                <a:gd name="connsiteX1" fmla="*/ 175115 w 174858"/>
                <a:gd name="connsiteY1" fmla="*/ 66592 h 222202"/>
                <a:gd name="connsiteX2" fmla="*/ 110587 w 174858"/>
                <a:gd name="connsiteY2" fmla="*/ 104 h 222202"/>
                <a:gd name="connsiteX3" fmla="*/ 257 w 174858"/>
                <a:gd name="connsiteY3" fmla="*/ 113801 h 222202"/>
                <a:gd name="connsiteX4" fmla="*/ 65038 w 174858"/>
                <a:gd name="connsiteY4" fmla="*/ 179794 h 222202"/>
                <a:gd name="connsiteX5" fmla="*/ 89837 w 174858"/>
                <a:gd name="connsiteY5" fmla="*/ 176086 h 222202"/>
                <a:gd name="connsiteX6" fmla="*/ 88825 w 174858"/>
                <a:gd name="connsiteY6" fmla="*/ 195118 h 222202"/>
                <a:gd name="connsiteX7" fmla="*/ 109828 w 174858"/>
                <a:gd name="connsiteY7" fmla="*/ 222306 h 222202"/>
                <a:gd name="connsiteX8" fmla="*/ 152088 w 174858"/>
                <a:gd name="connsiteY8" fmla="*/ 174356 h 222202"/>
                <a:gd name="connsiteX9" fmla="*/ 149304 w 174858"/>
                <a:gd name="connsiteY9" fmla="*/ 171885 h 222202"/>
                <a:gd name="connsiteX10" fmla="*/ 146267 w 174858"/>
                <a:gd name="connsiteY10" fmla="*/ 174603 h 222202"/>
                <a:gd name="connsiteX11" fmla="*/ 116660 w 174858"/>
                <a:gd name="connsiteY11" fmla="*/ 198331 h 222202"/>
                <a:gd name="connsiteX12" fmla="*/ 98694 w 174858"/>
                <a:gd name="connsiteY12" fmla="*/ 172873 h 222202"/>
                <a:gd name="connsiteX13" fmla="*/ 50867 w 174858"/>
                <a:gd name="connsiteY13" fmla="*/ 170896 h 222202"/>
                <a:gd name="connsiteX14" fmla="*/ 22525 w 174858"/>
                <a:gd name="connsiteY14" fmla="*/ 121710 h 222202"/>
                <a:gd name="connsiteX15" fmla="*/ 48337 w 174858"/>
                <a:gd name="connsiteY15" fmla="*/ 42864 h 222202"/>
                <a:gd name="connsiteX16" fmla="*/ 109069 w 174858"/>
                <a:gd name="connsiteY16" fmla="*/ 6283 h 222202"/>
                <a:gd name="connsiteX17" fmla="*/ 152847 w 174858"/>
                <a:gd name="connsiteY17" fmla="*/ 58682 h 222202"/>
                <a:gd name="connsiteX18" fmla="*/ 97429 w 174858"/>
                <a:gd name="connsiteY18" fmla="*/ 164470 h 222202"/>
                <a:gd name="connsiteX19" fmla="*/ 75160 w 174858"/>
                <a:gd name="connsiteY19" fmla="*/ 137776 h 222202"/>
                <a:gd name="connsiteX20" fmla="*/ 49349 w 174858"/>
                <a:gd name="connsiteY20" fmla="*/ 162987 h 222202"/>
                <a:gd name="connsiteX21" fmla="*/ 50867 w 174858"/>
                <a:gd name="connsiteY21" fmla="*/ 170896 h 222202"/>
                <a:gd name="connsiteX22" fmla="*/ 66556 w 174858"/>
                <a:gd name="connsiteY22" fmla="*/ 173615 h 222202"/>
                <a:gd name="connsiteX23" fmla="*/ 54916 w 174858"/>
                <a:gd name="connsiteY23" fmla="*/ 162987 h 222202"/>
                <a:gd name="connsiteX24" fmla="*/ 75160 w 174858"/>
                <a:gd name="connsiteY24" fmla="*/ 143213 h 222202"/>
                <a:gd name="connsiteX25" fmla="*/ 90596 w 174858"/>
                <a:gd name="connsiteY25" fmla="*/ 164222 h 222202"/>
                <a:gd name="connsiteX26" fmla="*/ 87813 w 174858"/>
                <a:gd name="connsiteY26" fmla="*/ 169166 h 222202"/>
                <a:gd name="connsiteX27" fmla="*/ 66556 w 174858"/>
                <a:gd name="connsiteY27" fmla="*/ 173615 h 22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4858" h="222202">
                  <a:moveTo>
                    <a:pt x="98694" y="172873"/>
                  </a:moveTo>
                  <a:cubicBezTo>
                    <a:pt x="137917" y="158290"/>
                    <a:pt x="175115" y="114295"/>
                    <a:pt x="175115" y="66592"/>
                  </a:cubicBezTo>
                  <a:cubicBezTo>
                    <a:pt x="175115" y="26798"/>
                    <a:pt x="148292" y="104"/>
                    <a:pt x="110587" y="104"/>
                  </a:cubicBezTo>
                  <a:cubicBezTo>
                    <a:pt x="55928" y="104"/>
                    <a:pt x="257" y="56211"/>
                    <a:pt x="257" y="113801"/>
                  </a:cubicBezTo>
                  <a:cubicBezTo>
                    <a:pt x="257" y="154830"/>
                    <a:pt x="28599" y="179794"/>
                    <a:pt x="65038" y="179794"/>
                  </a:cubicBezTo>
                  <a:cubicBezTo>
                    <a:pt x="71364" y="179794"/>
                    <a:pt x="79968" y="178805"/>
                    <a:pt x="89837" y="176086"/>
                  </a:cubicBezTo>
                  <a:cubicBezTo>
                    <a:pt x="88825" y="191411"/>
                    <a:pt x="88825" y="191905"/>
                    <a:pt x="88825" y="195118"/>
                  </a:cubicBezTo>
                  <a:cubicBezTo>
                    <a:pt x="88825" y="203027"/>
                    <a:pt x="88825" y="222306"/>
                    <a:pt x="109828" y="222306"/>
                  </a:cubicBezTo>
                  <a:cubicBezTo>
                    <a:pt x="139941" y="222306"/>
                    <a:pt x="152088" y="177075"/>
                    <a:pt x="152088" y="174356"/>
                  </a:cubicBezTo>
                  <a:cubicBezTo>
                    <a:pt x="152088" y="172626"/>
                    <a:pt x="150316" y="171885"/>
                    <a:pt x="149304" y="171885"/>
                  </a:cubicBezTo>
                  <a:cubicBezTo>
                    <a:pt x="147280" y="171885"/>
                    <a:pt x="146774" y="173120"/>
                    <a:pt x="146267" y="174603"/>
                  </a:cubicBezTo>
                  <a:cubicBezTo>
                    <a:pt x="140194" y="192152"/>
                    <a:pt x="125517" y="198331"/>
                    <a:pt x="116660" y="198331"/>
                  </a:cubicBezTo>
                  <a:cubicBezTo>
                    <a:pt x="105020" y="198331"/>
                    <a:pt x="101224" y="191658"/>
                    <a:pt x="98694" y="172873"/>
                  </a:cubicBezTo>
                  <a:close/>
                  <a:moveTo>
                    <a:pt x="50867" y="170896"/>
                  </a:moveTo>
                  <a:cubicBezTo>
                    <a:pt x="31129" y="163234"/>
                    <a:pt x="22525" y="143955"/>
                    <a:pt x="22525" y="121710"/>
                  </a:cubicBezTo>
                  <a:cubicBezTo>
                    <a:pt x="22525" y="104655"/>
                    <a:pt x="29105" y="69558"/>
                    <a:pt x="48337" y="42864"/>
                  </a:cubicBezTo>
                  <a:cubicBezTo>
                    <a:pt x="66809" y="17653"/>
                    <a:pt x="90596" y="6283"/>
                    <a:pt x="109069" y="6283"/>
                  </a:cubicBezTo>
                  <a:cubicBezTo>
                    <a:pt x="134374" y="6283"/>
                    <a:pt x="152847" y="25562"/>
                    <a:pt x="152847" y="58682"/>
                  </a:cubicBezTo>
                  <a:cubicBezTo>
                    <a:pt x="152847" y="83399"/>
                    <a:pt x="139941" y="141236"/>
                    <a:pt x="97429" y="164470"/>
                  </a:cubicBezTo>
                  <a:cubicBezTo>
                    <a:pt x="96163" y="155819"/>
                    <a:pt x="93633" y="137776"/>
                    <a:pt x="75160" y="137776"/>
                  </a:cubicBezTo>
                  <a:cubicBezTo>
                    <a:pt x="61748" y="137776"/>
                    <a:pt x="49349" y="150134"/>
                    <a:pt x="49349" y="162987"/>
                  </a:cubicBezTo>
                  <a:cubicBezTo>
                    <a:pt x="49349" y="167930"/>
                    <a:pt x="50867" y="170649"/>
                    <a:pt x="50867" y="170896"/>
                  </a:cubicBezTo>
                  <a:close/>
                  <a:moveTo>
                    <a:pt x="66556" y="173615"/>
                  </a:moveTo>
                  <a:cubicBezTo>
                    <a:pt x="63014" y="173615"/>
                    <a:pt x="54916" y="173615"/>
                    <a:pt x="54916" y="162987"/>
                  </a:cubicBezTo>
                  <a:cubicBezTo>
                    <a:pt x="54916" y="153100"/>
                    <a:pt x="64532" y="143213"/>
                    <a:pt x="75160" y="143213"/>
                  </a:cubicBezTo>
                  <a:cubicBezTo>
                    <a:pt x="85788" y="143213"/>
                    <a:pt x="90596" y="149145"/>
                    <a:pt x="90596" y="164222"/>
                  </a:cubicBezTo>
                  <a:cubicBezTo>
                    <a:pt x="90596" y="167930"/>
                    <a:pt x="90343" y="168177"/>
                    <a:pt x="87813" y="169166"/>
                  </a:cubicBezTo>
                  <a:cubicBezTo>
                    <a:pt x="81233" y="171885"/>
                    <a:pt x="73642" y="173615"/>
                    <a:pt x="66556" y="173615"/>
                  </a:cubicBezTo>
                  <a:close/>
                </a:path>
              </a:pathLst>
            </a:custGeom>
            <a:solidFill>
              <a:srgbClr val="000000"/>
            </a:solidFill>
            <a:ln w="25373"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DBFEDA36-1A85-70D5-C78C-A9853101E4E7}"/>
                </a:ext>
              </a:extLst>
            </p:cNvPr>
            <p:cNvSpPr/>
            <p:nvPr>
              <p:custDataLst>
                <p:tags r:id="rId49"/>
              </p:custDataLst>
            </p:nvPr>
          </p:nvSpPr>
          <p:spPr>
            <a:xfrm>
              <a:off x="9280336" y="4936924"/>
              <a:ext cx="58707" cy="247166"/>
            </a:xfrm>
            <a:custGeom>
              <a:avLst/>
              <a:gdLst>
                <a:gd name="connsiteX0" fmla="*/ 58973 w 58707"/>
                <a:gd name="connsiteY0" fmla="*/ 123687 h 247166"/>
                <a:gd name="connsiteX1" fmla="*/ 42271 w 58707"/>
                <a:gd name="connsiteY1" fmla="*/ 46571 h 247166"/>
                <a:gd name="connsiteX2" fmla="*/ 2795 w 58707"/>
                <a:gd name="connsiteY2" fmla="*/ 104 h 247166"/>
                <a:gd name="connsiteX3" fmla="*/ 265 w 58707"/>
                <a:gd name="connsiteY3" fmla="*/ 2576 h 247166"/>
                <a:gd name="connsiteX4" fmla="*/ 5073 w 58707"/>
                <a:gd name="connsiteY4" fmla="*/ 8261 h 247166"/>
                <a:gd name="connsiteX5" fmla="*/ 44296 w 58707"/>
                <a:gd name="connsiteY5" fmla="*/ 123687 h 247166"/>
                <a:gd name="connsiteX6" fmla="*/ 3554 w 58707"/>
                <a:gd name="connsiteY6" fmla="*/ 240597 h 247166"/>
                <a:gd name="connsiteX7" fmla="*/ 265 w 58707"/>
                <a:gd name="connsiteY7" fmla="*/ 244799 h 247166"/>
                <a:gd name="connsiteX8" fmla="*/ 2795 w 58707"/>
                <a:gd name="connsiteY8" fmla="*/ 247270 h 247166"/>
                <a:gd name="connsiteX9" fmla="*/ 43030 w 58707"/>
                <a:gd name="connsiteY9" fmla="*/ 199073 h 247166"/>
                <a:gd name="connsiteX10" fmla="*/ 58973 w 58707"/>
                <a:gd name="connsiteY10" fmla="*/ 123687 h 2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7166">
                  <a:moveTo>
                    <a:pt x="58973" y="123687"/>
                  </a:moveTo>
                  <a:cubicBezTo>
                    <a:pt x="58973" y="104408"/>
                    <a:pt x="56189" y="74501"/>
                    <a:pt x="42271" y="46571"/>
                  </a:cubicBezTo>
                  <a:cubicBezTo>
                    <a:pt x="27088" y="16170"/>
                    <a:pt x="5326" y="104"/>
                    <a:pt x="2795" y="104"/>
                  </a:cubicBezTo>
                  <a:cubicBezTo>
                    <a:pt x="1277" y="104"/>
                    <a:pt x="265" y="1093"/>
                    <a:pt x="265" y="2576"/>
                  </a:cubicBezTo>
                  <a:cubicBezTo>
                    <a:pt x="265" y="3317"/>
                    <a:pt x="265" y="3812"/>
                    <a:pt x="5073" y="8261"/>
                  </a:cubicBezTo>
                  <a:cubicBezTo>
                    <a:pt x="29872" y="32730"/>
                    <a:pt x="44296" y="72029"/>
                    <a:pt x="44296" y="123687"/>
                  </a:cubicBezTo>
                  <a:cubicBezTo>
                    <a:pt x="44296" y="165953"/>
                    <a:pt x="34933" y="209454"/>
                    <a:pt x="3554" y="240597"/>
                  </a:cubicBezTo>
                  <a:cubicBezTo>
                    <a:pt x="265" y="243563"/>
                    <a:pt x="265" y="244057"/>
                    <a:pt x="265" y="244799"/>
                  </a:cubicBezTo>
                  <a:cubicBezTo>
                    <a:pt x="265" y="246282"/>
                    <a:pt x="1277" y="247270"/>
                    <a:pt x="2795" y="247270"/>
                  </a:cubicBezTo>
                  <a:cubicBezTo>
                    <a:pt x="5326" y="247270"/>
                    <a:pt x="28100" y="230463"/>
                    <a:pt x="43030" y="199073"/>
                  </a:cubicBezTo>
                  <a:cubicBezTo>
                    <a:pt x="55936" y="171885"/>
                    <a:pt x="58973" y="144449"/>
                    <a:pt x="58973" y="123687"/>
                  </a:cubicBezTo>
                  <a:close/>
                </a:path>
              </a:pathLst>
            </a:custGeom>
            <a:solidFill>
              <a:srgbClr val="000000"/>
            </a:solidFill>
            <a:ln w="25373" cap="flat">
              <a:noFill/>
              <a:prstDash val="solid"/>
              <a:miter/>
            </a:ln>
          </p:spPr>
          <p:txBody>
            <a:bodyPr rtlCol="0" anchor="ctr"/>
            <a:lstStyle/>
            <a:p>
              <a:endParaRPr lang="en-CN"/>
            </a:p>
          </p:txBody>
        </p:sp>
      </p:grpSp>
    </p:spTree>
    <p:extLst>
      <p:ext uri="{BB962C8B-B14F-4D97-AF65-F5344CB8AC3E}">
        <p14:creationId xmlns:p14="http://schemas.microsoft.com/office/powerpoint/2010/main" val="88928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9656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抽取式文本摘要的另一种方法是将句子抽取问题转化为</a:t>
            </a:r>
            <a:r>
              <a:rPr lang="zh-CN" altLang="en-US" sz="2000" b="1" dirty="0">
                <a:latin typeface="Microsoft YaHei" panose="020B0503020204020204" pitchFamily="34" charset="-122"/>
                <a:ea typeface="Microsoft YaHei" panose="020B0503020204020204" pitchFamily="34" charset="-122"/>
              </a:rPr>
              <a:t>序列标注任务</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首先要将文档分割成独立的语义单元，并将其组成语义单元序列。</a:t>
            </a:r>
            <a:r>
              <a:rPr lang="zh-CN" altLang="en-US" sz="2000" b="1" dirty="0">
                <a:latin typeface="Microsoft YaHei" panose="020B0503020204020204" pitchFamily="34" charset="-122"/>
                <a:ea typeface="Microsoft YaHei" panose="020B0503020204020204" pitchFamily="34" charset="-122"/>
              </a:rPr>
              <a:t>算法的目标就是对每个语义单元给出一个标签</a:t>
            </a:r>
            <a:r>
              <a:rPr lang="zh-CN" altLang="en-US" sz="2000" dirty="0">
                <a:latin typeface="Microsoft YaHei" panose="020B0503020204020204" pitchFamily="34" charset="-122"/>
                <a:ea typeface="Microsoft YaHei" panose="020B0503020204020204" pitchFamily="34" charset="-122"/>
              </a:rPr>
              <a:t>，来表明该部分是否要被提取出来组成摘要。一般来说，会选取句子作为基本语义单元，并使用二元标签（</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）来表明句子被抽取的状态。</a:t>
            </a:r>
            <a:endParaRPr lang="en-US" altLang="zh-CN" sz="2000" dirty="0">
              <a:latin typeface="Microsoft YaHei" panose="020B0503020204020204" pitchFamily="34" charset="-122"/>
              <a:ea typeface="Microsoft YaHei" panose="020B0503020204020204" pitchFamily="34" charset="-122"/>
            </a:endParaRPr>
          </a:p>
          <a:p>
            <a:pPr marL="800100" lvl="1" indent="-342900" algn="just">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表示该句子可以需要被抽取出来作为摘要句</a:t>
            </a:r>
            <a:endParaRPr lang="en-US" altLang="zh-CN" sz="2000" dirty="0">
              <a:latin typeface="Microsoft YaHei" panose="020B0503020204020204" pitchFamily="34" charset="-122"/>
              <a:ea typeface="Microsoft YaHei" panose="020B0503020204020204" pitchFamily="34" charset="-122"/>
            </a:endParaRPr>
          </a:p>
          <a:p>
            <a:pPr marL="800100" lvl="1" indent="-342900" algn="just">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表示该句子不需要作为摘要句</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与排序式文本摘要的不同点在于，</a:t>
            </a:r>
            <a:r>
              <a:rPr lang="zh-CN" altLang="en-US" sz="2000" b="1" dirty="0">
                <a:latin typeface="Microsoft YaHei" panose="020B0503020204020204" pitchFamily="34" charset="-122"/>
                <a:ea typeface="Microsoft YaHei" panose="020B0503020204020204" pitchFamily="34" charset="-122"/>
              </a:rPr>
              <a:t>基于序列标注的方法直接对句子进行二元分类，而不需要预先设计并计算句子的重要性分数</a:t>
            </a:r>
            <a:r>
              <a:rPr lang="zh-CN" altLang="en-US" sz="2000" dirty="0">
                <a:latin typeface="Microsoft YaHei" panose="020B0503020204020204" pitchFamily="34" charset="-122"/>
                <a:ea typeface="Microsoft YaHei" panose="020B0503020204020204" pitchFamily="34" charset="-122"/>
              </a:rPr>
              <a:t>，所以可以直接使用有监督学习的方法进行训练。</a:t>
            </a:r>
          </a:p>
        </p:txBody>
      </p:sp>
    </p:spTree>
    <p:extLst>
      <p:ext uri="{BB962C8B-B14F-4D97-AF65-F5344CB8AC3E}">
        <p14:creationId xmlns:p14="http://schemas.microsoft.com/office/powerpoint/2010/main" val="403045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253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SummaRuNNer</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211294"/>
          </a:xfrm>
          <a:prstGeom prst="rect">
            <a:avLst/>
          </a:prstGeom>
          <a:noFill/>
        </p:spPr>
        <p:txBody>
          <a:bodyPr wrap="square">
            <a:spAutoFit/>
          </a:bodyPr>
          <a:lstStyle/>
          <a:p>
            <a:pPr algn="just">
              <a:lnSpc>
                <a:spcPct val="125000"/>
              </a:lnSpc>
              <a:spcBef>
                <a:spcPts val="1200"/>
              </a:spcBef>
            </a:pPr>
            <a:r>
              <a:rPr lang="en-US" altLang="zh-CN" sz="2000" b="1" dirty="0" err="1">
                <a:latin typeface="Microsoft YaHei" panose="020B0503020204020204" pitchFamily="34" charset="-122"/>
                <a:ea typeface="Microsoft YaHei" panose="020B0503020204020204" pitchFamily="34" charset="-122"/>
              </a:rPr>
              <a:t>SummaRuNNer</a:t>
            </a:r>
            <a:r>
              <a:rPr lang="zh-CN" altLang="en-CN" sz="2000" b="1" dirty="0">
                <a:latin typeface="Microsoft YaHei" panose="020B0503020204020204" pitchFamily="34" charset="-122"/>
                <a:ea typeface="Microsoft YaHei" panose="020B0503020204020204" pitchFamily="34" charset="-122"/>
              </a:rPr>
              <a:t>算法</a:t>
            </a:r>
            <a:r>
              <a:rPr lang="zh-CN" altLang="en-US" sz="2000" dirty="0">
                <a:latin typeface="Microsoft YaHei" panose="020B0503020204020204" pitchFamily="34" charset="-122"/>
                <a:ea typeface="Microsoft YaHei" panose="020B0503020204020204" pitchFamily="34" charset="-122"/>
              </a:rPr>
              <a:t>就是一种基于</a:t>
            </a:r>
            <a:r>
              <a:rPr lang="en-US" altLang="zh-CN"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的抽取式摘要模型，该模型是一个采用两层基于门控循环单元（</a:t>
            </a:r>
            <a:r>
              <a:rPr lang="en-US" altLang="zh-CN" sz="2000" dirty="0">
                <a:latin typeface="Microsoft YaHei" panose="020B0503020204020204" pitchFamily="34" charset="-122"/>
                <a:ea typeface="Microsoft YaHei" panose="020B0503020204020204" pitchFamily="34" charset="-122"/>
              </a:rPr>
              <a:t>Gated Recurrent Unit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GRU</a:t>
            </a:r>
            <a:r>
              <a:rPr lang="zh-CN" altLang="en-US" sz="2000" dirty="0">
                <a:latin typeface="Microsoft YaHei" panose="020B0503020204020204" pitchFamily="34" charset="-122"/>
                <a:ea typeface="Microsoft YaHei" panose="020B0503020204020204" pitchFamily="34" charset="-122"/>
              </a:rPr>
              <a:t>）的双向循环神经网络，其模型结构如下图所示，主要包含</a:t>
            </a:r>
            <a:r>
              <a:rPr lang="zh-CN" altLang="en-US" sz="2000" b="1" dirty="0">
                <a:latin typeface="Microsoft YaHei" panose="020B0503020204020204" pitchFamily="34" charset="-122"/>
                <a:ea typeface="Microsoft YaHei" panose="020B0503020204020204" pitchFamily="34" charset="-122"/>
              </a:rPr>
              <a:t>输入层、单词层、句子层</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分类层</a:t>
            </a:r>
            <a:r>
              <a:rPr lang="zh-CN" altLang="en-US" sz="2000" dirty="0">
                <a:latin typeface="Microsoft YaHei" panose="020B0503020204020204" pitchFamily="34" charset="-122"/>
                <a:ea typeface="Microsoft YaHei" panose="020B0503020204020204" pitchFamily="34" charset="-122"/>
              </a:rPr>
              <a:t>。</a:t>
            </a:r>
          </a:p>
        </p:txBody>
      </p:sp>
      <p:pic>
        <p:nvPicPr>
          <p:cNvPr id="4" name="Picture 3">
            <a:extLst>
              <a:ext uri="{FF2B5EF4-FFF2-40B4-BE49-F238E27FC236}">
                <a16:creationId xmlns:a16="http://schemas.microsoft.com/office/drawing/2014/main" id="{19D87468-4E2B-FA26-A7EC-DCD32A551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417" y="2622581"/>
            <a:ext cx="4978359" cy="3733769"/>
          </a:xfrm>
          <a:prstGeom prst="rect">
            <a:avLst/>
          </a:prstGeom>
        </p:spPr>
      </p:pic>
    </p:spTree>
    <p:extLst>
      <p:ext uri="{BB962C8B-B14F-4D97-AF65-F5344CB8AC3E}">
        <p14:creationId xmlns:p14="http://schemas.microsoft.com/office/powerpoint/2010/main" val="3603368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253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SummaRuNNer</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3211841"/>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SummaRuNNer</a:t>
            </a:r>
            <a:r>
              <a:rPr lang="zh-CN" altLang="en-US" sz="2000" dirty="0">
                <a:latin typeface="Microsoft YaHei" panose="020B0503020204020204" pitchFamily="34" charset="-122"/>
                <a:ea typeface="Microsoft YaHei" panose="020B0503020204020204" pitchFamily="34" charset="-122"/>
              </a:rPr>
              <a:t>算法逐级对文本进行处理，使用双向</a:t>
            </a:r>
            <a:r>
              <a:rPr lang="en-US" altLang="zh-CN" sz="2000" dirty="0">
                <a:latin typeface="Microsoft YaHei" panose="020B0503020204020204" pitchFamily="34" charset="-122"/>
                <a:ea typeface="Microsoft YaHei" panose="020B0503020204020204" pitchFamily="34" charset="-122"/>
              </a:rPr>
              <a:t>GRU</a:t>
            </a:r>
            <a:r>
              <a:rPr lang="zh-CN" altLang="en-US" sz="2000" dirty="0">
                <a:latin typeface="Microsoft YaHei" panose="020B0503020204020204" pitchFamily="34" charset="-122"/>
                <a:ea typeface="Microsoft YaHei" panose="020B0503020204020204" pitchFamily="34" charset="-122"/>
              </a:rPr>
              <a:t>进行建模。输入层将句子单词转换为词向量表示。</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单词层</a:t>
            </a:r>
            <a:r>
              <a:rPr lang="zh-CN" altLang="en-US" sz="2000" dirty="0">
                <a:latin typeface="Microsoft YaHei" panose="020B0503020204020204" pitchFamily="34" charset="-122"/>
                <a:ea typeface="Microsoft YaHei" panose="020B0503020204020204" pitchFamily="34" charset="-122"/>
              </a:rPr>
              <a:t>在词级别对文本进行处理，双向地依次根据每个单词的词嵌入以及历史隐状态来计算每个单词的隐状态。</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利用平均池化方法</a:t>
            </a:r>
            <a:r>
              <a:rPr lang="zh-CN" altLang="en-US" sz="2000" dirty="0">
                <a:latin typeface="Microsoft YaHei" panose="020B0503020204020204" pitchFamily="34" charset="-122"/>
                <a:ea typeface="Microsoft YaHei" panose="020B0503020204020204" pitchFamily="34" charset="-122"/>
              </a:rPr>
              <a:t>将句子中所有单词的隐状态融合为句子表示，并作为句子层的输入。</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句子层</a:t>
            </a:r>
            <a:r>
              <a:rPr lang="zh-CN" altLang="en-US" sz="2000" dirty="0">
                <a:latin typeface="Microsoft YaHei" panose="020B0503020204020204" pitchFamily="34" charset="-122"/>
                <a:ea typeface="Microsoft YaHei" panose="020B0503020204020204" pitchFamily="34" charset="-122"/>
              </a:rPr>
              <a:t>则是在句子级别对文本进行处理，同样使用双向</a:t>
            </a:r>
            <a:r>
              <a:rPr lang="en-US" altLang="zh-CN" sz="2000" dirty="0">
                <a:latin typeface="Microsoft YaHei" panose="020B0503020204020204" pitchFamily="34" charset="-122"/>
                <a:ea typeface="Microsoft YaHei" panose="020B0503020204020204" pitchFamily="34" charset="-122"/>
              </a:rPr>
              <a:t>GRU</a:t>
            </a:r>
            <a:r>
              <a:rPr lang="zh-CN" altLang="en-US" sz="2000" dirty="0">
                <a:latin typeface="Microsoft YaHei" panose="020B0503020204020204" pitchFamily="34" charset="-122"/>
                <a:ea typeface="Microsoft YaHei" panose="020B0503020204020204" pitchFamily="34" charset="-122"/>
              </a:rPr>
              <a:t>进行建模，然后利用所有句子的隐状态通过如下公式计算出文本的整体表示：</a:t>
            </a:r>
          </a:p>
        </p:txBody>
      </p:sp>
      <p:grpSp>
        <p:nvGrpSpPr>
          <p:cNvPr id="39" name="Group 38" descr="\documentclass{article}&#10;\usepackage{amsmath, amsfonts , amssymb, bm}&#10;\pagestyle{empty}&#10;\begin{document}&#10;&#10;\begin{equation*}&#10;    \bm{d}=\mathrm{tanh}(\bm{W}_d\frac{1}{N_d}\sum^{N_d}_{j=1}[\bm{h}^f_j,\bm{h}^b_j]+\bm{b})&#10;\end{equation*}&#10;&#10;&#10;\end{document}" title="IguanaTex Vector Display">
            <a:extLst>
              <a:ext uri="{FF2B5EF4-FFF2-40B4-BE49-F238E27FC236}">
                <a16:creationId xmlns:a16="http://schemas.microsoft.com/office/drawing/2014/main" id="{086CF398-236F-240B-19E4-4653C689E022}"/>
              </a:ext>
            </a:extLst>
          </p:cNvPr>
          <p:cNvGrpSpPr>
            <a:grpSpLocks noChangeAspect="1"/>
          </p:cNvGrpSpPr>
          <p:nvPr>
            <p:custDataLst>
              <p:tags r:id="rId1"/>
            </p:custDataLst>
          </p:nvPr>
        </p:nvGrpSpPr>
        <p:grpSpPr>
          <a:xfrm>
            <a:off x="4326223" y="4411663"/>
            <a:ext cx="3612083" cy="751314"/>
            <a:chOff x="6661061" y="4131830"/>
            <a:chExt cx="3612083" cy="751314"/>
          </a:xfrm>
        </p:grpSpPr>
        <p:sp>
          <p:nvSpPr>
            <p:cNvPr id="7" name="Freeform 6">
              <a:extLst>
                <a:ext uri="{FF2B5EF4-FFF2-40B4-BE49-F238E27FC236}">
                  <a16:creationId xmlns:a16="http://schemas.microsoft.com/office/drawing/2014/main" id="{92FBE02E-F800-B4CD-54C7-D6E76D628C91}"/>
                </a:ext>
              </a:extLst>
            </p:cNvPr>
            <p:cNvSpPr/>
            <p:nvPr>
              <p:custDataLst>
                <p:tags r:id="rId2"/>
              </p:custDataLst>
            </p:nvPr>
          </p:nvSpPr>
          <p:spPr>
            <a:xfrm>
              <a:off x="6661061" y="4389288"/>
              <a:ext cx="141455" cy="171911"/>
            </a:xfrm>
            <a:custGeom>
              <a:avLst/>
              <a:gdLst>
                <a:gd name="connsiteX0" fmla="*/ 140605 w 141455"/>
                <a:gd name="connsiteY0" fmla="*/ 8653 h 171911"/>
                <a:gd name="connsiteX1" fmla="*/ 141617 w 141455"/>
                <a:gd name="connsiteY1" fmla="*/ 4490 h 171911"/>
                <a:gd name="connsiteX2" fmla="*/ 136050 w 141455"/>
                <a:gd name="connsiteY2" fmla="*/ 82 h 171911"/>
                <a:gd name="connsiteX3" fmla="*/ 134279 w 141455"/>
                <a:gd name="connsiteY3" fmla="*/ 327 h 171911"/>
                <a:gd name="connsiteX4" fmla="*/ 101635 w 141455"/>
                <a:gd name="connsiteY4" fmla="*/ 1796 h 171911"/>
                <a:gd name="connsiteX5" fmla="*/ 93538 w 141455"/>
                <a:gd name="connsiteY5" fmla="*/ 9143 h 171911"/>
                <a:gd name="connsiteX6" fmla="*/ 100117 w 141455"/>
                <a:gd name="connsiteY6" fmla="*/ 13551 h 171911"/>
                <a:gd name="connsiteX7" fmla="*/ 110745 w 141455"/>
                <a:gd name="connsiteY7" fmla="*/ 14041 h 171911"/>
                <a:gd name="connsiteX8" fmla="*/ 97080 w 141455"/>
                <a:gd name="connsiteY8" fmla="*/ 68161 h 171911"/>
                <a:gd name="connsiteX9" fmla="*/ 71522 w 141455"/>
                <a:gd name="connsiteY9" fmla="*/ 59345 h 171911"/>
                <a:gd name="connsiteX10" fmla="*/ 162 w 141455"/>
                <a:gd name="connsiteY10" fmla="*/ 131587 h 171911"/>
                <a:gd name="connsiteX11" fmla="*/ 44446 w 141455"/>
                <a:gd name="connsiteY11" fmla="*/ 171994 h 171911"/>
                <a:gd name="connsiteX12" fmla="*/ 79620 w 141455"/>
                <a:gd name="connsiteY12" fmla="*/ 158770 h 171911"/>
                <a:gd name="connsiteX13" fmla="*/ 108721 w 141455"/>
                <a:gd name="connsiteY13" fmla="*/ 171994 h 171911"/>
                <a:gd name="connsiteX14" fmla="*/ 130736 w 141455"/>
                <a:gd name="connsiteY14" fmla="*/ 158035 h 171911"/>
                <a:gd name="connsiteX15" fmla="*/ 140352 w 141455"/>
                <a:gd name="connsiteY15" fmla="*/ 133791 h 171911"/>
                <a:gd name="connsiteX16" fmla="*/ 134279 w 141455"/>
                <a:gd name="connsiteY16" fmla="*/ 130363 h 171911"/>
                <a:gd name="connsiteX17" fmla="*/ 129218 w 141455"/>
                <a:gd name="connsiteY17" fmla="*/ 131587 h 171911"/>
                <a:gd name="connsiteX18" fmla="*/ 127193 w 141455"/>
                <a:gd name="connsiteY18" fmla="*/ 138689 h 171911"/>
                <a:gd name="connsiteX19" fmla="*/ 109986 w 141455"/>
                <a:gd name="connsiteY19" fmla="*/ 163178 h 171911"/>
                <a:gd name="connsiteX20" fmla="*/ 104166 w 141455"/>
                <a:gd name="connsiteY20" fmla="*/ 154117 h 171911"/>
                <a:gd name="connsiteX21" fmla="*/ 105684 w 141455"/>
                <a:gd name="connsiteY21" fmla="*/ 143587 h 171911"/>
                <a:gd name="connsiteX22" fmla="*/ 140605 w 141455"/>
                <a:gd name="connsiteY22" fmla="*/ 8653 h 171911"/>
                <a:gd name="connsiteX23" fmla="*/ 77089 w 141455"/>
                <a:gd name="connsiteY23" fmla="*/ 147260 h 171911"/>
                <a:gd name="connsiteX24" fmla="*/ 45711 w 141455"/>
                <a:gd name="connsiteY24" fmla="*/ 163178 h 171911"/>
                <a:gd name="connsiteX25" fmla="*/ 28757 w 141455"/>
                <a:gd name="connsiteY25" fmla="*/ 144566 h 171911"/>
                <a:gd name="connsiteX26" fmla="*/ 41409 w 141455"/>
                <a:gd name="connsiteY26" fmla="*/ 92160 h 171911"/>
                <a:gd name="connsiteX27" fmla="*/ 72028 w 141455"/>
                <a:gd name="connsiteY27" fmla="*/ 68161 h 171911"/>
                <a:gd name="connsiteX28" fmla="*/ 93032 w 141455"/>
                <a:gd name="connsiteY28" fmla="*/ 82365 h 171911"/>
                <a:gd name="connsiteX29" fmla="*/ 92525 w 141455"/>
                <a:gd name="connsiteY29" fmla="*/ 85793 h 171911"/>
                <a:gd name="connsiteX30" fmla="*/ 77089 w 141455"/>
                <a:gd name="connsiteY30" fmla="*/ 147260 h 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1911">
                  <a:moveTo>
                    <a:pt x="140605" y="8653"/>
                  </a:moveTo>
                  <a:cubicBezTo>
                    <a:pt x="141617" y="5225"/>
                    <a:pt x="141617" y="4735"/>
                    <a:pt x="141617" y="4490"/>
                  </a:cubicBezTo>
                  <a:cubicBezTo>
                    <a:pt x="141617" y="1307"/>
                    <a:pt x="138834" y="82"/>
                    <a:pt x="136050" y="82"/>
                  </a:cubicBezTo>
                  <a:cubicBezTo>
                    <a:pt x="135038" y="82"/>
                    <a:pt x="134785" y="82"/>
                    <a:pt x="134279" y="327"/>
                  </a:cubicBezTo>
                  <a:lnTo>
                    <a:pt x="101635" y="1796"/>
                  </a:lnTo>
                  <a:cubicBezTo>
                    <a:pt x="98093" y="2041"/>
                    <a:pt x="93538" y="2286"/>
                    <a:pt x="93538" y="9143"/>
                  </a:cubicBezTo>
                  <a:cubicBezTo>
                    <a:pt x="93538" y="13551"/>
                    <a:pt x="98093" y="13551"/>
                    <a:pt x="100117" y="13551"/>
                  </a:cubicBezTo>
                  <a:cubicBezTo>
                    <a:pt x="102901" y="13551"/>
                    <a:pt x="107455" y="13551"/>
                    <a:pt x="110745" y="14041"/>
                  </a:cubicBezTo>
                  <a:lnTo>
                    <a:pt x="97080" y="68161"/>
                  </a:lnTo>
                  <a:cubicBezTo>
                    <a:pt x="93285" y="64733"/>
                    <a:pt x="84934" y="59345"/>
                    <a:pt x="71522" y="59345"/>
                  </a:cubicBezTo>
                  <a:cubicBezTo>
                    <a:pt x="27491" y="59345"/>
                    <a:pt x="162" y="98037"/>
                    <a:pt x="162" y="131587"/>
                  </a:cubicBezTo>
                  <a:cubicBezTo>
                    <a:pt x="162" y="161708"/>
                    <a:pt x="23442" y="171994"/>
                    <a:pt x="44446" y="171994"/>
                  </a:cubicBezTo>
                  <a:cubicBezTo>
                    <a:pt x="62412" y="171994"/>
                    <a:pt x="75571" y="162443"/>
                    <a:pt x="79620" y="158770"/>
                  </a:cubicBezTo>
                  <a:cubicBezTo>
                    <a:pt x="89236" y="171994"/>
                    <a:pt x="105937" y="171994"/>
                    <a:pt x="108721" y="171994"/>
                  </a:cubicBezTo>
                  <a:cubicBezTo>
                    <a:pt x="118084" y="171994"/>
                    <a:pt x="125422" y="166851"/>
                    <a:pt x="130736" y="158035"/>
                  </a:cubicBezTo>
                  <a:cubicBezTo>
                    <a:pt x="137062" y="148239"/>
                    <a:pt x="140352" y="135015"/>
                    <a:pt x="140352" y="133791"/>
                  </a:cubicBezTo>
                  <a:cubicBezTo>
                    <a:pt x="140352" y="130363"/>
                    <a:pt x="136556" y="130363"/>
                    <a:pt x="134279" y="130363"/>
                  </a:cubicBezTo>
                  <a:cubicBezTo>
                    <a:pt x="131495" y="130363"/>
                    <a:pt x="130483" y="130363"/>
                    <a:pt x="129218" y="131587"/>
                  </a:cubicBezTo>
                  <a:cubicBezTo>
                    <a:pt x="128712" y="132077"/>
                    <a:pt x="128712" y="132567"/>
                    <a:pt x="127193" y="138689"/>
                  </a:cubicBezTo>
                  <a:cubicBezTo>
                    <a:pt x="122132" y="158280"/>
                    <a:pt x="116312" y="163178"/>
                    <a:pt x="109986" y="163178"/>
                  </a:cubicBezTo>
                  <a:cubicBezTo>
                    <a:pt x="107202" y="163178"/>
                    <a:pt x="104166" y="162198"/>
                    <a:pt x="104166" y="154117"/>
                  </a:cubicBezTo>
                  <a:cubicBezTo>
                    <a:pt x="104166" y="150443"/>
                    <a:pt x="104672" y="147015"/>
                    <a:pt x="105684" y="143587"/>
                  </a:cubicBezTo>
                  <a:lnTo>
                    <a:pt x="140605" y="8653"/>
                  </a:lnTo>
                  <a:close/>
                  <a:moveTo>
                    <a:pt x="77089" y="147260"/>
                  </a:moveTo>
                  <a:cubicBezTo>
                    <a:pt x="69751" y="155586"/>
                    <a:pt x="57857" y="163178"/>
                    <a:pt x="45711" y="163178"/>
                  </a:cubicBezTo>
                  <a:cubicBezTo>
                    <a:pt x="30022" y="163178"/>
                    <a:pt x="28757" y="149954"/>
                    <a:pt x="28757" y="144566"/>
                  </a:cubicBezTo>
                  <a:cubicBezTo>
                    <a:pt x="28757" y="131832"/>
                    <a:pt x="37360" y="101711"/>
                    <a:pt x="41409" y="92160"/>
                  </a:cubicBezTo>
                  <a:cubicBezTo>
                    <a:pt x="49254" y="74283"/>
                    <a:pt x="61653" y="68161"/>
                    <a:pt x="72028" y="68161"/>
                  </a:cubicBezTo>
                  <a:cubicBezTo>
                    <a:pt x="86958" y="68161"/>
                    <a:pt x="93032" y="79671"/>
                    <a:pt x="93032" y="82365"/>
                  </a:cubicBezTo>
                  <a:lnTo>
                    <a:pt x="92525" y="85793"/>
                  </a:lnTo>
                  <a:lnTo>
                    <a:pt x="77089" y="147260"/>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63DF5AC8-B68A-D15B-71F3-3F3680F03469}"/>
                </a:ext>
              </a:extLst>
            </p:cNvPr>
            <p:cNvSpPr/>
            <p:nvPr>
              <p:custDataLst>
                <p:tags r:id="rId3"/>
              </p:custDataLst>
            </p:nvPr>
          </p:nvSpPr>
          <p:spPr>
            <a:xfrm>
              <a:off x="6888425" y="4469366"/>
              <a:ext cx="168278" cy="57303"/>
            </a:xfrm>
            <a:custGeom>
              <a:avLst/>
              <a:gdLst>
                <a:gd name="connsiteX0" fmla="*/ 159846 w 168278"/>
                <a:gd name="connsiteY0" fmla="*/ 9878 h 57303"/>
                <a:gd name="connsiteX1" fmla="*/ 168450 w 168278"/>
                <a:gd name="connsiteY1" fmla="*/ 4980 h 57303"/>
                <a:gd name="connsiteX2" fmla="*/ 160099 w 168278"/>
                <a:gd name="connsiteY2" fmla="*/ 82 h 57303"/>
                <a:gd name="connsiteX3" fmla="*/ 8521 w 168278"/>
                <a:gd name="connsiteY3" fmla="*/ 82 h 57303"/>
                <a:gd name="connsiteX4" fmla="*/ 171 w 168278"/>
                <a:gd name="connsiteY4" fmla="*/ 4980 h 57303"/>
                <a:gd name="connsiteX5" fmla="*/ 8774 w 168278"/>
                <a:gd name="connsiteY5" fmla="*/ 9878 h 57303"/>
                <a:gd name="connsiteX6" fmla="*/ 159846 w 168278"/>
                <a:gd name="connsiteY6" fmla="*/ 9878 h 57303"/>
                <a:gd name="connsiteX7" fmla="*/ 160099 w 168278"/>
                <a:gd name="connsiteY7" fmla="*/ 57386 h 57303"/>
                <a:gd name="connsiteX8" fmla="*/ 168450 w 168278"/>
                <a:gd name="connsiteY8" fmla="*/ 52488 h 57303"/>
                <a:gd name="connsiteX9" fmla="*/ 159846 w 168278"/>
                <a:gd name="connsiteY9" fmla="*/ 47590 h 57303"/>
                <a:gd name="connsiteX10" fmla="*/ 8774 w 168278"/>
                <a:gd name="connsiteY10" fmla="*/ 47590 h 57303"/>
                <a:gd name="connsiteX11" fmla="*/ 171 w 168278"/>
                <a:gd name="connsiteY11" fmla="*/ 52488 h 57303"/>
                <a:gd name="connsiteX12" fmla="*/ 8521 w 168278"/>
                <a:gd name="connsiteY12" fmla="*/ 57386 h 57303"/>
                <a:gd name="connsiteX13" fmla="*/ 160099 w 168278"/>
                <a:gd name="connsiteY13" fmla="*/ 57386 h 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303">
                  <a:moveTo>
                    <a:pt x="159846" y="9878"/>
                  </a:moveTo>
                  <a:cubicBezTo>
                    <a:pt x="163642" y="9878"/>
                    <a:pt x="168450" y="9878"/>
                    <a:pt x="168450" y="4980"/>
                  </a:cubicBezTo>
                  <a:cubicBezTo>
                    <a:pt x="168450" y="82"/>
                    <a:pt x="163642" y="82"/>
                    <a:pt x="160099" y="82"/>
                  </a:cubicBezTo>
                  <a:lnTo>
                    <a:pt x="8521" y="82"/>
                  </a:lnTo>
                  <a:cubicBezTo>
                    <a:pt x="4979" y="82"/>
                    <a:pt x="171" y="82"/>
                    <a:pt x="171" y="4980"/>
                  </a:cubicBezTo>
                  <a:cubicBezTo>
                    <a:pt x="171" y="9878"/>
                    <a:pt x="4979" y="9878"/>
                    <a:pt x="8774" y="9878"/>
                  </a:cubicBezTo>
                  <a:lnTo>
                    <a:pt x="159846" y="9878"/>
                  </a:lnTo>
                  <a:close/>
                  <a:moveTo>
                    <a:pt x="160099" y="57386"/>
                  </a:moveTo>
                  <a:cubicBezTo>
                    <a:pt x="163642" y="57386"/>
                    <a:pt x="168450" y="57386"/>
                    <a:pt x="168450" y="52488"/>
                  </a:cubicBezTo>
                  <a:cubicBezTo>
                    <a:pt x="168450" y="47590"/>
                    <a:pt x="163642" y="47590"/>
                    <a:pt x="159846" y="47590"/>
                  </a:cubicBezTo>
                  <a:lnTo>
                    <a:pt x="8774" y="47590"/>
                  </a:lnTo>
                  <a:cubicBezTo>
                    <a:pt x="4979" y="47590"/>
                    <a:pt x="171" y="47590"/>
                    <a:pt x="171" y="52488"/>
                  </a:cubicBezTo>
                  <a:cubicBezTo>
                    <a:pt x="171" y="57386"/>
                    <a:pt x="4979" y="57386"/>
                    <a:pt x="8521" y="57386"/>
                  </a:cubicBezTo>
                  <a:lnTo>
                    <a:pt x="160099" y="57386"/>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F522D935-CC7C-E907-133C-3D3CD4648DF8}"/>
                </a:ext>
              </a:extLst>
            </p:cNvPr>
            <p:cNvSpPr/>
            <p:nvPr>
              <p:custDataLst>
                <p:tags r:id="rId4"/>
              </p:custDataLst>
            </p:nvPr>
          </p:nvSpPr>
          <p:spPr>
            <a:xfrm>
              <a:off x="7146170" y="4408634"/>
              <a:ext cx="79204" cy="153299"/>
            </a:xfrm>
            <a:custGeom>
              <a:avLst/>
              <a:gdLst>
                <a:gd name="connsiteX0" fmla="*/ 39151 w 79204"/>
                <a:gd name="connsiteY0" fmla="*/ 52733 h 153299"/>
                <a:gd name="connsiteX1" fmla="*/ 75337 w 79204"/>
                <a:gd name="connsiteY1" fmla="*/ 52733 h 153299"/>
                <a:gd name="connsiteX2" fmla="*/ 75337 w 79204"/>
                <a:gd name="connsiteY2" fmla="*/ 45142 h 153299"/>
                <a:gd name="connsiteX3" fmla="*/ 39151 w 79204"/>
                <a:gd name="connsiteY3" fmla="*/ 45142 h 153299"/>
                <a:gd name="connsiteX4" fmla="*/ 39151 w 79204"/>
                <a:gd name="connsiteY4" fmla="*/ 82 h 153299"/>
                <a:gd name="connsiteX5" fmla="*/ 32825 w 79204"/>
                <a:gd name="connsiteY5" fmla="*/ 82 h 153299"/>
                <a:gd name="connsiteX6" fmla="*/ 181 w 79204"/>
                <a:gd name="connsiteY6" fmla="*/ 47346 h 153299"/>
                <a:gd name="connsiteX7" fmla="*/ 181 w 79204"/>
                <a:gd name="connsiteY7" fmla="*/ 52733 h 153299"/>
                <a:gd name="connsiteX8" fmla="*/ 21691 w 79204"/>
                <a:gd name="connsiteY8" fmla="*/ 52733 h 153299"/>
                <a:gd name="connsiteX9" fmla="*/ 21691 w 79204"/>
                <a:gd name="connsiteY9" fmla="*/ 120322 h 153299"/>
                <a:gd name="connsiteX10" fmla="*/ 54334 w 79204"/>
                <a:gd name="connsiteY10" fmla="*/ 153382 h 153299"/>
                <a:gd name="connsiteX11" fmla="*/ 79386 w 79204"/>
                <a:gd name="connsiteY11" fmla="*/ 120322 h 153299"/>
                <a:gd name="connsiteX12" fmla="*/ 79386 w 79204"/>
                <a:gd name="connsiteY12" fmla="*/ 106364 h 153299"/>
                <a:gd name="connsiteX13" fmla="*/ 73060 w 79204"/>
                <a:gd name="connsiteY13" fmla="*/ 106364 h 153299"/>
                <a:gd name="connsiteX14" fmla="*/ 73060 w 79204"/>
                <a:gd name="connsiteY14" fmla="*/ 119832 h 153299"/>
                <a:gd name="connsiteX15" fmla="*/ 56105 w 79204"/>
                <a:gd name="connsiteY15" fmla="*/ 147260 h 153299"/>
                <a:gd name="connsiteX16" fmla="*/ 39151 w 79204"/>
                <a:gd name="connsiteY16" fmla="*/ 120812 h 153299"/>
                <a:gd name="connsiteX17" fmla="*/ 39151 w 79204"/>
                <a:gd name="connsiteY17" fmla="*/ 52733 h 15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3299">
                  <a:moveTo>
                    <a:pt x="39151" y="52733"/>
                  </a:moveTo>
                  <a:lnTo>
                    <a:pt x="75337" y="52733"/>
                  </a:lnTo>
                  <a:lnTo>
                    <a:pt x="75337" y="45142"/>
                  </a:lnTo>
                  <a:lnTo>
                    <a:pt x="39151" y="45142"/>
                  </a:lnTo>
                  <a:lnTo>
                    <a:pt x="39151" y="82"/>
                  </a:lnTo>
                  <a:lnTo>
                    <a:pt x="32825" y="82"/>
                  </a:lnTo>
                  <a:cubicBezTo>
                    <a:pt x="32572" y="20163"/>
                    <a:pt x="24980" y="46366"/>
                    <a:pt x="181" y="47346"/>
                  </a:cubicBezTo>
                  <a:lnTo>
                    <a:pt x="181" y="52733"/>
                  </a:lnTo>
                  <a:lnTo>
                    <a:pt x="21691" y="52733"/>
                  </a:lnTo>
                  <a:lnTo>
                    <a:pt x="21691" y="120322"/>
                  </a:lnTo>
                  <a:cubicBezTo>
                    <a:pt x="21691" y="150443"/>
                    <a:pt x="45224" y="153382"/>
                    <a:pt x="54334" y="153382"/>
                  </a:cubicBezTo>
                  <a:cubicBezTo>
                    <a:pt x="72301" y="153382"/>
                    <a:pt x="79386" y="135995"/>
                    <a:pt x="79386" y="120322"/>
                  </a:cubicBezTo>
                  <a:lnTo>
                    <a:pt x="79386" y="106364"/>
                  </a:lnTo>
                  <a:lnTo>
                    <a:pt x="73060" y="106364"/>
                  </a:lnTo>
                  <a:lnTo>
                    <a:pt x="73060" y="119832"/>
                  </a:lnTo>
                  <a:cubicBezTo>
                    <a:pt x="73060" y="137954"/>
                    <a:pt x="65468" y="147260"/>
                    <a:pt x="56105" y="147260"/>
                  </a:cubicBezTo>
                  <a:cubicBezTo>
                    <a:pt x="39151" y="147260"/>
                    <a:pt x="39151" y="124975"/>
                    <a:pt x="39151" y="120812"/>
                  </a:cubicBezTo>
                  <a:lnTo>
                    <a:pt x="39151" y="52733"/>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3F301E6D-28AB-1EA6-3352-B2D753F23E7F}"/>
                </a:ext>
              </a:extLst>
            </p:cNvPr>
            <p:cNvSpPr/>
            <p:nvPr>
              <p:custDataLst>
                <p:tags r:id="rId5"/>
              </p:custDataLst>
            </p:nvPr>
          </p:nvSpPr>
          <p:spPr>
            <a:xfrm>
              <a:off x="7250400" y="4449530"/>
              <a:ext cx="114126" cy="112403"/>
            </a:xfrm>
            <a:custGeom>
              <a:avLst/>
              <a:gdLst>
                <a:gd name="connsiteX0" fmla="*/ 73823 w 114126"/>
                <a:gd name="connsiteY0" fmla="*/ 91181 h 112403"/>
                <a:gd name="connsiteX1" fmla="*/ 93561 w 114126"/>
                <a:gd name="connsiteY1" fmla="*/ 111261 h 112403"/>
                <a:gd name="connsiteX2" fmla="*/ 114311 w 114126"/>
                <a:gd name="connsiteY2" fmla="*/ 87997 h 112403"/>
                <a:gd name="connsiteX3" fmla="*/ 114311 w 114126"/>
                <a:gd name="connsiteY3" fmla="*/ 74283 h 112403"/>
                <a:gd name="connsiteX4" fmla="*/ 107985 w 114126"/>
                <a:gd name="connsiteY4" fmla="*/ 74283 h 112403"/>
                <a:gd name="connsiteX5" fmla="*/ 107985 w 114126"/>
                <a:gd name="connsiteY5" fmla="*/ 87997 h 112403"/>
                <a:gd name="connsiteX6" fmla="*/ 98875 w 114126"/>
                <a:gd name="connsiteY6" fmla="*/ 103670 h 112403"/>
                <a:gd name="connsiteX7" fmla="*/ 89512 w 114126"/>
                <a:gd name="connsiteY7" fmla="*/ 91425 h 112403"/>
                <a:gd name="connsiteX8" fmla="*/ 89512 w 114126"/>
                <a:gd name="connsiteY8" fmla="*/ 42448 h 112403"/>
                <a:gd name="connsiteX9" fmla="*/ 80402 w 114126"/>
                <a:gd name="connsiteY9" fmla="*/ 13551 h 112403"/>
                <a:gd name="connsiteX10" fmla="*/ 45734 w 114126"/>
                <a:gd name="connsiteY10" fmla="*/ 82 h 112403"/>
                <a:gd name="connsiteX11" fmla="*/ 7523 w 114126"/>
                <a:gd name="connsiteY11" fmla="*/ 27755 h 112403"/>
                <a:gd name="connsiteX12" fmla="*/ 19164 w 114126"/>
                <a:gd name="connsiteY12" fmla="*/ 39264 h 112403"/>
                <a:gd name="connsiteX13" fmla="*/ 30804 w 114126"/>
                <a:gd name="connsiteY13" fmla="*/ 27999 h 112403"/>
                <a:gd name="connsiteX14" fmla="*/ 17899 w 114126"/>
                <a:gd name="connsiteY14" fmla="*/ 16735 h 112403"/>
                <a:gd name="connsiteX15" fmla="*/ 45228 w 114126"/>
                <a:gd name="connsiteY15" fmla="*/ 5470 h 112403"/>
                <a:gd name="connsiteX16" fmla="*/ 72052 w 114126"/>
                <a:gd name="connsiteY16" fmla="*/ 36815 h 112403"/>
                <a:gd name="connsiteX17" fmla="*/ 72052 w 114126"/>
                <a:gd name="connsiteY17" fmla="*/ 45876 h 112403"/>
                <a:gd name="connsiteX18" fmla="*/ 25490 w 114126"/>
                <a:gd name="connsiteY18" fmla="*/ 54692 h 112403"/>
                <a:gd name="connsiteX19" fmla="*/ 185 w 114126"/>
                <a:gd name="connsiteY19" fmla="*/ 86528 h 112403"/>
                <a:gd name="connsiteX20" fmla="*/ 40673 w 114126"/>
                <a:gd name="connsiteY20" fmla="*/ 112486 h 112403"/>
                <a:gd name="connsiteX21" fmla="*/ 73823 w 114126"/>
                <a:gd name="connsiteY21" fmla="*/ 91181 h 112403"/>
                <a:gd name="connsiteX22" fmla="*/ 72052 w 114126"/>
                <a:gd name="connsiteY22" fmla="*/ 51019 h 112403"/>
                <a:gd name="connsiteX23" fmla="*/ 72052 w 114126"/>
                <a:gd name="connsiteY23" fmla="*/ 75508 h 112403"/>
                <a:gd name="connsiteX24" fmla="*/ 42445 w 114126"/>
                <a:gd name="connsiteY24" fmla="*/ 107098 h 112403"/>
                <a:gd name="connsiteX25" fmla="*/ 19670 w 114126"/>
                <a:gd name="connsiteY25" fmla="*/ 86283 h 112403"/>
                <a:gd name="connsiteX26" fmla="*/ 72052 w 114126"/>
                <a:gd name="connsiteY26" fmla="*/ 51019 h 11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403">
                  <a:moveTo>
                    <a:pt x="73823" y="91181"/>
                  </a:moveTo>
                  <a:cubicBezTo>
                    <a:pt x="74835" y="100976"/>
                    <a:pt x="81667" y="111261"/>
                    <a:pt x="93561" y="111261"/>
                  </a:cubicBezTo>
                  <a:cubicBezTo>
                    <a:pt x="98875" y="111261"/>
                    <a:pt x="114311" y="107833"/>
                    <a:pt x="114311" y="87997"/>
                  </a:cubicBezTo>
                  <a:lnTo>
                    <a:pt x="114311" y="74283"/>
                  </a:lnTo>
                  <a:lnTo>
                    <a:pt x="107985" y="74283"/>
                  </a:lnTo>
                  <a:lnTo>
                    <a:pt x="107985" y="87997"/>
                  </a:lnTo>
                  <a:cubicBezTo>
                    <a:pt x="107985" y="102201"/>
                    <a:pt x="101659" y="103670"/>
                    <a:pt x="98875" y="103670"/>
                  </a:cubicBezTo>
                  <a:cubicBezTo>
                    <a:pt x="90524" y="103670"/>
                    <a:pt x="89512" y="92650"/>
                    <a:pt x="89512" y="91425"/>
                  </a:cubicBezTo>
                  <a:lnTo>
                    <a:pt x="89512" y="42448"/>
                  </a:lnTo>
                  <a:cubicBezTo>
                    <a:pt x="89512" y="32162"/>
                    <a:pt x="89512" y="22612"/>
                    <a:pt x="80402" y="13551"/>
                  </a:cubicBezTo>
                  <a:cubicBezTo>
                    <a:pt x="70533" y="4000"/>
                    <a:pt x="57881" y="82"/>
                    <a:pt x="45734" y="82"/>
                  </a:cubicBezTo>
                  <a:cubicBezTo>
                    <a:pt x="24984" y="82"/>
                    <a:pt x="7523" y="11592"/>
                    <a:pt x="7523" y="27755"/>
                  </a:cubicBezTo>
                  <a:cubicBezTo>
                    <a:pt x="7523" y="35101"/>
                    <a:pt x="12585" y="39264"/>
                    <a:pt x="19164" y="39264"/>
                  </a:cubicBezTo>
                  <a:cubicBezTo>
                    <a:pt x="26249" y="39264"/>
                    <a:pt x="30804" y="34366"/>
                    <a:pt x="30804" y="27999"/>
                  </a:cubicBezTo>
                  <a:cubicBezTo>
                    <a:pt x="30804" y="25061"/>
                    <a:pt x="29539" y="16979"/>
                    <a:pt x="17899" y="16735"/>
                  </a:cubicBezTo>
                  <a:cubicBezTo>
                    <a:pt x="24731" y="8163"/>
                    <a:pt x="37130" y="5470"/>
                    <a:pt x="45228" y="5470"/>
                  </a:cubicBezTo>
                  <a:cubicBezTo>
                    <a:pt x="57628" y="5470"/>
                    <a:pt x="72052" y="15020"/>
                    <a:pt x="72052" y="36815"/>
                  </a:cubicBezTo>
                  <a:lnTo>
                    <a:pt x="72052" y="45876"/>
                  </a:lnTo>
                  <a:cubicBezTo>
                    <a:pt x="59146" y="46611"/>
                    <a:pt x="41432" y="47346"/>
                    <a:pt x="25490" y="54692"/>
                  </a:cubicBezTo>
                  <a:cubicBezTo>
                    <a:pt x="6511" y="63018"/>
                    <a:pt x="185" y="75753"/>
                    <a:pt x="185" y="86528"/>
                  </a:cubicBezTo>
                  <a:cubicBezTo>
                    <a:pt x="185" y="106364"/>
                    <a:pt x="24731" y="112486"/>
                    <a:pt x="40673" y="112486"/>
                  </a:cubicBezTo>
                  <a:cubicBezTo>
                    <a:pt x="57375" y="112486"/>
                    <a:pt x="69015" y="102690"/>
                    <a:pt x="73823" y="91181"/>
                  </a:cubicBezTo>
                  <a:close/>
                  <a:moveTo>
                    <a:pt x="72052" y="51019"/>
                  </a:moveTo>
                  <a:lnTo>
                    <a:pt x="72052" y="75508"/>
                  </a:lnTo>
                  <a:cubicBezTo>
                    <a:pt x="72052" y="98772"/>
                    <a:pt x="53832" y="107098"/>
                    <a:pt x="42445" y="107098"/>
                  </a:cubicBezTo>
                  <a:cubicBezTo>
                    <a:pt x="30045" y="107098"/>
                    <a:pt x="19670" y="98527"/>
                    <a:pt x="19670" y="86283"/>
                  </a:cubicBezTo>
                  <a:cubicBezTo>
                    <a:pt x="19670" y="72814"/>
                    <a:pt x="30298" y="52488"/>
                    <a:pt x="72052" y="51019"/>
                  </a:cubicBez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56F83649-0594-B4AB-1C88-1BC4CBB75D51}"/>
                </a:ext>
              </a:extLst>
            </p:cNvPr>
            <p:cNvSpPr/>
            <p:nvPr>
              <p:custDataLst>
                <p:tags r:id="rId6"/>
              </p:custDataLst>
            </p:nvPr>
          </p:nvSpPr>
          <p:spPr>
            <a:xfrm>
              <a:off x="7374395" y="4450999"/>
              <a:ext cx="127284" cy="108240"/>
            </a:xfrm>
            <a:custGeom>
              <a:avLst/>
              <a:gdLst>
                <a:gd name="connsiteX0" fmla="*/ 19928 w 127284"/>
                <a:gd name="connsiteY0" fmla="*/ 24081 h 108240"/>
                <a:gd name="connsiteX1" fmla="*/ 19928 w 127284"/>
                <a:gd name="connsiteY1" fmla="*/ 89711 h 108240"/>
                <a:gd name="connsiteX2" fmla="*/ 190 w 127284"/>
                <a:gd name="connsiteY2" fmla="*/ 100731 h 108240"/>
                <a:gd name="connsiteX3" fmla="*/ 190 w 127284"/>
                <a:gd name="connsiteY3" fmla="*/ 108323 h 108240"/>
                <a:gd name="connsiteX4" fmla="*/ 28785 w 127284"/>
                <a:gd name="connsiteY4" fmla="*/ 107588 h 108240"/>
                <a:gd name="connsiteX5" fmla="*/ 57127 w 127284"/>
                <a:gd name="connsiteY5" fmla="*/ 108323 h 108240"/>
                <a:gd name="connsiteX6" fmla="*/ 57127 w 127284"/>
                <a:gd name="connsiteY6" fmla="*/ 100731 h 108240"/>
                <a:gd name="connsiteX7" fmla="*/ 37389 w 127284"/>
                <a:gd name="connsiteY7" fmla="*/ 89711 h 108240"/>
                <a:gd name="connsiteX8" fmla="*/ 37389 w 127284"/>
                <a:gd name="connsiteY8" fmla="*/ 44652 h 108240"/>
                <a:gd name="connsiteX9" fmla="*/ 71550 w 127284"/>
                <a:gd name="connsiteY9" fmla="*/ 5470 h 108240"/>
                <a:gd name="connsiteX10" fmla="*/ 90276 w 127284"/>
                <a:gd name="connsiteY10" fmla="*/ 32652 h 108240"/>
                <a:gd name="connsiteX11" fmla="*/ 90276 w 127284"/>
                <a:gd name="connsiteY11" fmla="*/ 89711 h 108240"/>
                <a:gd name="connsiteX12" fmla="*/ 70538 w 127284"/>
                <a:gd name="connsiteY12" fmla="*/ 100731 h 108240"/>
                <a:gd name="connsiteX13" fmla="*/ 70538 w 127284"/>
                <a:gd name="connsiteY13" fmla="*/ 108323 h 108240"/>
                <a:gd name="connsiteX14" fmla="*/ 99133 w 127284"/>
                <a:gd name="connsiteY14" fmla="*/ 107588 h 108240"/>
                <a:gd name="connsiteX15" fmla="*/ 127475 w 127284"/>
                <a:gd name="connsiteY15" fmla="*/ 108323 h 108240"/>
                <a:gd name="connsiteX16" fmla="*/ 127475 w 127284"/>
                <a:gd name="connsiteY16" fmla="*/ 100731 h 108240"/>
                <a:gd name="connsiteX17" fmla="*/ 107737 w 127284"/>
                <a:gd name="connsiteY17" fmla="*/ 93385 h 108240"/>
                <a:gd name="connsiteX18" fmla="*/ 107737 w 127284"/>
                <a:gd name="connsiteY18" fmla="*/ 46611 h 108240"/>
                <a:gd name="connsiteX19" fmla="*/ 99892 w 127284"/>
                <a:gd name="connsiteY19" fmla="*/ 9143 h 108240"/>
                <a:gd name="connsiteX20" fmla="*/ 73322 w 127284"/>
                <a:gd name="connsiteY20" fmla="*/ 82 h 108240"/>
                <a:gd name="connsiteX21" fmla="*/ 35870 w 127284"/>
                <a:gd name="connsiteY21" fmla="*/ 25795 h 108240"/>
                <a:gd name="connsiteX22" fmla="*/ 35870 w 127284"/>
                <a:gd name="connsiteY22" fmla="*/ 82 h 108240"/>
                <a:gd name="connsiteX23" fmla="*/ 190 w 127284"/>
                <a:gd name="connsiteY23" fmla="*/ 2776 h 108240"/>
                <a:gd name="connsiteX24" fmla="*/ 190 w 127284"/>
                <a:gd name="connsiteY24" fmla="*/ 10367 h 108240"/>
                <a:gd name="connsiteX25" fmla="*/ 19928 w 127284"/>
                <a:gd name="connsiteY25" fmla="*/ 24081 h 10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8240">
                  <a:moveTo>
                    <a:pt x="19928" y="24081"/>
                  </a:moveTo>
                  <a:lnTo>
                    <a:pt x="19928" y="89711"/>
                  </a:lnTo>
                  <a:cubicBezTo>
                    <a:pt x="19928" y="100731"/>
                    <a:pt x="17144" y="100731"/>
                    <a:pt x="190" y="100731"/>
                  </a:cubicBezTo>
                  <a:lnTo>
                    <a:pt x="190" y="108323"/>
                  </a:lnTo>
                  <a:cubicBezTo>
                    <a:pt x="9047" y="108078"/>
                    <a:pt x="21952" y="107588"/>
                    <a:pt x="28785" y="107588"/>
                  </a:cubicBezTo>
                  <a:cubicBezTo>
                    <a:pt x="35364" y="107588"/>
                    <a:pt x="48523" y="108078"/>
                    <a:pt x="57127" y="108323"/>
                  </a:cubicBezTo>
                  <a:lnTo>
                    <a:pt x="57127" y="100731"/>
                  </a:lnTo>
                  <a:cubicBezTo>
                    <a:pt x="40172" y="100731"/>
                    <a:pt x="37389" y="100731"/>
                    <a:pt x="37389" y="89711"/>
                  </a:cubicBezTo>
                  <a:lnTo>
                    <a:pt x="37389" y="44652"/>
                  </a:lnTo>
                  <a:cubicBezTo>
                    <a:pt x="37389" y="19183"/>
                    <a:pt x="55355" y="5470"/>
                    <a:pt x="71550" y="5470"/>
                  </a:cubicBezTo>
                  <a:cubicBezTo>
                    <a:pt x="87493" y="5470"/>
                    <a:pt x="90276" y="18694"/>
                    <a:pt x="90276" y="32652"/>
                  </a:cubicBezTo>
                  <a:lnTo>
                    <a:pt x="90276" y="89711"/>
                  </a:lnTo>
                  <a:cubicBezTo>
                    <a:pt x="90276" y="100731"/>
                    <a:pt x="87493" y="100731"/>
                    <a:pt x="70538" y="100731"/>
                  </a:cubicBezTo>
                  <a:lnTo>
                    <a:pt x="70538" y="108323"/>
                  </a:lnTo>
                  <a:cubicBezTo>
                    <a:pt x="79395" y="108078"/>
                    <a:pt x="92301" y="107588"/>
                    <a:pt x="99133" y="107588"/>
                  </a:cubicBezTo>
                  <a:cubicBezTo>
                    <a:pt x="105712" y="107588"/>
                    <a:pt x="118871" y="108078"/>
                    <a:pt x="127475" y="108323"/>
                  </a:cubicBezTo>
                  <a:lnTo>
                    <a:pt x="127475" y="100731"/>
                  </a:lnTo>
                  <a:cubicBezTo>
                    <a:pt x="114316" y="100731"/>
                    <a:pt x="107990" y="100731"/>
                    <a:pt x="107737" y="93385"/>
                  </a:cubicBezTo>
                  <a:lnTo>
                    <a:pt x="107737" y="46611"/>
                  </a:lnTo>
                  <a:cubicBezTo>
                    <a:pt x="107737" y="25551"/>
                    <a:pt x="107737" y="17959"/>
                    <a:pt x="99892" y="9143"/>
                  </a:cubicBezTo>
                  <a:cubicBezTo>
                    <a:pt x="96349" y="4980"/>
                    <a:pt x="87999" y="82"/>
                    <a:pt x="73322" y="82"/>
                  </a:cubicBezTo>
                  <a:cubicBezTo>
                    <a:pt x="54849" y="82"/>
                    <a:pt x="42956" y="10612"/>
                    <a:pt x="35870" y="25795"/>
                  </a:cubicBezTo>
                  <a:lnTo>
                    <a:pt x="35870" y="82"/>
                  </a:lnTo>
                  <a:lnTo>
                    <a:pt x="190" y="2776"/>
                  </a:lnTo>
                  <a:lnTo>
                    <a:pt x="190" y="10367"/>
                  </a:lnTo>
                  <a:cubicBezTo>
                    <a:pt x="17904" y="10367"/>
                    <a:pt x="19928" y="12082"/>
                    <a:pt x="19928" y="24081"/>
                  </a:cubicBez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0B2914DC-0861-875F-F677-849541279D51}"/>
                </a:ext>
              </a:extLst>
            </p:cNvPr>
            <p:cNvSpPr/>
            <p:nvPr>
              <p:custDataLst>
                <p:tags r:id="rId7"/>
              </p:custDataLst>
            </p:nvPr>
          </p:nvSpPr>
          <p:spPr>
            <a:xfrm>
              <a:off x="7514979" y="4389288"/>
              <a:ext cx="127284" cy="169952"/>
            </a:xfrm>
            <a:custGeom>
              <a:avLst/>
              <a:gdLst>
                <a:gd name="connsiteX0" fmla="*/ 19934 w 127284"/>
                <a:gd name="connsiteY0" fmla="*/ 151423 h 169952"/>
                <a:gd name="connsiteX1" fmla="*/ 196 w 127284"/>
                <a:gd name="connsiteY1" fmla="*/ 162443 h 169952"/>
                <a:gd name="connsiteX2" fmla="*/ 196 w 127284"/>
                <a:gd name="connsiteY2" fmla="*/ 170035 h 169952"/>
                <a:gd name="connsiteX3" fmla="*/ 28790 w 127284"/>
                <a:gd name="connsiteY3" fmla="*/ 169300 h 169952"/>
                <a:gd name="connsiteX4" fmla="*/ 57132 w 127284"/>
                <a:gd name="connsiteY4" fmla="*/ 170035 h 169952"/>
                <a:gd name="connsiteX5" fmla="*/ 57132 w 127284"/>
                <a:gd name="connsiteY5" fmla="*/ 162443 h 169952"/>
                <a:gd name="connsiteX6" fmla="*/ 37394 w 127284"/>
                <a:gd name="connsiteY6" fmla="*/ 151423 h 169952"/>
                <a:gd name="connsiteX7" fmla="*/ 37394 w 127284"/>
                <a:gd name="connsiteY7" fmla="*/ 106364 h 169952"/>
                <a:gd name="connsiteX8" fmla="*/ 71556 w 127284"/>
                <a:gd name="connsiteY8" fmla="*/ 67181 h 169952"/>
                <a:gd name="connsiteX9" fmla="*/ 90282 w 127284"/>
                <a:gd name="connsiteY9" fmla="*/ 94364 h 169952"/>
                <a:gd name="connsiteX10" fmla="*/ 90282 w 127284"/>
                <a:gd name="connsiteY10" fmla="*/ 151423 h 169952"/>
                <a:gd name="connsiteX11" fmla="*/ 70544 w 127284"/>
                <a:gd name="connsiteY11" fmla="*/ 162443 h 169952"/>
                <a:gd name="connsiteX12" fmla="*/ 70544 w 127284"/>
                <a:gd name="connsiteY12" fmla="*/ 170035 h 169952"/>
                <a:gd name="connsiteX13" fmla="*/ 99139 w 127284"/>
                <a:gd name="connsiteY13" fmla="*/ 169300 h 169952"/>
                <a:gd name="connsiteX14" fmla="*/ 127480 w 127284"/>
                <a:gd name="connsiteY14" fmla="*/ 170035 h 169952"/>
                <a:gd name="connsiteX15" fmla="*/ 127480 w 127284"/>
                <a:gd name="connsiteY15" fmla="*/ 162443 h 169952"/>
                <a:gd name="connsiteX16" fmla="*/ 107742 w 127284"/>
                <a:gd name="connsiteY16" fmla="*/ 155096 h 169952"/>
                <a:gd name="connsiteX17" fmla="*/ 107742 w 127284"/>
                <a:gd name="connsiteY17" fmla="*/ 108323 h 169952"/>
                <a:gd name="connsiteX18" fmla="*/ 99898 w 127284"/>
                <a:gd name="connsiteY18" fmla="*/ 70855 h 169952"/>
                <a:gd name="connsiteX19" fmla="*/ 73327 w 127284"/>
                <a:gd name="connsiteY19" fmla="*/ 61794 h 169952"/>
                <a:gd name="connsiteX20" fmla="*/ 36635 w 127284"/>
                <a:gd name="connsiteY20" fmla="*/ 85793 h 169952"/>
                <a:gd name="connsiteX21" fmla="*/ 36635 w 127284"/>
                <a:gd name="connsiteY21" fmla="*/ 82 h 169952"/>
                <a:gd name="connsiteX22" fmla="*/ 196 w 127284"/>
                <a:gd name="connsiteY22" fmla="*/ 2776 h 169952"/>
                <a:gd name="connsiteX23" fmla="*/ 196 w 127284"/>
                <a:gd name="connsiteY23" fmla="*/ 10367 h 169952"/>
                <a:gd name="connsiteX24" fmla="*/ 19934 w 127284"/>
                <a:gd name="connsiteY24" fmla="*/ 24081 h 169952"/>
                <a:gd name="connsiteX25" fmla="*/ 19934 w 127284"/>
                <a:gd name="connsiteY25" fmla="*/ 151423 h 16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69952">
                  <a:moveTo>
                    <a:pt x="19934" y="151423"/>
                  </a:moveTo>
                  <a:cubicBezTo>
                    <a:pt x="19934" y="162443"/>
                    <a:pt x="17150" y="162443"/>
                    <a:pt x="196" y="162443"/>
                  </a:cubicBezTo>
                  <a:lnTo>
                    <a:pt x="196" y="170035"/>
                  </a:lnTo>
                  <a:cubicBezTo>
                    <a:pt x="9052" y="169790"/>
                    <a:pt x="21958" y="169300"/>
                    <a:pt x="28790" y="169300"/>
                  </a:cubicBezTo>
                  <a:cubicBezTo>
                    <a:pt x="35370" y="169300"/>
                    <a:pt x="48528" y="169790"/>
                    <a:pt x="57132" y="170035"/>
                  </a:cubicBezTo>
                  <a:lnTo>
                    <a:pt x="57132" y="162443"/>
                  </a:lnTo>
                  <a:cubicBezTo>
                    <a:pt x="40178" y="162443"/>
                    <a:pt x="37394" y="162443"/>
                    <a:pt x="37394" y="151423"/>
                  </a:cubicBezTo>
                  <a:lnTo>
                    <a:pt x="37394" y="106364"/>
                  </a:lnTo>
                  <a:cubicBezTo>
                    <a:pt x="37394" y="80895"/>
                    <a:pt x="55361" y="67181"/>
                    <a:pt x="71556" y="67181"/>
                  </a:cubicBezTo>
                  <a:cubicBezTo>
                    <a:pt x="87498" y="67181"/>
                    <a:pt x="90282" y="80405"/>
                    <a:pt x="90282" y="94364"/>
                  </a:cubicBezTo>
                  <a:lnTo>
                    <a:pt x="90282" y="151423"/>
                  </a:lnTo>
                  <a:cubicBezTo>
                    <a:pt x="90282" y="162443"/>
                    <a:pt x="87498" y="162443"/>
                    <a:pt x="70544" y="162443"/>
                  </a:cubicBezTo>
                  <a:lnTo>
                    <a:pt x="70544" y="170035"/>
                  </a:lnTo>
                  <a:cubicBezTo>
                    <a:pt x="79401" y="169790"/>
                    <a:pt x="92306" y="169300"/>
                    <a:pt x="99139" y="169300"/>
                  </a:cubicBezTo>
                  <a:cubicBezTo>
                    <a:pt x="105718" y="169300"/>
                    <a:pt x="118877" y="169790"/>
                    <a:pt x="127480" y="170035"/>
                  </a:cubicBezTo>
                  <a:lnTo>
                    <a:pt x="127480" y="162443"/>
                  </a:lnTo>
                  <a:cubicBezTo>
                    <a:pt x="114322" y="162443"/>
                    <a:pt x="107995" y="162443"/>
                    <a:pt x="107742" y="155096"/>
                  </a:cubicBezTo>
                  <a:lnTo>
                    <a:pt x="107742" y="108323"/>
                  </a:lnTo>
                  <a:cubicBezTo>
                    <a:pt x="107742" y="87262"/>
                    <a:pt x="107742" y="79671"/>
                    <a:pt x="99898" y="70855"/>
                  </a:cubicBezTo>
                  <a:cubicBezTo>
                    <a:pt x="96355" y="66692"/>
                    <a:pt x="88004" y="61794"/>
                    <a:pt x="73327" y="61794"/>
                  </a:cubicBezTo>
                  <a:cubicBezTo>
                    <a:pt x="52071" y="61794"/>
                    <a:pt x="40937" y="76487"/>
                    <a:pt x="36635" y="85793"/>
                  </a:cubicBezTo>
                  <a:lnTo>
                    <a:pt x="36635" y="82"/>
                  </a:lnTo>
                  <a:lnTo>
                    <a:pt x="196" y="2776"/>
                  </a:lnTo>
                  <a:lnTo>
                    <a:pt x="196" y="10367"/>
                  </a:lnTo>
                  <a:cubicBezTo>
                    <a:pt x="17909" y="10367"/>
                    <a:pt x="19934" y="12082"/>
                    <a:pt x="19934" y="24081"/>
                  </a:cubicBezTo>
                  <a:lnTo>
                    <a:pt x="19934" y="151423"/>
                  </a:lnTo>
                  <a:close/>
                </a:path>
              </a:pathLst>
            </a:custGeom>
            <a:solidFill>
              <a:srgbClr val="000000"/>
            </a:solidFill>
            <a:ln w="2540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ED7C4453-88CA-CA02-7D9A-87E000EA50CC}"/>
                </a:ext>
              </a:extLst>
            </p:cNvPr>
            <p:cNvSpPr/>
            <p:nvPr>
              <p:custDataLst>
                <p:tags r:id="rId8"/>
              </p:custDataLst>
            </p:nvPr>
          </p:nvSpPr>
          <p:spPr>
            <a:xfrm>
              <a:off x="7672518" y="4375574"/>
              <a:ext cx="58707" cy="244888"/>
            </a:xfrm>
            <a:custGeom>
              <a:avLst/>
              <a:gdLst>
                <a:gd name="connsiteX0" fmla="*/ 58909 w 58707"/>
                <a:gd name="connsiteY0" fmla="*/ 242521 h 244888"/>
                <a:gd name="connsiteX1" fmla="*/ 54607 w 58707"/>
                <a:gd name="connsiteY1" fmla="*/ 237134 h 244888"/>
                <a:gd name="connsiteX2" fmla="*/ 14878 w 58707"/>
                <a:gd name="connsiteY2" fmla="*/ 122526 h 244888"/>
                <a:gd name="connsiteX3" fmla="*/ 55619 w 58707"/>
                <a:gd name="connsiteY3" fmla="*/ 6694 h 244888"/>
                <a:gd name="connsiteX4" fmla="*/ 58909 w 58707"/>
                <a:gd name="connsiteY4" fmla="*/ 2531 h 244888"/>
                <a:gd name="connsiteX5" fmla="*/ 56378 w 58707"/>
                <a:gd name="connsiteY5" fmla="*/ 82 h 244888"/>
                <a:gd name="connsiteX6" fmla="*/ 16143 w 58707"/>
                <a:gd name="connsiteY6" fmla="*/ 47835 h 244888"/>
                <a:gd name="connsiteX7" fmla="*/ 201 w 58707"/>
                <a:gd name="connsiteY7" fmla="*/ 122526 h 244888"/>
                <a:gd name="connsiteX8" fmla="*/ 16902 w 58707"/>
                <a:gd name="connsiteY8" fmla="*/ 198931 h 244888"/>
                <a:gd name="connsiteX9" fmla="*/ 56378 w 58707"/>
                <a:gd name="connsiteY9" fmla="*/ 244970 h 244888"/>
                <a:gd name="connsiteX10" fmla="*/ 58909 w 58707"/>
                <a:gd name="connsiteY10" fmla="*/ 242521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8909" y="242521"/>
                  </a:moveTo>
                  <a:cubicBezTo>
                    <a:pt x="58909" y="241787"/>
                    <a:pt x="58909" y="241297"/>
                    <a:pt x="54607" y="237134"/>
                  </a:cubicBezTo>
                  <a:cubicBezTo>
                    <a:pt x="22976" y="206278"/>
                    <a:pt x="14878" y="159994"/>
                    <a:pt x="14878" y="122526"/>
                  </a:cubicBezTo>
                  <a:cubicBezTo>
                    <a:pt x="14878" y="79916"/>
                    <a:pt x="24494" y="37305"/>
                    <a:pt x="55619" y="6694"/>
                  </a:cubicBezTo>
                  <a:cubicBezTo>
                    <a:pt x="58909" y="3755"/>
                    <a:pt x="58909" y="3266"/>
                    <a:pt x="58909" y="2531"/>
                  </a:cubicBezTo>
                  <a:cubicBezTo>
                    <a:pt x="58909" y="817"/>
                    <a:pt x="57897" y="82"/>
                    <a:pt x="56378" y="82"/>
                  </a:cubicBezTo>
                  <a:cubicBezTo>
                    <a:pt x="53848" y="82"/>
                    <a:pt x="31073" y="16735"/>
                    <a:pt x="16143" y="47835"/>
                  </a:cubicBezTo>
                  <a:cubicBezTo>
                    <a:pt x="3238" y="74773"/>
                    <a:pt x="201" y="101956"/>
                    <a:pt x="201" y="122526"/>
                  </a:cubicBezTo>
                  <a:cubicBezTo>
                    <a:pt x="201" y="141627"/>
                    <a:pt x="2985" y="171259"/>
                    <a:pt x="16902" y="198931"/>
                  </a:cubicBezTo>
                  <a:cubicBezTo>
                    <a:pt x="32086" y="229053"/>
                    <a:pt x="53848" y="244970"/>
                    <a:pt x="56378" y="244970"/>
                  </a:cubicBezTo>
                  <a:cubicBezTo>
                    <a:pt x="57897" y="244970"/>
                    <a:pt x="58909" y="244236"/>
                    <a:pt x="58909" y="242521"/>
                  </a:cubicBez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D01CD99C-A0DC-EDB0-5A0C-09D9500A2BD4}"/>
                </a:ext>
              </a:extLst>
            </p:cNvPr>
            <p:cNvSpPr/>
            <p:nvPr>
              <p:custDataLst>
                <p:tags r:id="rId9"/>
              </p:custDataLst>
            </p:nvPr>
          </p:nvSpPr>
          <p:spPr>
            <a:xfrm>
              <a:off x="7762323" y="4391247"/>
              <a:ext cx="288984" cy="172156"/>
            </a:xfrm>
            <a:custGeom>
              <a:avLst/>
              <a:gdLst>
                <a:gd name="connsiteX0" fmla="*/ 259582 w 288984"/>
                <a:gd name="connsiteY0" fmla="*/ 20898 h 172156"/>
                <a:gd name="connsiteX1" fmla="*/ 281598 w 288984"/>
                <a:gd name="connsiteY1" fmla="*/ 11592 h 172156"/>
                <a:gd name="connsiteX2" fmla="*/ 289189 w 288984"/>
                <a:gd name="connsiteY2" fmla="*/ 4490 h 172156"/>
                <a:gd name="connsiteX3" fmla="*/ 284634 w 288984"/>
                <a:gd name="connsiteY3" fmla="*/ 82 h 172156"/>
                <a:gd name="connsiteX4" fmla="*/ 263125 w 288984"/>
                <a:gd name="connsiteY4" fmla="*/ 817 h 172156"/>
                <a:gd name="connsiteX5" fmla="*/ 234024 w 288984"/>
                <a:gd name="connsiteY5" fmla="*/ 82 h 172156"/>
                <a:gd name="connsiteX6" fmla="*/ 227192 w 288984"/>
                <a:gd name="connsiteY6" fmla="*/ 7184 h 172156"/>
                <a:gd name="connsiteX7" fmla="*/ 233518 w 288984"/>
                <a:gd name="connsiteY7" fmla="*/ 11592 h 172156"/>
                <a:gd name="connsiteX8" fmla="*/ 251232 w 288984"/>
                <a:gd name="connsiteY8" fmla="*/ 14286 h 172156"/>
                <a:gd name="connsiteX9" fmla="*/ 178100 w 288984"/>
                <a:gd name="connsiteY9" fmla="*/ 126200 h 172156"/>
                <a:gd name="connsiteX10" fmla="*/ 162917 w 288984"/>
                <a:gd name="connsiteY10" fmla="*/ 12816 h 172156"/>
                <a:gd name="connsiteX11" fmla="*/ 179365 w 288984"/>
                <a:gd name="connsiteY11" fmla="*/ 11592 h 172156"/>
                <a:gd name="connsiteX12" fmla="*/ 188728 w 288984"/>
                <a:gd name="connsiteY12" fmla="*/ 4490 h 172156"/>
                <a:gd name="connsiteX13" fmla="*/ 183414 w 288984"/>
                <a:gd name="connsiteY13" fmla="*/ 82 h 172156"/>
                <a:gd name="connsiteX14" fmla="*/ 146215 w 288984"/>
                <a:gd name="connsiteY14" fmla="*/ 817 h 172156"/>
                <a:gd name="connsiteX15" fmla="*/ 130020 w 288984"/>
                <a:gd name="connsiteY15" fmla="*/ 572 h 172156"/>
                <a:gd name="connsiteX16" fmla="*/ 113066 w 288984"/>
                <a:gd name="connsiteY16" fmla="*/ 82 h 172156"/>
                <a:gd name="connsiteX17" fmla="*/ 106233 w 288984"/>
                <a:gd name="connsiteY17" fmla="*/ 7184 h 172156"/>
                <a:gd name="connsiteX18" fmla="*/ 114584 w 288984"/>
                <a:gd name="connsiteY18" fmla="*/ 11592 h 172156"/>
                <a:gd name="connsiteX19" fmla="*/ 126730 w 288984"/>
                <a:gd name="connsiteY19" fmla="*/ 12082 h 172156"/>
                <a:gd name="connsiteX20" fmla="*/ 130020 w 288984"/>
                <a:gd name="connsiteY20" fmla="*/ 36570 h 172156"/>
                <a:gd name="connsiteX21" fmla="*/ 127996 w 288984"/>
                <a:gd name="connsiteY21" fmla="*/ 40489 h 172156"/>
                <a:gd name="connsiteX22" fmla="*/ 72071 w 288984"/>
                <a:gd name="connsiteY22" fmla="*/ 126200 h 172156"/>
                <a:gd name="connsiteX23" fmla="*/ 56888 w 288984"/>
                <a:gd name="connsiteY23" fmla="*/ 12816 h 172156"/>
                <a:gd name="connsiteX24" fmla="*/ 73337 w 288984"/>
                <a:gd name="connsiteY24" fmla="*/ 11592 h 172156"/>
                <a:gd name="connsiteX25" fmla="*/ 80675 w 288984"/>
                <a:gd name="connsiteY25" fmla="*/ 10123 h 172156"/>
                <a:gd name="connsiteX26" fmla="*/ 82700 w 288984"/>
                <a:gd name="connsiteY26" fmla="*/ 4490 h 172156"/>
                <a:gd name="connsiteX27" fmla="*/ 77386 w 288984"/>
                <a:gd name="connsiteY27" fmla="*/ 82 h 172156"/>
                <a:gd name="connsiteX28" fmla="*/ 39934 w 288984"/>
                <a:gd name="connsiteY28" fmla="*/ 817 h 172156"/>
                <a:gd name="connsiteX29" fmla="*/ 23739 w 288984"/>
                <a:gd name="connsiteY29" fmla="*/ 572 h 172156"/>
                <a:gd name="connsiteX30" fmla="*/ 7037 w 288984"/>
                <a:gd name="connsiteY30" fmla="*/ 82 h 172156"/>
                <a:gd name="connsiteX31" fmla="*/ 205 w 288984"/>
                <a:gd name="connsiteY31" fmla="*/ 7184 h 172156"/>
                <a:gd name="connsiteX32" fmla="*/ 8556 w 288984"/>
                <a:gd name="connsiteY32" fmla="*/ 11592 h 172156"/>
                <a:gd name="connsiteX33" fmla="*/ 20702 w 288984"/>
                <a:gd name="connsiteY33" fmla="*/ 12082 h 172156"/>
                <a:gd name="connsiteX34" fmla="*/ 41199 w 288984"/>
                <a:gd name="connsiteY34" fmla="*/ 164892 h 172156"/>
                <a:gd name="connsiteX35" fmla="*/ 48538 w 288984"/>
                <a:gd name="connsiteY35" fmla="*/ 172239 h 172156"/>
                <a:gd name="connsiteX36" fmla="*/ 59166 w 288984"/>
                <a:gd name="connsiteY36" fmla="*/ 165871 h 172156"/>
                <a:gd name="connsiteX37" fmla="*/ 132298 w 288984"/>
                <a:gd name="connsiteY37" fmla="*/ 53468 h 172156"/>
                <a:gd name="connsiteX38" fmla="*/ 147228 w 288984"/>
                <a:gd name="connsiteY38" fmla="*/ 164892 h 172156"/>
                <a:gd name="connsiteX39" fmla="*/ 154819 w 288984"/>
                <a:gd name="connsiteY39" fmla="*/ 172239 h 172156"/>
                <a:gd name="connsiteX40" fmla="*/ 165194 w 288984"/>
                <a:gd name="connsiteY40" fmla="*/ 165871 h 172156"/>
                <a:gd name="connsiteX41" fmla="*/ 259582 w 288984"/>
                <a:gd name="connsiteY41" fmla="*/ 20898 h 17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2156">
                  <a:moveTo>
                    <a:pt x="259582" y="20898"/>
                  </a:moveTo>
                  <a:cubicBezTo>
                    <a:pt x="262619" y="16245"/>
                    <a:pt x="265656" y="11837"/>
                    <a:pt x="281598" y="11592"/>
                  </a:cubicBezTo>
                  <a:cubicBezTo>
                    <a:pt x="284634" y="11592"/>
                    <a:pt x="289189" y="11592"/>
                    <a:pt x="289189" y="4490"/>
                  </a:cubicBezTo>
                  <a:cubicBezTo>
                    <a:pt x="289189" y="2286"/>
                    <a:pt x="287165" y="82"/>
                    <a:pt x="284634" y="82"/>
                  </a:cubicBezTo>
                  <a:cubicBezTo>
                    <a:pt x="277802" y="82"/>
                    <a:pt x="270210" y="817"/>
                    <a:pt x="263125" y="817"/>
                  </a:cubicBezTo>
                  <a:cubicBezTo>
                    <a:pt x="253509" y="817"/>
                    <a:pt x="243387" y="82"/>
                    <a:pt x="234024" y="82"/>
                  </a:cubicBezTo>
                  <a:cubicBezTo>
                    <a:pt x="232000" y="82"/>
                    <a:pt x="227192" y="82"/>
                    <a:pt x="227192" y="7184"/>
                  </a:cubicBezTo>
                  <a:cubicBezTo>
                    <a:pt x="227192" y="11592"/>
                    <a:pt x="231747" y="11592"/>
                    <a:pt x="233518" y="11592"/>
                  </a:cubicBezTo>
                  <a:cubicBezTo>
                    <a:pt x="234530" y="11592"/>
                    <a:pt x="244652" y="11592"/>
                    <a:pt x="251232" y="14286"/>
                  </a:cubicBezTo>
                  <a:lnTo>
                    <a:pt x="178100" y="126200"/>
                  </a:lnTo>
                  <a:lnTo>
                    <a:pt x="162917" y="12816"/>
                  </a:lnTo>
                  <a:cubicBezTo>
                    <a:pt x="167725" y="11837"/>
                    <a:pt x="175569" y="11592"/>
                    <a:pt x="179365" y="11592"/>
                  </a:cubicBezTo>
                  <a:cubicBezTo>
                    <a:pt x="184679" y="11592"/>
                    <a:pt x="188728" y="11592"/>
                    <a:pt x="188728" y="4490"/>
                  </a:cubicBezTo>
                  <a:cubicBezTo>
                    <a:pt x="188728" y="4245"/>
                    <a:pt x="188728" y="82"/>
                    <a:pt x="183414" y="82"/>
                  </a:cubicBezTo>
                  <a:cubicBezTo>
                    <a:pt x="175063" y="82"/>
                    <a:pt x="154566" y="817"/>
                    <a:pt x="146215" y="817"/>
                  </a:cubicBezTo>
                  <a:cubicBezTo>
                    <a:pt x="140901" y="817"/>
                    <a:pt x="135334" y="572"/>
                    <a:pt x="130020" y="572"/>
                  </a:cubicBezTo>
                  <a:cubicBezTo>
                    <a:pt x="122682" y="572"/>
                    <a:pt x="113572" y="82"/>
                    <a:pt x="113066" y="82"/>
                  </a:cubicBezTo>
                  <a:cubicBezTo>
                    <a:pt x="111294" y="82"/>
                    <a:pt x="106233" y="82"/>
                    <a:pt x="106233" y="7184"/>
                  </a:cubicBezTo>
                  <a:cubicBezTo>
                    <a:pt x="106233" y="11592"/>
                    <a:pt x="110535" y="11592"/>
                    <a:pt x="114584" y="11592"/>
                  </a:cubicBezTo>
                  <a:cubicBezTo>
                    <a:pt x="118380" y="11592"/>
                    <a:pt x="123441" y="11837"/>
                    <a:pt x="126730" y="12082"/>
                  </a:cubicBezTo>
                  <a:lnTo>
                    <a:pt x="130020" y="36570"/>
                  </a:lnTo>
                  <a:cubicBezTo>
                    <a:pt x="130020" y="37305"/>
                    <a:pt x="130020" y="37795"/>
                    <a:pt x="127996" y="40489"/>
                  </a:cubicBezTo>
                  <a:lnTo>
                    <a:pt x="72071" y="126200"/>
                  </a:lnTo>
                  <a:lnTo>
                    <a:pt x="56888" y="12816"/>
                  </a:lnTo>
                  <a:cubicBezTo>
                    <a:pt x="61696" y="11837"/>
                    <a:pt x="69541" y="11592"/>
                    <a:pt x="73337" y="11592"/>
                  </a:cubicBezTo>
                  <a:cubicBezTo>
                    <a:pt x="79157" y="11592"/>
                    <a:pt x="79410" y="11347"/>
                    <a:pt x="80675" y="10123"/>
                  </a:cubicBezTo>
                  <a:cubicBezTo>
                    <a:pt x="82193" y="8898"/>
                    <a:pt x="82700" y="4735"/>
                    <a:pt x="82700" y="4490"/>
                  </a:cubicBezTo>
                  <a:cubicBezTo>
                    <a:pt x="82700" y="4245"/>
                    <a:pt x="82700" y="82"/>
                    <a:pt x="77386" y="82"/>
                  </a:cubicBezTo>
                  <a:cubicBezTo>
                    <a:pt x="69035" y="82"/>
                    <a:pt x="48285" y="817"/>
                    <a:pt x="39934" y="817"/>
                  </a:cubicBezTo>
                  <a:cubicBezTo>
                    <a:pt x="34620" y="817"/>
                    <a:pt x="29053" y="572"/>
                    <a:pt x="23739" y="572"/>
                  </a:cubicBezTo>
                  <a:cubicBezTo>
                    <a:pt x="16906" y="572"/>
                    <a:pt x="7290" y="82"/>
                    <a:pt x="7037" y="82"/>
                  </a:cubicBezTo>
                  <a:cubicBezTo>
                    <a:pt x="5013" y="82"/>
                    <a:pt x="205" y="82"/>
                    <a:pt x="205" y="7184"/>
                  </a:cubicBezTo>
                  <a:cubicBezTo>
                    <a:pt x="205" y="11592"/>
                    <a:pt x="4254" y="11592"/>
                    <a:pt x="8556" y="11592"/>
                  </a:cubicBezTo>
                  <a:cubicBezTo>
                    <a:pt x="12351" y="11592"/>
                    <a:pt x="17412" y="11837"/>
                    <a:pt x="20702" y="12082"/>
                  </a:cubicBezTo>
                  <a:lnTo>
                    <a:pt x="41199" y="164892"/>
                  </a:lnTo>
                  <a:cubicBezTo>
                    <a:pt x="41958" y="169790"/>
                    <a:pt x="42464" y="172239"/>
                    <a:pt x="48538" y="172239"/>
                  </a:cubicBezTo>
                  <a:cubicBezTo>
                    <a:pt x="53852" y="172239"/>
                    <a:pt x="56129" y="170524"/>
                    <a:pt x="59166" y="165871"/>
                  </a:cubicBezTo>
                  <a:lnTo>
                    <a:pt x="132298" y="53468"/>
                  </a:lnTo>
                  <a:lnTo>
                    <a:pt x="147228" y="164892"/>
                  </a:lnTo>
                  <a:cubicBezTo>
                    <a:pt x="147987" y="170524"/>
                    <a:pt x="148746" y="172239"/>
                    <a:pt x="154819" y="172239"/>
                  </a:cubicBezTo>
                  <a:cubicBezTo>
                    <a:pt x="160386" y="172239"/>
                    <a:pt x="162411" y="170279"/>
                    <a:pt x="165194" y="165871"/>
                  </a:cubicBezTo>
                  <a:lnTo>
                    <a:pt x="259582" y="20898"/>
                  </a:ln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9C9697FB-91C0-0DB3-6AC6-BED0AC024E9D}"/>
                </a:ext>
              </a:extLst>
            </p:cNvPr>
            <p:cNvSpPr/>
            <p:nvPr>
              <p:custDataLst>
                <p:tags r:id="rId10"/>
              </p:custDataLst>
            </p:nvPr>
          </p:nvSpPr>
          <p:spPr>
            <a:xfrm>
              <a:off x="8033278" y="4477006"/>
              <a:ext cx="91047" cy="120680"/>
            </a:xfrm>
            <a:custGeom>
              <a:avLst/>
              <a:gdLst>
                <a:gd name="connsiteX0" fmla="*/ 90555 w 91047"/>
                <a:gd name="connsiteY0" fmla="*/ 5226 h 120680"/>
                <a:gd name="connsiteX1" fmla="*/ 91264 w 91047"/>
                <a:gd name="connsiteY1" fmla="*/ 2484 h 120680"/>
                <a:gd name="connsiteX2" fmla="*/ 88429 w 91047"/>
                <a:gd name="connsiteY2" fmla="*/ 84 h 120680"/>
                <a:gd name="connsiteX3" fmla="*/ 65756 w 91047"/>
                <a:gd name="connsiteY3" fmla="*/ 1798 h 120680"/>
                <a:gd name="connsiteX4" fmla="*/ 61859 w 91047"/>
                <a:gd name="connsiteY4" fmla="*/ 5741 h 120680"/>
                <a:gd name="connsiteX5" fmla="*/ 66465 w 91047"/>
                <a:gd name="connsiteY5" fmla="*/ 8140 h 120680"/>
                <a:gd name="connsiteX6" fmla="*/ 74967 w 91047"/>
                <a:gd name="connsiteY6" fmla="*/ 10712 h 120680"/>
                <a:gd name="connsiteX7" fmla="*/ 74259 w 91047"/>
                <a:gd name="connsiteY7" fmla="*/ 14483 h 120680"/>
                <a:gd name="connsiteX8" fmla="*/ 64162 w 91047"/>
                <a:gd name="connsiteY8" fmla="*/ 53567 h 120680"/>
                <a:gd name="connsiteX9" fmla="*/ 45917 w 91047"/>
                <a:gd name="connsiteY9" fmla="*/ 43453 h 120680"/>
                <a:gd name="connsiteX10" fmla="*/ 216 w 91047"/>
                <a:gd name="connsiteY10" fmla="*/ 92309 h 120680"/>
                <a:gd name="connsiteX11" fmla="*/ 26963 w 91047"/>
                <a:gd name="connsiteY11" fmla="*/ 120765 h 120680"/>
                <a:gd name="connsiteX12" fmla="*/ 52117 w 91047"/>
                <a:gd name="connsiteY12" fmla="*/ 108765 h 120680"/>
                <a:gd name="connsiteX13" fmla="*/ 70362 w 91047"/>
                <a:gd name="connsiteY13" fmla="*/ 120765 h 120680"/>
                <a:gd name="connsiteX14" fmla="*/ 84355 w 91047"/>
                <a:gd name="connsiteY14" fmla="*/ 111679 h 120680"/>
                <a:gd name="connsiteX15" fmla="*/ 90555 w 91047"/>
                <a:gd name="connsiteY15" fmla="*/ 94537 h 120680"/>
                <a:gd name="connsiteX16" fmla="*/ 87721 w 91047"/>
                <a:gd name="connsiteY16" fmla="*/ 92309 h 120680"/>
                <a:gd name="connsiteX17" fmla="*/ 83824 w 91047"/>
                <a:gd name="connsiteY17" fmla="*/ 97623 h 120680"/>
                <a:gd name="connsiteX18" fmla="*/ 70893 w 91047"/>
                <a:gd name="connsiteY18" fmla="*/ 115965 h 120680"/>
                <a:gd name="connsiteX19" fmla="*/ 65048 w 91047"/>
                <a:gd name="connsiteY19" fmla="*/ 107565 h 120680"/>
                <a:gd name="connsiteX20" fmla="*/ 65933 w 91047"/>
                <a:gd name="connsiteY20" fmla="*/ 100537 h 120680"/>
                <a:gd name="connsiteX21" fmla="*/ 90555 w 91047"/>
                <a:gd name="connsiteY21" fmla="*/ 5226 h 120680"/>
                <a:gd name="connsiteX22" fmla="*/ 52825 w 91047"/>
                <a:gd name="connsiteY22" fmla="*/ 97623 h 120680"/>
                <a:gd name="connsiteX23" fmla="*/ 43791 w 91047"/>
                <a:gd name="connsiteY23" fmla="*/ 109108 h 120680"/>
                <a:gd name="connsiteX24" fmla="*/ 27495 w 91047"/>
                <a:gd name="connsiteY24" fmla="*/ 115965 h 120680"/>
                <a:gd name="connsiteX25" fmla="*/ 14564 w 91047"/>
                <a:gd name="connsiteY25" fmla="*/ 99337 h 120680"/>
                <a:gd name="connsiteX26" fmla="*/ 23775 w 91047"/>
                <a:gd name="connsiteY26" fmla="*/ 64538 h 120680"/>
                <a:gd name="connsiteX27" fmla="*/ 45917 w 91047"/>
                <a:gd name="connsiteY27" fmla="*/ 48253 h 120680"/>
                <a:gd name="connsiteX28" fmla="*/ 61682 w 91047"/>
                <a:gd name="connsiteY28" fmla="*/ 63167 h 120680"/>
                <a:gd name="connsiteX29" fmla="*/ 61151 w 91047"/>
                <a:gd name="connsiteY29" fmla="*/ 65567 h 120680"/>
                <a:gd name="connsiteX30" fmla="*/ 52825 w 91047"/>
                <a:gd name="connsiteY30" fmla="*/ 97623 h 1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0680">
                  <a:moveTo>
                    <a:pt x="90555" y="5226"/>
                  </a:moveTo>
                  <a:cubicBezTo>
                    <a:pt x="90732" y="4883"/>
                    <a:pt x="91264" y="2655"/>
                    <a:pt x="91264" y="2484"/>
                  </a:cubicBezTo>
                  <a:cubicBezTo>
                    <a:pt x="91264" y="1626"/>
                    <a:pt x="90555" y="84"/>
                    <a:pt x="88429" y="84"/>
                  </a:cubicBezTo>
                  <a:cubicBezTo>
                    <a:pt x="84887" y="84"/>
                    <a:pt x="70184" y="1455"/>
                    <a:pt x="65756" y="1798"/>
                  </a:cubicBezTo>
                  <a:cubicBezTo>
                    <a:pt x="64339" y="1969"/>
                    <a:pt x="61859" y="2141"/>
                    <a:pt x="61859" y="5741"/>
                  </a:cubicBezTo>
                  <a:cubicBezTo>
                    <a:pt x="61859" y="8140"/>
                    <a:pt x="64339" y="8140"/>
                    <a:pt x="66465" y="8140"/>
                  </a:cubicBezTo>
                  <a:cubicBezTo>
                    <a:pt x="74967" y="8140"/>
                    <a:pt x="74967" y="9340"/>
                    <a:pt x="74967" y="10712"/>
                  </a:cubicBezTo>
                  <a:cubicBezTo>
                    <a:pt x="74967" y="11912"/>
                    <a:pt x="74613" y="12940"/>
                    <a:pt x="74259" y="14483"/>
                  </a:cubicBezTo>
                  <a:lnTo>
                    <a:pt x="64162" y="53567"/>
                  </a:lnTo>
                  <a:cubicBezTo>
                    <a:pt x="60442" y="47910"/>
                    <a:pt x="54419" y="43453"/>
                    <a:pt x="45917" y="43453"/>
                  </a:cubicBezTo>
                  <a:cubicBezTo>
                    <a:pt x="23243" y="43453"/>
                    <a:pt x="216" y="67624"/>
                    <a:pt x="216" y="92309"/>
                  </a:cubicBezTo>
                  <a:cubicBezTo>
                    <a:pt x="216" y="108936"/>
                    <a:pt x="11730" y="120765"/>
                    <a:pt x="26963" y="120765"/>
                  </a:cubicBezTo>
                  <a:cubicBezTo>
                    <a:pt x="36529" y="120765"/>
                    <a:pt x="45031" y="115450"/>
                    <a:pt x="52117" y="108765"/>
                  </a:cubicBezTo>
                  <a:cubicBezTo>
                    <a:pt x="55482" y="119050"/>
                    <a:pt x="65756" y="120765"/>
                    <a:pt x="70362" y="120765"/>
                  </a:cubicBezTo>
                  <a:cubicBezTo>
                    <a:pt x="76738" y="120765"/>
                    <a:pt x="81167" y="116993"/>
                    <a:pt x="84355" y="111679"/>
                  </a:cubicBezTo>
                  <a:cubicBezTo>
                    <a:pt x="88252" y="104994"/>
                    <a:pt x="90555" y="95223"/>
                    <a:pt x="90555" y="94537"/>
                  </a:cubicBezTo>
                  <a:cubicBezTo>
                    <a:pt x="90555" y="92309"/>
                    <a:pt x="88252" y="92309"/>
                    <a:pt x="87721" y="92309"/>
                  </a:cubicBezTo>
                  <a:cubicBezTo>
                    <a:pt x="85241" y="92309"/>
                    <a:pt x="85064" y="92994"/>
                    <a:pt x="83824" y="97623"/>
                  </a:cubicBezTo>
                  <a:cubicBezTo>
                    <a:pt x="81698" y="105851"/>
                    <a:pt x="78333" y="115965"/>
                    <a:pt x="70893" y="115965"/>
                  </a:cubicBezTo>
                  <a:cubicBezTo>
                    <a:pt x="66287" y="115965"/>
                    <a:pt x="65048" y="112193"/>
                    <a:pt x="65048" y="107565"/>
                  </a:cubicBezTo>
                  <a:cubicBezTo>
                    <a:pt x="65048" y="104308"/>
                    <a:pt x="65402" y="102765"/>
                    <a:pt x="65933" y="100537"/>
                  </a:cubicBezTo>
                  <a:lnTo>
                    <a:pt x="90555" y="5226"/>
                  </a:lnTo>
                  <a:close/>
                  <a:moveTo>
                    <a:pt x="52825" y="97623"/>
                  </a:moveTo>
                  <a:cubicBezTo>
                    <a:pt x="51585" y="102422"/>
                    <a:pt x="47688" y="105851"/>
                    <a:pt x="43791" y="109108"/>
                  </a:cubicBezTo>
                  <a:cubicBezTo>
                    <a:pt x="42197" y="110479"/>
                    <a:pt x="35112" y="115965"/>
                    <a:pt x="27495" y="115965"/>
                  </a:cubicBezTo>
                  <a:cubicBezTo>
                    <a:pt x="20941" y="115965"/>
                    <a:pt x="14564" y="111508"/>
                    <a:pt x="14564" y="99337"/>
                  </a:cubicBezTo>
                  <a:cubicBezTo>
                    <a:pt x="14564" y="90251"/>
                    <a:pt x="19701" y="71395"/>
                    <a:pt x="23775" y="64538"/>
                  </a:cubicBezTo>
                  <a:cubicBezTo>
                    <a:pt x="31923" y="50824"/>
                    <a:pt x="40957" y="48253"/>
                    <a:pt x="45917" y="48253"/>
                  </a:cubicBezTo>
                  <a:cubicBezTo>
                    <a:pt x="58316" y="48253"/>
                    <a:pt x="61682" y="61281"/>
                    <a:pt x="61682" y="63167"/>
                  </a:cubicBezTo>
                  <a:cubicBezTo>
                    <a:pt x="61682" y="63853"/>
                    <a:pt x="61328" y="65052"/>
                    <a:pt x="61151" y="65567"/>
                  </a:cubicBezTo>
                  <a:lnTo>
                    <a:pt x="52825" y="97623"/>
                  </a:ln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4EBDB548-C3F1-35E3-321B-DC2815781912}"/>
                </a:ext>
              </a:extLst>
            </p:cNvPr>
            <p:cNvSpPr/>
            <p:nvPr>
              <p:custDataLst>
                <p:tags r:id="rId11"/>
              </p:custDataLst>
            </p:nvPr>
          </p:nvSpPr>
          <p:spPr>
            <a:xfrm>
              <a:off x="8290749" y="4230476"/>
              <a:ext cx="83506" cy="163095"/>
            </a:xfrm>
            <a:custGeom>
              <a:avLst/>
              <a:gdLst>
                <a:gd name="connsiteX0" fmla="*/ 52101 w 83506"/>
                <a:gd name="connsiteY0" fmla="*/ 6442 h 163095"/>
                <a:gd name="connsiteX1" fmla="*/ 46281 w 83506"/>
                <a:gd name="connsiteY1" fmla="*/ 75 h 163095"/>
                <a:gd name="connsiteX2" fmla="*/ 226 w 83506"/>
                <a:gd name="connsiteY2" fmla="*/ 15748 h 163095"/>
                <a:gd name="connsiteX3" fmla="*/ 226 w 83506"/>
                <a:gd name="connsiteY3" fmla="*/ 23340 h 163095"/>
                <a:gd name="connsiteX4" fmla="*/ 33375 w 83506"/>
                <a:gd name="connsiteY4" fmla="*/ 16973 h 163095"/>
                <a:gd name="connsiteX5" fmla="*/ 33375 w 83506"/>
                <a:gd name="connsiteY5" fmla="*/ 143825 h 163095"/>
                <a:gd name="connsiteX6" fmla="*/ 9841 w 83506"/>
                <a:gd name="connsiteY6" fmla="*/ 155579 h 163095"/>
                <a:gd name="connsiteX7" fmla="*/ 1744 w 83506"/>
                <a:gd name="connsiteY7" fmla="*/ 155579 h 163095"/>
                <a:gd name="connsiteX8" fmla="*/ 1744 w 83506"/>
                <a:gd name="connsiteY8" fmla="*/ 163171 h 163095"/>
                <a:gd name="connsiteX9" fmla="*/ 42738 w 83506"/>
                <a:gd name="connsiteY9" fmla="*/ 162436 h 163095"/>
                <a:gd name="connsiteX10" fmla="*/ 83732 w 83506"/>
                <a:gd name="connsiteY10" fmla="*/ 163171 h 163095"/>
                <a:gd name="connsiteX11" fmla="*/ 83732 w 83506"/>
                <a:gd name="connsiteY11" fmla="*/ 155579 h 163095"/>
                <a:gd name="connsiteX12" fmla="*/ 75635 w 83506"/>
                <a:gd name="connsiteY12" fmla="*/ 155579 h 163095"/>
                <a:gd name="connsiteX13" fmla="*/ 52101 w 83506"/>
                <a:gd name="connsiteY13" fmla="*/ 143825 h 163095"/>
                <a:gd name="connsiteX14" fmla="*/ 52101 w 83506"/>
                <a:gd name="connsiteY14" fmla="*/ 6442 h 16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3095">
                  <a:moveTo>
                    <a:pt x="52101" y="6442"/>
                  </a:moveTo>
                  <a:cubicBezTo>
                    <a:pt x="52101" y="565"/>
                    <a:pt x="52101" y="75"/>
                    <a:pt x="46281" y="75"/>
                  </a:cubicBezTo>
                  <a:cubicBezTo>
                    <a:pt x="30592" y="15748"/>
                    <a:pt x="8323" y="15748"/>
                    <a:pt x="226" y="15748"/>
                  </a:cubicBezTo>
                  <a:lnTo>
                    <a:pt x="226" y="23340"/>
                  </a:lnTo>
                  <a:cubicBezTo>
                    <a:pt x="5287" y="23340"/>
                    <a:pt x="20217" y="23340"/>
                    <a:pt x="33375" y="16973"/>
                  </a:cubicBezTo>
                  <a:lnTo>
                    <a:pt x="33375" y="143825"/>
                  </a:lnTo>
                  <a:cubicBezTo>
                    <a:pt x="33375" y="152641"/>
                    <a:pt x="32616" y="155579"/>
                    <a:pt x="9841" y="155579"/>
                  </a:cubicBezTo>
                  <a:lnTo>
                    <a:pt x="1744" y="155579"/>
                  </a:lnTo>
                  <a:lnTo>
                    <a:pt x="1744" y="163171"/>
                  </a:lnTo>
                  <a:cubicBezTo>
                    <a:pt x="10601" y="162436"/>
                    <a:pt x="32616" y="162436"/>
                    <a:pt x="42738" y="162436"/>
                  </a:cubicBezTo>
                  <a:cubicBezTo>
                    <a:pt x="52860" y="162436"/>
                    <a:pt x="74876" y="162436"/>
                    <a:pt x="83732" y="163171"/>
                  </a:cubicBezTo>
                  <a:lnTo>
                    <a:pt x="83732" y="155579"/>
                  </a:lnTo>
                  <a:lnTo>
                    <a:pt x="75635" y="155579"/>
                  </a:lnTo>
                  <a:cubicBezTo>
                    <a:pt x="52860" y="155579"/>
                    <a:pt x="52101" y="152886"/>
                    <a:pt x="52101" y="143825"/>
                  </a:cubicBezTo>
                  <a:lnTo>
                    <a:pt x="52101" y="6442"/>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0BCFEB2-9323-37B7-CF00-3D18EF6E4BFC}"/>
                </a:ext>
              </a:extLst>
            </p:cNvPr>
            <p:cNvSpPr/>
            <p:nvPr>
              <p:custDataLst>
                <p:tags r:id="rId12"/>
              </p:custDataLst>
            </p:nvPr>
          </p:nvSpPr>
          <p:spPr>
            <a:xfrm>
              <a:off x="8170833" y="4493120"/>
              <a:ext cx="321313" cy="9794"/>
            </a:xfrm>
            <a:custGeom>
              <a:avLst/>
              <a:gdLst>
                <a:gd name="connsiteX0" fmla="*/ 0 w 321313"/>
                <a:gd name="connsiteY0" fmla="*/ 0 h 9794"/>
                <a:gd name="connsiteX1" fmla="*/ 321314 w 321313"/>
                <a:gd name="connsiteY1" fmla="*/ 0 h 9794"/>
                <a:gd name="connsiteX2" fmla="*/ 321314 w 321313"/>
                <a:gd name="connsiteY2" fmla="*/ 9795 h 9794"/>
                <a:gd name="connsiteX3" fmla="*/ 0 w 321313"/>
                <a:gd name="connsiteY3" fmla="*/ 9795 h 9794"/>
              </a:gdLst>
              <a:ahLst/>
              <a:cxnLst>
                <a:cxn ang="0">
                  <a:pos x="connsiteX0" y="connsiteY0"/>
                </a:cxn>
                <a:cxn ang="0">
                  <a:pos x="connsiteX1" y="connsiteY1"/>
                </a:cxn>
                <a:cxn ang="0">
                  <a:pos x="connsiteX2" y="connsiteY2"/>
                </a:cxn>
                <a:cxn ang="0">
                  <a:pos x="connsiteX3" y="connsiteY3"/>
                </a:cxn>
              </a:cxnLst>
              <a:rect l="l" t="t" r="r" b="b"/>
              <a:pathLst>
                <a:path w="321313" h="9794">
                  <a:moveTo>
                    <a:pt x="0" y="0"/>
                  </a:moveTo>
                  <a:lnTo>
                    <a:pt x="321314" y="0"/>
                  </a:lnTo>
                  <a:lnTo>
                    <a:pt x="321314" y="9795"/>
                  </a:lnTo>
                  <a:lnTo>
                    <a:pt x="0" y="9795"/>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43F67104-FEB6-5AB2-F9B7-A1BAEA43A3B3}"/>
                </a:ext>
              </a:extLst>
            </p:cNvPr>
            <p:cNvSpPr/>
            <p:nvPr>
              <p:custDataLst>
                <p:tags r:id="rId13"/>
              </p:custDataLst>
            </p:nvPr>
          </p:nvSpPr>
          <p:spPr>
            <a:xfrm>
              <a:off x="8180702" y="4559962"/>
              <a:ext cx="213068" cy="167258"/>
            </a:xfrm>
            <a:custGeom>
              <a:avLst/>
              <a:gdLst>
                <a:gd name="connsiteX0" fmla="*/ 181659 w 213068"/>
                <a:gd name="connsiteY0" fmla="*/ 25802 h 167258"/>
                <a:gd name="connsiteX1" fmla="*/ 208989 w 213068"/>
                <a:gd name="connsiteY1" fmla="*/ 7681 h 167258"/>
                <a:gd name="connsiteX2" fmla="*/ 213291 w 213068"/>
                <a:gd name="connsiteY2" fmla="*/ 2783 h 167258"/>
                <a:gd name="connsiteX3" fmla="*/ 210001 w 213068"/>
                <a:gd name="connsiteY3" fmla="*/ 89 h 167258"/>
                <a:gd name="connsiteX4" fmla="*/ 184443 w 213068"/>
                <a:gd name="connsiteY4" fmla="*/ 824 h 167258"/>
                <a:gd name="connsiteX5" fmla="*/ 158632 w 213068"/>
                <a:gd name="connsiteY5" fmla="*/ 89 h 167258"/>
                <a:gd name="connsiteX6" fmla="*/ 154077 w 213068"/>
                <a:gd name="connsiteY6" fmla="*/ 4987 h 167258"/>
                <a:gd name="connsiteX7" fmla="*/ 158632 w 213068"/>
                <a:gd name="connsiteY7" fmla="*/ 7681 h 167258"/>
                <a:gd name="connsiteX8" fmla="*/ 175839 w 213068"/>
                <a:gd name="connsiteY8" fmla="*/ 18456 h 167258"/>
                <a:gd name="connsiteX9" fmla="*/ 175080 w 213068"/>
                <a:gd name="connsiteY9" fmla="*/ 23598 h 167258"/>
                <a:gd name="connsiteX10" fmla="*/ 146738 w 213068"/>
                <a:gd name="connsiteY10" fmla="*/ 132573 h 167258"/>
                <a:gd name="connsiteX11" fmla="*/ 90814 w 213068"/>
                <a:gd name="connsiteY11" fmla="*/ 4742 h 167258"/>
                <a:gd name="connsiteX12" fmla="*/ 82716 w 213068"/>
                <a:gd name="connsiteY12" fmla="*/ 89 h 167258"/>
                <a:gd name="connsiteX13" fmla="*/ 48807 w 213068"/>
                <a:gd name="connsiteY13" fmla="*/ 89 h 167258"/>
                <a:gd name="connsiteX14" fmla="*/ 41469 w 213068"/>
                <a:gd name="connsiteY14" fmla="*/ 4987 h 167258"/>
                <a:gd name="connsiteX15" fmla="*/ 48554 w 213068"/>
                <a:gd name="connsiteY15" fmla="*/ 7681 h 167258"/>
                <a:gd name="connsiteX16" fmla="*/ 65762 w 213068"/>
                <a:gd name="connsiteY16" fmla="*/ 9884 h 167258"/>
                <a:gd name="connsiteX17" fmla="*/ 31853 w 213068"/>
                <a:gd name="connsiteY17" fmla="*/ 141389 h 167258"/>
                <a:gd name="connsiteX18" fmla="*/ 4524 w 213068"/>
                <a:gd name="connsiteY18" fmla="*/ 159756 h 167258"/>
                <a:gd name="connsiteX19" fmla="*/ 222 w 213068"/>
                <a:gd name="connsiteY19" fmla="*/ 164654 h 167258"/>
                <a:gd name="connsiteX20" fmla="*/ 3511 w 213068"/>
                <a:gd name="connsiteY20" fmla="*/ 167348 h 167258"/>
                <a:gd name="connsiteX21" fmla="*/ 28816 w 213068"/>
                <a:gd name="connsiteY21" fmla="*/ 166613 h 167258"/>
                <a:gd name="connsiteX22" fmla="*/ 54881 w 213068"/>
                <a:gd name="connsiteY22" fmla="*/ 167348 h 167258"/>
                <a:gd name="connsiteX23" fmla="*/ 59436 w 213068"/>
                <a:gd name="connsiteY23" fmla="*/ 162450 h 167258"/>
                <a:gd name="connsiteX24" fmla="*/ 54375 w 213068"/>
                <a:gd name="connsiteY24" fmla="*/ 159756 h 167258"/>
                <a:gd name="connsiteX25" fmla="*/ 37673 w 213068"/>
                <a:gd name="connsiteY25" fmla="*/ 148981 h 167258"/>
                <a:gd name="connsiteX26" fmla="*/ 38685 w 213068"/>
                <a:gd name="connsiteY26" fmla="*/ 143349 h 167258"/>
                <a:gd name="connsiteX27" fmla="*/ 72088 w 213068"/>
                <a:gd name="connsiteY27" fmla="*/ 14048 h 167258"/>
                <a:gd name="connsiteX28" fmla="*/ 74366 w 213068"/>
                <a:gd name="connsiteY28" fmla="*/ 18456 h 167258"/>
                <a:gd name="connsiteX29" fmla="*/ 137375 w 213068"/>
                <a:gd name="connsiteY29" fmla="*/ 162695 h 167258"/>
                <a:gd name="connsiteX30" fmla="*/ 142183 w 213068"/>
                <a:gd name="connsiteY30" fmla="*/ 167348 h 167258"/>
                <a:gd name="connsiteX31" fmla="*/ 146232 w 213068"/>
                <a:gd name="connsiteY31" fmla="*/ 162205 h 167258"/>
                <a:gd name="connsiteX32" fmla="*/ 181659 w 213068"/>
                <a:gd name="connsiteY32" fmla="*/ 25802 h 16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3068" h="167258">
                  <a:moveTo>
                    <a:pt x="181659" y="25802"/>
                  </a:moveTo>
                  <a:cubicBezTo>
                    <a:pt x="184190" y="16007"/>
                    <a:pt x="188745" y="8415"/>
                    <a:pt x="208989" y="7681"/>
                  </a:cubicBezTo>
                  <a:cubicBezTo>
                    <a:pt x="210254" y="7681"/>
                    <a:pt x="213291" y="7436"/>
                    <a:pt x="213291" y="2783"/>
                  </a:cubicBezTo>
                  <a:cubicBezTo>
                    <a:pt x="213291" y="2538"/>
                    <a:pt x="213291" y="89"/>
                    <a:pt x="210001" y="89"/>
                  </a:cubicBezTo>
                  <a:cubicBezTo>
                    <a:pt x="201650" y="89"/>
                    <a:pt x="192794" y="824"/>
                    <a:pt x="184443" y="824"/>
                  </a:cubicBezTo>
                  <a:cubicBezTo>
                    <a:pt x="175839" y="824"/>
                    <a:pt x="166982" y="89"/>
                    <a:pt x="158632" y="89"/>
                  </a:cubicBezTo>
                  <a:cubicBezTo>
                    <a:pt x="157113" y="89"/>
                    <a:pt x="154077" y="89"/>
                    <a:pt x="154077" y="4987"/>
                  </a:cubicBezTo>
                  <a:cubicBezTo>
                    <a:pt x="154077" y="7681"/>
                    <a:pt x="156607" y="7681"/>
                    <a:pt x="158632" y="7681"/>
                  </a:cubicBezTo>
                  <a:cubicBezTo>
                    <a:pt x="173056" y="7925"/>
                    <a:pt x="175839" y="13068"/>
                    <a:pt x="175839" y="18456"/>
                  </a:cubicBezTo>
                  <a:cubicBezTo>
                    <a:pt x="175839" y="19190"/>
                    <a:pt x="175333" y="22864"/>
                    <a:pt x="175080" y="23598"/>
                  </a:cubicBezTo>
                  <a:lnTo>
                    <a:pt x="146738" y="132573"/>
                  </a:lnTo>
                  <a:lnTo>
                    <a:pt x="90814" y="4742"/>
                  </a:lnTo>
                  <a:cubicBezTo>
                    <a:pt x="88790" y="334"/>
                    <a:pt x="88537" y="89"/>
                    <a:pt x="82716" y="89"/>
                  </a:cubicBezTo>
                  <a:lnTo>
                    <a:pt x="48807" y="89"/>
                  </a:lnTo>
                  <a:cubicBezTo>
                    <a:pt x="43746" y="89"/>
                    <a:pt x="41469" y="89"/>
                    <a:pt x="41469" y="4987"/>
                  </a:cubicBezTo>
                  <a:cubicBezTo>
                    <a:pt x="41469" y="7681"/>
                    <a:pt x="43746" y="7681"/>
                    <a:pt x="48554" y="7681"/>
                  </a:cubicBezTo>
                  <a:cubicBezTo>
                    <a:pt x="49820" y="7681"/>
                    <a:pt x="65762" y="7681"/>
                    <a:pt x="65762" y="9884"/>
                  </a:cubicBezTo>
                  <a:lnTo>
                    <a:pt x="31853" y="141389"/>
                  </a:lnTo>
                  <a:cubicBezTo>
                    <a:pt x="29323" y="151185"/>
                    <a:pt x="25021" y="159021"/>
                    <a:pt x="4524" y="159756"/>
                  </a:cubicBezTo>
                  <a:cubicBezTo>
                    <a:pt x="3005" y="159756"/>
                    <a:pt x="222" y="160001"/>
                    <a:pt x="222" y="164654"/>
                  </a:cubicBezTo>
                  <a:cubicBezTo>
                    <a:pt x="222" y="166368"/>
                    <a:pt x="1487" y="167348"/>
                    <a:pt x="3511" y="167348"/>
                  </a:cubicBezTo>
                  <a:cubicBezTo>
                    <a:pt x="11609" y="167348"/>
                    <a:pt x="20466" y="166613"/>
                    <a:pt x="28816" y="166613"/>
                  </a:cubicBezTo>
                  <a:cubicBezTo>
                    <a:pt x="37420" y="166613"/>
                    <a:pt x="46530" y="167348"/>
                    <a:pt x="54881" y="167348"/>
                  </a:cubicBezTo>
                  <a:cubicBezTo>
                    <a:pt x="56146" y="167348"/>
                    <a:pt x="59436" y="167348"/>
                    <a:pt x="59436" y="162450"/>
                  </a:cubicBezTo>
                  <a:cubicBezTo>
                    <a:pt x="59436" y="160001"/>
                    <a:pt x="57158" y="159756"/>
                    <a:pt x="54375" y="159756"/>
                  </a:cubicBezTo>
                  <a:cubicBezTo>
                    <a:pt x="39698" y="159266"/>
                    <a:pt x="37673" y="153879"/>
                    <a:pt x="37673" y="148981"/>
                  </a:cubicBezTo>
                  <a:cubicBezTo>
                    <a:pt x="37673" y="147267"/>
                    <a:pt x="37926" y="146042"/>
                    <a:pt x="38685" y="143349"/>
                  </a:cubicBezTo>
                  <a:lnTo>
                    <a:pt x="72088" y="14048"/>
                  </a:lnTo>
                  <a:cubicBezTo>
                    <a:pt x="73100" y="15517"/>
                    <a:pt x="73100" y="16007"/>
                    <a:pt x="74366" y="18456"/>
                  </a:cubicBezTo>
                  <a:lnTo>
                    <a:pt x="137375" y="162695"/>
                  </a:lnTo>
                  <a:cubicBezTo>
                    <a:pt x="139147" y="166858"/>
                    <a:pt x="139906" y="167348"/>
                    <a:pt x="142183" y="167348"/>
                  </a:cubicBezTo>
                  <a:cubicBezTo>
                    <a:pt x="144967" y="167348"/>
                    <a:pt x="144967" y="166613"/>
                    <a:pt x="146232" y="162205"/>
                  </a:cubicBezTo>
                  <a:lnTo>
                    <a:pt x="181659" y="25802"/>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31B60ADE-5F1C-336A-A7BD-BBD152861402}"/>
                </a:ext>
              </a:extLst>
            </p:cNvPr>
            <p:cNvSpPr/>
            <p:nvPr>
              <p:custDataLst>
                <p:tags r:id="rId14"/>
              </p:custDataLst>
            </p:nvPr>
          </p:nvSpPr>
          <p:spPr>
            <a:xfrm>
              <a:off x="8384958" y="4644987"/>
              <a:ext cx="91047" cy="120680"/>
            </a:xfrm>
            <a:custGeom>
              <a:avLst/>
              <a:gdLst>
                <a:gd name="connsiteX0" fmla="*/ 90569 w 91047"/>
                <a:gd name="connsiteY0" fmla="*/ 5233 h 120680"/>
                <a:gd name="connsiteX1" fmla="*/ 91277 w 91047"/>
                <a:gd name="connsiteY1" fmla="*/ 2490 h 120680"/>
                <a:gd name="connsiteX2" fmla="*/ 88443 w 91047"/>
                <a:gd name="connsiteY2" fmla="*/ 90 h 120680"/>
                <a:gd name="connsiteX3" fmla="*/ 65770 w 91047"/>
                <a:gd name="connsiteY3" fmla="*/ 1805 h 120680"/>
                <a:gd name="connsiteX4" fmla="*/ 61873 w 91047"/>
                <a:gd name="connsiteY4" fmla="*/ 5747 h 120680"/>
                <a:gd name="connsiteX5" fmla="*/ 66478 w 91047"/>
                <a:gd name="connsiteY5" fmla="*/ 8147 h 120680"/>
                <a:gd name="connsiteX6" fmla="*/ 74981 w 91047"/>
                <a:gd name="connsiteY6" fmla="*/ 10719 h 120680"/>
                <a:gd name="connsiteX7" fmla="*/ 74272 w 91047"/>
                <a:gd name="connsiteY7" fmla="*/ 14490 h 120680"/>
                <a:gd name="connsiteX8" fmla="*/ 64176 w 91047"/>
                <a:gd name="connsiteY8" fmla="*/ 53574 h 120680"/>
                <a:gd name="connsiteX9" fmla="*/ 45931 w 91047"/>
                <a:gd name="connsiteY9" fmla="*/ 43460 h 120680"/>
                <a:gd name="connsiteX10" fmla="*/ 230 w 91047"/>
                <a:gd name="connsiteY10" fmla="*/ 92315 h 120680"/>
                <a:gd name="connsiteX11" fmla="*/ 26977 w 91047"/>
                <a:gd name="connsiteY11" fmla="*/ 120771 h 120680"/>
                <a:gd name="connsiteX12" fmla="*/ 52130 w 91047"/>
                <a:gd name="connsiteY12" fmla="*/ 108772 h 120680"/>
                <a:gd name="connsiteX13" fmla="*/ 70375 w 91047"/>
                <a:gd name="connsiteY13" fmla="*/ 120771 h 120680"/>
                <a:gd name="connsiteX14" fmla="*/ 84369 w 91047"/>
                <a:gd name="connsiteY14" fmla="*/ 111686 h 120680"/>
                <a:gd name="connsiteX15" fmla="*/ 90569 w 91047"/>
                <a:gd name="connsiteY15" fmla="*/ 94544 h 120680"/>
                <a:gd name="connsiteX16" fmla="*/ 87735 w 91047"/>
                <a:gd name="connsiteY16" fmla="*/ 92315 h 120680"/>
                <a:gd name="connsiteX17" fmla="*/ 83838 w 91047"/>
                <a:gd name="connsiteY17" fmla="*/ 97629 h 120680"/>
                <a:gd name="connsiteX18" fmla="*/ 70907 w 91047"/>
                <a:gd name="connsiteY18" fmla="*/ 115972 h 120680"/>
                <a:gd name="connsiteX19" fmla="*/ 65061 w 91047"/>
                <a:gd name="connsiteY19" fmla="*/ 107572 h 120680"/>
                <a:gd name="connsiteX20" fmla="*/ 65947 w 91047"/>
                <a:gd name="connsiteY20" fmla="*/ 100544 h 120680"/>
                <a:gd name="connsiteX21" fmla="*/ 90569 w 91047"/>
                <a:gd name="connsiteY21" fmla="*/ 5233 h 120680"/>
                <a:gd name="connsiteX22" fmla="*/ 52839 w 91047"/>
                <a:gd name="connsiteY22" fmla="*/ 97629 h 120680"/>
                <a:gd name="connsiteX23" fmla="*/ 43805 w 91047"/>
                <a:gd name="connsiteY23" fmla="*/ 109115 h 120680"/>
                <a:gd name="connsiteX24" fmla="*/ 27509 w 91047"/>
                <a:gd name="connsiteY24" fmla="*/ 115972 h 120680"/>
                <a:gd name="connsiteX25" fmla="*/ 14578 w 91047"/>
                <a:gd name="connsiteY25" fmla="*/ 99344 h 120680"/>
                <a:gd name="connsiteX26" fmla="*/ 23789 w 91047"/>
                <a:gd name="connsiteY26" fmla="*/ 64545 h 120680"/>
                <a:gd name="connsiteX27" fmla="*/ 45931 w 91047"/>
                <a:gd name="connsiteY27" fmla="*/ 48260 h 120680"/>
                <a:gd name="connsiteX28" fmla="*/ 61696 w 91047"/>
                <a:gd name="connsiteY28" fmla="*/ 63174 h 120680"/>
                <a:gd name="connsiteX29" fmla="*/ 61164 w 91047"/>
                <a:gd name="connsiteY29" fmla="*/ 65574 h 120680"/>
                <a:gd name="connsiteX30" fmla="*/ 52839 w 91047"/>
                <a:gd name="connsiteY30" fmla="*/ 97629 h 1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0680">
                  <a:moveTo>
                    <a:pt x="90569" y="5233"/>
                  </a:moveTo>
                  <a:cubicBezTo>
                    <a:pt x="90746" y="4890"/>
                    <a:pt x="91277" y="2662"/>
                    <a:pt x="91277" y="2490"/>
                  </a:cubicBezTo>
                  <a:cubicBezTo>
                    <a:pt x="91277" y="1633"/>
                    <a:pt x="90569" y="90"/>
                    <a:pt x="88443" y="90"/>
                  </a:cubicBezTo>
                  <a:cubicBezTo>
                    <a:pt x="84901" y="90"/>
                    <a:pt x="70198" y="1462"/>
                    <a:pt x="65770" y="1805"/>
                  </a:cubicBezTo>
                  <a:cubicBezTo>
                    <a:pt x="64353" y="1976"/>
                    <a:pt x="61873" y="2148"/>
                    <a:pt x="61873" y="5747"/>
                  </a:cubicBezTo>
                  <a:cubicBezTo>
                    <a:pt x="61873" y="8147"/>
                    <a:pt x="64353" y="8147"/>
                    <a:pt x="66478" y="8147"/>
                  </a:cubicBezTo>
                  <a:cubicBezTo>
                    <a:pt x="74981" y="8147"/>
                    <a:pt x="74981" y="9347"/>
                    <a:pt x="74981" y="10719"/>
                  </a:cubicBezTo>
                  <a:cubicBezTo>
                    <a:pt x="74981" y="11919"/>
                    <a:pt x="74627" y="12947"/>
                    <a:pt x="74272" y="14490"/>
                  </a:cubicBezTo>
                  <a:lnTo>
                    <a:pt x="64176" y="53574"/>
                  </a:lnTo>
                  <a:cubicBezTo>
                    <a:pt x="60456" y="47917"/>
                    <a:pt x="54433" y="43460"/>
                    <a:pt x="45931" y="43460"/>
                  </a:cubicBezTo>
                  <a:cubicBezTo>
                    <a:pt x="23257" y="43460"/>
                    <a:pt x="230" y="67631"/>
                    <a:pt x="230" y="92315"/>
                  </a:cubicBezTo>
                  <a:cubicBezTo>
                    <a:pt x="230" y="108943"/>
                    <a:pt x="11744" y="120771"/>
                    <a:pt x="26977" y="120771"/>
                  </a:cubicBezTo>
                  <a:cubicBezTo>
                    <a:pt x="36543" y="120771"/>
                    <a:pt x="45045" y="115457"/>
                    <a:pt x="52130" y="108772"/>
                  </a:cubicBezTo>
                  <a:cubicBezTo>
                    <a:pt x="55496" y="119057"/>
                    <a:pt x="65770" y="120771"/>
                    <a:pt x="70375" y="120771"/>
                  </a:cubicBezTo>
                  <a:cubicBezTo>
                    <a:pt x="76752" y="120771"/>
                    <a:pt x="81181" y="117000"/>
                    <a:pt x="84369" y="111686"/>
                  </a:cubicBezTo>
                  <a:cubicBezTo>
                    <a:pt x="88266" y="105001"/>
                    <a:pt x="90569" y="95230"/>
                    <a:pt x="90569" y="94544"/>
                  </a:cubicBezTo>
                  <a:cubicBezTo>
                    <a:pt x="90569" y="92315"/>
                    <a:pt x="88266" y="92315"/>
                    <a:pt x="87735" y="92315"/>
                  </a:cubicBezTo>
                  <a:cubicBezTo>
                    <a:pt x="85255" y="92315"/>
                    <a:pt x="85078" y="93001"/>
                    <a:pt x="83838" y="97629"/>
                  </a:cubicBezTo>
                  <a:cubicBezTo>
                    <a:pt x="81712" y="105858"/>
                    <a:pt x="78347" y="115972"/>
                    <a:pt x="70907" y="115972"/>
                  </a:cubicBezTo>
                  <a:cubicBezTo>
                    <a:pt x="66301" y="115972"/>
                    <a:pt x="65061" y="112200"/>
                    <a:pt x="65061" y="107572"/>
                  </a:cubicBezTo>
                  <a:cubicBezTo>
                    <a:pt x="65061" y="104315"/>
                    <a:pt x="65416" y="102772"/>
                    <a:pt x="65947" y="100544"/>
                  </a:cubicBezTo>
                  <a:lnTo>
                    <a:pt x="90569" y="5233"/>
                  </a:lnTo>
                  <a:close/>
                  <a:moveTo>
                    <a:pt x="52839" y="97629"/>
                  </a:moveTo>
                  <a:cubicBezTo>
                    <a:pt x="51599" y="102429"/>
                    <a:pt x="47702" y="105858"/>
                    <a:pt x="43805" y="109115"/>
                  </a:cubicBezTo>
                  <a:cubicBezTo>
                    <a:pt x="42211" y="110486"/>
                    <a:pt x="35125" y="115972"/>
                    <a:pt x="27509" y="115972"/>
                  </a:cubicBezTo>
                  <a:cubicBezTo>
                    <a:pt x="20955" y="115972"/>
                    <a:pt x="14578" y="111515"/>
                    <a:pt x="14578" y="99344"/>
                  </a:cubicBezTo>
                  <a:cubicBezTo>
                    <a:pt x="14578" y="90258"/>
                    <a:pt x="19715" y="71402"/>
                    <a:pt x="23789" y="64545"/>
                  </a:cubicBezTo>
                  <a:cubicBezTo>
                    <a:pt x="31937" y="50831"/>
                    <a:pt x="40971" y="48260"/>
                    <a:pt x="45931" y="48260"/>
                  </a:cubicBezTo>
                  <a:cubicBezTo>
                    <a:pt x="58330" y="48260"/>
                    <a:pt x="61696" y="61288"/>
                    <a:pt x="61696" y="63174"/>
                  </a:cubicBezTo>
                  <a:cubicBezTo>
                    <a:pt x="61696" y="63859"/>
                    <a:pt x="61342" y="65059"/>
                    <a:pt x="61164" y="65574"/>
                  </a:cubicBezTo>
                  <a:lnTo>
                    <a:pt x="52839" y="97629"/>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F340547F-8548-0FAF-7DBE-1109C82BA9AB}"/>
                </a:ext>
              </a:extLst>
            </p:cNvPr>
            <p:cNvSpPr/>
            <p:nvPr>
              <p:custDataLst>
                <p:tags r:id="rId15"/>
              </p:custDataLst>
            </p:nvPr>
          </p:nvSpPr>
          <p:spPr>
            <a:xfrm>
              <a:off x="8626405" y="4131830"/>
              <a:ext cx="157827" cy="117081"/>
            </a:xfrm>
            <a:custGeom>
              <a:avLst/>
              <a:gdLst>
                <a:gd name="connsiteX0" fmla="*/ 135748 w 157827"/>
                <a:gd name="connsiteY0" fmla="*/ 18754 h 117081"/>
                <a:gd name="connsiteX1" fmla="*/ 154524 w 157827"/>
                <a:gd name="connsiteY1" fmla="*/ 6241 h 117081"/>
                <a:gd name="connsiteX2" fmla="*/ 158067 w 157827"/>
                <a:gd name="connsiteY2" fmla="*/ 2469 h 117081"/>
                <a:gd name="connsiteX3" fmla="*/ 155410 w 157827"/>
                <a:gd name="connsiteY3" fmla="*/ 70 h 117081"/>
                <a:gd name="connsiteX4" fmla="*/ 136988 w 157827"/>
                <a:gd name="connsiteY4" fmla="*/ 755 h 117081"/>
                <a:gd name="connsiteX5" fmla="*/ 118212 w 157827"/>
                <a:gd name="connsiteY5" fmla="*/ 70 h 117081"/>
                <a:gd name="connsiteX6" fmla="*/ 114669 w 157827"/>
                <a:gd name="connsiteY6" fmla="*/ 3841 h 117081"/>
                <a:gd name="connsiteX7" fmla="*/ 118566 w 157827"/>
                <a:gd name="connsiteY7" fmla="*/ 6241 h 117081"/>
                <a:gd name="connsiteX8" fmla="*/ 129902 w 157827"/>
                <a:gd name="connsiteY8" fmla="*/ 13269 h 117081"/>
                <a:gd name="connsiteX9" fmla="*/ 129194 w 157827"/>
                <a:gd name="connsiteY9" fmla="*/ 17383 h 117081"/>
                <a:gd name="connsiteX10" fmla="*/ 109886 w 157827"/>
                <a:gd name="connsiteY10" fmla="*/ 92123 h 117081"/>
                <a:gd name="connsiteX11" fmla="*/ 64894 w 157827"/>
                <a:gd name="connsiteY11" fmla="*/ 2984 h 117081"/>
                <a:gd name="connsiteX12" fmla="*/ 58871 w 157827"/>
                <a:gd name="connsiteY12" fmla="*/ 70 h 117081"/>
                <a:gd name="connsiteX13" fmla="*/ 34603 w 157827"/>
                <a:gd name="connsiteY13" fmla="*/ 70 h 117081"/>
                <a:gd name="connsiteX14" fmla="*/ 28935 w 157827"/>
                <a:gd name="connsiteY14" fmla="*/ 3841 h 117081"/>
                <a:gd name="connsiteX15" fmla="*/ 34781 w 157827"/>
                <a:gd name="connsiteY15" fmla="*/ 6241 h 117081"/>
                <a:gd name="connsiteX16" fmla="*/ 46117 w 157827"/>
                <a:gd name="connsiteY16" fmla="*/ 7098 h 117081"/>
                <a:gd name="connsiteX17" fmla="*/ 22381 w 157827"/>
                <a:gd name="connsiteY17" fmla="*/ 98808 h 117081"/>
                <a:gd name="connsiteX18" fmla="*/ 3959 w 157827"/>
                <a:gd name="connsiteY18" fmla="*/ 110979 h 117081"/>
                <a:gd name="connsiteX19" fmla="*/ 239 w 157827"/>
                <a:gd name="connsiteY19" fmla="*/ 114579 h 117081"/>
                <a:gd name="connsiteX20" fmla="*/ 2896 w 157827"/>
                <a:gd name="connsiteY20" fmla="*/ 117151 h 117081"/>
                <a:gd name="connsiteX21" fmla="*/ 21318 w 157827"/>
                <a:gd name="connsiteY21" fmla="*/ 116465 h 117081"/>
                <a:gd name="connsiteX22" fmla="*/ 40095 w 157827"/>
                <a:gd name="connsiteY22" fmla="*/ 117151 h 117081"/>
                <a:gd name="connsiteX23" fmla="*/ 43637 w 157827"/>
                <a:gd name="connsiteY23" fmla="*/ 113551 h 117081"/>
                <a:gd name="connsiteX24" fmla="*/ 39563 w 157827"/>
                <a:gd name="connsiteY24" fmla="*/ 110979 h 117081"/>
                <a:gd name="connsiteX25" fmla="*/ 28404 w 157827"/>
                <a:gd name="connsiteY25" fmla="*/ 103780 h 117081"/>
                <a:gd name="connsiteX26" fmla="*/ 29112 w 157827"/>
                <a:gd name="connsiteY26" fmla="*/ 99494 h 117081"/>
                <a:gd name="connsiteX27" fmla="*/ 51786 w 157827"/>
                <a:gd name="connsiteY27" fmla="*/ 11726 h 117081"/>
                <a:gd name="connsiteX28" fmla="*/ 103509 w 157827"/>
                <a:gd name="connsiteY28" fmla="*/ 114236 h 117081"/>
                <a:gd name="connsiteX29" fmla="*/ 107406 w 157827"/>
                <a:gd name="connsiteY29" fmla="*/ 117151 h 117081"/>
                <a:gd name="connsiteX30" fmla="*/ 111126 w 157827"/>
                <a:gd name="connsiteY30" fmla="*/ 113551 h 117081"/>
                <a:gd name="connsiteX31" fmla="*/ 135748 w 157827"/>
                <a:gd name="connsiteY31" fmla="*/ 18754 h 11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17081">
                  <a:moveTo>
                    <a:pt x="135748" y="18754"/>
                  </a:moveTo>
                  <a:cubicBezTo>
                    <a:pt x="137519" y="12240"/>
                    <a:pt x="140353" y="6584"/>
                    <a:pt x="154524" y="6241"/>
                  </a:cubicBezTo>
                  <a:cubicBezTo>
                    <a:pt x="155410" y="6241"/>
                    <a:pt x="158067" y="6069"/>
                    <a:pt x="158067" y="2469"/>
                  </a:cubicBezTo>
                  <a:cubicBezTo>
                    <a:pt x="158067" y="1441"/>
                    <a:pt x="157181" y="70"/>
                    <a:pt x="155410" y="70"/>
                  </a:cubicBezTo>
                  <a:cubicBezTo>
                    <a:pt x="149565" y="70"/>
                    <a:pt x="143011" y="755"/>
                    <a:pt x="136988" y="755"/>
                  </a:cubicBezTo>
                  <a:cubicBezTo>
                    <a:pt x="132737" y="755"/>
                    <a:pt x="122463" y="70"/>
                    <a:pt x="118212" y="70"/>
                  </a:cubicBezTo>
                  <a:cubicBezTo>
                    <a:pt x="117326" y="70"/>
                    <a:pt x="114669" y="70"/>
                    <a:pt x="114669" y="3841"/>
                  </a:cubicBezTo>
                  <a:cubicBezTo>
                    <a:pt x="114669" y="6069"/>
                    <a:pt x="116972" y="6241"/>
                    <a:pt x="118566" y="6241"/>
                  </a:cubicBezTo>
                  <a:cubicBezTo>
                    <a:pt x="126891" y="6412"/>
                    <a:pt x="129902" y="8983"/>
                    <a:pt x="129902" y="13269"/>
                  </a:cubicBezTo>
                  <a:cubicBezTo>
                    <a:pt x="129902" y="14640"/>
                    <a:pt x="129725" y="15497"/>
                    <a:pt x="129194" y="17383"/>
                  </a:cubicBezTo>
                  <a:lnTo>
                    <a:pt x="109886" y="92123"/>
                  </a:lnTo>
                  <a:lnTo>
                    <a:pt x="64894" y="2984"/>
                  </a:lnTo>
                  <a:cubicBezTo>
                    <a:pt x="63477" y="70"/>
                    <a:pt x="63122" y="70"/>
                    <a:pt x="58871" y="70"/>
                  </a:cubicBezTo>
                  <a:lnTo>
                    <a:pt x="34603" y="70"/>
                  </a:lnTo>
                  <a:cubicBezTo>
                    <a:pt x="31238" y="70"/>
                    <a:pt x="28935" y="70"/>
                    <a:pt x="28935" y="3841"/>
                  </a:cubicBezTo>
                  <a:cubicBezTo>
                    <a:pt x="28935" y="6241"/>
                    <a:pt x="31061" y="6241"/>
                    <a:pt x="34781" y="6241"/>
                  </a:cubicBezTo>
                  <a:cubicBezTo>
                    <a:pt x="38500" y="6241"/>
                    <a:pt x="42397" y="6412"/>
                    <a:pt x="46117" y="7098"/>
                  </a:cubicBezTo>
                  <a:lnTo>
                    <a:pt x="22381" y="98808"/>
                  </a:lnTo>
                  <a:cubicBezTo>
                    <a:pt x="20787" y="105322"/>
                    <a:pt x="17776" y="110465"/>
                    <a:pt x="3959" y="110979"/>
                  </a:cubicBezTo>
                  <a:cubicBezTo>
                    <a:pt x="2719" y="110979"/>
                    <a:pt x="239" y="111151"/>
                    <a:pt x="239" y="114579"/>
                  </a:cubicBezTo>
                  <a:cubicBezTo>
                    <a:pt x="239" y="116465"/>
                    <a:pt x="1656" y="117151"/>
                    <a:pt x="2896" y="117151"/>
                  </a:cubicBezTo>
                  <a:cubicBezTo>
                    <a:pt x="8742" y="117151"/>
                    <a:pt x="15296" y="116465"/>
                    <a:pt x="21318" y="116465"/>
                  </a:cubicBezTo>
                  <a:cubicBezTo>
                    <a:pt x="25570" y="116465"/>
                    <a:pt x="35843" y="117151"/>
                    <a:pt x="40095" y="117151"/>
                  </a:cubicBezTo>
                  <a:cubicBezTo>
                    <a:pt x="41866" y="117151"/>
                    <a:pt x="43637" y="116293"/>
                    <a:pt x="43637" y="113551"/>
                  </a:cubicBezTo>
                  <a:cubicBezTo>
                    <a:pt x="43637" y="111151"/>
                    <a:pt x="41512" y="110979"/>
                    <a:pt x="39563" y="110979"/>
                  </a:cubicBezTo>
                  <a:cubicBezTo>
                    <a:pt x="28404" y="110637"/>
                    <a:pt x="28404" y="106180"/>
                    <a:pt x="28404" y="103780"/>
                  </a:cubicBezTo>
                  <a:cubicBezTo>
                    <a:pt x="28404" y="103094"/>
                    <a:pt x="28404" y="102237"/>
                    <a:pt x="29112" y="99494"/>
                  </a:cubicBezTo>
                  <a:lnTo>
                    <a:pt x="51786" y="11726"/>
                  </a:lnTo>
                  <a:lnTo>
                    <a:pt x="103509" y="114236"/>
                  </a:lnTo>
                  <a:cubicBezTo>
                    <a:pt x="104926" y="116979"/>
                    <a:pt x="105635" y="117151"/>
                    <a:pt x="107406" y="117151"/>
                  </a:cubicBezTo>
                  <a:cubicBezTo>
                    <a:pt x="110240" y="117151"/>
                    <a:pt x="110240" y="116636"/>
                    <a:pt x="111126" y="113551"/>
                  </a:cubicBezTo>
                  <a:lnTo>
                    <a:pt x="135748" y="18754"/>
                  </a:ln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C6692C76-30C8-F4DD-4C42-C189FEAC454D}"/>
                </a:ext>
              </a:extLst>
            </p:cNvPr>
            <p:cNvSpPr/>
            <p:nvPr>
              <p:custDataLst>
                <p:tags r:id="rId16"/>
              </p:custDataLst>
            </p:nvPr>
          </p:nvSpPr>
          <p:spPr>
            <a:xfrm>
              <a:off x="8787752" y="4189999"/>
              <a:ext cx="73258" cy="86243"/>
            </a:xfrm>
            <a:custGeom>
              <a:avLst/>
              <a:gdLst>
                <a:gd name="connsiteX0" fmla="*/ 70720 w 73258"/>
                <a:gd name="connsiteY0" fmla="*/ 4644 h 86243"/>
                <a:gd name="connsiteX1" fmla="*/ 71226 w 73258"/>
                <a:gd name="connsiteY1" fmla="*/ 2073 h 86243"/>
                <a:gd name="connsiteX2" fmla="*/ 67304 w 73258"/>
                <a:gd name="connsiteY2" fmla="*/ 114 h 86243"/>
                <a:gd name="connsiteX3" fmla="*/ 51741 w 73258"/>
                <a:gd name="connsiteY3" fmla="*/ 1216 h 86243"/>
                <a:gd name="connsiteX4" fmla="*/ 48705 w 73258"/>
                <a:gd name="connsiteY4" fmla="*/ 1950 h 86243"/>
                <a:gd name="connsiteX5" fmla="*/ 47819 w 73258"/>
                <a:gd name="connsiteY5" fmla="*/ 4767 h 86243"/>
                <a:gd name="connsiteX6" fmla="*/ 51615 w 73258"/>
                <a:gd name="connsiteY6" fmla="*/ 6848 h 86243"/>
                <a:gd name="connsiteX7" fmla="*/ 55917 w 73258"/>
                <a:gd name="connsiteY7" fmla="*/ 7093 h 86243"/>
                <a:gd name="connsiteX8" fmla="*/ 58447 w 73258"/>
                <a:gd name="connsiteY8" fmla="*/ 8685 h 86243"/>
                <a:gd name="connsiteX9" fmla="*/ 56929 w 73258"/>
                <a:gd name="connsiteY9" fmla="*/ 15174 h 86243"/>
                <a:gd name="connsiteX10" fmla="*/ 50982 w 73258"/>
                <a:gd name="connsiteY10" fmla="*/ 38194 h 86243"/>
                <a:gd name="connsiteX11" fmla="*/ 35799 w 73258"/>
                <a:gd name="connsiteY11" fmla="*/ 30847 h 86243"/>
                <a:gd name="connsiteX12" fmla="*/ 245 w 73258"/>
                <a:gd name="connsiteY12" fmla="*/ 65009 h 86243"/>
                <a:gd name="connsiteX13" fmla="*/ 22387 w 73258"/>
                <a:gd name="connsiteY13" fmla="*/ 86314 h 86243"/>
                <a:gd name="connsiteX14" fmla="*/ 42378 w 73258"/>
                <a:gd name="connsiteY14" fmla="*/ 77743 h 86243"/>
                <a:gd name="connsiteX15" fmla="*/ 57308 w 73258"/>
                <a:gd name="connsiteY15" fmla="*/ 86314 h 86243"/>
                <a:gd name="connsiteX16" fmla="*/ 68443 w 73258"/>
                <a:gd name="connsiteY16" fmla="*/ 79457 h 86243"/>
                <a:gd name="connsiteX17" fmla="*/ 73504 w 73258"/>
                <a:gd name="connsiteY17" fmla="*/ 67336 h 86243"/>
                <a:gd name="connsiteX18" fmla="*/ 70847 w 73258"/>
                <a:gd name="connsiteY18" fmla="*/ 65621 h 86243"/>
                <a:gd name="connsiteX19" fmla="*/ 67810 w 73258"/>
                <a:gd name="connsiteY19" fmla="*/ 68315 h 86243"/>
                <a:gd name="connsiteX20" fmla="*/ 57815 w 73258"/>
                <a:gd name="connsiteY20" fmla="*/ 82151 h 86243"/>
                <a:gd name="connsiteX21" fmla="*/ 52754 w 73258"/>
                <a:gd name="connsiteY21" fmla="*/ 75662 h 86243"/>
                <a:gd name="connsiteX22" fmla="*/ 53260 w 73258"/>
                <a:gd name="connsiteY22" fmla="*/ 71743 h 86243"/>
                <a:gd name="connsiteX23" fmla="*/ 70720 w 73258"/>
                <a:gd name="connsiteY23" fmla="*/ 4644 h 86243"/>
                <a:gd name="connsiteX24" fmla="*/ 43138 w 73258"/>
                <a:gd name="connsiteY24" fmla="*/ 68682 h 86243"/>
                <a:gd name="connsiteX25" fmla="*/ 40354 w 73258"/>
                <a:gd name="connsiteY25" fmla="*/ 73213 h 86243"/>
                <a:gd name="connsiteX26" fmla="*/ 22767 w 73258"/>
                <a:gd name="connsiteY26" fmla="*/ 82151 h 86243"/>
                <a:gd name="connsiteX27" fmla="*/ 11633 w 73258"/>
                <a:gd name="connsiteY27" fmla="*/ 69662 h 86243"/>
                <a:gd name="connsiteX28" fmla="*/ 19098 w 73258"/>
                <a:gd name="connsiteY28" fmla="*/ 44806 h 86243"/>
                <a:gd name="connsiteX29" fmla="*/ 35799 w 73258"/>
                <a:gd name="connsiteY29" fmla="*/ 35010 h 86243"/>
                <a:gd name="connsiteX30" fmla="*/ 48958 w 73258"/>
                <a:gd name="connsiteY30" fmla="*/ 45663 h 86243"/>
                <a:gd name="connsiteX31" fmla="*/ 43138 w 73258"/>
                <a:gd name="connsiteY31" fmla="*/ 68682 h 8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258" h="86243">
                  <a:moveTo>
                    <a:pt x="70720" y="4644"/>
                  </a:moveTo>
                  <a:cubicBezTo>
                    <a:pt x="71226" y="2930"/>
                    <a:pt x="71226" y="2685"/>
                    <a:pt x="71226" y="2073"/>
                  </a:cubicBezTo>
                  <a:cubicBezTo>
                    <a:pt x="71226" y="-9"/>
                    <a:pt x="69328" y="-9"/>
                    <a:pt x="67304" y="114"/>
                  </a:cubicBezTo>
                  <a:lnTo>
                    <a:pt x="51741" y="1216"/>
                  </a:lnTo>
                  <a:cubicBezTo>
                    <a:pt x="49590" y="1338"/>
                    <a:pt x="49337" y="1461"/>
                    <a:pt x="48705" y="1950"/>
                  </a:cubicBezTo>
                  <a:cubicBezTo>
                    <a:pt x="48199" y="2563"/>
                    <a:pt x="47819" y="4032"/>
                    <a:pt x="47819" y="4767"/>
                  </a:cubicBezTo>
                  <a:cubicBezTo>
                    <a:pt x="47819" y="6848"/>
                    <a:pt x="49843" y="6848"/>
                    <a:pt x="51615" y="6848"/>
                  </a:cubicBezTo>
                  <a:cubicBezTo>
                    <a:pt x="51741" y="6848"/>
                    <a:pt x="54019" y="6848"/>
                    <a:pt x="55917" y="7093"/>
                  </a:cubicBezTo>
                  <a:cubicBezTo>
                    <a:pt x="58321" y="7338"/>
                    <a:pt x="58447" y="7705"/>
                    <a:pt x="58447" y="8685"/>
                  </a:cubicBezTo>
                  <a:cubicBezTo>
                    <a:pt x="58447" y="9297"/>
                    <a:pt x="57435" y="12970"/>
                    <a:pt x="56929" y="15174"/>
                  </a:cubicBezTo>
                  <a:lnTo>
                    <a:pt x="50982" y="38194"/>
                  </a:lnTo>
                  <a:cubicBezTo>
                    <a:pt x="48578" y="35010"/>
                    <a:pt x="43770" y="30847"/>
                    <a:pt x="35799" y="30847"/>
                  </a:cubicBezTo>
                  <a:cubicBezTo>
                    <a:pt x="17959" y="30847"/>
                    <a:pt x="245" y="47622"/>
                    <a:pt x="245" y="65009"/>
                  </a:cubicBezTo>
                  <a:cubicBezTo>
                    <a:pt x="245" y="77498"/>
                    <a:pt x="9735" y="86314"/>
                    <a:pt x="22387" y="86314"/>
                  </a:cubicBezTo>
                  <a:cubicBezTo>
                    <a:pt x="32763" y="86314"/>
                    <a:pt x="40860" y="79213"/>
                    <a:pt x="42378" y="77743"/>
                  </a:cubicBezTo>
                  <a:cubicBezTo>
                    <a:pt x="44656" y="83743"/>
                    <a:pt x="51615" y="86314"/>
                    <a:pt x="57308" y="86314"/>
                  </a:cubicBezTo>
                  <a:cubicBezTo>
                    <a:pt x="62369" y="86314"/>
                    <a:pt x="65786" y="83498"/>
                    <a:pt x="68443" y="79457"/>
                  </a:cubicBezTo>
                  <a:cubicBezTo>
                    <a:pt x="71732" y="74682"/>
                    <a:pt x="73504" y="68193"/>
                    <a:pt x="73504" y="67336"/>
                  </a:cubicBezTo>
                  <a:cubicBezTo>
                    <a:pt x="73504" y="65621"/>
                    <a:pt x="71353" y="65621"/>
                    <a:pt x="70847" y="65621"/>
                  </a:cubicBezTo>
                  <a:cubicBezTo>
                    <a:pt x="68569" y="65621"/>
                    <a:pt x="68443" y="66356"/>
                    <a:pt x="67810" y="68315"/>
                  </a:cubicBezTo>
                  <a:cubicBezTo>
                    <a:pt x="65533" y="77376"/>
                    <a:pt x="62243" y="82151"/>
                    <a:pt x="57815" y="82151"/>
                  </a:cubicBezTo>
                  <a:cubicBezTo>
                    <a:pt x="54272" y="82151"/>
                    <a:pt x="52754" y="79457"/>
                    <a:pt x="52754" y="75662"/>
                  </a:cubicBezTo>
                  <a:cubicBezTo>
                    <a:pt x="52754" y="74315"/>
                    <a:pt x="52880" y="72968"/>
                    <a:pt x="53260" y="71743"/>
                  </a:cubicBezTo>
                  <a:lnTo>
                    <a:pt x="70720" y="4644"/>
                  </a:lnTo>
                  <a:close/>
                  <a:moveTo>
                    <a:pt x="43138" y="68682"/>
                  </a:moveTo>
                  <a:cubicBezTo>
                    <a:pt x="42632" y="70519"/>
                    <a:pt x="42632" y="70764"/>
                    <a:pt x="40354" y="73213"/>
                  </a:cubicBezTo>
                  <a:cubicBezTo>
                    <a:pt x="35673" y="78355"/>
                    <a:pt x="29093" y="82151"/>
                    <a:pt x="22767" y="82151"/>
                  </a:cubicBezTo>
                  <a:cubicBezTo>
                    <a:pt x="18339" y="82151"/>
                    <a:pt x="11633" y="79825"/>
                    <a:pt x="11633" y="69662"/>
                  </a:cubicBezTo>
                  <a:cubicBezTo>
                    <a:pt x="11633" y="64030"/>
                    <a:pt x="14669" y="51173"/>
                    <a:pt x="19098" y="44806"/>
                  </a:cubicBezTo>
                  <a:cubicBezTo>
                    <a:pt x="24032" y="38071"/>
                    <a:pt x="30485" y="35010"/>
                    <a:pt x="35799" y="35010"/>
                  </a:cubicBezTo>
                  <a:cubicBezTo>
                    <a:pt x="41493" y="35010"/>
                    <a:pt x="46933" y="38316"/>
                    <a:pt x="48958" y="45663"/>
                  </a:cubicBezTo>
                  <a:lnTo>
                    <a:pt x="43138" y="68682"/>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BC397FC5-C60D-A4C5-338E-C96B2E464845}"/>
                </a:ext>
              </a:extLst>
            </p:cNvPr>
            <p:cNvSpPr/>
            <p:nvPr>
              <p:custDataLst>
                <p:tags r:id="rId17"/>
              </p:custDataLst>
            </p:nvPr>
          </p:nvSpPr>
          <p:spPr>
            <a:xfrm>
              <a:off x="8578858" y="4326595"/>
              <a:ext cx="336810" cy="342843"/>
            </a:xfrm>
            <a:custGeom>
              <a:avLst/>
              <a:gdLst>
                <a:gd name="connsiteX0" fmla="*/ 306429 w 336810"/>
                <a:gd name="connsiteY0" fmla="*/ 342916 h 342843"/>
                <a:gd name="connsiteX1" fmla="*/ 337048 w 336810"/>
                <a:gd name="connsiteY1" fmla="*/ 264552 h 342843"/>
                <a:gd name="connsiteX2" fmla="*/ 330722 w 336810"/>
                <a:gd name="connsiteY2" fmla="*/ 264552 h 342843"/>
                <a:gd name="connsiteX3" fmla="*/ 264929 w 336810"/>
                <a:gd name="connsiteY3" fmla="*/ 314019 h 342843"/>
                <a:gd name="connsiteX4" fmla="*/ 186230 w 336810"/>
                <a:gd name="connsiteY4" fmla="*/ 321611 h 342843"/>
                <a:gd name="connsiteX5" fmla="*/ 33640 w 336810"/>
                <a:gd name="connsiteY5" fmla="*/ 321611 h 342843"/>
                <a:gd name="connsiteX6" fmla="*/ 162443 w 336810"/>
                <a:gd name="connsiteY6" fmla="*/ 175413 h 342843"/>
                <a:gd name="connsiteX7" fmla="*/ 164720 w 336810"/>
                <a:gd name="connsiteY7" fmla="*/ 171494 h 342843"/>
                <a:gd name="connsiteX8" fmla="*/ 162949 w 336810"/>
                <a:gd name="connsiteY8" fmla="*/ 167821 h 342843"/>
                <a:gd name="connsiteX9" fmla="*/ 45027 w 336810"/>
                <a:gd name="connsiteY9" fmla="*/ 11827 h 342843"/>
                <a:gd name="connsiteX10" fmla="*/ 183699 w 336810"/>
                <a:gd name="connsiteY10" fmla="*/ 11827 h 342843"/>
                <a:gd name="connsiteX11" fmla="*/ 242913 w 336810"/>
                <a:gd name="connsiteY11" fmla="*/ 15746 h 342843"/>
                <a:gd name="connsiteX12" fmla="*/ 298584 w 336810"/>
                <a:gd name="connsiteY12" fmla="*/ 34112 h 342843"/>
                <a:gd name="connsiteX13" fmla="*/ 330722 w 336810"/>
                <a:gd name="connsiteY13" fmla="*/ 68886 h 342843"/>
                <a:gd name="connsiteX14" fmla="*/ 337048 w 336810"/>
                <a:gd name="connsiteY14" fmla="*/ 68886 h 342843"/>
                <a:gd name="connsiteX15" fmla="*/ 306429 w 336810"/>
                <a:gd name="connsiteY15" fmla="*/ 73 h 342843"/>
                <a:gd name="connsiteX16" fmla="*/ 7323 w 336810"/>
                <a:gd name="connsiteY16" fmla="*/ 73 h 342843"/>
                <a:gd name="connsiteX17" fmla="*/ 490 w 336810"/>
                <a:gd name="connsiteY17" fmla="*/ 1787 h 342843"/>
                <a:gd name="connsiteX18" fmla="*/ 237 w 336810"/>
                <a:gd name="connsiteY18" fmla="*/ 9868 h 342843"/>
                <a:gd name="connsiteX19" fmla="*/ 134101 w 336810"/>
                <a:gd name="connsiteY19" fmla="*/ 187167 h 342843"/>
                <a:gd name="connsiteX20" fmla="*/ 3021 w 336810"/>
                <a:gd name="connsiteY20" fmla="*/ 335814 h 342843"/>
                <a:gd name="connsiteX21" fmla="*/ 490 w 336810"/>
                <a:gd name="connsiteY21" fmla="*/ 340222 h 342843"/>
                <a:gd name="connsiteX22" fmla="*/ 7323 w 336810"/>
                <a:gd name="connsiteY22" fmla="*/ 342916 h 342843"/>
                <a:gd name="connsiteX23" fmla="*/ 306429 w 336810"/>
                <a:gd name="connsiteY23" fmla="*/ 342916 h 3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42843">
                  <a:moveTo>
                    <a:pt x="306429" y="342916"/>
                  </a:moveTo>
                  <a:lnTo>
                    <a:pt x="337048" y="264552"/>
                  </a:lnTo>
                  <a:lnTo>
                    <a:pt x="330722" y="264552"/>
                  </a:lnTo>
                  <a:cubicBezTo>
                    <a:pt x="320853" y="290020"/>
                    <a:pt x="294029" y="306673"/>
                    <a:pt x="264929" y="314019"/>
                  </a:cubicBezTo>
                  <a:cubicBezTo>
                    <a:pt x="259615" y="315244"/>
                    <a:pt x="234816" y="321611"/>
                    <a:pt x="186230" y="321611"/>
                  </a:cubicBezTo>
                  <a:lnTo>
                    <a:pt x="33640" y="321611"/>
                  </a:lnTo>
                  <a:lnTo>
                    <a:pt x="162443" y="175413"/>
                  </a:lnTo>
                  <a:cubicBezTo>
                    <a:pt x="164214" y="173453"/>
                    <a:pt x="164720" y="172719"/>
                    <a:pt x="164720" y="171494"/>
                  </a:cubicBezTo>
                  <a:cubicBezTo>
                    <a:pt x="164720" y="171005"/>
                    <a:pt x="164720" y="170270"/>
                    <a:pt x="162949" y="167821"/>
                  </a:cubicBezTo>
                  <a:lnTo>
                    <a:pt x="45027" y="11827"/>
                  </a:lnTo>
                  <a:lnTo>
                    <a:pt x="183699" y="11827"/>
                  </a:lnTo>
                  <a:cubicBezTo>
                    <a:pt x="217608" y="11827"/>
                    <a:pt x="240636" y="15256"/>
                    <a:pt x="242913" y="15746"/>
                  </a:cubicBezTo>
                  <a:cubicBezTo>
                    <a:pt x="256578" y="17705"/>
                    <a:pt x="278593" y="21868"/>
                    <a:pt x="298584" y="34112"/>
                  </a:cubicBezTo>
                  <a:cubicBezTo>
                    <a:pt x="304911" y="38030"/>
                    <a:pt x="322118" y="49050"/>
                    <a:pt x="330722" y="68886"/>
                  </a:cubicBezTo>
                  <a:lnTo>
                    <a:pt x="337048" y="68886"/>
                  </a:lnTo>
                  <a:lnTo>
                    <a:pt x="306429" y="73"/>
                  </a:lnTo>
                  <a:lnTo>
                    <a:pt x="7323" y="73"/>
                  </a:lnTo>
                  <a:cubicBezTo>
                    <a:pt x="1502" y="73"/>
                    <a:pt x="1249" y="318"/>
                    <a:pt x="490" y="1787"/>
                  </a:cubicBezTo>
                  <a:cubicBezTo>
                    <a:pt x="237" y="2522"/>
                    <a:pt x="237" y="7174"/>
                    <a:pt x="237" y="9868"/>
                  </a:cubicBezTo>
                  <a:lnTo>
                    <a:pt x="134101" y="187167"/>
                  </a:lnTo>
                  <a:lnTo>
                    <a:pt x="3021" y="335814"/>
                  </a:lnTo>
                  <a:cubicBezTo>
                    <a:pt x="490" y="338753"/>
                    <a:pt x="490" y="339977"/>
                    <a:pt x="490" y="340222"/>
                  </a:cubicBezTo>
                  <a:cubicBezTo>
                    <a:pt x="490" y="342916"/>
                    <a:pt x="2768" y="342916"/>
                    <a:pt x="7323" y="342916"/>
                  </a:cubicBezTo>
                  <a:lnTo>
                    <a:pt x="306429" y="342916"/>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B8B24BAB-C221-7534-D7FC-696D10D15ED9}"/>
                </a:ext>
              </a:extLst>
            </p:cNvPr>
            <p:cNvSpPr/>
            <p:nvPr>
              <p:custDataLst>
                <p:tags r:id="rId18"/>
              </p:custDataLst>
            </p:nvPr>
          </p:nvSpPr>
          <p:spPr>
            <a:xfrm>
              <a:off x="8572353" y="4734522"/>
              <a:ext cx="77762" cy="148622"/>
            </a:xfrm>
            <a:custGeom>
              <a:avLst/>
              <a:gdLst>
                <a:gd name="connsiteX0" fmla="*/ 78000 w 77762"/>
                <a:gd name="connsiteY0" fmla="*/ 6608 h 148622"/>
                <a:gd name="connsiteX1" fmla="*/ 70915 w 77762"/>
                <a:gd name="connsiteY1" fmla="*/ 94 h 148622"/>
                <a:gd name="connsiteX2" fmla="*/ 60995 w 77762"/>
                <a:gd name="connsiteY2" fmla="*/ 9522 h 148622"/>
                <a:gd name="connsiteX3" fmla="*/ 68080 w 77762"/>
                <a:gd name="connsiteY3" fmla="*/ 16036 h 148622"/>
                <a:gd name="connsiteX4" fmla="*/ 78000 w 77762"/>
                <a:gd name="connsiteY4" fmla="*/ 6608 h 148622"/>
                <a:gd name="connsiteX5" fmla="*/ 40447 w 77762"/>
                <a:gd name="connsiteY5" fmla="*/ 122146 h 148622"/>
                <a:gd name="connsiteX6" fmla="*/ 17597 w 77762"/>
                <a:gd name="connsiteY6" fmla="*/ 143917 h 148622"/>
                <a:gd name="connsiteX7" fmla="*/ 11220 w 77762"/>
                <a:gd name="connsiteY7" fmla="*/ 142888 h 148622"/>
                <a:gd name="connsiteX8" fmla="*/ 17243 w 77762"/>
                <a:gd name="connsiteY8" fmla="*/ 134146 h 148622"/>
                <a:gd name="connsiteX9" fmla="*/ 10334 w 77762"/>
                <a:gd name="connsiteY9" fmla="*/ 127803 h 148622"/>
                <a:gd name="connsiteX10" fmla="*/ 237 w 77762"/>
                <a:gd name="connsiteY10" fmla="*/ 137917 h 148622"/>
                <a:gd name="connsiteX11" fmla="*/ 17774 w 77762"/>
                <a:gd name="connsiteY11" fmla="*/ 148717 h 148622"/>
                <a:gd name="connsiteX12" fmla="*/ 54618 w 77762"/>
                <a:gd name="connsiteY12" fmla="*/ 121632 h 148622"/>
                <a:gd name="connsiteX13" fmla="*/ 70560 w 77762"/>
                <a:gd name="connsiteY13" fmla="*/ 60263 h 148622"/>
                <a:gd name="connsiteX14" fmla="*/ 71446 w 77762"/>
                <a:gd name="connsiteY14" fmla="*/ 54263 h 148622"/>
                <a:gd name="connsiteX15" fmla="*/ 52493 w 77762"/>
                <a:gd name="connsiteY15" fmla="*/ 38150 h 148622"/>
                <a:gd name="connsiteX16" fmla="*/ 21494 w 77762"/>
                <a:gd name="connsiteY16" fmla="*/ 64377 h 148622"/>
                <a:gd name="connsiteX17" fmla="*/ 24505 w 77762"/>
                <a:gd name="connsiteY17" fmla="*/ 66606 h 148622"/>
                <a:gd name="connsiteX18" fmla="*/ 28048 w 77762"/>
                <a:gd name="connsiteY18" fmla="*/ 63520 h 148622"/>
                <a:gd name="connsiteX19" fmla="*/ 51961 w 77762"/>
                <a:gd name="connsiteY19" fmla="*/ 42949 h 148622"/>
                <a:gd name="connsiteX20" fmla="*/ 57984 w 77762"/>
                <a:gd name="connsiteY20" fmla="*/ 51349 h 148622"/>
                <a:gd name="connsiteX21" fmla="*/ 57452 w 77762"/>
                <a:gd name="connsiteY21" fmla="*/ 56492 h 148622"/>
                <a:gd name="connsiteX22" fmla="*/ 40447 w 77762"/>
                <a:gd name="connsiteY22" fmla="*/ 122146 h 1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622">
                  <a:moveTo>
                    <a:pt x="78000" y="6608"/>
                  </a:moveTo>
                  <a:cubicBezTo>
                    <a:pt x="78000" y="3694"/>
                    <a:pt x="75697" y="94"/>
                    <a:pt x="70915" y="94"/>
                  </a:cubicBezTo>
                  <a:cubicBezTo>
                    <a:pt x="65778" y="94"/>
                    <a:pt x="60995" y="4894"/>
                    <a:pt x="60995" y="9522"/>
                  </a:cubicBezTo>
                  <a:cubicBezTo>
                    <a:pt x="60995" y="12265"/>
                    <a:pt x="63121" y="16036"/>
                    <a:pt x="68080" y="16036"/>
                  </a:cubicBezTo>
                  <a:cubicBezTo>
                    <a:pt x="72863" y="16036"/>
                    <a:pt x="78000" y="11579"/>
                    <a:pt x="78000" y="6608"/>
                  </a:cubicBezTo>
                  <a:close/>
                  <a:moveTo>
                    <a:pt x="40447" y="122146"/>
                  </a:moveTo>
                  <a:cubicBezTo>
                    <a:pt x="37436" y="133974"/>
                    <a:pt x="28048" y="143917"/>
                    <a:pt x="17597" y="143917"/>
                  </a:cubicBezTo>
                  <a:cubicBezTo>
                    <a:pt x="15294" y="143917"/>
                    <a:pt x="13168" y="143574"/>
                    <a:pt x="11220" y="142888"/>
                  </a:cubicBezTo>
                  <a:cubicBezTo>
                    <a:pt x="15825" y="140831"/>
                    <a:pt x="17243" y="136717"/>
                    <a:pt x="17243" y="134146"/>
                  </a:cubicBezTo>
                  <a:cubicBezTo>
                    <a:pt x="17243" y="130032"/>
                    <a:pt x="13877" y="127803"/>
                    <a:pt x="10334" y="127803"/>
                  </a:cubicBezTo>
                  <a:cubicBezTo>
                    <a:pt x="4843" y="127803"/>
                    <a:pt x="237" y="132431"/>
                    <a:pt x="237" y="137917"/>
                  </a:cubicBezTo>
                  <a:cubicBezTo>
                    <a:pt x="237" y="144431"/>
                    <a:pt x="7146" y="148717"/>
                    <a:pt x="17774" y="148717"/>
                  </a:cubicBezTo>
                  <a:cubicBezTo>
                    <a:pt x="28402" y="148717"/>
                    <a:pt x="49127" y="142545"/>
                    <a:pt x="54618" y="121632"/>
                  </a:cubicBezTo>
                  <a:lnTo>
                    <a:pt x="70560" y="60263"/>
                  </a:lnTo>
                  <a:cubicBezTo>
                    <a:pt x="71092" y="58377"/>
                    <a:pt x="71446" y="56834"/>
                    <a:pt x="71446" y="54263"/>
                  </a:cubicBezTo>
                  <a:cubicBezTo>
                    <a:pt x="71446" y="44835"/>
                    <a:pt x="63121" y="38150"/>
                    <a:pt x="52493" y="38150"/>
                  </a:cubicBezTo>
                  <a:cubicBezTo>
                    <a:pt x="32830" y="38150"/>
                    <a:pt x="21494" y="61977"/>
                    <a:pt x="21494" y="64377"/>
                  </a:cubicBezTo>
                  <a:cubicBezTo>
                    <a:pt x="21494" y="66606"/>
                    <a:pt x="23974" y="66606"/>
                    <a:pt x="24505" y="66606"/>
                  </a:cubicBezTo>
                  <a:cubicBezTo>
                    <a:pt x="26631" y="66606"/>
                    <a:pt x="26808" y="66091"/>
                    <a:pt x="28048" y="63520"/>
                  </a:cubicBezTo>
                  <a:cubicBezTo>
                    <a:pt x="32476" y="53577"/>
                    <a:pt x="41687" y="42949"/>
                    <a:pt x="51961" y="42949"/>
                  </a:cubicBezTo>
                  <a:cubicBezTo>
                    <a:pt x="56390" y="42949"/>
                    <a:pt x="57984" y="45863"/>
                    <a:pt x="57984" y="51349"/>
                  </a:cubicBezTo>
                  <a:cubicBezTo>
                    <a:pt x="57984" y="53235"/>
                    <a:pt x="57629" y="55635"/>
                    <a:pt x="57452" y="56492"/>
                  </a:cubicBezTo>
                  <a:lnTo>
                    <a:pt x="40447" y="122146"/>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716C4D25-0AAB-B628-B481-25E43DAE2758}"/>
                </a:ext>
              </a:extLst>
            </p:cNvPr>
            <p:cNvSpPr/>
            <p:nvPr>
              <p:custDataLst>
                <p:tags r:id="rId19"/>
              </p:custDataLst>
            </p:nvPr>
          </p:nvSpPr>
          <p:spPr>
            <a:xfrm>
              <a:off x="8678725" y="4782177"/>
              <a:ext cx="130371" cy="46112"/>
            </a:xfrm>
            <a:custGeom>
              <a:avLst/>
              <a:gdLst>
                <a:gd name="connsiteX0" fmla="*/ 123882 w 130371"/>
                <a:gd name="connsiteY0" fmla="*/ 8494 h 46112"/>
                <a:gd name="connsiteX1" fmla="*/ 130613 w 130371"/>
                <a:gd name="connsiteY1" fmla="*/ 4208 h 46112"/>
                <a:gd name="connsiteX2" fmla="*/ 124059 w 130371"/>
                <a:gd name="connsiteY2" fmla="*/ 94 h 46112"/>
                <a:gd name="connsiteX3" fmla="*/ 6795 w 130371"/>
                <a:gd name="connsiteY3" fmla="*/ 94 h 46112"/>
                <a:gd name="connsiteX4" fmla="*/ 241 w 130371"/>
                <a:gd name="connsiteY4" fmla="*/ 4208 h 46112"/>
                <a:gd name="connsiteX5" fmla="*/ 6972 w 130371"/>
                <a:gd name="connsiteY5" fmla="*/ 8494 h 46112"/>
                <a:gd name="connsiteX6" fmla="*/ 123882 w 130371"/>
                <a:gd name="connsiteY6" fmla="*/ 8494 h 46112"/>
                <a:gd name="connsiteX7" fmla="*/ 124059 w 130371"/>
                <a:gd name="connsiteY7" fmla="*/ 46206 h 46112"/>
                <a:gd name="connsiteX8" fmla="*/ 130613 w 130371"/>
                <a:gd name="connsiteY8" fmla="*/ 42092 h 46112"/>
                <a:gd name="connsiteX9" fmla="*/ 123882 w 130371"/>
                <a:gd name="connsiteY9" fmla="*/ 37807 h 46112"/>
                <a:gd name="connsiteX10" fmla="*/ 6972 w 130371"/>
                <a:gd name="connsiteY10" fmla="*/ 37807 h 46112"/>
                <a:gd name="connsiteX11" fmla="*/ 241 w 130371"/>
                <a:gd name="connsiteY11" fmla="*/ 42092 h 46112"/>
                <a:gd name="connsiteX12" fmla="*/ 6795 w 130371"/>
                <a:gd name="connsiteY12" fmla="*/ 46206 h 46112"/>
                <a:gd name="connsiteX13" fmla="*/ 124059 w 130371"/>
                <a:gd name="connsiteY13" fmla="*/ 46206 h 4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112">
                  <a:moveTo>
                    <a:pt x="123882" y="8494"/>
                  </a:moveTo>
                  <a:cubicBezTo>
                    <a:pt x="126539" y="8494"/>
                    <a:pt x="130613" y="8494"/>
                    <a:pt x="130613" y="4208"/>
                  </a:cubicBezTo>
                  <a:cubicBezTo>
                    <a:pt x="130613" y="94"/>
                    <a:pt x="126362" y="94"/>
                    <a:pt x="124059" y="94"/>
                  </a:cubicBezTo>
                  <a:lnTo>
                    <a:pt x="6795" y="94"/>
                  </a:lnTo>
                  <a:cubicBezTo>
                    <a:pt x="4492" y="94"/>
                    <a:pt x="241" y="94"/>
                    <a:pt x="241" y="4208"/>
                  </a:cubicBezTo>
                  <a:cubicBezTo>
                    <a:pt x="241" y="8494"/>
                    <a:pt x="4315" y="8494"/>
                    <a:pt x="6972" y="8494"/>
                  </a:cubicBezTo>
                  <a:lnTo>
                    <a:pt x="123882" y="8494"/>
                  </a:lnTo>
                  <a:close/>
                  <a:moveTo>
                    <a:pt x="124059" y="46206"/>
                  </a:moveTo>
                  <a:cubicBezTo>
                    <a:pt x="126362" y="46206"/>
                    <a:pt x="130613" y="46206"/>
                    <a:pt x="130613" y="42092"/>
                  </a:cubicBezTo>
                  <a:cubicBezTo>
                    <a:pt x="130613" y="37807"/>
                    <a:pt x="126539" y="37807"/>
                    <a:pt x="123882" y="37807"/>
                  </a:cubicBezTo>
                  <a:lnTo>
                    <a:pt x="6972" y="37807"/>
                  </a:lnTo>
                  <a:cubicBezTo>
                    <a:pt x="4315" y="37807"/>
                    <a:pt x="241" y="37807"/>
                    <a:pt x="241" y="42092"/>
                  </a:cubicBezTo>
                  <a:cubicBezTo>
                    <a:pt x="241" y="46206"/>
                    <a:pt x="4492" y="46206"/>
                    <a:pt x="6795" y="46206"/>
                  </a:cubicBezTo>
                  <a:lnTo>
                    <a:pt x="124059" y="46206"/>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F52417CC-752A-5C20-AAFE-864B1327FD22}"/>
                </a:ext>
              </a:extLst>
            </p:cNvPr>
            <p:cNvSpPr/>
            <p:nvPr>
              <p:custDataLst>
                <p:tags r:id="rId20"/>
              </p:custDataLst>
            </p:nvPr>
          </p:nvSpPr>
          <p:spPr>
            <a:xfrm>
              <a:off x="8840979" y="4734351"/>
              <a:ext cx="64477" cy="113823"/>
            </a:xfrm>
            <a:custGeom>
              <a:avLst/>
              <a:gdLst>
                <a:gd name="connsiteX0" fmla="*/ 40280 w 64477"/>
                <a:gd name="connsiteY0" fmla="*/ 4894 h 113823"/>
                <a:gd name="connsiteX1" fmla="*/ 34966 w 64477"/>
                <a:gd name="connsiteY1" fmla="*/ 94 h 113823"/>
                <a:gd name="connsiteX2" fmla="*/ 247 w 64477"/>
                <a:gd name="connsiteY2" fmla="*/ 11065 h 113823"/>
                <a:gd name="connsiteX3" fmla="*/ 247 w 64477"/>
                <a:gd name="connsiteY3" fmla="*/ 17236 h 113823"/>
                <a:gd name="connsiteX4" fmla="*/ 25932 w 64477"/>
                <a:gd name="connsiteY4" fmla="*/ 12436 h 113823"/>
                <a:gd name="connsiteX5" fmla="*/ 25932 w 64477"/>
                <a:gd name="connsiteY5" fmla="*/ 99861 h 113823"/>
                <a:gd name="connsiteX6" fmla="*/ 8218 w 64477"/>
                <a:gd name="connsiteY6" fmla="*/ 107747 h 113823"/>
                <a:gd name="connsiteX7" fmla="*/ 1487 w 64477"/>
                <a:gd name="connsiteY7" fmla="*/ 107747 h 113823"/>
                <a:gd name="connsiteX8" fmla="*/ 1487 w 64477"/>
                <a:gd name="connsiteY8" fmla="*/ 113918 h 113823"/>
                <a:gd name="connsiteX9" fmla="*/ 33017 w 64477"/>
                <a:gd name="connsiteY9" fmla="*/ 113232 h 113823"/>
                <a:gd name="connsiteX10" fmla="*/ 64725 w 64477"/>
                <a:gd name="connsiteY10" fmla="*/ 113918 h 113823"/>
                <a:gd name="connsiteX11" fmla="*/ 64725 w 64477"/>
                <a:gd name="connsiteY11" fmla="*/ 107747 h 113823"/>
                <a:gd name="connsiteX12" fmla="*/ 57994 w 64477"/>
                <a:gd name="connsiteY12" fmla="*/ 107747 h 113823"/>
                <a:gd name="connsiteX13" fmla="*/ 40280 w 64477"/>
                <a:gd name="connsiteY13" fmla="*/ 99861 h 113823"/>
                <a:gd name="connsiteX14" fmla="*/ 40280 w 64477"/>
                <a:gd name="connsiteY14" fmla="*/ 4894 h 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823">
                  <a:moveTo>
                    <a:pt x="40280" y="4894"/>
                  </a:moveTo>
                  <a:cubicBezTo>
                    <a:pt x="40280" y="265"/>
                    <a:pt x="39926" y="94"/>
                    <a:pt x="34966" y="94"/>
                  </a:cubicBezTo>
                  <a:cubicBezTo>
                    <a:pt x="23629" y="10893"/>
                    <a:pt x="7510" y="11065"/>
                    <a:pt x="247" y="11065"/>
                  </a:cubicBezTo>
                  <a:lnTo>
                    <a:pt x="247" y="17236"/>
                  </a:lnTo>
                  <a:cubicBezTo>
                    <a:pt x="4499" y="17236"/>
                    <a:pt x="16190" y="17236"/>
                    <a:pt x="25932" y="12436"/>
                  </a:cubicBezTo>
                  <a:lnTo>
                    <a:pt x="25932" y="99861"/>
                  </a:lnTo>
                  <a:cubicBezTo>
                    <a:pt x="25932" y="105518"/>
                    <a:pt x="25932" y="107747"/>
                    <a:pt x="8218" y="107747"/>
                  </a:cubicBezTo>
                  <a:lnTo>
                    <a:pt x="1487" y="107747"/>
                  </a:lnTo>
                  <a:lnTo>
                    <a:pt x="1487" y="113918"/>
                  </a:lnTo>
                  <a:cubicBezTo>
                    <a:pt x="4676" y="113746"/>
                    <a:pt x="26463" y="113232"/>
                    <a:pt x="33017" y="113232"/>
                  </a:cubicBezTo>
                  <a:cubicBezTo>
                    <a:pt x="38509" y="113232"/>
                    <a:pt x="60828" y="113746"/>
                    <a:pt x="64725" y="113918"/>
                  </a:cubicBezTo>
                  <a:lnTo>
                    <a:pt x="64725" y="107747"/>
                  </a:lnTo>
                  <a:lnTo>
                    <a:pt x="57994" y="107747"/>
                  </a:lnTo>
                  <a:cubicBezTo>
                    <a:pt x="40280" y="107747"/>
                    <a:pt x="40280" y="105518"/>
                    <a:pt x="40280" y="99861"/>
                  </a:cubicBezTo>
                  <a:lnTo>
                    <a:pt x="40280" y="4894"/>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74BD7401-3515-1716-D791-F635FB6612A3}"/>
                </a:ext>
              </a:extLst>
            </p:cNvPr>
            <p:cNvSpPr/>
            <p:nvPr>
              <p:custDataLst>
                <p:tags r:id="rId21"/>
              </p:custDataLst>
            </p:nvPr>
          </p:nvSpPr>
          <p:spPr>
            <a:xfrm>
              <a:off x="8960066" y="4375574"/>
              <a:ext cx="34667" cy="244888"/>
            </a:xfrm>
            <a:custGeom>
              <a:avLst/>
              <a:gdLst>
                <a:gd name="connsiteX0" fmla="*/ 34920 w 34667"/>
                <a:gd name="connsiteY0" fmla="*/ 244970 h 244888"/>
                <a:gd name="connsiteX1" fmla="*/ 34920 w 34667"/>
                <a:gd name="connsiteY1" fmla="*/ 235175 h 244888"/>
                <a:gd name="connsiteX2" fmla="*/ 10374 w 34667"/>
                <a:gd name="connsiteY2" fmla="*/ 235175 h 244888"/>
                <a:gd name="connsiteX3" fmla="*/ 10374 w 34667"/>
                <a:gd name="connsiteY3" fmla="*/ 9878 h 244888"/>
                <a:gd name="connsiteX4" fmla="*/ 34920 w 34667"/>
                <a:gd name="connsiteY4" fmla="*/ 9878 h 244888"/>
                <a:gd name="connsiteX5" fmla="*/ 34920 w 34667"/>
                <a:gd name="connsiteY5" fmla="*/ 82 h 244888"/>
                <a:gd name="connsiteX6" fmla="*/ 252 w 34667"/>
                <a:gd name="connsiteY6" fmla="*/ 82 h 244888"/>
                <a:gd name="connsiteX7" fmla="*/ 252 w 34667"/>
                <a:gd name="connsiteY7" fmla="*/ 244970 h 244888"/>
                <a:gd name="connsiteX8" fmla="*/ 34920 w 34667"/>
                <a:gd name="connsiteY8" fmla="*/ 244970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44888">
                  <a:moveTo>
                    <a:pt x="34920" y="244970"/>
                  </a:moveTo>
                  <a:lnTo>
                    <a:pt x="34920" y="235175"/>
                  </a:lnTo>
                  <a:lnTo>
                    <a:pt x="10374" y="235175"/>
                  </a:lnTo>
                  <a:lnTo>
                    <a:pt x="10374" y="9878"/>
                  </a:lnTo>
                  <a:lnTo>
                    <a:pt x="34920" y="9878"/>
                  </a:lnTo>
                  <a:lnTo>
                    <a:pt x="34920" y="82"/>
                  </a:lnTo>
                  <a:lnTo>
                    <a:pt x="252" y="82"/>
                  </a:lnTo>
                  <a:lnTo>
                    <a:pt x="252" y="244970"/>
                  </a:lnTo>
                  <a:lnTo>
                    <a:pt x="34920" y="244970"/>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3D9BA656-5007-2BB5-622D-B88E7FE8705C}"/>
                </a:ext>
              </a:extLst>
            </p:cNvPr>
            <p:cNvSpPr/>
            <p:nvPr>
              <p:custDataLst>
                <p:tags r:id="rId22"/>
              </p:custDataLst>
            </p:nvPr>
          </p:nvSpPr>
          <p:spPr>
            <a:xfrm>
              <a:off x="9013151" y="4389288"/>
              <a:ext cx="147781" cy="171911"/>
            </a:xfrm>
            <a:custGeom>
              <a:avLst/>
              <a:gdLst>
                <a:gd name="connsiteX0" fmla="*/ 67566 w 147781"/>
                <a:gd name="connsiteY0" fmla="*/ 8653 h 171911"/>
                <a:gd name="connsiteX1" fmla="*/ 68578 w 147781"/>
                <a:gd name="connsiteY1" fmla="*/ 4490 h 171911"/>
                <a:gd name="connsiteX2" fmla="*/ 63011 w 147781"/>
                <a:gd name="connsiteY2" fmla="*/ 82 h 171911"/>
                <a:gd name="connsiteX3" fmla="*/ 61240 w 147781"/>
                <a:gd name="connsiteY3" fmla="*/ 327 h 171911"/>
                <a:gd name="connsiteX4" fmla="*/ 28596 w 147781"/>
                <a:gd name="connsiteY4" fmla="*/ 1796 h 171911"/>
                <a:gd name="connsiteX5" fmla="*/ 20498 w 147781"/>
                <a:gd name="connsiteY5" fmla="*/ 9143 h 171911"/>
                <a:gd name="connsiteX6" fmla="*/ 27078 w 147781"/>
                <a:gd name="connsiteY6" fmla="*/ 13551 h 171911"/>
                <a:gd name="connsiteX7" fmla="*/ 37706 w 147781"/>
                <a:gd name="connsiteY7" fmla="*/ 14041 h 171911"/>
                <a:gd name="connsiteX8" fmla="*/ 1267 w 147781"/>
                <a:gd name="connsiteY8" fmla="*/ 155341 h 171911"/>
                <a:gd name="connsiteX9" fmla="*/ 254 w 147781"/>
                <a:gd name="connsiteY9" fmla="*/ 160974 h 171911"/>
                <a:gd name="connsiteX10" fmla="*/ 12401 w 147781"/>
                <a:gd name="connsiteY10" fmla="*/ 171994 h 171911"/>
                <a:gd name="connsiteX11" fmla="*/ 28849 w 147781"/>
                <a:gd name="connsiteY11" fmla="*/ 158280 h 171911"/>
                <a:gd name="connsiteX12" fmla="*/ 44032 w 147781"/>
                <a:gd name="connsiteY12" fmla="*/ 100241 h 171911"/>
                <a:gd name="connsiteX13" fmla="*/ 49093 w 147781"/>
                <a:gd name="connsiteY13" fmla="*/ 90201 h 171911"/>
                <a:gd name="connsiteX14" fmla="*/ 86798 w 147781"/>
                <a:gd name="connsiteY14" fmla="*/ 68161 h 171911"/>
                <a:gd name="connsiteX15" fmla="*/ 99450 w 147781"/>
                <a:gd name="connsiteY15" fmla="*/ 82609 h 171911"/>
                <a:gd name="connsiteX16" fmla="*/ 83508 w 147781"/>
                <a:gd name="connsiteY16" fmla="*/ 137464 h 171911"/>
                <a:gd name="connsiteX17" fmla="*/ 79965 w 147781"/>
                <a:gd name="connsiteY17" fmla="*/ 149954 h 171911"/>
                <a:gd name="connsiteX18" fmla="*/ 108560 w 147781"/>
                <a:gd name="connsiteY18" fmla="*/ 171994 h 171911"/>
                <a:gd name="connsiteX19" fmla="*/ 148036 w 147781"/>
                <a:gd name="connsiteY19" fmla="*/ 133791 h 171911"/>
                <a:gd name="connsiteX20" fmla="*/ 141963 w 147781"/>
                <a:gd name="connsiteY20" fmla="*/ 130363 h 171911"/>
                <a:gd name="connsiteX21" fmla="*/ 136143 w 147781"/>
                <a:gd name="connsiteY21" fmla="*/ 133546 h 171911"/>
                <a:gd name="connsiteX22" fmla="*/ 110079 w 147781"/>
                <a:gd name="connsiteY22" fmla="*/ 163178 h 171911"/>
                <a:gd name="connsiteX23" fmla="*/ 105777 w 147781"/>
                <a:gd name="connsiteY23" fmla="*/ 158035 h 171911"/>
                <a:gd name="connsiteX24" fmla="*/ 110079 w 147781"/>
                <a:gd name="connsiteY24" fmla="*/ 142117 h 171911"/>
                <a:gd name="connsiteX25" fmla="*/ 126527 w 147781"/>
                <a:gd name="connsiteY25" fmla="*/ 87752 h 171911"/>
                <a:gd name="connsiteX26" fmla="*/ 88822 w 147781"/>
                <a:gd name="connsiteY26" fmla="*/ 59345 h 171911"/>
                <a:gd name="connsiteX27" fmla="*/ 50612 w 147781"/>
                <a:gd name="connsiteY27" fmla="*/ 74528 h 171911"/>
                <a:gd name="connsiteX28" fmla="*/ 67566 w 147781"/>
                <a:gd name="connsiteY28" fmla="*/ 8653 h 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1911">
                  <a:moveTo>
                    <a:pt x="67566" y="8653"/>
                  </a:moveTo>
                  <a:cubicBezTo>
                    <a:pt x="68578" y="5225"/>
                    <a:pt x="68578" y="4735"/>
                    <a:pt x="68578" y="4490"/>
                  </a:cubicBezTo>
                  <a:cubicBezTo>
                    <a:pt x="68578" y="1307"/>
                    <a:pt x="65795" y="82"/>
                    <a:pt x="63011" y="82"/>
                  </a:cubicBezTo>
                  <a:cubicBezTo>
                    <a:pt x="61999" y="82"/>
                    <a:pt x="61746" y="82"/>
                    <a:pt x="61240" y="327"/>
                  </a:cubicBezTo>
                  <a:lnTo>
                    <a:pt x="28596" y="1796"/>
                  </a:lnTo>
                  <a:cubicBezTo>
                    <a:pt x="25053" y="2041"/>
                    <a:pt x="20498" y="2286"/>
                    <a:pt x="20498" y="9143"/>
                  </a:cubicBezTo>
                  <a:cubicBezTo>
                    <a:pt x="20498" y="13551"/>
                    <a:pt x="25053" y="13551"/>
                    <a:pt x="27078" y="13551"/>
                  </a:cubicBezTo>
                  <a:cubicBezTo>
                    <a:pt x="29861" y="13551"/>
                    <a:pt x="34416" y="13551"/>
                    <a:pt x="37706" y="14041"/>
                  </a:cubicBezTo>
                  <a:lnTo>
                    <a:pt x="1267" y="155341"/>
                  </a:lnTo>
                  <a:cubicBezTo>
                    <a:pt x="1014" y="156321"/>
                    <a:pt x="254" y="159994"/>
                    <a:pt x="254" y="160974"/>
                  </a:cubicBezTo>
                  <a:cubicBezTo>
                    <a:pt x="254" y="166851"/>
                    <a:pt x="5062" y="171994"/>
                    <a:pt x="12401" y="171994"/>
                  </a:cubicBezTo>
                  <a:cubicBezTo>
                    <a:pt x="13919" y="171994"/>
                    <a:pt x="25306" y="171994"/>
                    <a:pt x="28849" y="158280"/>
                  </a:cubicBezTo>
                  <a:lnTo>
                    <a:pt x="44032" y="100241"/>
                  </a:lnTo>
                  <a:cubicBezTo>
                    <a:pt x="45297" y="95589"/>
                    <a:pt x="45297" y="95099"/>
                    <a:pt x="49093" y="90201"/>
                  </a:cubicBezTo>
                  <a:cubicBezTo>
                    <a:pt x="53142" y="84813"/>
                    <a:pt x="65795" y="68161"/>
                    <a:pt x="86798" y="68161"/>
                  </a:cubicBezTo>
                  <a:cubicBezTo>
                    <a:pt x="93377" y="68161"/>
                    <a:pt x="99450" y="70610"/>
                    <a:pt x="99450" y="82609"/>
                  </a:cubicBezTo>
                  <a:cubicBezTo>
                    <a:pt x="99450" y="96813"/>
                    <a:pt x="88316" y="125465"/>
                    <a:pt x="83508" y="137464"/>
                  </a:cubicBezTo>
                  <a:cubicBezTo>
                    <a:pt x="80725" y="144076"/>
                    <a:pt x="79965" y="145791"/>
                    <a:pt x="79965" y="149954"/>
                  </a:cubicBezTo>
                  <a:cubicBezTo>
                    <a:pt x="79965" y="164157"/>
                    <a:pt x="94642" y="171994"/>
                    <a:pt x="108560" y="171994"/>
                  </a:cubicBezTo>
                  <a:cubicBezTo>
                    <a:pt x="135384" y="171994"/>
                    <a:pt x="148036" y="138689"/>
                    <a:pt x="148036" y="133791"/>
                  </a:cubicBezTo>
                  <a:cubicBezTo>
                    <a:pt x="148036" y="130363"/>
                    <a:pt x="144240" y="130363"/>
                    <a:pt x="141963" y="130363"/>
                  </a:cubicBezTo>
                  <a:cubicBezTo>
                    <a:pt x="138926" y="130363"/>
                    <a:pt x="137155" y="130363"/>
                    <a:pt x="136143" y="133546"/>
                  </a:cubicBezTo>
                  <a:cubicBezTo>
                    <a:pt x="128045" y="160729"/>
                    <a:pt x="114127" y="163178"/>
                    <a:pt x="110079" y="163178"/>
                  </a:cubicBezTo>
                  <a:cubicBezTo>
                    <a:pt x="108307" y="163178"/>
                    <a:pt x="105777" y="163178"/>
                    <a:pt x="105777" y="158035"/>
                  </a:cubicBezTo>
                  <a:cubicBezTo>
                    <a:pt x="105777" y="152647"/>
                    <a:pt x="108560" y="146035"/>
                    <a:pt x="110079" y="142117"/>
                  </a:cubicBezTo>
                  <a:cubicBezTo>
                    <a:pt x="114886" y="130118"/>
                    <a:pt x="126527" y="101466"/>
                    <a:pt x="126527" y="87752"/>
                  </a:cubicBezTo>
                  <a:cubicBezTo>
                    <a:pt x="126527" y="65222"/>
                    <a:pt x="107042" y="59345"/>
                    <a:pt x="88822" y="59345"/>
                  </a:cubicBezTo>
                  <a:cubicBezTo>
                    <a:pt x="83255" y="59345"/>
                    <a:pt x="67819" y="59345"/>
                    <a:pt x="50612" y="74528"/>
                  </a:cubicBezTo>
                  <a:lnTo>
                    <a:pt x="67566" y="8653"/>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D82CAAD9-364E-AB9B-88CE-739E8FA77AEF}"/>
                </a:ext>
              </a:extLst>
            </p:cNvPr>
            <p:cNvSpPr/>
            <p:nvPr>
              <p:custDataLst>
                <p:tags r:id="rId23"/>
              </p:custDataLst>
            </p:nvPr>
          </p:nvSpPr>
          <p:spPr>
            <a:xfrm>
              <a:off x="9182364" y="4320877"/>
              <a:ext cx="94059" cy="155650"/>
            </a:xfrm>
            <a:custGeom>
              <a:avLst/>
              <a:gdLst>
                <a:gd name="connsiteX0" fmla="*/ 59424 w 94059"/>
                <a:gd name="connsiteY0" fmla="*/ 53047 h 155650"/>
                <a:gd name="connsiteX1" fmla="*/ 76784 w 94059"/>
                <a:gd name="connsiteY1" fmla="*/ 53047 h 155650"/>
                <a:gd name="connsiteX2" fmla="*/ 82629 w 94059"/>
                <a:gd name="connsiteY2" fmla="*/ 49275 h 155650"/>
                <a:gd name="connsiteX3" fmla="*/ 77138 w 94059"/>
                <a:gd name="connsiteY3" fmla="*/ 46875 h 155650"/>
                <a:gd name="connsiteX4" fmla="*/ 60664 w 94059"/>
                <a:gd name="connsiteY4" fmla="*/ 46875 h 155650"/>
                <a:gd name="connsiteX5" fmla="*/ 67573 w 94059"/>
                <a:gd name="connsiteY5" fmla="*/ 12248 h 155650"/>
                <a:gd name="connsiteX6" fmla="*/ 76606 w 94059"/>
                <a:gd name="connsiteY6" fmla="*/ 4877 h 155650"/>
                <a:gd name="connsiteX7" fmla="*/ 84932 w 94059"/>
                <a:gd name="connsiteY7" fmla="*/ 6934 h 155650"/>
                <a:gd name="connsiteX8" fmla="*/ 77138 w 94059"/>
                <a:gd name="connsiteY8" fmla="*/ 16362 h 155650"/>
                <a:gd name="connsiteX9" fmla="*/ 84223 w 94059"/>
                <a:gd name="connsiteY9" fmla="*/ 22705 h 155650"/>
                <a:gd name="connsiteX10" fmla="*/ 94320 w 94059"/>
                <a:gd name="connsiteY10" fmla="*/ 12248 h 155650"/>
                <a:gd name="connsiteX11" fmla="*/ 76606 w 94059"/>
                <a:gd name="connsiteY11" fmla="*/ 77 h 155650"/>
                <a:gd name="connsiteX12" fmla="*/ 55350 w 94059"/>
                <a:gd name="connsiteY12" fmla="*/ 12934 h 155650"/>
                <a:gd name="connsiteX13" fmla="*/ 46671 w 94059"/>
                <a:gd name="connsiteY13" fmla="*/ 46875 h 155650"/>
                <a:gd name="connsiteX14" fmla="*/ 32677 w 94059"/>
                <a:gd name="connsiteY14" fmla="*/ 46875 h 155650"/>
                <a:gd name="connsiteX15" fmla="*/ 26831 w 94059"/>
                <a:gd name="connsiteY15" fmla="*/ 50647 h 155650"/>
                <a:gd name="connsiteX16" fmla="*/ 32323 w 94059"/>
                <a:gd name="connsiteY16" fmla="*/ 53047 h 155650"/>
                <a:gd name="connsiteX17" fmla="*/ 45431 w 94059"/>
                <a:gd name="connsiteY17" fmla="*/ 53047 h 155650"/>
                <a:gd name="connsiteX18" fmla="*/ 29843 w 94059"/>
                <a:gd name="connsiteY18" fmla="*/ 134129 h 155650"/>
                <a:gd name="connsiteX19" fmla="*/ 17443 w 94059"/>
                <a:gd name="connsiteY19" fmla="*/ 150928 h 155650"/>
                <a:gd name="connsiteX20" fmla="*/ 9649 w 94059"/>
                <a:gd name="connsiteY20" fmla="*/ 148871 h 155650"/>
                <a:gd name="connsiteX21" fmla="*/ 17443 w 94059"/>
                <a:gd name="connsiteY21" fmla="*/ 139443 h 155650"/>
                <a:gd name="connsiteX22" fmla="*/ 10358 w 94059"/>
                <a:gd name="connsiteY22" fmla="*/ 133101 h 155650"/>
                <a:gd name="connsiteX23" fmla="*/ 261 w 94059"/>
                <a:gd name="connsiteY23" fmla="*/ 143557 h 155650"/>
                <a:gd name="connsiteX24" fmla="*/ 17443 w 94059"/>
                <a:gd name="connsiteY24" fmla="*/ 155728 h 155650"/>
                <a:gd name="connsiteX25" fmla="*/ 38699 w 94059"/>
                <a:gd name="connsiteY25" fmla="*/ 140643 h 155650"/>
                <a:gd name="connsiteX26" fmla="*/ 49505 w 94059"/>
                <a:gd name="connsiteY26" fmla="*/ 106016 h 155650"/>
                <a:gd name="connsiteX27" fmla="*/ 59424 w 94059"/>
                <a:gd name="connsiteY27" fmla="*/ 53047 h 1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059" h="155650">
                  <a:moveTo>
                    <a:pt x="59424" y="53047"/>
                  </a:moveTo>
                  <a:lnTo>
                    <a:pt x="76784" y="53047"/>
                  </a:lnTo>
                  <a:cubicBezTo>
                    <a:pt x="80326" y="53047"/>
                    <a:pt x="82629" y="53047"/>
                    <a:pt x="82629" y="49275"/>
                  </a:cubicBezTo>
                  <a:cubicBezTo>
                    <a:pt x="82629" y="46875"/>
                    <a:pt x="80326" y="46875"/>
                    <a:pt x="77138" y="46875"/>
                  </a:cubicBezTo>
                  <a:lnTo>
                    <a:pt x="60664" y="46875"/>
                  </a:lnTo>
                  <a:cubicBezTo>
                    <a:pt x="64738" y="25105"/>
                    <a:pt x="66155" y="17220"/>
                    <a:pt x="67573" y="12248"/>
                  </a:cubicBezTo>
                  <a:cubicBezTo>
                    <a:pt x="68458" y="8477"/>
                    <a:pt x="72355" y="4877"/>
                    <a:pt x="76606" y="4877"/>
                  </a:cubicBezTo>
                  <a:cubicBezTo>
                    <a:pt x="76784" y="4877"/>
                    <a:pt x="81566" y="4877"/>
                    <a:pt x="84932" y="6934"/>
                  </a:cubicBezTo>
                  <a:cubicBezTo>
                    <a:pt x="77669" y="9163"/>
                    <a:pt x="77138" y="15334"/>
                    <a:pt x="77138" y="16362"/>
                  </a:cubicBezTo>
                  <a:cubicBezTo>
                    <a:pt x="77138" y="20134"/>
                    <a:pt x="80149" y="22705"/>
                    <a:pt x="84223" y="22705"/>
                  </a:cubicBezTo>
                  <a:cubicBezTo>
                    <a:pt x="89006" y="22705"/>
                    <a:pt x="94320" y="18762"/>
                    <a:pt x="94320" y="12248"/>
                  </a:cubicBezTo>
                  <a:cubicBezTo>
                    <a:pt x="94320" y="4363"/>
                    <a:pt x="85640" y="77"/>
                    <a:pt x="76606" y="77"/>
                  </a:cubicBezTo>
                  <a:cubicBezTo>
                    <a:pt x="68813" y="77"/>
                    <a:pt x="60133" y="4363"/>
                    <a:pt x="55350" y="12934"/>
                  </a:cubicBezTo>
                  <a:cubicBezTo>
                    <a:pt x="51808" y="19277"/>
                    <a:pt x="50390" y="26991"/>
                    <a:pt x="46671" y="46875"/>
                  </a:cubicBezTo>
                  <a:lnTo>
                    <a:pt x="32677" y="46875"/>
                  </a:lnTo>
                  <a:cubicBezTo>
                    <a:pt x="29134" y="46875"/>
                    <a:pt x="26831" y="46875"/>
                    <a:pt x="26831" y="50647"/>
                  </a:cubicBezTo>
                  <a:cubicBezTo>
                    <a:pt x="26831" y="53047"/>
                    <a:pt x="29134" y="53047"/>
                    <a:pt x="32323" y="53047"/>
                  </a:cubicBezTo>
                  <a:lnTo>
                    <a:pt x="45431" y="53047"/>
                  </a:lnTo>
                  <a:cubicBezTo>
                    <a:pt x="45253" y="54075"/>
                    <a:pt x="34094" y="115787"/>
                    <a:pt x="29843" y="134129"/>
                  </a:cubicBezTo>
                  <a:cubicBezTo>
                    <a:pt x="28957" y="137900"/>
                    <a:pt x="25946" y="150928"/>
                    <a:pt x="17443" y="150928"/>
                  </a:cubicBezTo>
                  <a:cubicBezTo>
                    <a:pt x="17266" y="150928"/>
                    <a:pt x="13015" y="150928"/>
                    <a:pt x="9649" y="148871"/>
                  </a:cubicBezTo>
                  <a:cubicBezTo>
                    <a:pt x="16912" y="146643"/>
                    <a:pt x="17443" y="140472"/>
                    <a:pt x="17443" y="139443"/>
                  </a:cubicBezTo>
                  <a:cubicBezTo>
                    <a:pt x="17443" y="135672"/>
                    <a:pt x="14432" y="133101"/>
                    <a:pt x="10358" y="133101"/>
                  </a:cubicBezTo>
                  <a:cubicBezTo>
                    <a:pt x="5575" y="133101"/>
                    <a:pt x="261" y="137043"/>
                    <a:pt x="261" y="143557"/>
                  </a:cubicBezTo>
                  <a:cubicBezTo>
                    <a:pt x="261" y="151271"/>
                    <a:pt x="8586" y="155728"/>
                    <a:pt x="17443" y="155728"/>
                  </a:cubicBezTo>
                  <a:cubicBezTo>
                    <a:pt x="28780" y="155728"/>
                    <a:pt x="36574" y="144414"/>
                    <a:pt x="38699" y="140643"/>
                  </a:cubicBezTo>
                  <a:cubicBezTo>
                    <a:pt x="45076" y="129158"/>
                    <a:pt x="49150" y="108073"/>
                    <a:pt x="49505" y="106016"/>
                  </a:cubicBezTo>
                  <a:lnTo>
                    <a:pt x="59424" y="53047"/>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14F5EB0D-0D81-9CB2-EE47-BF4220DC6CC6}"/>
                </a:ext>
              </a:extLst>
            </p:cNvPr>
            <p:cNvSpPr/>
            <p:nvPr>
              <p:custDataLst>
                <p:tags r:id="rId24"/>
              </p:custDataLst>
            </p:nvPr>
          </p:nvSpPr>
          <p:spPr>
            <a:xfrm>
              <a:off x="9169433" y="4513848"/>
              <a:ext cx="77762" cy="148622"/>
            </a:xfrm>
            <a:custGeom>
              <a:avLst/>
              <a:gdLst>
                <a:gd name="connsiteX0" fmla="*/ 78024 w 77762"/>
                <a:gd name="connsiteY0" fmla="*/ 6599 h 148622"/>
                <a:gd name="connsiteX1" fmla="*/ 70938 w 77762"/>
                <a:gd name="connsiteY1" fmla="*/ 85 h 148622"/>
                <a:gd name="connsiteX2" fmla="*/ 61019 w 77762"/>
                <a:gd name="connsiteY2" fmla="*/ 9513 h 148622"/>
                <a:gd name="connsiteX3" fmla="*/ 68104 w 77762"/>
                <a:gd name="connsiteY3" fmla="*/ 16027 h 148622"/>
                <a:gd name="connsiteX4" fmla="*/ 78024 w 77762"/>
                <a:gd name="connsiteY4" fmla="*/ 6599 h 148622"/>
                <a:gd name="connsiteX5" fmla="*/ 40471 w 77762"/>
                <a:gd name="connsiteY5" fmla="*/ 122137 h 148622"/>
                <a:gd name="connsiteX6" fmla="*/ 17620 w 77762"/>
                <a:gd name="connsiteY6" fmla="*/ 143908 h 148622"/>
                <a:gd name="connsiteX7" fmla="*/ 11243 w 77762"/>
                <a:gd name="connsiteY7" fmla="*/ 142879 h 148622"/>
                <a:gd name="connsiteX8" fmla="*/ 17266 w 77762"/>
                <a:gd name="connsiteY8" fmla="*/ 134137 h 148622"/>
                <a:gd name="connsiteX9" fmla="*/ 10358 w 77762"/>
                <a:gd name="connsiteY9" fmla="*/ 127794 h 148622"/>
                <a:gd name="connsiteX10" fmla="*/ 261 w 77762"/>
                <a:gd name="connsiteY10" fmla="*/ 137908 h 148622"/>
                <a:gd name="connsiteX11" fmla="*/ 17797 w 77762"/>
                <a:gd name="connsiteY11" fmla="*/ 148708 h 148622"/>
                <a:gd name="connsiteX12" fmla="*/ 54642 w 77762"/>
                <a:gd name="connsiteY12" fmla="*/ 121623 h 148622"/>
                <a:gd name="connsiteX13" fmla="*/ 70584 w 77762"/>
                <a:gd name="connsiteY13" fmla="*/ 60254 h 148622"/>
                <a:gd name="connsiteX14" fmla="*/ 71470 w 77762"/>
                <a:gd name="connsiteY14" fmla="*/ 54254 h 148622"/>
                <a:gd name="connsiteX15" fmla="*/ 52516 w 77762"/>
                <a:gd name="connsiteY15" fmla="*/ 38141 h 148622"/>
                <a:gd name="connsiteX16" fmla="*/ 21517 w 77762"/>
                <a:gd name="connsiteY16" fmla="*/ 64368 h 148622"/>
                <a:gd name="connsiteX17" fmla="*/ 24529 w 77762"/>
                <a:gd name="connsiteY17" fmla="*/ 66597 h 148622"/>
                <a:gd name="connsiteX18" fmla="*/ 28071 w 77762"/>
                <a:gd name="connsiteY18" fmla="*/ 63511 h 148622"/>
                <a:gd name="connsiteX19" fmla="*/ 51985 w 77762"/>
                <a:gd name="connsiteY19" fmla="*/ 42940 h 148622"/>
                <a:gd name="connsiteX20" fmla="*/ 58007 w 77762"/>
                <a:gd name="connsiteY20" fmla="*/ 51340 h 148622"/>
                <a:gd name="connsiteX21" fmla="*/ 57476 w 77762"/>
                <a:gd name="connsiteY21" fmla="*/ 56483 h 148622"/>
                <a:gd name="connsiteX22" fmla="*/ 40471 w 77762"/>
                <a:gd name="connsiteY22" fmla="*/ 122137 h 1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622">
                  <a:moveTo>
                    <a:pt x="78024" y="6599"/>
                  </a:moveTo>
                  <a:cubicBezTo>
                    <a:pt x="78024" y="3685"/>
                    <a:pt x="75721" y="85"/>
                    <a:pt x="70938" y="85"/>
                  </a:cubicBezTo>
                  <a:cubicBezTo>
                    <a:pt x="65801" y="85"/>
                    <a:pt x="61019" y="4885"/>
                    <a:pt x="61019" y="9513"/>
                  </a:cubicBezTo>
                  <a:cubicBezTo>
                    <a:pt x="61019" y="12256"/>
                    <a:pt x="63144" y="16027"/>
                    <a:pt x="68104" y="16027"/>
                  </a:cubicBezTo>
                  <a:cubicBezTo>
                    <a:pt x="72887" y="16027"/>
                    <a:pt x="78024" y="11570"/>
                    <a:pt x="78024" y="6599"/>
                  </a:cubicBezTo>
                  <a:close/>
                  <a:moveTo>
                    <a:pt x="40471" y="122137"/>
                  </a:moveTo>
                  <a:cubicBezTo>
                    <a:pt x="37460" y="133965"/>
                    <a:pt x="28071" y="143908"/>
                    <a:pt x="17620" y="143908"/>
                  </a:cubicBezTo>
                  <a:cubicBezTo>
                    <a:pt x="15318" y="143908"/>
                    <a:pt x="13192" y="143565"/>
                    <a:pt x="11243" y="142879"/>
                  </a:cubicBezTo>
                  <a:cubicBezTo>
                    <a:pt x="15849" y="140822"/>
                    <a:pt x="17266" y="136708"/>
                    <a:pt x="17266" y="134137"/>
                  </a:cubicBezTo>
                  <a:cubicBezTo>
                    <a:pt x="17266" y="130023"/>
                    <a:pt x="13900" y="127794"/>
                    <a:pt x="10358" y="127794"/>
                  </a:cubicBezTo>
                  <a:cubicBezTo>
                    <a:pt x="4867" y="127794"/>
                    <a:pt x="261" y="132422"/>
                    <a:pt x="261" y="137908"/>
                  </a:cubicBezTo>
                  <a:cubicBezTo>
                    <a:pt x="261" y="144422"/>
                    <a:pt x="7169" y="148708"/>
                    <a:pt x="17797" y="148708"/>
                  </a:cubicBezTo>
                  <a:cubicBezTo>
                    <a:pt x="28426" y="148708"/>
                    <a:pt x="49150" y="142536"/>
                    <a:pt x="54642" y="121623"/>
                  </a:cubicBezTo>
                  <a:lnTo>
                    <a:pt x="70584" y="60254"/>
                  </a:lnTo>
                  <a:cubicBezTo>
                    <a:pt x="71115" y="58368"/>
                    <a:pt x="71470" y="56825"/>
                    <a:pt x="71470" y="54254"/>
                  </a:cubicBezTo>
                  <a:cubicBezTo>
                    <a:pt x="71470" y="44826"/>
                    <a:pt x="63144" y="38141"/>
                    <a:pt x="52516" y="38141"/>
                  </a:cubicBezTo>
                  <a:cubicBezTo>
                    <a:pt x="32854" y="38141"/>
                    <a:pt x="21517" y="61968"/>
                    <a:pt x="21517" y="64368"/>
                  </a:cubicBezTo>
                  <a:cubicBezTo>
                    <a:pt x="21517" y="66597"/>
                    <a:pt x="23997" y="66597"/>
                    <a:pt x="24529" y="66597"/>
                  </a:cubicBezTo>
                  <a:cubicBezTo>
                    <a:pt x="26654" y="66597"/>
                    <a:pt x="26831" y="66082"/>
                    <a:pt x="28071" y="63511"/>
                  </a:cubicBezTo>
                  <a:cubicBezTo>
                    <a:pt x="32500" y="53568"/>
                    <a:pt x="41711" y="42940"/>
                    <a:pt x="51985" y="42940"/>
                  </a:cubicBezTo>
                  <a:cubicBezTo>
                    <a:pt x="56413" y="42940"/>
                    <a:pt x="58007" y="45855"/>
                    <a:pt x="58007" y="51340"/>
                  </a:cubicBezTo>
                  <a:cubicBezTo>
                    <a:pt x="58007" y="53226"/>
                    <a:pt x="57653" y="55626"/>
                    <a:pt x="57476" y="56483"/>
                  </a:cubicBezTo>
                  <a:lnTo>
                    <a:pt x="40471" y="122137"/>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6FC59EAD-FD87-43A4-2B41-25EBC1AB2B60}"/>
                </a:ext>
              </a:extLst>
            </p:cNvPr>
            <p:cNvSpPr/>
            <p:nvPr>
              <p:custDataLst>
                <p:tags r:id="rId25"/>
              </p:custDataLst>
            </p:nvPr>
          </p:nvSpPr>
          <p:spPr>
            <a:xfrm>
              <a:off x="9322379" y="4533282"/>
              <a:ext cx="29606" cy="73221"/>
            </a:xfrm>
            <a:custGeom>
              <a:avLst/>
              <a:gdLst>
                <a:gd name="connsiteX0" fmla="*/ 29873 w 29606"/>
                <a:gd name="connsiteY0" fmla="*/ 25795 h 73221"/>
                <a:gd name="connsiteX1" fmla="*/ 13678 w 29606"/>
                <a:gd name="connsiteY1" fmla="*/ 82 h 73221"/>
                <a:gd name="connsiteX2" fmla="*/ 266 w 29606"/>
                <a:gd name="connsiteY2" fmla="*/ 13061 h 73221"/>
                <a:gd name="connsiteX3" fmla="*/ 13678 w 29606"/>
                <a:gd name="connsiteY3" fmla="*/ 26040 h 73221"/>
                <a:gd name="connsiteX4" fmla="*/ 22535 w 29606"/>
                <a:gd name="connsiteY4" fmla="*/ 22857 h 73221"/>
                <a:gd name="connsiteX5" fmla="*/ 23800 w 29606"/>
                <a:gd name="connsiteY5" fmla="*/ 22122 h 73221"/>
                <a:gd name="connsiteX6" fmla="*/ 24306 w 29606"/>
                <a:gd name="connsiteY6" fmla="*/ 25795 h 73221"/>
                <a:gd name="connsiteX7" fmla="*/ 7099 w 29606"/>
                <a:gd name="connsiteY7" fmla="*/ 66692 h 73221"/>
                <a:gd name="connsiteX8" fmla="*/ 4315 w 29606"/>
                <a:gd name="connsiteY8" fmla="*/ 70610 h 73221"/>
                <a:gd name="connsiteX9" fmla="*/ 6846 w 29606"/>
                <a:gd name="connsiteY9" fmla="*/ 73304 h 73221"/>
                <a:gd name="connsiteX10" fmla="*/ 29873 w 29606"/>
                <a:gd name="connsiteY10" fmla="*/ 25795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221">
                  <a:moveTo>
                    <a:pt x="29873" y="25795"/>
                  </a:moveTo>
                  <a:cubicBezTo>
                    <a:pt x="29873" y="9633"/>
                    <a:pt x="23547" y="82"/>
                    <a:pt x="13678" y="82"/>
                  </a:cubicBezTo>
                  <a:cubicBezTo>
                    <a:pt x="5327" y="82"/>
                    <a:pt x="266" y="6204"/>
                    <a:pt x="266" y="13061"/>
                  </a:cubicBezTo>
                  <a:cubicBezTo>
                    <a:pt x="266" y="19673"/>
                    <a:pt x="5327" y="26040"/>
                    <a:pt x="13678" y="26040"/>
                  </a:cubicBezTo>
                  <a:cubicBezTo>
                    <a:pt x="16714" y="26040"/>
                    <a:pt x="20004" y="25061"/>
                    <a:pt x="22535" y="22857"/>
                  </a:cubicBezTo>
                  <a:cubicBezTo>
                    <a:pt x="23294" y="22367"/>
                    <a:pt x="23547" y="22122"/>
                    <a:pt x="23800" y="22122"/>
                  </a:cubicBezTo>
                  <a:cubicBezTo>
                    <a:pt x="24053" y="22122"/>
                    <a:pt x="24306" y="22367"/>
                    <a:pt x="24306" y="25795"/>
                  </a:cubicBezTo>
                  <a:cubicBezTo>
                    <a:pt x="24306" y="43917"/>
                    <a:pt x="15449" y="58610"/>
                    <a:pt x="7099" y="66692"/>
                  </a:cubicBezTo>
                  <a:cubicBezTo>
                    <a:pt x="4315" y="69385"/>
                    <a:pt x="4315" y="69875"/>
                    <a:pt x="4315" y="70610"/>
                  </a:cubicBezTo>
                  <a:cubicBezTo>
                    <a:pt x="4315" y="72324"/>
                    <a:pt x="5580" y="73304"/>
                    <a:pt x="6846" y="73304"/>
                  </a:cubicBezTo>
                  <a:cubicBezTo>
                    <a:pt x="9629" y="73304"/>
                    <a:pt x="29873" y="54447"/>
                    <a:pt x="29873" y="25795"/>
                  </a:cubicBez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CB75BCD8-77FF-8E39-EA6D-D25607014AA6}"/>
                </a:ext>
              </a:extLst>
            </p:cNvPr>
            <p:cNvSpPr/>
            <p:nvPr>
              <p:custDataLst>
                <p:tags r:id="rId26"/>
              </p:custDataLst>
            </p:nvPr>
          </p:nvSpPr>
          <p:spPr>
            <a:xfrm>
              <a:off x="9425735" y="4389288"/>
              <a:ext cx="147781" cy="171911"/>
            </a:xfrm>
            <a:custGeom>
              <a:avLst/>
              <a:gdLst>
                <a:gd name="connsiteX0" fmla="*/ 67582 w 147781"/>
                <a:gd name="connsiteY0" fmla="*/ 8653 h 171911"/>
                <a:gd name="connsiteX1" fmla="*/ 68594 w 147781"/>
                <a:gd name="connsiteY1" fmla="*/ 4490 h 171911"/>
                <a:gd name="connsiteX2" fmla="*/ 63027 w 147781"/>
                <a:gd name="connsiteY2" fmla="*/ 82 h 171911"/>
                <a:gd name="connsiteX3" fmla="*/ 61256 w 147781"/>
                <a:gd name="connsiteY3" fmla="*/ 327 h 171911"/>
                <a:gd name="connsiteX4" fmla="*/ 28612 w 147781"/>
                <a:gd name="connsiteY4" fmla="*/ 1796 h 171911"/>
                <a:gd name="connsiteX5" fmla="*/ 20515 w 147781"/>
                <a:gd name="connsiteY5" fmla="*/ 9143 h 171911"/>
                <a:gd name="connsiteX6" fmla="*/ 27094 w 147781"/>
                <a:gd name="connsiteY6" fmla="*/ 13551 h 171911"/>
                <a:gd name="connsiteX7" fmla="*/ 37722 w 147781"/>
                <a:gd name="connsiteY7" fmla="*/ 14041 h 171911"/>
                <a:gd name="connsiteX8" fmla="*/ 1283 w 147781"/>
                <a:gd name="connsiteY8" fmla="*/ 155341 h 171911"/>
                <a:gd name="connsiteX9" fmla="*/ 271 w 147781"/>
                <a:gd name="connsiteY9" fmla="*/ 160974 h 171911"/>
                <a:gd name="connsiteX10" fmla="*/ 12417 w 147781"/>
                <a:gd name="connsiteY10" fmla="*/ 171994 h 171911"/>
                <a:gd name="connsiteX11" fmla="*/ 28865 w 147781"/>
                <a:gd name="connsiteY11" fmla="*/ 158280 h 171911"/>
                <a:gd name="connsiteX12" fmla="*/ 44048 w 147781"/>
                <a:gd name="connsiteY12" fmla="*/ 100241 h 171911"/>
                <a:gd name="connsiteX13" fmla="*/ 49109 w 147781"/>
                <a:gd name="connsiteY13" fmla="*/ 90201 h 171911"/>
                <a:gd name="connsiteX14" fmla="*/ 86814 w 147781"/>
                <a:gd name="connsiteY14" fmla="*/ 68161 h 171911"/>
                <a:gd name="connsiteX15" fmla="*/ 99467 w 147781"/>
                <a:gd name="connsiteY15" fmla="*/ 82609 h 171911"/>
                <a:gd name="connsiteX16" fmla="*/ 83524 w 147781"/>
                <a:gd name="connsiteY16" fmla="*/ 137464 h 171911"/>
                <a:gd name="connsiteX17" fmla="*/ 79982 w 147781"/>
                <a:gd name="connsiteY17" fmla="*/ 149954 h 171911"/>
                <a:gd name="connsiteX18" fmla="*/ 108576 w 147781"/>
                <a:gd name="connsiteY18" fmla="*/ 171994 h 171911"/>
                <a:gd name="connsiteX19" fmla="*/ 148052 w 147781"/>
                <a:gd name="connsiteY19" fmla="*/ 133791 h 171911"/>
                <a:gd name="connsiteX20" fmla="*/ 141979 w 147781"/>
                <a:gd name="connsiteY20" fmla="*/ 130363 h 171911"/>
                <a:gd name="connsiteX21" fmla="*/ 136159 w 147781"/>
                <a:gd name="connsiteY21" fmla="*/ 133546 h 171911"/>
                <a:gd name="connsiteX22" fmla="*/ 110095 w 147781"/>
                <a:gd name="connsiteY22" fmla="*/ 163178 h 171911"/>
                <a:gd name="connsiteX23" fmla="*/ 105793 w 147781"/>
                <a:gd name="connsiteY23" fmla="*/ 158035 h 171911"/>
                <a:gd name="connsiteX24" fmla="*/ 110095 w 147781"/>
                <a:gd name="connsiteY24" fmla="*/ 142117 h 171911"/>
                <a:gd name="connsiteX25" fmla="*/ 126543 w 147781"/>
                <a:gd name="connsiteY25" fmla="*/ 87752 h 171911"/>
                <a:gd name="connsiteX26" fmla="*/ 88838 w 147781"/>
                <a:gd name="connsiteY26" fmla="*/ 59345 h 171911"/>
                <a:gd name="connsiteX27" fmla="*/ 50628 w 147781"/>
                <a:gd name="connsiteY27" fmla="*/ 74528 h 171911"/>
                <a:gd name="connsiteX28" fmla="*/ 67582 w 147781"/>
                <a:gd name="connsiteY28" fmla="*/ 8653 h 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1911">
                  <a:moveTo>
                    <a:pt x="67582" y="8653"/>
                  </a:moveTo>
                  <a:cubicBezTo>
                    <a:pt x="68594" y="5225"/>
                    <a:pt x="68594" y="4735"/>
                    <a:pt x="68594" y="4490"/>
                  </a:cubicBezTo>
                  <a:cubicBezTo>
                    <a:pt x="68594" y="1307"/>
                    <a:pt x="65811" y="82"/>
                    <a:pt x="63027" y="82"/>
                  </a:cubicBezTo>
                  <a:cubicBezTo>
                    <a:pt x="62015" y="82"/>
                    <a:pt x="61762" y="82"/>
                    <a:pt x="61256" y="327"/>
                  </a:cubicBezTo>
                  <a:lnTo>
                    <a:pt x="28612" y="1796"/>
                  </a:lnTo>
                  <a:cubicBezTo>
                    <a:pt x="25070" y="2041"/>
                    <a:pt x="20515" y="2286"/>
                    <a:pt x="20515" y="9143"/>
                  </a:cubicBezTo>
                  <a:cubicBezTo>
                    <a:pt x="20515" y="13551"/>
                    <a:pt x="25070" y="13551"/>
                    <a:pt x="27094" y="13551"/>
                  </a:cubicBezTo>
                  <a:cubicBezTo>
                    <a:pt x="29878" y="13551"/>
                    <a:pt x="34432" y="13551"/>
                    <a:pt x="37722" y="14041"/>
                  </a:cubicBezTo>
                  <a:lnTo>
                    <a:pt x="1283" y="155341"/>
                  </a:lnTo>
                  <a:cubicBezTo>
                    <a:pt x="1030" y="156321"/>
                    <a:pt x="271" y="159994"/>
                    <a:pt x="271" y="160974"/>
                  </a:cubicBezTo>
                  <a:cubicBezTo>
                    <a:pt x="271" y="166851"/>
                    <a:pt x="5079" y="171994"/>
                    <a:pt x="12417" y="171994"/>
                  </a:cubicBezTo>
                  <a:cubicBezTo>
                    <a:pt x="13935" y="171994"/>
                    <a:pt x="25323" y="171994"/>
                    <a:pt x="28865" y="158280"/>
                  </a:cubicBezTo>
                  <a:lnTo>
                    <a:pt x="44048" y="100241"/>
                  </a:lnTo>
                  <a:cubicBezTo>
                    <a:pt x="45314" y="95589"/>
                    <a:pt x="45314" y="95099"/>
                    <a:pt x="49109" y="90201"/>
                  </a:cubicBezTo>
                  <a:cubicBezTo>
                    <a:pt x="53158" y="84813"/>
                    <a:pt x="65811" y="68161"/>
                    <a:pt x="86814" y="68161"/>
                  </a:cubicBezTo>
                  <a:cubicBezTo>
                    <a:pt x="93393" y="68161"/>
                    <a:pt x="99467" y="70610"/>
                    <a:pt x="99467" y="82609"/>
                  </a:cubicBezTo>
                  <a:cubicBezTo>
                    <a:pt x="99467" y="96813"/>
                    <a:pt x="88332" y="125465"/>
                    <a:pt x="83524" y="137464"/>
                  </a:cubicBezTo>
                  <a:cubicBezTo>
                    <a:pt x="80741" y="144076"/>
                    <a:pt x="79982" y="145791"/>
                    <a:pt x="79982" y="149954"/>
                  </a:cubicBezTo>
                  <a:cubicBezTo>
                    <a:pt x="79982" y="164157"/>
                    <a:pt x="94659" y="171994"/>
                    <a:pt x="108576" y="171994"/>
                  </a:cubicBezTo>
                  <a:cubicBezTo>
                    <a:pt x="135400" y="171994"/>
                    <a:pt x="148052" y="138689"/>
                    <a:pt x="148052" y="133791"/>
                  </a:cubicBezTo>
                  <a:cubicBezTo>
                    <a:pt x="148052" y="130363"/>
                    <a:pt x="144257" y="130363"/>
                    <a:pt x="141979" y="130363"/>
                  </a:cubicBezTo>
                  <a:cubicBezTo>
                    <a:pt x="138943" y="130363"/>
                    <a:pt x="137171" y="130363"/>
                    <a:pt x="136159" y="133546"/>
                  </a:cubicBezTo>
                  <a:cubicBezTo>
                    <a:pt x="128061" y="160729"/>
                    <a:pt x="114144" y="163178"/>
                    <a:pt x="110095" y="163178"/>
                  </a:cubicBezTo>
                  <a:cubicBezTo>
                    <a:pt x="108323" y="163178"/>
                    <a:pt x="105793" y="163178"/>
                    <a:pt x="105793" y="158035"/>
                  </a:cubicBezTo>
                  <a:cubicBezTo>
                    <a:pt x="105793" y="152647"/>
                    <a:pt x="108576" y="146035"/>
                    <a:pt x="110095" y="142117"/>
                  </a:cubicBezTo>
                  <a:cubicBezTo>
                    <a:pt x="114903" y="130118"/>
                    <a:pt x="126543" y="101466"/>
                    <a:pt x="126543" y="87752"/>
                  </a:cubicBezTo>
                  <a:cubicBezTo>
                    <a:pt x="126543" y="65222"/>
                    <a:pt x="107058" y="59345"/>
                    <a:pt x="88838" y="59345"/>
                  </a:cubicBezTo>
                  <a:cubicBezTo>
                    <a:pt x="83271" y="59345"/>
                    <a:pt x="67835" y="59345"/>
                    <a:pt x="50628" y="74528"/>
                  </a:cubicBezTo>
                  <a:lnTo>
                    <a:pt x="67582" y="8653"/>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08CC76BA-0F42-1559-DBEE-FA9400F58C16}"/>
                </a:ext>
              </a:extLst>
            </p:cNvPr>
            <p:cNvSpPr/>
            <p:nvPr>
              <p:custDataLst>
                <p:tags r:id="rId27"/>
              </p:custDataLst>
            </p:nvPr>
          </p:nvSpPr>
          <p:spPr>
            <a:xfrm>
              <a:off x="9593708" y="4339161"/>
              <a:ext cx="71739" cy="120680"/>
            </a:xfrm>
            <a:custGeom>
              <a:avLst/>
              <a:gdLst>
                <a:gd name="connsiteX0" fmla="*/ 35350 w 71739"/>
                <a:gd name="connsiteY0" fmla="*/ 5221 h 120680"/>
                <a:gd name="connsiteX1" fmla="*/ 36059 w 71739"/>
                <a:gd name="connsiteY1" fmla="*/ 2478 h 120680"/>
                <a:gd name="connsiteX2" fmla="*/ 33225 w 71739"/>
                <a:gd name="connsiteY2" fmla="*/ 78 h 120680"/>
                <a:gd name="connsiteX3" fmla="*/ 10551 w 71739"/>
                <a:gd name="connsiteY3" fmla="*/ 1792 h 120680"/>
                <a:gd name="connsiteX4" fmla="*/ 6654 w 71739"/>
                <a:gd name="connsiteY4" fmla="*/ 5735 h 120680"/>
                <a:gd name="connsiteX5" fmla="*/ 11260 w 71739"/>
                <a:gd name="connsiteY5" fmla="*/ 8135 h 120680"/>
                <a:gd name="connsiteX6" fmla="*/ 19762 w 71739"/>
                <a:gd name="connsiteY6" fmla="*/ 10706 h 120680"/>
                <a:gd name="connsiteX7" fmla="*/ 16928 w 71739"/>
                <a:gd name="connsiteY7" fmla="*/ 22706 h 120680"/>
                <a:gd name="connsiteX8" fmla="*/ 12854 w 71739"/>
                <a:gd name="connsiteY8" fmla="*/ 38476 h 120680"/>
                <a:gd name="connsiteX9" fmla="*/ 1163 w 71739"/>
                <a:gd name="connsiteY9" fmla="*/ 84075 h 120680"/>
                <a:gd name="connsiteX10" fmla="*/ 277 w 71739"/>
                <a:gd name="connsiteY10" fmla="*/ 92474 h 120680"/>
                <a:gd name="connsiteX11" fmla="*/ 26316 w 71739"/>
                <a:gd name="connsiteY11" fmla="*/ 120759 h 120680"/>
                <a:gd name="connsiteX12" fmla="*/ 72017 w 71739"/>
                <a:gd name="connsiteY12" fmla="*/ 72075 h 120680"/>
                <a:gd name="connsiteX13" fmla="*/ 45447 w 71739"/>
                <a:gd name="connsiteY13" fmla="*/ 43448 h 120680"/>
                <a:gd name="connsiteX14" fmla="*/ 23128 w 71739"/>
                <a:gd name="connsiteY14" fmla="*/ 52876 h 120680"/>
                <a:gd name="connsiteX15" fmla="*/ 35350 w 71739"/>
                <a:gd name="connsiteY15" fmla="*/ 5221 h 120680"/>
                <a:gd name="connsiteX16" fmla="*/ 26493 w 71739"/>
                <a:gd name="connsiteY16" fmla="*/ 115959 h 120680"/>
                <a:gd name="connsiteX17" fmla="*/ 12854 w 71739"/>
                <a:gd name="connsiteY17" fmla="*/ 98474 h 120680"/>
                <a:gd name="connsiteX18" fmla="*/ 19408 w 71739"/>
                <a:gd name="connsiteY18" fmla="*/ 66933 h 120680"/>
                <a:gd name="connsiteX19" fmla="*/ 23836 w 71739"/>
                <a:gd name="connsiteY19" fmla="*/ 59561 h 120680"/>
                <a:gd name="connsiteX20" fmla="*/ 44915 w 71739"/>
                <a:gd name="connsiteY20" fmla="*/ 48248 h 120680"/>
                <a:gd name="connsiteX21" fmla="*/ 57846 w 71739"/>
                <a:gd name="connsiteY21" fmla="*/ 64875 h 120680"/>
                <a:gd name="connsiteX22" fmla="*/ 48635 w 71739"/>
                <a:gd name="connsiteY22" fmla="*/ 99331 h 120680"/>
                <a:gd name="connsiteX23" fmla="*/ 26493 w 71739"/>
                <a:gd name="connsiteY23" fmla="*/ 115959 h 1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39" h="120680">
                  <a:moveTo>
                    <a:pt x="35350" y="5221"/>
                  </a:moveTo>
                  <a:cubicBezTo>
                    <a:pt x="35527" y="4878"/>
                    <a:pt x="36059" y="2649"/>
                    <a:pt x="36059" y="2478"/>
                  </a:cubicBezTo>
                  <a:cubicBezTo>
                    <a:pt x="36059" y="1621"/>
                    <a:pt x="35350" y="78"/>
                    <a:pt x="33225" y="78"/>
                  </a:cubicBezTo>
                  <a:cubicBezTo>
                    <a:pt x="29682" y="78"/>
                    <a:pt x="14980" y="1449"/>
                    <a:pt x="10551" y="1792"/>
                  </a:cubicBezTo>
                  <a:cubicBezTo>
                    <a:pt x="9134" y="1964"/>
                    <a:pt x="6654" y="2135"/>
                    <a:pt x="6654" y="5735"/>
                  </a:cubicBezTo>
                  <a:cubicBezTo>
                    <a:pt x="6654" y="8135"/>
                    <a:pt x="9134" y="8135"/>
                    <a:pt x="11260" y="8135"/>
                  </a:cubicBezTo>
                  <a:cubicBezTo>
                    <a:pt x="19762" y="8135"/>
                    <a:pt x="19762" y="9335"/>
                    <a:pt x="19762" y="10706"/>
                  </a:cubicBezTo>
                  <a:cubicBezTo>
                    <a:pt x="19762" y="11906"/>
                    <a:pt x="17991" y="18763"/>
                    <a:pt x="16928" y="22706"/>
                  </a:cubicBezTo>
                  <a:lnTo>
                    <a:pt x="12854" y="38476"/>
                  </a:lnTo>
                  <a:cubicBezTo>
                    <a:pt x="11260" y="44305"/>
                    <a:pt x="1517" y="81846"/>
                    <a:pt x="1163" y="84075"/>
                  </a:cubicBezTo>
                  <a:cubicBezTo>
                    <a:pt x="277" y="88189"/>
                    <a:pt x="277" y="90417"/>
                    <a:pt x="277" y="92474"/>
                  </a:cubicBezTo>
                  <a:cubicBezTo>
                    <a:pt x="277" y="109788"/>
                    <a:pt x="11614" y="120759"/>
                    <a:pt x="26316" y="120759"/>
                  </a:cubicBezTo>
                  <a:cubicBezTo>
                    <a:pt x="48458" y="120759"/>
                    <a:pt x="72017" y="97446"/>
                    <a:pt x="72017" y="72075"/>
                  </a:cubicBezTo>
                  <a:cubicBezTo>
                    <a:pt x="72017" y="52019"/>
                    <a:pt x="57669" y="43448"/>
                    <a:pt x="45447" y="43448"/>
                  </a:cubicBezTo>
                  <a:cubicBezTo>
                    <a:pt x="36236" y="43448"/>
                    <a:pt x="28442" y="48419"/>
                    <a:pt x="23128" y="52876"/>
                  </a:cubicBezTo>
                  <a:lnTo>
                    <a:pt x="35350" y="5221"/>
                  </a:lnTo>
                  <a:close/>
                  <a:moveTo>
                    <a:pt x="26493" y="115959"/>
                  </a:moveTo>
                  <a:cubicBezTo>
                    <a:pt x="17814" y="115959"/>
                    <a:pt x="12854" y="108588"/>
                    <a:pt x="12854" y="98474"/>
                  </a:cubicBezTo>
                  <a:cubicBezTo>
                    <a:pt x="12854" y="92131"/>
                    <a:pt x="14448" y="86303"/>
                    <a:pt x="19408" y="66933"/>
                  </a:cubicBezTo>
                  <a:cubicBezTo>
                    <a:pt x="20471" y="63675"/>
                    <a:pt x="20471" y="63333"/>
                    <a:pt x="23836" y="59561"/>
                  </a:cubicBezTo>
                  <a:cubicBezTo>
                    <a:pt x="30567" y="52019"/>
                    <a:pt x="38539" y="48248"/>
                    <a:pt x="44915" y="48248"/>
                  </a:cubicBezTo>
                  <a:cubicBezTo>
                    <a:pt x="51824" y="48248"/>
                    <a:pt x="57846" y="53219"/>
                    <a:pt x="57846" y="64875"/>
                  </a:cubicBezTo>
                  <a:cubicBezTo>
                    <a:pt x="57846" y="71904"/>
                    <a:pt x="53949" y="89389"/>
                    <a:pt x="48635" y="99331"/>
                  </a:cubicBezTo>
                  <a:cubicBezTo>
                    <a:pt x="44384" y="107731"/>
                    <a:pt x="35527" y="115959"/>
                    <a:pt x="26493" y="115959"/>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EA10E03C-8493-4ACC-EEFC-F065D10732F4}"/>
                </a:ext>
              </a:extLst>
            </p:cNvPr>
            <p:cNvSpPr/>
            <p:nvPr>
              <p:custDataLst>
                <p:tags r:id="rId28"/>
              </p:custDataLst>
            </p:nvPr>
          </p:nvSpPr>
          <p:spPr>
            <a:xfrm>
              <a:off x="9582017" y="4506128"/>
              <a:ext cx="77762" cy="148622"/>
            </a:xfrm>
            <a:custGeom>
              <a:avLst/>
              <a:gdLst>
                <a:gd name="connsiteX0" fmla="*/ 78040 w 77762"/>
                <a:gd name="connsiteY0" fmla="*/ 6599 h 148622"/>
                <a:gd name="connsiteX1" fmla="*/ 70954 w 77762"/>
                <a:gd name="connsiteY1" fmla="*/ 85 h 148622"/>
                <a:gd name="connsiteX2" fmla="*/ 61035 w 77762"/>
                <a:gd name="connsiteY2" fmla="*/ 9513 h 148622"/>
                <a:gd name="connsiteX3" fmla="*/ 68120 w 77762"/>
                <a:gd name="connsiteY3" fmla="*/ 16027 h 148622"/>
                <a:gd name="connsiteX4" fmla="*/ 78040 w 77762"/>
                <a:gd name="connsiteY4" fmla="*/ 6599 h 148622"/>
                <a:gd name="connsiteX5" fmla="*/ 40487 w 77762"/>
                <a:gd name="connsiteY5" fmla="*/ 122137 h 148622"/>
                <a:gd name="connsiteX6" fmla="*/ 17637 w 77762"/>
                <a:gd name="connsiteY6" fmla="*/ 143907 h 148622"/>
                <a:gd name="connsiteX7" fmla="*/ 11260 w 77762"/>
                <a:gd name="connsiteY7" fmla="*/ 142879 h 148622"/>
                <a:gd name="connsiteX8" fmla="*/ 17282 w 77762"/>
                <a:gd name="connsiteY8" fmla="*/ 134136 h 148622"/>
                <a:gd name="connsiteX9" fmla="*/ 10374 w 77762"/>
                <a:gd name="connsiteY9" fmla="*/ 127794 h 148622"/>
                <a:gd name="connsiteX10" fmla="*/ 277 w 77762"/>
                <a:gd name="connsiteY10" fmla="*/ 137908 h 148622"/>
                <a:gd name="connsiteX11" fmla="*/ 17814 w 77762"/>
                <a:gd name="connsiteY11" fmla="*/ 148707 h 148622"/>
                <a:gd name="connsiteX12" fmla="*/ 54658 w 77762"/>
                <a:gd name="connsiteY12" fmla="*/ 121623 h 148622"/>
                <a:gd name="connsiteX13" fmla="*/ 70600 w 77762"/>
                <a:gd name="connsiteY13" fmla="*/ 60254 h 148622"/>
                <a:gd name="connsiteX14" fmla="*/ 71486 w 77762"/>
                <a:gd name="connsiteY14" fmla="*/ 54254 h 148622"/>
                <a:gd name="connsiteX15" fmla="*/ 52532 w 77762"/>
                <a:gd name="connsiteY15" fmla="*/ 38140 h 148622"/>
                <a:gd name="connsiteX16" fmla="*/ 21534 w 77762"/>
                <a:gd name="connsiteY16" fmla="*/ 64368 h 148622"/>
                <a:gd name="connsiteX17" fmla="*/ 24545 w 77762"/>
                <a:gd name="connsiteY17" fmla="*/ 66596 h 148622"/>
                <a:gd name="connsiteX18" fmla="*/ 28088 w 77762"/>
                <a:gd name="connsiteY18" fmla="*/ 63511 h 148622"/>
                <a:gd name="connsiteX19" fmla="*/ 52001 w 77762"/>
                <a:gd name="connsiteY19" fmla="*/ 42940 h 148622"/>
                <a:gd name="connsiteX20" fmla="*/ 58023 w 77762"/>
                <a:gd name="connsiteY20" fmla="*/ 51340 h 148622"/>
                <a:gd name="connsiteX21" fmla="*/ 57492 w 77762"/>
                <a:gd name="connsiteY21" fmla="*/ 56482 h 148622"/>
                <a:gd name="connsiteX22" fmla="*/ 40487 w 77762"/>
                <a:gd name="connsiteY22" fmla="*/ 122137 h 1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8622">
                  <a:moveTo>
                    <a:pt x="78040" y="6599"/>
                  </a:moveTo>
                  <a:cubicBezTo>
                    <a:pt x="78040" y="3684"/>
                    <a:pt x="75737" y="85"/>
                    <a:pt x="70954" y="85"/>
                  </a:cubicBezTo>
                  <a:cubicBezTo>
                    <a:pt x="65817" y="85"/>
                    <a:pt x="61035" y="4884"/>
                    <a:pt x="61035" y="9513"/>
                  </a:cubicBezTo>
                  <a:cubicBezTo>
                    <a:pt x="61035" y="12256"/>
                    <a:pt x="63160" y="16027"/>
                    <a:pt x="68120" y="16027"/>
                  </a:cubicBezTo>
                  <a:cubicBezTo>
                    <a:pt x="72903" y="16027"/>
                    <a:pt x="78040" y="11570"/>
                    <a:pt x="78040" y="6599"/>
                  </a:cubicBezTo>
                  <a:close/>
                  <a:moveTo>
                    <a:pt x="40487" y="122137"/>
                  </a:moveTo>
                  <a:cubicBezTo>
                    <a:pt x="37476" y="133965"/>
                    <a:pt x="28088" y="143907"/>
                    <a:pt x="17637" y="143907"/>
                  </a:cubicBezTo>
                  <a:cubicBezTo>
                    <a:pt x="15334" y="143907"/>
                    <a:pt x="13208" y="143565"/>
                    <a:pt x="11260" y="142879"/>
                  </a:cubicBezTo>
                  <a:cubicBezTo>
                    <a:pt x="15865" y="140822"/>
                    <a:pt x="17282" y="136708"/>
                    <a:pt x="17282" y="134136"/>
                  </a:cubicBezTo>
                  <a:cubicBezTo>
                    <a:pt x="17282" y="130022"/>
                    <a:pt x="13917" y="127794"/>
                    <a:pt x="10374" y="127794"/>
                  </a:cubicBezTo>
                  <a:cubicBezTo>
                    <a:pt x="4883" y="127794"/>
                    <a:pt x="277" y="132422"/>
                    <a:pt x="277" y="137908"/>
                  </a:cubicBezTo>
                  <a:cubicBezTo>
                    <a:pt x="277" y="144422"/>
                    <a:pt x="7186" y="148707"/>
                    <a:pt x="17814" y="148707"/>
                  </a:cubicBezTo>
                  <a:cubicBezTo>
                    <a:pt x="28442" y="148707"/>
                    <a:pt x="49167" y="142536"/>
                    <a:pt x="54658" y="121623"/>
                  </a:cubicBezTo>
                  <a:lnTo>
                    <a:pt x="70600" y="60254"/>
                  </a:lnTo>
                  <a:cubicBezTo>
                    <a:pt x="71132" y="58368"/>
                    <a:pt x="71486" y="56825"/>
                    <a:pt x="71486" y="54254"/>
                  </a:cubicBezTo>
                  <a:cubicBezTo>
                    <a:pt x="71486" y="44826"/>
                    <a:pt x="63160" y="38140"/>
                    <a:pt x="52532" y="38140"/>
                  </a:cubicBezTo>
                  <a:cubicBezTo>
                    <a:pt x="32870" y="38140"/>
                    <a:pt x="21534" y="61968"/>
                    <a:pt x="21534" y="64368"/>
                  </a:cubicBezTo>
                  <a:cubicBezTo>
                    <a:pt x="21534" y="66596"/>
                    <a:pt x="24013" y="66596"/>
                    <a:pt x="24545" y="66596"/>
                  </a:cubicBezTo>
                  <a:cubicBezTo>
                    <a:pt x="26670" y="66596"/>
                    <a:pt x="26848" y="66082"/>
                    <a:pt x="28088" y="63511"/>
                  </a:cubicBezTo>
                  <a:cubicBezTo>
                    <a:pt x="32516" y="53568"/>
                    <a:pt x="41727" y="42940"/>
                    <a:pt x="52001" y="42940"/>
                  </a:cubicBezTo>
                  <a:cubicBezTo>
                    <a:pt x="56429" y="42940"/>
                    <a:pt x="58023" y="45854"/>
                    <a:pt x="58023" y="51340"/>
                  </a:cubicBezTo>
                  <a:cubicBezTo>
                    <a:pt x="58023" y="53225"/>
                    <a:pt x="57669" y="55625"/>
                    <a:pt x="57492" y="56482"/>
                  </a:cubicBezTo>
                  <a:lnTo>
                    <a:pt x="40487" y="122137"/>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9B424A3D-0FAD-BC05-05B3-812228EA721F}"/>
                </a:ext>
              </a:extLst>
            </p:cNvPr>
            <p:cNvSpPr/>
            <p:nvPr>
              <p:custDataLst>
                <p:tags r:id="rId29"/>
              </p:custDataLst>
            </p:nvPr>
          </p:nvSpPr>
          <p:spPr>
            <a:xfrm>
              <a:off x="9694209" y="4375574"/>
              <a:ext cx="34668" cy="244888"/>
            </a:xfrm>
            <a:custGeom>
              <a:avLst/>
              <a:gdLst>
                <a:gd name="connsiteX0" fmla="*/ 34949 w 34668"/>
                <a:gd name="connsiteY0" fmla="*/ 82 h 244888"/>
                <a:gd name="connsiteX1" fmla="*/ 281 w 34668"/>
                <a:gd name="connsiteY1" fmla="*/ 82 h 244888"/>
                <a:gd name="connsiteX2" fmla="*/ 281 w 34668"/>
                <a:gd name="connsiteY2" fmla="*/ 9878 h 244888"/>
                <a:gd name="connsiteX3" fmla="*/ 24827 w 34668"/>
                <a:gd name="connsiteY3" fmla="*/ 9878 h 244888"/>
                <a:gd name="connsiteX4" fmla="*/ 24827 w 34668"/>
                <a:gd name="connsiteY4" fmla="*/ 235175 h 244888"/>
                <a:gd name="connsiteX5" fmla="*/ 281 w 34668"/>
                <a:gd name="connsiteY5" fmla="*/ 235175 h 244888"/>
                <a:gd name="connsiteX6" fmla="*/ 281 w 34668"/>
                <a:gd name="connsiteY6" fmla="*/ 244970 h 244888"/>
                <a:gd name="connsiteX7" fmla="*/ 34949 w 34668"/>
                <a:gd name="connsiteY7" fmla="*/ 244970 h 244888"/>
                <a:gd name="connsiteX8" fmla="*/ 34949 w 34668"/>
                <a:gd name="connsiteY8" fmla="*/ 82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44888">
                  <a:moveTo>
                    <a:pt x="34949" y="82"/>
                  </a:moveTo>
                  <a:lnTo>
                    <a:pt x="281" y="82"/>
                  </a:lnTo>
                  <a:lnTo>
                    <a:pt x="281" y="9878"/>
                  </a:lnTo>
                  <a:lnTo>
                    <a:pt x="24827" y="9878"/>
                  </a:lnTo>
                  <a:lnTo>
                    <a:pt x="24827" y="235175"/>
                  </a:lnTo>
                  <a:lnTo>
                    <a:pt x="281" y="235175"/>
                  </a:lnTo>
                  <a:lnTo>
                    <a:pt x="281" y="244970"/>
                  </a:lnTo>
                  <a:lnTo>
                    <a:pt x="34949" y="244970"/>
                  </a:lnTo>
                  <a:lnTo>
                    <a:pt x="34949" y="82"/>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167664FC-6E2F-E8E5-9DB2-922402315796}"/>
                </a:ext>
              </a:extLst>
            </p:cNvPr>
            <p:cNvSpPr/>
            <p:nvPr>
              <p:custDataLst>
                <p:tags r:id="rId30"/>
              </p:custDataLst>
            </p:nvPr>
          </p:nvSpPr>
          <p:spPr>
            <a:xfrm>
              <a:off x="9829337" y="4416470"/>
              <a:ext cx="168278" cy="163095"/>
            </a:xfrm>
            <a:custGeom>
              <a:avLst/>
              <a:gdLst>
                <a:gd name="connsiteX0" fmla="*/ 89613 w 168278"/>
                <a:gd name="connsiteY0" fmla="*/ 86528 h 163095"/>
                <a:gd name="connsiteX1" fmla="*/ 160215 w 168278"/>
                <a:gd name="connsiteY1" fmla="*/ 86528 h 163095"/>
                <a:gd name="connsiteX2" fmla="*/ 168565 w 168278"/>
                <a:gd name="connsiteY2" fmla="*/ 81630 h 163095"/>
                <a:gd name="connsiteX3" fmla="*/ 160215 w 168278"/>
                <a:gd name="connsiteY3" fmla="*/ 76732 h 163095"/>
                <a:gd name="connsiteX4" fmla="*/ 89613 w 168278"/>
                <a:gd name="connsiteY4" fmla="*/ 76732 h 163095"/>
                <a:gd name="connsiteX5" fmla="*/ 89613 w 168278"/>
                <a:gd name="connsiteY5" fmla="*/ 8163 h 163095"/>
                <a:gd name="connsiteX6" fmla="*/ 84552 w 168278"/>
                <a:gd name="connsiteY6" fmla="*/ 82 h 163095"/>
                <a:gd name="connsiteX7" fmla="*/ 79491 w 168278"/>
                <a:gd name="connsiteY7" fmla="*/ 8163 h 163095"/>
                <a:gd name="connsiteX8" fmla="*/ 79491 w 168278"/>
                <a:gd name="connsiteY8" fmla="*/ 76732 h 163095"/>
                <a:gd name="connsiteX9" fmla="*/ 8637 w 168278"/>
                <a:gd name="connsiteY9" fmla="*/ 76732 h 163095"/>
                <a:gd name="connsiteX10" fmla="*/ 286 w 168278"/>
                <a:gd name="connsiteY10" fmla="*/ 81630 h 163095"/>
                <a:gd name="connsiteX11" fmla="*/ 8637 w 168278"/>
                <a:gd name="connsiteY11" fmla="*/ 86528 h 163095"/>
                <a:gd name="connsiteX12" fmla="*/ 79491 w 168278"/>
                <a:gd name="connsiteY12" fmla="*/ 86528 h 163095"/>
                <a:gd name="connsiteX13" fmla="*/ 79491 w 168278"/>
                <a:gd name="connsiteY13" fmla="*/ 155096 h 163095"/>
                <a:gd name="connsiteX14" fmla="*/ 84552 w 168278"/>
                <a:gd name="connsiteY14" fmla="*/ 163178 h 163095"/>
                <a:gd name="connsiteX15" fmla="*/ 89613 w 168278"/>
                <a:gd name="connsiteY15" fmla="*/ 155096 h 163095"/>
                <a:gd name="connsiteX16" fmla="*/ 89613 w 168278"/>
                <a:gd name="connsiteY16" fmla="*/ 86528 h 16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3095">
                  <a:moveTo>
                    <a:pt x="89613" y="86528"/>
                  </a:moveTo>
                  <a:lnTo>
                    <a:pt x="160215" y="86528"/>
                  </a:lnTo>
                  <a:cubicBezTo>
                    <a:pt x="163757" y="86528"/>
                    <a:pt x="168565" y="86528"/>
                    <a:pt x="168565" y="81630"/>
                  </a:cubicBezTo>
                  <a:cubicBezTo>
                    <a:pt x="168565" y="76732"/>
                    <a:pt x="163757" y="76732"/>
                    <a:pt x="160215" y="76732"/>
                  </a:cubicBezTo>
                  <a:lnTo>
                    <a:pt x="89613" y="76732"/>
                  </a:lnTo>
                  <a:lnTo>
                    <a:pt x="89613" y="8163"/>
                  </a:lnTo>
                  <a:cubicBezTo>
                    <a:pt x="89613" y="4735"/>
                    <a:pt x="89613" y="82"/>
                    <a:pt x="84552" y="82"/>
                  </a:cubicBezTo>
                  <a:cubicBezTo>
                    <a:pt x="79491" y="82"/>
                    <a:pt x="79491" y="4735"/>
                    <a:pt x="79491" y="8163"/>
                  </a:cubicBezTo>
                  <a:lnTo>
                    <a:pt x="79491" y="76732"/>
                  </a:lnTo>
                  <a:lnTo>
                    <a:pt x="8637" y="76732"/>
                  </a:lnTo>
                  <a:cubicBezTo>
                    <a:pt x="5094" y="76732"/>
                    <a:pt x="286" y="76732"/>
                    <a:pt x="286" y="81630"/>
                  </a:cubicBezTo>
                  <a:cubicBezTo>
                    <a:pt x="286" y="86528"/>
                    <a:pt x="5094" y="86528"/>
                    <a:pt x="8637" y="86528"/>
                  </a:cubicBezTo>
                  <a:lnTo>
                    <a:pt x="79491" y="86528"/>
                  </a:lnTo>
                  <a:lnTo>
                    <a:pt x="79491" y="155096"/>
                  </a:lnTo>
                  <a:cubicBezTo>
                    <a:pt x="79491" y="158525"/>
                    <a:pt x="79491" y="163178"/>
                    <a:pt x="84552" y="163178"/>
                  </a:cubicBezTo>
                  <a:cubicBezTo>
                    <a:pt x="89613" y="163178"/>
                    <a:pt x="89613" y="158525"/>
                    <a:pt x="89613" y="155096"/>
                  </a:cubicBezTo>
                  <a:lnTo>
                    <a:pt x="89613" y="86528"/>
                  </a:ln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FCB7D2A0-1EC5-AF6E-1062-AC08FFBC6E60}"/>
                </a:ext>
              </a:extLst>
            </p:cNvPr>
            <p:cNvSpPr/>
            <p:nvPr>
              <p:custDataLst>
                <p:tags r:id="rId31"/>
              </p:custDataLst>
            </p:nvPr>
          </p:nvSpPr>
          <p:spPr>
            <a:xfrm>
              <a:off x="10081375" y="4389288"/>
              <a:ext cx="114885" cy="171911"/>
            </a:xfrm>
            <a:custGeom>
              <a:avLst/>
              <a:gdLst>
                <a:gd name="connsiteX0" fmla="*/ 58245 w 114885"/>
                <a:gd name="connsiteY0" fmla="*/ 8653 h 171911"/>
                <a:gd name="connsiteX1" fmla="*/ 59257 w 114885"/>
                <a:gd name="connsiteY1" fmla="*/ 4490 h 171911"/>
                <a:gd name="connsiteX2" fmla="*/ 53690 w 114885"/>
                <a:gd name="connsiteY2" fmla="*/ 82 h 171911"/>
                <a:gd name="connsiteX3" fmla="*/ 51919 w 114885"/>
                <a:gd name="connsiteY3" fmla="*/ 327 h 171911"/>
                <a:gd name="connsiteX4" fmla="*/ 19275 w 114885"/>
                <a:gd name="connsiteY4" fmla="*/ 1796 h 171911"/>
                <a:gd name="connsiteX5" fmla="*/ 11178 w 114885"/>
                <a:gd name="connsiteY5" fmla="*/ 9143 h 171911"/>
                <a:gd name="connsiteX6" fmla="*/ 17757 w 114885"/>
                <a:gd name="connsiteY6" fmla="*/ 13551 h 171911"/>
                <a:gd name="connsiteX7" fmla="*/ 28385 w 114885"/>
                <a:gd name="connsiteY7" fmla="*/ 14041 h 171911"/>
                <a:gd name="connsiteX8" fmla="*/ 21300 w 114885"/>
                <a:gd name="connsiteY8" fmla="*/ 42203 h 171911"/>
                <a:gd name="connsiteX9" fmla="*/ 3839 w 114885"/>
                <a:gd name="connsiteY9" fmla="*/ 109792 h 171911"/>
                <a:gd name="connsiteX10" fmla="*/ 296 w 114885"/>
                <a:gd name="connsiteY10" fmla="*/ 132077 h 171911"/>
                <a:gd name="connsiteX11" fmla="*/ 43315 w 114885"/>
                <a:gd name="connsiteY11" fmla="*/ 171994 h 171911"/>
                <a:gd name="connsiteX12" fmla="*/ 115182 w 114885"/>
                <a:gd name="connsiteY12" fmla="*/ 99752 h 171911"/>
                <a:gd name="connsiteX13" fmla="*/ 70898 w 114885"/>
                <a:gd name="connsiteY13" fmla="*/ 59345 h 171911"/>
                <a:gd name="connsiteX14" fmla="*/ 43315 w 114885"/>
                <a:gd name="connsiteY14" fmla="*/ 67181 h 171911"/>
                <a:gd name="connsiteX15" fmla="*/ 58245 w 114885"/>
                <a:gd name="connsiteY15" fmla="*/ 8653 h 171911"/>
                <a:gd name="connsiteX16" fmla="*/ 43821 w 114885"/>
                <a:gd name="connsiteY16" fmla="*/ 163178 h 171911"/>
                <a:gd name="connsiteX17" fmla="*/ 25601 w 114885"/>
                <a:gd name="connsiteY17" fmla="*/ 142852 h 171911"/>
                <a:gd name="connsiteX18" fmla="*/ 29903 w 114885"/>
                <a:gd name="connsiteY18" fmla="*/ 118363 h 171911"/>
                <a:gd name="connsiteX19" fmla="*/ 38507 w 114885"/>
                <a:gd name="connsiteY19" fmla="*/ 84813 h 171911"/>
                <a:gd name="connsiteX20" fmla="*/ 69632 w 114885"/>
                <a:gd name="connsiteY20" fmla="*/ 68161 h 171911"/>
                <a:gd name="connsiteX21" fmla="*/ 86587 w 114885"/>
                <a:gd name="connsiteY21" fmla="*/ 86773 h 171911"/>
                <a:gd name="connsiteX22" fmla="*/ 73934 w 114885"/>
                <a:gd name="connsiteY22" fmla="*/ 139179 h 171911"/>
                <a:gd name="connsiteX23" fmla="*/ 43821 w 114885"/>
                <a:gd name="connsiteY23" fmla="*/ 163178 h 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1911">
                  <a:moveTo>
                    <a:pt x="58245" y="8653"/>
                  </a:moveTo>
                  <a:cubicBezTo>
                    <a:pt x="59257" y="5225"/>
                    <a:pt x="59257" y="4735"/>
                    <a:pt x="59257" y="4490"/>
                  </a:cubicBezTo>
                  <a:cubicBezTo>
                    <a:pt x="59257" y="1307"/>
                    <a:pt x="56474" y="82"/>
                    <a:pt x="53690" y="82"/>
                  </a:cubicBezTo>
                  <a:cubicBezTo>
                    <a:pt x="52678" y="82"/>
                    <a:pt x="52425" y="82"/>
                    <a:pt x="51919" y="327"/>
                  </a:cubicBezTo>
                  <a:lnTo>
                    <a:pt x="19275" y="1796"/>
                  </a:lnTo>
                  <a:cubicBezTo>
                    <a:pt x="15732" y="2041"/>
                    <a:pt x="11178" y="2286"/>
                    <a:pt x="11178" y="9143"/>
                  </a:cubicBezTo>
                  <a:cubicBezTo>
                    <a:pt x="11178" y="13551"/>
                    <a:pt x="15986" y="13551"/>
                    <a:pt x="17757" y="13551"/>
                  </a:cubicBezTo>
                  <a:cubicBezTo>
                    <a:pt x="20540" y="13551"/>
                    <a:pt x="25095" y="13551"/>
                    <a:pt x="28385" y="14041"/>
                  </a:cubicBezTo>
                  <a:cubicBezTo>
                    <a:pt x="26361" y="22367"/>
                    <a:pt x="23830" y="32897"/>
                    <a:pt x="21300" y="42203"/>
                  </a:cubicBezTo>
                  <a:lnTo>
                    <a:pt x="3839" y="109792"/>
                  </a:lnTo>
                  <a:cubicBezTo>
                    <a:pt x="296" y="123506"/>
                    <a:pt x="296" y="126444"/>
                    <a:pt x="296" y="132077"/>
                  </a:cubicBezTo>
                  <a:cubicBezTo>
                    <a:pt x="296" y="163423"/>
                    <a:pt x="24336" y="171994"/>
                    <a:pt x="43315" y="171994"/>
                  </a:cubicBezTo>
                  <a:cubicBezTo>
                    <a:pt x="89117" y="171994"/>
                    <a:pt x="115182" y="132077"/>
                    <a:pt x="115182" y="99752"/>
                  </a:cubicBezTo>
                  <a:cubicBezTo>
                    <a:pt x="115182" y="69630"/>
                    <a:pt x="91901" y="59345"/>
                    <a:pt x="70898" y="59345"/>
                  </a:cubicBezTo>
                  <a:cubicBezTo>
                    <a:pt x="58751" y="59345"/>
                    <a:pt x="48629" y="63998"/>
                    <a:pt x="43315" y="67181"/>
                  </a:cubicBezTo>
                  <a:lnTo>
                    <a:pt x="58245" y="8653"/>
                  </a:lnTo>
                  <a:close/>
                  <a:moveTo>
                    <a:pt x="43821" y="163178"/>
                  </a:moveTo>
                  <a:cubicBezTo>
                    <a:pt x="33952" y="163178"/>
                    <a:pt x="25601" y="158035"/>
                    <a:pt x="25601" y="142852"/>
                  </a:cubicBezTo>
                  <a:cubicBezTo>
                    <a:pt x="25601" y="135015"/>
                    <a:pt x="28132" y="125955"/>
                    <a:pt x="29903" y="118363"/>
                  </a:cubicBezTo>
                  <a:cubicBezTo>
                    <a:pt x="32434" y="109057"/>
                    <a:pt x="36736" y="92160"/>
                    <a:pt x="38507" y="84813"/>
                  </a:cubicBezTo>
                  <a:cubicBezTo>
                    <a:pt x="39772" y="80650"/>
                    <a:pt x="54196" y="68161"/>
                    <a:pt x="69632" y="68161"/>
                  </a:cubicBezTo>
                  <a:cubicBezTo>
                    <a:pt x="85322" y="68161"/>
                    <a:pt x="86587" y="81385"/>
                    <a:pt x="86587" y="86773"/>
                  </a:cubicBezTo>
                  <a:cubicBezTo>
                    <a:pt x="86587" y="99507"/>
                    <a:pt x="77983" y="129628"/>
                    <a:pt x="73934" y="139179"/>
                  </a:cubicBezTo>
                  <a:cubicBezTo>
                    <a:pt x="65331" y="159015"/>
                    <a:pt x="51160" y="163178"/>
                    <a:pt x="43821" y="163178"/>
                  </a:cubicBez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ACE3521B-3E85-B134-9B24-8942C0446BCE}"/>
                </a:ext>
              </a:extLst>
            </p:cNvPr>
            <p:cNvSpPr/>
            <p:nvPr>
              <p:custDataLst>
                <p:tags r:id="rId32"/>
              </p:custDataLst>
            </p:nvPr>
          </p:nvSpPr>
          <p:spPr>
            <a:xfrm>
              <a:off x="10214437" y="4375574"/>
              <a:ext cx="58707" cy="244888"/>
            </a:xfrm>
            <a:custGeom>
              <a:avLst/>
              <a:gdLst>
                <a:gd name="connsiteX0" fmla="*/ 59009 w 58707"/>
                <a:gd name="connsiteY0" fmla="*/ 122526 h 244888"/>
                <a:gd name="connsiteX1" fmla="*/ 42308 w 58707"/>
                <a:gd name="connsiteY1" fmla="*/ 46121 h 244888"/>
                <a:gd name="connsiteX2" fmla="*/ 2832 w 58707"/>
                <a:gd name="connsiteY2" fmla="*/ 82 h 244888"/>
                <a:gd name="connsiteX3" fmla="*/ 302 w 58707"/>
                <a:gd name="connsiteY3" fmla="*/ 2531 h 244888"/>
                <a:gd name="connsiteX4" fmla="*/ 5110 w 58707"/>
                <a:gd name="connsiteY4" fmla="*/ 8163 h 244888"/>
                <a:gd name="connsiteX5" fmla="*/ 44332 w 58707"/>
                <a:gd name="connsiteY5" fmla="*/ 122526 h 244888"/>
                <a:gd name="connsiteX6" fmla="*/ 3591 w 58707"/>
                <a:gd name="connsiteY6" fmla="*/ 238358 h 244888"/>
                <a:gd name="connsiteX7" fmla="*/ 302 w 58707"/>
                <a:gd name="connsiteY7" fmla="*/ 242521 h 244888"/>
                <a:gd name="connsiteX8" fmla="*/ 2832 w 58707"/>
                <a:gd name="connsiteY8" fmla="*/ 244970 h 244888"/>
                <a:gd name="connsiteX9" fmla="*/ 43067 w 58707"/>
                <a:gd name="connsiteY9" fmla="*/ 197217 h 244888"/>
                <a:gd name="connsiteX10" fmla="*/ 59009 w 58707"/>
                <a:gd name="connsiteY10" fmla="*/ 122526 h 24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4888">
                  <a:moveTo>
                    <a:pt x="59009" y="122526"/>
                  </a:moveTo>
                  <a:cubicBezTo>
                    <a:pt x="59009" y="103425"/>
                    <a:pt x="56226" y="73793"/>
                    <a:pt x="42308" y="46121"/>
                  </a:cubicBezTo>
                  <a:cubicBezTo>
                    <a:pt x="27125" y="16000"/>
                    <a:pt x="5363" y="82"/>
                    <a:pt x="2832" y="82"/>
                  </a:cubicBezTo>
                  <a:cubicBezTo>
                    <a:pt x="1314" y="82"/>
                    <a:pt x="302" y="1062"/>
                    <a:pt x="302" y="2531"/>
                  </a:cubicBezTo>
                  <a:cubicBezTo>
                    <a:pt x="302" y="3266"/>
                    <a:pt x="302" y="3755"/>
                    <a:pt x="5110" y="8163"/>
                  </a:cubicBezTo>
                  <a:cubicBezTo>
                    <a:pt x="29909" y="32407"/>
                    <a:pt x="44332" y="71345"/>
                    <a:pt x="44332" y="122526"/>
                  </a:cubicBezTo>
                  <a:cubicBezTo>
                    <a:pt x="44332" y="164402"/>
                    <a:pt x="34970" y="207502"/>
                    <a:pt x="3591" y="238358"/>
                  </a:cubicBezTo>
                  <a:cubicBezTo>
                    <a:pt x="302" y="241297"/>
                    <a:pt x="302" y="241787"/>
                    <a:pt x="302" y="242521"/>
                  </a:cubicBezTo>
                  <a:cubicBezTo>
                    <a:pt x="302" y="243991"/>
                    <a:pt x="1314" y="244970"/>
                    <a:pt x="2832" y="244970"/>
                  </a:cubicBezTo>
                  <a:cubicBezTo>
                    <a:pt x="5363" y="244970"/>
                    <a:pt x="28137" y="228318"/>
                    <a:pt x="43067" y="197217"/>
                  </a:cubicBezTo>
                  <a:cubicBezTo>
                    <a:pt x="55973" y="170279"/>
                    <a:pt x="59009" y="143097"/>
                    <a:pt x="59009" y="122526"/>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203333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3274743"/>
          </a:xfrm>
          <a:prstGeom prst="rect">
            <a:avLst/>
          </a:prstGeom>
          <a:noFill/>
        </p:spPr>
        <p:txBody>
          <a:bodyPr wrap="square">
            <a:spAutoFit/>
          </a:bodyPr>
          <a:lstStyle/>
          <a:p>
            <a:pPr algn="just">
              <a:lnSpc>
                <a:spcPct val="125000"/>
              </a:lnSpc>
              <a:spcBef>
                <a:spcPts val="1200"/>
              </a:spcBef>
            </a:pPr>
            <a:r>
              <a:rPr lang="zh-CN" altLang="en-US" sz="2800" b="1" dirty="0">
                <a:solidFill>
                  <a:srgbClr val="0070C0"/>
                </a:solidFill>
                <a:latin typeface="Microsoft YaHei" panose="020B0503020204020204" pitchFamily="34" charset="-122"/>
                <a:ea typeface="Microsoft YaHei" panose="020B0503020204020204" pitchFamily="34" charset="-122"/>
              </a:rPr>
              <a:t>文本摘要（</a:t>
            </a:r>
            <a:r>
              <a:rPr lang="en-US" altLang="zh-CN" sz="2800" b="1" dirty="0">
                <a:solidFill>
                  <a:srgbClr val="0070C0"/>
                </a:solidFill>
                <a:latin typeface="Microsoft YaHei" panose="020B0503020204020204" pitchFamily="34" charset="-122"/>
                <a:ea typeface="Microsoft YaHei" panose="020B0503020204020204" pitchFamily="34" charset="-122"/>
              </a:rPr>
              <a:t>Text Summarization</a:t>
            </a:r>
            <a:r>
              <a:rPr lang="zh-CN" altLang="en-US" sz="2800" b="1" dirty="0">
                <a:solidFill>
                  <a:srgbClr val="0070C0"/>
                </a:solidFill>
                <a:latin typeface="Microsoft YaHei" panose="020B0503020204020204" pitchFamily="34" charset="-122"/>
                <a:ea typeface="Microsoft YaHei" panose="020B0503020204020204" pitchFamily="34" charset="-122"/>
              </a:rPr>
              <a:t>）</a:t>
            </a:r>
            <a:r>
              <a:rPr lang="zh-CN" altLang="en-US" sz="2800" u="sng" dirty="0">
                <a:latin typeface="Microsoft YaHei" panose="020B0503020204020204" pitchFamily="34" charset="-122"/>
                <a:ea typeface="Microsoft YaHei" panose="020B0503020204020204" pitchFamily="34" charset="-122"/>
              </a:rPr>
              <a:t>是一种利用算法自动实现文本分析、内容提炼并生成摘要的技术。</a:t>
            </a:r>
            <a:r>
              <a:rPr lang="zh-CN" altLang="en-US" sz="2800" dirty="0">
                <a:latin typeface="Microsoft YaHei" panose="020B0503020204020204" pitchFamily="34" charset="-122"/>
                <a:ea typeface="Microsoft YaHei" panose="020B0503020204020204" pitchFamily="34" charset="-122"/>
              </a:rPr>
              <a:t> 由于互联网的快速发展，当前时代的信息量出现了指数级的增长，并远超于人类的对信息地处理和利用能力，</a:t>
            </a:r>
            <a:r>
              <a:rPr lang="zh-CN" altLang="en-US" sz="2800" u="sng" dirty="0">
                <a:latin typeface="Microsoft YaHei" panose="020B0503020204020204" pitchFamily="34" charset="-122"/>
                <a:ea typeface="Microsoft YaHei" panose="020B0503020204020204" pitchFamily="34" charset="-122"/>
              </a:rPr>
              <a:t>从而导致我们无法快速地挑选和有效地运用信息</a:t>
            </a:r>
            <a:r>
              <a:rPr lang="zh-CN" altLang="en-US" sz="2800" dirty="0">
                <a:latin typeface="Microsoft YaHei" panose="020B0503020204020204" pitchFamily="34" charset="-122"/>
                <a:ea typeface="Microsoft YaHei" panose="020B0503020204020204" pitchFamily="34" charset="-122"/>
              </a:rPr>
              <a:t>，这种现象称为</a:t>
            </a:r>
            <a:r>
              <a:rPr lang="zh-CN" altLang="en-US" sz="2800" b="1" dirty="0">
                <a:solidFill>
                  <a:srgbClr val="0070C0"/>
                </a:solidFill>
                <a:latin typeface="Microsoft YaHei" panose="020B0503020204020204" pitchFamily="34" charset="-122"/>
                <a:ea typeface="Microsoft YaHei" panose="020B0503020204020204" pitchFamily="34" charset="-122"/>
              </a:rPr>
              <a:t>信息过载（</a:t>
            </a:r>
            <a:r>
              <a:rPr lang="en-US" altLang="zh-CN" sz="2800" b="1" dirty="0">
                <a:solidFill>
                  <a:srgbClr val="0070C0"/>
                </a:solidFill>
                <a:latin typeface="Microsoft YaHei" panose="020B0503020204020204" pitchFamily="34" charset="-122"/>
                <a:ea typeface="Microsoft YaHei" panose="020B0503020204020204" pitchFamily="34" charset="-122"/>
              </a:rPr>
              <a:t>Information Overloading</a:t>
            </a:r>
            <a:r>
              <a:rPr lang="zh-CN" altLang="en-US" sz="2800" b="1" dirty="0">
                <a:solidFill>
                  <a:srgbClr val="0070C0"/>
                </a:solidFill>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而文本摘要技术可以对信息进行简化，帮助人们快速获取和理解新的信息。</a:t>
            </a:r>
            <a:endParaRPr lang="en-US" altLang="zh-CN" sz="240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253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SummaRuNNer</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211294"/>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SummaRuNNer</a:t>
            </a:r>
            <a:r>
              <a:rPr lang="zh-CN" altLang="en-US" sz="2000" dirty="0">
                <a:latin typeface="Microsoft YaHei" panose="020B0503020204020204" pitchFamily="34" charset="-122"/>
                <a:ea typeface="Microsoft YaHei" panose="020B0503020204020204" pitchFamily="34" charset="-122"/>
              </a:rPr>
              <a:t>算法的最后一层是</a:t>
            </a:r>
            <a:r>
              <a:rPr lang="zh-CN" altLang="en-US" sz="2000" b="1" dirty="0">
                <a:latin typeface="Microsoft YaHei" panose="020B0503020204020204" pitchFamily="34" charset="-122"/>
                <a:ea typeface="Microsoft YaHei" panose="020B0503020204020204" pitchFamily="34" charset="-122"/>
              </a:rPr>
              <a:t>分类层</a:t>
            </a:r>
            <a:r>
              <a:rPr lang="zh-CN" altLang="en-US" sz="2000" dirty="0">
                <a:latin typeface="Microsoft YaHei" panose="020B0503020204020204" pitchFamily="34" charset="-122"/>
                <a:ea typeface="Microsoft YaHei" panose="020B0503020204020204" pitchFamily="34" charset="-122"/>
              </a:rPr>
              <a:t>，从第一句开始，结合句子的隐状态以及文本的整体表示，依次判断各个句子是否需要提取出来作为摘要的一部分，最终实现摘要的抽取。具体的分类方法如下公式所示：</a:t>
            </a:r>
          </a:p>
        </p:txBody>
      </p:sp>
      <p:grpSp>
        <p:nvGrpSpPr>
          <p:cNvPr id="18474" name="Group 18473" descr="\documentclass{article}&#10;\usepackage{amsmath, amsfonts , amssymb, bm}&#10;\pagestyle{empty}&#10;\begin{document}&#10;&#10;&#10;\begin{equation*}&#10;\label{eq:ch11-summarrunner-class}&#10;P(y_j=1|\bm{h}_j,\bm{s}_j,\bm{d})=\sigma(\bm{W}_c\bm{h}_j&#10;+\bm{h}^T_j\bm{W}_s\bm{d}&#10;-\bm{h}^T_j\bm{W}_r\mathrm{tanh}(\bm{s}_j)&#10;+\bm{W}_{ap}\bm{p}^a_j&#10;+\bm{W}_{rp}\bm{p}^r_j&#10;+\bm{b})&#10;\end{equation*}&#10;&#10;\end{document}" title="IguanaTex Vector Display">
            <a:extLst>
              <a:ext uri="{FF2B5EF4-FFF2-40B4-BE49-F238E27FC236}">
                <a16:creationId xmlns:a16="http://schemas.microsoft.com/office/drawing/2014/main" id="{3CD64B0C-FD5B-7B3E-B8BB-C8FC46425E8D}"/>
              </a:ext>
            </a:extLst>
          </p:cNvPr>
          <p:cNvGrpSpPr>
            <a:grpSpLocks noChangeAspect="1"/>
          </p:cNvGrpSpPr>
          <p:nvPr>
            <p:custDataLst>
              <p:tags r:id="rId1"/>
            </p:custDataLst>
          </p:nvPr>
        </p:nvGrpSpPr>
        <p:grpSpPr>
          <a:xfrm>
            <a:off x="2024573" y="2279619"/>
            <a:ext cx="8669591" cy="298080"/>
            <a:chOff x="4114448" y="4318499"/>
            <a:chExt cx="8669591" cy="298080"/>
          </a:xfrm>
        </p:grpSpPr>
        <p:sp>
          <p:nvSpPr>
            <p:cNvPr id="6" name="Freeform 5">
              <a:extLst>
                <a:ext uri="{FF2B5EF4-FFF2-40B4-BE49-F238E27FC236}">
                  <a16:creationId xmlns:a16="http://schemas.microsoft.com/office/drawing/2014/main" id="{C25A3BB9-AF45-388D-4755-E517400A0CF7}"/>
                </a:ext>
              </a:extLst>
            </p:cNvPr>
            <p:cNvSpPr/>
            <p:nvPr>
              <p:custDataLst>
                <p:tags r:id="rId89"/>
              </p:custDataLst>
            </p:nvPr>
          </p:nvSpPr>
          <p:spPr>
            <a:xfrm>
              <a:off x="4114448" y="4365938"/>
              <a:ext cx="180153" cy="159538"/>
            </a:xfrm>
            <a:custGeom>
              <a:avLst/>
              <a:gdLst>
                <a:gd name="connsiteX0" fmla="*/ 66421 w 180153"/>
                <a:gd name="connsiteY0" fmla="*/ 85811 h 159538"/>
                <a:gd name="connsiteX1" fmla="*/ 109314 w 180153"/>
                <a:gd name="connsiteY1" fmla="*/ 85811 h 159538"/>
                <a:gd name="connsiteX2" fmla="*/ 180215 w 180153"/>
                <a:gd name="connsiteY2" fmla="*/ 35356 h 159538"/>
                <a:gd name="connsiteX3" fmla="*/ 130509 w 180153"/>
                <a:gd name="connsiteY3" fmla="*/ 85 h 159538"/>
                <a:gd name="connsiteX4" fmla="*/ 48759 w 180153"/>
                <a:gd name="connsiteY4" fmla="*/ 85 h 159538"/>
                <a:gd name="connsiteX5" fmla="*/ 41189 w 180153"/>
                <a:gd name="connsiteY5" fmla="*/ 4523 h 159538"/>
                <a:gd name="connsiteX6" fmla="*/ 48506 w 180153"/>
                <a:gd name="connsiteY6" fmla="*/ 7326 h 159538"/>
                <a:gd name="connsiteX7" fmla="*/ 59356 w 180153"/>
                <a:gd name="connsiteY7" fmla="*/ 7793 h 159538"/>
                <a:gd name="connsiteX8" fmla="*/ 64907 w 180153"/>
                <a:gd name="connsiteY8" fmla="*/ 11530 h 159538"/>
                <a:gd name="connsiteX9" fmla="*/ 63898 w 180153"/>
                <a:gd name="connsiteY9" fmla="*/ 15968 h 159538"/>
                <a:gd name="connsiteX10" fmla="*/ 30087 w 180153"/>
                <a:gd name="connsiteY10" fmla="*/ 141404 h 159538"/>
                <a:gd name="connsiteX11" fmla="*/ 7127 w 180153"/>
                <a:gd name="connsiteY11" fmla="*/ 152382 h 159538"/>
                <a:gd name="connsiteX12" fmla="*/ 62 w 180153"/>
                <a:gd name="connsiteY12" fmla="*/ 156821 h 159538"/>
                <a:gd name="connsiteX13" fmla="*/ 3846 w 180153"/>
                <a:gd name="connsiteY13" fmla="*/ 159624 h 159538"/>
                <a:gd name="connsiteX14" fmla="*/ 35891 w 180153"/>
                <a:gd name="connsiteY14" fmla="*/ 158923 h 159538"/>
                <a:gd name="connsiteX15" fmla="*/ 52039 w 180153"/>
                <a:gd name="connsiteY15" fmla="*/ 159156 h 159538"/>
                <a:gd name="connsiteX16" fmla="*/ 68439 w 180153"/>
                <a:gd name="connsiteY16" fmla="*/ 159624 h 159538"/>
                <a:gd name="connsiteX17" fmla="*/ 73486 w 180153"/>
                <a:gd name="connsiteY17" fmla="*/ 154952 h 159538"/>
                <a:gd name="connsiteX18" fmla="*/ 66421 w 180153"/>
                <a:gd name="connsiteY18" fmla="*/ 152382 h 159538"/>
                <a:gd name="connsiteX19" fmla="*/ 50020 w 180153"/>
                <a:gd name="connsiteY19" fmla="*/ 148178 h 159538"/>
                <a:gd name="connsiteX20" fmla="*/ 50777 w 180153"/>
                <a:gd name="connsiteY20" fmla="*/ 144207 h 159538"/>
                <a:gd name="connsiteX21" fmla="*/ 66421 w 180153"/>
                <a:gd name="connsiteY21" fmla="*/ 85811 h 159538"/>
                <a:gd name="connsiteX22" fmla="*/ 84587 w 180153"/>
                <a:gd name="connsiteY22" fmla="*/ 16202 h 159538"/>
                <a:gd name="connsiteX23" fmla="*/ 98212 w 180153"/>
                <a:gd name="connsiteY23" fmla="*/ 7326 h 159538"/>
                <a:gd name="connsiteX24" fmla="*/ 122435 w 180153"/>
                <a:gd name="connsiteY24" fmla="*/ 7326 h 159538"/>
                <a:gd name="connsiteX25" fmla="*/ 156750 w 180153"/>
                <a:gd name="connsiteY25" fmla="*/ 29750 h 159538"/>
                <a:gd name="connsiteX26" fmla="*/ 141863 w 180153"/>
                <a:gd name="connsiteY26" fmla="*/ 67357 h 159538"/>
                <a:gd name="connsiteX27" fmla="*/ 103006 w 180153"/>
                <a:gd name="connsiteY27" fmla="*/ 79737 h 159538"/>
                <a:gd name="connsiteX28" fmla="*/ 67430 w 180153"/>
                <a:gd name="connsiteY28" fmla="*/ 79737 h 159538"/>
                <a:gd name="connsiteX29" fmla="*/ 84587 w 180153"/>
                <a:gd name="connsiteY29" fmla="*/ 16202 h 15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153" h="159538">
                  <a:moveTo>
                    <a:pt x="66421" y="85811"/>
                  </a:moveTo>
                  <a:lnTo>
                    <a:pt x="109314" y="85811"/>
                  </a:lnTo>
                  <a:cubicBezTo>
                    <a:pt x="145143" y="85811"/>
                    <a:pt x="180215" y="61518"/>
                    <a:pt x="180215" y="35356"/>
                  </a:cubicBezTo>
                  <a:cubicBezTo>
                    <a:pt x="180215" y="17370"/>
                    <a:pt x="163562" y="85"/>
                    <a:pt x="130509" y="85"/>
                  </a:cubicBezTo>
                  <a:lnTo>
                    <a:pt x="48759" y="85"/>
                  </a:lnTo>
                  <a:cubicBezTo>
                    <a:pt x="43965" y="85"/>
                    <a:pt x="41189" y="85"/>
                    <a:pt x="41189" y="4523"/>
                  </a:cubicBezTo>
                  <a:cubicBezTo>
                    <a:pt x="41189" y="7326"/>
                    <a:pt x="43460" y="7326"/>
                    <a:pt x="48506" y="7326"/>
                  </a:cubicBezTo>
                  <a:cubicBezTo>
                    <a:pt x="51786" y="7326"/>
                    <a:pt x="56328" y="7559"/>
                    <a:pt x="59356" y="7793"/>
                  </a:cubicBezTo>
                  <a:cubicBezTo>
                    <a:pt x="63393" y="8260"/>
                    <a:pt x="64907" y="8961"/>
                    <a:pt x="64907" y="11530"/>
                  </a:cubicBezTo>
                  <a:cubicBezTo>
                    <a:pt x="64907" y="12465"/>
                    <a:pt x="64655" y="13165"/>
                    <a:pt x="63898" y="15968"/>
                  </a:cubicBezTo>
                  <a:lnTo>
                    <a:pt x="30087" y="141404"/>
                  </a:lnTo>
                  <a:cubicBezTo>
                    <a:pt x="27564" y="150514"/>
                    <a:pt x="27060" y="152382"/>
                    <a:pt x="7127" y="152382"/>
                  </a:cubicBezTo>
                  <a:cubicBezTo>
                    <a:pt x="2837" y="152382"/>
                    <a:pt x="62" y="152382"/>
                    <a:pt x="62" y="156821"/>
                  </a:cubicBezTo>
                  <a:cubicBezTo>
                    <a:pt x="62" y="159624"/>
                    <a:pt x="3090" y="159624"/>
                    <a:pt x="3846" y="159624"/>
                  </a:cubicBezTo>
                  <a:cubicBezTo>
                    <a:pt x="10911" y="159624"/>
                    <a:pt x="28826" y="158923"/>
                    <a:pt x="35891" y="158923"/>
                  </a:cubicBezTo>
                  <a:cubicBezTo>
                    <a:pt x="41189" y="158923"/>
                    <a:pt x="46740" y="159156"/>
                    <a:pt x="52039" y="159156"/>
                  </a:cubicBezTo>
                  <a:cubicBezTo>
                    <a:pt x="57590" y="159156"/>
                    <a:pt x="63141" y="159624"/>
                    <a:pt x="68439" y="159624"/>
                  </a:cubicBezTo>
                  <a:cubicBezTo>
                    <a:pt x="70205" y="159624"/>
                    <a:pt x="73486" y="159624"/>
                    <a:pt x="73486" y="154952"/>
                  </a:cubicBezTo>
                  <a:cubicBezTo>
                    <a:pt x="73486" y="152382"/>
                    <a:pt x="71215" y="152382"/>
                    <a:pt x="66421" y="152382"/>
                  </a:cubicBezTo>
                  <a:cubicBezTo>
                    <a:pt x="57085" y="152382"/>
                    <a:pt x="50020" y="152382"/>
                    <a:pt x="50020" y="148178"/>
                  </a:cubicBezTo>
                  <a:cubicBezTo>
                    <a:pt x="50020" y="146776"/>
                    <a:pt x="50525" y="145609"/>
                    <a:pt x="50777" y="144207"/>
                  </a:cubicBezTo>
                  <a:lnTo>
                    <a:pt x="66421" y="85811"/>
                  </a:lnTo>
                  <a:close/>
                  <a:moveTo>
                    <a:pt x="84587" y="16202"/>
                  </a:moveTo>
                  <a:cubicBezTo>
                    <a:pt x="86858" y="8027"/>
                    <a:pt x="87363" y="7326"/>
                    <a:pt x="98212" y="7326"/>
                  </a:cubicBezTo>
                  <a:lnTo>
                    <a:pt x="122435" y="7326"/>
                  </a:lnTo>
                  <a:cubicBezTo>
                    <a:pt x="143377" y="7326"/>
                    <a:pt x="156750" y="13633"/>
                    <a:pt x="156750" y="29750"/>
                  </a:cubicBezTo>
                  <a:cubicBezTo>
                    <a:pt x="156750" y="38860"/>
                    <a:pt x="151703" y="58948"/>
                    <a:pt x="141863" y="67357"/>
                  </a:cubicBezTo>
                  <a:cubicBezTo>
                    <a:pt x="129247" y="77869"/>
                    <a:pt x="114108" y="79737"/>
                    <a:pt x="103006" y="79737"/>
                  </a:cubicBezTo>
                  <a:lnTo>
                    <a:pt x="67430" y="79737"/>
                  </a:lnTo>
                  <a:lnTo>
                    <a:pt x="84587" y="16202"/>
                  </a:lnTo>
                  <a:close/>
                </a:path>
              </a:pathLst>
            </a:custGeom>
            <a:solidFill>
              <a:srgbClr val="000000"/>
            </a:solidFill>
            <a:ln w="2530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814F429B-2B91-DC92-2BE3-81BF9ECFA8ED}"/>
                </a:ext>
              </a:extLst>
            </p:cNvPr>
            <p:cNvSpPr/>
            <p:nvPr>
              <p:custDataLst>
                <p:tags r:id="rId90"/>
              </p:custDataLst>
            </p:nvPr>
          </p:nvSpPr>
          <p:spPr>
            <a:xfrm>
              <a:off x="4326369" y="4350288"/>
              <a:ext cx="58537" cy="233585"/>
            </a:xfrm>
            <a:custGeom>
              <a:avLst/>
              <a:gdLst>
                <a:gd name="connsiteX0" fmla="*/ 58607 w 58537"/>
                <a:gd name="connsiteY0" fmla="*/ 231334 h 233585"/>
                <a:gd name="connsiteX1" fmla="*/ 54317 w 58537"/>
                <a:gd name="connsiteY1" fmla="*/ 226196 h 233585"/>
                <a:gd name="connsiteX2" fmla="*/ 14704 w 58537"/>
                <a:gd name="connsiteY2" fmla="*/ 116877 h 233585"/>
                <a:gd name="connsiteX3" fmla="*/ 55327 w 58537"/>
                <a:gd name="connsiteY3" fmla="*/ 6391 h 233585"/>
                <a:gd name="connsiteX4" fmla="*/ 58607 w 58537"/>
                <a:gd name="connsiteY4" fmla="*/ 2421 h 233585"/>
                <a:gd name="connsiteX5" fmla="*/ 56084 w 58537"/>
                <a:gd name="connsiteY5" fmla="*/ 85 h 233585"/>
                <a:gd name="connsiteX6" fmla="*/ 15965 w 58537"/>
                <a:gd name="connsiteY6" fmla="*/ 45634 h 233585"/>
                <a:gd name="connsiteX7" fmla="*/ 70 w 58537"/>
                <a:gd name="connsiteY7" fmla="*/ 116877 h 233585"/>
                <a:gd name="connsiteX8" fmla="*/ 16722 w 58537"/>
                <a:gd name="connsiteY8" fmla="*/ 189756 h 233585"/>
                <a:gd name="connsiteX9" fmla="*/ 56084 w 58537"/>
                <a:gd name="connsiteY9" fmla="*/ 233670 h 233585"/>
                <a:gd name="connsiteX10" fmla="*/ 58607 w 58537"/>
                <a:gd name="connsiteY10" fmla="*/ 23133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33585">
                  <a:moveTo>
                    <a:pt x="58607" y="231334"/>
                  </a:moveTo>
                  <a:cubicBezTo>
                    <a:pt x="58607" y="230634"/>
                    <a:pt x="58607" y="230166"/>
                    <a:pt x="54317" y="226196"/>
                  </a:cubicBezTo>
                  <a:cubicBezTo>
                    <a:pt x="22778" y="196764"/>
                    <a:pt x="14704" y="152616"/>
                    <a:pt x="14704" y="116877"/>
                  </a:cubicBezTo>
                  <a:cubicBezTo>
                    <a:pt x="14704" y="76234"/>
                    <a:pt x="24292" y="35590"/>
                    <a:pt x="55327" y="6391"/>
                  </a:cubicBezTo>
                  <a:cubicBezTo>
                    <a:pt x="58607" y="3588"/>
                    <a:pt x="58607" y="3121"/>
                    <a:pt x="58607" y="2421"/>
                  </a:cubicBezTo>
                  <a:cubicBezTo>
                    <a:pt x="58607" y="785"/>
                    <a:pt x="57597" y="85"/>
                    <a:pt x="56084" y="85"/>
                  </a:cubicBezTo>
                  <a:cubicBezTo>
                    <a:pt x="53560" y="85"/>
                    <a:pt x="30852" y="15968"/>
                    <a:pt x="15965" y="45634"/>
                  </a:cubicBezTo>
                  <a:cubicBezTo>
                    <a:pt x="3097" y="71328"/>
                    <a:pt x="70" y="97256"/>
                    <a:pt x="70" y="116877"/>
                  </a:cubicBezTo>
                  <a:cubicBezTo>
                    <a:pt x="70" y="135097"/>
                    <a:pt x="2845" y="163361"/>
                    <a:pt x="16722" y="189756"/>
                  </a:cubicBezTo>
                  <a:cubicBezTo>
                    <a:pt x="31861" y="218487"/>
                    <a:pt x="53560" y="233670"/>
                    <a:pt x="56084" y="233670"/>
                  </a:cubicBezTo>
                  <a:cubicBezTo>
                    <a:pt x="57597" y="233670"/>
                    <a:pt x="58607" y="232970"/>
                    <a:pt x="58607" y="231334"/>
                  </a:cubicBezTo>
                  <a:close/>
                </a:path>
              </a:pathLst>
            </a:custGeom>
            <a:solidFill>
              <a:srgbClr val="000000"/>
            </a:solidFill>
            <a:ln w="2530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B45308D8-57CA-860A-6E93-43EE1F2B9BBA}"/>
                </a:ext>
              </a:extLst>
            </p:cNvPr>
            <p:cNvSpPr/>
            <p:nvPr>
              <p:custDataLst>
                <p:tags r:id="rId91"/>
              </p:custDataLst>
            </p:nvPr>
          </p:nvSpPr>
          <p:spPr>
            <a:xfrm>
              <a:off x="4406829" y="4422232"/>
              <a:ext cx="116317" cy="151129"/>
            </a:xfrm>
            <a:custGeom>
              <a:avLst/>
              <a:gdLst>
                <a:gd name="connsiteX0" fmla="*/ 115382 w 116317"/>
                <a:gd name="connsiteY0" fmla="*/ 14333 h 151129"/>
                <a:gd name="connsiteX1" fmla="*/ 116391 w 116317"/>
                <a:gd name="connsiteY1" fmla="*/ 8961 h 151129"/>
                <a:gd name="connsiteX2" fmla="*/ 109074 w 116317"/>
                <a:gd name="connsiteY2" fmla="*/ 2654 h 151129"/>
                <a:gd name="connsiteX3" fmla="*/ 100243 w 116317"/>
                <a:gd name="connsiteY3" fmla="*/ 7559 h 151129"/>
                <a:gd name="connsiteX4" fmla="*/ 96710 w 116317"/>
                <a:gd name="connsiteY4" fmla="*/ 20173 h 151129"/>
                <a:gd name="connsiteX5" fmla="*/ 91664 w 116317"/>
                <a:gd name="connsiteY5" fmla="*/ 38860 h 151129"/>
                <a:gd name="connsiteX6" fmla="*/ 80310 w 116317"/>
                <a:gd name="connsiteY6" fmla="*/ 80905 h 151129"/>
                <a:gd name="connsiteX7" fmla="*/ 51798 w 116317"/>
                <a:gd name="connsiteY7" fmla="*/ 100760 h 151129"/>
                <a:gd name="connsiteX8" fmla="*/ 36155 w 116317"/>
                <a:gd name="connsiteY8" fmla="*/ 81840 h 151129"/>
                <a:gd name="connsiteX9" fmla="*/ 49023 w 116317"/>
                <a:gd name="connsiteY9" fmla="*/ 36057 h 151129"/>
                <a:gd name="connsiteX10" fmla="*/ 54069 w 116317"/>
                <a:gd name="connsiteY10" fmla="*/ 19239 h 151129"/>
                <a:gd name="connsiteX11" fmla="*/ 33379 w 116317"/>
                <a:gd name="connsiteY11" fmla="*/ 85 h 151129"/>
                <a:gd name="connsiteX12" fmla="*/ 73 w 116317"/>
                <a:gd name="connsiteY12" fmla="*/ 36057 h 151129"/>
                <a:gd name="connsiteX13" fmla="*/ 3101 w 116317"/>
                <a:gd name="connsiteY13" fmla="*/ 38393 h 151129"/>
                <a:gd name="connsiteX14" fmla="*/ 7138 w 116317"/>
                <a:gd name="connsiteY14" fmla="*/ 34188 h 151129"/>
                <a:gd name="connsiteX15" fmla="*/ 32622 w 116317"/>
                <a:gd name="connsiteY15" fmla="*/ 5224 h 151129"/>
                <a:gd name="connsiteX16" fmla="*/ 38930 w 116317"/>
                <a:gd name="connsiteY16" fmla="*/ 12698 h 151129"/>
                <a:gd name="connsiteX17" fmla="*/ 34641 w 116317"/>
                <a:gd name="connsiteY17" fmla="*/ 29049 h 151129"/>
                <a:gd name="connsiteX18" fmla="*/ 20006 w 116317"/>
                <a:gd name="connsiteY18" fmla="*/ 78102 h 151129"/>
                <a:gd name="connsiteX19" fmla="*/ 50789 w 116317"/>
                <a:gd name="connsiteY19" fmla="*/ 105899 h 151129"/>
                <a:gd name="connsiteX20" fmla="*/ 76273 w 116317"/>
                <a:gd name="connsiteY20" fmla="*/ 95388 h 151129"/>
                <a:gd name="connsiteX21" fmla="*/ 59872 w 116317"/>
                <a:gd name="connsiteY21" fmla="*/ 131360 h 151129"/>
                <a:gd name="connsiteX22" fmla="*/ 32117 w 116317"/>
                <a:gd name="connsiteY22" fmla="*/ 146076 h 151129"/>
                <a:gd name="connsiteX23" fmla="*/ 12941 w 116317"/>
                <a:gd name="connsiteY23" fmla="*/ 136265 h 151129"/>
                <a:gd name="connsiteX24" fmla="*/ 23791 w 116317"/>
                <a:gd name="connsiteY24" fmla="*/ 133462 h 151129"/>
                <a:gd name="connsiteX25" fmla="*/ 28837 w 116317"/>
                <a:gd name="connsiteY25" fmla="*/ 123885 h 151129"/>
                <a:gd name="connsiteX26" fmla="*/ 19502 w 116317"/>
                <a:gd name="connsiteY26" fmla="*/ 115710 h 151129"/>
                <a:gd name="connsiteX27" fmla="*/ 5372 w 116317"/>
                <a:gd name="connsiteY27" fmla="*/ 130893 h 151129"/>
                <a:gd name="connsiteX28" fmla="*/ 32117 w 116317"/>
                <a:gd name="connsiteY28" fmla="*/ 151215 h 151129"/>
                <a:gd name="connsiteX29" fmla="*/ 91159 w 116317"/>
                <a:gd name="connsiteY29" fmla="*/ 103563 h 151129"/>
                <a:gd name="connsiteX30" fmla="*/ 115382 w 116317"/>
                <a:gd name="connsiteY30" fmla="*/ 14333 h 15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317" h="151129">
                  <a:moveTo>
                    <a:pt x="115382" y="14333"/>
                  </a:moveTo>
                  <a:cubicBezTo>
                    <a:pt x="116391" y="11063"/>
                    <a:pt x="116391" y="10596"/>
                    <a:pt x="116391" y="8961"/>
                  </a:cubicBezTo>
                  <a:cubicBezTo>
                    <a:pt x="116391" y="4756"/>
                    <a:pt x="112858" y="2654"/>
                    <a:pt x="109074" y="2654"/>
                  </a:cubicBezTo>
                  <a:cubicBezTo>
                    <a:pt x="106551" y="2654"/>
                    <a:pt x="102513" y="4056"/>
                    <a:pt x="100243" y="7559"/>
                  </a:cubicBezTo>
                  <a:cubicBezTo>
                    <a:pt x="99738" y="8727"/>
                    <a:pt x="97719" y="15969"/>
                    <a:pt x="96710" y="20173"/>
                  </a:cubicBezTo>
                  <a:cubicBezTo>
                    <a:pt x="94944" y="26246"/>
                    <a:pt x="93178" y="32553"/>
                    <a:pt x="91664" y="38860"/>
                  </a:cubicBezTo>
                  <a:lnTo>
                    <a:pt x="80310" y="80905"/>
                  </a:lnTo>
                  <a:cubicBezTo>
                    <a:pt x="79300" y="84409"/>
                    <a:pt x="68451" y="100760"/>
                    <a:pt x="51798" y="100760"/>
                  </a:cubicBezTo>
                  <a:cubicBezTo>
                    <a:pt x="38930" y="100760"/>
                    <a:pt x="36155" y="90482"/>
                    <a:pt x="36155" y="81840"/>
                  </a:cubicBezTo>
                  <a:cubicBezTo>
                    <a:pt x="36155" y="71095"/>
                    <a:pt x="40444" y="56612"/>
                    <a:pt x="49023" y="36057"/>
                  </a:cubicBezTo>
                  <a:cubicBezTo>
                    <a:pt x="53060" y="26480"/>
                    <a:pt x="54069" y="23910"/>
                    <a:pt x="54069" y="19239"/>
                  </a:cubicBezTo>
                  <a:cubicBezTo>
                    <a:pt x="54069" y="8727"/>
                    <a:pt x="45995" y="85"/>
                    <a:pt x="33379" y="85"/>
                  </a:cubicBezTo>
                  <a:cubicBezTo>
                    <a:pt x="9409" y="85"/>
                    <a:pt x="73" y="33955"/>
                    <a:pt x="73" y="36057"/>
                  </a:cubicBezTo>
                  <a:cubicBezTo>
                    <a:pt x="73" y="38393"/>
                    <a:pt x="2597" y="38393"/>
                    <a:pt x="3101" y="38393"/>
                  </a:cubicBezTo>
                  <a:cubicBezTo>
                    <a:pt x="5624" y="38393"/>
                    <a:pt x="5877" y="37926"/>
                    <a:pt x="7138" y="34188"/>
                  </a:cubicBezTo>
                  <a:cubicBezTo>
                    <a:pt x="13951" y="12231"/>
                    <a:pt x="24043" y="5224"/>
                    <a:pt x="32622" y="5224"/>
                  </a:cubicBezTo>
                  <a:cubicBezTo>
                    <a:pt x="34641" y="5224"/>
                    <a:pt x="38930" y="5224"/>
                    <a:pt x="38930" y="12698"/>
                  </a:cubicBezTo>
                  <a:cubicBezTo>
                    <a:pt x="38930" y="18538"/>
                    <a:pt x="36407" y="24611"/>
                    <a:pt x="34641" y="29049"/>
                  </a:cubicBezTo>
                  <a:cubicBezTo>
                    <a:pt x="24548" y="53809"/>
                    <a:pt x="20006" y="67124"/>
                    <a:pt x="20006" y="78102"/>
                  </a:cubicBezTo>
                  <a:cubicBezTo>
                    <a:pt x="20006" y="98891"/>
                    <a:pt x="35902" y="105899"/>
                    <a:pt x="50789" y="105899"/>
                  </a:cubicBezTo>
                  <a:cubicBezTo>
                    <a:pt x="60629" y="105899"/>
                    <a:pt x="69208" y="101928"/>
                    <a:pt x="76273" y="95388"/>
                  </a:cubicBezTo>
                  <a:cubicBezTo>
                    <a:pt x="72993" y="107534"/>
                    <a:pt x="69965" y="118980"/>
                    <a:pt x="59872" y="131360"/>
                  </a:cubicBezTo>
                  <a:cubicBezTo>
                    <a:pt x="53312" y="139302"/>
                    <a:pt x="43724" y="146076"/>
                    <a:pt x="32117" y="146076"/>
                  </a:cubicBezTo>
                  <a:cubicBezTo>
                    <a:pt x="28585" y="146076"/>
                    <a:pt x="17231" y="145375"/>
                    <a:pt x="12941" y="136265"/>
                  </a:cubicBezTo>
                  <a:cubicBezTo>
                    <a:pt x="16979" y="136265"/>
                    <a:pt x="20259" y="136265"/>
                    <a:pt x="23791" y="133462"/>
                  </a:cubicBezTo>
                  <a:cubicBezTo>
                    <a:pt x="26314" y="131360"/>
                    <a:pt x="28837" y="128323"/>
                    <a:pt x="28837" y="123885"/>
                  </a:cubicBezTo>
                  <a:cubicBezTo>
                    <a:pt x="28837" y="116644"/>
                    <a:pt x="22025" y="115710"/>
                    <a:pt x="19502" y="115710"/>
                  </a:cubicBezTo>
                  <a:cubicBezTo>
                    <a:pt x="13698" y="115710"/>
                    <a:pt x="5372" y="119447"/>
                    <a:pt x="5372" y="130893"/>
                  </a:cubicBezTo>
                  <a:cubicBezTo>
                    <a:pt x="5372" y="142572"/>
                    <a:pt x="16474" y="151215"/>
                    <a:pt x="32117" y="151215"/>
                  </a:cubicBezTo>
                  <a:cubicBezTo>
                    <a:pt x="58106" y="151215"/>
                    <a:pt x="84094" y="129958"/>
                    <a:pt x="91159" y="103563"/>
                  </a:cubicBezTo>
                  <a:lnTo>
                    <a:pt x="115382" y="14333"/>
                  </a:lnTo>
                  <a:close/>
                </a:path>
              </a:pathLst>
            </a:custGeom>
            <a:solidFill>
              <a:srgbClr val="000000"/>
            </a:solidFill>
            <a:ln w="2530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90486FB1-7264-538B-9851-34156C8C0820}"/>
                </a:ext>
              </a:extLst>
            </p:cNvPr>
            <p:cNvSpPr/>
            <p:nvPr>
              <p:custDataLst>
                <p:tags r:id="rId92"/>
              </p:custDataLst>
            </p:nvPr>
          </p:nvSpPr>
          <p:spPr>
            <a:xfrm>
              <a:off x="4523218" y="4452107"/>
              <a:ext cx="77536" cy="141763"/>
            </a:xfrm>
            <a:custGeom>
              <a:avLst/>
              <a:gdLst>
                <a:gd name="connsiteX0" fmla="*/ 77615 w 77536"/>
                <a:gd name="connsiteY0" fmla="*/ 6300 h 141763"/>
                <a:gd name="connsiteX1" fmla="*/ 70550 w 77536"/>
                <a:gd name="connsiteY1" fmla="*/ 86 h 141763"/>
                <a:gd name="connsiteX2" fmla="*/ 60659 w 77536"/>
                <a:gd name="connsiteY2" fmla="*/ 9079 h 141763"/>
                <a:gd name="connsiteX3" fmla="*/ 67724 w 77536"/>
                <a:gd name="connsiteY3" fmla="*/ 15293 h 141763"/>
                <a:gd name="connsiteX4" fmla="*/ 77615 w 77536"/>
                <a:gd name="connsiteY4" fmla="*/ 6300 h 141763"/>
                <a:gd name="connsiteX5" fmla="*/ 40171 w 77536"/>
                <a:gd name="connsiteY5" fmla="*/ 116505 h 141763"/>
                <a:gd name="connsiteX6" fmla="*/ 17387 w 77536"/>
                <a:gd name="connsiteY6" fmla="*/ 137271 h 141763"/>
                <a:gd name="connsiteX7" fmla="*/ 11029 w 77536"/>
                <a:gd name="connsiteY7" fmla="*/ 136290 h 141763"/>
                <a:gd name="connsiteX8" fmla="*/ 17034 w 77536"/>
                <a:gd name="connsiteY8" fmla="*/ 127951 h 141763"/>
                <a:gd name="connsiteX9" fmla="*/ 10146 w 77536"/>
                <a:gd name="connsiteY9" fmla="*/ 121901 h 141763"/>
                <a:gd name="connsiteX10" fmla="*/ 78 w 77536"/>
                <a:gd name="connsiteY10" fmla="*/ 131548 h 141763"/>
                <a:gd name="connsiteX11" fmla="*/ 17564 w 77536"/>
                <a:gd name="connsiteY11" fmla="*/ 141849 h 141763"/>
                <a:gd name="connsiteX12" fmla="*/ 54301 w 77536"/>
                <a:gd name="connsiteY12" fmla="*/ 116015 h 141763"/>
                <a:gd name="connsiteX13" fmla="*/ 70197 w 77536"/>
                <a:gd name="connsiteY13" fmla="*/ 57478 h 141763"/>
                <a:gd name="connsiteX14" fmla="*/ 71080 w 77536"/>
                <a:gd name="connsiteY14" fmla="*/ 51755 h 141763"/>
                <a:gd name="connsiteX15" fmla="*/ 52181 w 77536"/>
                <a:gd name="connsiteY15" fmla="*/ 36385 h 141763"/>
                <a:gd name="connsiteX16" fmla="*/ 21273 w 77536"/>
                <a:gd name="connsiteY16" fmla="*/ 61402 h 141763"/>
                <a:gd name="connsiteX17" fmla="*/ 24275 w 77536"/>
                <a:gd name="connsiteY17" fmla="*/ 63528 h 141763"/>
                <a:gd name="connsiteX18" fmla="*/ 27808 w 77536"/>
                <a:gd name="connsiteY18" fmla="*/ 60585 h 141763"/>
                <a:gd name="connsiteX19" fmla="*/ 51652 w 77536"/>
                <a:gd name="connsiteY19" fmla="*/ 40964 h 141763"/>
                <a:gd name="connsiteX20" fmla="*/ 57657 w 77536"/>
                <a:gd name="connsiteY20" fmla="*/ 48976 h 141763"/>
                <a:gd name="connsiteX21" fmla="*/ 57127 w 77536"/>
                <a:gd name="connsiteY21" fmla="*/ 53881 h 141763"/>
                <a:gd name="connsiteX22" fmla="*/ 40171 w 77536"/>
                <a:gd name="connsiteY22" fmla="*/ 11650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615" y="6300"/>
                  </a:moveTo>
                  <a:cubicBezTo>
                    <a:pt x="77615" y="3520"/>
                    <a:pt x="75319" y="86"/>
                    <a:pt x="70550" y="86"/>
                  </a:cubicBezTo>
                  <a:cubicBezTo>
                    <a:pt x="65428" y="86"/>
                    <a:pt x="60659" y="4664"/>
                    <a:pt x="60659" y="9079"/>
                  </a:cubicBezTo>
                  <a:cubicBezTo>
                    <a:pt x="60659" y="11695"/>
                    <a:pt x="62779" y="15293"/>
                    <a:pt x="67724" y="15293"/>
                  </a:cubicBezTo>
                  <a:cubicBezTo>
                    <a:pt x="72493" y="15293"/>
                    <a:pt x="77615" y="11041"/>
                    <a:pt x="77615" y="6300"/>
                  </a:cubicBezTo>
                  <a:close/>
                  <a:moveTo>
                    <a:pt x="40171" y="116505"/>
                  </a:moveTo>
                  <a:cubicBezTo>
                    <a:pt x="37169" y="127787"/>
                    <a:pt x="27808" y="137271"/>
                    <a:pt x="17387" y="137271"/>
                  </a:cubicBezTo>
                  <a:cubicBezTo>
                    <a:pt x="15091" y="137271"/>
                    <a:pt x="12972" y="136944"/>
                    <a:pt x="11029" y="136290"/>
                  </a:cubicBezTo>
                  <a:cubicBezTo>
                    <a:pt x="15621" y="134328"/>
                    <a:pt x="17034" y="130404"/>
                    <a:pt x="17034" y="127951"/>
                  </a:cubicBezTo>
                  <a:cubicBezTo>
                    <a:pt x="17034" y="124027"/>
                    <a:pt x="13678" y="121901"/>
                    <a:pt x="10146" y="121901"/>
                  </a:cubicBezTo>
                  <a:cubicBezTo>
                    <a:pt x="4670" y="121901"/>
                    <a:pt x="78" y="126316"/>
                    <a:pt x="78" y="131548"/>
                  </a:cubicBezTo>
                  <a:cubicBezTo>
                    <a:pt x="78" y="137762"/>
                    <a:pt x="6967" y="141849"/>
                    <a:pt x="17564" y="141849"/>
                  </a:cubicBezTo>
                  <a:cubicBezTo>
                    <a:pt x="28161" y="141849"/>
                    <a:pt x="48826" y="135963"/>
                    <a:pt x="54301" y="116015"/>
                  </a:cubicBezTo>
                  <a:lnTo>
                    <a:pt x="70197" y="57478"/>
                  </a:lnTo>
                  <a:cubicBezTo>
                    <a:pt x="70727" y="55680"/>
                    <a:pt x="71080" y="54208"/>
                    <a:pt x="71080" y="51755"/>
                  </a:cubicBezTo>
                  <a:cubicBezTo>
                    <a:pt x="71080" y="42762"/>
                    <a:pt x="62779" y="36385"/>
                    <a:pt x="52181" y="36385"/>
                  </a:cubicBezTo>
                  <a:cubicBezTo>
                    <a:pt x="32577" y="36385"/>
                    <a:pt x="21273" y="59113"/>
                    <a:pt x="21273" y="61402"/>
                  </a:cubicBezTo>
                  <a:cubicBezTo>
                    <a:pt x="21273" y="63528"/>
                    <a:pt x="23746" y="63528"/>
                    <a:pt x="24275" y="63528"/>
                  </a:cubicBezTo>
                  <a:cubicBezTo>
                    <a:pt x="26395" y="63528"/>
                    <a:pt x="26571" y="63037"/>
                    <a:pt x="27808" y="60585"/>
                  </a:cubicBezTo>
                  <a:cubicBezTo>
                    <a:pt x="32223" y="51101"/>
                    <a:pt x="41408" y="40964"/>
                    <a:pt x="51652" y="40964"/>
                  </a:cubicBezTo>
                  <a:cubicBezTo>
                    <a:pt x="56067" y="40964"/>
                    <a:pt x="57657" y="43743"/>
                    <a:pt x="57657" y="48976"/>
                  </a:cubicBezTo>
                  <a:cubicBezTo>
                    <a:pt x="57657" y="50774"/>
                    <a:pt x="57303" y="53063"/>
                    <a:pt x="57127" y="53881"/>
                  </a:cubicBezTo>
                  <a:lnTo>
                    <a:pt x="40171" y="116505"/>
                  </a:lnTo>
                  <a:close/>
                </a:path>
              </a:pathLst>
            </a:custGeom>
            <a:solidFill>
              <a:srgbClr val="000000"/>
            </a:solidFill>
            <a:ln w="2530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C8C8424B-9EB6-96AE-57FE-72A0CB726588}"/>
                </a:ext>
              </a:extLst>
            </p:cNvPr>
            <p:cNvSpPr/>
            <p:nvPr>
              <p:custDataLst>
                <p:tags r:id="rId93"/>
              </p:custDataLst>
            </p:nvPr>
          </p:nvSpPr>
          <p:spPr>
            <a:xfrm>
              <a:off x="4713748" y="4439751"/>
              <a:ext cx="167789" cy="54659"/>
            </a:xfrm>
            <a:custGeom>
              <a:avLst/>
              <a:gdLst>
                <a:gd name="connsiteX0" fmla="*/ 159296 w 167789"/>
                <a:gd name="connsiteY0" fmla="*/ 9428 h 54659"/>
                <a:gd name="connsiteX1" fmla="*/ 167875 w 167789"/>
                <a:gd name="connsiteY1" fmla="*/ 4756 h 54659"/>
                <a:gd name="connsiteX2" fmla="*/ 159549 w 167789"/>
                <a:gd name="connsiteY2" fmla="*/ 85 h 54659"/>
                <a:gd name="connsiteX3" fmla="*/ 8412 w 167789"/>
                <a:gd name="connsiteY3" fmla="*/ 85 h 54659"/>
                <a:gd name="connsiteX4" fmla="*/ 85 w 167789"/>
                <a:gd name="connsiteY4" fmla="*/ 4756 h 54659"/>
                <a:gd name="connsiteX5" fmla="*/ 8664 w 167789"/>
                <a:gd name="connsiteY5" fmla="*/ 9428 h 54659"/>
                <a:gd name="connsiteX6" fmla="*/ 159296 w 167789"/>
                <a:gd name="connsiteY6" fmla="*/ 9428 h 54659"/>
                <a:gd name="connsiteX7" fmla="*/ 159549 w 167789"/>
                <a:gd name="connsiteY7" fmla="*/ 54744 h 54659"/>
                <a:gd name="connsiteX8" fmla="*/ 167875 w 167789"/>
                <a:gd name="connsiteY8" fmla="*/ 50072 h 54659"/>
                <a:gd name="connsiteX9" fmla="*/ 159296 w 167789"/>
                <a:gd name="connsiteY9" fmla="*/ 45400 h 54659"/>
                <a:gd name="connsiteX10" fmla="*/ 8664 w 167789"/>
                <a:gd name="connsiteY10" fmla="*/ 45400 h 54659"/>
                <a:gd name="connsiteX11" fmla="*/ 85 w 167789"/>
                <a:gd name="connsiteY11" fmla="*/ 50072 h 54659"/>
                <a:gd name="connsiteX12" fmla="*/ 8412 w 167789"/>
                <a:gd name="connsiteY12" fmla="*/ 54744 h 54659"/>
                <a:gd name="connsiteX13" fmla="*/ 159549 w 167789"/>
                <a:gd name="connsiteY13" fmla="*/ 54744 h 5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789" h="54659">
                  <a:moveTo>
                    <a:pt x="159296" y="9428"/>
                  </a:moveTo>
                  <a:cubicBezTo>
                    <a:pt x="163081" y="9428"/>
                    <a:pt x="167875" y="9428"/>
                    <a:pt x="167875" y="4756"/>
                  </a:cubicBezTo>
                  <a:cubicBezTo>
                    <a:pt x="167875" y="85"/>
                    <a:pt x="163081" y="85"/>
                    <a:pt x="159549" y="85"/>
                  </a:cubicBezTo>
                  <a:lnTo>
                    <a:pt x="8412" y="85"/>
                  </a:lnTo>
                  <a:cubicBezTo>
                    <a:pt x="4879" y="85"/>
                    <a:pt x="85" y="85"/>
                    <a:pt x="85" y="4756"/>
                  </a:cubicBezTo>
                  <a:cubicBezTo>
                    <a:pt x="85" y="9428"/>
                    <a:pt x="4879" y="9428"/>
                    <a:pt x="8664" y="9428"/>
                  </a:cubicBezTo>
                  <a:lnTo>
                    <a:pt x="159296" y="9428"/>
                  </a:lnTo>
                  <a:close/>
                  <a:moveTo>
                    <a:pt x="159549" y="54744"/>
                  </a:moveTo>
                  <a:cubicBezTo>
                    <a:pt x="163081" y="54744"/>
                    <a:pt x="167875" y="54744"/>
                    <a:pt x="167875" y="50072"/>
                  </a:cubicBezTo>
                  <a:cubicBezTo>
                    <a:pt x="167875" y="45400"/>
                    <a:pt x="163081" y="45400"/>
                    <a:pt x="159296" y="45400"/>
                  </a:cubicBezTo>
                  <a:lnTo>
                    <a:pt x="8664" y="45400"/>
                  </a:lnTo>
                  <a:cubicBezTo>
                    <a:pt x="4879" y="45400"/>
                    <a:pt x="85" y="45400"/>
                    <a:pt x="85" y="50072"/>
                  </a:cubicBezTo>
                  <a:cubicBezTo>
                    <a:pt x="85" y="54744"/>
                    <a:pt x="4879" y="54744"/>
                    <a:pt x="8412" y="54744"/>
                  </a:cubicBezTo>
                  <a:lnTo>
                    <a:pt x="159549" y="54744"/>
                  </a:lnTo>
                  <a:close/>
                </a:path>
              </a:pathLst>
            </a:custGeom>
            <a:solidFill>
              <a:srgbClr val="000000"/>
            </a:solidFill>
            <a:ln w="2530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426A9FBF-C0CD-EFA0-4492-20BEA431F1C0}"/>
                </a:ext>
              </a:extLst>
            </p:cNvPr>
            <p:cNvSpPr/>
            <p:nvPr>
              <p:custDataLst>
                <p:tags r:id="rId94"/>
              </p:custDataLst>
            </p:nvPr>
          </p:nvSpPr>
          <p:spPr>
            <a:xfrm>
              <a:off x="4988407" y="4369909"/>
              <a:ext cx="83264" cy="155567"/>
            </a:xfrm>
            <a:custGeom>
              <a:avLst/>
              <a:gdLst>
                <a:gd name="connsiteX0" fmla="*/ 51820 w 83264"/>
                <a:gd name="connsiteY0" fmla="*/ 6158 h 155567"/>
                <a:gd name="connsiteX1" fmla="*/ 46017 w 83264"/>
                <a:gd name="connsiteY1" fmla="*/ 85 h 155567"/>
                <a:gd name="connsiteX2" fmla="*/ 96 w 83264"/>
                <a:gd name="connsiteY2" fmla="*/ 15034 h 155567"/>
                <a:gd name="connsiteX3" fmla="*/ 96 w 83264"/>
                <a:gd name="connsiteY3" fmla="*/ 22275 h 155567"/>
                <a:gd name="connsiteX4" fmla="*/ 33149 w 83264"/>
                <a:gd name="connsiteY4" fmla="*/ 16202 h 155567"/>
                <a:gd name="connsiteX5" fmla="*/ 33149 w 83264"/>
                <a:gd name="connsiteY5" fmla="*/ 137199 h 155567"/>
                <a:gd name="connsiteX6" fmla="*/ 9684 w 83264"/>
                <a:gd name="connsiteY6" fmla="*/ 148412 h 155567"/>
                <a:gd name="connsiteX7" fmla="*/ 1610 w 83264"/>
                <a:gd name="connsiteY7" fmla="*/ 148412 h 155567"/>
                <a:gd name="connsiteX8" fmla="*/ 1610 w 83264"/>
                <a:gd name="connsiteY8" fmla="*/ 155653 h 155567"/>
                <a:gd name="connsiteX9" fmla="*/ 42485 w 83264"/>
                <a:gd name="connsiteY9" fmla="*/ 154952 h 155567"/>
                <a:gd name="connsiteX10" fmla="*/ 83360 w 83264"/>
                <a:gd name="connsiteY10" fmla="*/ 155653 h 155567"/>
                <a:gd name="connsiteX11" fmla="*/ 83360 w 83264"/>
                <a:gd name="connsiteY11" fmla="*/ 148412 h 155567"/>
                <a:gd name="connsiteX12" fmla="*/ 75286 w 83264"/>
                <a:gd name="connsiteY12" fmla="*/ 148412 h 155567"/>
                <a:gd name="connsiteX13" fmla="*/ 51820 w 83264"/>
                <a:gd name="connsiteY13" fmla="*/ 137199 h 155567"/>
                <a:gd name="connsiteX14" fmla="*/ 51820 w 83264"/>
                <a:gd name="connsiteY14" fmla="*/ 6158 h 1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64" h="155567">
                  <a:moveTo>
                    <a:pt x="51820" y="6158"/>
                  </a:moveTo>
                  <a:cubicBezTo>
                    <a:pt x="51820" y="552"/>
                    <a:pt x="51820" y="85"/>
                    <a:pt x="46017" y="85"/>
                  </a:cubicBezTo>
                  <a:cubicBezTo>
                    <a:pt x="30374" y="15034"/>
                    <a:pt x="8170" y="15034"/>
                    <a:pt x="96" y="15034"/>
                  </a:cubicBezTo>
                  <a:lnTo>
                    <a:pt x="96" y="22275"/>
                  </a:lnTo>
                  <a:cubicBezTo>
                    <a:pt x="5142" y="22275"/>
                    <a:pt x="20029" y="22275"/>
                    <a:pt x="33149" y="16202"/>
                  </a:cubicBezTo>
                  <a:lnTo>
                    <a:pt x="33149" y="137199"/>
                  </a:lnTo>
                  <a:cubicBezTo>
                    <a:pt x="33149" y="145608"/>
                    <a:pt x="32392" y="148412"/>
                    <a:pt x="9684" y="148412"/>
                  </a:cubicBezTo>
                  <a:lnTo>
                    <a:pt x="1610" y="148412"/>
                  </a:lnTo>
                  <a:lnTo>
                    <a:pt x="1610" y="155653"/>
                  </a:lnTo>
                  <a:cubicBezTo>
                    <a:pt x="10441" y="154952"/>
                    <a:pt x="32392" y="154952"/>
                    <a:pt x="42485" y="154952"/>
                  </a:cubicBezTo>
                  <a:cubicBezTo>
                    <a:pt x="52577" y="154952"/>
                    <a:pt x="74529" y="154952"/>
                    <a:pt x="83360" y="155653"/>
                  </a:cubicBezTo>
                  <a:lnTo>
                    <a:pt x="83360" y="148412"/>
                  </a:lnTo>
                  <a:lnTo>
                    <a:pt x="75286" y="148412"/>
                  </a:lnTo>
                  <a:cubicBezTo>
                    <a:pt x="52577" y="148412"/>
                    <a:pt x="51820" y="145842"/>
                    <a:pt x="51820" y="137199"/>
                  </a:cubicBezTo>
                  <a:lnTo>
                    <a:pt x="51820" y="6158"/>
                  </a:lnTo>
                  <a:close/>
                </a:path>
              </a:pathLst>
            </a:custGeom>
            <a:solidFill>
              <a:srgbClr val="000000"/>
            </a:solidFill>
            <a:ln w="2530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348EFBE2-777B-44DD-C7F4-783BE7BD92D3}"/>
                </a:ext>
              </a:extLst>
            </p:cNvPr>
            <p:cNvSpPr/>
            <p:nvPr>
              <p:custDataLst>
                <p:tags r:id="rId95"/>
              </p:custDataLst>
            </p:nvPr>
          </p:nvSpPr>
          <p:spPr>
            <a:xfrm>
              <a:off x="5122134" y="4350288"/>
              <a:ext cx="10092" cy="233585"/>
            </a:xfrm>
            <a:custGeom>
              <a:avLst/>
              <a:gdLst>
                <a:gd name="connsiteX0" fmla="*/ 10193 w 10092"/>
                <a:gd name="connsiteY0" fmla="*/ 8494 h 233585"/>
                <a:gd name="connsiteX1" fmla="*/ 5147 w 10092"/>
                <a:gd name="connsiteY1" fmla="*/ 85 h 233585"/>
                <a:gd name="connsiteX2" fmla="*/ 101 w 10092"/>
                <a:gd name="connsiteY2" fmla="*/ 8494 h 233585"/>
                <a:gd name="connsiteX3" fmla="*/ 101 w 10092"/>
                <a:gd name="connsiteY3" fmla="*/ 225261 h 233585"/>
                <a:gd name="connsiteX4" fmla="*/ 5147 w 10092"/>
                <a:gd name="connsiteY4" fmla="*/ 233670 h 233585"/>
                <a:gd name="connsiteX5" fmla="*/ 10193 w 10092"/>
                <a:gd name="connsiteY5" fmla="*/ 225261 h 233585"/>
                <a:gd name="connsiteX6" fmla="*/ 10193 w 10092"/>
                <a:gd name="connsiteY6" fmla="*/ 849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2" h="233585">
                  <a:moveTo>
                    <a:pt x="10193" y="8494"/>
                  </a:moveTo>
                  <a:cubicBezTo>
                    <a:pt x="10193" y="4289"/>
                    <a:pt x="10193" y="85"/>
                    <a:pt x="5147" y="85"/>
                  </a:cubicBezTo>
                  <a:cubicBezTo>
                    <a:pt x="101" y="85"/>
                    <a:pt x="101" y="4289"/>
                    <a:pt x="101" y="8494"/>
                  </a:cubicBezTo>
                  <a:lnTo>
                    <a:pt x="101" y="225261"/>
                  </a:lnTo>
                  <a:cubicBezTo>
                    <a:pt x="101" y="229466"/>
                    <a:pt x="101" y="233670"/>
                    <a:pt x="5147" y="233670"/>
                  </a:cubicBezTo>
                  <a:cubicBezTo>
                    <a:pt x="10193" y="233670"/>
                    <a:pt x="10193" y="229466"/>
                    <a:pt x="10193" y="225261"/>
                  </a:cubicBezTo>
                  <a:lnTo>
                    <a:pt x="10193" y="8494"/>
                  </a:lnTo>
                  <a:close/>
                </a:path>
              </a:pathLst>
            </a:custGeom>
            <a:solidFill>
              <a:srgbClr val="000000"/>
            </a:solidFill>
            <a:ln w="2530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2A757C99-FCC8-9BCD-1767-62603AD1371B}"/>
                </a:ext>
              </a:extLst>
            </p:cNvPr>
            <p:cNvSpPr/>
            <p:nvPr>
              <p:custDataLst>
                <p:tags r:id="rId96"/>
              </p:custDataLst>
            </p:nvPr>
          </p:nvSpPr>
          <p:spPr>
            <a:xfrm>
              <a:off x="5174812" y="4363369"/>
              <a:ext cx="147352" cy="163977"/>
            </a:xfrm>
            <a:custGeom>
              <a:avLst/>
              <a:gdLst>
                <a:gd name="connsiteX0" fmla="*/ 67219 w 147352"/>
                <a:gd name="connsiteY0" fmla="*/ 8260 h 163977"/>
                <a:gd name="connsiteX1" fmla="*/ 68229 w 147352"/>
                <a:gd name="connsiteY1" fmla="*/ 4289 h 163977"/>
                <a:gd name="connsiteX2" fmla="*/ 62678 w 147352"/>
                <a:gd name="connsiteY2" fmla="*/ 85 h 163977"/>
                <a:gd name="connsiteX3" fmla="*/ 60912 w 147352"/>
                <a:gd name="connsiteY3" fmla="*/ 318 h 163977"/>
                <a:gd name="connsiteX4" fmla="*/ 28363 w 147352"/>
                <a:gd name="connsiteY4" fmla="*/ 1720 h 163977"/>
                <a:gd name="connsiteX5" fmla="*/ 20289 w 147352"/>
                <a:gd name="connsiteY5" fmla="*/ 8727 h 163977"/>
                <a:gd name="connsiteX6" fmla="*/ 26849 w 147352"/>
                <a:gd name="connsiteY6" fmla="*/ 12932 h 163977"/>
                <a:gd name="connsiteX7" fmla="*/ 37446 w 147352"/>
                <a:gd name="connsiteY7" fmla="*/ 13399 h 163977"/>
                <a:gd name="connsiteX8" fmla="*/ 1113 w 147352"/>
                <a:gd name="connsiteY8" fmla="*/ 148178 h 163977"/>
                <a:gd name="connsiteX9" fmla="*/ 104 w 147352"/>
                <a:gd name="connsiteY9" fmla="*/ 153550 h 163977"/>
                <a:gd name="connsiteX10" fmla="*/ 12215 w 147352"/>
                <a:gd name="connsiteY10" fmla="*/ 164062 h 163977"/>
                <a:gd name="connsiteX11" fmla="*/ 28615 w 147352"/>
                <a:gd name="connsiteY11" fmla="*/ 150981 h 163977"/>
                <a:gd name="connsiteX12" fmla="*/ 43754 w 147352"/>
                <a:gd name="connsiteY12" fmla="*/ 95621 h 163977"/>
                <a:gd name="connsiteX13" fmla="*/ 48800 w 147352"/>
                <a:gd name="connsiteY13" fmla="*/ 86044 h 163977"/>
                <a:gd name="connsiteX14" fmla="*/ 86395 w 147352"/>
                <a:gd name="connsiteY14" fmla="*/ 65021 h 163977"/>
                <a:gd name="connsiteX15" fmla="*/ 99011 w 147352"/>
                <a:gd name="connsiteY15" fmla="*/ 78803 h 163977"/>
                <a:gd name="connsiteX16" fmla="*/ 83115 w 147352"/>
                <a:gd name="connsiteY16" fmla="*/ 131126 h 163977"/>
                <a:gd name="connsiteX17" fmla="*/ 79583 w 147352"/>
                <a:gd name="connsiteY17" fmla="*/ 143039 h 163977"/>
                <a:gd name="connsiteX18" fmla="*/ 108095 w 147352"/>
                <a:gd name="connsiteY18" fmla="*/ 164062 h 163977"/>
                <a:gd name="connsiteX19" fmla="*/ 147456 w 147352"/>
                <a:gd name="connsiteY19" fmla="*/ 127622 h 163977"/>
                <a:gd name="connsiteX20" fmla="*/ 141400 w 147352"/>
                <a:gd name="connsiteY20" fmla="*/ 124352 h 163977"/>
                <a:gd name="connsiteX21" fmla="*/ 135597 w 147352"/>
                <a:gd name="connsiteY21" fmla="*/ 127389 h 163977"/>
                <a:gd name="connsiteX22" fmla="*/ 109608 w 147352"/>
                <a:gd name="connsiteY22" fmla="*/ 155653 h 163977"/>
                <a:gd name="connsiteX23" fmla="*/ 105319 w 147352"/>
                <a:gd name="connsiteY23" fmla="*/ 150747 h 163977"/>
                <a:gd name="connsiteX24" fmla="*/ 109608 w 147352"/>
                <a:gd name="connsiteY24" fmla="*/ 135564 h 163977"/>
                <a:gd name="connsiteX25" fmla="*/ 126009 w 147352"/>
                <a:gd name="connsiteY25" fmla="*/ 83708 h 163977"/>
                <a:gd name="connsiteX26" fmla="*/ 88414 w 147352"/>
                <a:gd name="connsiteY26" fmla="*/ 56612 h 163977"/>
                <a:gd name="connsiteX27" fmla="*/ 50314 w 147352"/>
                <a:gd name="connsiteY27" fmla="*/ 71095 h 163977"/>
                <a:gd name="connsiteX28" fmla="*/ 67219 w 147352"/>
                <a:gd name="connsiteY28" fmla="*/ 826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352" h="163977">
                  <a:moveTo>
                    <a:pt x="67219" y="8260"/>
                  </a:moveTo>
                  <a:cubicBezTo>
                    <a:pt x="68229" y="4990"/>
                    <a:pt x="68229" y="4523"/>
                    <a:pt x="68229" y="4289"/>
                  </a:cubicBezTo>
                  <a:cubicBezTo>
                    <a:pt x="68229" y="1253"/>
                    <a:pt x="65453" y="85"/>
                    <a:pt x="62678" y="85"/>
                  </a:cubicBezTo>
                  <a:cubicBezTo>
                    <a:pt x="61669" y="85"/>
                    <a:pt x="61416" y="85"/>
                    <a:pt x="60912" y="318"/>
                  </a:cubicBezTo>
                  <a:lnTo>
                    <a:pt x="28363" y="1720"/>
                  </a:lnTo>
                  <a:cubicBezTo>
                    <a:pt x="24830" y="1953"/>
                    <a:pt x="20289" y="2187"/>
                    <a:pt x="20289" y="8727"/>
                  </a:cubicBezTo>
                  <a:cubicBezTo>
                    <a:pt x="20289" y="12932"/>
                    <a:pt x="24830" y="12932"/>
                    <a:pt x="26849" y="12932"/>
                  </a:cubicBezTo>
                  <a:cubicBezTo>
                    <a:pt x="29624" y="12932"/>
                    <a:pt x="34166" y="12932"/>
                    <a:pt x="37446" y="13399"/>
                  </a:cubicBezTo>
                  <a:lnTo>
                    <a:pt x="1113" y="148178"/>
                  </a:lnTo>
                  <a:cubicBezTo>
                    <a:pt x="860" y="149112"/>
                    <a:pt x="104" y="152616"/>
                    <a:pt x="104" y="153550"/>
                  </a:cubicBezTo>
                  <a:cubicBezTo>
                    <a:pt x="104" y="159156"/>
                    <a:pt x="4898" y="164062"/>
                    <a:pt x="12215" y="164062"/>
                  </a:cubicBezTo>
                  <a:cubicBezTo>
                    <a:pt x="13729" y="164062"/>
                    <a:pt x="25083" y="164062"/>
                    <a:pt x="28615" y="150981"/>
                  </a:cubicBezTo>
                  <a:lnTo>
                    <a:pt x="43754" y="95621"/>
                  </a:lnTo>
                  <a:cubicBezTo>
                    <a:pt x="45016" y="91183"/>
                    <a:pt x="45016" y="90716"/>
                    <a:pt x="48800" y="86044"/>
                  </a:cubicBezTo>
                  <a:cubicBezTo>
                    <a:pt x="52837" y="80905"/>
                    <a:pt x="65453" y="65021"/>
                    <a:pt x="86395" y="65021"/>
                  </a:cubicBezTo>
                  <a:cubicBezTo>
                    <a:pt x="92956" y="65021"/>
                    <a:pt x="99011" y="67357"/>
                    <a:pt x="99011" y="78803"/>
                  </a:cubicBezTo>
                  <a:cubicBezTo>
                    <a:pt x="99011" y="92351"/>
                    <a:pt x="87909" y="119681"/>
                    <a:pt x="83115" y="131126"/>
                  </a:cubicBezTo>
                  <a:cubicBezTo>
                    <a:pt x="80340" y="137433"/>
                    <a:pt x="79583" y="139068"/>
                    <a:pt x="79583" y="143039"/>
                  </a:cubicBezTo>
                  <a:cubicBezTo>
                    <a:pt x="79583" y="156587"/>
                    <a:pt x="94217" y="164062"/>
                    <a:pt x="108095" y="164062"/>
                  </a:cubicBezTo>
                  <a:cubicBezTo>
                    <a:pt x="134840" y="164062"/>
                    <a:pt x="147456" y="132294"/>
                    <a:pt x="147456" y="127622"/>
                  </a:cubicBezTo>
                  <a:cubicBezTo>
                    <a:pt x="147456" y="124352"/>
                    <a:pt x="143671" y="124352"/>
                    <a:pt x="141400" y="124352"/>
                  </a:cubicBezTo>
                  <a:cubicBezTo>
                    <a:pt x="138372" y="124352"/>
                    <a:pt x="136606" y="124352"/>
                    <a:pt x="135597" y="127389"/>
                  </a:cubicBezTo>
                  <a:cubicBezTo>
                    <a:pt x="127523" y="153317"/>
                    <a:pt x="113645" y="155653"/>
                    <a:pt x="109608" y="155653"/>
                  </a:cubicBezTo>
                  <a:cubicBezTo>
                    <a:pt x="107842" y="155653"/>
                    <a:pt x="105319" y="155653"/>
                    <a:pt x="105319" y="150747"/>
                  </a:cubicBezTo>
                  <a:cubicBezTo>
                    <a:pt x="105319" y="145609"/>
                    <a:pt x="108095" y="139302"/>
                    <a:pt x="109608" y="135564"/>
                  </a:cubicBezTo>
                  <a:cubicBezTo>
                    <a:pt x="114402" y="124119"/>
                    <a:pt x="126009" y="96789"/>
                    <a:pt x="126009" y="83708"/>
                  </a:cubicBezTo>
                  <a:cubicBezTo>
                    <a:pt x="126009" y="62218"/>
                    <a:pt x="106581" y="56612"/>
                    <a:pt x="88414" y="56612"/>
                  </a:cubicBezTo>
                  <a:cubicBezTo>
                    <a:pt x="82863" y="56612"/>
                    <a:pt x="67472" y="56612"/>
                    <a:pt x="50314" y="71095"/>
                  </a:cubicBezTo>
                  <a:lnTo>
                    <a:pt x="67219" y="8260"/>
                  </a:lnTo>
                  <a:close/>
                </a:path>
              </a:pathLst>
            </a:custGeom>
            <a:solidFill>
              <a:srgbClr val="000000"/>
            </a:solidFill>
            <a:ln w="2530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451A6E73-EF02-B1EF-ED33-360877792128}"/>
                </a:ext>
              </a:extLst>
            </p:cNvPr>
            <p:cNvSpPr/>
            <p:nvPr>
              <p:custDataLst>
                <p:tags r:id="rId97"/>
              </p:custDataLst>
            </p:nvPr>
          </p:nvSpPr>
          <p:spPr>
            <a:xfrm>
              <a:off x="5330640" y="4452107"/>
              <a:ext cx="77536" cy="141763"/>
            </a:xfrm>
            <a:custGeom>
              <a:avLst/>
              <a:gdLst>
                <a:gd name="connsiteX0" fmla="*/ 77647 w 77536"/>
                <a:gd name="connsiteY0" fmla="*/ 6300 h 141763"/>
                <a:gd name="connsiteX1" fmla="*/ 70582 w 77536"/>
                <a:gd name="connsiteY1" fmla="*/ 86 h 141763"/>
                <a:gd name="connsiteX2" fmla="*/ 60691 w 77536"/>
                <a:gd name="connsiteY2" fmla="*/ 9079 h 141763"/>
                <a:gd name="connsiteX3" fmla="*/ 67756 w 77536"/>
                <a:gd name="connsiteY3" fmla="*/ 15293 h 141763"/>
                <a:gd name="connsiteX4" fmla="*/ 77647 w 77536"/>
                <a:gd name="connsiteY4" fmla="*/ 6300 h 141763"/>
                <a:gd name="connsiteX5" fmla="*/ 40203 w 77536"/>
                <a:gd name="connsiteY5" fmla="*/ 116505 h 141763"/>
                <a:gd name="connsiteX6" fmla="*/ 17419 w 77536"/>
                <a:gd name="connsiteY6" fmla="*/ 137271 h 141763"/>
                <a:gd name="connsiteX7" fmla="*/ 11061 w 77536"/>
                <a:gd name="connsiteY7" fmla="*/ 136290 h 141763"/>
                <a:gd name="connsiteX8" fmla="*/ 17066 w 77536"/>
                <a:gd name="connsiteY8" fmla="*/ 127951 h 141763"/>
                <a:gd name="connsiteX9" fmla="*/ 10178 w 77536"/>
                <a:gd name="connsiteY9" fmla="*/ 121901 h 141763"/>
                <a:gd name="connsiteX10" fmla="*/ 110 w 77536"/>
                <a:gd name="connsiteY10" fmla="*/ 131548 h 141763"/>
                <a:gd name="connsiteX11" fmla="*/ 17596 w 77536"/>
                <a:gd name="connsiteY11" fmla="*/ 141849 h 141763"/>
                <a:gd name="connsiteX12" fmla="*/ 54333 w 77536"/>
                <a:gd name="connsiteY12" fmla="*/ 116015 h 141763"/>
                <a:gd name="connsiteX13" fmla="*/ 70229 w 77536"/>
                <a:gd name="connsiteY13" fmla="*/ 57478 h 141763"/>
                <a:gd name="connsiteX14" fmla="*/ 71112 w 77536"/>
                <a:gd name="connsiteY14" fmla="*/ 51755 h 141763"/>
                <a:gd name="connsiteX15" fmla="*/ 52213 w 77536"/>
                <a:gd name="connsiteY15" fmla="*/ 36385 h 141763"/>
                <a:gd name="connsiteX16" fmla="*/ 21305 w 77536"/>
                <a:gd name="connsiteY16" fmla="*/ 61402 h 141763"/>
                <a:gd name="connsiteX17" fmla="*/ 24307 w 77536"/>
                <a:gd name="connsiteY17" fmla="*/ 63528 h 141763"/>
                <a:gd name="connsiteX18" fmla="*/ 27840 w 77536"/>
                <a:gd name="connsiteY18" fmla="*/ 60585 h 141763"/>
                <a:gd name="connsiteX19" fmla="*/ 51683 w 77536"/>
                <a:gd name="connsiteY19" fmla="*/ 40964 h 141763"/>
                <a:gd name="connsiteX20" fmla="*/ 57689 w 77536"/>
                <a:gd name="connsiteY20" fmla="*/ 48976 h 141763"/>
                <a:gd name="connsiteX21" fmla="*/ 57159 w 77536"/>
                <a:gd name="connsiteY21" fmla="*/ 53881 h 141763"/>
                <a:gd name="connsiteX22" fmla="*/ 40203 w 77536"/>
                <a:gd name="connsiteY22" fmla="*/ 11650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647" y="6300"/>
                  </a:moveTo>
                  <a:cubicBezTo>
                    <a:pt x="77647" y="3520"/>
                    <a:pt x="75351" y="86"/>
                    <a:pt x="70582" y="86"/>
                  </a:cubicBezTo>
                  <a:cubicBezTo>
                    <a:pt x="65460" y="86"/>
                    <a:pt x="60691" y="4664"/>
                    <a:pt x="60691" y="9079"/>
                  </a:cubicBezTo>
                  <a:cubicBezTo>
                    <a:pt x="60691" y="11695"/>
                    <a:pt x="62811" y="15293"/>
                    <a:pt x="67756" y="15293"/>
                  </a:cubicBezTo>
                  <a:cubicBezTo>
                    <a:pt x="72525" y="15293"/>
                    <a:pt x="77647" y="11041"/>
                    <a:pt x="77647" y="6300"/>
                  </a:cubicBezTo>
                  <a:close/>
                  <a:moveTo>
                    <a:pt x="40203" y="116505"/>
                  </a:moveTo>
                  <a:cubicBezTo>
                    <a:pt x="37201" y="127787"/>
                    <a:pt x="27840" y="137271"/>
                    <a:pt x="17419" y="137271"/>
                  </a:cubicBezTo>
                  <a:cubicBezTo>
                    <a:pt x="15123" y="137271"/>
                    <a:pt x="13004" y="136944"/>
                    <a:pt x="11061" y="136290"/>
                  </a:cubicBezTo>
                  <a:cubicBezTo>
                    <a:pt x="15653" y="134328"/>
                    <a:pt x="17066" y="130404"/>
                    <a:pt x="17066" y="127951"/>
                  </a:cubicBezTo>
                  <a:cubicBezTo>
                    <a:pt x="17066" y="124027"/>
                    <a:pt x="13710" y="121901"/>
                    <a:pt x="10178" y="121901"/>
                  </a:cubicBezTo>
                  <a:cubicBezTo>
                    <a:pt x="4702" y="121901"/>
                    <a:pt x="110" y="126316"/>
                    <a:pt x="110" y="131548"/>
                  </a:cubicBezTo>
                  <a:cubicBezTo>
                    <a:pt x="110" y="137762"/>
                    <a:pt x="6998" y="141849"/>
                    <a:pt x="17596" y="141849"/>
                  </a:cubicBezTo>
                  <a:cubicBezTo>
                    <a:pt x="28193" y="141849"/>
                    <a:pt x="48858" y="135963"/>
                    <a:pt x="54333" y="116015"/>
                  </a:cubicBezTo>
                  <a:lnTo>
                    <a:pt x="70229" y="57478"/>
                  </a:lnTo>
                  <a:cubicBezTo>
                    <a:pt x="70759" y="55680"/>
                    <a:pt x="71112" y="54208"/>
                    <a:pt x="71112" y="51755"/>
                  </a:cubicBezTo>
                  <a:cubicBezTo>
                    <a:pt x="71112" y="42762"/>
                    <a:pt x="62811" y="36385"/>
                    <a:pt x="52213" y="36385"/>
                  </a:cubicBezTo>
                  <a:cubicBezTo>
                    <a:pt x="32608" y="36385"/>
                    <a:pt x="21305" y="59113"/>
                    <a:pt x="21305" y="61402"/>
                  </a:cubicBezTo>
                  <a:cubicBezTo>
                    <a:pt x="21305" y="63528"/>
                    <a:pt x="23777" y="63528"/>
                    <a:pt x="24307" y="63528"/>
                  </a:cubicBezTo>
                  <a:cubicBezTo>
                    <a:pt x="26427" y="63528"/>
                    <a:pt x="26603" y="63037"/>
                    <a:pt x="27840" y="60585"/>
                  </a:cubicBezTo>
                  <a:cubicBezTo>
                    <a:pt x="32255" y="51101"/>
                    <a:pt x="41439" y="40964"/>
                    <a:pt x="51683" y="40964"/>
                  </a:cubicBezTo>
                  <a:cubicBezTo>
                    <a:pt x="56099" y="40964"/>
                    <a:pt x="57689" y="43743"/>
                    <a:pt x="57689" y="48976"/>
                  </a:cubicBezTo>
                  <a:cubicBezTo>
                    <a:pt x="57689" y="50774"/>
                    <a:pt x="57335" y="53063"/>
                    <a:pt x="57159" y="53881"/>
                  </a:cubicBezTo>
                  <a:lnTo>
                    <a:pt x="40203" y="116505"/>
                  </a:lnTo>
                  <a:close/>
                </a:path>
              </a:pathLst>
            </a:custGeom>
            <a:solidFill>
              <a:srgbClr val="000000"/>
            </a:solidFill>
            <a:ln w="2530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A28B2ADA-CAA7-72FD-A685-CA09D4702335}"/>
                </a:ext>
              </a:extLst>
            </p:cNvPr>
            <p:cNvSpPr/>
            <p:nvPr>
              <p:custDataLst>
                <p:tags r:id="rId98"/>
              </p:custDataLst>
            </p:nvPr>
          </p:nvSpPr>
          <p:spPr>
            <a:xfrm>
              <a:off x="5458654" y="4500717"/>
              <a:ext cx="29520" cy="69842"/>
            </a:xfrm>
            <a:custGeom>
              <a:avLst/>
              <a:gdLst>
                <a:gd name="connsiteX0" fmla="*/ 29635 w 29520"/>
                <a:gd name="connsiteY0" fmla="*/ 24611 h 69842"/>
                <a:gd name="connsiteX1" fmla="*/ 13487 w 29520"/>
                <a:gd name="connsiteY1" fmla="*/ 85 h 69842"/>
                <a:gd name="connsiteX2" fmla="*/ 114 w 29520"/>
                <a:gd name="connsiteY2" fmla="*/ 12465 h 69842"/>
                <a:gd name="connsiteX3" fmla="*/ 13487 w 29520"/>
                <a:gd name="connsiteY3" fmla="*/ 24845 h 69842"/>
                <a:gd name="connsiteX4" fmla="*/ 22318 w 29520"/>
                <a:gd name="connsiteY4" fmla="*/ 21808 h 69842"/>
                <a:gd name="connsiteX5" fmla="*/ 23580 w 29520"/>
                <a:gd name="connsiteY5" fmla="*/ 21107 h 69842"/>
                <a:gd name="connsiteX6" fmla="*/ 24084 w 29520"/>
                <a:gd name="connsiteY6" fmla="*/ 24611 h 69842"/>
                <a:gd name="connsiteX7" fmla="*/ 6927 w 29520"/>
                <a:gd name="connsiteY7" fmla="*/ 63620 h 69842"/>
                <a:gd name="connsiteX8" fmla="*/ 4151 w 29520"/>
                <a:gd name="connsiteY8" fmla="*/ 67357 h 69842"/>
                <a:gd name="connsiteX9" fmla="*/ 6675 w 29520"/>
                <a:gd name="connsiteY9" fmla="*/ 69927 h 69842"/>
                <a:gd name="connsiteX10" fmla="*/ 29635 w 29520"/>
                <a:gd name="connsiteY10" fmla="*/ 24611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69842">
                  <a:moveTo>
                    <a:pt x="29635" y="24611"/>
                  </a:moveTo>
                  <a:cubicBezTo>
                    <a:pt x="29635" y="9195"/>
                    <a:pt x="23327" y="85"/>
                    <a:pt x="13487" y="85"/>
                  </a:cubicBezTo>
                  <a:cubicBezTo>
                    <a:pt x="5161" y="85"/>
                    <a:pt x="114" y="5924"/>
                    <a:pt x="114" y="12465"/>
                  </a:cubicBezTo>
                  <a:cubicBezTo>
                    <a:pt x="114" y="18772"/>
                    <a:pt x="5161" y="24845"/>
                    <a:pt x="13487" y="24845"/>
                  </a:cubicBezTo>
                  <a:cubicBezTo>
                    <a:pt x="16515" y="24845"/>
                    <a:pt x="19795" y="23910"/>
                    <a:pt x="22318" y="21808"/>
                  </a:cubicBezTo>
                  <a:cubicBezTo>
                    <a:pt x="23075" y="21341"/>
                    <a:pt x="23327" y="21107"/>
                    <a:pt x="23580" y="21107"/>
                  </a:cubicBezTo>
                  <a:cubicBezTo>
                    <a:pt x="23832" y="21107"/>
                    <a:pt x="24084" y="21341"/>
                    <a:pt x="24084" y="24611"/>
                  </a:cubicBezTo>
                  <a:cubicBezTo>
                    <a:pt x="24084" y="41897"/>
                    <a:pt x="15253" y="55912"/>
                    <a:pt x="6927" y="63620"/>
                  </a:cubicBezTo>
                  <a:cubicBezTo>
                    <a:pt x="4151" y="66189"/>
                    <a:pt x="4151" y="66657"/>
                    <a:pt x="4151" y="67357"/>
                  </a:cubicBezTo>
                  <a:cubicBezTo>
                    <a:pt x="4151" y="68992"/>
                    <a:pt x="5413" y="69927"/>
                    <a:pt x="6675" y="69927"/>
                  </a:cubicBezTo>
                  <a:cubicBezTo>
                    <a:pt x="9450" y="69927"/>
                    <a:pt x="29635" y="51941"/>
                    <a:pt x="29635" y="24611"/>
                  </a:cubicBezTo>
                  <a:close/>
                </a:path>
              </a:pathLst>
            </a:custGeom>
            <a:solidFill>
              <a:srgbClr val="000000"/>
            </a:solidFill>
            <a:ln w="2530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AE997EDB-EE5C-08C8-D155-3FDD5A00EF36}"/>
                </a:ext>
              </a:extLst>
            </p:cNvPr>
            <p:cNvSpPr/>
            <p:nvPr>
              <p:custDataLst>
                <p:tags r:id="rId99"/>
              </p:custDataLst>
            </p:nvPr>
          </p:nvSpPr>
          <p:spPr>
            <a:xfrm>
              <a:off x="5563476" y="4419896"/>
              <a:ext cx="105720" cy="107449"/>
            </a:xfrm>
            <a:custGeom>
              <a:avLst/>
              <a:gdLst>
                <a:gd name="connsiteX0" fmla="*/ 90195 w 105720"/>
                <a:gd name="connsiteY0" fmla="*/ 13633 h 107449"/>
                <a:gd name="connsiteX1" fmla="*/ 79598 w 105720"/>
                <a:gd name="connsiteY1" fmla="*/ 26947 h 107449"/>
                <a:gd name="connsiteX2" fmla="*/ 90448 w 105720"/>
                <a:gd name="connsiteY2" fmla="*/ 36524 h 107449"/>
                <a:gd name="connsiteX3" fmla="*/ 105839 w 105720"/>
                <a:gd name="connsiteY3" fmla="*/ 20640 h 107449"/>
                <a:gd name="connsiteX4" fmla="*/ 69758 w 105720"/>
                <a:gd name="connsiteY4" fmla="*/ 85 h 107449"/>
                <a:gd name="connsiteX5" fmla="*/ 36705 w 105720"/>
                <a:gd name="connsiteY5" fmla="*/ 8727 h 107449"/>
                <a:gd name="connsiteX6" fmla="*/ 21313 w 105720"/>
                <a:gd name="connsiteY6" fmla="*/ 36057 h 107449"/>
                <a:gd name="connsiteX7" fmla="*/ 30397 w 105720"/>
                <a:gd name="connsiteY7" fmla="*/ 53809 h 107449"/>
                <a:gd name="connsiteX8" fmla="*/ 58908 w 105720"/>
                <a:gd name="connsiteY8" fmla="*/ 62686 h 107449"/>
                <a:gd name="connsiteX9" fmla="*/ 81617 w 105720"/>
                <a:gd name="connsiteY9" fmla="*/ 76934 h 107449"/>
                <a:gd name="connsiteX10" fmla="*/ 44022 w 105720"/>
                <a:gd name="connsiteY10" fmla="*/ 99125 h 107449"/>
                <a:gd name="connsiteX11" fmla="*/ 16772 w 105720"/>
                <a:gd name="connsiteY11" fmla="*/ 93052 h 107449"/>
                <a:gd name="connsiteX12" fmla="*/ 30649 w 105720"/>
                <a:gd name="connsiteY12" fmla="*/ 76934 h 107449"/>
                <a:gd name="connsiteX13" fmla="*/ 18286 w 105720"/>
                <a:gd name="connsiteY13" fmla="*/ 66189 h 107449"/>
                <a:gd name="connsiteX14" fmla="*/ 119 w 105720"/>
                <a:gd name="connsiteY14" fmla="*/ 84409 h 107449"/>
                <a:gd name="connsiteX15" fmla="*/ 43517 w 105720"/>
                <a:gd name="connsiteY15" fmla="*/ 107534 h 107449"/>
                <a:gd name="connsiteX16" fmla="*/ 101045 w 105720"/>
                <a:gd name="connsiteY16" fmla="*/ 67357 h 107449"/>
                <a:gd name="connsiteX17" fmla="*/ 90952 w 105720"/>
                <a:gd name="connsiteY17" fmla="*/ 48437 h 107449"/>
                <a:gd name="connsiteX18" fmla="*/ 64712 w 105720"/>
                <a:gd name="connsiteY18" fmla="*/ 39093 h 107449"/>
                <a:gd name="connsiteX19" fmla="*/ 40994 w 105720"/>
                <a:gd name="connsiteY19" fmla="*/ 26480 h 107449"/>
                <a:gd name="connsiteX20" fmla="*/ 69253 w 105720"/>
                <a:gd name="connsiteY20" fmla="*/ 8494 h 107449"/>
                <a:gd name="connsiteX21" fmla="*/ 90195 w 105720"/>
                <a:gd name="connsiteY21" fmla="*/ 13633 h 10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720" h="107449">
                  <a:moveTo>
                    <a:pt x="90195" y="13633"/>
                  </a:moveTo>
                  <a:cubicBezTo>
                    <a:pt x="81869" y="16669"/>
                    <a:pt x="79598" y="23677"/>
                    <a:pt x="79598" y="26947"/>
                  </a:cubicBezTo>
                  <a:cubicBezTo>
                    <a:pt x="79598" y="33020"/>
                    <a:pt x="84897" y="36524"/>
                    <a:pt x="90448" y="36524"/>
                  </a:cubicBezTo>
                  <a:cubicBezTo>
                    <a:pt x="96503" y="36524"/>
                    <a:pt x="105839" y="31852"/>
                    <a:pt x="105839" y="20640"/>
                  </a:cubicBezTo>
                  <a:cubicBezTo>
                    <a:pt x="105839" y="8260"/>
                    <a:pt x="92466" y="85"/>
                    <a:pt x="69758" y="85"/>
                  </a:cubicBezTo>
                  <a:cubicBezTo>
                    <a:pt x="62441" y="85"/>
                    <a:pt x="48311" y="552"/>
                    <a:pt x="36705" y="8727"/>
                  </a:cubicBezTo>
                  <a:cubicBezTo>
                    <a:pt x="25350" y="16669"/>
                    <a:pt x="21313" y="30217"/>
                    <a:pt x="21313" y="36057"/>
                  </a:cubicBezTo>
                  <a:cubicBezTo>
                    <a:pt x="21313" y="43064"/>
                    <a:pt x="24846" y="49605"/>
                    <a:pt x="30397" y="53809"/>
                  </a:cubicBezTo>
                  <a:cubicBezTo>
                    <a:pt x="37462" y="58948"/>
                    <a:pt x="41751" y="59649"/>
                    <a:pt x="58908" y="62686"/>
                  </a:cubicBezTo>
                  <a:cubicBezTo>
                    <a:pt x="66478" y="63854"/>
                    <a:pt x="81617" y="66423"/>
                    <a:pt x="81617" y="76934"/>
                  </a:cubicBezTo>
                  <a:cubicBezTo>
                    <a:pt x="81617" y="77869"/>
                    <a:pt x="81617" y="99125"/>
                    <a:pt x="44022" y="99125"/>
                  </a:cubicBezTo>
                  <a:cubicBezTo>
                    <a:pt x="31658" y="99125"/>
                    <a:pt x="22323" y="96789"/>
                    <a:pt x="16772" y="93052"/>
                  </a:cubicBezTo>
                  <a:cubicBezTo>
                    <a:pt x="25350" y="90716"/>
                    <a:pt x="30649" y="83942"/>
                    <a:pt x="30649" y="76934"/>
                  </a:cubicBezTo>
                  <a:cubicBezTo>
                    <a:pt x="30649" y="68525"/>
                    <a:pt x="23332" y="66189"/>
                    <a:pt x="18286" y="66189"/>
                  </a:cubicBezTo>
                  <a:cubicBezTo>
                    <a:pt x="9707" y="66189"/>
                    <a:pt x="119" y="72730"/>
                    <a:pt x="119" y="84409"/>
                  </a:cubicBezTo>
                  <a:cubicBezTo>
                    <a:pt x="119" y="99592"/>
                    <a:pt x="17781" y="107534"/>
                    <a:pt x="43517" y="107534"/>
                  </a:cubicBezTo>
                  <a:cubicBezTo>
                    <a:pt x="101045" y="107534"/>
                    <a:pt x="101045" y="67591"/>
                    <a:pt x="101045" y="67357"/>
                  </a:cubicBezTo>
                  <a:cubicBezTo>
                    <a:pt x="101045" y="59415"/>
                    <a:pt x="96756" y="53109"/>
                    <a:pt x="90952" y="48437"/>
                  </a:cubicBezTo>
                  <a:cubicBezTo>
                    <a:pt x="83131" y="42130"/>
                    <a:pt x="73543" y="40495"/>
                    <a:pt x="64712" y="39093"/>
                  </a:cubicBezTo>
                  <a:cubicBezTo>
                    <a:pt x="50834" y="36758"/>
                    <a:pt x="40994" y="35123"/>
                    <a:pt x="40994" y="26480"/>
                  </a:cubicBezTo>
                  <a:cubicBezTo>
                    <a:pt x="40994" y="26013"/>
                    <a:pt x="40994" y="8494"/>
                    <a:pt x="69253" y="8494"/>
                  </a:cubicBezTo>
                  <a:cubicBezTo>
                    <a:pt x="74300" y="8494"/>
                    <a:pt x="83383" y="8961"/>
                    <a:pt x="90195" y="13633"/>
                  </a:cubicBezTo>
                  <a:close/>
                </a:path>
              </a:pathLst>
            </a:custGeom>
            <a:solidFill>
              <a:srgbClr val="000000"/>
            </a:solidFill>
            <a:ln w="2530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26895996-997B-C1CC-6B4E-134F46A7E48C}"/>
                </a:ext>
              </a:extLst>
            </p:cNvPr>
            <p:cNvSpPr/>
            <p:nvPr>
              <p:custDataLst>
                <p:tags r:id="rId100"/>
              </p:custDataLst>
            </p:nvPr>
          </p:nvSpPr>
          <p:spPr>
            <a:xfrm>
              <a:off x="5683137" y="4452107"/>
              <a:ext cx="77536" cy="141763"/>
            </a:xfrm>
            <a:custGeom>
              <a:avLst/>
              <a:gdLst>
                <a:gd name="connsiteX0" fmla="*/ 77661 w 77536"/>
                <a:gd name="connsiteY0" fmla="*/ 6300 h 141763"/>
                <a:gd name="connsiteX1" fmla="*/ 70596 w 77536"/>
                <a:gd name="connsiteY1" fmla="*/ 86 h 141763"/>
                <a:gd name="connsiteX2" fmla="*/ 60705 w 77536"/>
                <a:gd name="connsiteY2" fmla="*/ 9079 h 141763"/>
                <a:gd name="connsiteX3" fmla="*/ 67770 w 77536"/>
                <a:gd name="connsiteY3" fmla="*/ 15293 h 141763"/>
                <a:gd name="connsiteX4" fmla="*/ 77661 w 77536"/>
                <a:gd name="connsiteY4" fmla="*/ 6300 h 141763"/>
                <a:gd name="connsiteX5" fmla="*/ 40217 w 77536"/>
                <a:gd name="connsiteY5" fmla="*/ 116505 h 141763"/>
                <a:gd name="connsiteX6" fmla="*/ 17433 w 77536"/>
                <a:gd name="connsiteY6" fmla="*/ 137271 h 141763"/>
                <a:gd name="connsiteX7" fmla="*/ 11075 w 77536"/>
                <a:gd name="connsiteY7" fmla="*/ 136290 h 141763"/>
                <a:gd name="connsiteX8" fmla="*/ 17080 w 77536"/>
                <a:gd name="connsiteY8" fmla="*/ 127951 h 141763"/>
                <a:gd name="connsiteX9" fmla="*/ 10191 w 77536"/>
                <a:gd name="connsiteY9" fmla="*/ 121901 h 141763"/>
                <a:gd name="connsiteX10" fmla="*/ 124 w 77536"/>
                <a:gd name="connsiteY10" fmla="*/ 131548 h 141763"/>
                <a:gd name="connsiteX11" fmla="*/ 17610 w 77536"/>
                <a:gd name="connsiteY11" fmla="*/ 141849 h 141763"/>
                <a:gd name="connsiteX12" fmla="*/ 54347 w 77536"/>
                <a:gd name="connsiteY12" fmla="*/ 116015 h 141763"/>
                <a:gd name="connsiteX13" fmla="*/ 70243 w 77536"/>
                <a:gd name="connsiteY13" fmla="*/ 57478 h 141763"/>
                <a:gd name="connsiteX14" fmla="*/ 71126 w 77536"/>
                <a:gd name="connsiteY14" fmla="*/ 51755 h 141763"/>
                <a:gd name="connsiteX15" fmla="*/ 52227 w 77536"/>
                <a:gd name="connsiteY15" fmla="*/ 36385 h 141763"/>
                <a:gd name="connsiteX16" fmla="*/ 21319 w 77536"/>
                <a:gd name="connsiteY16" fmla="*/ 61402 h 141763"/>
                <a:gd name="connsiteX17" fmla="*/ 24321 w 77536"/>
                <a:gd name="connsiteY17" fmla="*/ 63528 h 141763"/>
                <a:gd name="connsiteX18" fmla="*/ 27854 w 77536"/>
                <a:gd name="connsiteY18" fmla="*/ 60585 h 141763"/>
                <a:gd name="connsiteX19" fmla="*/ 51697 w 77536"/>
                <a:gd name="connsiteY19" fmla="*/ 40964 h 141763"/>
                <a:gd name="connsiteX20" fmla="*/ 57702 w 77536"/>
                <a:gd name="connsiteY20" fmla="*/ 48976 h 141763"/>
                <a:gd name="connsiteX21" fmla="*/ 57173 w 77536"/>
                <a:gd name="connsiteY21" fmla="*/ 53881 h 141763"/>
                <a:gd name="connsiteX22" fmla="*/ 40217 w 77536"/>
                <a:gd name="connsiteY22" fmla="*/ 11650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661" y="6300"/>
                  </a:moveTo>
                  <a:cubicBezTo>
                    <a:pt x="77661" y="3520"/>
                    <a:pt x="75365" y="86"/>
                    <a:pt x="70596" y="86"/>
                  </a:cubicBezTo>
                  <a:cubicBezTo>
                    <a:pt x="65474" y="86"/>
                    <a:pt x="60705" y="4664"/>
                    <a:pt x="60705" y="9079"/>
                  </a:cubicBezTo>
                  <a:cubicBezTo>
                    <a:pt x="60705" y="11695"/>
                    <a:pt x="62824" y="15293"/>
                    <a:pt x="67770" y="15293"/>
                  </a:cubicBezTo>
                  <a:cubicBezTo>
                    <a:pt x="72539" y="15293"/>
                    <a:pt x="77661" y="11041"/>
                    <a:pt x="77661" y="6300"/>
                  </a:cubicBezTo>
                  <a:close/>
                  <a:moveTo>
                    <a:pt x="40217" y="116505"/>
                  </a:moveTo>
                  <a:cubicBezTo>
                    <a:pt x="37214" y="127787"/>
                    <a:pt x="27854" y="137271"/>
                    <a:pt x="17433" y="137271"/>
                  </a:cubicBezTo>
                  <a:cubicBezTo>
                    <a:pt x="15137" y="137271"/>
                    <a:pt x="13017" y="136944"/>
                    <a:pt x="11075" y="136290"/>
                  </a:cubicBezTo>
                  <a:cubicBezTo>
                    <a:pt x="15667" y="134328"/>
                    <a:pt x="17080" y="130404"/>
                    <a:pt x="17080" y="127951"/>
                  </a:cubicBezTo>
                  <a:cubicBezTo>
                    <a:pt x="17080" y="124027"/>
                    <a:pt x="13724" y="121901"/>
                    <a:pt x="10191" y="121901"/>
                  </a:cubicBezTo>
                  <a:cubicBezTo>
                    <a:pt x="4716" y="121901"/>
                    <a:pt x="124" y="126316"/>
                    <a:pt x="124" y="131548"/>
                  </a:cubicBezTo>
                  <a:cubicBezTo>
                    <a:pt x="124" y="137762"/>
                    <a:pt x="7012" y="141849"/>
                    <a:pt x="17610" y="141849"/>
                  </a:cubicBezTo>
                  <a:cubicBezTo>
                    <a:pt x="28207" y="141849"/>
                    <a:pt x="48871" y="135963"/>
                    <a:pt x="54347" y="116015"/>
                  </a:cubicBezTo>
                  <a:lnTo>
                    <a:pt x="70243" y="57478"/>
                  </a:lnTo>
                  <a:cubicBezTo>
                    <a:pt x="70772" y="55680"/>
                    <a:pt x="71126" y="54208"/>
                    <a:pt x="71126" y="51755"/>
                  </a:cubicBezTo>
                  <a:cubicBezTo>
                    <a:pt x="71126" y="42762"/>
                    <a:pt x="62824" y="36385"/>
                    <a:pt x="52227" y="36385"/>
                  </a:cubicBezTo>
                  <a:cubicBezTo>
                    <a:pt x="32622" y="36385"/>
                    <a:pt x="21319" y="59113"/>
                    <a:pt x="21319" y="61402"/>
                  </a:cubicBezTo>
                  <a:cubicBezTo>
                    <a:pt x="21319" y="63528"/>
                    <a:pt x="23791" y="63528"/>
                    <a:pt x="24321" y="63528"/>
                  </a:cubicBezTo>
                  <a:cubicBezTo>
                    <a:pt x="26441" y="63528"/>
                    <a:pt x="26617" y="63037"/>
                    <a:pt x="27854" y="60585"/>
                  </a:cubicBezTo>
                  <a:cubicBezTo>
                    <a:pt x="32269" y="51101"/>
                    <a:pt x="41453" y="40964"/>
                    <a:pt x="51697" y="40964"/>
                  </a:cubicBezTo>
                  <a:cubicBezTo>
                    <a:pt x="56113" y="40964"/>
                    <a:pt x="57702" y="43743"/>
                    <a:pt x="57702" y="48976"/>
                  </a:cubicBezTo>
                  <a:cubicBezTo>
                    <a:pt x="57702" y="50774"/>
                    <a:pt x="57349" y="53063"/>
                    <a:pt x="57173" y="53881"/>
                  </a:cubicBezTo>
                  <a:lnTo>
                    <a:pt x="40217" y="116505"/>
                  </a:lnTo>
                  <a:close/>
                </a:path>
              </a:pathLst>
            </a:custGeom>
            <a:solidFill>
              <a:srgbClr val="000000"/>
            </a:solidFill>
            <a:ln w="2530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AE763A51-7923-8344-4586-5063DE4B72B1}"/>
                </a:ext>
              </a:extLst>
            </p:cNvPr>
            <p:cNvSpPr/>
            <p:nvPr>
              <p:custDataLst>
                <p:tags r:id="rId101"/>
              </p:custDataLst>
            </p:nvPr>
          </p:nvSpPr>
          <p:spPr>
            <a:xfrm>
              <a:off x="5811150" y="4500717"/>
              <a:ext cx="29520" cy="69842"/>
            </a:xfrm>
            <a:custGeom>
              <a:avLst/>
              <a:gdLst>
                <a:gd name="connsiteX0" fmla="*/ 29649 w 29520"/>
                <a:gd name="connsiteY0" fmla="*/ 24611 h 69842"/>
                <a:gd name="connsiteX1" fmla="*/ 13501 w 29520"/>
                <a:gd name="connsiteY1" fmla="*/ 85 h 69842"/>
                <a:gd name="connsiteX2" fmla="*/ 128 w 29520"/>
                <a:gd name="connsiteY2" fmla="*/ 12465 h 69842"/>
                <a:gd name="connsiteX3" fmla="*/ 13501 w 29520"/>
                <a:gd name="connsiteY3" fmla="*/ 24845 h 69842"/>
                <a:gd name="connsiteX4" fmla="*/ 22332 w 29520"/>
                <a:gd name="connsiteY4" fmla="*/ 21808 h 69842"/>
                <a:gd name="connsiteX5" fmla="*/ 23594 w 29520"/>
                <a:gd name="connsiteY5" fmla="*/ 21107 h 69842"/>
                <a:gd name="connsiteX6" fmla="*/ 24098 w 29520"/>
                <a:gd name="connsiteY6" fmla="*/ 24611 h 69842"/>
                <a:gd name="connsiteX7" fmla="*/ 6941 w 29520"/>
                <a:gd name="connsiteY7" fmla="*/ 63620 h 69842"/>
                <a:gd name="connsiteX8" fmla="*/ 4165 w 29520"/>
                <a:gd name="connsiteY8" fmla="*/ 67357 h 69842"/>
                <a:gd name="connsiteX9" fmla="*/ 6689 w 29520"/>
                <a:gd name="connsiteY9" fmla="*/ 69927 h 69842"/>
                <a:gd name="connsiteX10" fmla="*/ 29649 w 29520"/>
                <a:gd name="connsiteY10" fmla="*/ 24611 h 6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0" h="69842">
                  <a:moveTo>
                    <a:pt x="29649" y="24611"/>
                  </a:moveTo>
                  <a:cubicBezTo>
                    <a:pt x="29649" y="9195"/>
                    <a:pt x="23341" y="85"/>
                    <a:pt x="13501" y="85"/>
                  </a:cubicBezTo>
                  <a:cubicBezTo>
                    <a:pt x="5175" y="85"/>
                    <a:pt x="128" y="5924"/>
                    <a:pt x="128" y="12465"/>
                  </a:cubicBezTo>
                  <a:cubicBezTo>
                    <a:pt x="128" y="18772"/>
                    <a:pt x="5175" y="24845"/>
                    <a:pt x="13501" y="24845"/>
                  </a:cubicBezTo>
                  <a:cubicBezTo>
                    <a:pt x="16529" y="24845"/>
                    <a:pt x="19809" y="23910"/>
                    <a:pt x="22332" y="21808"/>
                  </a:cubicBezTo>
                  <a:cubicBezTo>
                    <a:pt x="23089" y="21341"/>
                    <a:pt x="23341" y="21107"/>
                    <a:pt x="23594" y="21107"/>
                  </a:cubicBezTo>
                  <a:cubicBezTo>
                    <a:pt x="23846" y="21107"/>
                    <a:pt x="24098" y="21341"/>
                    <a:pt x="24098" y="24611"/>
                  </a:cubicBezTo>
                  <a:cubicBezTo>
                    <a:pt x="24098" y="41897"/>
                    <a:pt x="15267" y="55912"/>
                    <a:pt x="6941" y="63620"/>
                  </a:cubicBezTo>
                  <a:cubicBezTo>
                    <a:pt x="4165" y="66189"/>
                    <a:pt x="4165" y="66657"/>
                    <a:pt x="4165" y="67357"/>
                  </a:cubicBezTo>
                  <a:cubicBezTo>
                    <a:pt x="4165" y="68992"/>
                    <a:pt x="5427" y="69927"/>
                    <a:pt x="6689" y="69927"/>
                  </a:cubicBezTo>
                  <a:cubicBezTo>
                    <a:pt x="9464" y="69927"/>
                    <a:pt x="29649" y="51941"/>
                    <a:pt x="29649" y="24611"/>
                  </a:cubicBezTo>
                  <a:close/>
                </a:path>
              </a:pathLst>
            </a:custGeom>
            <a:solidFill>
              <a:srgbClr val="000000"/>
            </a:solidFill>
            <a:ln w="2530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F289F1B1-E6F5-5521-E183-0F5132A9DF08}"/>
                </a:ext>
              </a:extLst>
            </p:cNvPr>
            <p:cNvSpPr/>
            <p:nvPr>
              <p:custDataLst>
                <p:tags r:id="rId102"/>
              </p:custDataLst>
            </p:nvPr>
          </p:nvSpPr>
          <p:spPr>
            <a:xfrm>
              <a:off x="5912945" y="4363369"/>
              <a:ext cx="141044" cy="163977"/>
            </a:xfrm>
            <a:custGeom>
              <a:avLst/>
              <a:gdLst>
                <a:gd name="connsiteX0" fmla="*/ 140168 w 141044"/>
                <a:gd name="connsiteY0" fmla="*/ 8260 h 163977"/>
                <a:gd name="connsiteX1" fmla="*/ 141177 w 141044"/>
                <a:gd name="connsiteY1" fmla="*/ 4289 h 163977"/>
                <a:gd name="connsiteX2" fmla="*/ 135626 w 141044"/>
                <a:gd name="connsiteY2" fmla="*/ 85 h 163977"/>
                <a:gd name="connsiteX3" fmla="*/ 133860 w 141044"/>
                <a:gd name="connsiteY3" fmla="*/ 318 h 163977"/>
                <a:gd name="connsiteX4" fmla="*/ 101311 w 141044"/>
                <a:gd name="connsiteY4" fmla="*/ 1720 h 163977"/>
                <a:gd name="connsiteX5" fmla="*/ 93237 w 141044"/>
                <a:gd name="connsiteY5" fmla="*/ 8727 h 163977"/>
                <a:gd name="connsiteX6" fmla="*/ 99797 w 141044"/>
                <a:gd name="connsiteY6" fmla="*/ 12932 h 163977"/>
                <a:gd name="connsiteX7" fmla="*/ 110395 w 141044"/>
                <a:gd name="connsiteY7" fmla="*/ 13399 h 163977"/>
                <a:gd name="connsiteX8" fmla="*/ 96770 w 141044"/>
                <a:gd name="connsiteY8" fmla="*/ 65021 h 163977"/>
                <a:gd name="connsiteX9" fmla="*/ 71286 w 141044"/>
                <a:gd name="connsiteY9" fmla="*/ 56612 h 163977"/>
                <a:gd name="connsiteX10" fmla="*/ 133 w 141044"/>
                <a:gd name="connsiteY10" fmla="*/ 125520 h 163977"/>
                <a:gd name="connsiteX11" fmla="*/ 44288 w 141044"/>
                <a:gd name="connsiteY11" fmla="*/ 164062 h 163977"/>
                <a:gd name="connsiteX12" fmla="*/ 79360 w 141044"/>
                <a:gd name="connsiteY12" fmla="*/ 151448 h 163977"/>
                <a:gd name="connsiteX13" fmla="*/ 108376 w 141044"/>
                <a:gd name="connsiteY13" fmla="*/ 164062 h 163977"/>
                <a:gd name="connsiteX14" fmla="*/ 130328 w 141044"/>
                <a:gd name="connsiteY14" fmla="*/ 150747 h 163977"/>
                <a:gd name="connsiteX15" fmla="*/ 139915 w 141044"/>
                <a:gd name="connsiteY15" fmla="*/ 127622 h 163977"/>
                <a:gd name="connsiteX16" fmla="*/ 133860 w 141044"/>
                <a:gd name="connsiteY16" fmla="*/ 124352 h 163977"/>
                <a:gd name="connsiteX17" fmla="*/ 128814 w 141044"/>
                <a:gd name="connsiteY17" fmla="*/ 125520 h 163977"/>
                <a:gd name="connsiteX18" fmla="*/ 126795 w 141044"/>
                <a:gd name="connsiteY18" fmla="*/ 132294 h 163977"/>
                <a:gd name="connsiteX19" fmla="*/ 109638 w 141044"/>
                <a:gd name="connsiteY19" fmla="*/ 155653 h 163977"/>
                <a:gd name="connsiteX20" fmla="*/ 103834 w 141044"/>
                <a:gd name="connsiteY20" fmla="*/ 147010 h 163977"/>
                <a:gd name="connsiteX21" fmla="*/ 105348 w 141044"/>
                <a:gd name="connsiteY21" fmla="*/ 136966 h 163977"/>
                <a:gd name="connsiteX22" fmla="*/ 140168 w 141044"/>
                <a:gd name="connsiteY22" fmla="*/ 8260 h 163977"/>
                <a:gd name="connsiteX23" fmla="*/ 76837 w 141044"/>
                <a:gd name="connsiteY23" fmla="*/ 140470 h 163977"/>
                <a:gd name="connsiteX24" fmla="*/ 45550 w 141044"/>
                <a:gd name="connsiteY24" fmla="*/ 155653 h 163977"/>
                <a:gd name="connsiteX25" fmla="*/ 28644 w 141044"/>
                <a:gd name="connsiteY25" fmla="*/ 137900 h 163977"/>
                <a:gd name="connsiteX26" fmla="*/ 41260 w 141044"/>
                <a:gd name="connsiteY26" fmla="*/ 87913 h 163977"/>
                <a:gd name="connsiteX27" fmla="*/ 71790 w 141044"/>
                <a:gd name="connsiteY27" fmla="*/ 65021 h 163977"/>
                <a:gd name="connsiteX28" fmla="*/ 92733 w 141044"/>
                <a:gd name="connsiteY28" fmla="*/ 78569 h 163977"/>
                <a:gd name="connsiteX29" fmla="*/ 92228 w 141044"/>
                <a:gd name="connsiteY29" fmla="*/ 81840 h 163977"/>
                <a:gd name="connsiteX30" fmla="*/ 76837 w 141044"/>
                <a:gd name="connsiteY30" fmla="*/ 14047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044" h="163977">
                  <a:moveTo>
                    <a:pt x="140168" y="8260"/>
                  </a:moveTo>
                  <a:cubicBezTo>
                    <a:pt x="141177" y="4990"/>
                    <a:pt x="141177" y="4523"/>
                    <a:pt x="141177" y="4289"/>
                  </a:cubicBezTo>
                  <a:cubicBezTo>
                    <a:pt x="141177" y="1253"/>
                    <a:pt x="138402" y="85"/>
                    <a:pt x="135626" y="85"/>
                  </a:cubicBezTo>
                  <a:cubicBezTo>
                    <a:pt x="134617" y="85"/>
                    <a:pt x="134365" y="85"/>
                    <a:pt x="133860" y="318"/>
                  </a:cubicBezTo>
                  <a:lnTo>
                    <a:pt x="101311" y="1720"/>
                  </a:lnTo>
                  <a:cubicBezTo>
                    <a:pt x="97779" y="1953"/>
                    <a:pt x="93237" y="2187"/>
                    <a:pt x="93237" y="8727"/>
                  </a:cubicBezTo>
                  <a:cubicBezTo>
                    <a:pt x="93237" y="12932"/>
                    <a:pt x="97779" y="12932"/>
                    <a:pt x="99797" y="12932"/>
                  </a:cubicBezTo>
                  <a:cubicBezTo>
                    <a:pt x="102573" y="12932"/>
                    <a:pt x="107114" y="12932"/>
                    <a:pt x="110395" y="13399"/>
                  </a:cubicBezTo>
                  <a:lnTo>
                    <a:pt x="96770" y="65021"/>
                  </a:lnTo>
                  <a:cubicBezTo>
                    <a:pt x="92985" y="61751"/>
                    <a:pt x="84658" y="56612"/>
                    <a:pt x="71286" y="56612"/>
                  </a:cubicBezTo>
                  <a:cubicBezTo>
                    <a:pt x="27383" y="56612"/>
                    <a:pt x="133" y="93519"/>
                    <a:pt x="133" y="125520"/>
                  </a:cubicBezTo>
                  <a:cubicBezTo>
                    <a:pt x="133" y="154251"/>
                    <a:pt x="23346" y="164062"/>
                    <a:pt x="44288" y="164062"/>
                  </a:cubicBezTo>
                  <a:cubicBezTo>
                    <a:pt x="62202" y="164062"/>
                    <a:pt x="75323" y="154952"/>
                    <a:pt x="79360" y="151448"/>
                  </a:cubicBezTo>
                  <a:cubicBezTo>
                    <a:pt x="88948" y="164062"/>
                    <a:pt x="105601" y="164062"/>
                    <a:pt x="108376" y="164062"/>
                  </a:cubicBezTo>
                  <a:cubicBezTo>
                    <a:pt x="117712" y="164062"/>
                    <a:pt x="125029" y="159156"/>
                    <a:pt x="130328" y="150747"/>
                  </a:cubicBezTo>
                  <a:cubicBezTo>
                    <a:pt x="136635" y="141404"/>
                    <a:pt x="139915" y="128790"/>
                    <a:pt x="139915" y="127622"/>
                  </a:cubicBezTo>
                  <a:cubicBezTo>
                    <a:pt x="139915" y="124352"/>
                    <a:pt x="136131" y="124352"/>
                    <a:pt x="133860" y="124352"/>
                  </a:cubicBezTo>
                  <a:cubicBezTo>
                    <a:pt x="131084" y="124352"/>
                    <a:pt x="130075" y="124352"/>
                    <a:pt x="128814" y="125520"/>
                  </a:cubicBezTo>
                  <a:cubicBezTo>
                    <a:pt x="128309" y="125987"/>
                    <a:pt x="128309" y="126454"/>
                    <a:pt x="126795" y="132294"/>
                  </a:cubicBezTo>
                  <a:cubicBezTo>
                    <a:pt x="121749" y="150981"/>
                    <a:pt x="115946" y="155653"/>
                    <a:pt x="109638" y="155653"/>
                  </a:cubicBezTo>
                  <a:cubicBezTo>
                    <a:pt x="106862" y="155653"/>
                    <a:pt x="103834" y="154718"/>
                    <a:pt x="103834" y="147010"/>
                  </a:cubicBezTo>
                  <a:cubicBezTo>
                    <a:pt x="103834" y="143506"/>
                    <a:pt x="104339" y="140236"/>
                    <a:pt x="105348" y="136966"/>
                  </a:cubicBezTo>
                  <a:lnTo>
                    <a:pt x="140168" y="8260"/>
                  </a:lnTo>
                  <a:close/>
                  <a:moveTo>
                    <a:pt x="76837" y="140470"/>
                  </a:moveTo>
                  <a:cubicBezTo>
                    <a:pt x="69519" y="148412"/>
                    <a:pt x="57661" y="155653"/>
                    <a:pt x="45550" y="155653"/>
                  </a:cubicBezTo>
                  <a:cubicBezTo>
                    <a:pt x="29906" y="155653"/>
                    <a:pt x="28644" y="143039"/>
                    <a:pt x="28644" y="137900"/>
                  </a:cubicBezTo>
                  <a:cubicBezTo>
                    <a:pt x="28644" y="125754"/>
                    <a:pt x="37223" y="97023"/>
                    <a:pt x="41260" y="87913"/>
                  </a:cubicBezTo>
                  <a:cubicBezTo>
                    <a:pt x="49082" y="70861"/>
                    <a:pt x="61445" y="65021"/>
                    <a:pt x="71790" y="65021"/>
                  </a:cubicBezTo>
                  <a:cubicBezTo>
                    <a:pt x="86677" y="65021"/>
                    <a:pt x="92733" y="76000"/>
                    <a:pt x="92733" y="78569"/>
                  </a:cubicBezTo>
                  <a:lnTo>
                    <a:pt x="92228" y="81840"/>
                  </a:lnTo>
                  <a:lnTo>
                    <a:pt x="76837" y="140470"/>
                  </a:lnTo>
                  <a:close/>
                </a:path>
              </a:pathLst>
            </a:custGeom>
            <a:solidFill>
              <a:srgbClr val="000000"/>
            </a:solidFill>
            <a:ln w="2530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6024D2AC-205B-29C8-8D9E-DB5203FE970B}"/>
                </a:ext>
              </a:extLst>
            </p:cNvPr>
            <p:cNvSpPr/>
            <p:nvPr>
              <p:custDataLst>
                <p:tags r:id="rId103"/>
              </p:custDataLst>
            </p:nvPr>
          </p:nvSpPr>
          <p:spPr>
            <a:xfrm>
              <a:off x="6069814" y="4350288"/>
              <a:ext cx="58537" cy="233585"/>
            </a:xfrm>
            <a:custGeom>
              <a:avLst/>
              <a:gdLst>
                <a:gd name="connsiteX0" fmla="*/ 58676 w 58537"/>
                <a:gd name="connsiteY0" fmla="*/ 116877 h 233585"/>
                <a:gd name="connsiteX1" fmla="*/ 42023 w 58537"/>
                <a:gd name="connsiteY1" fmla="*/ 43999 h 233585"/>
                <a:gd name="connsiteX2" fmla="*/ 2662 w 58537"/>
                <a:gd name="connsiteY2" fmla="*/ 85 h 233585"/>
                <a:gd name="connsiteX3" fmla="*/ 139 w 58537"/>
                <a:gd name="connsiteY3" fmla="*/ 2421 h 233585"/>
                <a:gd name="connsiteX4" fmla="*/ 4933 w 58537"/>
                <a:gd name="connsiteY4" fmla="*/ 7793 h 233585"/>
                <a:gd name="connsiteX5" fmla="*/ 44042 w 58537"/>
                <a:gd name="connsiteY5" fmla="*/ 116877 h 233585"/>
                <a:gd name="connsiteX6" fmla="*/ 3419 w 58537"/>
                <a:gd name="connsiteY6" fmla="*/ 227363 h 233585"/>
                <a:gd name="connsiteX7" fmla="*/ 139 w 58537"/>
                <a:gd name="connsiteY7" fmla="*/ 231334 h 233585"/>
                <a:gd name="connsiteX8" fmla="*/ 2662 w 58537"/>
                <a:gd name="connsiteY8" fmla="*/ 233670 h 233585"/>
                <a:gd name="connsiteX9" fmla="*/ 42780 w 58537"/>
                <a:gd name="connsiteY9" fmla="*/ 188121 h 233585"/>
                <a:gd name="connsiteX10" fmla="*/ 58676 w 58537"/>
                <a:gd name="connsiteY10" fmla="*/ 116877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33585">
                  <a:moveTo>
                    <a:pt x="58676" y="116877"/>
                  </a:moveTo>
                  <a:cubicBezTo>
                    <a:pt x="58676" y="98658"/>
                    <a:pt x="55901" y="70394"/>
                    <a:pt x="42023" y="43999"/>
                  </a:cubicBezTo>
                  <a:cubicBezTo>
                    <a:pt x="26884" y="15268"/>
                    <a:pt x="5185" y="85"/>
                    <a:pt x="2662" y="85"/>
                  </a:cubicBezTo>
                  <a:cubicBezTo>
                    <a:pt x="1148" y="85"/>
                    <a:pt x="139" y="1019"/>
                    <a:pt x="139" y="2421"/>
                  </a:cubicBezTo>
                  <a:cubicBezTo>
                    <a:pt x="139" y="3121"/>
                    <a:pt x="139" y="3588"/>
                    <a:pt x="4933" y="7793"/>
                  </a:cubicBezTo>
                  <a:cubicBezTo>
                    <a:pt x="29660" y="30918"/>
                    <a:pt x="44042" y="68058"/>
                    <a:pt x="44042" y="116877"/>
                  </a:cubicBezTo>
                  <a:cubicBezTo>
                    <a:pt x="44042" y="156821"/>
                    <a:pt x="34706" y="197932"/>
                    <a:pt x="3419" y="227363"/>
                  </a:cubicBezTo>
                  <a:cubicBezTo>
                    <a:pt x="139" y="230166"/>
                    <a:pt x="139" y="230634"/>
                    <a:pt x="139" y="231334"/>
                  </a:cubicBezTo>
                  <a:cubicBezTo>
                    <a:pt x="139" y="232736"/>
                    <a:pt x="1148" y="233670"/>
                    <a:pt x="2662" y="233670"/>
                  </a:cubicBezTo>
                  <a:cubicBezTo>
                    <a:pt x="5185" y="233670"/>
                    <a:pt x="27894" y="217786"/>
                    <a:pt x="42780" y="188121"/>
                  </a:cubicBezTo>
                  <a:cubicBezTo>
                    <a:pt x="55648" y="162427"/>
                    <a:pt x="58676" y="136499"/>
                    <a:pt x="58676" y="116877"/>
                  </a:cubicBezTo>
                  <a:close/>
                </a:path>
              </a:pathLst>
            </a:custGeom>
            <a:solidFill>
              <a:srgbClr val="000000"/>
            </a:solidFill>
            <a:ln w="2530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CDF89AAB-1DA4-C0F7-F78F-AEADFAA53BC3}"/>
                </a:ext>
              </a:extLst>
            </p:cNvPr>
            <p:cNvSpPr/>
            <p:nvPr>
              <p:custDataLst>
                <p:tags r:id="rId104"/>
              </p:custDataLst>
            </p:nvPr>
          </p:nvSpPr>
          <p:spPr>
            <a:xfrm>
              <a:off x="6237771" y="4439751"/>
              <a:ext cx="167789" cy="54659"/>
            </a:xfrm>
            <a:custGeom>
              <a:avLst/>
              <a:gdLst>
                <a:gd name="connsiteX0" fmla="*/ 159357 w 167789"/>
                <a:gd name="connsiteY0" fmla="*/ 9428 h 54659"/>
                <a:gd name="connsiteX1" fmla="*/ 167935 w 167789"/>
                <a:gd name="connsiteY1" fmla="*/ 4756 h 54659"/>
                <a:gd name="connsiteX2" fmla="*/ 159609 w 167789"/>
                <a:gd name="connsiteY2" fmla="*/ 85 h 54659"/>
                <a:gd name="connsiteX3" fmla="*/ 8472 w 167789"/>
                <a:gd name="connsiteY3" fmla="*/ 85 h 54659"/>
                <a:gd name="connsiteX4" fmla="*/ 145 w 167789"/>
                <a:gd name="connsiteY4" fmla="*/ 4756 h 54659"/>
                <a:gd name="connsiteX5" fmla="*/ 8724 w 167789"/>
                <a:gd name="connsiteY5" fmla="*/ 9428 h 54659"/>
                <a:gd name="connsiteX6" fmla="*/ 159357 w 167789"/>
                <a:gd name="connsiteY6" fmla="*/ 9428 h 54659"/>
                <a:gd name="connsiteX7" fmla="*/ 159609 w 167789"/>
                <a:gd name="connsiteY7" fmla="*/ 54744 h 54659"/>
                <a:gd name="connsiteX8" fmla="*/ 167935 w 167789"/>
                <a:gd name="connsiteY8" fmla="*/ 50072 h 54659"/>
                <a:gd name="connsiteX9" fmla="*/ 159357 w 167789"/>
                <a:gd name="connsiteY9" fmla="*/ 45400 h 54659"/>
                <a:gd name="connsiteX10" fmla="*/ 8724 w 167789"/>
                <a:gd name="connsiteY10" fmla="*/ 45400 h 54659"/>
                <a:gd name="connsiteX11" fmla="*/ 145 w 167789"/>
                <a:gd name="connsiteY11" fmla="*/ 50072 h 54659"/>
                <a:gd name="connsiteX12" fmla="*/ 8472 w 167789"/>
                <a:gd name="connsiteY12" fmla="*/ 54744 h 54659"/>
                <a:gd name="connsiteX13" fmla="*/ 159609 w 167789"/>
                <a:gd name="connsiteY13" fmla="*/ 54744 h 5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789" h="54659">
                  <a:moveTo>
                    <a:pt x="159357" y="9428"/>
                  </a:moveTo>
                  <a:cubicBezTo>
                    <a:pt x="163141" y="9428"/>
                    <a:pt x="167935" y="9428"/>
                    <a:pt x="167935" y="4756"/>
                  </a:cubicBezTo>
                  <a:cubicBezTo>
                    <a:pt x="167935" y="85"/>
                    <a:pt x="163141" y="85"/>
                    <a:pt x="159609" y="85"/>
                  </a:cubicBezTo>
                  <a:lnTo>
                    <a:pt x="8472" y="85"/>
                  </a:lnTo>
                  <a:cubicBezTo>
                    <a:pt x="4939" y="85"/>
                    <a:pt x="145" y="85"/>
                    <a:pt x="145" y="4756"/>
                  </a:cubicBezTo>
                  <a:cubicBezTo>
                    <a:pt x="145" y="9428"/>
                    <a:pt x="4939" y="9428"/>
                    <a:pt x="8724" y="9428"/>
                  </a:cubicBezTo>
                  <a:lnTo>
                    <a:pt x="159357" y="9428"/>
                  </a:lnTo>
                  <a:close/>
                  <a:moveTo>
                    <a:pt x="159609" y="54744"/>
                  </a:moveTo>
                  <a:cubicBezTo>
                    <a:pt x="163141" y="54744"/>
                    <a:pt x="167935" y="54744"/>
                    <a:pt x="167935" y="50072"/>
                  </a:cubicBezTo>
                  <a:cubicBezTo>
                    <a:pt x="167935" y="45400"/>
                    <a:pt x="163141" y="45400"/>
                    <a:pt x="159357" y="45400"/>
                  </a:cubicBezTo>
                  <a:lnTo>
                    <a:pt x="8724" y="45400"/>
                  </a:lnTo>
                  <a:cubicBezTo>
                    <a:pt x="4939" y="45400"/>
                    <a:pt x="145" y="45400"/>
                    <a:pt x="145" y="50072"/>
                  </a:cubicBezTo>
                  <a:cubicBezTo>
                    <a:pt x="145" y="54744"/>
                    <a:pt x="4939" y="54744"/>
                    <a:pt x="8472" y="54744"/>
                  </a:cubicBezTo>
                  <a:lnTo>
                    <a:pt x="159609" y="54744"/>
                  </a:lnTo>
                  <a:close/>
                </a:path>
              </a:pathLst>
            </a:custGeom>
            <a:solidFill>
              <a:srgbClr val="000000"/>
            </a:solidFill>
            <a:ln w="2530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E6E0C0F0-BF4E-8859-B277-99F0645D56C2}"/>
                </a:ext>
              </a:extLst>
            </p:cNvPr>
            <p:cNvSpPr/>
            <p:nvPr>
              <p:custDataLst>
                <p:tags r:id="rId105"/>
              </p:custDataLst>
            </p:nvPr>
          </p:nvSpPr>
          <p:spPr>
            <a:xfrm>
              <a:off x="6499561" y="4424802"/>
              <a:ext cx="133474" cy="103244"/>
            </a:xfrm>
            <a:custGeom>
              <a:avLst/>
              <a:gdLst>
                <a:gd name="connsiteX0" fmla="*/ 121267 w 133474"/>
                <a:gd name="connsiteY0" fmla="*/ 13633 h 103244"/>
                <a:gd name="connsiteX1" fmla="*/ 133631 w 133474"/>
                <a:gd name="connsiteY1" fmla="*/ 5691 h 103244"/>
                <a:gd name="connsiteX2" fmla="*/ 123791 w 133474"/>
                <a:gd name="connsiteY2" fmla="*/ 85 h 103244"/>
                <a:gd name="connsiteX3" fmla="*/ 66263 w 133474"/>
                <a:gd name="connsiteY3" fmla="*/ 85 h 103244"/>
                <a:gd name="connsiteX4" fmla="*/ 156 w 133474"/>
                <a:gd name="connsiteY4" fmla="*/ 66423 h 103244"/>
                <a:gd name="connsiteX5" fmla="*/ 38003 w 133474"/>
                <a:gd name="connsiteY5" fmla="*/ 103330 h 103244"/>
                <a:gd name="connsiteX6" fmla="*/ 101334 w 133474"/>
                <a:gd name="connsiteY6" fmla="*/ 39093 h 103244"/>
                <a:gd name="connsiteX7" fmla="*/ 93513 w 133474"/>
                <a:gd name="connsiteY7" fmla="*/ 13633 h 103244"/>
                <a:gd name="connsiteX8" fmla="*/ 121267 w 133474"/>
                <a:gd name="connsiteY8" fmla="*/ 13633 h 103244"/>
                <a:gd name="connsiteX9" fmla="*/ 38256 w 133474"/>
                <a:gd name="connsiteY9" fmla="*/ 98191 h 103244"/>
                <a:gd name="connsiteX10" fmla="*/ 15800 w 133474"/>
                <a:gd name="connsiteY10" fmla="*/ 72963 h 103244"/>
                <a:gd name="connsiteX11" fmla="*/ 27658 w 133474"/>
                <a:gd name="connsiteY11" fmla="*/ 33020 h 103244"/>
                <a:gd name="connsiteX12" fmla="*/ 61973 w 133474"/>
                <a:gd name="connsiteY12" fmla="*/ 13633 h 103244"/>
                <a:gd name="connsiteX13" fmla="*/ 85186 w 133474"/>
                <a:gd name="connsiteY13" fmla="*/ 36290 h 103244"/>
                <a:gd name="connsiteX14" fmla="*/ 71561 w 133474"/>
                <a:gd name="connsiteY14" fmla="*/ 78336 h 103244"/>
                <a:gd name="connsiteX15" fmla="*/ 38256 w 133474"/>
                <a:gd name="connsiteY15" fmla="*/ 98191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474" h="103244">
                  <a:moveTo>
                    <a:pt x="121267" y="13633"/>
                  </a:moveTo>
                  <a:cubicBezTo>
                    <a:pt x="124547" y="13633"/>
                    <a:pt x="133631" y="13633"/>
                    <a:pt x="133631" y="5691"/>
                  </a:cubicBezTo>
                  <a:cubicBezTo>
                    <a:pt x="133631" y="85"/>
                    <a:pt x="128332" y="85"/>
                    <a:pt x="123791" y="85"/>
                  </a:cubicBezTo>
                  <a:lnTo>
                    <a:pt x="66263" y="85"/>
                  </a:lnTo>
                  <a:cubicBezTo>
                    <a:pt x="28163" y="85"/>
                    <a:pt x="156" y="38626"/>
                    <a:pt x="156" y="66423"/>
                  </a:cubicBezTo>
                  <a:cubicBezTo>
                    <a:pt x="156" y="86979"/>
                    <a:pt x="15043" y="103330"/>
                    <a:pt x="38003" y="103330"/>
                  </a:cubicBezTo>
                  <a:cubicBezTo>
                    <a:pt x="67777" y="103330"/>
                    <a:pt x="101334" y="75066"/>
                    <a:pt x="101334" y="39093"/>
                  </a:cubicBezTo>
                  <a:cubicBezTo>
                    <a:pt x="101334" y="35123"/>
                    <a:pt x="101334" y="23910"/>
                    <a:pt x="93513" y="13633"/>
                  </a:cubicBezTo>
                  <a:lnTo>
                    <a:pt x="121267" y="13633"/>
                  </a:lnTo>
                  <a:close/>
                  <a:moveTo>
                    <a:pt x="38256" y="98191"/>
                  </a:moveTo>
                  <a:cubicBezTo>
                    <a:pt x="25892" y="98191"/>
                    <a:pt x="15800" y="89782"/>
                    <a:pt x="15800" y="72963"/>
                  </a:cubicBezTo>
                  <a:cubicBezTo>
                    <a:pt x="15800" y="65956"/>
                    <a:pt x="18827" y="46802"/>
                    <a:pt x="27658" y="33020"/>
                  </a:cubicBezTo>
                  <a:cubicBezTo>
                    <a:pt x="38256" y="16903"/>
                    <a:pt x="53395" y="13633"/>
                    <a:pt x="61973" y="13633"/>
                  </a:cubicBezTo>
                  <a:cubicBezTo>
                    <a:pt x="83168" y="13633"/>
                    <a:pt x="85186" y="29049"/>
                    <a:pt x="85186" y="36290"/>
                  </a:cubicBezTo>
                  <a:cubicBezTo>
                    <a:pt x="85186" y="47269"/>
                    <a:pt x="80140" y="66423"/>
                    <a:pt x="71561" y="78336"/>
                  </a:cubicBezTo>
                  <a:cubicBezTo>
                    <a:pt x="61721" y="92117"/>
                    <a:pt x="48096" y="98191"/>
                    <a:pt x="38256" y="98191"/>
                  </a:cubicBezTo>
                  <a:close/>
                </a:path>
              </a:pathLst>
            </a:custGeom>
            <a:solidFill>
              <a:srgbClr val="000000"/>
            </a:solidFill>
            <a:ln w="2530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B2097772-C467-1DB3-CC3C-E4DC77C17CBD}"/>
                </a:ext>
              </a:extLst>
            </p:cNvPr>
            <p:cNvSpPr/>
            <p:nvPr>
              <p:custDataLst>
                <p:tags r:id="rId106"/>
              </p:custDataLst>
            </p:nvPr>
          </p:nvSpPr>
          <p:spPr>
            <a:xfrm>
              <a:off x="6668182" y="4350288"/>
              <a:ext cx="58537" cy="233585"/>
            </a:xfrm>
            <a:custGeom>
              <a:avLst/>
              <a:gdLst>
                <a:gd name="connsiteX0" fmla="*/ 58699 w 58537"/>
                <a:gd name="connsiteY0" fmla="*/ 231334 h 233585"/>
                <a:gd name="connsiteX1" fmla="*/ 54410 w 58537"/>
                <a:gd name="connsiteY1" fmla="*/ 226196 h 233585"/>
                <a:gd name="connsiteX2" fmla="*/ 14796 w 58537"/>
                <a:gd name="connsiteY2" fmla="*/ 116877 h 233585"/>
                <a:gd name="connsiteX3" fmla="*/ 55419 w 58537"/>
                <a:gd name="connsiteY3" fmla="*/ 6391 h 233585"/>
                <a:gd name="connsiteX4" fmla="*/ 58699 w 58537"/>
                <a:gd name="connsiteY4" fmla="*/ 2421 h 233585"/>
                <a:gd name="connsiteX5" fmla="*/ 56176 w 58537"/>
                <a:gd name="connsiteY5" fmla="*/ 85 h 233585"/>
                <a:gd name="connsiteX6" fmla="*/ 16058 w 58537"/>
                <a:gd name="connsiteY6" fmla="*/ 45634 h 233585"/>
                <a:gd name="connsiteX7" fmla="*/ 162 w 58537"/>
                <a:gd name="connsiteY7" fmla="*/ 116877 h 233585"/>
                <a:gd name="connsiteX8" fmla="*/ 16815 w 58537"/>
                <a:gd name="connsiteY8" fmla="*/ 189756 h 233585"/>
                <a:gd name="connsiteX9" fmla="*/ 56176 w 58537"/>
                <a:gd name="connsiteY9" fmla="*/ 233670 h 233585"/>
                <a:gd name="connsiteX10" fmla="*/ 58699 w 58537"/>
                <a:gd name="connsiteY10" fmla="*/ 23133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33585">
                  <a:moveTo>
                    <a:pt x="58699" y="231334"/>
                  </a:moveTo>
                  <a:cubicBezTo>
                    <a:pt x="58699" y="230634"/>
                    <a:pt x="58699" y="230166"/>
                    <a:pt x="54410" y="226196"/>
                  </a:cubicBezTo>
                  <a:cubicBezTo>
                    <a:pt x="22870" y="196764"/>
                    <a:pt x="14796" y="152616"/>
                    <a:pt x="14796" y="116877"/>
                  </a:cubicBezTo>
                  <a:cubicBezTo>
                    <a:pt x="14796" y="76234"/>
                    <a:pt x="24384" y="35590"/>
                    <a:pt x="55419" y="6391"/>
                  </a:cubicBezTo>
                  <a:cubicBezTo>
                    <a:pt x="58699" y="3588"/>
                    <a:pt x="58699" y="3121"/>
                    <a:pt x="58699" y="2421"/>
                  </a:cubicBezTo>
                  <a:cubicBezTo>
                    <a:pt x="58699" y="785"/>
                    <a:pt x="57690" y="85"/>
                    <a:pt x="56176" y="85"/>
                  </a:cubicBezTo>
                  <a:cubicBezTo>
                    <a:pt x="53653" y="85"/>
                    <a:pt x="30944" y="15968"/>
                    <a:pt x="16058" y="45634"/>
                  </a:cubicBezTo>
                  <a:cubicBezTo>
                    <a:pt x="3190" y="71328"/>
                    <a:pt x="162" y="97256"/>
                    <a:pt x="162" y="116877"/>
                  </a:cubicBezTo>
                  <a:cubicBezTo>
                    <a:pt x="162" y="135097"/>
                    <a:pt x="2937" y="163361"/>
                    <a:pt x="16815" y="189756"/>
                  </a:cubicBezTo>
                  <a:cubicBezTo>
                    <a:pt x="31954" y="218487"/>
                    <a:pt x="53653" y="233670"/>
                    <a:pt x="56176" y="233670"/>
                  </a:cubicBezTo>
                  <a:cubicBezTo>
                    <a:pt x="57690" y="233670"/>
                    <a:pt x="58699" y="232970"/>
                    <a:pt x="58699" y="231334"/>
                  </a:cubicBezTo>
                  <a:close/>
                </a:path>
              </a:pathLst>
            </a:custGeom>
            <a:solidFill>
              <a:srgbClr val="000000"/>
            </a:solidFill>
            <a:ln w="2530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0BD61F6A-8F6B-64A8-37BC-9B23DA1E9A78}"/>
                </a:ext>
              </a:extLst>
            </p:cNvPr>
            <p:cNvSpPr/>
            <p:nvPr>
              <p:custDataLst>
                <p:tags r:id="rId107"/>
              </p:custDataLst>
            </p:nvPr>
          </p:nvSpPr>
          <p:spPr>
            <a:xfrm>
              <a:off x="6757726" y="4365237"/>
              <a:ext cx="288144" cy="164210"/>
            </a:xfrm>
            <a:custGeom>
              <a:avLst/>
              <a:gdLst>
                <a:gd name="connsiteX0" fmla="*/ 258789 w 288144"/>
                <a:gd name="connsiteY0" fmla="*/ 19939 h 164210"/>
                <a:gd name="connsiteX1" fmla="*/ 280741 w 288144"/>
                <a:gd name="connsiteY1" fmla="*/ 11063 h 164210"/>
                <a:gd name="connsiteX2" fmla="*/ 288310 w 288144"/>
                <a:gd name="connsiteY2" fmla="*/ 4289 h 164210"/>
                <a:gd name="connsiteX3" fmla="*/ 283768 w 288144"/>
                <a:gd name="connsiteY3" fmla="*/ 85 h 164210"/>
                <a:gd name="connsiteX4" fmla="*/ 262322 w 288144"/>
                <a:gd name="connsiteY4" fmla="*/ 785 h 164210"/>
                <a:gd name="connsiteX5" fmla="*/ 233305 w 288144"/>
                <a:gd name="connsiteY5" fmla="*/ 85 h 164210"/>
                <a:gd name="connsiteX6" fmla="*/ 226493 w 288144"/>
                <a:gd name="connsiteY6" fmla="*/ 6859 h 164210"/>
                <a:gd name="connsiteX7" fmla="*/ 232801 w 288144"/>
                <a:gd name="connsiteY7" fmla="*/ 11063 h 164210"/>
                <a:gd name="connsiteX8" fmla="*/ 250463 w 288144"/>
                <a:gd name="connsiteY8" fmla="*/ 13633 h 164210"/>
                <a:gd name="connsiteX9" fmla="*/ 177544 w 288144"/>
                <a:gd name="connsiteY9" fmla="*/ 120381 h 164210"/>
                <a:gd name="connsiteX10" fmla="*/ 162405 w 288144"/>
                <a:gd name="connsiteY10" fmla="*/ 12231 h 164210"/>
                <a:gd name="connsiteX11" fmla="*/ 178805 w 288144"/>
                <a:gd name="connsiteY11" fmla="*/ 11063 h 164210"/>
                <a:gd name="connsiteX12" fmla="*/ 188141 w 288144"/>
                <a:gd name="connsiteY12" fmla="*/ 4289 h 164210"/>
                <a:gd name="connsiteX13" fmla="*/ 182842 w 288144"/>
                <a:gd name="connsiteY13" fmla="*/ 85 h 164210"/>
                <a:gd name="connsiteX14" fmla="*/ 145752 w 288144"/>
                <a:gd name="connsiteY14" fmla="*/ 785 h 164210"/>
                <a:gd name="connsiteX15" fmla="*/ 129604 w 288144"/>
                <a:gd name="connsiteY15" fmla="*/ 552 h 164210"/>
                <a:gd name="connsiteX16" fmla="*/ 112699 w 288144"/>
                <a:gd name="connsiteY16" fmla="*/ 85 h 164210"/>
                <a:gd name="connsiteX17" fmla="*/ 105886 w 288144"/>
                <a:gd name="connsiteY17" fmla="*/ 6859 h 164210"/>
                <a:gd name="connsiteX18" fmla="*/ 114212 w 288144"/>
                <a:gd name="connsiteY18" fmla="*/ 11063 h 164210"/>
                <a:gd name="connsiteX19" fmla="*/ 126324 w 288144"/>
                <a:gd name="connsiteY19" fmla="*/ 11530 h 164210"/>
                <a:gd name="connsiteX20" fmla="*/ 129604 w 288144"/>
                <a:gd name="connsiteY20" fmla="*/ 34889 h 164210"/>
                <a:gd name="connsiteX21" fmla="*/ 127585 w 288144"/>
                <a:gd name="connsiteY21" fmla="*/ 38626 h 164210"/>
                <a:gd name="connsiteX22" fmla="*/ 71823 w 288144"/>
                <a:gd name="connsiteY22" fmla="*/ 120381 h 164210"/>
                <a:gd name="connsiteX23" fmla="*/ 56685 w 288144"/>
                <a:gd name="connsiteY23" fmla="*/ 12231 h 164210"/>
                <a:gd name="connsiteX24" fmla="*/ 73085 w 288144"/>
                <a:gd name="connsiteY24" fmla="*/ 11063 h 164210"/>
                <a:gd name="connsiteX25" fmla="*/ 80402 w 288144"/>
                <a:gd name="connsiteY25" fmla="*/ 9662 h 164210"/>
                <a:gd name="connsiteX26" fmla="*/ 82421 w 288144"/>
                <a:gd name="connsiteY26" fmla="*/ 4289 h 164210"/>
                <a:gd name="connsiteX27" fmla="*/ 77122 w 288144"/>
                <a:gd name="connsiteY27" fmla="*/ 85 h 164210"/>
                <a:gd name="connsiteX28" fmla="*/ 39779 w 288144"/>
                <a:gd name="connsiteY28" fmla="*/ 785 h 164210"/>
                <a:gd name="connsiteX29" fmla="*/ 23631 w 288144"/>
                <a:gd name="connsiteY29" fmla="*/ 552 h 164210"/>
                <a:gd name="connsiteX30" fmla="*/ 6978 w 288144"/>
                <a:gd name="connsiteY30" fmla="*/ 85 h 164210"/>
                <a:gd name="connsiteX31" fmla="*/ 166 w 288144"/>
                <a:gd name="connsiteY31" fmla="*/ 6859 h 164210"/>
                <a:gd name="connsiteX32" fmla="*/ 8492 w 288144"/>
                <a:gd name="connsiteY32" fmla="*/ 11063 h 164210"/>
                <a:gd name="connsiteX33" fmla="*/ 20603 w 288144"/>
                <a:gd name="connsiteY33" fmla="*/ 11530 h 164210"/>
                <a:gd name="connsiteX34" fmla="*/ 41041 w 288144"/>
                <a:gd name="connsiteY34" fmla="*/ 157288 h 164210"/>
                <a:gd name="connsiteX35" fmla="*/ 48358 w 288144"/>
                <a:gd name="connsiteY35" fmla="*/ 164295 h 164210"/>
                <a:gd name="connsiteX36" fmla="*/ 58955 w 288144"/>
                <a:gd name="connsiteY36" fmla="*/ 158222 h 164210"/>
                <a:gd name="connsiteX37" fmla="*/ 131875 w 288144"/>
                <a:gd name="connsiteY37" fmla="*/ 51006 h 164210"/>
                <a:gd name="connsiteX38" fmla="*/ 146761 w 288144"/>
                <a:gd name="connsiteY38" fmla="*/ 157288 h 164210"/>
                <a:gd name="connsiteX39" fmla="*/ 154331 w 288144"/>
                <a:gd name="connsiteY39" fmla="*/ 164295 h 164210"/>
                <a:gd name="connsiteX40" fmla="*/ 164676 w 288144"/>
                <a:gd name="connsiteY40" fmla="*/ 158222 h 164210"/>
                <a:gd name="connsiteX41" fmla="*/ 258789 w 288144"/>
                <a:gd name="connsiteY41" fmla="*/ 19939 h 16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144" h="164210">
                  <a:moveTo>
                    <a:pt x="258789" y="19939"/>
                  </a:moveTo>
                  <a:cubicBezTo>
                    <a:pt x="261817" y="15501"/>
                    <a:pt x="264845" y="11297"/>
                    <a:pt x="280741" y="11063"/>
                  </a:cubicBezTo>
                  <a:cubicBezTo>
                    <a:pt x="283768" y="11063"/>
                    <a:pt x="288310" y="11063"/>
                    <a:pt x="288310" y="4289"/>
                  </a:cubicBezTo>
                  <a:cubicBezTo>
                    <a:pt x="288310" y="2187"/>
                    <a:pt x="286292" y="85"/>
                    <a:pt x="283768" y="85"/>
                  </a:cubicBezTo>
                  <a:cubicBezTo>
                    <a:pt x="276956" y="85"/>
                    <a:pt x="269386" y="785"/>
                    <a:pt x="262322" y="785"/>
                  </a:cubicBezTo>
                  <a:cubicBezTo>
                    <a:pt x="252734" y="785"/>
                    <a:pt x="242641" y="85"/>
                    <a:pt x="233305" y="85"/>
                  </a:cubicBezTo>
                  <a:cubicBezTo>
                    <a:pt x="231287" y="85"/>
                    <a:pt x="226493" y="85"/>
                    <a:pt x="226493" y="6859"/>
                  </a:cubicBezTo>
                  <a:cubicBezTo>
                    <a:pt x="226493" y="11063"/>
                    <a:pt x="231035" y="11063"/>
                    <a:pt x="232801" y="11063"/>
                  </a:cubicBezTo>
                  <a:cubicBezTo>
                    <a:pt x="233810" y="11063"/>
                    <a:pt x="243903" y="11063"/>
                    <a:pt x="250463" y="13633"/>
                  </a:cubicBezTo>
                  <a:lnTo>
                    <a:pt x="177544" y="120381"/>
                  </a:lnTo>
                  <a:lnTo>
                    <a:pt x="162405" y="12231"/>
                  </a:lnTo>
                  <a:cubicBezTo>
                    <a:pt x="167199" y="11297"/>
                    <a:pt x="175020" y="11063"/>
                    <a:pt x="178805" y="11063"/>
                  </a:cubicBezTo>
                  <a:cubicBezTo>
                    <a:pt x="184104" y="11063"/>
                    <a:pt x="188141" y="11063"/>
                    <a:pt x="188141" y="4289"/>
                  </a:cubicBezTo>
                  <a:cubicBezTo>
                    <a:pt x="188141" y="4056"/>
                    <a:pt x="188141" y="85"/>
                    <a:pt x="182842" y="85"/>
                  </a:cubicBezTo>
                  <a:cubicBezTo>
                    <a:pt x="174516" y="85"/>
                    <a:pt x="154078" y="785"/>
                    <a:pt x="145752" y="785"/>
                  </a:cubicBezTo>
                  <a:cubicBezTo>
                    <a:pt x="140453" y="785"/>
                    <a:pt x="134902" y="552"/>
                    <a:pt x="129604" y="552"/>
                  </a:cubicBezTo>
                  <a:cubicBezTo>
                    <a:pt x="122287" y="552"/>
                    <a:pt x="113203" y="85"/>
                    <a:pt x="112699" y="85"/>
                  </a:cubicBezTo>
                  <a:cubicBezTo>
                    <a:pt x="110932" y="85"/>
                    <a:pt x="105886" y="85"/>
                    <a:pt x="105886" y="6859"/>
                  </a:cubicBezTo>
                  <a:cubicBezTo>
                    <a:pt x="105886" y="11063"/>
                    <a:pt x="110175" y="11063"/>
                    <a:pt x="114212" y="11063"/>
                  </a:cubicBezTo>
                  <a:cubicBezTo>
                    <a:pt x="117997" y="11063"/>
                    <a:pt x="123043" y="11297"/>
                    <a:pt x="126324" y="11530"/>
                  </a:cubicBezTo>
                  <a:lnTo>
                    <a:pt x="129604" y="34889"/>
                  </a:lnTo>
                  <a:cubicBezTo>
                    <a:pt x="129604" y="35590"/>
                    <a:pt x="129604" y="36057"/>
                    <a:pt x="127585" y="38626"/>
                  </a:cubicBezTo>
                  <a:lnTo>
                    <a:pt x="71823" y="120381"/>
                  </a:lnTo>
                  <a:lnTo>
                    <a:pt x="56685" y="12231"/>
                  </a:lnTo>
                  <a:cubicBezTo>
                    <a:pt x="61479" y="11297"/>
                    <a:pt x="69300" y="11063"/>
                    <a:pt x="73085" y="11063"/>
                  </a:cubicBezTo>
                  <a:cubicBezTo>
                    <a:pt x="78888" y="11063"/>
                    <a:pt x="79141" y="10830"/>
                    <a:pt x="80402" y="9662"/>
                  </a:cubicBezTo>
                  <a:cubicBezTo>
                    <a:pt x="81916" y="8494"/>
                    <a:pt x="82421" y="4523"/>
                    <a:pt x="82421" y="4289"/>
                  </a:cubicBezTo>
                  <a:cubicBezTo>
                    <a:pt x="82421" y="4056"/>
                    <a:pt x="82421" y="85"/>
                    <a:pt x="77122" y="85"/>
                  </a:cubicBezTo>
                  <a:cubicBezTo>
                    <a:pt x="68796" y="85"/>
                    <a:pt x="48106" y="785"/>
                    <a:pt x="39779" y="785"/>
                  </a:cubicBezTo>
                  <a:cubicBezTo>
                    <a:pt x="34481" y="785"/>
                    <a:pt x="28930" y="552"/>
                    <a:pt x="23631" y="552"/>
                  </a:cubicBezTo>
                  <a:cubicBezTo>
                    <a:pt x="16819" y="552"/>
                    <a:pt x="7231" y="85"/>
                    <a:pt x="6978" y="85"/>
                  </a:cubicBezTo>
                  <a:cubicBezTo>
                    <a:pt x="4960" y="85"/>
                    <a:pt x="166" y="85"/>
                    <a:pt x="166" y="6859"/>
                  </a:cubicBezTo>
                  <a:cubicBezTo>
                    <a:pt x="166" y="11063"/>
                    <a:pt x="4203" y="11063"/>
                    <a:pt x="8492" y="11063"/>
                  </a:cubicBezTo>
                  <a:cubicBezTo>
                    <a:pt x="12277" y="11063"/>
                    <a:pt x="17323" y="11297"/>
                    <a:pt x="20603" y="11530"/>
                  </a:cubicBezTo>
                  <a:lnTo>
                    <a:pt x="41041" y="157288"/>
                  </a:lnTo>
                  <a:cubicBezTo>
                    <a:pt x="41798" y="161959"/>
                    <a:pt x="42303" y="164295"/>
                    <a:pt x="48358" y="164295"/>
                  </a:cubicBezTo>
                  <a:cubicBezTo>
                    <a:pt x="53657" y="164295"/>
                    <a:pt x="55928" y="162660"/>
                    <a:pt x="58955" y="158222"/>
                  </a:cubicBezTo>
                  <a:lnTo>
                    <a:pt x="131875" y="51006"/>
                  </a:lnTo>
                  <a:lnTo>
                    <a:pt x="146761" y="157288"/>
                  </a:lnTo>
                  <a:cubicBezTo>
                    <a:pt x="147518" y="162660"/>
                    <a:pt x="148275" y="164295"/>
                    <a:pt x="154331" y="164295"/>
                  </a:cubicBezTo>
                  <a:cubicBezTo>
                    <a:pt x="159882" y="164295"/>
                    <a:pt x="161900" y="162427"/>
                    <a:pt x="164676" y="158222"/>
                  </a:cubicBezTo>
                  <a:lnTo>
                    <a:pt x="258789" y="19939"/>
                  </a:lnTo>
                  <a:close/>
                </a:path>
              </a:pathLst>
            </a:custGeom>
            <a:solidFill>
              <a:srgbClr val="000000"/>
            </a:solidFill>
            <a:ln w="2530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CBB12DF6-FF17-FE30-031E-33A2509ED02B}"/>
                </a:ext>
              </a:extLst>
            </p:cNvPr>
            <p:cNvSpPr/>
            <p:nvPr>
              <p:custDataLst>
                <p:tags r:id="rId108"/>
              </p:custDataLst>
            </p:nvPr>
          </p:nvSpPr>
          <p:spPr>
            <a:xfrm>
              <a:off x="7028070" y="4488407"/>
              <a:ext cx="76476" cy="73742"/>
            </a:xfrm>
            <a:custGeom>
              <a:avLst/>
              <a:gdLst>
                <a:gd name="connsiteX0" fmla="*/ 66586 w 76476"/>
                <a:gd name="connsiteY0" fmla="*/ 9570 h 73742"/>
                <a:gd name="connsiteX1" fmla="*/ 57579 w 76476"/>
                <a:gd name="connsiteY1" fmla="*/ 18726 h 73742"/>
                <a:gd name="connsiteX2" fmla="*/ 64467 w 76476"/>
                <a:gd name="connsiteY2" fmla="*/ 24776 h 73742"/>
                <a:gd name="connsiteX3" fmla="*/ 74534 w 76476"/>
                <a:gd name="connsiteY3" fmla="*/ 14312 h 73742"/>
                <a:gd name="connsiteX4" fmla="*/ 51220 w 76476"/>
                <a:gd name="connsiteY4" fmla="*/ 86 h 73742"/>
                <a:gd name="connsiteX5" fmla="*/ 177 w 76476"/>
                <a:gd name="connsiteY5" fmla="*/ 45378 h 73742"/>
                <a:gd name="connsiteX6" fmla="*/ 32852 w 76476"/>
                <a:gd name="connsiteY6" fmla="*/ 73829 h 73742"/>
                <a:gd name="connsiteX7" fmla="*/ 76654 w 76476"/>
                <a:gd name="connsiteY7" fmla="*/ 55353 h 73742"/>
                <a:gd name="connsiteX8" fmla="*/ 73651 w 76476"/>
                <a:gd name="connsiteY8" fmla="*/ 52573 h 73742"/>
                <a:gd name="connsiteX9" fmla="*/ 70825 w 76476"/>
                <a:gd name="connsiteY9" fmla="*/ 54208 h 73742"/>
                <a:gd name="connsiteX10" fmla="*/ 33205 w 76476"/>
                <a:gd name="connsiteY10" fmla="*/ 69251 h 73742"/>
                <a:gd name="connsiteX11" fmla="*/ 14836 w 76476"/>
                <a:gd name="connsiteY11" fmla="*/ 51101 h 73742"/>
                <a:gd name="connsiteX12" fmla="*/ 26493 w 76476"/>
                <a:gd name="connsiteY12" fmla="*/ 17255 h 73742"/>
                <a:gd name="connsiteX13" fmla="*/ 51220 w 76476"/>
                <a:gd name="connsiteY13" fmla="*/ 4664 h 73742"/>
                <a:gd name="connsiteX14" fmla="*/ 66586 w 76476"/>
                <a:gd name="connsiteY14" fmla="*/ 9570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476" h="73742">
                  <a:moveTo>
                    <a:pt x="66586" y="9570"/>
                  </a:moveTo>
                  <a:cubicBezTo>
                    <a:pt x="60228" y="10551"/>
                    <a:pt x="57579" y="15129"/>
                    <a:pt x="57579" y="18726"/>
                  </a:cubicBezTo>
                  <a:cubicBezTo>
                    <a:pt x="57579" y="23141"/>
                    <a:pt x="61288" y="24776"/>
                    <a:pt x="64467" y="24776"/>
                  </a:cubicBezTo>
                  <a:cubicBezTo>
                    <a:pt x="68352" y="24776"/>
                    <a:pt x="74534" y="22160"/>
                    <a:pt x="74534" y="14312"/>
                  </a:cubicBezTo>
                  <a:cubicBezTo>
                    <a:pt x="74534" y="3193"/>
                    <a:pt x="60758" y="86"/>
                    <a:pt x="51220" y="86"/>
                  </a:cubicBezTo>
                  <a:cubicBezTo>
                    <a:pt x="24727" y="86"/>
                    <a:pt x="177" y="22651"/>
                    <a:pt x="177" y="45378"/>
                  </a:cubicBezTo>
                  <a:cubicBezTo>
                    <a:pt x="177" y="59440"/>
                    <a:pt x="10774" y="73829"/>
                    <a:pt x="32852" y="73829"/>
                  </a:cubicBezTo>
                  <a:cubicBezTo>
                    <a:pt x="62701" y="73829"/>
                    <a:pt x="76654" y="57642"/>
                    <a:pt x="76654" y="55353"/>
                  </a:cubicBezTo>
                  <a:cubicBezTo>
                    <a:pt x="76654" y="54371"/>
                    <a:pt x="75064" y="52573"/>
                    <a:pt x="73651" y="52573"/>
                  </a:cubicBezTo>
                  <a:cubicBezTo>
                    <a:pt x="72591" y="52573"/>
                    <a:pt x="72238" y="52900"/>
                    <a:pt x="70825" y="54208"/>
                  </a:cubicBezTo>
                  <a:cubicBezTo>
                    <a:pt x="57049" y="69251"/>
                    <a:pt x="36384" y="69251"/>
                    <a:pt x="33205" y="69251"/>
                  </a:cubicBezTo>
                  <a:cubicBezTo>
                    <a:pt x="20488" y="69251"/>
                    <a:pt x="14836" y="61239"/>
                    <a:pt x="14836" y="51101"/>
                  </a:cubicBezTo>
                  <a:cubicBezTo>
                    <a:pt x="14836" y="46359"/>
                    <a:pt x="17309" y="28537"/>
                    <a:pt x="26493" y="17255"/>
                  </a:cubicBezTo>
                  <a:cubicBezTo>
                    <a:pt x="33205" y="9243"/>
                    <a:pt x="42389" y="4664"/>
                    <a:pt x="51220" y="4664"/>
                  </a:cubicBezTo>
                  <a:cubicBezTo>
                    <a:pt x="53693" y="4664"/>
                    <a:pt x="62171" y="4991"/>
                    <a:pt x="66586" y="9570"/>
                  </a:cubicBezTo>
                  <a:close/>
                </a:path>
              </a:pathLst>
            </a:custGeom>
            <a:solidFill>
              <a:srgbClr val="000000"/>
            </a:solidFill>
            <a:ln w="2530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EA2DC0EE-E424-1C5E-9A1C-A0027E12EBF2}"/>
                </a:ext>
              </a:extLst>
            </p:cNvPr>
            <p:cNvSpPr/>
            <p:nvPr>
              <p:custDataLst>
                <p:tags r:id="rId109"/>
              </p:custDataLst>
            </p:nvPr>
          </p:nvSpPr>
          <p:spPr>
            <a:xfrm>
              <a:off x="7132522" y="4363369"/>
              <a:ext cx="147352" cy="163977"/>
            </a:xfrm>
            <a:custGeom>
              <a:avLst/>
              <a:gdLst>
                <a:gd name="connsiteX0" fmla="*/ 67297 w 147352"/>
                <a:gd name="connsiteY0" fmla="*/ 8260 h 163977"/>
                <a:gd name="connsiteX1" fmla="*/ 68306 w 147352"/>
                <a:gd name="connsiteY1" fmla="*/ 4289 h 163977"/>
                <a:gd name="connsiteX2" fmla="*/ 62755 w 147352"/>
                <a:gd name="connsiteY2" fmla="*/ 85 h 163977"/>
                <a:gd name="connsiteX3" fmla="*/ 60989 w 147352"/>
                <a:gd name="connsiteY3" fmla="*/ 318 h 163977"/>
                <a:gd name="connsiteX4" fmla="*/ 28440 w 147352"/>
                <a:gd name="connsiteY4" fmla="*/ 1720 h 163977"/>
                <a:gd name="connsiteX5" fmla="*/ 20366 w 147352"/>
                <a:gd name="connsiteY5" fmla="*/ 8727 h 163977"/>
                <a:gd name="connsiteX6" fmla="*/ 26926 w 147352"/>
                <a:gd name="connsiteY6" fmla="*/ 12932 h 163977"/>
                <a:gd name="connsiteX7" fmla="*/ 37524 w 147352"/>
                <a:gd name="connsiteY7" fmla="*/ 13399 h 163977"/>
                <a:gd name="connsiteX8" fmla="*/ 1190 w 147352"/>
                <a:gd name="connsiteY8" fmla="*/ 148178 h 163977"/>
                <a:gd name="connsiteX9" fmla="*/ 181 w 147352"/>
                <a:gd name="connsiteY9" fmla="*/ 153550 h 163977"/>
                <a:gd name="connsiteX10" fmla="*/ 12292 w 147352"/>
                <a:gd name="connsiteY10" fmla="*/ 164062 h 163977"/>
                <a:gd name="connsiteX11" fmla="*/ 28692 w 147352"/>
                <a:gd name="connsiteY11" fmla="*/ 150981 h 163977"/>
                <a:gd name="connsiteX12" fmla="*/ 43831 w 147352"/>
                <a:gd name="connsiteY12" fmla="*/ 95621 h 163977"/>
                <a:gd name="connsiteX13" fmla="*/ 48878 w 147352"/>
                <a:gd name="connsiteY13" fmla="*/ 86044 h 163977"/>
                <a:gd name="connsiteX14" fmla="*/ 86473 w 147352"/>
                <a:gd name="connsiteY14" fmla="*/ 65021 h 163977"/>
                <a:gd name="connsiteX15" fmla="*/ 99089 w 147352"/>
                <a:gd name="connsiteY15" fmla="*/ 78803 h 163977"/>
                <a:gd name="connsiteX16" fmla="*/ 83193 w 147352"/>
                <a:gd name="connsiteY16" fmla="*/ 131126 h 163977"/>
                <a:gd name="connsiteX17" fmla="*/ 79660 w 147352"/>
                <a:gd name="connsiteY17" fmla="*/ 143039 h 163977"/>
                <a:gd name="connsiteX18" fmla="*/ 108172 w 147352"/>
                <a:gd name="connsiteY18" fmla="*/ 164062 h 163977"/>
                <a:gd name="connsiteX19" fmla="*/ 147533 w 147352"/>
                <a:gd name="connsiteY19" fmla="*/ 127622 h 163977"/>
                <a:gd name="connsiteX20" fmla="*/ 141477 w 147352"/>
                <a:gd name="connsiteY20" fmla="*/ 124352 h 163977"/>
                <a:gd name="connsiteX21" fmla="*/ 135674 w 147352"/>
                <a:gd name="connsiteY21" fmla="*/ 127389 h 163977"/>
                <a:gd name="connsiteX22" fmla="*/ 109686 w 147352"/>
                <a:gd name="connsiteY22" fmla="*/ 155653 h 163977"/>
                <a:gd name="connsiteX23" fmla="*/ 105396 w 147352"/>
                <a:gd name="connsiteY23" fmla="*/ 150747 h 163977"/>
                <a:gd name="connsiteX24" fmla="*/ 109686 w 147352"/>
                <a:gd name="connsiteY24" fmla="*/ 135564 h 163977"/>
                <a:gd name="connsiteX25" fmla="*/ 126086 w 147352"/>
                <a:gd name="connsiteY25" fmla="*/ 83708 h 163977"/>
                <a:gd name="connsiteX26" fmla="*/ 88491 w 147352"/>
                <a:gd name="connsiteY26" fmla="*/ 56612 h 163977"/>
                <a:gd name="connsiteX27" fmla="*/ 50392 w 147352"/>
                <a:gd name="connsiteY27" fmla="*/ 71095 h 163977"/>
                <a:gd name="connsiteX28" fmla="*/ 67297 w 147352"/>
                <a:gd name="connsiteY28" fmla="*/ 826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352" h="163977">
                  <a:moveTo>
                    <a:pt x="67297" y="8260"/>
                  </a:moveTo>
                  <a:cubicBezTo>
                    <a:pt x="68306" y="4990"/>
                    <a:pt x="68306" y="4523"/>
                    <a:pt x="68306" y="4289"/>
                  </a:cubicBezTo>
                  <a:cubicBezTo>
                    <a:pt x="68306" y="1253"/>
                    <a:pt x="65531" y="85"/>
                    <a:pt x="62755" y="85"/>
                  </a:cubicBezTo>
                  <a:cubicBezTo>
                    <a:pt x="61746" y="85"/>
                    <a:pt x="61494" y="85"/>
                    <a:pt x="60989" y="318"/>
                  </a:cubicBezTo>
                  <a:lnTo>
                    <a:pt x="28440" y="1720"/>
                  </a:lnTo>
                  <a:cubicBezTo>
                    <a:pt x="24908" y="1953"/>
                    <a:pt x="20366" y="2187"/>
                    <a:pt x="20366" y="8727"/>
                  </a:cubicBezTo>
                  <a:cubicBezTo>
                    <a:pt x="20366" y="12932"/>
                    <a:pt x="24908" y="12932"/>
                    <a:pt x="26926" y="12932"/>
                  </a:cubicBezTo>
                  <a:cubicBezTo>
                    <a:pt x="29702" y="12932"/>
                    <a:pt x="34243" y="12932"/>
                    <a:pt x="37524" y="13399"/>
                  </a:cubicBezTo>
                  <a:lnTo>
                    <a:pt x="1190" y="148178"/>
                  </a:lnTo>
                  <a:cubicBezTo>
                    <a:pt x="938" y="149112"/>
                    <a:pt x="181" y="152616"/>
                    <a:pt x="181" y="153550"/>
                  </a:cubicBezTo>
                  <a:cubicBezTo>
                    <a:pt x="181" y="159156"/>
                    <a:pt x="4975" y="164062"/>
                    <a:pt x="12292" y="164062"/>
                  </a:cubicBezTo>
                  <a:cubicBezTo>
                    <a:pt x="13806" y="164062"/>
                    <a:pt x="25160" y="164062"/>
                    <a:pt x="28692" y="150981"/>
                  </a:cubicBezTo>
                  <a:lnTo>
                    <a:pt x="43831" y="95621"/>
                  </a:lnTo>
                  <a:cubicBezTo>
                    <a:pt x="45093" y="91183"/>
                    <a:pt x="45093" y="90716"/>
                    <a:pt x="48878" y="86044"/>
                  </a:cubicBezTo>
                  <a:cubicBezTo>
                    <a:pt x="52915" y="80905"/>
                    <a:pt x="65531" y="65021"/>
                    <a:pt x="86473" y="65021"/>
                  </a:cubicBezTo>
                  <a:cubicBezTo>
                    <a:pt x="93033" y="65021"/>
                    <a:pt x="99089" y="67357"/>
                    <a:pt x="99089" y="78803"/>
                  </a:cubicBezTo>
                  <a:cubicBezTo>
                    <a:pt x="99089" y="92351"/>
                    <a:pt x="87987" y="119681"/>
                    <a:pt x="83193" y="131126"/>
                  </a:cubicBezTo>
                  <a:cubicBezTo>
                    <a:pt x="80417" y="137433"/>
                    <a:pt x="79660" y="139068"/>
                    <a:pt x="79660" y="143039"/>
                  </a:cubicBezTo>
                  <a:cubicBezTo>
                    <a:pt x="79660" y="156587"/>
                    <a:pt x="94295" y="164062"/>
                    <a:pt x="108172" y="164062"/>
                  </a:cubicBezTo>
                  <a:cubicBezTo>
                    <a:pt x="134917" y="164062"/>
                    <a:pt x="147533" y="132294"/>
                    <a:pt x="147533" y="127622"/>
                  </a:cubicBezTo>
                  <a:cubicBezTo>
                    <a:pt x="147533" y="124352"/>
                    <a:pt x="143748" y="124352"/>
                    <a:pt x="141477" y="124352"/>
                  </a:cubicBezTo>
                  <a:cubicBezTo>
                    <a:pt x="138450" y="124352"/>
                    <a:pt x="136683" y="124352"/>
                    <a:pt x="135674" y="127389"/>
                  </a:cubicBezTo>
                  <a:cubicBezTo>
                    <a:pt x="127600" y="153317"/>
                    <a:pt x="113723" y="155653"/>
                    <a:pt x="109686" y="155653"/>
                  </a:cubicBezTo>
                  <a:cubicBezTo>
                    <a:pt x="107920" y="155653"/>
                    <a:pt x="105396" y="155653"/>
                    <a:pt x="105396" y="150747"/>
                  </a:cubicBezTo>
                  <a:cubicBezTo>
                    <a:pt x="105396" y="145609"/>
                    <a:pt x="108172" y="139302"/>
                    <a:pt x="109686" y="135564"/>
                  </a:cubicBezTo>
                  <a:cubicBezTo>
                    <a:pt x="114480" y="124119"/>
                    <a:pt x="126086" y="96789"/>
                    <a:pt x="126086" y="83708"/>
                  </a:cubicBezTo>
                  <a:cubicBezTo>
                    <a:pt x="126086" y="62218"/>
                    <a:pt x="106658" y="56612"/>
                    <a:pt x="88491" y="56612"/>
                  </a:cubicBezTo>
                  <a:cubicBezTo>
                    <a:pt x="82940" y="56612"/>
                    <a:pt x="67549" y="56612"/>
                    <a:pt x="50392" y="71095"/>
                  </a:cubicBezTo>
                  <a:lnTo>
                    <a:pt x="67297" y="8260"/>
                  </a:lnTo>
                  <a:close/>
                </a:path>
              </a:pathLst>
            </a:custGeom>
            <a:solidFill>
              <a:srgbClr val="000000"/>
            </a:solidFill>
            <a:ln w="2530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E3BA9A3F-58B1-800C-2E44-7FA7963E26F8}"/>
                </a:ext>
              </a:extLst>
            </p:cNvPr>
            <p:cNvSpPr/>
            <p:nvPr>
              <p:custDataLst>
                <p:tags r:id="rId110"/>
              </p:custDataLst>
            </p:nvPr>
          </p:nvSpPr>
          <p:spPr>
            <a:xfrm>
              <a:off x="7288349" y="4452107"/>
              <a:ext cx="77536" cy="141763"/>
            </a:xfrm>
            <a:custGeom>
              <a:avLst/>
              <a:gdLst>
                <a:gd name="connsiteX0" fmla="*/ 77724 w 77536"/>
                <a:gd name="connsiteY0" fmla="*/ 6300 h 141763"/>
                <a:gd name="connsiteX1" fmla="*/ 70659 w 77536"/>
                <a:gd name="connsiteY1" fmla="*/ 86 h 141763"/>
                <a:gd name="connsiteX2" fmla="*/ 60768 w 77536"/>
                <a:gd name="connsiteY2" fmla="*/ 9079 h 141763"/>
                <a:gd name="connsiteX3" fmla="*/ 67833 w 77536"/>
                <a:gd name="connsiteY3" fmla="*/ 15293 h 141763"/>
                <a:gd name="connsiteX4" fmla="*/ 77724 w 77536"/>
                <a:gd name="connsiteY4" fmla="*/ 6300 h 141763"/>
                <a:gd name="connsiteX5" fmla="*/ 40280 w 77536"/>
                <a:gd name="connsiteY5" fmla="*/ 116505 h 141763"/>
                <a:gd name="connsiteX6" fmla="*/ 17496 w 77536"/>
                <a:gd name="connsiteY6" fmla="*/ 137271 h 141763"/>
                <a:gd name="connsiteX7" fmla="*/ 11138 w 77536"/>
                <a:gd name="connsiteY7" fmla="*/ 136290 h 141763"/>
                <a:gd name="connsiteX8" fmla="*/ 17143 w 77536"/>
                <a:gd name="connsiteY8" fmla="*/ 127951 h 141763"/>
                <a:gd name="connsiteX9" fmla="*/ 10255 w 77536"/>
                <a:gd name="connsiteY9" fmla="*/ 121901 h 141763"/>
                <a:gd name="connsiteX10" fmla="*/ 187 w 77536"/>
                <a:gd name="connsiteY10" fmla="*/ 131548 h 141763"/>
                <a:gd name="connsiteX11" fmla="*/ 17673 w 77536"/>
                <a:gd name="connsiteY11" fmla="*/ 141849 h 141763"/>
                <a:gd name="connsiteX12" fmla="*/ 54410 w 77536"/>
                <a:gd name="connsiteY12" fmla="*/ 116015 h 141763"/>
                <a:gd name="connsiteX13" fmla="*/ 70306 w 77536"/>
                <a:gd name="connsiteY13" fmla="*/ 57478 h 141763"/>
                <a:gd name="connsiteX14" fmla="*/ 71189 w 77536"/>
                <a:gd name="connsiteY14" fmla="*/ 51755 h 141763"/>
                <a:gd name="connsiteX15" fmla="*/ 52291 w 77536"/>
                <a:gd name="connsiteY15" fmla="*/ 36385 h 141763"/>
                <a:gd name="connsiteX16" fmla="*/ 21382 w 77536"/>
                <a:gd name="connsiteY16" fmla="*/ 61402 h 141763"/>
                <a:gd name="connsiteX17" fmla="*/ 24385 w 77536"/>
                <a:gd name="connsiteY17" fmla="*/ 63528 h 141763"/>
                <a:gd name="connsiteX18" fmla="*/ 27917 w 77536"/>
                <a:gd name="connsiteY18" fmla="*/ 60585 h 141763"/>
                <a:gd name="connsiteX19" fmla="*/ 51761 w 77536"/>
                <a:gd name="connsiteY19" fmla="*/ 40964 h 141763"/>
                <a:gd name="connsiteX20" fmla="*/ 57766 w 77536"/>
                <a:gd name="connsiteY20" fmla="*/ 48976 h 141763"/>
                <a:gd name="connsiteX21" fmla="*/ 57236 w 77536"/>
                <a:gd name="connsiteY21" fmla="*/ 53881 h 141763"/>
                <a:gd name="connsiteX22" fmla="*/ 40280 w 77536"/>
                <a:gd name="connsiteY22" fmla="*/ 11650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724" y="6300"/>
                  </a:moveTo>
                  <a:cubicBezTo>
                    <a:pt x="77724" y="3520"/>
                    <a:pt x="75428" y="86"/>
                    <a:pt x="70659" y="86"/>
                  </a:cubicBezTo>
                  <a:cubicBezTo>
                    <a:pt x="65537" y="86"/>
                    <a:pt x="60768" y="4664"/>
                    <a:pt x="60768" y="9079"/>
                  </a:cubicBezTo>
                  <a:cubicBezTo>
                    <a:pt x="60768" y="11695"/>
                    <a:pt x="62888" y="15293"/>
                    <a:pt x="67833" y="15293"/>
                  </a:cubicBezTo>
                  <a:cubicBezTo>
                    <a:pt x="72602" y="15293"/>
                    <a:pt x="77724" y="11041"/>
                    <a:pt x="77724" y="6300"/>
                  </a:cubicBezTo>
                  <a:close/>
                  <a:moveTo>
                    <a:pt x="40280" y="116505"/>
                  </a:moveTo>
                  <a:cubicBezTo>
                    <a:pt x="37278" y="127787"/>
                    <a:pt x="27917" y="137271"/>
                    <a:pt x="17496" y="137271"/>
                  </a:cubicBezTo>
                  <a:cubicBezTo>
                    <a:pt x="15200" y="137271"/>
                    <a:pt x="13081" y="136944"/>
                    <a:pt x="11138" y="136290"/>
                  </a:cubicBezTo>
                  <a:cubicBezTo>
                    <a:pt x="15730" y="134328"/>
                    <a:pt x="17143" y="130404"/>
                    <a:pt x="17143" y="127951"/>
                  </a:cubicBezTo>
                  <a:cubicBezTo>
                    <a:pt x="17143" y="124027"/>
                    <a:pt x="13787" y="121901"/>
                    <a:pt x="10255" y="121901"/>
                  </a:cubicBezTo>
                  <a:cubicBezTo>
                    <a:pt x="4780" y="121901"/>
                    <a:pt x="187" y="126316"/>
                    <a:pt x="187" y="131548"/>
                  </a:cubicBezTo>
                  <a:cubicBezTo>
                    <a:pt x="187" y="137762"/>
                    <a:pt x="7076" y="141849"/>
                    <a:pt x="17673" y="141849"/>
                  </a:cubicBezTo>
                  <a:cubicBezTo>
                    <a:pt x="28270" y="141849"/>
                    <a:pt x="48935" y="135963"/>
                    <a:pt x="54410" y="116015"/>
                  </a:cubicBezTo>
                  <a:lnTo>
                    <a:pt x="70306" y="57478"/>
                  </a:lnTo>
                  <a:cubicBezTo>
                    <a:pt x="70836" y="55680"/>
                    <a:pt x="71189" y="54208"/>
                    <a:pt x="71189" y="51755"/>
                  </a:cubicBezTo>
                  <a:cubicBezTo>
                    <a:pt x="71189" y="42762"/>
                    <a:pt x="62888" y="36385"/>
                    <a:pt x="52291" y="36385"/>
                  </a:cubicBezTo>
                  <a:cubicBezTo>
                    <a:pt x="32686" y="36385"/>
                    <a:pt x="21382" y="59113"/>
                    <a:pt x="21382" y="61402"/>
                  </a:cubicBezTo>
                  <a:cubicBezTo>
                    <a:pt x="21382" y="63528"/>
                    <a:pt x="23855" y="63528"/>
                    <a:pt x="24385" y="63528"/>
                  </a:cubicBezTo>
                  <a:cubicBezTo>
                    <a:pt x="26504" y="63528"/>
                    <a:pt x="26681" y="63037"/>
                    <a:pt x="27917" y="60585"/>
                  </a:cubicBezTo>
                  <a:cubicBezTo>
                    <a:pt x="32332" y="51101"/>
                    <a:pt x="41517" y="40964"/>
                    <a:pt x="51761" y="40964"/>
                  </a:cubicBezTo>
                  <a:cubicBezTo>
                    <a:pt x="56176" y="40964"/>
                    <a:pt x="57766" y="43743"/>
                    <a:pt x="57766" y="48976"/>
                  </a:cubicBezTo>
                  <a:cubicBezTo>
                    <a:pt x="57766" y="50774"/>
                    <a:pt x="57413" y="53063"/>
                    <a:pt x="57236" y="53881"/>
                  </a:cubicBezTo>
                  <a:lnTo>
                    <a:pt x="40280" y="116505"/>
                  </a:lnTo>
                  <a:close/>
                </a:path>
              </a:pathLst>
            </a:custGeom>
            <a:solidFill>
              <a:srgbClr val="000000"/>
            </a:solidFill>
            <a:ln w="2530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4DD1BDD6-D5BB-AAB6-B148-FCF0AF197AE3}"/>
                </a:ext>
              </a:extLst>
            </p:cNvPr>
            <p:cNvSpPr/>
            <p:nvPr>
              <p:custDataLst>
                <p:tags r:id="rId111"/>
              </p:custDataLst>
            </p:nvPr>
          </p:nvSpPr>
          <p:spPr>
            <a:xfrm>
              <a:off x="7424028" y="4389297"/>
              <a:ext cx="167789" cy="155567"/>
            </a:xfrm>
            <a:custGeom>
              <a:avLst/>
              <a:gdLst>
                <a:gd name="connsiteX0" fmla="*/ 89260 w 167789"/>
                <a:gd name="connsiteY0" fmla="*/ 82540 h 155567"/>
                <a:gd name="connsiteX1" fmla="*/ 159656 w 167789"/>
                <a:gd name="connsiteY1" fmla="*/ 82540 h 155567"/>
                <a:gd name="connsiteX2" fmla="*/ 167982 w 167789"/>
                <a:gd name="connsiteY2" fmla="*/ 77869 h 155567"/>
                <a:gd name="connsiteX3" fmla="*/ 159656 w 167789"/>
                <a:gd name="connsiteY3" fmla="*/ 73197 h 155567"/>
                <a:gd name="connsiteX4" fmla="*/ 89260 w 167789"/>
                <a:gd name="connsiteY4" fmla="*/ 73197 h 155567"/>
                <a:gd name="connsiteX5" fmla="*/ 89260 w 167789"/>
                <a:gd name="connsiteY5" fmla="*/ 7793 h 155567"/>
                <a:gd name="connsiteX6" fmla="*/ 84213 w 167789"/>
                <a:gd name="connsiteY6" fmla="*/ 85 h 155567"/>
                <a:gd name="connsiteX7" fmla="*/ 79167 w 167789"/>
                <a:gd name="connsiteY7" fmla="*/ 7793 h 155567"/>
                <a:gd name="connsiteX8" fmla="*/ 79167 w 167789"/>
                <a:gd name="connsiteY8" fmla="*/ 73197 h 155567"/>
                <a:gd name="connsiteX9" fmla="*/ 8519 w 167789"/>
                <a:gd name="connsiteY9" fmla="*/ 73197 h 155567"/>
                <a:gd name="connsiteX10" fmla="*/ 192 w 167789"/>
                <a:gd name="connsiteY10" fmla="*/ 77869 h 155567"/>
                <a:gd name="connsiteX11" fmla="*/ 8519 w 167789"/>
                <a:gd name="connsiteY11" fmla="*/ 82540 h 155567"/>
                <a:gd name="connsiteX12" fmla="*/ 79167 w 167789"/>
                <a:gd name="connsiteY12" fmla="*/ 82540 h 155567"/>
                <a:gd name="connsiteX13" fmla="*/ 79167 w 167789"/>
                <a:gd name="connsiteY13" fmla="*/ 147944 h 155567"/>
                <a:gd name="connsiteX14" fmla="*/ 84213 w 167789"/>
                <a:gd name="connsiteY14" fmla="*/ 155653 h 155567"/>
                <a:gd name="connsiteX15" fmla="*/ 89260 w 167789"/>
                <a:gd name="connsiteY15" fmla="*/ 147944 h 155567"/>
                <a:gd name="connsiteX16" fmla="*/ 89260 w 167789"/>
                <a:gd name="connsiteY16" fmla="*/ 82540 h 1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789" h="155567">
                  <a:moveTo>
                    <a:pt x="89260" y="82540"/>
                  </a:moveTo>
                  <a:lnTo>
                    <a:pt x="159656" y="82540"/>
                  </a:lnTo>
                  <a:cubicBezTo>
                    <a:pt x="163188" y="82540"/>
                    <a:pt x="167982" y="82540"/>
                    <a:pt x="167982" y="77869"/>
                  </a:cubicBezTo>
                  <a:cubicBezTo>
                    <a:pt x="167982" y="73197"/>
                    <a:pt x="163188" y="73197"/>
                    <a:pt x="159656" y="73197"/>
                  </a:cubicBezTo>
                  <a:lnTo>
                    <a:pt x="89260" y="73197"/>
                  </a:lnTo>
                  <a:lnTo>
                    <a:pt x="89260" y="7793"/>
                  </a:lnTo>
                  <a:cubicBezTo>
                    <a:pt x="89260" y="4523"/>
                    <a:pt x="89260" y="85"/>
                    <a:pt x="84213" y="85"/>
                  </a:cubicBezTo>
                  <a:cubicBezTo>
                    <a:pt x="79167" y="85"/>
                    <a:pt x="79167" y="4523"/>
                    <a:pt x="79167" y="7793"/>
                  </a:cubicBezTo>
                  <a:lnTo>
                    <a:pt x="79167" y="73197"/>
                  </a:lnTo>
                  <a:lnTo>
                    <a:pt x="8519" y="73197"/>
                  </a:lnTo>
                  <a:cubicBezTo>
                    <a:pt x="4986" y="73197"/>
                    <a:pt x="192" y="73197"/>
                    <a:pt x="192" y="77869"/>
                  </a:cubicBezTo>
                  <a:cubicBezTo>
                    <a:pt x="192" y="82540"/>
                    <a:pt x="4986" y="82540"/>
                    <a:pt x="8519" y="82540"/>
                  </a:cubicBezTo>
                  <a:lnTo>
                    <a:pt x="79167" y="82540"/>
                  </a:lnTo>
                  <a:lnTo>
                    <a:pt x="79167" y="147944"/>
                  </a:lnTo>
                  <a:cubicBezTo>
                    <a:pt x="79167" y="151215"/>
                    <a:pt x="79167" y="155653"/>
                    <a:pt x="84213" y="155653"/>
                  </a:cubicBezTo>
                  <a:cubicBezTo>
                    <a:pt x="89260" y="155653"/>
                    <a:pt x="89260" y="151215"/>
                    <a:pt x="89260" y="147944"/>
                  </a:cubicBezTo>
                  <a:lnTo>
                    <a:pt x="89260" y="82540"/>
                  </a:lnTo>
                  <a:close/>
                </a:path>
              </a:pathLst>
            </a:custGeom>
            <a:solidFill>
              <a:srgbClr val="000000"/>
            </a:solidFill>
            <a:ln w="2530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5C24775F-963C-2E22-846A-67692D087E78}"/>
                </a:ext>
              </a:extLst>
            </p:cNvPr>
            <p:cNvSpPr/>
            <p:nvPr>
              <p:custDataLst>
                <p:tags r:id="rId112"/>
              </p:custDataLst>
            </p:nvPr>
          </p:nvSpPr>
          <p:spPr>
            <a:xfrm>
              <a:off x="7633993" y="4363369"/>
              <a:ext cx="147352" cy="163977"/>
            </a:xfrm>
            <a:custGeom>
              <a:avLst/>
              <a:gdLst>
                <a:gd name="connsiteX0" fmla="*/ 67317 w 147352"/>
                <a:gd name="connsiteY0" fmla="*/ 8260 h 163977"/>
                <a:gd name="connsiteX1" fmla="*/ 68326 w 147352"/>
                <a:gd name="connsiteY1" fmla="*/ 4289 h 163977"/>
                <a:gd name="connsiteX2" fmla="*/ 62775 w 147352"/>
                <a:gd name="connsiteY2" fmla="*/ 85 h 163977"/>
                <a:gd name="connsiteX3" fmla="*/ 61009 w 147352"/>
                <a:gd name="connsiteY3" fmla="*/ 318 h 163977"/>
                <a:gd name="connsiteX4" fmla="*/ 28460 w 147352"/>
                <a:gd name="connsiteY4" fmla="*/ 1720 h 163977"/>
                <a:gd name="connsiteX5" fmla="*/ 20386 w 147352"/>
                <a:gd name="connsiteY5" fmla="*/ 8727 h 163977"/>
                <a:gd name="connsiteX6" fmla="*/ 26946 w 147352"/>
                <a:gd name="connsiteY6" fmla="*/ 12932 h 163977"/>
                <a:gd name="connsiteX7" fmla="*/ 37543 w 147352"/>
                <a:gd name="connsiteY7" fmla="*/ 13399 h 163977"/>
                <a:gd name="connsiteX8" fmla="*/ 1210 w 147352"/>
                <a:gd name="connsiteY8" fmla="*/ 148178 h 163977"/>
                <a:gd name="connsiteX9" fmla="*/ 201 w 147352"/>
                <a:gd name="connsiteY9" fmla="*/ 153550 h 163977"/>
                <a:gd name="connsiteX10" fmla="*/ 12312 w 147352"/>
                <a:gd name="connsiteY10" fmla="*/ 164062 h 163977"/>
                <a:gd name="connsiteX11" fmla="*/ 28712 w 147352"/>
                <a:gd name="connsiteY11" fmla="*/ 150981 h 163977"/>
                <a:gd name="connsiteX12" fmla="*/ 43851 w 147352"/>
                <a:gd name="connsiteY12" fmla="*/ 95621 h 163977"/>
                <a:gd name="connsiteX13" fmla="*/ 48898 w 147352"/>
                <a:gd name="connsiteY13" fmla="*/ 86044 h 163977"/>
                <a:gd name="connsiteX14" fmla="*/ 86493 w 147352"/>
                <a:gd name="connsiteY14" fmla="*/ 65021 h 163977"/>
                <a:gd name="connsiteX15" fmla="*/ 99108 w 147352"/>
                <a:gd name="connsiteY15" fmla="*/ 78803 h 163977"/>
                <a:gd name="connsiteX16" fmla="*/ 83212 w 147352"/>
                <a:gd name="connsiteY16" fmla="*/ 131126 h 163977"/>
                <a:gd name="connsiteX17" fmla="*/ 79680 w 147352"/>
                <a:gd name="connsiteY17" fmla="*/ 143039 h 163977"/>
                <a:gd name="connsiteX18" fmla="*/ 108192 w 147352"/>
                <a:gd name="connsiteY18" fmla="*/ 164062 h 163977"/>
                <a:gd name="connsiteX19" fmla="*/ 147553 w 147352"/>
                <a:gd name="connsiteY19" fmla="*/ 127622 h 163977"/>
                <a:gd name="connsiteX20" fmla="*/ 141497 w 147352"/>
                <a:gd name="connsiteY20" fmla="*/ 124352 h 163977"/>
                <a:gd name="connsiteX21" fmla="*/ 135694 w 147352"/>
                <a:gd name="connsiteY21" fmla="*/ 127389 h 163977"/>
                <a:gd name="connsiteX22" fmla="*/ 109706 w 147352"/>
                <a:gd name="connsiteY22" fmla="*/ 155653 h 163977"/>
                <a:gd name="connsiteX23" fmla="*/ 105416 w 147352"/>
                <a:gd name="connsiteY23" fmla="*/ 150747 h 163977"/>
                <a:gd name="connsiteX24" fmla="*/ 109706 w 147352"/>
                <a:gd name="connsiteY24" fmla="*/ 135564 h 163977"/>
                <a:gd name="connsiteX25" fmla="*/ 126106 w 147352"/>
                <a:gd name="connsiteY25" fmla="*/ 83708 h 163977"/>
                <a:gd name="connsiteX26" fmla="*/ 88511 w 147352"/>
                <a:gd name="connsiteY26" fmla="*/ 56612 h 163977"/>
                <a:gd name="connsiteX27" fmla="*/ 50411 w 147352"/>
                <a:gd name="connsiteY27" fmla="*/ 71095 h 163977"/>
                <a:gd name="connsiteX28" fmla="*/ 67317 w 147352"/>
                <a:gd name="connsiteY28" fmla="*/ 826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352" h="163977">
                  <a:moveTo>
                    <a:pt x="67317" y="8260"/>
                  </a:moveTo>
                  <a:cubicBezTo>
                    <a:pt x="68326" y="4990"/>
                    <a:pt x="68326" y="4523"/>
                    <a:pt x="68326" y="4289"/>
                  </a:cubicBezTo>
                  <a:cubicBezTo>
                    <a:pt x="68326" y="1253"/>
                    <a:pt x="65550" y="85"/>
                    <a:pt x="62775" y="85"/>
                  </a:cubicBezTo>
                  <a:cubicBezTo>
                    <a:pt x="61766" y="85"/>
                    <a:pt x="61513" y="85"/>
                    <a:pt x="61009" y="318"/>
                  </a:cubicBezTo>
                  <a:lnTo>
                    <a:pt x="28460" y="1720"/>
                  </a:lnTo>
                  <a:cubicBezTo>
                    <a:pt x="24928" y="1953"/>
                    <a:pt x="20386" y="2187"/>
                    <a:pt x="20386" y="8727"/>
                  </a:cubicBezTo>
                  <a:cubicBezTo>
                    <a:pt x="20386" y="12932"/>
                    <a:pt x="24928" y="12932"/>
                    <a:pt x="26946" y="12932"/>
                  </a:cubicBezTo>
                  <a:cubicBezTo>
                    <a:pt x="29722" y="12932"/>
                    <a:pt x="34263" y="12932"/>
                    <a:pt x="37543" y="13399"/>
                  </a:cubicBezTo>
                  <a:lnTo>
                    <a:pt x="1210" y="148178"/>
                  </a:lnTo>
                  <a:cubicBezTo>
                    <a:pt x="958" y="149112"/>
                    <a:pt x="201" y="152616"/>
                    <a:pt x="201" y="153550"/>
                  </a:cubicBezTo>
                  <a:cubicBezTo>
                    <a:pt x="201" y="159156"/>
                    <a:pt x="4995" y="164062"/>
                    <a:pt x="12312" y="164062"/>
                  </a:cubicBezTo>
                  <a:cubicBezTo>
                    <a:pt x="13826" y="164062"/>
                    <a:pt x="25180" y="164062"/>
                    <a:pt x="28712" y="150981"/>
                  </a:cubicBezTo>
                  <a:lnTo>
                    <a:pt x="43851" y="95621"/>
                  </a:lnTo>
                  <a:cubicBezTo>
                    <a:pt x="45113" y="91183"/>
                    <a:pt x="45113" y="90716"/>
                    <a:pt x="48898" y="86044"/>
                  </a:cubicBezTo>
                  <a:cubicBezTo>
                    <a:pt x="52935" y="80905"/>
                    <a:pt x="65550" y="65021"/>
                    <a:pt x="86493" y="65021"/>
                  </a:cubicBezTo>
                  <a:cubicBezTo>
                    <a:pt x="93053" y="65021"/>
                    <a:pt x="99108" y="67357"/>
                    <a:pt x="99108" y="78803"/>
                  </a:cubicBezTo>
                  <a:cubicBezTo>
                    <a:pt x="99108" y="92351"/>
                    <a:pt x="88006" y="119681"/>
                    <a:pt x="83212" y="131126"/>
                  </a:cubicBezTo>
                  <a:cubicBezTo>
                    <a:pt x="80437" y="137433"/>
                    <a:pt x="79680" y="139068"/>
                    <a:pt x="79680" y="143039"/>
                  </a:cubicBezTo>
                  <a:cubicBezTo>
                    <a:pt x="79680" y="156587"/>
                    <a:pt x="94314" y="164062"/>
                    <a:pt x="108192" y="164062"/>
                  </a:cubicBezTo>
                  <a:cubicBezTo>
                    <a:pt x="134937" y="164062"/>
                    <a:pt x="147553" y="132294"/>
                    <a:pt x="147553" y="127622"/>
                  </a:cubicBezTo>
                  <a:cubicBezTo>
                    <a:pt x="147553" y="124352"/>
                    <a:pt x="143768" y="124352"/>
                    <a:pt x="141497" y="124352"/>
                  </a:cubicBezTo>
                  <a:cubicBezTo>
                    <a:pt x="138470" y="124352"/>
                    <a:pt x="136703" y="124352"/>
                    <a:pt x="135694" y="127389"/>
                  </a:cubicBezTo>
                  <a:cubicBezTo>
                    <a:pt x="127620" y="153317"/>
                    <a:pt x="113743" y="155653"/>
                    <a:pt x="109706" y="155653"/>
                  </a:cubicBezTo>
                  <a:cubicBezTo>
                    <a:pt x="107939" y="155653"/>
                    <a:pt x="105416" y="155653"/>
                    <a:pt x="105416" y="150747"/>
                  </a:cubicBezTo>
                  <a:cubicBezTo>
                    <a:pt x="105416" y="145609"/>
                    <a:pt x="108192" y="139302"/>
                    <a:pt x="109706" y="135564"/>
                  </a:cubicBezTo>
                  <a:cubicBezTo>
                    <a:pt x="114500" y="124119"/>
                    <a:pt x="126106" y="96789"/>
                    <a:pt x="126106" y="83708"/>
                  </a:cubicBezTo>
                  <a:cubicBezTo>
                    <a:pt x="126106" y="62218"/>
                    <a:pt x="106678" y="56612"/>
                    <a:pt x="88511" y="56612"/>
                  </a:cubicBezTo>
                  <a:cubicBezTo>
                    <a:pt x="82960" y="56612"/>
                    <a:pt x="67569" y="56612"/>
                    <a:pt x="50411" y="71095"/>
                  </a:cubicBezTo>
                  <a:lnTo>
                    <a:pt x="67317" y="8260"/>
                  </a:lnTo>
                  <a:close/>
                </a:path>
              </a:pathLst>
            </a:custGeom>
            <a:solidFill>
              <a:srgbClr val="000000"/>
            </a:solidFill>
            <a:ln w="2530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E9DEA4FB-F92B-0C30-08C3-720362512B2C}"/>
                </a:ext>
              </a:extLst>
            </p:cNvPr>
            <p:cNvSpPr/>
            <p:nvPr>
              <p:custDataLst>
                <p:tags r:id="rId113"/>
              </p:custDataLst>
            </p:nvPr>
          </p:nvSpPr>
          <p:spPr>
            <a:xfrm>
              <a:off x="7797416" y="4318499"/>
              <a:ext cx="131935" cy="110532"/>
            </a:xfrm>
            <a:custGeom>
              <a:avLst/>
              <a:gdLst>
                <a:gd name="connsiteX0" fmla="*/ 78450 w 131935"/>
                <a:gd name="connsiteY0" fmla="*/ 11690 h 110532"/>
                <a:gd name="connsiteX1" fmla="*/ 83926 w 131935"/>
                <a:gd name="connsiteY1" fmla="*/ 6130 h 110532"/>
                <a:gd name="connsiteX2" fmla="*/ 94523 w 131935"/>
                <a:gd name="connsiteY2" fmla="*/ 5967 h 110532"/>
                <a:gd name="connsiteX3" fmla="*/ 114304 w 131935"/>
                <a:gd name="connsiteY3" fmla="*/ 7275 h 110532"/>
                <a:gd name="connsiteX4" fmla="*/ 122606 w 131935"/>
                <a:gd name="connsiteY4" fmla="*/ 20192 h 110532"/>
                <a:gd name="connsiteX5" fmla="*/ 121369 w 131935"/>
                <a:gd name="connsiteY5" fmla="*/ 33437 h 110532"/>
                <a:gd name="connsiteX6" fmla="*/ 121016 w 131935"/>
                <a:gd name="connsiteY6" fmla="*/ 35235 h 110532"/>
                <a:gd name="connsiteX7" fmla="*/ 124018 w 131935"/>
                <a:gd name="connsiteY7" fmla="*/ 37688 h 110532"/>
                <a:gd name="connsiteX8" fmla="*/ 127374 w 131935"/>
                <a:gd name="connsiteY8" fmla="*/ 33600 h 110532"/>
                <a:gd name="connsiteX9" fmla="*/ 132143 w 131935"/>
                <a:gd name="connsiteY9" fmla="*/ 2370 h 110532"/>
                <a:gd name="connsiteX10" fmla="*/ 126844 w 131935"/>
                <a:gd name="connsiteY10" fmla="*/ 81 h 110532"/>
                <a:gd name="connsiteX11" fmla="*/ 18223 w 131935"/>
                <a:gd name="connsiteY11" fmla="*/ 81 h 110532"/>
                <a:gd name="connsiteX12" fmla="*/ 12218 w 131935"/>
                <a:gd name="connsiteY12" fmla="*/ 3514 h 110532"/>
                <a:gd name="connsiteX13" fmla="*/ 1090 w 131935"/>
                <a:gd name="connsiteY13" fmla="*/ 32456 h 110532"/>
                <a:gd name="connsiteX14" fmla="*/ 207 w 131935"/>
                <a:gd name="connsiteY14" fmla="*/ 35399 h 110532"/>
                <a:gd name="connsiteX15" fmla="*/ 3210 w 131935"/>
                <a:gd name="connsiteY15" fmla="*/ 37688 h 110532"/>
                <a:gd name="connsiteX16" fmla="*/ 6919 w 131935"/>
                <a:gd name="connsiteY16" fmla="*/ 33764 h 110532"/>
                <a:gd name="connsiteX17" fmla="*/ 49838 w 131935"/>
                <a:gd name="connsiteY17" fmla="*/ 5967 h 110532"/>
                <a:gd name="connsiteX18" fmla="*/ 57256 w 131935"/>
                <a:gd name="connsiteY18" fmla="*/ 5967 h 110532"/>
                <a:gd name="connsiteX19" fmla="*/ 62731 w 131935"/>
                <a:gd name="connsiteY19" fmla="*/ 7602 h 110532"/>
                <a:gd name="connsiteX20" fmla="*/ 62025 w 131935"/>
                <a:gd name="connsiteY20" fmla="*/ 11036 h 110532"/>
                <a:gd name="connsiteX21" fmla="*/ 38711 w 131935"/>
                <a:gd name="connsiteY21" fmla="*/ 97042 h 110532"/>
                <a:gd name="connsiteX22" fmla="*/ 18046 w 131935"/>
                <a:gd name="connsiteY22" fmla="*/ 104727 h 110532"/>
                <a:gd name="connsiteX23" fmla="*/ 10098 w 131935"/>
                <a:gd name="connsiteY23" fmla="*/ 108324 h 110532"/>
                <a:gd name="connsiteX24" fmla="*/ 13101 w 131935"/>
                <a:gd name="connsiteY24" fmla="*/ 110613 h 110532"/>
                <a:gd name="connsiteX25" fmla="*/ 28290 w 131935"/>
                <a:gd name="connsiteY25" fmla="*/ 110123 h 110532"/>
                <a:gd name="connsiteX26" fmla="*/ 43479 w 131935"/>
                <a:gd name="connsiteY26" fmla="*/ 109959 h 110532"/>
                <a:gd name="connsiteX27" fmla="*/ 59375 w 131935"/>
                <a:gd name="connsiteY27" fmla="*/ 110123 h 110532"/>
                <a:gd name="connsiteX28" fmla="*/ 74211 w 131935"/>
                <a:gd name="connsiteY28" fmla="*/ 110613 h 110532"/>
                <a:gd name="connsiteX29" fmla="*/ 78274 w 131935"/>
                <a:gd name="connsiteY29" fmla="*/ 107016 h 110532"/>
                <a:gd name="connsiteX30" fmla="*/ 71032 w 131935"/>
                <a:gd name="connsiteY30" fmla="*/ 104727 h 110532"/>
                <a:gd name="connsiteX31" fmla="*/ 60788 w 131935"/>
                <a:gd name="connsiteY31" fmla="*/ 104400 h 110532"/>
                <a:gd name="connsiteX32" fmla="*/ 54430 w 131935"/>
                <a:gd name="connsiteY32" fmla="*/ 101293 h 110532"/>
                <a:gd name="connsiteX33" fmla="*/ 55136 w 131935"/>
                <a:gd name="connsiteY33" fmla="*/ 97532 h 110532"/>
                <a:gd name="connsiteX34" fmla="*/ 78450 w 131935"/>
                <a:gd name="connsiteY34" fmla="*/ 11690 h 1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935" h="110532">
                  <a:moveTo>
                    <a:pt x="78450" y="11690"/>
                  </a:moveTo>
                  <a:cubicBezTo>
                    <a:pt x="79687" y="6948"/>
                    <a:pt x="80040" y="6457"/>
                    <a:pt x="83926" y="6130"/>
                  </a:cubicBezTo>
                  <a:cubicBezTo>
                    <a:pt x="84809" y="5967"/>
                    <a:pt x="90990" y="5967"/>
                    <a:pt x="94523" y="5967"/>
                  </a:cubicBezTo>
                  <a:cubicBezTo>
                    <a:pt x="105297" y="5967"/>
                    <a:pt x="109889" y="5967"/>
                    <a:pt x="114304" y="7275"/>
                  </a:cubicBezTo>
                  <a:cubicBezTo>
                    <a:pt x="122252" y="9564"/>
                    <a:pt x="122606" y="14306"/>
                    <a:pt x="122606" y="20192"/>
                  </a:cubicBezTo>
                  <a:cubicBezTo>
                    <a:pt x="122606" y="22808"/>
                    <a:pt x="122606" y="24934"/>
                    <a:pt x="121369" y="33437"/>
                  </a:cubicBezTo>
                  <a:lnTo>
                    <a:pt x="121016" y="35235"/>
                  </a:lnTo>
                  <a:cubicBezTo>
                    <a:pt x="121016" y="36870"/>
                    <a:pt x="122252" y="37688"/>
                    <a:pt x="124018" y="37688"/>
                  </a:cubicBezTo>
                  <a:cubicBezTo>
                    <a:pt x="126668" y="37688"/>
                    <a:pt x="127021" y="36216"/>
                    <a:pt x="127374" y="33600"/>
                  </a:cubicBezTo>
                  <a:lnTo>
                    <a:pt x="132143" y="2370"/>
                  </a:lnTo>
                  <a:cubicBezTo>
                    <a:pt x="132143" y="81"/>
                    <a:pt x="130024" y="81"/>
                    <a:pt x="126844" y="81"/>
                  </a:cubicBezTo>
                  <a:lnTo>
                    <a:pt x="18223" y="81"/>
                  </a:lnTo>
                  <a:cubicBezTo>
                    <a:pt x="13807" y="81"/>
                    <a:pt x="13454" y="81"/>
                    <a:pt x="12218" y="3514"/>
                  </a:cubicBezTo>
                  <a:lnTo>
                    <a:pt x="1090" y="32456"/>
                  </a:lnTo>
                  <a:cubicBezTo>
                    <a:pt x="914" y="33110"/>
                    <a:pt x="207" y="34581"/>
                    <a:pt x="207" y="35399"/>
                  </a:cubicBezTo>
                  <a:cubicBezTo>
                    <a:pt x="207" y="36053"/>
                    <a:pt x="561" y="37688"/>
                    <a:pt x="3210" y="37688"/>
                  </a:cubicBezTo>
                  <a:cubicBezTo>
                    <a:pt x="5506" y="37688"/>
                    <a:pt x="5859" y="36870"/>
                    <a:pt x="6919" y="33764"/>
                  </a:cubicBezTo>
                  <a:cubicBezTo>
                    <a:pt x="17163" y="7602"/>
                    <a:pt x="22991" y="5967"/>
                    <a:pt x="49838" y="5967"/>
                  </a:cubicBezTo>
                  <a:lnTo>
                    <a:pt x="57256" y="5967"/>
                  </a:lnTo>
                  <a:cubicBezTo>
                    <a:pt x="62554" y="5967"/>
                    <a:pt x="62731" y="6130"/>
                    <a:pt x="62731" y="7602"/>
                  </a:cubicBezTo>
                  <a:cubicBezTo>
                    <a:pt x="62731" y="7766"/>
                    <a:pt x="62731" y="8583"/>
                    <a:pt x="62025" y="11036"/>
                  </a:cubicBezTo>
                  <a:lnTo>
                    <a:pt x="38711" y="97042"/>
                  </a:lnTo>
                  <a:cubicBezTo>
                    <a:pt x="37121" y="103092"/>
                    <a:pt x="36591" y="104727"/>
                    <a:pt x="18046" y="104727"/>
                  </a:cubicBezTo>
                  <a:cubicBezTo>
                    <a:pt x="11688" y="104727"/>
                    <a:pt x="10098" y="104727"/>
                    <a:pt x="10098" y="108324"/>
                  </a:cubicBezTo>
                  <a:cubicBezTo>
                    <a:pt x="10098" y="108815"/>
                    <a:pt x="10451" y="110613"/>
                    <a:pt x="13101" y="110613"/>
                  </a:cubicBezTo>
                  <a:cubicBezTo>
                    <a:pt x="18046" y="110613"/>
                    <a:pt x="23345" y="110123"/>
                    <a:pt x="28290" y="110123"/>
                  </a:cubicBezTo>
                  <a:cubicBezTo>
                    <a:pt x="33235" y="110123"/>
                    <a:pt x="38534" y="109959"/>
                    <a:pt x="43479" y="109959"/>
                  </a:cubicBezTo>
                  <a:cubicBezTo>
                    <a:pt x="48425" y="109959"/>
                    <a:pt x="54430" y="109959"/>
                    <a:pt x="59375" y="110123"/>
                  </a:cubicBezTo>
                  <a:cubicBezTo>
                    <a:pt x="64144" y="110286"/>
                    <a:pt x="69443" y="110613"/>
                    <a:pt x="74211" y="110613"/>
                  </a:cubicBezTo>
                  <a:cubicBezTo>
                    <a:pt x="75624" y="110613"/>
                    <a:pt x="78274" y="110613"/>
                    <a:pt x="78274" y="107016"/>
                  </a:cubicBezTo>
                  <a:cubicBezTo>
                    <a:pt x="78274" y="104727"/>
                    <a:pt x="76507" y="104727"/>
                    <a:pt x="71032" y="104727"/>
                  </a:cubicBezTo>
                  <a:cubicBezTo>
                    <a:pt x="67676" y="104727"/>
                    <a:pt x="64144" y="104563"/>
                    <a:pt x="60788" y="104400"/>
                  </a:cubicBezTo>
                  <a:cubicBezTo>
                    <a:pt x="54783" y="103909"/>
                    <a:pt x="54430" y="103255"/>
                    <a:pt x="54430" y="101293"/>
                  </a:cubicBezTo>
                  <a:cubicBezTo>
                    <a:pt x="54430" y="100149"/>
                    <a:pt x="54430" y="99822"/>
                    <a:pt x="55136" y="97532"/>
                  </a:cubicBezTo>
                  <a:lnTo>
                    <a:pt x="78450" y="11690"/>
                  </a:lnTo>
                  <a:close/>
                </a:path>
              </a:pathLst>
            </a:custGeom>
            <a:solidFill>
              <a:srgbClr val="000000"/>
            </a:solidFill>
            <a:ln w="2530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3A6014A2-B81C-F81B-81DC-191675400831}"/>
                </a:ext>
              </a:extLst>
            </p:cNvPr>
            <p:cNvSpPr/>
            <p:nvPr>
              <p:custDataLst>
                <p:tags r:id="rId114"/>
              </p:custDataLst>
            </p:nvPr>
          </p:nvSpPr>
          <p:spPr>
            <a:xfrm>
              <a:off x="7789821" y="4474816"/>
              <a:ext cx="77536" cy="141763"/>
            </a:xfrm>
            <a:custGeom>
              <a:avLst/>
              <a:gdLst>
                <a:gd name="connsiteX0" fmla="*/ 77744 w 77536"/>
                <a:gd name="connsiteY0" fmla="*/ 6301 h 141763"/>
                <a:gd name="connsiteX1" fmla="*/ 70679 w 77536"/>
                <a:gd name="connsiteY1" fmla="*/ 87 h 141763"/>
                <a:gd name="connsiteX2" fmla="*/ 60788 w 77536"/>
                <a:gd name="connsiteY2" fmla="*/ 9080 h 141763"/>
                <a:gd name="connsiteX3" fmla="*/ 67853 w 77536"/>
                <a:gd name="connsiteY3" fmla="*/ 15294 h 141763"/>
                <a:gd name="connsiteX4" fmla="*/ 77744 w 77536"/>
                <a:gd name="connsiteY4" fmla="*/ 6301 h 141763"/>
                <a:gd name="connsiteX5" fmla="*/ 40300 w 77536"/>
                <a:gd name="connsiteY5" fmla="*/ 116506 h 141763"/>
                <a:gd name="connsiteX6" fmla="*/ 17516 w 77536"/>
                <a:gd name="connsiteY6" fmla="*/ 137272 h 141763"/>
                <a:gd name="connsiteX7" fmla="*/ 11158 w 77536"/>
                <a:gd name="connsiteY7" fmla="*/ 136291 h 141763"/>
                <a:gd name="connsiteX8" fmla="*/ 17163 w 77536"/>
                <a:gd name="connsiteY8" fmla="*/ 127952 h 141763"/>
                <a:gd name="connsiteX9" fmla="*/ 10275 w 77536"/>
                <a:gd name="connsiteY9" fmla="*/ 121902 h 141763"/>
                <a:gd name="connsiteX10" fmla="*/ 207 w 77536"/>
                <a:gd name="connsiteY10" fmla="*/ 131549 h 141763"/>
                <a:gd name="connsiteX11" fmla="*/ 17693 w 77536"/>
                <a:gd name="connsiteY11" fmla="*/ 141850 h 141763"/>
                <a:gd name="connsiteX12" fmla="*/ 54430 w 77536"/>
                <a:gd name="connsiteY12" fmla="*/ 116016 h 141763"/>
                <a:gd name="connsiteX13" fmla="*/ 70326 w 77536"/>
                <a:gd name="connsiteY13" fmla="*/ 57479 h 141763"/>
                <a:gd name="connsiteX14" fmla="*/ 71209 w 77536"/>
                <a:gd name="connsiteY14" fmla="*/ 51756 h 141763"/>
                <a:gd name="connsiteX15" fmla="*/ 52310 w 77536"/>
                <a:gd name="connsiteY15" fmla="*/ 36386 h 141763"/>
                <a:gd name="connsiteX16" fmla="*/ 21402 w 77536"/>
                <a:gd name="connsiteY16" fmla="*/ 61403 h 141763"/>
                <a:gd name="connsiteX17" fmla="*/ 24404 w 77536"/>
                <a:gd name="connsiteY17" fmla="*/ 63529 h 141763"/>
                <a:gd name="connsiteX18" fmla="*/ 27937 w 77536"/>
                <a:gd name="connsiteY18" fmla="*/ 60586 h 141763"/>
                <a:gd name="connsiteX19" fmla="*/ 51781 w 77536"/>
                <a:gd name="connsiteY19" fmla="*/ 40965 h 141763"/>
                <a:gd name="connsiteX20" fmla="*/ 57786 w 77536"/>
                <a:gd name="connsiteY20" fmla="*/ 48977 h 141763"/>
                <a:gd name="connsiteX21" fmla="*/ 57256 w 77536"/>
                <a:gd name="connsiteY21" fmla="*/ 53882 h 141763"/>
                <a:gd name="connsiteX22" fmla="*/ 40300 w 77536"/>
                <a:gd name="connsiteY22" fmla="*/ 116506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744" y="6301"/>
                  </a:moveTo>
                  <a:cubicBezTo>
                    <a:pt x="77744" y="3521"/>
                    <a:pt x="75448" y="87"/>
                    <a:pt x="70679" y="87"/>
                  </a:cubicBezTo>
                  <a:cubicBezTo>
                    <a:pt x="65557" y="87"/>
                    <a:pt x="60788" y="4665"/>
                    <a:pt x="60788" y="9080"/>
                  </a:cubicBezTo>
                  <a:cubicBezTo>
                    <a:pt x="60788" y="11696"/>
                    <a:pt x="62908" y="15294"/>
                    <a:pt x="67853" y="15294"/>
                  </a:cubicBezTo>
                  <a:cubicBezTo>
                    <a:pt x="72622" y="15294"/>
                    <a:pt x="77744" y="11042"/>
                    <a:pt x="77744" y="6301"/>
                  </a:cubicBezTo>
                  <a:close/>
                  <a:moveTo>
                    <a:pt x="40300" y="116506"/>
                  </a:moveTo>
                  <a:cubicBezTo>
                    <a:pt x="37298" y="127788"/>
                    <a:pt x="27937" y="137272"/>
                    <a:pt x="17516" y="137272"/>
                  </a:cubicBezTo>
                  <a:cubicBezTo>
                    <a:pt x="15220" y="137272"/>
                    <a:pt x="13101" y="136945"/>
                    <a:pt x="11158" y="136291"/>
                  </a:cubicBezTo>
                  <a:cubicBezTo>
                    <a:pt x="15750" y="134329"/>
                    <a:pt x="17163" y="130405"/>
                    <a:pt x="17163" y="127952"/>
                  </a:cubicBezTo>
                  <a:cubicBezTo>
                    <a:pt x="17163" y="124028"/>
                    <a:pt x="13807" y="121902"/>
                    <a:pt x="10275" y="121902"/>
                  </a:cubicBezTo>
                  <a:cubicBezTo>
                    <a:pt x="4799" y="121902"/>
                    <a:pt x="207" y="126317"/>
                    <a:pt x="207" y="131549"/>
                  </a:cubicBezTo>
                  <a:cubicBezTo>
                    <a:pt x="207" y="137763"/>
                    <a:pt x="7095" y="141850"/>
                    <a:pt x="17693" y="141850"/>
                  </a:cubicBezTo>
                  <a:cubicBezTo>
                    <a:pt x="28290" y="141850"/>
                    <a:pt x="48955" y="135964"/>
                    <a:pt x="54430" y="116016"/>
                  </a:cubicBezTo>
                  <a:lnTo>
                    <a:pt x="70326" y="57479"/>
                  </a:lnTo>
                  <a:cubicBezTo>
                    <a:pt x="70856" y="55681"/>
                    <a:pt x="71209" y="54209"/>
                    <a:pt x="71209" y="51756"/>
                  </a:cubicBezTo>
                  <a:cubicBezTo>
                    <a:pt x="71209" y="42763"/>
                    <a:pt x="62908" y="36386"/>
                    <a:pt x="52310" y="36386"/>
                  </a:cubicBezTo>
                  <a:cubicBezTo>
                    <a:pt x="32706" y="36386"/>
                    <a:pt x="21402" y="59114"/>
                    <a:pt x="21402" y="61403"/>
                  </a:cubicBezTo>
                  <a:cubicBezTo>
                    <a:pt x="21402" y="63529"/>
                    <a:pt x="23874" y="63529"/>
                    <a:pt x="24404" y="63529"/>
                  </a:cubicBezTo>
                  <a:cubicBezTo>
                    <a:pt x="26524" y="63529"/>
                    <a:pt x="26700" y="63038"/>
                    <a:pt x="27937" y="60586"/>
                  </a:cubicBezTo>
                  <a:cubicBezTo>
                    <a:pt x="32352" y="51102"/>
                    <a:pt x="41537" y="40965"/>
                    <a:pt x="51781" y="40965"/>
                  </a:cubicBezTo>
                  <a:cubicBezTo>
                    <a:pt x="56196" y="40965"/>
                    <a:pt x="57786" y="43744"/>
                    <a:pt x="57786" y="48977"/>
                  </a:cubicBezTo>
                  <a:cubicBezTo>
                    <a:pt x="57786" y="50775"/>
                    <a:pt x="57432" y="53064"/>
                    <a:pt x="57256" y="53882"/>
                  </a:cubicBezTo>
                  <a:lnTo>
                    <a:pt x="40300" y="116506"/>
                  </a:lnTo>
                  <a:close/>
                </a:path>
              </a:pathLst>
            </a:custGeom>
            <a:solidFill>
              <a:srgbClr val="000000"/>
            </a:solidFill>
            <a:ln w="2530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AB1DA0F3-8B6B-8371-9BFC-4F60BB69A102}"/>
                </a:ext>
              </a:extLst>
            </p:cNvPr>
            <p:cNvSpPr/>
            <p:nvPr>
              <p:custDataLst>
                <p:tags r:id="rId115"/>
              </p:custDataLst>
            </p:nvPr>
          </p:nvSpPr>
          <p:spPr>
            <a:xfrm>
              <a:off x="7965171" y="4365237"/>
              <a:ext cx="288144" cy="164210"/>
            </a:xfrm>
            <a:custGeom>
              <a:avLst/>
              <a:gdLst>
                <a:gd name="connsiteX0" fmla="*/ 258837 w 288144"/>
                <a:gd name="connsiteY0" fmla="*/ 19939 h 164210"/>
                <a:gd name="connsiteX1" fmla="*/ 280788 w 288144"/>
                <a:gd name="connsiteY1" fmla="*/ 11063 h 164210"/>
                <a:gd name="connsiteX2" fmla="*/ 288358 w 288144"/>
                <a:gd name="connsiteY2" fmla="*/ 4289 h 164210"/>
                <a:gd name="connsiteX3" fmla="*/ 283816 w 288144"/>
                <a:gd name="connsiteY3" fmla="*/ 85 h 164210"/>
                <a:gd name="connsiteX4" fmla="*/ 262369 w 288144"/>
                <a:gd name="connsiteY4" fmla="*/ 785 h 164210"/>
                <a:gd name="connsiteX5" fmla="*/ 233353 w 288144"/>
                <a:gd name="connsiteY5" fmla="*/ 85 h 164210"/>
                <a:gd name="connsiteX6" fmla="*/ 226541 w 288144"/>
                <a:gd name="connsiteY6" fmla="*/ 6859 h 164210"/>
                <a:gd name="connsiteX7" fmla="*/ 232848 w 288144"/>
                <a:gd name="connsiteY7" fmla="*/ 11063 h 164210"/>
                <a:gd name="connsiteX8" fmla="*/ 250510 w 288144"/>
                <a:gd name="connsiteY8" fmla="*/ 13633 h 164210"/>
                <a:gd name="connsiteX9" fmla="*/ 177591 w 288144"/>
                <a:gd name="connsiteY9" fmla="*/ 120381 h 164210"/>
                <a:gd name="connsiteX10" fmla="*/ 162452 w 288144"/>
                <a:gd name="connsiteY10" fmla="*/ 12231 h 164210"/>
                <a:gd name="connsiteX11" fmla="*/ 178853 w 288144"/>
                <a:gd name="connsiteY11" fmla="*/ 11063 h 164210"/>
                <a:gd name="connsiteX12" fmla="*/ 188189 w 288144"/>
                <a:gd name="connsiteY12" fmla="*/ 4289 h 164210"/>
                <a:gd name="connsiteX13" fmla="*/ 182890 w 288144"/>
                <a:gd name="connsiteY13" fmla="*/ 85 h 164210"/>
                <a:gd name="connsiteX14" fmla="*/ 145800 w 288144"/>
                <a:gd name="connsiteY14" fmla="*/ 785 h 164210"/>
                <a:gd name="connsiteX15" fmla="*/ 129651 w 288144"/>
                <a:gd name="connsiteY15" fmla="*/ 552 h 164210"/>
                <a:gd name="connsiteX16" fmla="*/ 112746 w 288144"/>
                <a:gd name="connsiteY16" fmla="*/ 85 h 164210"/>
                <a:gd name="connsiteX17" fmla="*/ 105934 w 288144"/>
                <a:gd name="connsiteY17" fmla="*/ 6859 h 164210"/>
                <a:gd name="connsiteX18" fmla="*/ 114260 w 288144"/>
                <a:gd name="connsiteY18" fmla="*/ 11063 h 164210"/>
                <a:gd name="connsiteX19" fmla="*/ 126371 w 288144"/>
                <a:gd name="connsiteY19" fmla="*/ 11530 h 164210"/>
                <a:gd name="connsiteX20" fmla="*/ 129651 w 288144"/>
                <a:gd name="connsiteY20" fmla="*/ 34889 h 164210"/>
                <a:gd name="connsiteX21" fmla="*/ 127633 w 288144"/>
                <a:gd name="connsiteY21" fmla="*/ 38626 h 164210"/>
                <a:gd name="connsiteX22" fmla="*/ 71871 w 288144"/>
                <a:gd name="connsiteY22" fmla="*/ 120381 h 164210"/>
                <a:gd name="connsiteX23" fmla="*/ 56732 w 288144"/>
                <a:gd name="connsiteY23" fmla="*/ 12231 h 164210"/>
                <a:gd name="connsiteX24" fmla="*/ 73133 w 288144"/>
                <a:gd name="connsiteY24" fmla="*/ 11063 h 164210"/>
                <a:gd name="connsiteX25" fmla="*/ 80450 w 288144"/>
                <a:gd name="connsiteY25" fmla="*/ 9662 h 164210"/>
                <a:gd name="connsiteX26" fmla="*/ 82468 w 288144"/>
                <a:gd name="connsiteY26" fmla="*/ 4289 h 164210"/>
                <a:gd name="connsiteX27" fmla="*/ 77170 w 288144"/>
                <a:gd name="connsiteY27" fmla="*/ 85 h 164210"/>
                <a:gd name="connsiteX28" fmla="*/ 39827 w 288144"/>
                <a:gd name="connsiteY28" fmla="*/ 785 h 164210"/>
                <a:gd name="connsiteX29" fmla="*/ 23679 w 288144"/>
                <a:gd name="connsiteY29" fmla="*/ 552 h 164210"/>
                <a:gd name="connsiteX30" fmla="*/ 7026 w 288144"/>
                <a:gd name="connsiteY30" fmla="*/ 85 h 164210"/>
                <a:gd name="connsiteX31" fmla="*/ 214 w 288144"/>
                <a:gd name="connsiteY31" fmla="*/ 6859 h 164210"/>
                <a:gd name="connsiteX32" fmla="*/ 8540 w 288144"/>
                <a:gd name="connsiteY32" fmla="*/ 11063 h 164210"/>
                <a:gd name="connsiteX33" fmla="*/ 20651 w 288144"/>
                <a:gd name="connsiteY33" fmla="*/ 11530 h 164210"/>
                <a:gd name="connsiteX34" fmla="*/ 41089 w 288144"/>
                <a:gd name="connsiteY34" fmla="*/ 157288 h 164210"/>
                <a:gd name="connsiteX35" fmla="*/ 48406 w 288144"/>
                <a:gd name="connsiteY35" fmla="*/ 164295 h 164210"/>
                <a:gd name="connsiteX36" fmla="*/ 59003 w 288144"/>
                <a:gd name="connsiteY36" fmla="*/ 158222 h 164210"/>
                <a:gd name="connsiteX37" fmla="*/ 131922 w 288144"/>
                <a:gd name="connsiteY37" fmla="*/ 51006 h 164210"/>
                <a:gd name="connsiteX38" fmla="*/ 146809 w 288144"/>
                <a:gd name="connsiteY38" fmla="*/ 157288 h 164210"/>
                <a:gd name="connsiteX39" fmla="*/ 154378 w 288144"/>
                <a:gd name="connsiteY39" fmla="*/ 164295 h 164210"/>
                <a:gd name="connsiteX40" fmla="*/ 164723 w 288144"/>
                <a:gd name="connsiteY40" fmla="*/ 158222 h 164210"/>
                <a:gd name="connsiteX41" fmla="*/ 258837 w 288144"/>
                <a:gd name="connsiteY41" fmla="*/ 19939 h 16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144" h="164210">
                  <a:moveTo>
                    <a:pt x="258837" y="19939"/>
                  </a:moveTo>
                  <a:cubicBezTo>
                    <a:pt x="261865" y="15501"/>
                    <a:pt x="264892" y="11297"/>
                    <a:pt x="280788" y="11063"/>
                  </a:cubicBezTo>
                  <a:cubicBezTo>
                    <a:pt x="283816" y="11063"/>
                    <a:pt x="288358" y="11063"/>
                    <a:pt x="288358" y="4289"/>
                  </a:cubicBezTo>
                  <a:cubicBezTo>
                    <a:pt x="288358" y="2187"/>
                    <a:pt x="286339" y="85"/>
                    <a:pt x="283816" y="85"/>
                  </a:cubicBezTo>
                  <a:cubicBezTo>
                    <a:pt x="277004" y="85"/>
                    <a:pt x="269434" y="785"/>
                    <a:pt x="262369" y="785"/>
                  </a:cubicBezTo>
                  <a:cubicBezTo>
                    <a:pt x="252781" y="785"/>
                    <a:pt x="242689" y="85"/>
                    <a:pt x="233353" y="85"/>
                  </a:cubicBezTo>
                  <a:cubicBezTo>
                    <a:pt x="231335" y="85"/>
                    <a:pt x="226541" y="85"/>
                    <a:pt x="226541" y="6859"/>
                  </a:cubicBezTo>
                  <a:cubicBezTo>
                    <a:pt x="226541" y="11063"/>
                    <a:pt x="231082" y="11063"/>
                    <a:pt x="232848" y="11063"/>
                  </a:cubicBezTo>
                  <a:cubicBezTo>
                    <a:pt x="233858" y="11063"/>
                    <a:pt x="243950" y="11063"/>
                    <a:pt x="250510" y="13633"/>
                  </a:cubicBezTo>
                  <a:lnTo>
                    <a:pt x="177591" y="120381"/>
                  </a:lnTo>
                  <a:lnTo>
                    <a:pt x="162452" y="12231"/>
                  </a:lnTo>
                  <a:cubicBezTo>
                    <a:pt x="167246" y="11297"/>
                    <a:pt x="175068" y="11063"/>
                    <a:pt x="178853" y="11063"/>
                  </a:cubicBezTo>
                  <a:cubicBezTo>
                    <a:pt x="184152" y="11063"/>
                    <a:pt x="188189" y="11063"/>
                    <a:pt x="188189" y="4289"/>
                  </a:cubicBezTo>
                  <a:cubicBezTo>
                    <a:pt x="188189" y="4056"/>
                    <a:pt x="188189" y="85"/>
                    <a:pt x="182890" y="85"/>
                  </a:cubicBezTo>
                  <a:cubicBezTo>
                    <a:pt x="174564" y="85"/>
                    <a:pt x="154126" y="785"/>
                    <a:pt x="145800" y="785"/>
                  </a:cubicBezTo>
                  <a:cubicBezTo>
                    <a:pt x="140501" y="785"/>
                    <a:pt x="134950" y="552"/>
                    <a:pt x="129651" y="552"/>
                  </a:cubicBezTo>
                  <a:cubicBezTo>
                    <a:pt x="122334" y="552"/>
                    <a:pt x="113251" y="85"/>
                    <a:pt x="112746" y="85"/>
                  </a:cubicBezTo>
                  <a:cubicBezTo>
                    <a:pt x="110980" y="85"/>
                    <a:pt x="105934" y="85"/>
                    <a:pt x="105934" y="6859"/>
                  </a:cubicBezTo>
                  <a:cubicBezTo>
                    <a:pt x="105934" y="11063"/>
                    <a:pt x="110223" y="11063"/>
                    <a:pt x="114260" y="11063"/>
                  </a:cubicBezTo>
                  <a:cubicBezTo>
                    <a:pt x="118045" y="11063"/>
                    <a:pt x="123091" y="11297"/>
                    <a:pt x="126371" y="11530"/>
                  </a:cubicBezTo>
                  <a:lnTo>
                    <a:pt x="129651" y="34889"/>
                  </a:lnTo>
                  <a:cubicBezTo>
                    <a:pt x="129651" y="35590"/>
                    <a:pt x="129651" y="36057"/>
                    <a:pt x="127633" y="38626"/>
                  </a:cubicBezTo>
                  <a:lnTo>
                    <a:pt x="71871" y="120381"/>
                  </a:lnTo>
                  <a:lnTo>
                    <a:pt x="56732" y="12231"/>
                  </a:lnTo>
                  <a:cubicBezTo>
                    <a:pt x="61526" y="11297"/>
                    <a:pt x="69348" y="11063"/>
                    <a:pt x="73133" y="11063"/>
                  </a:cubicBezTo>
                  <a:cubicBezTo>
                    <a:pt x="78936" y="11063"/>
                    <a:pt x="79188" y="10830"/>
                    <a:pt x="80450" y="9662"/>
                  </a:cubicBezTo>
                  <a:cubicBezTo>
                    <a:pt x="81964" y="8494"/>
                    <a:pt x="82468" y="4523"/>
                    <a:pt x="82468" y="4289"/>
                  </a:cubicBezTo>
                  <a:cubicBezTo>
                    <a:pt x="82468" y="4056"/>
                    <a:pt x="82468" y="85"/>
                    <a:pt x="77170" y="85"/>
                  </a:cubicBezTo>
                  <a:cubicBezTo>
                    <a:pt x="68843" y="85"/>
                    <a:pt x="48153" y="785"/>
                    <a:pt x="39827" y="785"/>
                  </a:cubicBezTo>
                  <a:cubicBezTo>
                    <a:pt x="34528" y="785"/>
                    <a:pt x="28978" y="552"/>
                    <a:pt x="23679" y="552"/>
                  </a:cubicBezTo>
                  <a:cubicBezTo>
                    <a:pt x="16866" y="552"/>
                    <a:pt x="7278" y="85"/>
                    <a:pt x="7026" y="85"/>
                  </a:cubicBezTo>
                  <a:cubicBezTo>
                    <a:pt x="5008" y="85"/>
                    <a:pt x="214" y="85"/>
                    <a:pt x="214" y="6859"/>
                  </a:cubicBezTo>
                  <a:cubicBezTo>
                    <a:pt x="214" y="11063"/>
                    <a:pt x="4251" y="11063"/>
                    <a:pt x="8540" y="11063"/>
                  </a:cubicBezTo>
                  <a:cubicBezTo>
                    <a:pt x="12325" y="11063"/>
                    <a:pt x="17371" y="11297"/>
                    <a:pt x="20651" y="11530"/>
                  </a:cubicBezTo>
                  <a:lnTo>
                    <a:pt x="41089" y="157288"/>
                  </a:lnTo>
                  <a:cubicBezTo>
                    <a:pt x="41846" y="161959"/>
                    <a:pt x="42350" y="164295"/>
                    <a:pt x="48406" y="164295"/>
                  </a:cubicBezTo>
                  <a:cubicBezTo>
                    <a:pt x="53704" y="164295"/>
                    <a:pt x="55975" y="162660"/>
                    <a:pt x="59003" y="158222"/>
                  </a:cubicBezTo>
                  <a:lnTo>
                    <a:pt x="131922" y="51006"/>
                  </a:lnTo>
                  <a:lnTo>
                    <a:pt x="146809" y="157288"/>
                  </a:lnTo>
                  <a:cubicBezTo>
                    <a:pt x="147566" y="162660"/>
                    <a:pt x="148323" y="164295"/>
                    <a:pt x="154378" y="164295"/>
                  </a:cubicBezTo>
                  <a:cubicBezTo>
                    <a:pt x="159929" y="164295"/>
                    <a:pt x="161948" y="162427"/>
                    <a:pt x="164723" y="158222"/>
                  </a:cubicBezTo>
                  <a:lnTo>
                    <a:pt x="258837" y="19939"/>
                  </a:lnTo>
                  <a:close/>
                </a:path>
              </a:pathLst>
            </a:custGeom>
            <a:solidFill>
              <a:srgbClr val="000000"/>
            </a:solidFill>
            <a:ln w="25308"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95D0E292-0046-EEC9-D120-B2B82980B29F}"/>
                </a:ext>
              </a:extLst>
            </p:cNvPr>
            <p:cNvSpPr/>
            <p:nvPr>
              <p:custDataLst>
                <p:tags r:id="rId116"/>
              </p:custDataLst>
            </p:nvPr>
          </p:nvSpPr>
          <p:spPr>
            <a:xfrm>
              <a:off x="8237105" y="4488407"/>
              <a:ext cx="70471" cy="73742"/>
            </a:xfrm>
            <a:custGeom>
              <a:avLst/>
              <a:gdLst>
                <a:gd name="connsiteX0" fmla="*/ 63808 w 70471"/>
                <a:gd name="connsiteY0" fmla="*/ 10714 h 73742"/>
                <a:gd name="connsiteX1" fmla="*/ 56390 w 70471"/>
                <a:gd name="connsiteY1" fmla="*/ 18399 h 73742"/>
                <a:gd name="connsiteX2" fmla="*/ 62218 w 70471"/>
                <a:gd name="connsiteY2" fmla="*/ 23632 h 73742"/>
                <a:gd name="connsiteX3" fmla="*/ 70696 w 70471"/>
                <a:gd name="connsiteY3" fmla="*/ 14312 h 73742"/>
                <a:gd name="connsiteX4" fmla="*/ 47206 w 70471"/>
                <a:gd name="connsiteY4" fmla="*/ 86 h 73742"/>
                <a:gd name="connsiteX5" fmla="*/ 14707 w 70471"/>
                <a:gd name="connsiteY5" fmla="*/ 23959 h 73742"/>
                <a:gd name="connsiteX6" fmla="*/ 20889 w 70471"/>
                <a:gd name="connsiteY6" fmla="*/ 35895 h 73742"/>
                <a:gd name="connsiteX7" fmla="*/ 40847 w 70471"/>
                <a:gd name="connsiteY7" fmla="*/ 41781 h 73742"/>
                <a:gd name="connsiteX8" fmla="*/ 55860 w 70471"/>
                <a:gd name="connsiteY8" fmla="*/ 52573 h 73742"/>
                <a:gd name="connsiteX9" fmla="*/ 46499 w 70471"/>
                <a:gd name="connsiteY9" fmla="*/ 65654 h 73742"/>
                <a:gd name="connsiteX10" fmla="*/ 28837 w 70471"/>
                <a:gd name="connsiteY10" fmla="*/ 69251 h 73742"/>
                <a:gd name="connsiteX11" fmla="*/ 7643 w 70471"/>
                <a:gd name="connsiteY11" fmla="*/ 62383 h 73742"/>
                <a:gd name="connsiteX12" fmla="*/ 17357 w 70471"/>
                <a:gd name="connsiteY12" fmla="*/ 53063 h 73742"/>
                <a:gd name="connsiteX13" fmla="*/ 10468 w 70471"/>
                <a:gd name="connsiteY13" fmla="*/ 47014 h 73742"/>
                <a:gd name="connsiteX14" fmla="*/ 224 w 70471"/>
                <a:gd name="connsiteY14" fmla="*/ 57969 h 73742"/>
                <a:gd name="connsiteX15" fmla="*/ 28660 w 70471"/>
                <a:gd name="connsiteY15" fmla="*/ 73829 h 73742"/>
                <a:gd name="connsiteX16" fmla="*/ 67164 w 70471"/>
                <a:gd name="connsiteY16" fmla="*/ 46850 h 73742"/>
                <a:gd name="connsiteX17" fmla="*/ 42790 w 70471"/>
                <a:gd name="connsiteY17" fmla="*/ 27719 h 73742"/>
                <a:gd name="connsiteX18" fmla="*/ 35725 w 70471"/>
                <a:gd name="connsiteY18" fmla="*/ 26411 h 73742"/>
                <a:gd name="connsiteX19" fmla="*/ 26011 w 70471"/>
                <a:gd name="connsiteY19" fmla="*/ 18236 h 73742"/>
                <a:gd name="connsiteX20" fmla="*/ 33076 w 70471"/>
                <a:gd name="connsiteY20" fmla="*/ 7771 h 73742"/>
                <a:gd name="connsiteX21" fmla="*/ 47029 w 70471"/>
                <a:gd name="connsiteY21" fmla="*/ 4664 h 73742"/>
                <a:gd name="connsiteX22" fmla="*/ 63808 w 70471"/>
                <a:gd name="connsiteY22" fmla="*/ 10714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471" h="73742">
                  <a:moveTo>
                    <a:pt x="63808" y="10714"/>
                  </a:moveTo>
                  <a:cubicBezTo>
                    <a:pt x="59216" y="11695"/>
                    <a:pt x="56390" y="15129"/>
                    <a:pt x="56390" y="18399"/>
                  </a:cubicBezTo>
                  <a:cubicBezTo>
                    <a:pt x="56390" y="22160"/>
                    <a:pt x="59922" y="23632"/>
                    <a:pt x="62218" y="23632"/>
                  </a:cubicBezTo>
                  <a:cubicBezTo>
                    <a:pt x="63985" y="23632"/>
                    <a:pt x="70696" y="22651"/>
                    <a:pt x="70696" y="14312"/>
                  </a:cubicBezTo>
                  <a:cubicBezTo>
                    <a:pt x="70696" y="3683"/>
                    <a:pt x="57979" y="86"/>
                    <a:pt x="47206" y="86"/>
                  </a:cubicBezTo>
                  <a:cubicBezTo>
                    <a:pt x="19653" y="86"/>
                    <a:pt x="14707" y="18890"/>
                    <a:pt x="14707" y="23959"/>
                  </a:cubicBezTo>
                  <a:cubicBezTo>
                    <a:pt x="14707" y="30008"/>
                    <a:pt x="18416" y="33933"/>
                    <a:pt x="20889" y="35895"/>
                  </a:cubicBezTo>
                  <a:cubicBezTo>
                    <a:pt x="25481" y="39165"/>
                    <a:pt x="28660" y="39819"/>
                    <a:pt x="40847" y="41781"/>
                  </a:cubicBezTo>
                  <a:cubicBezTo>
                    <a:pt x="44556" y="42435"/>
                    <a:pt x="55860" y="44397"/>
                    <a:pt x="55860" y="52573"/>
                  </a:cubicBezTo>
                  <a:cubicBezTo>
                    <a:pt x="55860" y="55353"/>
                    <a:pt x="53917" y="61566"/>
                    <a:pt x="46499" y="65654"/>
                  </a:cubicBezTo>
                  <a:cubicBezTo>
                    <a:pt x="39611" y="69251"/>
                    <a:pt x="30956" y="69251"/>
                    <a:pt x="28837" y="69251"/>
                  </a:cubicBezTo>
                  <a:cubicBezTo>
                    <a:pt x="21772" y="69251"/>
                    <a:pt x="11705" y="67779"/>
                    <a:pt x="7643" y="62383"/>
                  </a:cubicBezTo>
                  <a:cubicBezTo>
                    <a:pt x="13471" y="61729"/>
                    <a:pt x="17357" y="57642"/>
                    <a:pt x="17357" y="53063"/>
                  </a:cubicBezTo>
                  <a:cubicBezTo>
                    <a:pt x="17357" y="48976"/>
                    <a:pt x="14177" y="47014"/>
                    <a:pt x="10468" y="47014"/>
                  </a:cubicBezTo>
                  <a:cubicBezTo>
                    <a:pt x="5346" y="47014"/>
                    <a:pt x="224" y="50774"/>
                    <a:pt x="224" y="57969"/>
                  </a:cubicBezTo>
                  <a:cubicBezTo>
                    <a:pt x="224" y="67779"/>
                    <a:pt x="11528" y="73829"/>
                    <a:pt x="28660" y="73829"/>
                  </a:cubicBezTo>
                  <a:cubicBezTo>
                    <a:pt x="61159" y="73829"/>
                    <a:pt x="67164" y="53227"/>
                    <a:pt x="67164" y="46850"/>
                  </a:cubicBezTo>
                  <a:cubicBezTo>
                    <a:pt x="67164" y="31807"/>
                    <a:pt x="49325" y="28864"/>
                    <a:pt x="42790" y="27719"/>
                  </a:cubicBezTo>
                  <a:cubicBezTo>
                    <a:pt x="41200" y="27392"/>
                    <a:pt x="36785" y="26738"/>
                    <a:pt x="35725" y="26411"/>
                  </a:cubicBezTo>
                  <a:cubicBezTo>
                    <a:pt x="29190" y="25267"/>
                    <a:pt x="26011" y="21833"/>
                    <a:pt x="26011" y="18236"/>
                  </a:cubicBezTo>
                  <a:cubicBezTo>
                    <a:pt x="26011" y="14475"/>
                    <a:pt x="29190" y="10060"/>
                    <a:pt x="33076" y="7771"/>
                  </a:cubicBezTo>
                  <a:cubicBezTo>
                    <a:pt x="37845" y="4991"/>
                    <a:pt x="44026" y="4664"/>
                    <a:pt x="47029" y="4664"/>
                  </a:cubicBezTo>
                  <a:cubicBezTo>
                    <a:pt x="50738" y="4664"/>
                    <a:pt x="59922" y="5155"/>
                    <a:pt x="63808" y="10714"/>
                  </a:cubicBezTo>
                  <a:close/>
                </a:path>
              </a:pathLst>
            </a:custGeom>
            <a:solidFill>
              <a:srgbClr val="000000"/>
            </a:solidFill>
            <a:ln w="25308"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83CD65BE-BE7C-4570-F3BC-352CD9F1B721}"/>
                </a:ext>
              </a:extLst>
            </p:cNvPr>
            <p:cNvSpPr/>
            <p:nvPr>
              <p:custDataLst>
                <p:tags r:id="rId117"/>
              </p:custDataLst>
            </p:nvPr>
          </p:nvSpPr>
          <p:spPr>
            <a:xfrm>
              <a:off x="8343767" y="4363369"/>
              <a:ext cx="141044" cy="163977"/>
            </a:xfrm>
            <a:custGeom>
              <a:avLst/>
              <a:gdLst>
                <a:gd name="connsiteX0" fmla="*/ 140264 w 141044"/>
                <a:gd name="connsiteY0" fmla="*/ 8260 h 163977"/>
                <a:gd name="connsiteX1" fmla="*/ 141273 w 141044"/>
                <a:gd name="connsiteY1" fmla="*/ 4289 h 163977"/>
                <a:gd name="connsiteX2" fmla="*/ 135722 w 141044"/>
                <a:gd name="connsiteY2" fmla="*/ 85 h 163977"/>
                <a:gd name="connsiteX3" fmla="*/ 133956 w 141044"/>
                <a:gd name="connsiteY3" fmla="*/ 318 h 163977"/>
                <a:gd name="connsiteX4" fmla="*/ 101407 w 141044"/>
                <a:gd name="connsiteY4" fmla="*/ 1720 h 163977"/>
                <a:gd name="connsiteX5" fmla="*/ 93333 w 141044"/>
                <a:gd name="connsiteY5" fmla="*/ 8727 h 163977"/>
                <a:gd name="connsiteX6" fmla="*/ 99893 w 141044"/>
                <a:gd name="connsiteY6" fmla="*/ 12932 h 163977"/>
                <a:gd name="connsiteX7" fmla="*/ 110491 w 141044"/>
                <a:gd name="connsiteY7" fmla="*/ 13399 h 163977"/>
                <a:gd name="connsiteX8" fmla="*/ 96866 w 141044"/>
                <a:gd name="connsiteY8" fmla="*/ 65021 h 163977"/>
                <a:gd name="connsiteX9" fmla="*/ 71382 w 141044"/>
                <a:gd name="connsiteY9" fmla="*/ 56612 h 163977"/>
                <a:gd name="connsiteX10" fmla="*/ 229 w 141044"/>
                <a:gd name="connsiteY10" fmla="*/ 125520 h 163977"/>
                <a:gd name="connsiteX11" fmla="*/ 44384 w 141044"/>
                <a:gd name="connsiteY11" fmla="*/ 164062 h 163977"/>
                <a:gd name="connsiteX12" fmla="*/ 79456 w 141044"/>
                <a:gd name="connsiteY12" fmla="*/ 151448 h 163977"/>
                <a:gd name="connsiteX13" fmla="*/ 108472 w 141044"/>
                <a:gd name="connsiteY13" fmla="*/ 164062 h 163977"/>
                <a:gd name="connsiteX14" fmla="*/ 130423 w 141044"/>
                <a:gd name="connsiteY14" fmla="*/ 150747 h 163977"/>
                <a:gd name="connsiteX15" fmla="*/ 140011 w 141044"/>
                <a:gd name="connsiteY15" fmla="*/ 127622 h 163977"/>
                <a:gd name="connsiteX16" fmla="*/ 133956 w 141044"/>
                <a:gd name="connsiteY16" fmla="*/ 124352 h 163977"/>
                <a:gd name="connsiteX17" fmla="*/ 128910 w 141044"/>
                <a:gd name="connsiteY17" fmla="*/ 125520 h 163977"/>
                <a:gd name="connsiteX18" fmla="*/ 126891 w 141044"/>
                <a:gd name="connsiteY18" fmla="*/ 132294 h 163977"/>
                <a:gd name="connsiteX19" fmla="*/ 109734 w 141044"/>
                <a:gd name="connsiteY19" fmla="*/ 155653 h 163977"/>
                <a:gd name="connsiteX20" fmla="*/ 103930 w 141044"/>
                <a:gd name="connsiteY20" fmla="*/ 147010 h 163977"/>
                <a:gd name="connsiteX21" fmla="*/ 105444 w 141044"/>
                <a:gd name="connsiteY21" fmla="*/ 136966 h 163977"/>
                <a:gd name="connsiteX22" fmla="*/ 140264 w 141044"/>
                <a:gd name="connsiteY22" fmla="*/ 8260 h 163977"/>
                <a:gd name="connsiteX23" fmla="*/ 76933 w 141044"/>
                <a:gd name="connsiteY23" fmla="*/ 140470 h 163977"/>
                <a:gd name="connsiteX24" fmla="*/ 45645 w 141044"/>
                <a:gd name="connsiteY24" fmla="*/ 155653 h 163977"/>
                <a:gd name="connsiteX25" fmla="*/ 28740 w 141044"/>
                <a:gd name="connsiteY25" fmla="*/ 137900 h 163977"/>
                <a:gd name="connsiteX26" fmla="*/ 41356 w 141044"/>
                <a:gd name="connsiteY26" fmla="*/ 87913 h 163977"/>
                <a:gd name="connsiteX27" fmla="*/ 71886 w 141044"/>
                <a:gd name="connsiteY27" fmla="*/ 65021 h 163977"/>
                <a:gd name="connsiteX28" fmla="*/ 92828 w 141044"/>
                <a:gd name="connsiteY28" fmla="*/ 78569 h 163977"/>
                <a:gd name="connsiteX29" fmla="*/ 92324 w 141044"/>
                <a:gd name="connsiteY29" fmla="*/ 81840 h 163977"/>
                <a:gd name="connsiteX30" fmla="*/ 76933 w 141044"/>
                <a:gd name="connsiteY30" fmla="*/ 14047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044" h="163977">
                  <a:moveTo>
                    <a:pt x="140264" y="8260"/>
                  </a:moveTo>
                  <a:cubicBezTo>
                    <a:pt x="141273" y="4990"/>
                    <a:pt x="141273" y="4523"/>
                    <a:pt x="141273" y="4289"/>
                  </a:cubicBezTo>
                  <a:cubicBezTo>
                    <a:pt x="141273" y="1253"/>
                    <a:pt x="138498" y="85"/>
                    <a:pt x="135722" y="85"/>
                  </a:cubicBezTo>
                  <a:cubicBezTo>
                    <a:pt x="134713" y="85"/>
                    <a:pt x="134461" y="85"/>
                    <a:pt x="133956" y="318"/>
                  </a:cubicBezTo>
                  <a:lnTo>
                    <a:pt x="101407" y="1720"/>
                  </a:lnTo>
                  <a:cubicBezTo>
                    <a:pt x="97875" y="1953"/>
                    <a:pt x="93333" y="2187"/>
                    <a:pt x="93333" y="8727"/>
                  </a:cubicBezTo>
                  <a:cubicBezTo>
                    <a:pt x="93333" y="12932"/>
                    <a:pt x="97875" y="12932"/>
                    <a:pt x="99893" y="12932"/>
                  </a:cubicBezTo>
                  <a:cubicBezTo>
                    <a:pt x="102669" y="12932"/>
                    <a:pt x="107210" y="12932"/>
                    <a:pt x="110491" y="13399"/>
                  </a:cubicBezTo>
                  <a:lnTo>
                    <a:pt x="96866" y="65021"/>
                  </a:lnTo>
                  <a:cubicBezTo>
                    <a:pt x="93081" y="61751"/>
                    <a:pt x="84754" y="56612"/>
                    <a:pt x="71382" y="56612"/>
                  </a:cubicBezTo>
                  <a:cubicBezTo>
                    <a:pt x="27479" y="56612"/>
                    <a:pt x="229" y="93519"/>
                    <a:pt x="229" y="125520"/>
                  </a:cubicBezTo>
                  <a:cubicBezTo>
                    <a:pt x="229" y="154251"/>
                    <a:pt x="23442" y="164062"/>
                    <a:pt x="44384" y="164062"/>
                  </a:cubicBezTo>
                  <a:cubicBezTo>
                    <a:pt x="62298" y="164062"/>
                    <a:pt x="75419" y="154952"/>
                    <a:pt x="79456" y="151448"/>
                  </a:cubicBezTo>
                  <a:cubicBezTo>
                    <a:pt x="89044" y="164062"/>
                    <a:pt x="105697" y="164062"/>
                    <a:pt x="108472" y="164062"/>
                  </a:cubicBezTo>
                  <a:cubicBezTo>
                    <a:pt x="117808" y="164062"/>
                    <a:pt x="125125" y="159156"/>
                    <a:pt x="130423" y="150747"/>
                  </a:cubicBezTo>
                  <a:cubicBezTo>
                    <a:pt x="136731" y="141404"/>
                    <a:pt x="140011" y="128790"/>
                    <a:pt x="140011" y="127622"/>
                  </a:cubicBezTo>
                  <a:cubicBezTo>
                    <a:pt x="140011" y="124352"/>
                    <a:pt x="136227" y="124352"/>
                    <a:pt x="133956" y="124352"/>
                  </a:cubicBezTo>
                  <a:cubicBezTo>
                    <a:pt x="131180" y="124352"/>
                    <a:pt x="130171" y="124352"/>
                    <a:pt x="128910" y="125520"/>
                  </a:cubicBezTo>
                  <a:cubicBezTo>
                    <a:pt x="128405" y="125987"/>
                    <a:pt x="128405" y="126454"/>
                    <a:pt x="126891" y="132294"/>
                  </a:cubicBezTo>
                  <a:cubicBezTo>
                    <a:pt x="121845" y="150981"/>
                    <a:pt x="116042" y="155653"/>
                    <a:pt x="109734" y="155653"/>
                  </a:cubicBezTo>
                  <a:cubicBezTo>
                    <a:pt x="106958" y="155653"/>
                    <a:pt x="103930" y="154718"/>
                    <a:pt x="103930" y="147010"/>
                  </a:cubicBezTo>
                  <a:cubicBezTo>
                    <a:pt x="103930" y="143506"/>
                    <a:pt x="104435" y="140236"/>
                    <a:pt x="105444" y="136966"/>
                  </a:cubicBezTo>
                  <a:lnTo>
                    <a:pt x="140264" y="8260"/>
                  </a:lnTo>
                  <a:close/>
                  <a:moveTo>
                    <a:pt x="76933" y="140470"/>
                  </a:moveTo>
                  <a:cubicBezTo>
                    <a:pt x="69615" y="148412"/>
                    <a:pt x="57757" y="155653"/>
                    <a:pt x="45645" y="155653"/>
                  </a:cubicBezTo>
                  <a:cubicBezTo>
                    <a:pt x="30002" y="155653"/>
                    <a:pt x="28740" y="143039"/>
                    <a:pt x="28740" y="137900"/>
                  </a:cubicBezTo>
                  <a:cubicBezTo>
                    <a:pt x="28740" y="125754"/>
                    <a:pt x="37319" y="97023"/>
                    <a:pt x="41356" y="87913"/>
                  </a:cubicBezTo>
                  <a:cubicBezTo>
                    <a:pt x="49178" y="70861"/>
                    <a:pt x="61541" y="65021"/>
                    <a:pt x="71886" y="65021"/>
                  </a:cubicBezTo>
                  <a:cubicBezTo>
                    <a:pt x="86773" y="65021"/>
                    <a:pt x="92828" y="76000"/>
                    <a:pt x="92828" y="78569"/>
                  </a:cubicBezTo>
                  <a:lnTo>
                    <a:pt x="92324" y="81840"/>
                  </a:lnTo>
                  <a:lnTo>
                    <a:pt x="76933" y="140470"/>
                  </a:lnTo>
                  <a:close/>
                </a:path>
              </a:pathLst>
            </a:custGeom>
            <a:solidFill>
              <a:srgbClr val="000000"/>
            </a:solidFill>
            <a:ln w="25308"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48E90B04-397D-1FD4-AA2B-F9F4C52C4901}"/>
                </a:ext>
              </a:extLst>
            </p:cNvPr>
            <p:cNvSpPr/>
            <p:nvPr>
              <p:custDataLst>
                <p:tags r:id="rId118"/>
              </p:custDataLst>
            </p:nvPr>
          </p:nvSpPr>
          <p:spPr>
            <a:xfrm>
              <a:off x="8522430" y="4462409"/>
              <a:ext cx="154164" cy="9343"/>
            </a:xfrm>
            <a:custGeom>
              <a:avLst/>
              <a:gdLst>
                <a:gd name="connsiteX0" fmla="*/ 145569 w 154164"/>
                <a:gd name="connsiteY0" fmla="*/ 9428 h 9343"/>
                <a:gd name="connsiteX1" fmla="*/ 154400 w 154164"/>
                <a:gd name="connsiteY1" fmla="*/ 4756 h 9343"/>
                <a:gd name="connsiteX2" fmla="*/ 145569 w 154164"/>
                <a:gd name="connsiteY2" fmla="*/ 85 h 9343"/>
                <a:gd name="connsiteX3" fmla="*/ 9066 w 154164"/>
                <a:gd name="connsiteY3" fmla="*/ 85 h 9343"/>
                <a:gd name="connsiteX4" fmla="*/ 235 w 154164"/>
                <a:gd name="connsiteY4" fmla="*/ 4756 h 9343"/>
                <a:gd name="connsiteX5" fmla="*/ 9066 w 154164"/>
                <a:gd name="connsiteY5" fmla="*/ 9428 h 9343"/>
                <a:gd name="connsiteX6" fmla="*/ 145569 w 154164"/>
                <a:gd name="connsiteY6" fmla="*/ 9428 h 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164" h="9343">
                  <a:moveTo>
                    <a:pt x="145569" y="9428"/>
                  </a:moveTo>
                  <a:cubicBezTo>
                    <a:pt x="149858" y="9428"/>
                    <a:pt x="154400" y="9428"/>
                    <a:pt x="154400" y="4756"/>
                  </a:cubicBezTo>
                  <a:cubicBezTo>
                    <a:pt x="154400" y="85"/>
                    <a:pt x="149858" y="85"/>
                    <a:pt x="145569" y="85"/>
                  </a:cubicBezTo>
                  <a:lnTo>
                    <a:pt x="9066" y="85"/>
                  </a:lnTo>
                  <a:cubicBezTo>
                    <a:pt x="4777" y="85"/>
                    <a:pt x="235" y="85"/>
                    <a:pt x="235" y="4756"/>
                  </a:cubicBezTo>
                  <a:cubicBezTo>
                    <a:pt x="235" y="9428"/>
                    <a:pt x="4777" y="9428"/>
                    <a:pt x="9066" y="9428"/>
                  </a:cubicBezTo>
                  <a:lnTo>
                    <a:pt x="145569" y="9428"/>
                  </a:lnTo>
                  <a:close/>
                </a:path>
              </a:pathLst>
            </a:custGeom>
            <a:solidFill>
              <a:srgbClr val="000000"/>
            </a:solidFill>
            <a:ln w="25308"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9E076FC7-CA1F-6118-1AB9-96AAD7E97AEA}"/>
                </a:ext>
              </a:extLst>
            </p:cNvPr>
            <p:cNvSpPr/>
            <p:nvPr>
              <p:custDataLst>
                <p:tags r:id="rId119"/>
              </p:custDataLst>
            </p:nvPr>
          </p:nvSpPr>
          <p:spPr>
            <a:xfrm>
              <a:off x="8725584" y="4363369"/>
              <a:ext cx="147352" cy="163977"/>
            </a:xfrm>
            <a:custGeom>
              <a:avLst/>
              <a:gdLst>
                <a:gd name="connsiteX0" fmla="*/ 67360 w 147352"/>
                <a:gd name="connsiteY0" fmla="*/ 8260 h 163977"/>
                <a:gd name="connsiteX1" fmla="*/ 68369 w 147352"/>
                <a:gd name="connsiteY1" fmla="*/ 4289 h 163977"/>
                <a:gd name="connsiteX2" fmla="*/ 62818 w 147352"/>
                <a:gd name="connsiteY2" fmla="*/ 85 h 163977"/>
                <a:gd name="connsiteX3" fmla="*/ 61052 w 147352"/>
                <a:gd name="connsiteY3" fmla="*/ 318 h 163977"/>
                <a:gd name="connsiteX4" fmla="*/ 28503 w 147352"/>
                <a:gd name="connsiteY4" fmla="*/ 1720 h 163977"/>
                <a:gd name="connsiteX5" fmla="*/ 20429 w 147352"/>
                <a:gd name="connsiteY5" fmla="*/ 8727 h 163977"/>
                <a:gd name="connsiteX6" fmla="*/ 26989 w 147352"/>
                <a:gd name="connsiteY6" fmla="*/ 12932 h 163977"/>
                <a:gd name="connsiteX7" fmla="*/ 37586 w 147352"/>
                <a:gd name="connsiteY7" fmla="*/ 13399 h 163977"/>
                <a:gd name="connsiteX8" fmla="*/ 1253 w 147352"/>
                <a:gd name="connsiteY8" fmla="*/ 148178 h 163977"/>
                <a:gd name="connsiteX9" fmla="*/ 244 w 147352"/>
                <a:gd name="connsiteY9" fmla="*/ 153550 h 163977"/>
                <a:gd name="connsiteX10" fmla="*/ 12355 w 147352"/>
                <a:gd name="connsiteY10" fmla="*/ 164062 h 163977"/>
                <a:gd name="connsiteX11" fmla="*/ 28755 w 147352"/>
                <a:gd name="connsiteY11" fmla="*/ 150981 h 163977"/>
                <a:gd name="connsiteX12" fmla="*/ 43894 w 147352"/>
                <a:gd name="connsiteY12" fmla="*/ 95621 h 163977"/>
                <a:gd name="connsiteX13" fmla="*/ 48941 w 147352"/>
                <a:gd name="connsiteY13" fmla="*/ 86044 h 163977"/>
                <a:gd name="connsiteX14" fmla="*/ 86536 w 147352"/>
                <a:gd name="connsiteY14" fmla="*/ 65021 h 163977"/>
                <a:gd name="connsiteX15" fmla="*/ 99151 w 147352"/>
                <a:gd name="connsiteY15" fmla="*/ 78803 h 163977"/>
                <a:gd name="connsiteX16" fmla="*/ 83256 w 147352"/>
                <a:gd name="connsiteY16" fmla="*/ 131126 h 163977"/>
                <a:gd name="connsiteX17" fmla="*/ 79723 w 147352"/>
                <a:gd name="connsiteY17" fmla="*/ 143039 h 163977"/>
                <a:gd name="connsiteX18" fmla="*/ 108235 w 147352"/>
                <a:gd name="connsiteY18" fmla="*/ 164062 h 163977"/>
                <a:gd name="connsiteX19" fmla="*/ 147596 w 147352"/>
                <a:gd name="connsiteY19" fmla="*/ 127622 h 163977"/>
                <a:gd name="connsiteX20" fmla="*/ 141540 w 147352"/>
                <a:gd name="connsiteY20" fmla="*/ 124352 h 163977"/>
                <a:gd name="connsiteX21" fmla="*/ 135737 w 147352"/>
                <a:gd name="connsiteY21" fmla="*/ 127389 h 163977"/>
                <a:gd name="connsiteX22" fmla="*/ 109749 w 147352"/>
                <a:gd name="connsiteY22" fmla="*/ 155653 h 163977"/>
                <a:gd name="connsiteX23" fmla="*/ 105459 w 147352"/>
                <a:gd name="connsiteY23" fmla="*/ 150747 h 163977"/>
                <a:gd name="connsiteX24" fmla="*/ 109749 w 147352"/>
                <a:gd name="connsiteY24" fmla="*/ 135564 h 163977"/>
                <a:gd name="connsiteX25" fmla="*/ 126149 w 147352"/>
                <a:gd name="connsiteY25" fmla="*/ 83708 h 163977"/>
                <a:gd name="connsiteX26" fmla="*/ 88554 w 147352"/>
                <a:gd name="connsiteY26" fmla="*/ 56612 h 163977"/>
                <a:gd name="connsiteX27" fmla="*/ 50455 w 147352"/>
                <a:gd name="connsiteY27" fmla="*/ 71095 h 163977"/>
                <a:gd name="connsiteX28" fmla="*/ 67360 w 147352"/>
                <a:gd name="connsiteY28" fmla="*/ 8260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352" h="163977">
                  <a:moveTo>
                    <a:pt x="67360" y="8260"/>
                  </a:moveTo>
                  <a:cubicBezTo>
                    <a:pt x="68369" y="4990"/>
                    <a:pt x="68369" y="4523"/>
                    <a:pt x="68369" y="4289"/>
                  </a:cubicBezTo>
                  <a:cubicBezTo>
                    <a:pt x="68369" y="1253"/>
                    <a:pt x="65593" y="85"/>
                    <a:pt x="62818" y="85"/>
                  </a:cubicBezTo>
                  <a:cubicBezTo>
                    <a:pt x="61809" y="85"/>
                    <a:pt x="61556" y="85"/>
                    <a:pt x="61052" y="318"/>
                  </a:cubicBezTo>
                  <a:lnTo>
                    <a:pt x="28503" y="1720"/>
                  </a:lnTo>
                  <a:cubicBezTo>
                    <a:pt x="24971" y="1953"/>
                    <a:pt x="20429" y="2187"/>
                    <a:pt x="20429" y="8727"/>
                  </a:cubicBezTo>
                  <a:cubicBezTo>
                    <a:pt x="20429" y="12932"/>
                    <a:pt x="24971" y="12932"/>
                    <a:pt x="26989" y="12932"/>
                  </a:cubicBezTo>
                  <a:cubicBezTo>
                    <a:pt x="29765" y="12932"/>
                    <a:pt x="34306" y="12932"/>
                    <a:pt x="37586" y="13399"/>
                  </a:cubicBezTo>
                  <a:lnTo>
                    <a:pt x="1253" y="148178"/>
                  </a:lnTo>
                  <a:cubicBezTo>
                    <a:pt x="1001" y="149112"/>
                    <a:pt x="244" y="152616"/>
                    <a:pt x="244" y="153550"/>
                  </a:cubicBezTo>
                  <a:cubicBezTo>
                    <a:pt x="244" y="159156"/>
                    <a:pt x="5038" y="164062"/>
                    <a:pt x="12355" y="164062"/>
                  </a:cubicBezTo>
                  <a:cubicBezTo>
                    <a:pt x="13869" y="164062"/>
                    <a:pt x="25223" y="164062"/>
                    <a:pt x="28755" y="150981"/>
                  </a:cubicBezTo>
                  <a:lnTo>
                    <a:pt x="43894" y="95621"/>
                  </a:lnTo>
                  <a:cubicBezTo>
                    <a:pt x="45156" y="91183"/>
                    <a:pt x="45156" y="90716"/>
                    <a:pt x="48941" y="86044"/>
                  </a:cubicBezTo>
                  <a:cubicBezTo>
                    <a:pt x="52978" y="80905"/>
                    <a:pt x="65593" y="65021"/>
                    <a:pt x="86536" y="65021"/>
                  </a:cubicBezTo>
                  <a:cubicBezTo>
                    <a:pt x="93096" y="65021"/>
                    <a:pt x="99151" y="67357"/>
                    <a:pt x="99151" y="78803"/>
                  </a:cubicBezTo>
                  <a:cubicBezTo>
                    <a:pt x="99151" y="92351"/>
                    <a:pt x="88050" y="119681"/>
                    <a:pt x="83256" y="131126"/>
                  </a:cubicBezTo>
                  <a:cubicBezTo>
                    <a:pt x="80480" y="137433"/>
                    <a:pt x="79723" y="139068"/>
                    <a:pt x="79723" y="143039"/>
                  </a:cubicBezTo>
                  <a:cubicBezTo>
                    <a:pt x="79723" y="156587"/>
                    <a:pt x="94357" y="164062"/>
                    <a:pt x="108235" y="164062"/>
                  </a:cubicBezTo>
                  <a:cubicBezTo>
                    <a:pt x="134980" y="164062"/>
                    <a:pt x="147596" y="132294"/>
                    <a:pt x="147596" y="127622"/>
                  </a:cubicBezTo>
                  <a:cubicBezTo>
                    <a:pt x="147596" y="124352"/>
                    <a:pt x="143811" y="124352"/>
                    <a:pt x="141540" y="124352"/>
                  </a:cubicBezTo>
                  <a:cubicBezTo>
                    <a:pt x="138513" y="124352"/>
                    <a:pt x="136746" y="124352"/>
                    <a:pt x="135737" y="127389"/>
                  </a:cubicBezTo>
                  <a:cubicBezTo>
                    <a:pt x="127663" y="153317"/>
                    <a:pt x="113786" y="155653"/>
                    <a:pt x="109749" y="155653"/>
                  </a:cubicBezTo>
                  <a:cubicBezTo>
                    <a:pt x="107982" y="155653"/>
                    <a:pt x="105459" y="155653"/>
                    <a:pt x="105459" y="150747"/>
                  </a:cubicBezTo>
                  <a:cubicBezTo>
                    <a:pt x="105459" y="145609"/>
                    <a:pt x="108235" y="139302"/>
                    <a:pt x="109749" y="135564"/>
                  </a:cubicBezTo>
                  <a:cubicBezTo>
                    <a:pt x="114543" y="124119"/>
                    <a:pt x="126149" y="96789"/>
                    <a:pt x="126149" y="83708"/>
                  </a:cubicBezTo>
                  <a:cubicBezTo>
                    <a:pt x="126149" y="62218"/>
                    <a:pt x="106721" y="56612"/>
                    <a:pt x="88554" y="56612"/>
                  </a:cubicBezTo>
                  <a:cubicBezTo>
                    <a:pt x="83003" y="56612"/>
                    <a:pt x="67612" y="56612"/>
                    <a:pt x="50455" y="71095"/>
                  </a:cubicBezTo>
                  <a:lnTo>
                    <a:pt x="67360" y="8260"/>
                  </a:lnTo>
                  <a:close/>
                </a:path>
              </a:pathLst>
            </a:custGeom>
            <a:solidFill>
              <a:srgbClr val="000000"/>
            </a:solidFill>
            <a:ln w="25308"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2C85A8D1-65C7-033F-4CA1-1D0BBA22D910}"/>
                </a:ext>
              </a:extLst>
            </p:cNvPr>
            <p:cNvSpPr/>
            <p:nvPr>
              <p:custDataLst>
                <p:tags r:id="rId120"/>
              </p:custDataLst>
            </p:nvPr>
          </p:nvSpPr>
          <p:spPr>
            <a:xfrm>
              <a:off x="8889006" y="4318499"/>
              <a:ext cx="131935" cy="110532"/>
            </a:xfrm>
            <a:custGeom>
              <a:avLst/>
              <a:gdLst>
                <a:gd name="connsiteX0" fmla="*/ 78493 w 131935"/>
                <a:gd name="connsiteY0" fmla="*/ 11690 h 110532"/>
                <a:gd name="connsiteX1" fmla="*/ 83969 w 131935"/>
                <a:gd name="connsiteY1" fmla="*/ 6130 h 110532"/>
                <a:gd name="connsiteX2" fmla="*/ 94566 w 131935"/>
                <a:gd name="connsiteY2" fmla="*/ 5967 h 110532"/>
                <a:gd name="connsiteX3" fmla="*/ 114347 w 131935"/>
                <a:gd name="connsiteY3" fmla="*/ 7275 h 110532"/>
                <a:gd name="connsiteX4" fmla="*/ 122649 w 131935"/>
                <a:gd name="connsiteY4" fmla="*/ 20192 h 110532"/>
                <a:gd name="connsiteX5" fmla="*/ 121412 w 131935"/>
                <a:gd name="connsiteY5" fmla="*/ 33437 h 110532"/>
                <a:gd name="connsiteX6" fmla="*/ 121059 w 131935"/>
                <a:gd name="connsiteY6" fmla="*/ 35235 h 110532"/>
                <a:gd name="connsiteX7" fmla="*/ 124062 w 131935"/>
                <a:gd name="connsiteY7" fmla="*/ 37688 h 110532"/>
                <a:gd name="connsiteX8" fmla="*/ 127417 w 131935"/>
                <a:gd name="connsiteY8" fmla="*/ 33600 h 110532"/>
                <a:gd name="connsiteX9" fmla="*/ 132186 w 131935"/>
                <a:gd name="connsiteY9" fmla="*/ 2370 h 110532"/>
                <a:gd name="connsiteX10" fmla="*/ 126888 w 131935"/>
                <a:gd name="connsiteY10" fmla="*/ 81 h 110532"/>
                <a:gd name="connsiteX11" fmla="*/ 18266 w 131935"/>
                <a:gd name="connsiteY11" fmla="*/ 81 h 110532"/>
                <a:gd name="connsiteX12" fmla="*/ 12261 w 131935"/>
                <a:gd name="connsiteY12" fmla="*/ 3514 h 110532"/>
                <a:gd name="connsiteX13" fmla="*/ 1134 w 131935"/>
                <a:gd name="connsiteY13" fmla="*/ 32456 h 110532"/>
                <a:gd name="connsiteX14" fmla="*/ 250 w 131935"/>
                <a:gd name="connsiteY14" fmla="*/ 35399 h 110532"/>
                <a:gd name="connsiteX15" fmla="*/ 3253 w 131935"/>
                <a:gd name="connsiteY15" fmla="*/ 37688 h 110532"/>
                <a:gd name="connsiteX16" fmla="*/ 6962 w 131935"/>
                <a:gd name="connsiteY16" fmla="*/ 33764 h 110532"/>
                <a:gd name="connsiteX17" fmla="*/ 49881 w 131935"/>
                <a:gd name="connsiteY17" fmla="*/ 5967 h 110532"/>
                <a:gd name="connsiteX18" fmla="*/ 57299 w 131935"/>
                <a:gd name="connsiteY18" fmla="*/ 5967 h 110532"/>
                <a:gd name="connsiteX19" fmla="*/ 62774 w 131935"/>
                <a:gd name="connsiteY19" fmla="*/ 7602 h 110532"/>
                <a:gd name="connsiteX20" fmla="*/ 62068 w 131935"/>
                <a:gd name="connsiteY20" fmla="*/ 11036 h 110532"/>
                <a:gd name="connsiteX21" fmla="*/ 38754 w 131935"/>
                <a:gd name="connsiteY21" fmla="*/ 97042 h 110532"/>
                <a:gd name="connsiteX22" fmla="*/ 18089 w 131935"/>
                <a:gd name="connsiteY22" fmla="*/ 104727 h 110532"/>
                <a:gd name="connsiteX23" fmla="*/ 10141 w 131935"/>
                <a:gd name="connsiteY23" fmla="*/ 108324 h 110532"/>
                <a:gd name="connsiteX24" fmla="*/ 13144 w 131935"/>
                <a:gd name="connsiteY24" fmla="*/ 110613 h 110532"/>
                <a:gd name="connsiteX25" fmla="*/ 28333 w 131935"/>
                <a:gd name="connsiteY25" fmla="*/ 110123 h 110532"/>
                <a:gd name="connsiteX26" fmla="*/ 43522 w 131935"/>
                <a:gd name="connsiteY26" fmla="*/ 109959 h 110532"/>
                <a:gd name="connsiteX27" fmla="*/ 59418 w 131935"/>
                <a:gd name="connsiteY27" fmla="*/ 110123 h 110532"/>
                <a:gd name="connsiteX28" fmla="*/ 74255 w 131935"/>
                <a:gd name="connsiteY28" fmla="*/ 110613 h 110532"/>
                <a:gd name="connsiteX29" fmla="*/ 78317 w 131935"/>
                <a:gd name="connsiteY29" fmla="*/ 107016 h 110532"/>
                <a:gd name="connsiteX30" fmla="*/ 71075 w 131935"/>
                <a:gd name="connsiteY30" fmla="*/ 104727 h 110532"/>
                <a:gd name="connsiteX31" fmla="*/ 60831 w 131935"/>
                <a:gd name="connsiteY31" fmla="*/ 104400 h 110532"/>
                <a:gd name="connsiteX32" fmla="*/ 54473 w 131935"/>
                <a:gd name="connsiteY32" fmla="*/ 101293 h 110532"/>
                <a:gd name="connsiteX33" fmla="*/ 55179 w 131935"/>
                <a:gd name="connsiteY33" fmla="*/ 97532 h 110532"/>
                <a:gd name="connsiteX34" fmla="*/ 78493 w 131935"/>
                <a:gd name="connsiteY34" fmla="*/ 11690 h 11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935" h="110532">
                  <a:moveTo>
                    <a:pt x="78493" y="11690"/>
                  </a:moveTo>
                  <a:cubicBezTo>
                    <a:pt x="79730" y="6948"/>
                    <a:pt x="80083" y="6457"/>
                    <a:pt x="83969" y="6130"/>
                  </a:cubicBezTo>
                  <a:cubicBezTo>
                    <a:pt x="84852" y="5967"/>
                    <a:pt x="91033" y="5967"/>
                    <a:pt x="94566" y="5967"/>
                  </a:cubicBezTo>
                  <a:cubicBezTo>
                    <a:pt x="105340" y="5967"/>
                    <a:pt x="109932" y="5967"/>
                    <a:pt x="114347" y="7275"/>
                  </a:cubicBezTo>
                  <a:cubicBezTo>
                    <a:pt x="122295" y="9564"/>
                    <a:pt x="122649" y="14306"/>
                    <a:pt x="122649" y="20192"/>
                  </a:cubicBezTo>
                  <a:cubicBezTo>
                    <a:pt x="122649" y="22808"/>
                    <a:pt x="122649" y="24934"/>
                    <a:pt x="121412" y="33437"/>
                  </a:cubicBezTo>
                  <a:lnTo>
                    <a:pt x="121059" y="35235"/>
                  </a:lnTo>
                  <a:cubicBezTo>
                    <a:pt x="121059" y="36870"/>
                    <a:pt x="122295" y="37688"/>
                    <a:pt x="124062" y="37688"/>
                  </a:cubicBezTo>
                  <a:cubicBezTo>
                    <a:pt x="126711" y="37688"/>
                    <a:pt x="127064" y="36216"/>
                    <a:pt x="127417" y="33600"/>
                  </a:cubicBezTo>
                  <a:lnTo>
                    <a:pt x="132186" y="2370"/>
                  </a:lnTo>
                  <a:cubicBezTo>
                    <a:pt x="132186" y="81"/>
                    <a:pt x="130067" y="81"/>
                    <a:pt x="126888" y="81"/>
                  </a:cubicBezTo>
                  <a:lnTo>
                    <a:pt x="18266" y="81"/>
                  </a:lnTo>
                  <a:cubicBezTo>
                    <a:pt x="13850" y="81"/>
                    <a:pt x="13497" y="81"/>
                    <a:pt x="12261" y="3514"/>
                  </a:cubicBezTo>
                  <a:lnTo>
                    <a:pt x="1134" y="32456"/>
                  </a:lnTo>
                  <a:cubicBezTo>
                    <a:pt x="957" y="33110"/>
                    <a:pt x="250" y="34581"/>
                    <a:pt x="250" y="35399"/>
                  </a:cubicBezTo>
                  <a:cubicBezTo>
                    <a:pt x="250" y="36053"/>
                    <a:pt x="604" y="37688"/>
                    <a:pt x="3253" y="37688"/>
                  </a:cubicBezTo>
                  <a:cubicBezTo>
                    <a:pt x="5549" y="37688"/>
                    <a:pt x="5902" y="36870"/>
                    <a:pt x="6962" y="33764"/>
                  </a:cubicBezTo>
                  <a:cubicBezTo>
                    <a:pt x="17206" y="7602"/>
                    <a:pt x="23034" y="5967"/>
                    <a:pt x="49881" y="5967"/>
                  </a:cubicBezTo>
                  <a:lnTo>
                    <a:pt x="57299" y="5967"/>
                  </a:lnTo>
                  <a:cubicBezTo>
                    <a:pt x="62598" y="5967"/>
                    <a:pt x="62774" y="6130"/>
                    <a:pt x="62774" y="7602"/>
                  </a:cubicBezTo>
                  <a:cubicBezTo>
                    <a:pt x="62774" y="7766"/>
                    <a:pt x="62774" y="8583"/>
                    <a:pt x="62068" y="11036"/>
                  </a:cubicBezTo>
                  <a:lnTo>
                    <a:pt x="38754" y="97042"/>
                  </a:lnTo>
                  <a:cubicBezTo>
                    <a:pt x="37164" y="103092"/>
                    <a:pt x="36634" y="104727"/>
                    <a:pt x="18089" y="104727"/>
                  </a:cubicBezTo>
                  <a:cubicBezTo>
                    <a:pt x="11731" y="104727"/>
                    <a:pt x="10141" y="104727"/>
                    <a:pt x="10141" y="108324"/>
                  </a:cubicBezTo>
                  <a:cubicBezTo>
                    <a:pt x="10141" y="108815"/>
                    <a:pt x="10494" y="110613"/>
                    <a:pt x="13144" y="110613"/>
                  </a:cubicBezTo>
                  <a:cubicBezTo>
                    <a:pt x="18089" y="110613"/>
                    <a:pt x="23388" y="110123"/>
                    <a:pt x="28333" y="110123"/>
                  </a:cubicBezTo>
                  <a:cubicBezTo>
                    <a:pt x="33278" y="110123"/>
                    <a:pt x="38577" y="109959"/>
                    <a:pt x="43522" y="109959"/>
                  </a:cubicBezTo>
                  <a:cubicBezTo>
                    <a:pt x="48468" y="109959"/>
                    <a:pt x="54473" y="109959"/>
                    <a:pt x="59418" y="110123"/>
                  </a:cubicBezTo>
                  <a:cubicBezTo>
                    <a:pt x="64187" y="110286"/>
                    <a:pt x="69486" y="110613"/>
                    <a:pt x="74255" y="110613"/>
                  </a:cubicBezTo>
                  <a:cubicBezTo>
                    <a:pt x="75668" y="110613"/>
                    <a:pt x="78317" y="110613"/>
                    <a:pt x="78317" y="107016"/>
                  </a:cubicBezTo>
                  <a:cubicBezTo>
                    <a:pt x="78317" y="104727"/>
                    <a:pt x="76551" y="104727"/>
                    <a:pt x="71075" y="104727"/>
                  </a:cubicBezTo>
                  <a:cubicBezTo>
                    <a:pt x="67720" y="104727"/>
                    <a:pt x="64187" y="104563"/>
                    <a:pt x="60831" y="104400"/>
                  </a:cubicBezTo>
                  <a:cubicBezTo>
                    <a:pt x="54826" y="103909"/>
                    <a:pt x="54473" y="103255"/>
                    <a:pt x="54473" y="101293"/>
                  </a:cubicBezTo>
                  <a:cubicBezTo>
                    <a:pt x="54473" y="100149"/>
                    <a:pt x="54473" y="99822"/>
                    <a:pt x="55179" y="97532"/>
                  </a:cubicBezTo>
                  <a:lnTo>
                    <a:pt x="78493" y="11690"/>
                  </a:lnTo>
                  <a:close/>
                </a:path>
              </a:pathLst>
            </a:custGeom>
            <a:solidFill>
              <a:srgbClr val="000000"/>
            </a:solidFill>
            <a:ln w="25308"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77F3DD39-6BB9-10C4-A096-F54A63B1EDC2}"/>
                </a:ext>
              </a:extLst>
            </p:cNvPr>
            <p:cNvSpPr/>
            <p:nvPr>
              <p:custDataLst>
                <p:tags r:id="rId121"/>
              </p:custDataLst>
            </p:nvPr>
          </p:nvSpPr>
          <p:spPr>
            <a:xfrm>
              <a:off x="8881411" y="4474816"/>
              <a:ext cx="77536" cy="141763"/>
            </a:xfrm>
            <a:custGeom>
              <a:avLst/>
              <a:gdLst>
                <a:gd name="connsiteX0" fmla="*/ 77787 w 77536"/>
                <a:gd name="connsiteY0" fmla="*/ 6301 h 141763"/>
                <a:gd name="connsiteX1" fmla="*/ 70722 w 77536"/>
                <a:gd name="connsiteY1" fmla="*/ 87 h 141763"/>
                <a:gd name="connsiteX2" fmla="*/ 60831 w 77536"/>
                <a:gd name="connsiteY2" fmla="*/ 9080 h 141763"/>
                <a:gd name="connsiteX3" fmla="*/ 67896 w 77536"/>
                <a:gd name="connsiteY3" fmla="*/ 15294 h 141763"/>
                <a:gd name="connsiteX4" fmla="*/ 77787 w 77536"/>
                <a:gd name="connsiteY4" fmla="*/ 6301 h 141763"/>
                <a:gd name="connsiteX5" fmla="*/ 40343 w 77536"/>
                <a:gd name="connsiteY5" fmla="*/ 116506 h 141763"/>
                <a:gd name="connsiteX6" fmla="*/ 17559 w 77536"/>
                <a:gd name="connsiteY6" fmla="*/ 137272 h 141763"/>
                <a:gd name="connsiteX7" fmla="*/ 11201 w 77536"/>
                <a:gd name="connsiteY7" fmla="*/ 136291 h 141763"/>
                <a:gd name="connsiteX8" fmla="*/ 17206 w 77536"/>
                <a:gd name="connsiteY8" fmla="*/ 127952 h 141763"/>
                <a:gd name="connsiteX9" fmla="*/ 10318 w 77536"/>
                <a:gd name="connsiteY9" fmla="*/ 121902 h 141763"/>
                <a:gd name="connsiteX10" fmla="*/ 250 w 77536"/>
                <a:gd name="connsiteY10" fmla="*/ 131549 h 141763"/>
                <a:gd name="connsiteX11" fmla="*/ 17736 w 77536"/>
                <a:gd name="connsiteY11" fmla="*/ 141850 h 141763"/>
                <a:gd name="connsiteX12" fmla="*/ 54473 w 77536"/>
                <a:gd name="connsiteY12" fmla="*/ 116016 h 141763"/>
                <a:gd name="connsiteX13" fmla="*/ 70369 w 77536"/>
                <a:gd name="connsiteY13" fmla="*/ 57479 h 141763"/>
                <a:gd name="connsiteX14" fmla="*/ 71252 w 77536"/>
                <a:gd name="connsiteY14" fmla="*/ 51756 h 141763"/>
                <a:gd name="connsiteX15" fmla="*/ 52354 w 77536"/>
                <a:gd name="connsiteY15" fmla="*/ 36386 h 141763"/>
                <a:gd name="connsiteX16" fmla="*/ 21445 w 77536"/>
                <a:gd name="connsiteY16" fmla="*/ 61403 h 141763"/>
                <a:gd name="connsiteX17" fmla="*/ 24447 w 77536"/>
                <a:gd name="connsiteY17" fmla="*/ 63529 h 141763"/>
                <a:gd name="connsiteX18" fmla="*/ 27980 w 77536"/>
                <a:gd name="connsiteY18" fmla="*/ 60586 h 141763"/>
                <a:gd name="connsiteX19" fmla="*/ 51824 w 77536"/>
                <a:gd name="connsiteY19" fmla="*/ 40965 h 141763"/>
                <a:gd name="connsiteX20" fmla="*/ 57829 w 77536"/>
                <a:gd name="connsiteY20" fmla="*/ 48977 h 141763"/>
                <a:gd name="connsiteX21" fmla="*/ 57299 w 77536"/>
                <a:gd name="connsiteY21" fmla="*/ 53882 h 141763"/>
                <a:gd name="connsiteX22" fmla="*/ 40343 w 77536"/>
                <a:gd name="connsiteY22" fmla="*/ 116506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787" y="6301"/>
                  </a:moveTo>
                  <a:cubicBezTo>
                    <a:pt x="77787" y="3521"/>
                    <a:pt x="75491" y="87"/>
                    <a:pt x="70722" y="87"/>
                  </a:cubicBezTo>
                  <a:cubicBezTo>
                    <a:pt x="65600" y="87"/>
                    <a:pt x="60831" y="4665"/>
                    <a:pt x="60831" y="9080"/>
                  </a:cubicBezTo>
                  <a:cubicBezTo>
                    <a:pt x="60831" y="11696"/>
                    <a:pt x="62951" y="15294"/>
                    <a:pt x="67896" y="15294"/>
                  </a:cubicBezTo>
                  <a:cubicBezTo>
                    <a:pt x="72665" y="15294"/>
                    <a:pt x="77787" y="11042"/>
                    <a:pt x="77787" y="6301"/>
                  </a:cubicBezTo>
                  <a:close/>
                  <a:moveTo>
                    <a:pt x="40343" y="116506"/>
                  </a:moveTo>
                  <a:cubicBezTo>
                    <a:pt x="37341" y="127788"/>
                    <a:pt x="27980" y="137272"/>
                    <a:pt x="17559" y="137272"/>
                  </a:cubicBezTo>
                  <a:cubicBezTo>
                    <a:pt x="15263" y="137272"/>
                    <a:pt x="13144" y="136945"/>
                    <a:pt x="11201" y="136291"/>
                  </a:cubicBezTo>
                  <a:cubicBezTo>
                    <a:pt x="15793" y="134329"/>
                    <a:pt x="17206" y="130405"/>
                    <a:pt x="17206" y="127952"/>
                  </a:cubicBezTo>
                  <a:cubicBezTo>
                    <a:pt x="17206" y="124028"/>
                    <a:pt x="13850" y="121902"/>
                    <a:pt x="10318" y="121902"/>
                  </a:cubicBezTo>
                  <a:cubicBezTo>
                    <a:pt x="4843" y="121902"/>
                    <a:pt x="250" y="126317"/>
                    <a:pt x="250" y="131549"/>
                  </a:cubicBezTo>
                  <a:cubicBezTo>
                    <a:pt x="250" y="137763"/>
                    <a:pt x="7139" y="141850"/>
                    <a:pt x="17736" y="141850"/>
                  </a:cubicBezTo>
                  <a:cubicBezTo>
                    <a:pt x="28333" y="141850"/>
                    <a:pt x="48998" y="135964"/>
                    <a:pt x="54473" y="116016"/>
                  </a:cubicBezTo>
                  <a:lnTo>
                    <a:pt x="70369" y="57479"/>
                  </a:lnTo>
                  <a:cubicBezTo>
                    <a:pt x="70899" y="55681"/>
                    <a:pt x="71252" y="54209"/>
                    <a:pt x="71252" y="51756"/>
                  </a:cubicBezTo>
                  <a:cubicBezTo>
                    <a:pt x="71252" y="42763"/>
                    <a:pt x="62951" y="36386"/>
                    <a:pt x="52354" y="36386"/>
                  </a:cubicBezTo>
                  <a:cubicBezTo>
                    <a:pt x="32749" y="36386"/>
                    <a:pt x="21445" y="59114"/>
                    <a:pt x="21445" y="61403"/>
                  </a:cubicBezTo>
                  <a:cubicBezTo>
                    <a:pt x="21445" y="63529"/>
                    <a:pt x="23918" y="63529"/>
                    <a:pt x="24447" y="63529"/>
                  </a:cubicBezTo>
                  <a:cubicBezTo>
                    <a:pt x="26567" y="63529"/>
                    <a:pt x="26744" y="63038"/>
                    <a:pt x="27980" y="60586"/>
                  </a:cubicBezTo>
                  <a:cubicBezTo>
                    <a:pt x="32395" y="51102"/>
                    <a:pt x="41580" y="40965"/>
                    <a:pt x="51824" y="40965"/>
                  </a:cubicBezTo>
                  <a:cubicBezTo>
                    <a:pt x="56239" y="40965"/>
                    <a:pt x="57829" y="43744"/>
                    <a:pt x="57829" y="48977"/>
                  </a:cubicBezTo>
                  <a:cubicBezTo>
                    <a:pt x="57829" y="50775"/>
                    <a:pt x="57476" y="53064"/>
                    <a:pt x="57299" y="53882"/>
                  </a:cubicBezTo>
                  <a:lnTo>
                    <a:pt x="40343" y="116506"/>
                  </a:lnTo>
                  <a:close/>
                </a:path>
              </a:pathLst>
            </a:custGeom>
            <a:solidFill>
              <a:srgbClr val="000000"/>
            </a:solidFill>
            <a:ln w="25308"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66A039DD-4B03-AEC2-6595-D54A66BAC3D7}"/>
                </a:ext>
              </a:extLst>
            </p:cNvPr>
            <p:cNvSpPr/>
            <p:nvPr>
              <p:custDataLst>
                <p:tags r:id="rId122"/>
              </p:custDataLst>
            </p:nvPr>
          </p:nvSpPr>
          <p:spPr>
            <a:xfrm>
              <a:off x="9056762" y="4365237"/>
              <a:ext cx="288144" cy="164210"/>
            </a:xfrm>
            <a:custGeom>
              <a:avLst/>
              <a:gdLst>
                <a:gd name="connsiteX0" fmla="*/ 258880 w 288144"/>
                <a:gd name="connsiteY0" fmla="*/ 19939 h 164210"/>
                <a:gd name="connsiteX1" fmla="*/ 280831 w 288144"/>
                <a:gd name="connsiteY1" fmla="*/ 11063 h 164210"/>
                <a:gd name="connsiteX2" fmla="*/ 288401 w 288144"/>
                <a:gd name="connsiteY2" fmla="*/ 4289 h 164210"/>
                <a:gd name="connsiteX3" fmla="*/ 283859 w 288144"/>
                <a:gd name="connsiteY3" fmla="*/ 85 h 164210"/>
                <a:gd name="connsiteX4" fmla="*/ 262412 w 288144"/>
                <a:gd name="connsiteY4" fmla="*/ 785 h 164210"/>
                <a:gd name="connsiteX5" fmla="*/ 233396 w 288144"/>
                <a:gd name="connsiteY5" fmla="*/ 85 h 164210"/>
                <a:gd name="connsiteX6" fmla="*/ 226584 w 288144"/>
                <a:gd name="connsiteY6" fmla="*/ 6859 h 164210"/>
                <a:gd name="connsiteX7" fmla="*/ 232892 w 288144"/>
                <a:gd name="connsiteY7" fmla="*/ 11063 h 164210"/>
                <a:gd name="connsiteX8" fmla="*/ 250554 w 288144"/>
                <a:gd name="connsiteY8" fmla="*/ 13633 h 164210"/>
                <a:gd name="connsiteX9" fmla="*/ 177634 w 288144"/>
                <a:gd name="connsiteY9" fmla="*/ 120381 h 164210"/>
                <a:gd name="connsiteX10" fmla="*/ 162495 w 288144"/>
                <a:gd name="connsiteY10" fmla="*/ 12231 h 164210"/>
                <a:gd name="connsiteX11" fmla="*/ 178896 w 288144"/>
                <a:gd name="connsiteY11" fmla="*/ 11063 h 164210"/>
                <a:gd name="connsiteX12" fmla="*/ 188232 w 288144"/>
                <a:gd name="connsiteY12" fmla="*/ 4289 h 164210"/>
                <a:gd name="connsiteX13" fmla="*/ 182933 w 288144"/>
                <a:gd name="connsiteY13" fmla="*/ 85 h 164210"/>
                <a:gd name="connsiteX14" fmla="*/ 145843 w 288144"/>
                <a:gd name="connsiteY14" fmla="*/ 785 h 164210"/>
                <a:gd name="connsiteX15" fmla="*/ 129694 w 288144"/>
                <a:gd name="connsiteY15" fmla="*/ 552 h 164210"/>
                <a:gd name="connsiteX16" fmla="*/ 112789 w 288144"/>
                <a:gd name="connsiteY16" fmla="*/ 85 h 164210"/>
                <a:gd name="connsiteX17" fmla="*/ 105977 w 288144"/>
                <a:gd name="connsiteY17" fmla="*/ 6859 h 164210"/>
                <a:gd name="connsiteX18" fmla="*/ 114303 w 288144"/>
                <a:gd name="connsiteY18" fmla="*/ 11063 h 164210"/>
                <a:gd name="connsiteX19" fmla="*/ 126414 w 288144"/>
                <a:gd name="connsiteY19" fmla="*/ 11530 h 164210"/>
                <a:gd name="connsiteX20" fmla="*/ 129694 w 288144"/>
                <a:gd name="connsiteY20" fmla="*/ 34889 h 164210"/>
                <a:gd name="connsiteX21" fmla="*/ 127676 w 288144"/>
                <a:gd name="connsiteY21" fmla="*/ 38626 h 164210"/>
                <a:gd name="connsiteX22" fmla="*/ 71914 w 288144"/>
                <a:gd name="connsiteY22" fmla="*/ 120381 h 164210"/>
                <a:gd name="connsiteX23" fmla="*/ 56775 w 288144"/>
                <a:gd name="connsiteY23" fmla="*/ 12231 h 164210"/>
                <a:gd name="connsiteX24" fmla="*/ 73176 w 288144"/>
                <a:gd name="connsiteY24" fmla="*/ 11063 h 164210"/>
                <a:gd name="connsiteX25" fmla="*/ 80493 w 288144"/>
                <a:gd name="connsiteY25" fmla="*/ 9662 h 164210"/>
                <a:gd name="connsiteX26" fmla="*/ 82511 w 288144"/>
                <a:gd name="connsiteY26" fmla="*/ 4289 h 164210"/>
                <a:gd name="connsiteX27" fmla="*/ 77213 w 288144"/>
                <a:gd name="connsiteY27" fmla="*/ 85 h 164210"/>
                <a:gd name="connsiteX28" fmla="*/ 39870 w 288144"/>
                <a:gd name="connsiteY28" fmla="*/ 785 h 164210"/>
                <a:gd name="connsiteX29" fmla="*/ 23722 w 288144"/>
                <a:gd name="connsiteY29" fmla="*/ 552 h 164210"/>
                <a:gd name="connsiteX30" fmla="*/ 7069 w 288144"/>
                <a:gd name="connsiteY30" fmla="*/ 85 h 164210"/>
                <a:gd name="connsiteX31" fmla="*/ 257 w 288144"/>
                <a:gd name="connsiteY31" fmla="*/ 6859 h 164210"/>
                <a:gd name="connsiteX32" fmla="*/ 8583 w 288144"/>
                <a:gd name="connsiteY32" fmla="*/ 11063 h 164210"/>
                <a:gd name="connsiteX33" fmla="*/ 20694 w 288144"/>
                <a:gd name="connsiteY33" fmla="*/ 11530 h 164210"/>
                <a:gd name="connsiteX34" fmla="*/ 41132 w 288144"/>
                <a:gd name="connsiteY34" fmla="*/ 157288 h 164210"/>
                <a:gd name="connsiteX35" fmla="*/ 48449 w 288144"/>
                <a:gd name="connsiteY35" fmla="*/ 164295 h 164210"/>
                <a:gd name="connsiteX36" fmla="*/ 59046 w 288144"/>
                <a:gd name="connsiteY36" fmla="*/ 158222 h 164210"/>
                <a:gd name="connsiteX37" fmla="*/ 131965 w 288144"/>
                <a:gd name="connsiteY37" fmla="*/ 51006 h 164210"/>
                <a:gd name="connsiteX38" fmla="*/ 146852 w 288144"/>
                <a:gd name="connsiteY38" fmla="*/ 157288 h 164210"/>
                <a:gd name="connsiteX39" fmla="*/ 154421 w 288144"/>
                <a:gd name="connsiteY39" fmla="*/ 164295 h 164210"/>
                <a:gd name="connsiteX40" fmla="*/ 164766 w 288144"/>
                <a:gd name="connsiteY40" fmla="*/ 158222 h 164210"/>
                <a:gd name="connsiteX41" fmla="*/ 258880 w 288144"/>
                <a:gd name="connsiteY41" fmla="*/ 19939 h 16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144" h="164210">
                  <a:moveTo>
                    <a:pt x="258880" y="19939"/>
                  </a:moveTo>
                  <a:cubicBezTo>
                    <a:pt x="261908" y="15501"/>
                    <a:pt x="264936" y="11297"/>
                    <a:pt x="280831" y="11063"/>
                  </a:cubicBezTo>
                  <a:cubicBezTo>
                    <a:pt x="283859" y="11063"/>
                    <a:pt x="288401" y="11063"/>
                    <a:pt x="288401" y="4289"/>
                  </a:cubicBezTo>
                  <a:cubicBezTo>
                    <a:pt x="288401" y="2187"/>
                    <a:pt x="286382" y="85"/>
                    <a:pt x="283859" y="85"/>
                  </a:cubicBezTo>
                  <a:cubicBezTo>
                    <a:pt x="277047" y="85"/>
                    <a:pt x="269477" y="785"/>
                    <a:pt x="262412" y="785"/>
                  </a:cubicBezTo>
                  <a:cubicBezTo>
                    <a:pt x="252824" y="785"/>
                    <a:pt x="242732" y="85"/>
                    <a:pt x="233396" y="85"/>
                  </a:cubicBezTo>
                  <a:cubicBezTo>
                    <a:pt x="231378" y="85"/>
                    <a:pt x="226584" y="85"/>
                    <a:pt x="226584" y="6859"/>
                  </a:cubicBezTo>
                  <a:cubicBezTo>
                    <a:pt x="226584" y="11063"/>
                    <a:pt x="231125" y="11063"/>
                    <a:pt x="232892" y="11063"/>
                  </a:cubicBezTo>
                  <a:cubicBezTo>
                    <a:pt x="233901" y="11063"/>
                    <a:pt x="243993" y="11063"/>
                    <a:pt x="250554" y="13633"/>
                  </a:cubicBezTo>
                  <a:lnTo>
                    <a:pt x="177634" y="120381"/>
                  </a:lnTo>
                  <a:lnTo>
                    <a:pt x="162495" y="12231"/>
                  </a:lnTo>
                  <a:cubicBezTo>
                    <a:pt x="167289" y="11297"/>
                    <a:pt x="175111" y="11063"/>
                    <a:pt x="178896" y="11063"/>
                  </a:cubicBezTo>
                  <a:cubicBezTo>
                    <a:pt x="184195" y="11063"/>
                    <a:pt x="188232" y="11063"/>
                    <a:pt x="188232" y="4289"/>
                  </a:cubicBezTo>
                  <a:cubicBezTo>
                    <a:pt x="188232" y="4056"/>
                    <a:pt x="188232" y="85"/>
                    <a:pt x="182933" y="85"/>
                  </a:cubicBezTo>
                  <a:cubicBezTo>
                    <a:pt x="174607" y="85"/>
                    <a:pt x="154169" y="785"/>
                    <a:pt x="145843" y="785"/>
                  </a:cubicBezTo>
                  <a:cubicBezTo>
                    <a:pt x="140544" y="785"/>
                    <a:pt x="134993" y="552"/>
                    <a:pt x="129694" y="552"/>
                  </a:cubicBezTo>
                  <a:cubicBezTo>
                    <a:pt x="122377" y="552"/>
                    <a:pt x="113294" y="85"/>
                    <a:pt x="112789" y="85"/>
                  </a:cubicBezTo>
                  <a:cubicBezTo>
                    <a:pt x="111023" y="85"/>
                    <a:pt x="105977" y="85"/>
                    <a:pt x="105977" y="6859"/>
                  </a:cubicBezTo>
                  <a:cubicBezTo>
                    <a:pt x="105977" y="11063"/>
                    <a:pt x="110266" y="11063"/>
                    <a:pt x="114303" y="11063"/>
                  </a:cubicBezTo>
                  <a:cubicBezTo>
                    <a:pt x="118088" y="11063"/>
                    <a:pt x="123134" y="11297"/>
                    <a:pt x="126414" y="11530"/>
                  </a:cubicBezTo>
                  <a:lnTo>
                    <a:pt x="129694" y="34889"/>
                  </a:lnTo>
                  <a:cubicBezTo>
                    <a:pt x="129694" y="35590"/>
                    <a:pt x="129694" y="36057"/>
                    <a:pt x="127676" y="38626"/>
                  </a:cubicBezTo>
                  <a:lnTo>
                    <a:pt x="71914" y="120381"/>
                  </a:lnTo>
                  <a:lnTo>
                    <a:pt x="56775" y="12231"/>
                  </a:lnTo>
                  <a:cubicBezTo>
                    <a:pt x="61569" y="11297"/>
                    <a:pt x="69391" y="11063"/>
                    <a:pt x="73176" y="11063"/>
                  </a:cubicBezTo>
                  <a:cubicBezTo>
                    <a:pt x="78979" y="11063"/>
                    <a:pt x="79231" y="10830"/>
                    <a:pt x="80493" y="9662"/>
                  </a:cubicBezTo>
                  <a:cubicBezTo>
                    <a:pt x="82007" y="8494"/>
                    <a:pt x="82511" y="4523"/>
                    <a:pt x="82511" y="4289"/>
                  </a:cubicBezTo>
                  <a:cubicBezTo>
                    <a:pt x="82511" y="4056"/>
                    <a:pt x="82511" y="85"/>
                    <a:pt x="77213" y="85"/>
                  </a:cubicBezTo>
                  <a:cubicBezTo>
                    <a:pt x="68886" y="85"/>
                    <a:pt x="48197" y="785"/>
                    <a:pt x="39870" y="785"/>
                  </a:cubicBezTo>
                  <a:cubicBezTo>
                    <a:pt x="34572" y="785"/>
                    <a:pt x="29021" y="552"/>
                    <a:pt x="23722" y="552"/>
                  </a:cubicBezTo>
                  <a:cubicBezTo>
                    <a:pt x="16909" y="552"/>
                    <a:pt x="7322" y="85"/>
                    <a:pt x="7069" y="85"/>
                  </a:cubicBezTo>
                  <a:cubicBezTo>
                    <a:pt x="5051" y="85"/>
                    <a:pt x="257" y="85"/>
                    <a:pt x="257" y="6859"/>
                  </a:cubicBezTo>
                  <a:cubicBezTo>
                    <a:pt x="257" y="11063"/>
                    <a:pt x="4294" y="11063"/>
                    <a:pt x="8583" y="11063"/>
                  </a:cubicBezTo>
                  <a:cubicBezTo>
                    <a:pt x="12368" y="11063"/>
                    <a:pt x="17414" y="11297"/>
                    <a:pt x="20694" y="11530"/>
                  </a:cubicBezTo>
                  <a:lnTo>
                    <a:pt x="41132" y="157288"/>
                  </a:lnTo>
                  <a:cubicBezTo>
                    <a:pt x="41889" y="161959"/>
                    <a:pt x="42393" y="164295"/>
                    <a:pt x="48449" y="164295"/>
                  </a:cubicBezTo>
                  <a:cubicBezTo>
                    <a:pt x="53748" y="164295"/>
                    <a:pt x="56018" y="162660"/>
                    <a:pt x="59046" y="158222"/>
                  </a:cubicBezTo>
                  <a:lnTo>
                    <a:pt x="131965" y="51006"/>
                  </a:lnTo>
                  <a:lnTo>
                    <a:pt x="146852" y="157288"/>
                  </a:lnTo>
                  <a:cubicBezTo>
                    <a:pt x="147609" y="162660"/>
                    <a:pt x="148366" y="164295"/>
                    <a:pt x="154421" y="164295"/>
                  </a:cubicBezTo>
                  <a:cubicBezTo>
                    <a:pt x="159972" y="164295"/>
                    <a:pt x="161991" y="162427"/>
                    <a:pt x="164766" y="158222"/>
                  </a:cubicBezTo>
                  <a:lnTo>
                    <a:pt x="258880" y="19939"/>
                  </a:lnTo>
                  <a:close/>
                </a:path>
              </a:pathLst>
            </a:custGeom>
            <a:solidFill>
              <a:srgbClr val="000000"/>
            </a:solidFill>
            <a:ln w="25308"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7E8A2D30-3F33-EB3A-260F-71BA964A44DE}"/>
                </a:ext>
              </a:extLst>
            </p:cNvPr>
            <p:cNvSpPr/>
            <p:nvPr>
              <p:custDataLst>
                <p:tags r:id="rId123"/>
              </p:custDataLst>
            </p:nvPr>
          </p:nvSpPr>
          <p:spPr>
            <a:xfrm>
              <a:off x="9324456" y="4488407"/>
              <a:ext cx="82128" cy="73742"/>
            </a:xfrm>
            <a:custGeom>
              <a:avLst/>
              <a:gdLst>
                <a:gd name="connsiteX0" fmla="*/ 33472 w 82128"/>
                <a:gd name="connsiteY0" fmla="*/ 39165 h 73742"/>
                <a:gd name="connsiteX1" fmla="*/ 38064 w 82128"/>
                <a:gd name="connsiteY1" fmla="*/ 22651 h 73742"/>
                <a:gd name="connsiteX2" fmla="*/ 49192 w 82128"/>
                <a:gd name="connsiteY2" fmla="*/ 9243 h 73742"/>
                <a:gd name="connsiteX3" fmla="*/ 63498 w 82128"/>
                <a:gd name="connsiteY3" fmla="*/ 4664 h 73742"/>
                <a:gd name="connsiteX4" fmla="*/ 73212 w 82128"/>
                <a:gd name="connsiteY4" fmla="*/ 6954 h 73742"/>
                <a:gd name="connsiteX5" fmla="*/ 65441 w 82128"/>
                <a:gd name="connsiteY5" fmla="*/ 15947 h 73742"/>
                <a:gd name="connsiteX6" fmla="*/ 72505 w 82128"/>
                <a:gd name="connsiteY6" fmla="*/ 21997 h 73742"/>
                <a:gd name="connsiteX7" fmla="*/ 82396 w 82128"/>
                <a:gd name="connsiteY7" fmla="*/ 12022 h 73742"/>
                <a:gd name="connsiteX8" fmla="*/ 63674 w 82128"/>
                <a:gd name="connsiteY8" fmla="*/ 86 h 73742"/>
                <a:gd name="connsiteX9" fmla="*/ 38771 w 82128"/>
                <a:gd name="connsiteY9" fmla="*/ 11695 h 73742"/>
                <a:gd name="connsiteX10" fmla="*/ 20579 w 82128"/>
                <a:gd name="connsiteY10" fmla="*/ 86 h 73742"/>
                <a:gd name="connsiteX11" fmla="*/ 6803 w 82128"/>
                <a:gd name="connsiteY11" fmla="*/ 8425 h 73742"/>
                <a:gd name="connsiteX12" fmla="*/ 268 w 82128"/>
                <a:gd name="connsiteY12" fmla="*/ 25103 h 73742"/>
                <a:gd name="connsiteX13" fmla="*/ 3270 w 82128"/>
                <a:gd name="connsiteY13" fmla="*/ 27229 h 73742"/>
                <a:gd name="connsiteX14" fmla="*/ 7156 w 82128"/>
                <a:gd name="connsiteY14" fmla="*/ 22324 h 73742"/>
                <a:gd name="connsiteX15" fmla="*/ 20049 w 82128"/>
                <a:gd name="connsiteY15" fmla="*/ 4664 h 73742"/>
                <a:gd name="connsiteX16" fmla="*/ 25878 w 82128"/>
                <a:gd name="connsiteY16" fmla="*/ 12676 h 73742"/>
                <a:gd name="connsiteX17" fmla="*/ 23052 w 82128"/>
                <a:gd name="connsiteY17" fmla="*/ 26248 h 73742"/>
                <a:gd name="connsiteX18" fmla="*/ 19166 w 82128"/>
                <a:gd name="connsiteY18" fmla="*/ 40964 h 73742"/>
                <a:gd name="connsiteX19" fmla="*/ 13514 w 82128"/>
                <a:gd name="connsiteY19" fmla="*/ 61893 h 73742"/>
                <a:gd name="connsiteX20" fmla="*/ 11748 w 82128"/>
                <a:gd name="connsiteY20" fmla="*/ 68597 h 73742"/>
                <a:gd name="connsiteX21" fmla="*/ 17753 w 82128"/>
                <a:gd name="connsiteY21" fmla="*/ 73829 h 73742"/>
                <a:gd name="connsiteX22" fmla="*/ 25348 w 82128"/>
                <a:gd name="connsiteY22" fmla="*/ 69087 h 73742"/>
                <a:gd name="connsiteX23" fmla="*/ 28703 w 82128"/>
                <a:gd name="connsiteY23" fmla="*/ 56824 h 73742"/>
                <a:gd name="connsiteX24" fmla="*/ 33472 w 82128"/>
                <a:gd name="connsiteY24" fmla="*/ 39165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128" h="73742">
                  <a:moveTo>
                    <a:pt x="33472" y="39165"/>
                  </a:moveTo>
                  <a:cubicBezTo>
                    <a:pt x="33649" y="38184"/>
                    <a:pt x="37711" y="23468"/>
                    <a:pt x="38064" y="22651"/>
                  </a:cubicBezTo>
                  <a:cubicBezTo>
                    <a:pt x="38418" y="21342"/>
                    <a:pt x="43540" y="13167"/>
                    <a:pt x="49192" y="9243"/>
                  </a:cubicBezTo>
                  <a:cubicBezTo>
                    <a:pt x="51134" y="7935"/>
                    <a:pt x="55903" y="4664"/>
                    <a:pt x="63498" y="4664"/>
                  </a:cubicBezTo>
                  <a:cubicBezTo>
                    <a:pt x="65264" y="4664"/>
                    <a:pt x="69680" y="4828"/>
                    <a:pt x="73212" y="6954"/>
                  </a:cubicBezTo>
                  <a:cubicBezTo>
                    <a:pt x="67560" y="8425"/>
                    <a:pt x="65441" y="13003"/>
                    <a:pt x="65441" y="15947"/>
                  </a:cubicBezTo>
                  <a:cubicBezTo>
                    <a:pt x="65441" y="19544"/>
                    <a:pt x="68443" y="21997"/>
                    <a:pt x="72505" y="21997"/>
                  </a:cubicBezTo>
                  <a:cubicBezTo>
                    <a:pt x="76568" y="21997"/>
                    <a:pt x="82396" y="18890"/>
                    <a:pt x="82396" y="12022"/>
                  </a:cubicBezTo>
                  <a:cubicBezTo>
                    <a:pt x="82396" y="3520"/>
                    <a:pt x="72682" y="86"/>
                    <a:pt x="63674" y="86"/>
                  </a:cubicBezTo>
                  <a:cubicBezTo>
                    <a:pt x="54490" y="86"/>
                    <a:pt x="46542" y="3520"/>
                    <a:pt x="38771" y="11695"/>
                  </a:cubicBezTo>
                  <a:cubicBezTo>
                    <a:pt x="35592" y="1721"/>
                    <a:pt x="24818" y="86"/>
                    <a:pt x="20579" y="86"/>
                  </a:cubicBezTo>
                  <a:cubicBezTo>
                    <a:pt x="14044" y="86"/>
                    <a:pt x="9628" y="3847"/>
                    <a:pt x="6803" y="8425"/>
                  </a:cubicBezTo>
                  <a:cubicBezTo>
                    <a:pt x="2740" y="14802"/>
                    <a:pt x="268" y="24286"/>
                    <a:pt x="268" y="25103"/>
                  </a:cubicBezTo>
                  <a:cubicBezTo>
                    <a:pt x="268" y="27229"/>
                    <a:pt x="2740" y="27229"/>
                    <a:pt x="3270" y="27229"/>
                  </a:cubicBezTo>
                  <a:cubicBezTo>
                    <a:pt x="5743" y="27229"/>
                    <a:pt x="5919" y="26738"/>
                    <a:pt x="7156" y="22324"/>
                  </a:cubicBezTo>
                  <a:cubicBezTo>
                    <a:pt x="9805" y="12349"/>
                    <a:pt x="13161" y="4664"/>
                    <a:pt x="20049" y="4664"/>
                  </a:cubicBezTo>
                  <a:cubicBezTo>
                    <a:pt x="24641" y="4664"/>
                    <a:pt x="25878" y="8262"/>
                    <a:pt x="25878" y="12676"/>
                  </a:cubicBezTo>
                  <a:cubicBezTo>
                    <a:pt x="25878" y="15783"/>
                    <a:pt x="24288" y="21833"/>
                    <a:pt x="23052" y="26248"/>
                  </a:cubicBezTo>
                  <a:cubicBezTo>
                    <a:pt x="21815" y="30663"/>
                    <a:pt x="20049" y="37366"/>
                    <a:pt x="19166" y="40964"/>
                  </a:cubicBezTo>
                  <a:lnTo>
                    <a:pt x="13514" y="61893"/>
                  </a:lnTo>
                  <a:cubicBezTo>
                    <a:pt x="12808" y="64019"/>
                    <a:pt x="11748" y="68106"/>
                    <a:pt x="11748" y="68597"/>
                  </a:cubicBezTo>
                  <a:cubicBezTo>
                    <a:pt x="11748" y="72194"/>
                    <a:pt x="14927" y="73829"/>
                    <a:pt x="17753" y="73829"/>
                  </a:cubicBezTo>
                  <a:cubicBezTo>
                    <a:pt x="20402" y="73829"/>
                    <a:pt x="23935" y="72358"/>
                    <a:pt x="25348" y="69087"/>
                  </a:cubicBezTo>
                  <a:cubicBezTo>
                    <a:pt x="25701" y="68106"/>
                    <a:pt x="27644" y="60912"/>
                    <a:pt x="28703" y="56824"/>
                  </a:cubicBezTo>
                  <a:lnTo>
                    <a:pt x="33472" y="39165"/>
                  </a:lnTo>
                  <a:close/>
                </a:path>
              </a:pathLst>
            </a:custGeom>
            <a:solidFill>
              <a:srgbClr val="000000"/>
            </a:solidFill>
            <a:ln w="25308"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8DE1BE35-34B7-9703-3EAD-09070E76CA95}"/>
                </a:ext>
              </a:extLst>
            </p:cNvPr>
            <p:cNvSpPr/>
            <p:nvPr>
              <p:custDataLst>
                <p:tags r:id="rId124"/>
              </p:custDataLst>
            </p:nvPr>
          </p:nvSpPr>
          <p:spPr>
            <a:xfrm>
              <a:off x="9432680" y="4381822"/>
              <a:ext cx="78974" cy="146224"/>
            </a:xfrm>
            <a:custGeom>
              <a:avLst/>
              <a:gdLst>
                <a:gd name="connsiteX0" fmla="*/ 39129 w 78974"/>
                <a:gd name="connsiteY0" fmla="*/ 50306 h 146224"/>
                <a:gd name="connsiteX1" fmla="*/ 75210 w 78974"/>
                <a:gd name="connsiteY1" fmla="*/ 50306 h 146224"/>
                <a:gd name="connsiteX2" fmla="*/ 75210 w 78974"/>
                <a:gd name="connsiteY2" fmla="*/ 43064 h 146224"/>
                <a:gd name="connsiteX3" fmla="*/ 39129 w 78974"/>
                <a:gd name="connsiteY3" fmla="*/ 43064 h 146224"/>
                <a:gd name="connsiteX4" fmla="*/ 39129 w 78974"/>
                <a:gd name="connsiteY4" fmla="*/ 85 h 146224"/>
                <a:gd name="connsiteX5" fmla="*/ 32821 w 78974"/>
                <a:gd name="connsiteY5" fmla="*/ 85 h 146224"/>
                <a:gd name="connsiteX6" fmla="*/ 272 w 78974"/>
                <a:gd name="connsiteY6" fmla="*/ 45167 h 146224"/>
                <a:gd name="connsiteX7" fmla="*/ 272 w 78974"/>
                <a:gd name="connsiteY7" fmla="*/ 50306 h 146224"/>
                <a:gd name="connsiteX8" fmla="*/ 21719 w 78974"/>
                <a:gd name="connsiteY8" fmla="*/ 50306 h 146224"/>
                <a:gd name="connsiteX9" fmla="*/ 21719 w 78974"/>
                <a:gd name="connsiteY9" fmla="*/ 114775 h 146224"/>
                <a:gd name="connsiteX10" fmla="*/ 54267 w 78974"/>
                <a:gd name="connsiteY10" fmla="*/ 146309 h 146224"/>
                <a:gd name="connsiteX11" fmla="*/ 79247 w 78974"/>
                <a:gd name="connsiteY11" fmla="*/ 114775 h 146224"/>
                <a:gd name="connsiteX12" fmla="*/ 79247 w 78974"/>
                <a:gd name="connsiteY12" fmla="*/ 101461 h 146224"/>
                <a:gd name="connsiteX13" fmla="*/ 72939 w 78974"/>
                <a:gd name="connsiteY13" fmla="*/ 101461 h 146224"/>
                <a:gd name="connsiteX14" fmla="*/ 72939 w 78974"/>
                <a:gd name="connsiteY14" fmla="*/ 114308 h 146224"/>
                <a:gd name="connsiteX15" fmla="*/ 56034 w 78974"/>
                <a:gd name="connsiteY15" fmla="*/ 140470 h 146224"/>
                <a:gd name="connsiteX16" fmla="*/ 39129 w 78974"/>
                <a:gd name="connsiteY16" fmla="*/ 115242 h 146224"/>
                <a:gd name="connsiteX17" fmla="*/ 39129 w 78974"/>
                <a:gd name="connsiteY17" fmla="*/ 50306 h 14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974" h="146224">
                  <a:moveTo>
                    <a:pt x="39129" y="50306"/>
                  </a:moveTo>
                  <a:lnTo>
                    <a:pt x="75210" y="50306"/>
                  </a:lnTo>
                  <a:lnTo>
                    <a:pt x="75210" y="43064"/>
                  </a:lnTo>
                  <a:lnTo>
                    <a:pt x="39129" y="43064"/>
                  </a:lnTo>
                  <a:lnTo>
                    <a:pt x="39129" y="85"/>
                  </a:lnTo>
                  <a:lnTo>
                    <a:pt x="32821" y="85"/>
                  </a:lnTo>
                  <a:cubicBezTo>
                    <a:pt x="32568" y="19239"/>
                    <a:pt x="24999" y="44232"/>
                    <a:pt x="272" y="45167"/>
                  </a:cubicBezTo>
                  <a:lnTo>
                    <a:pt x="272" y="50306"/>
                  </a:lnTo>
                  <a:lnTo>
                    <a:pt x="21719" y="50306"/>
                  </a:lnTo>
                  <a:lnTo>
                    <a:pt x="21719" y="114775"/>
                  </a:lnTo>
                  <a:cubicBezTo>
                    <a:pt x="21719" y="143506"/>
                    <a:pt x="45184" y="146309"/>
                    <a:pt x="54267" y="146309"/>
                  </a:cubicBezTo>
                  <a:cubicBezTo>
                    <a:pt x="72182" y="146309"/>
                    <a:pt x="79247" y="129725"/>
                    <a:pt x="79247" y="114775"/>
                  </a:cubicBezTo>
                  <a:lnTo>
                    <a:pt x="79247" y="101461"/>
                  </a:lnTo>
                  <a:lnTo>
                    <a:pt x="72939" y="101461"/>
                  </a:lnTo>
                  <a:lnTo>
                    <a:pt x="72939" y="114308"/>
                  </a:lnTo>
                  <a:cubicBezTo>
                    <a:pt x="72939" y="131593"/>
                    <a:pt x="65369" y="140470"/>
                    <a:pt x="56034" y="140470"/>
                  </a:cubicBezTo>
                  <a:cubicBezTo>
                    <a:pt x="39129" y="140470"/>
                    <a:pt x="39129" y="119213"/>
                    <a:pt x="39129" y="115242"/>
                  </a:cubicBezTo>
                  <a:lnTo>
                    <a:pt x="39129" y="50306"/>
                  </a:lnTo>
                  <a:close/>
                </a:path>
              </a:pathLst>
            </a:custGeom>
            <a:solidFill>
              <a:srgbClr val="000000"/>
            </a:solidFill>
            <a:ln w="25308"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79E7FFC2-87DF-90FD-0C48-C642337FC2E2}"/>
                </a:ext>
              </a:extLst>
            </p:cNvPr>
            <p:cNvSpPr/>
            <p:nvPr>
              <p:custDataLst>
                <p:tags r:id="rId125"/>
              </p:custDataLst>
            </p:nvPr>
          </p:nvSpPr>
          <p:spPr>
            <a:xfrm>
              <a:off x="9536607" y="4420831"/>
              <a:ext cx="113794" cy="107215"/>
            </a:xfrm>
            <a:custGeom>
              <a:avLst/>
              <a:gdLst>
                <a:gd name="connsiteX0" fmla="*/ 73700 w 113794"/>
                <a:gd name="connsiteY0" fmla="*/ 86979 h 107215"/>
                <a:gd name="connsiteX1" fmla="*/ 93380 w 113794"/>
                <a:gd name="connsiteY1" fmla="*/ 106133 h 107215"/>
                <a:gd name="connsiteX2" fmla="*/ 114070 w 113794"/>
                <a:gd name="connsiteY2" fmla="*/ 83942 h 107215"/>
                <a:gd name="connsiteX3" fmla="*/ 114070 w 113794"/>
                <a:gd name="connsiteY3" fmla="*/ 70861 h 107215"/>
                <a:gd name="connsiteX4" fmla="*/ 107762 w 113794"/>
                <a:gd name="connsiteY4" fmla="*/ 70861 h 107215"/>
                <a:gd name="connsiteX5" fmla="*/ 107762 w 113794"/>
                <a:gd name="connsiteY5" fmla="*/ 83942 h 107215"/>
                <a:gd name="connsiteX6" fmla="*/ 98679 w 113794"/>
                <a:gd name="connsiteY6" fmla="*/ 98891 h 107215"/>
                <a:gd name="connsiteX7" fmla="*/ 89343 w 113794"/>
                <a:gd name="connsiteY7" fmla="*/ 87212 h 107215"/>
                <a:gd name="connsiteX8" fmla="*/ 89343 w 113794"/>
                <a:gd name="connsiteY8" fmla="*/ 40495 h 107215"/>
                <a:gd name="connsiteX9" fmla="*/ 80260 w 113794"/>
                <a:gd name="connsiteY9" fmla="*/ 12932 h 107215"/>
                <a:gd name="connsiteX10" fmla="*/ 45693 w 113794"/>
                <a:gd name="connsiteY10" fmla="*/ 85 h 107215"/>
                <a:gd name="connsiteX11" fmla="*/ 7593 w 113794"/>
                <a:gd name="connsiteY11" fmla="*/ 26480 h 107215"/>
                <a:gd name="connsiteX12" fmla="*/ 19200 w 113794"/>
                <a:gd name="connsiteY12" fmla="*/ 37458 h 107215"/>
                <a:gd name="connsiteX13" fmla="*/ 30806 w 113794"/>
                <a:gd name="connsiteY13" fmla="*/ 26713 h 107215"/>
                <a:gd name="connsiteX14" fmla="*/ 17938 w 113794"/>
                <a:gd name="connsiteY14" fmla="*/ 15969 h 107215"/>
                <a:gd name="connsiteX15" fmla="*/ 45188 w 113794"/>
                <a:gd name="connsiteY15" fmla="*/ 5224 h 107215"/>
                <a:gd name="connsiteX16" fmla="*/ 71933 w 113794"/>
                <a:gd name="connsiteY16" fmla="*/ 35123 h 107215"/>
                <a:gd name="connsiteX17" fmla="*/ 71933 w 113794"/>
                <a:gd name="connsiteY17" fmla="*/ 43765 h 107215"/>
                <a:gd name="connsiteX18" fmla="*/ 25507 w 113794"/>
                <a:gd name="connsiteY18" fmla="*/ 52174 h 107215"/>
                <a:gd name="connsiteX19" fmla="*/ 276 w 113794"/>
                <a:gd name="connsiteY19" fmla="*/ 82540 h 107215"/>
                <a:gd name="connsiteX20" fmla="*/ 40646 w 113794"/>
                <a:gd name="connsiteY20" fmla="*/ 107300 h 107215"/>
                <a:gd name="connsiteX21" fmla="*/ 73700 w 113794"/>
                <a:gd name="connsiteY21" fmla="*/ 86979 h 107215"/>
                <a:gd name="connsiteX22" fmla="*/ 71933 w 113794"/>
                <a:gd name="connsiteY22" fmla="*/ 48670 h 107215"/>
                <a:gd name="connsiteX23" fmla="*/ 71933 w 113794"/>
                <a:gd name="connsiteY23" fmla="*/ 72029 h 107215"/>
                <a:gd name="connsiteX24" fmla="*/ 42413 w 113794"/>
                <a:gd name="connsiteY24" fmla="*/ 102162 h 107215"/>
                <a:gd name="connsiteX25" fmla="*/ 19704 w 113794"/>
                <a:gd name="connsiteY25" fmla="*/ 82307 h 107215"/>
                <a:gd name="connsiteX26" fmla="*/ 71933 w 113794"/>
                <a:gd name="connsiteY26" fmla="*/ 48670 h 10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94" h="107215">
                  <a:moveTo>
                    <a:pt x="73700" y="86979"/>
                  </a:moveTo>
                  <a:cubicBezTo>
                    <a:pt x="74709" y="96322"/>
                    <a:pt x="81521" y="106133"/>
                    <a:pt x="93380" y="106133"/>
                  </a:cubicBezTo>
                  <a:cubicBezTo>
                    <a:pt x="98679" y="106133"/>
                    <a:pt x="114070" y="102862"/>
                    <a:pt x="114070" y="83942"/>
                  </a:cubicBezTo>
                  <a:lnTo>
                    <a:pt x="114070" y="70861"/>
                  </a:lnTo>
                  <a:lnTo>
                    <a:pt x="107762" y="70861"/>
                  </a:lnTo>
                  <a:lnTo>
                    <a:pt x="107762" y="83942"/>
                  </a:lnTo>
                  <a:cubicBezTo>
                    <a:pt x="107762" y="97490"/>
                    <a:pt x="101454" y="98891"/>
                    <a:pt x="98679" y="98891"/>
                  </a:cubicBezTo>
                  <a:cubicBezTo>
                    <a:pt x="90352" y="98891"/>
                    <a:pt x="89343" y="88380"/>
                    <a:pt x="89343" y="87212"/>
                  </a:cubicBezTo>
                  <a:lnTo>
                    <a:pt x="89343" y="40495"/>
                  </a:lnTo>
                  <a:cubicBezTo>
                    <a:pt x="89343" y="30684"/>
                    <a:pt x="89343" y="21575"/>
                    <a:pt x="80260" y="12932"/>
                  </a:cubicBezTo>
                  <a:cubicBezTo>
                    <a:pt x="70420" y="3822"/>
                    <a:pt x="57804" y="85"/>
                    <a:pt x="45693" y="85"/>
                  </a:cubicBezTo>
                  <a:cubicBezTo>
                    <a:pt x="25003" y="85"/>
                    <a:pt x="7593" y="11063"/>
                    <a:pt x="7593" y="26480"/>
                  </a:cubicBezTo>
                  <a:cubicBezTo>
                    <a:pt x="7593" y="33487"/>
                    <a:pt x="12639" y="37458"/>
                    <a:pt x="19200" y="37458"/>
                  </a:cubicBezTo>
                  <a:cubicBezTo>
                    <a:pt x="26264" y="37458"/>
                    <a:pt x="30806" y="32787"/>
                    <a:pt x="30806" y="26713"/>
                  </a:cubicBezTo>
                  <a:cubicBezTo>
                    <a:pt x="30806" y="23910"/>
                    <a:pt x="29544" y="16202"/>
                    <a:pt x="17938" y="15969"/>
                  </a:cubicBezTo>
                  <a:cubicBezTo>
                    <a:pt x="24750" y="7793"/>
                    <a:pt x="37114" y="5224"/>
                    <a:pt x="45188" y="5224"/>
                  </a:cubicBezTo>
                  <a:cubicBezTo>
                    <a:pt x="57551" y="5224"/>
                    <a:pt x="71933" y="14333"/>
                    <a:pt x="71933" y="35123"/>
                  </a:cubicBezTo>
                  <a:lnTo>
                    <a:pt x="71933" y="43765"/>
                  </a:lnTo>
                  <a:cubicBezTo>
                    <a:pt x="59065" y="44466"/>
                    <a:pt x="41403" y="45167"/>
                    <a:pt x="25507" y="52174"/>
                  </a:cubicBezTo>
                  <a:cubicBezTo>
                    <a:pt x="6584" y="60116"/>
                    <a:pt x="276" y="72263"/>
                    <a:pt x="276" y="82540"/>
                  </a:cubicBezTo>
                  <a:cubicBezTo>
                    <a:pt x="276" y="101461"/>
                    <a:pt x="24750" y="107300"/>
                    <a:pt x="40646" y="107300"/>
                  </a:cubicBezTo>
                  <a:cubicBezTo>
                    <a:pt x="57299" y="107300"/>
                    <a:pt x="68906" y="97957"/>
                    <a:pt x="73700" y="86979"/>
                  </a:cubicBezTo>
                  <a:close/>
                  <a:moveTo>
                    <a:pt x="71933" y="48670"/>
                  </a:moveTo>
                  <a:lnTo>
                    <a:pt x="71933" y="72029"/>
                  </a:lnTo>
                  <a:cubicBezTo>
                    <a:pt x="71933" y="94220"/>
                    <a:pt x="53767" y="102162"/>
                    <a:pt x="42413" y="102162"/>
                  </a:cubicBezTo>
                  <a:cubicBezTo>
                    <a:pt x="30049" y="102162"/>
                    <a:pt x="19704" y="93986"/>
                    <a:pt x="19704" y="82307"/>
                  </a:cubicBezTo>
                  <a:cubicBezTo>
                    <a:pt x="19704" y="69460"/>
                    <a:pt x="30301" y="50072"/>
                    <a:pt x="71933" y="48670"/>
                  </a:cubicBezTo>
                  <a:close/>
                </a:path>
              </a:pathLst>
            </a:custGeom>
            <a:solidFill>
              <a:srgbClr val="000000"/>
            </a:solidFill>
            <a:ln w="25308"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7C81CF7A-04CA-3CCE-AE8E-3845EAF4B413}"/>
                </a:ext>
              </a:extLst>
            </p:cNvPr>
            <p:cNvSpPr/>
            <p:nvPr>
              <p:custDataLst>
                <p:tags r:id="rId126"/>
              </p:custDataLst>
            </p:nvPr>
          </p:nvSpPr>
          <p:spPr>
            <a:xfrm>
              <a:off x="9660242" y="4422232"/>
              <a:ext cx="126914" cy="103244"/>
            </a:xfrm>
            <a:custGeom>
              <a:avLst/>
              <a:gdLst>
                <a:gd name="connsiteX0" fmla="*/ 19961 w 126914"/>
                <a:gd name="connsiteY0" fmla="*/ 22976 h 103244"/>
                <a:gd name="connsiteX1" fmla="*/ 19961 w 126914"/>
                <a:gd name="connsiteY1" fmla="*/ 85577 h 103244"/>
                <a:gd name="connsiteX2" fmla="*/ 281 w 126914"/>
                <a:gd name="connsiteY2" fmla="*/ 96088 h 103244"/>
                <a:gd name="connsiteX3" fmla="*/ 281 w 126914"/>
                <a:gd name="connsiteY3" fmla="*/ 103330 h 103244"/>
                <a:gd name="connsiteX4" fmla="*/ 28792 w 126914"/>
                <a:gd name="connsiteY4" fmla="*/ 102629 h 103244"/>
                <a:gd name="connsiteX5" fmla="*/ 57052 w 126914"/>
                <a:gd name="connsiteY5" fmla="*/ 103330 h 103244"/>
                <a:gd name="connsiteX6" fmla="*/ 57052 w 126914"/>
                <a:gd name="connsiteY6" fmla="*/ 96088 h 103244"/>
                <a:gd name="connsiteX7" fmla="*/ 37371 w 126914"/>
                <a:gd name="connsiteY7" fmla="*/ 85577 h 103244"/>
                <a:gd name="connsiteX8" fmla="*/ 37371 w 126914"/>
                <a:gd name="connsiteY8" fmla="*/ 42597 h 103244"/>
                <a:gd name="connsiteX9" fmla="*/ 71434 w 126914"/>
                <a:gd name="connsiteY9" fmla="*/ 5224 h 103244"/>
                <a:gd name="connsiteX10" fmla="*/ 90105 w 126914"/>
                <a:gd name="connsiteY10" fmla="*/ 31152 h 103244"/>
                <a:gd name="connsiteX11" fmla="*/ 90105 w 126914"/>
                <a:gd name="connsiteY11" fmla="*/ 85577 h 103244"/>
                <a:gd name="connsiteX12" fmla="*/ 70425 w 126914"/>
                <a:gd name="connsiteY12" fmla="*/ 96088 h 103244"/>
                <a:gd name="connsiteX13" fmla="*/ 70425 w 126914"/>
                <a:gd name="connsiteY13" fmla="*/ 103330 h 103244"/>
                <a:gd name="connsiteX14" fmla="*/ 98936 w 126914"/>
                <a:gd name="connsiteY14" fmla="*/ 102629 h 103244"/>
                <a:gd name="connsiteX15" fmla="*/ 127195 w 126914"/>
                <a:gd name="connsiteY15" fmla="*/ 103330 h 103244"/>
                <a:gd name="connsiteX16" fmla="*/ 127195 w 126914"/>
                <a:gd name="connsiteY16" fmla="*/ 96088 h 103244"/>
                <a:gd name="connsiteX17" fmla="*/ 107515 w 126914"/>
                <a:gd name="connsiteY17" fmla="*/ 89081 h 103244"/>
                <a:gd name="connsiteX18" fmla="*/ 107515 w 126914"/>
                <a:gd name="connsiteY18" fmla="*/ 44466 h 103244"/>
                <a:gd name="connsiteX19" fmla="*/ 99693 w 126914"/>
                <a:gd name="connsiteY19" fmla="*/ 8727 h 103244"/>
                <a:gd name="connsiteX20" fmla="*/ 73200 w 126914"/>
                <a:gd name="connsiteY20" fmla="*/ 85 h 103244"/>
                <a:gd name="connsiteX21" fmla="*/ 35857 w 126914"/>
                <a:gd name="connsiteY21" fmla="*/ 24611 h 103244"/>
                <a:gd name="connsiteX22" fmla="*/ 35857 w 126914"/>
                <a:gd name="connsiteY22" fmla="*/ 85 h 103244"/>
                <a:gd name="connsiteX23" fmla="*/ 281 w 126914"/>
                <a:gd name="connsiteY23" fmla="*/ 2654 h 103244"/>
                <a:gd name="connsiteX24" fmla="*/ 281 w 126914"/>
                <a:gd name="connsiteY24" fmla="*/ 9895 h 103244"/>
                <a:gd name="connsiteX25" fmla="*/ 19961 w 126914"/>
                <a:gd name="connsiteY25" fmla="*/ 22976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914" h="103244">
                  <a:moveTo>
                    <a:pt x="19961" y="22976"/>
                  </a:moveTo>
                  <a:lnTo>
                    <a:pt x="19961" y="85577"/>
                  </a:lnTo>
                  <a:cubicBezTo>
                    <a:pt x="19961" y="96088"/>
                    <a:pt x="17186" y="96088"/>
                    <a:pt x="281" y="96088"/>
                  </a:cubicBezTo>
                  <a:lnTo>
                    <a:pt x="281" y="103330"/>
                  </a:lnTo>
                  <a:cubicBezTo>
                    <a:pt x="9112" y="103096"/>
                    <a:pt x="21980" y="102629"/>
                    <a:pt x="28792" y="102629"/>
                  </a:cubicBezTo>
                  <a:cubicBezTo>
                    <a:pt x="35353" y="102629"/>
                    <a:pt x="48473" y="103096"/>
                    <a:pt x="57052" y="103330"/>
                  </a:cubicBezTo>
                  <a:lnTo>
                    <a:pt x="57052" y="96088"/>
                  </a:lnTo>
                  <a:cubicBezTo>
                    <a:pt x="40147" y="96088"/>
                    <a:pt x="37371" y="96088"/>
                    <a:pt x="37371" y="85577"/>
                  </a:cubicBezTo>
                  <a:lnTo>
                    <a:pt x="37371" y="42597"/>
                  </a:lnTo>
                  <a:cubicBezTo>
                    <a:pt x="37371" y="18304"/>
                    <a:pt x="55286" y="5224"/>
                    <a:pt x="71434" y="5224"/>
                  </a:cubicBezTo>
                  <a:cubicBezTo>
                    <a:pt x="87330" y="5224"/>
                    <a:pt x="90105" y="17837"/>
                    <a:pt x="90105" y="31152"/>
                  </a:cubicBezTo>
                  <a:lnTo>
                    <a:pt x="90105" y="85577"/>
                  </a:lnTo>
                  <a:cubicBezTo>
                    <a:pt x="90105" y="96088"/>
                    <a:pt x="87330" y="96088"/>
                    <a:pt x="70425" y="96088"/>
                  </a:cubicBezTo>
                  <a:lnTo>
                    <a:pt x="70425" y="103330"/>
                  </a:lnTo>
                  <a:cubicBezTo>
                    <a:pt x="79256" y="103096"/>
                    <a:pt x="92124" y="102629"/>
                    <a:pt x="98936" y="102629"/>
                  </a:cubicBezTo>
                  <a:cubicBezTo>
                    <a:pt x="105496" y="102629"/>
                    <a:pt x="118617" y="103096"/>
                    <a:pt x="127195" y="103330"/>
                  </a:cubicBezTo>
                  <a:lnTo>
                    <a:pt x="127195" y="96088"/>
                  </a:lnTo>
                  <a:cubicBezTo>
                    <a:pt x="114075" y="96088"/>
                    <a:pt x="107767" y="96088"/>
                    <a:pt x="107515" y="89081"/>
                  </a:cubicBezTo>
                  <a:lnTo>
                    <a:pt x="107515" y="44466"/>
                  </a:lnTo>
                  <a:cubicBezTo>
                    <a:pt x="107515" y="24378"/>
                    <a:pt x="107515" y="17136"/>
                    <a:pt x="99693" y="8727"/>
                  </a:cubicBezTo>
                  <a:cubicBezTo>
                    <a:pt x="96161" y="4756"/>
                    <a:pt x="87834" y="85"/>
                    <a:pt x="73200" y="85"/>
                  </a:cubicBezTo>
                  <a:cubicBezTo>
                    <a:pt x="54781" y="85"/>
                    <a:pt x="42922" y="10129"/>
                    <a:pt x="35857" y="24611"/>
                  </a:cubicBezTo>
                  <a:lnTo>
                    <a:pt x="35857" y="85"/>
                  </a:lnTo>
                  <a:lnTo>
                    <a:pt x="281" y="2654"/>
                  </a:lnTo>
                  <a:lnTo>
                    <a:pt x="281" y="9895"/>
                  </a:lnTo>
                  <a:cubicBezTo>
                    <a:pt x="17943" y="9895"/>
                    <a:pt x="19961" y="11530"/>
                    <a:pt x="19961" y="22976"/>
                  </a:cubicBezTo>
                  <a:close/>
                </a:path>
              </a:pathLst>
            </a:custGeom>
            <a:solidFill>
              <a:srgbClr val="000000"/>
            </a:solidFill>
            <a:ln w="25308"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432228B2-1789-84E8-A2D5-7F00607C47BB}"/>
                </a:ext>
              </a:extLst>
            </p:cNvPr>
            <p:cNvSpPr/>
            <p:nvPr>
              <p:custDataLst>
                <p:tags r:id="rId127"/>
              </p:custDataLst>
            </p:nvPr>
          </p:nvSpPr>
          <p:spPr>
            <a:xfrm>
              <a:off x="9800417" y="4363369"/>
              <a:ext cx="126914" cy="162108"/>
            </a:xfrm>
            <a:custGeom>
              <a:avLst/>
              <a:gdLst>
                <a:gd name="connsiteX0" fmla="*/ 19967 w 126914"/>
                <a:gd name="connsiteY0" fmla="*/ 144441 h 162108"/>
                <a:gd name="connsiteX1" fmla="*/ 286 w 126914"/>
                <a:gd name="connsiteY1" fmla="*/ 154952 h 162108"/>
                <a:gd name="connsiteX2" fmla="*/ 286 w 126914"/>
                <a:gd name="connsiteY2" fmla="*/ 162193 h 162108"/>
                <a:gd name="connsiteX3" fmla="*/ 28798 w 126914"/>
                <a:gd name="connsiteY3" fmla="*/ 161492 h 162108"/>
                <a:gd name="connsiteX4" fmla="*/ 57057 w 126914"/>
                <a:gd name="connsiteY4" fmla="*/ 162193 h 162108"/>
                <a:gd name="connsiteX5" fmla="*/ 57057 w 126914"/>
                <a:gd name="connsiteY5" fmla="*/ 154952 h 162108"/>
                <a:gd name="connsiteX6" fmla="*/ 37377 w 126914"/>
                <a:gd name="connsiteY6" fmla="*/ 144441 h 162108"/>
                <a:gd name="connsiteX7" fmla="*/ 37377 w 126914"/>
                <a:gd name="connsiteY7" fmla="*/ 101461 h 162108"/>
                <a:gd name="connsiteX8" fmla="*/ 71439 w 126914"/>
                <a:gd name="connsiteY8" fmla="*/ 64087 h 162108"/>
                <a:gd name="connsiteX9" fmla="*/ 90111 w 126914"/>
                <a:gd name="connsiteY9" fmla="*/ 90015 h 162108"/>
                <a:gd name="connsiteX10" fmla="*/ 90111 w 126914"/>
                <a:gd name="connsiteY10" fmla="*/ 144441 h 162108"/>
                <a:gd name="connsiteX11" fmla="*/ 70430 w 126914"/>
                <a:gd name="connsiteY11" fmla="*/ 154952 h 162108"/>
                <a:gd name="connsiteX12" fmla="*/ 70430 w 126914"/>
                <a:gd name="connsiteY12" fmla="*/ 162193 h 162108"/>
                <a:gd name="connsiteX13" fmla="*/ 98942 w 126914"/>
                <a:gd name="connsiteY13" fmla="*/ 161492 h 162108"/>
                <a:gd name="connsiteX14" fmla="*/ 127201 w 126914"/>
                <a:gd name="connsiteY14" fmla="*/ 162193 h 162108"/>
                <a:gd name="connsiteX15" fmla="*/ 127201 w 126914"/>
                <a:gd name="connsiteY15" fmla="*/ 154952 h 162108"/>
                <a:gd name="connsiteX16" fmla="*/ 107520 w 126914"/>
                <a:gd name="connsiteY16" fmla="*/ 147944 h 162108"/>
                <a:gd name="connsiteX17" fmla="*/ 107520 w 126914"/>
                <a:gd name="connsiteY17" fmla="*/ 103330 h 162108"/>
                <a:gd name="connsiteX18" fmla="*/ 99699 w 126914"/>
                <a:gd name="connsiteY18" fmla="*/ 67591 h 162108"/>
                <a:gd name="connsiteX19" fmla="*/ 73206 w 126914"/>
                <a:gd name="connsiteY19" fmla="*/ 58948 h 162108"/>
                <a:gd name="connsiteX20" fmla="*/ 36620 w 126914"/>
                <a:gd name="connsiteY20" fmla="*/ 81840 h 162108"/>
                <a:gd name="connsiteX21" fmla="*/ 36620 w 126914"/>
                <a:gd name="connsiteY21" fmla="*/ 85 h 162108"/>
                <a:gd name="connsiteX22" fmla="*/ 286 w 126914"/>
                <a:gd name="connsiteY22" fmla="*/ 2654 h 162108"/>
                <a:gd name="connsiteX23" fmla="*/ 286 w 126914"/>
                <a:gd name="connsiteY23" fmla="*/ 9895 h 162108"/>
                <a:gd name="connsiteX24" fmla="*/ 19967 w 126914"/>
                <a:gd name="connsiteY24" fmla="*/ 22976 h 162108"/>
                <a:gd name="connsiteX25" fmla="*/ 19967 w 126914"/>
                <a:gd name="connsiteY25" fmla="*/ 144441 h 16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914" h="162108">
                  <a:moveTo>
                    <a:pt x="19967" y="144441"/>
                  </a:moveTo>
                  <a:cubicBezTo>
                    <a:pt x="19967" y="154952"/>
                    <a:pt x="17191" y="154952"/>
                    <a:pt x="286" y="154952"/>
                  </a:cubicBezTo>
                  <a:lnTo>
                    <a:pt x="286" y="162193"/>
                  </a:lnTo>
                  <a:cubicBezTo>
                    <a:pt x="9117" y="161959"/>
                    <a:pt x="21986" y="161492"/>
                    <a:pt x="28798" y="161492"/>
                  </a:cubicBezTo>
                  <a:cubicBezTo>
                    <a:pt x="35358" y="161492"/>
                    <a:pt x="48479" y="161959"/>
                    <a:pt x="57057" y="162193"/>
                  </a:cubicBezTo>
                  <a:lnTo>
                    <a:pt x="57057" y="154952"/>
                  </a:lnTo>
                  <a:cubicBezTo>
                    <a:pt x="40152" y="154952"/>
                    <a:pt x="37377" y="154952"/>
                    <a:pt x="37377" y="144441"/>
                  </a:cubicBezTo>
                  <a:lnTo>
                    <a:pt x="37377" y="101461"/>
                  </a:lnTo>
                  <a:cubicBezTo>
                    <a:pt x="37377" y="77168"/>
                    <a:pt x="55291" y="64087"/>
                    <a:pt x="71439" y="64087"/>
                  </a:cubicBezTo>
                  <a:cubicBezTo>
                    <a:pt x="87335" y="64087"/>
                    <a:pt x="90111" y="76701"/>
                    <a:pt x="90111" y="90015"/>
                  </a:cubicBezTo>
                  <a:lnTo>
                    <a:pt x="90111" y="144441"/>
                  </a:lnTo>
                  <a:cubicBezTo>
                    <a:pt x="90111" y="154952"/>
                    <a:pt x="87335" y="154952"/>
                    <a:pt x="70430" y="154952"/>
                  </a:cubicBezTo>
                  <a:lnTo>
                    <a:pt x="70430" y="162193"/>
                  </a:lnTo>
                  <a:cubicBezTo>
                    <a:pt x="79261" y="161959"/>
                    <a:pt x="92129" y="161492"/>
                    <a:pt x="98942" y="161492"/>
                  </a:cubicBezTo>
                  <a:cubicBezTo>
                    <a:pt x="105502" y="161492"/>
                    <a:pt x="118622" y="161959"/>
                    <a:pt x="127201" y="162193"/>
                  </a:cubicBezTo>
                  <a:lnTo>
                    <a:pt x="127201" y="154952"/>
                  </a:lnTo>
                  <a:cubicBezTo>
                    <a:pt x="114081" y="154952"/>
                    <a:pt x="107773" y="154952"/>
                    <a:pt x="107520" y="147944"/>
                  </a:cubicBezTo>
                  <a:lnTo>
                    <a:pt x="107520" y="103330"/>
                  </a:lnTo>
                  <a:cubicBezTo>
                    <a:pt x="107520" y="83241"/>
                    <a:pt x="107520" y="76000"/>
                    <a:pt x="99699" y="67591"/>
                  </a:cubicBezTo>
                  <a:cubicBezTo>
                    <a:pt x="96166" y="63620"/>
                    <a:pt x="87840" y="58948"/>
                    <a:pt x="73206" y="58948"/>
                  </a:cubicBezTo>
                  <a:cubicBezTo>
                    <a:pt x="52011" y="58948"/>
                    <a:pt x="40909" y="72963"/>
                    <a:pt x="36620" y="81840"/>
                  </a:cubicBezTo>
                  <a:lnTo>
                    <a:pt x="36620" y="85"/>
                  </a:lnTo>
                  <a:lnTo>
                    <a:pt x="286" y="2654"/>
                  </a:lnTo>
                  <a:lnTo>
                    <a:pt x="286" y="9895"/>
                  </a:lnTo>
                  <a:cubicBezTo>
                    <a:pt x="17948" y="9895"/>
                    <a:pt x="19967" y="11530"/>
                    <a:pt x="19967" y="22976"/>
                  </a:cubicBezTo>
                  <a:lnTo>
                    <a:pt x="19967" y="144441"/>
                  </a:lnTo>
                  <a:close/>
                </a:path>
              </a:pathLst>
            </a:custGeom>
            <a:solidFill>
              <a:srgbClr val="000000"/>
            </a:solidFill>
            <a:ln w="25308"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D437C03F-5983-0A08-FD27-A56506FAAC48}"/>
                </a:ext>
              </a:extLst>
            </p:cNvPr>
            <p:cNvSpPr/>
            <p:nvPr>
              <p:custDataLst>
                <p:tags r:id="rId128"/>
              </p:custDataLst>
            </p:nvPr>
          </p:nvSpPr>
          <p:spPr>
            <a:xfrm>
              <a:off x="9957498" y="4350288"/>
              <a:ext cx="58537" cy="233585"/>
            </a:xfrm>
            <a:custGeom>
              <a:avLst/>
              <a:gdLst>
                <a:gd name="connsiteX0" fmla="*/ 58829 w 58537"/>
                <a:gd name="connsiteY0" fmla="*/ 231334 h 233585"/>
                <a:gd name="connsiteX1" fmla="*/ 54540 w 58537"/>
                <a:gd name="connsiteY1" fmla="*/ 226196 h 233585"/>
                <a:gd name="connsiteX2" fmla="*/ 14926 w 58537"/>
                <a:gd name="connsiteY2" fmla="*/ 116877 h 233585"/>
                <a:gd name="connsiteX3" fmla="*/ 55549 w 58537"/>
                <a:gd name="connsiteY3" fmla="*/ 6391 h 233585"/>
                <a:gd name="connsiteX4" fmla="*/ 58829 w 58537"/>
                <a:gd name="connsiteY4" fmla="*/ 2421 h 233585"/>
                <a:gd name="connsiteX5" fmla="*/ 56306 w 58537"/>
                <a:gd name="connsiteY5" fmla="*/ 85 h 233585"/>
                <a:gd name="connsiteX6" fmla="*/ 16188 w 58537"/>
                <a:gd name="connsiteY6" fmla="*/ 45634 h 233585"/>
                <a:gd name="connsiteX7" fmla="*/ 292 w 58537"/>
                <a:gd name="connsiteY7" fmla="*/ 116877 h 233585"/>
                <a:gd name="connsiteX8" fmla="*/ 16945 w 58537"/>
                <a:gd name="connsiteY8" fmla="*/ 189756 h 233585"/>
                <a:gd name="connsiteX9" fmla="*/ 56306 w 58537"/>
                <a:gd name="connsiteY9" fmla="*/ 233670 h 233585"/>
                <a:gd name="connsiteX10" fmla="*/ 58829 w 58537"/>
                <a:gd name="connsiteY10" fmla="*/ 231334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33585">
                  <a:moveTo>
                    <a:pt x="58829" y="231334"/>
                  </a:moveTo>
                  <a:cubicBezTo>
                    <a:pt x="58829" y="230634"/>
                    <a:pt x="58829" y="230166"/>
                    <a:pt x="54540" y="226196"/>
                  </a:cubicBezTo>
                  <a:cubicBezTo>
                    <a:pt x="23000" y="196764"/>
                    <a:pt x="14926" y="152616"/>
                    <a:pt x="14926" y="116877"/>
                  </a:cubicBezTo>
                  <a:cubicBezTo>
                    <a:pt x="14926" y="76234"/>
                    <a:pt x="24514" y="35590"/>
                    <a:pt x="55549" y="6391"/>
                  </a:cubicBezTo>
                  <a:cubicBezTo>
                    <a:pt x="58829" y="3588"/>
                    <a:pt x="58829" y="3121"/>
                    <a:pt x="58829" y="2421"/>
                  </a:cubicBezTo>
                  <a:cubicBezTo>
                    <a:pt x="58829" y="785"/>
                    <a:pt x="57820" y="85"/>
                    <a:pt x="56306" y="85"/>
                  </a:cubicBezTo>
                  <a:cubicBezTo>
                    <a:pt x="53783" y="85"/>
                    <a:pt x="31074" y="15968"/>
                    <a:pt x="16188" y="45634"/>
                  </a:cubicBezTo>
                  <a:cubicBezTo>
                    <a:pt x="3320" y="71328"/>
                    <a:pt x="292" y="97256"/>
                    <a:pt x="292" y="116877"/>
                  </a:cubicBezTo>
                  <a:cubicBezTo>
                    <a:pt x="292" y="135097"/>
                    <a:pt x="3067" y="163361"/>
                    <a:pt x="16945" y="189756"/>
                  </a:cubicBezTo>
                  <a:cubicBezTo>
                    <a:pt x="32084" y="218487"/>
                    <a:pt x="53783" y="233670"/>
                    <a:pt x="56306" y="233670"/>
                  </a:cubicBezTo>
                  <a:cubicBezTo>
                    <a:pt x="57820" y="233670"/>
                    <a:pt x="58829" y="232970"/>
                    <a:pt x="58829" y="231334"/>
                  </a:cubicBezTo>
                  <a:close/>
                </a:path>
              </a:pathLst>
            </a:custGeom>
            <a:solidFill>
              <a:srgbClr val="000000"/>
            </a:solidFill>
            <a:ln w="25308"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2A2251E9-E5BC-3174-E6D9-1386B2076EF4}"/>
                </a:ext>
              </a:extLst>
            </p:cNvPr>
            <p:cNvSpPr/>
            <p:nvPr>
              <p:custDataLst>
                <p:tags r:id="rId129"/>
              </p:custDataLst>
            </p:nvPr>
          </p:nvSpPr>
          <p:spPr>
            <a:xfrm>
              <a:off x="10045024" y="4419896"/>
              <a:ext cx="105720" cy="107449"/>
            </a:xfrm>
            <a:custGeom>
              <a:avLst/>
              <a:gdLst>
                <a:gd name="connsiteX0" fmla="*/ 90372 w 105720"/>
                <a:gd name="connsiteY0" fmla="*/ 13633 h 107449"/>
                <a:gd name="connsiteX1" fmla="*/ 79775 w 105720"/>
                <a:gd name="connsiteY1" fmla="*/ 26947 h 107449"/>
                <a:gd name="connsiteX2" fmla="*/ 90625 w 105720"/>
                <a:gd name="connsiteY2" fmla="*/ 36524 h 107449"/>
                <a:gd name="connsiteX3" fmla="*/ 106016 w 105720"/>
                <a:gd name="connsiteY3" fmla="*/ 20640 h 107449"/>
                <a:gd name="connsiteX4" fmla="*/ 69935 w 105720"/>
                <a:gd name="connsiteY4" fmla="*/ 85 h 107449"/>
                <a:gd name="connsiteX5" fmla="*/ 36882 w 105720"/>
                <a:gd name="connsiteY5" fmla="*/ 8727 h 107449"/>
                <a:gd name="connsiteX6" fmla="*/ 21490 w 105720"/>
                <a:gd name="connsiteY6" fmla="*/ 36057 h 107449"/>
                <a:gd name="connsiteX7" fmla="*/ 30574 w 105720"/>
                <a:gd name="connsiteY7" fmla="*/ 53809 h 107449"/>
                <a:gd name="connsiteX8" fmla="*/ 59085 w 105720"/>
                <a:gd name="connsiteY8" fmla="*/ 62686 h 107449"/>
                <a:gd name="connsiteX9" fmla="*/ 81794 w 105720"/>
                <a:gd name="connsiteY9" fmla="*/ 76934 h 107449"/>
                <a:gd name="connsiteX10" fmla="*/ 44199 w 105720"/>
                <a:gd name="connsiteY10" fmla="*/ 99125 h 107449"/>
                <a:gd name="connsiteX11" fmla="*/ 16949 w 105720"/>
                <a:gd name="connsiteY11" fmla="*/ 93052 h 107449"/>
                <a:gd name="connsiteX12" fmla="*/ 30826 w 105720"/>
                <a:gd name="connsiteY12" fmla="*/ 76934 h 107449"/>
                <a:gd name="connsiteX13" fmla="*/ 18463 w 105720"/>
                <a:gd name="connsiteY13" fmla="*/ 66189 h 107449"/>
                <a:gd name="connsiteX14" fmla="*/ 296 w 105720"/>
                <a:gd name="connsiteY14" fmla="*/ 84409 h 107449"/>
                <a:gd name="connsiteX15" fmla="*/ 43694 w 105720"/>
                <a:gd name="connsiteY15" fmla="*/ 107534 h 107449"/>
                <a:gd name="connsiteX16" fmla="*/ 101222 w 105720"/>
                <a:gd name="connsiteY16" fmla="*/ 67357 h 107449"/>
                <a:gd name="connsiteX17" fmla="*/ 91129 w 105720"/>
                <a:gd name="connsiteY17" fmla="*/ 48437 h 107449"/>
                <a:gd name="connsiteX18" fmla="*/ 64889 w 105720"/>
                <a:gd name="connsiteY18" fmla="*/ 39093 h 107449"/>
                <a:gd name="connsiteX19" fmla="*/ 41171 w 105720"/>
                <a:gd name="connsiteY19" fmla="*/ 26480 h 107449"/>
                <a:gd name="connsiteX20" fmla="*/ 69430 w 105720"/>
                <a:gd name="connsiteY20" fmla="*/ 8494 h 107449"/>
                <a:gd name="connsiteX21" fmla="*/ 90372 w 105720"/>
                <a:gd name="connsiteY21" fmla="*/ 13633 h 10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720" h="107449">
                  <a:moveTo>
                    <a:pt x="90372" y="13633"/>
                  </a:moveTo>
                  <a:cubicBezTo>
                    <a:pt x="82046" y="16669"/>
                    <a:pt x="79775" y="23677"/>
                    <a:pt x="79775" y="26947"/>
                  </a:cubicBezTo>
                  <a:cubicBezTo>
                    <a:pt x="79775" y="33020"/>
                    <a:pt x="85074" y="36524"/>
                    <a:pt x="90625" y="36524"/>
                  </a:cubicBezTo>
                  <a:cubicBezTo>
                    <a:pt x="96680" y="36524"/>
                    <a:pt x="106016" y="31852"/>
                    <a:pt x="106016" y="20640"/>
                  </a:cubicBezTo>
                  <a:cubicBezTo>
                    <a:pt x="106016" y="8260"/>
                    <a:pt x="92643" y="85"/>
                    <a:pt x="69935" y="85"/>
                  </a:cubicBezTo>
                  <a:cubicBezTo>
                    <a:pt x="62618" y="85"/>
                    <a:pt x="48488" y="552"/>
                    <a:pt x="36882" y="8727"/>
                  </a:cubicBezTo>
                  <a:cubicBezTo>
                    <a:pt x="25527" y="16669"/>
                    <a:pt x="21490" y="30217"/>
                    <a:pt x="21490" y="36057"/>
                  </a:cubicBezTo>
                  <a:cubicBezTo>
                    <a:pt x="21490" y="43064"/>
                    <a:pt x="25023" y="49605"/>
                    <a:pt x="30574" y="53809"/>
                  </a:cubicBezTo>
                  <a:cubicBezTo>
                    <a:pt x="37638" y="58948"/>
                    <a:pt x="41928" y="59649"/>
                    <a:pt x="59085" y="62686"/>
                  </a:cubicBezTo>
                  <a:cubicBezTo>
                    <a:pt x="66655" y="63854"/>
                    <a:pt x="81794" y="66423"/>
                    <a:pt x="81794" y="76934"/>
                  </a:cubicBezTo>
                  <a:cubicBezTo>
                    <a:pt x="81794" y="77869"/>
                    <a:pt x="81794" y="99125"/>
                    <a:pt x="44199" y="99125"/>
                  </a:cubicBezTo>
                  <a:cubicBezTo>
                    <a:pt x="31835" y="99125"/>
                    <a:pt x="22500" y="96789"/>
                    <a:pt x="16949" y="93052"/>
                  </a:cubicBezTo>
                  <a:cubicBezTo>
                    <a:pt x="25527" y="90716"/>
                    <a:pt x="30826" y="83942"/>
                    <a:pt x="30826" y="76934"/>
                  </a:cubicBezTo>
                  <a:cubicBezTo>
                    <a:pt x="30826" y="68525"/>
                    <a:pt x="23509" y="66189"/>
                    <a:pt x="18463" y="66189"/>
                  </a:cubicBezTo>
                  <a:cubicBezTo>
                    <a:pt x="9884" y="66189"/>
                    <a:pt x="296" y="72730"/>
                    <a:pt x="296" y="84409"/>
                  </a:cubicBezTo>
                  <a:cubicBezTo>
                    <a:pt x="296" y="99592"/>
                    <a:pt x="17958" y="107534"/>
                    <a:pt x="43694" y="107534"/>
                  </a:cubicBezTo>
                  <a:cubicBezTo>
                    <a:pt x="101222" y="107534"/>
                    <a:pt x="101222" y="67591"/>
                    <a:pt x="101222" y="67357"/>
                  </a:cubicBezTo>
                  <a:cubicBezTo>
                    <a:pt x="101222" y="59415"/>
                    <a:pt x="96933" y="53109"/>
                    <a:pt x="91129" y="48437"/>
                  </a:cubicBezTo>
                  <a:cubicBezTo>
                    <a:pt x="83308" y="42130"/>
                    <a:pt x="73720" y="40495"/>
                    <a:pt x="64889" y="39093"/>
                  </a:cubicBezTo>
                  <a:cubicBezTo>
                    <a:pt x="51011" y="36758"/>
                    <a:pt x="41171" y="35123"/>
                    <a:pt x="41171" y="26480"/>
                  </a:cubicBezTo>
                  <a:cubicBezTo>
                    <a:pt x="41171" y="26013"/>
                    <a:pt x="41171" y="8494"/>
                    <a:pt x="69430" y="8494"/>
                  </a:cubicBezTo>
                  <a:cubicBezTo>
                    <a:pt x="74477" y="8494"/>
                    <a:pt x="83560" y="8961"/>
                    <a:pt x="90372" y="13633"/>
                  </a:cubicBezTo>
                  <a:close/>
                </a:path>
              </a:pathLst>
            </a:custGeom>
            <a:solidFill>
              <a:srgbClr val="000000"/>
            </a:solidFill>
            <a:ln w="25308"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D951BB4F-E23A-0A68-BF5F-8C060BDF21DF}"/>
                </a:ext>
              </a:extLst>
            </p:cNvPr>
            <p:cNvSpPr/>
            <p:nvPr>
              <p:custDataLst>
                <p:tags r:id="rId130"/>
              </p:custDataLst>
            </p:nvPr>
          </p:nvSpPr>
          <p:spPr>
            <a:xfrm>
              <a:off x="10164684" y="4452107"/>
              <a:ext cx="77536" cy="141763"/>
            </a:xfrm>
            <a:custGeom>
              <a:avLst/>
              <a:gdLst>
                <a:gd name="connsiteX0" fmla="*/ 77838 w 77536"/>
                <a:gd name="connsiteY0" fmla="*/ 6300 h 141763"/>
                <a:gd name="connsiteX1" fmla="*/ 70773 w 77536"/>
                <a:gd name="connsiteY1" fmla="*/ 86 h 141763"/>
                <a:gd name="connsiteX2" fmla="*/ 60882 w 77536"/>
                <a:gd name="connsiteY2" fmla="*/ 9079 h 141763"/>
                <a:gd name="connsiteX3" fmla="*/ 67947 w 77536"/>
                <a:gd name="connsiteY3" fmla="*/ 15293 h 141763"/>
                <a:gd name="connsiteX4" fmla="*/ 77838 w 77536"/>
                <a:gd name="connsiteY4" fmla="*/ 6300 h 141763"/>
                <a:gd name="connsiteX5" fmla="*/ 40394 w 77536"/>
                <a:gd name="connsiteY5" fmla="*/ 116505 h 141763"/>
                <a:gd name="connsiteX6" fmla="*/ 17610 w 77536"/>
                <a:gd name="connsiteY6" fmla="*/ 137271 h 141763"/>
                <a:gd name="connsiteX7" fmla="*/ 11252 w 77536"/>
                <a:gd name="connsiteY7" fmla="*/ 136290 h 141763"/>
                <a:gd name="connsiteX8" fmla="*/ 17257 w 77536"/>
                <a:gd name="connsiteY8" fmla="*/ 127951 h 141763"/>
                <a:gd name="connsiteX9" fmla="*/ 10368 w 77536"/>
                <a:gd name="connsiteY9" fmla="*/ 121901 h 141763"/>
                <a:gd name="connsiteX10" fmla="*/ 301 w 77536"/>
                <a:gd name="connsiteY10" fmla="*/ 131548 h 141763"/>
                <a:gd name="connsiteX11" fmla="*/ 17787 w 77536"/>
                <a:gd name="connsiteY11" fmla="*/ 141849 h 141763"/>
                <a:gd name="connsiteX12" fmla="*/ 54524 w 77536"/>
                <a:gd name="connsiteY12" fmla="*/ 116015 h 141763"/>
                <a:gd name="connsiteX13" fmla="*/ 70420 w 77536"/>
                <a:gd name="connsiteY13" fmla="*/ 57478 h 141763"/>
                <a:gd name="connsiteX14" fmla="*/ 71303 w 77536"/>
                <a:gd name="connsiteY14" fmla="*/ 51755 h 141763"/>
                <a:gd name="connsiteX15" fmla="*/ 52404 w 77536"/>
                <a:gd name="connsiteY15" fmla="*/ 36385 h 141763"/>
                <a:gd name="connsiteX16" fmla="*/ 21496 w 77536"/>
                <a:gd name="connsiteY16" fmla="*/ 61402 h 141763"/>
                <a:gd name="connsiteX17" fmla="*/ 24498 w 77536"/>
                <a:gd name="connsiteY17" fmla="*/ 63528 h 141763"/>
                <a:gd name="connsiteX18" fmla="*/ 28031 w 77536"/>
                <a:gd name="connsiteY18" fmla="*/ 60585 h 141763"/>
                <a:gd name="connsiteX19" fmla="*/ 51874 w 77536"/>
                <a:gd name="connsiteY19" fmla="*/ 40964 h 141763"/>
                <a:gd name="connsiteX20" fmla="*/ 57879 w 77536"/>
                <a:gd name="connsiteY20" fmla="*/ 48976 h 141763"/>
                <a:gd name="connsiteX21" fmla="*/ 57350 w 77536"/>
                <a:gd name="connsiteY21" fmla="*/ 53881 h 141763"/>
                <a:gd name="connsiteX22" fmla="*/ 40394 w 77536"/>
                <a:gd name="connsiteY22" fmla="*/ 116505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838" y="6300"/>
                  </a:moveTo>
                  <a:cubicBezTo>
                    <a:pt x="77838" y="3520"/>
                    <a:pt x="75542" y="86"/>
                    <a:pt x="70773" y="86"/>
                  </a:cubicBezTo>
                  <a:cubicBezTo>
                    <a:pt x="65651" y="86"/>
                    <a:pt x="60882" y="4664"/>
                    <a:pt x="60882" y="9079"/>
                  </a:cubicBezTo>
                  <a:cubicBezTo>
                    <a:pt x="60882" y="11695"/>
                    <a:pt x="63001" y="15293"/>
                    <a:pt x="67947" y="15293"/>
                  </a:cubicBezTo>
                  <a:cubicBezTo>
                    <a:pt x="72716" y="15293"/>
                    <a:pt x="77838" y="11041"/>
                    <a:pt x="77838" y="6300"/>
                  </a:cubicBezTo>
                  <a:close/>
                  <a:moveTo>
                    <a:pt x="40394" y="116505"/>
                  </a:moveTo>
                  <a:cubicBezTo>
                    <a:pt x="37391" y="127787"/>
                    <a:pt x="28031" y="137271"/>
                    <a:pt x="17610" y="137271"/>
                  </a:cubicBezTo>
                  <a:cubicBezTo>
                    <a:pt x="15314" y="137271"/>
                    <a:pt x="13194" y="136944"/>
                    <a:pt x="11252" y="136290"/>
                  </a:cubicBezTo>
                  <a:cubicBezTo>
                    <a:pt x="15844" y="134328"/>
                    <a:pt x="17257" y="130404"/>
                    <a:pt x="17257" y="127951"/>
                  </a:cubicBezTo>
                  <a:cubicBezTo>
                    <a:pt x="17257" y="124027"/>
                    <a:pt x="13901" y="121901"/>
                    <a:pt x="10368" y="121901"/>
                  </a:cubicBezTo>
                  <a:cubicBezTo>
                    <a:pt x="4893" y="121901"/>
                    <a:pt x="301" y="126316"/>
                    <a:pt x="301" y="131548"/>
                  </a:cubicBezTo>
                  <a:cubicBezTo>
                    <a:pt x="301" y="137762"/>
                    <a:pt x="7189" y="141849"/>
                    <a:pt x="17787" y="141849"/>
                  </a:cubicBezTo>
                  <a:cubicBezTo>
                    <a:pt x="28384" y="141849"/>
                    <a:pt x="49048" y="135963"/>
                    <a:pt x="54524" y="116015"/>
                  </a:cubicBezTo>
                  <a:lnTo>
                    <a:pt x="70420" y="57478"/>
                  </a:lnTo>
                  <a:cubicBezTo>
                    <a:pt x="70949" y="55680"/>
                    <a:pt x="71303" y="54208"/>
                    <a:pt x="71303" y="51755"/>
                  </a:cubicBezTo>
                  <a:cubicBezTo>
                    <a:pt x="71303" y="42762"/>
                    <a:pt x="63001" y="36385"/>
                    <a:pt x="52404" y="36385"/>
                  </a:cubicBezTo>
                  <a:cubicBezTo>
                    <a:pt x="32799" y="36385"/>
                    <a:pt x="21496" y="59113"/>
                    <a:pt x="21496" y="61402"/>
                  </a:cubicBezTo>
                  <a:cubicBezTo>
                    <a:pt x="21496" y="63528"/>
                    <a:pt x="23968" y="63528"/>
                    <a:pt x="24498" y="63528"/>
                  </a:cubicBezTo>
                  <a:cubicBezTo>
                    <a:pt x="26618" y="63528"/>
                    <a:pt x="26794" y="63037"/>
                    <a:pt x="28031" y="60585"/>
                  </a:cubicBezTo>
                  <a:cubicBezTo>
                    <a:pt x="32446" y="51101"/>
                    <a:pt x="41630" y="40964"/>
                    <a:pt x="51874" y="40964"/>
                  </a:cubicBezTo>
                  <a:cubicBezTo>
                    <a:pt x="56290" y="40964"/>
                    <a:pt x="57879" y="43743"/>
                    <a:pt x="57879" y="48976"/>
                  </a:cubicBezTo>
                  <a:cubicBezTo>
                    <a:pt x="57879" y="50774"/>
                    <a:pt x="57526" y="53063"/>
                    <a:pt x="57350" y="53881"/>
                  </a:cubicBezTo>
                  <a:lnTo>
                    <a:pt x="40394" y="116505"/>
                  </a:lnTo>
                  <a:close/>
                </a:path>
              </a:pathLst>
            </a:custGeom>
            <a:solidFill>
              <a:srgbClr val="000000"/>
            </a:solidFill>
            <a:ln w="25308"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8077B66B-4E50-03C0-D5DB-3B0A58AC1BBC}"/>
                </a:ext>
              </a:extLst>
            </p:cNvPr>
            <p:cNvSpPr/>
            <p:nvPr>
              <p:custDataLst>
                <p:tags r:id="rId131"/>
              </p:custDataLst>
            </p:nvPr>
          </p:nvSpPr>
          <p:spPr>
            <a:xfrm>
              <a:off x="10285381" y="4350288"/>
              <a:ext cx="58537" cy="233585"/>
            </a:xfrm>
            <a:custGeom>
              <a:avLst/>
              <a:gdLst>
                <a:gd name="connsiteX0" fmla="*/ 58842 w 58537"/>
                <a:gd name="connsiteY0" fmla="*/ 116877 h 233585"/>
                <a:gd name="connsiteX1" fmla="*/ 42190 w 58537"/>
                <a:gd name="connsiteY1" fmla="*/ 43999 h 233585"/>
                <a:gd name="connsiteX2" fmla="*/ 2828 w 58537"/>
                <a:gd name="connsiteY2" fmla="*/ 85 h 233585"/>
                <a:gd name="connsiteX3" fmla="*/ 305 w 58537"/>
                <a:gd name="connsiteY3" fmla="*/ 2421 h 233585"/>
                <a:gd name="connsiteX4" fmla="*/ 5099 w 58537"/>
                <a:gd name="connsiteY4" fmla="*/ 7793 h 233585"/>
                <a:gd name="connsiteX5" fmla="*/ 44208 w 58537"/>
                <a:gd name="connsiteY5" fmla="*/ 116877 h 233585"/>
                <a:gd name="connsiteX6" fmla="*/ 3585 w 58537"/>
                <a:gd name="connsiteY6" fmla="*/ 227363 h 233585"/>
                <a:gd name="connsiteX7" fmla="*/ 305 w 58537"/>
                <a:gd name="connsiteY7" fmla="*/ 231334 h 233585"/>
                <a:gd name="connsiteX8" fmla="*/ 2828 w 58537"/>
                <a:gd name="connsiteY8" fmla="*/ 233670 h 233585"/>
                <a:gd name="connsiteX9" fmla="*/ 42947 w 58537"/>
                <a:gd name="connsiteY9" fmla="*/ 188121 h 233585"/>
                <a:gd name="connsiteX10" fmla="*/ 58842 w 58537"/>
                <a:gd name="connsiteY10" fmla="*/ 116877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33585">
                  <a:moveTo>
                    <a:pt x="58842" y="116877"/>
                  </a:moveTo>
                  <a:cubicBezTo>
                    <a:pt x="58842" y="98658"/>
                    <a:pt x="56067" y="70394"/>
                    <a:pt x="42190" y="43999"/>
                  </a:cubicBezTo>
                  <a:cubicBezTo>
                    <a:pt x="27051" y="15268"/>
                    <a:pt x="5352" y="85"/>
                    <a:pt x="2828" y="85"/>
                  </a:cubicBezTo>
                  <a:cubicBezTo>
                    <a:pt x="1315" y="85"/>
                    <a:pt x="305" y="1019"/>
                    <a:pt x="305" y="2421"/>
                  </a:cubicBezTo>
                  <a:cubicBezTo>
                    <a:pt x="305" y="3121"/>
                    <a:pt x="305" y="3588"/>
                    <a:pt x="5099" y="7793"/>
                  </a:cubicBezTo>
                  <a:cubicBezTo>
                    <a:pt x="29826" y="30918"/>
                    <a:pt x="44208" y="68058"/>
                    <a:pt x="44208" y="116877"/>
                  </a:cubicBezTo>
                  <a:cubicBezTo>
                    <a:pt x="44208" y="156821"/>
                    <a:pt x="34872" y="197932"/>
                    <a:pt x="3585" y="227363"/>
                  </a:cubicBezTo>
                  <a:cubicBezTo>
                    <a:pt x="305" y="230166"/>
                    <a:pt x="305" y="230634"/>
                    <a:pt x="305" y="231334"/>
                  </a:cubicBezTo>
                  <a:cubicBezTo>
                    <a:pt x="305" y="232736"/>
                    <a:pt x="1315" y="233670"/>
                    <a:pt x="2828" y="233670"/>
                  </a:cubicBezTo>
                  <a:cubicBezTo>
                    <a:pt x="5352" y="233670"/>
                    <a:pt x="28060" y="217786"/>
                    <a:pt x="42947" y="188121"/>
                  </a:cubicBezTo>
                  <a:cubicBezTo>
                    <a:pt x="55815" y="162427"/>
                    <a:pt x="58842" y="136499"/>
                    <a:pt x="58842" y="116877"/>
                  </a:cubicBezTo>
                  <a:close/>
                </a:path>
              </a:pathLst>
            </a:custGeom>
            <a:solidFill>
              <a:srgbClr val="000000"/>
            </a:solidFill>
            <a:ln w="25308"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75867404-648B-7D2A-BC5C-9160E7E95C6E}"/>
                </a:ext>
              </a:extLst>
            </p:cNvPr>
            <p:cNvSpPr/>
            <p:nvPr>
              <p:custDataLst>
                <p:tags r:id="rId132"/>
              </p:custDataLst>
            </p:nvPr>
          </p:nvSpPr>
          <p:spPr>
            <a:xfrm>
              <a:off x="10398485" y="4389297"/>
              <a:ext cx="167789" cy="155567"/>
            </a:xfrm>
            <a:custGeom>
              <a:avLst/>
              <a:gdLst>
                <a:gd name="connsiteX0" fmla="*/ 89377 w 167789"/>
                <a:gd name="connsiteY0" fmla="*/ 82540 h 155567"/>
                <a:gd name="connsiteX1" fmla="*/ 159773 w 167789"/>
                <a:gd name="connsiteY1" fmla="*/ 82540 h 155567"/>
                <a:gd name="connsiteX2" fmla="*/ 168100 w 167789"/>
                <a:gd name="connsiteY2" fmla="*/ 77869 h 155567"/>
                <a:gd name="connsiteX3" fmla="*/ 159773 w 167789"/>
                <a:gd name="connsiteY3" fmla="*/ 73197 h 155567"/>
                <a:gd name="connsiteX4" fmla="*/ 89377 w 167789"/>
                <a:gd name="connsiteY4" fmla="*/ 73197 h 155567"/>
                <a:gd name="connsiteX5" fmla="*/ 89377 w 167789"/>
                <a:gd name="connsiteY5" fmla="*/ 7793 h 155567"/>
                <a:gd name="connsiteX6" fmla="*/ 84331 w 167789"/>
                <a:gd name="connsiteY6" fmla="*/ 85 h 155567"/>
                <a:gd name="connsiteX7" fmla="*/ 79284 w 167789"/>
                <a:gd name="connsiteY7" fmla="*/ 7793 h 155567"/>
                <a:gd name="connsiteX8" fmla="*/ 79284 w 167789"/>
                <a:gd name="connsiteY8" fmla="*/ 73197 h 155567"/>
                <a:gd name="connsiteX9" fmla="*/ 8636 w 167789"/>
                <a:gd name="connsiteY9" fmla="*/ 73197 h 155567"/>
                <a:gd name="connsiteX10" fmla="*/ 310 w 167789"/>
                <a:gd name="connsiteY10" fmla="*/ 77869 h 155567"/>
                <a:gd name="connsiteX11" fmla="*/ 8636 w 167789"/>
                <a:gd name="connsiteY11" fmla="*/ 82540 h 155567"/>
                <a:gd name="connsiteX12" fmla="*/ 79284 w 167789"/>
                <a:gd name="connsiteY12" fmla="*/ 82540 h 155567"/>
                <a:gd name="connsiteX13" fmla="*/ 79284 w 167789"/>
                <a:gd name="connsiteY13" fmla="*/ 147944 h 155567"/>
                <a:gd name="connsiteX14" fmla="*/ 84331 w 167789"/>
                <a:gd name="connsiteY14" fmla="*/ 155653 h 155567"/>
                <a:gd name="connsiteX15" fmla="*/ 89377 w 167789"/>
                <a:gd name="connsiteY15" fmla="*/ 147944 h 155567"/>
                <a:gd name="connsiteX16" fmla="*/ 89377 w 167789"/>
                <a:gd name="connsiteY16" fmla="*/ 82540 h 1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789" h="155567">
                  <a:moveTo>
                    <a:pt x="89377" y="82540"/>
                  </a:moveTo>
                  <a:lnTo>
                    <a:pt x="159773" y="82540"/>
                  </a:lnTo>
                  <a:cubicBezTo>
                    <a:pt x="163306" y="82540"/>
                    <a:pt x="168100" y="82540"/>
                    <a:pt x="168100" y="77869"/>
                  </a:cubicBezTo>
                  <a:cubicBezTo>
                    <a:pt x="168100" y="73197"/>
                    <a:pt x="163306" y="73197"/>
                    <a:pt x="159773" y="73197"/>
                  </a:cubicBezTo>
                  <a:lnTo>
                    <a:pt x="89377" y="73197"/>
                  </a:lnTo>
                  <a:lnTo>
                    <a:pt x="89377" y="7793"/>
                  </a:lnTo>
                  <a:cubicBezTo>
                    <a:pt x="89377" y="4523"/>
                    <a:pt x="89377" y="85"/>
                    <a:pt x="84331" y="85"/>
                  </a:cubicBezTo>
                  <a:cubicBezTo>
                    <a:pt x="79284" y="85"/>
                    <a:pt x="79284" y="4523"/>
                    <a:pt x="79284" y="7793"/>
                  </a:cubicBezTo>
                  <a:lnTo>
                    <a:pt x="79284" y="73197"/>
                  </a:lnTo>
                  <a:lnTo>
                    <a:pt x="8636" y="73197"/>
                  </a:lnTo>
                  <a:cubicBezTo>
                    <a:pt x="5104" y="73197"/>
                    <a:pt x="310" y="73197"/>
                    <a:pt x="310" y="77869"/>
                  </a:cubicBezTo>
                  <a:cubicBezTo>
                    <a:pt x="310" y="82540"/>
                    <a:pt x="5104" y="82540"/>
                    <a:pt x="8636" y="82540"/>
                  </a:cubicBezTo>
                  <a:lnTo>
                    <a:pt x="79284" y="82540"/>
                  </a:lnTo>
                  <a:lnTo>
                    <a:pt x="79284" y="147944"/>
                  </a:lnTo>
                  <a:cubicBezTo>
                    <a:pt x="79284" y="151215"/>
                    <a:pt x="79284" y="155653"/>
                    <a:pt x="84331" y="155653"/>
                  </a:cubicBezTo>
                  <a:cubicBezTo>
                    <a:pt x="89377" y="155653"/>
                    <a:pt x="89377" y="151215"/>
                    <a:pt x="89377" y="147944"/>
                  </a:cubicBezTo>
                  <a:lnTo>
                    <a:pt x="89377" y="82540"/>
                  </a:lnTo>
                  <a:close/>
                </a:path>
              </a:pathLst>
            </a:custGeom>
            <a:solidFill>
              <a:srgbClr val="000000"/>
            </a:solidFill>
            <a:ln w="25308"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D63BBEB9-6DD1-AEC5-34E3-98E033AF7080}"/>
                </a:ext>
              </a:extLst>
            </p:cNvPr>
            <p:cNvSpPr/>
            <p:nvPr>
              <p:custDataLst>
                <p:tags r:id="rId133"/>
              </p:custDataLst>
            </p:nvPr>
          </p:nvSpPr>
          <p:spPr>
            <a:xfrm>
              <a:off x="10612236" y="4365237"/>
              <a:ext cx="288144" cy="164210"/>
            </a:xfrm>
            <a:custGeom>
              <a:avLst/>
              <a:gdLst>
                <a:gd name="connsiteX0" fmla="*/ 258941 w 288144"/>
                <a:gd name="connsiteY0" fmla="*/ 19939 h 164210"/>
                <a:gd name="connsiteX1" fmla="*/ 280893 w 288144"/>
                <a:gd name="connsiteY1" fmla="*/ 11063 h 164210"/>
                <a:gd name="connsiteX2" fmla="*/ 288462 w 288144"/>
                <a:gd name="connsiteY2" fmla="*/ 4289 h 164210"/>
                <a:gd name="connsiteX3" fmla="*/ 283921 w 288144"/>
                <a:gd name="connsiteY3" fmla="*/ 85 h 164210"/>
                <a:gd name="connsiteX4" fmla="*/ 262474 w 288144"/>
                <a:gd name="connsiteY4" fmla="*/ 785 h 164210"/>
                <a:gd name="connsiteX5" fmla="*/ 233458 w 288144"/>
                <a:gd name="connsiteY5" fmla="*/ 85 h 164210"/>
                <a:gd name="connsiteX6" fmla="*/ 226645 w 288144"/>
                <a:gd name="connsiteY6" fmla="*/ 6859 h 164210"/>
                <a:gd name="connsiteX7" fmla="*/ 232953 w 288144"/>
                <a:gd name="connsiteY7" fmla="*/ 11063 h 164210"/>
                <a:gd name="connsiteX8" fmla="*/ 250615 w 288144"/>
                <a:gd name="connsiteY8" fmla="*/ 13633 h 164210"/>
                <a:gd name="connsiteX9" fmla="*/ 177696 w 288144"/>
                <a:gd name="connsiteY9" fmla="*/ 120381 h 164210"/>
                <a:gd name="connsiteX10" fmla="*/ 162557 w 288144"/>
                <a:gd name="connsiteY10" fmla="*/ 12231 h 164210"/>
                <a:gd name="connsiteX11" fmla="*/ 178957 w 288144"/>
                <a:gd name="connsiteY11" fmla="*/ 11063 h 164210"/>
                <a:gd name="connsiteX12" fmla="*/ 188293 w 288144"/>
                <a:gd name="connsiteY12" fmla="*/ 4289 h 164210"/>
                <a:gd name="connsiteX13" fmla="*/ 182994 w 288144"/>
                <a:gd name="connsiteY13" fmla="*/ 85 h 164210"/>
                <a:gd name="connsiteX14" fmla="*/ 145904 w 288144"/>
                <a:gd name="connsiteY14" fmla="*/ 785 h 164210"/>
                <a:gd name="connsiteX15" fmla="*/ 129756 w 288144"/>
                <a:gd name="connsiteY15" fmla="*/ 552 h 164210"/>
                <a:gd name="connsiteX16" fmla="*/ 112851 w 288144"/>
                <a:gd name="connsiteY16" fmla="*/ 85 h 164210"/>
                <a:gd name="connsiteX17" fmla="*/ 106038 w 288144"/>
                <a:gd name="connsiteY17" fmla="*/ 6859 h 164210"/>
                <a:gd name="connsiteX18" fmla="*/ 114365 w 288144"/>
                <a:gd name="connsiteY18" fmla="*/ 11063 h 164210"/>
                <a:gd name="connsiteX19" fmla="*/ 126476 w 288144"/>
                <a:gd name="connsiteY19" fmla="*/ 11530 h 164210"/>
                <a:gd name="connsiteX20" fmla="*/ 129756 w 288144"/>
                <a:gd name="connsiteY20" fmla="*/ 34889 h 164210"/>
                <a:gd name="connsiteX21" fmla="*/ 127737 w 288144"/>
                <a:gd name="connsiteY21" fmla="*/ 38626 h 164210"/>
                <a:gd name="connsiteX22" fmla="*/ 71976 w 288144"/>
                <a:gd name="connsiteY22" fmla="*/ 120381 h 164210"/>
                <a:gd name="connsiteX23" fmla="*/ 56837 w 288144"/>
                <a:gd name="connsiteY23" fmla="*/ 12231 h 164210"/>
                <a:gd name="connsiteX24" fmla="*/ 73237 w 288144"/>
                <a:gd name="connsiteY24" fmla="*/ 11063 h 164210"/>
                <a:gd name="connsiteX25" fmla="*/ 80554 w 288144"/>
                <a:gd name="connsiteY25" fmla="*/ 9662 h 164210"/>
                <a:gd name="connsiteX26" fmla="*/ 82573 w 288144"/>
                <a:gd name="connsiteY26" fmla="*/ 4289 h 164210"/>
                <a:gd name="connsiteX27" fmla="*/ 77274 w 288144"/>
                <a:gd name="connsiteY27" fmla="*/ 85 h 164210"/>
                <a:gd name="connsiteX28" fmla="*/ 39932 w 288144"/>
                <a:gd name="connsiteY28" fmla="*/ 785 h 164210"/>
                <a:gd name="connsiteX29" fmla="*/ 23783 w 288144"/>
                <a:gd name="connsiteY29" fmla="*/ 552 h 164210"/>
                <a:gd name="connsiteX30" fmla="*/ 7131 w 288144"/>
                <a:gd name="connsiteY30" fmla="*/ 85 h 164210"/>
                <a:gd name="connsiteX31" fmla="*/ 318 w 288144"/>
                <a:gd name="connsiteY31" fmla="*/ 6859 h 164210"/>
                <a:gd name="connsiteX32" fmla="*/ 8644 w 288144"/>
                <a:gd name="connsiteY32" fmla="*/ 11063 h 164210"/>
                <a:gd name="connsiteX33" fmla="*/ 20756 w 288144"/>
                <a:gd name="connsiteY33" fmla="*/ 11530 h 164210"/>
                <a:gd name="connsiteX34" fmla="*/ 41193 w 288144"/>
                <a:gd name="connsiteY34" fmla="*/ 157288 h 164210"/>
                <a:gd name="connsiteX35" fmla="*/ 48510 w 288144"/>
                <a:gd name="connsiteY35" fmla="*/ 164295 h 164210"/>
                <a:gd name="connsiteX36" fmla="*/ 59108 w 288144"/>
                <a:gd name="connsiteY36" fmla="*/ 158222 h 164210"/>
                <a:gd name="connsiteX37" fmla="*/ 132027 w 288144"/>
                <a:gd name="connsiteY37" fmla="*/ 51006 h 164210"/>
                <a:gd name="connsiteX38" fmla="*/ 146913 w 288144"/>
                <a:gd name="connsiteY38" fmla="*/ 157288 h 164210"/>
                <a:gd name="connsiteX39" fmla="*/ 154483 w 288144"/>
                <a:gd name="connsiteY39" fmla="*/ 164295 h 164210"/>
                <a:gd name="connsiteX40" fmla="*/ 164828 w 288144"/>
                <a:gd name="connsiteY40" fmla="*/ 158222 h 164210"/>
                <a:gd name="connsiteX41" fmla="*/ 258941 w 288144"/>
                <a:gd name="connsiteY41" fmla="*/ 19939 h 16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144" h="164210">
                  <a:moveTo>
                    <a:pt x="258941" y="19939"/>
                  </a:moveTo>
                  <a:cubicBezTo>
                    <a:pt x="261969" y="15501"/>
                    <a:pt x="264997" y="11297"/>
                    <a:pt x="280893" y="11063"/>
                  </a:cubicBezTo>
                  <a:cubicBezTo>
                    <a:pt x="283921" y="11063"/>
                    <a:pt x="288462" y="11063"/>
                    <a:pt x="288462" y="4289"/>
                  </a:cubicBezTo>
                  <a:cubicBezTo>
                    <a:pt x="288462" y="2187"/>
                    <a:pt x="286444" y="85"/>
                    <a:pt x="283921" y="85"/>
                  </a:cubicBezTo>
                  <a:cubicBezTo>
                    <a:pt x="277108" y="85"/>
                    <a:pt x="269539" y="785"/>
                    <a:pt x="262474" y="785"/>
                  </a:cubicBezTo>
                  <a:cubicBezTo>
                    <a:pt x="252886" y="785"/>
                    <a:pt x="242793" y="85"/>
                    <a:pt x="233458" y="85"/>
                  </a:cubicBezTo>
                  <a:cubicBezTo>
                    <a:pt x="231439" y="85"/>
                    <a:pt x="226645" y="85"/>
                    <a:pt x="226645" y="6859"/>
                  </a:cubicBezTo>
                  <a:cubicBezTo>
                    <a:pt x="226645" y="11063"/>
                    <a:pt x="231187" y="11063"/>
                    <a:pt x="232953" y="11063"/>
                  </a:cubicBezTo>
                  <a:cubicBezTo>
                    <a:pt x="233962" y="11063"/>
                    <a:pt x="244055" y="11063"/>
                    <a:pt x="250615" y="13633"/>
                  </a:cubicBezTo>
                  <a:lnTo>
                    <a:pt x="177696" y="120381"/>
                  </a:lnTo>
                  <a:lnTo>
                    <a:pt x="162557" y="12231"/>
                  </a:lnTo>
                  <a:cubicBezTo>
                    <a:pt x="167351" y="11297"/>
                    <a:pt x="175173" y="11063"/>
                    <a:pt x="178957" y="11063"/>
                  </a:cubicBezTo>
                  <a:cubicBezTo>
                    <a:pt x="184256" y="11063"/>
                    <a:pt x="188293" y="11063"/>
                    <a:pt x="188293" y="4289"/>
                  </a:cubicBezTo>
                  <a:cubicBezTo>
                    <a:pt x="188293" y="4056"/>
                    <a:pt x="188293" y="85"/>
                    <a:pt x="182994" y="85"/>
                  </a:cubicBezTo>
                  <a:cubicBezTo>
                    <a:pt x="174668" y="85"/>
                    <a:pt x="154231" y="785"/>
                    <a:pt x="145904" y="785"/>
                  </a:cubicBezTo>
                  <a:cubicBezTo>
                    <a:pt x="140605" y="785"/>
                    <a:pt x="135055" y="552"/>
                    <a:pt x="129756" y="552"/>
                  </a:cubicBezTo>
                  <a:cubicBezTo>
                    <a:pt x="122439" y="552"/>
                    <a:pt x="113355" y="85"/>
                    <a:pt x="112851" y="85"/>
                  </a:cubicBezTo>
                  <a:cubicBezTo>
                    <a:pt x="111085" y="85"/>
                    <a:pt x="106038" y="85"/>
                    <a:pt x="106038" y="6859"/>
                  </a:cubicBezTo>
                  <a:cubicBezTo>
                    <a:pt x="106038" y="11063"/>
                    <a:pt x="110328" y="11063"/>
                    <a:pt x="114365" y="11063"/>
                  </a:cubicBezTo>
                  <a:cubicBezTo>
                    <a:pt x="118149" y="11063"/>
                    <a:pt x="123196" y="11297"/>
                    <a:pt x="126476" y="11530"/>
                  </a:cubicBezTo>
                  <a:lnTo>
                    <a:pt x="129756" y="34889"/>
                  </a:lnTo>
                  <a:cubicBezTo>
                    <a:pt x="129756" y="35590"/>
                    <a:pt x="129756" y="36057"/>
                    <a:pt x="127737" y="38626"/>
                  </a:cubicBezTo>
                  <a:lnTo>
                    <a:pt x="71976" y="120381"/>
                  </a:lnTo>
                  <a:lnTo>
                    <a:pt x="56837" y="12231"/>
                  </a:lnTo>
                  <a:cubicBezTo>
                    <a:pt x="61631" y="11297"/>
                    <a:pt x="69453" y="11063"/>
                    <a:pt x="73237" y="11063"/>
                  </a:cubicBezTo>
                  <a:cubicBezTo>
                    <a:pt x="79040" y="11063"/>
                    <a:pt x="79293" y="10830"/>
                    <a:pt x="80554" y="9662"/>
                  </a:cubicBezTo>
                  <a:cubicBezTo>
                    <a:pt x="82068" y="8494"/>
                    <a:pt x="82573" y="4523"/>
                    <a:pt x="82573" y="4289"/>
                  </a:cubicBezTo>
                  <a:cubicBezTo>
                    <a:pt x="82573" y="4056"/>
                    <a:pt x="82573" y="85"/>
                    <a:pt x="77274" y="85"/>
                  </a:cubicBezTo>
                  <a:cubicBezTo>
                    <a:pt x="68948" y="85"/>
                    <a:pt x="48258" y="785"/>
                    <a:pt x="39932" y="785"/>
                  </a:cubicBezTo>
                  <a:cubicBezTo>
                    <a:pt x="34633" y="785"/>
                    <a:pt x="29082" y="552"/>
                    <a:pt x="23783" y="552"/>
                  </a:cubicBezTo>
                  <a:cubicBezTo>
                    <a:pt x="16971" y="552"/>
                    <a:pt x="7383" y="85"/>
                    <a:pt x="7131" y="85"/>
                  </a:cubicBezTo>
                  <a:cubicBezTo>
                    <a:pt x="5112" y="85"/>
                    <a:pt x="318" y="85"/>
                    <a:pt x="318" y="6859"/>
                  </a:cubicBezTo>
                  <a:cubicBezTo>
                    <a:pt x="318" y="11063"/>
                    <a:pt x="4355" y="11063"/>
                    <a:pt x="8644" y="11063"/>
                  </a:cubicBezTo>
                  <a:cubicBezTo>
                    <a:pt x="12429" y="11063"/>
                    <a:pt x="17476" y="11297"/>
                    <a:pt x="20756" y="11530"/>
                  </a:cubicBezTo>
                  <a:lnTo>
                    <a:pt x="41193" y="157288"/>
                  </a:lnTo>
                  <a:cubicBezTo>
                    <a:pt x="41950" y="161959"/>
                    <a:pt x="42455" y="164295"/>
                    <a:pt x="48510" y="164295"/>
                  </a:cubicBezTo>
                  <a:cubicBezTo>
                    <a:pt x="53809" y="164295"/>
                    <a:pt x="56080" y="162660"/>
                    <a:pt x="59108" y="158222"/>
                  </a:cubicBezTo>
                  <a:lnTo>
                    <a:pt x="132027" y="51006"/>
                  </a:lnTo>
                  <a:lnTo>
                    <a:pt x="146913" y="157288"/>
                  </a:lnTo>
                  <a:cubicBezTo>
                    <a:pt x="147670" y="162660"/>
                    <a:pt x="148427" y="164295"/>
                    <a:pt x="154483" y="164295"/>
                  </a:cubicBezTo>
                  <a:cubicBezTo>
                    <a:pt x="160034" y="164295"/>
                    <a:pt x="162052" y="162427"/>
                    <a:pt x="164828" y="158222"/>
                  </a:cubicBezTo>
                  <a:lnTo>
                    <a:pt x="258941" y="19939"/>
                  </a:lnTo>
                  <a:close/>
                </a:path>
              </a:pathLst>
            </a:custGeom>
            <a:solidFill>
              <a:srgbClr val="000000"/>
            </a:solidFill>
            <a:ln w="25308"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48AAB737-C773-44E8-66D2-71E4CB15BDDE}"/>
                </a:ext>
              </a:extLst>
            </p:cNvPr>
            <p:cNvSpPr/>
            <p:nvPr>
              <p:custDataLst>
                <p:tags r:id="rId134"/>
              </p:custDataLst>
            </p:nvPr>
          </p:nvSpPr>
          <p:spPr>
            <a:xfrm>
              <a:off x="10882403" y="4488407"/>
              <a:ext cx="90076" cy="73742"/>
            </a:xfrm>
            <a:custGeom>
              <a:avLst/>
              <a:gdLst>
                <a:gd name="connsiteX0" fmla="*/ 64089 w 90076"/>
                <a:gd name="connsiteY0" fmla="*/ 9733 h 73742"/>
                <a:gd name="connsiteX1" fmla="*/ 45897 w 90076"/>
                <a:gd name="connsiteY1" fmla="*/ 86 h 73742"/>
                <a:gd name="connsiteX2" fmla="*/ 329 w 90076"/>
                <a:gd name="connsiteY2" fmla="*/ 46687 h 73742"/>
                <a:gd name="connsiteX3" fmla="*/ 26999 w 90076"/>
                <a:gd name="connsiteY3" fmla="*/ 73829 h 73742"/>
                <a:gd name="connsiteX4" fmla="*/ 52079 w 90076"/>
                <a:gd name="connsiteY4" fmla="*/ 62383 h 73742"/>
                <a:gd name="connsiteX5" fmla="*/ 70271 w 90076"/>
                <a:gd name="connsiteY5" fmla="*/ 73829 h 73742"/>
                <a:gd name="connsiteX6" fmla="*/ 84224 w 90076"/>
                <a:gd name="connsiteY6" fmla="*/ 65163 h 73742"/>
                <a:gd name="connsiteX7" fmla="*/ 90406 w 90076"/>
                <a:gd name="connsiteY7" fmla="*/ 48812 h 73742"/>
                <a:gd name="connsiteX8" fmla="*/ 87580 w 90076"/>
                <a:gd name="connsiteY8" fmla="*/ 46687 h 73742"/>
                <a:gd name="connsiteX9" fmla="*/ 83694 w 90076"/>
                <a:gd name="connsiteY9" fmla="*/ 51755 h 73742"/>
                <a:gd name="connsiteX10" fmla="*/ 70801 w 90076"/>
                <a:gd name="connsiteY10" fmla="*/ 69251 h 73742"/>
                <a:gd name="connsiteX11" fmla="*/ 64972 w 90076"/>
                <a:gd name="connsiteY11" fmla="*/ 61239 h 73742"/>
                <a:gd name="connsiteX12" fmla="*/ 67622 w 90076"/>
                <a:gd name="connsiteY12" fmla="*/ 48322 h 73742"/>
                <a:gd name="connsiteX13" fmla="*/ 71507 w 90076"/>
                <a:gd name="connsiteY13" fmla="*/ 33606 h 73742"/>
                <a:gd name="connsiteX14" fmla="*/ 75040 w 90076"/>
                <a:gd name="connsiteY14" fmla="*/ 21179 h 73742"/>
                <a:gd name="connsiteX15" fmla="*/ 78219 w 90076"/>
                <a:gd name="connsiteY15" fmla="*/ 8425 h 73742"/>
                <a:gd name="connsiteX16" fmla="*/ 72214 w 90076"/>
                <a:gd name="connsiteY16" fmla="*/ 3193 h 73742"/>
                <a:gd name="connsiteX17" fmla="*/ 64089 w 90076"/>
                <a:gd name="connsiteY17" fmla="*/ 9733 h 73742"/>
                <a:gd name="connsiteX18" fmla="*/ 52785 w 90076"/>
                <a:gd name="connsiteY18" fmla="*/ 51755 h 73742"/>
                <a:gd name="connsiteX19" fmla="*/ 43778 w 90076"/>
                <a:gd name="connsiteY19" fmla="*/ 62710 h 73742"/>
                <a:gd name="connsiteX20" fmla="*/ 27529 w 90076"/>
                <a:gd name="connsiteY20" fmla="*/ 69251 h 73742"/>
                <a:gd name="connsiteX21" fmla="*/ 14635 w 90076"/>
                <a:gd name="connsiteY21" fmla="*/ 53390 h 73742"/>
                <a:gd name="connsiteX22" fmla="*/ 23820 w 90076"/>
                <a:gd name="connsiteY22" fmla="*/ 20198 h 73742"/>
                <a:gd name="connsiteX23" fmla="*/ 45897 w 90076"/>
                <a:gd name="connsiteY23" fmla="*/ 4664 h 73742"/>
                <a:gd name="connsiteX24" fmla="*/ 61616 w 90076"/>
                <a:gd name="connsiteY24" fmla="*/ 18890 h 73742"/>
                <a:gd name="connsiteX25" fmla="*/ 61087 w 90076"/>
                <a:gd name="connsiteY25" fmla="*/ 21179 h 73742"/>
                <a:gd name="connsiteX26" fmla="*/ 52785 w 90076"/>
                <a:gd name="connsiteY26" fmla="*/ 51755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76" h="73742">
                  <a:moveTo>
                    <a:pt x="64089" y="9733"/>
                  </a:moveTo>
                  <a:cubicBezTo>
                    <a:pt x="60380" y="4337"/>
                    <a:pt x="54375" y="86"/>
                    <a:pt x="45897" y="86"/>
                  </a:cubicBezTo>
                  <a:cubicBezTo>
                    <a:pt x="23290" y="86"/>
                    <a:pt x="329" y="23141"/>
                    <a:pt x="329" y="46687"/>
                  </a:cubicBezTo>
                  <a:cubicBezTo>
                    <a:pt x="329" y="62547"/>
                    <a:pt x="11809" y="73829"/>
                    <a:pt x="26999" y="73829"/>
                  </a:cubicBezTo>
                  <a:cubicBezTo>
                    <a:pt x="36536" y="73829"/>
                    <a:pt x="45014" y="68760"/>
                    <a:pt x="52079" y="62383"/>
                  </a:cubicBezTo>
                  <a:cubicBezTo>
                    <a:pt x="55435" y="72194"/>
                    <a:pt x="65679" y="73829"/>
                    <a:pt x="70271" y="73829"/>
                  </a:cubicBezTo>
                  <a:cubicBezTo>
                    <a:pt x="76629" y="73829"/>
                    <a:pt x="81045" y="70232"/>
                    <a:pt x="84224" y="65163"/>
                  </a:cubicBezTo>
                  <a:cubicBezTo>
                    <a:pt x="88110" y="58786"/>
                    <a:pt x="90406" y="49466"/>
                    <a:pt x="90406" y="48812"/>
                  </a:cubicBezTo>
                  <a:cubicBezTo>
                    <a:pt x="90406" y="46687"/>
                    <a:pt x="88110" y="46687"/>
                    <a:pt x="87580" y="46687"/>
                  </a:cubicBezTo>
                  <a:cubicBezTo>
                    <a:pt x="85107" y="46687"/>
                    <a:pt x="84930" y="47341"/>
                    <a:pt x="83694" y="51755"/>
                  </a:cubicBezTo>
                  <a:cubicBezTo>
                    <a:pt x="81575" y="59604"/>
                    <a:pt x="78219" y="69251"/>
                    <a:pt x="70801" y="69251"/>
                  </a:cubicBezTo>
                  <a:cubicBezTo>
                    <a:pt x="66209" y="69251"/>
                    <a:pt x="64972" y="65654"/>
                    <a:pt x="64972" y="61239"/>
                  </a:cubicBezTo>
                  <a:cubicBezTo>
                    <a:pt x="64972" y="58459"/>
                    <a:pt x="66385" y="52573"/>
                    <a:pt x="67622" y="48322"/>
                  </a:cubicBezTo>
                  <a:cubicBezTo>
                    <a:pt x="68858" y="43907"/>
                    <a:pt x="70624" y="37203"/>
                    <a:pt x="71507" y="33606"/>
                  </a:cubicBezTo>
                  <a:lnTo>
                    <a:pt x="75040" y="21179"/>
                  </a:lnTo>
                  <a:cubicBezTo>
                    <a:pt x="76099" y="16928"/>
                    <a:pt x="78219" y="9243"/>
                    <a:pt x="78219" y="8425"/>
                  </a:cubicBezTo>
                  <a:cubicBezTo>
                    <a:pt x="78219" y="4828"/>
                    <a:pt x="75040" y="3193"/>
                    <a:pt x="72214" y="3193"/>
                  </a:cubicBezTo>
                  <a:cubicBezTo>
                    <a:pt x="69211" y="3193"/>
                    <a:pt x="65149" y="5155"/>
                    <a:pt x="64089" y="9733"/>
                  </a:cubicBezTo>
                  <a:close/>
                  <a:moveTo>
                    <a:pt x="52785" y="51755"/>
                  </a:moveTo>
                  <a:cubicBezTo>
                    <a:pt x="51549" y="56334"/>
                    <a:pt x="47663" y="59604"/>
                    <a:pt x="43778" y="62710"/>
                  </a:cubicBezTo>
                  <a:cubicBezTo>
                    <a:pt x="42188" y="64019"/>
                    <a:pt x="35123" y="69251"/>
                    <a:pt x="27529" y="69251"/>
                  </a:cubicBezTo>
                  <a:cubicBezTo>
                    <a:pt x="20994" y="69251"/>
                    <a:pt x="14635" y="65000"/>
                    <a:pt x="14635" y="53390"/>
                  </a:cubicBezTo>
                  <a:cubicBezTo>
                    <a:pt x="14635" y="44724"/>
                    <a:pt x="19757" y="26738"/>
                    <a:pt x="23820" y="20198"/>
                  </a:cubicBezTo>
                  <a:cubicBezTo>
                    <a:pt x="31944" y="7117"/>
                    <a:pt x="40952" y="4664"/>
                    <a:pt x="45897" y="4664"/>
                  </a:cubicBezTo>
                  <a:cubicBezTo>
                    <a:pt x="58261" y="4664"/>
                    <a:pt x="61616" y="17091"/>
                    <a:pt x="61616" y="18890"/>
                  </a:cubicBezTo>
                  <a:cubicBezTo>
                    <a:pt x="61616" y="19544"/>
                    <a:pt x="61263" y="20688"/>
                    <a:pt x="61087" y="21179"/>
                  </a:cubicBezTo>
                  <a:lnTo>
                    <a:pt x="52785" y="51755"/>
                  </a:lnTo>
                  <a:close/>
                </a:path>
              </a:pathLst>
            </a:custGeom>
            <a:solidFill>
              <a:srgbClr val="000000"/>
            </a:solidFill>
            <a:ln w="25308"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25FD8602-51CD-D1B1-D51B-B58785A6214D}"/>
                </a:ext>
              </a:extLst>
            </p:cNvPr>
            <p:cNvSpPr/>
            <p:nvPr>
              <p:custDataLst>
                <p:tags r:id="rId135"/>
              </p:custDataLst>
            </p:nvPr>
          </p:nvSpPr>
          <p:spPr>
            <a:xfrm>
              <a:off x="10980898" y="4488407"/>
              <a:ext cx="98554" cy="103828"/>
            </a:xfrm>
            <a:custGeom>
              <a:avLst/>
              <a:gdLst>
                <a:gd name="connsiteX0" fmla="*/ 13756 w 98554"/>
                <a:gd name="connsiteY0" fmla="*/ 92142 h 103828"/>
                <a:gd name="connsiteX1" fmla="*/ 5102 w 98554"/>
                <a:gd name="connsiteY1" fmla="*/ 98029 h 103828"/>
                <a:gd name="connsiteX2" fmla="*/ 333 w 98554"/>
                <a:gd name="connsiteY2" fmla="*/ 101462 h 103828"/>
                <a:gd name="connsiteX3" fmla="*/ 2806 w 98554"/>
                <a:gd name="connsiteY3" fmla="*/ 103915 h 103828"/>
                <a:gd name="connsiteX4" fmla="*/ 17995 w 98554"/>
                <a:gd name="connsiteY4" fmla="*/ 103261 h 103828"/>
                <a:gd name="connsiteX5" fmla="*/ 36541 w 98554"/>
                <a:gd name="connsiteY5" fmla="*/ 103915 h 103828"/>
                <a:gd name="connsiteX6" fmla="*/ 40073 w 98554"/>
                <a:gd name="connsiteY6" fmla="*/ 100318 h 103828"/>
                <a:gd name="connsiteX7" fmla="*/ 35481 w 98554"/>
                <a:gd name="connsiteY7" fmla="*/ 98029 h 103828"/>
                <a:gd name="connsiteX8" fmla="*/ 26826 w 98554"/>
                <a:gd name="connsiteY8" fmla="*/ 96067 h 103828"/>
                <a:gd name="connsiteX9" fmla="*/ 28769 w 98554"/>
                <a:gd name="connsiteY9" fmla="*/ 88545 h 103828"/>
                <a:gd name="connsiteX10" fmla="*/ 35304 w 98554"/>
                <a:gd name="connsiteY10" fmla="*/ 64182 h 103828"/>
                <a:gd name="connsiteX11" fmla="*/ 53496 w 98554"/>
                <a:gd name="connsiteY11" fmla="*/ 73829 h 103828"/>
                <a:gd name="connsiteX12" fmla="*/ 98888 w 98554"/>
                <a:gd name="connsiteY12" fmla="*/ 27392 h 103828"/>
                <a:gd name="connsiteX13" fmla="*/ 72395 w 98554"/>
                <a:gd name="connsiteY13" fmla="*/ 86 h 103828"/>
                <a:gd name="connsiteX14" fmla="*/ 47314 w 98554"/>
                <a:gd name="connsiteY14" fmla="*/ 11532 h 103828"/>
                <a:gd name="connsiteX15" fmla="*/ 29122 w 98554"/>
                <a:gd name="connsiteY15" fmla="*/ 86 h 103828"/>
                <a:gd name="connsiteX16" fmla="*/ 15169 w 98554"/>
                <a:gd name="connsiteY16" fmla="*/ 8752 h 103828"/>
                <a:gd name="connsiteX17" fmla="*/ 8811 w 98554"/>
                <a:gd name="connsiteY17" fmla="*/ 25103 h 103828"/>
                <a:gd name="connsiteX18" fmla="*/ 11814 w 98554"/>
                <a:gd name="connsiteY18" fmla="*/ 27229 h 103828"/>
                <a:gd name="connsiteX19" fmla="*/ 15699 w 98554"/>
                <a:gd name="connsiteY19" fmla="*/ 22324 h 103828"/>
                <a:gd name="connsiteX20" fmla="*/ 28593 w 98554"/>
                <a:gd name="connsiteY20" fmla="*/ 4664 h 103828"/>
                <a:gd name="connsiteX21" fmla="*/ 34421 w 98554"/>
                <a:gd name="connsiteY21" fmla="*/ 12676 h 103828"/>
                <a:gd name="connsiteX22" fmla="*/ 33891 w 98554"/>
                <a:gd name="connsiteY22" fmla="*/ 17582 h 103828"/>
                <a:gd name="connsiteX23" fmla="*/ 13756 w 98554"/>
                <a:gd name="connsiteY23" fmla="*/ 92142 h 103828"/>
                <a:gd name="connsiteX24" fmla="*/ 47138 w 98554"/>
                <a:gd name="connsiteY24" fmla="*/ 19707 h 103828"/>
                <a:gd name="connsiteX25" fmla="*/ 71865 w 98554"/>
                <a:gd name="connsiteY25" fmla="*/ 4664 h 103828"/>
                <a:gd name="connsiteX26" fmla="*/ 84758 w 98554"/>
                <a:gd name="connsiteY26" fmla="*/ 20525 h 103828"/>
                <a:gd name="connsiteX27" fmla="*/ 75574 w 98554"/>
                <a:gd name="connsiteY27" fmla="*/ 53390 h 103828"/>
                <a:gd name="connsiteX28" fmla="*/ 53496 w 98554"/>
                <a:gd name="connsiteY28" fmla="*/ 69251 h 103828"/>
                <a:gd name="connsiteX29" fmla="*/ 37777 w 98554"/>
                <a:gd name="connsiteY29" fmla="*/ 55026 h 103828"/>
                <a:gd name="connsiteX30" fmla="*/ 38307 w 98554"/>
                <a:gd name="connsiteY30" fmla="*/ 52573 h 103828"/>
                <a:gd name="connsiteX31" fmla="*/ 47138 w 98554"/>
                <a:gd name="connsiteY31" fmla="*/ 19707 h 1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554" h="103828">
                  <a:moveTo>
                    <a:pt x="13756" y="92142"/>
                  </a:moveTo>
                  <a:cubicBezTo>
                    <a:pt x="12520" y="96721"/>
                    <a:pt x="12167" y="98029"/>
                    <a:pt x="5102" y="98029"/>
                  </a:cubicBezTo>
                  <a:cubicBezTo>
                    <a:pt x="2806" y="98029"/>
                    <a:pt x="333" y="98029"/>
                    <a:pt x="333" y="101462"/>
                  </a:cubicBezTo>
                  <a:cubicBezTo>
                    <a:pt x="333" y="103261"/>
                    <a:pt x="1923" y="103915"/>
                    <a:pt x="2806" y="103915"/>
                  </a:cubicBezTo>
                  <a:cubicBezTo>
                    <a:pt x="7398" y="103915"/>
                    <a:pt x="13227" y="103261"/>
                    <a:pt x="17995" y="103261"/>
                  </a:cubicBezTo>
                  <a:cubicBezTo>
                    <a:pt x="24000" y="103261"/>
                    <a:pt x="30712" y="103915"/>
                    <a:pt x="36541" y="103915"/>
                  </a:cubicBezTo>
                  <a:cubicBezTo>
                    <a:pt x="38130" y="103915"/>
                    <a:pt x="40073" y="103424"/>
                    <a:pt x="40073" y="100318"/>
                  </a:cubicBezTo>
                  <a:cubicBezTo>
                    <a:pt x="40073" y="98029"/>
                    <a:pt x="37600" y="98029"/>
                    <a:pt x="35481" y="98029"/>
                  </a:cubicBezTo>
                  <a:cubicBezTo>
                    <a:pt x="31595" y="98029"/>
                    <a:pt x="26826" y="98029"/>
                    <a:pt x="26826" y="96067"/>
                  </a:cubicBezTo>
                  <a:cubicBezTo>
                    <a:pt x="26826" y="95249"/>
                    <a:pt x="28063" y="90998"/>
                    <a:pt x="28769" y="88545"/>
                  </a:cubicBezTo>
                  <a:cubicBezTo>
                    <a:pt x="30889" y="79879"/>
                    <a:pt x="33361" y="71049"/>
                    <a:pt x="35304" y="64182"/>
                  </a:cubicBezTo>
                  <a:cubicBezTo>
                    <a:pt x="37424" y="67452"/>
                    <a:pt x="42899" y="73829"/>
                    <a:pt x="53496" y="73829"/>
                  </a:cubicBezTo>
                  <a:cubicBezTo>
                    <a:pt x="75044" y="73829"/>
                    <a:pt x="98888" y="51755"/>
                    <a:pt x="98888" y="27392"/>
                  </a:cubicBezTo>
                  <a:cubicBezTo>
                    <a:pt x="98888" y="8262"/>
                    <a:pt x="84581" y="86"/>
                    <a:pt x="72395" y="86"/>
                  </a:cubicBezTo>
                  <a:cubicBezTo>
                    <a:pt x="61444" y="86"/>
                    <a:pt x="52083" y="6954"/>
                    <a:pt x="47314" y="11532"/>
                  </a:cubicBezTo>
                  <a:cubicBezTo>
                    <a:pt x="44312" y="2212"/>
                    <a:pt x="34421" y="86"/>
                    <a:pt x="29122" y="86"/>
                  </a:cubicBezTo>
                  <a:cubicBezTo>
                    <a:pt x="22234" y="86"/>
                    <a:pt x="17995" y="4337"/>
                    <a:pt x="15169" y="8752"/>
                  </a:cubicBezTo>
                  <a:cubicBezTo>
                    <a:pt x="11637" y="14312"/>
                    <a:pt x="8811" y="24122"/>
                    <a:pt x="8811" y="25103"/>
                  </a:cubicBezTo>
                  <a:cubicBezTo>
                    <a:pt x="8811" y="27229"/>
                    <a:pt x="11284" y="27229"/>
                    <a:pt x="11814" y="27229"/>
                  </a:cubicBezTo>
                  <a:cubicBezTo>
                    <a:pt x="14286" y="27229"/>
                    <a:pt x="14463" y="26738"/>
                    <a:pt x="15699" y="22324"/>
                  </a:cubicBezTo>
                  <a:cubicBezTo>
                    <a:pt x="18349" y="12840"/>
                    <a:pt x="21704" y="4664"/>
                    <a:pt x="28593" y="4664"/>
                  </a:cubicBezTo>
                  <a:cubicBezTo>
                    <a:pt x="33185" y="4664"/>
                    <a:pt x="34421" y="8262"/>
                    <a:pt x="34421" y="12676"/>
                  </a:cubicBezTo>
                  <a:cubicBezTo>
                    <a:pt x="34421" y="14475"/>
                    <a:pt x="34068" y="16601"/>
                    <a:pt x="33891" y="17582"/>
                  </a:cubicBezTo>
                  <a:lnTo>
                    <a:pt x="13756" y="92142"/>
                  </a:lnTo>
                  <a:close/>
                  <a:moveTo>
                    <a:pt x="47138" y="19707"/>
                  </a:moveTo>
                  <a:cubicBezTo>
                    <a:pt x="57382" y="7117"/>
                    <a:pt x="66213" y="4664"/>
                    <a:pt x="71865" y="4664"/>
                  </a:cubicBezTo>
                  <a:cubicBezTo>
                    <a:pt x="78753" y="4664"/>
                    <a:pt x="84758" y="9406"/>
                    <a:pt x="84758" y="20525"/>
                  </a:cubicBezTo>
                  <a:cubicBezTo>
                    <a:pt x="84758" y="27229"/>
                    <a:pt x="80872" y="43907"/>
                    <a:pt x="75574" y="53390"/>
                  </a:cubicBezTo>
                  <a:cubicBezTo>
                    <a:pt x="71158" y="61402"/>
                    <a:pt x="62504" y="69251"/>
                    <a:pt x="53496" y="69251"/>
                  </a:cubicBezTo>
                  <a:cubicBezTo>
                    <a:pt x="40956" y="69251"/>
                    <a:pt x="37777" y="56661"/>
                    <a:pt x="37777" y="55026"/>
                  </a:cubicBezTo>
                  <a:cubicBezTo>
                    <a:pt x="37777" y="54371"/>
                    <a:pt x="38130" y="53227"/>
                    <a:pt x="38307" y="52573"/>
                  </a:cubicBezTo>
                  <a:lnTo>
                    <a:pt x="47138" y="19707"/>
                  </a:lnTo>
                  <a:close/>
                </a:path>
              </a:pathLst>
            </a:custGeom>
            <a:solidFill>
              <a:srgbClr val="000000"/>
            </a:solidFill>
            <a:ln w="25308"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D9DAD020-5E3B-64F6-9644-5226637672B7}"/>
                </a:ext>
              </a:extLst>
            </p:cNvPr>
            <p:cNvSpPr/>
            <p:nvPr>
              <p:custDataLst>
                <p:tags r:id="rId136"/>
              </p:custDataLst>
            </p:nvPr>
          </p:nvSpPr>
          <p:spPr>
            <a:xfrm>
              <a:off x="11093919" y="4419896"/>
              <a:ext cx="151641" cy="150896"/>
            </a:xfrm>
            <a:custGeom>
              <a:avLst/>
              <a:gdLst>
                <a:gd name="connsiteX0" fmla="*/ 17243 w 151641"/>
                <a:gd name="connsiteY0" fmla="*/ 135798 h 150896"/>
                <a:gd name="connsiteX1" fmla="*/ 15729 w 151641"/>
                <a:gd name="connsiteY1" fmla="*/ 139535 h 150896"/>
                <a:gd name="connsiteX2" fmla="*/ 9169 w 151641"/>
                <a:gd name="connsiteY2" fmla="*/ 140002 h 150896"/>
                <a:gd name="connsiteX3" fmla="*/ 338 w 151641"/>
                <a:gd name="connsiteY3" fmla="*/ 146543 h 150896"/>
                <a:gd name="connsiteX4" fmla="*/ 5132 w 151641"/>
                <a:gd name="connsiteY4" fmla="*/ 150981 h 150896"/>
                <a:gd name="connsiteX5" fmla="*/ 28345 w 151641"/>
                <a:gd name="connsiteY5" fmla="*/ 150280 h 150896"/>
                <a:gd name="connsiteX6" fmla="*/ 55343 w 151641"/>
                <a:gd name="connsiteY6" fmla="*/ 150981 h 150896"/>
                <a:gd name="connsiteX7" fmla="*/ 61903 w 151641"/>
                <a:gd name="connsiteY7" fmla="*/ 144207 h 150896"/>
                <a:gd name="connsiteX8" fmla="*/ 55343 w 151641"/>
                <a:gd name="connsiteY8" fmla="*/ 140002 h 150896"/>
                <a:gd name="connsiteX9" fmla="*/ 44493 w 151641"/>
                <a:gd name="connsiteY9" fmla="*/ 139769 h 150896"/>
                <a:gd name="connsiteX10" fmla="*/ 55343 w 151641"/>
                <a:gd name="connsiteY10" fmla="*/ 99125 h 150896"/>
                <a:gd name="connsiteX11" fmla="*/ 80827 w 151641"/>
                <a:gd name="connsiteY11" fmla="*/ 107534 h 150896"/>
                <a:gd name="connsiteX12" fmla="*/ 151980 w 151641"/>
                <a:gd name="connsiteY12" fmla="*/ 38626 h 150896"/>
                <a:gd name="connsiteX13" fmla="*/ 107824 w 151641"/>
                <a:gd name="connsiteY13" fmla="*/ 85 h 150896"/>
                <a:gd name="connsiteX14" fmla="*/ 72752 w 151641"/>
                <a:gd name="connsiteY14" fmla="*/ 12698 h 150896"/>
                <a:gd name="connsiteX15" fmla="*/ 43736 w 151641"/>
                <a:gd name="connsiteY15" fmla="*/ 85 h 150896"/>
                <a:gd name="connsiteX16" fmla="*/ 21785 w 151641"/>
                <a:gd name="connsiteY16" fmla="*/ 13399 h 150896"/>
                <a:gd name="connsiteX17" fmla="*/ 12197 w 151641"/>
                <a:gd name="connsiteY17" fmla="*/ 36524 h 150896"/>
                <a:gd name="connsiteX18" fmla="*/ 18252 w 151641"/>
                <a:gd name="connsiteY18" fmla="*/ 39794 h 150896"/>
                <a:gd name="connsiteX19" fmla="*/ 23299 w 151641"/>
                <a:gd name="connsiteY19" fmla="*/ 38626 h 150896"/>
                <a:gd name="connsiteX20" fmla="*/ 25317 w 151641"/>
                <a:gd name="connsiteY20" fmla="*/ 31852 h 150896"/>
                <a:gd name="connsiteX21" fmla="*/ 42475 w 151641"/>
                <a:gd name="connsiteY21" fmla="*/ 8494 h 150896"/>
                <a:gd name="connsiteX22" fmla="*/ 48278 w 151641"/>
                <a:gd name="connsiteY22" fmla="*/ 17136 h 150896"/>
                <a:gd name="connsiteX23" fmla="*/ 46764 w 151641"/>
                <a:gd name="connsiteY23" fmla="*/ 27181 h 150896"/>
                <a:gd name="connsiteX24" fmla="*/ 17243 w 151641"/>
                <a:gd name="connsiteY24" fmla="*/ 135798 h 150896"/>
                <a:gd name="connsiteX25" fmla="*/ 75276 w 151641"/>
                <a:gd name="connsiteY25" fmla="*/ 23677 h 150896"/>
                <a:gd name="connsiteX26" fmla="*/ 106563 w 151641"/>
                <a:gd name="connsiteY26" fmla="*/ 8494 h 150896"/>
                <a:gd name="connsiteX27" fmla="*/ 123468 w 151641"/>
                <a:gd name="connsiteY27" fmla="*/ 26246 h 150896"/>
                <a:gd name="connsiteX28" fmla="*/ 110852 w 151641"/>
                <a:gd name="connsiteY28" fmla="*/ 76234 h 150896"/>
                <a:gd name="connsiteX29" fmla="*/ 80322 w 151641"/>
                <a:gd name="connsiteY29" fmla="*/ 99125 h 150896"/>
                <a:gd name="connsiteX30" fmla="*/ 59380 w 151641"/>
                <a:gd name="connsiteY30" fmla="*/ 85577 h 150896"/>
                <a:gd name="connsiteX31" fmla="*/ 59884 w 151641"/>
                <a:gd name="connsiteY31" fmla="*/ 82307 h 150896"/>
                <a:gd name="connsiteX32" fmla="*/ 75276 w 151641"/>
                <a:gd name="connsiteY32" fmla="*/ 23677 h 15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641" h="150896">
                  <a:moveTo>
                    <a:pt x="17243" y="135798"/>
                  </a:moveTo>
                  <a:cubicBezTo>
                    <a:pt x="16234" y="139068"/>
                    <a:pt x="15981" y="139302"/>
                    <a:pt x="15729" y="139535"/>
                  </a:cubicBezTo>
                  <a:cubicBezTo>
                    <a:pt x="14215" y="140002"/>
                    <a:pt x="11440" y="140002"/>
                    <a:pt x="9169" y="140002"/>
                  </a:cubicBezTo>
                  <a:cubicBezTo>
                    <a:pt x="4880" y="140002"/>
                    <a:pt x="338" y="140002"/>
                    <a:pt x="338" y="146543"/>
                  </a:cubicBezTo>
                  <a:cubicBezTo>
                    <a:pt x="338" y="149112"/>
                    <a:pt x="2356" y="150981"/>
                    <a:pt x="5132" y="150981"/>
                  </a:cubicBezTo>
                  <a:cubicBezTo>
                    <a:pt x="12449" y="150981"/>
                    <a:pt x="20775" y="150280"/>
                    <a:pt x="28345" y="150280"/>
                  </a:cubicBezTo>
                  <a:cubicBezTo>
                    <a:pt x="37176" y="150280"/>
                    <a:pt x="46764" y="150981"/>
                    <a:pt x="55343" y="150981"/>
                  </a:cubicBezTo>
                  <a:cubicBezTo>
                    <a:pt x="57109" y="150981"/>
                    <a:pt x="61903" y="150981"/>
                    <a:pt x="61903" y="144207"/>
                  </a:cubicBezTo>
                  <a:cubicBezTo>
                    <a:pt x="61903" y="140236"/>
                    <a:pt x="57866" y="140002"/>
                    <a:pt x="55343" y="140002"/>
                  </a:cubicBezTo>
                  <a:cubicBezTo>
                    <a:pt x="51810" y="140002"/>
                    <a:pt x="47773" y="140002"/>
                    <a:pt x="44493" y="139769"/>
                  </a:cubicBezTo>
                  <a:lnTo>
                    <a:pt x="55343" y="99125"/>
                  </a:lnTo>
                  <a:cubicBezTo>
                    <a:pt x="59127" y="102395"/>
                    <a:pt x="67454" y="107534"/>
                    <a:pt x="80827" y="107534"/>
                  </a:cubicBezTo>
                  <a:cubicBezTo>
                    <a:pt x="124729" y="107534"/>
                    <a:pt x="151980" y="70628"/>
                    <a:pt x="151980" y="38626"/>
                  </a:cubicBezTo>
                  <a:cubicBezTo>
                    <a:pt x="151980" y="9895"/>
                    <a:pt x="128766" y="85"/>
                    <a:pt x="107824" y="85"/>
                  </a:cubicBezTo>
                  <a:cubicBezTo>
                    <a:pt x="89910" y="85"/>
                    <a:pt x="76789" y="9195"/>
                    <a:pt x="72752" y="12698"/>
                  </a:cubicBezTo>
                  <a:cubicBezTo>
                    <a:pt x="63164" y="85"/>
                    <a:pt x="46512" y="85"/>
                    <a:pt x="43736" y="85"/>
                  </a:cubicBezTo>
                  <a:cubicBezTo>
                    <a:pt x="34401" y="85"/>
                    <a:pt x="27083" y="4990"/>
                    <a:pt x="21785" y="13399"/>
                  </a:cubicBezTo>
                  <a:cubicBezTo>
                    <a:pt x="15477" y="22742"/>
                    <a:pt x="12197" y="35356"/>
                    <a:pt x="12197" y="36524"/>
                  </a:cubicBezTo>
                  <a:cubicBezTo>
                    <a:pt x="12197" y="39794"/>
                    <a:pt x="15981" y="39794"/>
                    <a:pt x="18252" y="39794"/>
                  </a:cubicBezTo>
                  <a:cubicBezTo>
                    <a:pt x="21028" y="39794"/>
                    <a:pt x="22037" y="39794"/>
                    <a:pt x="23299" y="38626"/>
                  </a:cubicBezTo>
                  <a:cubicBezTo>
                    <a:pt x="23803" y="38159"/>
                    <a:pt x="23803" y="37692"/>
                    <a:pt x="25317" y="31852"/>
                  </a:cubicBezTo>
                  <a:cubicBezTo>
                    <a:pt x="30363" y="13165"/>
                    <a:pt x="36167" y="8494"/>
                    <a:pt x="42475" y="8494"/>
                  </a:cubicBezTo>
                  <a:cubicBezTo>
                    <a:pt x="45250" y="8494"/>
                    <a:pt x="48278" y="9428"/>
                    <a:pt x="48278" y="17136"/>
                  </a:cubicBezTo>
                  <a:cubicBezTo>
                    <a:pt x="48278" y="20640"/>
                    <a:pt x="47773" y="23910"/>
                    <a:pt x="46764" y="27181"/>
                  </a:cubicBezTo>
                  <a:lnTo>
                    <a:pt x="17243" y="135798"/>
                  </a:lnTo>
                  <a:close/>
                  <a:moveTo>
                    <a:pt x="75276" y="23677"/>
                  </a:moveTo>
                  <a:cubicBezTo>
                    <a:pt x="82593" y="15735"/>
                    <a:pt x="94452" y="8494"/>
                    <a:pt x="106563" y="8494"/>
                  </a:cubicBezTo>
                  <a:cubicBezTo>
                    <a:pt x="122206" y="8494"/>
                    <a:pt x="123468" y="21107"/>
                    <a:pt x="123468" y="26246"/>
                  </a:cubicBezTo>
                  <a:cubicBezTo>
                    <a:pt x="123468" y="38393"/>
                    <a:pt x="114889" y="67124"/>
                    <a:pt x="110852" y="76234"/>
                  </a:cubicBezTo>
                  <a:cubicBezTo>
                    <a:pt x="103030" y="93285"/>
                    <a:pt x="90667" y="99125"/>
                    <a:pt x="80322" y="99125"/>
                  </a:cubicBezTo>
                  <a:cubicBezTo>
                    <a:pt x="65435" y="99125"/>
                    <a:pt x="59380" y="88146"/>
                    <a:pt x="59380" y="85577"/>
                  </a:cubicBezTo>
                  <a:lnTo>
                    <a:pt x="59884" y="82307"/>
                  </a:lnTo>
                  <a:lnTo>
                    <a:pt x="75276" y="23677"/>
                  </a:lnTo>
                  <a:close/>
                </a:path>
              </a:pathLst>
            </a:custGeom>
            <a:solidFill>
              <a:srgbClr val="000000"/>
            </a:solidFill>
            <a:ln w="25308"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BC8B7510-F055-26EB-6866-DCFC055262FB}"/>
                </a:ext>
              </a:extLst>
            </p:cNvPr>
            <p:cNvSpPr/>
            <p:nvPr>
              <p:custDataLst>
                <p:tags r:id="rId137"/>
              </p:custDataLst>
            </p:nvPr>
          </p:nvSpPr>
          <p:spPr>
            <a:xfrm>
              <a:off x="11260100" y="4356924"/>
              <a:ext cx="90076" cy="73742"/>
            </a:xfrm>
            <a:custGeom>
              <a:avLst/>
              <a:gdLst>
                <a:gd name="connsiteX0" fmla="*/ 64104 w 90076"/>
                <a:gd name="connsiteY0" fmla="*/ 9728 h 73742"/>
                <a:gd name="connsiteX1" fmla="*/ 45912 w 90076"/>
                <a:gd name="connsiteY1" fmla="*/ 81 h 73742"/>
                <a:gd name="connsiteX2" fmla="*/ 344 w 90076"/>
                <a:gd name="connsiteY2" fmla="*/ 46681 h 73742"/>
                <a:gd name="connsiteX3" fmla="*/ 27014 w 90076"/>
                <a:gd name="connsiteY3" fmla="*/ 73824 h 73742"/>
                <a:gd name="connsiteX4" fmla="*/ 52094 w 90076"/>
                <a:gd name="connsiteY4" fmla="*/ 62378 h 73742"/>
                <a:gd name="connsiteX5" fmla="*/ 70286 w 90076"/>
                <a:gd name="connsiteY5" fmla="*/ 73824 h 73742"/>
                <a:gd name="connsiteX6" fmla="*/ 84239 w 90076"/>
                <a:gd name="connsiteY6" fmla="*/ 65158 h 73742"/>
                <a:gd name="connsiteX7" fmla="*/ 90420 w 90076"/>
                <a:gd name="connsiteY7" fmla="*/ 48807 h 73742"/>
                <a:gd name="connsiteX8" fmla="*/ 87595 w 90076"/>
                <a:gd name="connsiteY8" fmla="*/ 46681 h 73742"/>
                <a:gd name="connsiteX9" fmla="*/ 83709 w 90076"/>
                <a:gd name="connsiteY9" fmla="*/ 51750 h 73742"/>
                <a:gd name="connsiteX10" fmla="*/ 70816 w 90076"/>
                <a:gd name="connsiteY10" fmla="*/ 69245 h 73742"/>
                <a:gd name="connsiteX11" fmla="*/ 64987 w 90076"/>
                <a:gd name="connsiteY11" fmla="*/ 61233 h 73742"/>
                <a:gd name="connsiteX12" fmla="*/ 67636 w 90076"/>
                <a:gd name="connsiteY12" fmla="*/ 48316 h 73742"/>
                <a:gd name="connsiteX13" fmla="*/ 71522 w 90076"/>
                <a:gd name="connsiteY13" fmla="*/ 33600 h 73742"/>
                <a:gd name="connsiteX14" fmla="*/ 75054 w 90076"/>
                <a:gd name="connsiteY14" fmla="*/ 21173 h 73742"/>
                <a:gd name="connsiteX15" fmla="*/ 78234 w 90076"/>
                <a:gd name="connsiteY15" fmla="*/ 8420 h 73742"/>
                <a:gd name="connsiteX16" fmla="*/ 72229 w 90076"/>
                <a:gd name="connsiteY16" fmla="*/ 3187 h 73742"/>
                <a:gd name="connsiteX17" fmla="*/ 64104 w 90076"/>
                <a:gd name="connsiteY17" fmla="*/ 9728 h 73742"/>
                <a:gd name="connsiteX18" fmla="*/ 52800 w 90076"/>
                <a:gd name="connsiteY18" fmla="*/ 51750 h 73742"/>
                <a:gd name="connsiteX19" fmla="*/ 43793 w 90076"/>
                <a:gd name="connsiteY19" fmla="*/ 62705 h 73742"/>
                <a:gd name="connsiteX20" fmla="*/ 27543 w 90076"/>
                <a:gd name="connsiteY20" fmla="*/ 69245 h 73742"/>
                <a:gd name="connsiteX21" fmla="*/ 14650 w 90076"/>
                <a:gd name="connsiteY21" fmla="*/ 53385 h 73742"/>
                <a:gd name="connsiteX22" fmla="*/ 23834 w 90076"/>
                <a:gd name="connsiteY22" fmla="*/ 20192 h 73742"/>
                <a:gd name="connsiteX23" fmla="*/ 45912 w 90076"/>
                <a:gd name="connsiteY23" fmla="*/ 4659 h 73742"/>
                <a:gd name="connsiteX24" fmla="*/ 61631 w 90076"/>
                <a:gd name="connsiteY24" fmla="*/ 18884 h 73742"/>
                <a:gd name="connsiteX25" fmla="*/ 61101 w 90076"/>
                <a:gd name="connsiteY25" fmla="*/ 21173 h 73742"/>
                <a:gd name="connsiteX26" fmla="*/ 52800 w 90076"/>
                <a:gd name="connsiteY26" fmla="*/ 51750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76" h="73742">
                  <a:moveTo>
                    <a:pt x="64104" y="9728"/>
                  </a:moveTo>
                  <a:cubicBezTo>
                    <a:pt x="60395" y="4332"/>
                    <a:pt x="54390" y="81"/>
                    <a:pt x="45912" y="81"/>
                  </a:cubicBezTo>
                  <a:cubicBezTo>
                    <a:pt x="23305" y="81"/>
                    <a:pt x="344" y="23135"/>
                    <a:pt x="344" y="46681"/>
                  </a:cubicBezTo>
                  <a:cubicBezTo>
                    <a:pt x="344" y="62541"/>
                    <a:pt x="11824" y="73824"/>
                    <a:pt x="27014" y="73824"/>
                  </a:cubicBezTo>
                  <a:cubicBezTo>
                    <a:pt x="36551" y="73824"/>
                    <a:pt x="45029" y="68755"/>
                    <a:pt x="52094" y="62378"/>
                  </a:cubicBezTo>
                  <a:cubicBezTo>
                    <a:pt x="55450" y="72188"/>
                    <a:pt x="65694" y="73824"/>
                    <a:pt x="70286" y="73824"/>
                  </a:cubicBezTo>
                  <a:cubicBezTo>
                    <a:pt x="76644" y="73824"/>
                    <a:pt x="81060" y="70226"/>
                    <a:pt x="84239" y="65158"/>
                  </a:cubicBezTo>
                  <a:cubicBezTo>
                    <a:pt x="88124" y="58781"/>
                    <a:pt x="90420" y="49461"/>
                    <a:pt x="90420" y="48807"/>
                  </a:cubicBezTo>
                  <a:cubicBezTo>
                    <a:pt x="90420" y="46681"/>
                    <a:pt x="88124" y="46681"/>
                    <a:pt x="87595" y="46681"/>
                  </a:cubicBezTo>
                  <a:cubicBezTo>
                    <a:pt x="85122" y="46681"/>
                    <a:pt x="84945" y="47335"/>
                    <a:pt x="83709" y="51750"/>
                  </a:cubicBezTo>
                  <a:cubicBezTo>
                    <a:pt x="81589" y="59598"/>
                    <a:pt x="78234" y="69245"/>
                    <a:pt x="70816" y="69245"/>
                  </a:cubicBezTo>
                  <a:cubicBezTo>
                    <a:pt x="66223" y="69245"/>
                    <a:pt x="64987" y="65648"/>
                    <a:pt x="64987" y="61233"/>
                  </a:cubicBezTo>
                  <a:cubicBezTo>
                    <a:pt x="64987" y="58454"/>
                    <a:pt x="66400" y="52567"/>
                    <a:pt x="67636" y="48316"/>
                  </a:cubicBezTo>
                  <a:cubicBezTo>
                    <a:pt x="68873" y="43901"/>
                    <a:pt x="70639" y="37197"/>
                    <a:pt x="71522" y="33600"/>
                  </a:cubicBezTo>
                  <a:lnTo>
                    <a:pt x="75054" y="21173"/>
                  </a:lnTo>
                  <a:cubicBezTo>
                    <a:pt x="76114" y="16922"/>
                    <a:pt x="78234" y="9237"/>
                    <a:pt x="78234" y="8420"/>
                  </a:cubicBezTo>
                  <a:cubicBezTo>
                    <a:pt x="78234" y="4822"/>
                    <a:pt x="75054" y="3187"/>
                    <a:pt x="72229" y="3187"/>
                  </a:cubicBezTo>
                  <a:cubicBezTo>
                    <a:pt x="69226" y="3187"/>
                    <a:pt x="65164" y="5149"/>
                    <a:pt x="64104" y="9728"/>
                  </a:cubicBezTo>
                  <a:close/>
                  <a:moveTo>
                    <a:pt x="52800" y="51750"/>
                  </a:moveTo>
                  <a:cubicBezTo>
                    <a:pt x="51564" y="56328"/>
                    <a:pt x="47678" y="59598"/>
                    <a:pt x="43793" y="62705"/>
                  </a:cubicBezTo>
                  <a:cubicBezTo>
                    <a:pt x="42203" y="64013"/>
                    <a:pt x="35138" y="69245"/>
                    <a:pt x="27543" y="69245"/>
                  </a:cubicBezTo>
                  <a:cubicBezTo>
                    <a:pt x="21009" y="69245"/>
                    <a:pt x="14650" y="64994"/>
                    <a:pt x="14650" y="53385"/>
                  </a:cubicBezTo>
                  <a:cubicBezTo>
                    <a:pt x="14650" y="44719"/>
                    <a:pt x="19772" y="26733"/>
                    <a:pt x="23834" y="20192"/>
                  </a:cubicBezTo>
                  <a:cubicBezTo>
                    <a:pt x="31959" y="7111"/>
                    <a:pt x="40967" y="4659"/>
                    <a:pt x="45912" y="4659"/>
                  </a:cubicBezTo>
                  <a:cubicBezTo>
                    <a:pt x="58276" y="4659"/>
                    <a:pt x="61631" y="17086"/>
                    <a:pt x="61631" y="18884"/>
                  </a:cubicBezTo>
                  <a:cubicBezTo>
                    <a:pt x="61631" y="19538"/>
                    <a:pt x="61278" y="20683"/>
                    <a:pt x="61101" y="21173"/>
                  </a:cubicBezTo>
                  <a:lnTo>
                    <a:pt x="52800" y="51750"/>
                  </a:lnTo>
                  <a:close/>
                </a:path>
              </a:pathLst>
            </a:custGeom>
            <a:solidFill>
              <a:srgbClr val="000000"/>
            </a:solidFill>
            <a:ln w="2530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A17BCFC7-93AA-512C-4583-71CE5D6001E7}"/>
                </a:ext>
              </a:extLst>
            </p:cNvPr>
            <p:cNvSpPr/>
            <p:nvPr>
              <p:custDataLst>
                <p:tags r:id="rId138"/>
              </p:custDataLst>
            </p:nvPr>
          </p:nvSpPr>
          <p:spPr>
            <a:xfrm>
              <a:off x="11249326" y="4474816"/>
              <a:ext cx="77536" cy="141763"/>
            </a:xfrm>
            <a:custGeom>
              <a:avLst/>
              <a:gdLst>
                <a:gd name="connsiteX0" fmla="*/ 77880 w 77536"/>
                <a:gd name="connsiteY0" fmla="*/ 6301 h 141763"/>
                <a:gd name="connsiteX1" fmla="*/ 70816 w 77536"/>
                <a:gd name="connsiteY1" fmla="*/ 87 h 141763"/>
                <a:gd name="connsiteX2" fmla="*/ 60925 w 77536"/>
                <a:gd name="connsiteY2" fmla="*/ 9080 h 141763"/>
                <a:gd name="connsiteX3" fmla="*/ 67990 w 77536"/>
                <a:gd name="connsiteY3" fmla="*/ 15294 h 141763"/>
                <a:gd name="connsiteX4" fmla="*/ 77880 w 77536"/>
                <a:gd name="connsiteY4" fmla="*/ 6301 h 141763"/>
                <a:gd name="connsiteX5" fmla="*/ 40437 w 77536"/>
                <a:gd name="connsiteY5" fmla="*/ 116506 h 141763"/>
                <a:gd name="connsiteX6" fmla="*/ 17653 w 77536"/>
                <a:gd name="connsiteY6" fmla="*/ 137272 h 141763"/>
                <a:gd name="connsiteX7" fmla="*/ 11294 w 77536"/>
                <a:gd name="connsiteY7" fmla="*/ 136291 h 141763"/>
                <a:gd name="connsiteX8" fmla="*/ 17299 w 77536"/>
                <a:gd name="connsiteY8" fmla="*/ 127952 h 141763"/>
                <a:gd name="connsiteX9" fmla="*/ 10411 w 77536"/>
                <a:gd name="connsiteY9" fmla="*/ 121902 h 141763"/>
                <a:gd name="connsiteX10" fmla="*/ 344 w 77536"/>
                <a:gd name="connsiteY10" fmla="*/ 131549 h 141763"/>
                <a:gd name="connsiteX11" fmla="*/ 17829 w 77536"/>
                <a:gd name="connsiteY11" fmla="*/ 141850 h 141763"/>
                <a:gd name="connsiteX12" fmla="*/ 54566 w 77536"/>
                <a:gd name="connsiteY12" fmla="*/ 116016 h 141763"/>
                <a:gd name="connsiteX13" fmla="*/ 70462 w 77536"/>
                <a:gd name="connsiteY13" fmla="*/ 57479 h 141763"/>
                <a:gd name="connsiteX14" fmla="*/ 71345 w 77536"/>
                <a:gd name="connsiteY14" fmla="*/ 51756 h 141763"/>
                <a:gd name="connsiteX15" fmla="*/ 52447 w 77536"/>
                <a:gd name="connsiteY15" fmla="*/ 36386 h 141763"/>
                <a:gd name="connsiteX16" fmla="*/ 21538 w 77536"/>
                <a:gd name="connsiteY16" fmla="*/ 61403 h 141763"/>
                <a:gd name="connsiteX17" fmla="*/ 24541 w 77536"/>
                <a:gd name="connsiteY17" fmla="*/ 63529 h 141763"/>
                <a:gd name="connsiteX18" fmla="*/ 28073 w 77536"/>
                <a:gd name="connsiteY18" fmla="*/ 60586 h 141763"/>
                <a:gd name="connsiteX19" fmla="*/ 51917 w 77536"/>
                <a:gd name="connsiteY19" fmla="*/ 40965 h 141763"/>
                <a:gd name="connsiteX20" fmla="*/ 57922 w 77536"/>
                <a:gd name="connsiteY20" fmla="*/ 48977 h 141763"/>
                <a:gd name="connsiteX21" fmla="*/ 57392 w 77536"/>
                <a:gd name="connsiteY21" fmla="*/ 53882 h 141763"/>
                <a:gd name="connsiteX22" fmla="*/ 40437 w 77536"/>
                <a:gd name="connsiteY22" fmla="*/ 116506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880" y="6301"/>
                  </a:moveTo>
                  <a:cubicBezTo>
                    <a:pt x="77880" y="3521"/>
                    <a:pt x="75584" y="87"/>
                    <a:pt x="70816" y="87"/>
                  </a:cubicBezTo>
                  <a:cubicBezTo>
                    <a:pt x="65694" y="87"/>
                    <a:pt x="60925" y="4665"/>
                    <a:pt x="60925" y="9080"/>
                  </a:cubicBezTo>
                  <a:cubicBezTo>
                    <a:pt x="60925" y="11696"/>
                    <a:pt x="63044" y="15294"/>
                    <a:pt x="67990" y="15294"/>
                  </a:cubicBezTo>
                  <a:cubicBezTo>
                    <a:pt x="72758" y="15294"/>
                    <a:pt x="77880" y="11042"/>
                    <a:pt x="77880" y="6301"/>
                  </a:cubicBezTo>
                  <a:close/>
                  <a:moveTo>
                    <a:pt x="40437" y="116506"/>
                  </a:moveTo>
                  <a:cubicBezTo>
                    <a:pt x="37434" y="127788"/>
                    <a:pt x="28073" y="137272"/>
                    <a:pt x="17653" y="137272"/>
                  </a:cubicBezTo>
                  <a:cubicBezTo>
                    <a:pt x="15357" y="137272"/>
                    <a:pt x="13237" y="136945"/>
                    <a:pt x="11294" y="136291"/>
                  </a:cubicBezTo>
                  <a:cubicBezTo>
                    <a:pt x="15887" y="134329"/>
                    <a:pt x="17299" y="130405"/>
                    <a:pt x="17299" y="127952"/>
                  </a:cubicBezTo>
                  <a:cubicBezTo>
                    <a:pt x="17299" y="124028"/>
                    <a:pt x="13944" y="121902"/>
                    <a:pt x="10411" y="121902"/>
                  </a:cubicBezTo>
                  <a:cubicBezTo>
                    <a:pt x="4936" y="121902"/>
                    <a:pt x="344" y="126317"/>
                    <a:pt x="344" y="131549"/>
                  </a:cubicBezTo>
                  <a:cubicBezTo>
                    <a:pt x="344" y="137763"/>
                    <a:pt x="7232" y="141850"/>
                    <a:pt x="17829" y="141850"/>
                  </a:cubicBezTo>
                  <a:cubicBezTo>
                    <a:pt x="28427" y="141850"/>
                    <a:pt x="49091" y="135964"/>
                    <a:pt x="54566" y="116016"/>
                  </a:cubicBezTo>
                  <a:lnTo>
                    <a:pt x="70462" y="57479"/>
                  </a:lnTo>
                  <a:cubicBezTo>
                    <a:pt x="70992" y="55681"/>
                    <a:pt x="71345" y="54209"/>
                    <a:pt x="71345" y="51756"/>
                  </a:cubicBezTo>
                  <a:cubicBezTo>
                    <a:pt x="71345" y="42763"/>
                    <a:pt x="63044" y="36386"/>
                    <a:pt x="52447" y="36386"/>
                  </a:cubicBezTo>
                  <a:cubicBezTo>
                    <a:pt x="32842" y="36386"/>
                    <a:pt x="21538" y="59114"/>
                    <a:pt x="21538" y="61403"/>
                  </a:cubicBezTo>
                  <a:cubicBezTo>
                    <a:pt x="21538" y="63529"/>
                    <a:pt x="24011" y="63529"/>
                    <a:pt x="24541" y="63529"/>
                  </a:cubicBezTo>
                  <a:cubicBezTo>
                    <a:pt x="26660" y="63529"/>
                    <a:pt x="26837" y="63038"/>
                    <a:pt x="28073" y="60586"/>
                  </a:cubicBezTo>
                  <a:cubicBezTo>
                    <a:pt x="32489" y="51102"/>
                    <a:pt x="41673" y="40965"/>
                    <a:pt x="51917" y="40965"/>
                  </a:cubicBezTo>
                  <a:cubicBezTo>
                    <a:pt x="56333" y="40965"/>
                    <a:pt x="57922" y="43744"/>
                    <a:pt x="57922" y="48977"/>
                  </a:cubicBezTo>
                  <a:cubicBezTo>
                    <a:pt x="57922" y="50775"/>
                    <a:pt x="57569" y="53064"/>
                    <a:pt x="57392" y="53882"/>
                  </a:cubicBezTo>
                  <a:lnTo>
                    <a:pt x="40437" y="116506"/>
                  </a:lnTo>
                  <a:close/>
                </a:path>
              </a:pathLst>
            </a:custGeom>
            <a:solidFill>
              <a:srgbClr val="000000"/>
            </a:solidFill>
            <a:ln w="2530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56325B11-09B3-B812-12F0-5C5DB1C6B60E}"/>
                </a:ext>
              </a:extLst>
            </p:cNvPr>
            <p:cNvSpPr/>
            <p:nvPr>
              <p:custDataLst>
                <p:tags r:id="rId139"/>
              </p:custDataLst>
            </p:nvPr>
          </p:nvSpPr>
          <p:spPr>
            <a:xfrm>
              <a:off x="11400750" y="4389297"/>
              <a:ext cx="167789" cy="155567"/>
            </a:xfrm>
            <a:custGeom>
              <a:avLst/>
              <a:gdLst>
                <a:gd name="connsiteX0" fmla="*/ 89417 w 167789"/>
                <a:gd name="connsiteY0" fmla="*/ 82540 h 155567"/>
                <a:gd name="connsiteX1" fmla="*/ 159813 w 167789"/>
                <a:gd name="connsiteY1" fmla="*/ 82540 h 155567"/>
                <a:gd name="connsiteX2" fmla="*/ 168139 w 167789"/>
                <a:gd name="connsiteY2" fmla="*/ 77869 h 155567"/>
                <a:gd name="connsiteX3" fmla="*/ 159813 w 167789"/>
                <a:gd name="connsiteY3" fmla="*/ 73197 h 155567"/>
                <a:gd name="connsiteX4" fmla="*/ 89417 w 167789"/>
                <a:gd name="connsiteY4" fmla="*/ 73197 h 155567"/>
                <a:gd name="connsiteX5" fmla="*/ 89417 w 167789"/>
                <a:gd name="connsiteY5" fmla="*/ 7793 h 155567"/>
                <a:gd name="connsiteX6" fmla="*/ 84370 w 167789"/>
                <a:gd name="connsiteY6" fmla="*/ 85 h 155567"/>
                <a:gd name="connsiteX7" fmla="*/ 79324 w 167789"/>
                <a:gd name="connsiteY7" fmla="*/ 7793 h 155567"/>
                <a:gd name="connsiteX8" fmla="*/ 79324 w 167789"/>
                <a:gd name="connsiteY8" fmla="*/ 73197 h 155567"/>
                <a:gd name="connsiteX9" fmla="*/ 8676 w 167789"/>
                <a:gd name="connsiteY9" fmla="*/ 73197 h 155567"/>
                <a:gd name="connsiteX10" fmla="*/ 349 w 167789"/>
                <a:gd name="connsiteY10" fmla="*/ 77869 h 155567"/>
                <a:gd name="connsiteX11" fmla="*/ 8676 w 167789"/>
                <a:gd name="connsiteY11" fmla="*/ 82540 h 155567"/>
                <a:gd name="connsiteX12" fmla="*/ 79324 w 167789"/>
                <a:gd name="connsiteY12" fmla="*/ 82540 h 155567"/>
                <a:gd name="connsiteX13" fmla="*/ 79324 w 167789"/>
                <a:gd name="connsiteY13" fmla="*/ 147944 h 155567"/>
                <a:gd name="connsiteX14" fmla="*/ 84370 w 167789"/>
                <a:gd name="connsiteY14" fmla="*/ 155653 h 155567"/>
                <a:gd name="connsiteX15" fmla="*/ 89417 w 167789"/>
                <a:gd name="connsiteY15" fmla="*/ 147944 h 155567"/>
                <a:gd name="connsiteX16" fmla="*/ 89417 w 167789"/>
                <a:gd name="connsiteY16" fmla="*/ 82540 h 1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789" h="155567">
                  <a:moveTo>
                    <a:pt x="89417" y="82540"/>
                  </a:moveTo>
                  <a:lnTo>
                    <a:pt x="159813" y="82540"/>
                  </a:lnTo>
                  <a:cubicBezTo>
                    <a:pt x="163345" y="82540"/>
                    <a:pt x="168139" y="82540"/>
                    <a:pt x="168139" y="77869"/>
                  </a:cubicBezTo>
                  <a:cubicBezTo>
                    <a:pt x="168139" y="73197"/>
                    <a:pt x="163345" y="73197"/>
                    <a:pt x="159813" y="73197"/>
                  </a:cubicBezTo>
                  <a:lnTo>
                    <a:pt x="89417" y="73197"/>
                  </a:lnTo>
                  <a:lnTo>
                    <a:pt x="89417" y="7793"/>
                  </a:lnTo>
                  <a:cubicBezTo>
                    <a:pt x="89417" y="4523"/>
                    <a:pt x="89417" y="85"/>
                    <a:pt x="84370" y="85"/>
                  </a:cubicBezTo>
                  <a:cubicBezTo>
                    <a:pt x="79324" y="85"/>
                    <a:pt x="79324" y="4523"/>
                    <a:pt x="79324" y="7793"/>
                  </a:cubicBezTo>
                  <a:lnTo>
                    <a:pt x="79324" y="73197"/>
                  </a:lnTo>
                  <a:lnTo>
                    <a:pt x="8676" y="73197"/>
                  </a:lnTo>
                  <a:cubicBezTo>
                    <a:pt x="5143" y="73197"/>
                    <a:pt x="349" y="73197"/>
                    <a:pt x="349" y="77869"/>
                  </a:cubicBezTo>
                  <a:cubicBezTo>
                    <a:pt x="349" y="82540"/>
                    <a:pt x="5143" y="82540"/>
                    <a:pt x="8676" y="82540"/>
                  </a:cubicBezTo>
                  <a:lnTo>
                    <a:pt x="79324" y="82540"/>
                  </a:lnTo>
                  <a:lnTo>
                    <a:pt x="79324" y="147944"/>
                  </a:lnTo>
                  <a:cubicBezTo>
                    <a:pt x="79324" y="151215"/>
                    <a:pt x="79324" y="155653"/>
                    <a:pt x="84370" y="155653"/>
                  </a:cubicBezTo>
                  <a:cubicBezTo>
                    <a:pt x="89417" y="155653"/>
                    <a:pt x="89417" y="151215"/>
                    <a:pt x="89417" y="147944"/>
                  </a:cubicBezTo>
                  <a:lnTo>
                    <a:pt x="89417" y="82540"/>
                  </a:lnTo>
                  <a:close/>
                </a:path>
              </a:pathLst>
            </a:custGeom>
            <a:solidFill>
              <a:srgbClr val="000000"/>
            </a:solidFill>
            <a:ln w="25308"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597F9C38-BE4F-E8A1-7E5C-F1B08836C0CB}"/>
                </a:ext>
              </a:extLst>
            </p:cNvPr>
            <p:cNvSpPr/>
            <p:nvPr>
              <p:custDataLst>
                <p:tags r:id="rId140"/>
              </p:custDataLst>
            </p:nvPr>
          </p:nvSpPr>
          <p:spPr>
            <a:xfrm>
              <a:off x="11614501" y="4365237"/>
              <a:ext cx="288144" cy="164210"/>
            </a:xfrm>
            <a:custGeom>
              <a:avLst/>
              <a:gdLst>
                <a:gd name="connsiteX0" fmla="*/ 258981 w 288144"/>
                <a:gd name="connsiteY0" fmla="*/ 19939 h 164210"/>
                <a:gd name="connsiteX1" fmla="*/ 280932 w 288144"/>
                <a:gd name="connsiteY1" fmla="*/ 11063 h 164210"/>
                <a:gd name="connsiteX2" fmla="*/ 288502 w 288144"/>
                <a:gd name="connsiteY2" fmla="*/ 4289 h 164210"/>
                <a:gd name="connsiteX3" fmla="*/ 283960 w 288144"/>
                <a:gd name="connsiteY3" fmla="*/ 85 h 164210"/>
                <a:gd name="connsiteX4" fmla="*/ 262513 w 288144"/>
                <a:gd name="connsiteY4" fmla="*/ 785 h 164210"/>
                <a:gd name="connsiteX5" fmla="*/ 233497 w 288144"/>
                <a:gd name="connsiteY5" fmla="*/ 85 h 164210"/>
                <a:gd name="connsiteX6" fmla="*/ 226685 w 288144"/>
                <a:gd name="connsiteY6" fmla="*/ 6859 h 164210"/>
                <a:gd name="connsiteX7" fmla="*/ 232993 w 288144"/>
                <a:gd name="connsiteY7" fmla="*/ 11063 h 164210"/>
                <a:gd name="connsiteX8" fmla="*/ 250655 w 288144"/>
                <a:gd name="connsiteY8" fmla="*/ 13633 h 164210"/>
                <a:gd name="connsiteX9" fmla="*/ 177735 w 288144"/>
                <a:gd name="connsiteY9" fmla="*/ 120381 h 164210"/>
                <a:gd name="connsiteX10" fmla="*/ 162596 w 288144"/>
                <a:gd name="connsiteY10" fmla="*/ 12231 h 164210"/>
                <a:gd name="connsiteX11" fmla="*/ 178997 w 288144"/>
                <a:gd name="connsiteY11" fmla="*/ 11063 h 164210"/>
                <a:gd name="connsiteX12" fmla="*/ 188333 w 288144"/>
                <a:gd name="connsiteY12" fmla="*/ 4289 h 164210"/>
                <a:gd name="connsiteX13" fmla="*/ 183034 w 288144"/>
                <a:gd name="connsiteY13" fmla="*/ 85 h 164210"/>
                <a:gd name="connsiteX14" fmla="*/ 145944 w 288144"/>
                <a:gd name="connsiteY14" fmla="*/ 785 h 164210"/>
                <a:gd name="connsiteX15" fmla="*/ 129795 w 288144"/>
                <a:gd name="connsiteY15" fmla="*/ 552 h 164210"/>
                <a:gd name="connsiteX16" fmla="*/ 112890 w 288144"/>
                <a:gd name="connsiteY16" fmla="*/ 85 h 164210"/>
                <a:gd name="connsiteX17" fmla="*/ 106078 w 288144"/>
                <a:gd name="connsiteY17" fmla="*/ 6859 h 164210"/>
                <a:gd name="connsiteX18" fmla="*/ 114404 w 288144"/>
                <a:gd name="connsiteY18" fmla="*/ 11063 h 164210"/>
                <a:gd name="connsiteX19" fmla="*/ 126515 w 288144"/>
                <a:gd name="connsiteY19" fmla="*/ 11530 h 164210"/>
                <a:gd name="connsiteX20" fmla="*/ 129795 w 288144"/>
                <a:gd name="connsiteY20" fmla="*/ 34889 h 164210"/>
                <a:gd name="connsiteX21" fmla="*/ 127777 w 288144"/>
                <a:gd name="connsiteY21" fmla="*/ 38626 h 164210"/>
                <a:gd name="connsiteX22" fmla="*/ 72015 w 288144"/>
                <a:gd name="connsiteY22" fmla="*/ 120381 h 164210"/>
                <a:gd name="connsiteX23" fmla="*/ 56876 w 288144"/>
                <a:gd name="connsiteY23" fmla="*/ 12231 h 164210"/>
                <a:gd name="connsiteX24" fmla="*/ 73277 w 288144"/>
                <a:gd name="connsiteY24" fmla="*/ 11063 h 164210"/>
                <a:gd name="connsiteX25" fmla="*/ 80594 w 288144"/>
                <a:gd name="connsiteY25" fmla="*/ 9662 h 164210"/>
                <a:gd name="connsiteX26" fmla="*/ 82612 w 288144"/>
                <a:gd name="connsiteY26" fmla="*/ 4289 h 164210"/>
                <a:gd name="connsiteX27" fmla="*/ 77314 w 288144"/>
                <a:gd name="connsiteY27" fmla="*/ 85 h 164210"/>
                <a:gd name="connsiteX28" fmla="*/ 39971 w 288144"/>
                <a:gd name="connsiteY28" fmla="*/ 785 h 164210"/>
                <a:gd name="connsiteX29" fmla="*/ 23823 w 288144"/>
                <a:gd name="connsiteY29" fmla="*/ 552 h 164210"/>
                <a:gd name="connsiteX30" fmla="*/ 7170 w 288144"/>
                <a:gd name="connsiteY30" fmla="*/ 85 h 164210"/>
                <a:gd name="connsiteX31" fmla="*/ 358 w 288144"/>
                <a:gd name="connsiteY31" fmla="*/ 6859 h 164210"/>
                <a:gd name="connsiteX32" fmla="*/ 8684 w 288144"/>
                <a:gd name="connsiteY32" fmla="*/ 11063 h 164210"/>
                <a:gd name="connsiteX33" fmla="*/ 20795 w 288144"/>
                <a:gd name="connsiteY33" fmla="*/ 11530 h 164210"/>
                <a:gd name="connsiteX34" fmla="*/ 41233 w 288144"/>
                <a:gd name="connsiteY34" fmla="*/ 157288 h 164210"/>
                <a:gd name="connsiteX35" fmla="*/ 48550 w 288144"/>
                <a:gd name="connsiteY35" fmla="*/ 164295 h 164210"/>
                <a:gd name="connsiteX36" fmla="*/ 59147 w 288144"/>
                <a:gd name="connsiteY36" fmla="*/ 158222 h 164210"/>
                <a:gd name="connsiteX37" fmla="*/ 132066 w 288144"/>
                <a:gd name="connsiteY37" fmla="*/ 51006 h 164210"/>
                <a:gd name="connsiteX38" fmla="*/ 146953 w 288144"/>
                <a:gd name="connsiteY38" fmla="*/ 157288 h 164210"/>
                <a:gd name="connsiteX39" fmla="*/ 154522 w 288144"/>
                <a:gd name="connsiteY39" fmla="*/ 164295 h 164210"/>
                <a:gd name="connsiteX40" fmla="*/ 164867 w 288144"/>
                <a:gd name="connsiteY40" fmla="*/ 158222 h 164210"/>
                <a:gd name="connsiteX41" fmla="*/ 258981 w 288144"/>
                <a:gd name="connsiteY41" fmla="*/ 19939 h 16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144" h="164210">
                  <a:moveTo>
                    <a:pt x="258981" y="19939"/>
                  </a:moveTo>
                  <a:cubicBezTo>
                    <a:pt x="262009" y="15501"/>
                    <a:pt x="265037" y="11297"/>
                    <a:pt x="280932" y="11063"/>
                  </a:cubicBezTo>
                  <a:cubicBezTo>
                    <a:pt x="283960" y="11063"/>
                    <a:pt x="288502" y="11063"/>
                    <a:pt x="288502" y="4289"/>
                  </a:cubicBezTo>
                  <a:cubicBezTo>
                    <a:pt x="288502" y="2187"/>
                    <a:pt x="286483" y="85"/>
                    <a:pt x="283960" y="85"/>
                  </a:cubicBezTo>
                  <a:cubicBezTo>
                    <a:pt x="277148" y="85"/>
                    <a:pt x="269578" y="785"/>
                    <a:pt x="262513" y="785"/>
                  </a:cubicBezTo>
                  <a:cubicBezTo>
                    <a:pt x="252925" y="785"/>
                    <a:pt x="242833" y="85"/>
                    <a:pt x="233497" y="85"/>
                  </a:cubicBezTo>
                  <a:cubicBezTo>
                    <a:pt x="231479" y="85"/>
                    <a:pt x="226685" y="85"/>
                    <a:pt x="226685" y="6859"/>
                  </a:cubicBezTo>
                  <a:cubicBezTo>
                    <a:pt x="226685" y="11063"/>
                    <a:pt x="231226" y="11063"/>
                    <a:pt x="232993" y="11063"/>
                  </a:cubicBezTo>
                  <a:cubicBezTo>
                    <a:pt x="234002" y="11063"/>
                    <a:pt x="244094" y="11063"/>
                    <a:pt x="250655" y="13633"/>
                  </a:cubicBezTo>
                  <a:lnTo>
                    <a:pt x="177735" y="120381"/>
                  </a:lnTo>
                  <a:lnTo>
                    <a:pt x="162596" y="12231"/>
                  </a:lnTo>
                  <a:cubicBezTo>
                    <a:pt x="167390" y="11297"/>
                    <a:pt x="175212" y="11063"/>
                    <a:pt x="178997" y="11063"/>
                  </a:cubicBezTo>
                  <a:cubicBezTo>
                    <a:pt x="184296" y="11063"/>
                    <a:pt x="188333" y="11063"/>
                    <a:pt x="188333" y="4289"/>
                  </a:cubicBezTo>
                  <a:cubicBezTo>
                    <a:pt x="188333" y="4056"/>
                    <a:pt x="188333" y="85"/>
                    <a:pt x="183034" y="85"/>
                  </a:cubicBezTo>
                  <a:cubicBezTo>
                    <a:pt x="174708" y="85"/>
                    <a:pt x="154270" y="785"/>
                    <a:pt x="145944" y="785"/>
                  </a:cubicBezTo>
                  <a:cubicBezTo>
                    <a:pt x="140645" y="785"/>
                    <a:pt x="135094" y="552"/>
                    <a:pt x="129795" y="552"/>
                  </a:cubicBezTo>
                  <a:cubicBezTo>
                    <a:pt x="122478" y="552"/>
                    <a:pt x="113395" y="85"/>
                    <a:pt x="112890" y="85"/>
                  </a:cubicBezTo>
                  <a:cubicBezTo>
                    <a:pt x="111124" y="85"/>
                    <a:pt x="106078" y="85"/>
                    <a:pt x="106078" y="6859"/>
                  </a:cubicBezTo>
                  <a:cubicBezTo>
                    <a:pt x="106078" y="11063"/>
                    <a:pt x="110367" y="11063"/>
                    <a:pt x="114404" y="11063"/>
                  </a:cubicBezTo>
                  <a:cubicBezTo>
                    <a:pt x="118189" y="11063"/>
                    <a:pt x="123235" y="11297"/>
                    <a:pt x="126515" y="11530"/>
                  </a:cubicBezTo>
                  <a:lnTo>
                    <a:pt x="129795" y="34889"/>
                  </a:lnTo>
                  <a:cubicBezTo>
                    <a:pt x="129795" y="35590"/>
                    <a:pt x="129795" y="36057"/>
                    <a:pt x="127777" y="38626"/>
                  </a:cubicBezTo>
                  <a:lnTo>
                    <a:pt x="72015" y="120381"/>
                  </a:lnTo>
                  <a:lnTo>
                    <a:pt x="56876" y="12231"/>
                  </a:lnTo>
                  <a:cubicBezTo>
                    <a:pt x="61670" y="11297"/>
                    <a:pt x="69492" y="11063"/>
                    <a:pt x="73277" y="11063"/>
                  </a:cubicBezTo>
                  <a:cubicBezTo>
                    <a:pt x="79080" y="11063"/>
                    <a:pt x="79332" y="10830"/>
                    <a:pt x="80594" y="9662"/>
                  </a:cubicBezTo>
                  <a:cubicBezTo>
                    <a:pt x="82108" y="8494"/>
                    <a:pt x="82612" y="4523"/>
                    <a:pt x="82612" y="4289"/>
                  </a:cubicBezTo>
                  <a:cubicBezTo>
                    <a:pt x="82612" y="4056"/>
                    <a:pt x="82612" y="85"/>
                    <a:pt x="77314" y="85"/>
                  </a:cubicBezTo>
                  <a:cubicBezTo>
                    <a:pt x="68987" y="85"/>
                    <a:pt x="48298" y="785"/>
                    <a:pt x="39971" y="785"/>
                  </a:cubicBezTo>
                  <a:cubicBezTo>
                    <a:pt x="34673" y="785"/>
                    <a:pt x="29122" y="552"/>
                    <a:pt x="23823" y="552"/>
                  </a:cubicBezTo>
                  <a:cubicBezTo>
                    <a:pt x="17010" y="552"/>
                    <a:pt x="7422" y="85"/>
                    <a:pt x="7170" y="85"/>
                  </a:cubicBezTo>
                  <a:cubicBezTo>
                    <a:pt x="5152" y="85"/>
                    <a:pt x="358" y="85"/>
                    <a:pt x="358" y="6859"/>
                  </a:cubicBezTo>
                  <a:cubicBezTo>
                    <a:pt x="358" y="11063"/>
                    <a:pt x="4395" y="11063"/>
                    <a:pt x="8684" y="11063"/>
                  </a:cubicBezTo>
                  <a:cubicBezTo>
                    <a:pt x="12469" y="11063"/>
                    <a:pt x="17515" y="11297"/>
                    <a:pt x="20795" y="11530"/>
                  </a:cubicBezTo>
                  <a:lnTo>
                    <a:pt x="41233" y="157288"/>
                  </a:lnTo>
                  <a:cubicBezTo>
                    <a:pt x="41990" y="161959"/>
                    <a:pt x="42494" y="164295"/>
                    <a:pt x="48550" y="164295"/>
                  </a:cubicBezTo>
                  <a:cubicBezTo>
                    <a:pt x="53849" y="164295"/>
                    <a:pt x="56119" y="162660"/>
                    <a:pt x="59147" y="158222"/>
                  </a:cubicBezTo>
                  <a:lnTo>
                    <a:pt x="132066" y="51006"/>
                  </a:lnTo>
                  <a:lnTo>
                    <a:pt x="146953" y="157288"/>
                  </a:lnTo>
                  <a:cubicBezTo>
                    <a:pt x="147710" y="162660"/>
                    <a:pt x="148467" y="164295"/>
                    <a:pt x="154522" y="164295"/>
                  </a:cubicBezTo>
                  <a:cubicBezTo>
                    <a:pt x="160073" y="164295"/>
                    <a:pt x="162092" y="162427"/>
                    <a:pt x="164867" y="158222"/>
                  </a:cubicBezTo>
                  <a:lnTo>
                    <a:pt x="258981" y="19939"/>
                  </a:lnTo>
                  <a:close/>
                </a:path>
              </a:pathLst>
            </a:custGeom>
            <a:solidFill>
              <a:srgbClr val="000000"/>
            </a:solidFill>
            <a:ln w="25308"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300BF0D2-ABA7-3401-0D43-DB4B1F82327D}"/>
                </a:ext>
              </a:extLst>
            </p:cNvPr>
            <p:cNvSpPr/>
            <p:nvPr>
              <p:custDataLst>
                <p:tags r:id="rId141"/>
              </p:custDataLst>
            </p:nvPr>
          </p:nvSpPr>
          <p:spPr>
            <a:xfrm>
              <a:off x="11882195" y="4488407"/>
              <a:ext cx="82128" cy="73742"/>
            </a:xfrm>
            <a:custGeom>
              <a:avLst/>
              <a:gdLst>
                <a:gd name="connsiteX0" fmla="*/ 33573 w 82128"/>
                <a:gd name="connsiteY0" fmla="*/ 39165 h 73742"/>
                <a:gd name="connsiteX1" fmla="*/ 38165 w 82128"/>
                <a:gd name="connsiteY1" fmla="*/ 22651 h 73742"/>
                <a:gd name="connsiteX2" fmla="*/ 49293 w 82128"/>
                <a:gd name="connsiteY2" fmla="*/ 9243 h 73742"/>
                <a:gd name="connsiteX3" fmla="*/ 63599 w 82128"/>
                <a:gd name="connsiteY3" fmla="*/ 4664 h 73742"/>
                <a:gd name="connsiteX4" fmla="*/ 73313 w 82128"/>
                <a:gd name="connsiteY4" fmla="*/ 6954 h 73742"/>
                <a:gd name="connsiteX5" fmla="*/ 65542 w 82128"/>
                <a:gd name="connsiteY5" fmla="*/ 15947 h 73742"/>
                <a:gd name="connsiteX6" fmla="*/ 72606 w 82128"/>
                <a:gd name="connsiteY6" fmla="*/ 21997 h 73742"/>
                <a:gd name="connsiteX7" fmla="*/ 82497 w 82128"/>
                <a:gd name="connsiteY7" fmla="*/ 12022 h 73742"/>
                <a:gd name="connsiteX8" fmla="*/ 63775 w 82128"/>
                <a:gd name="connsiteY8" fmla="*/ 86 h 73742"/>
                <a:gd name="connsiteX9" fmla="*/ 38872 w 82128"/>
                <a:gd name="connsiteY9" fmla="*/ 11695 h 73742"/>
                <a:gd name="connsiteX10" fmla="*/ 20680 w 82128"/>
                <a:gd name="connsiteY10" fmla="*/ 86 h 73742"/>
                <a:gd name="connsiteX11" fmla="*/ 6904 w 82128"/>
                <a:gd name="connsiteY11" fmla="*/ 8425 h 73742"/>
                <a:gd name="connsiteX12" fmla="*/ 369 w 82128"/>
                <a:gd name="connsiteY12" fmla="*/ 25103 h 73742"/>
                <a:gd name="connsiteX13" fmla="*/ 3371 w 82128"/>
                <a:gd name="connsiteY13" fmla="*/ 27229 h 73742"/>
                <a:gd name="connsiteX14" fmla="*/ 7257 w 82128"/>
                <a:gd name="connsiteY14" fmla="*/ 22324 h 73742"/>
                <a:gd name="connsiteX15" fmla="*/ 20150 w 82128"/>
                <a:gd name="connsiteY15" fmla="*/ 4664 h 73742"/>
                <a:gd name="connsiteX16" fmla="*/ 25979 w 82128"/>
                <a:gd name="connsiteY16" fmla="*/ 12676 h 73742"/>
                <a:gd name="connsiteX17" fmla="*/ 23153 w 82128"/>
                <a:gd name="connsiteY17" fmla="*/ 26248 h 73742"/>
                <a:gd name="connsiteX18" fmla="*/ 19267 w 82128"/>
                <a:gd name="connsiteY18" fmla="*/ 40964 h 73742"/>
                <a:gd name="connsiteX19" fmla="*/ 13615 w 82128"/>
                <a:gd name="connsiteY19" fmla="*/ 61893 h 73742"/>
                <a:gd name="connsiteX20" fmla="*/ 11849 w 82128"/>
                <a:gd name="connsiteY20" fmla="*/ 68597 h 73742"/>
                <a:gd name="connsiteX21" fmla="*/ 17854 w 82128"/>
                <a:gd name="connsiteY21" fmla="*/ 73829 h 73742"/>
                <a:gd name="connsiteX22" fmla="*/ 25449 w 82128"/>
                <a:gd name="connsiteY22" fmla="*/ 69087 h 73742"/>
                <a:gd name="connsiteX23" fmla="*/ 28804 w 82128"/>
                <a:gd name="connsiteY23" fmla="*/ 56824 h 73742"/>
                <a:gd name="connsiteX24" fmla="*/ 33573 w 82128"/>
                <a:gd name="connsiteY24" fmla="*/ 39165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128" h="73742">
                  <a:moveTo>
                    <a:pt x="33573" y="39165"/>
                  </a:moveTo>
                  <a:cubicBezTo>
                    <a:pt x="33750" y="38184"/>
                    <a:pt x="37812" y="23468"/>
                    <a:pt x="38165" y="22651"/>
                  </a:cubicBezTo>
                  <a:cubicBezTo>
                    <a:pt x="38519" y="21342"/>
                    <a:pt x="43641" y="13167"/>
                    <a:pt x="49293" y="9243"/>
                  </a:cubicBezTo>
                  <a:cubicBezTo>
                    <a:pt x="51235" y="7935"/>
                    <a:pt x="56004" y="4664"/>
                    <a:pt x="63599" y="4664"/>
                  </a:cubicBezTo>
                  <a:cubicBezTo>
                    <a:pt x="65365" y="4664"/>
                    <a:pt x="69781" y="4828"/>
                    <a:pt x="73313" y="6954"/>
                  </a:cubicBezTo>
                  <a:cubicBezTo>
                    <a:pt x="67661" y="8425"/>
                    <a:pt x="65542" y="13003"/>
                    <a:pt x="65542" y="15947"/>
                  </a:cubicBezTo>
                  <a:cubicBezTo>
                    <a:pt x="65542" y="19544"/>
                    <a:pt x="68544" y="21997"/>
                    <a:pt x="72606" y="21997"/>
                  </a:cubicBezTo>
                  <a:cubicBezTo>
                    <a:pt x="76669" y="21997"/>
                    <a:pt x="82497" y="18890"/>
                    <a:pt x="82497" y="12022"/>
                  </a:cubicBezTo>
                  <a:cubicBezTo>
                    <a:pt x="82497" y="3520"/>
                    <a:pt x="72783" y="86"/>
                    <a:pt x="63775" y="86"/>
                  </a:cubicBezTo>
                  <a:cubicBezTo>
                    <a:pt x="54591" y="86"/>
                    <a:pt x="46643" y="3520"/>
                    <a:pt x="38872" y="11695"/>
                  </a:cubicBezTo>
                  <a:cubicBezTo>
                    <a:pt x="35693" y="1721"/>
                    <a:pt x="24919" y="86"/>
                    <a:pt x="20680" y="86"/>
                  </a:cubicBezTo>
                  <a:cubicBezTo>
                    <a:pt x="14145" y="86"/>
                    <a:pt x="9729" y="3847"/>
                    <a:pt x="6904" y="8425"/>
                  </a:cubicBezTo>
                  <a:cubicBezTo>
                    <a:pt x="2841" y="14802"/>
                    <a:pt x="369" y="24286"/>
                    <a:pt x="369" y="25103"/>
                  </a:cubicBezTo>
                  <a:cubicBezTo>
                    <a:pt x="369" y="27229"/>
                    <a:pt x="2841" y="27229"/>
                    <a:pt x="3371" y="27229"/>
                  </a:cubicBezTo>
                  <a:cubicBezTo>
                    <a:pt x="5844" y="27229"/>
                    <a:pt x="6020" y="26738"/>
                    <a:pt x="7257" y="22324"/>
                  </a:cubicBezTo>
                  <a:cubicBezTo>
                    <a:pt x="9906" y="12349"/>
                    <a:pt x="13262" y="4664"/>
                    <a:pt x="20150" y="4664"/>
                  </a:cubicBezTo>
                  <a:cubicBezTo>
                    <a:pt x="24742" y="4664"/>
                    <a:pt x="25979" y="8262"/>
                    <a:pt x="25979" y="12676"/>
                  </a:cubicBezTo>
                  <a:cubicBezTo>
                    <a:pt x="25979" y="15783"/>
                    <a:pt x="24389" y="21833"/>
                    <a:pt x="23153" y="26248"/>
                  </a:cubicBezTo>
                  <a:cubicBezTo>
                    <a:pt x="21916" y="30663"/>
                    <a:pt x="20150" y="37366"/>
                    <a:pt x="19267" y="40964"/>
                  </a:cubicBezTo>
                  <a:lnTo>
                    <a:pt x="13615" y="61893"/>
                  </a:lnTo>
                  <a:cubicBezTo>
                    <a:pt x="12909" y="64019"/>
                    <a:pt x="11849" y="68106"/>
                    <a:pt x="11849" y="68597"/>
                  </a:cubicBezTo>
                  <a:cubicBezTo>
                    <a:pt x="11849" y="72194"/>
                    <a:pt x="15028" y="73829"/>
                    <a:pt x="17854" y="73829"/>
                  </a:cubicBezTo>
                  <a:cubicBezTo>
                    <a:pt x="20503" y="73829"/>
                    <a:pt x="24036" y="72358"/>
                    <a:pt x="25449" y="69087"/>
                  </a:cubicBezTo>
                  <a:cubicBezTo>
                    <a:pt x="25802" y="68106"/>
                    <a:pt x="27745" y="60912"/>
                    <a:pt x="28804" y="56824"/>
                  </a:cubicBezTo>
                  <a:lnTo>
                    <a:pt x="33573" y="39165"/>
                  </a:lnTo>
                  <a:close/>
                </a:path>
              </a:pathLst>
            </a:custGeom>
            <a:solidFill>
              <a:srgbClr val="000000"/>
            </a:solidFill>
            <a:ln w="25308"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6CBC18FE-46C6-C25C-E3C0-9A14B145C97C}"/>
                </a:ext>
              </a:extLst>
            </p:cNvPr>
            <p:cNvSpPr/>
            <p:nvPr>
              <p:custDataLst>
                <p:tags r:id="rId142"/>
              </p:custDataLst>
            </p:nvPr>
          </p:nvSpPr>
          <p:spPr>
            <a:xfrm>
              <a:off x="11972834" y="4488407"/>
              <a:ext cx="98554" cy="103828"/>
            </a:xfrm>
            <a:custGeom>
              <a:avLst/>
              <a:gdLst>
                <a:gd name="connsiteX0" fmla="*/ 13796 w 98554"/>
                <a:gd name="connsiteY0" fmla="*/ 92142 h 103828"/>
                <a:gd name="connsiteX1" fmla="*/ 5141 w 98554"/>
                <a:gd name="connsiteY1" fmla="*/ 98029 h 103828"/>
                <a:gd name="connsiteX2" fmla="*/ 372 w 98554"/>
                <a:gd name="connsiteY2" fmla="*/ 101462 h 103828"/>
                <a:gd name="connsiteX3" fmla="*/ 2845 w 98554"/>
                <a:gd name="connsiteY3" fmla="*/ 103915 h 103828"/>
                <a:gd name="connsiteX4" fmla="*/ 18035 w 98554"/>
                <a:gd name="connsiteY4" fmla="*/ 103261 h 103828"/>
                <a:gd name="connsiteX5" fmla="*/ 36580 w 98554"/>
                <a:gd name="connsiteY5" fmla="*/ 103915 h 103828"/>
                <a:gd name="connsiteX6" fmla="*/ 40112 w 98554"/>
                <a:gd name="connsiteY6" fmla="*/ 100318 h 103828"/>
                <a:gd name="connsiteX7" fmla="*/ 35520 w 98554"/>
                <a:gd name="connsiteY7" fmla="*/ 98029 h 103828"/>
                <a:gd name="connsiteX8" fmla="*/ 26866 w 98554"/>
                <a:gd name="connsiteY8" fmla="*/ 96067 h 103828"/>
                <a:gd name="connsiteX9" fmla="*/ 28808 w 98554"/>
                <a:gd name="connsiteY9" fmla="*/ 88545 h 103828"/>
                <a:gd name="connsiteX10" fmla="*/ 35343 w 98554"/>
                <a:gd name="connsiteY10" fmla="*/ 64182 h 103828"/>
                <a:gd name="connsiteX11" fmla="*/ 53535 w 98554"/>
                <a:gd name="connsiteY11" fmla="*/ 73829 h 103828"/>
                <a:gd name="connsiteX12" fmla="*/ 98927 w 98554"/>
                <a:gd name="connsiteY12" fmla="*/ 27392 h 103828"/>
                <a:gd name="connsiteX13" fmla="*/ 72434 w 98554"/>
                <a:gd name="connsiteY13" fmla="*/ 86 h 103828"/>
                <a:gd name="connsiteX14" fmla="*/ 47354 w 98554"/>
                <a:gd name="connsiteY14" fmla="*/ 11532 h 103828"/>
                <a:gd name="connsiteX15" fmla="*/ 29162 w 98554"/>
                <a:gd name="connsiteY15" fmla="*/ 86 h 103828"/>
                <a:gd name="connsiteX16" fmla="*/ 15209 w 98554"/>
                <a:gd name="connsiteY16" fmla="*/ 8752 h 103828"/>
                <a:gd name="connsiteX17" fmla="*/ 8850 w 98554"/>
                <a:gd name="connsiteY17" fmla="*/ 25103 h 103828"/>
                <a:gd name="connsiteX18" fmla="*/ 11853 w 98554"/>
                <a:gd name="connsiteY18" fmla="*/ 27229 h 103828"/>
                <a:gd name="connsiteX19" fmla="*/ 15738 w 98554"/>
                <a:gd name="connsiteY19" fmla="*/ 22324 h 103828"/>
                <a:gd name="connsiteX20" fmla="*/ 28632 w 98554"/>
                <a:gd name="connsiteY20" fmla="*/ 4664 h 103828"/>
                <a:gd name="connsiteX21" fmla="*/ 34460 w 98554"/>
                <a:gd name="connsiteY21" fmla="*/ 12676 h 103828"/>
                <a:gd name="connsiteX22" fmla="*/ 33930 w 98554"/>
                <a:gd name="connsiteY22" fmla="*/ 17582 h 103828"/>
                <a:gd name="connsiteX23" fmla="*/ 13796 w 98554"/>
                <a:gd name="connsiteY23" fmla="*/ 92142 h 103828"/>
                <a:gd name="connsiteX24" fmla="*/ 47177 w 98554"/>
                <a:gd name="connsiteY24" fmla="*/ 19707 h 103828"/>
                <a:gd name="connsiteX25" fmla="*/ 71904 w 98554"/>
                <a:gd name="connsiteY25" fmla="*/ 4664 h 103828"/>
                <a:gd name="connsiteX26" fmla="*/ 84797 w 98554"/>
                <a:gd name="connsiteY26" fmla="*/ 20525 h 103828"/>
                <a:gd name="connsiteX27" fmla="*/ 75613 w 98554"/>
                <a:gd name="connsiteY27" fmla="*/ 53390 h 103828"/>
                <a:gd name="connsiteX28" fmla="*/ 53535 w 98554"/>
                <a:gd name="connsiteY28" fmla="*/ 69251 h 103828"/>
                <a:gd name="connsiteX29" fmla="*/ 37816 w 98554"/>
                <a:gd name="connsiteY29" fmla="*/ 55026 h 103828"/>
                <a:gd name="connsiteX30" fmla="*/ 38346 w 98554"/>
                <a:gd name="connsiteY30" fmla="*/ 52573 h 103828"/>
                <a:gd name="connsiteX31" fmla="*/ 47177 w 98554"/>
                <a:gd name="connsiteY31" fmla="*/ 19707 h 1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554" h="103828">
                  <a:moveTo>
                    <a:pt x="13796" y="92142"/>
                  </a:moveTo>
                  <a:cubicBezTo>
                    <a:pt x="12559" y="96721"/>
                    <a:pt x="12206" y="98029"/>
                    <a:pt x="5141" y="98029"/>
                  </a:cubicBezTo>
                  <a:cubicBezTo>
                    <a:pt x="2845" y="98029"/>
                    <a:pt x="372" y="98029"/>
                    <a:pt x="372" y="101462"/>
                  </a:cubicBezTo>
                  <a:cubicBezTo>
                    <a:pt x="372" y="103261"/>
                    <a:pt x="1962" y="103915"/>
                    <a:pt x="2845" y="103915"/>
                  </a:cubicBezTo>
                  <a:cubicBezTo>
                    <a:pt x="7437" y="103915"/>
                    <a:pt x="13266" y="103261"/>
                    <a:pt x="18035" y="103261"/>
                  </a:cubicBezTo>
                  <a:cubicBezTo>
                    <a:pt x="24040" y="103261"/>
                    <a:pt x="30751" y="103915"/>
                    <a:pt x="36580" y="103915"/>
                  </a:cubicBezTo>
                  <a:cubicBezTo>
                    <a:pt x="38169" y="103915"/>
                    <a:pt x="40112" y="103424"/>
                    <a:pt x="40112" y="100318"/>
                  </a:cubicBezTo>
                  <a:cubicBezTo>
                    <a:pt x="40112" y="98029"/>
                    <a:pt x="37639" y="98029"/>
                    <a:pt x="35520" y="98029"/>
                  </a:cubicBezTo>
                  <a:cubicBezTo>
                    <a:pt x="31634" y="98029"/>
                    <a:pt x="26866" y="98029"/>
                    <a:pt x="26866" y="96067"/>
                  </a:cubicBezTo>
                  <a:cubicBezTo>
                    <a:pt x="26866" y="95249"/>
                    <a:pt x="28102" y="90998"/>
                    <a:pt x="28808" y="88545"/>
                  </a:cubicBezTo>
                  <a:cubicBezTo>
                    <a:pt x="30928" y="79879"/>
                    <a:pt x="33401" y="71049"/>
                    <a:pt x="35343" y="64182"/>
                  </a:cubicBezTo>
                  <a:cubicBezTo>
                    <a:pt x="37463" y="67452"/>
                    <a:pt x="42938" y="73829"/>
                    <a:pt x="53535" y="73829"/>
                  </a:cubicBezTo>
                  <a:cubicBezTo>
                    <a:pt x="75083" y="73829"/>
                    <a:pt x="98927" y="51755"/>
                    <a:pt x="98927" y="27392"/>
                  </a:cubicBezTo>
                  <a:cubicBezTo>
                    <a:pt x="98927" y="8262"/>
                    <a:pt x="84621" y="86"/>
                    <a:pt x="72434" y="86"/>
                  </a:cubicBezTo>
                  <a:cubicBezTo>
                    <a:pt x="61483" y="86"/>
                    <a:pt x="52122" y="6954"/>
                    <a:pt x="47354" y="11532"/>
                  </a:cubicBezTo>
                  <a:cubicBezTo>
                    <a:pt x="44351" y="2212"/>
                    <a:pt x="34460" y="86"/>
                    <a:pt x="29162" y="86"/>
                  </a:cubicBezTo>
                  <a:cubicBezTo>
                    <a:pt x="22273" y="86"/>
                    <a:pt x="18035" y="4337"/>
                    <a:pt x="15209" y="8752"/>
                  </a:cubicBezTo>
                  <a:cubicBezTo>
                    <a:pt x="11676" y="14312"/>
                    <a:pt x="8850" y="24122"/>
                    <a:pt x="8850" y="25103"/>
                  </a:cubicBezTo>
                  <a:cubicBezTo>
                    <a:pt x="8850" y="27229"/>
                    <a:pt x="11323" y="27229"/>
                    <a:pt x="11853" y="27229"/>
                  </a:cubicBezTo>
                  <a:cubicBezTo>
                    <a:pt x="14326" y="27229"/>
                    <a:pt x="14502" y="26738"/>
                    <a:pt x="15738" y="22324"/>
                  </a:cubicBezTo>
                  <a:cubicBezTo>
                    <a:pt x="18388" y="12840"/>
                    <a:pt x="21744" y="4664"/>
                    <a:pt x="28632" y="4664"/>
                  </a:cubicBezTo>
                  <a:cubicBezTo>
                    <a:pt x="33224" y="4664"/>
                    <a:pt x="34460" y="8262"/>
                    <a:pt x="34460" y="12676"/>
                  </a:cubicBezTo>
                  <a:cubicBezTo>
                    <a:pt x="34460" y="14475"/>
                    <a:pt x="34107" y="16601"/>
                    <a:pt x="33930" y="17582"/>
                  </a:cubicBezTo>
                  <a:lnTo>
                    <a:pt x="13796" y="92142"/>
                  </a:lnTo>
                  <a:close/>
                  <a:moveTo>
                    <a:pt x="47177" y="19707"/>
                  </a:moveTo>
                  <a:cubicBezTo>
                    <a:pt x="57421" y="7117"/>
                    <a:pt x="66252" y="4664"/>
                    <a:pt x="71904" y="4664"/>
                  </a:cubicBezTo>
                  <a:cubicBezTo>
                    <a:pt x="78792" y="4664"/>
                    <a:pt x="84797" y="9406"/>
                    <a:pt x="84797" y="20525"/>
                  </a:cubicBezTo>
                  <a:cubicBezTo>
                    <a:pt x="84797" y="27229"/>
                    <a:pt x="80912" y="43907"/>
                    <a:pt x="75613" y="53390"/>
                  </a:cubicBezTo>
                  <a:cubicBezTo>
                    <a:pt x="71197" y="61402"/>
                    <a:pt x="62543" y="69251"/>
                    <a:pt x="53535" y="69251"/>
                  </a:cubicBezTo>
                  <a:cubicBezTo>
                    <a:pt x="40995" y="69251"/>
                    <a:pt x="37816" y="56661"/>
                    <a:pt x="37816" y="55026"/>
                  </a:cubicBezTo>
                  <a:cubicBezTo>
                    <a:pt x="37816" y="54371"/>
                    <a:pt x="38169" y="53227"/>
                    <a:pt x="38346" y="52573"/>
                  </a:cubicBezTo>
                  <a:lnTo>
                    <a:pt x="47177" y="19707"/>
                  </a:lnTo>
                  <a:close/>
                </a:path>
              </a:pathLst>
            </a:custGeom>
            <a:solidFill>
              <a:srgbClr val="000000"/>
            </a:solidFill>
            <a:ln w="25308"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3269C867-4E66-C74E-6BD0-C0B5982D5A3F}"/>
                </a:ext>
              </a:extLst>
            </p:cNvPr>
            <p:cNvSpPr/>
            <p:nvPr>
              <p:custDataLst>
                <p:tags r:id="rId143"/>
              </p:custDataLst>
            </p:nvPr>
          </p:nvSpPr>
          <p:spPr>
            <a:xfrm>
              <a:off x="12085854" y="4419896"/>
              <a:ext cx="151641" cy="150896"/>
            </a:xfrm>
            <a:custGeom>
              <a:avLst/>
              <a:gdLst>
                <a:gd name="connsiteX0" fmla="*/ 17282 w 151641"/>
                <a:gd name="connsiteY0" fmla="*/ 135798 h 150896"/>
                <a:gd name="connsiteX1" fmla="*/ 15768 w 151641"/>
                <a:gd name="connsiteY1" fmla="*/ 139535 h 150896"/>
                <a:gd name="connsiteX2" fmla="*/ 9208 w 151641"/>
                <a:gd name="connsiteY2" fmla="*/ 140002 h 150896"/>
                <a:gd name="connsiteX3" fmla="*/ 377 w 151641"/>
                <a:gd name="connsiteY3" fmla="*/ 146543 h 150896"/>
                <a:gd name="connsiteX4" fmla="*/ 5171 w 151641"/>
                <a:gd name="connsiteY4" fmla="*/ 150981 h 150896"/>
                <a:gd name="connsiteX5" fmla="*/ 28384 w 151641"/>
                <a:gd name="connsiteY5" fmla="*/ 150280 h 150896"/>
                <a:gd name="connsiteX6" fmla="*/ 55382 w 151641"/>
                <a:gd name="connsiteY6" fmla="*/ 150981 h 150896"/>
                <a:gd name="connsiteX7" fmla="*/ 61942 w 151641"/>
                <a:gd name="connsiteY7" fmla="*/ 144207 h 150896"/>
                <a:gd name="connsiteX8" fmla="*/ 55382 w 151641"/>
                <a:gd name="connsiteY8" fmla="*/ 140002 h 150896"/>
                <a:gd name="connsiteX9" fmla="*/ 44532 w 151641"/>
                <a:gd name="connsiteY9" fmla="*/ 139769 h 150896"/>
                <a:gd name="connsiteX10" fmla="*/ 55382 w 151641"/>
                <a:gd name="connsiteY10" fmla="*/ 99125 h 150896"/>
                <a:gd name="connsiteX11" fmla="*/ 80866 w 151641"/>
                <a:gd name="connsiteY11" fmla="*/ 107534 h 150896"/>
                <a:gd name="connsiteX12" fmla="*/ 152019 w 151641"/>
                <a:gd name="connsiteY12" fmla="*/ 38626 h 150896"/>
                <a:gd name="connsiteX13" fmla="*/ 107863 w 151641"/>
                <a:gd name="connsiteY13" fmla="*/ 85 h 150896"/>
                <a:gd name="connsiteX14" fmla="*/ 72792 w 151641"/>
                <a:gd name="connsiteY14" fmla="*/ 12698 h 150896"/>
                <a:gd name="connsiteX15" fmla="*/ 43775 w 151641"/>
                <a:gd name="connsiteY15" fmla="*/ 85 h 150896"/>
                <a:gd name="connsiteX16" fmla="*/ 21824 w 151641"/>
                <a:gd name="connsiteY16" fmla="*/ 13399 h 150896"/>
                <a:gd name="connsiteX17" fmla="*/ 12236 w 151641"/>
                <a:gd name="connsiteY17" fmla="*/ 36524 h 150896"/>
                <a:gd name="connsiteX18" fmla="*/ 18291 w 151641"/>
                <a:gd name="connsiteY18" fmla="*/ 39794 h 150896"/>
                <a:gd name="connsiteX19" fmla="*/ 23338 w 151641"/>
                <a:gd name="connsiteY19" fmla="*/ 38626 h 150896"/>
                <a:gd name="connsiteX20" fmla="*/ 25356 w 151641"/>
                <a:gd name="connsiteY20" fmla="*/ 31852 h 150896"/>
                <a:gd name="connsiteX21" fmla="*/ 42514 w 151641"/>
                <a:gd name="connsiteY21" fmla="*/ 8494 h 150896"/>
                <a:gd name="connsiteX22" fmla="*/ 48317 w 151641"/>
                <a:gd name="connsiteY22" fmla="*/ 17136 h 150896"/>
                <a:gd name="connsiteX23" fmla="*/ 46803 w 151641"/>
                <a:gd name="connsiteY23" fmla="*/ 27181 h 150896"/>
                <a:gd name="connsiteX24" fmla="*/ 17282 w 151641"/>
                <a:gd name="connsiteY24" fmla="*/ 135798 h 150896"/>
                <a:gd name="connsiteX25" fmla="*/ 75315 w 151641"/>
                <a:gd name="connsiteY25" fmla="*/ 23677 h 150896"/>
                <a:gd name="connsiteX26" fmla="*/ 106602 w 151641"/>
                <a:gd name="connsiteY26" fmla="*/ 8494 h 150896"/>
                <a:gd name="connsiteX27" fmla="*/ 123507 w 151641"/>
                <a:gd name="connsiteY27" fmla="*/ 26246 h 150896"/>
                <a:gd name="connsiteX28" fmla="*/ 110891 w 151641"/>
                <a:gd name="connsiteY28" fmla="*/ 76234 h 150896"/>
                <a:gd name="connsiteX29" fmla="*/ 80361 w 151641"/>
                <a:gd name="connsiteY29" fmla="*/ 99125 h 150896"/>
                <a:gd name="connsiteX30" fmla="*/ 59419 w 151641"/>
                <a:gd name="connsiteY30" fmla="*/ 85577 h 150896"/>
                <a:gd name="connsiteX31" fmla="*/ 59924 w 151641"/>
                <a:gd name="connsiteY31" fmla="*/ 82307 h 150896"/>
                <a:gd name="connsiteX32" fmla="*/ 75315 w 151641"/>
                <a:gd name="connsiteY32" fmla="*/ 23677 h 15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641" h="150896">
                  <a:moveTo>
                    <a:pt x="17282" y="135798"/>
                  </a:moveTo>
                  <a:cubicBezTo>
                    <a:pt x="16273" y="139068"/>
                    <a:pt x="16021" y="139302"/>
                    <a:pt x="15768" y="139535"/>
                  </a:cubicBezTo>
                  <a:cubicBezTo>
                    <a:pt x="14254" y="140002"/>
                    <a:pt x="11479" y="140002"/>
                    <a:pt x="9208" y="140002"/>
                  </a:cubicBezTo>
                  <a:cubicBezTo>
                    <a:pt x="4919" y="140002"/>
                    <a:pt x="377" y="140002"/>
                    <a:pt x="377" y="146543"/>
                  </a:cubicBezTo>
                  <a:cubicBezTo>
                    <a:pt x="377" y="149112"/>
                    <a:pt x="2396" y="150981"/>
                    <a:pt x="5171" y="150981"/>
                  </a:cubicBezTo>
                  <a:cubicBezTo>
                    <a:pt x="12488" y="150981"/>
                    <a:pt x="20815" y="150280"/>
                    <a:pt x="28384" y="150280"/>
                  </a:cubicBezTo>
                  <a:cubicBezTo>
                    <a:pt x="37215" y="150280"/>
                    <a:pt x="46803" y="150981"/>
                    <a:pt x="55382" y="150981"/>
                  </a:cubicBezTo>
                  <a:cubicBezTo>
                    <a:pt x="57148" y="150981"/>
                    <a:pt x="61942" y="150981"/>
                    <a:pt x="61942" y="144207"/>
                  </a:cubicBezTo>
                  <a:cubicBezTo>
                    <a:pt x="61942" y="140236"/>
                    <a:pt x="57905" y="140002"/>
                    <a:pt x="55382" y="140002"/>
                  </a:cubicBezTo>
                  <a:cubicBezTo>
                    <a:pt x="51849" y="140002"/>
                    <a:pt x="47812" y="140002"/>
                    <a:pt x="44532" y="139769"/>
                  </a:cubicBezTo>
                  <a:lnTo>
                    <a:pt x="55382" y="99125"/>
                  </a:lnTo>
                  <a:cubicBezTo>
                    <a:pt x="59167" y="102395"/>
                    <a:pt x="67493" y="107534"/>
                    <a:pt x="80866" y="107534"/>
                  </a:cubicBezTo>
                  <a:cubicBezTo>
                    <a:pt x="124769" y="107534"/>
                    <a:pt x="152019" y="70628"/>
                    <a:pt x="152019" y="38626"/>
                  </a:cubicBezTo>
                  <a:cubicBezTo>
                    <a:pt x="152019" y="9895"/>
                    <a:pt x="128806" y="85"/>
                    <a:pt x="107863" y="85"/>
                  </a:cubicBezTo>
                  <a:cubicBezTo>
                    <a:pt x="89949" y="85"/>
                    <a:pt x="76829" y="9195"/>
                    <a:pt x="72792" y="12698"/>
                  </a:cubicBezTo>
                  <a:cubicBezTo>
                    <a:pt x="63204" y="85"/>
                    <a:pt x="46551" y="85"/>
                    <a:pt x="43775" y="85"/>
                  </a:cubicBezTo>
                  <a:cubicBezTo>
                    <a:pt x="34440" y="85"/>
                    <a:pt x="27123" y="4990"/>
                    <a:pt x="21824" y="13399"/>
                  </a:cubicBezTo>
                  <a:cubicBezTo>
                    <a:pt x="15516" y="22742"/>
                    <a:pt x="12236" y="35356"/>
                    <a:pt x="12236" y="36524"/>
                  </a:cubicBezTo>
                  <a:cubicBezTo>
                    <a:pt x="12236" y="39794"/>
                    <a:pt x="16021" y="39794"/>
                    <a:pt x="18291" y="39794"/>
                  </a:cubicBezTo>
                  <a:cubicBezTo>
                    <a:pt x="21067" y="39794"/>
                    <a:pt x="22076" y="39794"/>
                    <a:pt x="23338" y="38626"/>
                  </a:cubicBezTo>
                  <a:cubicBezTo>
                    <a:pt x="23842" y="38159"/>
                    <a:pt x="23842" y="37692"/>
                    <a:pt x="25356" y="31852"/>
                  </a:cubicBezTo>
                  <a:cubicBezTo>
                    <a:pt x="30403" y="13165"/>
                    <a:pt x="36206" y="8494"/>
                    <a:pt x="42514" y="8494"/>
                  </a:cubicBezTo>
                  <a:cubicBezTo>
                    <a:pt x="45289" y="8494"/>
                    <a:pt x="48317" y="9428"/>
                    <a:pt x="48317" y="17136"/>
                  </a:cubicBezTo>
                  <a:cubicBezTo>
                    <a:pt x="48317" y="20640"/>
                    <a:pt x="47812" y="23910"/>
                    <a:pt x="46803" y="27181"/>
                  </a:cubicBezTo>
                  <a:lnTo>
                    <a:pt x="17282" y="135798"/>
                  </a:lnTo>
                  <a:close/>
                  <a:moveTo>
                    <a:pt x="75315" y="23677"/>
                  </a:moveTo>
                  <a:cubicBezTo>
                    <a:pt x="82632" y="15735"/>
                    <a:pt x="94491" y="8494"/>
                    <a:pt x="106602" y="8494"/>
                  </a:cubicBezTo>
                  <a:cubicBezTo>
                    <a:pt x="122245" y="8494"/>
                    <a:pt x="123507" y="21107"/>
                    <a:pt x="123507" y="26246"/>
                  </a:cubicBezTo>
                  <a:cubicBezTo>
                    <a:pt x="123507" y="38393"/>
                    <a:pt x="114928" y="67124"/>
                    <a:pt x="110891" y="76234"/>
                  </a:cubicBezTo>
                  <a:cubicBezTo>
                    <a:pt x="103069" y="93285"/>
                    <a:pt x="90706" y="99125"/>
                    <a:pt x="80361" y="99125"/>
                  </a:cubicBezTo>
                  <a:cubicBezTo>
                    <a:pt x="65474" y="99125"/>
                    <a:pt x="59419" y="88146"/>
                    <a:pt x="59419" y="85577"/>
                  </a:cubicBezTo>
                  <a:lnTo>
                    <a:pt x="59924" y="82307"/>
                  </a:lnTo>
                  <a:lnTo>
                    <a:pt x="75315" y="23677"/>
                  </a:lnTo>
                  <a:close/>
                </a:path>
              </a:pathLst>
            </a:custGeom>
            <a:solidFill>
              <a:srgbClr val="000000"/>
            </a:solidFill>
            <a:ln w="25308"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489956CB-B503-3E6F-D864-3643247A3A38}"/>
                </a:ext>
              </a:extLst>
            </p:cNvPr>
            <p:cNvSpPr/>
            <p:nvPr>
              <p:custDataLst>
                <p:tags r:id="rId144"/>
              </p:custDataLst>
            </p:nvPr>
          </p:nvSpPr>
          <p:spPr>
            <a:xfrm>
              <a:off x="12249562" y="4356924"/>
              <a:ext cx="82128" cy="73742"/>
            </a:xfrm>
            <a:custGeom>
              <a:avLst/>
              <a:gdLst>
                <a:gd name="connsiteX0" fmla="*/ 33588 w 82128"/>
                <a:gd name="connsiteY0" fmla="*/ 39159 h 73742"/>
                <a:gd name="connsiteX1" fmla="*/ 38180 w 82128"/>
                <a:gd name="connsiteY1" fmla="*/ 22645 h 73742"/>
                <a:gd name="connsiteX2" fmla="*/ 49307 w 82128"/>
                <a:gd name="connsiteY2" fmla="*/ 9237 h 73742"/>
                <a:gd name="connsiteX3" fmla="*/ 63613 w 82128"/>
                <a:gd name="connsiteY3" fmla="*/ 4659 h 73742"/>
                <a:gd name="connsiteX4" fmla="*/ 73327 w 82128"/>
                <a:gd name="connsiteY4" fmla="*/ 6948 h 73742"/>
                <a:gd name="connsiteX5" fmla="*/ 65556 w 82128"/>
                <a:gd name="connsiteY5" fmla="*/ 15941 h 73742"/>
                <a:gd name="connsiteX6" fmla="*/ 72621 w 82128"/>
                <a:gd name="connsiteY6" fmla="*/ 21991 h 73742"/>
                <a:gd name="connsiteX7" fmla="*/ 82512 w 82128"/>
                <a:gd name="connsiteY7" fmla="*/ 12017 h 73742"/>
                <a:gd name="connsiteX8" fmla="*/ 63790 w 82128"/>
                <a:gd name="connsiteY8" fmla="*/ 81 h 73742"/>
                <a:gd name="connsiteX9" fmla="*/ 38886 w 82128"/>
                <a:gd name="connsiteY9" fmla="*/ 11690 h 73742"/>
                <a:gd name="connsiteX10" fmla="*/ 20694 w 82128"/>
                <a:gd name="connsiteY10" fmla="*/ 81 h 73742"/>
                <a:gd name="connsiteX11" fmla="*/ 6918 w 82128"/>
                <a:gd name="connsiteY11" fmla="*/ 8420 h 73742"/>
                <a:gd name="connsiteX12" fmla="*/ 383 w 82128"/>
                <a:gd name="connsiteY12" fmla="*/ 25098 h 73742"/>
                <a:gd name="connsiteX13" fmla="*/ 3386 w 82128"/>
                <a:gd name="connsiteY13" fmla="*/ 27223 h 73742"/>
                <a:gd name="connsiteX14" fmla="*/ 7271 w 82128"/>
                <a:gd name="connsiteY14" fmla="*/ 22318 h 73742"/>
                <a:gd name="connsiteX15" fmla="*/ 20165 w 82128"/>
                <a:gd name="connsiteY15" fmla="*/ 4659 h 73742"/>
                <a:gd name="connsiteX16" fmla="*/ 25993 w 82128"/>
                <a:gd name="connsiteY16" fmla="*/ 12671 h 73742"/>
                <a:gd name="connsiteX17" fmla="*/ 23167 w 82128"/>
                <a:gd name="connsiteY17" fmla="*/ 26242 h 73742"/>
                <a:gd name="connsiteX18" fmla="*/ 19281 w 82128"/>
                <a:gd name="connsiteY18" fmla="*/ 40958 h 73742"/>
                <a:gd name="connsiteX19" fmla="*/ 13630 w 82128"/>
                <a:gd name="connsiteY19" fmla="*/ 61887 h 73742"/>
                <a:gd name="connsiteX20" fmla="*/ 11863 w 82128"/>
                <a:gd name="connsiteY20" fmla="*/ 68591 h 73742"/>
                <a:gd name="connsiteX21" fmla="*/ 17869 w 82128"/>
                <a:gd name="connsiteY21" fmla="*/ 73824 h 73742"/>
                <a:gd name="connsiteX22" fmla="*/ 25463 w 82128"/>
                <a:gd name="connsiteY22" fmla="*/ 69082 h 73742"/>
                <a:gd name="connsiteX23" fmla="*/ 28819 w 82128"/>
                <a:gd name="connsiteY23" fmla="*/ 56819 h 73742"/>
                <a:gd name="connsiteX24" fmla="*/ 33588 w 82128"/>
                <a:gd name="connsiteY24" fmla="*/ 39159 h 7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128" h="73742">
                  <a:moveTo>
                    <a:pt x="33588" y="39159"/>
                  </a:moveTo>
                  <a:cubicBezTo>
                    <a:pt x="33764" y="38178"/>
                    <a:pt x="37827" y="23462"/>
                    <a:pt x="38180" y="22645"/>
                  </a:cubicBezTo>
                  <a:cubicBezTo>
                    <a:pt x="38533" y="21337"/>
                    <a:pt x="43655" y="13161"/>
                    <a:pt x="49307" y="9237"/>
                  </a:cubicBezTo>
                  <a:cubicBezTo>
                    <a:pt x="51250" y="7929"/>
                    <a:pt x="56019" y="4659"/>
                    <a:pt x="63613" y="4659"/>
                  </a:cubicBezTo>
                  <a:cubicBezTo>
                    <a:pt x="65380" y="4659"/>
                    <a:pt x="69795" y="4822"/>
                    <a:pt x="73327" y="6948"/>
                  </a:cubicBezTo>
                  <a:cubicBezTo>
                    <a:pt x="67676" y="8420"/>
                    <a:pt x="65556" y="12998"/>
                    <a:pt x="65556" y="15941"/>
                  </a:cubicBezTo>
                  <a:cubicBezTo>
                    <a:pt x="65556" y="19538"/>
                    <a:pt x="68559" y="21991"/>
                    <a:pt x="72621" y="21991"/>
                  </a:cubicBezTo>
                  <a:cubicBezTo>
                    <a:pt x="76683" y="21991"/>
                    <a:pt x="82512" y="18884"/>
                    <a:pt x="82512" y="12017"/>
                  </a:cubicBezTo>
                  <a:cubicBezTo>
                    <a:pt x="82512" y="3514"/>
                    <a:pt x="72798" y="81"/>
                    <a:pt x="63790" y="81"/>
                  </a:cubicBezTo>
                  <a:cubicBezTo>
                    <a:pt x="54606" y="81"/>
                    <a:pt x="46658" y="3514"/>
                    <a:pt x="38886" y="11690"/>
                  </a:cubicBezTo>
                  <a:cubicBezTo>
                    <a:pt x="35707" y="1716"/>
                    <a:pt x="24933" y="81"/>
                    <a:pt x="20694" y="81"/>
                  </a:cubicBezTo>
                  <a:cubicBezTo>
                    <a:pt x="14159" y="81"/>
                    <a:pt x="9744" y="3841"/>
                    <a:pt x="6918" y="8420"/>
                  </a:cubicBezTo>
                  <a:cubicBezTo>
                    <a:pt x="2856" y="14796"/>
                    <a:pt x="383" y="24280"/>
                    <a:pt x="383" y="25098"/>
                  </a:cubicBezTo>
                  <a:cubicBezTo>
                    <a:pt x="383" y="27223"/>
                    <a:pt x="2856" y="27223"/>
                    <a:pt x="3386" y="27223"/>
                  </a:cubicBezTo>
                  <a:cubicBezTo>
                    <a:pt x="5858" y="27223"/>
                    <a:pt x="6035" y="26733"/>
                    <a:pt x="7271" y="22318"/>
                  </a:cubicBezTo>
                  <a:cubicBezTo>
                    <a:pt x="9921" y="12344"/>
                    <a:pt x="13276" y="4659"/>
                    <a:pt x="20165" y="4659"/>
                  </a:cubicBezTo>
                  <a:cubicBezTo>
                    <a:pt x="24757" y="4659"/>
                    <a:pt x="25993" y="8256"/>
                    <a:pt x="25993" y="12671"/>
                  </a:cubicBezTo>
                  <a:cubicBezTo>
                    <a:pt x="25993" y="15778"/>
                    <a:pt x="24403" y="21827"/>
                    <a:pt x="23167" y="26242"/>
                  </a:cubicBezTo>
                  <a:cubicBezTo>
                    <a:pt x="21931" y="30657"/>
                    <a:pt x="20165" y="37361"/>
                    <a:pt x="19281" y="40958"/>
                  </a:cubicBezTo>
                  <a:lnTo>
                    <a:pt x="13630" y="61887"/>
                  </a:lnTo>
                  <a:cubicBezTo>
                    <a:pt x="12923" y="64013"/>
                    <a:pt x="11863" y="68101"/>
                    <a:pt x="11863" y="68591"/>
                  </a:cubicBezTo>
                  <a:cubicBezTo>
                    <a:pt x="11863" y="72188"/>
                    <a:pt x="15043" y="73824"/>
                    <a:pt x="17869" y="73824"/>
                  </a:cubicBezTo>
                  <a:cubicBezTo>
                    <a:pt x="20518" y="73824"/>
                    <a:pt x="24050" y="72352"/>
                    <a:pt x="25463" y="69082"/>
                  </a:cubicBezTo>
                  <a:cubicBezTo>
                    <a:pt x="25816" y="68101"/>
                    <a:pt x="27759" y="60906"/>
                    <a:pt x="28819" y="56819"/>
                  </a:cubicBezTo>
                  <a:lnTo>
                    <a:pt x="33588" y="39159"/>
                  </a:lnTo>
                  <a:close/>
                </a:path>
              </a:pathLst>
            </a:custGeom>
            <a:solidFill>
              <a:srgbClr val="000000"/>
            </a:solidFill>
            <a:ln w="25308"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8870EB90-3986-F396-67AD-0327BF542EC8}"/>
                </a:ext>
              </a:extLst>
            </p:cNvPr>
            <p:cNvSpPr/>
            <p:nvPr>
              <p:custDataLst>
                <p:tags r:id="rId145"/>
              </p:custDataLst>
            </p:nvPr>
          </p:nvSpPr>
          <p:spPr>
            <a:xfrm>
              <a:off x="12241261" y="4474816"/>
              <a:ext cx="77536" cy="141763"/>
            </a:xfrm>
            <a:custGeom>
              <a:avLst/>
              <a:gdLst>
                <a:gd name="connsiteX0" fmla="*/ 77920 w 77536"/>
                <a:gd name="connsiteY0" fmla="*/ 6301 h 141763"/>
                <a:gd name="connsiteX1" fmla="*/ 70855 w 77536"/>
                <a:gd name="connsiteY1" fmla="*/ 87 h 141763"/>
                <a:gd name="connsiteX2" fmla="*/ 60964 w 77536"/>
                <a:gd name="connsiteY2" fmla="*/ 9080 h 141763"/>
                <a:gd name="connsiteX3" fmla="*/ 68029 w 77536"/>
                <a:gd name="connsiteY3" fmla="*/ 15294 h 141763"/>
                <a:gd name="connsiteX4" fmla="*/ 77920 w 77536"/>
                <a:gd name="connsiteY4" fmla="*/ 6301 h 141763"/>
                <a:gd name="connsiteX5" fmla="*/ 40476 w 77536"/>
                <a:gd name="connsiteY5" fmla="*/ 116506 h 141763"/>
                <a:gd name="connsiteX6" fmla="*/ 17692 w 77536"/>
                <a:gd name="connsiteY6" fmla="*/ 137272 h 141763"/>
                <a:gd name="connsiteX7" fmla="*/ 11334 w 77536"/>
                <a:gd name="connsiteY7" fmla="*/ 136291 h 141763"/>
                <a:gd name="connsiteX8" fmla="*/ 17339 w 77536"/>
                <a:gd name="connsiteY8" fmla="*/ 127952 h 141763"/>
                <a:gd name="connsiteX9" fmla="*/ 10450 w 77536"/>
                <a:gd name="connsiteY9" fmla="*/ 121902 h 141763"/>
                <a:gd name="connsiteX10" fmla="*/ 383 w 77536"/>
                <a:gd name="connsiteY10" fmla="*/ 131549 h 141763"/>
                <a:gd name="connsiteX11" fmla="*/ 17869 w 77536"/>
                <a:gd name="connsiteY11" fmla="*/ 141850 h 141763"/>
                <a:gd name="connsiteX12" fmla="*/ 54606 w 77536"/>
                <a:gd name="connsiteY12" fmla="*/ 116016 h 141763"/>
                <a:gd name="connsiteX13" fmla="*/ 70502 w 77536"/>
                <a:gd name="connsiteY13" fmla="*/ 57479 h 141763"/>
                <a:gd name="connsiteX14" fmla="*/ 71385 w 77536"/>
                <a:gd name="connsiteY14" fmla="*/ 51756 h 141763"/>
                <a:gd name="connsiteX15" fmla="*/ 52486 w 77536"/>
                <a:gd name="connsiteY15" fmla="*/ 36386 h 141763"/>
                <a:gd name="connsiteX16" fmla="*/ 21578 w 77536"/>
                <a:gd name="connsiteY16" fmla="*/ 61403 h 141763"/>
                <a:gd name="connsiteX17" fmla="*/ 24580 w 77536"/>
                <a:gd name="connsiteY17" fmla="*/ 63529 h 141763"/>
                <a:gd name="connsiteX18" fmla="*/ 28113 w 77536"/>
                <a:gd name="connsiteY18" fmla="*/ 60586 h 141763"/>
                <a:gd name="connsiteX19" fmla="*/ 51956 w 77536"/>
                <a:gd name="connsiteY19" fmla="*/ 40965 h 141763"/>
                <a:gd name="connsiteX20" fmla="*/ 57961 w 77536"/>
                <a:gd name="connsiteY20" fmla="*/ 48977 h 141763"/>
                <a:gd name="connsiteX21" fmla="*/ 57432 w 77536"/>
                <a:gd name="connsiteY21" fmla="*/ 53882 h 141763"/>
                <a:gd name="connsiteX22" fmla="*/ 40476 w 77536"/>
                <a:gd name="connsiteY22" fmla="*/ 116506 h 14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536" h="141763">
                  <a:moveTo>
                    <a:pt x="77920" y="6301"/>
                  </a:moveTo>
                  <a:cubicBezTo>
                    <a:pt x="77920" y="3521"/>
                    <a:pt x="75624" y="87"/>
                    <a:pt x="70855" y="87"/>
                  </a:cubicBezTo>
                  <a:cubicBezTo>
                    <a:pt x="65733" y="87"/>
                    <a:pt x="60964" y="4665"/>
                    <a:pt x="60964" y="9080"/>
                  </a:cubicBezTo>
                  <a:cubicBezTo>
                    <a:pt x="60964" y="11696"/>
                    <a:pt x="63083" y="15294"/>
                    <a:pt x="68029" y="15294"/>
                  </a:cubicBezTo>
                  <a:cubicBezTo>
                    <a:pt x="72798" y="15294"/>
                    <a:pt x="77920" y="11042"/>
                    <a:pt x="77920" y="6301"/>
                  </a:cubicBezTo>
                  <a:close/>
                  <a:moveTo>
                    <a:pt x="40476" y="116506"/>
                  </a:moveTo>
                  <a:cubicBezTo>
                    <a:pt x="37473" y="127788"/>
                    <a:pt x="28113" y="137272"/>
                    <a:pt x="17692" y="137272"/>
                  </a:cubicBezTo>
                  <a:cubicBezTo>
                    <a:pt x="15396" y="137272"/>
                    <a:pt x="13276" y="136945"/>
                    <a:pt x="11334" y="136291"/>
                  </a:cubicBezTo>
                  <a:cubicBezTo>
                    <a:pt x="15926" y="134329"/>
                    <a:pt x="17339" y="130405"/>
                    <a:pt x="17339" y="127952"/>
                  </a:cubicBezTo>
                  <a:cubicBezTo>
                    <a:pt x="17339" y="124028"/>
                    <a:pt x="13983" y="121902"/>
                    <a:pt x="10450" y="121902"/>
                  </a:cubicBezTo>
                  <a:cubicBezTo>
                    <a:pt x="4975" y="121902"/>
                    <a:pt x="383" y="126317"/>
                    <a:pt x="383" y="131549"/>
                  </a:cubicBezTo>
                  <a:cubicBezTo>
                    <a:pt x="383" y="137763"/>
                    <a:pt x="7271" y="141850"/>
                    <a:pt x="17869" y="141850"/>
                  </a:cubicBezTo>
                  <a:cubicBezTo>
                    <a:pt x="28466" y="141850"/>
                    <a:pt x="49130" y="135964"/>
                    <a:pt x="54606" y="116016"/>
                  </a:cubicBezTo>
                  <a:lnTo>
                    <a:pt x="70502" y="57479"/>
                  </a:lnTo>
                  <a:cubicBezTo>
                    <a:pt x="71031" y="55681"/>
                    <a:pt x="71385" y="54209"/>
                    <a:pt x="71385" y="51756"/>
                  </a:cubicBezTo>
                  <a:cubicBezTo>
                    <a:pt x="71385" y="42763"/>
                    <a:pt x="63083" y="36386"/>
                    <a:pt x="52486" y="36386"/>
                  </a:cubicBezTo>
                  <a:cubicBezTo>
                    <a:pt x="32881" y="36386"/>
                    <a:pt x="21578" y="59114"/>
                    <a:pt x="21578" y="61403"/>
                  </a:cubicBezTo>
                  <a:cubicBezTo>
                    <a:pt x="21578" y="63529"/>
                    <a:pt x="24050" y="63529"/>
                    <a:pt x="24580" y="63529"/>
                  </a:cubicBezTo>
                  <a:cubicBezTo>
                    <a:pt x="26700" y="63529"/>
                    <a:pt x="26876" y="63038"/>
                    <a:pt x="28113" y="60586"/>
                  </a:cubicBezTo>
                  <a:cubicBezTo>
                    <a:pt x="32528" y="51102"/>
                    <a:pt x="41712" y="40965"/>
                    <a:pt x="51956" y="40965"/>
                  </a:cubicBezTo>
                  <a:cubicBezTo>
                    <a:pt x="56372" y="40965"/>
                    <a:pt x="57961" y="43744"/>
                    <a:pt x="57961" y="48977"/>
                  </a:cubicBezTo>
                  <a:cubicBezTo>
                    <a:pt x="57961" y="50775"/>
                    <a:pt x="57608" y="53064"/>
                    <a:pt x="57432" y="53882"/>
                  </a:cubicBezTo>
                  <a:lnTo>
                    <a:pt x="40476" y="116506"/>
                  </a:lnTo>
                  <a:close/>
                </a:path>
              </a:pathLst>
            </a:custGeom>
            <a:solidFill>
              <a:srgbClr val="000000"/>
            </a:solidFill>
            <a:ln w="25308"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93F2776B-9D76-22C8-1A19-4E56A1B0957F}"/>
                </a:ext>
              </a:extLst>
            </p:cNvPr>
            <p:cNvSpPr/>
            <p:nvPr>
              <p:custDataLst>
                <p:tags r:id="rId146"/>
              </p:custDataLst>
            </p:nvPr>
          </p:nvSpPr>
          <p:spPr>
            <a:xfrm>
              <a:off x="12382356" y="4389297"/>
              <a:ext cx="167789" cy="155567"/>
            </a:xfrm>
            <a:custGeom>
              <a:avLst/>
              <a:gdLst>
                <a:gd name="connsiteX0" fmla="*/ 89455 w 167789"/>
                <a:gd name="connsiteY0" fmla="*/ 82540 h 155567"/>
                <a:gd name="connsiteX1" fmla="*/ 159851 w 167789"/>
                <a:gd name="connsiteY1" fmla="*/ 82540 h 155567"/>
                <a:gd name="connsiteX2" fmla="*/ 168178 w 167789"/>
                <a:gd name="connsiteY2" fmla="*/ 77869 h 155567"/>
                <a:gd name="connsiteX3" fmla="*/ 159851 w 167789"/>
                <a:gd name="connsiteY3" fmla="*/ 73197 h 155567"/>
                <a:gd name="connsiteX4" fmla="*/ 89455 w 167789"/>
                <a:gd name="connsiteY4" fmla="*/ 73197 h 155567"/>
                <a:gd name="connsiteX5" fmla="*/ 89455 w 167789"/>
                <a:gd name="connsiteY5" fmla="*/ 7793 h 155567"/>
                <a:gd name="connsiteX6" fmla="*/ 84409 w 167789"/>
                <a:gd name="connsiteY6" fmla="*/ 85 h 155567"/>
                <a:gd name="connsiteX7" fmla="*/ 79363 w 167789"/>
                <a:gd name="connsiteY7" fmla="*/ 7793 h 155567"/>
                <a:gd name="connsiteX8" fmla="*/ 79363 w 167789"/>
                <a:gd name="connsiteY8" fmla="*/ 73197 h 155567"/>
                <a:gd name="connsiteX9" fmla="*/ 8714 w 167789"/>
                <a:gd name="connsiteY9" fmla="*/ 73197 h 155567"/>
                <a:gd name="connsiteX10" fmla="*/ 388 w 167789"/>
                <a:gd name="connsiteY10" fmla="*/ 77869 h 155567"/>
                <a:gd name="connsiteX11" fmla="*/ 8714 w 167789"/>
                <a:gd name="connsiteY11" fmla="*/ 82540 h 155567"/>
                <a:gd name="connsiteX12" fmla="*/ 79363 w 167789"/>
                <a:gd name="connsiteY12" fmla="*/ 82540 h 155567"/>
                <a:gd name="connsiteX13" fmla="*/ 79363 w 167789"/>
                <a:gd name="connsiteY13" fmla="*/ 147944 h 155567"/>
                <a:gd name="connsiteX14" fmla="*/ 84409 w 167789"/>
                <a:gd name="connsiteY14" fmla="*/ 155653 h 155567"/>
                <a:gd name="connsiteX15" fmla="*/ 89455 w 167789"/>
                <a:gd name="connsiteY15" fmla="*/ 147944 h 155567"/>
                <a:gd name="connsiteX16" fmla="*/ 89455 w 167789"/>
                <a:gd name="connsiteY16" fmla="*/ 82540 h 1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789" h="155567">
                  <a:moveTo>
                    <a:pt x="89455" y="82540"/>
                  </a:moveTo>
                  <a:lnTo>
                    <a:pt x="159851" y="82540"/>
                  </a:lnTo>
                  <a:cubicBezTo>
                    <a:pt x="163384" y="82540"/>
                    <a:pt x="168178" y="82540"/>
                    <a:pt x="168178" y="77869"/>
                  </a:cubicBezTo>
                  <a:cubicBezTo>
                    <a:pt x="168178" y="73197"/>
                    <a:pt x="163384" y="73197"/>
                    <a:pt x="159851" y="73197"/>
                  </a:cubicBezTo>
                  <a:lnTo>
                    <a:pt x="89455" y="73197"/>
                  </a:lnTo>
                  <a:lnTo>
                    <a:pt x="89455" y="7793"/>
                  </a:lnTo>
                  <a:cubicBezTo>
                    <a:pt x="89455" y="4523"/>
                    <a:pt x="89455" y="85"/>
                    <a:pt x="84409" y="85"/>
                  </a:cubicBezTo>
                  <a:cubicBezTo>
                    <a:pt x="79363" y="85"/>
                    <a:pt x="79363" y="4523"/>
                    <a:pt x="79363" y="7793"/>
                  </a:cubicBezTo>
                  <a:lnTo>
                    <a:pt x="79363" y="73197"/>
                  </a:lnTo>
                  <a:lnTo>
                    <a:pt x="8714" y="73197"/>
                  </a:lnTo>
                  <a:cubicBezTo>
                    <a:pt x="5182" y="73197"/>
                    <a:pt x="388" y="73197"/>
                    <a:pt x="388" y="77869"/>
                  </a:cubicBezTo>
                  <a:cubicBezTo>
                    <a:pt x="388" y="82540"/>
                    <a:pt x="5182" y="82540"/>
                    <a:pt x="8714" y="82540"/>
                  </a:cubicBezTo>
                  <a:lnTo>
                    <a:pt x="79363" y="82540"/>
                  </a:lnTo>
                  <a:lnTo>
                    <a:pt x="79363" y="147944"/>
                  </a:lnTo>
                  <a:cubicBezTo>
                    <a:pt x="79363" y="151215"/>
                    <a:pt x="79363" y="155653"/>
                    <a:pt x="84409" y="155653"/>
                  </a:cubicBezTo>
                  <a:cubicBezTo>
                    <a:pt x="89455" y="155653"/>
                    <a:pt x="89455" y="151215"/>
                    <a:pt x="89455" y="147944"/>
                  </a:cubicBezTo>
                  <a:lnTo>
                    <a:pt x="89455" y="82540"/>
                  </a:lnTo>
                  <a:close/>
                </a:path>
              </a:pathLst>
            </a:custGeom>
            <a:solidFill>
              <a:srgbClr val="000000"/>
            </a:solidFill>
            <a:ln w="25308"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D7B37228-8FA9-77EF-BA1A-51B93B24A45B}"/>
                </a:ext>
              </a:extLst>
            </p:cNvPr>
            <p:cNvSpPr/>
            <p:nvPr>
              <p:custDataLst>
                <p:tags r:id="rId147"/>
              </p:custDataLst>
            </p:nvPr>
          </p:nvSpPr>
          <p:spPr>
            <a:xfrm>
              <a:off x="12592827" y="4363369"/>
              <a:ext cx="114551" cy="163977"/>
            </a:xfrm>
            <a:custGeom>
              <a:avLst/>
              <a:gdLst>
                <a:gd name="connsiteX0" fmla="*/ 58177 w 114551"/>
                <a:gd name="connsiteY0" fmla="*/ 8260 h 163977"/>
                <a:gd name="connsiteX1" fmla="*/ 59186 w 114551"/>
                <a:gd name="connsiteY1" fmla="*/ 4289 h 163977"/>
                <a:gd name="connsiteX2" fmla="*/ 53635 w 114551"/>
                <a:gd name="connsiteY2" fmla="*/ 85 h 163977"/>
                <a:gd name="connsiteX3" fmla="*/ 51869 w 114551"/>
                <a:gd name="connsiteY3" fmla="*/ 318 h 163977"/>
                <a:gd name="connsiteX4" fmla="*/ 19320 w 114551"/>
                <a:gd name="connsiteY4" fmla="*/ 1720 h 163977"/>
                <a:gd name="connsiteX5" fmla="*/ 11246 w 114551"/>
                <a:gd name="connsiteY5" fmla="*/ 8727 h 163977"/>
                <a:gd name="connsiteX6" fmla="*/ 17806 w 114551"/>
                <a:gd name="connsiteY6" fmla="*/ 12932 h 163977"/>
                <a:gd name="connsiteX7" fmla="*/ 28403 w 114551"/>
                <a:gd name="connsiteY7" fmla="*/ 13399 h 163977"/>
                <a:gd name="connsiteX8" fmla="*/ 21339 w 114551"/>
                <a:gd name="connsiteY8" fmla="*/ 40261 h 163977"/>
                <a:gd name="connsiteX9" fmla="*/ 3929 w 114551"/>
                <a:gd name="connsiteY9" fmla="*/ 104731 h 163977"/>
                <a:gd name="connsiteX10" fmla="*/ 396 w 114551"/>
                <a:gd name="connsiteY10" fmla="*/ 125987 h 163977"/>
                <a:gd name="connsiteX11" fmla="*/ 43290 w 114551"/>
                <a:gd name="connsiteY11" fmla="*/ 164062 h 163977"/>
                <a:gd name="connsiteX12" fmla="*/ 114948 w 114551"/>
                <a:gd name="connsiteY12" fmla="*/ 95154 h 163977"/>
                <a:gd name="connsiteX13" fmla="*/ 70792 w 114551"/>
                <a:gd name="connsiteY13" fmla="*/ 56612 h 163977"/>
                <a:gd name="connsiteX14" fmla="*/ 43290 w 114551"/>
                <a:gd name="connsiteY14" fmla="*/ 64087 h 163977"/>
                <a:gd name="connsiteX15" fmla="*/ 58177 w 114551"/>
                <a:gd name="connsiteY15" fmla="*/ 8260 h 163977"/>
                <a:gd name="connsiteX16" fmla="*/ 43795 w 114551"/>
                <a:gd name="connsiteY16" fmla="*/ 155653 h 163977"/>
                <a:gd name="connsiteX17" fmla="*/ 25628 w 114551"/>
                <a:gd name="connsiteY17" fmla="*/ 136265 h 163977"/>
                <a:gd name="connsiteX18" fmla="*/ 29917 w 114551"/>
                <a:gd name="connsiteY18" fmla="*/ 112907 h 163977"/>
                <a:gd name="connsiteX19" fmla="*/ 38496 w 114551"/>
                <a:gd name="connsiteY19" fmla="*/ 80905 h 163977"/>
                <a:gd name="connsiteX20" fmla="*/ 69531 w 114551"/>
                <a:gd name="connsiteY20" fmla="*/ 65021 h 163977"/>
                <a:gd name="connsiteX21" fmla="*/ 86436 w 114551"/>
                <a:gd name="connsiteY21" fmla="*/ 82774 h 163977"/>
                <a:gd name="connsiteX22" fmla="*/ 73820 w 114551"/>
                <a:gd name="connsiteY22" fmla="*/ 132761 h 163977"/>
                <a:gd name="connsiteX23" fmla="*/ 43795 w 114551"/>
                <a:gd name="connsiteY23" fmla="*/ 155653 h 16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551" h="163977">
                  <a:moveTo>
                    <a:pt x="58177" y="8260"/>
                  </a:moveTo>
                  <a:cubicBezTo>
                    <a:pt x="59186" y="4990"/>
                    <a:pt x="59186" y="4523"/>
                    <a:pt x="59186" y="4289"/>
                  </a:cubicBezTo>
                  <a:cubicBezTo>
                    <a:pt x="59186" y="1253"/>
                    <a:pt x="56410" y="85"/>
                    <a:pt x="53635" y="85"/>
                  </a:cubicBezTo>
                  <a:cubicBezTo>
                    <a:pt x="52626" y="85"/>
                    <a:pt x="52373" y="85"/>
                    <a:pt x="51869" y="318"/>
                  </a:cubicBezTo>
                  <a:lnTo>
                    <a:pt x="19320" y="1720"/>
                  </a:lnTo>
                  <a:cubicBezTo>
                    <a:pt x="15788" y="1953"/>
                    <a:pt x="11246" y="2187"/>
                    <a:pt x="11246" y="8727"/>
                  </a:cubicBezTo>
                  <a:cubicBezTo>
                    <a:pt x="11246" y="12932"/>
                    <a:pt x="16040" y="12932"/>
                    <a:pt x="17806" y="12932"/>
                  </a:cubicBezTo>
                  <a:cubicBezTo>
                    <a:pt x="20582" y="12932"/>
                    <a:pt x="25123" y="12932"/>
                    <a:pt x="28403" y="13399"/>
                  </a:cubicBezTo>
                  <a:cubicBezTo>
                    <a:pt x="26385" y="21341"/>
                    <a:pt x="23862" y="31385"/>
                    <a:pt x="21339" y="40261"/>
                  </a:cubicBezTo>
                  <a:lnTo>
                    <a:pt x="3929" y="104731"/>
                  </a:lnTo>
                  <a:cubicBezTo>
                    <a:pt x="396" y="117812"/>
                    <a:pt x="396" y="120615"/>
                    <a:pt x="396" y="125987"/>
                  </a:cubicBezTo>
                  <a:cubicBezTo>
                    <a:pt x="396" y="155886"/>
                    <a:pt x="24366" y="164062"/>
                    <a:pt x="43290" y="164062"/>
                  </a:cubicBezTo>
                  <a:cubicBezTo>
                    <a:pt x="88959" y="164062"/>
                    <a:pt x="114948" y="125987"/>
                    <a:pt x="114948" y="95154"/>
                  </a:cubicBezTo>
                  <a:cubicBezTo>
                    <a:pt x="114948" y="66423"/>
                    <a:pt x="91735" y="56612"/>
                    <a:pt x="70792" y="56612"/>
                  </a:cubicBezTo>
                  <a:cubicBezTo>
                    <a:pt x="58681" y="56612"/>
                    <a:pt x="48589" y="61051"/>
                    <a:pt x="43290" y="64087"/>
                  </a:cubicBezTo>
                  <a:lnTo>
                    <a:pt x="58177" y="8260"/>
                  </a:lnTo>
                  <a:close/>
                  <a:moveTo>
                    <a:pt x="43795" y="155653"/>
                  </a:moveTo>
                  <a:cubicBezTo>
                    <a:pt x="33954" y="155653"/>
                    <a:pt x="25628" y="150747"/>
                    <a:pt x="25628" y="136265"/>
                  </a:cubicBezTo>
                  <a:cubicBezTo>
                    <a:pt x="25628" y="128790"/>
                    <a:pt x="28151" y="120148"/>
                    <a:pt x="29917" y="112907"/>
                  </a:cubicBezTo>
                  <a:cubicBezTo>
                    <a:pt x="32440" y="104030"/>
                    <a:pt x="36730" y="87913"/>
                    <a:pt x="38496" y="80905"/>
                  </a:cubicBezTo>
                  <a:cubicBezTo>
                    <a:pt x="39758" y="76934"/>
                    <a:pt x="54140" y="65021"/>
                    <a:pt x="69531" y="65021"/>
                  </a:cubicBezTo>
                  <a:cubicBezTo>
                    <a:pt x="85174" y="65021"/>
                    <a:pt x="86436" y="77635"/>
                    <a:pt x="86436" y="82774"/>
                  </a:cubicBezTo>
                  <a:cubicBezTo>
                    <a:pt x="86436" y="94920"/>
                    <a:pt x="77857" y="123651"/>
                    <a:pt x="73820" y="132761"/>
                  </a:cubicBezTo>
                  <a:cubicBezTo>
                    <a:pt x="65241" y="151682"/>
                    <a:pt x="51112" y="155653"/>
                    <a:pt x="43795" y="155653"/>
                  </a:cubicBezTo>
                  <a:close/>
                </a:path>
              </a:pathLst>
            </a:custGeom>
            <a:solidFill>
              <a:srgbClr val="000000"/>
            </a:solidFill>
            <a:ln w="25308"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977E1746-3B4E-035E-75C0-3F26C1BB7B12}"/>
                </a:ext>
              </a:extLst>
            </p:cNvPr>
            <p:cNvSpPr/>
            <p:nvPr>
              <p:custDataLst>
                <p:tags r:id="rId148"/>
              </p:custDataLst>
            </p:nvPr>
          </p:nvSpPr>
          <p:spPr>
            <a:xfrm>
              <a:off x="12725502" y="4350288"/>
              <a:ext cx="58537" cy="233585"/>
            </a:xfrm>
            <a:custGeom>
              <a:avLst/>
              <a:gdLst>
                <a:gd name="connsiteX0" fmla="*/ 58939 w 58537"/>
                <a:gd name="connsiteY0" fmla="*/ 116877 h 233585"/>
                <a:gd name="connsiteX1" fmla="*/ 42286 w 58537"/>
                <a:gd name="connsiteY1" fmla="*/ 43999 h 233585"/>
                <a:gd name="connsiteX2" fmla="*/ 2925 w 58537"/>
                <a:gd name="connsiteY2" fmla="*/ 85 h 233585"/>
                <a:gd name="connsiteX3" fmla="*/ 402 w 58537"/>
                <a:gd name="connsiteY3" fmla="*/ 2421 h 233585"/>
                <a:gd name="connsiteX4" fmla="*/ 5196 w 58537"/>
                <a:gd name="connsiteY4" fmla="*/ 7793 h 233585"/>
                <a:gd name="connsiteX5" fmla="*/ 44305 w 58537"/>
                <a:gd name="connsiteY5" fmla="*/ 116877 h 233585"/>
                <a:gd name="connsiteX6" fmla="*/ 3682 w 58537"/>
                <a:gd name="connsiteY6" fmla="*/ 227363 h 233585"/>
                <a:gd name="connsiteX7" fmla="*/ 402 w 58537"/>
                <a:gd name="connsiteY7" fmla="*/ 231334 h 233585"/>
                <a:gd name="connsiteX8" fmla="*/ 2925 w 58537"/>
                <a:gd name="connsiteY8" fmla="*/ 233670 h 233585"/>
                <a:gd name="connsiteX9" fmla="*/ 43043 w 58537"/>
                <a:gd name="connsiteY9" fmla="*/ 188121 h 233585"/>
                <a:gd name="connsiteX10" fmla="*/ 58939 w 58537"/>
                <a:gd name="connsiteY10" fmla="*/ 116877 h 23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37" h="233585">
                  <a:moveTo>
                    <a:pt x="58939" y="116877"/>
                  </a:moveTo>
                  <a:cubicBezTo>
                    <a:pt x="58939" y="98658"/>
                    <a:pt x="56163" y="70394"/>
                    <a:pt x="42286" y="43999"/>
                  </a:cubicBezTo>
                  <a:cubicBezTo>
                    <a:pt x="27147" y="15268"/>
                    <a:pt x="5448" y="85"/>
                    <a:pt x="2925" y="85"/>
                  </a:cubicBezTo>
                  <a:cubicBezTo>
                    <a:pt x="1411" y="85"/>
                    <a:pt x="402" y="1019"/>
                    <a:pt x="402" y="2421"/>
                  </a:cubicBezTo>
                  <a:cubicBezTo>
                    <a:pt x="402" y="3121"/>
                    <a:pt x="402" y="3588"/>
                    <a:pt x="5196" y="7793"/>
                  </a:cubicBezTo>
                  <a:cubicBezTo>
                    <a:pt x="29923" y="30918"/>
                    <a:pt x="44305" y="68058"/>
                    <a:pt x="44305" y="116877"/>
                  </a:cubicBezTo>
                  <a:cubicBezTo>
                    <a:pt x="44305" y="156821"/>
                    <a:pt x="34969" y="197932"/>
                    <a:pt x="3682" y="227363"/>
                  </a:cubicBezTo>
                  <a:cubicBezTo>
                    <a:pt x="402" y="230166"/>
                    <a:pt x="402" y="230634"/>
                    <a:pt x="402" y="231334"/>
                  </a:cubicBezTo>
                  <a:cubicBezTo>
                    <a:pt x="402" y="232736"/>
                    <a:pt x="1411" y="233670"/>
                    <a:pt x="2925" y="233670"/>
                  </a:cubicBezTo>
                  <a:cubicBezTo>
                    <a:pt x="5448" y="233670"/>
                    <a:pt x="28156" y="217786"/>
                    <a:pt x="43043" y="188121"/>
                  </a:cubicBezTo>
                  <a:cubicBezTo>
                    <a:pt x="55911" y="162427"/>
                    <a:pt x="58939" y="136499"/>
                    <a:pt x="58939" y="116877"/>
                  </a:cubicBezTo>
                  <a:close/>
                </a:path>
              </a:pathLst>
            </a:custGeom>
            <a:solidFill>
              <a:srgbClr val="000000"/>
            </a:solidFill>
            <a:ln w="25308" cap="flat">
              <a:noFill/>
              <a:prstDash val="solid"/>
              <a:miter/>
            </a:ln>
          </p:spPr>
          <p:txBody>
            <a:bodyPr rtlCol="0" anchor="ctr"/>
            <a:lstStyle/>
            <a:p>
              <a:endParaRPr lang="en-CN"/>
            </a:p>
          </p:txBody>
        </p:sp>
      </p:grpSp>
      <p:sp>
        <p:nvSpPr>
          <p:cNvPr id="18476" name="TextBox 18475">
            <a:extLst>
              <a:ext uri="{FF2B5EF4-FFF2-40B4-BE49-F238E27FC236}">
                <a16:creationId xmlns:a16="http://schemas.microsoft.com/office/drawing/2014/main" id="{7F8E119F-2A9E-990F-36C8-00A3DABF0EBB}"/>
              </a:ext>
            </a:extLst>
          </p:cNvPr>
          <p:cNvSpPr txBox="1"/>
          <p:nvPr/>
        </p:nvSpPr>
        <p:spPr>
          <a:xfrm>
            <a:off x="386995" y="2774696"/>
            <a:ext cx="11373203"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是通过对</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进行非线性变换得到的第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个句子的嵌入表示，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是摘要在处理第</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句子时的动态表示，通过如下公式计算得到：</a:t>
            </a:r>
          </a:p>
        </p:txBody>
      </p:sp>
      <p:grpSp>
        <p:nvGrpSpPr>
          <p:cNvPr id="18482" name="Group 18481" descr="\documentclass{article}&#10;\usepackage{amsmath, amsfonts , amssymb, bm}&#10;\pagestyle{empty}&#10;\begin{document}&#10;&#10;&#10;$\bm{h}_j$&#10;&#10;\end{document}" title="IguanaTex Vector Display">
            <a:extLst>
              <a:ext uri="{FF2B5EF4-FFF2-40B4-BE49-F238E27FC236}">
                <a16:creationId xmlns:a16="http://schemas.microsoft.com/office/drawing/2014/main" id="{AB2A7400-0D38-EACA-9157-CD9350684598}"/>
              </a:ext>
            </a:extLst>
          </p:cNvPr>
          <p:cNvGrpSpPr>
            <a:grpSpLocks noChangeAspect="1"/>
          </p:cNvGrpSpPr>
          <p:nvPr>
            <p:custDataLst>
              <p:tags r:id="rId2"/>
            </p:custDataLst>
          </p:nvPr>
        </p:nvGrpSpPr>
        <p:grpSpPr>
          <a:xfrm>
            <a:off x="1497013" y="2920905"/>
            <a:ext cx="234044" cy="224740"/>
            <a:chOff x="4501145" y="3816743"/>
            <a:chExt cx="234044" cy="224740"/>
          </a:xfrm>
        </p:grpSpPr>
        <p:sp>
          <p:nvSpPr>
            <p:cNvPr id="18480" name="Freeform 18479">
              <a:extLst>
                <a:ext uri="{FF2B5EF4-FFF2-40B4-BE49-F238E27FC236}">
                  <a16:creationId xmlns:a16="http://schemas.microsoft.com/office/drawing/2014/main" id="{61F2B7B4-12B9-5D72-A971-EFBC5A3771AC}"/>
                </a:ext>
              </a:extLst>
            </p:cNvPr>
            <p:cNvSpPr/>
            <p:nvPr>
              <p:custDataLst>
                <p:tags r:id="rId87"/>
              </p:custDataLst>
            </p:nvPr>
          </p:nvSpPr>
          <p:spPr>
            <a:xfrm>
              <a:off x="4501145" y="3816743"/>
              <a:ext cx="147781" cy="159877"/>
            </a:xfrm>
            <a:custGeom>
              <a:avLst/>
              <a:gdLst>
                <a:gd name="connsiteX0" fmla="*/ 67388 w 147781"/>
                <a:gd name="connsiteY0" fmla="*/ 8034 h 159877"/>
                <a:gd name="connsiteX1" fmla="*/ 68401 w 147781"/>
                <a:gd name="connsiteY1" fmla="*/ 4162 h 159877"/>
                <a:gd name="connsiteX2" fmla="*/ 62833 w 147781"/>
                <a:gd name="connsiteY2" fmla="*/ 63 h 159877"/>
                <a:gd name="connsiteX3" fmla="*/ 61062 w 147781"/>
                <a:gd name="connsiteY3" fmla="*/ 290 h 159877"/>
                <a:gd name="connsiteX4" fmla="*/ 28418 w 147781"/>
                <a:gd name="connsiteY4" fmla="*/ 1657 h 159877"/>
                <a:gd name="connsiteX5" fmla="*/ 20321 w 147781"/>
                <a:gd name="connsiteY5" fmla="*/ 8489 h 159877"/>
                <a:gd name="connsiteX6" fmla="*/ 26900 w 147781"/>
                <a:gd name="connsiteY6" fmla="*/ 12589 h 159877"/>
                <a:gd name="connsiteX7" fmla="*/ 37528 w 147781"/>
                <a:gd name="connsiteY7" fmla="*/ 13044 h 159877"/>
                <a:gd name="connsiteX8" fmla="*/ 1089 w 147781"/>
                <a:gd name="connsiteY8" fmla="*/ 144454 h 159877"/>
                <a:gd name="connsiteX9" fmla="*/ 77 w 147781"/>
                <a:gd name="connsiteY9" fmla="*/ 149692 h 159877"/>
                <a:gd name="connsiteX10" fmla="*/ 12223 w 147781"/>
                <a:gd name="connsiteY10" fmla="*/ 159940 h 159877"/>
                <a:gd name="connsiteX11" fmla="*/ 28671 w 147781"/>
                <a:gd name="connsiteY11" fmla="*/ 147187 h 159877"/>
                <a:gd name="connsiteX12" fmla="*/ 43855 w 147781"/>
                <a:gd name="connsiteY12" fmla="*/ 93211 h 159877"/>
                <a:gd name="connsiteX13" fmla="*/ 48916 w 147781"/>
                <a:gd name="connsiteY13" fmla="*/ 83873 h 159877"/>
                <a:gd name="connsiteX14" fmla="*/ 86620 w 147781"/>
                <a:gd name="connsiteY14" fmla="*/ 63376 h 159877"/>
                <a:gd name="connsiteX15" fmla="*/ 99273 w 147781"/>
                <a:gd name="connsiteY15" fmla="*/ 76813 h 159877"/>
                <a:gd name="connsiteX16" fmla="*/ 83331 w 147781"/>
                <a:gd name="connsiteY16" fmla="*/ 127828 h 159877"/>
                <a:gd name="connsiteX17" fmla="*/ 79788 w 147781"/>
                <a:gd name="connsiteY17" fmla="*/ 139443 h 159877"/>
                <a:gd name="connsiteX18" fmla="*/ 108383 w 147781"/>
                <a:gd name="connsiteY18" fmla="*/ 159940 h 159877"/>
                <a:gd name="connsiteX19" fmla="*/ 147859 w 147781"/>
                <a:gd name="connsiteY19" fmla="*/ 124412 h 159877"/>
                <a:gd name="connsiteX20" fmla="*/ 141785 w 147781"/>
                <a:gd name="connsiteY20" fmla="*/ 121224 h 159877"/>
                <a:gd name="connsiteX21" fmla="*/ 135965 w 147781"/>
                <a:gd name="connsiteY21" fmla="*/ 124184 h 159877"/>
                <a:gd name="connsiteX22" fmla="*/ 109901 w 147781"/>
                <a:gd name="connsiteY22" fmla="*/ 151742 h 159877"/>
                <a:gd name="connsiteX23" fmla="*/ 105599 w 147781"/>
                <a:gd name="connsiteY23" fmla="*/ 146959 h 159877"/>
                <a:gd name="connsiteX24" fmla="*/ 109901 w 147781"/>
                <a:gd name="connsiteY24" fmla="*/ 132155 h 159877"/>
                <a:gd name="connsiteX25" fmla="*/ 126349 w 147781"/>
                <a:gd name="connsiteY25" fmla="*/ 81596 h 159877"/>
                <a:gd name="connsiteX26" fmla="*/ 88645 w 147781"/>
                <a:gd name="connsiteY26" fmla="*/ 55177 h 159877"/>
                <a:gd name="connsiteX27" fmla="*/ 50434 w 147781"/>
                <a:gd name="connsiteY27" fmla="*/ 69298 h 159877"/>
                <a:gd name="connsiteX28" fmla="*/ 67388 w 147781"/>
                <a:gd name="connsiteY28"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388" y="8034"/>
                  </a:moveTo>
                  <a:cubicBezTo>
                    <a:pt x="68401" y="4845"/>
                    <a:pt x="68401" y="4390"/>
                    <a:pt x="68401" y="4162"/>
                  </a:cubicBezTo>
                  <a:cubicBezTo>
                    <a:pt x="68401" y="1201"/>
                    <a:pt x="65617" y="63"/>
                    <a:pt x="62833" y="63"/>
                  </a:cubicBezTo>
                  <a:cubicBezTo>
                    <a:pt x="61821" y="63"/>
                    <a:pt x="61568" y="63"/>
                    <a:pt x="61062" y="290"/>
                  </a:cubicBezTo>
                  <a:lnTo>
                    <a:pt x="28418" y="1657"/>
                  </a:lnTo>
                  <a:cubicBezTo>
                    <a:pt x="24876" y="1885"/>
                    <a:pt x="20321" y="2112"/>
                    <a:pt x="20321" y="8489"/>
                  </a:cubicBezTo>
                  <a:cubicBezTo>
                    <a:pt x="20321" y="12589"/>
                    <a:pt x="24876" y="12589"/>
                    <a:pt x="26900" y="12589"/>
                  </a:cubicBezTo>
                  <a:cubicBezTo>
                    <a:pt x="29684" y="12589"/>
                    <a:pt x="34239" y="12589"/>
                    <a:pt x="37528" y="13044"/>
                  </a:cubicBezTo>
                  <a:lnTo>
                    <a:pt x="1089" y="144454"/>
                  </a:lnTo>
                  <a:cubicBezTo>
                    <a:pt x="836" y="145365"/>
                    <a:pt x="77" y="148781"/>
                    <a:pt x="77" y="149692"/>
                  </a:cubicBezTo>
                  <a:cubicBezTo>
                    <a:pt x="77" y="155158"/>
                    <a:pt x="4885" y="159940"/>
                    <a:pt x="12223" y="159940"/>
                  </a:cubicBezTo>
                  <a:cubicBezTo>
                    <a:pt x="13741" y="159940"/>
                    <a:pt x="25129" y="159940"/>
                    <a:pt x="28671" y="147187"/>
                  </a:cubicBezTo>
                  <a:lnTo>
                    <a:pt x="43855" y="93211"/>
                  </a:lnTo>
                  <a:cubicBezTo>
                    <a:pt x="45120" y="88884"/>
                    <a:pt x="45120" y="88428"/>
                    <a:pt x="48916" y="83873"/>
                  </a:cubicBezTo>
                  <a:cubicBezTo>
                    <a:pt x="52964" y="78863"/>
                    <a:pt x="65617" y="63376"/>
                    <a:pt x="86620" y="63376"/>
                  </a:cubicBezTo>
                  <a:cubicBezTo>
                    <a:pt x="93200" y="63376"/>
                    <a:pt x="99273" y="65654"/>
                    <a:pt x="99273" y="76813"/>
                  </a:cubicBezTo>
                  <a:cubicBezTo>
                    <a:pt x="99273" y="90022"/>
                    <a:pt x="88138" y="116669"/>
                    <a:pt x="83331" y="127828"/>
                  </a:cubicBezTo>
                  <a:cubicBezTo>
                    <a:pt x="80547" y="133977"/>
                    <a:pt x="79788" y="135572"/>
                    <a:pt x="79788" y="139443"/>
                  </a:cubicBezTo>
                  <a:cubicBezTo>
                    <a:pt x="79788" y="152653"/>
                    <a:pt x="94465" y="159940"/>
                    <a:pt x="108383" y="159940"/>
                  </a:cubicBezTo>
                  <a:cubicBezTo>
                    <a:pt x="135206" y="159940"/>
                    <a:pt x="147859" y="128967"/>
                    <a:pt x="147859" y="124412"/>
                  </a:cubicBezTo>
                  <a:cubicBezTo>
                    <a:pt x="147859" y="121224"/>
                    <a:pt x="144063" y="121224"/>
                    <a:pt x="141785" y="121224"/>
                  </a:cubicBezTo>
                  <a:cubicBezTo>
                    <a:pt x="138749" y="121224"/>
                    <a:pt x="136977" y="121224"/>
                    <a:pt x="135965" y="124184"/>
                  </a:cubicBezTo>
                  <a:cubicBezTo>
                    <a:pt x="127867" y="149464"/>
                    <a:pt x="113950" y="151742"/>
                    <a:pt x="109901" y="151742"/>
                  </a:cubicBezTo>
                  <a:cubicBezTo>
                    <a:pt x="108130" y="151742"/>
                    <a:pt x="105599" y="151742"/>
                    <a:pt x="105599" y="146959"/>
                  </a:cubicBezTo>
                  <a:cubicBezTo>
                    <a:pt x="105599" y="141949"/>
                    <a:pt x="108383" y="135799"/>
                    <a:pt x="109901" y="132155"/>
                  </a:cubicBezTo>
                  <a:cubicBezTo>
                    <a:pt x="114709" y="120996"/>
                    <a:pt x="126349" y="94350"/>
                    <a:pt x="126349" y="81596"/>
                  </a:cubicBezTo>
                  <a:cubicBezTo>
                    <a:pt x="126349" y="60643"/>
                    <a:pt x="106864" y="55177"/>
                    <a:pt x="88645" y="55177"/>
                  </a:cubicBezTo>
                  <a:cubicBezTo>
                    <a:pt x="83077" y="55177"/>
                    <a:pt x="67641" y="55177"/>
                    <a:pt x="50434" y="69298"/>
                  </a:cubicBezTo>
                  <a:lnTo>
                    <a:pt x="67388" y="8034"/>
                  </a:lnTo>
                  <a:close/>
                </a:path>
              </a:pathLst>
            </a:custGeom>
            <a:solidFill>
              <a:srgbClr val="000000"/>
            </a:solidFill>
            <a:ln w="24765"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F4935A8B-AA11-17AF-87A7-91ABB4ED03DC}"/>
                </a:ext>
              </a:extLst>
            </p:cNvPr>
            <p:cNvSpPr/>
            <p:nvPr>
              <p:custDataLst>
                <p:tags r:id="rId88"/>
              </p:custDataLst>
            </p:nvPr>
          </p:nvSpPr>
          <p:spPr>
            <a:xfrm>
              <a:off x="4657427" y="3903264"/>
              <a:ext cx="77762" cy="138219"/>
            </a:xfrm>
            <a:custGeom>
              <a:avLst/>
              <a:gdLst>
                <a:gd name="connsiteX0" fmla="*/ 77846 w 77762"/>
                <a:gd name="connsiteY0" fmla="*/ 6122 h 138219"/>
                <a:gd name="connsiteX1" fmla="*/ 70761 w 77762"/>
                <a:gd name="connsiteY1" fmla="*/ 64 h 138219"/>
                <a:gd name="connsiteX2" fmla="*/ 60841 w 77762"/>
                <a:gd name="connsiteY2" fmla="*/ 8832 h 138219"/>
                <a:gd name="connsiteX3" fmla="*/ 67926 w 77762"/>
                <a:gd name="connsiteY3" fmla="*/ 14891 h 138219"/>
                <a:gd name="connsiteX4" fmla="*/ 77846 w 77762"/>
                <a:gd name="connsiteY4" fmla="*/ 6122 h 138219"/>
                <a:gd name="connsiteX5" fmla="*/ 40293 w 77762"/>
                <a:gd name="connsiteY5" fmla="*/ 113573 h 138219"/>
                <a:gd name="connsiteX6" fmla="*/ 17443 w 77762"/>
                <a:gd name="connsiteY6" fmla="*/ 133819 h 138219"/>
                <a:gd name="connsiteX7" fmla="*/ 11066 w 77762"/>
                <a:gd name="connsiteY7" fmla="*/ 132863 h 138219"/>
                <a:gd name="connsiteX8" fmla="*/ 17088 w 77762"/>
                <a:gd name="connsiteY8" fmla="*/ 124732 h 138219"/>
                <a:gd name="connsiteX9" fmla="*/ 10180 w 77762"/>
                <a:gd name="connsiteY9" fmla="*/ 118834 h 138219"/>
                <a:gd name="connsiteX10" fmla="*/ 83 w 77762"/>
                <a:gd name="connsiteY10" fmla="*/ 128240 h 138219"/>
                <a:gd name="connsiteX11" fmla="*/ 17620 w 77762"/>
                <a:gd name="connsiteY11" fmla="*/ 138283 h 138219"/>
                <a:gd name="connsiteX12" fmla="*/ 54464 w 77762"/>
                <a:gd name="connsiteY12" fmla="*/ 113095 h 138219"/>
                <a:gd name="connsiteX13" fmla="*/ 70406 w 77762"/>
                <a:gd name="connsiteY13" fmla="*/ 56021 h 138219"/>
                <a:gd name="connsiteX14" fmla="*/ 71292 w 77762"/>
                <a:gd name="connsiteY14" fmla="*/ 50442 h 138219"/>
                <a:gd name="connsiteX15" fmla="*/ 52338 w 77762"/>
                <a:gd name="connsiteY15" fmla="*/ 35456 h 138219"/>
                <a:gd name="connsiteX16" fmla="*/ 21340 w 77762"/>
                <a:gd name="connsiteY16" fmla="*/ 59848 h 138219"/>
                <a:gd name="connsiteX17" fmla="*/ 24351 w 77762"/>
                <a:gd name="connsiteY17" fmla="*/ 61920 h 138219"/>
                <a:gd name="connsiteX18" fmla="*/ 27894 w 77762"/>
                <a:gd name="connsiteY18" fmla="*/ 59050 h 138219"/>
                <a:gd name="connsiteX19" fmla="*/ 51807 w 77762"/>
                <a:gd name="connsiteY19" fmla="*/ 39920 h 138219"/>
                <a:gd name="connsiteX20" fmla="*/ 57830 w 77762"/>
                <a:gd name="connsiteY20" fmla="*/ 47731 h 138219"/>
                <a:gd name="connsiteX21" fmla="*/ 57298 w 77762"/>
                <a:gd name="connsiteY21" fmla="*/ 52514 h 138219"/>
                <a:gd name="connsiteX22" fmla="*/ 40293 w 77762"/>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8219">
                  <a:moveTo>
                    <a:pt x="77846" y="6122"/>
                  </a:moveTo>
                  <a:cubicBezTo>
                    <a:pt x="77846" y="3412"/>
                    <a:pt x="75543" y="64"/>
                    <a:pt x="70761" y="64"/>
                  </a:cubicBezTo>
                  <a:cubicBezTo>
                    <a:pt x="65624" y="64"/>
                    <a:pt x="60841" y="4528"/>
                    <a:pt x="60841" y="8832"/>
                  </a:cubicBezTo>
                  <a:cubicBezTo>
                    <a:pt x="60841" y="11383"/>
                    <a:pt x="62967" y="14891"/>
                    <a:pt x="67926" y="14891"/>
                  </a:cubicBezTo>
                  <a:cubicBezTo>
                    <a:pt x="72709" y="14891"/>
                    <a:pt x="77846" y="10746"/>
                    <a:pt x="77846" y="6122"/>
                  </a:cubicBezTo>
                  <a:close/>
                  <a:moveTo>
                    <a:pt x="40293" y="113573"/>
                  </a:moveTo>
                  <a:cubicBezTo>
                    <a:pt x="37282" y="124573"/>
                    <a:pt x="27894" y="133819"/>
                    <a:pt x="17443" y="133819"/>
                  </a:cubicBezTo>
                  <a:cubicBezTo>
                    <a:pt x="15140" y="133819"/>
                    <a:pt x="13014" y="133501"/>
                    <a:pt x="11066" y="132863"/>
                  </a:cubicBezTo>
                  <a:cubicBezTo>
                    <a:pt x="15671" y="130950"/>
                    <a:pt x="17088" y="127124"/>
                    <a:pt x="17088" y="124732"/>
                  </a:cubicBezTo>
                  <a:cubicBezTo>
                    <a:pt x="17088" y="120906"/>
                    <a:pt x="13723" y="118834"/>
                    <a:pt x="10180" y="118834"/>
                  </a:cubicBezTo>
                  <a:cubicBezTo>
                    <a:pt x="4689" y="118834"/>
                    <a:pt x="83" y="123138"/>
                    <a:pt x="83" y="128240"/>
                  </a:cubicBezTo>
                  <a:cubicBezTo>
                    <a:pt x="83" y="134298"/>
                    <a:pt x="6992" y="138283"/>
                    <a:pt x="17620" y="138283"/>
                  </a:cubicBezTo>
                  <a:cubicBezTo>
                    <a:pt x="28248" y="138283"/>
                    <a:pt x="48973" y="132544"/>
                    <a:pt x="54464" y="113095"/>
                  </a:cubicBezTo>
                  <a:lnTo>
                    <a:pt x="70406" y="56021"/>
                  </a:lnTo>
                  <a:cubicBezTo>
                    <a:pt x="70938" y="54268"/>
                    <a:pt x="71292" y="52833"/>
                    <a:pt x="71292" y="50442"/>
                  </a:cubicBezTo>
                  <a:cubicBezTo>
                    <a:pt x="71292" y="41673"/>
                    <a:pt x="62967" y="35456"/>
                    <a:pt x="52338" y="35456"/>
                  </a:cubicBezTo>
                  <a:cubicBezTo>
                    <a:pt x="32676" y="35456"/>
                    <a:pt x="21340" y="57616"/>
                    <a:pt x="21340" y="59848"/>
                  </a:cubicBezTo>
                  <a:cubicBezTo>
                    <a:pt x="21340" y="61920"/>
                    <a:pt x="23820" y="61920"/>
                    <a:pt x="24351" y="61920"/>
                  </a:cubicBezTo>
                  <a:cubicBezTo>
                    <a:pt x="26477" y="61920"/>
                    <a:pt x="26654" y="61442"/>
                    <a:pt x="27894" y="59050"/>
                  </a:cubicBezTo>
                  <a:cubicBezTo>
                    <a:pt x="32322" y="49804"/>
                    <a:pt x="41533" y="39920"/>
                    <a:pt x="51807" y="39920"/>
                  </a:cubicBezTo>
                  <a:cubicBezTo>
                    <a:pt x="56235" y="39920"/>
                    <a:pt x="57830" y="42630"/>
                    <a:pt x="57830" y="47731"/>
                  </a:cubicBezTo>
                  <a:cubicBezTo>
                    <a:pt x="57830" y="49485"/>
                    <a:pt x="57475" y="51717"/>
                    <a:pt x="57298" y="52514"/>
                  </a:cubicBezTo>
                  <a:lnTo>
                    <a:pt x="40293" y="113573"/>
                  </a:lnTo>
                  <a:close/>
                </a:path>
              </a:pathLst>
            </a:custGeom>
            <a:solidFill>
              <a:srgbClr val="000000"/>
            </a:solidFill>
            <a:ln w="24765" cap="flat">
              <a:noFill/>
              <a:prstDash val="solid"/>
              <a:miter/>
            </a:ln>
          </p:spPr>
          <p:txBody>
            <a:bodyPr rtlCol="0" anchor="ctr"/>
            <a:lstStyle/>
            <a:p>
              <a:endParaRPr lang="en-CN"/>
            </a:p>
          </p:txBody>
        </p:sp>
      </p:grpSp>
      <p:grpSp>
        <p:nvGrpSpPr>
          <p:cNvPr id="18495" name="Group 18494" descr="\documentclass{article}&#10;\usepackage{amsmath, amsfonts , amssymb, bm}&#10;\pagestyle{empty}&#10;\begin{document}&#10;&#10;$[\bm{h}^f_j,\bm{h}^b_j]$&#10;&#10;&#10;\end{document}" title="IguanaTex Vector Display">
            <a:extLst>
              <a:ext uri="{FF2B5EF4-FFF2-40B4-BE49-F238E27FC236}">
                <a16:creationId xmlns:a16="http://schemas.microsoft.com/office/drawing/2014/main" id="{2B817FD5-7C61-01F9-1CC7-3164DDF51503}"/>
              </a:ext>
            </a:extLst>
          </p:cNvPr>
          <p:cNvGrpSpPr>
            <a:grpSpLocks noChangeAspect="1"/>
          </p:cNvGrpSpPr>
          <p:nvPr>
            <p:custDataLst>
              <p:tags r:id="rId3"/>
            </p:custDataLst>
          </p:nvPr>
        </p:nvGrpSpPr>
        <p:grpSpPr>
          <a:xfrm>
            <a:off x="3211698" y="2817880"/>
            <a:ext cx="768810" cy="327765"/>
            <a:chOff x="4518353" y="3791634"/>
            <a:chExt cx="768810" cy="327765"/>
          </a:xfrm>
        </p:grpSpPr>
        <p:sp>
          <p:nvSpPr>
            <p:cNvPr id="18486" name="Freeform 18485">
              <a:extLst>
                <a:ext uri="{FF2B5EF4-FFF2-40B4-BE49-F238E27FC236}">
                  <a16:creationId xmlns:a16="http://schemas.microsoft.com/office/drawing/2014/main" id="{C692C105-A556-9AAA-96A7-31C7732569CB}"/>
                </a:ext>
              </a:extLst>
            </p:cNvPr>
            <p:cNvSpPr/>
            <p:nvPr>
              <p:custDataLst>
                <p:tags r:id="rId78"/>
              </p:custDataLst>
            </p:nvPr>
          </p:nvSpPr>
          <p:spPr>
            <a:xfrm>
              <a:off x="4518353" y="3844116"/>
              <a:ext cx="34667" cy="234975"/>
            </a:xfrm>
            <a:custGeom>
              <a:avLst/>
              <a:gdLst>
                <a:gd name="connsiteX0" fmla="*/ 34745 w 34667"/>
                <a:gd name="connsiteY0" fmla="*/ 235039 h 234975"/>
                <a:gd name="connsiteX1" fmla="*/ 34745 w 34667"/>
                <a:gd name="connsiteY1" fmla="*/ 225640 h 234975"/>
                <a:gd name="connsiteX2" fmla="*/ 10199 w 34667"/>
                <a:gd name="connsiteY2" fmla="*/ 225640 h 234975"/>
                <a:gd name="connsiteX3" fmla="*/ 10199 w 34667"/>
                <a:gd name="connsiteY3" fmla="*/ 9462 h 234975"/>
                <a:gd name="connsiteX4" fmla="*/ 34745 w 34667"/>
                <a:gd name="connsiteY4" fmla="*/ 9462 h 234975"/>
                <a:gd name="connsiteX5" fmla="*/ 34745 w 34667"/>
                <a:gd name="connsiteY5" fmla="*/ 63 h 234975"/>
                <a:gd name="connsiteX6" fmla="*/ 77 w 34667"/>
                <a:gd name="connsiteY6" fmla="*/ 63 h 234975"/>
                <a:gd name="connsiteX7" fmla="*/ 77 w 34667"/>
                <a:gd name="connsiteY7" fmla="*/ 235039 h 234975"/>
                <a:gd name="connsiteX8" fmla="*/ 34745 w 34667"/>
                <a:gd name="connsiteY8" fmla="*/ 235039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7" h="234975">
                  <a:moveTo>
                    <a:pt x="34745" y="235039"/>
                  </a:moveTo>
                  <a:lnTo>
                    <a:pt x="34745" y="225640"/>
                  </a:lnTo>
                  <a:lnTo>
                    <a:pt x="10199" y="225640"/>
                  </a:lnTo>
                  <a:lnTo>
                    <a:pt x="10199" y="9462"/>
                  </a:lnTo>
                  <a:lnTo>
                    <a:pt x="34745" y="9462"/>
                  </a:lnTo>
                  <a:lnTo>
                    <a:pt x="34745" y="63"/>
                  </a:lnTo>
                  <a:lnTo>
                    <a:pt x="77" y="63"/>
                  </a:lnTo>
                  <a:lnTo>
                    <a:pt x="77" y="235039"/>
                  </a:lnTo>
                  <a:lnTo>
                    <a:pt x="34745" y="235039"/>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3CBB1473-6D60-A4D9-79C2-D5B90B56D63C}"/>
                </a:ext>
              </a:extLst>
            </p:cNvPr>
            <p:cNvSpPr/>
            <p:nvPr>
              <p:custDataLst>
                <p:tags r:id="rId79"/>
              </p:custDataLst>
            </p:nvPr>
          </p:nvSpPr>
          <p:spPr>
            <a:xfrm>
              <a:off x="4571437" y="3857275"/>
              <a:ext cx="147781" cy="164953"/>
            </a:xfrm>
            <a:custGeom>
              <a:avLst/>
              <a:gdLst>
                <a:gd name="connsiteX0" fmla="*/ 67391 w 147781"/>
                <a:gd name="connsiteY0" fmla="*/ 8287 h 164953"/>
                <a:gd name="connsiteX1" fmla="*/ 68403 w 147781"/>
                <a:gd name="connsiteY1" fmla="*/ 4292 h 164953"/>
                <a:gd name="connsiteX2" fmla="*/ 62836 w 147781"/>
                <a:gd name="connsiteY2" fmla="*/ 63 h 164953"/>
                <a:gd name="connsiteX3" fmla="*/ 61065 w 147781"/>
                <a:gd name="connsiteY3" fmla="*/ 298 h 164953"/>
                <a:gd name="connsiteX4" fmla="*/ 28421 w 147781"/>
                <a:gd name="connsiteY4" fmla="*/ 1708 h 164953"/>
                <a:gd name="connsiteX5" fmla="*/ 20324 w 147781"/>
                <a:gd name="connsiteY5" fmla="*/ 8757 h 164953"/>
                <a:gd name="connsiteX6" fmla="*/ 26903 w 147781"/>
                <a:gd name="connsiteY6" fmla="*/ 12986 h 164953"/>
                <a:gd name="connsiteX7" fmla="*/ 37531 w 147781"/>
                <a:gd name="connsiteY7" fmla="*/ 13456 h 164953"/>
                <a:gd name="connsiteX8" fmla="*/ 1092 w 147781"/>
                <a:gd name="connsiteY8" fmla="*/ 149038 h 164953"/>
                <a:gd name="connsiteX9" fmla="*/ 79 w 147781"/>
                <a:gd name="connsiteY9" fmla="*/ 154442 h 164953"/>
                <a:gd name="connsiteX10" fmla="*/ 12226 w 147781"/>
                <a:gd name="connsiteY10" fmla="*/ 165016 h 164953"/>
                <a:gd name="connsiteX11" fmla="*/ 28674 w 147781"/>
                <a:gd name="connsiteY11" fmla="*/ 151857 h 164953"/>
                <a:gd name="connsiteX12" fmla="*/ 43857 w 147781"/>
                <a:gd name="connsiteY12" fmla="*/ 96168 h 164953"/>
                <a:gd name="connsiteX13" fmla="*/ 48918 w 147781"/>
                <a:gd name="connsiteY13" fmla="*/ 86534 h 164953"/>
                <a:gd name="connsiteX14" fmla="*/ 86623 w 147781"/>
                <a:gd name="connsiteY14" fmla="*/ 65386 h 164953"/>
                <a:gd name="connsiteX15" fmla="*/ 99276 w 147781"/>
                <a:gd name="connsiteY15" fmla="*/ 79250 h 164953"/>
                <a:gd name="connsiteX16" fmla="*/ 83333 w 147781"/>
                <a:gd name="connsiteY16" fmla="*/ 131884 h 164953"/>
                <a:gd name="connsiteX17" fmla="*/ 79791 w 147781"/>
                <a:gd name="connsiteY17" fmla="*/ 143868 h 164953"/>
                <a:gd name="connsiteX18" fmla="*/ 108385 w 147781"/>
                <a:gd name="connsiteY18" fmla="*/ 165016 h 164953"/>
                <a:gd name="connsiteX19" fmla="*/ 147861 w 147781"/>
                <a:gd name="connsiteY19" fmla="*/ 128360 h 164953"/>
                <a:gd name="connsiteX20" fmla="*/ 141788 w 147781"/>
                <a:gd name="connsiteY20" fmla="*/ 125070 h 164953"/>
                <a:gd name="connsiteX21" fmla="*/ 135968 w 147781"/>
                <a:gd name="connsiteY21" fmla="*/ 128125 h 164953"/>
                <a:gd name="connsiteX22" fmla="*/ 109904 w 147781"/>
                <a:gd name="connsiteY22" fmla="*/ 156557 h 164953"/>
                <a:gd name="connsiteX23" fmla="*/ 105602 w 147781"/>
                <a:gd name="connsiteY23" fmla="*/ 151622 h 164953"/>
                <a:gd name="connsiteX24" fmla="*/ 109904 w 147781"/>
                <a:gd name="connsiteY24" fmla="*/ 136349 h 164953"/>
                <a:gd name="connsiteX25" fmla="*/ 126352 w 147781"/>
                <a:gd name="connsiteY25" fmla="*/ 84184 h 164953"/>
                <a:gd name="connsiteX26" fmla="*/ 88647 w 147781"/>
                <a:gd name="connsiteY26" fmla="*/ 56927 h 164953"/>
                <a:gd name="connsiteX27" fmla="*/ 50437 w 147781"/>
                <a:gd name="connsiteY27" fmla="*/ 71495 h 164953"/>
                <a:gd name="connsiteX28" fmla="*/ 67391 w 147781"/>
                <a:gd name="connsiteY28" fmla="*/ 8287 h 1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4953">
                  <a:moveTo>
                    <a:pt x="67391" y="8287"/>
                  </a:moveTo>
                  <a:cubicBezTo>
                    <a:pt x="68403" y="4997"/>
                    <a:pt x="68403" y="4527"/>
                    <a:pt x="68403" y="4292"/>
                  </a:cubicBezTo>
                  <a:cubicBezTo>
                    <a:pt x="68403" y="1238"/>
                    <a:pt x="65620" y="63"/>
                    <a:pt x="62836" y="63"/>
                  </a:cubicBezTo>
                  <a:cubicBezTo>
                    <a:pt x="61824" y="63"/>
                    <a:pt x="61571" y="63"/>
                    <a:pt x="61065" y="298"/>
                  </a:cubicBezTo>
                  <a:lnTo>
                    <a:pt x="28421" y="1708"/>
                  </a:lnTo>
                  <a:cubicBezTo>
                    <a:pt x="24878" y="1943"/>
                    <a:pt x="20324" y="2178"/>
                    <a:pt x="20324" y="8757"/>
                  </a:cubicBezTo>
                  <a:cubicBezTo>
                    <a:pt x="20324" y="12986"/>
                    <a:pt x="24878" y="12986"/>
                    <a:pt x="26903" y="12986"/>
                  </a:cubicBezTo>
                  <a:cubicBezTo>
                    <a:pt x="29686" y="12986"/>
                    <a:pt x="34241" y="12986"/>
                    <a:pt x="37531" y="13456"/>
                  </a:cubicBezTo>
                  <a:lnTo>
                    <a:pt x="1092" y="149038"/>
                  </a:lnTo>
                  <a:cubicBezTo>
                    <a:pt x="839" y="149977"/>
                    <a:pt x="79" y="153502"/>
                    <a:pt x="79" y="154442"/>
                  </a:cubicBezTo>
                  <a:cubicBezTo>
                    <a:pt x="79" y="160081"/>
                    <a:pt x="4887" y="165016"/>
                    <a:pt x="12226" y="165016"/>
                  </a:cubicBezTo>
                  <a:cubicBezTo>
                    <a:pt x="13744" y="165016"/>
                    <a:pt x="25132" y="165016"/>
                    <a:pt x="28674" y="151857"/>
                  </a:cubicBezTo>
                  <a:lnTo>
                    <a:pt x="43857" y="96168"/>
                  </a:lnTo>
                  <a:cubicBezTo>
                    <a:pt x="45123" y="91703"/>
                    <a:pt x="45123" y="91233"/>
                    <a:pt x="48918" y="86534"/>
                  </a:cubicBezTo>
                  <a:cubicBezTo>
                    <a:pt x="52967" y="81364"/>
                    <a:pt x="65620" y="65386"/>
                    <a:pt x="86623" y="65386"/>
                  </a:cubicBezTo>
                  <a:cubicBezTo>
                    <a:pt x="93202" y="65386"/>
                    <a:pt x="99276" y="67736"/>
                    <a:pt x="99276" y="79250"/>
                  </a:cubicBezTo>
                  <a:cubicBezTo>
                    <a:pt x="99276" y="92878"/>
                    <a:pt x="88141" y="120370"/>
                    <a:pt x="83333" y="131884"/>
                  </a:cubicBezTo>
                  <a:cubicBezTo>
                    <a:pt x="80550" y="138229"/>
                    <a:pt x="79791" y="139873"/>
                    <a:pt x="79791" y="143868"/>
                  </a:cubicBezTo>
                  <a:cubicBezTo>
                    <a:pt x="79791" y="157497"/>
                    <a:pt x="94468" y="165016"/>
                    <a:pt x="108385" y="165016"/>
                  </a:cubicBezTo>
                  <a:cubicBezTo>
                    <a:pt x="135209" y="165016"/>
                    <a:pt x="147861" y="133059"/>
                    <a:pt x="147861" y="128360"/>
                  </a:cubicBezTo>
                  <a:cubicBezTo>
                    <a:pt x="147861" y="125070"/>
                    <a:pt x="144066" y="125070"/>
                    <a:pt x="141788" y="125070"/>
                  </a:cubicBezTo>
                  <a:cubicBezTo>
                    <a:pt x="138751" y="125070"/>
                    <a:pt x="136980" y="125070"/>
                    <a:pt x="135968" y="128125"/>
                  </a:cubicBezTo>
                  <a:cubicBezTo>
                    <a:pt x="127870" y="154207"/>
                    <a:pt x="113952" y="156557"/>
                    <a:pt x="109904" y="156557"/>
                  </a:cubicBezTo>
                  <a:cubicBezTo>
                    <a:pt x="108132" y="156557"/>
                    <a:pt x="105602" y="156557"/>
                    <a:pt x="105602" y="151622"/>
                  </a:cubicBezTo>
                  <a:cubicBezTo>
                    <a:pt x="105602" y="146453"/>
                    <a:pt x="108385" y="140108"/>
                    <a:pt x="109904" y="136349"/>
                  </a:cubicBezTo>
                  <a:cubicBezTo>
                    <a:pt x="114712" y="124835"/>
                    <a:pt x="126352" y="97343"/>
                    <a:pt x="126352" y="84184"/>
                  </a:cubicBezTo>
                  <a:cubicBezTo>
                    <a:pt x="126352" y="62566"/>
                    <a:pt x="106867" y="56927"/>
                    <a:pt x="88647" y="56927"/>
                  </a:cubicBezTo>
                  <a:cubicBezTo>
                    <a:pt x="83080" y="56927"/>
                    <a:pt x="67644" y="56927"/>
                    <a:pt x="50437" y="71495"/>
                  </a:cubicBezTo>
                  <a:lnTo>
                    <a:pt x="67391" y="8287"/>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6E4311A2-E59F-C466-7C0F-1E8DBE03F3F2}"/>
                </a:ext>
              </a:extLst>
            </p:cNvPr>
            <p:cNvSpPr/>
            <p:nvPr>
              <p:custDataLst>
                <p:tags r:id="rId80"/>
              </p:custDataLst>
            </p:nvPr>
          </p:nvSpPr>
          <p:spPr>
            <a:xfrm>
              <a:off x="4740650" y="3791634"/>
              <a:ext cx="94059" cy="149350"/>
            </a:xfrm>
            <a:custGeom>
              <a:avLst/>
              <a:gdLst>
                <a:gd name="connsiteX0" fmla="*/ 59249 w 94059"/>
                <a:gd name="connsiteY0" fmla="*/ 50883 h 149350"/>
                <a:gd name="connsiteX1" fmla="*/ 76609 w 94059"/>
                <a:gd name="connsiteY1" fmla="*/ 50883 h 149350"/>
                <a:gd name="connsiteX2" fmla="*/ 82454 w 94059"/>
                <a:gd name="connsiteY2" fmla="*/ 47265 h 149350"/>
                <a:gd name="connsiteX3" fmla="*/ 76963 w 94059"/>
                <a:gd name="connsiteY3" fmla="*/ 44962 h 149350"/>
                <a:gd name="connsiteX4" fmla="*/ 60489 w 94059"/>
                <a:gd name="connsiteY4" fmla="*/ 44962 h 149350"/>
                <a:gd name="connsiteX5" fmla="*/ 67398 w 94059"/>
                <a:gd name="connsiteY5" fmla="*/ 11736 h 149350"/>
                <a:gd name="connsiteX6" fmla="*/ 76432 w 94059"/>
                <a:gd name="connsiteY6" fmla="*/ 4664 h 149350"/>
                <a:gd name="connsiteX7" fmla="*/ 84757 w 94059"/>
                <a:gd name="connsiteY7" fmla="*/ 6637 h 149350"/>
                <a:gd name="connsiteX8" fmla="*/ 76963 w 94059"/>
                <a:gd name="connsiteY8" fmla="*/ 15684 h 149350"/>
                <a:gd name="connsiteX9" fmla="*/ 84048 w 94059"/>
                <a:gd name="connsiteY9" fmla="*/ 21770 h 149350"/>
                <a:gd name="connsiteX10" fmla="*/ 94145 w 94059"/>
                <a:gd name="connsiteY10" fmla="*/ 11736 h 149350"/>
                <a:gd name="connsiteX11" fmla="*/ 76432 w 94059"/>
                <a:gd name="connsiteY11" fmla="*/ 58 h 149350"/>
                <a:gd name="connsiteX12" fmla="*/ 55175 w 94059"/>
                <a:gd name="connsiteY12" fmla="*/ 12394 h 149350"/>
                <a:gd name="connsiteX13" fmla="*/ 46496 w 94059"/>
                <a:gd name="connsiteY13" fmla="*/ 44962 h 149350"/>
                <a:gd name="connsiteX14" fmla="*/ 32502 w 94059"/>
                <a:gd name="connsiteY14" fmla="*/ 44962 h 149350"/>
                <a:gd name="connsiteX15" fmla="*/ 26656 w 94059"/>
                <a:gd name="connsiteY15" fmla="*/ 48581 h 149350"/>
                <a:gd name="connsiteX16" fmla="*/ 32148 w 94059"/>
                <a:gd name="connsiteY16" fmla="*/ 50883 h 149350"/>
                <a:gd name="connsiteX17" fmla="*/ 45256 w 94059"/>
                <a:gd name="connsiteY17" fmla="*/ 50883 h 149350"/>
                <a:gd name="connsiteX18" fmla="*/ 29668 w 94059"/>
                <a:gd name="connsiteY18" fmla="*/ 128684 h 149350"/>
                <a:gd name="connsiteX19" fmla="*/ 17268 w 94059"/>
                <a:gd name="connsiteY19" fmla="*/ 144803 h 149350"/>
                <a:gd name="connsiteX20" fmla="*/ 9474 w 94059"/>
                <a:gd name="connsiteY20" fmla="*/ 142829 h 149350"/>
                <a:gd name="connsiteX21" fmla="*/ 17268 w 94059"/>
                <a:gd name="connsiteY21" fmla="*/ 133783 h 149350"/>
                <a:gd name="connsiteX22" fmla="*/ 10183 w 94059"/>
                <a:gd name="connsiteY22" fmla="*/ 127697 h 149350"/>
                <a:gd name="connsiteX23" fmla="*/ 86 w 94059"/>
                <a:gd name="connsiteY23" fmla="*/ 137730 h 149350"/>
                <a:gd name="connsiteX24" fmla="*/ 17268 w 94059"/>
                <a:gd name="connsiteY24" fmla="*/ 149409 h 149350"/>
                <a:gd name="connsiteX25" fmla="*/ 38525 w 94059"/>
                <a:gd name="connsiteY25" fmla="*/ 134934 h 149350"/>
                <a:gd name="connsiteX26" fmla="*/ 49330 w 94059"/>
                <a:gd name="connsiteY26" fmla="*/ 101709 h 149350"/>
                <a:gd name="connsiteX27" fmla="*/ 59249 w 94059"/>
                <a:gd name="connsiteY27" fmla="*/ 50883 h 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059" h="149350">
                  <a:moveTo>
                    <a:pt x="59249" y="50883"/>
                  </a:moveTo>
                  <a:lnTo>
                    <a:pt x="76609" y="50883"/>
                  </a:lnTo>
                  <a:cubicBezTo>
                    <a:pt x="80151" y="50883"/>
                    <a:pt x="82454" y="50883"/>
                    <a:pt x="82454" y="47265"/>
                  </a:cubicBezTo>
                  <a:cubicBezTo>
                    <a:pt x="82454" y="44962"/>
                    <a:pt x="80151" y="44962"/>
                    <a:pt x="76963" y="44962"/>
                  </a:cubicBezTo>
                  <a:lnTo>
                    <a:pt x="60489" y="44962"/>
                  </a:lnTo>
                  <a:cubicBezTo>
                    <a:pt x="64564" y="24073"/>
                    <a:pt x="65981" y="16506"/>
                    <a:pt x="67398" y="11736"/>
                  </a:cubicBezTo>
                  <a:cubicBezTo>
                    <a:pt x="68283" y="8118"/>
                    <a:pt x="72180" y="4664"/>
                    <a:pt x="76432" y="4664"/>
                  </a:cubicBezTo>
                  <a:cubicBezTo>
                    <a:pt x="76609" y="4664"/>
                    <a:pt x="81391" y="4664"/>
                    <a:pt x="84757" y="6637"/>
                  </a:cubicBezTo>
                  <a:cubicBezTo>
                    <a:pt x="77494" y="8776"/>
                    <a:pt x="76963" y="14697"/>
                    <a:pt x="76963" y="15684"/>
                  </a:cubicBezTo>
                  <a:cubicBezTo>
                    <a:pt x="76963" y="19303"/>
                    <a:pt x="79974" y="21770"/>
                    <a:pt x="84048" y="21770"/>
                  </a:cubicBezTo>
                  <a:cubicBezTo>
                    <a:pt x="88831" y="21770"/>
                    <a:pt x="94145" y="17987"/>
                    <a:pt x="94145" y="11736"/>
                  </a:cubicBezTo>
                  <a:cubicBezTo>
                    <a:pt x="94145" y="4170"/>
                    <a:pt x="85466" y="58"/>
                    <a:pt x="76432" y="58"/>
                  </a:cubicBezTo>
                  <a:cubicBezTo>
                    <a:pt x="68638" y="58"/>
                    <a:pt x="59958" y="4170"/>
                    <a:pt x="55175" y="12394"/>
                  </a:cubicBezTo>
                  <a:cubicBezTo>
                    <a:pt x="51633" y="18480"/>
                    <a:pt x="50216" y="25882"/>
                    <a:pt x="46496" y="44962"/>
                  </a:cubicBezTo>
                  <a:lnTo>
                    <a:pt x="32502" y="44962"/>
                  </a:lnTo>
                  <a:cubicBezTo>
                    <a:pt x="28959" y="44962"/>
                    <a:pt x="26656" y="44962"/>
                    <a:pt x="26656" y="48581"/>
                  </a:cubicBezTo>
                  <a:cubicBezTo>
                    <a:pt x="26656" y="50883"/>
                    <a:pt x="28959" y="50883"/>
                    <a:pt x="32148" y="50883"/>
                  </a:cubicBezTo>
                  <a:lnTo>
                    <a:pt x="45256" y="50883"/>
                  </a:lnTo>
                  <a:cubicBezTo>
                    <a:pt x="45079" y="51870"/>
                    <a:pt x="33919" y="111084"/>
                    <a:pt x="29668" y="128684"/>
                  </a:cubicBezTo>
                  <a:cubicBezTo>
                    <a:pt x="28782" y="132302"/>
                    <a:pt x="25771" y="144803"/>
                    <a:pt x="17268" y="144803"/>
                  </a:cubicBezTo>
                  <a:cubicBezTo>
                    <a:pt x="17091" y="144803"/>
                    <a:pt x="12840" y="144803"/>
                    <a:pt x="9474" y="142829"/>
                  </a:cubicBezTo>
                  <a:cubicBezTo>
                    <a:pt x="16737" y="140691"/>
                    <a:pt x="17268" y="134770"/>
                    <a:pt x="17268" y="133783"/>
                  </a:cubicBezTo>
                  <a:cubicBezTo>
                    <a:pt x="17268" y="130164"/>
                    <a:pt x="14257" y="127697"/>
                    <a:pt x="10183" y="127697"/>
                  </a:cubicBezTo>
                  <a:cubicBezTo>
                    <a:pt x="5400" y="127697"/>
                    <a:pt x="86" y="131480"/>
                    <a:pt x="86" y="137730"/>
                  </a:cubicBezTo>
                  <a:cubicBezTo>
                    <a:pt x="86" y="145132"/>
                    <a:pt x="8412" y="149409"/>
                    <a:pt x="17268" y="149409"/>
                  </a:cubicBezTo>
                  <a:cubicBezTo>
                    <a:pt x="28605" y="149409"/>
                    <a:pt x="36399" y="138553"/>
                    <a:pt x="38525" y="134934"/>
                  </a:cubicBezTo>
                  <a:cubicBezTo>
                    <a:pt x="44901" y="123914"/>
                    <a:pt x="48976" y="103682"/>
                    <a:pt x="49330" y="101709"/>
                  </a:cubicBezTo>
                  <a:lnTo>
                    <a:pt x="59249" y="50883"/>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7D76629B-3734-9DFD-0E48-66C5FAF8B3B0}"/>
                </a:ext>
              </a:extLst>
            </p:cNvPr>
            <p:cNvSpPr/>
            <p:nvPr>
              <p:custDataLst>
                <p:tags r:id="rId81"/>
              </p:custDataLst>
            </p:nvPr>
          </p:nvSpPr>
          <p:spPr>
            <a:xfrm>
              <a:off x="4727719" y="3976793"/>
              <a:ext cx="77762" cy="142606"/>
            </a:xfrm>
            <a:custGeom>
              <a:avLst/>
              <a:gdLst>
                <a:gd name="connsiteX0" fmla="*/ 77849 w 77762"/>
                <a:gd name="connsiteY0" fmla="*/ 6316 h 142606"/>
                <a:gd name="connsiteX1" fmla="*/ 70763 w 77762"/>
                <a:gd name="connsiteY1" fmla="*/ 66 h 142606"/>
                <a:gd name="connsiteX2" fmla="*/ 60844 w 77762"/>
                <a:gd name="connsiteY2" fmla="*/ 9112 h 142606"/>
                <a:gd name="connsiteX3" fmla="*/ 67929 w 77762"/>
                <a:gd name="connsiteY3" fmla="*/ 15362 h 142606"/>
                <a:gd name="connsiteX4" fmla="*/ 77849 w 77762"/>
                <a:gd name="connsiteY4" fmla="*/ 6316 h 142606"/>
                <a:gd name="connsiteX5" fmla="*/ 40296 w 77762"/>
                <a:gd name="connsiteY5" fmla="*/ 117178 h 142606"/>
                <a:gd name="connsiteX6" fmla="*/ 17445 w 77762"/>
                <a:gd name="connsiteY6" fmla="*/ 138067 h 142606"/>
                <a:gd name="connsiteX7" fmla="*/ 11069 w 77762"/>
                <a:gd name="connsiteY7" fmla="*/ 137080 h 142606"/>
                <a:gd name="connsiteX8" fmla="*/ 17091 w 77762"/>
                <a:gd name="connsiteY8" fmla="*/ 128691 h 142606"/>
                <a:gd name="connsiteX9" fmla="*/ 10183 w 77762"/>
                <a:gd name="connsiteY9" fmla="*/ 122606 h 142606"/>
                <a:gd name="connsiteX10" fmla="*/ 86 w 77762"/>
                <a:gd name="connsiteY10" fmla="*/ 132310 h 142606"/>
                <a:gd name="connsiteX11" fmla="*/ 17623 w 77762"/>
                <a:gd name="connsiteY11" fmla="*/ 142672 h 142606"/>
                <a:gd name="connsiteX12" fmla="*/ 54467 w 77762"/>
                <a:gd name="connsiteY12" fmla="*/ 116684 h 142606"/>
                <a:gd name="connsiteX13" fmla="*/ 70409 w 77762"/>
                <a:gd name="connsiteY13" fmla="*/ 57799 h 142606"/>
                <a:gd name="connsiteX14" fmla="*/ 71295 w 77762"/>
                <a:gd name="connsiteY14" fmla="*/ 52042 h 142606"/>
                <a:gd name="connsiteX15" fmla="*/ 52341 w 77762"/>
                <a:gd name="connsiteY15" fmla="*/ 36581 h 142606"/>
                <a:gd name="connsiteX16" fmla="*/ 21342 w 77762"/>
                <a:gd name="connsiteY16" fmla="*/ 61747 h 142606"/>
                <a:gd name="connsiteX17" fmla="*/ 24354 w 77762"/>
                <a:gd name="connsiteY17" fmla="*/ 63885 h 142606"/>
                <a:gd name="connsiteX18" fmla="*/ 27896 w 77762"/>
                <a:gd name="connsiteY18" fmla="*/ 60924 h 142606"/>
                <a:gd name="connsiteX19" fmla="*/ 51810 w 77762"/>
                <a:gd name="connsiteY19" fmla="*/ 41186 h 142606"/>
                <a:gd name="connsiteX20" fmla="*/ 57832 w 77762"/>
                <a:gd name="connsiteY20" fmla="*/ 49246 h 142606"/>
                <a:gd name="connsiteX21" fmla="*/ 57301 w 77762"/>
                <a:gd name="connsiteY21" fmla="*/ 54181 h 142606"/>
                <a:gd name="connsiteX22" fmla="*/ 40296 w 77762"/>
                <a:gd name="connsiteY22" fmla="*/ 117178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849" y="6316"/>
                  </a:moveTo>
                  <a:cubicBezTo>
                    <a:pt x="77849" y="3520"/>
                    <a:pt x="75546" y="66"/>
                    <a:pt x="70763" y="66"/>
                  </a:cubicBezTo>
                  <a:cubicBezTo>
                    <a:pt x="65626" y="66"/>
                    <a:pt x="60844" y="4671"/>
                    <a:pt x="60844" y="9112"/>
                  </a:cubicBezTo>
                  <a:cubicBezTo>
                    <a:pt x="60844" y="11744"/>
                    <a:pt x="62969" y="15362"/>
                    <a:pt x="67929" y="15362"/>
                  </a:cubicBezTo>
                  <a:cubicBezTo>
                    <a:pt x="72712" y="15362"/>
                    <a:pt x="77849" y="11086"/>
                    <a:pt x="77849" y="6316"/>
                  </a:cubicBezTo>
                  <a:close/>
                  <a:moveTo>
                    <a:pt x="40296" y="117178"/>
                  </a:moveTo>
                  <a:cubicBezTo>
                    <a:pt x="37285" y="128527"/>
                    <a:pt x="27896" y="138067"/>
                    <a:pt x="17445" y="138067"/>
                  </a:cubicBezTo>
                  <a:cubicBezTo>
                    <a:pt x="15143" y="138067"/>
                    <a:pt x="13017" y="137738"/>
                    <a:pt x="11069" y="137080"/>
                  </a:cubicBezTo>
                  <a:cubicBezTo>
                    <a:pt x="15674" y="135106"/>
                    <a:pt x="17091" y="131159"/>
                    <a:pt x="17091" y="128691"/>
                  </a:cubicBezTo>
                  <a:cubicBezTo>
                    <a:pt x="17091" y="124744"/>
                    <a:pt x="13726" y="122606"/>
                    <a:pt x="10183" y="122606"/>
                  </a:cubicBezTo>
                  <a:cubicBezTo>
                    <a:pt x="4692" y="122606"/>
                    <a:pt x="86" y="127047"/>
                    <a:pt x="86" y="132310"/>
                  </a:cubicBezTo>
                  <a:cubicBezTo>
                    <a:pt x="86" y="138560"/>
                    <a:pt x="6994" y="142672"/>
                    <a:pt x="17623" y="142672"/>
                  </a:cubicBezTo>
                  <a:cubicBezTo>
                    <a:pt x="28251" y="142672"/>
                    <a:pt x="48976" y="136751"/>
                    <a:pt x="54467" y="116684"/>
                  </a:cubicBezTo>
                  <a:lnTo>
                    <a:pt x="70409" y="57799"/>
                  </a:lnTo>
                  <a:cubicBezTo>
                    <a:pt x="70940" y="55990"/>
                    <a:pt x="71295" y="54509"/>
                    <a:pt x="71295" y="52042"/>
                  </a:cubicBezTo>
                  <a:cubicBezTo>
                    <a:pt x="71295" y="42996"/>
                    <a:pt x="62969" y="36581"/>
                    <a:pt x="52341" y="36581"/>
                  </a:cubicBezTo>
                  <a:cubicBezTo>
                    <a:pt x="32679" y="36581"/>
                    <a:pt x="21342" y="59444"/>
                    <a:pt x="21342" y="61747"/>
                  </a:cubicBezTo>
                  <a:cubicBezTo>
                    <a:pt x="21342" y="63885"/>
                    <a:pt x="23822" y="63885"/>
                    <a:pt x="24354" y="63885"/>
                  </a:cubicBezTo>
                  <a:cubicBezTo>
                    <a:pt x="26479" y="63885"/>
                    <a:pt x="26656" y="63392"/>
                    <a:pt x="27896" y="60924"/>
                  </a:cubicBezTo>
                  <a:cubicBezTo>
                    <a:pt x="32325" y="51384"/>
                    <a:pt x="41536" y="41186"/>
                    <a:pt x="51810" y="41186"/>
                  </a:cubicBezTo>
                  <a:cubicBezTo>
                    <a:pt x="56238" y="41186"/>
                    <a:pt x="57832" y="43983"/>
                    <a:pt x="57832" y="49246"/>
                  </a:cubicBezTo>
                  <a:cubicBezTo>
                    <a:pt x="57832" y="51055"/>
                    <a:pt x="57478" y="53358"/>
                    <a:pt x="57301" y="54181"/>
                  </a:cubicBezTo>
                  <a:lnTo>
                    <a:pt x="40296" y="117178"/>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CD34EBFA-ACF0-954C-64EE-6AC3CC1A1F64}"/>
                </a:ext>
              </a:extLst>
            </p:cNvPr>
            <p:cNvSpPr/>
            <p:nvPr>
              <p:custDataLst>
                <p:tags r:id="rId82"/>
              </p:custDataLst>
            </p:nvPr>
          </p:nvSpPr>
          <p:spPr>
            <a:xfrm>
              <a:off x="4880665" y="3995441"/>
              <a:ext cx="29606" cy="70257"/>
            </a:xfrm>
            <a:custGeom>
              <a:avLst/>
              <a:gdLst>
                <a:gd name="connsiteX0" fmla="*/ 29698 w 29606"/>
                <a:gd name="connsiteY0" fmla="*/ 24735 h 70257"/>
                <a:gd name="connsiteX1" fmla="*/ 13503 w 29606"/>
                <a:gd name="connsiteY1" fmla="*/ 63 h 70257"/>
                <a:gd name="connsiteX2" fmla="*/ 91 w 29606"/>
                <a:gd name="connsiteY2" fmla="*/ 12516 h 70257"/>
                <a:gd name="connsiteX3" fmla="*/ 13503 w 29606"/>
                <a:gd name="connsiteY3" fmla="*/ 24970 h 70257"/>
                <a:gd name="connsiteX4" fmla="*/ 22360 w 29606"/>
                <a:gd name="connsiteY4" fmla="*/ 21916 h 70257"/>
                <a:gd name="connsiteX5" fmla="*/ 23625 w 29606"/>
                <a:gd name="connsiteY5" fmla="*/ 21211 h 70257"/>
                <a:gd name="connsiteX6" fmla="*/ 24131 w 29606"/>
                <a:gd name="connsiteY6" fmla="*/ 24735 h 70257"/>
                <a:gd name="connsiteX7" fmla="*/ 6924 w 29606"/>
                <a:gd name="connsiteY7" fmla="*/ 63976 h 70257"/>
                <a:gd name="connsiteX8" fmla="*/ 4140 w 29606"/>
                <a:gd name="connsiteY8" fmla="*/ 67736 h 70257"/>
                <a:gd name="connsiteX9" fmla="*/ 6671 w 29606"/>
                <a:gd name="connsiteY9" fmla="*/ 70321 h 70257"/>
                <a:gd name="connsiteX10" fmla="*/ 29698 w 29606"/>
                <a:gd name="connsiteY10" fmla="*/ 24735 h 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257">
                  <a:moveTo>
                    <a:pt x="29698" y="24735"/>
                  </a:moveTo>
                  <a:cubicBezTo>
                    <a:pt x="29698" y="9227"/>
                    <a:pt x="23372" y="63"/>
                    <a:pt x="13503" y="63"/>
                  </a:cubicBezTo>
                  <a:cubicBezTo>
                    <a:pt x="5152" y="63"/>
                    <a:pt x="91" y="5937"/>
                    <a:pt x="91" y="12516"/>
                  </a:cubicBezTo>
                  <a:cubicBezTo>
                    <a:pt x="91" y="18861"/>
                    <a:pt x="5152" y="24970"/>
                    <a:pt x="13503" y="24970"/>
                  </a:cubicBezTo>
                  <a:cubicBezTo>
                    <a:pt x="16540" y="24970"/>
                    <a:pt x="19829" y="24030"/>
                    <a:pt x="22360" y="21916"/>
                  </a:cubicBezTo>
                  <a:cubicBezTo>
                    <a:pt x="23119" y="21446"/>
                    <a:pt x="23372" y="21211"/>
                    <a:pt x="23625" y="21211"/>
                  </a:cubicBezTo>
                  <a:cubicBezTo>
                    <a:pt x="23878" y="21211"/>
                    <a:pt x="24131" y="21446"/>
                    <a:pt x="24131" y="24735"/>
                  </a:cubicBezTo>
                  <a:cubicBezTo>
                    <a:pt x="24131" y="42123"/>
                    <a:pt x="15274" y="56222"/>
                    <a:pt x="6924" y="63976"/>
                  </a:cubicBezTo>
                  <a:cubicBezTo>
                    <a:pt x="4140" y="66561"/>
                    <a:pt x="4140" y="67031"/>
                    <a:pt x="4140" y="67736"/>
                  </a:cubicBezTo>
                  <a:cubicBezTo>
                    <a:pt x="4140" y="69381"/>
                    <a:pt x="5405" y="70321"/>
                    <a:pt x="6671" y="70321"/>
                  </a:cubicBezTo>
                  <a:cubicBezTo>
                    <a:pt x="9454" y="70321"/>
                    <a:pt x="29698" y="52227"/>
                    <a:pt x="29698" y="24735"/>
                  </a:cubicBez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B85BCF04-5DC9-7DC5-C4F4-4EB2B74A1722}"/>
                </a:ext>
              </a:extLst>
            </p:cNvPr>
            <p:cNvSpPr/>
            <p:nvPr>
              <p:custDataLst>
                <p:tags r:id="rId83"/>
              </p:custDataLst>
            </p:nvPr>
          </p:nvSpPr>
          <p:spPr>
            <a:xfrm>
              <a:off x="4984022" y="3857275"/>
              <a:ext cx="147781" cy="164953"/>
            </a:xfrm>
            <a:custGeom>
              <a:avLst/>
              <a:gdLst>
                <a:gd name="connsiteX0" fmla="*/ 67407 w 147781"/>
                <a:gd name="connsiteY0" fmla="*/ 8287 h 164953"/>
                <a:gd name="connsiteX1" fmla="*/ 68420 w 147781"/>
                <a:gd name="connsiteY1" fmla="*/ 4292 h 164953"/>
                <a:gd name="connsiteX2" fmla="*/ 62852 w 147781"/>
                <a:gd name="connsiteY2" fmla="*/ 63 h 164953"/>
                <a:gd name="connsiteX3" fmla="*/ 61081 w 147781"/>
                <a:gd name="connsiteY3" fmla="*/ 298 h 164953"/>
                <a:gd name="connsiteX4" fmla="*/ 28437 w 147781"/>
                <a:gd name="connsiteY4" fmla="*/ 1708 h 164953"/>
                <a:gd name="connsiteX5" fmla="*/ 20340 w 147781"/>
                <a:gd name="connsiteY5" fmla="*/ 8757 h 164953"/>
                <a:gd name="connsiteX6" fmla="*/ 26919 w 147781"/>
                <a:gd name="connsiteY6" fmla="*/ 12986 h 164953"/>
                <a:gd name="connsiteX7" fmla="*/ 37547 w 147781"/>
                <a:gd name="connsiteY7" fmla="*/ 13456 h 164953"/>
                <a:gd name="connsiteX8" fmla="*/ 1108 w 147781"/>
                <a:gd name="connsiteY8" fmla="*/ 149038 h 164953"/>
                <a:gd name="connsiteX9" fmla="*/ 96 w 147781"/>
                <a:gd name="connsiteY9" fmla="*/ 154442 h 164953"/>
                <a:gd name="connsiteX10" fmla="*/ 12242 w 147781"/>
                <a:gd name="connsiteY10" fmla="*/ 165016 h 164953"/>
                <a:gd name="connsiteX11" fmla="*/ 28690 w 147781"/>
                <a:gd name="connsiteY11" fmla="*/ 151857 h 164953"/>
                <a:gd name="connsiteX12" fmla="*/ 43874 w 147781"/>
                <a:gd name="connsiteY12" fmla="*/ 96168 h 164953"/>
                <a:gd name="connsiteX13" fmla="*/ 48935 w 147781"/>
                <a:gd name="connsiteY13" fmla="*/ 86534 h 164953"/>
                <a:gd name="connsiteX14" fmla="*/ 86639 w 147781"/>
                <a:gd name="connsiteY14" fmla="*/ 65386 h 164953"/>
                <a:gd name="connsiteX15" fmla="*/ 99292 w 147781"/>
                <a:gd name="connsiteY15" fmla="*/ 79250 h 164953"/>
                <a:gd name="connsiteX16" fmla="*/ 83350 w 147781"/>
                <a:gd name="connsiteY16" fmla="*/ 131884 h 164953"/>
                <a:gd name="connsiteX17" fmla="*/ 79807 w 147781"/>
                <a:gd name="connsiteY17" fmla="*/ 143868 h 164953"/>
                <a:gd name="connsiteX18" fmla="*/ 108402 w 147781"/>
                <a:gd name="connsiteY18" fmla="*/ 165016 h 164953"/>
                <a:gd name="connsiteX19" fmla="*/ 147878 w 147781"/>
                <a:gd name="connsiteY19" fmla="*/ 128360 h 164953"/>
                <a:gd name="connsiteX20" fmla="*/ 141804 w 147781"/>
                <a:gd name="connsiteY20" fmla="*/ 125070 h 164953"/>
                <a:gd name="connsiteX21" fmla="*/ 135984 w 147781"/>
                <a:gd name="connsiteY21" fmla="*/ 128125 h 164953"/>
                <a:gd name="connsiteX22" fmla="*/ 109920 w 147781"/>
                <a:gd name="connsiteY22" fmla="*/ 156557 h 164953"/>
                <a:gd name="connsiteX23" fmla="*/ 105618 w 147781"/>
                <a:gd name="connsiteY23" fmla="*/ 151622 h 164953"/>
                <a:gd name="connsiteX24" fmla="*/ 109920 w 147781"/>
                <a:gd name="connsiteY24" fmla="*/ 136349 h 164953"/>
                <a:gd name="connsiteX25" fmla="*/ 126368 w 147781"/>
                <a:gd name="connsiteY25" fmla="*/ 84184 h 164953"/>
                <a:gd name="connsiteX26" fmla="*/ 88664 w 147781"/>
                <a:gd name="connsiteY26" fmla="*/ 56927 h 164953"/>
                <a:gd name="connsiteX27" fmla="*/ 50453 w 147781"/>
                <a:gd name="connsiteY27" fmla="*/ 71495 h 164953"/>
                <a:gd name="connsiteX28" fmla="*/ 67407 w 147781"/>
                <a:gd name="connsiteY28" fmla="*/ 8287 h 1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4953">
                  <a:moveTo>
                    <a:pt x="67407" y="8287"/>
                  </a:moveTo>
                  <a:cubicBezTo>
                    <a:pt x="68420" y="4997"/>
                    <a:pt x="68420" y="4527"/>
                    <a:pt x="68420" y="4292"/>
                  </a:cubicBezTo>
                  <a:cubicBezTo>
                    <a:pt x="68420" y="1238"/>
                    <a:pt x="65636" y="63"/>
                    <a:pt x="62852" y="63"/>
                  </a:cubicBezTo>
                  <a:cubicBezTo>
                    <a:pt x="61840" y="63"/>
                    <a:pt x="61587" y="63"/>
                    <a:pt x="61081" y="298"/>
                  </a:cubicBezTo>
                  <a:lnTo>
                    <a:pt x="28437" y="1708"/>
                  </a:lnTo>
                  <a:cubicBezTo>
                    <a:pt x="24895" y="1943"/>
                    <a:pt x="20340" y="2178"/>
                    <a:pt x="20340" y="8757"/>
                  </a:cubicBezTo>
                  <a:cubicBezTo>
                    <a:pt x="20340" y="12986"/>
                    <a:pt x="24895" y="12986"/>
                    <a:pt x="26919" y="12986"/>
                  </a:cubicBezTo>
                  <a:cubicBezTo>
                    <a:pt x="29703" y="12986"/>
                    <a:pt x="34258" y="12986"/>
                    <a:pt x="37547" y="13456"/>
                  </a:cubicBezTo>
                  <a:lnTo>
                    <a:pt x="1108" y="149038"/>
                  </a:lnTo>
                  <a:cubicBezTo>
                    <a:pt x="855" y="149977"/>
                    <a:pt x="96" y="153502"/>
                    <a:pt x="96" y="154442"/>
                  </a:cubicBezTo>
                  <a:cubicBezTo>
                    <a:pt x="96" y="160081"/>
                    <a:pt x="4904" y="165016"/>
                    <a:pt x="12242" y="165016"/>
                  </a:cubicBezTo>
                  <a:cubicBezTo>
                    <a:pt x="13760" y="165016"/>
                    <a:pt x="25148" y="165016"/>
                    <a:pt x="28690" y="151857"/>
                  </a:cubicBezTo>
                  <a:lnTo>
                    <a:pt x="43874" y="96168"/>
                  </a:lnTo>
                  <a:cubicBezTo>
                    <a:pt x="45139" y="91703"/>
                    <a:pt x="45139" y="91233"/>
                    <a:pt x="48935" y="86534"/>
                  </a:cubicBezTo>
                  <a:cubicBezTo>
                    <a:pt x="52983" y="81364"/>
                    <a:pt x="65636" y="65386"/>
                    <a:pt x="86639" y="65386"/>
                  </a:cubicBezTo>
                  <a:cubicBezTo>
                    <a:pt x="93219" y="65386"/>
                    <a:pt x="99292" y="67736"/>
                    <a:pt x="99292" y="79250"/>
                  </a:cubicBezTo>
                  <a:cubicBezTo>
                    <a:pt x="99292" y="92878"/>
                    <a:pt x="88158" y="120370"/>
                    <a:pt x="83350" y="131884"/>
                  </a:cubicBezTo>
                  <a:cubicBezTo>
                    <a:pt x="80566" y="138229"/>
                    <a:pt x="79807" y="139873"/>
                    <a:pt x="79807" y="143868"/>
                  </a:cubicBezTo>
                  <a:cubicBezTo>
                    <a:pt x="79807" y="157497"/>
                    <a:pt x="94484" y="165016"/>
                    <a:pt x="108402" y="165016"/>
                  </a:cubicBezTo>
                  <a:cubicBezTo>
                    <a:pt x="135225" y="165016"/>
                    <a:pt x="147878" y="133059"/>
                    <a:pt x="147878" y="128360"/>
                  </a:cubicBezTo>
                  <a:cubicBezTo>
                    <a:pt x="147878" y="125070"/>
                    <a:pt x="144082" y="125070"/>
                    <a:pt x="141804" y="125070"/>
                  </a:cubicBezTo>
                  <a:cubicBezTo>
                    <a:pt x="138768" y="125070"/>
                    <a:pt x="136996" y="125070"/>
                    <a:pt x="135984" y="128125"/>
                  </a:cubicBezTo>
                  <a:cubicBezTo>
                    <a:pt x="127887" y="154207"/>
                    <a:pt x="113969" y="156557"/>
                    <a:pt x="109920" y="156557"/>
                  </a:cubicBezTo>
                  <a:cubicBezTo>
                    <a:pt x="108149" y="156557"/>
                    <a:pt x="105618" y="156557"/>
                    <a:pt x="105618" y="151622"/>
                  </a:cubicBezTo>
                  <a:cubicBezTo>
                    <a:pt x="105618" y="146453"/>
                    <a:pt x="108402" y="140108"/>
                    <a:pt x="109920" y="136349"/>
                  </a:cubicBezTo>
                  <a:cubicBezTo>
                    <a:pt x="114728" y="124835"/>
                    <a:pt x="126368" y="97343"/>
                    <a:pt x="126368" y="84184"/>
                  </a:cubicBezTo>
                  <a:cubicBezTo>
                    <a:pt x="126368" y="62566"/>
                    <a:pt x="106883" y="56927"/>
                    <a:pt x="88664" y="56927"/>
                  </a:cubicBezTo>
                  <a:cubicBezTo>
                    <a:pt x="83096" y="56927"/>
                    <a:pt x="67660" y="56927"/>
                    <a:pt x="50453" y="71495"/>
                  </a:cubicBezTo>
                  <a:lnTo>
                    <a:pt x="67407" y="8287"/>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33B6A3DF-7989-DB5E-3EB6-34FEFAD227AF}"/>
                </a:ext>
              </a:extLst>
            </p:cNvPr>
            <p:cNvSpPr/>
            <p:nvPr>
              <p:custDataLst>
                <p:tags r:id="rId84"/>
              </p:custDataLst>
            </p:nvPr>
          </p:nvSpPr>
          <p:spPr>
            <a:xfrm>
              <a:off x="5151995" y="3820926"/>
              <a:ext cx="71739" cy="115796"/>
            </a:xfrm>
            <a:custGeom>
              <a:avLst/>
              <a:gdLst>
                <a:gd name="connsiteX0" fmla="*/ 35175 w 71739"/>
                <a:gd name="connsiteY0" fmla="*/ 4994 h 115796"/>
                <a:gd name="connsiteX1" fmla="*/ 35884 w 71739"/>
                <a:gd name="connsiteY1" fmla="*/ 2362 h 115796"/>
                <a:gd name="connsiteX2" fmla="*/ 33050 w 71739"/>
                <a:gd name="connsiteY2" fmla="*/ 59 h 115796"/>
                <a:gd name="connsiteX3" fmla="*/ 10376 w 71739"/>
                <a:gd name="connsiteY3" fmla="*/ 1704 h 115796"/>
                <a:gd name="connsiteX4" fmla="*/ 6479 w 71739"/>
                <a:gd name="connsiteY4" fmla="*/ 5487 h 115796"/>
                <a:gd name="connsiteX5" fmla="*/ 11085 w 71739"/>
                <a:gd name="connsiteY5" fmla="*/ 7790 h 115796"/>
                <a:gd name="connsiteX6" fmla="*/ 19587 w 71739"/>
                <a:gd name="connsiteY6" fmla="*/ 10257 h 115796"/>
                <a:gd name="connsiteX7" fmla="*/ 16753 w 71739"/>
                <a:gd name="connsiteY7" fmla="*/ 21771 h 115796"/>
                <a:gd name="connsiteX8" fmla="*/ 12679 w 71739"/>
                <a:gd name="connsiteY8" fmla="*/ 36903 h 115796"/>
                <a:gd name="connsiteX9" fmla="*/ 988 w 71739"/>
                <a:gd name="connsiteY9" fmla="*/ 80656 h 115796"/>
                <a:gd name="connsiteX10" fmla="*/ 102 w 71739"/>
                <a:gd name="connsiteY10" fmla="*/ 88716 h 115796"/>
                <a:gd name="connsiteX11" fmla="*/ 26141 w 71739"/>
                <a:gd name="connsiteY11" fmla="*/ 115855 h 115796"/>
                <a:gd name="connsiteX12" fmla="*/ 71842 w 71739"/>
                <a:gd name="connsiteY12" fmla="*/ 69142 h 115796"/>
                <a:gd name="connsiteX13" fmla="*/ 45272 w 71739"/>
                <a:gd name="connsiteY13" fmla="*/ 41673 h 115796"/>
                <a:gd name="connsiteX14" fmla="*/ 22953 w 71739"/>
                <a:gd name="connsiteY14" fmla="*/ 50720 h 115796"/>
                <a:gd name="connsiteX15" fmla="*/ 35175 w 71739"/>
                <a:gd name="connsiteY15" fmla="*/ 4994 h 115796"/>
                <a:gd name="connsiteX16" fmla="*/ 26318 w 71739"/>
                <a:gd name="connsiteY16" fmla="*/ 111250 h 115796"/>
                <a:gd name="connsiteX17" fmla="*/ 12679 w 71739"/>
                <a:gd name="connsiteY17" fmla="*/ 94473 h 115796"/>
                <a:gd name="connsiteX18" fmla="*/ 19233 w 71739"/>
                <a:gd name="connsiteY18" fmla="*/ 64208 h 115796"/>
                <a:gd name="connsiteX19" fmla="*/ 23661 w 71739"/>
                <a:gd name="connsiteY19" fmla="*/ 57135 h 115796"/>
                <a:gd name="connsiteX20" fmla="*/ 44741 w 71739"/>
                <a:gd name="connsiteY20" fmla="*/ 46279 h 115796"/>
                <a:gd name="connsiteX21" fmla="*/ 57671 w 71739"/>
                <a:gd name="connsiteY21" fmla="*/ 62234 h 115796"/>
                <a:gd name="connsiteX22" fmla="*/ 48460 w 71739"/>
                <a:gd name="connsiteY22" fmla="*/ 95295 h 115796"/>
                <a:gd name="connsiteX23" fmla="*/ 26318 w 71739"/>
                <a:gd name="connsiteY23" fmla="*/ 111250 h 11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739" h="115796">
                  <a:moveTo>
                    <a:pt x="35175" y="4994"/>
                  </a:moveTo>
                  <a:cubicBezTo>
                    <a:pt x="35352" y="4665"/>
                    <a:pt x="35884" y="2526"/>
                    <a:pt x="35884" y="2362"/>
                  </a:cubicBezTo>
                  <a:cubicBezTo>
                    <a:pt x="35884" y="1540"/>
                    <a:pt x="35175" y="59"/>
                    <a:pt x="33050" y="59"/>
                  </a:cubicBezTo>
                  <a:cubicBezTo>
                    <a:pt x="29507" y="59"/>
                    <a:pt x="14805" y="1375"/>
                    <a:pt x="10376" y="1704"/>
                  </a:cubicBezTo>
                  <a:cubicBezTo>
                    <a:pt x="8959" y="1868"/>
                    <a:pt x="6479" y="2033"/>
                    <a:pt x="6479" y="5487"/>
                  </a:cubicBezTo>
                  <a:cubicBezTo>
                    <a:pt x="6479" y="7790"/>
                    <a:pt x="8959" y="7790"/>
                    <a:pt x="11085" y="7790"/>
                  </a:cubicBezTo>
                  <a:cubicBezTo>
                    <a:pt x="19587" y="7790"/>
                    <a:pt x="19587" y="8941"/>
                    <a:pt x="19587" y="10257"/>
                  </a:cubicBezTo>
                  <a:cubicBezTo>
                    <a:pt x="19587" y="11408"/>
                    <a:pt x="17816" y="17988"/>
                    <a:pt x="16753" y="21771"/>
                  </a:cubicBezTo>
                  <a:lnTo>
                    <a:pt x="12679" y="36903"/>
                  </a:lnTo>
                  <a:cubicBezTo>
                    <a:pt x="11085" y="42496"/>
                    <a:pt x="1342" y="78518"/>
                    <a:pt x="988" y="80656"/>
                  </a:cubicBezTo>
                  <a:cubicBezTo>
                    <a:pt x="102" y="84604"/>
                    <a:pt x="102" y="86742"/>
                    <a:pt x="102" y="88716"/>
                  </a:cubicBezTo>
                  <a:cubicBezTo>
                    <a:pt x="102" y="105328"/>
                    <a:pt x="11439" y="115855"/>
                    <a:pt x="26141" y="115855"/>
                  </a:cubicBezTo>
                  <a:cubicBezTo>
                    <a:pt x="48283" y="115855"/>
                    <a:pt x="71842" y="93486"/>
                    <a:pt x="71842" y="69142"/>
                  </a:cubicBezTo>
                  <a:cubicBezTo>
                    <a:pt x="71842" y="49898"/>
                    <a:pt x="57494" y="41673"/>
                    <a:pt x="45272" y="41673"/>
                  </a:cubicBezTo>
                  <a:cubicBezTo>
                    <a:pt x="36061" y="41673"/>
                    <a:pt x="28267" y="46443"/>
                    <a:pt x="22953" y="50720"/>
                  </a:cubicBezTo>
                  <a:lnTo>
                    <a:pt x="35175" y="4994"/>
                  </a:lnTo>
                  <a:close/>
                  <a:moveTo>
                    <a:pt x="26318" y="111250"/>
                  </a:moveTo>
                  <a:cubicBezTo>
                    <a:pt x="17639" y="111250"/>
                    <a:pt x="12679" y="104177"/>
                    <a:pt x="12679" y="94473"/>
                  </a:cubicBezTo>
                  <a:cubicBezTo>
                    <a:pt x="12679" y="88387"/>
                    <a:pt x="14273" y="82794"/>
                    <a:pt x="19233" y="64208"/>
                  </a:cubicBezTo>
                  <a:cubicBezTo>
                    <a:pt x="20296" y="61082"/>
                    <a:pt x="20296" y="60753"/>
                    <a:pt x="23661" y="57135"/>
                  </a:cubicBezTo>
                  <a:cubicBezTo>
                    <a:pt x="30393" y="49898"/>
                    <a:pt x="38364" y="46279"/>
                    <a:pt x="44741" y="46279"/>
                  </a:cubicBezTo>
                  <a:cubicBezTo>
                    <a:pt x="51649" y="46279"/>
                    <a:pt x="57671" y="51049"/>
                    <a:pt x="57671" y="62234"/>
                  </a:cubicBezTo>
                  <a:cubicBezTo>
                    <a:pt x="57671" y="68978"/>
                    <a:pt x="53775" y="85755"/>
                    <a:pt x="48460" y="95295"/>
                  </a:cubicBezTo>
                  <a:cubicBezTo>
                    <a:pt x="44209" y="103355"/>
                    <a:pt x="35352" y="111250"/>
                    <a:pt x="26318" y="111250"/>
                  </a:cubicBez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A41DD4E1-4DF1-288A-B5FE-741DA13A9848}"/>
                </a:ext>
              </a:extLst>
            </p:cNvPr>
            <p:cNvSpPr/>
            <p:nvPr>
              <p:custDataLst>
                <p:tags r:id="rId85"/>
              </p:custDataLst>
            </p:nvPr>
          </p:nvSpPr>
          <p:spPr>
            <a:xfrm>
              <a:off x="5140304" y="3972458"/>
              <a:ext cx="77762" cy="142606"/>
            </a:xfrm>
            <a:custGeom>
              <a:avLst/>
              <a:gdLst>
                <a:gd name="connsiteX0" fmla="*/ 77865 w 77762"/>
                <a:gd name="connsiteY0" fmla="*/ 6316 h 142606"/>
                <a:gd name="connsiteX1" fmla="*/ 70780 w 77762"/>
                <a:gd name="connsiteY1" fmla="*/ 65 h 142606"/>
                <a:gd name="connsiteX2" fmla="*/ 60860 w 77762"/>
                <a:gd name="connsiteY2" fmla="*/ 9112 h 142606"/>
                <a:gd name="connsiteX3" fmla="*/ 67945 w 77762"/>
                <a:gd name="connsiteY3" fmla="*/ 15362 h 142606"/>
                <a:gd name="connsiteX4" fmla="*/ 77865 w 77762"/>
                <a:gd name="connsiteY4" fmla="*/ 6316 h 142606"/>
                <a:gd name="connsiteX5" fmla="*/ 40312 w 77762"/>
                <a:gd name="connsiteY5" fmla="*/ 117177 h 142606"/>
                <a:gd name="connsiteX6" fmla="*/ 17462 w 77762"/>
                <a:gd name="connsiteY6" fmla="*/ 138067 h 142606"/>
                <a:gd name="connsiteX7" fmla="*/ 11085 w 77762"/>
                <a:gd name="connsiteY7" fmla="*/ 137080 h 142606"/>
                <a:gd name="connsiteX8" fmla="*/ 17107 w 77762"/>
                <a:gd name="connsiteY8" fmla="*/ 128691 h 142606"/>
                <a:gd name="connsiteX9" fmla="*/ 10199 w 77762"/>
                <a:gd name="connsiteY9" fmla="*/ 122605 h 142606"/>
                <a:gd name="connsiteX10" fmla="*/ 102 w 77762"/>
                <a:gd name="connsiteY10" fmla="*/ 132310 h 142606"/>
                <a:gd name="connsiteX11" fmla="*/ 17639 w 77762"/>
                <a:gd name="connsiteY11" fmla="*/ 142672 h 142606"/>
                <a:gd name="connsiteX12" fmla="*/ 54483 w 77762"/>
                <a:gd name="connsiteY12" fmla="*/ 116684 h 142606"/>
                <a:gd name="connsiteX13" fmla="*/ 70425 w 77762"/>
                <a:gd name="connsiteY13" fmla="*/ 57799 h 142606"/>
                <a:gd name="connsiteX14" fmla="*/ 71311 w 77762"/>
                <a:gd name="connsiteY14" fmla="*/ 52042 h 142606"/>
                <a:gd name="connsiteX15" fmla="*/ 52357 w 77762"/>
                <a:gd name="connsiteY15" fmla="*/ 36581 h 142606"/>
                <a:gd name="connsiteX16" fmla="*/ 21359 w 77762"/>
                <a:gd name="connsiteY16" fmla="*/ 61747 h 142606"/>
                <a:gd name="connsiteX17" fmla="*/ 24370 w 77762"/>
                <a:gd name="connsiteY17" fmla="*/ 63885 h 142606"/>
                <a:gd name="connsiteX18" fmla="*/ 27913 w 77762"/>
                <a:gd name="connsiteY18" fmla="*/ 60924 h 142606"/>
                <a:gd name="connsiteX19" fmla="*/ 51826 w 77762"/>
                <a:gd name="connsiteY19" fmla="*/ 41186 h 142606"/>
                <a:gd name="connsiteX20" fmla="*/ 57849 w 77762"/>
                <a:gd name="connsiteY20" fmla="*/ 49246 h 142606"/>
                <a:gd name="connsiteX21" fmla="*/ 57317 w 77762"/>
                <a:gd name="connsiteY21" fmla="*/ 54180 h 142606"/>
                <a:gd name="connsiteX22" fmla="*/ 40312 w 77762"/>
                <a:gd name="connsiteY22" fmla="*/ 117177 h 1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42606">
                  <a:moveTo>
                    <a:pt x="77865" y="6316"/>
                  </a:moveTo>
                  <a:cubicBezTo>
                    <a:pt x="77865" y="3520"/>
                    <a:pt x="75562" y="65"/>
                    <a:pt x="70780" y="65"/>
                  </a:cubicBezTo>
                  <a:cubicBezTo>
                    <a:pt x="65643" y="65"/>
                    <a:pt x="60860" y="4671"/>
                    <a:pt x="60860" y="9112"/>
                  </a:cubicBezTo>
                  <a:cubicBezTo>
                    <a:pt x="60860" y="11744"/>
                    <a:pt x="62986" y="15362"/>
                    <a:pt x="67945" y="15362"/>
                  </a:cubicBezTo>
                  <a:cubicBezTo>
                    <a:pt x="72728" y="15362"/>
                    <a:pt x="77865" y="11086"/>
                    <a:pt x="77865" y="6316"/>
                  </a:cubicBezTo>
                  <a:close/>
                  <a:moveTo>
                    <a:pt x="40312" y="117177"/>
                  </a:moveTo>
                  <a:cubicBezTo>
                    <a:pt x="37301" y="128527"/>
                    <a:pt x="27913" y="138067"/>
                    <a:pt x="17462" y="138067"/>
                  </a:cubicBezTo>
                  <a:cubicBezTo>
                    <a:pt x="15159" y="138067"/>
                    <a:pt x="13033" y="137738"/>
                    <a:pt x="11085" y="137080"/>
                  </a:cubicBezTo>
                  <a:cubicBezTo>
                    <a:pt x="15690" y="135106"/>
                    <a:pt x="17107" y="131158"/>
                    <a:pt x="17107" y="128691"/>
                  </a:cubicBezTo>
                  <a:cubicBezTo>
                    <a:pt x="17107" y="124744"/>
                    <a:pt x="13742" y="122605"/>
                    <a:pt x="10199" y="122605"/>
                  </a:cubicBezTo>
                  <a:cubicBezTo>
                    <a:pt x="4708" y="122605"/>
                    <a:pt x="102" y="127046"/>
                    <a:pt x="102" y="132310"/>
                  </a:cubicBezTo>
                  <a:cubicBezTo>
                    <a:pt x="102" y="138560"/>
                    <a:pt x="7011" y="142672"/>
                    <a:pt x="17639" y="142672"/>
                  </a:cubicBezTo>
                  <a:cubicBezTo>
                    <a:pt x="28267" y="142672"/>
                    <a:pt x="48992" y="136751"/>
                    <a:pt x="54483" y="116684"/>
                  </a:cubicBezTo>
                  <a:lnTo>
                    <a:pt x="70425" y="57799"/>
                  </a:lnTo>
                  <a:cubicBezTo>
                    <a:pt x="70957" y="55990"/>
                    <a:pt x="71311" y="54509"/>
                    <a:pt x="71311" y="52042"/>
                  </a:cubicBezTo>
                  <a:cubicBezTo>
                    <a:pt x="71311" y="42995"/>
                    <a:pt x="62986" y="36581"/>
                    <a:pt x="52357" y="36581"/>
                  </a:cubicBezTo>
                  <a:cubicBezTo>
                    <a:pt x="32695" y="36581"/>
                    <a:pt x="21359" y="59444"/>
                    <a:pt x="21359" y="61747"/>
                  </a:cubicBezTo>
                  <a:cubicBezTo>
                    <a:pt x="21359" y="63885"/>
                    <a:pt x="23839" y="63885"/>
                    <a:pt x="24370" y="63885"/>
                  </a:cubicBezTo>
                  <a:cubicBezTo>
                    <a:pt x="26496" y="63885"/>
                    <a:pt x="26673" y="63391"/>
                    <a:pt x="27913" y="60924"/>
                  </a:cubicBezTo>
                  <a:cubicBezTo>
                    <a:pt x="32341" y="51384"/>
                    <a:pt x="41552" y="41186"/>
                    <a:pt x="51826" y="41186"/>
                  </a:cubicBezTo>
                  <a:cubicBezTo>
                    <a:pt x="56254" y="41186"/>
                    <a:pt x="57849" y="43982"/>
                    <a:pt x="57849" y="49246"/>
                  </a:cubicBezTo>
                  <a:cubicBezTo>
                    <a:pt x="57849" y="51055"/>
                    <a:pt x="57494" y="53358"/>
                    <a:pt x="57317" y="54180"/>
                  </a:cubicBezTo>
                  <a:lnTo>
                    <a:pt x="40312" y="117177"/>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34073FC2-BB63-646A-B6F1-FD3CB2DBA8AF}"/>
                </a:ext>
              </a:extLst>
            </p:cNvPr>
            <p:cNvSpPr/>
            <p:nvPr>
              <p:custDataLst>
                <p:tags r:id="rId86"/>
              </p:custDataLst>
            </p:nvPr>
          </p:nvSpPr>
          <p:spPr>
            <a:xfrm>
              <a:off x="5252495" y="3844116"/>
              <a:ext cx="34668" cy="234975"/>
            </a:xfrm>
            <a:custGeom>
              <a:avLst/>
              <a:gdLst>
                <a:gd name="connsiteX0" fmla="*/ 34775 w 34668"/>
                <a:gd name="connsiteY0" fmla="*/ 63 h 234975"/>
                <a:gd name="connsiteX1" fmla="*/ 107 w 34668"/>
                <a:gd name="connsiteY1" fmla="*/ 63 h 234975"/>
                <a:gd name="connsiteX2" fmla="*/ 107 w 34668"/>
                <a:gd name="connsiteY2" fmla="*/ 9462 h 234975"/>
                <a:gd name="connsiteX3" fmla="*/ 24653 w 34668"/>
                <a:gd name="connsiteY3" fmla="*/ 9462 h 234975"/>
                <a:gd name="connsiteX4" fmla="*/ 24653 w 34668"/>
                <a:gd name="connsiteY4" fmla="*/ 225640 h 234975"/>
                <a:gd name="connsiteX5" fmla="*/ 107 w 34668"/>
                <a:gd name="connsiteY5" fmla="*/ 225640 h 234975"/>
                <a:gd name="connsiteX6" fmla="*/ 107 w 34668"/>
                <a:gd name="connsiteY6" fmla="*/ 235039 h 234975"/>
                <a:gd name="connsiteX7" fmla="*/ 34775 w 34668"/>
                <a:gd name="connsiteY7" fmla="*/ 235039 h 234975"/>
                <a:gd name="connsiteX8" fmla="*/ 34775 w 34668"/>
                <a:gd name="connsiteY8" fmla="*/ 63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8" h="234975">
                  <a:moveTo>
                    <a:pt x="34775" y="63"/>
                  </a:moveTo>
                  <a:lnTo>
                    <a:pt x="107" y="63"/>
                  </a:lnTo>
                  <a:lnTo>
                    <a:pt x="107" y="9462"/>
                  </a:lnTo>
                  <a:lnTo>
                    <a:pt x="24653" y="9462"/>
                  </a:lnTo>
                  <a:lnTo>
                    <a:pt x="24653" y="225640"/>
                  </a:lnTo>
                  <a:lnTo>
                    <a:pt x="107" y="225640"/>
                  </a:lnTo>
                  <a:lnTo>
                    <a:pt x="107" y="235039"/>
                  </a:lnTo>
                  <a:lnTo>
                    <a:pt x="34775" y="235039"/>
                  </a:lnTo>
                  <a:lnTo>
                    <a:pt x="34775" y="63"/>
                  </a:lnTo>
                  <a:close/>
                </a:path>
              </a:pathLst>
            </a:custGeom>
            <a:solidFill>
              <a:srgbClr val="000000"/>
            </a:solidFill>
            <a:ln w="25400" cap="flat">
              <a:noFill/>
              <a:prstDash val="solid"/>
              <a:miter/>
            </a:ln>
          </p:spPr>
          <p:txBody>
            <a:bodyPr rtlCol="0" anchor="ctr"/>
            <a:lstStyle/>
            <a:p>
              <a:endParaRPr lang="en-CN"/>
            </a:p>
          </p:txBody>
        </p:sp>
      </p:grpSp>
      <p:grpSp>
        <p:nvGrpSpPr>
          <p:cNvPr id="18501" name="Group 18500" descr="\documentclass{article}&#10;\usepackage{amsmath, amsfonts , amssymb, bm}&#10;\pagestyle{empty}&#10;\begin{document}&#10;&#10;$\bm{s}_j$&#10;&#10;&#10;\end{document}" title="IguanaTex Vector Display">
            <a:extLst>
              <a:ext uri="{FF2B5EF4-FFF2-40B4-BE49-F238E27FC236}">
                <a16:creationId xmlns:a16="http://schemas.microsoft.com/office/drawing/2014/main" id="{7D033846-6197-CC00-F5BF-DE622E28C114}"/>
              </a:ext>
            </a:extLst>
          </p:cNvPr>
          <p:cNvGrpSpPr>
            <a:grpSpLocks noChangeAspect="1"/>
          </p:cNvGrpSpPr>
          <p:nvPr>
            <p:custDataLst>
              <p:tags r:id="rId4"/>
            </p:custDataLst>
          </p:nvPr>
        </p:nvGrpSpPr>
        <p:grpSpPr>
          <a:xfrm>
            <a:off x="9710098" y="2943754"/>
            <a:ext cx="197771" cy="188471"/>
            <a:chOff x="4502917" y="4019842"/>
            <a:chExt cx="197771" cy="188471"/>
          </a:xfrm>
        </p:grpSpPr>
        <p:sp>
          <p:nvSpPr>
            <p:cNvPr id="18499" name="Freeform 18498">
              <a:extLst>
                <a:ext uri="{FF2B5EF4-FFF2-40B4-BE49-F238E27FC236}">
                  <a16:creationId xmlns:a16="http://schemas.microsoft.com/office/drawing/2014/main" id="{9F2C5132-A09C-2B5E-B6E7-D5361D3BB2D7}"/>
                </a:ext>
              </a:extLst>
            </p:cNvPr>
            <p:cNvSpPr/>
            <p:nvPr>
              <p:custDataLst>
                <p:tags r:id="rId76"/>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AED81C0E-03D6-1481-8DF6-65EC226EEF09}"/>
                </a:ext>
              </a:extLst>
            </p:cNvPr>
            <p:cNvSpPr/>
            <p:nvPr>
              <p:custDataLst>
                <p:tags r:id="rId77"/>
              </p:custDataLst>
            </p:nvPr>
          </p:nvSpPr>
          <p:spPr>
            <a:xfrm>
              <a:off x="4622926" y="4054737"/>
              <a:ext cx="77762" cy="153576"/>
            </a:xfrm>
            <a:custGeom>
              <a:avLst/>
              <a:gdLst>
                <a:gd name="connsiteX0" fmla="*/ 77845 w 77762"/>
                <a:gd name="connsiteY0" fmla="*/ 6795 h 153576"/>
                <a:gd name="connsiteX1" fmla="*/ 70759 w 77762"/>
                <a:gd name="connsiteY1" fmla="*/ 64 h 153576"/>
                <a:gd name="connsiteX2" fmla="*/ 60840 w 77762"/>
                <a:gd name="connsiteY2" fmla="*/ 9807 h 153576"/>
                <a:gd name="connsiteX3" fmla="*/ 67925 w 77762"/>
                <a:gd name="connsiteY3" fmla="*/ 16538 h 153576"/>
                <a:gd name="connsiteX4" fmla="*/ 77845 w 77762"/>
                <a:gd name="connsiteY4" fmla="*/ 6795 h 153576"/>
                <a:gd name="connsiteX5" fmla="*/ 40292 w 77762"/>
                <a:gd name="connsiteY5" fmla="*/ 126185 h 153576"/>
                <a:gd name="connsiteX6" fmla="*/ 17441 w 77762"/>
                <a:gd name="connsiteY6" fmla="*/ 148681 h 153576"/>
                <a:gd name="connsiteX7" fmla="*/ 11064 w 77762"/>
                <a:gd name="connsiteY7" fmla="*/ 147618 h 153576"/>
                <a:gd name="connsiteX8" fmla="*/ 17087 w 77762"/>
                <a:gd name="connsiteY8" fmla="*/ 138584 h 153576"/>
                <a:gd name="connsiteX9" fmla="*/ 10179 w 77762"/>
                <a:gd name="connsiteY9" fmla="*/ 132030 h 153576"/>
                <a:gd name="connsiteX10" fmla="*/ 82 w 77762"/>
                <a:gd name="connsiteY10" fmla="*/ 142481 h 153576"/>
                <a:gd name="connsiteX11" fmla="*/ 17618 w 77762"/>
                <a:gd name="connsiteY11" fmla="*/ 153641 h 153576"/>
                <a:gd name="connsiteX12" fmla="*/ 54463 w 77762"/>
                <a:gd name="connsiteY12" fmla="*/ 125653 h 153576"/>
                <a:gd name="connsiteX13" fmla="*/ 70405 w 77762"/>
                <a:gd name="connsiteY13" fmla="*/ 62239 h 153576"/>
                <a:gd name="connsiteX14" fmla="*/ 71291 w 77762"/>
                <a:gd name="connsiteY14" fmla="*/ 56039 h 153576"/>
                <a:gd name="connsiteX15" fmla="*/ 52337 w 77762"/>
                <a:gd name="connsiteY15" fmla="*/ 39388 h 153576"/>
                <a:gd name="connsiteX16" fmla="*/ 21338 w 77762"/>
                <a:gd name="connsiteY16" fmla="*/ 66490 h 153576"/>
                <a:gd name="connsiteX17" fmla="*/ 24350 w 77762"/>
                <a:gd name="connsiteY17" fmla="*/ 68793 h 153576"/>
                <a:gd name="connsiteX18" fmla="*/ 27892 w 77762"/>
                <a:gd name="connsiteY18" fmla="*/ 65604 h 153576"/>
                <a:gd name="connsiteX19" fmla="*/ 51806 w 77762"/>
                <a:gd name="connsiteY19" fmla="*/ 44348 h 153576"/>
                <a:gd name="connsiteX20" fmla="*/ 57828 w 77762"/>
                <a:gd name="connsiteY20" fmla="*/ 53028 h 153576"/>
                <a:gd name="connsiteX21" fmla="*/ 57297 w 77762"/>
                <a:gd name="connsiteY21" fmla="*/ 58342 h 153576"/>
                <a:gd name="connsiteX22" fmla="*/ 40292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5" y="6795"/>
                  </a:moveTo>
                  <a:cubicBezTo>
                    <a:pt x="77845" y="3784"/>
                    <a:pt x="75542" y="64"/>
                    <a:pt x="70759" y="64"/>
                  </a:cubicBezTo>
                  <a:cubicBezTo>
                    <a:pt x="65622" y="64"/>
                    <a:pt x="60840" y="5024"/>
                    <a:pt x="60840" y="9807"/>
                  </a:cubicBezTo>
                  <a:cubicBezTo>
                    <a:pt x="60840" y="12641"/>
                    <a:pt x="62965" y="16538"/>
                    <a:pt x="67925" y="16538"/>
                  </a:cubicBezTo>
                  <a:cubicBezTo>
                    <a:pt x="72708" y="16538"/>
                    <a:pt x="77845" y="11932"/>
                    <a:pt x="77845" y="6795"/>
                  </a:cubicBezTo>
                  <a:close/>
                  <a:moveTo>
                    <a:pt x="40292" y="126185"/>
                  </a:moveTo>
                  <a:cubicBezTo>
                    <a:pt x="37281" y="138407"/>
                    <a:pt x="27892" y="148681"/>
                    <a:pt x="17441" y="148681"/>
                  </a:cubicBezTo>
                  <a:cubicBezTo>
                    <a:pt x="15139" y="148681"/>
                    <a:pt x="13013" y="148327"/>
                    <a:pt x="11064" y="147618"/>
                  </a:cubicBezTo>
                  <a:cubicBezTo>
                    <a:pt x="15670" y="145493"/>
                    <a:pt x="17087" y="141241"/>
                    <a:pt x="17087" y="138584"/>
                  </a:cubicBezTo>
                  <a:cubicBezTo>
                    <a:pt x="17087" y="134333"/>
                    <a:pt x="13721" y="132030"/>
                    <a:pt x="10179" y="132030"/>
                  </a:cubicBezTo>
                  <a:cubicBezTo>
                    <a:pt x="4688" y="132030"/>
                    <a:pt x="82" y="136813"/>
                    <a:pt x="82" y="142481"/>
                  </a:cubicBezTo>
                  <a:cubicBezTo>
                    <a:pt x="82" y="149213"/>
                    <a:pt x="6990" y="153641"/>
                    <a:pt x="17618" y="153641"/>
                  </a:cubicBezTo>
                  <a:cubicBezTo>
                    <a:pt x="28247" y="153641"/>
                    <a:pt x="48971" y="147264"/>
                    <a:pt x="54463" y="125653"/>
                  </a:cubicBezTo>
                  <a:lnTo>
                    <a:pt x="70405" y="62239"/>
                  </a:lnTo>
                  <a:cubicBezTo>
                    <a:pt x="70936" y="60290"/>
                    <a:pt x="71291" y="58696"/>
                    <a:pt x="71291" y="56039"/>
                  </a:cubicBezTo>
                  <a:cubicBezTo>
                    <a:pt x="71291" y="46297"/>
                    <a:pt x="62965" y="39388"/>
                    <a:pt x="52337" y="39388"/>
                  </a:cubicBezTo>
                  <a:cubicBezTo>
                    <a:pt x="32675" y="39388"/>
                    <a:pt x="21338" y="64010"/>
                    <a:pt x="21338" y="66490"/>
                  </a:cubicBezTo>
                  <a:cubicBezTo>
                    <a:pt x="21338" y="68793"/>
                    <a:pt x="23818" y="68793"/>
                    <a:pt x="24350" y="68793"/>
                  </a:cubicBezTo>
                  <a:cubicBezTo>
                    <a:pt x="26475" y="68793"/>
                    <a:pt x="26652" y="68262"/>
                    <a:pt x="27892" y="65604"/>
                  </a:cubicBezTo>
                  <a:cubicBezTo>
                    <a:pt x="32321" y="55331"/>
                    <a:pt x="41532" y="44348"/>
                    <a:pt x="51806" y="44348"/>
                  </a:cubicBezTo>
                  <a:cubicBezTo>
                    <a:pt x="56234" y="44348"/>
                    <a:pt x="57828" y="47359"/>
                    <a:pt x="57828" y="53028"/>
                  </a:cubicBezTo>
                  <a:cubicBezTo>
                    <a:pt x="57828" y="54976"/>
                    <a:pt x="57474" y="57456"/>
                    <a:pt x="57297" y="58342"/>
                  </a:cubicBezTo>
                  <a:lnTo>
                    <a:pt x="40292" y="126185"/>
                  </a:lnTo>
                  <a:close/>
                </a:path>
              </a:pathLst>
            </a:custGeom>
            <a:solidFill>
              <a:srgbClr val="000000"/>
            </a:solidFill>
            <a:ln w="25400" cap="flat">
              <a:noFill/>
              <a:prstDash val="solid"/>
              <a:miter/>
            </a:ln>
          </p:spPr>
          <p:txBody>
            <a:bodyPr rtlCol="0" anchor="ctr"/>
            <a:lstStyle/>
            <a:p>
              <a:endParaRPr lang="en-CN"/>
            </a:p>
          </p:txBody>
        </p:sp>
      </p:grpSp>
      <p:grpSp>
        <p:nvGrpSpPr>
          <p:cNvPr id="18532" name="Group 18531" descr="\documentclass{article}&#10;\usepackage{amsmath, amsfonts , amssymb, bm}&#10;\pagestyle{empty}&#10;\begin{document}&#10;&#10;&#10;\begin{equation*}&#10;    \bm{s}_j=\sum_{i=1}^{j-1}\bm{h}_iP(y_i=1|\bm{h}_i,\bm{s}_i,\bm{d})&#10;\end{equation*}&#10;&#10;\end{document}" title="IguanaTex Vector Display">
            <a:extLst>
              <a:ext uri="{FF2B5EF4-FFF2-40B4-BE49-F238E27FC236}">
                <a16:creationId xmlns:a16="http://schemas.microsoft.com/office/drawing/2014/main" id="{6AC0DA90-CA01-539D-BBAD-36EBAD44F35A}"/>
              </a:ext>
            </a:extLst>
          </p:cNvPr>
          <p:cNvGrpSpPr>
            <a:grpSpLocks noChangeAspect="1"/>
          </p:cNvGrpSpPr>
          <p:nvPr>
            <p:custDataLst>
              <p:tags r:id="rId5"/>
            </p:custDataLst>
          </p:nvPr>
        </p:nvGrpSpPr>
        <p:grpSpPr>
          <a:xfrm>
            <a:off x="4192220" y="3704228"/>
            <a:ext cx="3162575" cy="746220"/>
            <a:chOff x="6840651" y="4184425"/>
            <a:chExt cx="3162575" cy="746220"/>
          </a:xfrm>
        </p:grpSpPr>
        <p:sp>
          <p:nvSpPr>
            <p:cNvPr id="18505" name="Freeform 18504">
              <a:extLst>
                <a:ext uri="{FF2B5EF4-FFF2-40B4-BE49-F238E27FC236}">
                  <a16:creationId xmlns:a16="http://schemas.microsoft.com/office/drawing/2014/main" id="{A9EAE78A-0E71-B1BA-5DD0-0C7237AB3859}"/>
                </a:ext>
              </a:extLst>
            </p:cNvPr>
            <p:cNvSpPr/>
            <p:nvPr>
              <p:custDataLst>
                <p:tags r:id="rId49"/>
              </p:custDataLst>
            </p:nvPr>
          </p:nvSpPr>
          <p:spPr>
            <a:xfrm>
              <a:off x="6840651" y="4515929"/>
              <a:ext cx="105193" cy="116403"/>
            </a:xfrm>
            <a:custGeom>
              <a:avLst/>
              <a:gdLst>
                <a:gd name="connsiteX0" fmla="*/ 89798 w 105193"/>
                <a:gd name="connsiteY0" fmla="*/ 14759 h 116403"/>
                <a:gd name="connsiteX1" fmla="*/ 79254 w 105193"/>
                <a:gd name="connsiteY1" fmla="*/ 29183 h 116403"/>
                <a:gd name="connsiteX2" fmla="*/ 90049 w 105193"/>
                <a:gd name="connsiteY2" fmla="*/ 39558 h 116403"/>
                <a:gd name="connsiteX3" fmla="*/ 105364 w 105193"/>
                <a:gd name="connsiteY3" fmla="*/ 22351 h 116403"/>
                <a:gd name="connsiteX4" fmla="*/ 69462 w 105193"/>
                <a:gd name="connsiteY4" fmla="*/ 82 h 116403"/>
                <a:gd name="connsiteX5" fmla="*/ 36574 w 105193"/>
                <a:gd name="connsiteY5" fmla="*/ 9445 h 116403"/>
                <a:gd name="connsiteX6" fmla="*/ 21259 w 105193"/>
                <a:gd name="connsiteY6" fmla="*/ 39052 h 116403"/>
                <a:gd name="connsiteX7" fmla="*/ 30297 w 105193"/>
                <a:gd name="connsiteY7" fmla="*/ 58284 h 116403"/>
                <a:gd name="connsiteX8" fmla="*/ 58667 w 105193"/>
                <a:gd name="connsiteY8" fmla="*/ 67900 h 116403"/>
                <a:gd name="connsiteX9" fmla="*/ 81262 w 105193"/>
                <a:gd name="connsiteY9" fmla="*/ 83336 h 116403"/>
                <a:gd name="connsiteX10" fmla="*/ 43854 w 105193"/>
                <a:gd name="connsiteY10" fmla="*/ 107376 h 116403"/>
                <a:gd name="connsiteX11" fmla="*/ 16740 w 105193"/>
                <a:gd name="connsiteY11" fmla="*/ 100797 h 116403"/>
                <a:gd name="connsiteX12" fmla="*/ 30548 w 105193"/>
                <a:gd name="connsiteY12" fmla="*/ 83336 h 116403"/>
                <a:gd name="connsiteX13" fmla="*/ 18246 w 105193"/>
                <a:gd name="connsiteY13" fmla="*/ 71696 h 116403"/>
                <a:gd name="connsiteX14" fmla="*/ 170 w 105193"/>
                <a:gd name="connsiteY14" fmla="*/ 91434 h 116403"/>
                <a:gd name="connsiteX15" fmla="*/ 43352 w 105193"/>
                <a:gd name="connsiteY15" fmla="*/ 116486 h 116403"/>
                <a:gd name="connsiteX16" fmla="*/ 100594 w 105193"/>
                <a:gd name="connsiteY16" fmla="*/ 72961 h 116403"/>
                <a:gd name="connsiteX17" fmla="*/ 90551 w 105193"/>
                <a:gd name="connsiteY17" fmla="*/ 52464 h 116403"/>
                <a:gd name="connsiteX18" fmla="*/ 64441 w 105193"/>
                <a:gd name="connsiteY18" fmla="*/ 42342 h 116403"/>
                <a:gd name="connsiteX19" fmla="*/ 40842 w 105193"/>
                <a:gd name="connsiteY19" fmla="*/ 28677 h 116403"/>
                <a:gd name="connsiteX20" fmla="*/ 68960 w 105193"/>
                <a:gd name="connsiteY20" fmla="*/ 9192 h 116403"/>
                <a:gd name="connsiteX21" fmla="*/ 89798 w 105193"/>
                <a:gd name="connsiteY21" fmla="*/ 1475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193" h="116403">
                  <a:moveTo>
                    <a:pt x="89798" y="14759"/>
                  </a:moveTo>
                  <a:cubicBezTo>
                    <a:pt x="81513" y="18049"/>
                    <a:pt x="79254" y="25640"/>
                    <a:pt x="79254" y="29183"/>
                  </a:cubicBezTo>
                  <a:cubicBezTo>
                    <a:pt x="79254" y="35762"/>
                    <a:pt x="84526" y="39558"/>
                    <a:pt x="90049" y="39558"/>
                  </a:cubicBezTo>
                  <a:cubicBezTo>
                    <a:pt x="96074" y="39558"/>
                    <a:pt x="105364" y="34497"/>
                    <a:pt x="105364" y="22351"/>
                  </a:cubicBezTo>
                  <a:cubicBezTo>
                    <a:pt x="105364" y="8939"/>
                    <a:pt x="92058" y="82"/>
                    <a:pt x="69462" y="82"/>
                  </a:cubicBezTo>
                  <a:cubicBezTo>
                    <a:pt x="62182" y="82"/>
                    <a:pt x="48122" y="588"/>
                    <a:pt x="36574" y="9445"/>
                  </a:cubicBezTo>
                  <a:cubicBezTo>
                    <a:pt x="25276" y="18049"/>
                    <a:pt x="21259" y="32726"/>
                    <a:pt x="21259" y="39052"/>
                  </a:cubicBezTo>
                  <a:cubicBezTo>
                    <a:pt x="21259" y="46644"/>
                    <a:pt x="24774" y="53729"/>
                    <a:pt x="30297" y="58284"/>
                  </a:cubicBezTo>
                  <a:cubicBezTo>
                    <a:pt x="37327" y="63851"/>
                    <a:pt x="41595" y="64610"/>
                    <a:pt x="58667" y="67900"/>
                  </a:cubicBezTo>
                  <a:cubicBezTo>
                    <a:pt x="66199" y="69165"/>
                    <a:pt x="81262" y="71949"/>
                    <a:pt x="81262" y="83336"/>
                  </a:cubicBezTo>
                  <a:cubicBezTo>
                    <a:pt x="81262" y="84348"/>
                    <a:pt x="81262" y="107376"/>
                    <a:pt x="43854" y="107376"/>
                  </a:cubicBezTo>
                  <a:cubicBezTo>
                    <a:pt x="31552" y="107376"/>
                    <a:pt x="22263" y="104845"/>
                    <a:pt x="16740" y="100797"/>
                  </a:cubicBezTo>
                  <a:cubicBezTo>
                    <a:pt x="25276" y="98266"/>
                    <a:pt x="30548" y="90928"/>
                    <a:pt x="30548" y="83336"/>
                  </a:cubicBezTo>
                  <a:cubicBezTo>
                    <a:pt x="30548" y="74226"/>
                    <a:pt x="23267" y="71696"/>
                    <a:pt x="18246" y="71696"/>
                  </a:cubicBezTo>
                  <a:cubicBezTo>
                    <a:pt x="9710" y="71696"/>
                    <a:pt x="170" y="78781"/>
                    <a:pt x="170" y="91434"/>
                  </a:cubicBezTo>
                  <a:cubicBezTo>
                    <a:pt x="170" y="107882"/>
                    <a:pt x="17744" y="116486"/>
                    <a:pt x="43352" y="116486"/>
                  </a:cubicBezTo>
                  <a:cubicBezTo>
                    <a:pt x="100594" y="116486"/>
                    <a:pt x="100594" y="73214"/>
                    <a:pt x="100594" y="72961"/>
                  </a:cubicBezTo>
                  <a:cubicBezTo>
                    <a:pt x="100594" y="64357"/>
                    <a:pt x="96326" y="57525"/>
                    <a:pt x="90551" y="52464"/>
                  </a:cubicBezTo>
                  <a:cubicBezTo>
                    <a:pt x="82768" y="45631"/>
                    <a:pt x="73228" y="43860"/>
                    <a:pt x="64441" y="42342"/>
                  </a:cubicBezTo>
                  <a:cubicBezTo>
                    <a:pt x="50633" y="39811"/>
                    <a:pt x="40842" y="38040"/>
                    <a:pt x="40842" y="28677"/>
                  </a:cubicBezTo>
                  <a:cubicBezTo>
                    <a:pt x="40842" y="28171"/>
                    <a:pt x="40842" y="9192"/>
                    <a:pt x="68960" y="9192"/>
                  </a:cubicBezTo>
                  <a:cubicBezTo>
                    <a:pt x="73981" y="9192"/>
                    <a:pt x="83019" y="9698"/>
                    <a:pt x="89798" y="14759"/>
                  </a:cubicBezTo>
                  <a:close/>
                </a:path>
              </a:pathLst>
            </a:custGeom>
            <a:solidFill>
              <a:srgbClr val="000000"/>
            </a:solidFill>
            <a:ln w="252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1FB6666E-7509-DDE8-CA1D-608BC8753560}"/>
                </a:ext>
              </a:extLst>
            </p:cNvPr>
            <p:cNvSpPr/>
            <p:nvPr>
              <p:custDataLst>
                <p:tags r:id="rId50"/>
              </p:custDataLst>
            </p:nvPr>
          </p:nvSpPr>
          <p:spPr>
            <a:xfrm>
              <a:off x="6959716" y="4550824"/>
              <a:ext cx="77150" cy="153576"/>
            </a:xfrm>
            <a:custGeom>
              <a:avLst/>
              <a:gdLst>
                <a:gd name="connsiteX0" fmla="*/ 77326 w 77150"/>
                <a:gd name="connsiteY0" fmla="*/ 6815 h 153576"/>
                <a:gd name="connsiteX1" fmla="*/ 70296 w 77150"/>
                <a:gd name="connsiteY1" fmla="*/ 84 h 153576"/>
                <a:gd name="connsiteX2" fmla="*/ 60455 w 77150"/>
                <a:gd name="connsiteY2" fmla="*/ 9826 h 153576"/>
                <a:gd name="connsiteX3" fmla="*/ 67484 w 77150"/>
                <a:gd name="connsiteY3" fmla="*/ 16557 h 153576"/>
                <a:gd name="connsiteX4" fmla="*/ 77326 w 77150"/>
                <a:gd name="connsiteY4" fmla="*/ 6815 h 153576"/>
                <a:gd name="connsiteX5" fmla="*/ 40069 w 77150"/>
                <a:gd name="connsiteY5" fmla="*/ 126204 h 153576"/>
                <a:gd name="connsiteX6" fmla="*/ 17398 w 77150"/>
                <a:gd name="connsiteY6" fmla="*/ 148701 h 153576"/>
                <a:gd name="connsiteX7" fmla="*/ 11071 w 77150"/>
                <a:gd name="connsiteY7" fmla="*/ 147638 h 153576"/>
                <a:gd name="connsiteX8" fmla="*/ 17047 w 77150"/>
                <a:gd name="connsiteY8" fmla="*/ 138604 h 153576"/>
                <a:gd name="connsiteX9" fmla="*/ 10193 w 77150"/>
                <a:gd name="connsiteY9" fmla="*/ 132050 h 153576"/>
                <a:gd name="connsiteX10" fmla="*/ 175 w 77150"/>
                <a:gd name="connsiteY10" fmla="*/ 142501 h 153576"/>
                <a:gd name="connsiteX11" fmla="*/ 17574 w 77150"/>
                <a:gd name="connsiteY11" fmla="*/ 153660 h 153576"/>
                <a:gd name="connsiteX12" fmla="*/ 54128 w 77150"/>
                <a:gd name="connsiteY12" fmla="*/ 125673 h 153576"/>
                <a:gd name="connsiteX13" fmla="*/ 69945 w 77150"/>
                <a:gd name="connsiteY13" fmla="*/ 62258 h 153576"/>
                <a:gd name="connsiteX14" fmla="*/ 70823 w 77150"/>
                <a:gd name="connsiteY14" fmla="*/ 56059 h 153576"/>
                <a:gd name="connsiteX15" fmla="*/ 52019 w 77150"/>
                <a:gd name="connsiteY15" fmla="*/ 39408 h 153576"/>
                <a:gd name="connsiteX16" fmla="*/ 21264 w 77150"/>
                <a:gd name="connsiteY16" fmla="*/ 66510 h 153576"/>
                <a:gd name="connsiteX17" fmla="*/ 24252 w 77150"/>
                <a:gd name="connsiteY17" fmla="*/ 68812 h 153576"/>
                <a:gd name="connsiteX18" fmla="*/ 27767 w 77150"/>
                <a:gd name="connsiteY18" fmla="*/ 65624 h 153576"/>
                <a:gd name="connsiteX19" fmla="*/ 51492 w 77150"/>
                <a:gd name="connsiteY19" fmla="*/ 44368 h 153576"/>
                <a:gd name="connsiteX20" fmla="*/ 57467 w 77150"/>
                <a:gd name="connsiteY20" fmla="*/ 53047 h 153576"/>
                <a:gd name="connsiteX21" fmla="*/ 56940 w 77150"/>
                <a:gd name="connsiteY21" fmla="*/ 58361 h 153576"/>
                <a:gd name="connsiteX22" fmla="*/ 40069 w 77150"/>
                <a:gd name="connsiteY22" fmla="*/ 12620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50" h="153576">
                  <a:moveTo>
                    <a:pt x="77326" y="6815"/>
                  </a:moveTo>
                  <a:cubicBezTo>
                    <a:pt x="77326" y="3804"/>
                    <a:pt x="75041" y="84"/>
                    <a:pt x="70296" y="84"/>
                  </a:cubicBezTo>
                  <a:cubicBezTo>
                    <a:pt x="65200" y="84"/>
                    <a:pt x="60455" y="5044"/>
                    <a:pt x="60455" y="9826"/>
                  </a:cubicBezTo>
                  <a:cubicBezTo>
                    <a:pt x="60455" y="12660"/>
                    <a:pt x="62563" y="16557"/>
                    <a:pt x="67484" y="16557"/>
                  </a:cubicBezTo>
                  <a:cubicBezTo>
                    <a:pt x="72229" y="16557"/>
                    <a:pt x="77326" y="11952"/>
                    <a:pt x="77326" y="6815"/>
                  </a:cubicBezTo>
                  <a:close/>
                  <a:moveTo>
                    <a:pt x="40069" y="126204"/>
                  </a:moveTo>
                  <a:cubicBezTo>
                    <a:pt x="37081" y="138427"/>
                    <a:pt x="27767" y="148701"/>
                    <a:pt x="17398" y="148701"/>
                  </a:cubicBezTo>
                  <a:cubicBezTo>
                    <a:pt x="15113" y="148701"/>
                    <a:pt x="13004" y="148346"/>
                    <a:pt x="11071" y="147638"/>
                  </a:cubicBezTo>
                  <a:cubicBezTo>
                    <a:pt x="15641" y="145512"/>
                    <a:pt x="17047" y="141261"/>
                    <a:pt x="17047" y="138604"/>
                  </a:cubicBezTo>
                  <a:cubicBezTo>
                    <a:pt x="17047" y="134353"/>
                    <a:pt x="13707" y="132050"/>
                    <a:pt x="10193" y="132050"/>
                  </a:cubicBezTo>
                  <a:cubicBezTo>
                    <a:pt x="4745" y="132050"/>
                    <a:pt x="175" y="136833"/>
                    <a:pt x="175" y="142501"/>
                  </a:cubicBezTo>
                  <a:cubicBezTo>
                    <a:pt x="175" y="149232"/>
                    <a:pt x="7029" y="153660"/>
                    <a:pt x="17574" y="153660"/>
                  </a:cubicBezTo>
                  <a:cubicBezTo>
                    <a:pt x="28118" y="153660"/>
                    <a:pt x="48680" y="147284"/>
                    <a:pt x="54128" y="125673"/>
                  </a:cubicBezTo>
                  <a:lnTo>
                    <a:pt x="69945" y="62258"/>
                  </a:lnTo>
                  <a:cubicBezTo>
                    <a:pt x="70472" y="60310"/>
                    <a:pt x="70823" y="58716"/>
                    <a:pt x="70823" y="56059"/>
                  </a:cubicBezTo>
                  <a:cubicBezTo>
                    <a:pt x="70823" y="46316"/>
                    <a:pt x="62563" y="39408"/>
                    <a:pt x="52019" y="39408"/>
                  </a:cubicBezTo>
                  <a:cubicBezTo>
                    <a:pt x="32512" y="39408"/>
                    <a:pt x="21264" y="64030"/>
                    <a:pt x="21264" y="66510"/>
                  </a:cubicBezTo>
                  <a:cubicBezTo>
                    <a:pt x="21264" y="68812"/>
                    <a:pt x="23725" y="68812"/>
                    <a:pt x="24252" y="68812"/>
                  </a:cubicBezTo>
                  <a:cubicBezTo>
                    <a:pt x="26361" y="68812"/>
                    <a:pt x="26537" y="68281"/>
                    <a:pt x="27767" y="65624"/>
                  </a:cubicBezTo>
                  <a:cubicBezTo>
                    <a:pt x="32160" y="55350"/>
                    <a:pt x="41299" y="44368"/>
                    <a:pt x="51492" y="44368"/>
                  </a:cubicBezTo>
                  <a:cubicBezTo>
                    <a:pt x="55885" y="44368"/>
                    <a:pt x="57467" y="47379"/>
                    <a:pt x="57467" y="53047"/>
                  </a:cubicBezTo>
                  <a:cubicBezTo>
                    <a:pt x="57467" y="54996"/>
                    <a:pt x="57115" y="57476"/>
                    <a:pt x="56940" y="58361"/>
                  </a:cubicBezTo>
                  <a:lnTo>
                    <a:pt x="40069" y="126204"/>
                  </a:lnTo>
                  <a:close/>
                </a:path>
              </a:pathLst>
            </a:custGeom>
            <a:solidFill>
              <a:srgbClr val="000000"/>
            </a:solidFill>
            <a:ln w="2520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AA01BAD7-2472-0BA2-B94D-CC5652B63F21}"/>
                </a:ext>
              </a:extLst>
            </p:cNvPr>
            <p:cNvSpPr/>
            <p:nvPr>
              <p:custDataLst>
                <p:tags r:id="rId51"/>
              </p:custDataLst>
            </p:nvPr>
          </p:nvSpPr>
          <p:spPr>
            <a:xfrm>
              <a:off x="7149297" y="4537438"/>
              <a:ext cx="166953" cy="59213"/>
            </a:xfrm>
            <a:custGeom>
              <a:avLst/>
              <a:gdLst>
                <a:gd name="connsiteX0" fmla="*/ 158600 w 166953"/>
                <a:gd name="connsiteY0" fmla="*/ 10204 h 59213"/>
                <a:gd name="connsiteX1" fmla="*/ 167136 w 166953"/>
                <a:gd name="connsiteY1" fmla="*/ 5143 h 59213"/>
                <a:gd name="connsiteX2" fmla="*/ 158851 w 166953"/>
                <a:gd name="connsiteY2" fmla="*/ 82 h 59213"/>
                <a:gd name="connsiteX3" fmla="*/ 8467 w 166953"/>
                <a:gd name="connsiteY3" fmla="*/ 82 h 59213"/>
                <a:gd name="connsiteX4" fmla="*/ 182 w 166953"/>
                <a:gd name="connsiteY4" fmla="*/ 5143 h 59213"/>
                <a:gd name="connsiteX5" fmla="*/ 8718 w 166953"/>
                <a:gd name="connsiteY5" fmla="*/ 10204 h 59213"/>
                <a:gd name="connsiteX6" fmla="*/ 158600 w 166953"/>
                <a:gd name="connsiteY6" fmla="*/ 10204 h 59213"/>
                <a:gd name="connsiteX7" fmla="*/ 158851 w 166953"/>
                <a:gd name="connsiteY7" fmla="*/ 59296 h 59213"/>
                <a:gd name="connsiteX8" fmla="*/ 167136 w 166953"/>
                <a:gd name="connsiteY8" fmla="*/ 54235 h 59213"/>
                <a:gd name="connsiteX9" fmla="*/ 158600 w 166953"/>
                <a:gd name="connsiteY9" fmla="*/ 49174 h 59213"/>
                <a:gd name="connsiteX10" fmla="*/ 8718 w 166953"/>
                <a:gd name="connsiteY10" fmla="*/ 49174 h 59213"/>
                <a:gd name="connsiteX11" fmla="*/ 182 w 166953"/>
                <a:gd name="connsiteY11" fmla="*/ 54235 h 59213"/>
                <a:gd name="connsiteX12" fmla="*/ 8467 w 166953"/>
                <a:gd name="connsiteY12" fmla="*/ 59296 h 59213"/>
                <a:gd name="connsiteX13" fmla="*/ 158851 w 166953"/>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53" h="59213">
                  <a:moveTo>
                    <a:pt x="158600" y="10204"/>
                  </a:moveTo>
                  <a:cubicBezTo>
                    <a:pt x="162366" y="10204"/>
                    <a:pt x="167136" y="10204"/>
                    <a:pt x="167136" y="5143"/>
                  </a:cubicBezTo>
                  <a:cubicBezTo>
                    <a:pt x="167136" y="82"/>
                    <a:pt x="162366" y="82"/>
                    <a:pt x="158851" y="82"/>
                  </a:cubicBezTo>
                  <a:lnTo>
                    <a:pt x="8467" y="82"/>
                  </a:lnTo>
                  <a:cubicBezTo>
                    <a:pt x="4952" y="82"/>
                    <a:pt x="182" y="82"/>
                    <a:pt x="182" y="5143"/>
                  </a:cubicBezTo>
                  <a:cubicBezTo>
                    <a:pt x="182" y="10204"/>
                    <a:pt x="4952" y="10204"/>
                    <a:pt x="8718" y="10204"/>
                  </a:cubicBezTo>
                  <a:lnTo>
                    <a:pt x="158600" y="10204"/>
                  </a:lnTo>
                  <a:close/>
                  <a:moveTo>
                    <a:pt x="158851" y="59296"/>
                  </a:moveTo>
                  <a:cubicBezTo>
                    <a:pt x="162366" y="59296"/>
                    <a:pt x="167136" y="59296"/>
                    <a:pt x="167136" y="54235"/>
                  </a:cubicBezTo>
                  <a:cubicBezTo>
                    <a:pt x="167136" y="49174"/>
                    <a:pt x="162366" y="49174"/>
                    <a:pt x="158600" y="49174"/>
                  </a:cubicBezTo>
                  <a:lnTo>
                    <a:pt x="8718" y="49174"/>
                  </a:lnTo>
                  <a:cubicBezTo>
                    <a:pt x="4952" y="49174"/>
                    <a:pt x="182" y="49174"/>
                    <a:pt x="182" y="54235"/>
                  </a:cubicBezTo>
                  <a:cubicBezTo>
                    <a:pt x="182" y="59296"/>
                    <a:pt x="4952" y="59296"/>
                    <a:pt x="8467" y="59296"/>
                  </a:cubicBezTo>
                  <a:lnTo>
                    <a:pt x="158851" y="59296"/>
                  </a:lnTo>
                  <a:close/>
                </a:path>
              </a:pathLst>
            </a:custGeom>
            <a:solidFill>
              <a:srgbClr val="000000"/>
            </a:solidFill>
            <a:ln w="25200"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5F2BF4D1-CC3C-2F73-6B1D-8A73DF0A8FC0}"/>
                </a:ext>
              </a:extLst>
            </p:cNvPr>
            <p:cNvSpPr/>
            <p:nvPr>
              <p:custDataLst>
                <p:tags r:id="rId52"/>
              </p:custDataLst>
            </p:nvPr>
          </p:nvSpPr>
          <p:spPr>
            <a:xfrm>
              <a:off x="7406454" y="4184602"/>
              <a:ext cx="77150" cy="153576"/>
            </a:xfrm>
            <a:custGeom>
              <a:avLst/>
              <a:gdLst>
                <a:gd name="connsiteX0" fmla="*/ 77343 w 77150"/>
                <a:gd name="connsiteY0" fmla="*/ 6801 h 153576"/>
                <a:gd name="connsiteX1" fmla="*/ 70314 w 77150"/>
                <a:gd name="connsiteY1" fmla="*/ 69 h 153576"/>
                <a:gd name="connsiteX2" fmla="*/ 60472 w 77150"/>
                <a:gd name="connsiteY2" fmla="*/ 9812 h 153576"/>
                <a:gd name="connsiteX3" fmla="*/ 67502 w 77150"/>
                <a:gd name="connsiteY3" fmla="*/ 16543 h 153576"/>
                <a:gd name="connsiteX4" fmla="*/ 77343 w 77150"/>
                <a:gd name="connsiteY4" fmla="*/ 6801 h 153576"/>
                <a:gd name="connsiteX5" fmla="*/ 40086 w 77150"/>
                <a:gd name="connsiteY5" fmla="*/ 126190 h 153576"/>
                <a:gd name="connsiteX6" fmla="*/ 17416 w 77150"/>
                <a:gd name="connsiteY6" fmla="*/ 148686 h 153576"/>
                <a:gd name="connsiteX7" fmla="*/ 11089 w 77150"/>
                <a:gd name="connsiteY7" fmla="*/ 147623 h 153576"/>
                <a:gd name="connsiteX8" fmla="*/ 17064 w 77150"/>
                <a:gd name="connsiteY8" fmla="*/ 138590 h 153576"/>
                <a:gd name="connsiteX9" fmla="*/ 10210 w 77150"/>
                <a:gd name="connsiteY9" fmla="*/ 132036 h 153576"/>
                <a:gd name="connsiteX10" fmla="*/ 193 w 77150"/>
                <a:gd name="connsiteY10" fmla="*/ 142487 h 153576"/>
                <a:gd name="connsiteX11" fmla="*/ 17591 w 77150"/>
                <a:gd name="connsiteY11" fmla="*/ 153646 h 153576"/>
                <a:gd name="connsiteX12" fmla="*/ 54146 w 77150"/>
                <a:gd name="connsiteY12" fmla="*/ 125659 h 153576"/>
                <a:gd name="connsiteX13" fmla="*/ 69962 w 77150"/>
                <a:gd name="connsiteY13" fmla="*/ 62244 h 153576"/>
                <a:gd name="connsiteX14" fmla="*/ 70841 w 77150"/>
                <a:gd name="connsiteY14" fmla="*/ 56044 h 153576"/>
                <a:gd name="connsiteX15" fmla="*/ 52037 w 77150"/>
                <a:gd name="connsiteY15" fmla="*/ 39393 h 153576"/>
                <a:gd name="connsiteX16" fmla="*/ 21282 w 77150"/>
                <a:gd name="connsiteY16" fmla="*/ 66495 h 153576"/>
                <a:gd name="connsiteX17" fmla="*/ 24270 w 77150"/>
                <a:gd name="connsiteY17" fmla="*/ 68798 h 153576"/>
                <a:gd name="connsiteX18" fmla="*/ 27784 w 77150"/>
                <a:gd name="connsiteY18" fmla="*/ 65610 h 153576"/>
                <a:gd name="connsiteX19" fmla="*/ 51509 w 77150"/>
                <a:gd name="connsiteY19" fmla="*/ 44353 h 153576"/>
                <a:gd name="connsiteX20" fmla="*/ 57485 w 77150"/>
                <a:gd name="connsiteY20" fmla="*/ 53033 h 153576"/>
                <a:gd name="connsiteX21" fmla="*/ 56957 w 77150"/>
                <a:gd name="connsiteY21" fmla="*/ 58347 h 153576"/>
                <a:gd name="connsiteX22" fmla="*/ 40086 w 77150"/>
                <a:gd name="connsiteY22" fmla="*/ 126190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50" h="153576">
                  <a:moveTo>
                    <a:pt x="77343" y="6801"/>
                  </a:moveTo>
                  <a:cubicBezTo>
                    <a:pt x="77343" y="3789"/>
                    <a:pt x="75059" y="69"/>
                    <a:pt x="70314" y="69"/>
                  </a:cubicBezTo>
                  <a:cubicBezTo>
                    <a:pt x="65217" y="69"/>
                    <a:pt x="60472" y="5029"/>
                    <a:pt x="60472" y="9812"/>
                  </a:cubicBezTo>
                  <a:cubicBezTo>
                    <a:pt x="60472" y="12646"/>
                    <a:pt x="62581" y="16543"/>
                    <a:pt x="67502" y="16543"/>
                  </a:cubicBezTo>
                  <a:cubicBezTo>
                    <a:pt x="72247" y="16543"/>
                    <a:pt x="77343" y="11937"/>
                    <a:pt x="77343" y="6801"/>
                  </a:cubicBezTo>
                  <a:close/>
                  <a:moveTo>
                    <a:pt x="40086" y="126190"/>
                  </a:moveTo>
                  <a:cubicBezTo>
                    <a:pt x="37099" y="138412"/>
                    <a:pt x="27784" y="148686"/>
                    <a:pt x="17416" y="148686"/>
                  </a:cubicBezTo>
                  <a:cubicBezTo>
                    <a:pt x="15131" y="148686"/>
                    <a:pt x="13022" y="148332"/>
                    <a:pt x="11089" y="147623"/>
                  </a:cubicBezTo>
                  <a:cubicBezTo>
                    <a:pt x="15658" y="145498"/>
                    <a:pt x="17064" y="141247"/>
                    <a:pt x="17064" y="138590"/>
                  </a:cubicBezTo>
                  <a:cubicBezTo>
                    <a:pt x="17064" y="134338"/>
                    <a:pt x="13725" y="132036"/>
                    <a:pt x="10210" y="132036"/>
                  </a:cubicBezTo>
                  <a:cubicBezTo>
                    <a:pt x="4762" y="132036"/>
                    <a:pt x="193" y="136818"/>
                    <a:pt x="193" y="142487"/>
                  </a:cubicBezTo>
                  <a:cubicBezTo>
                    <a:pt x="193" y="149218"/>
                    <a:pt x="7047" y="153646"/>
                    <a:pt x="17591" y="153646"/>
                  </a:cubicBezTo>
                  <a:cubicBezTo>
                    <a:pt x="28136" y="153646"/>
                    <a:pt x="48698" y="147269"/>
                    <a:pt x="54146" y="125659"/>
                  </a:cubicBezTo>
                  <a:lnTo>
                    <a:pt x="69962" y="62244"/>
                  </a:lnTo>
                  <a:cubicBezTo>
                    <a:pt x="70490" y="60296"/>
                    <a:pt x="70841" y="58701"/>
                    <a:pt x="70841" y="56044"/>
                  </a:cubicBezTo>
                  <a:cubicBezTo>
                    <a:pt x="70841" y="46302"/>
                    <a:pt x="62581" y="39393"/>
                    <a:pt x="52037" y="39393"/>
                  </a:cubicBezTo>
                  <a:cubicBezTo>
                    <a:pt x="32529" y="39393"/>
                    <a:pt x="21282" y="64015"/>
                    <a:pt x="21282" y="66495"/>
                  </a:cubicBezTo>
                  <a:cubicBezTo>
                    <a:pt x="21282" y="68798"/>
                    <a:pt x="23742" y="68798"/>
                    <a:pt x="24270" y="68798"/>
                  </a:cubicBezTo>
                  <a:cubicBezTo>
                    <a:pt x="26379" y="68798"/>
                    <a:pt x="26554" y="68267"/>
                    <a:pt x="27784" y="65610"/>
                  </a:cubicBezTo>
                  <a:cubicBezTo>
                    <a:pt x="32178" y="55336"/>
                    <a:pt x="41316" y="44353"/>
                    <a:pt x="51509" y="44353"/>
                  </a:cubicBezTo>
                  <a:cubicBezTo>
                    <a:pt x="55903" y="44353"/>
                    <a:pt x="57485" y="47365"/>
                    <a:pt x="57485" y="53033"/>
                  </a:cubicBezTo>
                  <a:cubicBezTo>
                    <a:pt x="57485" y="54981"/>
                    <a:pt x="57133" y="57461"/>
                    <a:pt x="56957" y="58347"/>
                  </a:cubicBezTo>
                  <a:lnTo>
                    <a:pt x="40086" y="126190"/>
                  </a:lnTo>
                  <a:close/>
                </a:path>
              </a:pathLst>
            </a:custGeom>
            <a:solidFill>
              <a:srgbClr val="000000"/>
            </a:solidFill>
            <a:ln w="2520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8B6B3AA9-A444-EF6C-A268-49BD7BC5090F}"/>
                </a:ext>
              </a:extLst>
            </p:cNvPr>
            <p:cNvSpPr/>
            <p:nvPr>
              <p:custDataLst>
                <p:tags r:id="rId53"/>
              </p:custDataLst>
            </p:nvPr>
          </p:nvSpPr>
          <p:spPr>
            <a:xfrm>
              <a:off x="7518666" y="4253330"/>
              <a:ext cx="118800" cy="8679"/>
            </a:xfrm>
            <a:custGeom>
              <a:avLst/>
              <a:gdLst>
                <a:gd name="connsiteX0" fmla="*/ 111968 w 118800"/>
                <a:gd name="connsiteY0" fmla="*/ 8749 h 8679"/>
                <a:gd name="connsiteX1" fmla="*/ 118998 w 118800"/>
                <a:gd name="connsiteY1" fmla="*/ 4498 h 8679"/>
                <a:gd name="connsiteX2" fmla="*/ 111968 w 118800"/>
                <a:gd name="connsiteY2" fmla="*/ 69 h 8679"/>
                <a:gd name="connsiteX3" fmla="*/ 7226 w 118800"/>
                <a:gd name="connsiteY3" fmla="*/ 69 h 8679"/>
                <a:gd name="connsiteX4" fmla="*/ 197 w 118800"/>
                <a:gd name="connsiteY4" fmla="*/ 4321 h 8679"/>
                <a:gd name="connsiteX5" fmla="*/ 7226 w 118800"/>
                <a:gd name="connsiteY5" fmla="*/ 8749 h 8679"/>
                <a:gd name="connsiteX6" fmla="*/ 111968 w 118800"/>
                <a:gd name="connsiteY6" fmla="*/ 874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00" h="8679">
                  <a:moveTo>
                    <a:pt x="111968" y="8749"/>
                  </a:moveTo>
                  <a:cubicBezTo>
                    <a:pt x="114780" y="8749"/>
                    <a:pt x="118998" y="8749"/>
                    <a:pt x="118998" y="4498"/>
                  </a:cubicBezTo>
                  <a:cubicBezTo>
                    <a:pt x="118998" y="69"/>
                    <a:pt x="114956" y="69"/>
                    <a:pt x="111968" y="69"/>
                  </a:cubicBezTo>
                  <a:lnTo>
                    <a:pt x="7226" y="69"/>
                  </a:lnTo>
                  <a:cubicBezTo>
                    <a:pt x="4415" y="69"/>
                    <a:pt x="197" y="69"/>
                    <a:pt x="197" y="4321"/>
                  </a:cubicBezTo>
                  <a:cubicBezTo>
                    <a:pt x="197" y="8749"/>
                    <a:pt x="4239" y="8749"/>
                    <a:pt x="7226" y="8749"/>
                  </a:cubicBezTo>
                  <a:lnTo>
                    <a:pt x="111968" y="8749"/>
                  </a:lnTo>
                  <a:close/>
                </a:path>
              </a:pathLst>
            </a:custGeom>
            <a:solidFill>
              <a:srgbClr val="000000"/>
            </a:solidFill>
            <a:ln w="2520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B5239D2D-9072-F42A-FDA8-4F22CEBC4528}"/>
                </a:ext>
              </a:extLst>
            </p:cNvPr>
            <p:cNvSpPr/>
            <p:nvPr>
              <p:custDataLst>
                <p:tags r:id="rId54"/>
              </p:custDataLst>
            </p:nvPr>
          </p:nvSpPr>
          <p:spPr>
            <a:xfrm>
              <a:off x="7675754" y="4184425"/>
              <a:ext cx="63969" cy="117618"/>
            </a:xfrm>
            <a:custGeom>
              <a:avLst/>
              <a:gdLst>
                <a:gd name="connsiteX0" fmla="*/ 39921 w 63969"/>
                <a:gd name="connsiteY0" fmla="*/ 5029 h 117618"/>
                <a:gd name="connsiteX1" fmla="*/ 34648 w 63969"/>
                <a:gd name="connsiteY1" fmla="*/ 69 h 117618"/>
                <a:gd name="connsiteX2" fmla="*/ 203 w 63969"/>
                <a:gd name="connsiteY2" fmla="*/ 11406 h 117618"/>
                <a:gd name="connsiteX3" fmla="*/ 203 w 63969"/>
                <a:gd name="connsiteY3" fmla="*/ 17783 h 117618"/>
                <a:gd name="connsiteX4" fmla="*/ 25685 w 63969"/>
                <a:gd name="connsiteY4" fmla="*/ 12823 h 117618"/>
                <a:gd name="connsiteX5" fmla="*/ 25685 w 63969"/>
                <a:gd name="connsiteY5" fmla="*/ 103162 h 117618"/>
                <a:gd name="connsiteX6" fmla="*/ 8111 w 63969"/>
                <a:gd name="connsiteY6" fmla="*/ 111311 h 117618"/>
                <a:gd name="connsiteX7" fmla="*/ 1433 w 63969"/>
                <a:gd name="connsiteY7" fmla="*/ 111311 h 117618"/>
                <a:gd name="connsiteX8" fmla="*/ 1433 w 63969"/>
                <a:gd name="connsiteY8" fmla="*/ 117687 h 117618"/>
                <a:gd name="connsiteX9" fmla="*/ 32715 w 63969"/>
                <a:gd name="connsiteY9" fmla="*/ 116979 h 117618"/>
                <a:gd name="connsiteX10" fmla="*/ 64173 w 63969"/>
                <a:gd name="connsiteY10" fmla="*/ 117687 h 117618"/>
                <a:gd name="connsiteX11" fmla="*/ 64173 w 63969"/>
                <a:gd name="connsiteY11" fmla="*/ 111311 h 117618"/>
                <a:gd name="connsiteX12" fmla="*/ 57495 w 63969"/>
                <a:gd name="connsiteY12" fmla="*/ 111311 h 117618"/>
                <a:gd name="connsiteX13" fmla="*/ 39921 w 63969"/>
                <a:gd name="connsiteY13" fmla="*/ 103162 h 117618"/>
                <a:gd name="connsiteX14" fmla="*/ 39921 w 63969"/>
                <a:gd name="connsiteY14" fmla="*/ 502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69" h="117618">
                  <a:moveTo>
                    <a:pt x="39921" y="5029"/>
                  </a:moveTo>
                  <a:cubicBezTo>
                    <a:pt x="39921" y="247"/>
                    <a:pt x="39569" y="69"/>
                    <a:pt x="34648" y="69"/>
                  </a:cubicBezTo>
                  <a:cubicBezTo>
                    <a:pt x="23401" y="11229"/>
                    <a:pt x="7408" y="11406"/>
                    <a:pt x="203" y="11406"/>
                  </a:cubicBezTo>
                  <a:lnTo>
                    <a:pt x="203" y="17783"/>
                  </a:lnTo>
                  <a:cubicBezTo>
                    <a:pt x="4421" y="17783"/>
                    <a:pt x="16020" y="17783"/>
                    <a:pt x="25685" y="12823"/>
                  </a:cubicBezTo>
                  <a:lnTo>
                    <a:pt x="25685" y="103162"/>
                  </a:lnTo>
                  <a:cubicBezTo>
                    <a:pt x="25685" y="109008"/>
                    <a:pt x="25685" y="111311"/>
                    <a:pt x="8111" y="111311"/>
                  </a:cubicBezTo>
                  <a:lnTo>
                    <a:pt x="1433" y="111311"/>
                  </a:lnTo>
                  <a:lnTo>
                    <a:pt x="1433" y="117687"/>
                  </a:lnTo>
                  <a:cubicBezTo>
                    <a:pt x="4597" y="117510"/>
                    <a:pt x="26213" y="116979"/>
                    <a:pt x="32715" y="116979"/>
                  </a:cubicBezTo>
                  <a:cubicBezTo>
                    <a:pt x="38163" y="116979"/>
                    <a:pt x="60306" y="117510"/>
                    <a:pt x="64173" y="117687"/>
                  </a:cubicBezTo>
                  <a:lnTo>
                    <a:pt x="64173" y="111311"/>
                  </a:lnTo>
                  <a:lnTo>
                    <a:pt x="57495" y="111311"/>
                  </a:lnTo>
                  <a:cubicBezTo>
                    <a:pt x="39921" y="111311"/>
                    <a:pt x="39921" y="109008"/>
                    <a:pt x="39921" y="103162"/>
                  </a:cubicBezTo>
                  <a:lnTo>
                    <a:pt x="39921" y="5029"/>
                  </a:lnTo>
                  <a:close/>
                </a:path>
              </a:pathLst>
            </a:custGeom>
            <a:solidFill>
              <a:srgbClr val="000000"/>
            </a:solidFill>
            <a:ln w="2520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D3B70854-13AE-856E-DCAE-32517591EFE0}"/>
                </a:ext>
              </a:extLst>
            </p:cNvPr>
            <p:cNvSpPr/>
            <p:nvPr>
              <p:custDataLst>
                <p:tags r:id="rId55"/>
              </p:custDataLst>
            </p:nvPr>
          </p:nvSpPr>
          <p:spPr>
            <a:xfrm>
              <a:off x="7414302" y="4389908"/>
              <a:ext cx="334158" cy="354271"/>
            </a:xfrm>
            <a:custGeom>
              <a:avLst/>
              <a:gdLst>
                <a:gd name="connsiteX0" fmla="*/ 303974 w 334158"/>
                <a:gd name="connsiteY0" fmla="*/ 354344 h 354271"/>
                <a:gd name="connsiteX1" fmla="*/ 334352 w 334158"/>
                <a:gd name="connsiteY1" fmla="*/ 273368 h 354271"/>
                <a:gd name="connsiteX2" fmla="*/ 328075 w 334158"/>
                <a:gd name="connsiteY2" fmla="*/ 273368 h 354271"/>
                <a:gd name="connsiteX3" fmla="*/ 262800 w 334158"/>
                <a:gd name="connsiteY3" fmla="*/ 324484 h 354271"/>
                <a:gd name="connsiteX4" fmla="*/ 184721 w 334158"/>
                <a:gd name="connsiteY4" fmla="*/ 332329 h 354271"/>
                <a:gd name="connsiteX5" fmla="*/ 33333 w 334158"/>
                <a:gd name="connsiteY5" fmla="*/ 332329 h 354271"/>
                <a:gd name="connsiteX6" fmla="*/ 161121 w 334158"/>
                <a:gd name="connsiteY6" fmla="*/ 181257 h 354271"/>
                <a:gd name="connsiteX7" fmla="*/ 163381 w 334158"/>
                <a:gd name="connsiteY7" fmla="*/ 177209 h 354271"/>
                <a:gd name="connsiteX8" fmla="*/ 161623 w 334158"/>
                <a:gd name="connsiteY8" fmla="*/ 173413 h 354271"/>
                <a:gd name="connsiteX9" fmla="*/ 44630 w 334158"/>
                <a:gd name="connsiteY9" fmla="*/ 12219 h 354271"/>
                <a:gd name="connsiteX10" fmla="*/ 182210 w 334158"/>
                <a:gd name="connsiteY10" fmla="*/ 12219 h 354271"/>
                <a:gd name="connsiteX11" fmla="*/ 240958 w 334158"/>
                <a:gd name="connsiteY11" fmla="*/ 16268 h 354271"/>
                <a:gd name="connsiteX12" fmla="*/ 296191 w 334158"/>
                <a:gd name="connsiteY12" fmla="*/ 35247 h 354271"/>
                <a:gd name="connsiteX13" fmla="*/ 328075 w 334158"/>
                <a:gd name="connsiteY13" fmla="*/ 71180 h 354271"/>
                <a:gd name="connsiteX14" fmla="*/ 334352 w 334158"/>
                <a:gd name="connsiteY14" fmla="*/ 71180 h 354271"/>
                <a:gd name="connsiteX15" fmla="*/ 303974 w 334158"/>
                <a:gd name="connsiteY15" fmla="*/ 73 h 354271"/>
                <a:gd name="connsiteX16" fmla="*/ 7223 w 334158"/>
                <a:gd name="connsiteY16" fmla="*/ 73 h 354271"/>
                <a:gd name="connsiteX17" fmla="*/ 444 w 334158"/>
                <a:gd name="connsiteY17" fmla="*/ 1844 h 354271"/>
                <a:gd name="connsiteX18" fmla="*/ 193 w 334158"/>
                <a:gd name="connsiteY18" fmla="*/ 10195 h 354271"/>
                <a:gd name="connsiteX19" fmla="*/ 133003 w 334158"/>
                <a:gd name="connsiteY19" fmla="*/ 193404 h 354271"/>
                <a:gd name="connsiteX20" fmla="*/ 2955 w 334158"/>
                <a:gd name="connsiteY20" fmla="*/ 347006 h 354271"/>
                <a:gd name="connsiteX21" fmla="*/ 444 w 334158"/>
                <a:gd name="connsiteY21" fmla="*/ 351561 h 354271"/>
                <a:gd name="connsiteX22" fmla="*/ 7223 w 334158"/>
                <a:gd name="connsiteY22" fmla="*/ 354344 h 354271"/>
                <a:gd name="connsiteX23" fmla="*/ 303974 w 334158"/>
                <a:gd name="connsiteY23"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4158" h="354271">
                  <a:moveTo>
                    <a:pt x="303974" y="354344"/>
                  </a:moveTo>
                  <a:lnTo>
                    <a:pt x="334352" y="273368"/>
                  </a:lnTo>
                  <a:lnTo>
                    <a:pt x="328075" y="273368"/>
                  </a:lnTo>
                  <a:cubicBezTo>
                    <a:pt x="318284" y="299685"/>
                    <a:pt x="291672" y="316893"/>
                    <a:pt x="262800" y="324484"/>
                  </a:cubicBezTo>
                  <a:cubicBezTo>
                    <a:pt x="257528" y="325750"/>
                    <a:pt x="232924" y="332329"/>
                    <a:pt x="184721" y="332329"/>
                  </a:cubicBezTo>
                  <a:lnTo>
                    <a:pt x="33333" y="332329"/>
                  </a:lnTo>
                  <a:lnTo>
                    <a:pt x="161121" y="181257"/>
                  </a:lnTo>
                  <a:cubicBezTo>
                    <a:pt x="162879" y="179233"/>
                    <a:pt x="163381" y="178474"/>
                    <a:pt x="163381" y="177209"/>
                  </a:cubicBezTo>
                  <a:cubicBezTo>
                    <a:pt x="163381" y="176702"/>
                    <a:pt x="163381" y="175943"/>
                    <a:pt x="161623" y="173413"/>
                  </a:cubicBezTo>
                  <a:lnTo>
                    <a:pt x="44630" y="12219"/>
                  </a:lnTo>
                  <a:lnTo>
                    <a:pt x="182210" y="12219"/>
                  </a:lnTo>
                  <a:cubicBezTo>
                    <a:pt x="215852" y="12219"/>
                    <a:pt x="238698" y="15762"/>
                    <a:pt x="240958" y="16268"/>
                  </a:cubicBezTo>
                  <a:cubicBezTo>
                    <a:pt x="254515" y="18293"/>
                    <a:pt x="276357" y="22594"/>
                    <a:pt x="296191" y="35247"/>
                  </a:cubicBezTo>
                  <a:cubicBezTo>
                    <a:pt x="302467" y="39296"/>
                    <a:pt x="319539" y="50683"/>
                    <a:pt x="328075" y="71180"/>
                  </a:cubicBezTo>
                  <a:lnTo>
                    <a:pt x="334352" y="71180"/>
                  </a:lnTo>
                  <a:lnTo>
                    <a:pt x="303974" y="73"/>
                  </a:lnTo>
                  <a:lnTo>
                    <a:pt x="7223" y="73"/>
                  </a:lnTo>
                  <a:cubicBezTo>
                    <a:pt x="1448" y="73"/>
                    <a:pt x="1197" y="326"/>
                    <a:pt x="444" y="1844"/>
                  </a:cubicBezTo>
                  <a:cubicBezTo>
                    <a:pt x="193" y="2603"/>
                    <a:pt x="193" y="7411"/>
                    <a:pt x="193" y="10195"/>
                  </a:cubicBezTo>
                  <a:lnTo>
                    <a:pt x="133003" y="193404"/>
                  </a:lnTo>
                  <a:lnTo>
                    <a:pt x="2955" y="347006"/>
                  </a:lnTo>
                  <a:cubicBezTo>
                    <a:pt x="444" y="350042"/>
                    <a:pt x="444" y="351308"/>
                    <a:pt x="444" y="351561"/>
                  </a:cubicBezTo>
                  <a:cubicBezTo>
                    <a:pt x="444" y="354344"/>
                    <a:pt x="2703" y="354344"/>
                    <a:pt x="7223" y="354344"/>
                  </a:cubicBezTo>
                  <a:lnTo>
                    <a:pt x="303974" y="354344"/>
                  </a:lnTo>
                  <a:close/>
                </a:path>
              </a:pathLst>
            </a:custGeom>
            <a:solidFill>
              <a:srgbClr val="000000"/>
            </a:solidFill>
            <a:ln w="2520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5053BF62-2C66-A5FF-46B9-34FEE99EA75A}"/>
                </a:ext>
              </a:extLst>
            </p:cNvPr>
            <p:cNvSpPr/>
            <p:nvPr>
              <p:custDataLst>
                <p:tags r:id="rId56"/>
              </p:custDataLst>
            </p:nvPr>
          </p:nvSpPr>
          <p:spPr>
            <a:xfrm>
              <a:off x="7427208" y="4811433"/>
              <a:ext cx="53249" cy="119212"/>
            </a:xfrm>
            <a:custGeom>
              <a:avLst/>
              <a:gdLst>
                <a:gd name="connsiteX0" fmla="*/ 48874 w 53249"/>
                <a:gd name="connsiteY0" fmla="*/ 6825 h 119212"/>
                <a:gd name="connsiteX1" fmla="*/ 41844 w 53249"/>
                <a:gd name="connsiteY1" fmla="*/ 94 h 119212"/>
                <a:gd name="connsiteX2" fmla="*/ 32003 w 53249"/>
                <a:gd name="connsiteY2" fmla="*/ 9837 h 119212"/>
                <a:gd name="connsiteX3" fmla="*/ 39032 w 53249"/>
                <a:gd name="connsiteY3" fmla="*/ 16568 h 119212"/>
                <a:gd name="connsiteX4" fmla="*/ 48874 w 53249"/>
                <a:gd name="connsiteY4" fmla="*/ 6825 h 119212"/>
                <a:gd name="connsiteX5" fmla="*/ 13023 w 53249"/>
                <a:gd name="connsiteY5" fmla="*/ 96810 h 119212"/>
                <a:gd name="connsiteX6" fmla="*/ 11441 w 53249"/>
                <a:gd name="connsiteY6" fmla="*/ 104250 h 119212"/>
                <a:gd name="connsiteX7" fmla="*/ 28136 w 53249"/>
                <a:gd name="connsiteY7" fmla="*/ 119306 h 119212"/>
                <a:gd name="connsiteX8" fmla="*/ 53443 w 53249"/>
                <a:gd name="connsiteY8" fmla="*/ 92205 h 119212"/>
                <a:gd name="connsiteX9" fmla="*/ 50631 w 53249"/>
                <a:gd name="connsiteY9" fmla="*/ 89902 h 119212"/>
                <a:gd name="connsiteX10" fmla="*/ 47292 w 53249"/>
                <a:gd name="connsiteY10" fmla="*/ 92913 h 119212"/>
                <a:gd name="connsiteX11" fmla="*/ 28664 w 53249"/>
                <a:gd name="connsiteY11" fmla="*/ 114347 h 119212"/>
                <a:gd name="connsiteX12" fmla="*/ 24270 w 53249"/>
                <a:gd name="connsiteY12" fmla="*/ 108147 h 119212"/>
                <a:gd name="connsiteX13" fmla="*/ 27082 w 53249"/>
                <a:gd name="connsiteY13" fmla="*/ 96810 h 119212"/>
                <a:gd name="connsiteX14" fmla="*/ 32706 w 53249"/>
                <a:gd name="connsiteY14" fmla="*/ 82639 h 119212"/>
                <a:gd name="connsiteX15" fmla="*/ 41317 w 53249"/>
                <a:gd name="connsiteY15" fmla="*/ 60143 h 119212"/>
                <a:gd name="connsiteX16" fmla="*/ 42371 w 53249"/>
                <a:gd name="connsiteY16" fmla="*/ 54475 h 119212"/>
                <a:gd name="connsiteX17" fmla="*/ 25676 w 53249"/>
                <a:gd name="connsiteY17" fmla="*/ 39418 h 119212"/>
                <a:gd name="connsiteX18" fmla="*/ 194 w 53249"/>
                <a:gd name="connsiteY18" fmla="*/ 66520 h 119212"/>
                <a:gd name="connsiteX19" fmla="*/ 3181 w 53249"/>
                <a:gd name="connsiteY19" fmla="*/ 68823 h 119212"/>
                <a:gd name="connsiteX20" fmla="*/ 6345 w 53249"/>
                <a:gd name="connsiteY20" fmla="*/ 65989 h 119212"/>
                <a:gd name="connsiteX21" fmla="*/ 25149 w 53249"/>
                <a:gd name="connsiteY21" fmla="*/ 44378 h 119212"/>
                <a:gd name="connsiteX22" fmla="*/ 29542 w 53249"/>
                <a:gd name="connsiteY22" fmla="*/ 50578 h 119212"/>
                <a:gd name="connsiteX23" fmla="*/ 24094 w 53249"/>
                <a:gd name="connsiteY23" fmla="*/ 68291 h 119212"/>
                <a:gd name="connsiteX24" fmla="*/ 13023 w 53249"/>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49" h="119212">
                  <a:moveTo>
                    <a:pt x="48874" y="6825"/>
                  </a:moveTo>
                  <a:cubicBezTo>
                    <a:pt x="48874" y="3991"/>
                    <a:pt x="46765" y="94"/>
                    <a:pt x="41844" y="94"/>
                  </a:cubicBezTo>
                  <a:cubicBezTo>
                    <a:pt x="37099" y="94"/>
                    <a:pt x="32003" y="4700"/>
                    <a:pt x="32003" y="9837"/>
                  </a:cubicBezTo>
                  <a:cubicBezTo>
                    <a:pt x="32003" y="12848"/>
                    <a:pt x="34287" y="16568"/>
                    <a:pt x="39032" y="16568"/>
                  </a:cubicBezTo>
                  <a:cubicBezTo>
                    <a:pt x="44129" y="16568"/>
                    <a:pt x="48874" y="11608"/>
                    <a:pt x="48874" y="6825"/>
                  </a:cubicBezTo>
                  <a:close/>
                  <a:moveTo>
                    <a:pt x="13023" y="96810"/>
                  </a:moveTo>
                  <a:cubicBezTo>
                    <a:pt x="12320" y="99113"/>
                    <a:pt x="11441" y="101239"/>
                    <a:pt x="11441" y="104250"/>
                  </a:cubicBezTo>
                  <a:cubicBezTo>
                    <a:pt x="11441" y="112575"/>
                    <a:pt x="18471" y="119306"/>
                    <a:pt x="28136" y="119306"/>
                  </a:cubicBezTo>
                  <a:cubicBezTo>
                    <a:pt x="45711" y="119306"/>
                    <a:pt x="53443" y="94862"/>
                    <a:pt x="53443" y="92205"/>
                  </a:cubicBezTo>
                  <a:cubicBezTo>
                    <a:pt x="53443" y="89902"/>
                    <a:pt x="51158" y="89902"/>
                    <a:pt x="50631" y="89902"/>
                  </a:cubicBezTo>
                  <a:cubicBezTo>
                    <a:pt x="48171" y="89902"/>
                    <a:pt x="47995" y="90965"/>
                    <a:pt x="47292" y="92913"/>
                  </a:cubicBezTo>
                  <a:cubicBezTo>
                    <a:pt x="43250" y="107084"/>
                    <a:pt x="35518" y="114347"/>
                    <a:pt x="28664" y="114347"/>
                  </a:cubicBezTo>
                  <a:cubicBezTo>
                    <a:pt x="25149" y="114347"/>
                    <a:pt x="24270" y="112044"/>
                    <a:pt x="24270" y="108147"/>
                  </a:cubicBezTo>
                  <a:cubicBezTo>
                    <a:pt x="24270" y="104073"/>
                    <a:pt x="25500" y="100707"/>
                    <a:pt x="27082" y="96810"/>
                  </a:cubicBezTo>
                  <a:cubicBezTo>
                    <a:pt x="28839" y="92028"/>
                    <a:pt x="30773" y="87245"/>
                    <a:pt x="32706" y="82639"/>
                  </a:cubicBezTo>
                  <a:cubicBezTo>
                    <a:pt x="34287" y="78388"/>
                    <a:pt x="40614" y="62269"/>
                    <a:pt x="41317" y="60143"/>
                  </a:cubicBezTo>
                  <a:cubicBezTo>
                    <a:pt x="41844" y="58372"/>
                    <a:pt x="42371" y="56246"/>
                    <a:pt x="42371" y="54475"/>
                  </a:cubicBezTo>
                  <a:cubicBezTo>
                    <a:pt x="42371" y="46149"/>
                    <a:pt x="35342" y="39418"/>
                    <a:pt x="25676" y="39418"/>
                  </a:cubicBezTo>
                  <a:cubicBezTo>
                    <a:pt x="8278" y="39418"/>
                    <a:pt x="194" y="63509"/>
                    <a:pt x="194" y="66520"/>
                  </a:cubicBezTo>
                  <a:cubicBezTo>
                    <a:pt x="194" y="68823"/>
                    <a:pt x="2654" y="68823"/>
                    <a:pt x="3181" y="68823"/>
                  </a:cubicBezTo>
                  <a:cubicBezTo>
                    <a:pt x="5642" y="68823"/>
                    <a:pt x="5817" y="67937"/>
                    <a:pt x="6345" y="65989"/>
                  </a:cubicBezTo>
                  <a:cubicBezTo>
                    <a:pt x="10914" y="50755"/>
                    <a:pt x="18646" y="44378"/>
                    <a:pt x="25149" y="44378"/>
                  </a:cubicBezTo>
                  <a:cubicBezTo>
                    <a:pt x="27961" y="44378"/>
                    <a:pt x="29542" y="45795"/>
                    <a:pt x="29542" y="50578"/>
                  </a:cubicBezTo>
                  <a:cubicBezTo>
                    <a:pt x="29542" y="54652"/>
                    <a:pt x="28488" y="57309"/>
                    <a:pt x="24094" y="68291"/>
                  </a:cubicBezTo>
                  <a:lnTo>
                    <a:pt x="13023" y="96810"/>
                  </a:lnTo>
                  <a:close/>
                </a:path>
              </a:pathLst>
            </a:custGeom>
            <a:solidFill>
              <a:srgbClr val="000000"/>
            </a:solidFill>
            <a:ln w="2520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D1F7EE15-A021-0BB3-17B8-4222BCEF3EBC}"/>
                </a:ext>
              </a:extLst>
            </p:cNvPr>
            <p:cNvSpPr/>
            <p:nvPr>
              <p:custDataLst>
                <p:tags r:id="rId57"/>
              </p:custDataLst>
            </p:nvPr>
          </p:nvSpPr>
          <p:spPr>
            <a:xfrm>
              <a:off x="7502282" y="4860676"/>
              <a:ext cx="129345" cy="47649"/>
            </a:xfrm>
            <a:custGeom>
              <a:avLst/>
              <a:gdLst>
                <a:gd name="connsiteX0" fmla="*/ 122864 w 129345"/>
                <a:gd name="connsiteY0" fmla="*/ 8774 h 47649"/>
                <a:gd name="connsiteX1" fmla="*/ 129542 w 129345"/>
                <a:gd name="connsiteY1" fmla="*/ 4345 h 47649"/>
                <a:gd name="connsiteX2" fmla="*/ 123039 w 129345"/>
                <a:gd name="connsiteY2" fmla="*/ 94 h 47649"/>
                <a:gd name="connsiteX3" fmla="*/ 6699 w 129345"/>
                <a:gd name="connsiteY3" fmla="*/ 94 h 47649"/>
                <a:gd name="connsiteX4" fmla="*/ 196 w 129345"/>
                <a:gd name="connsiteY4" fmla="*/ 4345 h 47649"/>
                <a:gd name="connsiteX5" fmla="*/ 6875 w 129345"/>
                <a:gd name="connsiteY5" fmla="*/ 8774 h 47649"/>
                <a:gd name="connsiteX6" fmla="*/ 122864 w 129345"/>
                <a:gd name="connsiteY6" fmla="*/ 8774 h 47649"/>
                <a:gd name="connsiteX7" fmla="*/ 123039 w 129345"/>
                <a:gd name="connsiteY7" fmla="*/ 47744 h 47649"/>
                <a:gd name="connsiteX8" fmla="*/ 129542 w 129345"/>
                <a:gd name="connsiteY8" fmla="*/ 43492 h 47649"/>
                <a:gd name="connsiteX9" fmla="*/ 122864 w 129345"/>
                <a:gd name="connsiteY9" fmla="*/ 39064 h 47649"/>
                <a:gd name="connsiteX10" fmla="*/ 6875 w 129345"/>
                <a:gd name="connsiteY10" fmla="*/ 39064 h 47649"/>
                <a:gd name="connsiteX11" fmla="*/ 196 w 129345"/>
                <a:gd name="connsiteY11" fmla="*/ 43492 h 47649"/>
                <a:gd name="connsiteX12" fmla="*/ 6699 w 129345"/>
                <a:gd name="connsiteY12" fmla="*/ 47744 h 47649"/>
                <a:gd name="connsiteX13" fmla="*/ 123039 w 129345"/>
                <a:gd name="connsiteY13" fmla="*/ 4774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345" h="47649">
                  <a:moveTo>
                    <a:pt x="122864" y="8774"/>
                  </a:moveTo>
                  <a:cubicBezTo>
                    <a:pt x="125500" y="8774"/>
                    <a:pt x="129542" y="8774"/>
                    <a:pt x="129542" y="4345"/>
                  </a:cubicBezTo>
                  <a:cubicBezTo>
                    <a:pt x="129542" y="94"/>
                    <a:pt x="125324" y="94"/>
                    <a:pt x="123039" y="94"/>
                  </a:cubicBezTo>
                  <a:lnTo>
                    <a:pt x="6699" y="94"/>
                  </a:lnTo>
                  <a:cubicBezTo>
                    <a:pt x="4414" y="94"/>
                    <a:pt x="196" y="94"/>
                    <a:pt x="196" y="4345"/>
                  </a:cubicBezTo>
                  <a:cubicBezTo>
                    <a:pt x="196" y="8774"/>
                    <a:pt x="4238" y="8774"/>
                    <a:pt x="6875" y="8774"/>
                  </a:cubicBezTo>
                  <a:lnTo>
                    <a:pt x="122864" y="8774"/>
                  </a:lnTo>
                  <a:close/>
                  <a:moveTo>
                    <a:pt x="123039" y="47744"/>
                  </a:moveTo>
                  <a:cubicBezTo>
                    <a:pt x="125324" y="47744"/>
                    <a:pt x="129542" y="47744"/>
                    <a:pt x="129542" y="43492"/>
                  </a:cubicBezTo>
                  <a:cubicBezTo>
                    <a:pt x="129542" y="39064"/>
                    <a:pt x="125500" y="39064"/>
                    <a:pt x="122864" y="39064"/>
                  </a:cubicBezTo>
                  <a:lnTo>
                    <a:pt x="6875" y="39064"/>
                  </a:lnTo>
                  <a:cubicBezTo>
                    <a:pt x="4238" y="39064"/>
                    <a:pt x="196" y="39064"/>
                    <a:pt x="196" y="43492"/>
                  </a:cubicBezTo>
                  <a:cubicBezTo>
                    <a:pt x="196" y="47744"/>
                    <a:pt x="4414" y="47744"/>
                    <a:pt x="6699" y="47744"/>
                  </a:cubicBezTo>
                  <a:lnTo>
                    <a:pt x="123039" y="47744"/>
                  </a:lnTo>
                  <a:close/>
                </a:path>
              </a:pathLst>
            </a:custGeom>
            <a:solidFill>
              <a:srgbClr val="000000"/>
            </a:solidFill>
            <a:ln w="252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0050AA4D-56AC-DA09-C898-E88792F1079C}"/>
                </a:ext>
              </a:extLst>
            </p:cNvPr>
            <p:cNvSpPr/>
            <p:nvPr>
              <p:custDataLst>
                <p:tags r:id="rId58"/>
              </p:custDataLst>
            </p:nvPr>
          </p:nvSpPr>
          <p:spPr>
            <a:xfrm>
              <a:off x="7663259" y="4811255"/>
              <a:ext cx="63969" cy="117618"/>
            </a:xfrm>
            <a:custGeom>
              <a:avLst/>
              <a:gdLst>
                <a:gd name="connsiteX0" fmla="*/ 39920 w 63969"/>
                <a:gd name="connsiteY0" fmla="*/ 5054 h 117618"/>
                <a:gd name="connsiteX1" fmla="*/ 34648 w 63969"/>
                <a:gd name="connsiteY1" fmla="*/ 94 h 117618"/>
                <a:gd name="connsiteX2" fmla="*/ 203 w 63969"/>
                <a:gd name="connsiteY2" fmla="*/ 11431 h 117618"/>
                <a:gd name="connsiteX3" fmla="*/ 203 w 63969"/>
                <a:gd name="connsiteY3" fmla="*/ 17808 h 117618"/>
                <a:gd name="connsiteX4" fmla="*/ 25685 w 63969"/>
                <a:gd name="connsiteY4" fmla="*/ 12848 h 117618"/>
                <a:gd name="connsiteX5" fmla="*/ 25685 w 63969"/>
                <a:gd name="connsiteY5" fmla="*/ 103187 h 117618"/>
                <a:gd name="connsiteX6" fmla="*/ 8111 w 63969"/>
                <a:gd name="connsiteY6" fmla="*/ 111335 h 117618"/>
                <a:gd name="connsiteX7" fmla="*/ 1433 w 63969"/>
                <a:gd name="connsiteY7" fmla="*/ 111335 h 117618"/>
                <a:gd name="connsiteX8" fmla="*/ 1433 w 63969"/>
                <a:gd name="connsiteY8" fmla="*/ 117712 h 117618"/>
                <a:gd name="connsiteX9" fmla="*/ 32715 w 63969"/>
                <a:gd name="connsiteY9" fmla="*/ 117004 h 117618"/>
                <a:gd name="connsiteX10" fmla="*/ 64172 w 63969"/>
                <a:gd name="connsiteY10" fmla="*/ 117712 h 117618"/>
                <a:gd name="connsiteX11" fmla="*/ 64172 w 63969"/>
                <a:gd name="connsiteY11" fmla="*/ 111335 h 117618"/>
                <a:gd name="connsiteX12" fmla="*/ 57494 w 63969"/>
                <a:gd name="connsiteY12" fmla="*/ 111335 h 117618"/>
                <a:gd name="connsiteX13" fmla="*/ 39920 w 63969"/>
                <a:gd name="connsiteY13" fmla="*/ 103187 h 117618"/>
                <a:gd name="connsiteX14" fmla="*/ 39920 w 63969"/>
                <a:gd name="connsiteY14" fmla="*/ 505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69" h="117618">
                  <a:moveTo>
                    <a:pt x="39920" y="5054"/>
                  </a:moveTo>
                  <a:cubicBezTo>
                    <a:pt x="39920" y="271"/>
                    <a:pt x="39569" y="94"/>
                    <a:pt x="34648" y="94"/>
                  </a:cubicBezTo>
                  <a:cubicBezTo>
                    <a:pt x="23400" y="11254"/>
                    <a:pt x="7408" y="11431"/>
                    <a:pt x="203" y="11431"/>
                  </a:cubicBezTo>
                  <a:lnTo>
                    <a:pt x="203" y="17808"/>
                  </a:lnTo>
                  <a:cubicBezTo>
                    <a:pt x="4420" y="17808"/>
                    <a:pt x="16019" y="17808"/>
                    <a:pt x="25685" y="12848"/>
                  </a:cubicBezTo>
                  <a:lnTo>
                    <a:pt x="25685" y="103187"/>
                  </a:lnTo>
                  <a:cubicBezTo>
                    <a:pt x="25685" y="109033"/>
                    <a:pt x="25685" y="111335"/>
                    <a:pt x="8111" y="111335"/>
                  </a:cubicBezTo>
                  <a:lnTo>
                    <a:pt x="1433" y="111335"/>
                  </a:lnTo>
                  <a:lnTo>
                    <a:pt x="1433" y="117712"/>
                  </a:lnTo>
                  <a:cubicBezTo>
                    <a:pt x="4596" y="117535"/>
                    <a:pt x="26212" y="117004"/>
                    <a:pt x="32715" y="117004"/>
                  </a:cubicBezTo>
                  <a:cubicBezTo>
                    <a:pt x="38163" y="117004"/>
                    <a:pt x="60306" y="117535"/>
                    <a:pt x="64172" y="117712"/>
                  </a:cubicBezTo>
                  <a:lnTo>
                    <a:pt x="64172" y="111335"/>
                  </a:lnTo>
                  <a:lnTo>
                    <a:pt x="57494" y="111335"/>
                  </a:lnTo>
                  <a:cubicBezTo>
                    <a:pt x="39920" y="111335"/>
                    <a:pt x="39920" y="109033"/>
                    <a:pt x="39920" y="103187"/>
                  </a:cubicBezTo>
                  <a:lnTo>
                    <a:pt x="39920" y="5054"/>
                  </a:lnTo>
                  <a:close/>
                </a:path>
              </a:pathLst>
            </a:custGeom>
            <a:solidFill>
              <a:srgbClr val="000000"/>
            </a:solidFill>
            <a:ln w="252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5A8A34F2-B3B9-594E-488F-9FF102B1A7CE}"/>
                </a:ext>
              </a:extLst>
            </p:cNvPr>
            <p:cNvSpPr/>
            <p:nvPr>
              <p:custDataLst>
                <p:tags r:id="rId59"/>
              </p:custDataLst>
            </p:nvPr>
          </p:nvSpPr>
          <p:spPr>
            <a:xfrm>
              <a:off x="7817279" y="4454690"/>
              <a:ext cx="146618" cy="177641"/>
            </a:xfrm>
            <a:custGeom>
              <a:avLst/>
              <a:gdLst>
                <a:gd name="connsiteX0" fmla="*/ 66990 w 146618"/>
                <a:gd name="connsiteY0" fmla="*/ 8939 h 177641"/>
                <a:gd name="connsiteX1" fmla="*/ 67995 w 146618"/>
                <a:gd name="connsiteY1" fmla="*/ 4637 h 177641"/>
                <a:gd name="connsiteX2" fmla="*/ 62471 w 146618"/>
                <a:gd name="connsiteY2" fmla="*/ 82 h 177641"/>
                <a:gd name="connsiteX3" fmla="*/ 60714 w 146618"/>
                <a:gd name="connsiteY3" fmla="*/ 335 h 177641"/>
                <a:gd name="connsiteX4" fmla="*/ 28327 w 146618"/>
                <a:gd name="connsiteY4" fmla="*/ 1854 h 177641"/>
                <a:gd name="connsiteX5" fmla="*/ 20294 w 146618"/>
                <a:gd name="connsiteY5" fmla="*/ 9445 h 177641"/>
                <a:gd name="connsiteX6" fmla="*/ 26821 w 146618"/>
                <a:gd name="connsiteY6" fmla="*/ 14000 h 177641"/>
                <a:gd name="connsiteX7" fmla="*/ 37366 w 146618"/>
                <a:gd name="connsiteY7" fmla="*/ 14506 h 177641"/>
                <a:gd name="connsiteX8" fmla="*/ 1213 w 146618"/>
                <a:gd name="connsiteY8" fmla="*/ 160517 h 177641"/>
                <a:gd name="connsiteX9" fmla="*/ 209 w 146618"/>
                <a:gd name="connsiteY9" fmla="*/ 166337 h 177641"/>
                <a:gd name="connsiteX10" fmla="*/ 12260 w 146618"/>
                <a:gd name="connsiteY10" fmla="*/ 177724 h 177641"/>
                <a:gd name="connsiteX11" fmla="*/ 28579 w 146618"/>
                <a:gd name="connsiteY11" fmla="*/ 163553 h 177641"/>
                <a:gd name="connsiteX12" fmla="*/ 43642 w 146618"/>
                <a:gd name="connsiteY12" fmla="*/ 103580 h 177641"/>
                <a:gd name="connsiteX13" fmla="*/ 48663 w 146618"/>
                <a:gd name="connsiteY13" fmla="*/ 93205 h 177641"/>
                <a:gd name="connsiteX14" fmla="*/ 86071 w 146618"/>
                <a:gd name="connsiteY14" fmla="*/ 70431 h 177641"/>
                <a:gd name="connsiteX15" fmla="*/ 98624 w 146618"/>
                <a:gd name="connsiteY15" fmla="*/ 85360 h 177641"/>
                <a:gd name="connsiteX16" fmla="*/ 82807 w 146618"/>
                <a:gd name="connsiteY16" fmla="*/ 142044 h 177641"/>
                <a:gd name="connsiteX17" fmla="*/ 79292 w 146618"/>
                <a:gd name="connsiteY17" fmla="*/ 154950 h 177641"/>
                <a:gd name="connsiteX18" fmla="*/ 107662 w 146618"/>
                <a:gd name="connsiteY18" fmla="*/ 177724 h 177641"/>
                <a:gd name="connsiteX19" fmla="*/ 146827 w 146618"/>
                <a:gd name="connsiteY19" fmla="*/ 138248 h 177641"/>
                <a:gd name="connsiteX20" fmla="*/ 140802 w 146618"/>
                <a:gd name="connsiteY20" fmla="*/ 134705 h 177641"/>
                <a:gd name="connsiteX21" fmla="*/ 135027 w 146618"/>
                <a:gd name="connsiteY21" fmla="*/ 137995 h 177641"/>
                <a:gd name="connsiteX22" fmla="*/ 109168 w 146618"/>
                <a:gd name="connsiteY22" fmla="*/ 168614 h 177641"/>
                <a:gd name="connsiteX23" fmla="*/ 104900 w 146618"/>
                <a:gd name="connsiteY23" fmla="*/ 163300 h 177641"/>
                <a:gd name="connsiteX24" fmla="*/ 109168 w 146618"/>
                <a:gd name="connsiteY24" fmla="*/ 146852 h 177641"/>
                <a:gd name="connsiteX25" fmla="*/ 125487 w 146618"/>
                <a:gd name="connsiteY25" fmla="*/ 90675 h 177641"/>
                <a:gd name="connsiteX26" fmla="*/ 88079 w 146618"/>
                <a:gd name="connsiteY26" fmla="*/ 61321 h 177641"/>
                <a:gd name="connsiteX27" fmla="*/ 50170 w 146618"/>
                <a:gd name="connsiteY27" fmla="*/ 77010 h 177641"/>
                <a:gd name="connsiteX28" fmla="*/ 66990 w 146618"/>
                <a:gd name="connsiteY28" fmla="*/ 893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18" h="177641">
                  <a:moveTo>
                    <a:pt x="66990" y="8939"/>
                  </a:moveTo>
                  <a:cubicBezTo>
                    <a:pt x="67995" y="5396"/>
                    <a:pt x="67995" y="4890"/>
                    <a:pt x="67995" y="4637"/>
                  </a:cubicBezTo>
                  <a:cubicBezTo>
                    <a:pt x="67995" y="1348"/>
                    <a:pt x="65233" y="82"/>
                    <a:pt x="62471" y="82"/>
                  </a:cubicBezTo>
                  <a:cubicBezTo>
                    <a:pt x="61467" y="82"/>
                    <a:pt x="61216" y="82"/>
                    <a:pt x="60714" y="335"/>
                  </a:cubicBezTo>
                  <a:lnTo>
                    <a:pt x="28327" y="1854"/>
                  </a:lnTo>
                  <a:cubicBezTo>
                    <a:pt x="24813" y="2107"/>
                    <a:pt x="20294" y="2360"/>
                    <a:pt x="20294" y="9445"/>
                  </a:cubicBezTo>
                  <a:cubicBezTo>
                    <a:pt x="20294" y="14000"/>
                    <a:pt x="24813" y="14000"/>
                    <a:pt x="26821" y="14000"/>
                  </a:cubicBezTo>
                  <a:cubicBezTo>
                    <a:pt x="29583" y="14000"/>
                    <a:pt x="34102" y="14000"/>
                    <a:pt x="37366" y="14506"/>
                  </a:cubicBezTo>
                  <a:lnTo>
                    <a:pt x="1213" y="160517"/>
                  </a:lnTo>
                  <a:cubicBezTo>
                    <a:pt x="962" y="161529"/>
                    <a:pt x="209" y="165325"/>
                    <a:pt x="209" y="166337"/>
                  </a:cubicBezTo>
                  <a:cubicBezTo>
                    <a:pt x="209" y="172410"/>
                    <a:pt x="4979" y="177724"/>
                    <a:pt x="12260" y="177724"/>
                  </a:cubicBezTo>
                  <a:cubicBezTo>
                    <a:pt x="13766" y="177724"/>
                    <a:pt x="25064" y="177724"/>
                    <a:pt x="28579" y="163553"/>
                  </a:cubicBezTo>
                  <a:lnTo>
                    <a:pt x="43642" y="103580"/>
                  </a:lnTo>
                  <a:cubicBezTo>
                    <a:pt x="44897" y="98772"/>
                    <a:pt x="44897" y="98266"/>
                    <a:pt x="48663" y="93205"/>
                  </a:cubicBezTo>
                  <a:cubicBezTo>
                    <a:pt x="52680" y="87638"/>
                    <a:pt x="65233" y="70431"/>
                    <a:pt x="86071" y="70431"/>
                  </a:cubicBezTo>
                  <a:cubicBezTo>
                    <a:pt x="92598" y="70431"/>
                    <a:pt x="98624" y="72961"/>
                    <a:pt x="98624" y="85360"/>
                  </a:cubicBezTo>
                  <a:cubicBezTo>
                    <a:pt x="98624" y="100037"/>
                    <a:pt x="87577" y="129644"/>
                    <a:pt x="82807" y="142044"/>
                  </a:cubicBezTo>
                  <a:cubicBezTo>
                    <a:pt x="80046" y="148876"/>
                    <a:pt x="79292" y="150648"/>
                    <a:pt x="79292" y="154950"/>
                  </a:cubicBezTo>
                  <a:cubicBezTo>
                    <a:pt x="79292" y="169627"/>
                    <a:pt x="93854" y="177724"/>
                    <a:pt x="107662" y="177724"/>
                  </a:cubicBezTo>
                  <a:cubicBezTo>
                    <a:pt x="134274" y="177724"/>
                    <a:pt x="146827" y="143309"/>
                    <a:pt x="146827" y="138248"/>
                  </a:cubicBezTo>
                  <a:cubicBezTo>
                    <a:pt x="146827" y="134705"/>
                    <a:pt x="143061" y="134705"/>
                    <a:pt x="140802" y="134705"/>
                  </a:cubicBezTo>
                  <a:cubicBezTo>
                    <a:pt x="137789" y="134705"/>
                    <a:pt x="136032" y="134705"/>
                    <a:pt x="135027" y="137995"/>
                  </a:cubicBezTo>
                  <a:cubicBezTo>
                    <a:pt x="126993" y="166084"/>
                    <a:pt x="113185" y="168614"/>
                    <a:pt x="109168" y="168614"/>
                  </a:cubicBezTo>
                  <a:cubicBezTo>
                    <a:pt x="107411" y="168614"/>
                    <a:pt x="104900" y="168614"/>
                    <a:pt x="104900" y="163300"/>
                  </a:cubicBezTo>
                  <a:cubicBezTo>
                    <a:pt x="104900" y="157733"/>
                    <a:pt x="107662" y="150901"/>
                    <a:pt x="109168" y="146852"/>
                  </a:cubicBezTo>
                  <a:cubicBezTo>
                    <a:pt x="113938" y="134452"/>
                    <a:pt x="125487" y="104845"/>
                    <a:pt x="125487" y="90675"/>
                  </a:cubicBezTo>
                  <a:cubicBezTo>
                    <a:pt x="125487" y="67394"/>
                    <a:pt x="106156" y="61321"/>
                    <a:pt x="88079" y="61321"/>
                  </a:cubicBezTo>
                  <a:cubicBezTo>
                    <a:pt x="82556" y="61321"/>
                    <a:pt x="67242" y="61321"/>
                    <a:pt x="50170" y="77010"/>
                  </a:cubicBezTo>
                  <a:lnTo>
                    <a:pt x="66990" y="8939"/>
                  </a:lnTo>
                  <a:close/>
                </a:path>
              </a:pathLst>
            </a:custGeom>
            <a:solidFill>
              <a:srgbClr val="000000"/>
            </a:solidFill>
            <a:ln w="25200"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EDA3B369-7452-DBF3-50BA-4D8DEA00A0E1}"/>
                </a:ext>
              </a:extLst>
            </p:cNvPr>
            <p:cNvSpPr/>
            <p:nvPr>
              <p:custDataLst>
                <p:tags r:id="rId60"/>
              </p:custDataLst>
            </p:nvPr>
          </p:nvSpPr>
          <p:spPr>
            <a:xfrm>
              <a:off x="7980590" y="4550824"/>
              <a:ext cx="53249" cy="119212"/>
            </a:xfrm>
            <a:custGeom>
              <a:avLst/>
              <a:gdLst>
                <a:gd name="connsiteX0" fmla="*/ 48896 w 53249"/>
                <a:gd name="connsiteY0" fmla="*/ 6815 h 119212"/>
                <a:gd name="connsiteX1" fmla="*/ 41866 w 53249"/>
                <a:gd name="connsiteY1" fmla="*/ 84 h 119212"/>
                <a:gd name="connsiteX2" fmla="*/ 32025 w 53249"/>
                <a:gd name="connsiteY2" fmla="*/ 9826 h 119212"/>
                <a:gd name="connsiteX3" fmla="*/ 39054 w 53249"/>
                <a:gd name="connsiteY3" fmla="*/ 16557 h 119212"/>
                <a:gd name="connsiteX4" fmla="*/ 48896 w 53249"/>
                <a:gd name="connsiteY4" fmla="*/ 6815 h 119212"/>
                <a:gd name="connsiteX5" fmla="*/ 13045 w 53249"/>
                <a:gd name="connsiteY5" fmla="*/ 96800 h 119212"/>
                <a:gd name="connsiteX6" fmla="*/ 11463 w 53249"/>
                <a:gd name="connsiteY6" fmla="*/ 104240 h 119212"/>
                <a:gd name="connsiteX7" fmla="*/ 28158 w 53249"/>
                <a:gd name="connsiteY7" fmla="*/ 119296 h 119212"/>
                <a:gd name="connsiteX8" fmla="*/ 53465 w 53249"/>
                <a:gd name="connsiteY8" fmla="*/ 92194 h 119212"/>
                <a:gd name="connsiteX9" fmla="*/ 50653 w 53249"/>
                <a:gd name="connsiteY9" fmla="*/ 89892 h 119212"/>
                <a:gd name="connsiteX10" fmla="*/ 47314 w 53249"/>
                <a:gd name="connsiteY10" fmla="*/ 92903 h 119212"/>
                <a:gd name="connsiteX11" fmla="*/ 28686 w 53249"/>
                <a:gd name="connsiteY11" fmla="*/ 114336 h 119212"/>
                <a:gd name="connsiteX12" fmla="*/ 24292 w 53249"/>
                <a:gd name="connsiteY12" fmla="*/ 108137 h 119212"/>
                <a:gd name="connsiteX13" fmla="*/ 27104 w 53249"/>
                <a:gd name="connsiteY13" fmla="*/ 96800 h 119212"/>
                <a:gd name="connsiteX14" fmla="*/ 32728 w 53249"/>
                <a:gd name="connsiteY14" fmla="*/ 82629 h 119212"/>
                <a:gd name="connsiteX15" fmla="*/ 41339 w 53249"/>
                <a:gd name="connsiteY15" fmla="*/ 60133 h 119212"/>
                <a:gd name="connsiteX16" fmla="*/ 42393 w 53249"/>
                <a:gd name="connsiteY16" fmla="*/ 54464 h 119212"/>
                <a:gd name="connsiteX17" fmla="*/ 25698 w 53249"/>
                <a:gd name="connsiteY17" fmla="*/ 39408 h 119212"/>
                <a:gd name="connsiteX18" fmla="*/ 216 w 53249"/>
                <a:gd name="connsiteY18" fmla="*/ 66510 h 119212"/>
                <a:gd name="connsiteX19" fmla="*/ 3203 w 53249"/>
                <a:gd name="connsiteY19" fmla="*/ 68812 h 119212"/>
                <a:gd name="connsiteX20" fmla="*/ 6367 w 53249"/>
                <a:gd name="connsiteY20" fmla="*/ 65978 h 119212"/>
                <a:gd name="connsiteX21" fmla="*/ 25171 w 53249"/>
                <a:gd name="connsiteY21" fmla="*/ 44368 h 119212"/>
                <a:gd name="connsiteX22" fmla="*/ 29564 w 53249"/>
                <a:gd name="connsiteY22" fmla="*/ 50567 h 119212"/>
                <a:gd name="connsiteX23" fmla="*/ 24116 w 53249"/>
                <a:gd name="connsiteY23" fmla="*/ 68281 h 119212"/>
                <a:gd name="connsiteX24" fmla="*/ 13045 w 53249"/>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49" h="119212">
                  <a:moveTo>
                    <a:pt x="48896" y="6815"/>
                  </a:moveTo>
                  <a:cubicBezTo>
                    <a:pt x="48896" y="3981"/>
                    <a:pt x="46787" y="84"/>
                    <a:pt x="41866" y="84"/>
                  </a:cubicBezTo>
                  <a:cubicBezTo>
                    <a:pt x="37121" y="84"/>
                    <a:pt x="32025" y="4689"/>
                    <a:pt x="32025" y="9826"/>
                  </a:cubicBezTo>
                  <a:cubicBezTo>
                    <a:pt x="32025" y="12838"/>
                    <a:pt x="34309" y="16557"/>
                    <a:pt x="39054" y="16557"/>
                  </a:cubicBezTo>
                  <a:cubicBezTo>
                    <a:pt x="44151" y="16557"/>
                    <a:pt x="48896" y="11598"/>
                    <a:pt x="48896" y="6815"/>
                  </a:cubicBezTo>
                  <a:close/>
                  <a:moveTo>
                    <a:pt x="13045" y="96800"/>
                  </a:moveTo>
                  <a:cubicBezTo>
                    <a:pt x="12342" y="99103"/>
                    <a:pt x="11463" y="101228"/>
                    <a:pt x="11463" y="104240"/>
                  </a:cubicBezTo>
                  <a:cubicBezTo>
                    <a:pt x="11463" y="112565"/>
                    <a:pt x="18493" y="119296"/>
                    <a:pt x="28158" y="119296"/>
                  </a:cubicBezTo>
                  <a:cubicBezTo>
                    <a:pt x="45732" y="119296"/>
                    <a:pt x="53465" y="94851"/>
                    <a:pt x="53465" y="92194"/>
                  </a:cubicBezTo>
                  <a:cubicBezTo>
                    <a:pt x="53465" y="89892"/>
                    <a:pt x="51180" y="89892"/>
                    <a:pt x="50653" y="89892"/>
                  </a:cubicBezTo>
                  <a:cubicBezTo>
                    <a:pt x="48193" y="89892"/>
                    <a:pt x="48017" y="90954"/>
                    <a:pt x="47314" y="92903"/>
                  </a:cubicBezTo>
                  <a:cubicBezTo>
                    <a:pt x="43272" y="107074"/>
                    <a:pt x="35539" y="114336"/>
                    <a:pt x="28686" y="114336"/>
                  </a:cubicBezTo>
                  <a:cubicBezTo>
                    <a:pt x="25171" y="114336"/>
                    <a:pt x="24292" y="112034"/>
                    <a:pt x="24292" y="108137"/>
                  </a:cubicBezTo>
                  <a:cubicBezTo>
                    <a:pt x="24292" y="104062"/>
                    <a:pt x="25522" y="100697"/>
                    <a:pt x="27104" y="96800"/>
                  </a:cubicBezTo>
                  <a:cubicBezTo>
                    <a:pt x="28861" y="92017"/>
                    <a:pt x="30794" y="87235"/>
                    <a:pt x="32728" y="82629"/>
                  </a:cubicBezTo>
                  <a:cubicBezTo>
                    <a:pt x="34309" y="78378"/>
                    <a:pt x="40636" y="62258"/>
                    <a:pt x="41339" y="60133"/>
                  </a:cubicBezTo>
                  <a:cubicBezTo>
                    <a:pt x="41866" y="58361"/>
                    <a:pt x="42393" y="56236"/>
                    <a:pt x="42393" y="54464"/>
                  </a:cubicBezTo>
                  <a:cubicBezTo>
                    <a:pt x="42393" y="46139"/>
                    <a:pt x="35364" y="39408"/>
                    <a:pt x="25698" y="39408"/>
                  </a:cubicBezTo>
                  <a:cubicBezTo>
                    <a:pt x="8300" y="39408"/>
                    <a:pt x="216" y="63498"/>
                    <a:pt x="216" y="66510"/>
                  </a:cubicBezTo>
                  <a:cubicBezTo>
                    <a:pt x="216" y="68812"/>
                    <a:pt x="2676" y="68812"/>
                    <a:pt x="3203" y="68812"/>
                  </a:cubicBezTo>
                  <a:cubicBezTo>
                    <a:pt x="5664" y="68812"/>
                    <a:pt x="5839" y="67927"/>
                    <a:pt x="6367" y="65978"/>
                  </a:cubicBezTo>
                  <a:cubicBezTo>
                    <a:pt x="10936" y="50745"/>
                    <a:pt x="18668" y="44368"/>
                    <a:pt x="25171" y="44368"/>
                  </a:cubicBezTo>
                  <a:cubicBezTo>
                    <a:pt x="27983" y="44368"/>
                    <a:pt x="29564" y="45785"/>
                    <a:pt x="29564" y="50567"/>
                  </a:cubicBezTo>
                  <a:cubicBezTo>
                    <a:pt x="29564" y="54642"/>
                    <a:pt x="28510" y="57299"/>
                    <a:pt x="24116" y="68281"/>
                  </a:cubicBezTo>
                  <a:lnTo>
                    <a:pt x="13045" y="96800"/>
                  </a:lnTo>
                  <a:close/>
                </a:path>
              </a:pathLst>
            </a:custGeom>
            <a:solidFill>
              <a:srgbClr val="000000"/>
            </a:solidFill>
            <a:ln w="25200"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370F2161-74D5-6FA3-DD32-6A5F3B950E91}"/>
                </a:ext>
              </a:extLst>
            </p:cNvPr>
            <p:cNvSpPr/>
            <p:nvPr>
              <p:custDataLst>
                <p:tags r:id="rId61"/>
              </p:custDataLst>
            </p:nvPr>
          </p:nvSpPr>
          <p:spPr>
            <a:xfrm>
              <a:off x="8065957" y="4457474"/>
              <a:ext cx="179255" cy="172833"/>
            </a:xfrm>
            <a:custGeom>
              <a:avLst/>
              <a:gdLst>
                <a:gd name="connsiteX0" fmla="*/ 66247 w 179255"/>
                <a:gd name="connsiteY0" fmla="*/ 92952 h 172833"/>
                <a:gd name="connsiteX1" fmla="*/ 108927 w 179255"/>
                <a:gd name="connsiteY1" fmla="*/ 92952 h 172833"/>
                <a:gd name="connsiteX2" fmla="*/ 179475 w 179255"/>
                <a:gd name="connsiteY2" fmla="*/ 38293 h 172833"/>
                <a:gd name="connsiteX3" fmla="*/ 130016 w 179255"/>
                <a:gd name="connsiteY3" fmla="*/ 82 h 172833"/>
                <a:gd name="connsiteX4" fmla="*/ 48673 w 179255"/>
                <a:gd name="connsiteY4" fmla="*/ 82 h 172833"/>
                <a:gd name="connsiteX5" fmla="*/ 41141 w 179255"/>
                <a:gd name="connsiteY5" fmla="*/ 4890 h 172833"/>
                <a:gd name="connsiteX6" fmla="*/ 48422 w 179255"/>
                <a:gd name="connsiteY6" fmla="*/ 7927 h 172833"/>
                <a:gd name="connsiteX7" fmla="*/ 59218 w 179255"/>
                <a:gd name="connsiteY7" fmla="*/ 8433 h 172833"/>
                <a:gd name="connsiteX8" fmla="*/ 64741 w 179255"/>
                <a:gd name="connsiteY8" fmla="*/ 12482 h 172833"/>
                <a:gd name="connsiteX9" fmla="*/ 63737 w 179255"/>
                <a:gd name="connsiteY9" fmla="*/ 17290 h 172833"/>
                <a:gd name="connsiteX10" fmla="*/ 30095 w 179255"/>
                <a:gd name="connsiteY10" fmla="*/ 153178 h 172833"/>
                <a:gd name="connsiteX11" fmla="*/ 7249 w 179255"/>
                <a:gd name="connsiteY11" fmla="*/ 165072 h 172833"/>
                <a:gd name="connsiteX12" fmla="*/ 219 w 179255"/>
                <a:gd name="connsiteY12" fmla="*/ 169880 h 172833"/>
                <a:gd name="connsiteX13" fmla="*/ 3985 w 179255"/>
                <a:gd name="connsiteY13" fmla="*/ 172916 h 172833"/>
                <a:gd name="connsiteX14" fmla="*/ 35869 w 179255"/>
                <a:gd name="connsiteY14" fmla="*/ 172157 h 172833"/>
                <a:gd name="connsiteX15" fmla="*/ 51937 w 179255"/>
                <a:gd name="connsiteY15" fmla="*/ 172410 h 172833"/>
                <a:gd name="connsiteX16" fmla="*/ 68256 w 179255"/>
                <a:gd name="connsiteY16" fmla="*/ 172916 h 172833"/>
                <a:gd name="connsiteX17" fmla="*/ 73277 w 179255"/>
                <a:gd name="connsiteY17" fmla="*/ 167855 h 172833"/>
                <a:gd name="connsiteX18" fmla="*/ 66247 w 179255"/>
                <a:gd name="connsiteY18" fmla="*/ 165072 h 172833"/>
                <a:gd name="connsiteX19" fmla="*/ 49928 w 179255"/>
                <a:gd name="connsiteY19" fmla="*/ 160517 h 172833"/>
                <a:gd name="connsiteX20" fmla="*/ 50682 w 179255"/>
                <a:gd name="connsiteY20" fmla="*/ 156215 h 172833"/>
                <a:gd name="connsiteX21" fmla="*/ 66247 w 179255"/>
                <a:gd name="connsiteY21" fmla="*/ 92952 h 172833"/>
                <a:gd name="connsiteX22" fmla="*/ 84323 w 179255"/>
                <a:gd name="connsiteY22" fmla="*/ 17543 h 172833"/>
                <a:gd name="connsiteX23" fmla="*/ 97881 w 179255"/>
                <a:gd name="connsiteY23" fmla="*/ 7927 h 172833"/>
                <a:gd name="connsiteX24" fmla="*/ 121982 w 179255"/>
                <a:gd name="connsiteY24" fmla="*/ 7927 h 172833"/>
                <a:gd name="connsiteX25" fmla="*/ 156126 w 179255"/>
                <a:gd name="connsiteY25" fmla="*/ 32220 h 172833"/>
                <a:gd name="connsiteX26" fmla="*/ 141314 w 179255"/>
                <a:gd name="connsiteY26" fmla="*/ 72961 h 172833"/>
                <a:gd name="connsiteX27" fmla="*/ 102651 w 179255"/>
                <a:gd name="connsiteY27" fmla="*/ 86373 h 172833"/>
                <a:gd name="connsiteX28" fmla="*/ 67252 w 179255"/>
                <a:gd name="connsiteY28" fmla="*/ 86373 h 172833"/>
                <a:gd name="connsiteX29" fmla="*/ 84323 w 179255"/>
                <a:gd name="connsiteY29" fmla="*/ 1754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255" h="172833">
                  <a:moveTo>
                    <a:pt x="66247" y="92952"/>
                  </a:moveTo>
                  <a:lnTo>
                    <a:pt x="108927" y="92952"/>
                  </a:lnTo>
                  <a:cubicBezTo>
                    <a:pt x="144578" y="92952"/>
                    <a:pt x="179475" y="66635"/>
                    <a:pt x="179475" y="38293"/>
                  </a:cubicBezTo>
                  <a:cubicBezTo>
                    <a:pt x="179475" y="18808"/>
                    <a:pt x="162905" y="82"/>
                    <a:pt x="130016" y="82"/>
                  </a:cubicBezTo>
                  <a:lnTo>
                    <a:pt x="48673" y="82"/>
                  </a:lnTo>
                  <a:cubicBezTo>
                    <a:pt x="43903" y="82"/>
                    <a:pt x="41141" y="82"/>
                    <a:pt x="41141" y="4890"/>
                  </a:cubicBezTo>
                  <a:cubicBezTo>
                    <a:pt x="41141" y="7927"/>
                    <a:pt x="43401" y="7927"/>
                    <a:pt x="48422" y="7927"/>
                  </a:cubicBezTo>
                  <a:cubicBezTo>
                    <a:pt x="51686" y="7927"/>
                    <a:pt x="56205" y="8180"/>
                    <a:pt x="59218" y="8433"/>
                  </a:cubicBezTo>
                  <a:cubicBezTo>
                    <a:pt x="63235" y="8939"/>
                    <a:pt x="64741" y="9698"/>
                    <a:pt x="64741" y="12482"/>
                  </a:cubicBezTo>
                  <a:cubicBezTo>
                    <a:pt x="64741" y="13494"/>
                    <a:pt x="64490" y="14253"/>
                    <a:pt x="63737" y="17290"/>
                  </a:cubicBezTo>
                  <a:lnTo>
                    <a:pt x="30095" y="153178"/>
                  </a:lnTo>
                  <a:cubicBezTo>
                    <a:pt x="27584" y="163047"/>
                    <a:pt x="27082" y="165072"/>
                    <a:pt x="7249" y="165072"/>
                  </a:cubicBezTo>
                  <a:cubicBezTo>
                    <a:pt x="2981" y="165072"/>
                    <a:pt x="219" y="165072"/>
                    <a:pt x="219" y="169880"/>
                  </a:cubicBezTo>
                  <a:cubicBezTo>
                    <a:pt x="219" y="172916"/>
                    <a:pt x="3232" y="172916"/>
                    <a:pt x="3985" y="172916"/>
                  </a:cubicBezTo>
                  <a:cubicBezTo>
                    <a:pt x="11014" y="172916"/>
                    <a:pt x="28840" y="172157"/>
                    <a:pt x="35869" y="172157"/>
                  </a:cubicBezTo>
                  <a:cubicBezTo>
                    <a:pt x="41141" y="172157"/>
                    <a:pt x="46665" y="172410"/>
                    <a:pt x="51937" y="172410"/>
                  </a:cubicBezTo>
                  <a:cubicBezTo>
                    <a:pt x="57460" y="172410"/>
                    <a:pt x="62984" y="172916"/>
                    <a:pt x="68256" y="172916"/>
                  </a:cubicBezTo>
                  <a:cubicBezTo>
                    <a:pt x="70013" y="172916"/>
                    <a:pt x="73277" y="172916"/>
                    <a:pt x="73277" y="167855"/>
                  </a:cubicBezTo>
                  <a:cubicBezTo>
                    <a:pt x="73277" y="165072"/>
                    <a:pt x="71017" y="165072"/>
                    <a:pt x="66247" y="165072"/>
                  </a:cubicBezTo>
                  <a:cubicBezTo>
                    <a:pt x="56958" y="165072"/>
                    <a:pt x="49928" y="165072"/>
                    <a:pt x="49928" y="160517"/>
                  </a:cubicBezTo>
                  <a:cubicBezTo>
                    <a:pt x="49928" y="158998"/>
                    <a:pt x="50431" y="157733"/>
                    <a:pt x="50682" y="156215"/>
                  </a:cubicBezTo>
                  <a:lnTo>
                    <a:pt x="66247" y="92952"/>
                  </a:lnTo>
                  <a:close/>
                  <a:moveTo>
                    <a:pt x="84323" y="17543"/>
                  </a:moveTo>
                  <a:cubicBezTo>
                    <a:pt x="86583" y="8686"/>
                    <a:pt x="87085" y="7927"/>
                    <a:pt x="97881" y="7927"/>
                  </a:cubicBezTo>
                  <a:lnTo>
                    <a:pt x="121982" y="7927"/>
                  </a:lnTo>
                  <a:cubicBezTo>
                    <a:pt x="142820" y="7927"/>
                    <a:pt x="156126" y="14759"/>
                    <a:pt x="156126" y="32220"/>
                  </a:cubicBezTo>
                  <a:cubicBezTo>
                    <a:pt x="156126" y="42089"/>
                    <a:pt x="151105" y="63851"/>
                    <a:pt x="141314" y="72961"/>
                  </a:cubicBezTo>
                  <a:cubicBezTo>
                    <a:pt x="128761" y="84348"/>
                    <a:pt x="113697" y="86373"/>
                    <a:pt x="102651" y="86373"/>
                  </a:cubicBezTo>
                  <a:lnTo>
                    <a:pt x="67252" y="86373"/>
                  </a:lnTo>
                  <a:lnTo>
                    <a:pt x="84323" y="17543"/>
                  </a:lnTo>
                  <a:close/>
                </a:path>
              </a:pathLst>
            </a:custGeom>
            <a:solidFill>
              <a:srgbClr val="000000"/>
            </a:solidFill>
            <a:ln w="25200"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DDCF3C94-6E36-0DA1-AC68-92EA35E47FC3}"/>
                </a:ext>
              </a:extLst>
            </p:cNvPr>
            <p:cNvSpPr/>
            <p:nvPr>
              <p:custDataLst>
                <p:tags r:id="rId62"/>
              </p:custDataLst>
            </p:nvPr>
          </p:nvSpPr>
          <p:spPr>
            <a:xfrm>
              <a:off x="8276822" y="4440519"/>
              <a:ext cx="58245" cy="253051"/>
            </a:xfrm>
            <a:custGeom>
              <a:avLst/>
              <a:gdLst>
                <a:gd name="connsiteX0" fmla="*/ 58472 w 58245"/>
                <a:gd name="connsiteY0" fmla="*/ 250603 h 253051"/>
                <a:gd name="connsiteX1" fmla="*/ 54204 w 58245"/>
                <a:gd name="connsiteY1" fmla="*/ 245036 h 253051"/>
                <a:gd name="connsiteX2" fmla="*/ 14788 w 58245"/>
                <a:gd name="connsiteY2" fmla="*/ 126608 h 253051"/>
                <a:gd name="connsiteX3" fmla="*/ 55209 w 58245"/>
                <a:gd name="connsiteY3" fmla="*/ 6915 h 253051"/>
                <a:gd name="connsiteX4" fmla="*/ 58472 w 58245"/>
                <a:gd name="connsiteY4" fmla="*/ 2613 h 253051"/>
                <a:gd name="connsiteX5" fmla="*/ 55962 w 58245"/>
                <a:gd name="connsiteY5" fmla="*/ 82 h 253051"/>
                <a:gd name="connsiteX6" fmla="*/ 16043 w 58245"/>
                <a:gd name="connsiteY6" fmla="*/ 49427 h 253051"/>
                <a:gd name="connsiteX7" fmla="*/ 227 w 58245"/>
                <a:gd name="connsiteY7" fmla="*/ 126608 h 253051"/>
                <a:gd name="connsiteX8" fmla="*/ 16797 w 58245"/>
                <a:gd name="connsiteY8" fmla="*/ 205560 h 253051"/>
                <a:gd name="connsiteX9" fmla="*/ 55962 w 58245"/>
                <a:gd name="connsiteY9" fmla="*/ 253133 h 253051"/>
                <a:gd name="connsiteX10" fmla="*/ 58472 w 58245"/>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45" h="253051">
                  <a:moveTo>
                    <a:pt x="58472" y="250603"/>
                  </a:moveTo>
                  <a:cubicBezTo>
                    <a:pt x="58472" y="249844"/>
                    <a:pt x="58472" y="249338"/>
                    <a:pt x="54204" y="245036"/>
                  </a:cubicBezTo>
                  <a:cubicBezTo>
                    <a:pt x="22822" y="213151"/>
                    <a:pt x="14788" y="165325"/>
                    <a:pt x="14788" y="126608"/>
                  </a:cubicBezTo>
                  <a:cubicBezTo>
                    <a:pt x="14788" y="82577"/>
                    <a:pt x="24328" y="38546"/>
                    <a:pt x="55209" y="6915"/>
                  </a:cubicBezTo>
                  <a:cubicBezTo>
                    <a:pt x="58472" y="3878"/>
                    <a:pt x="58472" y="3372"/>
                    <a:pt x="58472" y="2613"/>
                  </a:cubicBezTo>
                  <a:cubicBezTo>
                    <a:pt x="58472" y="841"/>
                    <a:pt x="57468" y="82"/>
                    <a:pt x="55962" y="82"/>
                  </a:cubicBezTo>
                  <a:cubicBezTo>
                    <a:pt x="53451" y="82"/>
                    <a:pt x="30856" y="17290"/>
                    <a:pt x="16043" y="49427"/>
                  </a:cubicBezTo>
                  <a:cubicBezTo>
                    <a:pt x="3239" y="77263"/>
                    <a:pt x="227" y="105352"/>
                    <a:pt x="227" y="126608"/>
                  </a:cubicBezTo>
                  <a:cubicBezTo>
                    <a:pt x="227" y="146346"/>
                    <a:pt x="2988" y="176965"/>
                    <a:pt x="16797" y="205560"/>
                  </a:cubicBezTo>
                  <a:cubicBezTo>
                    <a:pt x="31860" y="236685"/>
                    <a:pt x="53451" y="253133"/>
                    <a:pt x="55962" y="253133"/>
                  </a:cubicBezTo>
                  <a:cubicBezTo>
                    <a:pt x="57468" y="253133"/>
                    <a:pt x="58472" y="252374"/>
                    <a:pt x="58472" y="250603"/>
                  </a:cubicBezTo>
                  <a:close/>
                </a:path>
              </a:pathLst>
            </a:custGeom>
            <a:solidFill>
              <a:srgbClr val="000000"/>
            </a:solidFill>
            <a:ln w="25200"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75C12255-4B44-1233-CA7F-323AA4585413}"/>
                </a:ext>
              </a:extLst>
            </p:cNvPr>
            <p:cNvSpPr/>
            <p:nvPr>
              <p:custDataLst>
                <p:tags r:id="rId63"/>
              </p:custDataLst>
            </p:nvPr>
          </p:nvSpPr>
          <p:spPr>
            <a:xfrm>
              <a:off x="8356882" y="4518459"/>
              <a:ext cx="115737" cy="163724"/>
            </a:xfrm>
            <a:custGeom>
              <a:avLst/>
              <a:gdLst>
                <a:gd name="connsiteX0" fmla="*/ 114964 w 115737"/>
                <a:gd name="connsiteY0" fmla="*/ 15518 h 163724"/>
                <a:gd name="connsiteX1" fmla="*/ 115969 w 115737"/>
                <a:gd name="connsiteY1" fmla="*/ 9698 h 163724"/>
                <a:gd name="connsiteX2" fmla="*/ 108688 w 115737"/>
                <a:gd name="connsiteY2" fmla="*/ 2866 h 163724"/>
                <a:gd name="connsiteX3" fmla="*/ 99901 w 115737"/>
                <a:gd name="connsiteY3" fmla="*/ 8180 h 163724"/>
                <a:gd name="connsiteX4" fmla="*/ 96386 w 115737"/>
                <a:gd name="connsiteY4" fmla="*/ 21845 h 163724"/>
                <a:gd name="connsiteX5" fmla="*/ 91365 w 115737"/>
                <a:gd name="connsiteY5" fmla="*/ 42089 h 163724"/>
                <a:gd name="connsiteX6" fmla="*/ 80067 w 115737"/>
                <a:gd name="connsiteY6" fmla="*/ 87638 h 163724"/>
                <a:gd name="connsiteX7" fmla="*/ 51698 w 115737"/>
                <a:gd name="connsiteY7" fmla="*/ 109147 h 163724"/>
                <a:gd name="connsiteX8" fmla="*/ 36132 w 115737"/>
                <a:gd name="connsiteY8" fmla="*/ 88650 h 163724"/>
                <a:gd name="connsiteX9" fmla="*/ 48936 w 115737"/>
                <a:gd name="connsiteY9" fmla="*/ 39052 h 163724"/>
                <a:gd name="connsiteX10" fmla="*/ 53957 w 115737"/>
                <a:gd name="connsiteY10" fmla="*/ 20833 h 163724"/>
                <a:gd name="connsiteX11" fmla="*/ 33370 w 115737"/>
                <a:gd name="connsiteY11" fmla="*/ 82 h 163724"/>
                <a:gd name="connsiteX12" fmla="*/ 231 w 115737"/>
                <a:gd name="connsiteY12" fmla="*/ 39052 h 163724"/>
                <a:gd name="connsiteX13" fmla="*/ 3243 w 115737"/>
                <a:gd name="connsiteY13" fmla="*/ 41583 h 163724"/>
                <a:gd name="connsiteX14" fmla="*/ 7260 w 115737"/>
                <a:gd name="connsiteY14" fmla="*/ 37028 h 163724"/>
                <a:gd name="connsiteX15" fmla="*/ 32617 w 115737"/>
                <a:gd name="connsiteY15" fmla="*/ 5649 h 163724"/>
                <a:gd name="connsiteX16" fmla="*/ 38894 w 115737"/>
                <a:gd name="connsiteY16" fmla="*/ 13747 h 163724"/>
                <a:gd name="connsiteX17" fmla="*/ 34626 w 115737"/>
                <a:gd name="connsiteY17" fmla="*/ 31461 h 163724"/>
                <a:gd name="connsiteX18" fmla="*/ 20064 w 115737"/>
                <a:gd name="connsiteY18" fmla="*/ 84601 h 163724"/>
                <a:gd name="connsiteX19" fmla="*/ 50693 w 115737"/>
                <a:gd name="connsiteY19" fmla="*/ 114714 h 163724"/>
                <a:gd name="connsiteX20" fmla="*/ 76050 w 115737"/>
                <a:gd name="connsiteY20" fmla="*/ 103327 h 163724"/>
                <a:gd name="connsiteX21" fmla="*/ 59731 w 115737"/>
                <a:gd name="connsiteY21" fmla="*/ 142297 h 163724"/>
                <a:gd name="connsiteX22" fmla="*/ 32115 w 115737"/>
                <a:gd name="connsiteY22" fmla="*/ 158239 h 163724"/>
                <a:gd name="connsiteX23" fmla="*/ 13035 w 115737"/>
                <a:gd name="connsiteY23" fmla="*/ 147611 h 163724"/>
                <a:gd name="connsiteX24" fmla="*/ 23830 w 115737"/>
                <a:gd name="connsiteY24" fmla="*/ 144574 h 163724"/>
                <a:gd name="connsiteX25" fmla="*/ 28851 w 115737"/>
                <a:gd name="connsiteY25" fmla="*/ 134199 h 163724"/>
                <a:gd name="connsiteX26" fmla="*/ 19562 w 115737"/>
                <a:gd name="connsiteY26" fmla="*/ 125343 h 163724"/>
                <a:gd name="connsiteX27" fmla="*/ 5503 w 115737"/>
                <a:gd name="connsiteY27" fmla="*/ 141791 h 163724"/>
                <a:gd name="connsiteX28" fmla="*/ 32115 w 115737"/>
                <a:gd name="connsiteY28" fmla="*/ 163806 h 163724"/>
                <a:gd name="connsiteX29" fmla="*/ 90863 w 115737"/>
                <a:gd name="connsiteY29" fmla="*/ 112184 h 163724"/>
                <a:gd name="connsiteX30" fmla="*/ 114964 w 115737"/>
                <a:gd name="connsiteY30" fmla="*/ 1551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737" h="163724">
                  <a:moveTo>
                    <a:pt x="114964" y="15518"/>
                  </a:moveTo>
                  <a:cubicBezTo>
                    <a:pt x="115969" y="11976"/>
                    <a:pt x="115969" y="11470"/>
                    <a:pt x="115969" y="9698"/>
                  </a:cubicBezTo>
                  <a:cubicBezTo>
                    <a:pt x="115969" y="5143"/>
                    <a:pt x="112454" y="2866"/>
                    <a:pt x="108688" y="2866"/>
                  </a:cubicBezTo>
                  <a:cubicBezTo>
                    <a:pt x="106177" y="2866"/>
                    <a:pt x="102160" y="4384"/>
                    <a:pt x="99901" y="8180"/>
                  </a:cubicBezTo>
                  <a:cubicBezTo>
                    <a:pt x="99399" y="9445"/>
                    <a:pt x="97390" y="17290"/>
                    <a:pt x="96386" y="21845"/>
                  </a:cubicBezTo>
                  <a:cubicBezTo>
                    <a:pt x="94629" y="28424"/>
                    <a:pt x="92871" y="35256"/>
                    <a:pt x="91365" y="42089"/>
                  </a:cubicBezTo>
                  <a:lnTo>
                    <a:pt x="80067" y="87638"/>
                  </a:lnTo>
                  <a:cubicBezTo>
                    <a:pt x="79063" y="91434"/>
                    <a:pt x="68267" y="109147"/>
                    <a:pt x="51698" y="109147"/>
                  </a:cubicBezTo>
                  <a:cubicBezTo>
                    <a:pt x="38894" y="109147"/>
                    <a:pt x="36132" y="98013"/>
                    <a:pt x="36132" y="88650"/>
                  </a:cubicBezTo>
                  <a:cubicBezTo>
                    <a:pt x="36132" y="77010"/>
                    <a:pt x="40400" y="61321"/>
                    <a:pt x="48936" y="39052"/>
                  </a:cubicBezTo>
                  <a:cubicBezTo>
                    <a:pt x="52953" y="28677"/>
                    <a:pt x="53957" y="25893"/>
                    <a:pt x="53957" y="20833"/>
                  </a:cubicBezTo>
                  <a:cubicBezTo>
                    <a:pt x="53957" y="9445"/>
                    <a:pt x="45923" y="82"/>
                    <a:pt x="33370" y="82"/>
                  </a:cubicBezTo>
                  <a:cubicBezTo>
                    <a:pt x="9520" y="82"/>
                    <a:pt x="231" y="36775"/>
                    <a:pt x="231" y="39052"/>
                  </a:cubicBezTo>
                  <a:cubicBezTo>
                    <a:pt x="231" y="41583"/>
                    <a:pt x="2741" y="41583"/>
                    <a:pt x="3243" y="41583"/>
                  </a:cubicBezTo>
                  <a:cubicBezTo>
                    <a:pt x="5754" y="41583"/>
                    <a:pt x="6005" y="41077"/>
                    <a:pt x="7260" y="37028"/>
                  </a:cubicBezTo>
                  <a:cubicBezTo>
                    <a:pt x="14039" y="13241"/>
                    <a:pt x="24081" y="5649"/>
                    <a:pt x="32617" y="5649"/>
                  </a:cubicBezTo>
                  <a:cubicBezTo>
                    <a:pt x="34626" y="5649"/>
                    <a:pt x="38894" y="5649"/>
                    <a:pt x="38894" y="13747"/>
                  </a:cubicBezTo>
                  <a:cubicBezTo>
                    <a:pt x="38894" y="20073"/>
                    <a:pt x="36383" y="26653"/>
                    <a:pt x="34626" y="31461"/>
                  </a:cubicBezTo>
                  <a:cubicBezTo>
                    <a:pt x="24583" y="58284"/>
                    <a:pt x="20064" y="72708"/>
                    <a:pt x="20064" y="84601"/>
                  </a:cubicBezTo>
                  <a:cubicBezTo>
                    <a:pt x="20064" y="107123"/>
                    <a:pt x="35881" y="114714"/>
                    <a:pt x="50693" y="114714"/>
                  </a:cubicBezTo>
                  <a:cubicBezTo>
                    <a:pt x="60485" y="114714"/>
                    <a:pt x="69021" y="110413"/>
                    <a:pt x="76050" y="103327"/>
                  </a:cubicBezTo>
                  <a:cubicBezTo>
                    <a:pt x="72786" y="116486"/>
                    <a:pt x="69774" y="128885"/>
                    <a:pt x="59731" y="142297"/>
                  </a:cubicBezTo>
                  <a:cubicBezTo>
                    <a:pt x="53204" y="150901"/>
                    <a:pt x="43664" y="158239"/>
                    <a:pt x="32115" y="158239"/>
                  </a:cubicBezTo>
                  <a:cubicBezTo>
                    <a:pt x="28600" y="158239"/>
                    <a:pt x="17303" y="157480"/>
                    <a:pt x="13035" y="147611"/>
                  </a:cubicBezTo>
                  <a:cubicBezTo>
                    <a:pt x="17051" y="147611"/>
                    <a:pt x="20315" y="147611"/>
                    <a:pt x="23830" y="144574"/>
                  </a:cubicBezTo>
                  <a:cubicBezTo>
                    <a:pt x="26341" y="142297"/>
                    <a:pt x="28851" y="139007"/>
                    <a:pt x="28851" y="134199"/>
                  </a:cubicBezTo>
                  <a:cubicBezTo>
                    <a:pt x="28851" y="126355"/>
                    <a:pt x="22073" y="125343"/>
                    <a:pt x="19562" y="125343"/>
                  </a:cubicBezTo>
                  <a:cubicBezTo>
                    <a:pt x="13788" y="125343"/>
                    <a:pt x="5503" y="129391"/>
                    <a:pt x="5503" y="141791"/>
                  </a:cubicBezTo>
                  <a:cubicBezTo>
                    <a:pt x="5503" y="154443"/>
                    <a:pt x="16549" y="163806"/>
                    <a:pt x="32115" y="163806"/>
                  </a:cubicBezTo>
                  <a:cubicBezTo>
                    <a:pt x="57974" y="163806"/>
                    <a:pt x="83833" y="140779"/>
                    <a:pt x="90863" y="112184"/>
                  </a:cubicBezTo>
                  <a:lnTo>
                    <a:pt x="114964" y="15518"/>
                  </a:lnTo>
                  <a:close/>
                </a:path>
              </a:pathLst>
            </a:custGeom>
            <a:solidFill>
              <a:srgbClr val="000000"/>
            </a:solidFill>
            <a:ln w="25200"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B2E89279-3153-7599-CDE8-52C98FD0BD87}"/>
                </a:ext>
              </a:extLst>
            </p:cNvPr>
            <p:cNvSpPr/>
            <p:nvPr>
              <p:custDataLst>
                <p:tags r:id="rId64"/>
              </p:custDataLst>
            </p:nvPr>
          </p:nvSpPr>
          <p:spPr>
            <a:xfrm>
              <a:off x="8480950" y="4550824"/>
              <a:ext cx="53249" cy="119212"/>
            </a:xfrm>
            <a:custGeom>
              <a:avLst/>
              <a:gdLst>
                <a:gd name="connsiteX0" fmla="*/ 48916 w 53249"/>
                <a:gd name="connsiteY0" fmla="*/ 6815 h 119212"/>
                <a:gd name="connsiteX1" fmla="*/ 41886 w 53249"/>
                <a:gd name="connsiteY1" fmla="*/ 84 h 119212"/>
                <a:gd name="connsiteX2" fmla="*/ 32045 w 53249"/>
                <a:gd name="connsiteY2" fmla="*/ 9826 h 119212"/>
                <a:gd name="connsiteX3" fmla="*/ 39074 w 53249"/>
                <a:gd name="connsiteY3" fmla="*/ 16557 h 119212"/>
                <a:gd name="connsiteX4" fmla="*/ 48916 w 53249"/>
                <a:gd name="connsiteY4" fmla="*/ 6815 h 119212"/>
                <a:gd name="connsiteX5" fmla="*/ 13065 w 53249"/>
                <a:gd name="connsiteY5" fmla="*/ 96800 h 119212"/>
                <a:gd name="connsiteX6" fmla="*/ 11483 w 53249"/>
                <a:gd name="connsiteY6" fmla="*/ 104240 h 119212"/>
                <a:gd name="connsiteX7" fmla="*/ 28178 w 53249"/>
                <a:gd name="connsiteY7" fmla="*/ 119296 h 119212"/>
                <a:gd name="connsiteX8" fmla="*/ 53485 w 53249"/>
                <a:gd name="connsiteY8" fmla="*/ 92194 h 119212"/>
                <a:gd name="connsiteX9" fmla="*/ 50673 w 53249"/>
                <a:gd name="connsiteY9" fmla="*/ 89892 h 119212"/>
                <a:gd name="connsiteX10" fmla="*/ 47334 w 53249"/>
                <a:gd name="connsiteY10" fmla="*/ 92903 h 119212"/>
                <a:gd name="connsiteX11" fmla="*/ 28705 w 53249"/>
                <a:gd name="connsiteY11" fmla="*/ 114336 h 119212"/>
                <a:gd name="connsiteX12" fmla="*/ 24312 w 53249"/>
                <a:gd name="connsiteY12" fmla="*/ 108137 h 119212"/>
                <a:gd name="connsiteX13" fmla="*/ 27124 w 53249"/>
                <a:gd name="connsiteY13" fmla="*/ 96800 h 119212"/>
                <a:gd name="connsiteX14" fmla="*/ 32748 w 53249"/>
                <a:gd name="connsiteY14" fmla="*/ 82629 h 119212"/>
                <a:gd name="connsiteX15" fmla="*/ 41359 w 53249"/>
                <a:gd name="connsiteY15" fmla="*/ 60133 h 119212"/>
                <a:gd name="connsiteX16" fmla="*/ 42413 w 53249"/>
                <a:gd name="connsiteY16" fmla="*/ 54464 h 119212"/>
                <a:gd name="connsiteX17" fmla="*/ 25718 w 53249"/>
                <a:gd name="connsiteY17" fmla="*/ 39408 h 119212"/>
                <a:gd name="connsiteX18" fmla="*/ 235 w 53249"/>
                <a:gd name="connsiteY18" fmla="*/ 66510 h 119212"/>
                <a:gd name="connsiteX19" fmla="*/ 3223 w 53249"/>
                <a:gd name="connsiteY19" fmla="*/ 68812 h 119212"/>
                <a:gd name="connsiteX20" fmla="*/ 6386 w 53249"/>
                <a:gd name="connsiteY20" fmla="*/ 65978 h 119212"/>
                <a:gd name="connsiteX21" fmla="*/ 25191 w 53249"/>
                <a:gd name="connsiteY21" fmla="*/ 44368 h 119212"/>
                <a:gd name="connsiteX22" fmla="*/ 29584 w 53249"/>
                <a:gd name="connsiteY22" fmla="*/ 50567 h 119212"/>
                <a:gd name="connsiteX23" fmla="*/ 24136 w 53249"/>
                <a:gd name="connsiteY23" fmla="*/ 68281 h 119212"/>
                <a:gd name="connsiteX24" fmla="*/ 13065 w 53249"/>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49" h="119212">
                  <a:moveTo>
                    <a:pt x="48916" y="6815"/>
                  </a:moveTo>
                  <a:cubicBezTo>
                    <a:pt x="48916" y="3981"/>
                    <a:pt x="46807" y="84"/>
                    <a:pt x="41886" y="84"/>
                  </a:cubicBezTo>
                  <a:cubicBezTo>
                    <a:pt x="37141" y="84"/>
                    <a:pt x="32045" y="4689"/>
                    <a:pt x="32045" y="9826"/>
                  </a:cubicBezTo>
                  <a:cubicBezTo>
                    <a:pt x="32045" y="12838"/>
                    <a:pt x="34329" y="16557"/>
                    <a:pt x="39074" y="16557"/>
                  </a:cubicBezTo>
                  <a:cubicBezTo>
                    <a:pt x="44171" y="16557"/>
                    <a:pt x="48916" y="11598"/>
                    <a:pt x="48916" y="6815"/>
                  </a:cubicBezTo>
                  <a:close/>
                  <a:moveTo>
                    <a:pt x="13065" y="96800"/>
                  </a:moveTo>
                  <a:cubicBezTo>
                    <a:pt x="12362" y="99103"/>
                    <a:pt x="11483" y="101228"/>
                    <a:pt x="11483" y="104240"/>
                  </a:cubicBezTo>
                  <a:cubicBezTo>
                    <a:pt x="11483" y="112565"/>
                    <a:pt x="18512" y="119296"/>
                    <a:pt x="28178" y="119296"/>
                  </a:cubicBezTo>
                  <a:cubicBezTo>
                    <a:pt x="45752" y="119296"/>
                    <a:pt x="53485" y="94851"/>
                    <a:pt x="53485" y="92194"/>
                  </a:cubicBezTo>
                  <a:cubicBezTo>
                    <a:pt x="53485" y="89892"/>
                    <a:pt x="51200" y="89892"/>
                    <a:pt x="50673" y="89892"/>
                  </a:cubicBezTo>
                  <a:cubicBezTo>
                    <a:pt x="48213" y="89892"/>
                    <a:pt x="48037" y="90954"/>
                    <a:pt x="47334" y="92903"/>
                  </a:cubicBezTo>
                  <a:cubicBezTo>
                    <a:pt x="43292" y="107074"/>
                    <a:pt x="35559" y="114336"/>
                    <a:pt x="28705" y="114336"/>
                  </a:cubicBezTo>
                  <a:cubicBezTo>
                    <a:pt x="25191" y="114336"/>
                    <a:pt x="24312" y="112034"/>
                    <a:pt x="24312" y="108137"/>
                  </a:cubicBezTo>
                  <a:cubicBezTo>
                    <a:pt x="24312" y="104062"/>
                    <a:pt x="25542" y="100697"/>
                    <a:pt x="27124" y="96800"/>
                  </a:cubicBezTo>
                  <a:cubicBezTo>
                    <a:pt x="28881" y="92017"/>
                    <a:pt x="30814" y="87235"/>
                    <a:pt x="32748" y="82629"/>
                  </a:cubicBezTo>
                  <a:cubicBezTo>
                    <a:pt x="34329" y="78378"/>
                    <a:pt x="40656" y="62258"/>
                    <a:pt x="41359" y="60133"/>
                  </a:cubicBezTo>
                  <a:cubicBezTo>
                    <a:pt x="41886" y="58361"/>
                    <a:pt x="42413" y="56236"/>
                    <a:pt x="42413" y="54464"/>
                  </a:cubicBezTo>
                  <a:cubicBezTo>
                    <a:pt x="42413" y="46139"/>
                    <a:pt x="35384" y="39408"/>
                    <a:pt x="25718" y="39408"/>
                  </a:cubicBezTo>
                  <a:cubicBezTo>
                    <a:pt x="8320" y="39408"/>
                    <a:pt x="235" y="63498"/>
                    <a:pt x="235" y="66510"/>
                  </a:cubicBezTo>
                  <a:cubicBezTo>
                    <a:pt x="235" y="68812"/>
                    <a:pt x="2696" y="68812"/>
                    <a:pt x="3223" y="68812"/>
                  </a:cubicBezTo>
                  <a:cubicBezTo>
                    <a:pt x="5683" y="68812"/>
                    <a:pt x="5859" y="67927"/>
                    <a:pt x="6386" y="65978"/>
                  </a:cubicBezTo>
                  <a:cubicBezTo>
                    <a:pt x="10956" y="50745"/>
                    <a:pt x="18688" y="44368"/>
                    <a:pt x="25191" y="44368"/>
                  </a:cubicBezTo>
                  <a:cubicBezTo>
                    <a:pt x="28002" y="44368"/>
                    <a:pt x="29584" y="45785"/>
                    <a:pt x="29584" y="50567"/>
                  </a:cubicBezTo>
                  <a:cubicBezTo>
                    <a:pt x="29584" y="54642"/>
                    <a:pt x="28530" y="57299"/>
                    <a:pt x="24136" y="68281"/>
                  </a:cubicBezTo>
                  <a:lnTo>
                    <a:pt x="13065" y="96800"/>
                  </a:lnTo>
                  <a:close/>
                </a:path>
              </a:pathLst>
            </a:custGeom>
            <a:solidFill>
              <a:srgbClr val="000000"/>
            </a:solidFill>
            <a:ln w="2520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5AC830CF-36F8-2D73-B88C-6BC2A1153C00}"/>
                </a:ext>
              </a:extLst>
            </p:cNvPr>
            <p:cNvSpPr/>
            <p:nvPr>
              <p:custDataLst>
                <p:tags r:id="rId65"/>
              </p:custDataLst>
            </p:nvPr>
          </p:nvSpPr>
          <p:spPr>
            <a:xfrm>
              <a:off x="8640071" y="4537438"/>
              <a:ext cx="166953" cy="59213"/>
            </a:xfrm>
            <a:custGeom>
              <a:avLst/>
              <a:gdLst>
                <a:gd name="connsiteX0" fmla="*/ 158659 w 166953"/>
                <a:gd name="connsiteY0" fmla="*/ 10204 h 59213"/>
                <a:gd name="connsiteX1" fmla="*/ 167195 w 166953"/>
                <a:gd name="connsiteY1" fmla="*/ 5143 h 59213"/>
                <a:gd name="connsiteX2" fmla="*/ 158910 w 166953"/>
                <a:gd name="connsiteY2" fmla="*/ 82 h 59213"/>
                <a:gd name="connsiteX3" fmla="*/ 8526 w 166953"/>
                <a:gd name="connsiteY3" fmla="*/ 82 h 59213"/>
                <a:gd name="connsiteX4" fmla="*/ 242 w 166953"/>
                <a:gd name="connsiteY4" fmla="*/ 5143 h 59213"/>
                <a:gd name="connsiteX5" fmla="*/ 8778 w 166953"/>
                <a:gd name="connsiteY5" fmla="*/ 10204 h 59213"/>
                <a:gd name="connsiteX6" fmla="*/ 158659 w 166953"/>
                <a:gd name="connsiteY6" fmla="*/ 10204 h 59213"/>
                <a:gd name="connsiteX7" fmla="*/ 158910 w 166953"/>
                <a:gd name="connsiteY7" fmla="*/ 59296 h 59213"/>
                <a:gd name="connsiteX8" fmla="*/ 167195 w 166953"/>
                <a:gd name="connsiteY8" fmla="*/ 54235 h 59213"/>
                <a:gd name="connsiteX9" fmla="*/ 158659 w 166953"/>
                <a:gd name="connsiteY9" fmla="*/ 49174 h 59213"/>
                <a:gd name="connsiteX10" fmla="*/ 8778 w 166953"/>
                <a:gd name="connsiteY10" fmla="*/ 49174 h 59213"/>
                <a:gd name="connsiteX11" fmla="*/ 242 w 166953"/>
                <a:gd name="connsiteY11" fmla="*/ 54235 h 59213"/>
                <a:gd name="connsiteX12" fmla="*/ 8526 w 166953"/>
                <a:gd name="connsiteY12" fmla="*/ 59296 h 59213"/>
                <a:gd name="connsiteX13" fmla="*/ 158910 w 166953"/>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53" h="59213">
                  <a:moveTo>
                    <a:pt x="158659" y="10204"/>
                  </a:moveTo>
                  <a:cubicBezTo>
                    <a:pt x="162425" y="10204"/>
                    <a:pt x="167195" y="10204"/>
                    <a:pt x="167195" y="5143"/>
                  </a:cubicBezTo>
                  <a:cubicBezTo>
                    <a:pt x="167195" y="82"/>
                    <a:pt x="162425" y="82"/>
                    <a:pt x="158910" y="82"/>
                  </a:cubicBezTo>
                  <a:lnTo>
                    <a:pt x="8526" y="82"/>
                  </a:lnTo>
                  <a:cubicBezTo>
                    <a:pt x="5012" y="82"/>
                    <a:pt x="242" y="82"/>
                    <a:pt x="242" y="5143"/>
                  </a:cubicBezTo>
                  <a:cubicBezTo>
                    <a:pt x="242" y="10204"/>
                    <a:pt x="5012" y="10204"/>
                    <a:pt x="8778" y="10204"/>
                  </a:cubicBezTo>
                  <a:lnTo>
                    <a:pt x="158659" y="10204"/>
                  </a:lnTo>
                  <a:close/>
                  <a:moveTo>
                    <a:pt x="158910" y="59296"/>
                  </a:moveTo>
                  <a:cubicBezTo>
                    <a:pt x="162425" y="59296"/>
                    <a:pt x="167195" y="59296"/>
                    <a:pt x="167195" y="54235"/>
                  </a:cubicBezTo>
                  <a:cubicBezTo>
                    <a:pt x="167195" y="49174"/>
                    <a:pt x="162425" y="49174"/>
                    <a:pt x="158659" y="49174"/>
                  </a:cubicBezTo>
                  <a:lnTo>
                    <a:pt x="8778" y="49174"/>
                  </a:lnTo>
                  <a:cubicBezTo>
                    <a:pt x="5012" y="49174"/>
                    <a:pt x="242" y="49174"/>
                    <a:pt x="242" y="54235"/>
                  </a:cubicBezTo>
                  <a:cubicBezTo>
                    <a:pt x="242" y="59296"/>
                    <a:pt x="5012" y="59296"/>
                    <a:pt x="8526" y="59296"/>
                  </a:cubicBezTo>
                  <a:lnTo>
                    <a:pt x="158910" y="59296"/>
                  </a:lnTo>
                  <a:close/>
                </a:path>
              </a:pathLst>
            </a:custGeom>
            <a:solidFill>
              <a:srgbClr val="000000"/>
            </a:solidFill>
            <a:ln w="25200"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61E97456-E17C-DFD3-E4D8-2082D073D864}"/>
                </a:ext>
              </a:extLst>
            </p:cNvPr>
            <p:cNvSpPr/>
            <p:nvPr>
              <p:custDataLst>
                <p:tags r:id="rId66"/>
              </p:custDataLst>
            </p:nvPr>
          </p:nvSpPr>
          <p:spPr>
            <a:xfrm>
              <a:off x="8913361" y="4461776"/>
              <a:ext cx="82849" cy="168531"/>
            </a:xfrm>
            <a:custGeom>
              <a:avLst/>
              <a:gdLst>
                <a:gd name="connsiteX0" fmla="*/ 51719 w 82849"/>
                <a:gd name="connsiteY0" fmla="*/ 6662 h 168531"/>
                <a:gd name="connsiteX1" fmla="*/ 45945 w 82849"/>
                <a:gd name="connsiteY1" fmla="*/ 82 h 168531"/>
                <a:gd name="connsiteX2" fmla="*/ 252 w 82849"/>
                <a:gd name="connsiteY2" fmla="*/ 16278 h 168531"/>
                <a:gd name="connsiteX3" fmla="*/ 252 w 82849"/>
                <a:gd name="connsiteY3" fmla="*/ 24122 h 168531"/>
                <a:gd name="connsiteX4" fmla="*/ 33141 w 82849"/>
                <a:gd name="connsiteY4" fmla="*/ 17543 h 168531"/>
                <a:gd name="connsiteX5" fmla="*/ 33141 w 82849"/>
                <a:gd name="connsiteY5" fmla="*/ 148623 h 168531"/>
                <a:gd name="connsiteX6" fmla="*/ 9792 w 82849"/>
                <a:gd name="connsiteY6" fmla="*/ 160770 h 168531"/>
                <a:gd name="connsiteX7" fmla="*/ 1758 w 82849"/>
                <a:gd name="connsiteY7" fmla="*/ 160770 h 168531"/>
                <a:gd name="connsiteX8" fmla="*/ 1758 w 82849"/>
                <a:gd name="connsiteY8" fmla="*/ 168614 h 168531"/>
                <a:gd name="connsiteX9" fmla="*/ 42430 w 82849"/>
                <a:gd name="connsiteY9" fmla="*/ 167855 h 168531"/>
                <a:gd name="connsiteX10" fmla="*/ 83101 w 82849"/>
                <a:gd name="connsiteY10" fmla="*/ 168614 h 168531"/>
                <a:gd name="connsiteX11" fmla="*/ 83101 w 82849"/>
                <a:gd name="connsiteY11" fmla="*/ 160770 h 168531"/>
                <a:gd name="connsiteX12" fmla="*/ 75067 w 82849"/>
                <a:gd name="connsiteY12" fmla="*/ 160770 h 168531"/>
                <a:gd name="connsiteX13" fmla="*/ 51719 w 82849"/>
                <a:gd name="connsiteY13" fmla="*/ 148623 h 168531"/>
                <a:gd name="connsiteX14" fmla="*/ 51719 w 82849"/>
                <a:gd name="connsiteY14" fmla="*/ 666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849" h="168531">
                  <a:moveTo>
                    <a:pt x="51719" y="6662"/>
                  </a:moveTo>
                  <a:cubicBezTo>
                    <a:pt x="51719" y="588"/>
                    <a:pt x="51719" y="82"/>
                    <a:pt x="45945" y="82"/>
                  </a:cubicBezTo>
                  <a:cubicBezTo>
                    <a:pt x="30379" y="16278"/>
                    <a:pt x="8286" y="16278"/>
                    <a:pt x="252" y="16278"/>
                  </a:cubicBezTo>
                  <a:lnTo>
                    <a:pt x="252" y="24122"/>
                  </a:lnTo>
                  <a:cubicBezTo>
                    <a:pt x="5273" y="24122"/>
                    <a:pt x="20086" y="24122"/>
                    <a:pt x="33141" y="17543"/>
                  </a:cubicBezTo>
                  <a:lnTo>
                    <a:pt x="33141" y="148623"/>
                  </a:lnTo>
                  <a:cubicBezTo>
                    <a:pt x="33141" y="157733"/>
                    <a:pt x="32388" y="160770"/>
                    <a:pt x="9792" y="160770"/>
                  </a:cubicBezTo>
                  <a:lnTo>
                    <a:pt x="1758" y="160770"/>
                  </a:lnTo>
                  <a:lnTo>
                    <a:pt x="1758" y="168614"/>
                  </a:lnTo>
                  <a:cubicBezTo>
                    <a:pt x="10545" y="167855"/>
                    <a:pt x="32388" y="167855"/>
                    <a:pt x="42430" y="167855"/>
                  </a:cubicBezTo>
                  <a:cubicBezTo>
                    <a:pt x="52472" y="167855"/>
                    <a:pt x="74314" y="167855"/>
                    <a:pt x="83101" y="168614"/>
                  </a:cubicBezTo>
                  <a:lnTo>
                    <a:pt x="83101" y="160770"/>
                  </a:lnTo>
                  <a:lnTo>
                    <a:pt x="75067" y="160770"/>
                  </a:lnTo>
                  <a:cubicBezTo>
                    <a:pt x="52472" y="160770"/>
                    <a:pt x="51719" y="157986"/>
                    <a:pt x="51719" y="148623"/>
                  </a:cubicBezTo>
                  <a:lnTo>
                    <a:pt x="51719" y="6662"/>
                  </a:lnTo>
                  <a:close/>
                </a:path>
              </a:pathLst>
            </a:custGeom>
            <a:solidFill>
              <a:srgbClr val="000000"/>
            </a:solidFill>
            <a:ln w="25200"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8B5FC3CE-D6E4-6504-8E4E-2881CE16BCD3}"/>
                </a:ext>
              </a:extLst>
            </p:cNvPr>
            <p:cNvSpPr/>
            <p:nvPr>
              <p:custDataLst>
                <p:tags r:id="rId67"/>
              </p:custDataLst>
            </p:nvPr>
          </p:nvSpPr>
          <p:spPr>
            <a:xfrm>
              <a:off x="9046423" y="4440519"/>
              <a:ext cx="10042" cy="253051"/>
            </a:xfrm>
            <a:custGeom>
              <a:avLst/>
              <a:gdLst>
                <a:gd name="connsiteX0" fmla="*/ 10299 w 10042"/>
                <a:gd name="connsiteY0" fmla="*/ 9192 h 253051"/>
                <a:gd name="connsiteX1" fmla="*/ 5278 w 10042"/>
                <a:gd name="connsiteY1" fmla="*/ 82 h 253051"/>
                <a:gd name="connsiteX2" fmla="*/ 257 w 10042"/>
                <a:gd name="connsiteY2" fmla="*/ 9192 h 253051"/>
                <a:gd name="connsiteX3" fmla="*/ 257 w 10042"/>
                <a:gd name="connsiteY3" fmla="*/ 244024 h 253051"/>
                <a:gd name="connsiteX4" fmla="*/ 5278 w 10042"/>
                <a:gd name="connsiteY4" fmla="*/ 253133 h 253051"/>
                <a:gd name="connsiteX5" fmla="*/ 10299 w 10042"/>
                <a:gd name="connsiteY5" fmla="*/ 244024 h 253051"/>
                <a:gd name="connsiteX6" fmla="*/ 10299 w 10042"/>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2" h="253051">
                  <a:moveTo>
                    <a:pt x="10299" y="9192"/>
                  </a:moveTo>
                  <a:cubicBezTo>
                    <a:pt x="10299" y="4637"/>
                    <a:pt x="10299" y="82"/>
                    <a:pt x="5278" y="82"/>
                  </a:cubicBezTo>
                  <a:cubicBezTo>
                    <a:pt x="257" y="82"/>
                    <a:pt x="257" y="4637"/>
                    <a:pt x="257" y="9192"/>
                  </a:cubicBezTo>
                  <a:lnTo>
                    <a:pt x="257" y="244024"/>
                  </a:lnTo>
                  <a:cubicBezTo>
                    <a:pt x="257" y="248578"/>
                    <a:pt x="257" y="253133"/>
                    <a:pt x="5278" y="253133"/>
                  </a:cubicBezTo>
                  <a:cubicBezTo>
                    <a:pt x="10299" y="253133"/>
                    <a:pt x="10299" y="248578"/>
                    <a:pt x="10299" y="244024"/>
                  </a:cubicBezTo>
                  <a:lnTo>
                    <a:pt x="10299" y="9192"/>
                  </a:lnTo>
                  <a:close/>
                </a:path>
              </a:pathLst>
            </a:custGeom>
            <a:solidFill>
              <a:srgbClr val="000000"/>
            </a:solidFill>
            <a:ln w="25200"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8F06B08A-B234-F200-090A-E0999B2BA330}"/>
                </a:ext>
              </a:extLst>
            </p:cNvPr>
            <p:cNvSpPr/>
            <p:nvPr>
              <p:custDataLst>
                <p:tags r:id="rId68"/>
              </p:custDataLst>
            </p:nvPr>
          </p:nvSpPr>
          <p:spPr>
            <a:xfrm>
              <a:off x="9098838" y="4454690"/>
              <a:ext cx="146618" cy="177641"/>
            </a:xfrm>
            <a:custGeom>
              <a:avLst/>
              <a:gdLst>
                <a:gd name="connsiteX0" fmla="*/ 67041 w 146618"/>
                <a:gd name="connsiteY0" fmla="*/ 8939 h 177641"/>
                <a:gd name="connsiteX1" fmla="*/ 68046 w 146618"/>
                <a:gd name="connsiteY1" fmla="*/ 4637 h 177641"/>
                <a:gd name="connsiteX2" fmla="*/ 62522 w 146618"/>
                <a:gd name="connsiteY2" fmla="*/ 82 h 177641"/>
                <a:gd name="connsiteX3" fmla="*/ 60765 w 146618"/>
                <a:gd name="connsiteY3" fmla="*/ 335 h 177641"/>
                <a:gd name="connsiteX4" fmla="*/ 28378 w 146618"/>
                <a:gd name="connsiteY4" fmla="*/ 1854 h 177641"/>
                <a:gd name="connsiteX5" fmla="*/ 20344 w 146618"/>
                <a:gd name="connsiteY5" fmla="*/ 9445 h 177641"/>
                <a:gd name="connsiteX6" fmla="*/ 26872 w 146618"/>
                <a:gd name="connsiteY6" fmla="*/ 14000 h 177641"/>
                <a:gd name="connsiteX7" fmla="*/ 37416 w 146618"/>
                <a:gd name="connsiteY7" fmla="*/ 14506 h 177641"/>
                <a:gd name="connsiteX8" fmla="*/ 1264 w 146618"/>
                <a:gd name="connsiteY8" fmla="*/ 160517 h 177641"/>
                <a:gd name="connsiteX9" fmla="*/ 260 w 146618"/>
                <a:gd name="connsiteY9" fmla="*/ 166337 h 177641"/>
                <a:gd name="connsiteX10" fmla="*/ 12311 w 146618"/>
                <a:gd name="connsiteY10" fmla="*/ 177724 h 177641"/>
                <a:gd name="connsiteX11" fmla="*/ 28629 w 146618"/>
                <a:gd name="connsiteY11" fmla="*/ 163553 h 177641"/>
                <a:gd name="connsiteX12" fmla="*/ 43693 w 146618"/>
                <a:gd name="connsiteY12" fmla="*/ 103580 h 177641"/>
                <a:gd name="connsiteX13" fmla="*/ 48714 w 146618"/>
                <a:gd name="connsiteY13" fmla="*/ 93205 h 177641"/>
                <a:gd name="connsiteX14" fmla="*/ 86122 w 146618"/>
                <a:gd name="connsiteY14" fmla="*/ 70431 h 177641"/>
                <a:gd name="connsiteX15" fmla="*/ 98675 w 146618"/>
                <a:gd name="connsiteY15" fmla="*/ 85360 h 177641"/>
                <a:gd name="connsiteX16" fmla="*/ 82858 w 146618"/>
                <a:gd name="connsiteY16" fmla="*/ 142044 h 177641"/>
                <a:gd name="connsiteX17" fmla="*/ 79343 w 146618"/>
                <a:gd name="connsiteY17" fmla="*/ 154950 h 177641"/>
                <a:gd name="connsiteX18" fmla="*/ 107713 w 146618"/>
                <a:gd name="connsiteY18" fmla="*/ 177724 h 177641"/>
                <a:gd name="connsiteX19" fmla="*/ 146878 w 146618"/>
                <a:gd name="connsiteY19" fmla="*/ 138248 h 177641"/>
                <a:gd name="connsiteX20" fmla="*/ 140853 w 146618"/>
                <a:gd name="connsiteY20" fmla="*/ 134705 h 177641"/>
                <a:gd name="connsiteX21" fmla="*/ 135078 w 146618"/>
                <a:gd name="connsiteY21" fmla="*/ 137995 h 177641"/>
                <a:gd name="connsiteX22" fmla="*/ 109219 w 146618"/>
                <a:gd name="connsiteY22" fmla="*/ 168614 h 177641"/>
                <a:gd name="connsiteX23" fmla="*/ 104951 w 146618"/>
                <a:gd name="connsiteY23" fmla="*/ 163300 h 177641"/>
                <a:gd name="connsiteX24" fmla="*/ 109219 w 146618"/>
                <a:gd name="connsiteY24" fmla="*/ 146852 h 177641"/>
                <a:gd name="connsiteX25" fmla="*/ 125538 w 146618"/>
                <a:gd name="connsiteY25" fmla="*/ 90675 h 177641"/>
                <a:gd name="connsiteX26" fmla="*/ 88130 w 146618"/>
                <a:gd name="connsiteY26" fmla="*/ 61321 h 177641"/>
                <a:gd name="connsiteX27" fmla="*/ 50220 w 146618"/>
                <a:gd name="connsiteY27" fmla="*/ 77010 h 177641"/>
                <a:gd name="connsiteX28" fmla="*/ 67041 w 146618"/>
                <a:gd name="connsiteY28" fmla="*/ 893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18" h="177641">
                  <a:moveTo>
                    <a:pt x="67041" y="8939"/>
                  </a:moveTo>
                  <a:cubicBezTo>
                    <a:pt x="68046" y="5396"/>
                    <a:pt x="68046" y="4890"/>
                    <a:pt x="68046" y="4637"/>
                  </a:cubicBezTo>
                  <a:cubicBezTo>
                    <a:pt x="68046" y="1348"/>
                    <a:pt x="65284" y="82"/>
                    <a:pt x="62522" y="82"/>
                  </a:cubicBezTo>
                  <a:cubicBezTo>
                    <a:pt x="61518" y="82"/>
                    <a:pt x="61267" y="82"/>
                    <a:pt x="60765" y="335"/>
                  </a:cubicBezTo>
                  <a:lnTo>
                    <a:pt x="28378" y="1854"/>
                  </a:lnTo>
                  <a:cubicBezTo>
                    <a:pt x="24864" y="2107"/>
                    <a:pt x="20344" y="2360"/>
                    <a:pt x="20344" y="9445"/>
                  </a:cubicBezTo>
                  <a:cubicBezTo>
                    <a:pt x="20344" y="14000"/>
                    <a:pt x="24864" y="14000"/>
                    <a:pt x="26872" y="14000"/>
                  </a:cubicBezTo>
                  <a:cubicBezTo>
                    <a:pt x="29634" y="14000"/>
                    <a:pt x="34153" y="14000"/>
                    <a:pt x="37416" y="14506"/>
                  </a:cubicBezTo>
                  <a:lnTo>
                    <a:pt x="1264" y="160517"/>
                  </a:lnTo>
                  <a:cubicBezTo>
                    <a:pt x="1013" y="161529"/>
                    <a:pt x="260" y="165325"/>
                    <a:pt x="260" y="166337"/>
                  </a:cubicBezTo>
                  <a:cubicBezTo>
                    <a:pt x="260" y="172410"/>
                    <a:pt x="5030" y="177724"/>
                    <a:pt x="12311" y="177724"/>
                  </a:cubicBezTo>
                  <a:cubicBezTo>
                    <a:pt x="13817" y="177724"/>
                    <a:pt x="25115" y="177724"/>
                    <a:pt x="28629" y="163553"/>
                  </a:cubicBezTo>
                  <a:lnTo>
                    <a:pt x="43693" y="103580"/>
                  </a:lnTo>
                  <a:cubicBezTo>
                    <a:pt x="44948" y="98772"/>
                    <a:pt x="44948" y="98266"/>
                    <a:pt x="48714" y="93205"/>
                  </a:cubicBezTo>
                  <a:cubicBezTo>
                    <a:pt x="52731" y="87638"/>
                    <a:pt x="65284" y="70431"/>
                    <a:pt x="86122" y="70431"/>
                  </a:cubicBezTo>
                  <a:cubicBezTo>
                    <a:pt x="92649" y="70431"/>
                    <a:pt x="98675" y="72961"/>
                    <a:pt x="98675" y="85360"/>
                  </a:cubicBezTo>
                  <a:cubicBezTo>
                    <a:pt x="98675" y="100037"/>
                    <a:pt x="87628" y="129644"/>
                    <a:pt x="82858" y="142044"/>
                  </a:cubicBezTo>
                  <a:cubicBezTo>
                    <a:pt x="80096" y="148876"/>
                    <a:pt x="79343" y="150648"/>
                    <a:pt x="79343" y="154950"/>
                  </a:cubicBezTo>
                  <a:cubicBezTo>
                    <a:pt x="79343" y="169627"/>
                    <a:pt x="93905" y="177724"/>
                    <a:pt x="107713" y="177724"/>
                  </a:cubicBezTo>
                  <a:cubicBezTo>
                    <a:pt x="134325" y="177724"/>
                    <a:pt x="146878" y="143309"/>
                    <a:pt x="146878" y="138248"/>
                  </a:cubicBezTo>
                  <a:cubicBezTo>
                    <a:pt x="146878" y="134705"/>
                    <a:pt x="143112" y="134705"/>
                    <a:pt x="140853" y="134705"/>
                  </a:cubicBezTo>
                  <a:cubicBezTo>
                    <a:pt x="137840" y="134705"/>
                    <a:pt x="136082" y="134705"/>
                    <a:pt x="135078" y="137995"/>
                  </a:cubicBezTo>
                  <a:cubicBezTo>
                    <a:pt x="127044" y="166084"/>
                    <a:pt x="113236" y="168614"/>
                    <a:pt x="109219" y="168614"/>
                  </a:cubicBezTo>
                  <a:cubicBezTo>
                    <a:pt x="107462" y="168614"/>
                    <a:pt x="104951" y="168614"/>
                    <a:pt x="104951" y="163300"/>
                  </a:cubicBezTo>
                  <a:cubicBezTo>
                    <a:pt x="104951" y="157733"/>
                    <a:pt x="107713" y="150901"/>
                    <a:pt x="109219" y="146852"/>
                  </a:cubicBezTo>
                  <a:cubicBezTo>
                    <a:pt x="113989" y="134452"/>
                    <a:pt x="125538" y="104845"/>
                    <a:pt x="125538" y="90675"/>
                  </a:cubicBezTo>
                  <a:cubicBezTo>
                    <a:pt x="125538" y="67394"/>
                    <a:pt x="106206" y="61321"/>
                    <a:pt x="88130" y="61321"/>
                  </a:cubicBezTo>
                  <a:cubicBezTo>
                    <a:pt x="82607" y="61321"/>
                    <a:pt x="67292" y="61321"/>
                    <a:pt x="50220" y="77010"/>
                  </a:cubicBezTo>
                  <a:lnTo>
                    <a:pt x="67041" y="8939"/>
                  </a:lnTo>
                  <a:close/>
                </a:path>
              </a:pathLst>
            </a:custGeom>
            <a:solidFill>
              <a:srgbClr val="000000"/>
            </a:solidFill>
            <a:ln w="25200"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C6C5B05B-8D31-AF24-3698-E54236A789D5}"/>
                </a:ext>
              </a:extLst>
            </p:cNvPr>
            <p:cNvSpPr/>
            <p:nvPr>
              <p:custDataLst>
                <p:tags r:id="rId69"/>
              </p:custDataLst>
            </p:nvPr>
          </p:nvSpPr>
          <p:spPr>
            <a:xfrm>
              <a:off x="9262150" y="4550824"/>
              <a:ext cx="53249" cy="119212"/>
            </a:xfrm>
            <a:custGeom>
              <a:avLst/>
              <a:gdLst>
                <a:gd name="connsiteX0" fmla="*/ 48947 w 53249"/>
                <a:gd name="connsiteY0" fmla="*/ 6815 h 119212"/>
                <a:gd name="connsiteX1" fmla="*/ 41917 w 53249"/>
                <a:gd name="connsiteY1" fmla="*/ 84 h 119212"/>
                <a:gd name="connsiteX2" fmla="*/ 32076 w 53249"/>
                <a:gd name="connsiteY2" fmla="*/ 9826 h 119212"/>
                <a:gd name="connsiteX3" fmla="*/ 39105 w 53249"/>
                <a:gd name="connsiteY3" fmla="*/ 16557 h 119212"/>
                <a:gd name="connsiteX4" fmla="*/ 48947 w 53249"/>
                <a:gd name="connsiteY4" fmla="*/ 6815 h 119212"/>
                <a:gd name="connsiteX5" fmla="*/ 13096 w 53249"/>
                <a:gd name="connsiteY5" fmla="*/ 96800 h 119212"/>
                <a:gd name="connsiteX6" fmla="*/ 11514 w 53249"/>
                <a:gd name="connsiteY6" fmla="*/ 104240 h 119212"/>
                <a:gd name="connsiteX7" fmla="*/ 28209 w 53249"/>
                <a:gd name="connsiteY7" fmla="*/ 119296 h 119212"/>
                <a:gd name="connsiteX8" fmla="*/ 53516 w 53249"/>
                <a:gd name="connsiteY8" fmla="*/ 92194 h 119212"/>
                <a:gd name="connsiteX9" fmla="*/ 50704 w 53249"/>
                <a:gd name="connsiteY9" fmla="*/ 89892 h 119212"/>
                <a:gd name="connsiteX10" fmla="*/ 47365 w 53249"/>
                <a:gd name="connsiteY10" fmla="*/ 92903 h 119212"/>
                <a:gd name="connsiteX11" fmla="*/ 28736 w 53249"/>
                <a:gd name="connsiteY11" fmla="*/ 114336 h 119212"/>
                <a:gd name="connsiteX12" fmla="*/ 24343 w 53249"/>
                <a:gd name="connsiteY12" fmla="*/ 108137 h 119212"/>
                <a:gd name="connsiteX13" fmla="*/ 27155 w 53249"/>
                <a:gd name="connsiteY13" fmla="*/ 96800 h 119212"/>
                <a:gd name="connsiteX14" fmla="*/ 32779 w 53249"/>
                <a:gd name="connsiteY14" fmla="*/ 82629 h 119212"/>
                <a:gd name="connsiteX15" fmla="*/ 41390 w 53249"/>
                <a:gd name="connsiteY15" fmla="*/ 60133 h 119212"/>
                <a:gd name="connsiteX16" fmla="*/ 42444 w 53249"/>
                <a:gd name="connsiteY16" fmla="*/ 54464 h 119212"/>
                <a:gd name="connsiteX17" fmla="*/ 25749 w 53249"/>
                <a:gd name="connsiteY17" fmla="*/ 39408 h 119212"/>
                <a:gd name="connsiteX18" fmla="*/ 266 w 53249"/>
                <a:gd name="connsiteY18" fmla="*/ 66510 h 119212"/>
                <a:gd name="connsiteX19" fmla="*/ 3254 w 53249"/>
                <a:gd name="connsiteY19" fmla="*/ 68812 h 119212"/>
                <a:gd name="connsiteX20" fmla="*/ 6417 w 53249"/>
                <a:gd name="connsiteY20" fmla="*/ 65978 h 119212"/>
                <a:gd name="connsiteX21" fmla="*/ 25222 w 53249"/>
                <a:gd name="connsiteY21" fmla="*/ 44368 h 119212"/>
                <a:gd name="connsiteX22" fmla="*/ 29615 w 53249"/>
                <a:gd name="connsiteY22" fmla="*/ 50567 h 119212"/>
                <a:gd name="connsiteX23" fmla="*/ 24167 w 53249"/>
                <a:gd name="connsiteY23" fmla="*/ 68281 h 119212"/>
                <a:gd name="connsiteX24" fmla="*/ 13096 w 53249"/>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49" h="119212">
                  <a:moveTo>
                    <a:pt x="48947" y="6815"/>
                  </a:moveTo>
                  <a:cubicBezTo>
                    <a:pt x="48947" y="3981"/>
                    <a:pt x="46838" y="84"/>
                    <a:pt x="41917" y="84"/>
                  </a:cubicBezTo>
                  <a:cubicBezTo>
                    <a:pt x="37172" y="84"/>
                    <a:pt x="32076" y="4689"/>
                    <a:pt x="32076" y="9826"/>
                  </a:cubicBezTo>
                  <a:cubicBezTo>
                    <a:pt x="32076" y="12838"/>
                    <a:pt x="34360" y="16557"/>
                    <a:pt x="39105" y="16557"/>
                  </a:cubicBezTo>
                  <a:cubicBezTo>
                    <a:pt x="44202" y="16557"/>
                    <a:pt x="48947" y="11598"/>
                    <a:pt x="48947" y="6815"/>
                  </a:cubicBezTo>
                  <a:close/>
                  <a:moveTo>
                    <a:pt x="13096" y="96800"/>
                  </a:moveTo>
                  <a:cubicBezTo>
                    <a:pt x="12393" y="99103"/>
                    <a:pt x="11514" y="101228"/>
                    <a:pt x="11514" y="104240"/>
                  </a:cubicBezTo>
                  <a:cubicBezTo>
                    <a:pt x="11514" y="112565"/>
                    <a:pt x="18543" y="119296"/>
                    <a:pt x="28209" y="119296"/>
                  </a:cubicBezTo>
                  <a:cubicBezTo>
                    <a:pt x="45783" y="119296"/>
                    <a:pt x="53516" y="94851"/>
                    <a:pt x="53516" y="92194"/>
                  </a:cubicBezTo>
                  <a:cubicBezTo>
                    <a:pt x="53516" y="89892"/>
                    <a:pt x="51231" y="89892"/>
                    <a:pt x="50704" y="89892"/>
                  </a:cubicBezTo>
                  <a:cubicBezTo>
                    <a:pt x="48244" y="89892"/>
                    <a:pt x="48068" y="90954"/>
                    <a:pt x="47365" y="92903"/>
                  </a:cubicBezTo>
                  <a:cubicBezTo>
                    <a:pt x="43323" y="107074"/>
                    <a:pt x="35590" y="114336"/>
                    <a:pt x="28736" y="114336"/>
                  </a:cubicBezTo>
                  <a:cubicBezTo>
                    <a:pt x="25222" y="114336"/>
                    <a:pt x="24343" y="112034"/>
                    <a:pt x="24343" y="108137"/>
                  </a:cubicBezTo>
                  <a:cubicBezTo>
                    <a:pt x="24343" y="104062"/>
                    <a:pt x="25573" y="100697"/>
                    <a:pt x="27155" y="96800"/>
                  </a:cubicBezTo>
                  <a:cubicBezTo>
                    <a:pt x="28912" y="92017"/>
                    <a:pt x="30845" y="87235"/>
                    <a:pt x="32779" y="82629"/>
                  </a:cubicBezTo>
                  <a:cubicBezTo>
                    <a:pt x="34360" y="78378"/>
                    <a:pt x="40687" y="62258"/>
                    <a:pt x="41390" y="60133"/>
                  </a:cubicBezTo>
                  <a:cubicBezTo>
                    <a:pt x="41917" y="58361"/>
                    <a:pt x="42444" y="56236"/>
                    <a:pt x="42444" y="54464"/>
                  </a:cubicBezTo>
                  <a:cubicBezTo>
                    <a:pt x="42444" y="46139"/>
                    <a:pt x="35415" y="39408"/>
                    <a:pt x="25749" y="39408"/>
                  </a:cubicBezTo>
                  <a:cubicBezTo>
                    <a:pt x="8351" y="39408"/>
                    <a:pt x="266" y="63498"/>
                    <a:pt x="266" y="66510"/>
                  </a:cubicBezTo>
                  <a:cubicBezTo>
                    <a:pt x="266" y="68812"/>
                    <a:pt x="2727" y="68812"/>
                    <a:pt x="3254" y="68812"/>
                  </a:cubicBezTo>
                  <a:cubicBezTo>
                    <a:pt x="5714" y="68812"/>
                    <a:pt x="5890" y="67927"/>
                    <a:pt x="6417" y="65978"/>
                  </a:cubicBezTo>
                  <a:cubicBezTo>
                    <a:pt x="10987" y="50745"/>
                    <a:pt x="18719" y="44368"/>
                    <a:pt x="25222" y="44368"/>
                  </a:cubicBezTo>
                  <a:cubicBezTo>
                    <a:pt x="28033" y="44368"/>
                    <a:pt x="29615" y="45785"/>
                    <a:pt x="29615" y="50567"/>
                  </a:cubicBezTo>
                  <a:cubicBezTo>
                    <a:pt x="29615" y="54642"/>
                    <a:pt x="28561" y="57299"/>
                    <a:pt x="24167" y="68281"/>
                  </a:cubicBezTo>
                  <a:lnTo>
                    <a:pt x="13096" y="96800"/>
                  </a:lnTo>
                  <a:close/>
                </a:path>
              </a:pathLst>
            </a:custGeom>
            <a:solidFill>
              <a:srgbClr val="000000"/>
            </a:solidFill>
            <a:ln w="252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DE6E7B0C-804E-7748-17B8-6FD53BD618AE}"/>
                </a:ext>
              </a:extLst>
            </p:cNvPr>
            <p:cNvSpPr/>
            <p:nvPr>
              <p:custDataLst>
                <p:tags r:id="rId70"/>
              </p:custDataLst>
            </p:nvPr>
          </p:nvSpPr>
          <p:spPr>
            <a:xfrm>
              <a:off x="9359065" y="4603484"/>
              <a:ext cx="29373" cy="75662"/>
            </a:xfrm>
            <a:custGeom>
              <a:avLst/>
              <a:gdLst>
                <a:gd name="connsiteX0" fmla="*/ 29644 w 29373"/>
                <a:gd name="connsiteY0" fmla="*/ 26653 h 75662"/>
                <a:gd name="connsiteX1" fmla="*/ 13576 w 29373"/>
                <a:gd name="connsiteY1" fmla="*/ 82 h 75662"/>
                <a:gd name="connsiteX2" fmla="*/ 270 w 29373"/>
                <a:gd name="connsiteY2" fmla="*/ 13494 h 75662"/>
                <a:gd name="connsiteX3" fmla="*/ 13576 w 29373"/>
                <a:gd name="connsiteY3" fmla="*/ 26906 h 75662"/>
                <a:gd name="connsiteX4" fmla="*/ 22363 w 29373"/>
                <a:gd name="connsiteY4" fmla="*/ 23616 h 75662"/>
                <a:gd name="connsiteX5" fmla="*/ 23618 w 29373"/>
                <a:gd name="connsiteY5" fmla="*/ 22857 h 75662"/>
                <a:gd name="connsiteX6" fmla="*/ 24120 w 29373"/>
                <a:gd name="connsiteY6" fmla="*/ 26653 h 75662"/>
                <a:gd name="connsiteX7" fmla="*/ 7048 w 29373"/>
                <a:gd name="connsiteY7" fmla="*/ 68912 h 75662"/>
                <a:gd name="connsiteX8" fmla="*/ 4287 w 29373"/>
                <a:gd name="connsiteY8" fmla="*/ 72961 h 75662"/>
                <a:gd name="connsiteX9" fmla="*/ 6797 w 29373"/>
                <a:gd name="connsiteY9" fmla="*/ 75745 h 75662"/>
                <a:gd name="connsiteX10" fmla="*/ 29644 w 29373"/>
                <a:gd name="connsiteY10" fmla="*/ 2665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73" h="75662">
                  <a:moveTo>
                    <a:pt x="29644" y="26653"/>
                  </a:moveTo>
                  <a:cubicBezTo>
                    <a:pt x="29644" y="9951"/>
                    <a:pt x="23367" y="82"/>
                    <a:pt x="13576" y="82"/>
                  </a:cubicBezTo>
                  <a:cubicBezTo>
                    <a:pt x="5291" y="82"/>
                    <a:pt x="270" y="6409"/>
                    <a:pt x="270" y="13494"/>
                  </a:cubicBezTo>
                  <a:cubicBezTo>
                    <a:pt x="270" y="20326"/>
                    <a:pt x="5291" y="26906"/>
                    <a:pt x="13576" y="26906"/>
                  </a:cubicBezTo>
                  <a:cubicBezTo>
                    <a:pt x="16589" y="26906"/>
                    <a:pt x="19852" y="25893"/>
                    <a:pt x="22363" y="23616"/>
                  </a:cubicBezTo>
                  <a:cubicBezTo>
                    <a:pt x="23116" y="23110"/>
                    <a:pt x="23367" y="22857"/>
                    <a:pt x="23618" y="22857"/>
                  </a:cubicBezTo>
                  <a:cubicBezTo>
                    <a:pt x="23869" y="22857"/>
                    <a:pt x="24120" y="23110"/>
                    <a:pt x="24120" y="26653"/>
                  </a:cubicBezTo>
                  <a:cubicBezTo>
                    <a:pt x="24120" y="45378"/>
                    <a:pt x="15333" y="60562"/>
                    <a:pt x="7048" y="68912"/>
                  </a:cubicBezTo>
                  <a:cubicBezTo>
                    <a:pt x="4287" y="71696"/>
                    <a:pt x="4287" y="72202"/>
                    <a:pt x="4287" y="72961"/>
                  </a:cubicBezTo>
                  <a:cubicBezTo>
                    <a:pt x="4287" y="74732"/>
                    <a:pt x="5542" y="75745"/>
                    <a:pt x="6797" y="75745"/>
                  </a:cubicBezTo>
                  <a:cubicBezTo>
                    <a:pt x="9559" y="75745"/>
                    <a:pt x="29644" y="56260"/>
                    <a:pt x="29644" y="26653"/>
                  </a:cubicBezTo>
                  <a:close/>
                </a:path>
              </a:pathLst>
            </a:custGeom>
            <a:solidFill>
              <a:srgbClr val="000000"/>
            </a:solidFill>
            <a:ln w="25200"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1DE7E041-5AB1-52F3-117B-A74A29FEE532}"/>
                </a:ext>
              </a:extLst>
            </p:cNvPr>
            <p:cNvSpPr/>
            <p:nvPr>
              <p:custDataLst>
                <p:tags r:id="rId71"/>
              </p:custDataLst>
            </p:nvPr>
          </p:nvSpPr>
          <p:spPr>
            <a:xfrm>
              <a:off x="9463365" y="4515929"/>
              <a:ext cx="105193" cy="116403"/>
            </a:xfrm>
            <a:custGeom>
              <a:avLst/>
              <a:gdLst>
                <a:gd name="connsiteX0" fmla="*/ 89902 w 105193"/>
                <a:gd name="connsiteY0" fmla="*/ 14759 h 116403"/>
                <a:gd name="connsiteX1" fmla="*/ 79358 w 105193"/>
                <a:gd name="connsiteY1" fmla="*/ 29183 h 116403"/>
                <a:gd name="connsiteX2" fmla="*/ 90153 w 105193"/>
                <a:gd name="connsiteY2" fmla="*/ 39558 h 116403"/>
                <a:gd name="connsiteX3" fmla="*/ 105468 w 105193"/>
                <a:gd name="connsiteY3" fmla="*/ 22351 h 116403"/>
                <a:gd name="connsiteX4" fmla="*/ 69566 w 105193"/>
                <a:gd name="connsiteY4" fmla="*/ 82 h 116403"/>
                <a:gd name="connsiteX5" fmla="*/ 36678 w 105193"/>
                <a:gd name="connsiteY5" fmla="*/ 9445 h 116403"/>
                <a:gd name="connsiteX6" fmla="*/ 21363 w 105193"/>
                <a:gd name="connsiteY6" fmla="*/ 39052 h 116403"/>
                <a:gd name="connsiteX7" fmla="*/ 30401 w 105193"/>
                <a:gd name="connsiteY7" fmla="*/ 58284 h 116403"/>
                <a:gd name="connsiteX8" fmla="*/ 58771 w 105193"/>
                <a:gd name="connsiteY8" fmla="*/ 67900 h 116403"/>
                <a:gd name="connsiteX9" fmla="*/ 81366 w 105193"/>
                <a:gd name="connsiteY9" fmla="*/ 83336 h 116403"/>
                <a:gd name="connsiteX10" fmla="*/ 43958 w 105193"/>
                <a:gd name="connsiteY10" fmla="*/ 107376 h 116403"/>
                <a:gd name="connsiteX11" fmla="*/ 16844 w 105193"/>
                <a:gd name="connsiteY11" fmla="*/ 100797 h 116403"/>
                <a:gd name="connsiteX12" fmla="*/ 30652 w 105193"/>
                <a:gd name="connsiteY12" fmla="*/ 83336 h 116403"/>
                <a:gd name="connsiteX13" fmla="*/ 18350 w 105193"/>
                <a:gd name="connsiteY13" fmla="*/ 71696 h 116403"/>
                <a:gd name="connsiteX14" fmla="*/ 274 w 105193"/>
                <a:gd name="connsiteY14" fmla="*/ 91434 h 116403"/>
                <a:gd name="connsiteX15" fmla="*/ 43456 w 105193"/>
                <a:gd name="connsiteY15" fmla="*/ 116486 h 116403"/>
                <a:gd name="connsiteX16" fmla="*/ 100698 w 105193"/>
                <a:gd name="connsiteY16" fmla="*/ 72961 h 116403"/>
                <a:gd name="connsiteX17" fmla="*/ 90655 w 105193"/>
                <a:gd name="connsiteY17" fmla="*/ 52464 h 116403"/>
                <a:gd name="connsiteX18" fmla="*/ 64545 w 105193"/>
                <a:gd name="connsiteY18" fmla="*/ 42342 h 116403"/>
                <a:gd name="connsiteX19" fmla="*/ 40946 w 105193"/>
                <a:gd name="connsiteY19" fmla="*/ 28677 h 116403"/>
                <a:gd name="connsiteX20" fmla="*/ 69064 w 105193"/>
                <a:gd name="connsiteY20" fmla="*/ 9192 h 116403"/>
                <a:gd name="connsiteX21" fmla="*/ 89902 w 105193"/>
                <a:gd name="connsiteY21" fmla="*/ 1475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193" h="116403">
                  <a:moveTo>
                    <a:pt x="89902" y="14759"/>
                  </a:moveTo>
                  <a:cubicBezTo>
                    <a:pt x="81617" y="18049"/>
                    <a:pt x="79358" y="25640"/>
                    <a:pt x="79358" y="29183"/>
                  </a:cubicBezTo>
                  <a:cubicBezTo>
                    <a:pt x="79358" y="35762"/>
                    <a:pt x="84630" y="39558"/>
                    <a:pt x="90153" y="39558"/>
                  </a:cubicBezTo>
                  <a:cubicBezTo>
                    <a:pt x="96179" y="39558"/>
                    <a:pt x="105468" y="34497"/>
                    <a:pt x="105468" y="22351"/>
                  </a:cubicBezTo>
                  <a:cubicBezTo>
                    <a:pt x="105468" y="8939"/>
                    <a:pt x="92162" y="82"/>
                    <a:pt x="69566" y="82"/>
                  </a:cubicBezTo>
                  <a:cubicBezTo>
                    <a:pt x="62286" y="82"/>
                    <a:pt x="48226" y="588"/>
                    <a:pt x="36678" y="9445"/>
                  </a:cubicBezTo>
                  <a:cubicBezTo>
                    <a:pt x="25380" y="18049"/>
                    <a:pt x="21363" y="32726"/>
                    <a:pt x="21363" y="39052"/>
                  </a:cubicBezTo>
                  <a:cubicBezTo>
                    <a:pt x="21363" y="46644"/>
                    <a:pt x="24878" y="53729"/>
                    <a:pt x="30401" y="58284"/>
                  </a:cubicBezTo>
                  <a:cubicBezTo>
                    <a:pt x="37431" y="63851"/>
                    <a:pt x="41699" y="64610"/>
                    <a:pt x="58771" y="67900"/>
                  </a:cubicBezTo>
                  <a:cubicBezTo>
                    <a:pt x="66303" y="69165"/>
                    <a:pt x="81366" y="71949"/>
                    <a:pt x="81366" y="83336"/>
                  </a:cubicBezTo>
                  <a:cubicBezTo>
                    <a:pt x="81366" y="84348"/>
                    <a:pt x="81366" y="107376"/>
                    <a:pt x="43958" y="107376"/>
                  </a:cubicBezTo>
                  <a:cubicBezTo>
                    <a:pt x="31656" y="107376"/>
                    <a:pt x="22367" y="104845"/>
                    <a:pt x="16844" y="100797"/>
                  </a:cubicBezTo>
                  <a:cubicBezTo>
                    <a:pt x="25380" y="98266"/>
                    <a:pt x="30652" y="90928"/>
                    <a:pt x="30652" y="83336"/>
                  </a:cubicBezTo>
                  <a:cubicBezTo>
                    <a:pt x="30652" y="74226"/>
                    <a:pt x="23372" y="71696"/>
                    <a:pt x="18350" y="71696"/>
                  </a:cubicBezTo>
                  <a:cubicBezTo>
                    <a:pt x="9814" y="71696"/>
                    <a:pt x="274" y="78781"/>
                    <a:pt x="274" y="91434"/>
                  </a:cubicBezTo>
                  <a:cubicBezTo>
                    <a:pt x="274" y="107882"/>
                    <a:pt x="17848" y="116486"/>
                    <a:pt x="43456" y="116486"/>
                  </a:cubicBezTo>
                  <a:cubicBezTo>
                    <a:pt x="100698" y="116486"/>
                    <a:pt x="100698" y="73214"/>
                    <a:pt x="100698" y="72961"/>
                  </a:cubicBezTo>
                  <a:cubicBezTo>
                    <a:pt x="100698" y="64357"/>
                    <a:pt x="96430" y="57525"/>
                    <a:pt x="90655" y="52464"/>
                  </a:cubicBezTo>
                  <a:cubicBezTo>
                    <a:pt x="82872" y="45631"/>
                    <a:pt x="73332" y="43860"/>
                    <a:pt x="64545" y="42342"/>
                  </a:cubicBezTo>
                  <a:cubicBezTo>
                    <a:pt x="50737" y="39811"/>
                    <a:pt x="40946" y="38040"/>
                    <a:pt x="40946" y="28677"/>
                  </a:cubicBezTo>
                  <a:cubicBezTo>
                    <a:pt x="40946" y="28171"/>
                    <a:pt x="40946" y="9192"/>
                    <a:pt x="69064" y="9192"/>
                  </a:cubicBezTo>
                  <a:cubicBezTo>
                    <a:pt x="74085" y="9192"/>
                    <a:pt x="83124" y="9698"/>
                    <a:pt x="89902" y="14759"/>
                  </a:cubicBezTo>
                  <a:close/>
                </a:path>
              </a:pathLst>
            </a:custGeom>
            <a:solidFill>
              <a:srgbClr val="000000"/>
            </a:solidFill>
            <a:ln w="252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529DEC1E-5EBE-D2E8-156C-A229D6753CD9}"/>
                </a:ext>
              </a:extLst>
            </p:cNvPr>
            <p:cNvSpPr/>
            <p:nvPr>
              <p:custDataLst>
                <p:tags r:id="rId72"/>
              </p:custDataLst>
            </p:nvPr>
          </p:nvSpPr>
          <p:spPr>
            <a:xfrm>
              <a:off x="9590690" y="4550824"/>
              <a:ext cx="53249" cy="119212"/>
            </a:xfrm>
            <a:custGeom>
              <a:avLst/>
              <a:gdLst>
                <a:gd name="connsiteX0" fmla="*/ 48960 w 53249"/>
                <a:gd name="connsiteY0" fmla="*/ 6815 h 119212"/>
                <a:gd name="connsiteX1" fmla="*/ 41930 w 53249"/>
                <a:gd name="connsiteY1" fmla="*/ 84 h 119212"/>
                <a:gd name="connsiteX2" fmla="*/ 32089 w 53249"/>
                <a:gd name="connsiteY2" fmla="*/ 9826 h 119212"/>
                <a:gd name="connsiteX3" fmla="*/ 39118 w 53249"/>
                <a:gd name="connsiteY3" fmla="*/ 16557 h 119212"/>
                <a:gd name="connsiteX4" fmla="*/ 48960 w 53249"/>
                <a:gd name="connsiteY4" fmla="*/ 6815 h 119212"/>
                <a:gd name="connsiteX5" fmla="*/ 13109 w 53249"/>
                <a:gd name="connsiteY5" fmla="*/ 96800 h 119212"/>
                <a:gd name="connsiteX6" fmla="*/ 11527 w 53249"/>
                <a:gd name="connsiteY6" fmla="*/ 104240 h 119212"/>
                <a:gd name="connsiteX7" fmla="*/ 28222 w 53249"/>
                <a:gd name="connsiteY7" fmla="*/ 119296 h 119212"/>
                <a:gd name="connsiteX8" fmla="*/ 53529 w 53249"/>
                <a:gd name="connsiteY8" fmla="*/ 92194 h 119212"/>
                <a:gd name="connsiteX9" fmla="*/ 50717 w 53249"/>
                <a:gd name="connsiteY9" fmla="*/ 89892 h 119212"/>
                <a:gd name="connsiteX10" fmla="*/ 47378 w 53249"/>
                <a:gd name="connsiteY10" fmla="*/ 92903 h 119212"/>
                <a:gd name="connsiteX11" fmla="*/ 28749 w 53249"/>
                <a:gd name="connsiteY11" fmla="*/ 114336 h 119212"/>
                <a:gd name="connsiteX12" fmla="*/ 24356 w 53249"/>
                <a:gd name="connsiteY12" fmla="*/ 108137 h 119212"/>
                <a:gd name="connsiteX13" fmla="*/ 27168 w 53249"/>
                <a:gd name="connsiteY13" fmla="*/ 96800 h 119212"/>
                <a:gd name="connsiteX14" fmla="*/ 32792 w 53249"/>
                <a:gd name="connsiteY14" fmla="*/ 82629 h 119212"/>
                <a:gd name="connsiteX15" fmla="*/ 41403 w 53249"/>
                <a:gd name="connsiteY15" fmla="*/ 60133 h 119212"/>
                <a:gd name="connsiteX16" fmla="*/ 42457 w 53249"/>
                <a:gd name="connsiteY16" fmla="*/ 54464 h 119212"/>
                <a:gd name="connsiteX17" fmla="*/ 25762 w 53249"/>
                <a:gd name="connsiteY17" fmla="*/ 39408 h 119212"/>
                <a:gd name="connsiteX18" fmla="*/ 279 w 53249"/>
                <a:gd name="connsiteY18" fmla="*/ 66510 h 119212"/>
                <a:gd name="connsiteX19" fmla="*/ 3267 w 53249"/>
                <a:gd name="connsiteY19" fmla="*/ 68812 h 119212"/>
                <a:gd name="connsiteX20" fmla="*/ 6430 w 53249"/>
                <a:gd name="connsiteY20" fmla="*/ 65978 h 119212"/>
                <a:gd name="connsiteX21" fmla="*/ 25235 w 53249"/>
                <a:gd name="connsiteY21" fmla="*/ 44368 h 119212"/>
                <a:gd name="connsiteX22" fmla="*/ 29628 w 53249"/>
                <a:gd name="connsiteY22" fmla="*/ 50567 h 119212"/>
                <a:gd name="connsiteX23" fmla="*/ 24180 w 53249"/>
                <a:gd name="connsiteY23" fmla="*/ 68281 h 119212"/>
                <a:gd name="connsiteX24" fmla="*/ 13109 w 53249"/>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49" h="119212">
                  <a:moveTo>
                    <a:pt x="48960" y="6815"/>
                  </a:moveTo>
                  <a:cubicBezTo>
                    <a:pt x="48960" y="3981"/>
                    <a:pt x="46851" y="84"/>
                    <a:pt x="41930" y="84"/>
                  </a:cubicBezTo>
                  <a:cubicBezTo>
                    <a:pt x="37185" y="84"/>
                    <a:pt x="32089" y="4689"/>
                    <a:pt x="32089" y="9826"/>
                  </a:cubicBezTo>
                  <a:cubicBezTo>
                    <a:pt x="32089" y="12838"/>
                    <a:pt x="34373" y="16557"/>
                    <a:pt x="39118" y="16557"/>
                  </a:cubicBezTo>
                  <a:cubicBezTo>
                    <a:pt x="44215" y="16557"/>
                    <a:pt x="48960" y="11598"/>
                    <a:pt x="48960" y="6815"/>
                  </a:cubicBezTo>
                  <a:close/>
                  <a:moveTo>
                    <a:pt x="13109" y="96800"/>
                  </a:moveTo>
                  <a:cubicBezTo>
                    <a:pt x="12406" y="99103"/>
                    <a:pt x="11527" y="101228"/>
                    <a:pt x="11527" y="104240"/>
                  </a:cubicBezTo>
                  <a:cubicBezTo>
                    <a:pt x="11527" y="112565"/>
                    <a:pt x="18557" y="119296"/>
                    <a:pt x="28222" y="119296"/>
                  </a:cubicBezTo>
                  <a:cubicBezTo>
                    <a:pt x="45796" y="119296"/>
                    <a:pt x="53529" y="94851"/>
                    <a:pt x="53529" y="92194"/>
                  </a:cubicBezTo>
                  <a:cubicBezTo>
                    <a:pt x="53529" y="89892"/>
                    <a:pt x="51244" y="89892"/>
                    <a:pt x="50717" y="89892"/>
                  </a:cubicBezTo>
                  <a:cubicBezTo>
                    <a:pt x="48257" y="89892"/>
                    <a:pt x="48081" y="90954"/>
                    <a:pt x="47378" y="92903"/>
                  </a:cubicBezTo>
                  <a:cubicBezTo>
                    <a:pt x="43336" y="107074"/>
                    <a:pt x="35603" y="114336"/>
                    <a:pt x="28749" y="114336"/>
                  </a:cubicBezTo>
                  <a:cubicBezTo>
                    <a:pt x="25235" y="114336"/>
                    <a:pt x="24356" y="112034"/>
                    <a:pt x="24356" y="108137"/>
                  </a:cubicBezTo>
                  <a:cubicBezTo>
                    <a:pt x="24356" y="104062"/>
                    <a:pt x="25586" y="100697"/>
                    <a:pt x="27168" y="96800"/>
                  </a:cubicBezTo>
                  <a:cubicBezTo>
                    <a:pt x="28925" y="92017"/>
                    <a:pt x="30858" y="87235"/>
                    <a:pt x="32792" y="82629"/>
                  </a:cubicBezTo>
                  <a:cubicBezTo>
                    <a:pt x="34373" y="78378"/>
                    <a:pt x="40700" y="62258"/>
                    <a:pt x="41403" y="60133"/>
                  </a:cubicBezTo>
                  <a:cubicBezTo>
                    <a:pt x="41930" y="58361"/>
                    <a:pt x="42457" y="56236"/>
                    <a:pt x="42457" y="54464"/>
                  </a:cubicBezTo>
                  <a:cubicBezTo>
                    <a:pt x="42457" y="46139"/>
                    <a:pt x="35428" y="39408"/>
                    <a:pt x="25762" y="39408"/>
                  </a:cubicBezTo>
                  <a:cubicBezTo>
                    <a:pt x="8364" y="39408"/>
                    <a:pt x="279" y="63498"/>
                    <a:pt x="279" y="66510"/>
                  </a:cubicBezTo>
                  <a:cubicBezTo>
                    <a:pt x="279" y="68812"/>
                    <a:pt x="2740" y="68812"/>
                    <a:pt x="3267" y="68812"/>
                  </a:cubicBezTo>
                  <a:cubicBezTo>
                    <a:pt x="5727" y="68812"/>
                    <a:pt x="5903" y="67927"/>
                    <a:pt x="6430" y="65978"/>
                  </a:cubicBezTo>
                  <a:cubicBezTo>
                    <a:pt x="11000" y="50745"/>
                    <a:pt x="18732" y="44368"/>
                    <a:pt x="25235" y="44368"/>
                  </a:cubicBezTo>
                  <a:cubicBezTo>
                    <a:pt x="28047" y="44368"/>
                    <a:pt x="29628" y="45785"/>
                    <a:pt x="29628" y="50567"/>
                  </a:cubicBezTo>
                  <a:cubicBezTo>
                    <a:pt x="29628" y="54642"/>
                    <a:pt x="28574" y="57299"/>
                    <a:pt x="24180" y="68281"/>
                  </a:cubicBezTo>
                  <a:lnTo>
                    <a:pt x="13109" y="96800"/>
                  </a:lnTo>
                  <a:close/>
                </a:path>
              </a:pathLst>
            </a:custGeom>
            <a:solidFill>
              <a:srgbClr val="000000"/>
            </a:solidFill>
            <a:ln w="25200"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1E2593CF-A662-CA7E-82C4-7D0B7836195E}"/>
                </a:ext>
              </a:extLst>
            </p:cNvPr>
            <p:cNvSpPr/>
            <p:nvPr>
              <p:custDataLst>
                <p:tags r:id="rId73"/>
              </p:custDataLst>
            </p:nvPr>
          </p:nvSpPr>
          <p:spPr>
            <a:xfrm>
              <a:off x="9687605" y="4603484"/>
              <a:ext cx="29373" cy="75662"/>
            </a:xfrm>
            <a:custGeom>
              <a:avLst/>
              <a:gdLst>
                <a:gd name="connsiteX0" fmla="*/ 29657 w 29373"/>
                <a:gd name="connsiteY0" fmla="*/ 26653 h 75662"/>
                <a:gd name="connsiteX1" fmla="*/ 13589 w 29373"/>
                <a:gd name="connsiteY1" fmla="*/ 82 h 75662"/>
                <a:gd name="connsiteX2" fmla="*/ 283 w 29373"/>
                <a:gd name="connsiteY2" fmla="*/ 13494 h 75662"/>
                <a:gd name="connsiteX3" fmla="*/ 13589 w 29373"/>
                <a:gd name="connsiteY3" fmla="*/ 26906 h 75662"/>
                <a:gd name="connsiteX4" fmla="*/ 22376 w 29373"/>
                <a:gd name="connsiteY4" fmla="*/ 23616 h 75662"/>
                <a:gd name="connsiteX5" fmla="*/ 23631 w 29373"/>
                <a:gd name="connsiteY5" fmla="*/ 22857 h 75662"/>
                <a:gd name="connsiteX6" fmla="*/ 24133 w 29373"/>
                <a:gd name="connsiteY6" fmla="*/ 26653 h 75662"/>
                <a:gd name="connsiteX7" fmla="*/ 7061 w 29373"/>
                <a:gd name="connsiteY7" fmla="*/ 68912 h 75662"/>
                <a:gd name="connsiteX8" fmla="*/ 4300 w 29373"/>
                <a:gd name="connsiteY8" fmla="*/ 72961 h 75662"/>
                <a:gd name="connsiteX9" fmla="*/ 6810 w 29373"/>
                <a:gd name="connsiteY9" fmla="*/ 75745 h 75662"/>
                <a:gd name="connsiteX10" fmla="*/ 29657 w 29373"/>
                <a:gd name="connsiteY10" fmla="*/ 2665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73" h="75662">
                  <a:moveTo>
                    <a:pt x="29657" y="26653"/>
                  </a:moveTo>
                  <a:cubicBezTo>
                    <a:pt x="29657" y="9951"/>
                    <a:pt x="23380" y="82"/>
                    <a:pt x="13589" y="82"/>
                  </a:cubicBezTo>
                  <a:cubicBezTo>
                    <a:pt x="5304" y="82"/>
                    <a:pt x="283" y="6409"/>
                    <a:pt x="283" y="13494"/>
                  </a:cubicBezTo>
                  <a:cubicBezTo>
                    <a:pt x="283" y="20326"/>
                    <a:pt x="5304" y="26906"/>
                    <a:pt x="13589" y="26906"/>
                  </a:cubicBezTo>
                  <a:cubicBezTo>
                    <a:pt x="16602" y="26906"/>
                    <a:pt x="19865" y="25893"/>
                    <a:pt x="22376" y="23616"/>
                  </a:cubicBezTo>
                  <a:cubicBezTo>
                    <a:pt x="23129" y="23110"/>
                    <a:pt x="23380" y="22857"/>
                    <a:pt x="23631" y="22857"/>
                  </a:cubicBezTo>
                  <a:cubicBezTo>
                    <a:pt x="23882" y="22857"/>
                    <a:pt x="24133" y="23110"/>
                    <a:pt x="24133" y="26653"/>
                  </a:cubicBezTo>
                  <a:cubicBezTo>
                    <a:pt x="24133" y="45378"/>
                    <a:pt x="15346" y="60562"/>
                    <a:pt x="7061" y="68912"/>
                  </a:cubicBezTo>
                  <a:cubicBezTo>
                    <a:pt x="4300" y="71696"/>
                    <a:pt x="4300" y="72202"/>
                    <a:pt x="4300" y="72961"/>
                  </a:cubicBezTo>
                  <a:cubicBezTo>
                    <a:pt x="4300" y="74732"/>
                    <a:pt x="5555" y="75745"/>
                    <a:pt x="6810" y="75745"/>
                  </a:cubicBezTo>
                  <a:cubicBezTo>
                    <a:pt x="9572" y="75745"/>
                    <a:pt x="29657" y="56260"/>
                    <a:pt x="29657" y="26653"/>
                  </a:cubicBezTo>
                  <a:close/>
                </a:path>
              </a:pathLst>
            </a:custGeom>
            <a:solidFill>
              <a:srgbClr val="000000"/>
            </a:solidFill>
            <a:ln w="252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FCF0DCFB-36F7-C3C0-71C7-9BEE70AD84BE}"/>
                </a:ext>
              </a:extLst>
            </p:cNvPr>
            <p:cNvSpPr/>
            <p:nvPr>
              <p:custDataLst>
                <p:tags r:id="rId74"/>
              </p:custDataLst>
            </p:nvPr>
          </p:nvSpPr>
          <p:spPr>
            <a:xfrm>
              <a:off x="9788893" y="4454690"/>
              <a:ext cx="140341" cy="177641"/>
            </a:xfrm>
            <a:custGeom>
              <a:avLst/>
              <a:gdLst>
                <a:gd name="connsiteX0" fmla="*/ 139625 w 140341"/>
                <a:gd name="connsiteY0" fmla="*/ 8939 h 177641"/>
                <a:gd name="connsiteX1" fmla="*/ 140629 w 140341"/>
                <a:gd name="connsiteY1" fmla="*/ 4637 h 177641"/>
                <a:gd name="connsiteX2" fmla="*/ 135106 w 140341"/>
                <a:gd name="connsiteY2" fmla="*/ 82 h 177641"/>
                <a:gd name="connsiteX3" fmla="*/ 133348 w 140341"/>
                <a:gd name="connsiteY3" fmla="*/ 335 h 177641"/>
                <a:gd name="connsiteX4" fmla="*/ 100962 w 140341"/>
                <a:gd name="connsiteY4" fmla="*/ 1854 h 177641"/>
                <a:gd name="connsiteX5" fmla="*/ 92928 w 140341"/>
                <a:gd name="connsiteY5" fmla="*/ 9445 h 177641"/>
                <a:gd name="connsiteX6" fmla="*/ 99455 w 140341"/>
                <a:gd name="connsiteY6" fmla="*/ 14000 h 177641"/>
                <a:gd name="connsiteX7" fmla="*/ 110000 w 140341"/>
                <a:gd name="connsiteY7" fmla="*/ 14506 h 177641"/>
                <a:gd name="connsiteX8" fmla="*/ 96443 w 140341"/>
                <a:gd name="connsiteY8" fmla="*/ 70431 h 177641"/>
                <a:gd name="connsiteX9" fmla="*/ 71086 w 140341"/>
                <a:gd name="connsiteY9" fmla="*/ 61321 h 177641"/>
                <a:gd name="connsiteX10" fmla="*/ 287 w 140341"/>
                <a:gd name="connsiteY10" fmla="*/ 135971 h 177641"/>
                <a:gd name="connsiteX11" fmla="*/ 44222 w 140341"/>
                <a:gd name="connsiteY11" fmla="*/ 177724 h 177641"/>
                <a:gd name="connsiteX12" fmla="*/ 79120 w 140341"/>
                <a:gd name="connsiteY12" fmla="*/ 164059 h 177641"/>
                <a:gd name="connsiteX13" fmla="*/ 107991 w 140341"/>
                <a:gd name="connsiteY13" fmla="*/ 177724 h 177641"/>
                <a:gd name="connsiteX14" fmla="*/ 129833 w 140341"/>
                <a:gd name="connsiteY14" fmla="*/ 163300 h 177641"/>
                <a:gd name="connsiteX15" fmla="*/ 139374 w 140341"/>
                <a:gd name="connsiteY15" fmla="*/ 138248 h 177641"/>
                <a:gd name="connsiteX16" fmla="*/ 133348 w 140341"/>
                <a:gd name="connsiteY16" fmla="*/ 134705 h 177641"/>
                <a:gd name="connsiteX17" fmla="*/ 128327 w 140341"/>
                <a:gd name="connsiteY17" fmla="*/ 135971 h 177641"/>
                <a:gd name="connsiteX18" fmla="*/ 126319 w 140341"/>
                <a:gd name="connsiteY18" fmla="*/ 143309 h 177641"/>
                <a:gd name="connsiteX19" fmla="*/ 109247 w 140341"/>
                <a:gd name="connsiteY19" fmla="*/ 168614 h 177641"/>
                <a:gd name="connsiteX20" fmla="*/ 103472 w 140341"/>
                <a:gd name="connsiteY20" fmla="*/ 159251 h 177641"/>
                <a:gd name="connsiteX21" fmla="*/ 104979 w 140341"/>
                <a:gd name="connsiteY21" fmla="*/ 148370 h 177641"/>
                <a:gd name="connsiteX22" fmla="*/ 139625 w 140341"/>
                <a:gd name="connsiteY22" fmla="*/ 8939 h 177641"/>
                <a:gd name="connsiteX23" fmla="*/ 76609 w 140341"/>
                <a:gd name="connsiteY23" fmla="*/ 152166 h 177641"/>
                <a:gd name="connsiteX24" fmla="*/ 45478 w 140341"/>
                <a:gd name="connsiteY24" fmla="*/ 168614 h 177641"/>
                <a:gd name="connsiteX25" fmla="*/ 28657 w 140341"/>
                <a:gd name="connsiteY25" fmla="*/ 149382 h 177641"/>
                <a:gd name="connsiteX26" fmla="*/ 41210 w 140341"/>
                <a:gd name="connsiteY26" fmla="*/ 95229 h 177641"/>
                <a:gd name="connsiteX27" fmla="*/ 71588 w 140341"/>
                <a:gd name="connsiteY27" fmla="*/ 70431 h 177641"/>
                <a:gd name="connsiteX28" fmla="*/ 92426 w 140341"/>
                <a:gd name="connsiteY28" fmla="*/ 85107 h 177641"/>
                <a:gd name="connsiteX29" fmla="*/ 91924 w 140341"/>
                <a:gd name="connsiteY29" fmla="*/ 88650 h 177641"/>
                <a:gd name="connsiteX30" fmla="*/ 76609 w 140341"/>
                <a:gd name="connsiteY30" fmla="*/ 152166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341" h="177641">
                  <a:moveTo>
                    <a:pt x="139625" y="8939"/>
                  </a:moveTo>
                  <a:cubicBezTo>
                    <a:pt x="140629" y="5396"/>
                    <a:pt x="140629" y="4890"/>
                    <a:pt x="140629" y="4637"/>
                  </a:cubicBezTo>
                  <a:cubicBezTo>
                    <a:pt x="140629" y="1348"/>
                    <a:pt x="137867" y="82"/>
                    <a:pt x="135106" y="82"/>
                  </a:cubicBezTo>
                  <a:cubicBezTo>
                    <a:pt x="134101" y="82"/>
                    <a:pt x="133850" y="82"/>
                    <a:pt x="133348" y="335"/>
                  </a:cubicBezTo>
                  <a:lnTo>
                    <a:pt x="100962" y="1854"/>
                  </a:lnTo>
                  <a:cubicBezTo>
                    <a:pt x="97447" y="2107"/>
                    <a:pt x="92928" y="2360"/>
                    <a:pt x="92928" y="9445"/>
                  </a:cubicBezTo>
                  <a:cubicBezTo>
                    <a:pt x="92928" y="14000"/>
                    <a:pt x="97447" y="14000"/>
                    <a:pt x="99455" y="14000"/>
                  </a:cubicBezTo>
                  <a:cubicBezTo>
                    <a:pt x="102217" y="14000"/>
                    <a:pt x="106736" y="14000"/>
                    <a:pt x="110000" y="14506"/>
                  </a:cubicBezTo>
                  <a:lnTo>
                    <a:pt x="96443" y="70431"/>
                  </a:lnTo>
                  <a:cubicBezTo>
                    <a:pt x="92677" y="66888"/>
                    <a:pt x="84392" y="61321"/>
                    <a:pt x="71086" y="61321"/>
                  </a:cubicBezTo>
                  <a:cubicBezTo>
                    <a:pt x="27402" y="61321"/>
                    <a:pt x="287" y="101303"/>
                    <a:pt x="287" y="135971"/>
                  </a:cubicBezTo>
                  <a:cubicBezTo>
                    <a:pt x="287" y="167096"/>
                    <a:pt x="23385" y="177724"/>
                    <a:pt x="44222" y="177724"/>
                  </a:cubicBezTo>
                  <a:cubicBezTo>
                    <a:pt x="62048" y="177724"/>
                    <a:pt x="75103" y="167855"/>
                    <a:pt x="79120" y="164059"/>
                  </a:cubicBezTo>
                  <a:cubicBezTo>
                    <a:pt x="88660" y="177724"/>
                    <a:pt x="105230" y="177724"/>
                    <a:pt x="107991" y="177724"/>
                  </a:cubicBezTo>
                  <a:cubicBezTo>
                    <a:pt x="117280" y="177724"/>
                    <a:pt x="124561" y="172410"/>
                    <a:pt x="129833" y="163300"/>
                  </a:cubicBezTo>
                  <a:cubicBezTo>
                    <a:pt x="136110" y="153178"/>
                    <a:pt x="139374" y="139513"/>
                    <a:pt x="139374" y="138248"/>
                  </a:cubicBezTo>
                  <a:cubicBezTo>
                    <a:pt x="139374" y="134705"/>
                    <a:pt x="135608" y="134705"/>
                    <a:pt x="133348" y="134705"/>
                  </a:cubicBezTo>
                  <a:cubicBezTo>
                    <a:pt x="130587" y="134705"/>
                    <a:pt x="129582" y="134705"/>
                    <a:pt x="128327" y="135971"/>
                  </a:cubicBezTo>
                  <a:cubicBezTo>
                    <a:pt x="127825" y="136477"/>
                    <a:pt x="127825" y="136983"/>
                    <a:pt x="126319" y="143309"/>
                  </a:cubicBezTo>
                  <a:cubicBezTo>
                    <a:pt x="121297" y="163553"/>
                    <a:pt x="115523" y="168614"/>
                    <a:pt x="109247" y="168614"/>
                  </a:cubicBezTo>
                  <a:cubicBezTo>
                    <a:pt x="106485" y="168614"/>
                    <a:pt x="103472" y="167602"/>
                    <a:pt x="103472" y="159251"/>
                  </a:cubicBezTo>
                  <a:cubicBezTo>
                    <a:pt x="103472" y="155456"/>
                    <a:pt x="103974" y="151913"/>
                    <a:pt x="104979" y="148370"/>
                  </a:cubicBezTo>
                  <a:lnTo>
                    <a:pt x="139625" y="8939"/>
                  </a:lnTo>
                  <a:close/>
                  <a:moveTo>
                    <a:pt x="76609" y="152166"/>
                  </a:moveTo>
                  <a:cubicBezTo>
                    <a:pt x="69328" y="160770"/>
                    <a:pt x="57529" y="168614"/>
                    <a:pt x="45478" y="168614"/>
                  </a:cubicBezTo>
                  <a:cubicBezTo>
                    <a:pt x="29912" y="168614"/>
                    <a:pt x="28657" y="154950"/>
                    <a:pt x="28657" y="149382"/>
                  </a:cubicBezTo>
                  <a:cubicBezTo>
                    <a:pt x="28657" y="136224"/>
                    <a:pt x="37193" y="105098"/>
                    <a:pt x="41210" y="95229"/>
                  </a:cubicBezTo>
                  <a:cubicBezTo>
                    <a:pt x="48993" y="76757"/>
                    <a:pt x="61294" y="70431"/>
                    <a:pt x="71588" y="70431"/>
                  </a:cubicBezTo>
                  <a:cubicBezTo>
                    <a:pt x="86400" y="70431"/>
                    <a:pt x="92426" y="82324"/>
                    <a:pt x="92426" y="85107"/>
                  </a:cubicBezTo>
                  <a:lnTo>
                    <a:pt x="91924" y="88650"/>
                  </a:lnTo>
                  <a:lnTo>
                    <a:pt x="76609" y="152166"/>
                  </a:lnTo>
                  <a:close/>
                </a:path>
              </a:pathLst>
            </a:custGeom>
            <a:solidFill>
              <a:srgbClr val="000000"/>
            </a:solidFill>
            <a:ln w="252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017E1943-F5DE-F080-C58D-361D52B76764}"/>
                </a:ext>
              </a:extLst>
            </p:cNvPr>
            <p:cNvSpPr/>
            <p:nvPr>
              <p:custDataLst>
                <p:tags r:id="rId75"/>
              </p:custDataLst>
            </p:nvPr>
          </p:nvSpPr>
          <p:spPr>
            <a:xfrm>
              <a:off x="9944981" y="4440519"/>
              <a:ext cx="58245" cy="253051"/>
            </a:xfrm>
            <a:custGeom>
              <a:avLst/>
              <a:gdLst>
                <a:gd name="connsiteX0" fmla="*/ 58539 w 58245"/>
                <a:gd name="connsiteY0" fmla="*/ 126608 h 253051"/>
                <a:gd name="connsiteX1" fmla="*/ 41969 w 58245"/>
                <a:gd name="connsiteY1" fmla="*/ 47656 h 253051"/>
                <a:gd name="connsiteX2" fmla="*/ 2804 w 58245"/>
                <a:gd name="connsiteY2" fmla="*/ 82 h 253051"/>
                <a:gd name="connsiteX3" fmla="*/ 293 w 58245"/>
                <a:gd name="connsiteY3" fmla="*/ 2613 h 253051"/>
                <a:gd name="connsiteX4" fmla="*/ 5063 w 58245"/>
                <a:gd name="connsiteY4" fmla="*/ 8433 h 253051"/>
                <a:gd name="connsiteX5" fmla="*/ 43977 w 58245"/>
                <a:gd name="connsiteY5" fmla="*/ 126608 h 253051"/>
                <a:gd name="connsiteX6" fmla="*/ 3557 w 58245"/>
                <a:gd name="connsiteY6" fmla="*/ 246301 h 253051"/>
                <a:gd name="connsiteX7" fmla="*/ 293 w 58245"/>
                <a:gd name="connsiteY7" fmla="*/ 250603 h 253051"/>
                <a:gd name="connsiteX8" fmla="*/ 2804 w 58245"/>
                <a:gd name="connsiteY8" fmla="*/ 253133 h 253051"/>
                <a:gd name="connsiteX9" fmla="*/ 42722 w 58245"/>
                <a:gd name="connsiteY9" fmla="*/ 203788 h 253051"/>
                <a:gd name="connsiteX10" fmla="*/ 58539 w 58245"/>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45" h="253051">
                  <a:moveTo>
                    <a:pt x="58539" y="126608"/>
                  </a:moveTo>
                  <a:cubicBezTo>
                    <a:pt x="58539" y="106870"/>
                    <a:pt x="55777" y="76251"/>
                    <a:pt x="41969" y="47656"/>
                  </a:cubicBezTo>
                  <a:cubicBezTo>
                    <a:pt x="26905" y="16531"/>
                    <a:pt x="5314" y="82"/>
                    <a:pt x="2804" y="82"/>
                  </a:cubicBezTo>
                  <a:cubicBezTo>
                    <a:pt x="1298" y="82"/>
                    <a:pt x="293" y="1094"/>
                    <a:pt x="293" y="2613"/>
                  </a:cubicBezTo>
                  <a:cubicBezTo>
                    <a:pt x="293" y="3372"/>
                    <a:pt x="293" y="3878"/>
                    <a:pt x="5063" y="8433"/>
                  </a:cubicBezTo>
                  <a:cubicBezTo>
                    <a:pt x="29667" y="33485"/>
                    <a:pt x="43977" y="73720"/>
                    <a:pt x="43977" y="126608"/>
                  </a:cubicBezTo>
                  <a:cubicBezTo>
                    <a:pt x="43977" y="169880"/>
                    <a:pt x="34688" y="214417"/>
                    <a:pt x="3557" y="246301"/>
                  </a:cubicBezTo>
                  <a:cubicBezTo>
                    <a:pt x="293" y="249338"/>
                    <a:pt x="293" y="249844"/>
                    <a:pt x="293" y="250603"/>
                  </a:cubicBezTo>
                  <a:cubicBezTo>
                    <a:pt x="293" y="252121"/>
                    <a:pt x="1298" y="253133"/>
                    <a:pt x="2804" y="253133"/>
                  </a:cubicBezTo>
                  <a:cubicBezTo>
                    <a:pt x="5314" y="253133"/>
                    <a:pt x="27910" y="235926"/>
                    <a:pt x="42722" y="203788"/>
                  </a:cubicBezTo>
                  <a:cubicBezTo>
                    <a:pt x="55526" y="175953"/>
                    <a:pt x="58539" y="147864"/>
                    <a:pt x="58539" y="126608"/>
                  </a:cubicBezTo>
                  <a:close/>
                </a:path>
              </a:pathLst>
            </a:custGeom>
            <a:solidFill>
              <a:srgbClr val="000000"/>
            </a:solidFill>
            <a:ln w="25200" cap="flat">
              <a:noFill/>
              <a:prstDash val="solid"/>
              <a:miter/>
            </a:ln>
          </p:spPr>
          <p:txBody>
            <a:bodyPr rtlCol="0" anchor="ctr"/>
            <a:lstStyle/>
            <a:p>
              <a:endParaRPr lang="en-CN"/>
            </a:p>
          </p:txBody>
        </p:sp>
      </p:grpSp>
      <p:sp>
        <p:nvSpPr>
          <p:cNvPr id="18534" name="TextBox 18533">
            <a:extLst>
              <a:ext uri="{FF2B5EF4-FFF2-40B4-BE49-F238E27FC236}">
                <a16:creationId xmlns:a16="http://schemas.microsoft.com/office/drawing/2014/main" id="{125EA965-C617-6EC3-F2EF-8834B574CFDF}"/>
              </a:ext>
            </a:extLst>
          </p:cNvPr>
          <p:cNvSpPr txBox="1"/>
          <p:nvPr/>
        </p:nvSpPr>
        <p:spPr>
          <a:xfrm>
            <a:off x="332766" y="4682731"/>
            <a:ext cx="11148034"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反映句子的信息量，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反映句子对于文章的重要性，</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反映句子对于已提取部分的冗余程度，</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分别考虑了句子的在文本中的绝对位置（实际的句子数）和相对位置（将文本分割成固定数量的段，句子所属的段数就是相对位置），</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也是需要学习得到的模型参数，分别是句子绝对位置和相对位置的嵌入表示。</a:t>
            </a:r>
          </a:p>
        </p:txBody>
      </p:sp>
      <p:grpSp>
        <p:nvGrpSpPr>
          <p:cNvPr id="18542" name="Group 18541" descr="\documentclass{article}&#10;\usepackage{amsmath, amsfonts , amssymb, bm}&#10;\pagestyle{empty}&#10;\begin{document}&#10;&#10;$\bm{W}_c\bm{h}_j$&#10;&#10;&#10;\end{document}" title="IguanaTex Vector Display">
            <a:extLst>
              <a:ext uri="{FF2B5EF4-FFF2-40B4-BE49-F238E27FC236}">
                <a16:creationId xmlns:a16="http://schemas.microsoft.com/office/drawing/2014/main" id="{E52F62E4-A837-CA37-E8AE-4BE6E23CEB8C}"/>
              </a:ext>
            </a:extLst>
          </p:cNvPr>
          <p:cNvGrpSpPr>
            <a:grpSpLocks noChangeAspect="1"/>
          </p:cNvGrpSpPr>
          <p:nvPr>
            <p:custDataLst>
              <p:tags r:id="rId6"/>
            </p:custDataLst>
          </p:nvPr>
        </p:nvGrpSpPr>
        <p:grpSpPr>
          <a:xfrm>
            <a:off x="463198" y="4811712"/>
            <a:ext cx="609932" cy="224740"/>
            <a:chOff x="4504941" y="3816743"/>
            <a:chExt cx="609932" cy="224740"/>
          </a:xfrm>
        </p:grpSpPr>
        <p:sp>
          <p:nvSpPr>
            <p:cNvPr id="18538" name="Freeform 18537">
              <a:extLst>
                <a:ext uri="{FF2B5EF4-FFF2-40B4-BE49-F238E27FC236}">
                  <a16:creationId xmlns:a16="http://schemas.microsoft.com/office/drawing/2014/main" id="{54B59020-C0D3-B946-A3AE-AEF961E6496E}"/>
                </a:ext>
              </a:extLst>
            </p:cNvPr>
            <p:cNvSpPr/>
            <p:nvPr>
              <p:custDataLst>
                <p:tags r:id="rId45"/>
              </p:custDataLst>
            </p:nvPr>
          </p:nvSpPr>
          <p:spPr>
            <a:xfrm>
              <a:off x="4504941" y="3818565"/>
              <a:ext cx="288984" cy="160105"/>
            </a:xfrm>
            <a:custGeom>
              <a:avLst/>
              <a:gdLst>
                <a:gd name="connsiteX0" fmla="*/ 259454 w 288984"/>
                <a:gd name="connsiteY0" fmla="*/ 19421 h 160105"/>
                <a:gd name="connsiteX1" fmla="*/ 281469 w 288984"/>
                <a:gd name="connsiteY1" fmla="*/ 10767 h 160105"/>
                <a:gd name="connsiteX2" fmla="*/ 289061 w 288984"/>
                <a:gd name="connsiteY2" fmla="*/ 4162 h 160105"/>
                <a:gd name="connsiteX3" fmla="*/ 284506 w 288984"/>
                <a:gd name="connsiteY3" fmla="*/ 63 h 160105"/>
                <a:gd name="connsiteX4" fmla="*/ 262997 w 288984"/>
                <a:gd name="connsiteY4" fmla="*/ 746 h 160105"/>
                <a:gd name="connsiteX5" fmla="*/ 233896 w 288984"/>
                <a:gd name="connsiteY5" fmla="*/ 63 h 160105"/>
                <a:gd name="connsiteX6" fmla="*/ 227064 w 288984"/>
                <a:gd name="connsiteY6" fmla="*/ 6667 h 160105"/>
                <a:gd name="connsiteX7" fmla="*/ 233390 w 288984"/>
                <a:gd name="connsiteY7" fmla="*/ 10767 h 160105"/>
                <a:gd name="connsiteX8" fmla="*/ 251103 w 288984"/>
                <a:gd name="connsiteY8" fmla="*/ 13272 h 160105"/>
                <a:gd name="connsiteX9" fmla="*/ 177972 w 288984"/>
                <a:gd name="connsiteY9" fmla="*/ 117352 h 160105"/>
                <a:gd name="connsiteX10" fmla="*/ 162789 w 288984"/>
                <a:gd name="connsiteY10" fmla="*/ 11906 h 160105"/>
                <a:gd name="connsiteX11" fmla="*/ 179237 w 288984"/>
                <a:gd name="connsiteY11" fmla="*/ 10767 h 160105"/>
                <a:gd name="connsiteX12" fmla="*/ 188600 w 288984"/>
                <a:gd name="connsiteY12" fmla="*/ 4162 h 160105"/>
                <a:gd name="connsiteX13" fmla="*/ 183286 w 288984"/>
                <a:gd name="connsiteY13" fmla="*/ 63 h 160105"/>
                <a:gd name="connsiteX14" fmla="*/ 146087 w 288984"/>
                <a:gd name="connsiteY14" fmla="*/ 746 h 160105"/>
                <a:gd name="connsiteX15" fmla="*/ 129892 w 288984"/>
                <a:gd name="connsiteY15" fmla="*/ 518 h 160105"/>
                <a:gd name="connsiteX16" fmla="*/ 112937 w 288984"/>
                <a:gd name="connsiteY16" fmla="*/ 63 h 160105"/>
                <a:gd name="connsiteX17" fmla="*/ 106105 w 288984"/>
                <a:gd name="connsiteY17" fmla="*/ 6667 h 160105"/>
                <a:gd name="connsiteX18" fmla="*/ 114456 w 288984"/>
                <a:gd name="connsiteY18" fmla="*/ 10767 h 160105"/>
                <a:gd name="connsiteX19" fmla="*/ 126602 w 288984"/>
                <a:gd name="connsiteY19" fmla="*/ 11222 h 160105"/>
                <a:gd name="connsiteX20" fmla="*/ 129892 w 288984"/>
                <a:gd name="connsiteY20" fmla="*/ 33997 h 160105"/>
                <a:gd name="connsiteX21" fmla="*/ 127868 w 288984"/>
                <a:gd name="connsiteY21" fmla="*/ 37641 h 160105"/>
                <a:gd name="connsiteX22" fmla="*/ 71943 w 288984"/>
                <a:gd name="connsiteY22" fmla="*/ 117352 h 160105"/>
                <a:gd name="connsiteX23" fmla="*/ 56760 w 288984"/>
                <a:gd name="connsiteY23" fmla="*/ 11906 h 160105"/>
                <a:gd name="connsiteX24" fmla="*/ 73208 w 288984"/>
                <a:gd name="connsiteY24" fmla="*/ 10767 h 160105"/>
                <a:gd name="connsiteX25" fmla="*/ 80547 w 288984"/>
                <a:gd name="connsiteY25" fmla="*/ 9400 h 160105"/>
                <a:gd name="connsiteX26" fmla="*/ 82571 w 288984"/>
                <a:gd name="connsiteY26" fmla="*/ 4162 h 160105"/>
                <a:gd name="connsiteX27" fmla="*/ 77257 w 288984"/>
                <a:gd name="connsiteY27" fmla="*/ 63 h 160105"/>
                <a:gd name="connsiteX28" fmla="*/ 39806 w 288984"/>
                <a:gd name="connsiteY28" fmla="*/ 746 h 160105"/>
                <a:gd name="connsiteX29" fmla="*/ 23610 w 288984"/>
                <a:gd name="connsiteY29" fmla="*/ 518 h 160105"/>
                <a:gd name="connsiteX30" fmla="*/ 6909 w 288984"/>
                <a:gd name="connsiteY30" fmla="*/ 63 h 160105"/>
                <a:gd name="connsiteX31" fmla="*/ 77 w 288984"/>
                <a:gd name="connsiteY31" fmla="*/ 6667 h 160105"/>
                <a:gd name="connsiteX32" fmla="*/ 8427 w 288984"/>
                <a:gd name="connsiteY32" fmla="*/ 10767 h 160105"/>
                <a:gd name="connsiteX33" fmla="*/ 20574 w 288984"/>
                <a:gd name="connsiteY33" fmla="*/ 11222 h 160105"/>
                <a:gd name="connsiteX34" fmla="*/ 41071 w 288984"/>
                <a:gd name="connsiteY34" fmla="*/ 153336 h 160105"/>
                <a:gd name="connsiteX35" fmla="*/ 48409 w 288984"/>
                <a:gd name="connsiteY35" fmla="*/ 160168 h 160105"/>
                <a:gd name="connsiteX36" fmla="*/ 59038 w 288984"/>
                <a:gd name="connsiteY36" fmla="*/ 154247 h 160105"/>
                <a:gd name="connsiteX37" fmla="*/ 132169 w 288984"/>
                <a:gd name="connsiteY37" fmla="*/ 49711 h 160105"/>
                <a:gd name="connsiteX38" fmla="*/ 147099 w 288984"/>
                <a:gd name="connsiteY38" fmla="*/ 153336 h 160105"/>
                <a:gd name="connsiteX39" fmla="*/ 154691 w 288984"/>
                <a:gd name="connsiteY39" fmla="*/ 160168 h 160105"/>
                <a:gd name="connsiteX40" fmla="*/ 165066 w 288984"/>
                <a:gd name="connsiteY40" fmla="*/ 154247 h 160105"/>
                <a:gd name="connsiteX41" fmla="*/ 259454 w 288984"/>
                <a:gd name="connsiteY41" fmla="*/ 19421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0105">
                  <a:moveTo>
                    <a:pt x="259454" y="19421"/>
                  </a:moveTo>
                  <a:cubicBezTo>
                    <a:pt x="262491" y="15094"/>
                    <a:pt x="265527" y="10995"/>
                    <a:pt x="281469" y="10767"/>
                  </a:cubicBezTo>
                  <a:cubicBezTo>
                    <a:pt x="284506" y="10767"/>
                    <a:pt x="289061" y="10767"/>
                    <a:pt x="289061" y="4162"/>
                  </a:cubicBezTo>
                  <a:cubicBezTo>
                    <a:pt x="289061" y="2112"/>
                    <a:pt x="287037" y="63"/>
                    <a:pt x="284506" y="63"/>
                  </a:cubicBezTo>
                  <a:cubicBezTo>
                    <a:pt x="277674" y="63"/>
                    <a:pt x="270082" y="746"/>
                    <a:pt x="262997" y="746"/>
                  </a:cubicBezTo>
                  <a:cubicBezTo>
                    <a:pt x="253381" y="746"/>
                    <a:pt x="243259" y="63"/>
                    <a:pt x="233896" y="63"/>
                  </a:cubicBezTo>
                  <a:cubicBezTo>
                    <a:pt x="231871" y="63"/>
                    <a:pt x="227064" y="63"/>
                    <a:pt x="227064" y="6667"/>
                  </a:cubicBezTo>
                  <a:cubicBezTo>
                    <a:pt x="227064" y="10767"/>
                    <a:pt x="231618" y="10767"/>
                    <a:pt x="233390" y="10767"/>
                  </a:cubicBezTo>
                  <a:cubicBezTo>
                    <a:pt x="234402" y="10767"/>
                    <a:pt x="244524" y="10767"/>
                    <a:pt x="251103" y="13272"/>
                  </a:cubicBezTo>
                  <a:lnTo>
                    <a:pt x="177972" y="117352"/>
                  </a:lnTo>
                  <a:lnTo>
                    <a:pt x="162789" y="11906"/>
                  </a:lnTo>
                  <a:cubicBezTo>
                    <a:pt x="167596" y="10995"/>
                    <a:pt x="175441" y="10767"/>
                    <a:pt x="179237" y="10767"/>
                  </a:cubicBezTo>
                  <a:cubicBezTo>
                    <a:pt x="184551" y="10767"/>
                    <a:pt x="188600" y="10767"/>
                    <a:pt x="188600" y="4162"/>
                  </a:cubicBezTo>
                  <a:cubicBezTo>
                    <a:pt x="188600" y="3934"/>
                    <a:pt x="188600" y="63"/>
                    <a:pt x="183286" y="63"/>
                  </a:cubicBezTo>
                  <a:cubicBezTo>
                    <a:pt x="174935" y="63"/>
                    <a:pt x="154438" y="746"/>
                    <a:pt x="146087" y="746"/>
                  </a:cubicBezTo>
                  <a:cubicBezTo>
                    <a:pt x="140773" y="746"/>
                    <a:pt x="135206" y="518"/>
                    <a:pt x="129892" y="518"/>
                  </a:cubicBezTo>
                  <a:cubicBezTo>
                    <a:pt x="122553" y="518"/>
                    <a:pt x="113444" y="63"/>
                    <a:pt x="112937" y="63"/>
                  </a:cubicBezTo>
                  <a:cubicBezTo>
                    <a:pt x="111166" y="63"/>
                    <a:pt x="106105" y="63"/>
                    <a:pt x="106105" y="6667"/>
                  </a:cubicBezTo>
                  <a:cubicBezTo>
                    <a:pt x="106105" y="10767"/>
                    <a:pt x="110407" y="10767"/>
                    <a:pt x="114456" y="10767"/>
                  </a:cubicBezTo>
                  <a:cubicBezTo>
                    <a:pt x="118252" y="10767"/>
                    <a:pt x="123313" y="10995"/>
                    <a:pt x="126602" y="11222"/>
                  </a:cubicBezTo>
                  <a:lnTo>
                    <a:pt x="129892" y="33997"/>
                  </a:lnTo>
                  <a:cubicBezTo>
                    <a:pt x="129892" y="34680"/>
                    <a:pt x="129892" y="35136"/>
                    <a:pt x="127868" y="37641"/>
                  </a:cubicBezTo>
                  <a:lnTo>
                    <a:pt x="71943" y="117352"/>
                  </a:lnTo>
                  <a:lnTo>
                    <a:pt x="56760" y="11906"/>
                  </a:lnTo>
                  <a:cubicBezTo>
                    <a:pt x="61568" y="10995"/>
                    <a:pt x="69413" y="10767"/>
                    <a:pt x="73208" y="10767"/>
                  </a:cubicBezTo>
                  <a:cubicBezTo>
                    <a:pt x="79029" y="10767"/>
                    <a:pt x="79282" y="10539"/>
                    <a:pt x="80547" y="9400"/>
                  </a:cubicBezTo>
                  <a:cubicBezTo>
                    <a:pt x="82065" y="8262"/>
                    <a:pt x="82571" y="4390"/>
                    <a:pt x="82571" y="4162"/>
                  </a:cubicBezTo>
                  <a:cubicBezTo>
                    <a:pt x="82571" y="3934"/>
                    <a:pt x="82571" y="63"/>
                    <a:pt x="77257" y="63"/>
                  </a:cubicBezTo>
                  <a:cubicBezTo>
                    <a:pt x="68907" y="63"/>
                    <a:pt x="48156" y="746"/>
                    <a:pt x="39806" y="746"/>
                  </a:cubicBezTo>
                  <a:cubicBezTo>
                    <a:pt x="34492" y="746"/>
                    <a:pt x="28925" y="518"/>
                    <a:pt x="23610" y="518"/>
                  </a:cubicBezTo>
                  <a:cubicBezTo>
                    <a:pt x="16778" y="518"/>
                    <a:pt x="7162" y="63"/>
                    <a:pt x="6909" y="63"/>
                  </a:cubicBezTo>
                  <a:cubicBezTo>
                    <a:pt x="4885" y="63"/>
                    <a:pt x="77" y="63"/>
                    <a:pt x="77" y="6667"/>
                  </a:cubicBezTo>
                  <a:cubicBezTo>
                    <a:pt x="77" y="10767"/>
                    <a:pt x="4126" y="10767"/>
                    <a:pt x="8427" y="10767"/>
                  </a:cubicBezTo>
                  <a:cubicBezTo>
                    <a:pt x="12223" y="10767"/>
                    <a:pt x="17284" y="10995"/>
                    <a:pt x="20574" y="11222"/>
                  </a:cubicBezTo>
                  <a:lnTo>
                    <a:pt x="41071" y="153336"/>
                  </a:lnTo>
                  <a:cubicBezTo>
                    <a:pt x="41830" y="157891"/>
                    <a:pt x="42336" y="160168"/>
                    <a:pt x="48409" y="160168"/>
                  </a:cubicBezTo>
                  <a:cubicBezTo>
                    <a:pt x="53724" y="160168"/>
                    <a:pt x="56001" y="158574"/>
                    <a:pt x="59038" y="154247"/>
                  </a:cubicBezTo>
                  <a:lnTo>
                    <a:pt x="132169" y="49711"/>
                  </a:lnTo>
                  <a:lnTo>
                    <a:pt x="147099" y="153336"/>
                  </a:lnTo>
                  <a:cubicBezTo>
                    <a:pt x="147859" y="158574"/>
                    <a:pt x="148618" y="160168"/>
                    <a:pt x="154691" y="160168"/>
                  </a:cubicBezTo>
                  <a:cubicBezTo>
                    <a:pt x="160258" y="160168"/>
                    <a:pt x="162282" y="158346"/>
                    <a:pt x="165066" y="154247"/>
                  </a:cubicBezTo>
                  <a:lnTo>
                    <a:pt x="259454" y="19421"/>
                  </a:lnTo>
                  <a:close/>
                </a:path>
              </a:pathLst>
            </a:custGeom>
            <a:solidFill>
              <a:srgbClr val="000000"/>
            </a:solidFill>
            <a:ln w="25146"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B67BCFAE-AB15-EEBC-6CC0-0BEA77B88A63}"/>
                </a:ext>
              </a:extLst>
            </p:cNvPr>
            <p:cNvSpPr/>
            <p:nvPr>
              <p:custDataLst>
                <p:tags r:id="rId46"/>
              </p:custDataLst>
            </p:nvPr>
          </p:nvSpPr>
          <p:spPr>
            <a:xfrm>
              <a:off x="4776073" y="3938655"/>
              <a:ext cx="76699" cy="71899"/>
            </a:xfrm>
            <a:custGeom>
              <a:avLst/>
              <a:gdLst>
                <a:gd name="connsiteX0" fmla="*/ 66691 w 76699"/>
                <a:gd name="connsiteY0" fmla="*/ 9311 h 71899"/>
                <a:gd name="connsiteX1" fmla="*/ 57657 w 76699"/>
                <a:gd name="connsiteY1" fmla="*/ 18238 h 71899"/>
                <a:gd name="connsiteX2" fmla="*/ 64565 w 76699"/>
                <a:gd name="connsiteY2" fmla="*/ 24137 h 71899"/>
                <a:gd name="connsiteX3" fmla="*/ 74662 w 76699"/>
                <a:gd name="connsiteY3" fmla="*/ 13934 h 71899"/>
                <a:gd name="connsiteX4" fmla="*/ 51280 w 76699"/>
                <a:gd name="connsiteY4" fmla="*/ 64 h 71899"/>
                <a:gd name="connsiteX5" fmla="*/ 88 w 76699"/>
                <a:gd name="connsiteY5" fmla="*/ 44224 h 71899"/>
                <a:gd name="connsiteX6" fmla="*/ 32858 w 76699"/>
                <a:gd name="connsiteY6" fmla="*/ 71964 h 71899"/>
                <a:gd name="connsiteX7" fmla="*/ 76787 w 76699"/>
                <a:gd name="connsiteY7" fmla="*/ 53949 h 71899"/>
                <a:gd name="connsiteX8" fmla="*/ 73776 w 76699"/>
                <a:gd name="connsiteY8" fmla="*/ 51239 h 71899"/>
                <a:gd name="connsiteX9" fmla="*/ 70942 w 76699"/>
                <a:gd name="connsiteY9" fmla="*/ 52833 h 71899"/>
                <a:gd name="connsiteX10" fmla="*/ 33212 w 76699"/>
                <a:gd name="connsiteY10" fmla="*/ 67500 h 71899"/>
                <a:gd name="connsiteX11" fmla="*/ 14790 w 76699"/>
                <a:gd name="connsiteY11" fmla="*/ 49804 h 71899"/>
                <a:gd name="connsiteX12" fmla="*/ 26481 w 76699"/>
                <a:gd name="connsiteY12" fmla="*/ 16804 h 71899"/>
                <a:gd name="connsiteX13" fmla="*/ 51280 w 76699"/>
                <a:gd name="connsiteY13" fmla="*/ 4528 h 71899"/>
                <a:gd name="connsiteX14" fmla="*/ 66691 w 76699"/>
                <a:gd name="connsiteY14" fmla="*/ 9311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99" h="71899">
                  <a:moveTo>
                    <a:pt x="66691" y="9311"/>
                  </a:moveTo>
                  <a:cubicBezTo>
                    <a:pt x="60314" y="10267"/>
                    <a:pt x="57657" y="14731"/>
                    <a:pt x="57657" y="18238"/>
                  </a:cubicBezTo>
                  <a:cubicBezTo>
                    <a:pt x="57657" y="22543"/>
                    <a:pt x="61377" y="24137"/>
                    <a:pt x="64565" y="24137"/>
                  </a:cubicBezTo>
                  <a:cubicBezTo>
                    <a:pt x="68462" y="24137"/>
                    <a:pt x="74662" y="21586"/>
                    <a:pt x="74662" y="13934"/>
                  </a:cubicBezTo>
                  <a:cubicBezTo>
                    <a:pt x="74662" y="3093"/>
                    <a:pt x="60845" y="64"/>
                    <a:pt x="51280" y="64"/>
                  </a:cubicBezTo>
                  <a:cubicBezTo>
                    <a:pt x="24709" y="64"/>
                    <a:pt x="88" y="22065"/>
                    <a:pt x="88" y="44224"/>
                  </a:cubicBezTo>
                  <a:cubicBezTo>
                    <a:pt x="88" y="57935"/>
                    <a:pt x="10716" y="71964"/>
                    <a:pt x="32858" y="71964"/>
                  </a:cubicBezTo>
                  <a:cubicBezTo>
                    <a:pt x="62794" y="71964"/>
                    <a:pt x="76787" y="56181"/>
                    <a:pt x="76787" y="53949"/>
                  </a:cubicBezTo>
                  <a:cubicBezTo>
                    <a:pt x="76787" y="52992"/>
                    <a:pt x="75193" y="51239"/>
                    <a:pt x="73776" y="51239"/>
                  </a:cubicBezTo>
                  <a:cubicBezTo>
                    <a:pt x="72713" y="51239"/>
                    <a:pt x="72359" y="51558"/>
                    <a:pt x="70942" y="52833"/>
                  </a:cubicBezTo>
                  <a:cubicBezTo>
                    <a:pt x="57125" y="67500"/>
                    <a:pt x="36400" y="67500"/>
                    <a:pt x="33212" y="67500"/>
                  </a:cubicBezTo>
                  <a:cubicBezTo>
                    <a:pt x="20458" y="67500"/>
                    <a:pt x="14790" y="59688"/>
                    <a:pt x="14790" y="49804"/>
                  </a:cubicBezTo>
                  <a:cubicBezTo>
                    <a:pt x="14790" y="45181"/>
                    <a:pt x="17270" y="27804"/>
                    <a:pt x="26481" y="16804"/>
                  </a:cubicBezTo>
                  <a:cubicBezTo>
                    <a:pt x="33212" y="8992"/>
                    <a:pt x="42423" y="4528"/>
                    <a:pt x="51280" y="4528"/>
                  </a:cubicBezTo>
                  <a:cubicBezTo>
                    <a:pt x="53760" y="4528"/>
                    <a:pt x="62262" y="4847"/>
                    <a:pt x="66691" y="9311"/>
                  </a:cubicBezTo>
                  <a:close/>
                </a:path>
              </a:pathLst>
            </a:custGeom>
            <a:solidFill>
              <a:srgbClr val="000000"/>
            </a:solidFill>
            <a:ln w="25146"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44AF14F1-DA07-DB91-0F8A-C1366D4A08A2}"/>
                </a:ext>
              </a:extLst>
            </p:cNvPr>
            <p:cNvSpPr/>
            <p:nvPr>
              <p:custDataLst>
                <p:tags r:id="rId47"/>
              </p:custDataLst>
            </p:nvPr>
          </p:nvSpPr>
          <p:spPr>
            <a:xfrm>
              <a:off x="4880829" y="3816743"/>
              <a:ext cx="147781" cy="159877"/>
            </a:xfrm>
            <a:custGeom>
              <a:avLst/>
              <a:gdLst>
                <a:gd name="connsiteX0" fmla="*/ 67403 w 147781"/>
                <a:gd name="connsiteY0" fmla="*/ 8034 h 159877"/>
                <a:gd name="connsiteX1" fmla="*/ 68415 w 147781"/>
                <a:gd name="connsiteY1" fmla="*/ 4162 h 159877"/>
                <a:gd name="connsiteX2" fmla="*/ 62848 w 147781"/>
                <a:gd name="connsiteY2" fmla="*/ 63 h 159877"/>
                <a:gd name="connsiteX3" fmla="*/ 61077 w 147781"/>
                <a:gd name="connsiteY3" fmla="*/ 290 h 159877"/>
                <a:gd name="connsiteX4" fmla="*/ 28433 w 147781"/>
                <a:gd name="connsiteY4" fmla="*/ 1657 h 159877"/>
                <a:gd name="connsiteX5" fmla="*/ 20336 w 147781"/>
                <a:gd name="connsiteY5" fmla="*/ 8489 h 159877"/>
                <a:gd name="connsiteX6" fmla="*/ 26915 w 147781"/>
                <a:gd name="connsiteY6" fmla="*/ 12589 h 159877"/>
                <a:gd name="connsiteX7" fmla="*/ 37543 w 147781"/>
                <a:gd name="connsiteY7" fmla="*/ 13044 h 159877"/>
                <a:gd name="connsiteX8" fmla="*/ 1104 w 147781"/>
                <a:gd name="connsiteY8" fmla="*/ 144454 h 159877"/>
                <a:gd name="connsiteX9" fmla="*/ 92 w 147781"/>
                <a:gd name="connsiteY9" fmla="*/ 149692 h 159877"/>
                <a:gd name="connsiteX10" fmla="*/ 12238 w 147781"/>
                <a:gd name="connsiteY10" fmla="*/ 159940 h 159877"/>
                <a:gd name="connsiteX11" fmla="*/ 28686 w 147781"/>
                <a:gd name="connsiteY11" fmla="*/ 147187 h 159877"/>
                <a:gd name="connsiteX12" fmla="*/ 43870 w 147781"/>
                <a:gd name="connsiteY12" fmla="*/ 93211 h 159877"/>
                <a:gd name="connsiteX13" fmla="*/ 48931 w 147781"/>
                <a:gd name="connsiteY13" fmla="*/ 83873 h 159877"/>
                <a:gd name="connsiteX14" fmla="*/ 86635 w 147781"/>
                <a:gd name="connsiteY14" fmla="*/ 63376 h 159877"/>
                <a:gd name="connsiteX15" fmla="*/ 99288 w 147781"/>
                <a:gd name="connsiteY15" fmla="*/ 76813 h 159877"/>
                <a:gd name="connsiteX16" fmla="*/ 83345 w 147781"/>
                <a:gd name="connsiteY16" fmla="*/ 127828 h 159877"/>
                <a:gd name="connsiteX17" fmla="*/ 79803 w 147781"/>
                <a:gd name="connsiteY17" fmla="*/ 139443 h 159877"/>
                <a:gd name="connsiteX18" fmla="*/ 108398 w 147781"/>
                <a:gd name="connsiteY18" fmla="*/ 159940 h 159877"/>
                <a:gd name="connsiteX19" fmla="*/ 147873 w 147781"/>
                <a:gd name="connsiteY19" fmla="*/ 124412 h 159877"/>
                <a:gd name="connsiteX20" fmla="*/ 141800 w 147781"/>
                <a:gd name="connsiteY20" fmla="*/ 121224 h 159877"/>
                <a:gd name="connsiteX21" fmla="*/ 135980 w 147781"/>
                <a:gd name="connsiteY21" fmla="*/ 124184 h 159877"/>
                <a:gd name="connsiteX22" fmla="*/ 109916 w 147781"/>
                <a:gd name="connsiteY22" fmla="*/ 151742 h 159877"/>
                <a:gd name="connsiteX23" fmla="*/ 105614 w 147781"/>
                <a:gd name="connsiteY23" fmla="*/ 146959 h 159877"/>
                <a:gd name="connsiteX24" fmla="*/ 109916 w 147781"/>
                <a:gd name="connsiteY24" fmla="*/ 132155 h 159877"/>
                <a:gd name="connsiteX25" fmla="*/ 126364 w 147781"/>
                <a:gd name="connsiteY25" fmla="*/ 81596 h 159877"/>
                <a:gd name="connsiteX26" fmla="*/ 88660 w 147781"/>
                <a:gd name="connsiteY26" fmla="*/ 55177 h 159877"/>
                <a:gd name="connsiteX27" fmla="*/ 50449 w 147781"/>
                <a:gd name="connsiteY27" fmla="*/ 69298 h 159877"/>
                <a:gd name="connsiteX28" fmla="*/ 67403 w 147781"/>
                <a:gd name="connsiteY28"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403" y="8034"/>
                  </a:moveTo>
                  <a:cubicBezTo>
                    <a:pt x="68415" y="4845"/>
                    <a:pt x="68415" y="4390"/>
                    <a:pt x="68415" y="4162"/>
                  </a:cubicBezTo>
                  <a:cubicBezTo>
                    <a:pt x="68415" y="1201"/>
                    <a:pt x="65632" y="63"/>
                    <a:pt x="62848" y="63"/>
                  </a:cubicBezTo>
                  <a:cubicBezTo>
                    <a:pt x="61836" y="63"/>
                    <a:pt x="61583" y="63"/>
                    <a:pt x="61077" y="290"/>
                  </a:cubicBezTo>
                  <a:lnTo>
                    <a:pt x="28433" y="1657"/>
                  </a:lnTo>
                  <a:cubicBezTo>
                    <a:pt x="24891" y="1885"/>
                    <a:pt x="20336" y="2112"/>
                    <a:pt x="20336" y="8489"/>
                  </a:cubicBezTo>
                  <a:cubicBezTo>
                    <a:pt x="20336" y="12589"/>
                    <a:pt x="24891" y="12589"/>
                    <a:pt x="26915" y="12589"/>
                  </a:cubicBezTo>
                  <a:cubicBezTo>
                    <a:pt x="29699" y="12589"/>
                    <a:pt x="34254" y="12589"/>
                    <a:pt x="37543" y="13044"/>
                  </a:cubicBezTo>
                  <a:lnTo>
                    <a:pt x="1104" y="144454"/>
                  </a:lnTo>
                  <a:cubicBezTo>
                    <a:pt x="851" y="145365"/>
                    <a:pt x="92" y="148781"/>
                    <a:pt x="92" y="149692"/>
                  </a:cubicBezTo>
                  <a:cubicBezTo>
                    <a:pt x="92" y="155158"/>
                    <a:pt x="4900" y="159940"/>
                    <a:pt x="12238" y="159940"/>
                  </a:cubicBezTo>
                  <a:cubicBezTo>
                    <a:pt x="13756" y="159940"/>
                    <a:pt x="25144" y="159940"/>
                    <a:pt x="28686" y="147187"/>
                  </a:cubicBezTo>
                  <a:lnTo>
                    <a:pt x="43870" y="93211"/>
                  </a:lnTo>
                  <a:cubicBezTo>
                    <a:pt x="45135" y="88884"/>
                    <a:pt x="45135" y="88428"/>
                    <a:pt x="48931" y="83873"/>
                  </a:cubicBezTo>
                  <a:cubicBezTo>
                    <a:pt x="52979" y="78863"/>
                    <a:pt x="65632" y="63376"/>
                    <a:pt x="86635" y="63376"/>
                  </a:cubicBezTo>
                  <a:cubicBezTo>
                    <a:pt x="93214" y="63376"/>
                    <a:pt x="99288" y="65654"/>
                    <a:pt x="99288" y="76813"/>
                  </a:cubicBezTo>
                  <a:cubicBezTo>
                    <a:pt x="99288" y="90022"/>
                    <a:pt x="88153" y="116669"/>
                    <a:pt x="83345" y="127828"/>
                  </a:cubicBezTo>
                  <a:cubicBezTo>
                    <a:pt x="80562" y="133977"/>
                    <a:pt x="79803" y="135572"/>
                    <a:pt x="79803" y="139443"/>
                  </a:cubicBezTo>
                  <a:cubicBezTo>
                    <a:pt x="79803" y="152653"/>
                    <a:pt x="94480" y="159940"/>
                    <a:pt x="108398" y="159940"/>
                  </a:cubicBezTo>
                  <a:cubicBezTo>
                    <a:pt x="135221" y="159940"/>
                    <a:pt x="147873" y="128967"/>
                    <a:pt x="147873" y="124412"/>
                  </a:cubicBezTo>
                  <a:cubicBezTo>
                    <a:pt x="147873" y="121224"/>
                    <a:pt x="144078" y="121224"/>
                    <a:pt x="141800" y="121224"/>
                  </a:cubicBezTo>
                  <a:cubicBezTo>
                    <a:pt x="138764" y="121224"/>
                    <a:pt x="136992" y="121224"/>
                    <a:pt x="135980" y="124184"/>
                  </a:cubicBezTo>
                  <a:cubicBezTo>
                    <a:pt x="127882" y="149464"/>
                    <a:pt x="113965" y="151742"/>
                    <a:pt x="109916" y="151742"/>
                  </a:cubicBezTo>
                  <a:cubicBezTo>
                    <a:pt x="108144" y="151742"/>
                    <a:pt x="105614" y="151742"/>
                    <a:pt x="105614" y="146959"/>
                  </a:cubicBezTo>
                  <a:cubicBezTo>
                    <a:pt x="105614" y="141949"/>
                    <a:pt x="108398" y="135799"/>
                    <a:pt x="109916" y="132155"/>
                  </a:cubicBezTo>
                  <a:cubicBezTo>
                    <a:pt x="114724" y="120996"/>
                    <a:pt x="126364" y="94350"/>
                    <a:pt x="126364" y="81596"/>
                  </a:cubicBezTo>
                  <a:cubicBezTo>
                    <a:pt x="126364" y="60643"/>
                    <a:pt x="106879" y="55177"/>
                    <a:pt x="88660" y="55177"/>
                  </a:cubicBezTo>
                  <a:cubicBezTo>
                    <a:pt x="83092" y="55177"/>
                    <a:pt x="67656" y="55177"/>
                    <a:pt x="50449" y="69298"/>
                  </a:cubicBezTo>
                  <a:lnTo>
                    <a:pt x="67403" y="8034"/>
                  </a:lnTo>
                  <a:close/>
                </a:path>
              </a:pathLst>
            </a:custGeom>
            <a:solidFill>
              <a:srgbClr val="000000"/>
            </a:solidFill>
            <a:ln w="25146"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C79F5978-2F2D-43A8-CFCC-0ACB8BFC2F4F}"/>
                </a:ext>
              </a:extLst>
            </p:cNvPr>
            <p:cNvSpPr/>
            <p:nvPr>
              <p:custDataLst>
                <p:tags r:id="rId48"/>
              </p:custDataLst>
            </p:nvPr>
          </p:nvSpPr>
          <p:spPr>
            <a:xfrm>
              <a:off x="5037111" y="3903264"/>
              <a:ext cx="77762" cy="138219"/>
            </a:xfrm>
            <a:custGeom>
              <a:avLst/>
              <a:gdLst>
                <a:gd name="connsiteX0" fmla="*/ 77861 w 77762"/>
                <a:gd name="connsiteY0" fmla="*/ 6122 h 138219"/>
                <a:gd name="connsiteX1" fmla="*/ 70775 w 77762"/>
                <a:gd name="connsiteY1" fmla="*/ 64 h 138219"/>
                <a:gd name="connsiteX2" fmla="*/ 60856 w 77762"/>
                <a:gd name="connsiteY2" fmla="*/ 8832 h 138219"/>
                <a:gd name="connsiteX3" fmla="*/ 67941 w 77762"/>
                <a:gd name="connsiteY3" fmla="*/ 14891 h 138219"/>
                <a:gd name="connsiteX4" fmla="*/ 77861 w 77762"/>
                <a:gd name="connsiteY4" fmla="*/ 6122 h 138219"/>
                <a:gd name="connsiteX5" fmla="*/ 40308 w 77762"/>
                <a:gd name="connsiteY5" fmla="*/ 113573 h 138219"/>
                <a:gd name="connsiteX6" fmla="*/ 17458 w 77762"/>
                <a:gd name="connsiteY6" fmla="*/ 133819 h 138219"/>
                <a:gd name="connsiteX7" fmla="*/ 11081 w 77762"/>
                <a:gd name="connsiteY7" fmla="*/ 132863 h 138219"/>
                <a:gd name="connsiteX8" fmla="*/ 17103 w 77762"/>
                <a:gd name="connsiteY8" fmla="*/ 124732 h 138219"/>
                <a:gd name="connsiteX9" fmla="*/ 10195 w 77762"/>
                <a:gd name="connsiteY9" fmla="*/ 118834 h 138219"/>
                <a:gd name="connsiteX10" fmla="*/ 98 w 77762"/>
                <a:gd name="connsiteY10" fmla="*/ 128240 h 138219"/>
                <a:gd name="connsiteX11" fmla="*/ 17635 w 77762"/>
                <a:gd name="connsiteY11" fmla="*/ 138283 h 138219"/>
                <a:gd name="connsiteX12" fmla="*/ 54479 w 77762"/>
                <a:gd name="connsiteY12" fmla="*/ 113095 h 138219"/>
                <a:gd name="connsiteX13" fmla="*/ 70421 w 77762"/>
                <a:gd name="connsiteY13" fmla="*/ 56021 h 138219"/>
                <a:gd name="connsiteX14" fmla="*/ 71307 w 77762"/>
                <a:gd name="connsiteY14" fmla="*/ 50442 h 138219"/>
                <a:gd name="connsiteX15" fmla="*/ 52353 w 77762"/>
                <a:gd name="connsiteY15" fmla="*/ 35456 h 138219"/>
                <a:gd name="connsiteX16" fmla="*/ 21355 w 77762"/>
                <a:gd name="connsiteY16" fmla="*/ 59848 h 138219"/>
                <a:gd name="connsiteX17" fmla="*/ 24366 w 77762"/>
                <a:gd name="connsiteY17" fmla="*/ 61920 h 138219"/>
                <a:gd name="connsiteX18" fmla="*/ 27909 w 77762"/>
                <a:gd name="connsiteY18" fmla="*/ 59050 h 138219"/>
                <a:gd name="connsiteX19" fmla="*/ 51822 w 77762"/>
                <a:gd name="connsiteY19" fmla="*/ 39920 h 138219"/>
                <a:gd name="connsiteX20" fmla="*/ 57845 w 77762"/>
                <a:gd name="connsiteY20" fmla="*/ 47731 h 138219"/>
                <a:gd name="connsiteX21" fmla="*/ 57313 w 77762"/>
                <a:gd name="connsiteY21" fmla="*/ 52514 h 138219"/>
                <a:gd name="connsiteX22" fmla="*/ 40308 w 77762"/>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8219">
                  <a:moveTo>
                    <a:pt x="77861" y="6122"/>
                  </a:moveTo>
                  <a:cubicBezTo>
                    <a:pt x="77861" y="3412"/>
                    <a:pt x="75558" y="64"/>
                    <a:pt x="70775" y="64"/>
                  </a:cubicBezTo>
                  <a:cubicBezTo>
                    <a:pt x="65639" y="64"/>
                    <a:pt x="60856" y="4528"/>
                    <a:pt x="60856" y="8832"/>
                  </a:cubicBezTo>
                  <a:cubicBezTo>
                    <a:pt x="60856" y="11383"/>
                    <a:pt x="62982" y="14891"/>
                    <a:pt x="67941" y="14891"/>
                  </a:cubicBezTo>
                  <a:cubicBezTo>
                    <a:pt x="72724" y="14891"/>
                    <a:pt x="77861" y="10746"/>
                    <a:pt x="77861" y="6122"/>
                  </a:cubicBezTo>
                  <a:close/>
                  <a:moveTo>
                    <a:pt x="40308" y="113573"/>
                  </a:moveTo>
                  <a:cubicBezTo>
                    <a:pt x="37297" y="124573"/>
                    <a:pt x="27909" y="133819"/>
                    <a:pt x="17458" y="133819"/>
                  </a:cubicBezTo>
                  <a:cubicBezTo>
                    <a:pt x="15155" y="133819"/>
                    <a:pt x="13029" y="133501"/>
                    <a:pt x="11081" y="132863"/>
                  </a:cubicBezTo>
                  <a:cubicBezTo>
                    <a:pt x="15686" y="130950"/>
                    <a:pt x="17103" y="127124"/>
                    <a:pt x="17103" y="124732"/>
                  </a:cubicBezTo>
                  <a:cubicBezTo>
                    <a:pt x="17103" y="120906"/>
                    <a:pt x="13738" y="118834"/>
                    <a:pt x="10195" y="118834"/>
                  </a:cubicBezTo>
                  <a:cubicBezTo>
                    <a:pt x="4704" y="118834"/>
                    <a:pt x="98" y="123138"/>
                    <a:pt x="98" y="128240"/>
                  </a:cubicBezTo>
                  <a:cubicBezTo>
                    <a:pt x="98" y="134298"/>
                    <a:pt x="7007" y="138283"/>
                    <a:pt x="17635" y="138283"/>
                  </a:cubicBezTo>
                  <a:cubicBezTo>
                    <a:pt x="28263" y="138283"/>
                    <a:pt x="48988" y="132544"/>
                    <a:pt x="54479" y="113095"/>
                  </a:cubicBezTo>
                  <a:lnTo>
                    <a:pt x="70421" y="56021"/>
                  </a:lnTo>
                  <a:cubicBezTo>
                    <a:pt x="70953" y="54268"/>
                    <a:pt x="71307" y="52833"/>
                    <a:pt x="71307" y="50442"/>
                  </a:cubicBezTo>
                  <a:cubicBezTo>
                    <a:pt x="71307" y="41673"/>
                    <a:pt x="62982" y="35456"/>
                    <a:pt x="52353" y="35456"/>
                  </a:cubicBezTo>
                  <a:cubicBezTo>
                    <a:pt x="32691" y="35456"/>
                    <a:pt x="21355" y="57616"/>
                    <a:pt x="21355" y="59848"/>
                  </a:cubicBezTo>
                  <a:cubicBezTo>
                    <a:pt x="21355" y="61920"/>
                    <a:pt x="23835" y="61920"/>
                    <a:pt x="24366" y="61920"/>
                  </a:cubicBezTo>
                  <a:cubicBezTo>
                    <a:pt x="26492" y="61920"/>
                    <a:pt x="26669" y="61442"/>
                    <a:pt x="27909" y="59050"/>
                  </a:cubicBezTo>
                  <a:cubicBezTo>
                    <a:pt x="32337" y="49804"/>
                    <a:pt x="41548" y="39920"/>
                    <a:pt x="51822" y="39920"/>
                  </a:cubicBezTo>
                  <a:cubicBezTo>
                    <a:pt x="56250" y="39920"/>
                    <a:pt x="57845" y="42630"/>
                    <a:pt x="57845" y="47731"/>
                  </a:cubicBezTo>
                  <a:cubicBezTo>
                    <a:pt x="57845" y="49485"/>
                    <a:pt x="57490" y="51717"/>
                    <a:pt x="57313" y="52514"/>
                  </a:cubicBezTo>
                  <a:lnTo>
                    <a:pt x="40308" y="113573"/>
                  </a:lnTo>
                  <a:close/>
                </a:path>
              </a:pathLst>
            </a:custGeom>
            <a:solidFill>
              <a:srgbClr val="000000"/>
            </a:solidFill>
            <a:ln w="25146" cap="flat">
              <a:noFill/>
              <a:prstDash val="solid"/>
              <a:miter/>
            </a:ln>
          </p:spPr>
          <p:txBody>
            <a:bodyPr rtlCol="0" anchor="ctr"/>
            <a:lstStyle/>
            <a:p>
              <a:endParaRPr lang="en-CN"/>
            </a:p>
          </p:txBody>
        </p:sp>
      </p:grpSp>
      <p:grpSp>
        <p:nvGrpSpPr>
          <p:cNvPr id="18552" name="Group 18551" descr="\documentclass{article}&#10;\usepackage{amsmath, amsfonts , amssymb, bm}&#10;\pagestyle{empty}&#10;\begin{document}&#10;&#10;$\bm{h}^T_j\bm{W}_s\bm{d}$&#10;&#10;&#10;\end{document}" title="IguanaTex Vector Display">
            <a:extLst>
              <a:ext uri="{FF2B5EF4-FFF2-40B4-BE49-F238E27FC236}">
                <a16:creationId xmlns:a16="http://schemas.microsoft.com/office/drawing/2014/main" id="{957B09E9-36CA-9AC9-6A9B-331D7ED14266}"/>
              </a:ext>
            </a:extLst>
          </p:cNvPr>
          <p:cNvGrpSpPr>
            <a:grpSpLocks noChangeAspect="1"/>
          </p:cNvGrpSpPr>
          <p:nvPr>
            <p:custDataLst>
              <p:tags r:id="rId7"/>
            </p:custDataLst>
          </p:nvPr>
        </p:nvGrpSpPr>
        <p:grpSpPr>
          <a:xfrm>
            <a:off x="3765571" y="4811712"/>
            <a:ext cx="853298" cy="313576"/>
            <a:chOff x="4501145" y="3922647"/>
            <a:chExt cx="853298" cy="313576"/>
          </a:xfrm>
        </p:grpSpPr>
        <p:sp>
          <p:nvSpPr>
            <p:cNvPr id="18546" name="Freeform 18545">
              <a:extLst>
                <a:ext uri="{FF2B5EF4-FFF2-40B4-BE49-F238E27FC236}">
                  <a16:creationId xmlns:a16="http://schemas.microsoft.com/office/drawing/2014/main" id="{C9D58794-A787-0482-572E-D11519CD2DC1}"/>
                </a:ext>
              </a:extLst>
            </p:cNvPr>
            <p:cNvSpPr/>
            <p:nvPr>
              <p:custDataLst>
                <p:tags r:id="rId39"/>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213"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F1291C13-1CF5-FDED-52B0-68835FA420F8}"/>
                </a:ext>
              </a:extLst>
            </p:cNvPr>
            <p:cNvSpPr/>
            <p:nvPr>
              <p:custDataLst>
                <p:tags r:id="rId40"/>
              </p:custDataLst>
            </p:nvPr>
          </p:nvSpPr>
          <p:spPr>
            <a:xfrm>
              <a:off x="4665044" y="3922647"/>
              <a:ext cx="132320" cy="119743"/>
            </a:xfrm>
            <a:custGeom>
              <a:avLst/>
              <a:gdLst>
                <a:gd name="connsiteX0" fmla="*/ 78555 w 132320"/>
                <a:gd name="connsiteY0" fmla="*/ 12636 h 119743"/>
                <a:gd name="connsiteX1" fmla="*/ 84046 w 132320"/>
                <a:gd name="connsiteY1" fmla="*/ 6613 h 119743"/>
                <a:gd name="connsiteX2" fmla="*/ 94674 w 132320"/>
                <a:gd name="connsiteY2" fmla="*/ 6436 h 119743"/>
                <a:gd name="connsiteX3" fmla="*/ 114513 w 132320"/>
                <a:gd name="connsiteY3" fmla="*/ 7853 h 119743"/>
                <a:gd name="connsiteX4" fmla="*/ 122838 w 132320"/>
                <a:gd name="connsiteY4" fmla="*/ 21847 h 119743"/>
                <a:gd name="connsiteX5" fmla="*/ 121598 w 132320"/>
                <a:gd name="connsiteY5" fmla="*/ 36195 h 119743"/>
                <a:gd name="connsiteX6" fmla="*/ 121244 w 132320"/>
                <a:gd name="connsiteY6" fmla="*/ 38143 h 119743"/>
                <a:gd name="connsiteX7" fmla="*/ 124256 w 132320"/>
                <a:gd name="connsiteY7" fmla="*/ 40800 h 119743"/>
                <a:gd name="connsiteX8" fmla="*/ 127621 w 132320"/>
                <a:gd name="connsiteY8" fmla="*/ 36372 h 119743"/>
                <a:gd name="connsiteX9" fmla="*/ 132404 w 132320"/>
                <a:gd name="connsiteY9" fmla="*/ 2539 h 119743"/>
                <a:gd name="connsiteX10" fmla="*/ 127090 w 132320"/>
                <a:gd name="connsiteY10" fmla="*/ 59 h 119743"/>
                <a:gd name="connsiteX11" fmla="*/ 18151 w 132320"/>
                <a:gd name="connsiteY11" fmla="*/ 59 h 119743"/>
                <a:gd name="connsiteX12" fmla="*/ 12129 w 132320"/>
                <a:gd name="connsiteY12" fmla="*/ 3779 h 119743"/>
                <a:gd name="connsiteX13" fmla="*/ 969 w 132320"/>
                <a:gd name="connsiteY13" fmla="*/ 35132 h 119743"/>
                <a:gd name="connsiteX14" fmla="*/ 83 w 132320"/>
                <a:gd name="connsiteY14" fmla="*/ 38320 h 119743"/>
                <a:gd name="connsiteX15" fmla="*/ 3095 w 132320"/>
                <a:gd name="connsiteY15" fmla="*/ 40800 h 119743"/>
                <a:gd name="connsiteX16" fmla="*/ 6815 w 132320"/>
                <a:gd name="connsiteY16" fmla="*/ 36549 h 119743"/>
                <a:gd name="connsiteX17" fmla="*/ 49859 w 132320"/>
                <a:gd name="connsiteY17" fmla="*/ 6436 h 119743"/>
                <a:gd name="connsiteX18" fmla="*/ 57298 w 132320"/>
                <a:gd name="connsiteY18" fmla="*/ 6436 h 119743"/>
                <a:gd name="connsiteX19" fmla="*/ 62789 w 132320"/>
                <a:gd name="connsiteY19" fmla="*/ 8207 h 119743"/>
                <a:gd name="connsiteX20" fmla="*/ 62081 w 132320"/>
                <a:gd name="connsiteY20" fmla="*/ 11927 h 119743"/>
                <a:gd name="connsiteX21" fmla="*/ 38699 w 132320"/>
                <a:gd name="connsiteY21" fmla="*/ 105101 h 119743"/>
                <a:gd name="connsiteX22" fmla="*/ 17974 w 132320"/>
                <a:gd name="connsiteY22" fmla="*/ 113426 h 119743"/>
                <a:gd name="connsiteX23" fmla="*/ 10003 w 132320"/>
                <a:gd name="connsiteY23" fmla="*/ 117323 h 119743"/>
                <a:gd name="connsiteX24" fmla="*/ 13014 w 132320"/>
                <a:gd name="connsiteY24" fmla="*/ 119803 h 119743"/>
                <a:gd name="connsiteX25" fmla="*/ 28248 w 132320"/>
                <a:gd name="connsiteY25" fmla="*/ 119271 h 119743"/>
                <a:gd name="connsiteX26" fmla="*/ 43482 w 132320"/>
                <a:gd name="connsiteY26" fmla="*/ 119094 h 119743"/>
                <a:gd name="connsiteX27" fmla="*/ 59424 w 132320"/>
                <a:gd name="connsiteY27" fmla="*/ 119271 h 119743"/>
                <a:gd name="connsiteX28" fmla="*/ 74303 w 132320"/>
                <a:gd name="connsiteY28" fmla="*/ 119803 h 119743"/>
                <a:gd name="connsiteX29" fmla="*/ 78377 w 132320"/>
                <a:gd name="connsiteY29" fmla="*/ 115906 h 119743"/>
                <a:gd name="connsiteX30" fmla="*/ 71115 w 132320"/>
                <a:gd name="connsiteY30" fmla="*/ 113426 h 119743"/>
                <a:gd name="connsiteX31" fmla="*/ 60841 w 132320"/>
                <a:gd name="connsiteY31" fmla="*/ 113072 h 119743"/>
                <a:gd name="connsiteX32" fmla="*/ 54464 w 132320"/>
                <a:gd name="connsiteY32" fmla="*/ 109706 h 119743"/>
                <a:gd name="connsiteX33" fmla="*/ 55173 w 132320"/>
                <a:gd name="connsiteY33" fmla="*/ 105632 h 119743"/>
                <a:gd name="connsiteX34" fmla="*/ 78555 w 132320"/>
                <a:gd name="connsiteY34" fmla="*/ 12636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555" y="12636"/>
                  </a:moveTo>
                  <a:cubicBezTo>
                    <a:pt x="79794" y="7499"/>
                    <a:pt x="80149" y="6967"/>
                    <a:pt x="84046" y="6613"/>
                  </a:cubicBezTo>
                  <a:cubicBezTo>
                    <a:pt x="84931" y="6436"/>
                    <a:pt x="91131" y="6436"/>
                    <a:pt x="94674" y="6436"/>
                  </a:cubicBezTo>
                  <a:cubicBezTo>
                    <a:pt x="105479" y="6436"/>
                    <a:pt x="110085" y="6436"/>
                    <a:pt x="114513" y="7853"/>
                  </a:cubicBezTo>
                  <a:cubicBezTo>
                    <a:pt x="122484" y="10333"/>
                    <a:pt x="122838" y="15470"/>
                    <a:pt x="122838" y="21847"/>
                  </a:cubicBezTo>
                  <a:cubicBezTo>
                    <a:pt x="122838" y="24681"/>
                    <a:pt x="122838" y="26984"/>
                    <a:pt x="121598" y="36195"/>
                  </a:cubicBezTo>
                  <a:lnTo>
                    <a:pt x="121244" y="38143"/>
                  </a:lnTo>
                  <a:cubicBezTo>
                    <a:pt x="121244" y="39915"/>
                    <a:pt x="122484" y="40800"/>
                    <a:pt x="124256" y="40800"/>
                  </a:cubicBezTo>
                  <a:cubicBezTo>
                    <a:pt x="126913" y="40800"/>
                    <a:pt x="127267" y="39206"/>
                    <a:pt x="127621" y="36372"/>
                  </a:cubicBezTo>
                  <a:lnTo>
                    <a:pt x="132404" y="2539"/>
                  </a:lnTo>
                  <a:cubicBezTo>
                    <a:pt x="132404" y="59"/>
                    <a:pt x="130278" y="59"/>
                    <a:pt x="127090" y="59"/>
                  </a:cubicBezTo>
                  <a:lnTo>
                    <a:pt x="18151" y="59"/>
                  </a:lnTo>
                  <a:cubicBezTo>
                    <a:pt x="13723" y="59"/>
                    <a:pt x="13369" y="59"/>
                    <a:pt x="12129" y="3779"/>
                  </a:cubicBezTo>
                  <a:lnTo>
                    <a:pt x="969" y="35132"/>
                  </a:lnTo>
                  <a:cubicBezTo>
                    <a:pt x="792" y="35841"/>
                    <a:pt x="83" y="37435"/>
                    <a:pt x="83" y="38320"/>
                  </a:cubicBezTo>
                  <a:cubicBezTo>
                    <a:pt x="83" y="39029"/>
                    <a:pt x="438" y="40800"/>
                    <a:pt x="3095" y="40800"/>
                  </a:cubicBezTo>
                  <a:cubicBezTo>
                    <a:pt x="5397" y="40800"/>
                    <a:pt x="5752" y="39915"/>
                    <a:pt x="6815" y="36549"/>
                  </a:cubicBezTo>
                  <a:cubicBezTo>
                    <a:pt x="17088" y="8207"/>
                    <a:pt x="22934" y="6436"/>
                    <a:pt x="49859" y="6436"/>
                  </a:cubicBezTo>
                  <a:lnTo>
                    <a:pt x="57298" y="6436"/>
                  </a:lnTo>
                  <a:cubicBezTo>
                    <a:pt x="62612" y="6436"/>
                    <a:pt x="62789" y="6613"/>
                    <a:pt x="62789" y="8207"/>
                  </a:cubicBezTo>
                  <a:cubicBezTo>
                    <a:pt x="62789" y="8385"/>
                    <a:pt x="62789" y="9270"/>
                    <a:pt x="62081" y="11927"/>
                  </a:cubicBezTo>
                  <a:lnTo>
                    <a:pt x="38699" y="105101"/>
                  </a:lnTo>
                  <a:cubicBezTo>
                    <a:pt x="37105" y="111655"/>
                    <a:pt x="36573" y="113426"/>
                    <a:pt x="17974" y="113426"/>
                  </a:cubicBezTo>
                  <a:cubicBezTo>
                    <a:pt x="11597" y="113426"/>
                    <a:pt x="10003" y="113426"/>
                    <a:pt x="10003" y="117323"/>
                  </a:cubicBezTo>
                  <a:cubicBezTo>
                    <a:pt x="10003" y="117854"/>
                    <a:pt x="10357" y="119803"/>
                    <a:pt x="13014" y="119803"/>
                  </a:cubicBezTo>
                  <a:cubicBezTo>
                    <a:pt x="17974" y="119803"/>
                    <a:pt x="23288" y="119271"/>
                    <a:pt x="28248" y="119271"/>
                  </a:cubicBezTo>
                  <a:cubicBezTo>
                    <a:pt x="33208" y="119271"/>
                    <a:pt x="38522" y="119094"/>
                    <a:pt x="43482" y="119094"/>
                  </a:cubicBezTo>
                  <a:cubicBezTo>
                    <a:pt x="48441" y="119094"/>
                    <a:pt x="54464" y="119094"/>
                    <a:pt x="59424" y="119271"/>
                  </a:cubicBezTo>
                  <a:cubicBezTo>
                    <a:pt x="64207" y="119449"/>
                    <a:pt x="69521" y="119803"/>
                    <a:pt x="74303" y="119803"/>
                  </a:cubicBezTo>
                  <a:cubicBezTo>
                    <a:pt x="75720" y="119803"/>
                    <a:pt x="78377" y="119803"/>
                    <a:pt x="78377" y="115906"/>
                  </a:cubicBezTo>
                  <a:cubicBezTo>
                    <a:pt x="78377" y="113426"/>
                    <a:pt x="76606" y="113426"/>
                    <a:pt x="71115" y="113426"/>
                  </a:cubicBezTo>
                  <a:cubicBezTo>
                    <a:pt x="67749" y="113426"/>
                    <a:pt x="64207" y="113249"/>
                    <a:pt x="60841" y="113072"/>
                  </a:cubicBezTo>
                  <a:cubicBezTo>
                    <a:pt x="54818" y="112540"/>
                    <a:pt x="54464" y="111832"/>
                    <a:pt x="54464" y="109706"/>
                  </a:cubicBezTo>
                  <a:cubicBezTo>
                    <a:pt x="54464" y="108466"/>
                    <a:pt x="54464" y="108112"/>
                    <a:pt x="55173" y="105632"/>
                  </a:cubicBezTo>
                  <a:lnTo>
                    <a:pt x="78555" y="12636"/>
                  </a:lnTo>
                  <a:close/>
                </a:path>
              </a:pathLst>
            </a:custGeom>
            <a:solidFill>
              <a:srgbClr val="000000"/>
            </a:solidFill>
            <a:ln w="25213"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307AE858-BE55-BB31-20DA-6F9C41D74CEE}"/>
                </a:ext>
              </a:extLst>
            </p:cNvPr>
            <p:cNvSpPr/>
            <p:nvPr>
              <p:custDataLst>
                <p:tags r:id="rId41"/>
              </p:custDataLst>
            </p:nvPr>
          </p:nvSpPr>
          <p:spPr>
            <a:xfrm>
              <a:off x="4657427" y="4082647"/>
              <a:ext cx="77762" cy="153576"/>
            </a:xfrm>
            <a:custGeom>
              <a:avLst/>
              <a:gdLst>
                <a:gd name="connsiteX0" fmla="*/ 77846 w 77762"/>
                <a:gd name="connsiteY0" fmla="*/ 6797 h 153576"/>
                <a:gd name="connsiteX1" fmla="*/ 70761 w 77762"/>
                <a:gd name="connsiteY1" fmla="*/ 65 h 153576"/>
                <a:gd name="connsiteX2" fmla="*/ 60841 w 77762"/>
                <a:gd name="connsiteY2" fmla="*/ 9808 h 153576"/>
                <a:gd name="connsiteX3" fmla="*/ 67926 w 77762"/>
                <a:gd name="connsiteY3" fmla="*/ 16539 h 153576"/>
                <a:gd name="connsiteX4" fmla="*/ 77846 w 77762"/>
                <a:gd name="connsiteY4" fmla="*/ 6797 h 153576"/>
                <a:gd name="connsiteX5" fmla="*/ 40293 w 77762"/>
                <a:gd name="connsiteY5" fmla="*/ 126186 h 153576"/>
                <a:gd name="connsiteX6" fmla="*/ 17443 w 77762"/>
                <a:gd name="connsiteY6" fmla="*/ 148682 h 153576"/>
                <a:gd name="connsiteX7" fmla="*/ 11066 w 77762"/>
                <a:gd name="connsiteY7" fmla="*/ 147619 h 153576"/>
                <a:gd name="connsiteX8" fmla="*/ 17088 w 77762"/>
                <a:gd name="connsiteY8" fmla="*/ 138586 h 153576"/>
                <a:gd name="connsiteX9" fmla="*/ 10180 w 77762"/>
                <a:gd name="connsiteY9" fmla="*/ 132031 h 153576"/>
                <a:gd name="connsiteX10" fmla="*/ 83 w 77762"/>
                <a:gd name="connsiteY10" fmla="*/ 142483 h 153576"/>
                <a:gd name="connsiteX11" fmla="*/ 17620 w 77762"/>
                <a:gd name="connsiteY11" fmla="*/ 153642 h 153576"/>
                <a:gd name="connsiteX12" fmla="*/ 54464 w 77762"/>
                <a:gd name="connsiteY12" fmla="*/ 125655 h 153576"/>
                <a:gd name="connsiteX13" fmla="*/ 70406 w 77762"/>
                <a:gd name="connsiteY13" fmla="*/ 62240 h 153576"/>
                <a:gd name="connsiteX14" fmla="*/ 71292 w 77762"/>
                <a:gd name="connsiteY14" fmla="*/ 56040 h 153576"/>
                <a:gd name="connsiteX15" fmla="*/ 52338 w 77762"/>
                <a:gd name="connsiteY15" fmla="*/ 39389 h 153576"/>
                <a:gd name="connsiteX16" fmla="*/ 21340 w 77762"/>
                <a:gd name="connsiteY16" fmla="*/ 66491 h 153576"/>
                <a:gd name="connsiteX17" fmla="*/ 24351 w 77762"/>
                <a:gd name="connsiteY17" fmla="*/ 68794 h 153576"/>
                <a:gd name="connsiteX18" fmla="*/ 27894 w 77762"/>
                <a:gd name="connsiteY18" fmla="*/ 65606 h 153576"/>
                <a:gd name="connsiteX19" fmla="*/ 51807 w 77762"/>
                <a:gd name="connsiteY19" fmla="*/ 44349 h 153576"/>
                <a:gd name="connsiteX20" fmla="*/ 57830 w 77762"/>
                <a:gd name="connsiteY20" fmla="*/ 53029 h 153576"/>
                <a:gd name="connsiteX21" fmla="*/ 57298 w 77762"/>
                <a:gd name="connsiteY21" fmla="*/ 58343 h 153576"/>
                <a:gd name="connsiteX22" fmla="*/ 40293 w 77762"/>
                <a:gd name="connsiteY22" fmla="*/ 12618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6" y="6797"/>
                  </a:moveTo>
                  <a:cubicBezTo>
                    <a:pt x="77846" y="3785"/>
                    <a:pt x="75543" y="65"/>
                    <a:pt x="70761" y="65"/>
                  </a:cubicBezTo>
                  <a:cubicBezTo>
                    <a:pt x="65624" y="65"/>
                    <a:pt x="60841" y="5025"/>
                    <a:pt x="60841" y="9808"/>
                  </a:cubicBezTo>
                  <a:cubicBezTo>
                    <a:pt x="60841" y="12642"/>
                    <a:pt x="62967" y="16539"/>
                    <a:pt x="67926" y="16539"/>
                  </a:cubicBezTo>
                  <a:cubicBezTo>
                    <a:pt x="72709" y="16539"/>
                    <a:pt x="77846" y="11933"/>
                    <a:pt x="77846" y="6797"/>
                  </a:cubicBezTo>
                  <a:close/>
                  <a:moveTo>
                    <a:pt x="40293" y="126186"/>
                  </a:moveTo>
                  <a:cubicBezTo>
                    <a:pt x="37282" y="138408"/>
                    <a:pt x="27894" y="148682"/>
                    <a:pt x="17443" y="148682"/>
                  </a:cubicBezTo>
                  <a:cubicBezTo>
                    <a:pt x="15140" y="148682"/>
                    <a:pt x="13014" y="148328"/>
                    <a:pt x="11066" y="147619"/>
                  </a:cubicBezTo>
                  <a:cubicBezTo>
                    <a:pt x="15671" y="145494"/>
                    <a:pt x="17088" y="141243"/>
                    <a:pt x="17088" y="138586"/>
                  </a:cubicBezTo>
                  <a:cubicBezTo>
                    <a:pt x="17088" y="134334"/>
                    <a:pt x="13723" y="132031"/>
                    <a:pt x="10180" y="132031"/>
                  </a:cubicBezTo>
                  <a:cubicBezTo>
                    <a:pt x="4689" y="132031"/>
                    <a:pt x="83" y="136814"/>
                    <a:pt x="83" y="142483"/>
                  </a:cubicBezTo>
                  <a:cubicBezTo>
                    <a:pt x="83" y="149214"/>
                    <a:pt x="6992" y="153642"/>
                    <a:pt x="17620" y="153642"/>
                  </a:cubicBezTo>
                  <a:cubicBezTo>
                    <a:pt x="28248" y="153642"/>
                    <a:pt x="48973" y="147265"/>
                    <a:pt x="54464" y="125655"/>
                  </a:cubicBezTo>
                  <a:lnTo>
                    <a:pt x="70406" y="62240"/>
                  </a:lnTo>
                  <a:cubicBezTo>
                    <a:pt x="70938" y="60292"/>
                    <a:pt x="71292" y="58697"/>
                    <a:pt x="71292" y="56040"/>
                  </a:cubicBezTo>
                  <a:cubicBezTo>
                    <a:pt x="71292" y="46298"/>
                    <a:pt x="62967" y="39389"/>
                    <a:pt x="52338" y="39389"/>
                  </a:cubicBezTo>
                  <a:cubicBezTo>
                    <a:pt x="32676" y="39389"/>
                    <a:pt x="21340" y="64011"/>
                    <a:pt x="21340" y="66491"/>
                  </a:cubicBezTo>
                  <a:cubicBezTo>
                    <a:pt x="21340" y="68794"/>
                    <a:pt x="23820" y="68794"/>
                    <a:pt x="24351" y="68794"/>
                  </a:cubicBezTo>
                  <a:cubicBezTo>
                    <a:pt x="26477" y="68794"/>
                    <a:pt x="26654" y="68263"/>
                    <a:pt x="27894" y="65606"/>
                  </a:cubicBezTo>
                  <a:cubicBezTo>
                    <a:pt x="32322" y="55332"/>
                    <a:pt x="41533" y="44349"/>
                    <a:pt x="51807" y="44349"/>
                  </a:cubicBezTo>
                  <a:cubicBezTo>
                    <a:pt x="56235" y="44349"/>
                    <a:pt x="57830" y="47361"/>
                    <a:pt x="57830" y="53029"/>
                  </a:cubicBezTo>
                  <a:cubicBezTo>
                    <a:pt x="57830" y="54977"/>
                    <a:pt x="57475" y="57457"/>
                    <a:pt x="57298" y="58343"/>
                  </a:cubicBezTo>
                  <a:lnTo>
                    <a:pt x="40293" y="126186"/>
                  </a:lnTo>
                  <a:close/>
                </a:path>
              </a:pathLst>
            </a:custGeom>
            <a:solidFill>
              <a:srgbClr val="000000"/>
            </a:solidFill>
            <a:ln w="25213"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8FD99083-F383-60E7-B015-0FA72F439691}"/>
                </a:ext>
              </a:extLst>
            </p:cNvPr>
            <p:cNvSpPr/>
            <p:nvPr>
              <p:custDataLst>
                <p:tags r:id="rId42"/>
              </p:custDataLst>
            </p:nvPr>
          </p:nvSpPr>
          <p:spPr>
            <a:xfrm>
              <a:off x="4833289" y="3960628"/>
              <a:ext cx="288984" cy="177894"/>
            </a:xfrm>
            <a:custGeom>
              <a:avLst/>
              <a:gdLst>
                <a:gd name="connsiteX0" fmla="*/ 259467 w 288984"/>
                <a:gd name="connsiteY0" fmla="*/ 21572 h 177894"/>
                <a:gd name="connsiteX1" fmla="*/ 281482 w 288984"/>
                <a:gd name="connsiteY1" fmla="*/ 11956 h 177894"/>
                <a:gd name="connsiteX2" fmla="*/ 289074 w 288984"/>
                <a:gd name="connsiteY2" fmla="*/ 4618 h 177894"/>
                <a:gd name="connsiteX3" fmla="*/ 284519 w 288984"/>
                <a:gd name="connsiteY3" fmla="*/ 63 h 177894"/>
                <a:gd name="connsiteX4" fmla="*/ 263010 w 288984"/>
                <a:gd name="connsiteY4" fmla="*/ 822 h 177894"/>
                <a:gd name="connsiteX5" fmla="*/ 233909 w 288984"/>
                <a:gd name="connsiteY5" fmla="*/ 63 h 177894"/>
                <a:gd name="connsiteX6" fmla="*/ 227076 w 288984"/>
                <a:gd name="connsiteY6" fmla="*/ 7401 h 177894"/>
                <a:gd name="connsiteX7" fmla="*/ 233403 w 288984"/>
                <a:gd name="connsiteY7" fmla="*/ 11956 h 177894"/>
                <a:gd name="connsiteX8" fmla="*/ 251116 w 288984"/>
                <a:gd name="connsiteY8" fmla="*/ 14740 h 177894"/>
                <a:gd name="connsiteX9" fmla="*/ 177985 w 288984"/>
                <a:gd name="connsiteY9" fmla="*/ 130384 h 177894"/>
                <a:gd name="connsiteX10" fmla="*/ 162801 w 288984"/>
                <a:gd name="connsiteY10" fmla="*/ 13221 h 177894"/>
                <a:gd name="connsiteX11" fmla="*/ 179250 w 288984"/>
                <a:gd name="connsiteY11" fmla="*/ 11956 h 177894"/>
                <a:gd name="connsiteX12" fmla="*/ 188613 w 288984"/>
                <a:gd name="connsiteY12" fmla="*/ 4618 h 177894"/>
                <a:gd name="connsiteX13" fmla="*/ 183299 w 288984"/>
                <a:gd name="connsiteY13" fmla="*/ 63 h 177894"/>
                <a:gd name="connsiteX14" fmla="*/ 146100 w 288984"/>
                <a:gd name="connsiteY14" fmla="*/ 822 h 177894"/>
                <a:gd name="connsiteX15" fmla="*/ 129905 w 288984"/>
                <a:gd name="connsiteY15" fmla="*/ 569 h 177894"/>
                <a:gd name="connsiteX16" fmla="*/ 112950 w 288984"/>
                <a:gd name="connsiteY16" fmla="*/ 63 h 177894"/>
                <a:gd name="connsiteX17" fmla="*/ 106118 w 288984"/>
                <a:gd name="connsiteY17" fmla="*/ 7401 h 177894"/>
                <a:gd name="connsiteX18" fmla="*/ 114469 w 288984"/>
                <a:gd name="connsiteY18" fmla="*/ 11956 h 177894"/>
                <a:gd name="connsiteX19" fmla="*/ 126615 w 288984"/>
                <a:gd name="connsiteY19" fmla="*/ 12462 h 177894"/>
                <a:gd name="connsiteX20" fmla="*/ 129905 w 288984"/>
                <a:gd name="connsiteY20" fmla="*/ 37767 h 177894"/>
                <a:gd name="connsiteX21" fmla="*/ 127880 w 288984"/>
                <a:gd name="connsiteY21" fmla="*/ 41816 h 177894"/>
                <a:gd name="connsiteX22" fmla="*/ 71956 w 288984"/>
                <a:gd name="connsiteY22" fmla="*/ 130384 h 177894"/>
                <a:gd name="connsiteX23" fmla="*/ 56773 w 288984"/>
                <a:gd name="connsiteY23" fmla="*/ 13221 h 177894"/>
                <a:gd name="connsiteX24" fmla="*/ 73221 w 288984"/>
                <a:gd name="connsiteY24" fmla="*/ 11956 h 177894"/>
                <a:gd name="connsiteX25" fmla="*/ 80560 w 288984"/>
                <a:gd name="connsiteY25" fmla="*/ 10438 h 177894"/>
                <a:gd name="connsiteX26" fmla="*/ 82584 w 288984"/>
                <a:gd name="connsiteY26" fmla="*/ 4618 h 177894"/>
                <a:gd name="connsiteX27" fmla="*/ 77270 w 288984"/>
                <a:gd name="connsiteY27" fmla="*/ 63 h 177894"/>
                <a:gd name="connsiteX28" fmla="*/ 39819 w 288984"/>
                <a:gd name="connsiteY28" fmla="*/ 822 h 177894"/>
                <a:gd name="connsiteX29" fmla="*/ 23623 w 288984"/>
                <a:gd name="connsiteY29" fmla="*/ 569 h 177894"/>
                <a:gd name="connsiteX30" fmla="*/ 6922 w 288984"/>
                <a:gd name="connsiteY30" fmla="*/ 63 h 177894"/>
                <a:gd name="connsiteX31" fmla="*/ 90 w 288984"/>
                <a:gd name="connsiteY31" fmla="*/ 7401 h 177894"/>
                <a:gd name="connsiteX32" fmla="*/ 8440 w 288984"/>
                <a:gd name="connsiteY32" fmla="*/ 11956 h 177894"/>
                <a:gd name="connsiteX33" fmla="*/ 20587 w 288984"/>
                <a:gd name="connsiteY33" fmla="*/ 12462 h 177894"/>
                <a:gd name="connsiteX34" fmla="*/ 41084 w 288984"/>
                <a:gd name="connsiteY34" fmla="*/ 170366 h 177894"/>
                <a:gd name="connsiteX35" fmla="*/ 48422 w 288984"/>
                <a:gd name="connsiteY35" fmla="*/ 177958 h 177894"/>
                <a:gd name="connsiteX36" fmla="*/ 59051 w 288984"/>
                <a:gd name="connsiteY36" fmla="*/ 171378 h 177894"/>
                <a:gd name="connsiteX37" fmla="*/ 132182 w 288984"/>
                <a:gd name="connsiteY37" fmla="*/ 55228 h 177894"/>
                <a:gd name="connsiteX38" fmla="*/ 147112 w 288984"/>
                <a:gd name="connsiteY38" fmla="*/ 170366 h 177894"/>
                <a:gd name="connsiteX39" fmla="*/ 154704 w 288984"/>
                <a:gd name="connsiteY39" fmla="*/ 177958 h 177894"/>
                <a:gd name="connsiteX40" fmla="*/ 165079 w 288984"/>
                <a:gd name="connsiteY40" fmla="*/ 171378 h 177894"/>
                <a:gd name="connsiteX41" fmla="*/ 259467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67" y="21572"/>
                  </a:moveTo>
                  <a:cubicBezTo>
                    <a:pt x="262504" y="16764"/>
                    <a:pt x="265540" y="12209"/>
                    <a:pt x="281482" y="11956"/>
                  </a:cubicBezTo>
                  <a:cubicBezTo>
                    <a:pt x="284519" y="11956"/>
                    <a:pt x="289074" y="11956"/>
                    <a:pt x="289074" y="4618"/>
                  </a:cubicBezTo>
                  <a:cubicBezTo>
                    <a:pt x="289074" y="2340"/>
                    <a:pt x="287050" y="63"/>
                    <a:pt x="284519" y="63"/>
                  </a:cubicBezTo>
                  <a:cubicBezTo>
                    <a:pt x="277687" y="63"/>
                    <a:pt x="270095" y="822"/>
                    <a:pt x="263010" y="822"/>
                  </a:cubicBezTo>
                  <a:cubicBezTo>
                    <a:pt x="253394" y="822"/>
                    <a:pt x="243272" y="63"/>
                    <a:pt x="233909" y="63"/>
                  </a:cubicBezTo>
                  <a:cubicBezTo>
                    <a:pt x="231884" y="63"/>
                    <a:pt x="227076" y="63"/>
                    <a:pt x="227076" y="7401"/>
                  </a:cubicBezTo>
                  <a:cubicBezTo>
                    <a:pt x="227076" y="11956"/>
                    <a:pt x="231631" y="11956"/>
                    <a:pt x="233403" y="11956"/>
                  </a:cubicBezTo>
                  <a:cubicBezTo>
                    <a:pt x="234415" y="11956"/>
                    <a:pt x="244537" y="11956"/>
                    <a:pt x="251116" y="14740"/>
                  </a:cubicBezTo>
                  <a:lnTo>
                    <a:pt x="177985" y="130384"/>
                  </a:lnTo>
                  <a:lnTo>
                    <a:pt x="162801" y="13221"/>
                  </a:lnTo>
                  <a:cubicBezTo>
                    <a:pt x="167609" y="12209"/>
                    <a:pt x="175454" y="11956"/>
                    <a:pt x="179250" y="11956"/>
                  </a:cubicBezTo>
                  <a:cubicBezTo>
                    <a:pt x="184564" y="11956"/>
                    <a:pt x="188613" y="11956"/>
                    <a:pt x="188613" y="4618"/>
                  </a:cubicBezTo>
                  <a:cubicBezTo>
                    <a:pt x="188613" y="4365"/>
                    <a:pt x="188613" y="63"/>
                    <a:pt x="183299" y="63"/>
                  </a:cubicBezTo>
                  <a:cubicBezTo>
                    <a:pt x="174948" y="63"/>
                    <a:pt x="154451" y="822"/>
                    <a:pt x="146100" y="822"/>
                  </a:cubicBezTo>
                  <a:cubicBezTo>
                    <a:pt x="140786" y="822"/>
                    <a:pt x="135219" y="569"/>
                    <a:pt x="129905" y="569"/>
                  </a:cubicBezTo>
                  <a:cubicBezTo>
                    <a:pt x="122566" y="569"/>
                    <a:pt x="113457" y="63"/>
                    <a:pt x="112950" y="63"/>
                  </a:cubicBezTo>
                  <a:cubicBezTo>
                    <a:pt x="111179" y="63"/>
                    <a:pt x="106118" y="63"/>
                    <a:pt x="106118" y="7401"/>
                  </a:cubicBezTo>
                  <a:cubicBezTo>
                    <a:pt x="106118" y="11956"/>
                    <a:pt x="110420" y="11956"/>
                    <a:pt x="114469" y="11956"/>
                  </a:cubicBezTo>
                  <a:cubicBezTo>
                    <a:pt x="118264" y="11956"/>
                    <a:pt x="123325" y="12209"/>
                    <a:pt x="126615" y="12462"/>
                  </a:cubicBezTo>
                  <a:lnTo>
                    <a:pt x="129905" y="37767"/>
                  </a:lnTo>
                  <a:cubicBezTo>
                    <a:pt x="129905" y="38527"/>
                    <a:pt x="129905" y="39033"/>
                    <a:pt x="127880" y="41816"/>
                  </a:cubicBezTo>
                  <a:lnTo>
                    <a:pt x="71956" y="130384"/>
                  </a:lnTo>
                  <a:lnTo>
                    <a:pt x="56773" y="13221"/>
                  </a:lnTo>
                  <a:cubicBezTo>
                    <a:pt x="61581" y="12209"/>
                    <a:pt x="69426" y="11956"/>
                    <a:pt x="73221" y="11956"/>
                  </a:cubicBezTo>
                  <a:cubicBezTo>
                    <a:pt x="79042" y="11956"/>
                    <a:pt x="79295" y="11703"/>
                    <a:pt x="80560" y="10438"/>
                  </a:cubicBezTo>
                  <a:cubicBezTo>
                    <a:pt x="82078" y="9173"/>
                    <a:pt x="82584" y="4871"/>
                    <a:pt x="82584" y="4618"/>
                  </a:cubicBezTo>
                  <a:cubicBezTo>
                    <a:pt x="82584" y="4365"/>
                    <a:pt x="82584" y="63"/>
                    <a:pt x="77270" y="63"/>
                  </a:cubicBezTo>
                  <a:cubicBezTo>
                    <a:pt x="68920" y="63"/>
                    <a:pt x="48169" y="822"/>
                    <a:pt x="39819" y="822"/>
                  </a:cubicBezTo>
                  <a:cubicBezTo>
                    <a:pt x="34505" y="822"/>
                    <a:pt x="28937" y="569"/>
                    <a:pt x="23623" y="569"/>
                  </a:cubicBezTo>
                  <a:cubicBezTo>
                    <a:pt x="16791" y="569"/>
                    <a:pt x="7175" y="63"/>
                    <a:pt x="6922" y="63"/>
                  </a:cubicBezTo>
                  <a:cubicBezTo>
                    <a:pt x="4898" y="63"/>
                    <a:pt x="90" y="63"/>
                    <a:pt x="90" y="7401"/>
                  </a:cubicBezTo>
                  <a:cubicBezTo>
                    <a:pt x="90" y="11956"/>
                    <a:pt x="4138" y="11956"/>
                    <a:pt x="8440" y="11956"/>
                  </a:cubicBezTo>
                  <a:cubicBezTo>
                    <a:pt x="12236" y="11956"/>
                    <a:pt x="17297" y="12209"/>
                    <a:pt x="20587" y="12462"/>
                  </a:cubicBezTo>
                  <a:lnTo>
                    <a:pt x="41084" y="170366"/>
                  </a:lnTo>
                  <a:cubicBezTo>
                    <a:pt x="41843" y="175427"/>
                    <a:pt x="42349" y="177958"/>
                    <a:pt x="48422" y="177958"/>
                  </a:cubicBezTo>
                  <a:cubicBezTo>
                    <a:pt x="53736" y="177958"/>
                    <a:pt x="56014" y="176186"/>
                    <a:pt x="59051" y="171378"/>
                  </a:cubicBezTo>
                  <a:lnTo>
                    <a:pt x="132182" y="55228"/>
                  </a:lnTo>
                  <a:lnTo>
                    <a:pt x="147112" y="170366"/>
                  </a:lnTo>
                  <a:cubicBezTo>
                    <a:pt x="147871" y="176186"/>
                    <a:pt x="148631" y="177958"/>
                    <a:pt x="154704" y="177958"/>
                  </a:cubicBezTo>
                  <a:cubicBezTo>
                    <a:pt x="160271" y="177958"/>
                    <a:pt x="162295" y="175933"/>
                    <a:pt x="165079" y="171378"/>
                  </a:cubicBezTo>
                  <a:lnTo>
                    <a:pt x="259467" y="21572"/>
                  </a:lnTo>
                  <a:close/>
                </a:path>
              </a:pathLst>
            </a:custGeom>
            <a:solidFill>
              <a:srgbClr val="000000"/>
            </a:solidFill>
            <a:ln w="25213"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A1FDEF56-2FA2-BC39-88A4-E7D0612C428E}"/>
                </a:ext>
              </a:extLst>
            </p:cNvPr>
            <p:cNvSpPr/>
            <p:nvPr>
              <p:custDataLst>
                <p:tags r:id="rId43"/>
              </p:custDataLst>
            </p:nvPr>
          </p:nvSpPr>
          <p:spPr>
            <a:xfrm>
              <a:off x="5106015" y="4094062"/>
              <a:ext cx="70677" cy="79888"/>
            </a:xfrm>
            <a:custGeom>
              <a:avLst/>
              <a:gdLst>
                <a:gd name="connsiteX0" fmla="*/ 63869 w 70677"/>
                <a:gd name="connsiteY0" fmla="*/ 11578 h 79888"/>
                <a:gd name="connsiteX1" fmla="*/ 56430 w 70677"/>
                <a:gd name="connsiteY1" fmla="*/ 19903 h 79888"/>
                <a:gd name="connsiteX2" fmla="*/ 62275 w 70677"/>
                <a:gd name="connsiteY2" fmla="*/ 25572 h 79888"/>
                <a:gd name="connsiteX3" fmla="*/ 70778 w 70677"/>
                <a:gd name="connsiteY3" fmla="*/ 15475 h 79888"/>
                <a:gd name="connsiteX4" fmla="*/ 47219 w 70677"/>
                <a:gd name="connsiteY4" fmla="*/ 64 h 79888"/>
                <a:gd name="connsiteX5" fmla="*/ 14626 w 70677"/>
                <a:gd name="connsiteY5" fmla="*/ 25926 h 79888"/>
                <a:gd name="connsiteX6" fmla="*/ 20825 w 70677"/>
                <a:gd name="connsiteY6" fmla="*/ 38857 h 79888"/>
                <a:gd name="connsiteX7" fmla="*/ 40842 w 70677"/>
                <a:gd name="connsiteY7" fmla="*/ 45234 h 79888"/>
                <a:gd name="connsiteX8" fmla="*/ 55898 w 70677"/>
                <a:gd name="connsiteY8" fmla="*/ 56925 h 79888"/>
                <a:gd name="connsiteX9" fmla="*/ 46510 w 70677"/>
                <a:gd name="connsiteY9" fmla="*/ 71096 h 79888"/>
                <a:gd name="connsiteX10" fmla="*/ 28797 w 70677"/>
                <a:gd name="connsiteY10" fmla="*/ 74993 h 79888"/>
                <a:gd name="connsiteX11" fmla="*/ 7540 w 70677"/>
                <a:gd name="connsiteY11" fmla="*/ 67553 h 79888"/>
                <a:gd name="connsiteX12" fmla="*/ 17283 w 70677"/>
                <a:gd name="connsiteY12" fmla="*/ 57456 h 79888"/>
                <a:gd name="connsiteX13" fmla="*/ 10374 w 70677"/>
                <a:gd name="connsiteY13" fmla="*/ 50902 h 79888"/>
                <a:gd name="connsiteX14" fmla="*/ 101 w 70677"/>
                <a:gd name="connsiteY14" fmla="*/ 62770 h 79888"/>
                <a:gd name="connsiteX15" fmla="*/ 28619 w 70677"/>
                <a:gd name="connsiteY15" fmla="*/ 79952 h 79888"/>
                <a:gd name="connsiteX16" fmla="*/ 67235 w 70677"/>
                <a:gd name="connsiteY16" fmla="*/ 50725 h 79888"/>
                <a:gd name="connsiteX17" fmla="*/ 42790 w 70677"/>
                <a:gd name="connsiteY17" fmla="*/ 30000 h 79888"/>
                <a:gd name="connsiteX18" fmla="*/ 35705 w 70677"/>
                <a:gd name="connsiteY18" fmla="*/ 28583 h 79888"/>
                <a:gd name="connsiteX19" fmla="*/ 25962 w 70677"/>
                <a:gd name="connsiteY19" fmla="*/ 19726 h 79888"/>
                <a:gd name="connsiteX20" fmla="*/ 33048 w 70677"/>
                <a:gd name="connsiteY20" fmla="*/ 8390 h 79888"/>
                <a:gd name="connsiteX21" fmla="*/ 47042 w 70677"/>
                <a:gd name="connsiteY21" fmla="*/ 5024 h 79888"/>
                <a:gd name="connsiteX22" fmla="*/ 63869 w 70677"/>
                <a:gd name="connsiteY22" fmla="*/ 1157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3869" y="11578"/>
                  </a:moveTo>
                  <a:cubicBezTo>
                    <a:pt x="59264" y="12641"/>
                    <a:pt x="56430" y="16361"/>
                    <a:pt x="56430" y="19903"/>
                  </a:cubicBezTo>
                  <a:cubicBezTo>
                    <a:pt x="56430" y="23978"/>
                    <a:pt x="59972" y="25572"/>
                    <a:pt x="62275" y="25572"/>
                  </a:cubicBezTo>
                  <a:cubicBezTo>
                    <a:pt x="64047" y="25572"/>
                    <a:pt x="70778" y="24509"/>
                    <a:pt x="70778" y="15475"/>
                  </a:cubicBezTo>
                  <a:cubicBezTo>
                    <a:pt x="70778" y="3961"/>
                    <a:pt x="58024" y="64"/>
                    <a:pt x="47219" y="64"/>
                  </a:cubicBezTo>
                  <a:cubicBezTo>
                    <a:pt x="19585" y="64"/>
                    <a:pt x="14626" y="20435"/>
                    <a:pt x="14626" y="25926"/>
                  </a:cubicBezTo>
                  <a:cubicBezTo>
                    <a:pt x="14626" y="32480"/>
                    <a:pt x="18346" y="36731"/>
                    <a:pt x="20825" y="38857"/>
                  </a:cubicBezTo>
                  <a:cubicBezTo>
                    <a:pt x="25431" y="42400"/>
                    <a:pt x="28619" y="43108"/>
                    <a:pt x="40842" y="45234"/>
                  </a:cubicBezTo>
                  <a:cubicBezTo>
                    <a:pt x="44562" y="45942"/>
                    <a:pt x="55898" y="48068"/>
                    <a:pt x="55898" y="56925"/>
                  </a:cubicBezTo>
                  <a:cubicBezTo>
                    <a:pt x="55898" y="59936"/>
                    <a:pt x="53950" y="66667"/>
                    <a:pt x="46510" y="71096"/>
                  </a:cubicBezTo>
                  <a:cubicBezTo>
                    <a:pt x="39602" y="74993"/>
                    <a:pt x="30922" y="74993"/>
                    <a:pt x="28797" y="74993"/>
                  </a:cubicBezTo>
                  <a:cubicBezTo>
                    <a:pt x="21711" y="74993"/>
                    <a:pt x="11614" y="73398"/>
                    <a:pt x="7540" y="67553"/>
                  </a:cubicBezTo>
                  <a:cubicBezTo>
                    <a:pt x="13386" y="66844"/>
                    <a:pt x="17283" y="62416"/>
                    <a:pt x="17283" y="57456"/>
                  </a:cubicBezTo>
                  <a:cubicBezTo>
                    <a:pt x="17283" y="53028"/>
                    <a:pt x="14094" y="50902"/>
                    <a:pt x="10374" y="50902"/>
                  </a:cubicBezTo>
                  <a:cubicBezTo>
                    <a:pt x="5237" y="50902"/>
                    <a:pt x="101" y="54976"/>
                    <a:pt x="101" y="62770"/>
                  </a:cubicBezTo>
                  <a:cubicBezTo>
                    <a:pt x="101" y="73398"/>
                    <a:pt x="11437" y="79952"/>
                    <a:pt x="28619" y="79952"/>
                  </a:cubicBezTo>
                  <a:cubicBezTo>
                    <a:pt x="61212" y="79952"/>
                    <a:pt x="67235" y="57633"/>
                    <a:pt x="67235" y="50725"/>
                  </a:cubicBezTo>
                  <a:cubicBezTo>
                    <a:pt x="67235" y="34429"/>
                    <a:pt x="49344" y="31240"/>
                    <a:pt x="42790" y="30000"/>
                  </a:cubicBezTo>
                  <a:cubicBezTo>
                    <a:pt x="41196" y="29646"/>
                    <a:pt x="36768" y="28937"/>
                    <a:pt x="35705" y="28583"/>
                  </a:cubicBezTo>
                  <a:cubicBezTo>
                    <a:pt x="29151" y="27343"/>
                    <a:pt x="25962" y="23623"/>
                    <a:pt x="25962" y="19726"/>
                  </a:cubicBezTo>
                  <a:cubicBezTo>
                    <a:pt x="25962" y="15652"/>
                    <a:pt x="29151" y="10870"/>
                    <a:pt x="33048" y="8390"/>
                  </a:cubicBezTo>
                  <a:cubicBezTo>
                    <a:pt x="37830" y="5378"/>
                    <a:pt x="44030" y="5024"/>
                    <a:pt x="47042" y="5024"/>
                  </a:cubicBezTo>
                  <a:cubicBezTo>
                    <a:pt x="50761" y="5024"/>
                    <a:pt x="59972" y="5555"/>
                    <a:pt x="63869" y="11578"/>
                  </a:cubicBezTo>
                  <a:close/>
                </a:path>
              </a:pathLst>
            </a:custGeom>
            <a:solidFill>
              <a:srgbClr val="000000"/>
            </a:solidFill>
            <a:ln w="25213"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B67529A4-6131-990A-8BAF-5CBBD8B83432}"/>
                </a:ext>
              </a:extLst>
            </p:cNvPr>
            <p:cNvSpPr/>
            <p:nvPr>
              <p:custDataLst>
                <p:tags r:id="rId44"/>
              </p:custDataLst>
            </p:nvPr>
          </p:nvSpPr>
          <p:spPr>
            <a:xfrm>
              <a:off x="5212988" y="3958604"/>
              <a:ext cx="141455" cy="177641"/>
            </a:xfrm>
            <a:custGeom>
              <a:avLst/>
              <a:gdLst>
                <a:gd name="connsiteX0" fmla="*/ 140548 w 141455"/>
                <a:gd name="connsiteY0" fmla="*/ 8920 h 177641"/>
                <a:gd name="connsiteX1" fmla="*/ 141560 w 141455"/>
                <a:gd name="connsiteY1" fmla="*/ 4618 h 177641"/>
                <a:gd name="connsiteX2" fmla="*/ 135993 w 141455"/>
                <a:gd name="connsiteY2" fmla="*/ 63 h 177641"/>
                <a:gd name="connsiteX3" fmla="*/ 134222 w 141455"/>
                <a:gd name="connsiteY3" fmla="*/ 316 h 177641"/>
                <a:gd name="connsiteX4" fmla="*/ 101578 w 141455"/>
                <a:gd name="connsiteY4" fmla="*/ 1834 h 177641"/>
                <a:gd name="connsiteX5" fmla="*/ 93481 w 141455"/>
                <a:gd name="connsiteY5" fmla="*/ 9426 h 177641"/>
                <a:gd name="connsiteX6" fmla="*/ 100060 w 141455"/>
                <a:gd name="connsiteY6" fmla="*/ 13981 h 177641"/>
                <a:gd name="connsiteX7" fmla="*/ 110688 w 141455"/>
                <a:gd name="connsiteY7" fmla="*/ 14487 h 177641"/>
                <a:gd name="connsiteX8" fmla="*/ 97023 w 141455"/>
                <a:gd name="connsiteY8" fmla="*/ 70411 h 177641"/>
                <a:gd name="connsiteX9" fmla="*/ 71465 w 141455"/>
                <a:gd name="connsiteY9" fmla="*/ 61301 h 177641"/>
                <a:gd name="connsiteX10" fmla="*/ 105 w 141455"/>
                <a:gd name="connsiteY10" fmla="*/ 135951 h 177641"/>
                <a:gd name="connsiteX11" fmla="*/ 44389 w 141455"/>
                <a:gd name="connsiteY11" fmla="*/ 177705 h 177641"/>
                <a:gd name="connsiteX12" fmla="*/ 79563 w 141455"/>
                <a:gd name="connsiteY12" fmla="*/ 164040 h 177641"/>
                <a:gd name="connsiteX13" fmla="*/ 108664 w 141455"/>
                <a:gd name="connsiteY13" fmla="*/ 177705 h 177641"/>
                <a:gd name="connsiteX14" fmla="*/ 130679 w 141455"/>
                <a:gd name="connsiteY14" fmla="*/ 163281 h 177641"/>
                <a:gd name="connsiteX15" fmla="*/ 140295 w 141455"/>
                <a:gd name="connsiteY15" fmla="*/ 138229 h 177641"/>
                <a:gd name="connsiteX16" fmla="*/ 134222 w 141455"/>
                <a:gd name="connsiteY16" fmla="*/ 134686 h 177641"/>
                <a:gd name="connsiteX17" fmla="*/ 129161 w 141455"/>
                <a:gd name="connsiteY17" fmla="*/ 135951 h 177641"/>
                <a:gd name="connsiteX18" fmla="*/ 127136 w 141455"/>
                <a:gd name="connsiteY18" fmla="*/ 143290 h 177641"/>
                <a:gd name="connsiteX19" fmla="*/ 109929 w 141455"/>
                <a:gd name="connsiteY19" fmla="*/ 168595 h 177641"/>
                <a:gd name="connsiteX20" fmla="*/ 104109 w 141455"/>
                <a:gd name="connsiteY20" fmla="*/ 159232 h 177641"/>
                <a:gd name="connsiteX21" fmla="*/ 105627 w 141455"/>
                <a:gd name="connsiteY21" fmla="*/ 148351 h 177641"/>
                <a:gd name="connsiteX22" fmla="*/ 140548 w 141455"/>
                <a:gd name="connsiteY22" fmla="*/ 8920 h 177641"/>
                <a:gd name="connsiteX23" fmla="*/ 77032 w 141455"/>
                <a:gd name="connsiteY23" fmla="*/ 152146 h 177641"/>
                <a:gd name="connsiteX24" fmla="*/ 45654 w 141455"/>
                <a:gd name="connsiteY24" fmla="*/ 168595 h 177641"/>
                <a:gd name="connsiteX25" fmla="*/ 28700 w 141455"/>
                <a:gd name="connsiteY25" fmla="*/ 149363 h 177641"/>
                <a:gd name="connsiteX26" fmla="*/ 41352 w 141455"/>
                <a:gd name="connsiteY26" fmla="*/ 95210 h 177641"/>
                <a:gd name="connsiteX27" fmla="*/ 71971 w 141455"/>
                <a:gd name="connsiteY27" fmla="*/ 70411 h 177641"/>
                <a:gd name="connsiteX28" fmla="*/ 92975 w 141455"/>
                <a:gd name="connsiteY28" fmla="*/ 85088 h 177641"/>
                <a:gd name="connsiteX29" fmla="*/ 92468 w 141455"/>
                <a:gd name="connsiteY29" fmla="*/ 88631 h 177641"/>
                <a:gd name="connsiteX30" fmla="*/ 77032 w 141455"/>
                <a:gd name="connsiteY30" fmla="*/ 152146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7641">
                  <a:moveTo>
                    <a:pt x="140548" y="8920"/>
                  </a:moveTo>
                  <a:cubicBezTo>
                    <a:pt x="141560" y="5377"/>
                    <a:pt x="141560" y="4871"/>
                    <a:pt x="141560" y="4618"/>
                  </a:cubicBezTo>
                  <a:cubicBezTo>
                    <a:pt x="141560" y="1328"/>
                    <a:pt x="138777" y="63"/>
                    <a:pt x="135993" y="63"/>
                  </a:cubicBezTo>
                  <a:cubicBezTo>
                    <a:pt x="134981" y="63"/>
                    <a:pt x="134728" y="63"/>
                    <a:pt x="134222" y="316"/>
                  </a:cubicBezTo>
                  <a:lnTo>
                    <a:pt x="101578" y="1834"/>
                  </a:lnTo>
                  <a:cubicBezTo>
                    <a:pt x="98036" y="2087"/>
                    <a:pt x="93481" y="2340"/>
                    <a:pt x="93481" y="9426"/>
                  </a:cubicBezTo>
                  <a:cubicBezTo>
                    <a:pt x="93481" y="13981"/>
                    <a:pt x="98036" y="13981"/>
                    <a:pt x="100060" y="13981"/>
                  </a:cubicBezTo>
                  <a:cubicBezTo>
                    <a:pt x="102844" y="13981"/>
                    <a:pt x="107398" y="13981"/>
                    <a:pt x="110688" y="14487"/>
                  </a:cubicBezTo>
                  <a:lnTo>
                    <a:pt x="97023" y="70411"/>
                  </a:lnTo>
                  <a:cubicBezTo>
                    <a:pt x="93228" y="66868"/>
                    <a:pt x="84877" y="61301"/>
                    <a:pt x="71465" y="61301"/>
                  </a:cubicBezTo>
                  <a:cubicBezTo>
                    <a:pt x="27434" y="61301"/>
                    <a:pt x="105" y="101283"/>
                    <a:pt x="105" y="135951"/>
                  </a:cubicBezTo>
                  <a:cubicBezTo>
                    <a:pt x="105" y="167076"/>
                    <a:pt x="23385" y="177705"/>
                    <a:pt x="44389" y="177705"/>
                  </a:cubicBezTo>
                  <a:cubicBezTo>
                    <a:pt x="62355" y="177705"/>
                    <a:pt x="75514" y="167836"/>
                    <a:pt x="79563" y="164040"/>
                  </a:cubicBezTo>
                  <a:cubicBezTo>
                    <a:pt x="89179" y="177705"/>
                    <a:pt x="105880" y="177705"/>
                    <a:pt x="108664" y="177705"/>
                  </a:cubicBezTo>
                  <a:cubicBezTo>
                    <a:pt x="118027" y="177705"/>
                    <a:pt x="125365" y="172391"/>
                    <a:pt x="130679" y="163281"/>
                  </a:cubicBezTo>
                  <a:cubicBezTo>
                    <a:pt x="137005" y="153159"/>
                    <a:pt x="140295" y="139494"/>
                    <a:pt x="140295" y="138229"/>
                  </a:cubicBezTo>
                  <a:cubicBezTo>
                    <a:pt x="140295" y="134686"/>
                    <a:pt x="136499" y="134686"/>
                    <a:pt x="134222" y="134686"/>
                  </a:cubicBezTo>
                  <a:cubicBezTo>
                    <a:pt x="131438" y="134686"/>
                    <a:pt x="130426" y="134686"/>
                    <a:pt x="129161" y="135951"/>
                  </a:cubicBezTo>
                  <a:cubicBezTo>
                    <a:pt x="128655" y="136457"/>
                    <a:pt x="128655" y="136963"/>
                    <a:pt x="127136" y="143290"/>
                  </a:cubicBezTo>
                  <a:cubicBezTo>
                    <a:pt x="122075" y="163534"/>
                    <a:pt x="116255" y="168595"/>
                    <a:pt x="109929" y="168595"/>
                  </a:cubicBezTo>
                  <a:cubicBezTo>
                    <a:pt x="107145" y="168595"/>
                    <a:pt x="104109" y="167583"/>
                    <a:pt x="104109" y="159232"/>
                  </a:cubicBezTo>
                  <a:cubicBezTo>
                    <a:pt x="104109" y="155436"/>
                    <a:pt x="104615" y="151893"/>
                    <a:pt x="105627" y="148351"/>
                  </a:cubicBezTo>
                  <a:lnTo>
                    <a:pt x="140548" y="8920"/>
                  </a:lnTo>
                  <a:close/>
                  <a:moveTo>
                    <a:pt x="77032" y="152146"/>
                  </a:moveTo>
                  <a:cubicBezTo>
                    <a:pt x="69694" y="160750"/>
                    <a:pt x="57800" y="168595"/>
                    <a:pt x="45654" y="168595"/>
                  </a:cubicBezTo>
                  <a:cubicBezTo>
                    <a:pt x="29965" y="168595"/>
                    <a:pt x="28700" y="154930"/>
                    <a:pt x="28700" y="149363"/>
                  </a:cubicBezTo>
                  <a:cubicBezTo>
                    <a:pt x="28700" y="136204"/>
                    <a:pt x="37303" y="105079"/>
                    <a:pt x="41352" y="95210"/>
                  </a:cubicBezTo>
                  <a:cubicBezTo>
                    <a:pt x="49197" y="76737"/>
                    <a:pt x="61596" y="70411"/>
                    <a:pt x="71971" y="70411"/>
                  </a:cubicBezTo>
                  <a:cubicBezTo>
                    <a:pt x="86901" y="70411"/>
                    <a:pt x="92975" y="82304"/>
                    <a:pt x="92975" y="85088"/>
                  </a:cubicBezTo>
                  <a:lnTo>
                    <a:pt x="92468" y="88631"/>
                  </a:lnTo>
                  <a:lnTo>
                    <a:pt x="77032" y="152146"/>
                  </a:lnTo>
                  <a:close/>
                </a:path>
              </a:pathLst>
            </a:custGeom>
            <a:solidFill>
              <a:srgbClr val="000000"/>
            </a:solidFill>
            <a:ln w="25213" cap="flat">
              <a:noFill/>
              <a:prstDash val="solid"/>
              <a:miter/>
            </a:ln>
          </p:spPr>
          <p:txBody>
            <a:bodyPr rtlCol="0" anchor="ctr"/>
            <a:lstStyle/>
            <a:p>
              <a:endParaRPr lang="en-CN"/>
            </a:p>
          </p:txBody>
        </p:sp>
      </p:grpSp>
      <p:grpSp>
        <p:nvGrpSpPr>
          <p:cNvPr id="18569" name="Group 18568" descr="\documentclass{article}&#10;\usepackage{amsmath, amsfonts , amssymb, bm}&#10;\pagestyle{empty}&#10;\begin{document}&#10;&#10;&#10;$\bm{h}^T_j\bm{W}_r\mathrm{tanh}(\bm{s}_j)$&#10;&#10;\end{document}" title="IguanaTex Vector Display">
            <a:extLst>
              <a:ext uri="{FF2B5EF4-FFF2-40B4-BE49-F238E27FC236}">
                <a16:creationId xmlns:a16="http://schemas.microsoft.com/office/drawing/2014/main" id="{9B636DC2-F986-1BA2-EF09-E7BE9E18434C}"/>
              </a:ext>
            </a:extLst>
          </p:cNvPr>
          <p:cNvGrpSpPr>
            <a:grpSpLocks noChangeAspect="1"/>
          </p:cNvGrpSpPr>
          <p:nvPr>
            <p:custDataLst>
              <p:tags r:id="rId8"/>
            </p:custDataLst>
          </p:nvPr>
        </p:nvGrpSpPr>
        <p:grpSpPr>
          <a:xfrm>
            <a:off x="8224774" y="4774667"/>
            <a:ext cx="1623052" cy="313576"/>
            <a:chOff x="4501145" y="3922647"/>
            <a:chExt cx="1623052" cy="313576"/>
          </a:xfrm>
        </p:grpSpPr>
        <p:sp>
          <p:nvSpPr>
            <p:cNvPr id="18556" name="Freeform 18555">
              <a:extLst>
                <a:ext uri="{FF2B5EF4-FFF2-40B4-BE49-F238E27FC236}">
                  <a16:creationId xmlns:a16="http://schemas.microsoft.com/office/drawing/2014/main" id="{80DEA29B-2B50-823E-F7AE-0A0E3DEDC663}"/>
                </a:ext>
              </a:extLst>
            </p:cNvPr>
            <p:cNvSpPr/>
            <p:nvPr>
              <p:custDataLst>
                <p:tags r:id="rId26"/>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351"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4996B988-E842-664E-72D2-128EC2D03BD4}"/>
                </a:ext>
              </a:extLst>
            </p:cNvPr>
            <p:cNvSpPr/>
            <p:nvPr>
              <p:custDataLst>
                <p:tags r:id="rId27"/>
              </p:custDataLst>
            </p:nvPr>
          </p:nvSpPr>
          <p:spPr>
            <a:xfrm>
              <a:off x="4665044" y="3922647"/>
              <a:ext cx="132320" cy="119743"/>
            </a:xfrm>
            <a:custGeom>
              <a:avLst/>
              <a:gdLst>
                <a:gd name="connsiteX0" fmla="*/ 78555 w 132320"/>
                <a:gd name="connsiteY0" fmla="*/ 12636 h 119743"/>
                <a:gd name="connsiteX1" fmla="*/ 84046 w 132320"/>
                <a:gd name="connsiteY1" fmla="*/ 6613 h 119743"/>
                <a:gd name="connsiteX2" fmla="*/ 94674 w 132320"/>
                <a:gd name="connsiteY2" fmla="*/ 6436 h 119743"/>
                <a:gd name="connsiteX3" fmla="*/ 114513 w 132320"/>
                <a:gd name="connsiteY3" fmla="*/ 7853 h 119743"/>
                <a:gd name="connsiteX4" fmla="*/ 122838 w 132320"/>
                <a:gd name="connsiteY4" fmla="*/ 21847 h 119743"/>
                <a:gd name="connsiteX5" fmla="*/ 121598 w 132320"/>
                <a:gd name="connsiteY5" fmla="*/ 36195 h 119743"/>
                <a:gd name="connsiteX6" fmla="*/ 121244 w 132320"/>
                <a:gd name="connsiteY6" fmla="*/ 38143 h 119743"/>
                <a:gd name="connsiteX7" fmla="*/ 124256 w 132320"/>
                <a:gd name="connsiteY7" fmla="*/ 40800 h 119743"/>
                <a:gd name="connsiteX8" fmla="*/ 127621 w 132320"/>
                <a:gd name="connsiteY8" fmla="*/ 36372 h 119743"/>
                <a:gd name="connsiteX9" fmla="*/ 132404 w 132320"/>
                <a:gd name="connsiteY9" fmla="*/ 2539 h 119743"/>
                <a:gd name="connsiteX10" fmla="*/ 127090 w 132320"/>
                <a:gd name="connsiteY10" fmla="*/ 59 h 119743"/>
                <a:gd name="connsiteX11" fmla="*/ 18151 w 132320"/>
                <a:gd name="connsiteY11" fmla="*/ 59 h 119743"/>
                <a:gd name="connsiteX12" fmla="*/ 12129 w 132320"/>
                <a:gd name="connsiteY12" fmla="*/ 3779 h 119743"/>
                <a:gd name="connsiteX13" fmla="*/ 969 w 132320"/>
                <a:gd name="connsiteY13" fmla="*/ 35132 h 119743"/>
                <a:gd name="connsiteX14" fmla="*/ 83 w 132320"/>
                <a:gd name="connsiteY14" fmla="*/ 38320 h 119743"/>
                <a:gd name="connsiteX15" fmla="*/ 3095 w 132320"/>
                <a:gd name="connsiteY15" fmla="*/ 40800 h 119743"/>
                <a:gd name="connsiteX16" fmla="*/ 6815 w 132320"/>
                <a:gd name="connsiteY16" fmla="*/ 36549 h 119743"/>
                <a:gd name="connsiteX17" fmla="*/ 49859 w 132320"/>
                <a:gd name="connsiteY17" fmla="*/ 6436 h 119743"/>
                <a:gd name="connsiteX18" fmla="*/ 57298 w 132320"/>
                <a:gd name="connsiteY18" fmla="*/ 6436 h 119743"/>
                <a:gd name="connsiteX19" fmla="*/ 62789 w 132320"/>
                <a:gd name="connsiteY19" fmla="*/ 8207 h 119743"/>
                <a:gd name="connsiteX20" fmla="*/ 62081 w 132320"/>
                <a:gd name="connsiteY20" fmla="*/ 11927 h 119743"/>
                <a:gd name="connsiteX21" fmla="*/ 38699 w 132320"/>
                <a:gd name="connsiteY21" fmla="*/ 105101 h 119743"/>
                <a:gd name="connsiteX22" fmla="*/ 17974 w 132320"/>
                <a:gd name="connsiteY22" fmla="*/ 113426 h 119743"/>
                <a:gd name="connsiteX23" fmla="*/ 10003 w 132320"/>
                <a:gd name="connsiteY23" fmla="*/ 117323 h 119743"/>
                <a:gd name="connsiteX24" fmla="*/ 13014 w 132320"/>
                <a:gd name="connsiteY24" fmla="*/ 119803 h 119743"/>
                <a:gd name="connsiteX25" fmla="*/ 28248 w 132320"/>
                <a:gd name="connsiteY25" fmla="*/ 119271 h 119743"/>
                <a:gd name="connsiteX26" fmla="*/ 43482 w 132320"/>
                <a:gd name="connsiteY26" fmla="*/ 119094 h 119743"/>
                <a:gd name="connsiteX27" fmla="*/ 59424 w 132320"/>
                <a:gd name="connsiteY27" fmla="*/ 119271 h 119743"/>
                <a:gd name="connsiteX28" fmla="*/ 74303 w 132320"/>
                <a:gd name="connsiteY28" fmla="*/ 119803 h 119743"/>
                <a:gd name="connsiteX29" fmla="*/ 78377 w 132320"/>
                <a:gd name="connsiteY29" fmla="*/ 115906 h 119743"/>
                <a:gd name="connsiteX30" fmla="*/ 71115 w 132320"/>
                <a:gd name="connsiteY30" fmla="*/ 113426 h 119743"/>
                <a:gd name="connsiteX31" fmla="*/ 60841 w 132320"/>
                <a:gd name="connsiteY31" fmla="*/ 113072 h 119743"/>
                <a:gd name="connsiteX32" fmla="*/ 54464 w 132320"/>
                <a:gd name="connsiteY32" fmla="*/ 109706 h 119743"/>
                <a:gd name="connsiteX33" fmla="*/ 55173 w 132320"/>
                <a:gd name="connsiteY33" fmla="*/ 105632 h 119743"/>
                <a:gd name="connsiteX34" fmla="*/ 78555 w 132320"/>
                <a:gd name="connsiteY34" fmla="*/ 12636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555" y="12636"/>
                  </a:moveTo>
                  <a:cubicBezTo>
                    <a:pt x="79794" y="7499"/>
                    <a:pt x="80149" y="6967"/>
                    <a:pt x="84046" y="6613"/>
                  </a:cubicBezTo>
                  <a:cubicBezTo>
                    <a:pt x="84931" y="6436"/>
                    <a:pt x="91131" y="6436"/>
                    <a:pt x="94674" y="6436"/>
                  </a:cubicBezTo>
                  <a:cubicBezTo>
                    <a:pt x="105479" y="6436"/>
                    <a:pt x="110085" y="6436"/>
                    <a:pt x="114513" y="7853"/>
                  </a:cubicBezTo>
                  <a:cubicBezTo>
                    <a:pt x="122484" y="10333"/>
                    <a:pt x="122838" y="15470"/>
                    <a:pt x="122838" y="21847"/>
                  </a:cubicBezTo>
                  <a:cubicBezTo>
                    <a:pt x="122838" y="24681"/>
                    <a:pt x="122838" y="26984"/>
                    <a:pt x="121598" y="36195"/>
                  </a:cubicBezTo>
                  <a:lnTo>
                    <a:pt x="121244" y="38143"/>
                  </a:lnTo>
                  <a:cubicBezTo>
                    <a:pt x="121244" y="39915"/>
                    <a:pt x="122484" y="40800"/>
                    <a:pt x="124256" y="40800"/>
                  </a:cubicBezTo>
                  <a:cubicBezTo>
                    <a:pt x="126913" y="40800"/>
                    <a:pt x="127267" y="39206"/>
                    <a:pt x="127621" y="36372"/>
                  </a:cubicBezTo>
                  <a:lnTo>
                    <a:pt x="132404" y="2539"/>
                  </a:lnTo>
                  <a:cubicBezTo>
                    <a:pt x="132404" y="59"/>
                    <a:pt x="130278" y="59"/>
                    <a:pt x="127090" y="59"/>
                  </a:cubicBezTo>
                  <a:lnTo>
                    <a:pt x="18151" y="59"/>
                  </a:lnTo>
                  <a:cubicBezTo>
                    <a:pt x="13723" y="59"/>
                    <a:pt x="13369" y="59"/>
                    <a:pt x="12129" y="3779"/>
                  </a:cubicBezTo>
                  <a:lnTo>
                    <a:pt x="969" y="35132"/>
                  </a:lnTo>
                  <a:cubicBezTo>
                    <a:pt x="792" y="35841"/>
                    <a:pt x="83" y="37435"/>
                    <a:pt x="83" y="38320"/>
                  </a:cubicBezTo>
                  <a:cubicBezTo>
                    <a:pt x="83" y="39029"/>
                    <a:pt x="438" y="40800"/>
                    <a:pt x="3095" y="40800"/>
                  </a:cubicBezTo>
                  <a:cubicBezTo>
                    <a:pt x="5397" y="40800"/>
                    <a:pt x="5752" y="39915"/>
                    <a:pt x="6815" y="36549"/>
                  </a:cubicBezTo>
                  <a:cubicBezTo>
                    <a:pt x="17088" y="8207"/>
                    <a:pt x="22934" y="6436"/>
                    <a:pt x="49859" y="6436"/>
                  </a:cubicBezTo>
                  <a:lnTo>
                    <a:pt x="57298" y="6436"/>
                  </a:lnTo>
                  <a:cubicBezTo>
                    <a:pt x="62612" y="6436"/>
                    <a:pt x="62789" y="6613"/>
                    <a:pt x="62789" y="8207"/>
                  </a:cubicBezTo>
                  <a:cubicBezTo>
                    <a:pt x="62789" y="8385"/>
                    <a:pt x="62789" y="9270"/>
                    <a:pt x="62081" y="11927"/>
                  </a:cubicBezTo>
                  <a:lnTo>
                    <a:pt x="38699" y="105101"/>
                  </a:lnTo>
                  <a:cubicBezTo>
                    <a:pt x="37105" y="111655"/>
                    <a:pt x="36573" y="113426"/>
                    <a:pt x="17974" y="113426"/>
                  </a:cubicBezTo>
                  <a:cubicBezTo>
                    <a:pt x="11597" y="113426"/>
                    <a:pt x="10003" y="113426"/>
                    <a:pt x="10003" y="117323"/>
                  </a:cubicBezTo>
                  <a:cubicBezTo>
                    <a:pt x="10003" y="117854"/>
                    <a:pt x="10357" y="119803"/>
                    <a:pt x="13014" y="119803"/>
                  </a:cubicBezTo>
                  <a:cubicBezTo>
                    <a:pt x="17974" y="119803"/>
                    <a:pt x="23288" y="119271"/>
                    <a:pt x="28248" y="119271"/>
                  </a:cubicBezTo>
                  <a:cubicBezTo>
                    <a:pt x="33208" y="119271"/>
                    <a:pt x="38522" y="119094"/>
                    <a:pt x="43482" y="119094"/>
                  </a:cubicBezTo>
                  <a:cubicBezTo>
                    <a:pt x="48441" y="119094"/>
                    <a:pt x="54464" y="119094"/>
                    <a:pt x="59424" y="119271"/>
                  </a:cubicBezTo>
                  <a:cubicBezTo>
                    <a:pt x="64207" y="119449"/>
                    <a:pt x="69521" y="119803"/>
                    <a:pt x="74303" y="119803"/>
                  </a:cubicBezTo>
                  <a:cubicBezTo>
                    <a:pt x="75720" y="119803"/>
                    <a:pt x="78377" y="119803"/>
                    <a:pt x="78377" y="115906"/>
                  </a:cubicBezTo>
                  <a:cubicBezTo>
                    <a:pt x="78377" y="113426"/>
                    <a:pt x="76606" y="113426"/>
                    <a:pt x="71115" y="113426"/>
                  </a:cubicBezTo>
                  <a:cubicBezTo>
                    <a:pt x="67749" y="113426"/>
                    <a:pt x="64207" y="113249"/>
                    <a:pt x="60841" y="113072"/>
                  </a:cubicBezTo>
                  <a:cubicBezTo>
                    <a:pt x="54818" y="112540"/>
                    <a:pt x="54464" y="111832"/>
                    <a:pt x="54464" y="109706"/>
                  </a:cubicBezTo>
                  <a:cubicBezTo>
                    <a:pt x="54464" y="108466"/>
                    <a:pt x="54464" y="108112"/>
                    <a:pt x="55173" y="105632"/>
                  </a:cubicBezTo>
                  <a:lnTo>
                    <a:pt x="78555" y="12636"/>
                  </a:lnTo>
                  <a:close/>
                </a:path>
              </a:pathLst>
            </a:custGeom>
            <a:solidFill>
              <a:srgbClr val="000000"/>
            </a:solidFill>
            <a:ln w="25351"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DCD5EDC7-DC4A-F173-E681-E53BBC431676}"/>
                </a:ext>
              </a:extLst>
            </p:cNvPr>
            <p:cNvSpPr/>
            <p:nvPr>
              <p:custDataLst>
                <p:tags r:id="rId28"/>
              </p:custDataLst>
            </p:nvPr>
          </p:nvSpPr>
          <p:spPr>
            <a:xfrm>
              <a:off x="4657427" y="4082647"/>
              <a:ext cx="77762" cy="153576"/>
            </a:xfrm>
            <a:custGeom>
              <a:avLst/>
              <a:gdLst>
                <a:gd name="connsiteX0" fmla="*/ 77846 w 77762"/>
                <a:gd name="connsiteY0" fmla="*/ 6797 h 153576"/>
                <a:gd name="connsiteX1" fmla="*/ 70761 w 77762"/>
                <a:gd name="connsiteY1" fmla="*/ 65 h 153576"/>
                <a:gd name="connsiteX2" fmla="*/ 60841 w 77762"/>
                <a:gd name="connsiteY2" fmla="*/ 9808 h 153576"/>
                <a:gd name="connsiteX3" fmla="*/ 67926 w 77762"/>
                <a:gd name="connsiteY3" fmla="*/ 16539 h 153576"/>
                <a:gd name="connsiteX4" fmla="*/ 77846 w 77762"/>
                <a:gd name="connsiteY4" fmla="*/ 6797 h 153576"/>
                <a:gd name="connsiteX5" fmla="*/ 40293 w 77762"/>
                <a:gd name="connsiteY5" fmla="*/ 126186 h 153576"/>
                <a:gd name="connsiteX6" fmla="*/ 17443 w 77762"/>
                <a:gd name="connsiteY6" fmla="*/ 148682 h 153576"/>
                <a:gd name="connsiteX7" fmla="*/ 11066 w 77762"/>
                <a:gd name="connsiteY7" fmla="*/ 147619 h 153576"/>
                <a:gd name="connsiteX8" fmla="*/ 17088 w 77762"/>
                <a:gd name="connsiteY8" fmla="*/ 138586 h 153576"/>
                <a:gd name="connsiteX9" fmla="*/ 10180 w 77762"/>
                <a:gd name="connsiteY9" fmla="*/ 132031 h 153576"/>
                <a:gd name="connsiteX10" fmla="*/ 83 w 77762"/>
                <a:gd name="connsiteY10" fmla="*/ 142483 h 153576"/>
                <a:gd name="connsiteX11" fmla="*/ 17620 w 77762"/>
                <a:gd name="connsiteY11" fmla="*/ 153642 h 153576"/>
                <a:gd name="connsiteX12" fmla="*/ 54464 w 77762"/>
                <a:gd name="connsiteY12" fmla="*/ 125655 h 153576"/>
                <a:gd name="connsiteX13" fmla="*/ 70406 w 77762"/>
                <a:gd name="connsiteY13" fmla="*/ 62240 h 153576"/>
                <a:gd name="connsiteX14" fmla="*/ 71292 w 77762"/>
                <a:gd name="connsiteY14" fmla="*/ 56040 h 153576"/>
                <a:gd name="connsiteX15" fmla="*/ 52338 w 77762"/>
                <a:gd name="connsiteY15" fmla="*/ 39389 h 153576"/>
                <a:gd name="connsiteX16" fmla="*/ 21340 w 77762"/>
                <a:gd name="connsiteY16" fmla="*/ 66491 h 153576"/>
                <a:gd name="connsiteX17" fmla="*/ 24351 w 77762"/>
                <a:gd name="connsiteY17" fmla="*/ 68794 h 153576"/>
                <a:gd name="connsiteX18" fmla="*/ 27894 w 77762"/>
                <a:gd name="connsiteY18" fmla="*/ 65606 h 153576"/>
                <a:gd name="connsiteX19" fmla="*/ 51807 w 77762"/>
                <a:gd name="connsiteY19" fmla="*/ 44349 h 153576"/>
                <a:gd name="connsiteX20" fmla="*/ 57830 w 77762"/>
                <a:gd name="connsiteY20" fmla="*/ 53029 h 153576"/>
                <a:gd name="connsiteX21" fmla="*/ 57298 w 77762"/>
                <a:gd name="connsiteY21" fmla="*/ 58343 h 153576"/>
                <a:gd name="connsiteX22" fmla="*/ 40293 w 77762"/>
                <a:gd name="connsiteY22" fmla="*/ 12618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6" y="6797"/>
                  </a:moveTo>
                  <a:cubicBezTo>
                    <a:pt x="77846" y="3785"/>
                    <a:pt x="75543" y="65"/>
                    <a:pt x="70761" y="65"/>
                  </a:cubicBezTo>
                  <a:cubicBezTo>
                    <a:pt x="65624" y="65"/>
                    <a:pt x="60841" y="5025"/>
                    <a:pt x="60841" y="9808"/>
                  </a:cubicBezTo>
                  <a:cubicBezTo>
                    <a:pt x="60841" y="12642"/>
                    <a:pt x="62967" y="16539"/>
                    <a:pt x="67926" y="16539"/>
                  </a:cubicBezTo>
                  <a:cubicBezTo>
                    <a:pt x="72709" y="16539"/>
                    <a:pt x="77846" y="11933"/>
                    <a:pt x="77846" y="6797"/>
                  </a:cubicBezTo>
                  <a:close/>
                  <a:moveTo>
                    <a:pt x="40293" y="126186"/>
                  </a:moveTo>
                  <a:cubicBezTo>
                    <a:pt x="37282" y="138408"/>
                    <a:pt x="27894" y="148682"/>
                    <a:pt x="17443" y="148682"/>
                  </a:cubicBezTo>
                  <a:cubicBezTo>
                    <a:pt x="15140" y="148682"/>
                    <a:pt x="13014" y="148328"/>
                    <a:pt x="11066" y="147619"/>
                  </a:cubicBezTo>
                  <a:cubicBezTo>
                    <a:pt x="15671" y="145494"/>
                    <a:pt x="17088" y="141243"/>
                    <a:pt x="17088" y="138586"/>
                  </a:cubicBezTo>
                  <a:cubicBezTo>
                    <a:pt x="17088" y="134334"/>
                    <a:pt x="13723" y="132031"/>
                    <a:pt x="10180" y="132031"/>
                  </a:cubicBezTo>
                  <a:cubicBezTo>
                    <a:pt x="4689" y="132031"/>
                    <a:pt x="83" y="136814"/>
                    <a:pt x="83" y="142483"/>
                  </a:cubicBezTo>
                  <a:cubicBezTo>
                    <a:pt x="83" y="149214"/>
                    <a:pt x="6992" y="153642"/>
                    <a:pt x="17620" y="153642"/>
                  </a:cubicBezTo>
                  <a:cubicBezTo>
                    <a:pt x="28248" y="153642"/>
                    <a:pt x="48973" y="147265"/>
                    <a:pt x="54464" y="125655"/>
                  </a:cubicBezTo>
                  <a:lnTo>
                    <a:pt x="70406" y="62240"/>
                  </a:lnTo>
                  <a:cubicBezTo>
                    <a:pt x="70938" y="60292"/>
                    <a:pt x="71292" y="58697"/>
                    <a:pt x="71292" y="56040"/>
                  </a:cubicBezTo>
                  <a:cubicBezTo>
                    <a:pt x="71292" y="46298"/>
                    <a:pt x="62967" y="39389"/>
                    <a:pt x="52338" y="39389"/>
                  </a:cubicBezTo>
                  <a:cubicBezTo>
                    <a:pt x="32676" y="39389"/>
                    <a:pt x="21340" y="64011"/>
                    <a:pt x="21340" y="66491"/>
                  </a:cubicBezTo>
                  <a:cubicBezTo>
                    <a:pt x="21340" y="68794"/>
                    <a:pt x="23820" y="68794"/>
                    <a:pt x="24351" y="68794"/>
                  </a:cubicBezTo>
                  <a:cubicBezTo>
                    <a:pt x="26477" y="68794"/>
                    <a:pt x="26654" y="68263"/>
                    <a:pt x="27894" y="65606"/>
                  </a:cubicBezTo>
                  <a:cubicBezTo>
                    <a:pt x="32322" y="55332"/>
                    <a:pt x="41533" y="44349"/>
                    <a:pt x="51807" y="44349"/>
                  </a:cubicBezTo>
                  <a:cubicBezTo>
                    <a:pt x="56235" y="44349"/>
                    <a:pt x="57830" y="47361"/>
                    <a:pt x="57830" y="53029"/>
                  </a:cubicBezTo>
                  <a:cubicBezTo>
                    <a:pt x="57830" y="54977"/>
                    <a:pt x="57475" y="57457"/>
                    <a:pt x="57298" y="58343"/>
                  </a:cubicBezTo>
                  <a:lnTo>
                    <a:pt x="40293" y="126186"/>
                  </a:lnTo>
                  <a:close/>
                </a:path>
              </a:pathLst>
            </a:custGeom>
            <a:solidFill>
              <a:srgbClr val="000000"/>
            </a:solidFill>
            <a:ln w="25351"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3EBFE935-E497-181D-1084-EF8311421D9C}"/>
                </a:ext>
              </a:extLst>
            </p:cNvPr>
            <p:cNvSpPr/>
            <p:nvPr>
              <p:custDataLst>
                <p:tags r:id="rId29"/>
              </p:custDataLst>
            </p:nvPr>
          </p:nvSpPr>
          <p:spPr>
            <a:xfrm>
              <a:off x="4833289" y="3960628"/>
              <a:ext cx="288984" cy="177894"/>
            </a:xfrm>
            <a:custGeom>
              <a:avLst/>
              <a:gdLst>
                <a:gd name="connsiteX0" fmla="*/ 259467 w 288984"/>
                <a:gd name="connsiteY0" fmla="*/ 21572 h 177894"/>
                <a:gd name="connsiteX1" fmla="*/ 281482 w 288984"/>
                <a:gd name="connsiteY1" fmla="*/ 11956 h 177894"/>
                <a:gd name="connsiteX2" fmla="*/ 289074 w 288984"/>
                <a:gd name="connsiteY2" fmla="*/ 4618 h 177894"/>
                <a:gd name="connsiteX3" fmla="*/ 284519 w 288984"/>
                <a:gd name="connsiteY3" fmla="*/ 63 h 177894"/>
                <a:gd name="connsiteX4" fmla="*/ 263010 w 288984"/>
                <a:gd name="connsiteY4" fmla="*/ 822 h 177894"/>
                <a:gd name="connsiteX5" fmla="*/ 233909 w 288984"/>
                <a:gd name="connsiteY5" fmla="*/ 63 h 177894"/>
                <a:gd name="connsiteX6" fmla="*/ 227076 w 288984"/>
                <a:gd name="connsiteY6" fmla="*/ 7401 h 177894"/>
                <a:gd name="connsiteX7" fmla="*/ 233403 w 288984"/>
                <a:gd name="connsiteY7" fmla="*/ 11956 h 177894"/>
                <a:gd name="connsiteX8" fmla="*/ 251116 w 288984"/>
                <a:gd name="connsiteY8" fmla="*/ 14740 h 177894"/>
                <a:gd name="connsiteX9" fmla="*/ 177985 w 288984"/>
                <a:gd name="connsiteY9" fmla="*/ 130384 h 177894"/>
                <a:gd name="connsiteX10" fmla="*/ 162801 w 288984"/>
                <a:gd name="connsiteY10" fmla="*/ 13221 h 177894"/>
                <a:gd name="connsiteX11" fmla="*/ 179250 w 288984"/>
                <a:gd name="connsiteY11" fmla="*/ 11956 h 177894"/>
                <a:gd name="connsiteX12" fmla="*/ 188613 w 288984"/>
                <a:gd name="connsiteY12" fmla="*/ 4618 h 177894"/>
                <a:gd name="connsiteX13" fmla="*/ 183299 w 288984"/>
                <a:gd name="connsiteY13" fmla="*/ 63 h 177894"/>
                <a:gd name="connsiteX14" fmla="*/ 146100 w 288984"/>
                <a:gd name="connsiteY14" fmla="*/ 822 h 177894"/>
                <a:gd name="connsiteX15" fmla="*/ 129905 w 288984"/>
                <a:gd name="connsiteY15" fmla="*/ 569 h 177894"/>
                <a:gd name="connsiteX16" fmla="*/ 112950 w 288984"/>
                <a:gd name="connsiteY16" fmla="*/ 63 h 177894"/>
                <a:gd name="connsiteX17" fmla="*/ 106118 w 288984"/>
                <a:gd name="connsiteY17" fmla="*/ 7401 h 177894"/>
                <a:gd name="connsiteX18" fmla="*/ 114469 w 288984"/>
                <a:gd name="connsiteY18" fmla="*/ 11956 h 177894"/>
                <a:gd name="connsiteX19" fmla="*/ 126615 w 288984"/>
                <a:gd name="connsiteY19" fmla="*/ 12462 h 177894"/>
                <a:gd name="connsiteX20" fmla="*/ 129905 w 288984"/>
                <a:gd name="connsiteY20" fmla="*/ 37767 h 177894"/>
                <a:gd name="connsiteX21" fmla="*/ 127880 w 288984"/>
                <a:gd name="connsiteY21" fmla="*/ 41816 h 177894"/>
                <a:gd name="connsiteX22" fmla="*/ 71956 w 288984"/>
                <a:gd name="connsiteY22" fmla="*/ 130384 h 177894"/>
                <a:gd name="connsiteX23" fmla="*/ 56773 w 288984"/>
                <a:gd name="connsiteY23" fmla="*/ 13221 h 177894"/>
                <a:gd name="connsiteX24" fmla="*/ 73221 w 288984"/>
                <a:gd name="connsiteY24" fmla="*/ 11956 h 177894"/>
                <a:gd name="connsiteX25" fmla="*/ 80560 w 288984"/>
                <a:gd name="connsiteY25" fmla="*/ 10438 h 177894"/>
                <a:gd name="connsiteX26" fmla="*/ 82584 w 288984"/>
                <a:gd name="connsiteY26" fmla="*/ 4618 h 177894"/>
                <a:gd name="connsiteX27" fmla="*/ 77270 w 288984"/>
                <a:gd name="connsiteY27" fmla="*/ 63 h 177894"/>
                <a:gd name="connsiteX28" fmla="*/ 39819 w 288984"/>
                <a:gd name="connsiteY28" fmla="*/ 822 h 177894"/>
                <a:gd name="connsiteX29" fmla="*/ 23623 w 288984"/>
                <a:gd name="connsiteY29" fmla="*/ 569 h 177894"/>
                <a:gd name="connsiteX30" fmla="*/ 6922 w 288984"/>
                <a:gd name="connsiteY30" fmla="*/ 63 h 177894"/>
                <a:gd name="connsiteX31" fmla="*/ 90 w 288984"/>
                <a:gd name="connsiteY31" fmla="*/ 7401 h 177894"/>
                <a:gd name="connsiteX32" fmla="*/ 8440 w 288984"/>
                <a:gd name="connsiteY32" fmla="*/ 11956 h 177894"/>
                <a:gd name="connsiteX33" fmla="*/ 20587 w 288984"/>
                <a:gd name="connsiteY33" fmla="*/ 12462 h 177894"/>
                <a:gd name="connsiteX34" fmla="*/ 41084 w 288984"/>
                <a:gd name="connsiteY34" fmla="*/ 170366 h 177894"/>
                <a:gd name="connsiteX35" fmla="*/ 48422 w 288984"/>
                <a:gd name="connsiteY35" fmla="*/ 177958 h 177894"/>
                <a:gd name="connsiteX36" fmla="*/ 59051 w 288984"/>
                <a:gd name="connsiteY36" fmla="*/ 171378 h 177894"/>
                <a:gd name="connsiteX37" fmla="*/ 132182 w 288984"/>
                <a:gd name="connsiteY37" fmla="*/ 55228 h 177894"/>
                <a:gd name="connsiteX38" fmla="*/ 147112 w 288984"/>
                <a:gd name="connsiteY38" fmla="*/ 170366 h 177894"/>
                <a:gd name="connsiteX39" fmla="*/ 154704 w 288984"/>
                <a:gd name="connsiteY39" fmla="*/ 177958 h 177894"/>
                <a:gd name="connsiteX40" fmla="*/ 165079 w 288984"/>
                <a:gd name="connsiteY40" fmla="*/ 171378 h 177894"/>
                <a:gd name="connsiteX41" fmla="*/ 259467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67" y="21572"/>
                  </a:moveTo>
                  <a:cubicBezTo>
                    <a:pt x="262504" y="16764"/>
                    <a:pt x="265540" y="12209"/>
                    <a:pt x="281482" y="11956"/>
                  </a:cubicBezTo>
                  <a:cubicBezTo>
                    <a:pt x="284519" y="11956"/>
                    <a:pt x="289074" y="11956"/>
                    <a:pt x="289074" y="4618"/>
                  </a:cubicBezTo>
                  <a:cubicBezTo>
                    <a:pt x="289074" y="2340"/>
                    <a:pt x="287050" y="63"/>
                    <a:pt x="284519" y="63"/>
                  </a:cubicBezTo>
                  <a:cubicBezTo>
                    <a:pt x="277687" y="63"/>
                    <a:pt x="270095" y="822"/>
                    <a:pt x="263010" y="822"/>
                  </a:cubicBezTo>
                  <a:cubicBezTo>
                    <a:pt x="253394" y="822"/>
                    <a:pt x="243272" y="63"/>
                    <a:pt x="233909" y="63"/>
                  </a:cubicBezTo>
                  <a:cubicBezTo>
                    <a:pt x="231884" y="63"/>
                    <a:pt x="227076" y="63"/>
                    <a:pt x="227076" y="7401"/>
                  </a:cubicBezTo>
                  <a:cubicBezTo>
                    <a:pt x="227076" y="11956"/>
                    <a:pt x="231631" y="11956"/>
                    <a:pt x="233403" y="11956"/>
                  </a:cubicBezTo>
                  <a:cubicBezTo>
                    <a:pt x="234415" y="11956"/>
                    <a:pt x="244537" y="11956"/>
                    <a:pt x="251116" y="14740"/>
                  </a:cubicBezTo>
                  <a:lnTo>
                    <a:pt x="177985" y="130384"/>
                  </a:lnTo>
                  <a:lnTo>
                    <a:pt x="162801" y="13221"/>
                  </a:lnTo>
                  <a:cubicBezTo>
                    <a:pt x="167609" y="12209"/>
                    <a:pt x="175454" y="11956"/>
                    <a:pt x="179250" y="11956"/>
                  </a:cubicBezTo>
                  <a:cubicBezTo>
                    <a:pt x="184564" y="11956"/>
                    <a:pt x="188613" y="11956"/>
                    <a:pt x="188613" y="4618"/>
                  </a:cubicBezTo>
                  <a:cubicBezTo>
                    <a:pt x="188613" y="4365"/>
                    <a:pt x="188613" y="63"/>
                    <a:pt x="183299" y="63"/>
                  </a:cubicBezTo>
                  <a:cubicBezTo>
                    <a:pt x="174948" y="63"/>
                    <a:pt x="154451" y="822"/>
                    <a:pt x="146100" y="822"/>
                  </a:cubicBezTo>
                  <a:cubicBezTo>
                    <a:pt x="140786" y="822"/>
                    <a:pt x="135219" y="569"/>
                    <a:pt x="129905" y="569"/>
                  </a:cubicBezTo>
                  <a:cubicBezTo>
                    <a:pt x="122566" y="569"/>
                    <a:pt x="113457" y="63"/>
                    <a:pt x="112950" y="63"/>
                  </a:cubicBezTo>
                  <a:cubicBezTo>
                    <a:pt x="111179" y="63"/>
                    <a:pt x="106118" y="63"/>
                    <a:pt x="106118" y="7401"/>
                  </a:cubicBezTo>
                  <a:cubicBezTo>
                    <a:pt x="106118" y="11956"/>
                    <a:pt x="110420" y="11956"/>
                    <a:pt x="114469" y="11956"/>
                  </a:cubicBezTo>
                  <a:cubicBezTo>
                    <a:pt x="118264" y="11956"/>
                    <a:pt x="123325" y="12209"/>
                    <a:pt x="126615" y="12462"/>
                  </a:cubicBezTo>
                  <a:lnTo>
                    <a:pt x="129905" y="37767"/>
                  </a:lnTo>
                  <a:cubicBezTo>
                    <a:pt x="129905" y="38527"/>
                    <a:pt x="129905" y="39033"/>
                    <a:pt x="127880" y="41816"/>
                  </a:cubicBezTo>
                  <a:lnTo>
                    <a:pt x="71956" y="130384"/>
                  </a:lnTo>
                  <a:lnTo>
                    <a:pt x="56773" y="13221"/>
                  </a:lnTo>
                  <a:cubicBezTo>
                    <a:pt x="61581" y="12209"/>
                    <a:pt x="69426" y="11956"/>
                    <a:pt x="73221" y="11956"/>
                  </a:cubicBezTo>
                  <a:cubicBezTo>
                    <a:pt x="79042" y="11956"/>
                    <a:pt x="79295" y="11703"/>
                    <a:pt x="80560" y="10438"/>
                  </a:cubicBezTo>
                  <a:cubicBezTo>
                    <a:pt x="82078" y="9173"/>
                    <a:pt x="82584" y="4871"/>
                    <a:pt x="82584" y="4618"/>
                  </a:cubicBezTo>
                  <a:cubicBezTo>
                    <a:pt x="82584" y="4365"/>
                    <a:pt x="82584" y="63"/>
                    <a:pt x="77270" y="63"/>
                  </a:cubicBezTo>
                  <a:cubicBezTo>
                    <a:pt x="68920" y="63"/>
                    <a:pt x="48169" y="822"/>
                    <a:pt x="39819" y="822"/>
                  </a:cubicBezTo>
                  <a:cubicBezTo>
                    <a:pt x="34505" y="822"/>
                    <a:pt x="28937" y="569"/>
                    <a:pt x="23623" y="569"/>
                  </a:cubicBezTo>
                  <a:cubicBezTo>
                    <a:pt x="16791" y="569"/>
                    <a:pt x="7175" y="63"/>
                    <a:pt x="6922" y="63"/>
                  </a:cubicBezTo>
                  <a:cubicBezTo>
                    <a:pt x="4898" y="63"/>
                    <a:pt x="90" y="63"/>
                    <a:pt x="90" y="7401"/>
                  </a:cubicBezTo>
                  <a:cubicBezTo>
                    <a:pt x="90" y="11956"/>
                    <a:pt x="4138" y="11956"/>
                    <a:pt x="8440" y="11956"/>
                  </a:cubicBezTo>
                  <a:cubicBezTo>
                    <a:pt x="12236" y="11956"/>
                    <a:pt x="17297" y="12209"/>
                    <a:pt x="20587" y="12462"/>
                  </a:cubicBezTo>
                  <a:lnTo>
                    <a:pt x="41084" y="170366"/>
                  </a:lnTo>
                  <a:cubicBezTo>
                    <a:pt x="41843" y="175427"/>
                    <a:pt x="42349" y="177958"/>
                    <a:pt x="48422" y="177958"/>
                  </a:cubicBezTo>
                  <a:cubicBezTo>
                    <a:pt x="53736" y="177958"/>
                    <a:pt x="56014" y="176186"/>
                    <a:pt x="59051" y="171378"/>
                  </a:cubicBezTo>
                  <a:lnTo>
                    <a:pt x="132182" y="55228"/>
                  </a:lnTo>
                  <a:lnTo>
                    <a:pt x="147112" y="170366"/>
                  </a:lnTo>
                  <a:cubicBezTo>
                    <a:pt x="147871" y="176186"/>
                    <a:pt x="148631" y="177958"/>
                    <a:pt x="154704" y="177958"/>
                  </a:cubicBezTo>
                  <a:cubicBezTo>
                    <a:pt x="160271" y="177958"/>
                    <a:pt x="162295" y="175933"/>
                    <a:pt x="165079" y="171378"/>
                  </a:cubicBezTo>
                  <a:lnTo>
                    <a:pt x="259467" y="21572"/>
                  </a:lnTo>
                  <a:close/>
                </a:path>
              </a:pathLst>
            </a:custGeom>
            <a:solidFill>
              <a:srgbClr val="000000"/>
            </a:solidFill>
            <a:ln w="25351"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F8E10B09-ED02-9EAC-CA41-06B52BD3E65A}"/>
                </a:ext>
              </a:extLst>
            </p:cNvPr>
            <p:cNvSpPr/>
            <p:nvPr>
              <p:custDataLst>
                <p:tags r:id="rId30"/>
              </p:custDataLst>
            </p:nvPr>
          </p:nvSpPr>
          <p:spPr>
            <a:xfrm>
              <a:off x="5101763" y="4094062"/>
              <a:ext cx="82368" cy="79888"/>
            </a:xfrm>
            <a:custGeom>
              <a:avLst/>
              <a:gdLst>
                <a:gd name="connsiteX0" fmla="*/ 33402 w 82368"/>
                <a:gd name="connsiteY0" fmla="*/ 42400 h 79888"/>
                <a:gd name="connsiteX1" fmla="*/ 38008 w 82368"/>
                <a:gd name="connsiteY1" fmla="*/ 24509 h 79888"/>
                <a:gd name="connsiteX2" fmla="*/ 49167 w 82368"/>
                <a:gd name="connsiteY2" fmla="*/ 9984 h 79888"/>
                <a:gd name="connsiteX3" fmla="*/ 63515 w 82368"/>
                <a:gd name="connsiteY3" fmla="*/ 5024 h 79888"/>
                <a:gd name="connsiteX4" fmla="*/ 73258 w 82368"/>
                <a:gd name="connsiteY4" fmla="*/ 7504 h 79888"/>
                <a:gd name="connsiteX5" fmla="*/ 65464 w 82368"/>
                <a:gd name="connsiteY5" fmla="*/ 17246 h 79888"/>
                <a:gd name="connsiteX6" fmla="*/ 72549 w 82368"/>
                <a:gd name="connsiteY6" fmla="*/ 23800 h 79888"/>
                <a:gd name="connsiteX7" fmla="*/ 82469 w 82368"/>
                <a:gd name="connsiteY7" fmla="*/ 12995 h 79888"/>
                <a:gd name="connsiteX8" fmla="*/ 63692 w 82368"/>
                <a:gd name="connsiteY8" fmla="*/ 64 h 79888"/>
                <a:gd name="connsiteX9" fmla="*/ 38716 w 82368"/>
                <a:gd name="connsiteY9" fmla="*/ 12641 h 79888"/>
                <a:gd name="connsiteX10" fmla="*/ 20471 w 82368"/>
                <a:gd name="connsiteY10" fmla="*/ 64 h 79888"/>
                <a:gd name="connsiteX11" fmla="*/ 6655 w 82368"/>
                <a:gd name="connsiteY11" fmla="*/ 9098 h 79888"/>
                <a:gd name="connsiteX12" fmla="*/ 101 w 82368"/>
                <a:gd name="connsiteY12" fmla="*/ 27166 h 79888"/>
                <a:gd name="connsiteX13" fmla="*/ 3112 w 82368"/>
                <a:gd name="connsiteY13" fmla="*/ 29469 h 79888"/>
                <a:gd name="connsiteX14" fmla="*/ 7009 w 82368"/>
                <a:gd name="connsiteY14" fmla="*/ 24155 h 79888"/>
                <a:gd name="connsiteX15" fmla="*/ 19940 w 82368"/>
                <a:gd name="connsiteY15" fmla="*/ 5024 h 79888"/>
                <a:gd name="connsiteX16" fmla="*/ 25785 w 82368"/>
                <a:gd name="connsiteY16" fmla="*/ 13704 h 79888"/>
                <a:gd name="connsiteX17" fmla="*/ 22951 w 82368"/>
                <a:gd name="connsiteY17" fmla="*/ 28406 h 79888"/>
                <a:gd name="connsiteX18" fmla="*/ 19054 w 82368"/>
                <a:gd name="connsiteY18" fmla="*/ 44348 h 79888"/>
                <a:gd name="connsiteX19" fmla="*/ 13386 w 82368"/>
                <a:gd name="connsiteY19" fmla="*/ 67022 h 79888"/>
                <a:gd name="connsiteX20" fmla="*/ 11614 w 82368"/>
                <a:gd name="connsiteY20" fmla="*/ 74284 h 79888"/>
                <a:gd name="connsiteX21" fmla="*/ 17637 w 82368"/>
                <a:gd name="connsiteY21" fmla="*/ 79952 h 79888"/>
                <a:gd name="connsiteX22" fmla="*/ 25254 w 82368"/>
                <a:gd name="connsiteY22" fmla="*/ 74816 h 79888"/>
                <a:gd name="connsiteX23" fmla="*/ 28619 w 82368"/>
                <a:gd name="connsiteY23" fmla="*/ 61530 h 79888"/>
                <a:gd name="connsiteX24" fmla="*/ 33402 w 82368"/>
                <a:gd name="connsiteY24" fmla="*/ 4240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9888">
                  <a:moveTo>
                    <a:pt x="33402" y="42400"/>
                  </a:moveTo>
                  <a:cubicBezTo>
                    <a:pt x="33579" y="41337"/>
                    <a:pt x="37653" y="25395"/>
                    <a:pt x="38008" y="24509"/>
                  </a:cubicBezTo>
                  <a:cubicBezTo>
                    <a:pt x="38362" y="23092"/>
                    <a:pt x="43499" y="14235"/>
                    <a:pt x="49167" y="9984"/>
                  </a:cubicBezTo>
                  <a:cubicBezTo>
                    <a:pt x="51116" y="8567"/>
                    <a:pt x="55898" y="5024"/>
                    <a:pt x="63515" y="5024"/>
                  </a:cubicBezTo>
                  <a:cubicBezTo>
                    <a:pt x="65286" y="5024"/>
                    <a:pt x="69715" y="5201"/>
                    <a:pt x="73258" y="7504"/>
                  </a:cubicBezTo>
                  <a:cubicBezTo>
                    <a:pt x="67589" y="9098"/>
                    <a:pt x="65464" y="14058"/>
                    <a:pt x="65464" y="17246"/>
                  </a:cubicBezTo>
                  <a:cubicBezTo>
                    <a:pt x="65464" y="21143"/>
                    <a:pt x="68475" y="23800"/>
                    <a:pt x="72549" y="23800"/>
                  </a:cubicBezTo>
                  <a:cubicBezTo>
                    <a:pt x="76623" y="23800"/>
                    <a:pt x="82469" y="20435"/>
                    <a:pt x="82469" y="12995"/>
                  </a:cubicBezTo>
                  <a:cubicBezTo>
                    <a:pt x="82469" y="3784"/>
                    <a:pt x="72726" y="64"/>
                    <a:pt x="63692" y="64"/>
                  </a:cubicBezTo>
                  <a:cubicBezTo>
                    <a:pt x="54481" y="64"/>
                    <a:pt x="46510" y="3784"/>
                    <a:pt x="38716" y="12641"/>
                  </a:cubicBezTo>
                  <a:cubicBezTo>
                    <a:pt x="35528" y="1836"/>
                    <a:pt x="24722" y="64"/>
                    <a:pt x="20471" y="64"/>
                  </a:cubicBezTo>
                  <a:cubicBezTo>
                    <a:pt x="13917" y="64"/>
                    <a:pt x="9489" y="4138"/>
                    <a:pt x="6655" y="9098"/>
                  </a:cubicBezTo>
                  <a:cubicBezTo>
                    <a:pt x="2580" y="16006"/>
                    <a:pt x="101" y="26280"/>
                    <a:pt x="101" y="27166"/>
                  </a:cubicBezTo>
                  <a:cubicBezTo>
                    <a:pt x="101" y="29469"/>
                    <a:pt x="2580" y="29469"/>
                    <a:pt x="3112" y="29469"/>
                  </a:cubicBezTo>
                  <a:cubicBezTo>
                    <a:pt x="5592" y="29469"/>
                    <a:pt x="5769" y="28937"/>
                    <a:pt x="7009" y="24155"/>
                  </a:cubicBezTo>
                  <a:cubicBezTo>
                    <a:pt x="9666" y="13349"/>
                    <a:pt x="13031" y="5024"/>
                    <a:pt x="19940" y="5024"/>
                  </a:cubicBezTo>
                  <a:cubicBezTo>
                    <a:pt x="24545" y="5024"/>
                    <a:pt x="25785" y="8921"/>
                    <a:pt x="25785" y="13704"/>
                  </a:cubicBezTo>
                  <a:cubicBezTo>
                    <a:pt x="25785" y="17069"/>
                    <a:pt x="24191" y="23623"/>
                    <a:pt x="22951" y="28406"/>
                  </a:cubicBezTo>
                  <a:cubicBezTo>
                    <a:pt x="21711" y="33189"/>
                    <a:pt x="19940" y="40451"/>
                    <a:pt x="19054" y="44348"/>
                  </a:cubicBezTo>
                  <a:lnTo>
                    <a:pt x="13386" y="67022"/>
                  </a:lnTo>
                  <a:cubicBezTo>
                    <a:pt x="12677" y="69324"/>
                    <a:pt x="11614" y="73753"/>
                    <a:pt x="11614" y="74284"/>
                  </a:cubicBezTo>
                  <a:cubicBezTo>
                    <a:pt x="11614" y="78181"/>
                    <a:pt x="14803" y="79952"/>
                    <a:pt x="17637" y="79952"/>
                  </a:cubicBezTo>
                  <a:cubicBezTo>
                    <a:pt x="20294" y="79952"/>
                    <a:pt x="23837" y="78358"/>
                    <a:pt x="25254" y="74816"/>
                  </a:cubicBezTo>
                  <a:cubicBezTo>
                    <a:pt x="25608" y="73753"/>
                    <a:pt x="27557" y="65959"/>
                    <a:pt x="28619" y="61530"/>
                  </a:cubicBezTo>
                  <a:lnTo>
                    <a:pt x="33402" y="42400"/>
                  </a:lnTo>
                  <a:close/>
                </a:path>
              </a:pathLst>
            </a:custGeom>
            <a:solidFill>
              <a:srgbClr val="000000"/>
            </a:solidFill>
            <a:ln w="25351"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EC7CACB1-0A41-C873-C1EE-E28649673094}"/>
                </a:ext>
              </a:extLst>
            </p:cNvPr>
            <p:cNvSpPr/>
            <p:nvPr>
              <p:custDataLst>
                <p:tags r:id="rId31"/>
              </p:custDataLst>
            </p:nvPr>
          </p:nvSpPr>
          <p:spPr>
            <a:xfrm>
              <a:off x="5210303" y="3978595"/>
              <a:ext cx="79204" cy="158409"/>
            </a:xfrm>
            <a:custGeom>
              <a:avLst/>
              <a:gdLst>
                <a:gd name="connsiteX0" fmla="*/ 39075 w 79204"/>
                <a:gd name="connsiteY0" fmla="*/ 54469 h 158409"/>
                <a:gd name="connsiteX1" fmla="*/ 75261 w 79204"/>
                <a:gd name="connsiteY1" fmla="*/ 54469 h 158409"/>
                <a:gd name="connsiteX2" fmla="*/ 75261 w 79204"/>
                <a:gd name="connsiteY2" fmla="*/ 46624 h 158409"/>
                <a:gd name="connsiteX3" fmla="*/ 39075 w 79204"/>
                <a:gd name="connsiteY3" fmla="*/ 46624 h 158409"/>
                <a:gd name="connsiteX4" fmla="*/ 39075 w 79204"/>
                <a:gd name="connsiteY4" fmla="*/ 63 h 158409"/>
                <a:gd name="connsiteX5" fmla="*/ 32749 w 79204"/>
                <a:gd name="connsiteY5" fmla="*/ 63 h 158409"/>
                <a:gd name="connsiteX6" fmla="*/ 105 w 79204"/>
                <a:gd name="connsiteY6" fmla="*/ 48902 h 158409"/>
                <a:gd name="connsiteX7" fmla="*/ 105 w 79204"/>
                <a:gd name="connsiteY7" fmla="*/ 54469 h 158409"/>
                <a:gd name="connsiteX8" fmla="*/ 21614 w 79204"/>
                <a:gd name="connsiteY8" fmla="*/ 54469 h 158409"/>
                <a:gd name="connsiteX9" fmla="*/ 21614 w 79204"/>
                <a:gd name="connsiteY9" fmla="*/ 124311 h 158409"/>
                <a:gd name="connsiteX10" fmla="*/ 54258 w 79204"/>
                <a:gd name="connsiteY10" fmla="*/ 158473 h 158409"/>
                <a:gd name="connsiteX11" fmla="*/ 79310 w 79204"/>
                <a:gd name="connsiteY11" fmla="*/ 124311 h 158409"/>
                <a:gd name="connsiteX12" fmla="*/ 79310 w 79204"/>
                <a:gd name="connsiteY12" fmla="*/ 109887 h 158409"/>
                <a:gd name="connsiteX13" fmla="*/ 72984 w 79204"/>
                <a:gd name="connsiteY13" fmla="*/ 109887 h 158409"/>
                <a:gd name="connsiteX14" fmla="*/ 72984 w 79204"/>
                <a:gd name="connsiteY14" fmla="*/ 123805 h 158409"/>
                <a:gd name="connsiteX15" fmla="*/ 56029 w 79204"/>
                <a:gd name="connsiteY15" fmla="*/ 152146 h 158409"/>
                <a:gd name="connsiteX16" fmla="*/ 39075 w 79204"/>
                <a:gd name="connsiteY16" fmla="*/ 124817 h 158409"/>
                <a:gd name="connsiteX17" fmla="*/ 39075 w 79204"/>
                <a:gd name="connsiteY17" fmla="*/ 54469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075" y="54469"/>
                  </a:moveTo>
                  <a:lnTo>
                    <a:pt x="75261" y="54469"/>
                  </a:lnTo>
                  <a:lnTo>
                    <a:pt x="75261" y="46624"/>
                  </a:lnTo>
                  <a:lnTo>
                    <a:pt x="39075" y="46624"/>
                  </a:lnTo>
                  <a:lnTo>
                    <a:pt x="39075" y="63"/>
                  </a:lnTo>
                  <a:lnTo>
                    <a:pt x="32749" y="63"/>
                  </a:lnTo>
                  <a:cubicBezTo>
                    <a:pt x="32495" y="20813"/>
                    <a:pt x="24904" y="47889"/>
                    <a:pt x="105" y="48902"/>
                  </a:cubicBezTo>
                  <a:lnTo>
                    <a:pt x="105" y="54469"/>
                  </a:lnTo>
                  <a:lnTo>
                    <a:pt x="21614" y="54469"/>
                  </a:lnTo>
                  <a:lnTo>
                    <a:pt x="21614" y="124311"/>
                  </a:lnTo>
                  <a:cubicBezTo>
                    <a:pt x="21614" y="155436"/>
                    <a:pt x="45148" y="158473"/>
                    <a:pt x="54258" y="158473"/>
                  </a:cubicBezTo>
                  <a:cubicBezTo>
                    <a:pt x="72225" y="158473"/>
                    <a:pt x="79310" y="140506"/>
                    <a:pt x="79310" y="124311"/>
                  </a:cubicBezTo>
                  <a:lnTo>
                    <a:pt x="79310" y="109887"/>
                  </a:lnTo>
                  <a:lnTo>
                    <a:pt x="72984" y="109887"/>
                  </a:lnTo>
                  <a:lnTo>
                    <a:pt x="72984" y="123805"/>
                  </a:lnTo>
                  <a:cubicBezTo>
                    <a:pt x="72984" y="142531"/>
                    <a:pt x="65392" y="152146"/>
                    <a:pt x="56029" y="152146"/>
                  </a:cubicBezTo>
                  <a:cubicBezTo>
                    <a:pt x="39075" y="152146"/>
                    <a:pt x="39075" y="129119"/>
                    <a:pt x="39075" y="124817"/>
                  </a:cubicBezTo>
                  <a:lnTo>
                    <a:pt x="39075" y="54469"/>
                  </a:lnTo>
                  <a:close/>
                </a:path>
              </a:pathLst>
            </a:custGeom>
            <a:solidFill>
              <a:srgbClr val="000000"/>
            </a:solidFill>
            <a:ln w="25351"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D4A17471-E6A3-E1B5-B501-FF6217534F99}"/>
                </a:ext>
              </a:extLst>
            </p:cNvPr>
            <p:cNvSpPr/>
            <p:nvPr>
              <p:custDataLst>
                <p:tags r:id="rId32"/>
              </p:custDataLst>
            </p:nvPr>
          </p:nvSpPr>
          <p:spPr>
            <a:xfrm>
              <a:off x="5314533" y="4020854"/>
              <a:ext cx="114126" cy="116150"/>
            </a:xfrm>
            <a:custGeom>
              <a:avLst/>
              <a:gdLst>
                <a:gd name="connsiteX0" fmla="*/ 73747 w 114126"/>
                <a:gd name="connsiteY0" fmla="*/ 94198 h 116150"/>
                <a:gd name="connsiteX1" fmla="*/ 93485 w 114126"/>
                <a:gd name="connsiteY1" fmla="*/ 114948 h 116150"/>
                <a:gd name="connsiteX2" fmla="*/ 114235 w 114126"/>
                <a:gd name="connsiteY2" fmla="*/ 90908 h 116150"/>
                <a:gd name="connsiteX3" fmla="*/ 114235 w 114126"/>
                <a:gd name="connsiteY3" fmla="*/ 76737 h 116150"/>
                <a:gd name="connsiteX4" fmla="*/ 107909 w 114126"/>
                <a:gd name="connsiteY4" fmla="*/ 76737 h 116150"/>
                <a:gd name="connsiteX5" fmla="*/ 107909 w 114126"/>
                <a:gd name="connsiteY5" fmla="*/ 90908 h 116150"/>
                <a:gd name="connsiteX6" fmla="*/ 98799 w 114126"/>
                <a:gd name="connsiteY6" fmla="*/ 107103 h 116150"/>
                <a:gd name="connsiteX7" fmla="*/ 89436 w 114126"/>
                <a:gd name="connsiteY7" fmla="*/ 94451 h 116150"/>
                <a:gd name="connsiteX8" fmla="*/ 89436 w 114126"/>
                <a:gd name="connsiteY8" fmla="*/ 43841 h 116150"/>
                <a:gd name="connsiteX9" fmla="*/ 80326 w 114126"/>
                <a:gd name="connsiteY9" fmla="*/ 13981 h 116150"/>
                <a:gd name="connsiteX10" fmla="*/ 45658 w 114126"/>
                <a:gd name="connsiteY10" fmla="*/ 63 h 116150"/>
                <a:gd name="connsiteX11" fmla="*/ 7447 w 114126"/>
                <a:gd name="connsiteY11" fmla="*/ 28658 h 116150"/>
                <a:gd name="connsiteX12" fmla="*/ 19088 w 114126"/>
                <a:gd name="connsiteY12" fmla="*/ 40551 h 116150"/>
                <a:gd name="connsiteX13" fmla="*/ 30728 w 114126"/>
                <a:gd name="connsiteY13" fmla="*/ 28911 h 116150"/>
                <a:gd name="connsiteX14" fmla="*/ 17822 w 114126"/>
                <a:gd name="connsiteY14" fmla="*/ 17270 h 116150"/>
                <a:gd name="connsiteX15" fmla="*/ 45152 w 114126"/>
                <a:gd name="connsiteY15" fmla="*/ 5630 h 116150"/>
                <a:gd name="connsiteX16" fmla="*/ 71975 w 114126"/>
                <a:gd name="connsiteY16" fmla="*/ 38020 h 116150"/>
                <a:gd name="connsiteX17" fmla="*/ 71975 w 114126"/>
                <a:gd name="connsiteY17" fmla="*/ 47383 h 116150"/>
                <a:gd name="connsiteX18" fmla="*/ 25414 w 114126"/>
                <a:gd name="connsiteY18" fmla="*/ 56493 h 116150"/>
                <a:gd name="connsiteX19" fmla="*/ 109 w 114126"/>
                <a:gd name="connsiteY19" fmla="*/ 89390 h 116150"/>
                <a:gd name="connsiteX20" fmla="*/ 40597 w 114126"/>
                <a:gd name="connsiteY20" fmla="*/ 116213 h 116150"/>
                <a:gd name="connsiteX21" fmla="*/ 73747 w 114126"/>
                <a:gd name="connsiteY21" fmla="*/ 94198 h 116150"/>
                <a:gd name="connsiteX22" fmla="*/ 71975 w 114126"/>
                <a:gd name="connsiteY22" fmla="*/ 52697 h 116150"/>
                <a:gd name="connsiteX23" fmla="*/ 71975 w 114126"/>
                <a:gd name="connsiteY23" fmla="*/ 78002 h 116150"/>
                <a:gd name="connsiteX24" fmla="*/ 42368 w 114126"/>
                <a:gd name="connsiteY24" fmla="*/ 110646 h 116150"/>
                <a:gd name="connsiteX25" fmla="*/ 19594 w 114126"/>
                <a:gd name="connsiteY25" fmla="*/ 89137 h 116150"/>
                <a:gd name="connsiteX26" fmla="*/ 71975 w 114126"/>
                <a:gd name="connsiteY26" fmla="*/ 5269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747" y="94198"/>
                  </a:moveTo>
                  <a:cubicBezTo>
                    <a:pt x="74759" y="104320"/>
                    <a:pt x="81591" y="114948"/>
                    <a:pt x="93485" y="114948"/>
                  </a:cubicBezTo>
                  <a:cubicBezTo>
                    <a:pt x="98799" y="114948"/>
                    <a:pt x="114235" y="111405"/>
                    <a:pt x="114235" y="90908"/>
                  </a:cubicBezTo>
                  <a:lnTo>
                    <a:pt x="114235" y="76737"/>
                  </a:lnTo>
                  <a:lnTo>
                    <a:pt x="107909" y="76737"/>
                  </a:lnTo>
                  <a:lnTo>
                    <a:pt x="107909" y="90908"/>
                  </a:lnTo>
                  <a:cubicBezTo>
                    <a:pt x="107909" y="105585"/>
                    <a:pt x="101582" y="107103"/>
                    <a:pt x="98799" y="107103"/>
                  </a:cubicBezTo>
                  <a:cubicBezTo>
                    <a:pt x="90448" y="107103"/>
                    <a:pt x="89436" y="95716"/>
                    <a:pt x="89436" y="94451"/>
                  </a:cubicBezTo>
                  <a:lnTo>
                    <a:pt x="89436" y="43841"/>
                  </a:lnTo>
                  <a:cubicBezTo>
                    <a:pt x="89436" y="33212"/>
                    <a:pt x="89436" y="23343"/>
                    <a:pt x="80326" y="13981"/>
                  </a:cubicBezTo>
                  <a:cubicBezTo>
                    <a:pt x="70457" y="4112"/>
                    <a:pt x="57804" y="63"/>
                    <a:pt x="45658" y="63"/>
                  </a:cubicBezTo>
                  <a:cubicBezTo>
                    <a:pt x="24908" y="63"/>
                    <a:pt x="7447" y="11956"/>
                    <a:pt x="7447" y="28658"/>
                  </a:cubicBezTo>
                  <a:cubicBezTo>
                    <a:pt x="7447" y="36249"/>
                    <a:pt x="12508" y="40551"/>
                    <a:pt x="19088" y="40551"/>
                  </a:cubicBezTo>
                  <a:cubicBezTo>
                    <a:pt x="26173" y="40551"/>
                    <a:pt x="30728" y="35490"/>
                    <a:pt x="30728" y="28911"/>
                  </a:cubicBezTo>
                  <a:cubicBezTo>
                    <a:pt x="30728" y="25874"/>
                    <a:pt x="29463" y="17523"/>
                    <a:pt x="17822" y="17270"/>
                  </a:cubicBezTo>
                  <a:cubicBezTo>
                    <a:pt x="24655" y="8413"/>
                    <a:pt x="37054" y="5630"/>
                    <a:pt x="45152" y="5630"/>
                  </a:cubicBezTo>
                  <a:cubicBezTo>
                    <a:pt x="57551" y="5630"/>
                    <a:pt x="71975" y="15499"/>
                    <a:pt x="71975" y="38020"/>
                  </a:cubicBezTo>
                  <a:lnTo>
                    <a:pt x="71975" y="47383"/>
                  </a:lnTo>
                  <a:cubicBezTo>
                    <a:pt x="59070" y="48142"/>
                    <a:pt x="41356" y="48902"/>
                    <a:pt x="25414" y="56493"/>
                  </a:cubicBezTo>
                  <a:cubicBezTo>
                    <a:pt x="6435" y="65097"/>
                    <a:pt x="109" y="78256"/>
                    <a:pt x="109" y="89390"/>
                  </a:cubicBezTo>
                  <a:cubicBezTo>
                    <a:pt x="109" y="109887"/>
                    <a:pt x="24655" y="116213"/>
                    <a:pt x="40597" y="116213"/>
                  </a:cubicBezTo>
                  <a:cubicBezTo>
                    <a:pt x="57298" y="116213"/>
                    <a:pt x="68939" y="106091"/>
                    <a:pt x="73747" y="94198"/>
                  </a:cubicBezTo>
                  <a:close/>
                  <a:moveTo>
                    <a:pt x="71975" y="52697"/>
                  </a:moveTo>
                  <a:lnTo>
                    <a:pt x="71975" y="78002"/>
                  </a:lnTo>
                  <a:cubicBezTo>
                    <a:pt x="71975" y="102042"/>
                    <a:pt x="53756" y="110646"/>
                    <a:pt x="42368" y="110646"/>
                  </a:cubicBezTo>
                  <a:cubicBezTo>
                    <a:pt x="29969" y="110646"/>
                    <a:pt x="19594" y="101789"/>
                    <a:pt x="19594" y="89137"/>
                  </a:cubicBezTo>
                  <a:cubicBezTo>
                    <a:pt x="19594" y="75219"/>
                    <a:pt x="30222" y="54216"/>
                    <a:pt x="71975" y="52697"/>
                  </a:cubicBezTo>
                  <a:close/>
                </a:path>
              </a:pathLst>
            </a:custGeom>
            <a:solidFill>
              <a:srgbClr val="000000"/>
            </a:solidFill>
            <a:ln w="25351"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F73FBB37-6382-2870-D048-5F7426F7A7D7}"/>
                </a:ext>
              </a:extLst>
            </p:cNvPr>
            <p:cNvSpPr/>
            <p:nvPr>
              <p:custDataLst>
                <p:tags r:id="rId33"/>
              </p:custDataLst>
            </p:nvPr>
          </p:nvSpPr>
          <p:spPr>
            <a:xfrm>
              <a:off x="5438528" y="4022373"/>
              <a:ext cx="127284" cy="111848"/>
            </a:xfrm>
            <a:custGeom>
              <a:avLst/>
              <a:gdLst>
                <a:gd name="connsiteX0" fmla="*/ 19852 w 127284"/>
                <a:gd name="connsiteY0" fmla="*/ 24862 h 111848"/>
                <a:gd name="connsiteX1" fmla="*/ 19852 w 127284"/>
                <a:gd name="connsiteY1" fmla="*/ 92679 h 111848"/>
                <a:gd name="connsiteX2" fmla="*/ 114 w 127284"/>
                <a:gd name="connsiteY2" fmla="*/ 104067 h 111848"/>
                <a:gd name="connsiteX3" fmla="*/ 114 w 127284"/>
                <a:gd name="connsiteY3" fmla="*/ 111911 h 111848"/>
                <a:gd name="connsiteX4" fmla="*/ 28709 w 127284"/>
                <a:gd name="connsiteY4" fmla="*/ 111152 h 111848"/>
                <a:gd name="connsiteX5" fmla="*/ 57050 w 127284"/>
                <a:gd name="connsiteY5" fmla="*/ 111911 h 111848"/>
                <a:gd name="connsiteX6" fmla="*/ 57050 w 127284"/>
                <a:gd name="connsiteY6" fmla="*/ 104067 h 111848"/>
                <a:gd name="connsiteX7" fmla="*/ 37312 w 127284"/>
                <a:gd name="connsiteY7" fmla="*/ 92679 h 111848"/>
                <a:gd name="connsiteX8" fmla="*/ 37312 w 127284"/>
                <a:gd name="connsiteY8" fmla="*/ 46118 h 111848"/>
                <a:gd name="connsiteX9" fmla="*/ 71474 w 127284"/>
                <a:gd name="connsiteY9" fmla="*/ 5630 h 111848"/>
                <a:gd name="connsiteX10" fmla="*/ 90200 w 127284"/>
                <a:gd name="connsiteY10" fmla="*/ 33719 h 111848"/>
                <a:gd name="connsiteX11" fmla="*/ 90200 w 127284"/>
                <a:gd name="connsiteY11" fmla="*/ 92679 h 111848"/>
                <a:gd name="connsiteX12" fmla="*/ 70462 w 127284"/>
                <a:gd name="connsiteY12" fmla="*/ 104067 h 111848"/>
                <a:gd name="connsiteX13" fmla="*/ 70462 w 127284"/>
                <a:gd name="connsiteY13" fmla="*/ 111911 h 111848"/>
                <a:gd name="connsiteX14" fmla="*/ 99057 w 127284"/>
                <a:gd name="connsiteY14" fmla="*/ 111152 h 111848"/>
                <a:gd name="connsiteX15" fmla="*/ 127398 w 127284"/>
                <a:gd name="connsiteY15" fmla="*/ 111911 h 111848"/>
                <a:gd name="connsiteX16" fmla="*/ 127398 w 127284"/>
                <a:gd name="connsiteY16" fmla="*/ 104067 h 111848"/>
                <a:gd name="connsiteX17" fmla="*/ 107661 w 127284"/>
                <a:gd name="connsiteY17" fmla="*/ 96475 h 111848"/>
                <a:gd name="connsiteX18" fmla="*/ 107661 w 127284"/>
                <a:gd name="connsiteY18" fmla="*/ 48142 h 111848"/>
                <a:gd name="connsiteX19" fmla="*/ 99816 w 127284"/>
                <a:gd name="connsiteY19" fmla="*/ 9426 h 111848"/>
                <a:gd name="connsiteX20" fmla="*/ 73246 w 127284"/>
                <a:gd name="connsiteY20" fmla="*/ 63 h 111848"/>
                <a:gd name="connsiteX21" fmla="*/ 35794 w 127284"/>
                <a:gd name="connsiteY21" fmla="*/ 26633 h 111848"/>
                <a:gd name="connsiteX22" fmla="*/ 35794 w 127284"/>
                <a:gd name="connsiteY22" fmla="*/ 63 h 111848"/>
                <a:gd name="connsiteX23" fmla="*/ 114 w 127284"/>
                <a:gd name="connsiteY23" fmla="*/ 2846 h 111848"/>
                <a:gd name="connsiteX24" fmla="*/ 114 w 127284"/>
                <a:gd name="connsiteY24" fmla="*/ 10691 h 111848"/>
                <a:gd name="connsiteX25" fmla="*/ 19852 w 127284"/>
                <a:gd name="connsiteY25" fmla="*/ 2486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852" y="24862"/>
                  </a:moveTo>
                  <a:lnTo>
                    <a:pt x="19852" y="92679"/>
                  </a:lnTo>
                  <a:cubicBezTo>
                    <a:pt x="19852" y="104067"/>
                    <a:pt x="17068" y="104067"/>
                    <a:pt x="114" y="104067"/>
                  </a:cubicBezTo>
                  <a:lnTo>
                    <a:pt x="114" y="111911"/>
                  </a:lnTo>
                  <a:cubicBezTo>
                    <a:pt x="8971" y="111658"/>
                    <a:pt x="21876" y="111152"/>
                    <a:pt x="28709" y="111152"/>
                  </a:cubicBezTo>
                  <a:cubicBezTo>
                    <a:pt x="35288" y="111152"/>
                    <a:pt x="48447" y="111658"/>
                    <a:pt x="57050" y="111911"/>
                  </a:cubicBezTo>
                  <a:lnTo>
                    <a:pt x="57050" y="104067"/>
                  </a:lnTo>
                  <a:cubicBezTo>
                    <a:pt x="40096" y="104067"/>
                    <a:pt x="37312" y="104067"/>
                    <a:pt x="37312" y="92679"/>
                  </a:cubicBezTo>
                  <a:lnTo>
                    <a:pt x="37312" y="46118"/>
                  </a:lnTo>
                  <a:cubicBezTo>
                    <a:pt x="37312" y="19801"/>
                    <a:pt x="55279" y="5630"/>
                    <a:pt x="71474" y="5630"/>
                  </a:cubicBezTo>
                  <a:cubicBezTo>
                    <a:pt x="87416" y="5630"/>
                    <a:pt x="90200" y="19295"/>
                    <a:pt x="90200" y="33719"/>
                  </a:cubicBezTo>
                  <a:lnTo>
                    <a:pt x="90200" y="92679"/>
                  </a:lnTo>
                  <a:cubicBezTo>
                    <a:pt x="90200" y="104067"/>
                    <a:pt x="87416" y="104067"/>
                    <a:pt x="70462" y="104067"/>
                  </a:cubicBezTo>
                  <a:lnTo>
                    <a:pt x="70462" y="111911"/>
                  </a:lnTo>
                  <a:cubicBezTo>
                    <a:pt x="79319" y="111658"/>
                    <a:pt x="92224" y="111152"/>
                    <a:pt x="99057" y="111152"/>
                  </a:cubicBezTo>
                  <a:cubicBezTo>
                    <a:pt x="105636" y="111152"/>
                    <a:pt x="118795" y="111658"/>
                    <a:pt x="127398" y="111911"/>
                  </a:cubicBezTo>
                  <a:lnTo>
                    <a:pt x="127398" y="104067"/>
                  </a:lnTo>
                  <a:cubicBezTo>
                    <a:pt x="114240" y="104067"/>
                    <a:pt x="107914" y="104067"/>
                    <a:pt x="107661" y="96475"/>
                  </a:cubicBezTo>
                  <a:lnTo>
                    <a:pt x="107661" y="48142"/>
                  </a:lnTo>
                  <a:cubicBezTo>
                    <a:pt x="107661" y="26380"/>
                    <a:pt x="107661" y="18536"/>
                    <a:pt x="99816" y="9426"/>
                  </a:cubicBezTo>
                  <a:cubicBezTo>
                    <a:pt x="96273" y="5124"/>
                    <a:pt x="87923" y="63"/>
                    <a:pt x="73246" y="63"/>
                  </a:cubicBezTo>
                  <a:cubicBezTo>
                    <a:pt x="54773" y="63"/>
                    <a:pt x="42879" y="10944"/>
                    <a:pt x="35794" y="26633"/>
                  </a:cubicBezTo>
                  <a:lnTo>
                    <a:pt x="35794" y="63"/>
                  </a:lnTo>
                  <a:lnTo>
                    <a:pt x="114" y="2846"/>
                  </a:lnTo>
                  <a:lnTo>
                    <a:pt x="114" y="10691"/>
                  </a:lnTo>
                  <a:cubicBezTo>
                    <a:pt x="17827" y="10691"/>
                    <a:pt x="19852" y="12462"/>
                    <a:pt x="19852" y="24862"/>
                  </a:cubicBezTo>
                  <a:close/>
                </a:path>
              </a:pathLst>
            </a:custGeom>
            <a:solidFill>
              <a:srgbClr val="000000"/>
            </a:solidFill>
            <a:ln w="25351"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D7D9AF8C-34A2-3D1B-1B94-4C81D96CE050}"/>
                </a:ext>
              </a:extLst>
            </p:cNvPr>
            <p:cNvSpPr/>
            <p:nvPr>
              <p:custDataLst>
                <p:tags r:id="rId34"/>
              </p:custDataLst>
            </p:nvPr>
          </p:nvSpPr>
          <p:spPr>
            <a:xfrm>
              <a:off x="5579113" y="3958604"/>
              <a:ext cx="127284" cy="175617"/>
            </a:xfrm>
            <a:custGeom>
              <a:avLst/>
              <a:gdLst>
                <a:gd name="connsiteX0" fmla="*/ 19857 w 127284"/>
                <a:gd name="connsiteY0" fmla="*/ 156448 h 175617"/>
                <a:gd name="connsiteX1" fmla="*/ 119 w 127284"/>
                <a:gd name="connsiteY1" fmla="*/ 167836 h 175617"/>
                <a:gd name="connsiteX2" fmla="*/ 119 w 127284"/>
                <a:gd name="connsiteY2" fmla="*/ 175680 h 175617"/>
                <a:gd name="connsiteX3" fmla="*/ 28714 w 127284"/>
                <a:gd name="connsiteY3" fmla="*/ 174921 h 175617"/>
                <a:gd name="connsiteX4" fmla="*/ 57056 w 127284"/>
                <a:gd name="connsiteY4" fmla="*/ 175680 h 175617"/>
                <a:gd name="connsiteX5" fmla="*/ 57056 w 127284"/>
                <a:gd name="connsiteY5" fmla="*/ 167836 h 175617"/>
                <a:gd name="connsiteX6" fmla="*/ 37318 w 127284"/>
                <a:gd name="connsiteY6" fmla="*/ 156448 h 175617"/>
                <a:gd name="connsiteX7" fmla="*/ 37318 w 127284"/>
                <a:gd name="connsiteY7" fmla="*/ 109887 h 175617"/>
                <a:gd name="connsiteX8" fmla="*/ 71480 w 127284"/>
                <a:gd name="connsiteY8" fmla="*/ 69399 h 175617"/>
                <a:gd name="connsiteX9" fmla="*/ 90206 w 127284"/>
                <a:gd name="connsiteY9" fmla="*/ 97487 h 175617"/>
                <a:gd name="connsiteX10" fmla="*/ 90206 w 127284"/>
                <a:gd name="connsiteY10" fmla="*/ 156448 h 175617"/>
                <a:gd name="connsiteX11" fmla="*/ 70468 w 127284"/>
                <a:gd name="connsiteY11" fmla="*/ 167836 h 175617"/>
                <a:gd name="connsiteX12" fmla="*/ 70468 w 127284"/>
                <a:gd name="connsiteY12" fmla="*/ 175680 h 175617"/>
                <a:gd name="connsiteX13" fmla="*/ 99062 w 127284"/>
                <a:gd name="connsiteY13" fmla="*/ 174921 h 175617"/>
                <a:gd name="connsiteX14" fmla="*/ 127404 w 127284"/>
                <a:gd name="connsiteY14" fmla="*/ 175680 h 175617"/>
                <a:gd name="connsiteX15" fmla="*/ 127404 w 127284"/>
                <a:gd name="connsiteY15" fmla="*/ 167836 h 175617"/>
                <a:gd name="connsiteX16" fmla="*/ 107666 w 127284"/>
                <a:gd name="connsiteY16" fmla="*/ 160244 h 175617"/>
                <a:gd name="connsiteX17" fmla="*/ 107666 w 127284"/>
                <a:gd name="connsiteY17" fmla="*/ 111911 h 175617"/>
                <a:gd name="connsiteX18" fmla="*/ 99821 w 127284"/>
                <a:gd name="connsiteY18" fmla="*/ 73195 h 175617"/>
                <a:gd name="connsiteX19" fmla="*/ 73251 w 127284"/>
                <a:gd name="connsiteY19" fmla="*/ 63832 h 175617"/>
                <a:gd name="connsiteX20" fmla="*/ 36559 w 127284"/>
                <a:gd name="connsiteY20" fmla="*/ 88631 h 175617"/>
                <a:gd name="connsiteX21" fmla="*/ 36559 w 127284"/>
                <a:gd name="connsiteY21" fmla="*/ 63 h 175617"/>
                <a:gd name="connsiteX22" fmla="*/ 119 w 127284"/>
                <a:gd name="connsiteY22" fmla="*/ 2846 h 175617"/>
                <a:gd name="connsiteX23" fmla="*/ 119 w 127284"/>
                <a:gd name="connsiteY23" fmla="*/ 10691 h 175617"/>
                <a:gd name="connsiteX24" fmla="*/ 19857 w 127284"/>
                <a:gd name="connsiteY24" fmla="*/ 24862 h 175617"/>
                <a:gd name="connsiteX25" fmla="*/ 19857 w 127284"/>
                <a:gd name="connsiteY25" fmla="*/ 156448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5617">
                  <a:moveTo>
                    <a:pt x="19857" y="156448"/>
                  </a:moveTo>
                  <a:cubicBezTo>
                    <a:pt x="19857" y="167836"/>
                    <a:pt x="17074" y="167836"/>
                    <a:pt x="119" y="167836"/>
                  </a:cubicBezTo>
                  <a:lnTo>
                    <a:pt x="119" y="175680"/>
                  </a:lnTo>
                  <a:cubicBezTo>
                    <a:pt x="8976" y="175427"/>
                    <a:pt x="21882" y="174921"/>
                    <a:pt x="28714" y="174921"/>
                  </a:cubicBezTo>
                  <a:cubicBezTo>
                    <a:pt x="35293" y="174921"/>
                    <a:pt x="48452" y="175427"/>
                    <a:pt x="57056" y="175680"/>
                  </a:cubicBezTo>
                  <a:lnTo>
                    <a:pt x="57056" y="167836"/>
                  </a:lnTo>
                  <a:cubicBezTo>
                    <a:pt x="40101" y="167836"/>
                    <a:pt x="37318" y="167836"/>
                    <a:pt x="37318" y="156448"/>
                  </a:cubicBezTo>
                  <a:lnTo>
                    <a:pt x="37318" y="109887"/>
                  </a:lnTo>
                  <a:cubicBezTo>
                    <a:pt x="37318" y="83570"/>
                    <a:pt x="55284" y="69399"/>
                    <a:pt x="71480" y="69399"/>
                  </a:cubicBezTo>
                  <a:cubicBezTo>
                    <a:pt x="87422" y="69399"/>
                    <a:pt x="90206" y="83064"/>
                    <a:pt x="90206" y="97487"/>
                  </a:cubicBezTo>
                  <a:lnTo>
                    <a:pt x="90206" y="156448"/>
                  </a:lnTo>
                  <a:cubicBezTo>
                    <a:pt x="90206" y="167836"/>
                    <a:pt x="87422" y="167836"/>
                    <a:pt x="70468" y="167836"/>
                  </a:cubicBezTo>
                  <a:lnTo>
                    <a:pt x="70468" y="175680"/>
                  </a:lnTo>
                  <a:cubicBezTo>
                    <a:pt x="79324" y="175427"/>
                    <a:pt x="92230" y="174921"/>
                    <a:pt x="99062" y="174921"/>
                  </a:cubicBezTo>
                  <a:cubicBezTo>
                    <a:pt x="105642" y="174921"/>
                    <a:pt x="118800" y="175427"/>
                    <a:pt x="127404" y="175680"/>
                  </a:cubicBezTo>
                  <a:lnTo>
                    <a:pt x="127404" y="167836"/>
                  </a:lnTo>
                  <a:cubicBezTo>
                    <a:pt x="114245" y="167836"/>
                    <a:pt x="107919" y="167836"/>
                    <a:pt x="107666" y="160244"/>
                  </a:cubicBezTo>
                  <a:lnTo>
                    <a:pt x="107666" y="111911"/>
                  </a:lnTo>
                  <a:cubicBezTo>
                    <a:pt x="107666" y="90149"/>
                    <a:pt x="107666" y="82304"/>
                    <a:pt x="99821" y="73195"/>
                  </a:cubicBezTo>
                  <a:cubicBezTo>
                    <a:pt x="96279" y="68893"/>
                    <a:pt x="87928" y="63832"/>
                    <a:pt x="73251" y="63832"/>
                  </a:cubicBezTo>
                  <a:cubicBezTo>
                    <a:pt x="51995" y="63832"/>
                    <a:pt x="40861" y="79015"/>
                    <a:pt x="36559" y="88631"/>
                  </a:cubicBezTo>
                  <a:lnTo>
                    <a:pt x="36559" y="63"/>
                  </a:lnTo>
                  <a:lnTo>
                    <a:pt x="119" y="2846"/>
                  </a:lnTo>
                  <a:lnTo>
                    <a:pt x="119" y="10691"/>
                  </a:lnTo>
                  <a:cubicBezTo>
                    <a:pt x="17833" y="10691"/>
                    <a:pt x="19857" y="12462"/>
                    <a:pt x="19857" y="24862"/>
                  </a:cubicBezTo>
                  <a:lnTo>
                    <a:pt x="19857" y="156448"/>
                  </a:lnTo>
                  <a:close/>
                </a:path>
              </a:pathLst>
            </a:custGeom>
            <a:solidFill>
              <a:srgbClr val="000000"/>
            </a:solidFill>
            <a:ln w="25351"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A12E4332-676E-1B4E-5243-6652E6A7D597}"/>
                </a:ext>
              </a:extLst>
            </p:cNvPr>
            <p:cNvSpPr/>
            <p:nvPr>
              <p:custDataLst>
                <p:tags r:id="rId35"/>
              </p:custDataLst>
            </p:nvPr>
          </p:nvSpPr>
          <p:spPr>
            <a:xfrm>
              <a:off x="5736651" y="3944433"/>
              <a:ext cx="58707" cy="253051"/>
            </a:xfrm>
            <a:custGeom>
              <a:avLst/>
              <a:gdLst>
                <a:gd name="connsiteX0" fmla="*/ 58833 w 58707"/>
                <a:gd name="connsiteY0" fmla="*/ 250583 h 253051"/>
                <a:gd name="connsiteX1" fmla="*/ 54531 w 58707"/>
                <a:gd name="connsiteY1" fmla="*/ 245016 h 253051"/>
                <a:gd name="connsiteX2" fmla="*/ 14802 w 58707"/>
                <a:gd name="connsiteY2" fmla="*/ 126588 h 253051"/>
                <a:gd name="connsiteX3" fmla="*/ 55543 w 58707"/>
                <a:gd name="connsiteY3" fmla="*/ 6895 h 253051"/>
                <a:gd name="connsiteX4" fmla="*/ 58833 w 58707"/>
                <a:gd name="connsiteY4" fmla="*/ 2593 h 253051"/>
                <a:gd name="connsiteX5" fmla="*/ 56302 w 58707"/>
                <a:gd name="connsiteY5" fmla="*/ 63 h 253051"/>
                <a:gd name="connsiteX6" fmla="*/ 16067 w 58707"/>
                <a:gd name="connsiteY6" fmla="*/ 49408 h 253051"/>
                <a:gd name="connsiteX7" fmla="*/ 125 w 58707"/>
                <a:gd name="connsiteY7" fmla="*/ 126588 h 253051"/>
                <a:gd name="connsiteX8" fmla="*/ 16826 w 58707"/>
                <a:gd name="connsiteY8" fmla="*/ 205540 h 253051"/>
                <a:gd name="connsiteX9" fmla="*/ 56302 w 58707"/>
                <a:gd name="connsiteY9" fmla="*/ 253114 h 253051"/>
                <a:gd name="connsiteX10" fmla="*/ 58833 w 58707"/>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33" y="250583"/>
                  </a:moveTo>
                  <a:cubicBezTo>
                    <a:pt x="58833" y="249824"/>
                    <a:pt x="58833" y="249318"/>
                    <a:pt x="54531" y="245016"/>
                  </a:cubicBezTo>
                  <a:cubicBezTo>
                    <a:pt x="22899" y="213132"/>
                    <a:pt x="14802" y="165305"/>
                    <a:pt x="14802" y="126588"/>
                  </a:cubicBezTo>
                  <a:cubicBezTo>
                    <a:pt x="14802" y="82557"/>
                    <a:pt x="24418" y="38527"/>
                    <a:pt x="55543" y="6895"/>
                  </a:cubicBezTo>
                  <a:cubicBezTo>
                    <a:pt x="58833" y="3859"/>
                    <a:pt x="58833" y="3352"/>
                    <a:pt x="58833" y="2593"/>
                  </a:cubicBezTo>
                  <a:cubicBezTo>
                    <a:pt x="58833" y="822"/>
                    <a:pt x="57821" y="63"/>
                    <a:pt x="56302" y="63"/>
                  </a:cubicBezTo>
                  <a:cubicBezTo>
                    <a:pt x="53772" y="63"/>
                    <a:pt x="30997" y="17270"/>
                    <a:pt x="16067" y="49408"/>
                  </a:cubicBezTo>
                  <a:cubicBezTo>
                    <a:pt x="3161" y="77243"/>
                    <a:pt x="125" y="105332"/>
                    <a:pt x="125" y="126588"/>
                  </a:cubicBezTo>
                  <a:cubicBezTo>
                    <a:pt x="125" y="146326"/>
                    <a:pt x="2908" y="176945"/>
                    <a:pt x="16826" y="205540"/>
                  </a:cubicBezTo>
                  <a:cubicBezTo>
                    <a:pt x="32009" y="236666"/>
                    <a:pt x="53772" y="253114"/>
                    <a:pt x="56302" y="253114"/>
                  </a:cubicBezTo>
                  <a:cubicBezTo>
                    <a:pt x="57821" y="253114"/>
                    <a:pt x="58833" y="252355"/>
                    <a:pt x="58833" y="250583"/>
                  </a:cubicBezTo>
                  <a:close/>
                </a:path>
              </a:pathLst>
            </a:custGeom>
            <a:solidFill>
              <a:srgbClr val="000000"/>
            </a:solidFill>
            <a:ln w="25351"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C3E11F6B-436F-0AC6-BE45-4DD7241479BD}"/>
                </a:ext>
              </a:extLst>
            </p:cNvPr>
            <p:cNvSpPr/>
            <p:nvPr>
              <p:custDataLst>
                <p:tags r:id="rId36"/>
              </p:custDataLst>
            </p:nvPr>
          </p:nvSpPr>
          <p:spPr>
            <a:xfrm>
              <a:off x="5824432" y="4019842"/>
              <a:ext cx="106028" cy="116403"/>
            </a:xfrm>
            <a:custGeom>
              <a:avLst/>
              <a:gdLst>
                <a:gd name="connsiteX0" fmla="*/ 90468 w 106028"/>
                <a:gd name="connsiteY0" fmla="*/ 14740 h 116403"/>
                <a:gd name="connsiteX1" fmla="*/ 79840 w 106028"/>
                <a:gd name="connsiteY1" fmla="*/ 29164 h 116403"/>
                <a:gd name="connsiteX2" fmla="*/ 90721 w 106028"/>
                <a:gd name="connsiteY2" fmla="*/ 39539 h 116403"/>
                <a:gd name="connsiteX3" fmla="*/ 106157 w 106028"/>
                <a:gd name="connsiteY3" fmla="*/ 22331 h 116403"/>
                <a:gd name="connsiteX4" fmla="*/ 69971 w 106028"/>
                <a:gd name="connsiteY4" fmla="*/ 63 h 116403"/>
                <a:gd name="connsiteX5" fmla="*/ 36821 w 106028"/>
                <a:gd name="connsiteY5" fmla="*/ 9426 h 116403"/>
                <a:gd name="connsiteX6" fmla="*/ 21385 w 106028"/>
                <a:gd name="connsiteY6" fmla="*/ 39033 h 116403"/>
                <a:gd name="connsiteX7" fmla="*/ 30495 w 106028"/>
                <a:gd name="connsiteY7" fmla="*/ 58265 h 116403"/>
                <a:gd name="connsiteX8" fmla="*/ 59090 w 106028"/>
                <a:gd name="connsiteY8" fmla="*/ 67880 h 116403"/>
                <a:gd name="connsiteX9" fmla="*/ 81864 w 106028"/>
                <a:gd name="connsiteY9" fmla="*/ 83317 h 116403"/>
                <a:gd name="connsiteX10" fmla="*/ 44160 w 106028"/>
                <a:gd name="connsiteY10" fmla="*/ 107356 h 116403"/>
                <a:gd name="connsiteX11" fmla="*/ 16830 w 106028"/>
                <a:gd name="connsiteY11" fmla="*/ 100777 h 116403"/>
                <a:gd name="connsiteX12" fmla="*/ 30748 w 106028"/>
                <a:gd name="connsiteY12" fmla="*/ 83317 h 116403"/>
                <a:gd name="connsiteX13" fmla="*/ 18348 w 106028"/>
                <a:gd name="connsiteY13" fmla="*/ 71676 h 116403"/>
                <a:gd name="connsiteX14" fmla="*/ 129 w 106028"/>
                <a:gd name="connsiteY14" fmla="*/ 91414 h 116403"/>
                <a:gd name="connsiteX15" fmla="*/ 43654 w 106028"/>
                <a:gd name="connsiteY15" fmla="*/ 116466 h 116403"/>
                <a:gd name="connsiteX16" fmla="*/ 101349 w 106028"/>
                <a:gd name="connsiteY16" fmla="*/ 72941 h 116403"/>
                <a:gd name="connsiteX17" fmla="*/ 91227 w 106028"/>
                <a:gd name="connsiteY17" fmla="*/ 52444 h 116403"/>
                <a:gd name="connsiteX18" fmla="*/ 64910 w 106028"/>
                <a:gd name="connsiteY18" fmla="*/ 42322 h 116403"/>
                <a:gd name="connsiteX19" fmla="*/ 41123 w 106028"/>
                <a:gd name="connsiteY19" fmla="*/ 28658 h 116403"/>
                <a:gd name="connsiteX20" fmla="*/ 69465 w 106028"/>
                <a:gd name="connsiteY20" fmla="*/ 9173 h 116403"/>
                <a:gd name="connsiteX21" fmla="*/ 90468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68" y="14740"/>
                  </a:moveTo>
                  <a:cubicBezTo>
                    <a:pt x="82117" y="18029"/>
                    <a:pt x="79840" y="25621"/>
                    <a:pt x="79840" y="29164"/>
                  </a:cubicBezTo>
                  <a:cubicBezTo>
                    <a:pt x="79840" y="35743"/>
                    <a:pt x="85154" y="39539"/>
                    <a:pt x="90721" y="39539"/>
                  </a:cubicBezTo>
                  <a:cubicBezTo>
                    <a:pt x="96794" y="39539"/>
                    <a:pt x="106157" y="34478"/>
                    <a:pt x="106157" y="22331"/>
                  </a:cubicBezTo>
                  <a:cubicBezTo>
                    <a:pt x="106157" y="8920"/>
                    <a:pt x="92745" y="63"/>
                    <a:pt x="69971" y="63"/>
                  </a:cubicBezTo>
                  <a:cubicBezTo>
                    <a:pt x="62632" y="63"/>
                    <a:pt x="48462" y="569"/>
                    <a:pt x="36821" y="9426"/>
                  </a:cubicBezTo>
                  <a:cubicBezTo>
                    <a:pt x="25434" y="18029"/>
                    <a:pt x="21385" y="32706"/>
                    <a:pt x="21385" y="39033"/>
                  </a:cubicBezTo>
                  <a:cubicBezTo>
                    <a:pt x="21385" y="46624"/>
                    <a:pt x="24928" y="53710"/>
                    <a:pt x="30495" y="58265"/>
                  </a:cubicBezTo>
                  <a:cubicBezTo>
                    <a:pt x="37580" y="63832"/>
                    <a:pt x="41882" y="64591"/>
                    <a:pt x="59090" y="67880"/>
                  </a:cubicBezTo>
                  <a:cubicBezTo>
                    <a:pt x="66681" y="69146"/>
                    <a:pt x="81864" y="71929"/>
                    <a:pt x="81864" y="83317"/>
                  </a:cubicBezTo>
                  <a:cubicBezTo>
                    <a:pt x="81864" y="84329"/>
                    <a:pt x="81864" y="107356"/>
                    <a:pt x="44160" y="107356"/>
                  </a:cubicBezTo>
                  <a:cubicBezTo>
                    <a:pt x="31760" y="107356"/>
                    <a:pt x="22397" y="104826"/>
                    <a:pt x="16830" y="100777"/>
                  </a:cubicBezTo>
                  <a:cubicBezTo>
                    <a:pt x="25434" y="98247"/>
                    <a:pt x="30748" y="90908"/>
                    <a:pt x="30748" y="83317"/>
                  </a:cubicBezTo>
                  <a:cubicBezTo>
                    <a:pt x="30748" y="74207"/>
                    <a:pt x="23409" y="71676"/>
                    <a:pt x="18348" y="71676"/>
                  </a:cubicBezTo>
                  <a:cubicBezTo>
                    <a:pt x="9745" y="71676"/>
                    <a:pt x="129" y="78762"/>
                    <a:pt x="129" y="91414"/>
                  </a:cubicBezTo>
                  <a:cubicBezTo>
                    <a:pt x="129" y="107862"/>
                    <a:pt x="17842" y="116466"/>
                    <a:pt x="43654" y="116466"/>
                  </a:cubicBezTo>
                  <a:cubicBezTo>
                    <a:pt x="101349" y="116466"/>
                    <a:pt x="101349" y="73195"/>
                    <a:pt x="101349" y="72941"/>
                  </a:cubicBezTo>
                  <a:cubicBezTo>
                    <a:pt x="101349" y="64338"/>
                    <a:pt x="97047" y="57505"/>
                    <a:pt x="91227" y="52444"/>
                  </a:cubicBezTo>
                  <a:cubicBezTo>
                    <a:pt x="83383" y="45612"/>
                    <a:pt x="73767" y="43841"/>
                    <a:pt x="64910" y="42322"/>
                  </a:cubicBezTo>
                  <a:cubicBezTo>
                    <a:pt x="50992" y="39792"/>
                    <a:pt x="41123" y="38020"/>
                    <a:pt x="41123" y="28658"/>
                  </a:cubicBezTo>
                  <a:cubicBezTo>
                    <a:pt x="41123" y="28151"/>
                    <a:pt x="41123" y="9173"/>
                    <a:pt x="69465" y="9173"/>
                  </a:cubicBezTo>
                  <a:cubicBezTo>
                    <a:pt x="74526" y="9173"/>
                    <a:pt x="83636" y="9679"/>
                    <a:pt x="90468" y="14740"/>
                  </a:cubicBezTo>
                  <a:close/>
                </a:path>
              </a:pathLst>
            </a:custGeom>
            <a:solidFill>
              <a:srgbClr val="000000"/>
            </a:solidFill>
            <a:ln w="25351"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C2C9D5B1-A846-2B53-5ADF-2EBCE7715B49}"/>
                </a:ext>
              </a:extLst>
            </p:cNvPr>
            <p:cNvSpPr/>
            <p:nvPr>
              <p:custDataLst>
                <p:tags r:id="rId37"/>
              </p:custDataLst>
            </p:nvPr>
          </p:nvSpPr>
          <p:spPr>
            <a:xfrm>
              <a:off x="5944442" y="4054737"/>
              <a:ext cx="77762" cy="153576"/>
            </a:xfrm>
            <a:custGeom>
              <a:avLst/>
              <a:gdLst>
                <a:gd name="connsiteX0" fmla="*/ 77897 w 77762"/>
                <a:gd name="connsiteY0" fmla="*/ 6795 h 153576"/>
                <a:gd name="connsiteX1" fmla="*/ 70811 w 77762"/>
                <a:gd name="connsiteY1" fmla="*/ 64 h 153576"/>
                <a:gd name="connsiteX2" fmla="*/ 60892 w 77762"/>
                <a:gd name="connsiteY2" fmla="*/ 9807 h 153576"/>
                <a:gd name="connsiteX3" fmla="*/ 67977 w 77762"/>
                <a:gd name="connsiteY3" fmla="*/ 16538 h 153576"/>
                <a:gd name="connsiteX4" fmla="*/ 77897 w 77762"/>
                <a:gd name="connsiteY4" fmla="*/ 6795 h 153576"/>
                <a:gd name="connsiteX5" fmla="*/ 40344 w 77762"/>
                <a:gd name="connsiteY5" fmla="*/ 126185 h 153576"/>
                <a:gd name="connsiteX6" fmla="*/ 17493 w 77762"/>
                <a:gd name="connsiteY6" fmla="*/ 148681 h 153576"/>
                <a:gd name="connsiteX7" fmla="*/ 11116 w 77762"/>
                <a:gd name="connsiteY7" fmla="*/ 147618 h 153576"/>
                <a:gd name="connsiteX8" fmla="*/ 17139 w 77762"/>
                <a:gd name="connsiteY8" fmla="*/ 138584 h 153576"/>
                <a:gd name="connsiteX9" fmla="*/ 10231 w 77762"/>
                <a:gd name="connsiteY9" fmla="*/ 132030 h 153576"/>
                <a:gd name="connsiteX10" fmla="*/ 134 w 77762"/>
                <a:gd name="connsiteY10" fmla="*/ 142481 h 153576"/>
                <a:gd name="connsiteX11" fmla="*/ 17670 w 77762"/>
                <a:gd name="connsiteY11" fmla="*/ 153641 h 153576"/>
                <a:gd name="connsiteX12" fmla="*/ 54515 w 77762"/>
                <a:gd name="connsiteY12" fmla="*/ 125653 h 153576"/>
                <a:gd name="connsiteX13" fmla="*/ 70457 w 77762"/>
                <a:gd name="connsiteY13" fmla="*/ 62239 h 153576"/>
                <a:gd name="connsiteX14" fmla="*/ 71343 w 77762"/>
                <a:gd name="connsiteY14" fmla="*/ 56039 h 153576"/>
                <a:gd name="connsiteX15" fmla="*/ 52389 w 77762"/>
                <a:gd name="connsiteY15" fmla="*/ 39388 h 153576"/>
                <a:gd name="connsiteX16" fmla="*/ 21390 w 77762"/>
                <a:gd name="connsiteY16" fmla="*/ 66490 h 153576"/>
                <a:gd name="connsiteX17" fmla="*/ 24402 w 77762"/>
                <a:gd name="connsiteY17" fmla="*/ 68793 h 153576"/>
                <a:gd name="connsiteX18" fmla="*/ 27944 w 77762"/>
                <a:gd name="connsiteY18" fmla="*/ 65604 h 153576"/>
                <a:gd name="connsiteX19" fmla="*/ 51858 w 77762"/>
                <a:gd name="connsiteY19" fmla="*/ 44348 h 153576"/>
                <a:gd name="connsiteX20" fmla="*/ 57880 w 77762"/>
                <a:gd name="connsiteY20" fmla="*/ 53028 h 153576"/>
                <a:gd name="connsiteX21" fmla="*/ 57349 w 77762"/>
                <a:gd name="connsiteY21" fmla="*/ 58342 h 153576"/>
                <a:gd name="connsiteX22" fmla="*/ 40344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97" y="6795"/>
                  </a:moveTo>
                  <a:cubicBezTo>
                    <a:pt x="77897" y="3784"/>
                    <a:pt x="75594" y="64"/>
                    <a:pt x="70811" y="64"/>
                  </a:cubicBezTo>
                  <a:cubicBezTo>
                    <a:pt x="65674" y="64"/>
                    <a:pt x="60892" y="5024"/>
                    <a:pt x="60892" y="9807"/>
                  </a:cubicBezTo>
                  <a:cubicBezTo>
                    <a:pt x="60892" y="12641"/>
                    <a:pt x="63017" y="16538"/>
                    <a:pt x="67977" y="16538"/>
                  </a:cubicBezTo>
                  <a:cubicBezTo>
                    <a:pt x="72760" y="16538"/>
                    <a:pt x="77897" y="11932"/>
                    <a:pt x="77897" y="6795"/>
                  </a:cubicBezTo>
                  <a:close/>
                  <a:moveTo>
                    <a:pt x="40344" y="126185"/>
                  </a:moveTo>
                  <a:cubicBezTo>
                    <a:pt x="37333" y="138407"/>
                    <a:pt x="27944" y="148681"/>
                    <a:pt x="17493" y="148681"/>
                  </a:cubicBezTo>
                  <a:cubicBezTo>
                    <a:pt x="15191" y="148681"/>
                    <a:pt x="13065" y="148327"/>
                    <a:pt x="11116" y="147618"/>
                  </a:cubicBezTo>
                  <a:cubicBezTo>
                    <a:pt x="15722" y="145493"/>
                    <a:pt x="17139" y="141241"/>
                    <a:pt x="17139" y="138584"/>
                  </a:cubicBezTo>
                  <a:cubicBezTo>
                    <a:pt x="17139" y="134333"/>
                    <a:pt x="13773" y="132030"/>
                    <a:pt x="10231" y="132030"/>
                  </a:cubicBezTo>
                  <a:cubicBezTo>
                    <a:pt x="4740" y="132030"/>
                    <a:pt x="134" y="136813"/>
                    <a:pt x="134" y="142481"/>
                  </a:cubicBezTo>
                  <a:cubicBezTo>
                    <a:pt x="134" y="149213"/>
                    <a:pt x="7042" y="153641"/>
                    <a:pt x="17670" y="153641"/>
                  </a:cubicBezTo>
                  <a:cubicBezTo>
                    <a:pt x="28299" y="153641"/>
                    <a:pt x="49023" y="147264"/>
                    <a:pt x="54515" y="125653"/>
                  </a:cubicBezTo>
                  <a:lnTo>
                    <a:pt x="70457" y="62239"/>
                  </a:lnTo>
                  <a:cubicBezTo>
                    <a:pt x="70988" y="60290"/>
                    <a:pt x="71343" y="58696"/>
                    <a:pt x="71343" y="56039"/>
                  </a:cubicBezTo>
                  <a:cubicBezTo>
                    <a:pt x="71343" y="46297"/>
                    <a:pt x="63017" y="39388"/>
                    <a:pt x="52389" y="39388"/>
                  </a:cubicBezTo>
                  <a:cubicBezTo>
                    <a:pt x="32727" y="39388"/>
                    <a:pt x="21390" y="64010"/>
                    <a:pt x="21390" y="66490"/>
                  </a:cubicBezTo>
                  <a:cubicBezTo>
                    <a:pt x="21390" y="68793"/>
                    <a:pt x="23870" y="68793"/>
                    <a:pt x="24402" y="68793"/>
                  </a:cubicBezTo>
                  <a:cubicBezTo>
                    <a:pt x="26527" y="68793"/>
                    <a:pt x="26704" y="68262"/>
                    <a:pt x="27944" y="65604"/>
                  </a:cubicBezTo>
                  <a:cubicBezTo>
                    <a:pt x="32373" y="55331"/>
                    <a:pt x="41584" y="44348"/>
                    <a:pt x="51858" y="44348"/>
                  </a:cubicBezTo>
                  <a:cubicBezTo>
                    <a:pt x="56286" y="44348"/>
                    <a:pt x="57880" y="47359"/>
                    <a:pt x="57880" y="53028"/>
                  </a:cubicBezTo>
                  <a:cubicBezTo>
                    <a:pt x="57880" y="54976"/>
                    <a:pt x="57526" y="57456"/>
                    <a:pt x="57349" y="58342"/>
                  </a:cubicBezTo>
                  <a:lnTo>
                    <a:pt x="40344" y="126185"/>
                  </a:lnTo>
                  <a:close/>
                </a:path>
              </a:pathLst>
            </a:custGeom>
            <a:solidFill>
              <a:srgbClr val="000000"/>
            </a:solidFill>
            <a:ln w="25351"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69BD0159-7425-3B3F-1085-D3B3DB5C4E3D}"/>
                </a:ext>
              </a:extLst>
            </p:cNvPr>
            <p:cNvSpPr/>
            <p:nvPr>
              <p:custDataLst>
                <p:tags r:id="rId38"/>
              </p:custDataLst>
            </p:nvPr>
          </p:nvSpPr>
          <p:spPr>
            <a:xfrm>
              <a:off x="6065490" y="3944433"/>
              <a:ext cx="58707" cy="253051"/>
            </a:xfrm>
            <a:custGeom>
              <a:avLst/>
              <a:gdLst>
                <a:gd name="connsiteX0" fmla="*/ 58846 w 58707"/>
                <a:gd name="connsiteY0" fmla="*/ 126588 h 253051"/>
                <a:gd name="connsiteX1" fmla="*/ 42145 w 58707"/>
                <a:gd name="connsiteY1" fmla="*/ 47636 h 253051"/>
                <a:gd name="connsiteX2" fmla="*/ 2669 w 58707"/>
                <a:gd name="connsiteY2" fmla="*/ 63 h 253051"/>
                <a:gd name="connsiteX3" fmla="*/ 138 w 58707"/>
                <a:gd name="connsiteY3" fmla="*/ 2593 h 253051"/>
                <a:gd name="connsiteX4" fmla="*/ 4946 w 58707"/>
                <a:gd name="connsiteY4" fmla="*/ 8413 h 253051"/>
                <a:gd name="connsiteX5" fmla="*/ 44169 w 58707"/>
                <a:gd name="connsiteY5" fmla="*/ 126588 h 253051"/>
                <a:gd name="connsiteX6" fmla="*/ 3428 w 58707"/>
                <a:gd name="connsiteY6" fmla="*/ 246281 h 253051"/>
                <a:gd name="connsiteX7" fmla="*/ 138 w 58707"/>
                <a:gd name="connsiteY7" fmla="*/ 250583 h 253051"/>
                <a:gd name="connsiteX8" fmla="*/ 2669 w 58707"/>
                <a:gd name="connsiteY8" fmla="*/ 253114 h 253051"/>
                <a:gd name="connsiteX9" fmla="*/ 42904 w 58707"/>
                <a:gd name="connsiteY9" fmla="*/ 203769 h 253051"/>
                <a:gd name="connsiteX10" fmla="*/ 58846 w 58707"/>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46" y="126588"/>
                  </a:moveTo>
                  <a:cubicBezTo>
                    <a:pt x="58846" y="106850"/>
                    <a:pt x="56063" y="76231"/>
                    <a:pt x="42145" y="47636"/>
                  </a:cubicBezTo>
                  <a:cubicBezTo>
                    <a:pt x="26962" y="16511"/>
                    <a:pt x="5199" y="63"/>
                    <a:pt x="2669" y="63"/>
                  </a:cubicBezTo>
                  <a:cubicBezTo>
                    <a:pt x="1150" y="63"/>
                    <a:pt x="138" y="1075"/>
                    <a:pt x="138" y="2593"/>
                  </a:cubicBezTo>
                  <a:cubicBezTo>
                    <a:pt x="138" y="3352"/>
                    <a:pt x="138" y="3859"/>
                    <a:pt x="4946" y="8413"/>
                  </a:cubicBezTo>
                  <a:cubicBezTo>
                    <a:pt x="29745" y="33466"/>
                    <a:pt x="44169" y="73701"/>
                    <a:pt x="44169" y="126588"/>
                  </a:cubicBezTo>
                  <a:cubicBezTo>
                    <a:pt x="44169" y="169860"/>
                    <a:pt x="34806" y="214397"/>
                    <a:pt x="3428" y="246281"/>
                  </a:cubicBezTo>
                  <a:cubicBezTo>
                    <a:pt x="138" y="249318"/>
                    <a:pt x="138" y="249824"/>
                    <a:pt x="138" y="250583"/>
                  </a:cubicBezTo>
                  <a:cubicBezTo>
                    <a:pt x="138" y="252102"/>
                    <a:pt x="1150" y="253114"/>
                    <a:pt x="2669" y="253114"/>
                  </a:cubicBezTo>
                  <a:cubicBezTo>
                    <a:pt x="5199" y="253114"/>
                    <a:pt x="27974" y="235906"/>
                    <a:pt x="42904" y="203769"/>
                  </a:cubicBezTo>
                  <a:cubicBezTo>
                    <a:pt x="55809" y="175933"/>
                    <a:pt x="58846" y="147845"/>
                    <a:pt x="58846" y="126588"/>
                  </a:cubicBezTo>
                  <a:close/>
                </a:path>
              </a:pathLst>
            </a:custGeom>
            <a:solidFill>
              <a:srgbClr val="000000"/>
            </a:solidFill>
            <a:ln w="25351" cap="flat">
              <a:noFill/>
              <a:prstDash val="solid"/>
              <a:miter/>
            </a:ln>
          </p:spPr>
          <p:txBody>
            <a:bodyPr rtlCol="0" anchor="ctr"/>
            <a:lstStyle/>
            <a:p>
              <a:endParaRPr lang="en-CN"/>
            </a:p>
          </p:txBody>
        </p:sp>
      </p:grpSp>
      <p:grpSp>
        <p:nvGrpSpPr>
          <p:cNvPr id="18579" name="Group 18578" descr="\documentclass{article}&#10;\usepackage{amsmath, amsfonts , amssymb, bm}&#10;\pagestyle{empty}&#10;\begin{document}&#10;&#10;$\bm{W}_{ap}\bm{p}^a_j$&#10;&#10;&#10;\end{document}" title="IguanaTex Vector Display">
            <a:extLst>
              <a:ext uri="{FF2B5EF4-FFF2-40B4-BE49-F238E27FC236}">
                <a16:creationId xmlns:a16="http://schemas.microsoft.com/office/drawing/2014/main" id="{0D9AA664-BD3B-3BB4-41BD-2C8594AB116D}"/>
              </a:ext>
            </a:extLst>
          </p:cNvPr>
          <p:cNvGrpSpPr>
            <a:grpSpLocks noChangeAspect="1"/>
          </p:cNvGrpSpPr>
          <p:nvPr>
            <p:custDataLst>
              <p:tags r:id="rId9"/>
            </p:custDataLst>
          </p:nvPr>
        </p:nvGrpSpPr>
        <p:grpSpPr>
          <a:xfrm>
            <a:off x="3523231" y="5197468"/>
            <a:ext cx="740092" cy="250542"/>
            <a:chOff x="4504941" y="3831480"/>
            <a:chExt cx="740092" cy="250542"/>
          </a:xfrm>
        </p:grpSpPr>
        <p:sp>
          <p:nvSpPr>
            <p:cNvPr id="18573" name="Freeform 18572">
              <a:extLst>
                <a:ext uri="{FF2B5EF4-FFF2-40B4-BE49-F238E27FC236}">
                  <a16:creationId xmlns:a16="http://schemas.microsoft.com/office/drawing/2014/main" id="{FA78E9A6-889B-D7DD-8C86-DA8D83B21A06}"/>
                </a:ext>
              </a:extLst>
            </p:cNvPr>
            <p:cNvSpPr/>
            <p:nvPr>
              <p:custDataLst>
                <p:tags r:id="rId20"/>
              </p:custDataLst>
            </p:nvPr>
          </p:nvSpPr>
          <p:spPr>
            <a:xfrm>
              <a:off x="4504941" y="3831480"/>
              <a:ext cx="288984" cy="161722"/>
            </a:xfrm>
            <a:custGeom>
              <a:avLst/>
              <a:gdLst>
                <a:gd name="connsiteX0" fmla="*/ 259454 w 288984"/>
                <a:gd name="connsiteY0" fmla="*/ 19617 h 161722"/>
                <a:gd name="connsiteX1" fmla="*/ 281469 w 288984"/>
                <a:gd name="connsiteY1" fmla="*/ 10875 h 161722"/>
                <a:gd name="connsiteX2" fmla="*/ 289061 w 288984"/>
                <a:gd name="connsiteY2" fmla="*/ 4204 h 161722"/>
                <a:gd name="connsiteX3" fmla="*/ 284506 w 288984"/>
                <a:gd name="connsiteY3" fmla="*/ 63 h 161722"/>
                <a:gd name="connsiteX4" fmla="*/ 262997 w 288984"/>
                <a:gd name="connsiteY4" fmla="*/ 753 h 161722"/>
                <a:gd name="connsiteX5" fmla="*/ 233896 w 288984"/>
                <a:gd name="connsiteY5" fmla="*/ 63 h 161722"/>
                <a:gd name="connsiteX6" fmla="*/ 227064 w 288984"/>
                <a:gd name="connsiteY6" fmla="*/ 6734 h 161722"/>
                <a:gd name="connsiteX7" fmla="*/ 233390 w 288984"/>
                <a:gd name="connsiteY7" fmla="*/ 10875 h 161722"/>
                <a:gd name="connsiteX8" fmla="*/ 251103 w 288984"/>
                <a:gd name="connsiteY8" fmla="*/ 13405 h 161722"/>
                <a:gd name="connsiteX9" fmla="*/ 177972 w 288984"/>
                <a:gd name="connsiteY9" fmla="*/ 118537 h 161722"/>
                <a:gd name="connsiteX10" fmla="*/ 162789 w 288984"/>
                <a:gd name="connsiteY10" fmla="*/ 12025 h 161722"/>
                <a:gd name="connsiteX11" fmla="*/ 179237 w 288984"/>
                <a:gd name="connsiteY11" fmla="*/ 10875 h 161722"/>
                <a:gd name="connsiteX12" fmla="*/ 188600 w 288984"/>
                <a:gd name="connsiteY12" fmla="*/ 4204 h 161722"/>
                <a:gd name="connsiteX13" fmla="*/ 183286 w 288984"/>
                <a:gd name="connsiteY13" fmla="*/ 63 h 161722"/>
                <a:gd name="connsiteX14" fmla="*/ 146087 w 288984"/>
                <a:gd name="connsiteY14" fmla="*/ 753 h 161722"/>
                <a:gd name="connsiteX15" fmla="*/ 129892 w 288984"/>
                <a:gd name="connsiteY15" fmla="*/ 523 h 161722"/>
                <a:gd name="connsiteX16" fmla="*/ 112937 w 288984"/>
                <a:gd name="connsiteY16" fmla="*/ 63 h 161722"/>
                <a:gd name="connsiteX17" fmla="*/ 106105 w 288984"/>
                <a:gd name="connsiteY17" fmla="*/ 6734 h 161722"/>
                <a:gd name="connsiteX18" fmla="*/ 114456 w 288984"/>
                <a:gd name="connsiteY18" fmla="*/ 10875 h 161722"/>
                <a:gd name="connsiteX19" fmla="*/ 126602 w 288984"/>
                <a:gd name="connsiteY19" fmla="*/ 11335 h 161722"/>
                <a:gd name="connsiteX20" fmla="*/ 129892 w 288984"/>
                <a:gd name="connsiteY20" fmla="*/ 34340 h 161722"/>
                <a:gd name="connsiteX21" fmla="*/ 127868 w 288984"/>
                <a:gd name="connsiteY21" fmla="*/ 38020 h 161722"/>
                <a:gd name="connsiteX22" fmla="*/ 71943 w 288984"/>
                <a:gd name="connsiteY22" fmla="*/ 118537 h 161722"/>
                <a:gd name="connsiteX23" fmla="*/ 56760 w 288984"/>
                <a:gd name="connsiteY23" fmla="*/ 12025 h 161722"/>
                <a:gd name="connsiteX24" fmla="*/ 73208 w 288984"/>
                <a:gd name="connsiteY24" fmla="*/ 10875 h 161722"/>
                <a:gd name="connsiteX25" fmla="*/ 80547 w 288984"/>
                <a:gd name="connsiteY25" fmla="*/ 9495 h 161722"/>
                <a:gd name="connsiteX26" fmla="*/ 82571 w 288984"/>
                <a:gd name="connsiteY26" fmla="*/ 4204 h 161722"/>
                <a:gd name="connsiteX27" fmla="*/ 77257 w 288984"/>
                <a:gd name="connsiteY27" fmla="*/ 63 h 161722"/>
                <a:gd name="connsiteX28" fmla="*/ 39806 w 288984"/>
                <a:gd name="connsiteY28" fmla="*/ 753 h 161722"/>
                <a:gd name="connsiteX29" fmla="*/ 23610 w 288984"/>
                <a:gd name="connsiteY29" fmla="*/ 523 h 161722"/>
                <a:gd name="connsiteX30" fmla="*/ 6909 w 288984"/>
                <a:gd name="connsiteY30" fmla="*/ 63 h 161722"/>
                <a:gd name="connsiteX31" fmla="*/ 77 w 288984"/>
                <a:gd name="connsiteY31" fmla="*/ 6734 h 161722"/>
                <a:gd name="connsiteX32" fmla="*/ 8427 w 288984"/>
                <a:gd name="connsiteY32" fmla="*/ 10875 h 161722"/>
                <a:gd name="connsiteX33" fmla="*/ 20574 w 288984"/>
                <a:gd name="connsiteY33" fmla="*/ 11335 h 161722"/>
                <a:gd name="connsiteX34" fmla="*/ 41071 w 288984"/>
                <a:gd name="connsiteY34" fmla="*/ 154884 h 161722"/>
                <a:gd name="connsiteX35" fmla="*/ 48409 w 288984"/>
                <a:gd name="connsiteY35" fmla="*/ 161785 h 161722"/>
                <a:gd name="connsiteX36" fmla="*/ 59038 w 288984"/>
                <a:gd name="connsiteY36" fmla="*/ 155804 h 161722"/>
                <a:gd name="connsiteX37" fmla="*/ 132169 w 288984"/>
                <a:gd name="connsiteY37" fmla="*/ 50213 h 161722"/>
                <a:gd name="connsiteX38" fmla="*/ 147099 w 288984"/>
                <a:gd name="connsiteY38" fmla="*/ 154884 h 161722"/>
                <a:gd name="connsiteX39" fmla="*/ 154691 w 288984"/>
                <a:gd name="connsiteY39" fmla="*/ 161785 h 161722"/>
                <a:gd name="connsiteX40" fmla="*/ 165066 w 288984"/>
                <a:gd name="connsiteY40" fmla="*/ 155804 h 161722"/>
                <a:gd name="connsiteX41" fmla="*/ 259454 w 288984"/>
                <a:gd name="connsiteY41" fmla="*/ 19617 h 1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1722">
                  <a:moveTo>
                    <a:pt x="259454" y="19617"/>
                  </a:moveTo>
                  <a:cubicBezTo>
                    <a:pt x="262491" y="15246"/>
                    <a:pt x="265527" y="11105"/>
                    <a:pt x="281469" y="10875"/>
                  </a:cubicBezTo>
                  <a:cubicBezTo>
                    <a:pt x="284506" y="10875"/>
                    <a:pt x="289061" y="10875"/>
                    <a:pt x="289061" y="4204"/>
                  </a:cubicBezTo>
                  <a:cubicBezTo>
                    <a:pt x="289061" y="2133"/>
                    <a:pt x="287037" y="63"/>
                    <a:pt x="284506" y="63"/>
                  </a:cubicBezTo>
                  <a:cubicBezTo>
                    <a:pt x="277674" y="63"/>
                    <a:pt x="270082" y="753"/>
                    <a:pt x="262997" y="753"/>
                  </a:cubicBezTo>
                  <a:cubicBezTo>
                    <a:pt x="253381" y="753"/>
                    <a:pt x="243259" y="63"/>
                    <a:pt x="233896" y="63"/>
                  </a:cubicBezTo>
                  <a:cubicBezTo>
                    <a:pt x="231871" y="63"/>
                    <a:pt x="227064" y="63"/>
                    <a:pt x="227064" y="6734"/>
                  </a:cubicBezTo>
                  <a:cubicBezTo>
                    <a:pt x="227064" y="10875"/>
                    <a:pt x="231618" y="10875"/>
                    <a:pt x="233390" y="10875"/>
                  </a:cubicBezTo>
                  <a:cubicBezTo>
                    <a:pt x="234402" y="10875"/>
                    <a:pt x="244524" y="10875"/>
                    <a:pt x="251103" y="13405"/>
                  </a:cubicBezTo>
                  <a:lnTo>
                    <a:pt x="177972" y="118537"/>
                  </a:lnTo>
                  <a:lnTo>
                    <a:pt x="162789" y="12025"/>
                  </a:lnTo>
                  <a:cubicBezTo>
                    <a:pt x="167596" y="11105"/>
                    <a:pt x="175441" y="10875"/>
                    <a:pt x="179237" y="10875"/>
                  </a:cubicBezTo>
                  <a:cubicBezTo>
                    <a:pt x="184551" y="10875"/>
                    <a:pt x="188600" y="10875"/>
                    <a:pt x="188600" y="4204"/>
                  </a:cubicBezTo>
                  <a:cubicBezTo>
                    <a:pt x="188600" y="3974"/>
                    <a:pt x="188600" y="63"/>
                    <a:pt x="183286" y="63"/>
                  </a:cubicBezTo>
                  <a:cubicBezTo>
                    <a:pt x="174935" y="63"/>
                    <a:pt x="154438" y="753"/>
                    <a:pt x="146087" y="753"/>
                  </a:cubicBezTo>
                  <a:cubicBezTo>
                    <a:pt x="140773" y="753"/>
                    <a:pt x="135206" y="523"/>
                    <a:pt x="129892" y="523"/>
                  </a:cubicBezTo>
                  <a:cubicBezTo>
                    <a:pt x="122553" y="523"/>
                    <a:pt x="113444" y="63"/>
                    <a:pt x="112937" y="63"/>
                  </a:cubicBezTo>
                  <a:cubicBezTo>
                    <a:pt x="111166" y="63"/>
                    <a:pt x="106105" y="63"/>
                    <a:pt x="106105" y="6734"/>
                  </a:cubicBezTo>
                  <a:cubicBezTo>
                    <a:pt x="106105" y="10875"/>
                    <a:pt x="110407" y="10875"/>
                    <a:pt x="114456" y="10875"/>
                  </a:cubicBezTo>
                  <a:cubicBezTo>
                    <a:pt x="118252" y="10875"/>
                    <a:pt x="123313" y="11105"/>
                    <a:pt x="126602" y="11335"/>
                  </a:cubicBezTo>
                  <a:lnTo>
                    <a:pt x="129892" y="34340"/>
                  </a:lnTo>
                  <a:cubicBezTo>
                    <a:pt x="129892" y="35030"/>
                    <a:pt x="129892" y="35490"/>
                    <a:pt x="127868" y="38020"/>
                  </a:cubicBezTo>
                  <a:lnTo>
                    <a:pt x="71943" y="118537"/>
                  </a:lnTo>
                  <a:lnTo>
                    <a:pt x="56760" y="12025"/>
                  </a:lnTo>
                  <a:cubicBezTo>
                    <a:pt x="61568" y="11105"/>
                    <a:pt x="69413" y="10875"/>
                    <a:pt x="73208" y="10875"/>
                  </a:cubicBezTo>
                  <a:cubicBezTo>
                    <a:pt x="79029" y="10875"/>
                    <a:pt x="79282" y="10645"/>
                    <a:pt x="80547" y="9495"/>
                  </a:cubicBezTo>
                  <a:cubicBezTo>
                    <a:pt x="82065" y="8344"/>
                    <a:pt x="82571" y="4434"/>
                    <a:pt x="82571" y="4204"/>
                  </a:cubicBezTo>
                  <a:cubicBezTo>
                    <a:pt x="82571" y="3974"/>
                    <a:pt x="82571" y="63"/>
                    <a:pt x="77257" y="63"/>
                  </a:cubicBezTo>
                  <a:cubicBezTo>
                    <a:pt x="68907" y="63"/>
                    <a:pt x="48156" y="753"/>
                    <a:pt x="39806" y="753"/>
                  </a:cubicBezTo>
                  <a:cubicBezTo>
                    <a:pt x="34492" y="753"/>
                    <a:pt x="28925" y="523"/>
                    <a:pt x="23610" y="523"/>
                  </a:cubicBezTo>
                  <a:cubicBezTo>
                    <a:pt x="16778" y="523"/>
                    <a:pt x="7162" y="63"/>
                    <a:pt x="6909" y="63"/>
                  </a:cubicBezTo>
                  <a:cubicBezTo>
                    <a:pt x="4885" y="63"/>
                    <a:pt x="77" y="63"/>
                    <a:pt x="77" y="6734"/>
                  </a:cubicBezTo>
                  <a:cubicBezTo>
                    <a:pt x="77" y="10875"/>
                    <a:pt x="4126" y="10875"/>
                    <a:pt x="8427" y="10875"/>
                  </a:cubicBezTo>
                  <a:cubicBezTo>
                    <a:pt x="12223" y="10875"/>
                    <a:pt x="17284" y="11105"/>
                    <a:pt x="20574" y="11335"/>
                  </a:cubicBezTo>
                  <a:lnTo>
                    <a:pt x="41071" y="154884"/>
                  </a:lnTo>
                  <a:cubicBezTo>
                    <a:pt x="41830" y="159485"/>
                    <a:pt x="42336" y="161785"/>
                    <a:pt x="48409" y="161785"/>
                  </a:cubicBezTo>
                  <a:cubicBezTo>
                    <a:pt x="53724" y="161785"/>
                    <a:pt x="56001" y="160175"/>
                    <a:pt x="59038" y="155804"/>
                  </a:cubicBezTo>
                  <a:lnTo>
                    <a:pt x="132169" y="50213"/>
                  </a:lnTo>
                  <a:lnTo>
                    <a:pt x="147099" y="154884"/>
                  </a:lnTo>
                  <a:cubicBezTo>
                    <a:pt x="147859" y="160175"/>
                    <a:pt x="148618" y="161785"/>
                    <a:pt x="154691" y="161785"/>
                  </a:cubicBezTo>
                  <a:cubicBezTo>
                    <a:pt x="160258" y="161785"/>
                    <a:pt x="162282" y="159945"/>
                    <a:pt x="165066" y="155804"/>
                  </a:cubicBezTo>
                  <a:lnTo>
                    <a:pt x="259454" y="19617"/>
                  </a:lnTo>
                  <a:close/>
                </a:path>
              </a:pathLst>
            </a:custGeom>
            <a:solidFill>
              <a:srgbClr val="000000"/>
            </a:solidFill>
            <a:ln w="25400"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3CF01331-73B1-9083-FBCB-C4E6108FF8B9}"/>
                </a:ext>
              </a:extLst>
            </p:cNvPr>
            <p:cNvSpPr/>
            <p:nvPr>
              <p:custDataLst>
                <p:tags r:id="rId21"/>
              </p:custDataLst>
            </p:nvPr>
          </p:nvSpPr>
          <p:spPr>
            <a:xfrm>
              <a:off x="4775896" y="3952783"/>
              <a:ext cx="90339" cy="72625"/>
            </a:xfrm>
            <a:custGeom>
              <a:avLst/>
              <a:gdLst>
                <a:gd name="connsiteX0" fmla="*/ 64034 w 90339"/>
                <a:gd name="connsiteY0" fmla="*/ 9565 h 72625"/>
                <a:gd name="connsiteX1" fmla="*/ 45789 w 90339"/>
                <a:gd name="connsiteY1" fmla="*/ 64 h 72625"/>
                <a:gd name="connsiteX2" fmla="*/ 88 w 90339"/>
                <a:gd name="connsiteY2" fmla="*/ 45959 h 72625"/>
                <a:gd name="connsiteX3" fmla="*/ 26835 w 90339"/>
                <a:gd name="connsiteY3" fmla="*/ 72690 h 72625"/>
                <a:gd name="connsiteX4" fmla="*/ 51988 w 90339"/>
                <a:gd name="connsiteY4" fmla="*/ 61418 h 72625"/>
                <a:gd name="connsiteX5" fmla="*/ 70233 w 90339"/>
                <a:gd name="connsiteY5" fmla="*/ 72690 h 72625"/>
                <a:gd name="connsiteX6" fmla="*/ 84227 w 90339"/>
                <a:gd name="connsiteY6" fmla="*/ 64155 h 72625"/>
                <a:gd name="connsiteX7" fmla="*/ 90427 w 90339"/>
                <a:gd name="connsiteY7" fmla="*/ 48052 h 72625"/>
                <a:gd name="connsiteX8" fmla="*/ 87593 w 90339"/>
                <a:gd name="connsiteY8" fmla="*/ 45959 h 72625"/>
                <a:gd name="connsiteX9" fmla="*/ 83696 w 90339"/>
                <a:gd name="connsiteY9" fmla="*/ 50951 h 72625"/>
                <a:gd name="connsiteX10" fmla="*/ 70765 w 90339"/>
                <a:gd name="connsiteY10" fmla="*/ 68181 h 72625"/>
                <a:gd name="connsiteX11" fmla="*/ 64919 w 90339"/>
                <a:gd name="connsiteY11" fmla="*/ 60290 h 72625"/>
                <a:gd name="connsiteX12" fmla="*/ 67576 w 90339"/>
                <a:gd name="connsiteY12" fmla="*/ 47569 h 72625"/>
                <a:gd name="connsiteX13" fmla="*/ 71473 w 90339"/>
                <a:gd name="connsiteY13" fmla="*/ 33076 h 72625"/>
                <a:gd name="connsiteX14" fmla="*/ 75016 w 90339"/>
                <a:gd name="connsiteY14" fmla="*/ 20837 h 72625"/>
                <a:gd name="connsiteX15" fmla="*/ 78204 w 90339"/>
                <a:gd name="connsiteY15" fmla="*/ 8277 h 72625"/>
                <a:gd name="connsiteX16" fmla="*/ 72182 w 90339"/>
                <a:gd name="connsiteY16" fmla="*/ 3124 h 72625"/>
                <a:gd name="connsiteX17" fmla="*/ 64034 w 90339"/>
                <a:gd name="connsiteY17" fmla="*/ 9565 h 72625"/>
                <a:gd name="connsiteX18" fmla="*/ 52697 w 90339"/>
                <a:gd name="connsiteY18" fmla="*/ 50951 h 72625"/>
                <a:gd name="connsiteX19" fmla="*/ 43663 w 90339"/>
                <a:gd name="connsiteY19" fmla="*/ 61740 h 72625"/>
                <a:gd name="connsiteX20" fmla="*/ 27366 w 90339"/>
                <a:gd name="connsiteY20" fmla="*/ 68181 h 72625"/>
                <a:gd name="connsiteX21" fmla="*/ 14436 w 90339"/>
                <a:gd name="connsiteY21" fmla="*/ 52561 h 72625"/>
                <a:gd name="connsiteX22" fmla="*/ 23647 w 90339"/>
                <a:gd name="connsiteY22" fmla="*/ 19871 h 72625"/>
                <a:gd name="connsiteX23" fmla="*/ 45789 w 90339"/>
                <a:gd name="connsiteY23" fmla="*/ 4573 h 72625"/>
                <a:gd name="connsiteX24" fmla="*/ 61554 w 90339"/>
                <a:gd name="connsiteY24" fmla="*/ 18583 h 72625"/>
                <a:gd name="connsiteX25" fmla="*/ 61022 w 90339"/>
                <a:gd name="connsiteY25" fmla="*/ 20837 h 72625"/>
                <a:gd name="connsiteX26" fmla="*/ 52697 w 90339"/>
                <a:gd name="connsiteY26" fmla="*/ 50951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2625">
                  <a:moveTo>
                    <a:pt x="64034" y="9565"/>
                  </a:moveTo>
                  <a:cubicBezTo>
                    <a:pt x="60314" y="4251"/>
                    <a:pt x="54291" y="64"/>
                    <a:pt x="45789" y="64"/>
                  </a:cubicBezTo>
                  <a:cubicBezTo>
                    <a:pt x="23115" y="64"/>
                    <a:pt x="88" y="22770"/>
                    <a:pt x="88" y="45959"/>
                  </a:cubicBezTo>
                  <a:cubicBezTo>
                    <a:pt x="88" y="61579"/>
                    <a:pt x="11601" y="72690"/>
                    <a:pt x="26835" y="72690"/>
                  </a:cubicBezTo>
                  <a:cubicBezTo>
                    <a:pt x="36400" y="72690"/>
                    <a:pt x="44903" y="67698"/>
                    <a:pt x="51988" y="61418"/>
                  </a:cubicBezTo>
                  <a:cubicBezTo>
                    <a:pt x="55354" y="71080"/>
                    <a:pt x="65628" y="72690"/>
                    <a:pt x="70233" y="72690"/>
                  </a:cubicBezTo>
                  <a:cubicBezTo>
                    <a:pt x="76610" y="72690"/>
                    <a:pt x="81039" y="69147"/>
                    <a:pt x="84227" y="64155"/>
                  </a:cubicBezTo>
                  <a:cubicBezTo>
                    <a:pt x="88124" y="57875"/>
                    <a:pt x="90427" y="48696"/>
                    <a:pt x="90427" y="48052"/>
                  </a:cubicBezTo>
                  <a:cubicBezTo>
                    <a:pt x="90427" y="45959"/>
                    <a:pt x="88124" y="45959"/>
                    <a:pt x="87593" y="45959"/>
                  </a:cubicBezTo>
                  <a:cubicBezTo>
                    <a:pt x="85113" y="45959"/>
                    <a:pt x="84936" y="46603"/>
                    <a:pt x="83696" y="50951"/>
                  </a:cubicBezTo>
                  <a:cubicBezTo>
                    <a:pt x="81570" y="58680"/>
                    <a:pt x="78204" y="68181"/>
                    <a:pt x="70765" y="68181"/>
                  </a:cubicBezTo>
                  <a:cubicBezTo>
                    <a:pt x="66159" y="68181"/>
                    <a:pt x="64919" y="64638"/>
                    <a:pt x="64919" y="60290"/>
                  </a:cubicBezTo>
                  <a:cubicBezTo>
                    <a:pt x="64919" y="57553"/>
                    <a:pt x="66336" y="51756"/>
                    <a:pt x="67576" y="47569"/>
                  </a:cubicBezTo>
                  <a:cubicBezTo>
                    <a:pt x="68816" y="43221"/>
                    <a:pt x="70588" y="36619"/>
                    <a:pt x="71473" y="33076"/>
                  </a:cubicBezTo>
                  <a:lnTo>
                    <a:pt x="75016" y="20837"/>
                  </a:lnTo>
                  <a:cubicBezTo>
                    <a:pt x="76079" y="16651"/>
                    <a:pt x="78204" y="9082"/>
                    <a:pt x="78204" y="8277"/>
                  </a:cubicBezTo>
                  <a:cubicBezTo>
                    <a:pt x="78204" y="4734"/>
                    <a:pt x="75016" y="3124"/>
                    <a:pt x="72182" y="3124"/>
                  </a:cubicBezTo>
                  <a:cubicBezTo>
                    <a:pt x="69171" y="3124"/>
                    <a:pt x="65096" y="5056"/>
                    <a:pt x="64034" y="9565"/>
                  </a:cubicBezTo>
                  <a:close/>
                  <a:moveTo>
                    <a:pt x="52697" y="50951"/>
                  </a:moveTo>
                  <a:cubicBezTo>
                    <a:pt x="51457" y="55459"/>
                    <a:pt x="47560" y="58680"/>
                    <a:pt x="43663" y="61740"/>
                  </a:cubicBezTo>
                  <a:cubicBezTo>
                    <a:pt x="42069" y="63028"/>
                    <a:pt x="34983" y="68181"/>
                    <a:pt x="27366" y="68181"/>
                  </a:cubicBezTo>
                  <a:cubicBezTo>
                    <a:pt x="20812" y="68181"/>
                    <a:pt x="14436" y="63994"/>
                    <a:pt x="14436" y="52561"/>
                  </a:cubicBezTo>
                  <a:cubicBezTo>
                    <a:pt x="14436" y="44026"/>
                    <a:pt x="19573" y="26313"/>
                    <a:pt x="23647" y="19871"/>
                  </a:cubicBezTo>
                  <a:cubicBezTo>
                    <a:pt x="31795" y="6989"/>
                    <a:pt x="40829" y="4573"/>
                    <a:pt x="45789" y="4573"/>
                  </a:cubicBezTo>
                  <a:cubicBezTo>
                    <a:pt x="58188" y="4573"/>
                    <a:pt x="61554" y="16812"/>
                    <a:pt x="61554" y="18583"/>
                  </a:cubicBezTo>
                  <a:cubicBezTo>
                    <a:pt x="61554" y="19227"/>
                    <a:pt x="61199" y="20354"/>
                    <a:pt x="61022" y="20837"/>
                  </a:cubicBezTo>
                  <a:lnTo>
                    <a:pt x="52697" y="50951"/>
                  </a:lnTo>
                  <a:close/>
                </a:path>
              </a:pathLst>
            </a:custGeom>
            <a:solidFill>
              <a:srgbClr val="000000"/>
            </a:solidFill>
            <a:ln w="25400"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BA3A1045-F16C-D213-E758-5A1FDA531BBA}"/>
                </a:ext>
              </a:extLst>
            </p:cNvPr>
            <p:cNvSpPr/>
            <p:nvPr>
              <p:custDataLst>
                <p:tags r:id="rId22"/>
              </p:custDataLst>
            </p:nvPr>
          </p:nvSpPr>
          <p:spPr>
            <a:xfrm>
              <a:off x="4874678" y="3952783"/>
              <a:ext cx="98841" cy="102255"/>
            </a:xfrm>
            <a:custGeom>
              <a:avLst/>
              <a:gdLst>
                <a:gd name="connsiteX0" fmla="*/ 13554 w 98841"/>
                <a:gd name="connsiteY0" fmla="*/ 90726 h 102255"/>
                <a:gd name="connsiteX1" fmla="*/ 4875 w 98841"/>
                <a:gd name="connsiteY1" fmla="*/ 96523 h 102255"/>
                <a:gd name="connsiteX2" fmla="*/ 92 w 98841"/>
                <a:gd name="connsiteY2" fmla="*/ 99904 h 102255"/>
                <a:gd name="connsiteX3" fmla="*/ 2572 w 98841"/>
                <a:gd name="connsiteY3" fmla="*/ 102320 h 102255"/>
                <a:gd name="connsiteX4" fmla="*/ 17806 w 98841"/>
                <a:gd name="connsiteY4" fmla="*/ 101676 h 102255"/>
                <a:gd name="connsiteX5" fmla="*/ 36405 w 98841"/>
                <a:gd name="connsiteY5" fmla="*/ 102320 h 102255"/>
                <a:gd name="connsiteX6" fmla="*/ 39947 w 98841"/>
                <a:gd name="connsiteY6" fmla="*/ 98777 h 102255"/>
                <a:gd name="connsiteX7" fmla="*/ 35342 w 98841"/>
                <a:gd name="connsiteY7" fmla="*/ 96523 h 102255"/>
                <a:gd name="connsiteX8" fmla="*/ 26662 w 98841"/>
                <a:gd name="connsiteY8" fmla="*/ 94590 h 102255"/>
                <a:gd name="connsiteX9" fmla="*/ 28611 w 98841"/>
                <a:gd name="connsiteY9" fmla="*/ 87183 h 102255"/>
                <a:gd name="connsiteX10" fmla="*/ 35165 w 98841"/>
                <a:gd name="connsiteY10" fmla="*/ 63189 h 102255"/>
                <a:gd name="connsiteX11" fmla="*/ 53410 w 98841"/>
                <a:gd name="connsiteY11" fmla="*/ 72690 h 102255"/>
                <a:gd name="connsiteX12" fmla="*/ 98934 w 98841"/>
                <a:gd name="connsiteY12" fmla="*/ 26957 h 102255"/>
                <a:gd name="connsiteX13" fmla="*/ 72363 w 98841"/>
                <a:gd name="connsiteY13" fmla="*/ 64 h 102255"/>
                <a:gd name="connsiteX14" fmla="*/ 47210 w 98841"/>
                <a:gd name="connsiteY14" fmla="*/ 11337 h 102255"/>
                <a:gd name="connsiteX15" fmla="*/ 28965 w 98841"/>
                <a:gd name="connsiteY15" fmla="*/ 64 h 102255"/>
                <a:gd name="connsiteX16" fmla="*/ 14971 w 98841"/>
                <a:gd name="connsiteY16" fmla="*/ 8599 h 102255"/>
                <a:gd name="connsiteX17" fmla="*/ 8594 w 98841"/>
                <a:gd name="connsiteY17" fmla="*/ 24702 h 102255"/>
                <a:gd name="connsiteX18" fmla="*/ 11606 w 98841"/>
                <a:gd name="connsiteY18" fmla="*/ 26796 h 102255"/>
                <a:gd name="connsiteX19" fmla="*/ 15503 w 98841"/>
                <a:gd name="connsiteY19" fmla="*/ 21965 h 102255"/>
                <a:gd name="connsiteX20" fmla="*/ 28434 w 98841"/>
                <a:gd name="connsiteY20" fmla="*/ 4573 h 102255"/>
                <a:gd name="connsiteX21" fmla="*/ 34279 w 98841"/>
                <a:gd name="connsiteY21" fmla="*/ 12464 h 102255"/>
                <a:gd name="connsiteX22" fmla="*/ 33748 w 98841"/>
                <a:gd name="connsiteY22" fmla="*/ 17295 h 102255"/>
                <a:gd name="connsiteX23" fmla="*/ 13554 w 98841"/>
                <a:gd name="connsiteY23" fmla="*/ 90726 h 102255"/>
                <a:gd name="connsiteX24" fmla="*/ 47033 w 98841"/>
                <a:gd name="connsiteY24" fmla="*/ 19388 h 102255"/>
                <a:gd name="connsiteX25" fmla="*/ 71832 w 98841"/>
                <a:gd name="connsiteY25" fmla="*/ 4573 h 102255"/>
                <a:gd name="connsiteX26" fmla="*/ 84763 w 98841"/>
                <a:gd name="connsiteY26" fmla="*/ 20193 h 102255"/>
                <a:gd name="connsiteX27" fmla="*/ 75552 w 98841"/>
                <a:gd name="connsiteY27" fmla="*/ 52561 h 102255"/>
                <a:gd name="connsiteX28" fmla="*/ 53410 w 98841"/>
                <a:gd name="connsiteY28" fmla="*/ 68181 h 102255"/>
                <a:gd name="connsiteX29" fmla="*/ 37645 w 98841"/>
                <a:gd name="connsiteY29" fmla="*/ 54171 h 102255"/>
                <a:gd name="connsiteX30" fmla="*/ 38176 w 98841"/>
                <a:gd name="connsiteY30" fmla="*/ 51756 h 102255"/>
                <a:gd name="connsiteX31" fmla="*/ 47033 w 98841"/>
                <a:gd name="connsiteY31" fmla="*/ 19388 h 10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02255">
                  <a:moveTo>
                    <a:pt x="13554" y="90726"/>
                  </a:moveTo>
                  <a:cubicBezTo>
                    <a:pt x="12314" y="95234"/>
                    <a:pt x="11960" y="96523"/>
                    <a:pt x="4875" y="96523"/>
                  </a:cubicBezTo>
                  <a:cubicBezTo>
                    <a:pt x="2572" y="96523"/>
                    <a:pt x="92" y="96523"/>
                    <a:pt x="92" y="99904"/>
                  </a:cubicBezTo>
                  <a:cubicBezTo>
                    <a:pt x="92" y="101676"/>
                    <a:pt x="1686" y="102320"/>
                    <a:pt x="2572" y="102320"/>
                  </a:cubicBezTo>
                  <a:cubicBezTo>
                    <a:pt x="7177" y="102320"/>
                    <a:pt x="13023" y="101676"/>
                    <a:pt x="17806" y="101676"/>
                  </a:cubicBezTo>
                  <a:cubicBezTo>
                    <a:pt x="23828" y="101676"/>
                    <a:pt x="30559" y="102320"/>
                    <a:pt x="36405" y="102320"/>
                  </a:cubicBezTo>
                  <a:cubicBezTo>
                    <a:pt x="37999" y="102320"/>
                    <a:pt x="39947" y="101837"/>
                    <a:pt x="39947" y="98777"/>
                  </a:cubicBezTo>
                  <a:cubicBezTo>
                    <a:pt x="39947" y="96523"/>
                    <a:pt x="37468" y="96523"/>
                    <a:pt x="35342" y="96523"/>
                  </a:cubicBezTo>
                  <a:cubicBezTo>
                    <a:pt x="31445" y="96523"/>
                    <a:pt x="26662" y="96523"/>
                    <a:pt x="26662" y="94590"/>
                  </a:cubicBezTo>
                  <a:cubicBezTo>
                    <a:pt x="26662" y="93785"/>
                    <a:pt x="27902" y="89598"/>
                    <a:pt x="28611" y="87183"/>
                  </a:cubicBezTo>
                  <a:cubicBezTo>
                    <a:pt x="30736" y="78648"/>
                    <a:pt x="33216" y="69952"/>
                    <a:pt x="35165" y="63189"/>
                  </a:cubicBezTo>
                  <a:cubicBezTo>
                    <a:pt x="37290" y="66410"/>
                    <a:pt x="42782" y="72690"/>
                    <a:pt x="53410" y="72690"/>
                  </a:cubicBezTo>
                  <a:cubicBezTo>
                    <a:pt x="75020" y="72690"/>
                    <a:pt x="98934" y="50951"/>
                    <a:pt x="98934" y="26957"/>
                  </a:cubicBezTo>
                  <a:cubicBezTo>
                    <a:pt x="98934" y="8116"/>
                    <a:pt x="84586" y="64"/>
                    <a:pt x="72363" y="64"/>
                  </a:cubicBezTo>
                  <a:cubicBezTo>
                    <a:pt x="61381" y="64"/>
                    <a:pt x="51993" y="6828"/>
                    <a:pt x="47210" y="11337"/>
                  </a:cubicBezTo>
                  <a:cubicBezTo>
                    <a:pt x="44199" y="2158"/>
                    <a:pt x="34279" y="64"/>
                    <a:pt x="28965" y="64"/>
                  </a:cubicBezTo>
                  <a:cubicBezTo>
                    <a:pt x="22057" y="64"/>
                    <a:pt x="17806" y="4251"/>
                    <a:pt x="14971" y="8599"/>
                  </a:cubicBezTo>
                  <a:cubicBezTo>
                    <a:pt x="11429" y="14074"/>
                    <a:pt x="8594" y="23736"/>
                    <a:pt x="8594" y="24702"/>
                  </a:cubicBezTo>
                  <a:cubicBezTo>
                    <a:pt x="8594" y="26796"/>
                    <a:pt x="11074" y="26796"/>
                    <a:pt x="11606" y="26796"/>
                  </a:cubicBezTo>
                  <a:cubicBezTo>
                    <a:pt x="14086" y="26796"/>
                    <a:pt x="14263" y="26313"/>
                    <a:pt x="15503" y="21965"/>
                  </a:cubicBezTo>
                  <a:cubicBezTo>
                    <a:pt x="18160" y="12625"/>
                    <a:pt x="21525" y="4573"/>
                    <a:pt x="28434" y="4573"/>
                  </a:cubicBezTo>
                  <a:cubicBezTo>
                    <a:pt x="33039" y="4573"/>
                    <a:pt x="34279" y="8116"/>
                    <a:pt x="34279" y="12464"/>
                  </a:cubicBezTo>
                  <a:cubicBezTo>
                    <a:pt x="34279" y="14235"/>
                    <a:pt x="33925" y="16329"/>
                    <a:pt x="33748" y="17295"/>
                  </a:cubicBezTo>
                  <a:lnTo>
                    <a:pt x="13554" y="90726"/>
                  </a:lnTo>
                  <a:close/>
                  <a:moveTo>
                    <a:pt x="47033" y="19388"/>
                  </a:moveTo>
                  <a:cubicBezTo>
                    <a:pt x="57307" y="6989"/>
                    <a:pt x="66164" y="4573"/>
                    <a:pt x="71832" y="4573"/>
                  </a:cubicBezTo>
                  <a:cubicBezTo>
                    <a:pt x="78740" y="4573"/>
                    <a:pt x="84763" y="9243"/>
                    <a:pt x="84763" y="20193"/>
                  </a:cubicBezTo>
                  <a:cubicBezTo>
                    <a:pt x="84763" y="26796"/>
                    <a:pt x="80866" y="43221"/>
                    <a:pt x="75552" y="52561"/>
                  </a:cubicBezTo>
                  <a:cubicBezTo>
                    <a:pt x="71123" y="60451"/>
                    <a:pt x="62444" y="68181"/>
                    <a:pt x="53410" y="68181"/>
                  </a:cubicBezTo>
                  <a:cubicBezTo>
                    <a:pt x="40833" y="68181"/>
                    <a:pt x="37645" y="55781"/>
                    <a:pt x="37645" y="54171"/>
                  </a:cubicBezTo>
                  <a:cubicBezTo>
                    <a:pt x="37645" y="53527"/>
                    <a:pt x="37999" y="52400"/>
                    <a:pt x="38176" y="51756"/>
                  </a:cubicBezTo>
                  <a:lnTo>
                    <a:pt x="47033" y="19388"/>
                  </a:lnTo>
                  <a:close/>
                </a:path>
              </a:pathLst>
            </a:custGeom>
            <a:solidFill>
              <a:srgbClr val="000000"/>
            </a:solidFill>
            <a:ln w="25400"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270EE9E7-FD8A-8E7C-60C6-441E9EFDEE89}"/>
                </a:ext>
              </a:extLst>
            </p:cNvPr>
            <p:cNvSpPr/>
            <p:nvPr>
              <p:custDataLst>
                <p:tags r:id="rId23"/>
              </p:custDataLst>
            </p:nvPr>
          </p:nvSpPr>
          <p:spPr>
            <a:xfrm>
              <a:off x="4988028" y="3885311"/>
              <a:ext cx="152083" cy="148609"/>
            </a:xfrm>
            <a:custGeom>
              <a:avLst/>
              <a:gdLst>
                <a:gd name="connsiteX0" fmla="*/ 17051 w 152083"/>
                <a:gd name="connsiteY0" fmla="*/ 133720 h 148609"/>
                <a:gd name="connsiteX1" fmla="*/ 15533 w 152083"/>
                <a:gd name="connsiteY1" fmla="*/ 137400 h 148609"/>
                <a:gd name="connsiteX2" fmla="*/ 8953 w 152083"/>
                <a:gd name="connsiteY2" fmla="*/ 137861 h 148609"/>
                <a:gd name="connsiteX3" fmla="*/ 97 w 152083"/>
                <a:gd name="connsiteY3" fmla="*/ 144302 h 148609"/>
                <a:gd name="connsiteX4" fmla="*/ 4905 w 152083"/>
                <a:gd name="connsiteY4" fmla="*/ 148673 h 148609"/>
                <a:gd name="connsiteX5" fmla="*/ 28185 w 152083"/>
                <a:gd name="connsiteY5" fmla="*/ 147983 h 148609"/>
                <a:gd name="connsiteX6" fmla="*/ 55262 w 152083"/>
                <a:gd name="connsiteY6" fmla="*/ 148673 h 148609"/>
                <a:gd name="connsiteX7" fmla="*/ 61841 w 152083"/>
                <a:gd name="connsiteY7" fmla="*/ 142001 h 148609"/>
                <a:gd name="connsiteX8" fmla="*/ 55262 w 152083"/>
                <a:gd name="connsiteY8" fmla="*/ 137861 h 148609"/>
                <a:gd name="connsiteX9" fmla="*/ 44380 w 152083"/>
                <a:gd name="connsiteY9" fmla="*/ 137631 h 148609"/>
                <a:gd name="connsiteX10" fmla="*/ 55262 w 152083"/>
                <a:gd name="connsiteY10" fmla="*/ 97602 h 148609"/>
                <a:gd name="connsiteX11" fmla="*/ 80820 w 152083"/>
                <a:gd name="connsiteY11" fmla="*/ 105884 h 148609"/>
                <a:gd name="connsiteX12" fmla="*/ 152180 w 152083"/>
                <a:gd name="connsiteY12" fmla="*/ 38020 h 148609"/>
                <a:gd name="connsiteX13" fmla="*/ 107896 w 152083"/>
                <a:gd name="connsiteY13" fmla="*/ 63 h 148609"/>
                <a:gd name="connsiteX14" fmla="*/ 72722 w 152083"/>
                <a:gd name="connsiteY14" fmla="*/ 12485 h 148609"/>
                <a:gd name="connsiteX15" fmla="*/ 43621 w 152083"/>
                <a:gd name="connsiteY15" fmla="*/ 63 h 148609"/>
                <a:gd name="connsiteX16" fmla="*/ 21606 w 152083"/>
                <a:gd name="connsiteY16" fmla="*/ 13175 h 148609"/>
                <a:gd name="connsiteX17" fmla="*/ 11990 w 152083"/>
                <a:gd name="connsiteY17" fmla="*/ 35950 h 148609"/>
                <a:gd name="connsiteX18" fmla="*/ 18063 w 152083"/>
                <a:gd name="connsiteY18" fmla="*/ 39171 h 148609"/>
                <a:gd name="connsiteX19" fmla="*/ 23124 w 152083"/>
                <a:gd name="connsiteY19" fmla="*/ 38020 h 148609"/>
                <a:gd name="connsiteX20" fmla="*/ 25149 w 152083"/>
                <a:gd name="connsiteY20" fmla="*/ 31349 h 148609"/>
                <a:gd name="connsiteX21" fmla="*/ 42356 w 152083"/>
                <a:gd name="connsiteY21" fmla="*/ 8344 h 148609"/>
                <a:gd name="connsiteX22" fmla="*/ 48176 w 152083"/>
                <a:gd name="connsiteY22" fmla="*/ 16856 h 148609"/>
                <a:gd name="connsiteX23" fmla="*/ 46658 w 152083"/>
                <a:gd name="connsiteY23" fmla="*/ 26748 h 148609"/>
                <a:gd name="connsiteX24" fmla="*/ 17051 w 152083"/>
                <a:gd name="connsiteY24" fmla="*/ 133720 h 148609"/>
                <a:gd name="connsiteX25" fmla="*/ 75253 w 152083"/>
                <a:gd name="connsiteY25" fmla="*/ 23297 h 148609"/>
                <a:gd name="connsiteX26" fmla="*/ 106631 w 152083"/>
                <a:gd name="connsiteY26" fmla="*/ 8344 h 148609"/>
                <a:gd name="connsiteX27" fmla="*/ 123585 w 152083"/>
                <a:gd name="connsiteY27" fmla="*/ 25828 h 148609"/>
                <a:gd name="connsiteX28" fmla="*/ 110933 w 152083"/>
                <a:gd name="connsiteY28" fmla="*/ 75058 h 148609"/>
                <a:gd name="connsiteX29" fmla="*/ 80314 w 152083"/>
                <a:gd name="connsiteY29" fmla="*/ 97602 h 148609"/>
                <a:gd name="connsiteX30" fmla="*/ 59310 w 152083"/>
                <a:gd name="connsiteY30" fmla="*/ 84260 h 148609"/>
                <a:gd name="connsiteX31" fmla="*/ 59817 w 152083"/>
                <a:gd name="connsiteY31" fmla="*/ 81039 h 148609"/>
                <a:gd name="connsiteX32" fmla="*/ 75253 w 152083"/>
                <a:gd name="connsiteY32" fmla="*/ 23297 h 1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48609">
                  <a:moveTo>
                    <a:pt x="17051" y="133720"/>
                  </a:moveTo>
                  <a:cubicBezTo>
                    <a:pt x="16039" y="136940"/>
                    <a:pt x="15786" y="137170"/>
                    <a:pt x="15533" y="137400"/>
                  </a:cubicBezTo>
                  <a:cubicBezTo>
                    <a:pt x="14014" y="137861"/>
                    <a:pt x="11231" y="137861"/>
                    <a:pt x="8953" y="137861"/>
                  </a:cubicBezTo>
                  <a:cubicBezTo>
                    <a:pt x="4651" y="137861"/>
                    <a:pt x="97" y="137861"/>
                    <a:pt x="97" y="144302"/>
                  </a:cubicBezTo>
                  <a:cubicBezTo>
                    <a:pt x="97" y="146832"/>
                    <a:pt x="2121" y="148673"/>
                    <a:pt x="4905" y="148673"/>
                  </a:cubicBezTo>
                  <a:cubicBezTo>
                    <a:pt x="12243" y="148673"/>
                    <a:pt x="20594" y="147983"/>
                    <a:pt x="28185" y="147983"/>
                  </a:cubicBezTo>
                  <a:cubicBezTo>
                    <a:pt x="37042" y="147983"/>
                    <a:pt x="46658" y="148673"/>
                    <a:pt x="55262" y="148673"/>
                  </a:cubicBezTo>
                  <a:cubicBezTo>
                    <a:pt x="57033" y="148673"/>
                    <a:pt x="61841" y="148673"/>
                    <a:pt x="61841" y="142001"/>
                  </a:cubicBezTo>
                  <a:cubicBezTo>
                    <a:pt x="61841" y="138091"/>
                    <a:pt x="57792" y="137861"/>
                    <a:pt x="55262" y="137861"/>
                  </a:cubicBezTo>
                  <a:cubicBezTo>
                    <a:pt x="51719" y="137861"/>
                    <a:pt x="47670" y="137861"/>
                    <a:pt x="44380" y="137631"/>
                  </a:cubicBezTo>
                  <a:lnTo>
                    <a:pt x="55262" y="97602"/>
                  </a:lnTo>
                  <a:cubicBezTo>
                    <a:pt x="59057" y="100823"/>
                    <a:pt x="67408" y="105884"/>
                    <a:pt x="80820" y="105884"/>
                  </a:cubicBezTo>
                  <a:cubicBezTo>
                    <a:pt x="124851" y="105884"/>
                    <a:pt x="152180" y="69537"/>
                    <a:pt x="152180" y="38020"/>
                  </a:cubicBezTo>
                  <a:cubicBezTo>
                    <a:pt x="152180" y="9725"/>
                    <a:pt x="128900" y="63"/>
                    <a:pt x="107896" y="63"/>
                  </a:cubicBezTo>
                  <a:cubicBezTo>
                    <a:pt x="89930" y="63"/>
                    <a:pt x="76771" y="9035"/>
                    <a:pt x="72722" y="12485"/>
                  </a:cubicBezTo>
                  <a:cubicBezTo>
                    <a:pt x="63106" y="63"/>
                    <a:pt x="46405" y="63"/>
                    <a:pt x="43621" y="63"/>
                  </a:cubicBezTo>
                  <a:cubicBezTo>
                    <a:pt x="34258" y="63"/>
                    <a:pt x="26920" y="4894"/>
                    <a:pt x="21606" y="13175"/>
                  </a:cubicBezTo>
                  <a:cubicBezTo>
                    <a:pt x="15280" y="22377"/>
                    <a:pt x="11990" y="34800"/>
                    <a:pt x="11990" y="35950"/>
                  </a:cubicBezTo>
                  <a:cubicBezTo>
                    <a:pt x="11990" y="39171"/>
                    <a:pt x="15786" y="39171"/>
                    <a:pt x="18063" y="39171"/>
                  </a:cubicBezTo>
                  <a:cubicBezTo>
                    <a:pt x="20847" y="39171"/>
                    <a:pt x="21859" y="39171"/>
                    <a:pt x="23124" y="38020"/>
                  </a:cubicBezTo>
                  <a:cubicBezTo>
                    <a:pt x="23630" y="37560"/>
                    <a:pt x="23630" y="37100"/>
                    <a:pt x="25149" y="31349"/>
                  </a:cubicBezTo>
                  <a:cubicBezTo>
                    <a:pt x="30210" y="12945"/>
                    <a:pt x="36030" y="8344"/>
                    <a:pt x="42356" y="8344"/>
                  </a:cubicBezTo>
                  <a:cubicBezTo>
                    <a:pt x="45140" y="8344"/>
                    <a:pt x="48176" y="9265"/>
                    <a:pt x="48176" y="16856"/>
                  </a:cubicBezTo>
                  <a:cubicBezTo>
                    <a:pt x="48176" y="20307"/>
                    <a:pt x="47670" y="23527"/>
                    <a:pt x="46658" y="26748"/>
                  </a:cubicBezTo>
                  <a:lnTo>
                    <a:pt x="17051" y="133720"/>
                  </a:lnTo>
                  <a:close/>
                  <a:moveTo>
                    <a:pt x="75253" y="23297"/>
                  </a:moveTo>
                  <a:cubicBezTo>
                    <a:pt x="82591" y="15476"/>
                    <a:pt x="94485" y="8344"/>
                    <a:pt x="106631" y="8344"/>
                  </a:cubicBezTo>
                  <a:cubicBezTo>
                    <a:pt x="122320" y="8344"/>
                    <a:pt x="123585" y="20767"/>
                    <a:pt x="123585" y="25828"/>
                  </a:cubicBezTo>
                  <a:cubicBezTo>
                    <a:pt x="123585" y="37790"/>
                    <a:pt x="114982" y="66086"/>
                    <a:pt x="110933" y="75058"/>
                  </a:cubicBezTo>
                  <a:cubicBezTo>
                    <a:pt x="103088" y="91851"/>
                    <a:pt x="90689" y="97602"/>
                    <a:pt x="80314" y="97602"/>
                  </a:cubicBezTo>
                  <a:cubicBezTo>
                    <a:pt x="65384" y="97602"/>
                    <a:pt x="59310" y="86790"/>
                    <a:pt x="59310" y="84260"/>
                  </a:cubicBezTo>
                  <a:lnTo>
                    <a:pt x="59817" y="81039"/>
                  </a:lnTo>
                  <a:lnTo>
                    <a:pt x="75253" y="23297"/>
                  </a:lnTo>
                  <a:close/>
                </a:path>
              </a:pathLst>
            </a:custGeom>
            <a:solidFill>
              <a:srgbClr val="000000"/>
            </a:solidFill>
            <a:ln w="25400"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9F0CB966-B765-80CD-F123-2CE5FD20CB7F}"/>
                </a:ext>
              </a:extLst>
            </p:cNvPr>
            <p:cNvSpPr/>
            <p:nvPr>
              <p:custDataLst>
                <p:tags r:id="rId24"/>
              </p:custDataLst>
            </p:nvPr>
          </p:nvSpPr>
          <p:spPr>
            <a:xfrm>
              <a:off x="5154694" y="3834795"/>
              <a:ext cx="90339" cy="72625"/>
            </a:xfrm>
            <a:custGeom>
              <a:avLst/>
              <a:gdLst>
                <a:gd name="connsiteX0" fmla="*/ 64049 w 90339"/>
                <a:gd name="connsiteY0" fmla="*/ 9560 h 72625"/>
                <a:gd name="connsiteX1" fmla="*/ 45804 w 90339"/>
                <a:gd name="connsiteY1" fmla="*/ 59 h 72625"/>
                <a:gd name="connsiteX2" fmla="*/ 103 w 90339"/>
                <a:gd name="connsiteY2" fmla="*/ 45953 h 72625"/>
                <a:gd name="connsiteX3" fmla="*/ 26850 w 90339"/>
                <a:gd name="connsiteY3" fmla="*/ 72685 h 72625"/>
                <a:gd name="connsiteX4" fmla="*/ 52003 w 90339"/>
                <a:gd name="connsiteY4" fmla="*/ 61413 h 72625"/>
                <a:gd name="connsiteX5" fmla="*/ 70248 w 90339"/>
                <a:gd name="connsiteY5" fmla="*/ 72685 h 72625"/>
                <a:gd name="connsiteX6" fmla="*/ 84242 w 90339"/>
                <a:gd name="connsiteY6" fmla="*/ 64150 h 72625"/>
                <a:gd name="connsiteX7" fmla="*/ 90442 w 90339"/>
                <a:gd name="connsiteY7" fmla="*/ 48047 h 72625"/>
                <a:gd name="connsiteX8" fmla="*/ 87608 w 90339"/>
                <a:gd name="connsiteY8" fmla="*/ 45953 h 72625"/>
                <a:gd name="connsiteX9" fmla="*/ 83711 w 90339"/>
                <a:gd name="connsiteY9" fmla="*/ 50945 h 72625"/>
                <a:gd name="connsiteX10" fmla="*/ 70780 w 90339"/>
                <a:gd name="connsiteY10" fmla="*/ 68176 h 72625"/>
                <a:gd name="connsiteX11" fmla="*/ 64934 w 90339"/>
                <a:gd name="connsiteY11" fmla="*/ 60285 h 72625"/>
                <a:gd name="connsiteX12" fmla="*/ 67591 w 90339"/>
                <a:gd name="connsiteY12" fmla="*/ 47564 h 72625"/>
                <a:gd name="connsiteX13" fmla="*/ 71488 w 90339"/>
                <a:gd name="connsiteY13" fmla="*/ 33071 h 72625"/>
                <a:gd name="connsiteX14" fmla="*/ 75031 w 90339"/>
                <a:gd name="connsiteY14" fmla="*/ 20832 h 72625"/>
                <a:gd name="connsiteX15" fmla="*/ 78219 w 90339"/>
                <a:gd name="connsiteY15" fmla="*/ 8272 h 72625"/>
                <a:gd name="connsiteX16" fmla="*/ 72197 w 90339"/>
                <a:gd name="connsiteY16" fmla="*/ 3119 h 72625"/>
                <a:gd name="connsiteX17" fmla="*/ 64049 w 90339"/>
                <a:gd name="connsiteY17" fmla="*/ 9560 h 72625"/>
                <a:gd name="connsiteX18" fmla="*/ 52712 w 90339"/>
                <a:gd name="connsiteY18" fmla="*/ 50945 h 72625"/>
                <a:gd name="connsiteX19" fmla="*/ 43678 w 90339"/>
                <a:gd name="connsiteY19" fmla="*/ 61735 h 72625"/>
                <a:gd name="connsiteX20" fmla="*/ 27381 w 90339"/>
                <a:gd name="connsiteY20" fmla="*/ 68176 h 72625"/>
                <a:gd name="connsiteX21" fmla="*/ 14450 w 90339"/>
                <a:gd name="connsiteY21" fmla="*/ 52556 h 72625"/>
                <a:gd name="connsiteX22" fmla="*/ 23662 w 90339"/>
                <a:gd name="connsiteY22" fmla="*/ 19866 h 72625"/>
                <a:gd name="connsiteX23" fmla="*/ 45804 w 90339"/>
                <a:gd name="connsiteY23" fmla="*/ 4568 h 72625"/>
                <a:gd name="connsiteX24" fmla="*/ 61569 w 90339"/>
                <a:gd name="connsiteY24" fmla="*/ 18578 h 72625"/>
                <a:gd name="connsiteX25" fmla="*/ 61037 w 90339"/>
                <a:gd name="connsiteY25" fmla="*/ 20832 h 72625"/>
                <a:gd name="connsiteX26" fmla="*/ 52712 w 90339"/>
                <a:gd name="connsiteY26" fmla="*/ 50945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339" h="72625">
                  <a:moveTo>
                    <a:pt x="64049" y="9560"/>
                  </a:moveTo>
                  <a:cubicBezTo>
                    <a:pt x="60329" y="4246"/>
                    <a:pt x="54306" y="59"/>
                    <a:pt x="45804" y="59"/>
                  </a:cubicBezTo>
                  <a:cubicBezTo>
                    <a:pt x="23130" y="59"/>
                    <a:pt x="103" y="22765"/>
                    <a:pt x="103" y="45953"/>
                  </a:cubicBezTo>
                  <a:cubicBezTo>
                    <a:pt x="103" y="61574"/>
                    <a:pt x="11616" y="72685"/>
                    <a:pt x="26850" y="72685"/>
                  </a:cubicBezTo>
                  <a:cubicBezTo>
                    <a:pt x="36415" y="72685"/>
                    <a:pt x="44918" y="67693"/>
                    <a:pt x="52003" y="61413"/>
                  </a:cubicBezTo>
                  <a:cubicBezTo>
                    <a:pt x="55369" y="71074"/>
                    <a:pt x="65643" y="72685"/>
                    <a:pt x="70248" y="72685"/>
                  </a:cubicBezTo>
                  <a:cubicBezTo>
                    <a:pt x="76625" y="72685"/>
                    <a:pt x="81054" y="69142"/>
                    <a:pt x="84242" y="64150"/>
                  </a:cubicBezTo>
                  <a:cubicBezTo>
                    <a:pt x="88139" y="57870"/>
                    <a:pt x="90442" y="48691"/>
                    <a:pt x="90442" y="48047"/>
                  </a:cubicBezTo>
                  <a:cubicBezTo>
                    <a:pt x="90442" y="45953"/>
                    <a:pt x="88139" y="45953"/>
                    <a:pt x="87608" y="45953"/>
                  </a:cubicBezTo>
                  <a:cubicBezTo>
                    <a:pt x="85128" y="45953"/>
                    <a:pt x="84951" y="46598"/>
                    <a:pt x="83711" y="50945"/>
                  </a:cubicBezTo>
                  <a:cubicBezTo>
                    <a:pt x="81585" y="58675"/>
                    <a:pt x="78219" y="68176"/>
                    <a:pt x="70780" y="68176"/>
                  </a:cubicBezTo>
                  <a:cubicBezTo>
                    <a:pt x="66174" y="68176"/>
                    <a:pt x="64934" y="64633"/>
                    <a:pt x="64934" y="60285"/>
                  </a:cubicBezTo>
                  <a:cubicBezTo>
                    <a:pt x="64934" y="57548"/>
                    <a:pt x="66351" y="51751"/>
                    <a:pt x="67591" y="47564"/>
                  </a:cubicBezTo>
                  <a:cubicBezTo>
                    <a:pt x="68831" y="43216"/>
                    <a:pt x="70603" y="36614"/>
                    <a:pt x="71488" y="33071"/>
                  </a:cubicBezTo>
                  <a:lnTo>
                    <a:pt x="75031" y="20832"/>
                  </a:lnTo>
                  <a:cubicBezTo>
                    <a:pt x="76094" y="16645"/>
                    <a:pt x="78219" y="9077"/>
                    <a:pt x="78219" y="8272"/>
                  </a:cubicBezTo>
                  <a:cubicBezTo>
                    <a:pt x="78219" y="4729"/>
                    <a:pt x="75031" y="3119"/>
                    <a:pt x="72197" y="3119"/>
                  </a:cubicBezTo>
                  <a:cubicBezTo>
                    <a:pt x="69185" y="3119"/>
                    <a:pt x="65111" y="5051"/>
                    <a:pt x="64049" y="9560"/>
                  </a:cubicBezTo>
                  <a:close/>
                  <a:moveTo>
                    <a:pt x="52712" y="50945"/>
                  </a:moveTo>
                  <a:cubicBezTo>
                    <a:pt x="51472" y="55454"/>
                    <a:pt x="47575" y="58675"/>
                    <a:pt x="43678" y="61735"/>
                  </a:cubicBezTo>
                  <a:cubicBezTo>
                    <a:pt x="42084" y="63023"/>
                    <a:pt x="34998" y="68176"/>
                    <a:pt x="27381" y="68176"/>
                  </a:cubicBezTo>
                  <a:cubicBezTo>
                    <a:pt x="20827" y="68176"/>
                    <a:pt x="14450" y="63989"/>
                    <a:pt x="14450" y="52556"/>
                  </a:cubicBezTo>
                  <a:cubicBezTo>
                    <a:pt x="14450" y="44021"/>
                    <a:pt x="19587" y="26307"/>
                    <a:pt x="23662" y="19866"/>
                  </a:cubicBezTo>
                  <a:cubicBezTo>
                    <a:pt x="31810" y="6984"/>
                    <a:pt x="40844" y="4568"/>
                    <a:pt x="45804" y="4568"/>
                  </a:cubicBezTo>
                  <a:cubicBezTo>
                    <a:pt x="58203" y="4568"/>
                    <a:pt x="61569" y="16807"/>
                    <a:pt x="61569" y="18578"/>
                  </a:cubicBezTo>
                  <a:cubicBezTo>
                    <a:pt x="61569" y="19222"/>
                    <a:pt x="61214" y="20349"/>
                    <a:pt x="61037" y="20832"/>
                  </a:cubicBezTo>
                  <a:lnTo>
                    <a:pt x="52712" y="50945"/>
                  </a:lnTo>
                  <a:close/>
                </a:path>
              </a:pathLst>
            </a:custGeom>
            <a:solidFill>
              <a:srgbClr val="000000"/>
            </a:solidFill>
            <a:ln w="25400"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7BFA022C-F72C-651B-4E32-5B15A6077BF2}"/>
                </a:ext>
              </a:extLst>
            </p:cNvPr>
            <p:cNvSpPr/>
            <p:nvPr>
              <p:custDataLst>
                <p:tags r:id="rId25"/>
              </p:custDataLst>
            </p:nvPr>
          </p:nvSpPr>
          <p:spPr>
            <a:xfrm>
              <a:off x="5143888" y="3942407"/>
              <a:ext cx="77762" cy="139615"/>
            </a:xfrm>
            <a:custGeom>
              <a:avLst/>
              <a:gdLst>
                <a:gd name="connsiteX0" fmla="*/ 77865 w 77762"/>
                <a:gd name="connsiteY0" fmla="*/ 6185 h 139615"/>
                <a:gd name="connsiteX1" fmla="*/ 70780 w 77762"/>
                <a:gd name="connsiteY1" fmla="*/ 65 h 139615"/>
                <a:gd name="connsiteX2" fmla="*/ 60860 w 77762"/>
                <a:gd name="connsiteY2" fmla="*/ 8922 h 139615"/>
                <a:gd name="connsiteX3" fmla="*/ 67946 w 77762"/>
                <a:gd name="connsiteY3" fmla="*/ 15041 h 139615"/>
                <a:gd name="connsiteX4" fmla="*/ 77865 w 77762"/>
                <a:gd name="connsiteY4" fmla="*/ 6185 h 139615"/>
                <a:gd name="connsiteX5" fmla="*/ 40312 w 77762"/>
                <a:gd name="connsiteY5" fmla="*/ 114721 h 139615"/>
                <a:gd name="connsiteX6" fmla="*/ 17462 w 77762"/>
                <a:gd name="connsiteY6" fmla="*/ 135172 h 139615"/>
                <a:gd name="connsiteX7" fmla="*/ 11085 w 77762"/>
                <a:gd name="connsiteY7" fmla="*/ 134205 h 139615"/>
                <a:gd name="connsiteX8" fmla="*/ 17108 w 77762"/>
                <a:gd name="connsiteY8" fmla="*/ 125993 h 139615"/>
                <a:gd name="connsiteX9" fmla="*/ 10199 w 77762"/>
                <a:gd name="connsiteY9" fmla="*/ 120035 h 139615"/>
                <a:gd name="connsiteX10" fmla="*/ 103 w 77762"/>
                <a:gd name="connsiteY10" fmla="*/ 129535 h 139615"/>
                <a:gd name="connsiteX11" fmla="*/ 17639 w 77762"/>
                <a:gd name="connsiteY11" fmla="*/ 139681 h 139615"/>
                <a:gd name="connsiteX12" fmla="*/ 54483 w 77762"/>
                <a:gd name="connsiteY12" fmla="*/ 114237 h 139615"/>
                <a:gd name="connsiteX13" fmla="*/ 70425 w 77762"/>
                <a:gd name="connsiteY13" fmla="*/ 56588 h 139615"/>
                <a:gd name="connsiteX14" fmla="*/ 71311 w 77762"/>
                <a:gd name="connsiteY14" fmla="*/ 50952 h 139615"/>
                <a:gd name="connsiteX15" fmla="*/ 52358 w 77762"/>
                <a:gd name="connsiteY15" fmla="*/ 35815 h 139615"/>
                <a:gd name="connsiteX16" fmla="*/ 21359 w 77762"/>
                <a:gd name="connsiteY16" fmla="*/ 60453 h 139615"/>
                <a:gd name="connsiteX17" fmla="*/ 24370 w 77762"/>
                <a:gd name="connsiteY17" fmla="*/ 62546 h 139615"/>
                <a:gd name="connsiteX18" fmla="*/ 27913 w 77762"/>
                <a:gd name="connsiteY18" fmla="*/ 59647 h 139615"/>
                <a:gd name="connsiteX19" fmla="*/ 51826 w 77762"/>
                <a:gd name="connsiteY19" fmla="*/ 40323 h 139615"/>
                <a:gd name="connsiteX20" fmla="*/ 57849 w 77762"/>
                <a:gd name="connsiteY20" fmla="*/ 48214 h 139615"/>
                <a:gd name="connsiteX21" fmla="*/ 57317 w 77762"/>
                <a:gd name="connsiteY21" fmla="*/ 53045 h 139615"/>
                <a:gd name="connsiteX22" fmla="*/ 40312 w 77762"/>
                <a:gd name="connsiteY22" fmla="*/ 114721 h 13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9615">
                  <a:moveTo>
                    <a:pt x="77865" y="6185"/>
                  </a:moveTo>
                  <a:cubicBezTo>
                    <a:pt x="77865" y="3447"/>
                    <a:pt x="75562" y="65"/>
                    <a:pt x="70780" y="65"/>
                  </a:cubicBezTo>
                  <a:cubicBezTo>
                    <a:pt x="65643" y="65"/>
                    <a:pt x="60860" y="4574"/>
                    <a:pt x="60860" y="8922"/>
                  </a:cubicBezTo>
                  <a:cubicBezTo>
                    <a:pt x="60860" y="11499"/>
                    <a:pt x="62986" y="15041"/>
                    <a:pt x="67946" y="15041"/>
                  </a:cubicBezTo>
                  <a:cubicBezTo>
                    <a:pt x="72728" y="15041"/>
                    <a:pt x="77865" y="10855"/>
                    <a:pt x="77865" y="6185"/>
                  </a:cubicBezTo>
                  <a:close/>
                  <a:moveTo>
                    <a:pt x="40312" y="114721"/>
                  </a:moveTo>
                  <a:cubicBezTo>
                    <a:pt x="37301" y="125832"/>
                    <a:pt x="27913" y="135172"/>
                    <a:pt x="17462" y="135172"/>
                  </a:cubicBezTo>
                  <a:cubicBezTo>
                    <a:pt x="15159" y="135172"/>
                    <a:pt x="13033" y="134850"/>
                    <a:pt x="11085" y="134205"/>
                  </a:cubicBezTo>
                  <a:cubicBezTo>
                    <a:pt x="15690" y="132273"/>
                    <a:pt x="17108" y="128408"/>
                    <a:pt x="17108" y="125993"/>
                  </a:cubicBezTo>
                  <a:cubicBezTo>
                    <a:pt x="17108" y="122128"/>
                    <a:pt x="13742" y="120035"/>
                    <a:pt x="10199" y="120035"/>
                  </a:cubicBezTo>
                  <a:cubicBezTo>
                    <a:pt x="4708" y="120035"/>
                    <a:pt x="103" y="124382"/>
                    <a:pt x="103" y="129535"/>
                  </a:cubicBezTo>
                  <a:cubicBezTo>
                    <a:pt x="103" y="135655"/>
                    <a:pt x="7011" y="139681"/>
                    <a:pt x="17639" y="139681"/>
                  </a:cubicBezTo>
                  <a:cubicBezTo>
                    <a:pt x="28267" y="139681"/>
                    <a:pt x="48992" y="133883"/>
                    <a:pt x="54483" y="114237"/>
                  </a:cubicBezTo>
                  <a:lnTo>
                    <a:pt x="70425" y="56588"/>
                  </a:lnTo>
                  <a:cubicBezTo>
                    <a:pt x="70957" y="54816"/>
                    <a:pt x="71311" y="53367"/>
                    <a:pt x="71311" y="50952"/>
                  </a:cubicBezTo>
                  <a:cubicBezTo>
                    <a:pt x="71311" y="42095"/>
                    <a:pt x="62986" y="35815"/>
                    <a:pt x="52358" y="35815"/>
                  </a:cubicBezTo>
                  <a:cubicBezTo>
                    <a:pt x="32695" y="35815"/>
                    <a:pt x="21359" y="58198"/>
                    <a:pt x="21359" y="60453"/>
                  </a:cubicBezTo>
                  <a:cubicBezTo>
                    <a:pt x="21359" y="62546"/>
                    <a:pt x="23839" y="62546"/>
                    <a:pt x="24370" y="62546"/>
                  </a:cubicBezTo>
                  <a:cubicBezTo>
                    <a:pt x="26496" y="62546"/>
                    <a:pt x="26673" y="62063"/>
                    <a:pt x="27913" y="59647"/>
                  </a:cubicBezTo>
                  <a:cubicBezTo>
                    <a:pt x="32341" y="50307"/>
                    <a:pt x="41552" y="40323"/>
                    <a:pt x="51826" y="40323"/>
                  </a:cubicBezTo>
                  <a:cubicBezTo>
                    <a:pt x="56255" y="40323"/>
                    <a:pt x="57849" y="43061"/>
                    <a:pt x="57849" y="48214"/>
                  </a:cubicBezTo>
                  <a:cubicBezTo>
                    <a:pt x="57849" y="49985"/>
                    <a:pt x="57495" y="52240"/>
                    <a:pt x="57317" y="53045"/>
                  </a:cubicBezTo>
                  <a:lnTo>
                    <a:pt x="40312" y="114721"/>
                  </a:lnTo>
                  <a:close/>
                </a:path>
              </a:pathLst>
            </a:custGeom>
            <a:solidFill>
              <a:srgbClr val="000000"/>
            </a:solidFill>
            <a:ln w="25400" cap="flat">
              <a:noFill/>
              <a:prstDash val="solid"/>
              <a:miter/>
            </a:ln>
          </p:spPr>
          <p:txBody>
            <a:bodyPr rtlCol="0" anchor="ctr"/>
            <a:lstStyle/>
            <a:p>
              <a:endParaRPr lang="en-CN"/>
            </a:p>
          </p:txBody>
        </p:sp>
      </p:grpSp>
      <p:grpSp>
        <p:nvGrpSpPr>
          <p:cNvPr id="18589" name="Group 18588" descr="\documentclass{article}&#10;\usepackage{amsmath, amsfonts , amssymb, bm}&#10;\pagestyle{empty}&#10;\begin{document}&#10;&#10;&#10;$\bm{W}_{rp}\bm{p}^r_j$&#10;&#10;\end{document}" title="IguanaTex Vector Display">
            <a:extLst>
              <a:ext uri="{FF2B5EF4-FFF2-40B4-BE49-F238E27FC236}">
                <a16:creationId xmlns:a16="http://schemas.microsoft.com/office/drawing/2014/main" id="{C285C0BD-9E1E-6DAB-09C7-0C71E1320BEF}"/>
              </a:ext>
            </a:extLst>
          </p:cNvPr>
          <p:cNvGrpSpPr>
            <a:grpSpLocks noChangeAspect="1"/>
          </p:cNvGrpSpPr>
          <p:nvPr>
            <p:custDataLst>
              <p:tags r:id="rId10"/>
            </p:custDataLst>
          </p:nvPr>
        </p:nvGrpSpPr>
        <p:grpSpPr>
          <a:xfrm>
            <a:off x="4838833" y="5227461"/>
            <a:ext cx="719281" cy="250542"/>
            <a:chOff x="4504941" y="3831480"/>
            <a:chExt cx="719281" cy="250542"/>
          </a:xfrm>
        </p:grpSpPr>
        <p:sp>
          <p:nvSpPr>
            <p:cNvPr id="18583" name="Freeform 18582">
              <a:extLst>
                <a:ext uri="{FF2B5EF4-FFF2-40B4-BE49-F238E27FC236}">
                  <a16:creationId xmlns:a16="http://schemas.microsoft.com/office/drawing/2014/main" id="{1B5DB33A-038C-6E1A-CB27-1BCAEE877019}"/>
                </a:ext>
              </a:extLst>
            </p:cNvPr>
            <p:cNvSpPr/>
            <p:nvPr>
              <p:custDataLst>
                <p:tags r:id="rId14"/>
              </p:custDataLst>
            </p:nvPr>
          </p:nvSpPr>
          <p:spPr>
            <a:xfrm>
              <a:off x="4504941" y="3831480"/>
              <a:ext cx="288984" cy="161722"/>
            </a:xfrm>
            <a:custGeom>
              <a:avLst/>
              <a:gdLst>
                <a:gd name="connsiteX0" fmla="*/ 259454 w 288984"/>
                <a:gd name="connsiteY0" fmla="*/ 19617 h 161722"/>
                <a:gd name="connsiteX1" fmla="*/ 281469 w 288984"/>
                <a:gd name="connsiteY1" fmla="*/ 10875 h 161722"/>
                <a:gd name="connsiteX2" fmla="*/ 289061 w 288984"/>
                <a:gd name="connsiteY2" fmla="*/ 4204 h 161722"/>
                <a:gd name="connsiteX3" fmla="*/ 284506 w 288984"/>
                <a:gd name="connsiteY3" fmla="*/ 63 h 161722"/>
                <a:gd name="connsiteX4" fmla="*/ 262997 w 288984"/>
                <a:gd name="connsiteY4" fmla="*/ 753 h 161722"/>
                <a:gd name="connsiteX5" fmla="*/ 233896 w 288984"/>
                <a:gd name="connsiteY5" fmla="*/ 63 h 161722"/>
                <a:gd name="connsiteX6" fmla="*/ 227064 w 288984"/>
                <a:gd name="connsiteY6" fmla="*/ 6734 h 161722"/>
                <a:gd name="connsiteX7" fmla="*/ 233390 w 288984"/>
                <a:gd name="connsiteY7" fmla="*/ 10875 h 161722"/>
                <a:gd name="connsiteX8" fmla="*/ 251103 w 288984"/>
                <a:gd name="connsiteY8" fmla="*/ 13405 h 161722"/>
                <a:gd name="connsiteX9" fmla="*/ 177972 w 288984"/>
                <a:gd name="connsiteY9" fmla="*/ 118537 h 161722"/>
                <a:gd name="connsiteX10" fmla="*/ 162789 w 288984"/>
                <a:gd name="connsiteY10" fmla="*/ 12025 h 161722"/>
                <a:gd name="connsiteX11" fmla="*/ 179237 w 288984"/>
                <a:gd name="connsiteY11" fmla="*/ 10875 h 161722"/>
                <a:gd name="connsiteX12" fmla="*/ 188600 w 288984"/>
                <a:gd name="connsiteY12" fmla="*/ 4204 h 161722"/>
                <a:gd name="connsiteX13" fmla="*/ 183286 w 288984"/>
                <a:gd name="connsiteY13" fmla="*/ 63 h 161722"/>
                <a:gd name="connsiteX14" fmla="*/ 146087 w 288984"/>
                <a:gd name="connsiteY14" fmla="*/ 753 h 161722"/>
                <a:gd name="connsiteX15" fmla="*/ 129892 w 288984"/>
                <a:gd name="connsiteY15" fmla="*/ 523 h 161722"/>
                <a:gd name="connsiteX16" fmla="*/ 112937 w 288984"/>
                <a:gd name="connsiteY16" fmla="*/ 63 h 161722"/>
                <a:gd name="connsiteX17" fmla="*/ 106105 w 288984"/>
                <a:gd name="connsiteY17" fmla="*/ 6734 h 161722"/>
                <a:gd name="connsiteX18" fmla="*/ 114456 w 288984"/>
                <a:gd name="connsiteY18" fmla="*/ 10875 h 161722"/>
                <a:gd name="connsiteX19" fmla="*/ 126602 w 288984"/>
                <a:gd name="connsiteY19" fmla="*/ 11335 h 161722"/>
                <a:gd name="connsiteX20" fmla="*/ 129892 w 288984"/>
                <a:gd name="connsiteY20" fmla="*/ 34340 h 161722"/>
                <a:gd name="connsiteX21" fmla="*/ 127868 w 288984"/>
                <a:gd name="connsiteY21" fmla="*/ 38020 h 161722"/>
                <a:gd name="connsiteX22" fmla="*/ 71943 w 288984"/>
                <a:gd name="connsiteY22" fmla="*/ 118537 h 161722"/>
                <a:gd name="connsiteX23" fmla="*/ 56760 w 288984"/>
                <a:gd name="connsiteY23" fmla="*/ 12025 h 161722"/>
                <a:gd name="connsiteX24" fmla="*/ 73208 w 288984"/>
                <a:gd name="connsiteY24" fmla="*/ 10875 h 161722"/>
                <a:gd name="connsiteX25" fmla="*/ 80547 w 288984"/>
                <a:gd name="connsiteY25" fmla="*/ 9495 h 161722"/>
                <a:gd name="connsiteX26" fmla="*/ 82571 w 288984"/>
                <a:gd name="connsiteY26" fmla="*/ 4204 h 161722"/>
                <a:gd name="connsiteX27" fmla="*/ 77257 w 288984"/>
                <a:gd name="connsiteY27" fmla="*/ 63 h 161722"/>
                <a:gd name="connsiteX28" fmla="*/ 39806 w 288984"/>
                <a:gd name="connsiteY28" fmla="*/ 753 h 161722"/>
                <a:gd name="connsiteX29" fmla="*/ 23610 w 288984"/>
                <a:gd name="connsiteY29" fmla="*/ 523 h 161722"/>
                <a:gd name="connsiteX30" fmla="*/ 6909 w 288984"/>
                <a:gd name="connsiteY30" fmla="*/ 63 h 161722"/>
                <a:gd name="connsiteX31" fmla="*/ 77 w 288984"/>
                <a:gd name="connsiteY31" fmla="*/ 6734 h 161722"/>
                <a:gd name="connsiteX32" fmla="*/ 8427 w 288984"/>
                <a:gd name="connsiteY32" fmla="*/ 10875 h 161722"/>
                <a:gd name="connsiteX33" fmla="*/ 20574 w 288984"/>
                <a:gd name="connsiteY33" fmla="*/ 11335 h 161722"/>
                <a:gd name="connsiteX34" fmla="*/ 41071 w 288984"/>
                <a:gd name="connsiteY34" fmla="*/ 154884 h 161722"/>
                <a:gd name="connsiteX35" fmla="*/ 48409 w 288984"/>
                <a:gd name="connsiteY35" fmla="*/ 161785 h 161722"/>
                <a:gd name="connsiteX36" fmla="*/ 59038 w 288984"/>
                <a:gd name="connsiteY36" fmla="*/ 155804 h 161722"/>
                <a:gd name="connsiteX37" fmla="*/ 132169 w 288984"/>
                <a:gd name="connsiteY37" fmla="*/ 50213 h 161722"/>
                <a:gd name="connsiteX38" fmla="*/ 147099 w 288984"/>
                <a:gd name="connsiteY38" fmla="*/ 154884 h 161722"/>
                <a:gd name="connsiteX39" fmla="*/ 154691 w 288984"/>
                <a:gd name="connsiteY39" fmla="*/ 161785 h 161722"/>
                <a:gd name="connsiteX40" fmla="*/ 165066 w 288984"/>
                <a:gd name="connsiteY40" fmla="*/ 155804 h 161722"/>
                <a:gd name="connsiteX41" fmla="*/ 259454 w 288984"/>
                <a:gd name="connsiteY41" fmla="*/ 19617 h 16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1722">
                  <a:moveTo>
                    <a:pt x="259454" y="19617"/>
                  </a:moveTo>
                  <a:cubicBezTo>
                    <a:pt x="262491" y="15246"/>
                    <a:pt x="265527" y="11105"/>
                    <a:pt x="281469" y="10875"/>
                  </a:cubicBezTo>
                  <a:cubicBezTo>
                    <a:pt x="284506" y="10875"/>
                    <a:pt x="289061" y="10875"/>
                    <a:pt x="289061" y="4204"/>
                  </a:cubicBezTo>
                  <a:cubicBezTo>
                    <a:pt x="289061" y="2133"/>
                    <a:pt x="287037" y="63"/>
                    <a:pt x="284506" y="63"/>
                  </a:cubicBezTo>
                  <a:cubicBezTo>
                    <a:pt x="277674" y="63"/>
                    <a:pt x="270082" y="753"/>
                    <a:pt x="262997" y="753"/>
                  </a:cubicBezTo>
                  <a:cubicBezTo>
                    <a:pt x="253381" y="753"/>
                    <a:pt x="243259" y="63"/>
                    <a:pt x="233896" y="63"/>
                  </a:cubicBezTo>
                  <a:cubicBezTo>
                    <a:pt x="231871" y="63"/>
                    <a:pt x="227064" y="63"/>
                    <a:pt x="227064" y="6734"/>
                  </a:cubicBezTo>
                  <a:cubicBezTo>
                    <a:pt x="227064" y="10875"/>
                    <a:pt x="231618" y="10875"/>
                    <a:pt x="233390" y="10875"/>
                  </a:cubicBezTo>
                  <a:cubicBezTo>
                    <a:pt x="234402" y="10875"/>
                    <a:pt x="244524" y="10875"/>
                    <a:pt x="251103" y="13405"/>
                  </a:cubicBezTo>
                  <a:lnTo>
                    <a:pt x="177972" y="118537"/>
                  </a:lnTo>
                  <a:lnTo>
                    <a:pt x="162789" y="12025"/>
                  </a:lnTo>
                  <a:cubicBezTo>
                    <a:pt x="167596" y="11105"/>
                    <a:pt x="175441" y="10875"/>
                    <a:pt x="179237" y="10875"/>
                  </a:cubicBezTo>
                  <a:cubicBezTo>
                    <a:pt x="184551" y="10875"/>
                    <a:pt x="188600" y="10875"/>
                    <a:pt x="188600" y="4204"/>
                  </a:cubicBezTo>
                  <a:cubicBezTo>
                    <a:pt x="188600" y="3974"/>
                    <a:pt x="188600" y="63"/>
                    <a:pt x="183286" y="63"/>
                  </a:cubicBezTo>
                  <a:cubicBezTo>
                    <a:pt x="174935" y="63"/>
                    <a:pt x="154438" y="753"/>
                    <a:pt x="146087" y="753"/>
                  </a:cubicBezTo>
                  <a:cubicBezTo>
                    <a:pt x="140773" y="753"/>
                    <a:pt x="135206" y="523"/>
                    <a:pt x="129892" y="523"/>
                  </a:cubicBezTo>
                  <a:cubicBezTo>
                    <a:pt x="122553" y="523"/>
                    <a:pt x="113444" y="63"/>
                    <a:pt x="112937" y="63"/>
                  </a:cubicBezTo>
                  <a:cubicBezTo>
                    <a:pt x="111166" y="63"/>
                    <a:pt x="106105" y="63"/>
                    <a:pt x="106105" y="6734"/>
                  </a:cubicBezTo>
                  <a:cubicBezTo>
                    <a:pt x="106105" y="10875"/>
                    <a:pt x="110407" y="10875"/>
                    <a:pt x="114456" y="10875"/>
                  </a:cubicBezTo>
                  <a:cubicBezTo>
                    <a:pt x="118252" y="10875"/>
                    <a:pt x="123313" y="11105"/>
                    <a:pt x="126602" y="11335"/>
                  </a:cubicBezTo>
                  <a:lnTo>
                    <a:pt x="129892" y="34340"/>
                  </a:lnTo>
                  <a:cubicBezTo>
                    <a:pt x="129892" y="35030"/>
                    <a:pt x="129892" y="35490"/>
                    <a:pt x="127868" y="38020"/>
                  </a:cubicBezTo>
                  <a:lnTo>
                    <a:pt x="71943" y="118537"/>
                  </a:lnTo>
                  <a:lnTo>
                    <a:pt x="56760" y="12025"/>
                  </a:lnTo>
                  <a:cubicBezTo>
                    <a:pt x="61568" y="11105"/>
                    <a:pt x="69413" y="10875"/>
                    <a:pt x="73208" y="10875"/>
                  </a:cubicBezTo>
                  <a:cubicBezTo>
                    <a:pt x="79029" y="10875"/>
                    <a:pt x="79282" y="10645"/>
                    <a:pt x="80547" y="9495"/>
                  </a:cubicBezTo>
                  <a:cubicBezTo>
                    <a:pt x="82065" y="8344"/>
                    <a:pt x="82571" y="4434"/>
                    <a:pt x="82571" y="4204"/>
                  </a:cubicBezTo>
                  <a:cubicBezTo>
                    <a:pt x="82571" y="3974"/>
                    <a:pt x="82571" y="63"/>
                    <a:pt x="77257" y="63"/>
                  </a:cubicBezTo>
                  <a:cubicBezTo>
                    <a:pt x="68907" y="63"/>
                    <a:pt x="48156" y="753"/>
                    <a:pt x="39806" y="753"/>
                  </a:cubicBezTo>
                  <a:cubicBezTo>
                    <a:pt x="34492" y="753"/>
                    <a:pt x="28925" y="523"/>
                    <a:pt x="23610" y="523"/>
                  </a:cubicBezTo>
                  <a:cubicBezTo>
                    <a:pt x="16778" y="523"/>
                    <a:pt x="7162" y="63"/>
                    <a:pt x="6909" y="63"/>
                  </a:cubicBezTo>
                  <a:cubicBezTo>
                    <a:pt x="4885" y="63"/>
                    <a:pt x="77" y="63"/>
                    <a:pt x="77" y="6734"/>
                  </a:cubicBezTo>
                  <a:cubicBezTo>
                    <a:pt x="77" y="10875"/>
                    <a:pt x="4126" y="10875"/>
                    <a:pt x="8427" y="10875"/>
                  </a:cubicBezTo>
                  <a:cubicBezTo>
                    <a:pt x="12223" y="10875"/>
                    <a:pt x="17284" y="11105"/>
                    <a:pt x="20574" y="11335"/>
                  </a:cubicBezTo>
                  <a:lnTo>
                    <a:pt x="41071" y="154884"/>
                  </a:lnTo>
                  <a:cubicBezTo>
                    <a:pt x="41830" y="159485"/>
                    <a:pt x="42336" y="161785"/>
                    <a:pt x="48409" y="161785"/>
                  </a:cubicBezTo>
                  <a:cubicBezTo>
                    <a:pt x="53724" y="161785"/>
                    <a:pt x="56001" y="160175"/>
                    <a:pt x="59038" y="155804"/>
                  </a:cubicBezTo>
                  <a:lnTo>
                    <a:pt x="132169" y="50213"/>
                  </a:lnTo>
                  <a:lnTo>
                    <a:pt x="147099" y="154884"/>
                  </a:lnTo>
                  <a:cubicBezTo>
                    <a:pt x="147859" y="160175"/>
                    <a:pt x="148618" y="161785"/>
                    <a:pt x="154691" y="161785"/>
                  </a:cubicBezTo>
                  <a:cubicBezTo>
                    <a:pt x="160258" y="161785"/>
                    <a:pt x="162282" y="159945"/>
                    <a:pt x="165066" y="155804"/>
                  </a:cubicBezTo>
                  <a:lnTo>
                    <a:pt x="259454" y="19617"/>
                  </a:lnTo>
                  <a:close/>
                </a:path>
              </a:pathLst>
            </a:custGeom>
            <a:solidFill>
              <a:srgbClr val="000000"/>
            </a:solidFill>
            <a:ln w="25291"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A1143E73-A326-05F4-F9D1-0109C9BC6502}"/>
                </a:ext>
              </a:extLst>
            </p:cNvPr>
            <p:cNvSpPr/>
            <p:nvPr>
              <p:custDataLst>
                <p:tags r:id="rId15"/>
              </p:custDataLst>
            </p:nvPr>
          </p:nvSpPr>
          <p:spPr>
            <a:xfrm>
              <a:off x="4773416" y="3952783"/>
              <a:ext cx="82368" cy="72625"/>
            </a:xfrm>
            <a:custGeom>
              <a:avLst/>
              <a:gdLst>
                <a:gd name="connsiteX0" fmla="*/ 33389 w 82368"/>
                <a:gd name="connsiteY0" fmla="*/ 38551 h 72625"/>
                <a:gd name="connsiteX1" fmla="*/ 37995 w 82368"/>
                <a:gd name="connsiteY1" fmla="*/ 22287 h 72625"/>
                <a:gd name="connsiteX2" fmla="*/ 49154 w 82368"/>
                <a:gd name="connsiteY2" fmla="*/ 9082 h 72625"/>
                <a:gd name="connsiteX3" fmla="*/ 63502 w 82368"/>
                <a:gd name="connsiteY3" fmla="*/ 4573 h 72625"/>
                <a:gd name="connsiteX4" fmla="*/ 73245 w 82368"/>
                <a:gd name="connsiteY4" fmla="*/ 6828 h 72625"/>
                <a:gd name="connsiteX5" fmla="*/ 65451 w 82368"/>
                <a:gd name="connsiteY5" fmla="*/ 15684 h 72625"/>
                <a:gd name="connsiteX6" fmla="*/ 72536 w 82368"/>
                <a:gd name="connsiteY6" fmla="*/ 21643 h 72625"/>
                <a:gd name="connsiteX7" fmla="*/ 82456 w 82368"/>
                <a:gd name="connsiteY7" fmla="*/ 11820 h 72625"/>
                <a:gd name="connsiteX8" fmla="*/ 63679 w 82368"/>
                <a:gd name="connsiteY8" fmla="*/ 64 h 72625"/>
                <a:gd name="connsiteX9" fmla="*/ 38703 w 82368"/>
                <a:gd name="connsiteY9" fmla="*/ 11498 h 72625"/>
                <a:gd name="connsiteX10" fmla="*/ 20458 w 82368"/>
                <a:gd name="connsiteY10" fmla="*/ 64 h 72625"/>
                <a:gd name="connsiteX11" fmla="*/ 6642 w 82368"/>
                <a:gd name="connsiteY11" fmla="*/ 8277 h 72625"/>
                <a:gd name="connsiteX12" fmla="*/ 88 w 82368"/>
                <a:gd name="connsiteY12" fmla="*/ 24702 h 72625"/>
                <a:gd name="connsiteX13" fmla="*/ 3099 w 82368"/>
                <a:gd name="connsiteY13" fmla="*/ 26796 h 72625"/>
                <a:gd name="connsiteX14" fmla="*/ 6996 w 82368"/>
                <a:gd name="connsiteY14" fmla="*/ 21965 h 72625"/>
                <a:gd name="connsiteX15" fmla="*/ 19927 w 82368"/>
                <a:gd name="connsiteY15" fmla="*/ 4573 h 72625"/>
                <a:gd name="connsiteX16" fmla="*/ 25772 w 82368"/>
                <a:gd name="connsiteY16" fmla="*/ 12464 h 72625"/>
                <a:gd name="connsiteX17" fmla="*/ 22938 w 82368"/>
                <a:gd name="connsiteY17" fmla="*/ 25829 h 72625"/>
                <a:gd name="connsiteX18" fmla="*/ 19041 w 82368"/>
                <a:gd name="connsiteY18" fmla="*/ 40322 h 72625"/>
                <a:gd name="connsiteX19" fmla="*/ 13373 w 82368"/>
                <a:gd name="connsiteY19" fmla="*/ 60935 h 72625"/>
                <a:gd name="connsiteX20" fmla="*/ 11601 w 82368"/>
                <a:gd name="connsiteY20" fmla="*/ 67537 h 72625"/>
                <a:gd name="connsiteX21" fmla="*/ 17624 w 82368"/>
                <a:gd name="connsiteY21" fmla="*/ 72690 h 72625"/>
                <a:gd name="connsiteX22" fmla="*/ 25241 w 82368"/>
                <a:gd name="connsiteY22" fmla="*/ 68020 h 72625"/>
                <a:gd name="connsiteX23" fmla="*/ 28606 w 82368"/>
                <a:gd name="connsiteY23" fmla="*/ 55943 h 72625"/>
                <a:gd name="connsiteX24" fmla="*/ 33389 w 82368"/>
                <a:gd name="connsiteY24" fmla="*/ 38551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2625">
                  <a:moveTo>
                    <a:pt x="33389" y="38551"/>
                  </a:moveTo>
                  <a:cubicBezTo>
                    <a:pt x="33566" y="37585"/>
                    <a:pt x="37640" y="23092"/>
                    <a:pt x="37995" y="22287"/>
                  </a:cubicBezTo>
                  <a:cubicBezTo>
                    <a:pt x="38349" y="20998"/>
                    <a:pt x="43486" y="12947"/>
                    <a:pt x="49154" y="9082"/>
                  </a:cubicBezTo>
                  <a:cubicBezTo>
                    <a:pt x="51103" y="7794"/>
                    <a:pt x="55885" y="4573"/>
                    <a:pt x="63502" y="4573"/>
                  </a:cubicBezTo>
                  <a:cubicBezTo>
                    <a:pt x="65274" y="4573"/>
                    <a:pt x="69702" y="4734"/>
                    <a:pt x="73245" y="6828"/>
                  </a:cubicBezTo>
                  <a:cubicBezTo>
                    <a:pt x="67576" y="8277"/>
                    <a:pt x="65451" y="12786"/>
                    <a:pt x="65451" y="15684"/>
                  </a:cubicBezTo>
                  <a:cubicBezTo>
                    <a:pt x="65451" y="19227"/>
                    <a:pt x="68462" y="21643"/>
                    <a:pt x="72536" y="21643"/>
                  </a:cubicBezTo>
                  <a:cubicBezTo>
                    <a:pt x="76610" y="21643"/>
                    <a:pt x="82456" y="18583"/>
                    <a:pt x="82456" y="11820"/>
                  </a:cubicBezTo>
                  <a:cubicBezTo>
                    <a:pt x="82456" y="3446"/>
                    <a:pt x="72713" y="64"/>
                    <a:pt x="63679" y="64"/>
                  </a:cubicBezTo>
                  <a:cubicBezTo>
                    <a:pt x="54468" y="64"/>
                    <a:pt x="46497" y="3446"/>
                    <a:pt x="38703" y="11498"/>
                  </a:cubicBezTo>
                  <a:cubicBezTo>
                    <a:pt x="35515" y="1675"/>
                    <a:pt x="24709" y="64"/>
                    <a:pt x="20458" y="64"/>
                  </a:cubicBezTo>
                  <a:cubicBezTo>
                    <a:pt x="13904" y="64"/>
                    <a:pt x="9476" y="3768"/>
                    <a:pt x="6642" y="8277"/>
                  </a:cubicBezTo>
                  <a:cubicBezTo>
                    <a:pt x="2568" y="14557"/>
                    <a:pt x="88" y="23897"/>
                    <a:pt x="88" y="24702"/>
                  </a:cubicBezTo>
                  <a:cubicBezTo>
                    <a:pt x="88" y="26796"/>
                    <a:pt x="2568" y="26796"/>
                    <a:pt x="3099" y="26796"/>
                  </a:cubicBezTo>
                  <a:cubicBezTo>
                    <a:pt x="5579" y="26796"/>
                    <a:pt x="5756" y="26313"/>
                    <a:pt x="6996" y="21965"/>
                  </a:cubicBezTo>
                  <a:cubicBezTo>
                    <a:pt x="9653" y="12142"/>
                    <a:pt x="13019" y="4573"/>
                    <a:pt x="19927" y="4573"/>
                  </a:cubicBezTo>
                  <a:cubicBezTo>
                    <a:pt x="24532" y="4573"/>
                    <a:pt x="25772" y="8116"/>
                    <a:pt x="25772" y="12464"/>
                  </a:cubicBezTo>
                  <a:cubicBezTo>
                    <a:pt x="25772" y="15523"/>
                    <a:pt x="24178" y="21482"/>
                    <a:pt x="22938" y="25829"/>
                  </a:cubicBezTo>
                  <a:cubicBezTo>
                    <a:pt x="21698" y="30177"/>
                    <a:pt x="19927" y="36780"/>
                    <a:pt x="19041" y="40322"/>
                  </a:cubicBezTo>
                  <a:lnTo>
                    <a:pt x="13373" y="60935"/>
                  </a:lnTo>
                  <a:cubicBezTo>
                    <a:pt x="12664" y="63028"/>
                    <a:pt x="11601" y="67054"/>
                    <a:pt x="11601" y="67537"/>
                  </a:cubicBezTo>
                  <a:cubicBezTo>
                    <a:pt x="11601" y="71080"/>
                    <a:pt x="14790" y="72690"/>
                    <a:pt x="17624" y="72690"/>
                  </a:cubicBezTo>
                  <a:cubicBezTo>
                    <a:pt x="20281" y="72690"/>
                    <a:pt x="23824" y="71241"/>
                    <a:pt x="25241" y="68020"/>
                  </a:cubicBezTo>
                  <a:cubicBezTo>
                    <a:pt x="25595" y="67054"/>
                    <a:pt x="27544" y="59968"/>
                    <a:pt x="28606" y="55943"/>
                  </a:cubicBezTo>
                  <a:lnTo>
                    <a:pt x="33389" y="38551"/>
                  </a:lnTo>
                  <a:close/>
                </a:path>
              </a:pathLst>
            </a:custGeom>
            <a:solidFill>
              <a:srgbClr val="000000"/>
            </a:solidFill>
            <a:ln w="25291"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FE143F2D-3983-DD37-A987-582F998BE138}"/>
                </a:ext>
              </a:extLst>
            </p:cNvPr>
            <p:cNvSpPr/>
            <p:nvPr>
              <p:custDataLst>
                <p:tags r:id="rId16"/>
              </p:custDataLst>
            </p:nvPr>
          </p:nvSpPr>
          <p:spPr>
            <a:xfrm>
              <a:off x="4864318" y="3952783"/>
              <a:ext cx="98841" cy="102255"/>
            </a:xfrm>
            <a:custGeom>
              <a:avLst/>
              <a:gdLst>
                <a:gd name="connsiteX0" fmla="*/ 13554 w 98841"/>
                <a:gd name="connsiteY0" fmla="*/ 90726 h 102255"/>
                <a:gd name="connsiteX1" fmla="*/ 4874 w 98841"/>
                <a:gd name="connsiteY1" fmla="*/ 96523 h 102255"/>
                <a:gd name="connsiteX2" fmla="*/ 92 w 98841"/>
                <a:gd name="connsiteY2" fmla="*/ 99904 h 102255"/>
                <a:gd name="connsiteX3" fmla="*/ 2571 w 98841"/>
                <a:gd name="connsiteY3" fmla="*/ 102320 h 102255"/>
                <a:gd name="connsiteX4" fmla="*/ 17805 w 98841"/>
                <a:gd name="connsiteY4" fmla="*/ 101676 h 102255"/>
                <a:gd name="connsiteX5" fmla="*/ 36404 w 98841"/>
                <a:gd name="connsiteY5" fmla="*/ 102320 h 102255"/>
                <a:gd name="connsiteX6" fmla="*/ 39947 w 98841"/>
                <a:gd name="connsiteY6" fmla="*/ 98777 h 102255"/>
                <a:gd name="connsiteX7" fmla="*/ 35342 w 98841"/>
                <a:gd name="connsiteY7" fmla="*/ 96523 h 102255"/>
                <a:gd name="connsiteX8" fmla="*/ 26662 w 98841"/>
                <a:gd name="connsiteY8" fmla="*/ 94590 h 102255"/>
                <a:gd name="connsiteX9" fmla="*/ 28610 w 98841"/>
                <a:gd name="connsiteY9" fmla="*/ 87183 h 102255"/>
                <a:gd name="connsiteX10" fmla="*/ 35164 w 98841"/>
                <a:gd name="connsiteY10" fmla="*/ 63189 h 102255"/>
                <a:gd name="connsiteX11" fmla="*/ 53409 w 98841"/>
                <a:gd name="connsiteY11" fmla="*/ 72690 h 102255"/>
                <a:gd name="connsiteX12" fmla="*/ 98933 w 98841"/>
                <a:gd name="connsiteY12" fmla="*/ 26957 h 102255"/>
                <a:gd name="connsiteX13" fmla="*/ 72363 w 98841"/>
                <a:gd name="connsiteY13" fmla="*/ 64 h 102255"/>
                <a:gd name="connsiteX14" fmla="*/ 47210 w 98841"/>
                <a:gd name="connsiteY14" fmla="*/ 11337 h 102255"/>
                <a:gd name="connsiteX15" fmla="*/ 28965 w 98841"/>
                <a:gd name="connsiteY15" fmla="*/ 64 h 102255"/>
                <a:gd name="connsiteX16" fmla="*/ 14971 w 98841"/>
                <a:gd name="connsiteY16" fmla="*/ 8599 h 102255"/>
                <a:gd name="connsiteX17" fmla="*/ 8594 w 98841"/>
                <a:gd name="connsiteY17" fmla="*/ 24702 h 102255"/>
                <a:gd name="connsiteX18" fmla="*/ 11605 w 98841"/>
                <a:gd name="connsiteY18" fmla="*/ 26796 h 102255"/>
                <a:gd name="connsiteX19" fmla="*/ 15502 w 98841"/>
                <a:gd name="connsiteY19" fmla="*/ 21965 h 102255"/>
                <a:gd name="connsiteX20" fmla="*/ 28433 w 98841"/>
                <a:gd name="connsiteY20" fmla="*/ 4573 h 102255"/>
                <a:gd name="connsiteX21" fmla="*/ 34279 w 98841"/>
                <a:gd name="connsiteY21" fmla="*/ 12464 h 102255"/>
                <a:gd name="connsiteX22" fmla="*/ 33747 w 98841"/>
                <a:gd name="connsiteY22" fmla="*/ 17295 h 102255"/>
                <a:gd name="connsiteX23" fmla="*/ 13554 w 98841"/>
                <a:gd name="connsiteY23" fmla="*/ 90726 h 102255"/>
                <a:gd name="connsiteX24" fmla="*/ 47032 w 98841"/>
                <a:gd name="connsiteY24" fmla="*/ 19388 h 102255"/>
                <a:gd name="connsiteX25" fmla="*/ 71832 w 98841"/>
                <a:gd name="connsiteY25" fmla="*/ 4573 h 102255"/>
                <a:gd name="connsiteX26" fmla="*/ 84762 w 98841"/>
                <a:gd name="connsiteY26" fmla="*/ 20193 h 102255"/>
                <a:gd name="connsiteX27" fmla="*/ 75551 w 98841"/>
                <a:gd name="connsiteY27" fmla="*/ 52561 h 102255"/>
                <a:gd name="connsiteX28" fmla="*/ 53409 w 98841"/>
                <a:gd name="connsiteY28" fmla="*/ 68181 h 102255"/>
                <a:gd name="connsiteX29" fmla="*/ 37644 w 98841"/>
                <a:gd name="connsiteY29" fmla="*/ 54171 h 102255"/>
                <a:gd name="connsiteX30" fmla="*/ 38176 w 98841"/>
                <a:gd name="connsiteY30" fmla="*/ 51756 h 102255"/>
                <a:gd name="connsiteX31" fmla="*/ 47032 w 98841"/>
                <a:gd name="connsiteY31" fmla="*/ 19388 h 10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02255">
                  <a:moveTo>
                    <a:pt x="13554" y="90726"/>
                  </a:moveTo>
                  <a:cubicBezTo>
                    <a:pt x="12314" y="95234"/>
                    <a:pt x="11960" y="96523"/>
                    <a:pt x="4874" y="96523"/>
                  </a:cubicBezTo>
                  <a:cubicBezTo>
                    <a:pt x="2571" y="96523"/>
                    <a:pt x="92" y="96523"/>
                    <a:pt x="92" y="99904"/>
                  </a:cubicBezTo>
                  <a:cubicBezTo>
                    <a:pt x="92" y="101676"/>
                    <a:pt x="1686" y="102320"/>
                    <a:pt x="2571" y="102320"/>
                  </a:cubicBezTo>
                  <a:cubicBezTo>
                    <a:pt x="7177" y="102320"/>
                    <a:pt x="13022" y="101676"/>
                    <a:pt x="17805" y="101676"/>
                  </a:cubicBezTo>
                  <a:cubicBezTo>
                    <a:pt x="23828" y="101676"/>
                    <a:pt x="30559" y="102320"/>
                    <a:pt x="36404" y="102320"/>
                  </a:cubicBezTo>
                  <a:cubicBezTo>
                    <a:pt x="37999" y="102320"/>
                    <a:pt x="39947" y="101837"/>
                    <a:pt x="39947" y="98777"/>
                  </a:cubicBezTo>
                  <a:cubicBezTo>
                    <a:pt x="39947" y="96523"/>
                    <a:pt x="37467" y="96523"/>
                    <a:pt x="35342" y="96523"/>
                  </a:cubicBezTo>
                  <a:cubicBezTo>
                    <a:pt x="31445" y="96523"/>
                    <a:pt x="26662" y="96523"/>
                    <a:pt x="26662" y="94590"/>
                  </a:cubicBezTo>
                  <a:cubicBezTo>
                    <a:pt x="26662" y="93785"/>
                    <a:pt x="27902" y="89598"/>
                    <a:pt x="28610" y="87183"/>
                  </a:cubicBezTo>
                  <a:cubicBezTo>
                    <a:pt x="30736" y="78648"/>
                    <a:pt x="33216" y="69952"/>
                    <a:pt x="35164" y="63189"/>
                  </a:cubicBezTo>
                  <a:cubicBezTo>
                    <a:pt x="37290" y="66410"/>
                    <a:pt x="42781" y="72690"/>
                    <a:pt x="53409" y="72690"/>
                  </a:cubicBezTo>
                  <a:cubicBezTo>
                    <a:pt x="75020" y="72690"/>
                    <a:pt x="98933" y="50951"/>
                    <a:pt x="98933" y="26957"/>
                  </a:cubicBezTo>
                  <a:cubicBezTo>
                    <a:pt x="98933" y="8116"/>
                    <a:pt x="84585" y="64"/>
                    <a:pt x="72363" y="64"/>
                  </a:cubicBezTo>
                  <a:cubicBezTo>
                    <a:pt x="61380" y="64"/>
                    <a:pt x="51992" y="6828"/>
                    <a:pt x="47210" y="11337"/>
                  </a:cubicBezTo>
                  <a:cubicBezTo>
                    <a:pt x="44198" y="2158"/>
                    <a:pt x="34279" y="64"/>
                    <a:pt x="28965" y="64"/>
                  </a:cubicBezTo>
                  <a:cubicBezTo>
                    <a:pt x="22056" y="64"/>
                    <a:pt x="17805" y="4251"/>
                    <a:pt x="14971" y="8599"/>
                  </a:cubicBezTo>
                  <a:cubicBezTo>
                    <a:pt x="11428" y="14074"/>
                    <a:pt x="8594" y="23736"/>
                    <a:pt x="8594" y="24702"/>
                  </a:cubicBezTo>
                  <a:cubicBezTo>
                    <a:pt x="8594" y="26796"/>
                    <a:pt x="11074" y="26796"/>
                    <a:pt x="11605" y="26796"/>
                  </a:cubicBezTo>
                  <a:cubicBezTo>
                    <a:pt x="14085" y="26796"/>
                    <a:pt x="14262" y="26313"/>
                    <a:pt x="15502" y="21965"/>
                  </a:cubicBezTo>
                  <a:cubicBezTo>
                    <a:pt x="18159" y="12625"/>
                    <a:pt x="21525" y="4573"/>
                    <a:pt x="28433" y="4573"/>
                  </a:cubicBezTo>
                  <a:cubicBezTo>
                    <a:pt x="33039" y="4573"/>
                    <a:pt x="34279" y="8116"/>
                    <a:pt x="34279" y="12464"/>
                  </a:cubicBezTo>
                  <a:cubicBezTo>
                    <a:pt x="34279" y="14235"/>
                    <a:pt x="33924" y="16329"/>
                    <a:pt x="33747" y="17295"/>
                  </a:cubicBezTo>
                  <a:lnTo>
                    <a:pt x="13554" y="90726"/>
                  </a:lnTo>
                  <a:close/>
                  <a:moveTo>
                    <a:pt x="47032" y="19388"/>
                  </a:moveTo>
                  <a:cubicBezTo>
                    <a:pt x="57306" y="6989"/>
                    <a:pt x="66163" y="4573"/>
                    <a:pt x="71832" y="4573"/>
                  </a:cubicBezTo>
                  <a:cubicBezTo>
                    <a:pt x="78740" y="4573"/>
                    <a:pt x="84762" y="9243"/>
                    <a:pt x="84762" y="20193"/>
                  </a:cubicBezTo>
                  <a:cubicBezTo>
                    <a:pt x="84762" y="26796"/>
                    <a:pt x="80865" y="43221"/>
                    <a:pt x="75551" y="52561"/>
                  </a:cubicBezTo>
                  <a:cubicBezTo>
                    <a:pt x="71123" y="60451"/>
                    <a:pt x="62443" y="68181"/>
                    <a:pt x="53409" y="68181"/>
                  </a:cubicBezTo>
                  <a:cubicBezTo>
                    <a:pt x="40833" y="68181"/>
                    <a:pt x="37644" y="55781"/>
                    <a:pt x="37644" y="54171"/>
                  </a:cubicBezTo>
                  <a:cubicBezTo>
                    <a:pt x="37644" y="53527"/>
                    <a:pt x="37999" y="52400"/>
                    <a:pt x="38176" y="51756"/>
                  </a:cubicBezTo>
                  <a:lnTo>
                    <a:pt x="47032" y="19388"/>
                  </a:lnTo>
                  <a:close/>
                </a:path>
              </a:pathLst>
            </a:custGeom>
            <a:solidFill>
              <a:srgbClr val="000000"/>
            </a:solidFill>
            <a:ln w="25291"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5563A022-2393-BD48-B34D-ACA6D64E396E}"/>
                </a:ext>
              </a:extLst>
            </p:cNvPr>
            <p:cNvSpPr/>
            <p:nvPr>
              <p:custDataLst>
                <p:tags r:id="rId17"/>
              </p:custDataLst>
            </p:nvPr>
          </p:nvSpPr>
          <p:spPr>
            <a:xfrm>
              <a:off x="4977668" y="3885311"/>
              <a:ext cx="152083" cy="148609"/>
            </a:xfrm>
            <a:custGeom>
              <a:avLst/>
              <a:gdLst>
                <a:gd name="connsiteX0" fmla="*/ 17051 w 152083"/>
                <a:gd name="connsiteY0" fmla="*/ 133720 h 148609"/>
                <a:gd name="connsiteX1" fmla="*/ 15532 w 152083"/>
                <a:gd name="connsiteY1" fmla="*/ 137400 h 148609"/>
                <a:gd name="connsiteX2" fmla="*/ 8953 w 152083"/>
                <a:gd name="connsiteY2" fmla="*/ 137861 h 148609"/>
                <a:gd name="connsiteX3" fmla="*/ 96 w 152083"/>
                <a:gd name="connsiteY3" fmla="*/ 144302 h 148609"/>
                <a:gd name="connsiteX4" fmla="*/ 4904 w 152083"/>
                <a:gd name="connsiteY4" fmla="*/ 148673 h 148609"/>
                <a:gd name="connsiteX5" fmla="*/ 28185 w 152083"/>
                <a:gd name="connsiteY5" fmla="*/ 147983 h 148609"/>
                <a:gd name="connsiteX6" fmla="*/ 55261 w 152083"/>
                <a:gd name="connsiteY6" fmla="*/ 148673 h 148609"/>
                <a:gd name="connsiteX7" fmla="*/ 61841 w 152083"/>
                <a:gd name="connsiteY7" fmla="*/ 142001 h 148609"/>
                <a:gd name="connsiteX8" fmla="*/ 55261 w 152083"/>
                <a:gd name="connsiteY8" fmla="*/ 137861 h 148609"/>
                <a:gd name="connsiteX9" fmla="*/ 44380 w 152083"/>
                <a:gd name="connsiteY9" fmla="*/ 137631 h 148609"/>
                <a:gd name="connsiteX10" fmla="*/ 55261 w 152083"/>
                <a:gd name="connsiteY10" fmla="*/ 97602 h 148609"/>
                <a:gd name="connsiteX11" fmla="*/ 80819 w 152083"/>
                <a:gd name="connsiteY11" fmla="*/ 105884 h 148609"/>
                <a:gd name="connsiteX12" fmla="*/ 152180 w 152083"/>
                <a:gd name="connsiteY12" fmla="*/ 38020 h 148609"/>
                <a:gd name="connsiteX13" fmla="*/ 107896 w 152083"/>
                <a:gd name="connsiteY13" fmla="*/ 63 h 148609"/>
                <a:gd name="connsiteX14" fmla="*/ 72722 w 152083"/>
                <a:gd name="connsiteY14" fmla="*/ 12485 h 148609"/>
                <a:gd name="connsiteX15" fmla="*/ 43621 w 152083"/>
                <a:gd name="connsiteY15" fmla="*/ 63 h 148609"/>
                <a:gd name="connsiteX16" fmla="*/ 21605 w 152083"/>
                <a:gd name="connsiteY16" fmla="*/ 13175 h 148609"/>
                <a:gd name="connsiteX17" fmla="*/ 11990 w 152083"/>
                <a:gd name="connsiteY17" fmla="*/ 35950 h 148609"/>
                <a:gd name="connsiteX18" fmla="*/ 18063 w 152083"/>
                <a:gd name="connsiteY18" fmla="*/ 39171 h 148609"/>
                <a:gd name="connsiteX19" fmla="*/ 23124 w 152083"/>
                <a:gd name="connsiteY19" fmla="*/ 38020 h 148609"/>
                <a:gd name="connsiteX20" fmla="*/ 25148 w 152083"/>
                <a:gd name="connsiteY20" fmla="*/ 31349 h 148609"/>
                <a:gd name="connsiteX21" fmla="*/ 42356 w 152083"/>
                <a:gd name="connsiteY21" fmla="*/ 8344 h 148609"/>
                <a:gd name="connsiteX22" fmla="*/ 48176 w 152083"/>
                <a:gd name="connsiteY22" fmla="*/ 16856 h 148609"/>
                <a:gd name="connsiteX23" fmla="*/ 46658 w 152083"/>
                <a:gd name="connsiteY23" fmla="*/ 26748 h 148609"/>
                <a:gd name="connsiteX24" fmla="*/ 17051 w 152083"/>
                <a:gd name="connsiteY24" fmla="*/ 133720 h 148609"/>
                <a:gd name="connsiteX25" fmla="*/ 75252 w 152083"/>
                <a:gd name="connsiteY25" fmla="*/ 23297 h 148609"/>
                <a:gd name="connsiteX26" fmla="*/ 106631 w 152083"/>
                <a:gd name="connsiteY26" fmla="*/ 8344 h 148609"/>
                <a:gd name="connsiteX27" fmla="*/ 123585 w 152083"/>
                <a:gd name="connsiteY27" fmla="*/ 25828 h 148609"/>
                <a:gd name="connsiteX28" fmla="*/ 110933 w 152083"/>
                <a:gd name="connsiteY28" fmla="*/ 75058 h 148609"/>
                <a:gd name="connsiteX29" fmla="*/ 80313 w 152083"/>
                <a:gd name="connsiteY29" fmla="*/ 97602 h 148609"/>
                <a:gd name="connsiteX30" fmla="*/ 59310 w 152083"/>
                <a:gd name="connsiteY30" fmla="*/ 84260 h 148609"/>
                <a:gd name="connsiteX31" fmla="*/ 59816 w 152083"/>
                <a:gd name="connsiteY31" fmla="*/ 81039 h 148609"/>
                <a:gd name="connsiteX32" fmla="*/ 75252 w 152083"/>
                <a:gd name="connsiteY32" fmla="*/ 23297 h 1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083" h="148609">
                  <a:moveTo>
                    <a:pt x="17051" y="133720"/>
                  </a:moveTo>
                  <a:cubicBezTo>
                    <a:pt x="16038" y="136940"/>
                    <a:pt x="15785" y="137170"/>
                    <a:pt x="15532" y="137400"/>
                  </a:cubicBezTo>
                  <a:cubicBezTo>
                    <a:pt x="14014" y="137861"/>
                    <a:pt x="11230" y="137861"/>
                    <a:pt x="8953" y="137861"/>
                  </a:cubicBezTo>
                  <a:cubicBezTo>
                    <a:pt x="4651" y="137861"/>
                    <a:pt x="96" y="137861"/>
                    <a:pt x="96" y="144302"/>
                  </a:cubicBezTo>
                  <a:cubicBezTo>
                    <a:pt x="96" y="146832"/>
                    <a:pt x="2121" y="148673"/>
                    <a:pt x="4904" y="148673"/>
                  </a:cubicBezTo>
                  <a:cubicBezTo>
                    <a:pt x="12243" y="148673"/>
                    <a:pt x="20593" y="147983"/>
                    <a:pt x="28185" y="147983"/>
                  </a:cubicBezTo>
                  <a:cubicBezTo>
                    <a:pt x="37042" y="147983"/>
                    <a:pt x="46658" y="148673"/>
                    <a:pt x="55261" y="148673"/>
                  </a:cubicBezTo>
                  <a:cubicBezTo>
                    <a:pt x="57033" y="148673"/>
                    <a:pt x="61841" y="148673"/>
                    <a:pt x="61841" y="142001"/>
                  </a:cubicBezTo>
                  <a:cubicBezTo>
                    <a:pt x="61841" y="138091"/>
                    <a:pt x="57792" y="137861"/>
                    <a:pt x="55261" y="137861"/>
                  </a:cubicBezTo>
                  <a:cubicBezTo>
                    <a:pt x="51719" y="137861"/>
                    <a:pt x="47670" y="137861"/>
                    <a:pt x="44380" y="137631"/>
                  </a:cubicBezTo>
                  <a:lnTo>
                    <a:pt x="55261" y="97602"/>
                  </a:lnTo>
                  <a:cubicBezTo>
                    <a:pt x="59057" y="100823"/>
                    <a:pt x="67408" y="105884"/>
                    <a:pt x="80819" y="105884"/>
                  </a:cubicBezTo>
                  <a:cubicBezTo>
                    <a:pt x="124850" y="105884"/>
                    <a:pt x="152180" y="69537"/>
                    <a:pt x="152180" y="38020"/>
                  </a:cubicBezTo>
                  <a:cubicBezTo>
                    <a:pt x="152180" y="9725"/>
                    <a:pt x="128899" y="63"/>
                    <a:pt x="107896" y="63"/>
                  </a:cubicBezTo>
                  <a:cubicBezTo>
                    <a:pt x="89929" y="63"/>
                    <a:pt x="76771" y="9035"/>
                    <a:pt x="72722" y="12485"/>
                  </a:cubicBezTo>
                  <a:cubicBezTo>
                    <a:pt x="63106" y="63"/>
                    <a:pt x="46404" y="63"/>
                    <a:pt x="43621" y="63"/>
                  </a:cubicBezTo>
                  <a:cubicBezTo>
                    <a:pt x="34258" y="63"/>
                    <a:pt x="26920" y="4894"/>
                    <a:pt x="21605" y="13175"/>
                  </a:cubicBezTo>
                  <a:cubicBezTo>
                    <a:pt x="15279" y="22377"/>
                    <a:pt x="11990" y="34800"/>
                    <a:pt x="11990" y="35950"/>
                  </a:cubicBezTo>
                  <a:cubicBezTo>
                    <a:pt x="11990" y="39171"/>
                    <a:pt x="15785" y="39171"/>
                    <a:pt x="18063" y="39171"/>
                  </a:cubicBezTo>
                  <a:cubicBezTo>
                    <a:pt x="20846" y="39171"/>
                    <a:pt x="21859" y="39171"/>
                    <a:pt x="23124" y="38020"/>
                  </a:cubicBezTo>
                  <a:cubicBezTo>
                    <a:pt x="23630" y="37560"/>
                    <a:pt x="23630" y="37100"/>
                    <a:pt x="25148" y="31349"/>
                  </a:cubicBezTo>
                  <a:cubicBezTo>
                    <a:pt x="30209" y="12945"/>
                    <a:pt x="36029" y="8344"/>
                    <a:pt x="42356" y="8344"/>
                  </a:cubicBezTo>
                  <a:cubicBezTo>
                    <a:pt x="45139" y="8344"/>
                    <a:pt x="48176" y="9265"/>
                    <a:pt x="48176" y="16856"/>
                  </a:cubicBezTo>
                  <a:cubicBezTo>
                    <a:pt x="48176" y="20307"/>
                    <a:pt x="47670" y="23527"/>
                    <a:pt x="46658" y="26748"/>
                  </a:cubicBezTo>
                  <a:lnTo>
                    <a:pt x="17051" y="133720"/>
                  </a:lnTo>
                  <a:close/>
                  <a:moveTo>
                    <a:pt x="75252" y="23297"/>
                  </a:moveTo>
                  <a:cubicBezTo>
                    <a:pt x="82591" y="15476"/>
                    <a:pt x="94484" y="8344"/>
                    <a:pt x="106631" y="8344"/>
                  </a:cubicBezTo>
                  <a:cubicBezTo>
                    <a:pt x="122320" y="8344"/>
                    <a:pt x="123585" y="20767"/>
                    <a:pt x="123585" y="25828"/>
                  </a:cubicBezTo>
                  <a:cubicBezTo>
                    <a:pt x="123585" y="37790"/>
                    <a:pt x="114981" y="66086"/>
                    <a:pt x="110933" y="75058"/>
                  </a:cubicBezTo>
                  <a:cubicBezTo>
                    <a:pt x="103088" y="91851"/>
                    <a:pt x="90688" y="97602"/>
                    <a:pt x="80313" y="97602"/>
                  </a:cubicBezTo>
                  <a:cubicBezTo>
                    <a:pt x="65383" y="97602"/>
                    <a:pt x="59310" y="86790"/>
                    <a:pt x="59310" y="84260"/>
                  </a:cubicBezTo>
                  <a:lnTo>
                    <a:pt x="59816" y="81039"/>
                  </a:lnTo>
                  <a:lnTo>
                    <a:pt x="75252" y="23297"/>
                  </a:lnTo>
                  <a:close/>
                </a:path>
              </a:pathLst>
            </a:custGeom>
            <a:solidFill>
              <a:srgbClr val="000000"/>
            </a:solidFill>
            <a:ln w="25291"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7D4302A9-3D41-CB90-41A3-FE4BC11B9168}"/>
                </a:ext>
              </a:extLst>
            </p:cNvPr>
            <p:cNvSpPr/>
            <p:nvPr>
              <p:custDataLst>
                <p:tags r:id="rId18"/>
              </p:custDataLst>
            </p:nvPr>
          </p:nvSpPr>
          <p:spPr>
            <a:xfrm>
              <a:off x="5141854" y="3834795"/>
              <a:ext cx="82368" cy="72625"/>
            </a:xfrm>
            <a:custGeom>
              <a:avLst/>
              <a:gdLst>
                <a:gd name="connsiteX0" fmla="*/ 33404 w 82368"/>
                <a:gd name="connsiteY0" fmla="*/ 38546 h 72625"/>
                <a:gd name="connsiteX1" fmla="*/ 38009 w 82368"/>
                <a:gd name="connsiteY1" fmla="*/ 22282 h 72625"/>
                <a:gd name="connsiteX2" fmla="*/ 49169 w 82368"/>
                <a:gd name="connsiteY2" fmla="*/ 9077 h 72625"/>
                <a:gd name="connsiteX3" fmla="*/ 63517 w 82368"/>
                <a:gd name="connsiteY3" fmla="*/ 4568 h 72625"/>
                <a:gd name="connsiteX4" fmla="*/ 73259 w 82368"/>
                <a:gd name="connsiteY4" fmla="*/ 6823 h 72625"/>
                <a:gd name="connsiteX5" fmla="*/ 65465 w 82368"/>
                <a:gd name="connsiteY5" fmla="*/ 15679 h 72625"/>
                <a:gd name="connsiteX6" fmla="*/ 72551 w 82368"/>
                <a:gd name="connsiteY6" fmla="*/ 21638 h 72625"/>
                <a:gd name="connsiteX7" fmla="*/ 82470 w 82368"/>
                <a:gd name="connsiteY7" fmla="*/ 11815 h 72625"/>
                <a:gd name="connsiteX8" fmla="*/ 63694 w 82368"/>
                <a:gd name="connsiteY8" fmla="*/ 59 h 72625"/>
                <a:gd name="connsiteX9" fmla="*/ 38718 w 82368"/>
                <a:gd name="connsiteY9" fmla="*/ 11492 h 72625"/>
                <a:gd name="connsiteX10" fmla="*/ 20473 w 82368"/>
                <a:gd name="connsiteY10" fmla="*/ 59 h 72625"/>
                <a:gd name="connsiteX11" fmla="*/ 6656 w 82368"/>
                <a:gd name="connsiteY11" fmla="*/ 8272 h 72625"/>
                <a:gd name="connsiteX12" fmla="*/ 102 w 82368"/>
                <a:gd name="connsiteY12" fmla="*/ 24697 h 72625"/>
                <a:gd name="connsiteX13" fmla="*/ 3113 w 82368"/>
                <a:gd name="connsiteY13" fmla="*/ 26791 h 72625"/>
                <a:gd name="connsiteX14" fmla="*/ 7010 w 82368"/>
                <a:gd name="connsiteY14" fmla="*/ 21960 h 72625"/>
                <a:gd name="connsiteX15" fmla="*/ 19941 w 82368"/>
                <a:gd name="connsiteY15" fmla="*/ 4568 h 72625"/>
                <a:gd name="connsiteX16" fmla="*/ 25787 w 82368"/>
                <a:gd name="connsiteY16" fmla="*/ 12459 h 72625"/>
                <a:gd name="connsiteX17" fmla="*/ 22953 w 82368"/>
                <a:gd name="connsiteY17" fmla="*/ 25824 h 72625"/>
                <a:gd name="connsiteX18" fmla="*/ 19056 w 82368"/>
                <a:gd name="connsiteY18" fmla="*/ 40317 h 72625"/>
                <a:gd name="connsiteX19" fmla="*/ 13387 w 82368"/>
                <a:gd name="connsiteY19" fmla="*/ 60929 h 72625"/>
                <a:gd name="connsiteX20" fmla="*/ 11616 w 82368"/>
                <a:gd name="connsiteY20" fmla="*/ 67532 h 72625"/>
                <a:gd name="connsiteX21" fmla="*/ 17639 w 82368"/>
                <a:gd name="connsiteY21" fmla="*/ 72685 h 72625"/>
                <a:gd name="connsiteX22" fmla="*/ 25255 w 82368"/>
                <a:gd name="connsiteY22" fmla="*/ 68015 h 72625"/>
                <a:gd name="connsiteX23" fmla="*/ 28621 w 82368"/>
                <a:gd name="connsiteY23" fmla="*/ 55937 h 72625"/>
                <a:gd name="connsiteX24" fmla="*/ 33404 w 82368"/>
                <a:gd name="connsiteY24" fmla="*/ 38546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2368" h="72625">
                  <a:moveTo>
                    <a:pt x="33404" y="38546"/>
                  </a:moveTo>
                  <a:cubicBezTo>
                    <a:pt x="33581" y="37580"/>
                    <a:pt x="37655" y="23087"/>
                    <a:pt x="38009" y="22282"/>
                  </a:cubicBezTo>
                  <a:cubicBezTo>
                    <a:pt x="38363" y="20993"/>
                    <a:pt x="43500" y="12942"/>
                    <a:pt x="49169" y="9077"/>
                  </a:cubicBezTo>
                  <a:cubicBezTo>
                    <a:pt x="51117" y="7789"/>
                    <a:pt x="55900" y="4568"/>
                    <a:pt x="63517" y="4568"/>
                  </a:cubicBezTo>
                  <a:cubicBezTo>
                    <a:pt x="65288" y="4568"/>
                    <a:pt x="69716" y="4729"/>
                    <a:pt x="73259" y="6823"/>
                  </a:cubicBezTo>
                  <a:cubicBezTo>
                    <a:pt x="67591" y="8272"/>
                    <a:pt x="65465" y="12781"/>
                    <a:pt x="65465" y="15679"/>
                  </a:cubicBezTo>
                  <a:cubicBezTo>
                    <a:pt x="65465" y="19222"/>
                    <a:pt x="68476" y="21638"/>
                    <a:pt x="72551" y="21638"/>
                  </a:cubicBezTo>
                  <a:cubicBezTo>
                    <a:pt x="76625" y="21638"/>
                    <a:pt x="82470" y="18578"/>
                    <a:pt x="82470" y="11815"/>
                  </a:cubicBezTo>
                  <a:cubicBezTo>
                    <a:pt x="82470" y="3441"/>
                    <a:pt x="72728" y="59"/>
                    <a:pt x="63694" y="59"/>
                  </a:cubicBezTo>
                  <a:cubicBezTo>
                    <a:pt x="54483" y="59"/>
                    <a:pt x="46512" y="3441"/>
                    <a:pt x="38718" y="11492"/>
                  </a:cubicBezTo>
                  <a:cubicBezTo>
                    <a:pt x="35529" y="1669"/>
                    <a:pt x="24724" y="59"/>
                    <a:pt x="20473" y="59"/>
                  </a:cubicBezTo>
                  <a:cubicBezTo>
                    <a:pt x="13919" y="59"/>
                    <a:pt x="9490" y="3763"/>
                    <a:pt x="6656" y="8272"/>
                  </a:cubicBezTo>
                  <a:cubicBezTo>
                    <a:pt x="2582" y="14552"/>
                    <a:pt x="102" y="23892"/>
                    <a:pt x="102" y="24697"/>
                  </a:cubicBezTo>
                  <a:cubicBezTo>
                    <a:pt x="102" y="26791"/>
                    <a:pt x="2582" y="26791"/>
                    <a:pt x="3113" y="26791"/>
                  </a:cubicBezTo>
                  <a:cubicBezTo>
                    <a:pt x="5593" y="26791"/>
                    <a:pt x="5770" y="26307"/>
                    <a:pt x="7010" y="21960"/>
                  </a:cubicBezTo>
                  <a:cubicBezTo>
                    <a:pt x="9667" y="12137"/>
                    <a:pt x="13033" y="4568"/>
                    <a:pt x="19941" y="4568"/>
                  </a:cubicBezTo>
                  <a:cubicBezTo>
                    <a:pt x="24547" y="4568"/>
                    <a:pt x="25787" y="8111"/>
                    <a:pt x="25787" y="12459"/>
                  </a:cubicBezTo>
                  <a:cubicBezTo>
                    <a:pt x="25787" y="15518"/>
                    <a:pt x="24193" y="21476"/>
                    <a:pt x="22953" y="25824"/>
                  </a:cubicBezTo>
                  <a:cubicBezTo>
                    <a:pt x="21713" y="30172"/>
                    <a:pt x="19941" y="36775"/>
                    <a:pt x="19056" y="40317"/>
                  </a:cubicBezTo>
                  <a:lnTo>
                    <a:pt x="13387" y="60929"/>
                  </a:lnTo>
                  <a:cubicBezTo>
                    <a:pt x="12679" y="63023"/>
                    <a:pt x="11616" y="67049"/>
                    <a:pt x="11616" y="67532"/>
                  </a:cubicBezTo>
                  <a:cubicBezTo>
                    <a:pt x="11616" y="71074"/>
                    <a:pt x="14804" y="72685"/>
                    <a:pt x="17639" y="72685"/>
                  </a:cubicBezTo>
                  <a:cubicBezTo>
                    <a:pt x="20296" y="72685"/>
                    <a:pt x="23838" y="71236"/>
                    <a:pt x="25255" y="68015"/>
                  </a:cubicBezTo>
                  <a:cubicBezTo>
                    <a:pt x="25610" y="67049"/>
                    <a:pt x="27558" y="59963"/>
                    <a:pt x="28621" y="55937"/>
                  </a:cubicBezTo>
                  <a:lnTo>
                    <a:pt x="33404" y="38546"/>
                  </a:lnTo>
                  <a:close/>
                </a:path>
              </a:pathLst>
            </a:custGeom>
            <a:solidFill>
              <a:srgbClr val="000000"/>
            </a:solidFill>
            <a:ln w="25291"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E9637D99-D9A5-1FAE-3C7E-6708E281420A}"/>
                </a:ext>
              </a:extLst>
            </p:cNvPr>
            <p:cNvSpPr/>
            <p:nvPr>
              <p:custDataLst>
                <p:tags r:id="rId19"/>
              </p:custDataLst>
            </p:nvPr>
          </p:nvSpPr>
          <p:spPr>
            <a:xfrm>
              <a:off x="5133528" y="3942407"/>
              <a:ext cx="77762" cy="139615"/>
            </a:xfrm>
            <a:custGeom>
              <a:avLst/>
              <a:gdLst>
                <a:gd name="connsiteX0" fmla="*/ 77865 w 77762"/>
                <a:gd name="connsiteY0" fmla="*/ 6185 h 139615"/>
                <a:gd name="connsiteX1" fmla="*/ 70779 w 77762"/>
                <a:gd name="connsiteY1" fmla="*/ 65 h 139615"/>
                <a:gd name="connsiteX2" fmla="*/ 60860 w 77762"/>
                <a:gd name="connsiteY2" fmla="*/ 8922 h 139615"/>
                <a:gd name="connsiteX3" fmla="*/ 67945 w 77762"/>
                <a:gd name="connsiteY3" fmla="*/ 15041 h 139615"/>
                <a:gd name="connsiteX4" fmla="*/ 77865 w 77762"/>
                <a:gd name="connsiteY4" fmla="*/ 6185 h 139615"/>
                <a:gd name="connsiteX5" fmla="*/ 40312 w 77762"/>
                <a:gd name="connsiteY5" fmla="*/ 114721 h 139615"/>
                <a:gd name="connsiteX6" fmla="*/ 17461 w 77762"/>
                <a:gd name="connsiteY6" fmla="*/ 135172 h 139615"/>
                <a:gd name="connsiteX7" fmla="*/ 11085 w 77762"/>
                <a:gd name="connsiteY7" fmla="*/ 134205 h 139615"/>
                <a:gd name="connsiteX8" fmla="*/ 17107 w 77762"/>
                <a:gd name="connsiteY8" fmla="*/ 125993 h 139615"/>
                <a:gd name="connsiteX9" fmla="*/ 10199 w 77762"/>
                <a:gd name="connsiteY9" fmla="*/ 120035 h 139615"/>
                <a:gd name="connsiteX10" fmla="*/ 102 w 77762"/>
                <a:gd name="connsiteY10" fmla="*/ 129535 h 139615"/>
                <a:gd name="connsiteX11" fmla="*/ 17639 w 77762"/>
                <a:gd name="connsiteY11" fmla="*/ 139681 h 139615"/>
                <a:gd name="connsiteX12" fmla="*/ 54483 w 77762"/>
                <a:gd name="connsiteY12" fmla="*/ 114237 h 139615"/>
                <a:gd name="connsiteX13" fmla="*/ 70425 w 77762"/>
                <a:gd name="connsiteY13" fmla="*/ 56588 h 139615"/>
                <a:gd name="connsiteX14" fmla="*/ 71311 w 77762"/>
                <a:gd name="connsiteY14" fmla="*/ 50952 h 139615"/>
                <a:gd name="connsiteX15" fmla="*/ 52357 w 77762"/>
                <a:gd name="connsiteY15" fmla="*/ 35815 h 139615"/>
                <a:gd name="connsiteX16" fmla="*/ 21358 w 77762"/>
                <a:gd name="connsiteY16" fmla="*/ 60453 h 139615"/>
                <a:gd name="connsiteX17" fmla="*/ 24370 w 77762"/>
                <a:gd name="connsiteY17" fmla="*/ 62546 h 139615"/>
                <a:gd name="connsiteX18" fmla="*/ 27912 w 77762"/>
                <a:gd name="connsiteY18" fmla="*/ 59647 h 139615"/>
                <a:gd name="connsiteX19" fmla="*/ 51826 w 77762"/>
                <a:gd name="connsiteY19" fmla="*/ 40323 h 139615"/>
                <a:gd name="connsiteX20" fmla="*/ 57848 w 77762"/>
                <a:gd name="connsiteY20" fmla="*/ 48214 h 139615"/>
                <a:gd name="connsiteX21" fmla="*/ 57317 w 77762"/>
                <a:gd name="connsiteY21" fmla="*/ 53045 h 139615"/>
                <a:gd name="connsiteX22" fmla="*/ 40312 w 77762"/>
                <a:gd name="connsiteY22" fmla="*/ 114721 h 13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9615">
                  <a:moveTo>
                    <a:pt x="77865" y="6185"/>
                  </a:moveTo>
                  <a:cubicBezTo>
                    <a:pt x="77865" y="3447"/>
                    <a:pt x="75562" y="65"/>
                    <a:pt x="70779" y="65"/>
                  </a:cubicBezTo>
                  <a:cubicBezTo>
                    <a:pt x="65642" y="65"/>
                    <a:pt x="60860" y="4574"/>
                    <a:pt x="60860" y="8922"/>
                  </a:cubicBezTo>
                  <a:cubicBezTo>
                    <a:pt x="60860" y="11499"/>
                    <a:pt x="62985" y="15041"/>
                    <a:pt x="67945" y="15041"/>
                  </a:cubicBezTo>
                  <a:cubicBezTo>
                    <a:pt x="72728" y="15041"/>
                    <a:pt x="77865" y="10855"/>
                    <a:pt x="77865" y="6185"/>
                  </a:cubicBezTo>
                  <a:close/>
                  <a:moveTo>
                    <a:pt x="40312" y="114721"/>
                  </a:moveTo>
                  <a:cubicBezTo>
                    <a:pt x="37301" y="125832"/>
                    <a:pt x="27912" y="135172"/>
                    <a:pt x="17461" y="135172"/>
                  </a:cubicBezTo>
                  <a:cubicBezTo>
                    <a:pt x="15159" y="135172"/>
                    <a:pt x="13033" y="134850"/>
                    <a:pt x="11085" y="134205"/>
                  </a:cubicBezTo>
                  <a:cubicBezTo>
                    <a:pt x="15690" y="132273"/>
                    <a:pt x="17107" y="128408"/>
                    <a:pt x="17107" y="125993"/>
                  </a:cubicBezTo>
                  <a:cubicBezTo>
                    <a:pt x="17107" y="122128"/>
                    <a:pt x="13742" y="120035"/>
                    <a:pt x="10199" y="120035"/>
                  </a:cubicBezTo>
                  <a:cubicBezTo>
                    <a:pt x="4708" y="120035"/>
                    <a:pt x="102" y="124382"/>
                    <a:pt x="102" y="129535"/>
                  </a:cubicBezTo>
                  <a:cubicBezTo>
                    <a:pt x="102" y="135655"/>
                    <a:pt x="7010" y="139681"/>
                    <a:pt x="17639" y="139681"/>
                  </a:cubicBezTo>
                  <a:cubicBezTo>
                    <a:pt x="28267" y="139681"/>
                    <a:pt x="48992" y="133883"/>
                    <a:pt x="54483" y="114237"/>
                  </a:cubicBezTo>
                  <a:lnTo>
                    <a:pt x="70425" y="56588"/>
                  </a:lnTo>
                  <a:cubicBezTo>
                    <a:pt x="70956" y="54816"/>
                    <a:pt x="71311" y="53367"/>
                    <a:pt x="71311" y="50952"/>
                  </a:cubicBezTo>
                  <a:cubicBezTo>
                    <a:pt x="71311" y="42095"/>
                    <a:pt x="62985" y="35815"/>
                    <a:pt x="52357" y="35815"/>
                  </a:cubicBezTo>
                  <a:cubicBezTo>
                    <a:pt x="32695" y="35815"/>
                    <a:pt x="21358" y="58198"/>
                    <a:pt x="21358" y="60453"/>
                  </a:cubicBezTo>
                  <a:cubicBezTo>
                    <a:pt x="21358" y="62546"/>
                    <a:pt x="23838" y="62546"/>
                    <a:pt x="24370" y="62546"/>
                  </a:cubicBezTo>
                  <a:cubicBezTo>
                    <a:pt x="26495" y="62546"/>
                    <a:pt x="26672" y="62063"/>
                    <a:pt x="27912" y="59647"/>
                  </a:cubicBezTo>
                  <a:cubicBezTo>
                    <a:pt x="32341" y="50307"/>
                    <a:pt x="41552" y="40323"/>
                    <a:pt x="51826" y="40323"/>
                  </a:cubicBezTo>
                  <a:cubicBezTo>
                    <a:pt x="56254" y="40323"/>
                    <a:pt x="57848" y="43061"/>
                    <a:pt x="57848" y="48214"/>
                  </a:cubicBezTo>
                  <a:cubicBezTo>
                    <a:pt x="57848" y="49985"/>
                    <a:pt x="57494" y="52240"/>
                    <a:pt x="57317" y="53045"/>
                  </a:cubicBezTo>
                  <a:lnTo>
                    <a:pt x="40312" y="114721"/>
                  </a:lnTo>
                  <a:close/>
                </a:path>
              </a:pathLst>
            </a:custGeom>
            <a:solidFill>
              <a:srgbClr val="000000"/>
            </a:solidFill>
            <a:ln w="25291" cap="flat">
              <a:noFill/>
              <a:prstDash val="solid"/>
              <a:miter/>
            </a:ln>
          </p:spPr>
          <p:txBody>
            <a:bodyPr rtlCol="0" anchor="ctr"/>
            <a:lstStyle/>
            <a:p>
              <a:endParaRPr lang="en-CN"/>
            </a:p>
          </p:txBody>
        </p:sp>
      </p:grpSp>
      <p:grpSp>
        <p:nvGrpSpPr>
          <p:cNvPr id="18595" name="Group 18594" descr="\documentclass{article}&#10;\usepackage{amsmath, amsfonts , amssymb, bm}&#10;\pagestyle{empty}&#10;\begin{document}&#10;&#10;$\bm{P}^a$&#10;&#10;&#10;\end{document}" title="IguanaTex Vector Display">
            <a:extLst>
              <a:ext uri="{FF2B5EF4-FFF2-40B4-BE49-F238E27FC236}">
                <a16:creationId xmlns:a16="http://schemas.microsoft.com/office/drawing/2014/main" id="{C82D44CA-5FC8-E16F-0B8C-8C3DCC3E4329}"/>
              </a:ext>
            </a:extLst>
          </p:cNvPr>
          <p:cNvGrpSpPr>
            <a:grpSpLocks noChangeAspect="1"/>
          </p:cNvGrpSpPr>
          <p:nvPr>
            <p:custDataLst>
              <p:tags r:id="rId11"/>
            </p:custDataLst>
          </p:nvPr>
        </p:nvGrpSpPr>
        <p:grpSpPr>
          <a:xfrm>
            <a:off x="9763112" y="5615781"/>
            <a:ext cx="289531" cy="148794"/>
            <a:chOff x="4348653" y="3757681"/>
            <a:chExt cx="289531" cy="148794"/>
          </a:xfrm>
        </p:grpSpPr>
        <p:sp>
          <p:nvSpPr>
            <p:cNvPr id="18593" name="Freeform 18592">
              <a:extLst>
                <a:ext uri="{FF2B5EF4-FFF2-40B4-BE49-F238E27FC236}">
                  <a16:creationId xmlns:a16="http://schemas.microsoft.com/office/drawing/2014/main" id="{17551446-1255-7915-D730-69F853C0318C}"/>
                </a:ext>
              </a:extLst>
            </p:cNvPr>
            <p:cNvSpPr/>
            <p:nvPr>
              <p:custDataLst>
                <p:tags r:id="rId12"/>
              </p:custDataLst>
            </p:nvPr>
          </p:nvSpPr>
          <p:spPr>
            <a:xfrm>
              <a:off x="4348653" y="3757681"/>
              <a:ext cx="188269" cy="148794"/>
            </a:xfrm>
            <a:custGeom>
              <a:avLst/>
              <a:gdLst>
                <a:gd name="connsiteX0" fmla="*/ 74591 w 188269"/>
                <a:gd name="connsiteY0" fmla="*/ 83353 h 148794"/>
                <a:gd name="connsiteX1" fmla="*/ 115935 w 188269"/>
                <a:gd name="connsiteY1" fmla="*/ 83353 h 148794"/>
                <a:gd name="connsiteX2" fmla="*/ 188347 w 188269"/>
                <a:gd name="connsiteY2" fmla="*/ 33465 h 148794"/>
                <a:gd name="connsiteX3" fmla="*/ 136024 w 188269"/>
                <a:gd name="connsiteY3" fmla="*/ 63 h 148794"/>
                <a:gd name="connsiteX4" fmla="*/ 46093 w 188269"/>
                <a:gd name="connsiteY4" fmla="*/ 63 h 148794"/>
                <a:gd name="connsiteX5" fmla="*/ 37450 w 188269"/>
                <a:gd name="connsiteY5" fmla="*/ 6353 h 148794"/>
                <a:gd name="connsiteX6" fmla="*/ 47261 w 188269"/>
                <a:gd name="connsiteY6" fmla="*/ 10257 h 148794"/>
                <a:gd name="connsiteX7" fmla="*/ 61510 w 188269"/>
                <a:gd name="connsiteY7" fmla="*/ 10691 h 148794"/>
                <a:gd name="connsiteX8" fmla="*/ 28107 w 188269"/>
                <a:gd name="connsiteY8" fmla="*/ 134324 h 148794"/>
                <a:gd name="connsiteX9" fmla="*/ 22735 w 188269"/>
                <a:gd name="connsiteY9" fmla="*/ 138446 h 148794"/>
                <a:gd name="connsiteX10" fmla="*/ 10354 w 188269"/>
                <a:gd name="connsiteY10" fmla="*/ 138662 h 148794"/>
                <a:gd name="connsiteX11" fmla="*/ 3113 w 188269"/>
                <a:gd name="connsiteY11" fmla="*/ 139313 h 148794"/>
                <a:gd name="connsiteX12" fmla="*/ 77 w 188269"/>
                <a:gd name="connsiteY12" fmla="*/ 144953 h 148794"/>
                <a:gd name="connsiteX13" fmla="*/ 5216 w 188269"/>
                <a:gd name="connsiteY13" fmla="*/ 148857 h 148794"/>
                <a:gd name="connsiteX14" fmla="*/ 22968 w 188269"/>
                <a:gd name="connsiteY14" fmla="*/ 148423 h 148794"/>
                <a:gd name="connsiteX15" fmla="*/ 40721 w 188269"/>
                <a:gd name="connsiteY15" fmla="*/ 148206 h 148794"/>
                <a:gd name="connsiteX16" fmla="*/ 58707 w 188269"/>
                <a:gd name="connsiteY16" fmla="*/ 148423 h 148794"/>
                <a:gd name="connsiteX17" fmla="*/ 76926 w 188269"/>
                <a:gd name="connsiteY17" fmla="*/ 148857 h 148794"/>
                <a:gd name="connsiteX18" fmla="*/ 83700 w 188269"/>
                <a:gd name="connsiteY18" fmla="*/ 142784 h 148794"/>
                <a:gd name="connsiteX19" fmla="*/ 74123 w 188269"/>
                <a:gd name="connsiteY19" fmla="*/ 138662 h 148794"/>
                <a:gd name="connsiteX20" fmla="*/ 59875 w 188269"/>
                <a:gd name="connsiteY20" fmla="*/ 138229 h 148794"/>
                <a:gd name="connsiteX21" fmla="*/ 74591 w 188269"/>
                <a:gd name="connsiteY21" fmla="*/ 83353 h 148794"/>
                <a:gd name="connsiteX22" fmla="*/ 91876 w 188269"/>
                <a:gd name="connsiteY22" fmla="*/ 14161 h 148794"/>
                <a:gd name="connsiteX23" fmla="*/ 94445 w 188269"/>
                <a:gd name="connsiteY23" fmla="*/ 10474 h 148794"/>
                <a:gd name="connsiteX24" fmla="*/ 100752 w 188269"/>
                <a:gd name="connsiteY24" fmla="*/ 10257 h 148794"/>
                <a:gd name="connsiteX25" fmla="*/ 125045 w 188269"/>
                <a:gd name="connsiteY25" fmla="*/ 10257 h 148794"/>
                <a:gd name="connsiteX26" fmla="*/ 155645 w 188269"/>
                <a:gd name="connsiteY26" fmla="*/ 27392 h 148794"/>
                <a:gd name="connsiteX27" fmla="*/ 143965 w 188269"/>
                <a:gd name="connsiteY27" fmla="*/ 62530 h 148794"/>
                <a:gd name="connsiteX28" fmla="*/ 107526 w 188269"/>
                <a:gd name="connsiteY28" fmla="*/ 74460 h 148794"/>
                <a:gd name="connsiteX29" fmla="*/ 75525 w 188269"/>
                <a:gd name="connsiteY29" fmla="*/ 74460 h 148794"/>
                <a:gd name="connsiteX30" fmla="*/ 91876 w 188269"/>
                <a:gd name="connsiteY30" fmla="*/ 14161 h 1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269" h="148794">
                  <a:moveTo>
                    <a:pt x="74591" y="83353"/>
                  </a:moveTo>
                  <a:lnTo>
                    <a:pt x="115935" y="83353"/>
                  </a:lnTo>
                  <a:cubicBezTo>
                    <a:pt x="158915" y="83353"/>
                    <a:pt x="188347" y="59060"/>
                    <a:pt x="188347" y="33465"/>
                  </a:cubicBezTo>
                  <a:cubicBezTo>
                    <a:pt x="188347" y="11342"/>
                    <a:pt x="166857" y="63"/>
                    <a:pt x="136024" y="63"/>
                  </a:cubicBezTo>
                  <a:lnTo>
                    <a:pt x="46093" y="63"/>
                  </a:lnTo>
                  <a:cubicBezTo>
                    <a:pt x="41655" y="63"/>
                    <a:pt x="37450" y="63"/>
                    <a:pt x="37450" y="6353"/>
                  </a:cubicBezTo>
                  <a:cubicBezTo>
                    <a:pt x="37450" y="10257"/>
                    <a:pt x="40721" y="10257"/>
                    <a:pt x="47261" y="10257"/>
                  </a:cubicBezTo>
                  <a:cubicBezTo>
                    <a:pt x="52166" y="10257"/>
                    <a:pt x="56604" y="10474"/>
                    <a:pt x="61510" y="10691"/>
                  </a:cubicBezTo>
                  <a:lnTo>
                    <a:pt x="28107" y="134324"/>
                  </a:lnTo>
                  <a:cubicBezTo>
                    <a:pt x="27173" y="137795"/>
                    <a:pt x="26939" y="138012"/>
                    <a:pt x="22735" y="138446"/>
                  </a:cubicBezTo>
                  <a:cubicBezTo>
                    <a:pt x="18764" y="138662"/>
                    <a:pt x="14092" y="138662"/>
                    <a:pt x="10354" y="138662"/>
                  </a:cubicBezTo>
                  <a:cubicBezTo>
                    <a:pt x="4281" y="138662"/>
                    <a:pt x="3814" y="138662"/>
                    <a:pt x="3113" y="139313"/>
                  </a:cubicBezTo>
                  <a:cubicBezTo>
                    <a:pt x="77" y="140615"/>
                    <a:pt x="77" y="143868"/>
                    <a:pt x="77" y="144953"/>
                  </a:cubicBezTo>
                  <a:cubicBezTo>
                    <a:pt x="77" y="145169"/>
                    <a:pt x="77" y="148857"/>
                    <a:pt x="5216" y="148857"/>
                  </a:cubicBezTo>
                  <a:cubicBezTo>
                    <a:pt x="11055" y="148857"/>
                    <a:pt x="17128" y="148423"/>
                    <a:pt x="22968" y="148423"/>
                  </a:cubicBezTo>
                  <a:cubicBezTo>
                    <a:pt x="28808" y="148423"/>
                    <a:pt x="34881" y="148206"/>
                    <a:pt x="40721" y="148206"/>
                  </a:cubicBezTo>
                  <a:cubicBezTo>
                    <a:pt x="46794" y="148206"/>
                    <a:pt x="52867" y="148423"/>
                    <a:pt x="58707" y="148423"/>
                  </a:cubicBezTo>
                  <a:cubicBezTo>
                    <a:pt x="64780" y="148423"/>
                    <a:pt x="71087" y="148857"/>
                    <a:pt x="76926" y="148857"/>
                  </a:cubicBezTo>
                  <a:cubicBezTo>
                    <a:pt x="79262" y="148857"/>
                    <a:pt x="83700" y="148857"/>
                    <a:pt x="83700" y="142784"/>
                  </a:cubicBezTo>
                  <a:cubicBezTo>
                    <a:pt x="83700" y="138662"/>
                    <a:pt x="80897" y="138662"/>
                    <a:pt x="74123" y="138662"/>
                  </a:cubicBezTo>
                  <a:cubicBezTo>
                    <a:pt x="69218" y="138662"/>
                    <a:pt x="64780" y="138446"/>
                    <a:pt x="59875" y="138229"/>
                  </a:cubicBezTo>
                  <a:lnTo>
                    <a:pt x="74591" y="83353"/>
                  </a:lnTo>
                  <a:close/>
                  <a:moveTo>
                    <a:pt x="91876" y="14161"/>
                  </a:moveTo>
                  <a:cubicBezTo>
                    <a:pt x="92810" y="10908"/>
                    <a:pt x="93044" y="10691"/>
                    <a:pt x="94445" y="10474"/>
                  </a:cubicBezTo>
                  <a:cubicBezTo>
                    <a:pt x="96548" y="10257"/>
                    <a:pt x="98183" y="10257"/>
                    <a:pt x="100752" y="10257"/>
                  </a:cubicBezTo>
                  <a:lnTo>
                    <a:pt x="125045" y="10257"/>
                  </a:lnTo>
                  <a:cubicBezTo>
                    <a:pt x="138126" y="10257"/>
                    <a:pt x="155645" y="12426"/>
                    <a:pt x="155645" y="27392"/>
                  </a:cubicBezTo>
                  <a:cubicBezTo>
                    <a:pt x="155645" y="29995"/>
                    <a:pt x="152608" y="52119"/>
                    <a:pt x="143965" y="62530"/>
                  </a:cubicBezTo>
                  <a:cubicBezTo>
                    <a:pt x="139060" y="68387"/>
                    <a:pt x="128549" y="74460"/>
                    <a:pt x="107526" y="74460"/>
                  </a:cubicBezTo>
                  <a:lnTo>
                    <a:pt x="75525" y="74460"/>
                  </a:lnTo>
                  <a:lnTo>
                    <a:pt x="91876" y="14161"/>
                  </a:lnTo>
                  <a:close/>
                </a:path>
              </a:pathLst>
            </a:custGeom>
            <a:solidFill>
              <a:srgbClr val="000000"/>
            </a:solidFill>
            <a:ln w="23446"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346E5929-F5E4-EB3A-78E0-88A5925D60B1}"/>
                </a:ext>
              </a:extLst>
            </p:cNvPr>
            <p:cNvSpPr/>
            <p:nvPr>
              <p:custDataLst>
                <p:tags r:id="rId13"/>
              </p:custDataLst>
            </p:nvPr>
          </p:nvSpPr>
          <p:spPr>
            <a:xfrm>
              <a:off x="4554794" y="3760806"/>
              <a:ext cx="83390" cy="68475"/>
            </a:xfrm>
            <a:custGeom>
              <a:avLst/>
              <a:gdLst>
                <a:gd name="connsiteX0" fmla="*/ 59113 w 83390"/>
                <a:gd name="connsiteY0" fmla="*/ 9017 h 68475"/>
                <a:gd name="connsiteX1" fmla="*/ 42271 w 83390"/>
                <a:gd name="connsiteY1" fmla="*/ 59 h 68475"/>
                <a:gd name="connsiteX2" fmla="*/ 86 w 83390"/>
                <a:gd name="connsiteY2" fmla="*/ 43331 h 68475"/>
                <a:gd name="connsiteX3" fmla="*/ 24776 w 83390"/>
                <a:gd name="connsiteY3" fmla="*/ 68535 h 68475"/>
                <a:gd name="connsiteX4" fmla="*/ 47994 w 83390"/>
                <a:gd name="connsiteY4" fmla="*/ 57907 h 68475"/>
                <a:gd name="connsiteX5" fmla="*/ 64835 w 83390"/>
                <a:gd name="connsiteY5" fmla="*/ 68535 h 68475"/>
                <a:gd name="connsiteX6" fmla="*/ 77753 w 83390"/>
                <a:gd name="connsiteY6" fmla="*/ 60488 h 68475"/>
                <a:gd name="connsiteX7" fmla="*/ 83476 w 83390"/>
                <a:gd name="connsiteY7" fmla="*/ 45305 h 68475"/>
                <a:gd name="connsiteX8" fmla="*/ 80859 w 83390"/>
                <a:gd name="connsiteY8" fmla="*/ 43331 h 68475"/>
                <a:gd name="connsiteX9" fmla="*/ 77262 w 83390"/>
                <a:gd name="connsiteY9" fmla="*/ 48038 h 68475"/>
                <a:gd name="connsiteX10" fmla="*/ 65326 w 83390"/>
                <a:gd name="connsiteY10" fmla="*/ 64284 h 68475"/>
                <a:gd name="connsiteX11" fmla="*/ 59930 w 83390"/>
                <a:gd name="connsiteY11" fmla="*/ 56844 h 68475"/>
                <a:gd name="connsiteX12" fmla="*/ 62383 w 83390"/>
                <a:gd name="connsiteY12" fmla="*/ 44849 h 68475"/>
                <a:gd name="connsiteX13" fmla="*/ 65980 w 83390"/>
                <a:gd name="connsiteY13" fmla="*/ 31184 h 68475"/>
                <a:gd name="connsiteX14" fmla="*/ 69250 w 83390"/>
                <a:gd name="connsiteY14" fmla="*/ 19645 h 68475"/>
                <a:gd name="connsiteX15" fmla="*/ 72193 w 83390"/>
                <a:gd name="connsiteY15" fmla="*/ 7803 h 68475"/>
                <a:gd name="connsiteX16" fmla="*/ 66634 w 83390"/>
                <a:gd name="connsiteY16" fmla="*/ 2944 h 68475"/>
                <a:gd name="connsiteX17" fmla="*/ 59113 w 83390"/>
                <a:gd name="connsiteY17" fmla="*/ 9017 h 68475"/>
                <a:gd name="connsiteX18" fmla="*/ 48648 w 83390"/>
                <a:gd name="connsiteY18" fmla="*/ 48038 h 68475"/>
                <a:gd name="connsiteX19" fmla="*/ 40309 w 83390"/>
                <a:gd name="connsiteY19" fmla="*/ 58210 h 68475"/>
                <a:gd name="connsiteX20" fmla="*/ 25266 w 83390"/>
                <a:gd name="connsiteY20" fmla="*/ 64284 h 68475"/>
                <a:gd name="connsiteX21" fmla="*/ 13330 w 83390"/>
                <a:gd name="connsiteY21" fmla="*/ 49556 h 68475"/>
                <a:gd name="connsiteX22" fmla="*/ 21832 w 83390"/>
                <a:gd name="connsiteY22" fmla="*/ 18734 h 68475"/>
                <a:gd name="connsiteX23" fmla="*/ 42271 w 83390"/>
                <a:gd name="connsiteY23" fmla="*/ 4310 h 68475"/>
                <a:gd name="connsiteX24" fmla="*/ 56823 w 83390"/>
                <a:gd name="connsiteY24" fmla="*/ 17520 h 68475"/>
                <a:gd name="connsiteX25" fmla="*/ 56333 w 83390"/>
                <a:gd name="connsiteY25" fmla="*/ 19645 h 68475"/>
                <a:gd name="connsiteX26" fmla="*/ 48648 w 83390"/>
                <a:gd name="connsiteY26" fmla="*/ 48038 h 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390" h="68475">
                  <a:moveTo>
                    <a:pt x="59113" y="9017"/>
                  </a:moveTo>
                  <a:cubicBezTo>
                    <a:pt x="55679" y="4007"/>
                    <a:pt x="50120" y="59"/>
                    <a:pt x="42271" y="59"/>
                  </a:cubicBezTo>
                  <a:cubicBezTo>
                    <a:pt x="21342" y="59"/>
                    <a:pt x="86" y="21467"/>
                    <a:pt x="86" y="43331"/>
                  </a:cubicBezTo>
                  <a:cubicBezTo>
                    <a:pt x="86" y="58058"/>
                    <a:pt x="10714" y="68535"/>
                    <a:pt x="24776" y="68535"/>
                  </a:cubicBezTo>
                  <a:cubicBezTo>
                    <a:pt x="33605" y="68535"/>
                    <a:pt x="41454" y="63828"/>
                    <a:pt x="47994" y="57907"/>
                  </a:cubicBezTo>
                  <a:cubicBezTo>
                    <a:pt x="51101" y="67016"/>
                    <a:pt x="60584" y="68535"/>
                    <a:pt x="64835" y="68535"/>
                  </a:cubicBezTo>
                  <a:cubicBezTo>
                    <a:pt x="70722" y="68535"/>
                    <a:pt x="74810" y="65194"/>
                    <a:pt x="77753" y="60488"/>
                  </a:cubicBezTo>
                  <a:cubicBezTo>
                    <a:pt x="81350" y="54566"/>
                    <a:pt x="83476" y="45912"/>
                    <a:pt x="83476" y="45305"/>
                  </a:cubicBezTo>
                  <a:cubicBezTo>
                    <a:pt x="83476" y="43331"/>
                    <a:pt x="81350" y="43331"/>
                    <a:pt x="80859" y="43331"/>
                  </a:cubicBezTo>
                  <a:cubicBezTo>
                    <a:pt x="78570" y="43331"/>
                    <a:pt x="78407" y="43938"/>
                    <a:pt x="77262" y="48038"/>
                  </a:cubicBezTo>
                  <a:cubicBezTo>
                    <a:pt x="75300" y="55326"/>
                    <a:pt x="72193" y="64284"/>
                    <a:pt x="65326" y="64284"/>
                  </a:cubicBezTo>
                  <a:cubicBezTo>
                    <a:pt x="61075" y="64284"/>
                    <a:pt x="59930" y="60943"/>
                    <a:pt x="59930" y="56844"/>
                  </a:cubicBezTo>
                  <a:cubicBezTo>
                    <a:pt x="59930" y="54263"/>
                    <a:pt x="61238" y="48797"/>
                    <a:pt x="62383" y="44849"/>
                  </a:cubicBezTo>
                  <a:cubicBezTo>
                    <a:pt x="63527" y="40750"/>
                    <a:pt x="65162" y="34525"/>
                    <a:pt x="65980" y="31184"/>
                  </a:cubicBezTo>
                  <a:lnTo>
                    <a:pt x="69250" y="19645"/>
                  </a:lnTo>
                  <a:cubicBezTo>
                    <a:pt x="70231" y="15698"/>
                    <a:pt x="72193" y="8562"/>
                    <a:pt x="72193" y="7803"/>
                  </a:cubicBezTo>
                  <a:cubicBezTo>
                    <a:pt x="72193" y="4462"/>
                    <a:pt x="69250" y="2944"/>
                    <a:pt x="66634" y="2944"/>
                  </a:cubicBezTo>
                  <a:cubicBezTo>
                    <a:pt x="63854" y="2944"/>
                    <a:pt x="60094" y="4766"/>
                    <a:pt x="59113" y="9017"/>
                  </a:cubicBezTo>
                  <a:close/>
                  <a:moveTo>
                    <a:pt x="48648" y="48038"/>
                  </a:moveTo>
                  <a:cubicBezTo>
                    <a:pt x="47503" y="52289"/>
                    <a:pt x="43906" y="55326"/>
                    <a:pt x="40309" y="58210"/>
                  </a:cubicBezTo>
                  <a:cubicBezTo>
                    <a:pt x="38837" y="59425"/>
                    <a:pt x="32297" y="64284"/>
                    <a:pt x="25266" y="64284"/>
                  </a:cubicBezTo>
                  <a:cubicBezTo>
                    <a:pt x="19216" y="64284"/>
                    <a:pt x="13330" y="60336"/>
                    <a:pt x="13330" y="49556"/>
                  </a:cubicBezTo>
                  <a:cubicBezTo>
                    <a:pt x="13330" y="41509"/>
                    <a:pt x="18072" y="24808"/>
                    <a:pt x="21832" y="18734"/>
                  </a:cubicBezTo>
                  <a:cubicBezTo>
                    <a:pt x="29354" y="6588"/>
                    <a:pt x="37693" y="4310"/>
                    <a:pt x="42271" y="4310"/>
                  </a:cubicBezTo>
                  <a:cubicBezTo>
                    <a:pt x="53717" y="4310"/>
                    <a:pt x="56823" y="15850"/>
                    <a:pt x="56823" y="17520"/>
                  </a:cubicBezTo>
                  <a:cubicBezTo>
                    <a:pt x="56823" y="18127"/>
                    <a:pt x="56496" y="19190"/>
                    <a:pt x="56333" y="19645"/>
                  </a:cubicBezTo>
                  <a:lnTo>
                    <a:pt x="48648" y="48038"/>
                  </a:lnTo>
                  <a:close/>
                </a:path>
              </a:pathLst>
            </a:custGeom>
            <a:solidFill>
              <a:srgbClr val="000000"/>
            </a:solidFill>
            <a:ln w="23446" cap="flat">
              <a:noFill/>
              <a:prstDash val="solid"/>
              <a:miter/>
            </a:ln>
          </p:spPr>
          <p:txBody>
            <a:bodyPr rtlCol="0" anchor="ctr"/>
            <a:lstStyle/>
            <a:p>
              <a:endParaRPr lang="en-CN"/>
            </a:p>
          </p:txBody>
        </p:sp>
      </p:grpSp>
      <p:grpSp>
        <p:nvGrpSpPr>
          <p:cNvPr id="18598" name="Graphic 18596">
            <a:extLst>
              <a:ext uri="{FF2B5EF4-FFF2-40B4-BE49-F238E27FC236}">
                <a16:creationId xmlns:a16="http://schemas.microsoft.com/office/drawing/2014/main" id="{9E877199-FBFB-55AD-74D8-85611A50A8F3}"/>
              </a:ext>
            </a:extLst>
          </p:cNvPr>
          <p:cNvGrpSpPr/>
          <p:nvPr/>
        </p:nvGrpSpPr>
        <p:grpSpPr>
          <a:xfrm>
            <a:off x="10626779" y="5595737"/>
            <a:ext cx="279884" cy="148794"/>
            <a:chOff x="11571765" y="6833462"/>
            <a:chExt cx="279884" cy="148794"/>
          </a:xfrm>
          <a:solidFill>
            <a:srgbClr val="000000"/>
          </a:solidFill>
        </p:grpSpPr>
        <p:sp>
          <p:nvSpPr>
            <p:cNvPr id="18599" name="Freeform 18598">
              <a:extLst>
                <a:ext uri="{FF2B5EF4-FFF2-40B4-BE49-F238E27FC236}">
                  <a16:creationId xmlns:a16="http://schemas.microsoft.com/office/drawing/2014/main" id="{E3FE9FA5-78C1-9E76-C781-AAAE6E4E904D}"/>
                </a:ext>
              </a:extLst>
            </p:cNvPr>
            <p:cNvSpPr/>
            <p:nvPr/>
          </p:nvSpPr>
          <p:spPr>
            <a:xfrm>
              <a:off x="11571765" y="6833462"/>
              <a:ext cx="188269" cy="148794"/>
            </a:xfrm>
            <a:custGeom>
              <a:avLst/>
              <a:gdLst>
                <a:gd name="connsiteX0" fmla="*/ 74591 w 188269"/>
                <a:gd name="connsiteY0" fmla="*/ 83353 h 148794"/>
                <a:gd name="connsiteX1" fmla="*/ 115935 w 188269"/>
                <a:gd name="connsiteY1" fmla="*/ 83353 h 148794"/>
                <a:gd name="connsiteX2" fmla="*/ 188347 w 188269"/>
                <a:gd name="connsiteY2" fmla="*/ 33465 h 148794"/>
                <a:gd name="connsiteX3" fmla="*/ 136024 w 188269"/>
                <a:gd name="connsiteY3" fmla="*/ 63 h 148794"/>
                <a:gd name="connsiteX4" fmla="*/ 46093 w 188269"/>
                <a:gd name="connsiteY4" fmla="*/ 63 h 148794"/>
                <a:gd name="connsiteX5" fmla="*/ 37450 w 188269"/>
                <a:gd name="connsiteY5" fmla="*/ 6353 h 148794"/>
                <a:gd name="connsiteX6" fmla="*/ 47261 w 188269"/>
                <a:gd name="connsiteY6" fmla="*/ 10257 h 148794"/>
                <a:gd name="connsiteX7" fmla="*/ 61510 w 188269"/>
                <a:gd name="connsiteY7" fmla="*/ 10691 h 148794"/>
                <a:gd name="connsiteX8" fmla="*/ 28107 w 188269"/>
                <a:gd name="connsiteY8" fmla="*/ 134324 h 148794"/>
                <a:gd name="connsiteX9" fmla="*/ 22735 w 188269"/>
                <a:gd name="connsiteY9" fmla="*/ 138446 h 148794"/>
                <a:gd name="connsiteX10" fmla="*/ 10354 w 188269"/>
                <a:gd name="connsiteY10" fmla="*/ 138662 h 148794"/>
                <a:gd name="connsiteX11" fmla="*/ 3113 w 188269"/>
                <a:gd name="connsiteY11" fmla="*/ 139313 h 148794"/>
                <a:gd name="connsiteX12" fmla="*/ 77 w 188269"/>
                <a:gd name="connsiteY12" fmla="*/ 144953 h 148794"/>
                <a:gd name="connsiteX13" fmla="*/ 5216 w 188269"/>
                <a:gd name="connsiteY13" fmla="*/ 148857 h 148794"/>
                <a:gd name="connsiteX14" fmla="*/ 22968 w 188269"/>
                <a:gd name="connsiteY14" fmla="*/ 148423 h 148794"/>
                <a:gd name="connsiteX15" fmla="*/ 40721 w 188269"/>
                <a:gd name="connsiteY15" fmla="*/ 148206 h 148794"/>
                <a:gd name="connsiteX16" fmla="*/ 58707 w 188269"/>
                <a:gd name="connsiteY16" fmla="*/ 148423 h 148794"/>
                <a:gd name="connsiteX17" fmla="*/ 76926 w 188269"/>
                <a:gd name="connsiteY17" fmla="*/ 148857 h 148794"/>
                <a:gd name="connsiteX18" fmla="*/ 83700 w 188269"/>
                <a:gd name="connsiteY18" fmla="*/ 142784 h 148794"/>
                <a:gd name="connsiteX19" fmla="*/ 74123 w 188269"/>
                <a:gd name="connsiteY19" fmla="*/ 138662 h 148794"/>
                <a:gd name="connsiteX20" fmla="*/ 59875 w 188269"/>
                <a:gd name="connsiteY20" fmla="*/ 138229 h 148794"/>
                <a:gd name="connsiteX21" fmla="*/ 74591 w 188269"/>
                <a:gd name="connsiteY21" fmla="*/ 83353 h 148794"/>
                <a:gd name="connsiteX22" fmla="*/ 91876 w 188269"/>
                <a:gd name="connsiteY22" fmla="*/ 14161 h 148794"/>
                <a:gd name="connsiteX23" fmla="*/ 94445 w 188269"/>
                <a:gd name="connsiteY23" fmla="*/ 10474 h 148794"/>
                <a:gd name="connsiteX24" fmla="*/ 100752 w 188269"/>
                <a:gd name="connsiteY24" fmla="*/ 10257 h 148794"/>
                <a:gd name="connsiteX25" fmla="*/ 125045 w 188269"/>
                <a:gd name="connsiteY25" fmla="*/ 10257 h 148794"/>
                <a:gd name="connsiteX26" fmla="*/ 155645 w 188269"/>
                <a:gd name="connsiteY26" fmla="*/ 27392 h 148794"/>
                <a:gd name="connsiteX27" fmla="*/ 143965 w 188269"/>
                <a:gd name="connsiteY27" fmla="*/ 62530 h 148794"/>
                <a:gd name="connsiteX28" fmla="*/ 107526 w 188269"/>
                <a:gd name="connsiteY28" fmla="*/ 74460 h 148794"/>
                <a:gd name="connsiteX29" fmla="*/ 75525 w 188269"/>
                <a:gd name="connsiteY29" fmla="*/ 74460 h 148794"/>
                <a:gd name="connsiteX30" fmla="*/ 91876 w 188269"/>
                <a:gd name="connsiteY30" fmla="*/ 14161 h 1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8269" h="148794">
                  <a:moveTo>
                    <a:pt x="74591" y="83353"/>
                  </a:moveTo>
                  <a:lnTo>
                    <a:pt x="115935" y="83353"/>
                  </a:lnTo>
                  <a:cubicBezTo>
                    <a:pt x="158915" y="83353"/>
                    <a:pt x="188347" y="59060"/>
                    <a:pt x="188347" y="33465"/>
                  </a:cubicBezTo>
                  <a:cubicBezTo>
                    <a:pt x="188347" y="11342"/>
                    <a:pt x="166857" y="63"/>
                    <a:pt x="136024" y="63"/>
                  </a:cubicBezTo>
                  <a:lnTo>
                    <a:pt x="46093" y="63"/>
                  </a:lnTo>
                  <a:cubicBezTo>
                    <a:pt x="41655" y="63"/>
                    <a:pt x="37450" y="63"/>
                    <a:pt x="37450" y="6353"/>
                  </a:cubicBezTo>
                  <a:cubicBezTo>
                    <a:pt x="37450" y="10257"/>
                    <a:pt x="40721" y="10257"/>
                    <a:pt x="47261" y="10257"/>
                  </a:cubicBezTo>
                  <a:cubicBezTo>
                    <a:pt x="52166" y="10257"/>
                    <a:pt x="56604" y="10474"/>
                    <a:pt x="61510" y="10691"/>
                  </a:cubicBezTo>
                  <a:lnTo>
                    <a:pt x="28107" y="134324"/>
                  </a:lnTo>
                  <a:cubicBezTo>
                    <a:pt x="27173" y="137795"/>
                    <a:pt x="26939" y="138012"/>
                    <a:pt x="22735" y="138446"/>
                  </a:cubicBezTo>
                  <a:cubicBezTo>
                    <a:pt x="18764" y="138662"/>
                    <a:pt x="14092" y="138662"/>
                    <a:pt x="10354" y="138662"/>
                  </a:cubicBezTo>
                  <a:cubicBezTo>
                    <a:pt x="4281" y="138662"/>
                    <a:pt x="3814" y="138662"/>
                    <a:pt x="3113" y="139313"/>
                  </a:cubicBezTo>
                  <a:cubicBezTo>
                    <a:pt x="77" y="140615"/>
                    <a:pt x="77" y="143868"/>
                    <a:pt x="77" y="144953"/>
                  </a:cubicBezTo>
                  <a:cubicBezTo>
                    <a:pt x="77" y="145169"/>
                    <a:pt x="77" y="148857"/>
                    <a:pt x="5216" y="148857"/>
                  </a:cubicBezTo>
                  <a:cubicBezTo>
                    <a:pt x="11055" y="148857"/>
                    <a:pt x="17128" y="148423"/>
                    <a:pt x="22968" y="148423"/>
                  </a:cubicBezTo>
                  <a:cubicBezTo>
                    <a:pt x="28808" y="148423"/>
                    <a:pt x="34881" y="148206"/>
                    <a:pt x="40721" y="148206"/>
                  </a:cubicBezTo>
                  <a:cubicBezTo>
                    <a:pt x="46794" y="148206"/>
                    <a:pt x="52867" y="148423"/>
                    <a:pt x="58707" y="148423"/>
                  </a:cubicBezTo>
                  <a:cubicBezTo>
                    <a:pt x="64780" y="148423"/>
                    <a:pt x="71087" y="148857"/>
                    <a:pt x="76926" y="148857"/>
                  </a:cubicBezTo>
                  <a:cubicBezTo>
                    <a:pt x="79262" y="148857"/>
                    <a:pt x="83700" y="148857"/>
                    <a:pt x="83700" y="142784"/>
                  </a:cubicBezTo>
                  <a:cubicBezTo>
                    <a:pt x="83700" y="138662"/>
                    <a:pt x="80897" y="138662"/>
                    <a:pt x="74123" y="138662"/>
                  </a:cubicBezTo>
                  <a:cubicBezTo>
                    <a:pt x="69218" y="138662"/>
                    <a:pt x="64780" y="138446"/>
                    <a:pt x="59875" y="138229"/>
                  </a:cubicBezTo>
                  <a:lnTo>
                    <a:pt x="74591" y="83353"/>
                  </a:lnTo>
                  <a:close/>
                  <a:moveTo>
                    <a:pt x="91876" y="14161"/>
                  </a:moveTo>
                  <a:cubicBezTo>
                    <a:pt x="92810" y="10908"/>
                    <a:pt x="93044" y="10691"/>
                    <a:pt x="94445" y="10474"/>
                  </a:cubicBezTo>
                  <a:cubicBezTo>
                    <a:pt x="96548" y="10257"/>
                    <a:pt x="98183" y="10257"/>
                    <a:pt x="100752" y="10257"/>
                  </a:cubicBezTo>
                  <a:lnTo>
                    <a:pt x="125045" y="10257"/>
                  </a:lnTo>
                  <a:cubicBezTo>
                    <a:pt x="138126" y="10257"/>
                    <a:pt x="155645" y="12426"/>
                    <a:pt x="155645" y="27392"/>
                  </a:cubicBezTo>
                  <a:cubicBezTo>
                    <a:pt x="155645" y="29995"/>
                    <a:pt x="152608" y="52119"/>
                    <a:pt x="143965" y="62530"/>
                  </a:cubicBezTo>
                  <a:cubicBezTo>
                    <a:pt x="139060" y="68387"/>
                    <a:pt x="128549" y="74460"/>
                    <a:pt x="107526" y="74460"/>
                  </a:cubicBezTo>
                  <a:lnTo>
                    <a:pt x="75525" y="74460"/>
                  </a:lnTo>
                  <a:lnTo>
                    <a:pt x="91876" y="14161"/>
                  </a:lnTo>
                  <a:close/>
                </a:path>
              </a:pathLst>
            </a:custGeom>
            <a:solidFill>
              <a:srgbClr val="000000"/>
            </a:solidFill>
            <a:ln w="23446" cap="flat">
              <a:noFill/>
              <a:prstDash val="solid"/>
              <a:miter/>
            </a:ln>
          </p:spPr>
          <p:txBody>
            <a:bodyPr rtlCol="0" anchor="ctr"/>
            <a:lstStyle/>
            <a:p>
              <a:endParaRPr lang="en-CN"/>
            </a:p>
          </p:txBody>
        </p:sp>
        <p:sp>
          <p:nvSpPr>
            <p:cNvPr id="18600" name="Freeform 18599">
              <a:extLst>
                <a:ext uri="{FF2B5EF4-FFF2-40B4-BE49-F238E27FC236}">
                  <a16:creationId xmlns:a16="http://schemas.microsoft.com/office/drawing/2014/main" id="{28AA02D5-D1AE-1B2B-DE94-B2DB40A41EFF}"/>
                </a:ext>
              </a:extLst>
            </p:cNvPr>
            <p:cNvSpPr/>
            <p:nvPr/>
          </p:nvSpPr>
          <p:spPr>
            <a:xfrm>
              <a:off x="11775617" y="6836587"/>
              <a:ext cx="76032" cy="68475"/>
            </a:xfrm>
            <a:custGeom>
              <a:avLst/>
              <a:gdLst>
                <a:gd name="connsiteX0" fmla="*/ 30825 w 76032"/>
                <a:gd name="connsiteY0" fmla="*/ 36347 h 68475"/>
                <a:gd name="connsiteX1" fmla="*/ 35077 w 76032"/>
                <a:gd name="connsiteY1" fmla="*/ 21012 h 68475"/>
                <a:gd name="connsiteX2" fmla="*/ 45378 w 76032"/>
                <a:gd name="connsiteY2" fmla="*/ 8562 h 68475"/>
                <a:gd name="connsiteX3" fmla="*/ 58622 w 76032"/>
                <a:gd name="connsiteY3" fmla="*/ 4310 h 68475"/>
                <a:gd name="connsiteX4" fmla="*/ 67615 w 76032"/>
                <a:gd name="connsiteY4" fmla="*/ 6436 h 68475"/>
                <a:gd name="connsiteX5" fmla="*/ 60421 w 76032"/>
                <a:gd name="connsiteY5" fmla="*/ 14787 h 68475"/>
                <a:gd name="connsiteX6" fmla="*/ 66961 w 76032"/>
                <a:gd name="connsiteY6" fmla="*/ 20404 h 68475"/>
                <a:gd name="connsiteX7" fmla="*/ 76118 w 76032"/>
                <a:gd name="connsiteY7" fmla="*/ 11143 h 68475"/>
                <a:gd name="connsiteX8" fmla="*/ 58786 w 76032"/>
                <a:gd name="connsiteY8" fmla="*/ 59 h 68475"/>
                <a:gd name="connsiteX9" fmla="*/ 35731 w 76032"/>
                <a:gd name="connsiteY9" fmla="*/ 10839 h 68475"/>
                <a:gd name="connsiteX10" fmla="*/ 18889 w 76032"/>
                <a:gd name="connsiteY10" fmla="*/ 59 h 68475"/>
                <a:gd name="connsiteX11" fmla="*/ 6135 w 76032"/>
                <a:gd name="connsiteY11" fmla="*/ 7803 h 68475"/>
                <a:gd name="connsiteX12" fmla="*/ 86 w 76032"/>
                <a:gd name="connsiteY12" fmla="*/ 23289 h 68475"/>
                <a:gd name="connsiteX13" fmla="*/ 2865 w 76032"/>
                <a:gd name="connsiteY13" fmla="*/ 25263 h 68475"/>
                <a:gd name="connsiteX14" fmla="*/ 6462 w 76032"/>
                <a:gd name="connsiteY14" fmla="*/ 20708 h 68475"/>
                <a:gd name="connsiteX15" fmla="*/ 18399 w 76032"/>
                <a:gd name="connsiteY15" fmla="*/ 4310 h 68475"/>
                <a:gd name="connsiteX16" fmla="*/ 23794 w 76032"/>
                <a:gd name="connsiteY16" fmla="*/ 11750 h 68475"/>
                <a:gd name="connsiteX17" fmla="*/ 21178 w 76032"/>
                <a:gd name="connsiteY17" fmla="*/ 24352 h 68475"/>
                <a:gd name="connsiteX18" fmla="*/ 17581 w 76032"/>
                <a:gd name="connsiteY18" fmla="*/ 38017 h 68475"/>
                <a:gd name="connsiteX19" fmla="*/ 12349 w 76032"/>
                <a:gd name="connsiteY19" fmla="*/ 57451 h 68475"/>
                <a:gd name="connsiteX20" fmla="*/ 10714 w 76032"/>
                <a:gd name="connsiteY20" fmla="*/ 63676 h 68475"/>
                <a:gd name="connsiteX21" fmla="*/ 16273 w 76032"/>
                <a:gd name="connsiteY21" fmla="*/ 68535 h 68475"/>
                <a:gd name="connsiteX22" fmla="*/ 23304 w 76032"/>
                <a:gd name="connsiteY22" fmla="*/ 64132 h 68475"/>
                <a:gd name="connsiteX23" fmla="*/ 26411 w 76032"/>
                <a:gd name="connsiteY23" fmla="*/ 52744 h 68475"/>
                <a:gd name="connsiteX24" fmla="*/ 30825 w 76032"/>
                <a:gd name="connsiteY24" fmla="*/ 36347 h 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032" h="68475">
                  <a:moveTo>
                    <a:pt x="30825" y="36347"/>
                  </a:moveTo>
                  <a:cubicBezTo>
                    <a:pt x="30989" y="35436"/>
                    <a:pt x="34750" y="21771"/>
                    <a:pt x="35077" y="21012"/>
                  </a:cubicBezTo>
                  <a:cubicBezTo>
                    <a:pt x="35404" y="19797"/>
                    <a:pt x="40145" y="12206"/>
                    <a:pt x="45378" y="8562"/>
                  </a:cubicBezTo>
                  <a:cubicBezTo>
                    <a:pt x="47176" y="7347"/>
                    <a:pt x="51591" y="4310"/>
                    <a:pt x="58622" y="4310"/>
                  </a:cubicBezTo>
                  <a:cubicBezTo>
                    <a:pt x="60257" y="4310"/>
                    <a:pt x="64345" y="4462"/>
                    <a:pt x="67615" y="6436"/>
                  </a:cubicBezTo>
                  <a:cubicBezTo>
                    <a:pt x="62383" y="7803"/>
                    <a:pt x="60421" y="12054"/>
                    <a:pt x="60421" y="14787"/>
                  </a:cubicBezTo>
                  <a:cubicBezTo>
                    <a:pt x="60421" y="18127"/>
                    <a:pt x="63200" y="20404"/>
                    <a:pt x="66961" y="20404"/>
                  </a:cubicBezTo>
                  <a:cubicBezTo>
                    <a:pt x="70722" y="20404"/>
                    <a:pt x="76118" y="17520"/>
                    <a:pt x="76118" y="11143"/>
                  </a:cubicBezTo>
                  <a:cubicBezTo>
                    <a:pt x="76118" y="3248"/>
                    <a:pt x="67125" y="59"/>
                    <a:pt x="58786" y="59"/>
                  </a:cubicBezTo>
                  <a:cubicBezTo>
                    <a:pt x="50283" y="59"/>
                    <a:pt x="42925" y="3248"/>
                    <a:pt x="35731" y="10839"/>
                  </a:cubicBezTo>
                  <a:cubicBezTo>
                    <a:pt x="32787" y="1577"/>
                    <a:pt x="22813" y="59"/>
                    <a:pt x="18889" y="59"/>
                  </a:cubicBezTo>
                  <a:cubicBezTo>
                    <a:pt x="12839" y="59"/>
                    <a:pt x="8752" y="3551"/>
                    <a:pt x="6135" y="7803"/>
                  </a:cubicBezTo>
                  <a:cubicBezTo>
                    <a:pt x="2375" y="13724"/>
                    <a:pt x="86" y="22530"/>
                    <a:pt x="86" y="23289"/>
                  </a:cubicBezTo>
                  <a:cubicBezTo>
                    <a:pt x="86" y="25263"/>
                    <a:pt x="2375" y="25263"/>
                    <a:pt x="2865" y="25263"/>
                  </a:cubicBezTo>
                  <a:cubicBezTo>
                    <a:pt x="5154" y="25263"/>
                    <a:pt x="5318" y="24808"/>
                    <a:pt x="6462" y="20708"/>
                  </a:cubicBezTo>
                  <a:cubicBezTo>
                    <a:pt x="8915" y="11446"/>
                    <a:pt x="12022" y="4310"/>
                    <a:pt x="18399" y="4310"/>
                  </a:cubicBezTo>
                  <a:cubicBezTo>
                    <a:pt x="22650" y="4310"/>
                    <a:pt x="23794" y="7651"/>
                    <a:pt x="23794" y="11750"/>
                  </a:cubicBezTo>
                  <a:cubicBezTo>
                    <a:pt x="23794" y="14635"/>
                    <a:pt x="22323" y="20253"/>
                    <a:pt x="21178" y="24352"/>
                  </a:cubicBezTo>
                  <a:cubicBezTo>
                    <a:pt x="20034" y="28451"/>
                    <a:pt x="18399" y="34677"/>
                    <a:pt x="17581" y="38017"/>
                  </a:cubicBezTo>
                  <a:lnTo>
                    <a:pt x="12349" y="57451"/>
                  </a:lnTo>
                  <a:cubicBezTo>
                    <a:pt x="11695" y="59425"/>
                    <a:pt x="10714" y="63221"/>
                    <a:pt x="10714" y="63676"/>
                  </a:cubicBezTo>
                  <a:cubicBezTo>
                    <a:pt x="10714" y="67016"/>
                    <a:pt x="13657" y="68535"/>
                    <a:pt x="16273" y="68535"/>
                  </a:cubicBezTo>
                  <a:cubicBezTo>
                    <a:pt x="18726" y="68535"/>
                    <a:pt x="21996" y="67168"/>
                    <a:pt x="23304" y="64132"/>
                  </a:cubicBezTo>
                  <a:cubicBezTo>
                    <a:pt x="23631" y="63221"/>
                    <a:pt x="25430" y="56540"/>
                    <a:pt x="26411" y="52744"/>
                  </a:cubicBezTo>
                  <a:lnTo>
                    <a:pt x="30825" y="36347"/>
                  </a:lnTo>
                  <a:close/>
                </a:path>
              </a:pathLst>
            </a:custGeom>
            <a:solidFill>
              <a:srgbClr val="000000"/>
            </a:solidFill>
            <a:ln w="23446" cap="flat">
              <a:noFill/>
              <a:prstDash val="solid"/>
              <a:miter/>
            </a:ln>
          </p:spPr>
          <p:txBody>
            <a:bodyPr rtlCol="0" anchor="ctr"/>
            <a:lstStyle/>
            <a:p>
              <a:endParaRPr lang="en-CN"/>
            </a:p>
          </p:txBody>
        </p:sp>
      </p:grpSp>
    </p:spTree>
    <p:extLst>
      <p:ext uri="{BB962C8B-B14F-4D97-AF65-F5344CB8AC3E}">
        <p14:creationId xmlns:p14="http://schemas.microsoft.com/office/powerpoint/2010/main" val="427516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253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SummaRuNNer</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根据上述公式得到模型的预测结果后，</a:t>
            </a:r>
            <a:r>
              <a:rPr lang="en-US" altLang="zh-CN" sz="2000" dirty="0" err="1">
                <a:latin typeface="Microsoft YaHei" panose="020B0503020204020204" pitchFamily="34" charset="-122"/>
                <a:ea typeface="Microsoft YaHei" panose="020B0503020204020204" pitchFamily="34" charset="-122"/>
              </a:rPr>
              <a:t>SummaRuNNer</a:t>
            </a:r>
            <a:r>
              <a:rPr lang="zh-CN" altLang="en-US" sz="2000" dirty="0">
                <a:latin typeface="Microsoft YaHei" panose="020B0503020204020204" pitchFamily="34" charset="-122"/>
                <a:ea typeface="Microsoft YaHei" panose="020B0503020204020204" pitchFamily="34" charset="-122"/>
              </a:rPr>
              <a:t>算法采用如下损失函数，对模型参数进行学习：</a:t>
            </a:r>
          </a:p>
        </p:txBody>
      </p:sp>
      <p:grpSp>
        <p:nvGrpSpPr>
          <p:cNvPr id="18494" name="Group 18493" descr="\documentclass{article}&#10;\usepackage{amsmath, amsfonts , amssymb, bm}&#10;\pagestyle{empty}&#10;\begin{document}&#10;&#10;\begin{equation*}&#10;\begin{split}&#10;    \mathcal{L}(W,b)=-\sum^N_{d=1}\sum^{N_d}_{j=1}(y^d_j\mathrm{log}P(y^d_j=1|\bm{h}^d_j,\bm{s}^d_j,\bm{d}_d)\\+(1-y^d_j)\mathrm{log}(1-P(y^d_j=1|\bm{h}^d_j,\bm{s}^d_j,\bm{d}_d)))&#10;\end{split}&#10;\end{equation*}&#10;&#10;&#10;\end{document}" title="IguanaTex Vector Display">
            <a:extLst>
              <a:ext uri="{FF2B5EF4-FFF2-40B4-BE49-F238E27FC236}">
                <a16:creationId xmlns:a16="http://schemas.microsoft.com/office/drawing/2014/main" id="{720E7A68-76E5-02BA-00E3-59090D4D353F}"/>
              </a:ext>
            </a:extLst>
          </p:cNvPr>
          <p:cNvGrpSpPr>
            <a:grpSpLocks noChangeAspect="1"/>
          </p:cNvGrpSpPr>
          <p:nvPr>
            <p:custDataLst>
              <p:tags r:id="rId1"/>
            </p:custDataLst>
          </p:nvPr>
        </p:nvGrpSpPr>
        <p:grpSpPr>
          <a:xfrm>
            <a:off x="2868613" y="1906011"/>
            <a:ext cx="5033630" cy="1227378"/>
            <a:chOff x="5948516" y="4437942"/>
            <a:chExt cx="5033630" cy="1227378"/>
          </a:xfrm>
        </p:grpSpPr>
        <p:sp>
          <p:nvSpPr>
            <p:cNvPr id="6" name="Freeform 5">
              <a:extLst>
                <a:ext uri="{FF2B5EF4-FFF2-40B4-BE49-F238E27FC236}">
                  <a16:creationId xmlns:a16="http://schemas.microsoft.com/office/drawing/2014/main" id="{30A332E1-EEE7-7996-7CD1-AF86B144C86D}"/>
                </a:ext>
              </a:extLst>
            </p:cNvPr>
            <p:cNvSpPr/>
            <p:nvPr>
              <p:custDataLst>
                <p:tags r:id="rId2"/>
              </p:custDataLst>
            </p:nvPr>
          </p:nvSpPr>
          <p:spPr>
            <a:xfrm>
              <a:off x="5948516" y="4701198"/>
              <a:ext cx="157903" cy="183968"/>
            </a:xfrm>
            <a:custGeom>
              <a:avLst/>
              <a:gdLst>
                <a:gd name="connsiteX0" fmla="*/ 37838 w 157903"/>
                <a:gd name="connsiteY0" fmla="*/ 154959 h 183968"/>
                <a:gd name="connsiteX1" fmla="*/ 59095 w 157903"/>
                <a:gd name="connsiteY1" fmla="*/ 104096 h 183968"/>
                <a:gd name="connsiteX2" fmla="*/ 93257 w 157903"/>
                <a:gd name="connsiteY2" fmla="*/ 21348 h 183968"/>
                <a:gd name="connsiteX3" fmla="*/ 106415 w 157903"/>
                <a:gd name="connsiteY3" fmla="*/ 15781 h 183968"/>
                <a:gd name="connsiteX4" fmla="*/ 124382 w 157903"/>
                <a:gd name="connsiteY4" fmla="*/ 36785 h 183968"/>
                <a:gd name="connsiteX5" fmla="*/ 123117 w 157903"/>
                <a:gd name="connsiteY5" fmla="*/ 46147 h 183968"/>
                <a:gd name="connsiteX6" fmla="*/ 124888 w 157903"/>
                <a:gd name="connsiteY6" fmla="*/ 47919 h 183968"/>
                <a:gd name="connsiteX7" fmla="*/ 142096 w 157903"/>
                <a:gd name="connsiteY7" fmla="*/ 40580 h 183968"/>
                <a:gd name="connsiteX8" fmla="*/ 148928 w 157903"/>
                <a:gd name="connsiteY8" fmla="*/ 24132 h 183968"/>
                <a:gd name="connsiteX9" fmla="*/ 127672 w 157903"/>
                <a:gd name="connsiteY9" fmla="*/ 92 h 183968"/>
                <a:gd name="connsiteX10" fmla="*/ 72506 w 157903"/>
                <a:gd name="connsiteY10" fmla="*/ 27169 h 183968"/>
                <a:gd name="connsiteX11" fmla="*/ 35561 w 157903"/>
                <a:gd name="connsiteY11" fmla="*/ 112447 h 183968"/>
                <a:gd name="connsiteX12" fmla="*/ 21390 w 157903"/>
                <a:gd name="connsiteY12" fmla="*/ 152935 h 183968"/>
                <a:gd name="connsiteX13" fmla="*/ 9497 w 157903"/>
                <a:gd name="connsiteY13" fmla="*/ 170395 h 183968"/>
                <a:gd name="connsiteX14" fmla="*/ 134 w 157903"/>
                <a:gd name="connsiteY14" fmla="*/ 182542 h 183968"/>
                <a:gd name="connsiteX15" fmla="*/ 2411 w 157903"/>
                <a:gd name="connsiteY15" fmla="*/ 184060 h 183968"/>
                <a:gd name="connsiteX16" fmla="*/ 15317 w 157903"/>
                <a:gd name="connsiteY16" fmla="*/ 178746 h 183968"/>
                <a:gd name="connsiteX17" fmla="*/ 25945 w 157903"/>
                <a:gd name="connsiteY17" fmla="*/ 169636 h 183968"/>
                <a:gd name="connsiteX18" fmla="*/ 63397 w 157903"/>
                <a:gd name="connsiteY18" fmla="*/ 176722 h 183968"/>
                <a:gd name="connsiteX19" fmla="*/ 102113 w 157903"/>
                <a:gd name="connsiteY19" fmla="*/ 184060 h 183968"/>
                <a:gd name="connsiteX20" fmla="*/ 151458 w 157903"/>
                <a:gd name="connsiteY20" fmla="*/ 157490 h 183968"/>
                <a:gd name="connsiteX21" fmla="*/ 158038 w 157903"/>
                <a:gd name="connsiteY21" fmla="*/ 143572 h 183968"/>
                <a:gd name="connsiteX22" fmla="*/ 156266 w 157903"/>
                <a:gd name="connsiteY22" fmla="*/ 141801 h 183968"/>
                <a:gd name="connsiteX23" fmla="*/ 141842 w 157903"/>
                <a:gd name="connsiteY23" fmla="*/ 147621 h 183968"/>
                <a:gd name="connsiteX24" fmla="*/ 132986 w 157903"/>
                <a:gd name="connsiteY24" fmla="*/ 157743 h 183968"/>
                <a:gd name="connsiteX25" fmla="*/ 129190 w 157903"/>
                <a:gd name="connsiteY25" fmla="*/ 165334 h 183968"/>
                <a:gd name="connsiteX26" fmla="*/ 123117 w 157903"/>
                <a:gd name="connsiteY26" fmla="*/ 168371 h 183968"/>
                <a:gd name="connsiteX27" fmla="*/ 81616 w 157903"/>
                <a:gd name="connsiteY27" fmla="*/ 160020 h 183968"/>
                <a:gd name="connsiteX28" fmla="*/ 47961 w 157903"/>
                <a:gd name="connsiteY28" fmla="*/ 153947 h 183968"/>
                <a:gd name="connsiteX29" fmla="*/ 37838 w 157903"/>
                <a:gd name="connsiteY29" fmla="*/ 154959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838" y="154959"/>
                  </a:moveTo>
                  <a:cubicBezTo>
                    <a:pt x="51503" y="133703"/>
                    <a:pt x="55805" y="117508"/>
                    <a:pt x="59095" y="104096"/>
                  </a:cubicBezTo>
                  <a:cubicBezTo>
                    <a:pt x="67952" y="69175"/>
                    <a:pt x="77568" y="38809"/>
                    <a:pt x="93257" y="21348"/>
                  </a:cubicBezTo>
                  <a:cubicBezTo>
                    <a:pt x="96293" y="18059"/>
                    <a:pt x="98318" y="15781"/>
                    <a:pt x="106415" y="15781"/>
                  </a:cubicBezTo>
                  <a:cubicBezTo>
                    <a:pt x="123876" y="15781"/>
                    <a:pt x="124382" y="33242"/>
                    <a:pt x="124382" y="36785"/>
                  </a:cubicBezTo>
                  <a:cubicBezTo>
                    <a:pt x="124382" y="41339"/>
                    <a:pt x="123117" y="44882"/>
                    <a:pt x="123117" y="46147"/>
                  </a:cubicBezTo>
                  <a:cubicBezTo>
                    <a:pt x="123117" y="47919"/>
                    <a:pt x="124635" y="47919"/>
                    <a:pt x="124888" y="47919"/>
                  </a:cubicBezTo>
                  <a:cubicBezTo>
                    <a:pt x="128937" y="47919"/>
                    <a:pt x="135769" y="45135"/>
                    <a:pt x="142096" y="40580"/>
                  </a:cubicBezTo>
                  <a:cubicBezTo>
                    <a:pt x="146650" y="37038"/>
                    <a:pt x="148928" y="34507"/>
                    <a:pt x="148928" y="24132"/>
                  </a:cubicBezTo>
                  <a:cubicBezTo>
                    <a:pt x="148928" y="10467"/>
                    <a:pt x="141842" y="92"/>
                    <a:pt x="127672" y="92"/>
                  </a:cubicBezTo>
                  <a:cubicBezTo>
                    <a:pt x="119574" y="92"/>
                    <a:pt x="97306" y="2117"/>
                    <a:pt x="72506" y="27169"/>
                  </a:cubicBezTo>
                  <a:cubicBezTo>
                    <a:pt x="52262" y="47919"/>
                    <a:pt x="40369" y="93468"/>
                    <a:pt x="35561" y="112447"/>
                  </a:cubicBezTo>
                  <a:cubicBezTo>
                    <a:pt x="31006" y="129907"/>
                    <a:pt x="28982" y="137752"/>
                    <a:pt x="21390" y="152935"/>
                  </a:cubicBezTo>
                  <a:cubicBezTo>
                    <a:pt x="19619" y="155972"/>
                    <a:pt x="13039" y="167106"/>
                    <a:pt x="9497" y="170395"/>
                  </a:cubicBezTo>
                  <a:cubicBezTo>
                    <a:pt x="2664" y="176722"/>
                    <a:pt x="134" y="181277"/>
                    <a:pt x="134" y="182542"/>
                  </a:cubicBezTo>
                  <a:cubicBezTo>
                    <a:pt x="134" y="183048"/>
                    <a:pt x="640" y="184060"/>
                    <a:pt x="2411" y="184060"/>
                  </a:cubicBezTo>
                  <a:cubicBezTo>
                    <a:pt x="3424" y="184060"/>
                    <a:pt x="8738" y="183048"/>
                    <a:pt x="15317" y="178746"/>
                  </a:cubicBezTo>
                  <a:cubicBezTo>
                    <a:pt x="19619" y="176216"/>
                    <a:pt x="20125" y="175710"/>
                    <a:pt x="25945" y="169636"/>
                  </a:cubicBezTo>
                  <a:cubicBezTo>
                    <a:pt x="38598" y="169889"/>
                    <a:pt x="47454" y="172167"/>
                    <a:pt x="63397" y="176722"/>
                  </a:cubicBezTo>
                  <a:cubicBezTo>
                    <a:pt x="76302" y="180264"/>
                    <a:pt x="89208" y="184060"/>
                    <a:pt x="102113" y="184060"/>
                  </a:cubicBezTo>
                  <a:cubicBezTo>
                    <a:pt x="122611" y="184060"/>
                    <a:pt x="143361" y="168624"/>
                    <a:pt x="151458" y="157490"/>
                  </a:cubicBezTo>
                  <a:cubicBezTo>
                    <a:pt x="156519" y="150658"/>
                    <a:pt x="158038" y="144331"/>
                    <a:pt x="158038" y="143572"/>
                  </a:cubicBezTo>
                  <a:cubicBezTo>
                    <a:pt x="158038" y="141801"/>
                    <a:pt x="156519" y="141801"/>
                    <a:pt x="156266" y="141801"/>
                  </a:cubicBezTo>
                  <a:cubicBezTo>
                    <a:pt x="152218" y="141801"/>
                    <a:pt x="146144" y="144584"/>
                    <a:pt x="141842" y="147621"/>
                  </a:cubicBezTo>
                  <a:cubicBezTo>
                    <a:pt x="135010" y="151923"/>
                    <a:pt x="134504" y="153441"/>
                    <a:pt x="132986" y="157743"/>
                  </a:cubicBezTo>
                  <a:cubicBezTo>
                    <a:pt x="131720" y="161792"/>
                    <a:pt x="130202" y="163816"/>
                    <a:pt x="129190" y="165334"/>
                  </a:cubicBezTo>
                  <a:cubicBezTo>
                    <a:pt x="127166" y="168371"/>
                    <a:pt x="126912" y="168371"/>
                    <a:pt x="123117" y="168371"/>
                  </a:cubicBezTo>
                  <a:cubicBezTo>
                    <a:pt x="110970" y="168371"/>
                    <a:pt x="98318" y="164575"/>
                    <a:pt x="81616" y="160020"/>
                  </a:cubicBezTo>
                  <a:cubicBezTo>
                    <a:pt x="74531" y="157996"/>
                    <a:pt x="60613" y="153947"/>
                    <a:pt x="47961" y="153947"/>
                  </a:cubicBezTo>
                  <a:cubicBezTo>
                    <a:pt x="44671" y="153947"/>
                    <a:pt x="41128" y="154200"/>
                    <a:pt x="37838" y="154959"/>
                  </a:cubicBezTo>
                  <a:close/>
                </a:path>
              </a:pathLst>
            </a:custGeom>
            <a:solidFill>
              <a:srgbClr val="000000"/>
            </a:solidFill>
            <a:ln w="2536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F4703F86-27AA-28FC-C526-07CBE805AA63}"/>
                </a:ext>
              </a:extLst>
            </p:cNvPr>
            <p:cNvSpPr/>
            <p:nvPr>
              <p:custDataLst>
                <p:tags r:id="rId3"/>
              </p:custDataLst>
            </p:nvPr>
          </p:nvSpPr>
          <p:spPr>
            <a:xfrm>
              <a:off x="6140259" y="4689811"/>
              <a:ext cx="58707" cy="253051"/>
            </a:xfrm>
            <a:custGeom>
              <a:avLst/>
              <a:gdLst>
                <a:gd name="connsiteX0" fmla="*/ 58849 w 58707"/>
                <a:gd name="connsiteY0" fmla="*/ 250613 h 253051"/>
                <a:gd name="connsiteX1" fmla="*/ 54547 w 58707"/>
                <a:gd name="connsiteY1" fmla="*/ 245046 h 253051"/>
                <a:gd name="connsiteX2" fmla="*/ 14818 w 58707"/>
                <a:gd name="connsiteY2" fmla="*/ 126618 h 253051"/>
                <a:gd name="connsiteX3" fmla="*/ 55559 w 58707"/>
                <a:gd name="connsiteY3" fmla="*/ 6924 h 253051"/>
                <a:gd name="connsiteX4" fmla="*/ 58849 w 58707"/>
                <a:gd name="connsiteY4" fmla="*/ 2623 h 253051"/>
                <a:gd name="connsiteX5" fmla="*/ 56318 w 58707"/>
                <a:gd name="connsiteY5" fmla="*/ 92 h 253051"/>
                <a:gd name="connsiteX6" fmla="*/ 16083 w 58707"/>
                <a:gd name="connsiteY6" fmla="*/ 49437 h 253051"/>
                <a:gd name="connsiteX7" fmla="*/ 141 w 58707"/>
                <a:gd name="connsiteY7" fmla="*/ 126618 h 253051"/>
                <a:gd name="connsiteX8" fmla="*/ 16842 w 58707"/>
                <a:gd name="connsiteY8" fmla="*/ 205570 h 253051"/>
                <a:gd name="connsiteX9" fmla="*/ 56318 w 58707"/>
                <a:gd name="connsiteY9" fmla="*/ 253143 h 253051"/>
                <a:gd name="connsiteX10" fmla="*/ 58849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49" y="250613"/>
                  </a:moveTo>
                  <a:cubicBezTo>
                    <a:pt x="58849" y="249854"/>
                    <a:pt x="58849" y="249347"/>
                    <a:pt x="54547" y="245046"/>
                  </a:cubicBezTo>
                  <a:cubicBezTo>
                    <a:pt x="22915" y="213161"/>
                    <a:pt x="14818" y="165334"/>
                    <a:pt x="14818" y="126618"/>
                  </a:cubicBezTo>
                  <a:cubicBezTo>
                    <a:pt x="14818" y="82587"/>
                    <a:pt x="24434" y="38556"/>
                    <a:pt x="55559" y="6924"/>
                  </a:cubicBezTo>
                  <a:cubicBezTo>
                    <a:pt x="58849" y="3888"/>
                    <a:pt x="58849" y="3382"/>
                    <a:pt x="58849" y="2623"/>
                  </a:cubicBezTo>
                  <a:cubicBezTo>
                    <a:pt x="58849" y="851"/>
                    <a:pt x="57836" y="92"/>
                    <a:pt x="56318" y="92"/>
                  </a:cubicBezTo>
                  <a:cubicBezTo>
                    <a:pt x="53788" y="92"/>
                    <a:pt x="31013" y="17300"/>
                    <a:pt x="16083" y="49437"/>
                  </a:cubicBezTo>
                  <a:cubicBezTo>
                    <a:pt x="3177" y="77273"/>
                    <a:pt x="141" y="105361"/>
                    <a:pt x="141" y="126618"/>
                  </a:cubicBezTo>
                  <a:cubicBezTo>
                    <a:pt x="141" y="146356"/>
                    <a:pt x="2924" y="176975"/>
                    <a:pt x="16842" y="205570"/>
                  </a:cubicBezTo>
                  <a:cubicBezTo>
                    <a:pt x="32025" y="236695"/>
                    <a:pt x="53788" y="253143"/>
                    <a:pt x="56318" y="253143"/>
                  </a:cubicBezTo>
                  <a:cubicBezTo>
                    <a:pt x="57836" y="253143"/>
                    <a:pt x="58849" y="252384"/>
                    <a:pt x="58849" y="250613"/>
                  </a:cubicBezTo>
                  <a:close/>
                </a:path>
              </a:pathLst>
            </a:custGeom>
            <a:solidFill>
              <a:srgbClr val="000000"/>
            </a:solidFill>
            <a:ln w="2536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2F4B7393-749E-E4A7-0429-72E04811B26F}"/>
                </a:ext>
              </a:extLst>
            </p:cNvPr>
            <p:cNvSpPr/>
            <p:nvPr>
              <p:custDataLst>
                <p:tags r:id="rId4"/>
              </p:custDataLst>
            </p:nvPr>
          </p:nvSpPr>
          <p:spPr>
            <a:xfrm>
              <a:off x="6227534" y="4706765"/>
              <a:ext cx="251279" cy="178400"/>
            </a:xfrm>
            <a:custGeom>
              <a:avLst/>
              <a:gdLst>
                <a:gd name="connsiteX0" fmla="*/ 218275 w 251279"/>
                <a:gd name="connsiteY0" fmla="*/ 29446 h 178400"/>
                <a:gd name="connsiteX1" fmla="*/ 246616 w 251279"/>
                <a:gd name="connsiteY1" fmla="*/ 7937 h 178400"/>
                <a:gd name="connsiteX2" fmla="*/ 251424 w 251279"/>
                <a:gd name="connsiteY2" fmla="*/ 2876 h 178400"/>
                <a:gd name="connsiteX3" fmla="*/ 248388 w 251279"/>
                <a:gd name="connsiteY3" fmla="*/ 92 h 178400"/>
                <a:gd name="connsiteX4" fmla="*/ 228903 w 251279"/>
                <a:gd name="connsiteY4" fmla="*/ 851 h 178400"/>
                <a:gd name="connsiteX5" fmla="*/ 202585 w 251279"/>
                <a:gd name="connsiteY5" fmla="*/ 92 h 178400"/>
                <a:gd name="connsiteX6" fmla="*/ 197778 w 251279"/>
                <a:gd name="connsiteY6" fmla="*/ 4900 h 178400"/>
                <a:gd name="connsiteX7" fmla="*/ 201573 w 251279"/>
                <a:gd name="connsiteY7" fmla="*/ 7937 h 178400"/>
                <a:gd name="connsiteX8" fmla="*/ 216503 w 251279"/>
                <a:gd name="connsiteY8" fmla="*/ 17806 h 178400"/>
                <a:gd name="connsiteX9" fmla="*/ 213214 w 251279"/>
                <a:gd name="connsiteY9" fmla="*/ 26156 h 178400"/>
                <a:gd name="connsiteX10" fmla="*/ 144890 w 251279"/>
                <a:gd name="connsiteY10" fmla="*/ 145343 h 178400"/>
                <a:gd name="connsiteX11" fmla="*/ 135527 w 251279"/>
                <a:gd name="connsiteY11" fmla="*/ 19830 h 178400"/>
                <a:gd name="connsiteX12" fmla="*/ 153241 w 251279"/>
                <a:gd name="connsiteY12" fmla="*/ 7937 h 178400"/>
                <a:gd name="connsiteX13" fmla="*/ 160073 w 251279"/>
                <a:gd name="connsiteY13" fmla="*/ 2876 h 178400"/>
                <a:gd name="connsiteX14" fmla="*/ 156277 w 251279"/>
                <a:gd name="connsiteY14" fmla="*/ 92 h 178400"/>
                <a:gd name="connsiteX15" fmla="*/ 125405 w 251279"/>
                <a:gd name="connsiteY15" fmla="*/ 851 h 178400"/>
                <a:gd name="connsiteX16" fmla="*/ 98835 w 251279"/>
                <a:gd name="connsiteY16" fmla="*/ 92 h 178400"/>
                <a:gd name="connsiteX17" fmla="*/ 94027 w 251279"/>
                <a:gd name="connsiteY17" fmla="*/ 5153 h 178400"/>
                <a:gd name="connsiteX18" fmla="*/ 100100 w 251279"/>
                <a:gd name="connsiteY18" fmla="*/ 7937 h 178400"/>
                <a:gd name="connsiteX19" fmla="*/ 113512 w 251279"/>
                <a:gd name="connsiteY19" fmla="*/ 14263 h 178400"/>
                <a:gd name="connsiteX20" fmla="*/ 115030 w 251279"/>
                <a:gd name="connsiteY20" fmla="*/ 33748 h 178400"/>
                <a:gd name="connsiteX21" fmla="*/ 51008 w 251279"/>
                <a:gd name="connsiteY21" fmla="*/ 145343 h 178400"/>
                <a:gd name="connsiteX22" fmla="*/ 41392 w 251279"/>
                <a:gd name="connsiteY22" fmla="*/ 17047 h 178400"/>
                <a:gd name="connsiteX23" fmla="*/ 60624 w 251279"/>
                <a:gd name="connsiteY23" fmla="*/ 7937 h 178400"/>
                <a:gd name="connsiteX24" fmla="*/ 65938 w 251279"/>
                <a:gd name="connsiteY24" fmla="*/ 2876 h 178400"/>
                <a:gd name="connsiteX25" fmla="*/ 62395 w 251279"/>
                <a:gd name="connsiteY25" fmla="*/ 92 h 178400"/>
                <a:gd name="connsiteX26" fmla="*/ 31270 w 251279"/>
                <a:gd name="connsiteY26" fmla="*/ 851 h 178400"/>
                <a:gd name="connsiteX27" fmla="*/ 4700 w 251279"/>
                <a:gd name="connsiteY27" fmla="*/ 92 h 178400"/>
                <a:gd name="connsiteX28" fmla="*/ 145 w 251279"/>
                <a:gd name="connsiteY28" fmla="*/ 4900 h 178400"/>
                <a:gd name="connsiteX29" fmla="*/ 6471 w 251279"/>
                <a:gd name="connsiteY29" fmla="*/ 7937 h 178400"/>
                <a:gd name="connsiteX30" fmla="*/ 19883 w 251279"/>
                <a:gd name="connsiteY30" fmla="*/ 17300 h 178400"/>
                <a:gd name="connsiteX31" fmla="*/ 31270 w 251279"/>
                <a:gd name="connsiteY31" fmla="*/ 171914 h 178400"/>
                <a:gd name="connsiteX32" fmla="*/ 35319 w 251279"/>
                <a:gd name="connsiteY32" fmla="*/ 178493 h 178400"/>
                <a:gd name="connsiteX33" fmla="*/ 41392 w 251279"/>
                <a:gd name="connsiteY33" fmla="*/ 173179 h 178400"/>
                <a:gd name="connsiteX34" fmla="*/ 115789 w 251279"/>
                <a:gd name="connsiteY34" fmla="*/ 44123 h 178400"/>
                <a:gd name="connsiteX35" fmla="*/ 125152 w 251279"/>
                <a:gd name="connsiteY35" fmla="*/ 171914 h 178400"/>
                <a:gd name="connsiteX36" fmla="*/ 129201 w 251279"/>
                <a:gd name="connsiteY36" fmla="*/ 178493 h 178400"/>
                <a:gd name="connsiteX37" fmla="*/ 135274 w 251279"/>
                <a:gd name="connsiteY37" fmla="*/ 173685 h 178400"/>
                <a:gd name="connsiteX38" fmla="*/ 218275 w 251279"/>
                <a:gd name="connsiteY38" fmla="*/ 29446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1279" h="178400">
                  <a:moveTo>
                    <a:pt x="218275" y="29446"/>
                  </a:moveTo>
                  <a:cubicBezTo>
                    <a:pt x="224601" y="18312"/>
                    <a:pt x="230674" y="9202"/>
                    <a:pt x="246616" y="7937"/>
                  </a:cubicBezTo>
                  <a:cubicBezTo>
                    <a:pt x="248894" y="7684"/>
                    <a:pt x="251424" y="7684"/>
                    <a:pt x="251424" y="2876"/>
                  </a:cubicBezTo>
                  <a:cubicBezTo>
                    <a:pt x="251424" y="1863"/>
                    <a:pt x="250412" y="92"/>
                    <a:pt x="248388" y="92"/>
                  </a:cubicBezTo>
                  <a:cubicBezTo>
                    <a:pt x="242315" y="92"/>
                    <a:pt x="235229" y="851"/>
                    <a:pt x="228903" y="851"/>
                  </a:cubicBezTo>
                  <a:cubicBezTo>
                    <a:pt x="220299" y="851"/>
                    <a:pt x="210936" y="92"/>
                    <a:pt x="202585" y="92"/>
                  </a:cubicBezTo>
                  <a:cubicBezTo>
                    <a:pt x="201067" y="92"/>
                    <a:pt x="197778" y="92"/>
                    <a:pt x="197778" y="4900"/>
                  </a:cubicBezTo>
                  <a:cubicBezTo>
                    <a:pt x="197778" y="7684"/>
                    <a:pt x="200055" y="7937"/>
                    <a:pt x="201573" y="7937"/>
                  </a:cubicBezTo>
                  <a:cubicBezTo>
                    <a:pt x="207647" y="8190"/>
                    <a:pt x="216503" y="10214"/>
                    <a:pt x="216503" y="17806"/>
                  </a:cubicBezTo>
                  <a:cubicBezTo>
                    <a:pt x="216503" y="20589"/>
                    <a:pt x="215238" y="22614"/>
                    <a:pt x="213214" y="26156"/>
                  </a:cubicBezTo>
                  <a:lnTo>
                    <a:pt x="144890" y="145343"/>
                  </a:lnTo>
                  <a:lnTo>
                    <a:pt x="135527" y="19830"/>
                  </a:lnTo>
                  <a:cubicBezTo>
                    <a:pt x="135274" y="14769"/>
                    <a:pt x="134768" y="8190"/>
                    <a:pt x="153241" y="7937"/>
                  </a:cubicBezTo>
                  <a:cubicBezTo>
                    <a:pt x="157542" y="7937"/>
                    <a:pt x="160073" y="7937"/>
                    <a:pt x="160073" y="2876"/>
                  </a:cubicBezTo>
                  <a:cubicBezTo>
                    <a:pt x="160073" y="345"/>
                    <a:pt x="157289" y="92"/>
                    <a:pt x="156277" y="92"/>
                  </a:cubicBezTo>
                  <a:cubicBezTo>
                    <a:pt x="146155" y="92"/>
                    <a:pt x="135527" y="851"/>
                    <a:pt x="125405" y="851"/>
                  </a:cubicBezTo>
                  <a:cubicBezTo>
                    <a:pt x="119585" y="851"/>
                    <a:pt x="104655" y="92"/>
                    <a:pt x="98835" y="92"/>
                  </a:cubicBezTo>
                  <a:cubicBezTo>
                    <a:pt x="97316" y="92"/>
                    <a:pt x="94027" y="92"/>
                    <a:pt x="94027" y="5153"/>
                  </a:cubicBezTo>
                  <a:cubicBezTo>
                    <a:pt x="94027" y="7937"/>
                    <a:pt x="96557" y="7937"/>
                    <a:pt x="100100" y="7937"/>
                  </a:cubicBezTo>
                  <a:cubicBezTo>
                    <a:pt x="111234" y="7937"/>
                    <a:pt x="113005" y="9455"/>
                    <a:pt x="113512" y="14263"/>
                  </a:cubicBezTo>
                  <a:lnTo>
                    <a:pt x="115030" y="33748"/>
                  </a:lnTo>
                  <a:lnTo>
                    <a:pt x="51008" y="145343"/>
                  </a:lnTo>
                  <a:lnTo>
                    <a:pt x="41392" y="17047"/>
                  </a:lnTo>
                  <a:cubicBezTo>
                    <a:pt x="41392" y="14010"/>
                    <a:pt x="41392" y="8190"/>
                    <a:pt x="60624" y="7937"/>
                  </a:cubicBezTo>
                  <a:cubicBezTo>
                    <a:pt x="63154" y="7937"/>
                    <a:pt x="65938" y="7937"/>
                    <a:pt x="65938" y="2876"/>
                  </a:cubicBezTo>
                  <a:cubicBezTo>
                    <a:pt x="65938" y="92"/>
                    <a:pt x="62901" y="92"/>
                    <a:pt x="62395" y="92"/>
                  </a:cubicBezTo>
                  <a:cubicBezTo>
                    <a:pt x="52273" y="92"/>
                    <a:pt x="41645" y="851"/>
                    <a:pt x="31270" y="851"/>
                  </a:cubicBezTo>
                  <a:cubicBezTo>
                    <a:pt x="22413" y="851"/>
                    <a:pt x="13303" y="92"/>
                    <a:pt x="4700" y="92"/>
                  </a:cubicBezTo>
                  <a:cubicBezTo>
                    <a:pt x="3434" y="92"/>
                    <a:pt x="145" y="92"/>
                    <a:pt x="145" y="4900"/>
                  </a:cubicBezTo>
                  <a:cubicBezTo>
                    <a:pt x="145" y="7937"/>
                    <a:pt x="2422" y="7937"/>
                    <a:pt x="6471" y="7937"/>
                  </a:cubicBezTo>
                  <a:cubicBezTo>
                    <a:pt x="19123" y="7937"/>
                    <a:pt x="19377" y="10214"/>
                    <a:pt x="19883" y="17300"/>
                  </a:cubicBezTo>
                  <a:lnTo>
                    <a:pt x="31270" y="171914"/>
                  </a:lnTo>
                  <a:cubicBezTo>
                    <a:pt x="31523" y="176469"/>
                    <a:pt x="31776" y="178493"/>
                    <a:pt x="35319" y="178493"/>
                  </a:cubicBezTo>
                  <a:cubicBezTo>
                    <a:pt x="38355" y="178493"/>
                    <a:pt x="39115" y="176975"/>
                    <a:pt x="41392" y="173179"/>
                  </a:cubicBezTo>
                  <a:lnTo>
                    <a:pt x="115789" y="44123"/>
                  </a:lnTo>
                  <a:lnTo>
                    <a:pt x="125152" y="171914"/>
                  </a:lnTo>
                  <a:cubicBezTo>
                    <a:pt x="125658" y="177228"/>
                    <a:pt x="126164" y="178493"/>
                    <a:pt x="129201" y="178493"/>
                  </a:cubicBezTo>
                  <a:cubicBezTo>
                    <a:pt x="132490" y="178493"/>
                    <a:pt x="134009" y="175963"/>
                    <a:pt x="135274" y="173685"/>
                  </a:cubicBezTo>
                  <a:lnTo>
                    <a:pt x="218275" y="29446"/>
                  </a:lnTo>
                  <a:close/>
                </a:path>
              </a:pathLst>
            </a:custGeom>
            <a:solidFill>
              <a:srgbClr val="000000"/>
            </a:solidFill>
            <a:ln w="2536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85C39F8C-F255-D5A2-D22F-2D8A4D2B0BC6}"/>
                </a:ext>
              </a:extLst>
            </p:cNvPr>
            <p:cNvSpPr/>
            <p:nvPr>
              <p:custDataLst>
                <p:tags r:id="rId5"/>
              </p:custDataLst>
            </p:nvPr>
          </p:nvSpPr>
          <p:spPr>
            <a:xfrm>
              <a:off x="6467342" y="4852776"/>
              <a:ext cx="29606" cy="75662"/>
            </a:xfrm>
            <a:custGeom>
              <a:avLst/>
              <a:gdLst>
                <a:gd name="connsiteX0" fmla="*/ 29761 w 29606"/>
                <a:gd name="connsiteY0" fmla="*/ 26662 h 75662"/>
                <a:gd name="connsiteX1" fmla="*/ 13565 w 29606"/>
                <a:gd name="connsiteY1" fmla="*/ 92 h 75662"/>
                <a:gd name="connsiteX2" fmla="*/ 154 w 29606"/>
                <a:gd name="connsiteY2" fmla="*/ 13504 h 75662"/>
                <a:gd name="connsiteX3" fmla="*/ 13565 w 29606"/>
                <a:gd name="connsiteY3" fmla="*/ 26916 h 75662"/>
                <a:gd name="connsiteX4" fmla="*/ 22422 w 29606"/>
                <a:gd name="connsiteY4" fmla="*/ 23626 h 75662"/>
                <a:gd name="connsiteX5" fmla="*/ 23688 w 29606"/>
                <a:gd name="connsiteY5" fmla="*/ 22867 h 75662"/>
                <a:gd name="connsiteX6" fmla="*/ 24194 w 29606"/>
                <a:gd name="connsiteY6" fmla="*/ 26662 h 75662"/>
                <a:gd name="connsiteX7" fmla="*/ 6986 w 29606"/>
                <a:gd name="connsiteY7" fmla="*/ 68922 h 75662"/>
                <a:gd name="connsiteX8" fmla="*/ 4203 w 29606"/>
                <a:gd name="connsiteY8" fmla="*/ 72971 h 75662"/>
                <a:gd name="connsiteX9" fmla="*/ 6733 w 29606"/>
                <a:gd name="connsiteY9" fmla="*/ 75754 h 75662"/>
                <a:gd name="connsiteX10" fmla="*/ 29761 w 29606"/>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61" y="26662"/>
                  </a:moveTo>
                  <a:cubicBezTo>
                    <a:pt x="29761" y="9961"/>
                    <a:pt x="23434" y="92"/>
                    <a:pt x="13565" y="92"/>
                  </a:cubicBezTo>
                  <a:cubicBezTo>
                    <a:pt x="5215" y="92"/>
                    <a:pt x="154" y="6418"/>
                    <a:pt x="154" y="13504"/>
                  </a:cubicBezTo>
                  <a:cubicBezTo>
                    <a:pt x="154" y="20336"/>
                    <a:pt x="5215" y="26916"/>
                    <a:pt x="13565" y="26916"/>
                  </a:cubicBezTo>
                  <a:cubicBezTo>
                    <a:pt x="16602" y="26916"/>
                    <a:pt x="19892" y="25903"/>
                    <a:pt x="22422" y="23626"/>
                  </a:cubicBezTo>
                  <a:cubicBezTo>
                    <a:pt x="23181" y="23120"/>
                    <a:pt x="23434" y="22867"/>
                    <a:pt x="23688" y="22867"/>
                  </a:cubicBezTo>
                  <a:cubicBezTo>
                    <a:pt x="23941" y="22867"/>
                    <a:pt x="24194" y="23120"/>
                    <a:pt x="24194" y="26662"/>
                  </a:cubicBezTo>
                  <a:cubicBezTo>
                    <a:pt x="24194" y="45388"/>
                    <a:pt x="15337" y="60571"/>
                    <a:pt x="6986" y="68922"/>
                  </a:cubicBezTo>
                  <a:cubicBezTo>
                    <a:pt x="4203" y="71706"/>
                    <a:pt x="4203" y="72212"/>
                    <a:pt x="4203" y="72971"/>
                  </a:cubicBezTo>
                  <a:cubicBezTo>
                    <a:pt x="4203" y="74742"/>
                    <a:pt x="5468" y="75754"/>
                    <a:pt x="6733" y="75754"/>
                  </a:cubicBezTo>
                  <a:cubicBezTo>
                    <a:pt x="9517" y="75754"/>
                    <a:pt x="29761" y="56269"/>
                    <a:pt x="29761" y="26662"/>
                  </a:cubicBezTo>
                  <a:close/>
                </a:path>
              </a:pathLst>
            </a:custGeom>
            <a:solidFill>
              <a:srgbClr val="000000"/>
            </a:solidFill>
            <a:ln w="2536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12EF52AE-CF63-4C17-53B7-2E50DE42171E}"/>
                </a:ext>
              </a:extLst>
            </p:cNvPr>
            <p:cNvSpPr/>
            <p:nvPr>
              <p:custDataLst>
                <p:tags r:id="rId6"/>
              </p:custDataLst>
            </p:nvPr>
          </p:nvSpPr>
          <p:spPr>
            <a:xfrm>
              <a:off x="6569940" y="4703982"/>
              <a:ext cx="93122" cy="178400"/>
            </a:xfrm>
            <a:custGeom>
              <a:avLst/>
              <a:gdLst>
                <a:gd name="connsiteX0" fmla="*/ 48744 w 93122"/>
                <a:gd name="connsiteY0" fmla="*/ 2876 h 178400"/>
                <a:gd name="connsiteX1" fmla="*/ 45454 w 93122"/>
                <a:gd name="connsiteY1" fmla="*/ 92 h 178400"/>
                <a:gd name="connsiteX2" fmla="*/ 14582 w 93122"/>
                <a:gd name="connsiteY2" fmla="*/ 2623 h 178400"/>
                <a:gd name="connsiteX3" fmla="*/ 9774 w 93122"/>
                <a:gd name="connsiteY3" fmla="*/ 7684 h 178400"/>
                <a:gd name="connsiteX4" fmla="*/ 15847 w 93122"/>
                <a:gd name="connsiteY4" fmla="*/ 10720 h 178400"/>
                <a:gd name="connsiteX5" fmla="*/ 28500 w 93122"/>
                <a:gd name="connsiteY5" fmla="*/ 15022 h 178400"/>
                <a:gd name="connsiteX6" fmla="*/ 24957 w 93122"/>
                <a:gd name="connsiteY6" fmla="*/ 30711 h 178400"/>
                <a:gd name="connsiteX7" fmla="*/ 4207 w 93122"/>
                <a:gd name="connsiteY7" fmla="*/ 113206 h 178400"/>
                <a:gd name="connsiteX8" fmla="*/ 158 w 93122"/>
                <a:gd name="connsiteY8" fmla="*/ 138764 h 178400"/>
                <a:gd name="connsiteX9" fmla="*/ 32296 w 93122"/>
                <a:gd name="connsiteY9" fmla="*/ 178493 h 178400"/>
                <a:gd name="connsiteX10" fmla="*/ 93281 w 93122"/>
                <a:gd name="connsiteY10" fmla="*/ 104349 h 178400"/>
                <a:gd name="connsiteX11" fmla="*/ 59625 w 93122"/>
                <a:gd name="connsiteY11" fmla="*/ 63861 h 178400"/>
                <a:gd name="connsiteX12" fmla="*/ 30018 w 93122"/>
                <a:gd name="connsiteY12" fmla="*/ 79044 h 178400"/>
                <a:gd name="connsiteX13" fmla="*/ 48744 w 93122"/>
                <a:gd name="connsiteY13" fmla="*/ 2876 h 178400"/>
                <a:gd name="connsiteX14" fmla="*/ 24957 w 93122"/>
                <a:gd name="connsiteY14" fmla="*/ 98529 h 178400"/>
                <a:gd name="connsiteX15" fmla="*/ 28753 w 93122"/>
                <a:gd name="connsiteY15" fmla="*/ 89672 h 178400"/>
                <a:gd name="connsiteX16" fmla="*/ 59119 w 93122"/>
                <a:gd name="connsiteY16" fmla="*/ 69428 h 178400"/>
                <a:gd name="connsiteX17" fmla="*/ 75061 w 93122"/>
                <a:gd name="connsiteY17" fmla="*/ 93215 h 178400"/>
                <a:gd name="connsiteX18" fmla="*/ 62156 w 93122"/>
                <a:gd name="connsiteY18" fmla="*/ 146862 h 178400"/>
                <a:gd name="connsiteX19" fmla="*/ 32296 w 93122"/>
                <a:gd name="connsiteY19" fmla="*/ 172926 h 178400"/>
                <a:gd name="connsiteX20" fmla="*/ 15341 w 93122"/>
                <a:gd name="connsiteY20" fmla="*/ 147368 h 178400"/>
                <a:gd name="connsiteX21" fmla="*/ 19390 w 93122"/>
                <a:gd name="connsiteY21" fmla="*/ 121810 h 178400"/>
                <a:gd name="connsiteX22" fmla="*/ 24957 w 93122"/>
                <a:gd name="connsiteY22" fmla="*/ 9852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122" h="178400">
                  <a:moveTo>
                    <a:pt x="48744" y="2876"/>
                  </a:moveTo>
                  <a:cubicBezTo>
                    <a:pt x="48744" y="2623"/>
                    <a:pt x="48744" y="92"/>
                    <a:pt x="45454" y="92"/>
                  </a:cubicBezTo>
                  <a:cubicBezTo>
                    <a:pt x="39634" y="92"/>
                    <a:pt x="21161" y="2117"/>
                    <a:pt x="14582" y="2623"/>
                  </a:cubicBezTo>
                  <a:cubicBezTo>
                    <a:pt x="12558" y="2876"/>
                    <a:pt x="9774" y="3129"/>
                    <a:pt x="9774" y="7684"/>
                  </a:cubicBezTo>
                  <a:cubicBezTo>
                    <a:pt x="9774" y="10720"/>
                    <a:pt x="12052" y="10720"/>
                    <a:pt x="15847" y="10720"/>
                  </a:cubicBezTo>
                  <a:cubicBezTo>
                    <a:pt x="27994" y="10720"/>
                    <a:pt x="28500" y="12492"/>
                    <a:pt x="28500" y="15022"/>
                  </a:cubicBezTo>
                  <a:cubicBezTo>
                    <a:pt x="28500" y="16793"/>
                    <a:pt x="26222" y="25397"/>
                    <a:pt x="24957" y="30711"/>
                  </a:cubicBezTo>
                  <a:lnTo>
                    <a:pt x="4207" y="113206"/>
                  </a:lnTo>
                  <a:cubicBezTo>
                    <a:pt x="1170" y="125858"/>
                    <a:pt x="158" y="129907"/>
                    <a:pt x="158" y="138764"/>
                  </a:cubicBezTo>
                  <a:cubicBezTo>
                    <a:pt x="158" y="162804"/>
                    <a:pt x="13570" y="178493"/>
                    <a:pt x="32296" y="178493"/>
                  </a:cubicBezTo>
                  <a:cubicBezTo>
                    <a:pt x="62156" y="178493"/>
                    <a:pt x="93281" y="140789"/>
                    <a:pt x="93281" y="104349"/>
                  </a:cubicBezTo>
                  <a:cubicBezTo>
                    <a:pt x="93281" y="81321"/>
                    <a:pt x="79869" y="63861"/>
                    <a:pt x="59625" y="63861"/>
                  </a:cubicBezTo>
                  <a:cubicBezTo>
                    <a:pt x="47985" y="63861"/>
                    <a:pt x="37610" y="71199"/>
                    <a:pt x="30018" y="79044"/>
                  </a:cubicBezTo>
                  <a:lnTo>
                    <a:pt x="48744" y="2876"/>
                  </a:lnTo>
                  <a:close/>
                  <a:moveTo>
                    <a:pt x="24957" y="98529"/>
                  </a:moveTo>
                  <a:cubicBezTo>
                    <a:pt x="26476" y="92962"/>
                    <a:pt x="26476" y="92456"/>
                    <a:pt x="28753" y="89672"/>
                  </a:cubicBezTo>
                  <a:cubicBezTo>
                    <a:pt x="41152" y="73224"/>
                    <a:pt x="52540" y="69428"/>
                    <a:pt x="59119" y="69428"/>
                  </a:cubicBezTo>
                  <a:cubicBezTo>
                    <a:pt x="68229" y="69428"/>
                    <a:pt x="75061" y="77020"/>
                    <a:pt x="75061" y="93215"/>
                  </a:cubicBezTo>
                  <a:cubicBezTo>
                    <a:pt x="75061" y="108145"/>
                    <a:pt x="66711" y="137246"/>
                    <a:pt x="62156" y="146862"/>
                  </a:cubicBezTo>
                  <a:cubicBezTo>
                    <a:pt x="53805" y="163816"/>
                    <a:pt x="42165" y="172926"/>
                    <a:pt x="32296" y="172926"/>
                  </a:cubicBezTo>
                  <a:cubicBezTo>
                    <a:pt x="23692" y="172926"/>
                    <a:pt x="15341" y="166094"/>
                    <a:pt x="15341" y="147368"/>
                  </a:cubicBezTo>
                  <a:cubicBezTo>
                    <a:pt x="15341" y="142560"/>
                    <a:pt x="15341" y="137752"/>
                    <a:pt x="19390" y="121810"/>
                  </a:cubicBezTo>
                  <a:lnTo>
                    <a:pt x="24957" y="98529"/>
                  </a:lnTo>
                  <a:close/>
                </a:path>
              </a:pathLst>
            </a:custGeom>
            <a:solidFill>
              <a:srgbClr val="000000"/>
            </a:solidFill>
            <a:ln w="2536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7BEF8B83-9E64-729F-104D-7D37B9130A39}"/>
                </a:ext>
              </a:extLst>
            </p:cNvPr>
            <p:cNvSpPr/>
            <p:nvPr>
              <p:custDataLst>
                <p:tags r:id="rId7"/>
              </p:custDataLst>
            </p:nvPr>
          </p:nvSpPr>
          <p:spPr>
            <a:xfrm>
              <a:off x="6681071" y="4689811"/>
              <a:ext cx="58707" cy="253051"/>
            </a:xfrm>
            <a:custGeom>
              <a:avLst/>
              <a:gdLst>
                <a:gd name="connsiteX0" fmla="*/ 58870 w 58707"/>
                <a:gd name="connsiteY0" fmla="*/ 126618 h 253051"/>
                <a:gd name="connsiteX1" fmla="*/ 42169 w 58707"/>
                <a:gd name="connsiteY1" fmla="*/ 47666 h 253051"/>
                <a:gd name="connsiteX2" fmla="*/ 2693 w 58707"/>
                <a:gd name="connsiteY2" fmla="*/ 92 h 253051"/>
                <a:gd name="connsiteX3" fmla="*/ 162 w 58707"/>
                <a:gd name="connsiteY3" fmla="*/ 2623 h 253051"/>
                <a:gd name="connsiteX4" fmla="*/ 4970 w 58707"/>
                <a:gd name="connsiteY4" fmla="*/ 8443 h 253051"/>
                <a:gd name="connsiteX5" fmla="*/ 44193 w 58707"/>
                <a:gd name="connsiteY5" fmla="*/ 126618 h 253051"/>
                <a:gd name="connsiteX6" fmla="*/ 3452 w 58707"/>
                <a:gd name="connsiteY6" fmla="*/ 246311 h 253051"/>
                <a:gd name="connsiteX7" fmla="*/ 162 w 58707"/>
                <a:gd name="connsiteY7" fmla="*/ 250613 h 253051"/>
                <a:gd name="connsiteX8" fmla="*/ 2693 w 58707"/>
                <a:gd name="connsiteY8" fmla="*/ 253143 h 253051"/>
                <a:gd name="connsiteX9" fmla="*/ 42928 w 58707"/>
                <a:gd name="connsiteY9" fmla="*/ 203798 h 253051"/>
                <a:gd name="connsiteX10" fmla="*/ 58870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0" y="126618"/>
                  </a:moveTo>
                  <a:cubicBezTo>
                    <a:pt x="58870" y="106880"/>
                    <a:pt x="56087" y="76260"/>
                    <a:pt x="42169" y="47666"/>
                  </a:cubicBezTo>
                  <a:cubicBezTo>
                    <a:pt x="26986" y="16540"/>
                    <a:pt x="5223" y="92"/>
                    <a:pt x="2693" y="92"/>
                  </a:cubicBezTo>
                  <a:cubicBezTo>
                    <a:pt x="1175" y="92"/>
                    <a:pt x="162" y="1104"/>
                    <a:pt x="162" y="2623"/>
                  </a:cubicBezTo>
                  <a:cubicBezTo>
                    <a:pt x="162" y="3382"/>
                    <a:pt x="162" y="3888"/>
                    <a:pt x="4970" y="8443"/>
                  </a:cubicBezTo>
                  <a:cubicBezTo>
                    <a:pt x="29769" y="33495"/>
                    <a:pt x="44193" y="73730"/>
                    <a:pt x="44193" y="126618"/>
                  </a:cubicBezTo>
                  <a:cubicBezTo>
                    <a:pt x="44193" y="169889"/>
                    <a:pt x="34830" y="214426"/>
                    <a:pt x="3452" y="246311"/>
                  </a:cubicBezTo>
                  <a:cubicBezTo>
                    <a:pt x="162" y="249347"/>
                    <a:pt x="162" y="249854"/>
                    <a:pt x="162" y="250613"/>
                  </a:cubicBezTo>
                  <a:cubicBezTo>
                    <a:pt x="162" y="252131"/>
                    <a:pt x="1175" y="253143"/>
                    <a:pt x="2693" y="253143"/>
                  </a:cubicBezTo>
                  <a:cubicBezTo>
                    <a:pt x="5223" y="253143"/>
                    <a:pt x="27998" y="235936"/>
                    <a:pt x="42928" y="203798"/>
                  </a:cubicBezTo>
                  <a:cubicBezTo>
                    <a:pt x="55834" y="175963"/>
                    <a:pt x="58870" y="147874"/>
                    <a:pt x="58870" y="126618"/>
                  </a:cubicBezTo>
                  <a:close/>
                </a:path>
              </a:pathLst>
            </a:custGeom>
            <a:solidFill>
              <a:srgbClr val="000000"/>
            </a:solidFill>
            <a:ln w="2536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9F48395B-921D-AFA8-EB37-163FFC757933}"/>
                </a:ext>
              </a:extLst>
            </p:cNvPr>
            <p:cNvSpPr/>
            <p:nvPr>
              <p:custDataLst>
                <p:tags r:id="rId8"/>
              </p:custDataLst>
            </p:nvPr>
          </p:nvSpPr>
          <p:spPr>
            <a:xfrm>
              <a:off x="6849517" y="4786729"/>
              <a:ext cx="168278" cy="59213"/>
            </a:xfrm>
            <a:custGeom>
              <a:avLst/>
              <a:gdLst>
                <a:gd name="connsiteX0" fmla="*/ 159844 w 168278"/>
                <a:gd name="connsiteY0" fmla="*/ 10214 h 59213"/>
                <a:gd name="connsiteX1" fmla="*/ 168448 w 168278"/>
                <a:gd name="connsiteY1" fmla="*/ 5153 h 59213"/>
                <a:gd name="connsiteX2" fmla="*/ 160097 w 168278"/>
                <a:gd name="connsiteY2" fmla="*/ 92 h 59213"/>
                <a:gd name="connsiteX3" fmla="*/ 8520 w 168278"/>
                <a:gd name="connsiteY3" fmla="*/ 92 h 59213"/>
                <a:gd name="connsiteX4" fmla="*/ 169 w 168278"/>
                <a:gd name="connsiteY4" fmla="*/ 5153 h 59213"/>
                <a:gd name="connsiteX5" fmla="*/ 8773 w 168278"/>
                <a:gd name="connsiteY5" fmla="*/ 10214 h 59213"/>
                <a:gd name="connsiteX6" fmla="*/ 159844 w 168278"/>
                <a:gd name="connsiteY6" fmla="*/ 10214 h 59213"/>
                <a:gd name="connsiteX7" fmla="*/ 160097 w 168278"/>
                <a:gd name="connsiteY7" fmla="*/ 59306 h 59213"/>
                <a:gd name="connsiteX8" fmla="*/ 168448 w 168278"/>
                <a:gd name="connsiteY8" fmla="*/ 54245 h 59213"/>
                <a:gd name="connsiteX9" fmla="*/ 159844 w 168278"/>
                <a:gd name="connsiteY9" fmla="*/ 49184 h 59213"/>
                <a:gd name="connsiteX10" fmla="*/ 8773 w 168278"/>
                <a:gd name="connsiteY10" fmla="*/ 49184 h 59213"/>
                <a:gd name="connsiteX11" fmla="*/ 169 w 168278"/>
                <a:gd name="connsiteY11" fmla="*/ 54245 h 59213"/>
                <a:gd name="connsiteX12" fmla="*/ 8520 w 168278"/>
                <a:gd name="connsiteY12" fmla="*/ 59306 h 59213"/>
                <a:gd name="connsiteX13" fmla="*/ 160097 w 168278"/>
                <a:gd name="connsiteY13" fmla="*/ 5930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44" y="10214"/>
                  </a:moveTo>
                  <a:cubicBezTo>
                    <a:pt x="163640" y="10214"/>
                    <a:pt x="168448" y="10214"/>
                    <a:pt x="168448" y="5153"/>
                  </a:cubicBezTo>
                  <a:cubicBezTo>
                    <a:pt x="168448" y="92"/>
                    <a:pt x="163640" y="92"/>
                    <a:pt x="160097" y="92"/>
                  </a:cubicBezTo>
                  <a:lnTo>
                    <a:pt x="8520" y="92"/>
                  </a:lnTo>
                  <a:cubicBezTo>
                    <a:pt x="4977" y="92"/>
                    <a:pt x="169" y="92"/>
                    <a:pt x="169" y="5153"/>
                  </a:cubicBezTo>
                  <a:cubicBezTo>
                    <a:pt x="169" y="10214"/>
                    <a:pt x="4977" y="10214"/>
                    <a:pt x="8773" y="10214"/>
                  </a:cubicBezTo>
                  <a:lnTo>
                    <a:pt x="159844" y="10214"/>
                  </a:lnTo>
                  <a:close/>
                  <a:moveTo>
                    <a:pt x="160097" y="59306"/>
                  </a:moveTo>
                  <a:cubicBezTo>
                    <a:pt x="163640" y="59306"/>
                    <a:pt x="168448" y="59306"/>
                    <a:pt x="168448" y="54245"/>
                  </a:cubicBezTo>
                  <a:cubicBezTo>
                    <a:pt x="168448" y="49184"/>
                    <a:pt x="163640" y="49184"/>
                    <a:pt x="159844" y="49184"/>
                  </a:cubicBezTo>
                  <a:lnTo>
                    <a:pt x="8773" y="49184"/>
                  </a:lnTo>
                  <a:cubicBezTo>
                    <a:pt x="4977" y="49184"/>
                    <a:pt x="169" y="49184"/>
                    <a:pt x="169" y="54245"/>
                  </a:cubicBezTo>
                  <a:cubicBezTo>
                    <a:pt x="169" y="59306"/>
                    <a:pt x="4977" y="59306"/>
                    <a:pt x="8520" y="59306"/>
                  </a:cubicBezTo>
                  <a:lnTo>
                    <a:pt x="160097" y="59306"/>
                  </a:lnTo>
                  <a:close/>
                </a:path>
              </a:pathLst>
            </a:custGeom>
            <a:solidFill>
              <a:srgbClr val="000000"/>
            </a:solidFill>
            <a:ln w="2536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4E75E705-AB09-CEC8-AEC7-FF244C14B05D}"/>
                </a:ext>
              </a:extLst>
            </p:cNvPr>
            <p:cNvSpPr/>
            <p:nvPr>
              <p:custDataLst>
                <p:tags r:id="rId9"/>
              </p:custDataLst>
            </p:nvPr>
          </p:nvSpPr>
          <p:spPr>
            <a:xfrm>
              <a:off x="7123458" y="4811275"/>
              <a:ext cx="154614" cy="10122"/>
            </a:xfrm>
            <a:custGeom>
              <a:avLst/>
              <a:gdLst>
                <a:gd name="connsiteX0" fmla="*/ 145937 w 154614"/>
                <a:gd name="connsiteY0" fmla="*/ 10214 h 10122"/>
                <a:gd name="connsiteX1" fmla="*/ 154794 w 154614"/>
                <a:gd name="connsiteY1" fmla="*/ 5153 h 10122"/>
                <a:gd name="connsiteX2" fmla="*/ 145937 w 154614"/>
                <a:gd name="connsiteY2" fmla="*/ 92 h 10122"/>
                <a:gd name="connsiteX3" fmla="*/ 9036 w 154614"/>
                <a:gd name="connsiteY3" fmla="*/ 92 h 10122"/>
                <a:gd name="connsiteX4" fmla="*/ 180 w 154614"/>
                <a:gd name="connsiteY4" fmla="*/ 5153 h 10122"/>
                <a:gd name="connsiteX5" fmla="*/ 9036 w 154614"/>
                <a:gd name="connsiteY5" fmla="*/ 10214 h 10122"/>
                <a:gd name="connsiteX6" fmla="*/ 145937 w 154614"/>
                <a:gd name="connsiteY6" fmla="*/ 10214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37" y="10214"/>
                  </a:moveTo>
                  <a:cubicBezTo>
                    <a:pt x="150239" y="10214"/>
                    <a:pt x="154794" y="10214"/>
                    <a:pt x="154794" y="5153"/>
                  </a:cubicBezTo>
                  <a:cubicBezTo>
                    <a:pt x="154794" y="92"/>
                    <a:pt x="150239" y="92"/>
                    <a:pt x="145937" y="92"/>
                  </a:cubicBezTo>
                  <a:lnTo>
                    <a:pt x="9036" y="92"/>
                  </a:lnTo>
                  <a:cubicBezTo>
                    <a:pt x="4735" y="92"/>
                    <a:pt x="180" y="92"/>
                    <a:pt x="180" y="5153"/>
                  </a:cubicBezTo>
                  <a:cubicBezTo>
                    <a:pt x="180" y="10214"/>
                    <a:pt x="4735" y="10214"/>
                    <a:pt x="9036" y="10214"/>
                  </a:cubicBezTo>
                  <a:lnTo>
                    <a:pt x="145937" y="10214"/>
                  </a:lnTo>
                  <a:close/>
                </a:path>
              </a:pathLst>
            </a:custGeom>
            <a:solidFill>
              <a:srgbClr val="000000"/>
            </a:solidFill>
            <a:ln w="2536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93E72B0E-1260-4B78-CCA7-5879A694CE0B}"/>
                </a:ext>
              </a:extLst>
            </p:cNvPr>
            <p:cNvSpPr/>
            <p:nvPr>
              <p:custDataLst>
                <p:tags r:id="rId10"/>
              </p:custDataLst>
            </p:nvPr>
          </p:nvSpPr>
          <p:spPr>
            <a:xfrm>
              <a:off x="7446789" y="4442300"/>
              <a:ext cx="157827" cy="120983"/>
            </a:xfrm>
            <a:custGeom>
              <a:avLst/>
              <a:gdLst>
                <a:gd name="connsiteX0" fmla="*/ 135702 w 157827"/>
                <a:gd name="connsiteY0" fmla="*/ 19387 h 120983"/>
                <a:gd name="connsiteX1" fmla="*/ 154478 w 157827"/>
                <a:gd name="connsiteY1" fmla="*/ 6457 h 120983"/>
                <a:gd name="connsiteX2" fmla="*/ 158021 w 157827"/>
                <a:gd name="connsiteY2" fmla="*/ 2560 h 120983"/>
                <a:gd name="connsiteX3" fmla="*/ 155364 w 157827"/>
                <a:gd name="connsiteY3" fmla="*/ 80 h 120983"/>
                <a:gd name="connsiteX4" fmla="*/ 136941 w 157827"/>
                <a:gd name="connsiteY4" fmla="*/ 788 h 120983"/>
                <a:gd name="connsiteX5" fmla="*/ 118165 w 157827"/>
                <a:gd name="connsiteY5" fmla="*/ 80 h 120983"/>
                <a:gd name="connsiteX6" fmla="*/ 114622 w 157827"/>
                <a:gd name="connsiteY6" fmla="*/ 3977 h 120983"/>
                <a:gd name="connsiteX7" fmla="*/ 118519 w 157827"/>
                <a:gd name="connsiteY7" fmla="*/ 6457 h 120983"/>
                <a:gd name="connsiteX8" fmla="*/ 129856 w 157827"/>
                <a:gd name="connsiteY8" fmla="*/ 13719 h 120983"/>
                <a:gd name="connsiteX9" fmla="*/ 129148 w 157827"/>
                <a:gd name="connsiteY9" fmla="*/ 17970 h 120983"/>
                <a:gd name="connsiteX10" fmla="*/ 109840 w 157827"/>
                <a:gd name="connsiteY10" fmla="*/ 95202 h 120983"/>
                <a:gd name="connsiteX11" fmla="*/ 64847 w 157827"/>
                <a:gd name="connsiteY11" fmla="*/ 3091 h 120983"/>
                <a:gd name="connsiteX12" fmla="*/ 58825 w 157827"/>
                <a:gd name="connsiteY12" fmla="*/ 80 h 120983"/>
                <a:gd name="connsiteX13" fmla="*/ 34557 w 157827"/>
                <a:gd name="connsiteY13" fmla="*/ 80 h 120983"/>
                <a:gd name="connsiteX14" fmla="*/ 28889 w 157827"/>
                <a:gd name="connsiteY14" fmla="*/ 3977 h 120983"/>
                <a:gd name="connsiteX15" fmla="*/ 34734 w 157827"/>
                <a:gd name="connsiteY15" fmla="*/ 6457 h 120983"/>
                <a:gd name="connsiteX16" fmla="*/ 46071 w 157827"/>
                <a:gd name="connsiteY16" fmla="*/ 7342 h 120983"/>
                <a:gd name="connsiteX17" fmla="*/ 22335 w 157827"/>
                <a:gd name="connsiteY17" fmla="*/ 102110 h 120983"/>
                <a:gd name="connsiteX18" fmla="*/ 3913 w 157827"/>
                <a:gd name="connsiteY18" fmla="*/ 114686 h 120983"/>
                <a:gd name="connsiteX19" fmla="*/ 193 w 157827"/>
                <a:gd name="connsiteY19" fmla="*/ 118406 h 120983"/>
                <a:gd name="connsiteX20" fmla="*/ 2850 w 157827"/>
                <a:gd name="connsiteY20" fmla="*/ 121063 h 120983"/>
                <a:gd name="connsiteX21" fmla="*/ 21272 w 157827"/>
                <a:gd name="connsiteY21" fmla="*/ 120355 h 120983"/>
                <a:gd name="connsiteX22" fmla="*/ 40048 w 157827"/>
                <a:gd name="connsiteY22" fmla="*/ 121063 h 120983"/>
                <a:gd name="connsiteX23" fmla="*/ 43591 w 157827"/>
                <a:gd name="connsiteY23" fmla="*/ 117344 h 120983"/>
                <a:gd name="connsiteX24" fmla="*/ 39517 w 157827"/>
                <a:gd name="connsiteY24" fmla="*/ 114686 h 120983"/>
                <a:gd name="connsiteX25" fmla="*/ 28357 w 157827"/>
                <a:gd name="connsiteY25" fmla="*/ 107247 h 120983"/>
                <a:gd name="connsiteX26" fmla="*/ 29066 w 157827"/>
                <a:gd name="connsiteY26" fmla="*/ 102818 h 120983"/>
                <a:gd name="connsiteX27" fmla="*/ 51739 w 157827"/>
                <a:gd name="connsiteY27" fmla="*/ 12125 h 120983"/>
                <a:gd name="connsiteX28" fmla="*/ 103463 w 157827"/>
                <a:gd name="connsiteY28" fmla="*/ 118052 h 120983"/>
                <a:gd name="connsiteX29" fmla="*/ 107360 w 157827"/>
                <a:gd name="connsiteY29" fmla="*/ 121063 h 120983"/>
                <a:gd name="connsiteX30" fmla="*/ 111080 w 157827"/>
                <a:gd name="connsiteY30" fmla="*/ 117344 h 120983"/>
                <a:gd name="connsiteX31" fmla="*/ 135702 w 157827"/>
                <a:gd name="connsiteY31" fmla="*/ 19387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20983">
                  <a:moveTo>
                    <a:pt x="135702" y="19387"/>
                  </a:moveTo>
                  <a:cubicBezTo>
                    <a:pt x="137473" y="12656"/>
                    <a:pt x="140307" y="6811"/>
                    <a:pt x="154478" y="6457"/>
                  </a:cubicBezTo>
                  <a:cubicBezTo>
                    <a:pt x="155364" y="6457"/>
                    <a:pt x="158021" y="6279"/>
                    <a:pt x="158021" y="2560"/>
                  </a:cubicBezTo>
                  <a:cubicBezTo>
                    <a:pt x="158021" y="1497"/>
                    <a:pt x="157135" y="80"/>
                    <a:pt x="155364" y="80"/>
                  </a:cubicBezTo>
                  <a:cubicBezTo>
                    <a:pt x="149518" y="80"/>
                    <a:pt x="142964" y="788"/>
                    <a:pt x="136941" y="788"/>
                  </a:cubicBezTo>
                  <a:cubicBezTo>
                    <a:pt x="132690" y="788"/>
                    <a:pt x="122416" y="80"/>
                    <a:pt x="118165" y="80"/>
                  </a:cubicBezTo>
                  <a:cubicBezTo>
                    <a:pt x="117279" y="80"/>
                    <a:pt x="114622" y="80"/>
                    <a:pt x="114622" y="3977"/>
                  </a:cubicBezTo>
                  <a:cubicBezTo>
                    <a:pt x="114622" y="6279"/>
                    <a:pt x="116925" y="6457"/>
                    <a:pt x="118519" y="6457"/>
                  </a:cubicBezTo>
                  <a:cubicBezTo>
                    <a:pt x="126845" y="6634"/>
                    <a:pt x="129856" y="9291"/>
                    <a:pt x="129856" y="13719"/>
                  </a:cubicBezTo>
                  <a:cubicBezTo>
                    <a:pt x="129856" y="15136"/>
                    <a:pt x="129679" y="16022"/>
                    <a:pt x="129148" y="17970"/>
                  </a:cubicBezTo>
                  <a:lnTo>
                    <a:pt x="109840" y="95202"/>
                  </a:lnTo>
                  <a:lnTo>
                    <a:pt x="64847" y="3091"/>
                  </a:lnTo>
                  <a:cubicBezTo>
                    <a:pt x="63430" y="80"/>
                    <a:pt x="63076" y="80"/>
                    <a:pt x="58825" y="80"/>
                  </a:cubicBezTo>
                  <a:lnTo>
                    <a:pt x="34557" y="80"/>
                  </a:lnTo>
                  <a:cubicBezTo>
                    <a:pt x="31191" y="80"/>
                    <a:pt x="28889" y="80"/>
                    <a:pt x="28889" y="3977"/>
                  </a:cubicBezTo>
                  <a:cubicBezTo>
                    <a:pt x="28889" y="6457"/>
                    <a:pt x="31014" y="6457"/>
                    <a:pt x="34734" y="6457"/>
                  </a:cubicBezTo>
                  <a:cubicBezTo>
                    <a:pt x="38454" y="6457"/>
                    <a:pt x="42351" y="6634"/>
                    <a:pt x="46071" y="7342"/>
                  </a:cubicBezTo>
                  <a:lnTo>
                    <a:pt x="22335" y="102110"/>
                  </a:lnTo>
                  <a:cubicBezTo>
                    <a:pt x="20740" y="108841"/>
                    <a:pt x="17729" y="114155"/>
                    <a:pt x="3913" y="114686"/>
                  </a:cubicBezTo>
                  <a:cubicBezTo>
                    <a:pt x="2673" y="114686"/>
                    <a:pt x="193" y="114864"/>
                    <a:pt x="193" y="118406"/>
                  </a:cubicBezTo>
                  <a:cubicBezTo>
                    <a:pt x="193" y="120355"/>
                    <a:pt x="1610" y="121063"/>
                    <a:pt x="2850" y="121063"/>
                  </a:cubicBezTo>
                  <a:cubicBezTo>
                    <a:pt x="8695" y="121063"/>
                    <a:pt x="15249" y="120355"/>
                    <a:pt x="21272" y="120355"/>
                  </a:cubicBezTo>
                  <a:cubicBezTo>
                    <a:pt x="25523" y="120355"/>
                    <a:pt x="35797" y="121063"/>
                    <a:pt x="40048" y="121063"/>
                  </a:cubicBezTo>
                  <a:cubicBezTo>
                    <a:pt x="41820" y="121063"/>
                    <a:pt x="43591" y="120178"/>
                    <a:pt x="43591" y="117344"/>
                  </a:cubicBezTo>
                  <a:cubicBezTo>
                    <a:pt x="43591" y="114864"/>
                    <a:pt x="41465" y="114686"/>
                    <a:pt x="39517" y="114686"/>
                  </a:cubicBezTo>
                  <a:cubicBezTo>
                    <a:pt x="28357" y="114332"/>
                    <a:pt x="28357" y="109727"/>
                    <a:pt x="28357" y="107247"/>
                  </a:cubicBezTo>
                  <a:cubicBezTo>
                    <a:pt x="28357" y="106538"/>
                    <a:pt x="28357" y="105653"/>
                    <a:pt x="29066" y="102818"/>
                  </a:cubicBezTo>
                  <a:lnTo>
                    <a:pt x="51739" y="12125"/>
                  </a:lnTo>
                  <a:lnTo>
                    <a:pt x="103463" y="118052"/>
                  </a:lnTo>
                  <a:cubicBezTo>
                    <a:pt x="104880" y="120886"/>
                    <a:pt x="105588" y="121063"/>
                    <a:pt x="107360" y="121063"/>
                  </a:cubicBezTo>
                  <a:cubicBezTo>
                    <a:pt x="110194" y="121063"/>
                    <a:pt x="110194" y="120532"/>
                    <a:pt x="111080" y="117344"/>
                  </a:cubicBezTo>
                  <a:lnTo>
                    <a:pt x="135702" y="19387"/>
                  </a:lnTo>
                  <a:close/>
                </a:path>
              </a:pathLst>
            </a:custGeom>
            <a:solidFill>
              <a:srgbClr val="000000"/>
            </a:solidFill>
            <a:ln w="2536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8CF4147D-6120-18E3-B644-F9459A8EBD49}"/>
                </a:ext>
              </a:extLst>
            </p:cNvPr>
            <p:cNvSpPr/>
            <p:nvPr>
              <p:custDataLst>
                <p:tags r:id="rId11"/>
              </p:custDataLst>
            </p:nvPr>
          </p:nvSpPr>
          <p:spPr>
            <a:xfrm>
              <a:off x="7355618" y="4639199"/>
              <a:ext cx="336810" cy="354271"/>
            </a:xfrm>
            <a:custGeom>
              <a:avLst/>
              <a:gdLst>
                <a:gd name="connsiteX0" fmla="*/ 306381 w 336810"/>
                <a:gd name="connsiteY0" fmla="*/ 354354 h 354271"/>
                <a:gd name="connsiteX1" fmla="*/ 337000 w 336810"/>
                <a:gd name="connsiteY1" fmla="*/ 273378 h 354271"/>
                <a:gd name="connsiteX2" fmla="*/ 330674 w 336810"/>
                <a:gd name="connsiteY2" fmla="*/ 273378 h 354271"/>
                <a:gd name="connsiteX3" fmla="*/ 264880 w 336810"/>
                <a:gd name="connsiteY3" fmla="*/ 324494 h 354271"/>
                <a:gd name="connsiteX4" fmla="*/ 186182 w 336810"/>
                <a:gd name="connsiteY4" fmla="*/ 332339 h 354271"/>
                <a:gd name="connsiteX5" fmla="*/ 33592 w 336810"/>
                <a:gd name="connsiteY5" fmla="*/ 332339 h 354271"/>
                <a:gd name="connsiteX6" fmla="*/ 162395 w 336810"/>
                <a:gd name="connsiteY6" fmla="*/ 181267 h 354271"/>
                <a:gd name="connsiteX7" fmla="*/ 164672 w 336810"/>
                <a:gd name="connsiteY7" fmla="*/ 177218 h 354271"/>
                <a:gd name="connsiteX8" fmla="*/ 162901 w 336810"/>
                <a:gd name="connsiteY8" fmla="*/ 173423 h 354271"/>
                <a:gd name="connsiteX9" fmla="*/ 44979 w 336810"/>
                <a:gd name="connsiteY9" fmla="*/ 12229 h 354271"/>
                <a:gd name="connsiteX10" fmla="*/ 183651 w 336810"/>
                <a:gd name="connsiteY10" fmla="*/ 12229 h 354271"/>
                <a:gd name="connsiteX11" fmla="*/ 242865 w 336810"/>
                <a:gd name="connsiteY11" fmla="*/ 16278 h 354271"/>
                <a:gd name="connsiteX12" fmla="*/ 298536 w 336810"/>
                <a:gd name="connsiteY12" fmla="*/ 35257 h 354271"/>
                <a:gd name="connsiteX13" fmla="*/ 330674 w 336810"/>
                <a:gd name="connsiteY13" fmla="*/ 71190 h 354271"/>
                <a:gd name="connsiteX14" fmla="*/ 337000 w 336810"/>
                <a:gd name="connsiteY14" fmla="*/ 71190 h 354271"/>
                <a:gd name="connsiteX15" fmla="*/ 306381 w 336810"/>
                <a:gd name="connsiteY15" fmla="*/ 83 h 354271"/>
                <a:gd name="connsiteX16" fmla="*/ 7274 w 336810"/>
                <a:gd name="connsiteY16" fmla="*/ 83 h 354271"/>
                <a:gd name="connsiteX17" fmla="*/ 442 w 336810"/>
                <a:gd name="connsiteY17" fmla="*/ 1854 h 354271"/>
                <a:gd name="connsiteX18" fmla="*/ 189 w 336810"/>
                <a:gd name="connsiteY18" fmla="*/ 10205 h 354271"/>
                <a:gd name="connsiteX19" fmla="*/ 134053 w 336810"/>
                <a:gd name="connsiteY19" fmla="*/ 193414 h 354271"/>
                <a:gd name="connsiteX20" fmla="*/ 2973 w 336810"/>
                <a:gd name="connsiteY20" fmla="*/ 347016 h 354271"/>
                <a:gd name="connsiteX21" fmla="*/ 442 w 336810"/>
                <a:gd name="connsiteY21" fmla="*/ 351571 h 354271"/>
                <a:gd name="connsiteX22" fmla="*/ 7274 w 336810"/>
                <a:gd name="connsiteY22" fmla="*/ 354354 h 354271"/>
                <a:gd name="connsiteX23" fmla="*/ 306381 w 336810"/>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81" y="354354"/>
                  </a:moveTo>
                  <a:lnTo>
                    <a:pt x="337000" y="273378"/>
                  </a:lnTo>
                  <a:lnTo>
                    <a:pt x="330674" y="273378"/>
                  </a:lnTo>
                  <a:cubicBezTo>
                    <a:pt x="320805" y="299695"/>
                    <a:pt x="293981" y="316903"/>
                    <a:pt x="264880" y="324494"/>
                  </a:cubicBezTo>
                  <a:cubicBezTo>
                    <a:pt x="259566" y="325759"/>
                    <a:pt x="234767" y="332339"/>
                    <a:pt x="186182" y="332339"/>
                  </a:cubicBezTo>
                  <a:lnTo>
                    <a:pt x="33592" y="332339"/>
                  </a:lnTo>
                  <a:lnTo>
                    <a:pt x="162395" y="181267"/>
                  </a:lnTo>
                  <a:cubicBezTo>
                    <a:pt x="164166" y="179243"/>
                    <a:pt x="164672" y="178484"/>
                    <a:pt x="164672" y="177218"/>
                  </a:cubicBezTo>
                  <a:cubicBezTo>
                    <a:pt x="164672" y="176712"/>
                    <a:pt x="164672" y="175953"/>
                    <a:pt x="162901" y="173423"/>
                  </a:cubicBezTo>
                  <a:lnTo>
                    <a:pt x="44979" y="12229"/>
                  </a:lnTo>
                  <a:lnTo>
                    <a:pt x="183651" y="12229"/>
                  </a:lnTo>
                  <a:cubicBezTo>
                    <a:pt x="217560" y="12229"/>
                    <a:pt x="240588" y="15772"/>
                    <a:pt x="242865" y="16278"/>
                  </a:cubicBezTo>
                  <a:cubicBezTo>
                    <a:pt x="256530" y="18302"/>
                    <a:pt x="278545" y="22604"/>
                    <a:pt x="298536" y="35257"/>
                  </a:cubicBezTo>
                  <a:cubicBezTo>
                    <a:pt x="304863" y="39306"/>
                    <a:pt x="322070" y="50693"/>
                    <a:pt x="330674" y="71190"/>
                  </a:cubicBezTo>
                  <a:lnTo>
                    <a:pt x="337000" y="71190"/>
                  </a:lnTo>
                  <a:lnTo>
                    <a:pt x="306381" y="83"/>
                  </a:lnTo>
                  <a:lnTo>
                    <a:pt x="7274" y="83"/>
                  </a:lnTo>
                  <a:cubicBezTo>
                    <a:pt x="1454" y="83"/>
                    <a:pt x="1201" y="336"/>
                    <a:pt x="442" y="1854"/>
                  </a:cubicBezTo>
                  <a:cubicBezTo>
                    <a:pt x="189" y="2613"/>
                    <a:pt x="189" y="7421"/>
                    <a:pt x="189" y="10205"/>
                  </a:cubicBezTo>
                  <a:lnTo>
                    <a:pt x="134053" y="193414"/>
                  </a:lnTo>
                  <a:lnTo>
                    <a:pt x="2973" y="347016"/>
                  </a:lnTo>
                  <a:cubicBezTo>
                    <a:pt x="442" y="350052"/>
                    <a:pt x="442" y="351318"/>
                    <a:pt x="442" y="351571"/>
                  </a:cubicBezTo>
                  <a:cubicBezTo>
                    <a:pt x="442" y="354354"/>
                    <a:pt x="2720" y="354354"/>
                    <a:pt x="7274" y="354354"/>
                  </a:cubicBezTo>
                  <a:lnTo>
                    <a:pt x="306381" y="354354"/>
                  </a:lnTo>
                  <a:close/>
                </a:path>
              </a:pathLst>
            </a:custGeom>
            <a:solidFill>
              <a:srgbClr val="000000"/>
            </a:solidFill>
            <a:ln w="2536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0B2207CA-A884-1F36-AC0F-659D3355AFC4}"/>
                </a:ext>
              </a:extLst>
            </p:cNvPr>
            <p:cNvSpPr/>
            <p:nvPr>
              <p:custDataLst>
                <p:tags r:id="rId12"/>
              </p:custDataLst>
            </p:nvPr>
          </p:nvSpPr>
          <p:spPr>
            <a:xfrm>
              <a:off x="7354233" y="5061032"/>
              <a:ext cx="91047" cy="124703"/>
            </a:xfrm>
            <a:custGeom>
              <a:avLst/>
              <a:gdLst>
                <a:gd name="connsiteX0" fmla="*/ 90528 w 91047"/>
                <a:gd name="connsiteY0" fmla="*/ 5418 h 124703"/>
                <a:gd name="connsiteX1" fmla="*/ 91237 w 91047"/>
                <a:gd name="connsiteY1" fmla="*/ 2584 h 124703"/>
                <a:gd name="connsiteX2" fmla="*/ 88403 w 91047"/>
                <a:gd name="connsiteY2" fmla="*/ 104 h 124703"/>
                <a:gd name="connsiteX3" fmla="*/ 65729 w 91047"/>
                <a:gd name="connsiteY3" fmla="*/ 1875 h 124703"/>
                <a:gd name="connsiteX4" fmla="*/ 61832 w 91047"/>
                <a:gd name="connsiteY4" fmla="*/ 5950 h 124703"/>
                <a:gd name="connsiteX5" fmla="*/ 66438 w 91047"/>
                <a:gd name="connsiteY5" fmla="*/ 8429 h 124703"/>
                <a:gd name="connsiteX6" fmla="*/ 74940 w 91047"/>
                <a:gd name="connsiteY6" fmla="*/ 11087 h 124703"/>
                <a:gd name="connsiteX7" fmla="*/ 74232 w 91047"/>
                <a:gd name="connsiteY7" fmla="*/ 14984 h 124703"/>
                <a:gd name="connsiteX8" fmla="*/ 64135 w 91047"/>
                <a:gd name="connsiteY8" fmla="*/ 55370 h 124703"/>
                <a:gd name="connsiteX9" fmla="*/ 45890 w 91047"/>
                <a:gd name="connsiteY9" fmla="*/ 44919 h 124703"/>
                <a:gd name="connsiteX10" fmla="*/ 189 w 91047"/>
                <a:gd name="connsiteY10" fmla="*/ 95403 h 124703"/>
                <a:gd name="connsiteX11" fmla="*/ 26937 w 91047"/>
                <a:gd name="connsiteY11" fmla="*/ 124808 h 124703"/>
                <a:gd name="connsiteX12" fmla="*/ 52090 w 91047"/>
                <a:gd name="connsiteY12" fmla="*/ 112408 h 124703"/>
                <a:gd name="connsiteX13" fmla="*/ 70335 w 91047"/>
                <a:gd name="connsiteY13" fmla="*/ 124808 h 124703"/>
                <a:gd name="connsiteX14" fmla="*/ 84329 w 91047"/>
                <a:gd name="connsiteY14" fmla="*/ 115419 h 124703"/>
                <a:gd name="connsiteX15" fmla="*/ 90528 w 91047"/>
                <a:gd name="connsiteY15" fmla="*/ 97706 h 124703"/>
                <a:gd name="connsiteX16" fmla="*/ 87694 w 91047"/>
                <a:gd name="connsiteY16" fmla="*/ 95403 h 124703"/>
                <a:gd name="connsiteX17" fmla="*/ 83797 w 91047"/>
                <a:gd name="connsiteY17" fmla="*/ 100894 h 124703"/>
                <a:gd name="connsiteX18" fmla="*/ 70866 w 91047"/>
                <a:gd name="connsiteY18" fmla="*/ 119848 h 124703"/>
                <a:gd name="connsiteX19" fmla="*/ 65021 w 91047"/>
                <a:gd name="connsiteY19" fmla="*/ 111168 h 124703"/>
                <a:gd name="connsiteX20" fmla="*/ 65906 w 91047"/>
                <a:gd name="connsiteY20" fmla="*/ 103906 h 124703"/>
                <a:gd name="connsiteX21" fmla="*/ 90528 w 91047"/>
                <a:gd name="connsiteY21" fmla="*/ 5418 h 124703"/>
                <a:gd name="connsiteX22" fmla="*/ 52798 w 91047"/>
                <a:gd name="connsiteY22" fmla="*/ 100894 h 124703"/>
                <a:gd name="connsiteX23" fmla="*/ 43764 w 91047"/>
                <a:gd name="connsiteY23" fmla="*/ 112762 h 124703"/>
                <a:gd name="connsiteX24" fmla="*/ 27468 w 91047"/>
                <a:gd name="connsiteY24" fmla="*/ 119848 h 124703"/>
                <a:gd name="connsiteX25" fmla="*/ 14537 w 91047"/>
                <a:gd name="connsiteY25" fmla="*/ 102666 h 124703"/>
                <a:gd name="connsiteX26" fmla="*/ 23748 w 91047"/>
                <a:gd name="connsiteY26" fmla="*/ 66707 h 124703"/>
                <a:gd name="connsiteX27" fmla="*/ 45890 w 91047"/>
                <a:gd name="connsiteY27" fmla="*/ 49879 h 124703"/>
                <a:gd name="connsiteX28" fmla="*/ 61655 w 91047"/>
                <a:gd name="connsiteY28" fmla="*/ 65290 h 124703"/>
                <a:gd name="connsiteX29" fmla="*/ 61124 w 91047"/>
                <a:gd name="connsiteY29" fmla="*/ 67770 h 124703"/>
                <a:gd name="connsiteX30" fmla="*/ 52798 w 91047"/>
                <a:gd name="connsiteY30" fmla="*/ 10089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528" y="5418"/>
                  </a:moveTo>
                  <a:cubicBezTo>
                    <a:pt x="90705" y="5064"/>
                    <a:pt x="91237" y="2761"/>
                    <a:pt x="91237" y="2584"/>
                  </a:cubicBezTo>
                  <a:cubicBezTo>
                    <a:pt x="91237" y="1698"/>
                    <a:pt x="90528" y="104"/>
                    <a:pt x="88403" y="104"/>
                  </a:cubicBezTo>
                  <a:cubicBezTo>
                    <a:pt x="84860" y="104"/>
                    <a:pt x="70158" y="1521"/>
                    <a:pt x="65729" y="1875"/>
                  </a:cubicBezTo>
                  <a:cubicBezTo>
                    <a:pt x="64312" y="2053"/>
                    <a:pt x="61832" y="2230"/>
                    <a:pt x="61832" y="5950"/>
                  </a:cubicBezTo>
                  <a:cubicBezTo>
                    <a:pt x="61832" y="8429"/>
                    <a:pt x="64312" y="8429"/>
                    <a:pt x="66438" y="8429"/>
                  </a:cubicBezTo>
                  <a:cubicBezTo>
                    <a:pt x="74940" y="8429"/>
                    <a:pt x="74940" y="9669"/>
                    <a:pt x="74940" y="11087"/>
                  </a:cubicBezTo>
                  <a:cubicBezTo>
                    <a:pt x="74940" y="12326"/>
                    <a:pt x="74586" y="13389"/>
                    <a:pt x="74232" y="14984"/>
                  </a:cubicBezTo>
                  <a:lnTo>
                    <a:pt x="64135" y="55370"/>
                  </a:lnTo>
                  <a:cubicBezTo>
                    <a:pt x="60415" y="49525"/>
                    <a:pt x="54393" y="44919"/>
                    <a:pt x="45890" y="44919"/>
                  </a:cubicBezTo>
                  <a:cubicBezTo>
                    <a:pt x="23217" y="44919"/>
                    <a:pt x="189" y="69896"/>
                    <a:pt x="189" y="95403"/>
                  </a:cubicBezTo>
                  <a:cubicBezTo>
                    <a:pt x="189" y="112585"/>
                    <a:pt x="11703" y="124808"/>
                    <a:pt x="26937" y="124808"/>
                  </a:cubicBezTo>
                  <a:cubicBezTo>
                    <a:pt x="36502" y="124808"/>
                    <a:pt x="45004" y="119316"/>
                    <a:pt x="52090" y="112408"/>
                  </a:cubicBezTo>
                  <a:cubicBezTo>
                    <a:pt x="55455" y="123036"/>
                    <a:pt x="65729" y="124808"/>
                    <a:pt x="70335" y="124808"/>
                  </a:cubicBezTo>
                  <a:cubicBezTo>
                    <a:pt x="76712" y="124808"/>
                    <a:pt x="81140" y="120911"/>
                    <a:pt x="84329" y="115419"/>
                  </a:cubicBezTo>
                  <a:cubicBezTo>
                    <a:pt x="88226" y="108511"/>
                    <a:pt x="90528" y="98414"/>
                    <a:pt x="90528" y="97706"/>
                  </a:cubicBezTo>
                  <a:cubicBezTo>
                    <a:pt x="90528" y="95403"/>
                    <a:pt x="88226" y="95403"/>
                    <a:pt x="87694" y="95403"/>
                  </a:cubicBezTo>
                  <a:cubicBezTo>
                    <a:pt x="85214" y="95403"/>
                    <a:pt x="85037" y="96112"/>
                    <a:pt x="83797" y="100894"/>
                  </a:cubicBezTo>
                  <a:cubicBezTo>
                    <a:pt x="81672" y="109397"/>
                    <a:pt x="78306" y="119848"/>
                    <a:pt x="70866" y="119848"/>
                  </a:cubicBezTo>
                  <a:cubicBezTo>
                    <a:pt x="66261" y="119848"/>
                    <a:pt x="65021" y="115951"/>
                    <a:pt x="65021" y="111168"/>
                  </a:cubicBezTo>
                  <a:cubicBezTo>
                    <a:pt x="65021" y="107803"/>
                    <a:pt x="65375" y="106208"/>
                    <a:pt x="65906" y="103906"/>
                  </a:cubicBezTo>
                  <a:lnTo>
                    <a:pt x="90528" y="5418"/>
                  </a:lnTo>
                  <a:close/>
                  <a:moveTo>
                    <a:pt x="52798" y="100894"/>
                  </a:moveTo>
                  <a:cubicBezTo>
                    <a:pt x="51558" y="105854"/>
                    <a:pt x="47661" y="109397"/>
                    <a:pt x="43764" y="112762"/>
                  </a:cubicBezTo>
                  <a:cubicBezTo>
                    <a:pt x="42170" y="114180"/>
                    <a:pt x="35085" y="119848"/>
                    <a:pt x="27468" y="119848"/>
                  </a:cubicBezTo>
                  <a:cubicBezTo>
                    <a:pt x="20914" y="119848"/>
                    <a:pt x="14537" y="115242"/>
                    <a:pt x="14537" y="102666"/>
                  </a:cubicBezTo>
                  <a:cubicBezTo>
                    <a:pt x="14537" y="93278"/>
                    <a:pt x="19674" y="73793"/>
                    <a:pt x="23748" y="66707"/>
                  </a:cubicBezTo>
                  <a:cubicBezTo>
                    <a:pt x="31896" y="52536"/>
                    <a:pt x="40930" y="49879"/>
                    <a:pt x="45890" y="49879"/>
                  </a:cubicBezTo>
                  <a:cubicBezTo>
                    <a:pt x="58290" y="49879"/>
                    <a:pt x="61655" y="63342"/>
                    <a:pt x="61655" y="65290"/>
                  </a:cubicBezTo>
                  <a:cubicBezTo>
                    <a:pt x="61655" y="65999"/>
                    <a:pt x="61301" y="67239"/>
                    <a:pt x="61124" y="67770"/>
                  </a:cubicBezTo>
                  <a:lnTo>
                    <a:pt x="52798" y="100894"/>
                  </a:lnTo>
                  <a:close/>
                </a:path>
              </a:pathLst>
            </a:custGeom>
            <a:solidFill>
              <a:srgbClr val="000000"/>
            </a:solidFill>
            <a:ln w="2536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6C2131F2-CAF9-41CD-000E-6E7DDA1C243F}"/>
                </a:ext>
              </a:extLst>
            </p:cNvPr>
            <p:cNvSpPr/>
            <p:nvPr>
              <p:custDataLst>
                <p:tags r:id="rId13"/>
              </p:custDataLst>
            </p:nvPr>
          </p:nvSpPr>
          <p:spPr>
            <a:xfrm>
              <a:off x="7461170" y="5115767"/>
              <a:ext cx="130371" cy="47649"/>
            </a:xfrm>
            <a:custGeom>
              <a:avLst/>
              <a:gdLst>
                <a:gd name="connsiteX0" fmla="*/ 123834 w 130371"/>
                <a:gd name="connsiteY0" fmla="*/ 8784 h 47649"/>
                <a:gd name="connsiteX1" fmla="*/ 130565 w 130371"/>
                <a:gd name="connsiteY1" fmla="*/ 4355 h 47649"/>
                <a:gd name="connsiteX2" fmla="*/ 124011 w 130371"/>
                <a:gd name="connsiteY2" fmla="*/ 104 h 47649"/>
                <a:gd name="connsiteX3" fmla="*/ 6747 w 130371"/>
                <a:gd name="connsiteY3" fmla="*/ 104 h 47649"/>
                <a:gd name="connsiteX4" fmla="*/ 193 w 130371"/>
                <a:gd name="connsiteY4" fmla="*/ 4355 h 47649"/>
                <a:gd name="connsiteX5" fmla="*/ 6924 w 130371"/>
                <a:gd name="connsiteY5" fmla="*/ 8784 h 47649"/>
                <a:gd name="connsiteX6" fmla="*/ 123834 w 130371"/>
                <a:gd name="connsiteY6" fmla="*/ 8784 h 47649"/>
                <a:gd name="connsiteX7" fmla="*/ 124011 w 130371"/>
                <a:gd name="connsiteY7" fmla="*/ 47754 h 47649"/>
                <a:gd name="connsiteX8" fmla="*/ 130565 w 130371"/>
                <a:gd name="connsiteY8" fmla="*/ 43502 h 47649"/>
                <a:gd name="connsiteX9" fmla="*/ 123834 w 130371"/>
                <a:gd name="connsiteY9" fmla="*/ 39074 h 47649"/>
                <a:gd name="connsiteX10" fmla="*/ 6924 w 130371"/>
                <a:gd name="connsiteY10" fmla="*/ 39074 h 47649"/>
                <a:gd name="connsiteX11" fmla="*/ 193 w 130371"/>
                <a:gd name="connsiteY11" fmla="*/ 43502 h 47649"/>
                <a:gd name="connsiteX12" fmla="*/ 6747 w 130371"/>
                <a:gd name="connsiteY12" fmla="*/ 47754 h 47649"/>
                <a:gd name="connsiteX13" fmla="*/ 124011 w 130371"/>
                <a:gd name="connsiteY13" fmla="*/ 4775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34" y="8784"/>
                  </a:moveTo>
                  <a:cubicBezTo>
                    <a:pt x="126491" y="8784"/>
                    <a:pt x="130565" y="8784"/>
                    <a:pt x="130565" y="4355"/>
                  </a:cubicBezTo>
                  <a:cubicBezTo>
                    <a:pt x="130565" y="104"/>
                    <a:pt x="126314" y="104"/>
                    <a:pt x="124011" y="104"/>
                  </a:cubicBezTo>
                  <a:lnTo>
                    <a:pt x="6747" y="104"/>
                  </a:lnTo>
                  <a:cubicBezTo>
                    <a:pt x="4445" y="104"/>
                    <a:pt x="193" y="104"/>
                    <a:pt x="193" y="4355"/>
                  </a:cubicBezTo>
                  <a:cubicBezTo>
                    <a:pt x="193" y="8784"/>
                    <a:pt x="4267" y="8784"/>
                    <a:pt x="6924" y="8784"/>
                  </a:cubicBezTo>
                  <a:lnTo>
                    <a:pt x="123834" y="8784"/>
                  </a:lnTo>
                  <a:close/>
                  <a:moveTo>
                    <a:pt x="124011" y="47754"/>
                  </a:moveTo>
                  <a:cubicBezTo>
                    <a:pt x="126314" y="47754"/>
                    <a:pt x="130565" y="47754"/>
                    <a:pt x="130565" y="43502"/>
                  </a:cubicBezTo>
                  <a:cubicBezTo>
                    <a:pt x="130565" y="39074"/>
                    <a:pt x="126491" y="39074"/>
                    <a:pt x="123834" y="39074"/>
                  </a:cubicBezTo>
                  <a:lnTo>
                    <a:pt x="6924" y="39074"/>
                  </a:lnTo>
                  <a:cubicBezTo>
                    <a:pt x="4267" y="39074"/>
                    <a:pt x="193" y="39074"/>
                    <a:pt x="193" y="43502"/>
                  </a:cubicBezTo>
                  <a:cubicBezTo>
                    <a:pt x="193" y="47754"/>
                    <a:pt x="4445" y="47754"/>
                    <a:pt x="6747" y="47754"/>
                  </a:cubicBezTo>
                  <a:lnTo>
                    <a:pt x="124011" y="47754"/>
                  </a:lnTo>
                  <a:close/>
                </a:path>
              </a:pathLst>
            </a:custGeom>
            <a:solidFill>
              <a:srgbClr val="000000"/>
            </a:solidFill>
            <a:ln w="2536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4C7ABE91-DB4A-ED11-2B5B-389588A8A0FA}"/>
                </a:ext>
              </a:extLst>
            </p:cNvPr>
            <p:cNvSpPr/>
            <p:nvPr>
              <p:custDataLst>
                <p:tags r:id="rId14"/>
              </p:custDataLst>
            </p:nvPr>
          </p:nvSpPr>
          <p:spPr>
            <a:xfrm>
              <a:off x="7623424" y="5066346"/>
              <a:ext cx="64477" cy="117618"/>
            </a:xfrm>
            <a:custGeom>
              <a:avLst/>
              <a:gdLst>
                <a:gd name="connsiteX0" fmla="*/ 40232 w 64477"/>
                <a:gd name="connsiteY0" fmla="*/ 5064 h 117618"/>
                <a:gd name="connsiteX1" fmla="*/ 34918 w 64477"/>
                <a:gd name="connsiteY1" fmla="*/ 104 h 117618"/>
                <a:gd name="connsiteX2" fmla="*/ 199 w 64477"/>
                <a:gd name="connsiteY2" fmla="*/ 11441 h 117618"/>
                <a:gd name="connsiteX3" fmla="*/ 199 w 64477"/>
                <a:gd name="connsiteY3" fmla="*/ 17818 h 117618"/>
                <a:gd name="connsiteX4" fmla="*/ 25884 w 64477"/>
                <a:gd name="connsiteY4" fmla="*/ 12858 h 117618"/>
                <a:gd name="connsiteX5" fmla="*/ 25884 w 64477"/>
                <a:gd name="connsiteY5" fmla="*/ 103197 h 117618"/>
                <a:gd name="connsiteX6" fmla="*/ 8171 w 64477"/>
                <a:gd name="connsiteY6" fmla="*/ 111345 h 117618"/>
                <a:gd name="connsiteX7" fmla="*/ 1439 w 64477"/>
                <a:gd name="connsiteY7" fmla="*/ 111345 h 117618"/>
                <a:gd name="connsiteX8" fmla="*/ 1439 w 64477"/>
                <a:gd name="connsiteY8" fmla="*/ 117722 h 117618"/>
                <a:gd name="connsiteX9" fmla="*/ 32969 w 64477"/>
                <a:gd name="connsiteY9" fmla="*/ 117014 h 117618"/>
                <a:gd name="connsiteX10" fmla="*/ 64677 w 64477"/>
                <a:gd name="connsiteY10" fmla="*/ 117722 h 117618"/>
                <a:gd name="connsiteX11" fmla="*/ 64677 w 64477"/>
                <a:gd name="connsiteY11" fmla="*/ 111345 h 117618"/>
                <a:gd name="connsiteX12" fmla="*/ 57946 w 64477"/>
                <a:gd name="connsiteY12" fmla="*/ 111345 h 117618"/>
                <a:gd name="connsiteX13" fmla="*/ 40232 w 64477"/>
                <a:gd name="connsiteY13" fmla="*/ 103197 h 117618"/>
                <a:gd name="connsiteX14" fmla="*/ 40232 w 64477"/>
                <a:gd name="connsiteY14" fmla="*/ 50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32" y="5064"/>
                  </a:moveTo>
                  <a:cubicBezTo>
                    <a:pt x="40232" y="281"/>
                    <a:pt x="39878" y="104"/>
                    <a:pt x="34918" y="104"/>
                  </a:cubicBezTo>
                  <a:cubicBezTo>
                    <a:pt x="23581" y="11264"/>
                    <a:pt x="7462" y="11441"/>
                    <a:pt x="199" y="11441"/>
                  </a:cubicBezTo>
                  <a:lnTo>
                    <a:pt x="199" y="17818"/>
                  </a:lnTo>
                  <a:cubicBezTo>
                    <a:pt x="4451" y="17818"/>
                    <a:pt x="16142" y="17818"/>
                    <a:pt x="25884" y="12858"/>
                  </a:cubicBezTo>
                  <a:lnTo>
                    <a:pt x="25884" y="103197"/>
                  </a:lnTo>
                  <a:cubicBezTo>
                    <a:pt x="25884" y="109043"/>
                    <a:pt x="25884" y="111345"/>
                    <a:pt x="8171" y="111345"/>
                  </a:cubicBezTo>
                  <a:lnTo>
                    <a:pt x="1439" y="111345"/>
                  </a:lnTo>
                  <a:lnTo>
                    <a:pt x="1439" y="117722"/>
                  </a:lnTo>
                  <a:cubicBezTo>
                    <a:pt x="4628" y="117545"/>
                    <a:pt x="26415" y="117014"/>
                    <a:pt x="32969" y="117014"/>
                  </a:cubicBezTo>
                  <a:cubicBezTo>
                    <a:pt x="38461" y="117014"/>
                    <a:pt x="60780" y="117545"/>
                    <a:pt x="64677" y="117722"/>
                  </a:cubicBezTo>
                  <a:lnTo>
                    <a:pt x="64677" y="111345"/>
                  </a:lnTo>
                  <a:lnTo>
                    <a:pt x="57946" y="111345"/>
                  </a:lnTo>
                  <a:cubicBezTo>
                    <a:pt x="40232" y="111345"/>
                    <a:pt x="40232" y="109043"/>
                    <a:pt x="40232" y="103197"/>
                  </a:cubicBezTo>
                  <a:lnTo>
                    <a:pt x="40232" y="5064"/>
                  </a:lnTo>
                  <a:close/>
                </a:path>
              </a:pathLst>
            </a:custGeom>
            <a:solidFill>
              <a:srgbClr val="000000"/>
            </a:solidFill>
            <a:ln w="2536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A5CB5FB3-7EE2-BC73-0697-27DE24974BB4}"/>
                </a:ext>
              </a:extLst>
            </p:cNvPr>
            <p:cNvSpPr/>
            <p:nvPr>
              <p:custDataLst>
                <p:tags r:id="rId15"/>
              </p:custDataLst>
            </p:nvPr>
          </p:nvSpPr>
          <p:spPr>
            <a:xfrm>
              <a:off x="7810858" y="4437942"/>
              <a:ext cx="157827" cy="120983"/>
            </a:xfrm>
            <a:custGeom>
              <a:avLst/>
              <a:gdLst>
                <a:gd name="connsiteX0" fmla="*/ 135716 w 157827"/>
                <a:gd name="connsiteY0" fmla="*/ 19387 h 120983"/>
                <a:gd name="connsiteX1" fmla="*/ 154492 w 157827"/>
                <a:gd name="connsiteY1" fmla="*/ 6456 h 120983"/>
                <a:gd name="connsiteX2" fmla="*/ 158035 w 157827"/>
                <a:gd name="connsiteY2" fmla="*/ 2559 h 120983"/>
                <a:gd name="connsiteX3" fmla="*/ 155378 w 157827"/>
                <a:gd name="connsiteY3" fmla="*/ 79 h 120983"/>
                <a:gd name="connsiteX4" fmla="*/ 136956 w 157827"/>
                <a:gd name="connsiteY4" fmla="*/ 788 h 120983"/>
                <a:gd name="connsiteX5" fmla="*/ 118179 w 157827"/>
                <a:gd name="connsiteY5" fmla="*/ 79 h 120983"/>
                <a:gd name="connsiteX6" fmla="*/ 114637 w 157827"/>
                <a:gd name="connsiteY6" fmla="*/ 3976 h 120983"/>
                <a:gd name="connsiteX7" fmla="*/ 118534 w 157827"/>
                <a:gd name="connsiteY7" fmla="*/ 6456 h 120983"/>
                <a:gd name="connsiteX8" fmla="*/ 129870 w 157827"/>
                <a:gd name="connsiteY8" fmla="*/ 13719 h 120983"/>
                <a:gd name="connsiteX9" fmla="*/ 129162 w 157827"/>
                <a:gd name="connsiteY9" fmla="*/ 17970 h 120983"/>
                <a:gd name="connsiteX10" fmla="*/ 109854 w 157827"/>
                <a:gd name="connsiteY10" fmla="*/ 95201 h 120983"/>
                <a:gd name="connsiteX11" fmla="*/ 64862 w 157827"/>
                <a:gd name="connsiteY11" fmla="*/ 3091 h 120983"/>
                <a:gd name="connsiteX12" fmla="*/ 58839 w 157827"/>
                <a:gd name="connsiteY12" fmla="*/ 79 h 120983"/>
                <a:gd name="connsiteX13" fmla="*/ 34571 w 157827"/>
                <a:gd name="connsiteY13" fmla="*/ 79 h 120983"/>
                <a:gd name="connsiteX14" fmla="*/ 28903 w 157827"/>
                <a:gd name="connsiteY14" fmla="*/ 3976 h 120983"/>
                <a:gd name="connsiteX15" fmla="*/ 34748 w 157827"/>
                <a:gd name="connsiteY15" fmla="*/ 6456 h 120983"/>
                <a:gd name="connsiteX16" fmla="*/ 46085 w 157827"/>
                <a:gd name="connsiteY16" fmla="*/ 7342 h 120983"/>
                <a:gd name="connsiteX17" fmla="*/ 22349 w 157827"/>
                <a:gd name="connsiteY17" fmla="*/ 102110 h 120983"/>
                <a:gd name="connsiteX18" fmla="*/ 3927 w 157827"/>
                <a:gd name="connsiteY18" fmla="*/ 114686 h 120983"/>
                <a:gd name="connsiteX19" fmla="*/ 207 w 157827"/>
                <a:gd name="connsiteY19" fmla="*/ 118406 h 120983"/>
                <a:gd name="connsiteX20" fmla="*/ 2864 w 157827"/>
                <a:gd name="connsiteY20" fmla="*/ 121063 h 120983"/>
                <a:gd name="connsiteX21" fmla="*/ 21286 w 157827"/>
                <a:gd name="connsiteY21" fmla="*/ 120355 h 120983"/>
                <a:gd name="connsiteX22" fmla="*/ 40063 w 157827"/>
                <a:gd name="connsiteY22" fmla="*/ 121063 h 120983"/>
                <a:gd name="connsiteX23" fmla="*/ 43605 w 157827"/>
                <a:gd name="connsiteY23" fmla="*/ 117343 h 120983"/>
                <a:gd name="connsiteX24" fmla="*/ 39531 w 157827"/>
                <a:gd name="connsiteY24" fmla="*/ 114686 h 120983"/>
                <a:gd name="connsiteX25" fmla="*/ 28372 w 157827"/>
                <a:gd name="connsiteY25" fmla="*/ 107247 h 120983"/>
                <a:gd name="connsiteX26" fmla="*/ 29080 w 157827"/>
                <a:gd name="connsiteY26" fmla="*/ 102818 h 120983"/>
                <a:gd name="connsiteX27" fmla="*/ 51754 w 157827"/>
                <a:gd name="connsiteY27" fmla="*/ 12125 h 120983"/>
                <a:gd name="connsiteX28" fmla="*/ 103477 w 157827"/>
                <a:gd name="connsiteY28" fmla="*/ 118052 h 120983"/>
                <a:gd name="connsiteX29" fmla="*/ 107374 w 157827"/>
                <a:gd name="connsiteY29" fmla="*/ 121063 h 120983"/>
                <a:gd name="connsiteX30" fmla="*/ 111094 w 157827"/>
                <a:gd name="connsiteY30" fmla="*/ 117343 h 120983"/>
                <a:gd name="connsiteX31" fmla="*/ 135716 w 157827"/>
                <a:gd name="connsiteY31" fmla="*/ 19387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7827" h="120983">
                  <a:moveTo>
                    <a:pt x="135716" y="19387"/>
                  </a:moveTo>
                  <a:cubicBezTo>
                    <a:pt x="137487" y="12656"/>
                    <a:pt x="140321" y="6811"/>
                    <a:pt x="154492" y="6456"/>
                  </a:cubicBezTo>
                  <a:cubicBezTo>
                    <a:pt x="155378" y="6456"/>
                    <a:pt x="158035" y="6279"/>
                    <a:pt x="158035" y="2559"/>
                  </a:cubicBezTo>
                  <a:cubicBezTo>
                    <a:pt x="158035" y="1497"/>
                    <a:pt x="157149" y="79"/>
                    <a:pt x="155378" y="79"/>
                  </a:cubicBezTo>
                  <a:cubicBezTo>
                    <a:pt x="149532" y="79"/>
                    <a:pt x="142978" y="788"/>
                    <a:pt x="136956" y="788"/>
                  </a:cubicBezTo>
                  <a:cubicBezTo>
                    <a:pt x="132705" y="788"/>
                    <a:pt x="122431" y="79"/>
                    <a:pt x="118179" y="79"/>
                  </a:cubicBezTo>
                  <a:cubicBezTo>
                    <a:pt x="117294" y="79"/>
                    <a:pt x="114637" y="79"/>
                    <a:pt x="114637" y="3976"/>
                  </a:cubicBezTo>
                  <a:cubicBezTo>
                    <a:pt x="114637" y="6279"/>
                    <a:pt x="116939" y="6456"/>
                    <a:pt x="118534" y="6456"/>
                  </a:cubicBezTo>
                  <a:cubicBezTo>
                    <a:pt x="126859" y="6633"/>
                    <a:pt x="129870" y="9291"/>
                    <a:pt x="129870" y="13719"/>
                  </a:cubicBezTo>
                  <a:cubicBezTo>
                    <a:pt x="129870" y="15136"/>
                    <a:pt x="129693" y="16022"/>
                    <a:pt x="129162" y="17970"/>
                  </a:cubicBezTo>
                  <a:lnTo>
                    <a:pt x="109854" y="95201"/>
                  </a:lnTo>
                  <a:lnTo>
                    <a:pt x="64862" y="3091"/>
                  </a:lnTo>
                  <a:cubicBezTo>
                    <a:pt x="63444" y="79"/>
                    <a:pt x="63090" y="79"/>
                    <a:pt x="58839" y="79"/>
                  </a:cubicBezTo>
                  <a:lnTo>
                    <a:pt x="34571" y="79"/>
                  </a:lnTo>
                  <a:cubicBezTo>
                    <a:pt x="31206" y="79"/>
                    <a:pt x="28903" y="79"/>
                    <a:pt x="28903" y="3976"/>
                  </a:cubicBezTo>
                  <a:cubicBezTo>
                    <a:pt x="28903" y="6456"/>
                    <a:pt x="31029" y="6456"/>
                    <a:pt x="34748" y="6456"/>
                  </a:cubicBezTo>
                  <a:cubicBezTo>
                    <a:pt x="38468" y="6456"/>
                    <a:pt x="42365" y="6633"/>
                    <a:pt x="46085" y="7342"/>
                  </a:cubicBezTo>
                  <a:lnTo>
                    <a:pt x="22349" y="102110"/>
                  </a:lnTo>
                  <a:cubicBezTo>
                    <a:pt x="20755" y="108841"/>
                    <a:pt x="17743" y="114155"/>
                    <a:pt x="3927" y="114686"/>
                  </a:cubicBezTo>
                  <a:cubicBezTo>
                    <a:pt x="2687" y="114686"/>
                    <a:pt x="207" y="114863"/>
                    <a:pt x="207" y="118406"/>
                  </a:cubicBezTo>
                  <a:cubicBezTo>
                    <a:pt x="207" y="120355"/>
                    <a:pt x="1624" y="121063"/>
                    <a:pt x="2864" y="121063"/>
                  </a:cubicBezTo>
                  <a:cubicBezTo>
                    <a:pt x="8710" y="121063"/>
                    <a:pt x="15264" y="120355"/>
                    <a:pt x="21286" y="120355"/>
                  </a:cubicBezTo>
                  <a:cubicBezTo>
                    <a:pt x="25537" y="120355"/>
                    <a:pt x="35811" y="121063"/>
                    <a:pt x="40063" y="121063"/>
                  </a:cubicBezTo>
                  <a:cubicBezTo>
                    <a:pt x="41834" y="121063"/>
                    <a:pt x="43605" y="120178"/>
                    <a:pt x="43605" y="117343"/>
                  </a:cubicBezTo>
                  <a:cubicBezTo>
                    <a:pt x="43605" y="114863"/>
                    <a:pt x="41480" y="114686"/>
                    <a:pt x="39531" y="114686"/>
                  </a:cubicBezTo>
                  <a:cubicBezTo>
                    <a:pt x="28372" y="114332"/>
                    <a:pt x="28372" y="109727"/>
                    <a:pt x="28372" y="107247"/>
                  </a:cubicBezTo>
                  <a:cubicBezTo>
                    <a:pt x="28372" y="106538"/>
                    <a:pt x="28372" y="105652"/>
                    <a:pt x="29080" y="102818"/>
                  </a:cubicBezTo>
                  <a:lnTo>
                    <a:pt x="51754" y="12125"/>
                  </a:lnTo>
                  <a:lnTo>
                    <a:pt x="103477" y="118052"/>
                  </a:lnTo>
                  <a:cubicBezTo>
                    <a:pt x="104894" y="120886"/>
                    <a:pt x="105603" y="121063"/>
                    <a:pt x="107374" y="121063"/>
                  </a:cubicBezTo>
                  <a:cubicBezTo>
                    <a:pt x="110208" y="121063"/>
                    <a:pt x="110208" y="120532"/>
                    <a:pt x="111094" y="117343"/>
                  </a:cubicBezTo>
                  <a:lnTo>
                    <a:pt x="135716" y="19387"/>
                  </a:lnTo>
                  <a:close/>
                </a:path>
              </a:pathLst>
            </a:custGeom>
            <a:solidFill>
              <a:srgbClr val="000000"/>
            </a:solidFill>
            <a:ln w="2536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863EAFE1-0B44-7630-7251-0CBD8CB184D5}"/>
                </a:ext>
              </a:extLst>
            </p:cNvPr>
            <p:cNvSpPr/>
            <p:nvPr>
              <p:custDataLst>
                <p:tags r:id="rId16"/>
              </p:custDataLst>
            </p:nvPr>
          </p:nvSpPr>
          <p:spPr>
            <a:xfrm>
              <a:off x="7972205" y="4498050"/>
              <a:ext cx="73258" cy="89118"/>
            </a:xfrm>
            <a:custGeom>
              <a:avLst/>
              <a:gdLst>
                <a:gd name="connsiteX0" fmla="*/ 70688 w 73258"/>
                <a:gd name="connsiteY0" fmla="*/ 4807 h 89118"/>
                <a:gd name="connsiteX1" fmla="*/ 71194 w 73258"/>
                <a:gd name="connsiteY1" fmla="*/ 2150 h 89118"/>
                <a:gd name="connsiteX2" fmla="*/ 67272 w 73258"/>
                <a:gd name="connsiteY2" fmla="*/ 125 h 89118"/>
                <a:gd name="connsiteX3" fmla="*/ 51709 w 73258"/>
                <a:gd name="connsiteY3" fmla="*/ 1264 h 89118"/>
                <a:gd name="connsiteX4" fmla="*/ 48673 w 73258"/>
                <a:gd name="connsiteY4" fmla="*/ 2023 h 89118"/>
                <a:gd name="connsiteX5" fmla="*/ 47787 w 73258"/>
                <a:gd name="connsiteY5" fmla="*/ 4933 h 89118"/>
                <a:gd name="connsiteX6" fmla="*/ 51583 w 73258"/>
                <a:gd name="connsiteY6" fmla="*/ 7084 h 89118"/>
                <a:gd name="connsiteX7" fmla="*/ 55885 w 73258"/>
                <a:gd name="connsiteY7" fmla="*/ 7337 h 89118"/>
                <a:gd name="connsiteX8" fmla="*/ 58415 w 73258"/>
                <a:gd name="connsiteY8" fmla="*/ 8982 h 89118"/>
                <a:gd name="connsiteX9" fmla="*/ 56897 w 73258"/>
                <a:gd name="connsiteY9" fmla="*/ 15688 h 89118"/>
                <a:gd name="connsiteX10" fmla="*/ 50950 w 73258"/>
                <a:gd name="connsiteY10" fmla="*/ 39475 h 89118"/>
                <a:gd name="connsiteX11" fmla="*/ 35767 w 73258"/>
                <a:gd name="connsiteY11" fmla="*/ 31883 h 89118"/>
                <a:gd name="connsiteX12" fmla="*/ 213 w 73258"/>
                <a:gd name="connsiteY12" fmla="*/ 67184 h 89118"/>
                <a:gd name="connsiteX13" fmla="*/ 22355 w 73258"/>
                <a:gd name="connsiteY13" fmla="*/ 89199 h 89118"/>
                <a:gd name="connsiteX14" fmla="*/ 42346 w 73258"/>
                <a:gd name="connsiteY14" fmla="*/ 80342 h 89118"/>
                <a:gd name="connsiteX15" fmla="*/ 57276 w 73258"/>
                <a:gd name="connsiteY15" fmla="*/ 89199 h 89118"/>
                <a:gd name="connsiteX16" fmla="*/ 68411 w 73258"/>
                <a:gd name="connsiteY16" fmla="*/ 82114 h 89118"/>
                <a:gd name="connsiteX17" fmla="*/ 73472 w 73258"/>
                <a:gd name="connsiteY17" fmla="*/ 69588 h 89118"/>
                <a:gd name="connsiteX18" fmla="*/ 70815 w 73258"/>
                <a:gd name="connsiteY18" fmla="*/ 67816 h 89118"/>
                <a:gd name="connsiteX19" fmla="*/ 67778 w 73258"/>
                <a:gd name="connsiteY19" fmla="*/ 70600 h 89118"/>
                <a:gd name="connsiteX20" fmla="*/ 57782 w 73258"/>
                <a:gd name="connsiteY20" fmla="*/ 84897 h 89118"/>
                <a:gd name="connsiteX21" fmla="*/ 52721 w 73258"/>
                <a:gd name="connsiteY21" fmla="*/ 78191 h 89118"/>
                <a:gd name="connsiteX22" fmla="*/ 53228 w 73258"/>
                <a:gd name="connsiteY22" fmla="*/ 74143 h 89118"/>
                <a:gd name="connsiteX23" fmla="*/ 70688 w 73258"/>
                <a:gd name="connsiteY23" fmla="*/ 4807 h 89118"/>
                <a:gd name="connsiteX24" fmla="*/ 43105 w 73258"/>
                <a:gd name="connsiteY24" fmla="*/ 70979 h 89118"/>
                <a:gd name="connsiteX25" fmla="*/ 40322 w 73258"/>
                <a:gd name="connsiteY25" fmla="*/ 75661 h 89118"/>
                <a:gd name="connsiteX26" fmla="*/ 22735 w 73258"/>
                <a:gd name="connsiteY26" fmla="*/ 84897 h 89118"/>
                <a:gd name="connsiteX27" fmla="*/ 11601 w 73258"/>
                <a:gd name="connsiteY27" fmla="*/ 71992 h 89118"/>
                <a:gd name="connsiteX28" fmla="*/ 19066 w 73258"/>
                <a:gd name="connsiteY28" fmla="*/ 46307 h 89118"/>
                <a:gd name="connsiteX29" fmla="*/ 35767 w 73258"/>
                <a:gd name="connsiteY29" fmla="*/ 36185 h 89118"/>
                <a:gd name="connsiteX30" fmla="*/ 48926 w 73258"/>
                <a:gd name="connsiteY30" fmla="*/ 47193 h 89118"/>
                <a:gd name="connsiteX31" fmla="*/ 43105 w 73258"/>
                <a:gd name="connsiteY31" fmla="*/ 70979 h 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258" h="89118">
                  <a:moveTo>
                    <a:pt x="70688" y="4807"/>
                  </a:moveTo>
                  <a:cubicBezTo>
                    <a:pt x="71194" y="3035"/>
                    <a:pt x="71194" y="2782"/>
                    <a:pt x="71194" y="2150"/>
                  </a:cubicBezTo>
                  <a:cubicBezTo>
                    <a:pt x="71194" y="-1"/>
                    <a:pt x="69296" y="-1"/>
                    <a:pt x="67272" y="125"/>
                  </a:cubicBezTo>
                  <a:lnTo>
                    <a:pt x="51709" y="1264"/>
                  </a:lnTo>
                  <a:cubicBezTo>
                    <a:pt x="49558" y="1390"/>
                    <a:pt x="49305" y="1517"/>
                    <a:pt x="48673" y="2023"/>
                  </a:cubicBezTo>
                  <a:cubicBezTo>
                    <a:pt x="48167" y="2656"/>
                    <a:pt x="47787" y="4174"/>
                    <a:pt x="47787" y="4933"/>
                  </a:cubicBezTo>
                  <a:cubicBezTo>
                    <a:pt x="47787" y="7084"/>
                    <a:pt x="49811" y="7084"/>
                    <a:pt x="51583" y="7084"/>
                  </a:cubicBezTo>
                  <a:cubicBezTo>
                    <a:pt x="51709" y="7084"/>
                    <a:pt x="53987" y="7084"/>
                    <a:pt x="55885" y="7337"/>
                  </a:cubicBezTo>
                  <a:cubicBezTo>
                    <a:pt x="58289" y="7590"/>
                    <a:pt x="58415" y="7970"/>
                    <a:pt x="58415" y="8982"/>
                  </a:cubicBezTo>
                  <a:cubicBezTo>
                    <a:pt x="58415" y="9615"/>
                    <a:pt x="57403" y="13410"/>
                    <a:pt x="56897" y="15688"/>
                  </a:cubicBezTo>
                  <a:lnTo>
                    <a:pt x="50950" y="39475"/>
                  </a:lnTo>
                  <a:cubicBezTo>
                    <a:pt x="48546" y="36185"/>
                    <a:pt x="43738" y="31883"/>
                    <a:pt x="35767" y="31883"/>
                  </a:cubicBezTo>
                  <a:cubicBezTo>
                    <a:pt x="17927" y="31883"/>
                    <a:pt x="213" y="49217"/>
                    <a:pt x="213" y="67184"/>
                  </a:cubicBezTo>
                  <a:cubicBezTo>
                    <a:pt x="213" y="80089"/>
                    <a:pt x="9703" y="89199"/>
                    <a:pt x="22355" y="89199"/>
                  </a:cubicBezTo>
                  <a:cubicBezTo>
                    <a:pt x="32730" y="89199"/>
                    <a:pt x="40828" y="81861"/>
                    <a:pt x="42346" y="80342"/>
                  </a:cubicBezTo>
                  <a:cubicBezTo>
                    <a:pt x="44624" y="86542"/>
                    <a:pt x="51583" y="89199"/>
                    <a:pt x="57276" y="89199"/>
                  </a:cubicBezTo>
                  <a:cubicBezTo>
                    <a:pt x="62337" y="89199"/>
                    <a:pt x="65754" y="86289"/>
                    <a:pt x="68411" y="82114"/>
                  </a:cubicBezTo>
                  <a:cubicBezTo>
                    <a:pt x="71700" y="77179"/>
                    <a:pt x="73472" y="70473"/>
                    <a:pt x="73472" y="69588"/>
                  </a:cubicBezTo>
                  <a:cubicBezTo>
                    <a:pt x="73472" y="67816"/>
                    <a:pt x="71321" y="67816"/>
                    <a:pt x="70815" y="67816"/>
                  </a:cubicBezTo>
                  <a:cubicBezTo>
                    <a:pt x="68537" y="67816"/>
                    <a:pt x="68411" y="68575"/>
                    <a:pt x="67778" y="70600"/>
                  </a:cubicBezTo>
                  <a:cubicBezTo>
                    <a:pt x="65501" y="79963"/>
                    <a:pt x="62211" y="84897"/>
                    <a:pt x="57782" y="84897"/>
                  </a:cubicBezTo>
                  <a:cubicBezTo>
                    <a:pt x="54240" y="84897"/>
                    <a:pt x="52721" y="82114"/>
                    <a:pt x="52721" y="78191"/>
                  </a:cubicBezTo>
                  <a:cubicBezTo>
                    <a:pt x="52721" y="76800"/>
                    <a:pt x="52848" y="75408"/>
                    <a:pt x="53228" y="74143"/>
                  </a:cubicBezTo>
                  <a:lnTo>
                    <a:pt x="70688" y="4807"/>
                  </a:lnTo>
                  <a:close/>
                  <a:moveTo>
                    <a:pt x="43105" y="70979"/>
                  </a:moveTo>
                  <a:cubicBezTo>
                    <a:pt x="42599" y="72877"/>
                    <a:pt x="42599" y="73130"/>
                    <a:pt x="40322" y="75661"/>
                  </a:cubicBezTo>
                  <a:cubicBezTo>
                    <a:pt x="35640" y="80975"/>
                    <a:pt x="29061" y="84897"/>
                    <a:pt x="22735" y="84897"/>
                  </a:cubicBezTo>
                  <a:cubicBezTo>
                    <a:pt x="18306" y="84897"/>
                    <a:pt x="11601" y="82493"/>
                    <a:pt x="11601" y="71992"/>
                  </a:cubicBezTo>
                  <a:cubicBezTo>
                    <a:pt x="11601" y="66171"/>
                    <a:pt x="14637" y="52886"/>
                    <a:pt x="19066" y="46307"/>
                  </a:cubicBezTo>
                  <a:cubicBezTo>
                    <a:pt x="24000" y="39348"/>
                    <a:pt x="30453" y="36185"/>
                    <a:pt x="35767" y="36185"/>
                  </a:cubicBezTo>
                  <a:cubicBezTo>
                    <a:pt x="41461" y="36185"/>
                    <a:pt x="46901" y="39601"/>
                    <a:pt x="48926" y="47193"/>
                  </a:cubicBezTo>
                  <a:lnTo>
                    <a:pt x="43105" y="70979"/>
                  </a:lnTo>
                  <a:close/>
                </a:path>
              </a:pathLst>
            </a:custGeom>
            <a:solidFill>
              <a:srgbClr val="000000"/>
            </a:solidFill>
            <a:ln w="2536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7EEF7CC9-6D49-C8DD-3210-4063CADFE314}"/>
                </a:ext>
              </a:extLst>
            </p:cNvPr>
            <p:cNvSpPr/>
            <p:nvPr>
              <p:custDataLst>
                <p:tags r:id="rId17"/>
              </p:custDataLst>
            </p:nvPr>
          </p:nvSpPr>
          <p:spPr>
            <a:xfrm>
              <a:off x="7763311" y="4639199"/>
              <a:ext cx="336810" cy="354271"/>
            </a:xfrm>
            <a:custGeom>
              <a:avLst/>
              <a:gdLst>
                <a:gd name="connsiteX0" fmla="*/ 306397 w 336810"/>
                <a:gd name="connsiteY0" fmla="*/ 354354 h 354271"/>
                <a:gd name="connsiteX1" fmla="*/ 337016 w 336810"/>
                <a:gd name="connsiteY1" fmla="*/ 273378 h 354271"/>
                <a:gd name="connsiteX2" fmla="*/ 330690 w 336810"/>
                <a:gd name="connsiteY2" fmla="*/ 273378 h 354271"/>
                <a:gd name="connsiteX3" fmla="*/ 264897 w 336810"/>
                <a:gd name="connsiteY3" fmla="*/ 324494 h 354271"/>
                <a:gd name="connsiteX4" fmla="*/ 186198 w 336810"/>
                <a:gd name="connsiteY4" fmla="*/ 332339 h 354271"/>
                <a:gd name="connsiteX5" fmla="*/ 33608 w 336810"/>
                <a:gd name="connsiteY5" fmla="*/ 332339 h 354271"/>
                <a:gd name="connsiteX6" fmla="*/ 162411 w 336810"/>
                <a:gd name="connsiteY6" fmla="*/ 181267 h 354271"/>
                <a:gd name="connsiteX7" fmla="*/ 164688 w 336810"/>
                <a:gd name="connsiteY7" fmla="*/ 177218 h 354271"/>
                <a:gd name="connsiteX8" fmla="*/ 162917 w 336810"/>
                <a:gd name="connsiteY8" fmla="*/ 173423 h 354271"/>
                <a:gd name="connsiteX9" fmla="*/ 44995 w 336810"/>
                <a:gd name="connsiteY9" fmla="*/ 12229 h 354271"/>
                <a:gd name="connsiteX10" fmla="*/ 183667 w 336810"/>
                <a:gd name="connsiteY10" fmla="*/ 12229 h 354271"/>
                <a:gd name="connsiteX11" fmla="*/ 242881 w 336810"/>
                <a:gd name="connsiteY11" fmla="*/ 16278 h 354271"/>
                <a:gd name="connsiteX12" fmla="*/ 298552 w 336810"/>
                <a:gd name="connsiteY12" fmla="*/ 35257 h 354271"/>
                <a:gd name="connsiteX13" fmla="*/ 330690 w 336810"/>
                <a:gd name="connsiteY13" fmla="*/ 71190 h 354271"/>
                <a:gd name="connsiteX14" fmla="*/ 337016 w 336810"/>
                <a:gd name="connsiteY14" fmla="*/ 71190 h 354271"/>
                <a:gd name="connsiteX15" fmla="*/ 306397 w 336810"/>
                <a:gd name="connsiteY15" fmla="*/ 83 h 354271"/>
                <a:gd name="connsiteX16" fmla="*/ 7291 w 336810"/>
                <a:gd name="connsiteY16" fmla="*/ 83 h 354271"/>
                <a:gd name="connsiteX17" fmla="*/ 458 w 336810"/>
                <a:gd name="connsiteY17" fmla="*/ 1854 h 354271"/>
                <a:gd name="connsiteX18" fmla="*/ 205 w 336810"/>
                <a:gd name="connsiteY18" fmla="*/ 10205 h 354271"/>
                <a:gd name="connsiteX19" fmla="*/ 134069 w 336810"/>
                <a:gd name="connsiteY19" fmla="*/ 193414 h 354271"/>
                <a:gd name="connsiteX20" fmla="*/ 2989 w 336810"/>
                <a:gd name="connsiteY20" fmla="*/ 347016 h 354271"/>
                <a:gd name="connsiteX21" fmla="*/ 458 w 336810"/>
                <a:gd name="connsiteY21" fmla="*/ 351571 h 354271"/>
                <a:gd name="connsiteX22" fmla="*/ 7291 w 336810"/>
                <a:gd name="connsiteY22" fmla="*/ 354354 h 354271"/>
                <a:gd name="connsiteX23" fmla="*/ 306397 w 336810"/>
                <a:gd name="connsiteY23" fmla="*/ 35435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397" y="354354"/>
                  </a:moveTo>
                  <a:lnTo>
                    <a:pt x="337016" y="273378"/>
                  </a:lnTo>
                  <a:lnTo>
                    <a:pt x="330690" y="273378"/>
                  </a:lnTo>
                  <a:cubicBezTo>
                    <a:pt x="320821" y="299695"/>
                    <a:pt x="293997" y="316903"/>
                    <a:pt x="264897" y="324494"/>
                  </a:cubicBezTo>
                  <a:cubicBezTo>
                    <a:pt x="259582" y="325759"/>
                    <a:pt x="234783" y="332339"/>
                    <a:pt x="186198" y="332339"/>
                  </a:cubicBezTo>
                  <a:lnTo>
                    <a:pt x="33608" y="332339"/>
                  </a:lnTo>
                  <a:lnTo>
                    <a:pt x="162411" y="181267"/>
                  </a:lnTo>
                  <a:cubicBezTo>
                    <a:pt x="164182" y="179243"/>
                    <a:pt x="164688" y="178484"/>
                    <a:pt x="164688" y="177218"/>
                  </a:cubicBezTo>
                  <a:cubicBezTo>
                    <a:pt x="164688" y="176712"/>
                    <a:pt x="164688" y="175953"/>
                    <a:pt x="162917" y="173423"/>
                  </a:cubicBezTo>
                  <a:lnTo>
                    <a:pt x="44995" y="12229"/>
                  </a:lnTo>
                  <a:lnTo>
                    <a:pt x="183667" y="12229"/>
                  </a:lnTo>
                  <a:cubicBezTo>
                    <a:pt x="217576" y="12229"/>
                    <a:pt x="240604" y="15772"/>
                    <a:pt x="242881" y="16278"/>
                  </a:cubicBezTo>
                  <a:cubicBezTo>
                    <a:pt x="256546" y="18302"/>
                    <a:pt x="278561" y="22604"/>
                    <a:pt x="298552" y="35257"/>
                  </a:cubicBezTo>
                  <a:cubicBezTo>
                    <a:pt x="304879" y="39306"/>
                    <a:pt x="322086" y="50693"/>
                    <a:pt x="330690" y="71190"/>
                  </a:cubicBezTo>
                  <a:lnTo>
                    <a:pt x="337016" y="71190"/>
                  </a:lnTo>
                  <a:lnTo>
                    <a:pt x="306397" y="83"/>
                  </a:lnTo>
                  <a:lnTo>
                    <a:pt x="7291" y="83"/>
                  </a:lnTo>
                  <a:cubicBezTo>
                    <a:pt x="1470" y="83"/>
                    <a:pt x="1217" y="336"/>
                    <a:pt x="458" y="1854"/>
                  </a:cubicBezTo>
                  <a:cubicBezTo>
                    <a:pt x="205" y="2613"/>
                    <a:pt x="205" y="7421"/>
                    <a:pt x="205" y="10205"/>
                  </a:cubicBezTo>
                  <a:lnTo>
                    <a:pt x="134069" y="193414"/>
                  </a:lnTo>
                  <a:lnTo>
                    <a:pt x="2989" y="347016"/>
                  </a:lnTo>
                  <a:cubicBezTo>
                    <a:pt x="458" y="350052"/>
                    <a:pt x="458" y="351318"/>
                    <a:pt x="458" y="351571"/>
                  </a:cubicBezTo>
                  <a:cubicBezTo>
                    <a:pt x="458" y="354354"/>
                    <a:pt x="2736" y="354354"/>
                    <a:pt x="7291" y="354354"/>
                  </a:cubicBezTo>
                  <a:lnTo>
                    <a:pt x="306397" y="354354"/>
                  </a:lnTo>
                  <a:close/>
                </a:path>
              </a:pathLst>
            </a:custGeom>
            <a:solidFill>
              <a:srgbClr val="000000"/>
            </a:solidFill>
            <a:ln w="2536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3099EECB-486A-4A01-D98F-A7E7DB3DD373}"/>
                </a:ext>
              </a:extLst>
            </p:cNvPr>
            <p:cNvSpPr/>
            <p:nvPr>
              <p:custDataLst>
                <p:tags r:id="rId18"/>
              </p:custDataLst>
            </p:nvPr>
          </p:nvSpPr>
          <p:spPr>
            <a:xfrm>
              <a:off x="7756806" y="5060724"/>
              <a:ext cx="77762" cy="153576"/>
            </a:xfrm>
            <a:custGeom>
              <a:avLst/>
              <a:gdLst>
                <a:gd name="connsiteX0" fmla="*/ 77968 w 77762"/>
                <a:gd name="connsiteY0" fmla="*/ 6835 h 153576"/>
                <a:gd name="connsiteX1" fmla="*/ 70883 w 77762"/>
                <a:gd name="connsiteY1" fmla="*/ 104 h 153576"/>
                <a:gd name="connsiteX2" fmla="*/ 60963 w 77762"/>
                <a:gd name="connsiteY2" fmla="*/ 9846 h 153576"/>
                <a:gd name="connsiteX3" fmla="*/ 68048 w 77762"/>
                <a:gd name="connsiteY3" fmla="*/ 16577 h 153576"/>
                <a:gd name="connsiteX4" fmla="*/ 77968 w 77762"/>
                <a:gd name="connsiteY4" fmla="*/ 6835 h 153576"/>
                <a:gd name="connsiteX5" fmla="*/ 40415 w 77762"/>
                <a:gd name="connsiteY5" fmla="*/ 126225 h 153576"/>
                <a:gd name="connsiteX6" fmla="*/ 17565 w 77762"/>
                <a:gd name="connsiteY6" fmla="*/ 148721 h 153576"/>
                <a:gd name="connsiteX7" fmla="*/ 11188 w 77762"/>
                <a:gd name="connsiteY7" fmla="*/ 147658 h 153576"/>
                <a:gd name="connsiteX8" fmla="*/ 17210 w 77762"/>
                <a:gd name="connsiteY8" fmla="*/ 138624 h 153576"/>
                <a:gd name="connsiteX9" fmla="*/ 10302 w 77762"/>
                <a:gd name="connsiteY9" fmla="*/ 132070 h 153576"/>
                <a:gd name="connsiteX10" fmla="*/ 205 w 77762"/>
                <a:gd name="connsiteY10" fmla="*/ 142521 h 153576"/>
                <a:gd name="connsiteX11" fmla="*/ 17742 w 77762"/>
                <a:gd name="connsiteY11" fmla="*/ 153681 h 153576"/>
                <a:gd name="connsiteX12" fmla="*/ 54586 w 77762"/>
                <a:gd name="connsiteY12" fmla="*/ 125693 h 153576"/>
                <a:gd name="connsiteX13" fmla="*/ 70528 w 77762"/>
                <a:gd name="connsiteY13" fmla="*/ 62278 h 153576"/>
                <a:gd name="connsiteX14" fmla="*/ 71414 w 77762"/>
                <a:gd name="connsiteY14" fmla="*/ 56079 h 153576"/>
                <a:gd name="connsiteX15" fmla="*/ 52460 w 77762"/>
                <a:gd name="connsiteY15" fmla="*/ 39428 h 153576"/>
                <a:gd name="connsiteX16" fmla="*/ 21462 w 77762"/>
                <a:gd name="connsiteY16" fmla="*/ 66530 h 153576"/>
                <a:gd name="connsiteX17" fmla="*/ 24473 w 77762"/>
                <a:gd name="connsiteY17" fmla="*/ 68833 h 153576"/>
                <a:gd name="connsiteX18" fmla="*/ 28016 w 77762"/>
                <a:gd name="connsiteY18" fmla="*/ 65644 h 153576"/>
                <a:gd name="connsiteX19" fmla="*/ 51929 w 77762"/>
                <a:gd name="connsiteY19" fmla="*/ 44388 h 153576"/>
                <a:gd name="connsiteX20" fmla="*/ 57952 w 77762"/>
                <a:gd name="connsiteY20" fmla="*/ 53067 h 153576"/>
                <a:gd name="connsiteX21" fmla="*/ 57420 w 77762"/>
                <a:gd name="connsiteY21" fmla="*/ 58382 h 153576"/>
                <a:gd name="connsiteX22" fmla="*/ 40415 w 77762"/>
                <a:gd name="connsiteY22" fmla="*/ 12622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68" y="6835"/>
                  </a:moveTo>
                  <a:cubicBezTo>
                    <a:pt x="77968" y="3824"/>
                    <a:pt x="75665" y="104"/>
                    <a:pt x="70883" y="104"/>
                  </a:cubicBezTo>
                  <a:cubicBezTo>
                    <a:pt x="65746" y="104"/>
                    <a:pt x="60963" y="5064"/>
                    <a:pt x="60963" y="9846"/>
                  </a:cubicBezTo>
                  <a:cubicBezTo>
                    <a:pt x="60963" y="12680"/>
                    <a:pt x="63089" y="16577"/>
                    <a:pt x="68048" y="16577"/>
                  </a:cubicBezTo>
                  <a:cubicBezTo>
                    <a:pt x="72831" y="16577"/>
                    <a:pt x="77968" y="11972"/>
                    <a:pt x="77968" y="6835"/>
                  </a:cubicBezTo>
                  <a:close/>
                  <a:moveTo>
                    <a:pt x="40415" y="126225"/>
                  </a:moveTo>
                  <a:cubicBezTo>
                    <a:pt x="37404" y="138447"/>
                    <a:pt x="28016" y="148721"/>
                    <a:pt x="17565" y="148721"/>
                  </a:cubicBezTo>
                  <a:cubicBezTo>
                    <a:pt x="15262" y="148721"/>
                    <a:pt x="13136" y="148366"/>
                    <a:pt x="11188" y="147658"/>
                  </a:cubicBezTo>
                  <a:cubicBezTo>
                    <a:pt x="15793" y="145532"/>
                    <a:pt x="17210" y="141281"/>
                    <a:pt x="17210" y="138624"/>
                  </a:cubicBezTo>
                  <a:cubicBezTo>
                    <a:pt x="17210" y="134373"/>
                    <a:pt x="13845" y="132070"/>
                    <a:pt x="10302" y="132070"/>
                  </a:cubicBezTo>
                  <a:cubicBezTo>
                    <a:pt x="4811" y="132070"/>
                    <a:pt x="205" y="136853"/>
                    <a:pt x="205" y="142521"/>
                  </a:cubicBezTo>
                  <a:cubicBezTo>
                    <a:pt x="205" y="149252"/>
                    <a:pt x="7114" y="153681"/>
                    <a:pt x="17742" y="153681"/>
                  </a:cubicBezTo>
                  <a:cubicBezTo>
                    <a:pt x="28370" y="153681"/>
                    <a:pt x="49095" y="147304"/>
                    <a:pt x="54586" y="125693"/>
                  </a:cubicBezTo>
                  <a:lnTo>
                    <a:pt x="70528" y="62278"/>
                  </a:lnTo>
                  <a:cubicBezTo>
                    <a:pt x="71060" y="60330"/>
                    <a:pt x="71414" y="58736"/>
                    <a:pt x="71414" y="56079"/>
                  </a:cubicBezTo>
                  <a:cubicBezTo>
                    <a:pt x="71414" y="46336"/>
                    <a:pt x="63089" y="39428"/>
                    <a:pt x="52460" y="39428"/>
                  </a:cubicBezTo>
                  <a:cubicBezTo>
                    <a:pt x="32798" y="39428"/>
                    <a:pt x="21462" y="64050"/>
                    <a:pt x="21462" y="66530"/>
                  </a:cubicBezTo>
                  <a:cubicBezTo>
                    <a:pt x="21462" y="68833"/>
                    <a:pt x="23942" y="68833"/>
                    <a:pt x="24473" y="68833"/>
                  </a:cubicBezTo>
                  <a:cubicBezTo>
                    <a:pt x="26599" y="68833"/>
                    <a:pt x="26776" y="68301"/>
                    <a:pt x="28016" y="65644"/>
                  </a:cubicBezTo>
                  <a:cubicBezTo>
                    <a:pt x="32444" y="55370"/>
                    <a:pt x="41655" y="44388"/>
                    <a:pt x="51929" y="44388"/>
                  </a:cubicBezTo>
                  <a:cubicBezTo>
                    <a:pt x="56357" y="44388"/>
                    <a:pt x="57952" y="47399"/>
                    <a:pt x="57952" y="53067"/>
                  </a:cubicBezTo>
                  <a:cubicBezTo>
                    <a:pt x="57952" y="55016"/>
                    <a:pt x="57597" y="57496"/>
                    <a:pt x="57420" y="58382"/>
                  </a:cubicBezTo>
                  <a:lnTo>
                    <a:pt x="40415" y="126225"/>
                  </a:lnTo>
                  <a:close/>
                </a:path>
              </a:pathLst>
            </a:custGeom>
            <a:solidFill>
              <a:srgbClr val="000000"/>
            </a:solidFill>
            <a:ln w="2536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7D51EF49-021D-8514-6BA7-02E6A34FA2A4}"/>
                </a:ext>
              </a:extLst>
            </p:cNvPr>
            <p:cNvSpPr/>
            <p:nvPr>
              <p:custDataLst>
                <p:tags r:id="rId19"/>
              </p:custDataLst>
            </p:nvPr>
          </p:nvSpPr>
          <p:spPr>
            <a:xfrm>
              <a:off x="7863178" y="5109968"/>
              <a:ext cx="130371" cy="47649"/>
            </a:xfrm>
            <a:custGeom>
              <a:avLst/>
              <a:gdLst>
                <a:gd name="connsiteX0" fmla="*/ 123850 w 130371"/>
                <a:gd name="connsiteY0" fmla="*/ 8784 h 47649"/>
                <a:gd name="connsiteX1" fmla="*/ 130581 w 130371"/>
                <a:gd name="connsiteY1" fmla="*/ 4355 h 47649"/>
                <a:gd name="connsiteX2" fmla="*/ 124027 w 130371"/>
                <a:gd name="connsiteY2" fmla="*/ 104 h 47649"/>
                <a:gd name="connsiteX3" fmla="*/ 6763 w 130371"/>
                <a:gd name="connsiteY3" fmla="*/ 104 h 47649"/>
                <a:gd name="connsiteX4" fmla="*/ 209 w 130371"/>
                <a:gd name="connsiteY4" fmla="*/ 4355 h 47649"/>
                <a:gd name="connsiteX5" fmla="*/ 6940 w 130371"/>
                <a:gd name="connsiteY5" fmla="*/ 8784 h 47649"/>
                <a:gd name="connsiteX6" fmla="*/ 123850 w 130371"/>
                <a:gd name="connsiteY6" fmla="*/ 8784 h 47649"/>
                <a:gd name="connsiteX7" fmla="*/ 124027 w 130371"/>
                <a:gd name="connsiteY7" fmla="*/ 47753 h 47649"/>
                <a:gd name="connsiteX8" fmla="*/ 130581 w 130371"/>
                <a:gd name="connsiteY8" fmla="*/ 43502 h 47649"/>
                <a:gd name="connsiteX9" fmla="*/ 123850 w 130371"/>
                <a:gd name="connsiteY9" fmla="*/ 39074 h 47649"/>
                <a:gd name="connsiteX10" fmla="*/ 6940 w 130371"/>
                <a:gd name="connsiteY10" fmla="*/ 39074 h 47649"/>
                <a:gd name="connsiteX11" fmla="*/ 209 w 130371"/>
                <a:gd name="connsiteY11" fmla="*/ 43502 h 47649"/>
                <a:gd name="connsiteX12" fmla="*/ 6763 w 130371"/>
                <a:gd name="connsiteY12" fmla="*/ 47753 h 47649"/>
                <a:gd name="connsiteX13" fmla="*/ 124027 w 130371"/>
                <a:gd name="connsiteY13" fmla="*/ 4775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50" y="8784"/>
                  </a:moveTo>
                  <a:cubicBezTo>
                    <a:pt x="126507" y="8784"/>
                    <a:pt x="130581" y="8784"/>
                    <a:pt x="130581" y="4355"/>
                  </a:cubicBezTo>
                  <a:cubicBezTo>
                    <a:pt x="130581" y="104"/>
                    <a:pt x="126330" y="104"/>
                    <a:pt x="124027" y="104"/>
                  </a:cubicBezTo>
                  <a:lnTo>
                    <a:pt x="6763" y="104"/>
                  </a:lnTo>
                  <a:cubicBezTo>
                    <a:pt x="4460" y="104"/>
                    <a:pt x="209" y="104"/>
                    <a:pt x="209" y="4355"/>
                  </a:cubicBezTo>
                  <a:cubicBezTo>
                    <a:pt x="209" y="8784"/>
                    <a:pt x="4283" y="8784"/>
                    <a:pt x="6940" y="8784"/>
                  </a:cubicBezTo>
                  <a:lnTo>
                    <a:pt x="123850" y="8784"/>
                  </a:lnTo>
                  <a:close/>
                  <a:moveTo>
                    <a:pt x="124027" y="47753"/>
                  </a:moveTo>
                  <a:cubicBezTo>
                    <a:pt x="126330" y="47753"/>
                    <a:pt x="130581" y="47753"/>
                    <a:pt x="130581" y="43502"/>
                  </a:cubicBezTo>
                  <a:cubicBezTo>
                    <a:pt x="130581" y="39074"/>
                    <a:pt x="126507" y="39074"/>
                    <a:pt x="123850" y="39074"/>
                  </a:cubicBezTo>
                  <a:lnTo>
                    <a:pt x="6940" y="39074"/>
                  </a:lnTo>
                  <a:cubicBezTo>
                    <a:pt x="4283" y="39074"/>
                    <a:pt x="209" y="39074"/>
                    <a:pt x="209" y="43502"/>
                  </a:cubicBezTo>
                  <a:cubicBezTo>
                    <a:pt x="209" y="47753"/>
                    <a:pt x="4460" y="47753"/>
                    <a:pt x="6763" y="47753"/>
                  </a:cubicBezTo>
                  <a:lnTo>
                    <a:pt x="124027" y="47753"/>
                  </a:lnTo>
                  <a:close/>
                </a:path>
              </a:pathLst>
            </a:custGeom>
            <a:solidFill>
              <a:srgbClr val="000000"/>
            </a:solidFill>
            <a:ln w="2536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61E540B-2D83-8C68-F483-3FADBEB6BA6A}"/>
                </a:ext>
              </a:extLst>
            </p:cNvPr>
            <p:cNvSpPr/>
            <p:nvPr>
              <p:custDataLst>
                <p:tags r:id="rId20"/>
              </p:custDataLst>
            </p:nvPr>
          </p:nvSpPr>
          <p:spPr>
            <a:xfrm>
              <a:off x="8025432" y="5060547"/>
              <a:ext cx="64477" cy="117618"/>
            </a:xfrm>
            <a:custGeom>
              <a:avLst/>
              <a:gdLst>
                <a:gd name="connsiteX0" fmla="*/ 40248 w 64477"/>
                <a:gd name="connsiteY0" fmla="*/ 5064 h 117618"/>
                <a:gd name="connsiteX1" fmla="*/ 34934 w 64477"/>
                <a:gd name="connsiteY1" fmla="*/ 104 h 117618"/>
                <a:gd name="connsiteX2" fmla="*/ 215 w 64477"/>
                <a:gd name="connsiteY2" fmla="*/ 11441 h 117618"/>
                <a:gd name="connsiteX3" fmla="*/ 215 w 64477"/>
                <a:gd name="connsiteY3" fmla="*/ 17817 h 117618"/>
                <a:gd name="connsiteX4" fmla="*/ 25900 w 64477"/>
                <a:gd name="connsiteY4" fmla="*/ 12858 h 117618"/>
                <a:gd name="connsiteX5" fmla="*/ 25900 w 64477"/>
                <a:gd name="connsiteY5" fmla="*/ 103197 h 117618"/>
                <a:gd name="connsiteX6" fmla="*/ 8186 w 64477"/>
                <a:gd name="connsiteY6" fmla="*/ 111345 h 117618"/>
                <a:gd name="connsiteX7" fmla="*/ 1455 w 64477"/>
                <a:gd name="connsiteY7" fmla="*/ 111345 h 117618"/>
                <a:gd name="connsiteX8" fmla="*/ 1455 w 64477"/>
                <a:gd name="connsiteY8" fmla="*/ 117722 h 117618"/>
                <a:gd name="connsiteX9" fmla="*/ 32985 w 64477"/>
                <a:gd name="connsiteY9" fmla="*/ 117013 h 117618"/>
                <a:gd name="connsiteX10" fmla="*/ 64693 w 64477"/>
                <a:gd name="connsiteY10" fmla="*/ 117722 h 117618"/>
                <a:gd name="connsiteX11" fmla="*/ 64693 w 64477"/>
                <a:gd name="connsiteY11" fmla="*/ 111345 h 117618"/>
                <a:gd name="connsiteX12" fmla="*/ 57961 w 64477"/>
                <a:gd name="connsiteY12" fmla="*/ 111345 h 117618"/>
                <a:gd name="connsiteX13" fmla="*/ 40248 w 64477"/>
                <a:gd name="connsiteY13" fmla="*/ 103197 h 117618"/>
                <a:gd name="connsiteX14" fmla="*/ 40248 w 64477"/>
                <a:gd name="connsiteY14" fmla="*/ 50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8" y="5064"/>
                  </a:moveTo>
                  <a:cubicBezTo>
                    <a:pt x="40248" y="281"/>
                    <a:pt x="39894" y="104"/>
                    <a:pt x="34934" y="104"/>
                  </a:cubicBezTo>
                  <a:cubicBezTo>
                    <a:pt x="23597" y="11263"/>
                    <a:pt x="7478" y="11441"/>
                    <a:pt x="215" y="11441"/>
                  </a:cubicBezTo>
                  <a:lnTo>
                    <a:pt x="215" y="17817"/>
                  </a:lnTo>
                  <a:cubicBezTo>
                    <a:pt x="4466" y="17817"/>
                    <a:pt x="16157" y="17817"/>
                    <a:pt x="25900" y="12858"/>
                  </a:cubicBezTo>
                  <a:lnTo>
                    <a:pt x="25900" y="103197"/>
                  </a:lnTo>
                  <a:cubicBezTo>
                    <a:pt x="25900" y="109042"/>
                    <a:pt x="25900" y="111345"/>
                    <a:pt x="8186" y="111345"/>
                  </a:cubicBezTo>
                  <a:lnTo>
                    <a:pt x="1455" y="111345"/>
                  </a:lnTo>
                  <a:lnTo>
                    <a:pt x="1455" y="117722"/>
                  </a:lnTo>
                  <a:cubicBezTo>
                    <a:pt x="4644" y="117545"/>
                    <a:pt x="26431" y="117013"/>
                    <a:pt x="32985" y="117013"/>
                  </a:cubicBezTo>
                  <a:cubicBezTo>
                    <a:pt x="38477" y="117013"/>
                    <a:pt x="60796" y="117545"/>
                    <a:pt x="64693" y="117722"/>
                  </a:cubicBezTo>
                  <a:lnTo>
                    <a:pt x="64693" y="111345"/>
                  </a:lnTo>
                  <a:lnTo>
                    <a:pt x="57961" y="111345"/>
                  </a:lnTo>
                  <a:cubicBezTo>
                    <a:pt x="40248" y="111345"/>
                    <a:pt x="40248" y="109042"/>
                    <a:pt x="40248" y="103197"/>
                  </a:cubicBezTo>
                  <a:lnTo>
                    <a:pt x="40248" y="5064"/>
                  </a:lnTo>
                  <a:close/>
                </a:path>
              </a:pathLst>
            </a:custGeom>
            <a:solidFill>
              <a:srgbClr val="000000"/>
            </a:solidFill>
            <a:ln w="2536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1CD69439-89E5-63A6-A97E-B80D07AE3F6C}"/>
                </a:ext>
              </a:extLst>
            </p:cNvPr>
            <p:cNvSpPr/>
            <p:nvPr>
              <p:custDataLst>
                <p:tags r:id="rId21"/>
              </p:custDataLst>
            </p:nvPr>
          </p:nvSpPr>
          <p:spPr>
            <a:xfrm>
              <a:off x="8139711" y="4689811"/>
              <a:ext cx="58707" cy="253051"/>
            </a:xfrm>
            <a:custGeom>
              <a:avLst/>
              <a:gdLst>
                <a:gd name="connsiteX0" fmla="*/ 58927 w 58707"/>
                <a:gd name="connsiteY0" fmla="*/ 250613 h 253051"/>
                <a:gd name="connsiteX1" fmla="*/ 54625 w 58707"/>
                <a:gd name="connsiteY1" fmla="*/ 245046 h 253051"/>
                <a:gd name="connsiteX2" fmla="*/ 14896 w 58707"/>
                <a:gd name="connsiteY2" fmla="*/ 126618 h 253051"/>
                <a:gd name="connsiteX3" fmla="*/ 55638 w 58707"/>
                <a:gd name="connsiteY3" fmla="*/ 6924 h 253051"/>
                <a:gd name="connsiteX4" fmla="*/ 58927 w 58707"/>
                <a:gd name="connsiteY4" fmla="*/ 2623 h 253051"/>
                <a:gd name="connsiteX5" fmla="*/ 56397 w 58707"/>
                <a:gd name="connsiteY5" fmla="*/ 92 h 253051"/>
                <a:gd name="connsiteX6" fmla="*/ 16162 w 58707"/>
                <a:gd name="connsiteY6" fmla="*/ 49437 h 253051"/>
                <a:gd name="connsiteX7" fmla="*/ 219 w 58707"/>
                <a:gd name="connsiteY7" fmla="*/ 126618 h 253051"/>
                <a:gd name="connsiteX8" fmla="*/ 16921 w 58707"/>
                <a:gd name="connsiteY8" fmla="*/ 205570 h 253051"/>
                <a:gd name="connsiteX9" fmla="*/ 56397 w 58707"/>
                <a:gd name="connsiteY9" fmla="*/ 253143 h 253051"/>
                <a:gd name="connsiteX10" fmla="*/ 58927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7" y="250613"/>
                  </a:moveTo>
                  <a:cubicBezTo>
                    <a:pt x="58927" y="249854"/>
                    <a:pt x="58927" y="249347"/>
                    <a:pt x="54625" y="245046"/>
                  </a:cubicBezTo>
                  <a:cubicBezTo>
                    <a:pt x="22994" y="213161"/>
                    <a:pt x="14896" y="165334"/>
                    <a:pt x="14896" y="126618"/>
                  </a:cubicBezTo>
                  <a:cubicBezTo>
                    <a:pt x="14896" y="82587"/>
                    <a:pt x="24512" y="38556"/>
                    <a:pt x="55638" y="6924"/>
                  </a:cubicBezTo>
                  <a:cubicBezTo>
                    <a:pt x="58927" y="3888"/>
                    <a:pt x="58927" y="3382"/>
                    <a:pt x="58927" y="2623"/>
                  </a:cubicBezTo>
                  <a:cubicBezTo>
                    <a:pt x="58927" y="851"/>
                    <a:pt x="57915" y="92"/>
                    <a:pt x="56397" y="92"/>
                  </a:cubicBezTo>
                  <a:cubicBezTo>
                    <a:pt x="53866" y="92"/>
                    <a:pt x="31092" y="17300"/>
                    <a:pt x="16162" y="49437"/>
                  </a:cubicBezTo>
                  <a:cubicBezTo>
                    <a:pt x="3256" y="77273"/>
                    <a:pt x="219" y="105361"/>
                    <a:pt x="219" y="126618"/>
                  </a:cubicBezTo>
                  <a:cubicBezTo>
                    <a:pt x="219" y="146356"/>
                    <a:pt x="3003" y="176975"/>
                    <a:pt x="16921" y="205570"/>
                  </a:cubicBezTo>
                  <a:cubicBezTo>
                    <a:pt x="32104" y="236695"/>
                    <a:pt x="53866" y="253143"/>
                    <a:pt x="56397" y="253143"/>
                  </a:cubicBezTo>
                  <a:cubicBezTo>
                    <a:pt x="57915" y="253143"/>
                    <a:pt x="58927" y="252384"/>
                    <a:pt x="58927" y="250613"/>
                  </a:cubicBezTo>
                  <a:close/>
                </a:path>
              </a:pathLst>
            </a:custGeom>
            <a:solidFill>
              <a:srgbClr val="000000"/>
            </a:solidFill>
            <a:ln w="2536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BED1F316-D111-79A4-AECB-D7D78C8876E5}"/>
                </a:ext>
              </a:extLst>
            </p:cNvPr>
            <p:cNvSpPr/>
            <p:nvPr>
              <p:custDataLst>
                <p:tags r:id="rId22"/>
              </p:custDataLst>
            </p:nvPr>
          </p:nvSpPr>
          <p:spPr>
            <a:xfrm>
              <a:off x="8220407" y="4767750"/>
              <a:ext cx="116656" cy="163724"/>
            </a:xfrm>
            <a:custGeom>
              <a:avLst/>
              <a:gdLst>
                <a:gd name="connsiteX0" fmla="*/ 115868 w 116656"/>
                <a:gd name="connsiteY0" fmla="*/ 15528 h 163724"/>
                <a:gd name="connsiteX1" fmla="*/ 116880 w 116656"/>
                <a:gd name="connsiteY1" fmla="*/ 9708 h 163724"/>
                <a:gd name="connsiteX2" fmla="*/ 109541 w 116656"/>
                <a:gd name="connsiteY2" fmla="*/ 2876 h 163724"/>
                <a:gd name="connsiteX3" fmla="*/ 100685 w 116656"/>
                <a:gd name="connsiteY3" fmla="*/ 8190 h 163724"/>
                <a:gd name="connsiteX4" fmla="*/ 97142 w 116656"/>
                <a:gd name="connsiteY4" fmla="*/ 21855 h 163724"/>
                <a:gd name="connsiteX5" fmla="*/ 92081 w 116656"/>
                <a:gd name="connsiteY5" fmla="*/ 42099 h 163724"/>
                <a:gd name="connsiteX6" fmla="*/ 80694 w 116656"/>
                <a:gd name="connsiteY6" fmla="*/ 87648 h 163724"/>
                <a:gd name="connsiteX7" fmla="*/ 52099 w 116656"/>
                <a:gd name="connsiteY7" fmla="*/ 109157 h 163724"/>
                <a:gd name="connsiteX8" fmla="*/ 36410 w 116656"/>
                <a:gd name="connsiteY8" fmla="*/ 88660 h 163724"/>
                <a:gd name="connsiteX9" fmla="*/ 49315 w 116656"/>
                <a:gd name="connsiteY9" fmla="*/ 39062 h 163724"/>
                <a:gd name="connsiteX10" fmla="*/ 54376 w 116656"/>
                <a:gd name="connsiteY10" fmla="*/ 20842 h 163724"/>
                <a:gd name="connsiteX11" fmla="*/ 33626 w 116656"/>
                <a:gd name="connsiteY11" fmla="*/ 92 h 163724"/>
                <a:gd name="connsiteX12" fmla="*/ 223 w 116656"/>
                <a:gd name="connsiteY12" fmla="*/ 39062 h 163724"/>
                <a:gd name="connsiteX13" fmla="*/ 3260 w 116656"/>
                <a:gd name="connsiteY13" fmla="*/ 41592 h 163724"/>
                <a:gd name="connsiteX14" fmla="*/ 7309 w 116656"/>
                <a:gd name="connsiteY14" fmla="*/ 37038 h 163724"/>
                <a:gd name="connsiteX15" fmla="*/ 32867 w 116656"/>
                <a:gd name="connsiteY15" fmla="*/ 5659 h 163724"/>
                <a:gd name="connsiteX16" fmla="*/ 39193 w 116656"/>
                <a:gd name="connsiteY16" fmla="*/ 13757 h 163724"/>
                <a:gd name="connsiteX17" fmla="*/ 34891 w 116656"/>
                <a:gd name="connsiteY17" fmla="*/ 31470 h 163724"/>
                <a:gd name="connsiteX18" fmla="*/ 20214 w 116656"/>
                <a:gd name="connsiteY18" fmla="*/ 84611 h 163724"/>
                <a:gd name="connsiteX19" fmla="*/ 51087 w 116656"/>
                <a:gd name="connsiteY19" fmla="*/ 114724 h 163724"/>
                <a:gd name="connsiteX20" fmla="*/ 76645 w 116656"/>
                <a:gd name="connsiteY20" fmla="*/ 103337 h 163724"/>
                <a:gd name="connsiteX21" fmla="*/ 60196 w 116656"/>
                <a:gd name="connsiteY21" fmla="*/ 142307 h 163724"/>
                <a:gd name="connsiteX22" fmla="*/ 32361 w 116656"/>
                <a:gd name="connsiteY22" fmla="*/ 158249 h 163724"/>
                <a:gd name="connsiteX23" fmla="*/ 13129 w 116656"/>
                <a:gd name="connsiteY23" fmla="*/ 147621 h 163724"/>
                <a:gd name="connsiteX24" fmla="*/ 24010 w 116656"/>
                <a:gd name="connsiteY24" fmla="*/ 144584 h 163724"/>
                <a:gd name="connsiteX25" fmla="*/ 29071 w 116656"/>
                <a:gd name="connsiteY25" fmla="*/ 134209 h 163724"/>
                <a:gd name="connsiteX26" fmla="*/ 19708 w 116656"/>
                <a:gd name="connsiteY26" fmla="*/ 125352 h 163724"/>
                <a:gd name="connsiteX27" fmla="*/ 5537 w 116656"/>
                <a:gd name="connsiteY27" fmla="*/ 141801 h 163724"/>
                <a:gd name="connsiteX28" fmla="*/ 32361 w 116656"/>
                <a:gd name="connsiteY28" fmla="*/ 163816 h 163724"/>
                <a:gd name="connsiteX29" fmla="*/ 91575 w 116656"/>
                <a:gd name="connsiteY29" fmla="*/ 112194 h 163724"/>
                <a:gd name="connsiteX30" fmla="*/ 115868 w 116656"/>
                <a:gd name="connsiteY30" fmla="*/ 1552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68" y="15528"/>
                  </a:moveTo>
                  <a:cubicBezTo>
                    <a:pt x="116880" y="11986"/>
                    <a:pt x="116880" y="11479"/>
                    <a:pt x="116880" y="9708"/>
                  </a:cubicBezTo>
                  <a:cubicBezTo>
                    <a:pt x="116880" y="5153"/>
                    <a:pt x="113337" y="2876"/>
                    <a:pt x="109541" y="2876"/>
                  </a:cubicBezTo>
                  <a:cubicBezTo>
                    <a:pt x="107011" y="2876"/>
                    <a:pt x="102962" y="4394"/>
                    <a:pt x="100685" y="8190"/>
                  </a:cubicBezTo>
                  <a:cubicBezTo>
                    <a:pt x="100178" y="9455"/>
                    <a:pt x="98154" y="17300"/>
                    <a:pt x="97142" y="21855"/>
                  </a:cubicBezTo>
                  <a:cubicBezTo>
                    <a:pt x="95371" y="28434"/>
                    <a:pt x="93599" y="35266"/>
                    <a:pt x="92081" y="42099"/>
                  </a:cubicBezTo>
                  <a:lnTo>
                    <a:pt x="80694" y="87648"/>
                  </a:lnTo>
                  <a:cubicBezTo>
                    <a:pt x="79681" y="91444"/>
                    <a:pt x="68800" y="109157"/>
                    <a:pt x="52099" y="109157"/>
                  </a:cubicBezTo>
                  <a:cubicBezTo>
                    <a:pt x="39193" y="109157"/>
                    <a:pt x="36410" y="98023"/>
                    <a:pt x="36410" y="88660"/>
                  </a:cubicBezTo>
                  <a:cubicBezTo>
                    <a:pt x="36410" y="77020"/>
                    <a:pt x="40712" y="61330"/>
                    <a:pt x="49315" y="39062"/>
                  </a:cubicBezTo>
                  <a:cubicBezTo>
                    <a:pt x="53364" y="28687"/>
                    <a:pt x="54376" y="25903"/>
                    <a:pt x="54376" y="20842"/>
                  </a:cubicBezTo>
                  <a:cubicBezTo>
                    <a:pt x="54376" y="9455"/>
                    <a:pt x="46279" y="92"/>
                    <a:pt x="33626" y="92"/>
                  </a:cubicBezTo>
                  <a:cubicBezTo>
                    <a:pt x="9586" y="92"/>
                    <a:pt x="223" y="36785"/>
                    <a:pt x="223" y="39062"/>
                  </a:cubicBezTo>
                  <a:cubicBezTo>
                    <a:pt x="223" y="41592"/>
                    <a:pt x="2754" y="41592"/>
                    <a:pt x="3260" y="41592"/>
                  </a:cubicBezTo>
                  <a:cubicBezTo>
                    <a:pt x="5790" y="41592"/>
                    <a:pt x="6044" y="41086"/>
                    <a:pt x="7309" y="37038"/>
                  </a:cubicBezTo>
                  <a:cubicBezTo>
                    <a:pt x="14141" y="13251"/>
                    <a:pt x="24263" y="5659"/>
                    <a:pt x="32867" y="5659"/>
                  </a:cubicBezTo>
                  <a:cubicBezTo>
                    <a:pt x="34891" y="5659"/>
                    <a:pt x="39193" y="5659"/>
                    <a:pt x="39193" y="13757"/>
                  </a:cubicBezTo>
                  <a:cubicBezTo>
                    <a:pt x="39193" y="20083"/>
                    <a:pt x="36663" y="26662"/>
                    <a:pt x="34891" y="31470"/>
                  </a:cubicBezTo>
                  <a:cubicBezTo>
                    <a:pt x="24769" y="58294"/>
                    <a:pt x="20214" y="72718"/>
                    <a:pt x="20214" y="84611"/>
                  </a:cubicBezTo>
                  <a:cubicBezTo>
                    <a:pt x="20214" y="107133"/>
                    <a:pt x="36157" y="114724"/>
                    <a:pt x="51087" y="114724"/>
                  </a:cubicBezTo>
                  <a:cubicBezTo>
                    <a:pt x="60956" y="114724"/>
                    <a:pt x="69559" y="110422"/>
                    <a:pt x="76645" y="103337"/>
                  </a:cubicBezTo>
                  <a:cubicBezTo>
                    <a:pt x="73355" y="116496"/>
                    <a:pt x="70318" y="128895"/>
                    <a:pt x="60196" y="142307"/>
                  </a:cubicBezTo>
                  <a:cubicBezTo>
                    <a:pt x="53617" y="150911"/>
                    <a:pt x="44001" y="158249"/>
                    <a:pt x="32361" y="158249"/>
                  </a:cubicBezTo>
                  <a:cubicBezTo>
                    <a:pt x="28818" y="158249"/>
                    <a:pt x="17431" y="157490"/>
                    <a:pt x="13129" y="147621"/>
                  </a:cubicBezTo>
                  <a:cubicBezTo>
                    <a:pt x="17178" y="147621"/>
                    <a:pt x="20467" y="147621"/>
                    <a:pt x="24010" y="144584"/>
                  </a:cubicBezTo>
                  <a:cubicBezTo>
                    <a:pt x="26541" y="142307"/>
                    <a:pt x="29071" y="139017"/>
                    <a:pt x="29071" y="134209"/>
                  </a:cubicBezTo>
                  <a:cubicBezTo>
                    <a:pt x="29071" y="126365"/>
                    <a:pt x="22239" y="125352"/>
                    <a:pt x="19708" y="125352"/>
                  </a:cubicBezTo>
                  <a:cubicBezTo>
                    <a:pt x="13888" y="125352"/>
                    <a:pt x="5537" y="129401"/>
                    <a:pt x="5537" y="141801"/>
                  </a:cubicBezTo>
                  <a:cubicBezTo>
                    <a:pt x="5537" y="154453"/>
                    <a:pt x="16672" y="163816"/>
                    <a:pt x="32361" y="163816"/>
                  </a:cubicBezTo>
                  <a:cubicBezTo>
                    <a:pt x="58425" y="163816"/>
                    <a:pt x="84489" y="140789"/>
                    <a:pt x="91575" y="112194"/>
                  </a:cubicBezTo>
                  <a:lnTo>
                    <a:pt x="115868" y="15528"/>
                  </a:lnTo>
                  <a:close/>
                </a:path>
              </a:pathLst>
            </a:custGeom>
            <a:solidFill>
              <a:srgbClr val="000000"/>
            </a:solidFill>
            <a:ln w="2536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47BD562B-45E8-F53D-5B49-58109DFD6FEC}"/>
                </a:ext>
              </a:extLst>
            </p:cNvPr>
            <p:cNvSpPr/>
            <p:nvPr>
              <p:custDataLst>
                <p:tags r:id="rId23"/>
              </p:custDataLst>
            </p:nvPr>
          </p:nvSpPr>
          <p:spPr>
            <a:xfrm>
              <a:off x="8357019" y="4652184"/>
              <a:ext cx="91047" cy="124703"/>
            </a:xfrm>
            <a:custGeom>
              <a:avLst/>
              <a:gdLst>
                <a:gd name="connsiteX0" fmla="*/ 90568 w 91047"/>
                <a:gd name="connsiteY0" fmla="*/ 5402 h 124703"/>
                <a:gd name="connsiteX1" fmla="*/ 91276 w 91047"/>
                <a:gd name="connsiteY1" fmla="*/ 2568 h 124703"/>
                <a:gd name="connsiteX2" fmla="*/ 88442 w 91047"/>
                <a:gd name="connsiteY2" fmla="*/ 88 h 124703"/>
                <a:gd name="connsiteX3" fmla="*/ 65769 w 91047"/>
                <a:gd name="connsiteY3" fmla="*/ 1859 h 124703"/>
                <a:gd name="connsiteX4" fmla="*/ 61872 w 91047"/>
                <a:gd name="connsiteY4" fmla="*/ 5933 h 124703"/>
                <a:gd name="connsiteX5" fmla="*/ 66477 w 91047"/>
                <a:gd name="connsiteY5" fmla="*/ 8413 h 124703"/>
                <a:gd name="connsiteX6" fmla="*/ 74980 w 91047"/>
                <a:gd name="connsiteY6" fmla="*/ 11070 h 124703"/>
                <a:gd name="connsiteX7" fmla="*/ 74271 w 91047"/>
                <a:gd name="connsiteY7" fmla="*/ 14967 h 124703"/>
                <a:gd name="connsiteX8" fmla="*/ 64175 w 91047"/>
                <a:gd name="connsiteY8" fmla="*/ 55354 h 124703"/>
                <a:gd name="connsiteX9" fmla="*/ 45930 w 91047"/>
                <a:gd name="connsiteY9" fmla="*/ 44903 h 124703"/>
                <a:gd name="connsiteX10" fmla="*/ 229 w 91047"/>
                <a:gd name="connsiteY10" fmla="*/ 95387 h 124703"/>
                <a:gd name="connsiteX11" fmla="*/ 26976 w 91047"/>
                <a:gd name="connsiteY11" fmla="*/ 124792 h 124703"/>
                <a:gd name="connsiteX12" fmla="*/ 52129 w 91047"/>
                <a:gd name="connsiteY12" fmla="*/ 112392 h 124703"/>
                <a:gd name="connsiteX13" fmla="*/ 70374 w 91047"/>
                <a:gd name="connsiteY13" fmla="*/ 124792 h 124703"/>
                <a:gd name="connsiteX14" fmla="*/ 84368 w 91047"/>
                <a:gd name="connsiteY14" fmla="*/ 115403 h 124703"/>
                <a:gd name="connsiteX15" fmla="*/ 90568 w 91047"/>
                <a:gd name="connsiteY15" fmla="*/ 97690 h 124703"/>
                <a:gd name="connsiteX16" fmla="*/ 87734 w 91047"/>
                <a:gd name="connsiteY16" fmla="*/ 95387 h 124703"/>
                <a:gd name="connsiteX17" fmla="*/ 83837 w 91047"/>
                <a:gd name="connsiteY17" fmla="*/ 100878 h 124703"/>
                <a:gd name="connsiteX18" fmla="*/ 70906 w 91047"/>
                <a:gd name="connsiteY18" fmla="*/ 119832 h 124703"/>
                <a:gd name="connsiteX19" fmla="*/ 65060 w 91047"/>
                <a:gd name="connsiteY19" fmla="*/ 111152 h 124703"/>
                <a:gd name="connsiteX20" fmla="*/ 65946 w 91047"/>
                <a:gd name="connsiteY20" fmla="*/ 103890 h 124703"/>
                <a:gd name="connsiteX21" fmla="*/ 90568 w 91047"/>
                <a:gd name="connsiteY21" fmla="*/ 5402 h 124703"/>
                <a:gd name="connsiteX22" fmla="*/ 52838 w 91047"/>
                <a:gd name="connsiteY22" fmla="*/ 100878 h 124703"/>
                <a:gd name="connsiteX23" fmla="*/ 43804 w 91047"/>
                <a:gd name="connsiteY23" fmla="*/ 112746 h 124703"/>
                <a:gd name="connsiteX24" fmla="*/ 27507 w 91047"/>
                <a:gd name="connsiteY24" fmla="*/ 119832 h 124703"/>
                <a:gd name="connsiteX25" fmla="*/ 14577 w 91047"/>
                <a:gd name="connsiteY25" fmla="*/ 102650 h 124703"/>
                <a:gd name="connsiteX26" fmla="*/ 23788 w 91047"/>
                <a:gd name="connsiteY26" fmla="*/ 66691 h 124703"/>
                <a:gd name="connsiteX27" fmla="*/ 45930 w 91047"/>
                <a:gd name="connsiteY27" fmla="*/ 49863 h 124703"/>
                <a:gd name="connsiteX28" fmla="*/ 61695 w 91047"/>
                <a:gd name="connsiteY28" fmla="*/ 65274 h 124703"/>
                <a:gd name="connsiteX29" fmla="*/ 61163 w 91047"/>
                <a:gd name="connsiteY29" fmla="*/ 67754 h 124703"/>
                <a:gd name="connsiteX30" fmla="*/ 52838 w 91047"/>
                <a:gd name="connsiteY30" fmla="*/ 1008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568" y="5402"/>
                  </a:moveTo>
                  <a:cubicBezTo>
                    <a:pt x="90745" y="5048"/>
                    <a:pt x="91276" y="2745"/>
                    <a:pt x="91276" y="2568"/>
                  </a:cubicBezTo>
                  <a:cubicBezTo>
                    <a:pt x="91276" y="1682"/>
                    <a:pt x="90568" y="88"/>
                    <a:pt x="88442" y="88"/>
                  </a:cubicBezTo>
                  <a:cubicBezTo>
                    <a:pt x="84899" y="88"/>
                    <a:pt x="70197" y="1505"/>
                    <a:pt x="65769" y="1859"/>
                  </a:cubicBezTo>
                  <a:cubicBezTo>
                    <a:pt x="64352" y="2037"/>
                    <a:pt x="61872" y="2214"/>
                    <a:pt x="61872" y="5933"/>
                  </a:cubicBezTo>
                  <a:cubicBezTo>
                    <a:pt x="61872" y="8413"/>
                    <a:pt x="64352" y="8413"/>
                    <a:pt x="66477" y="8413"/>
                  </a:cubicBezTo>
                  <a:cubicBezTo>
                    <a:pt x="74980" y="8413"/>
                    <a:pt x="74980" y="9653"/>
                    <a:pt x="74980" y="11070"/>
                  </a:cubicBezTo>
                  <a:cubicBezTo>
                    <a:pt x="74980" y="12310"/>
                    <a:pt x="74626" y="13373"/>
                    <a:pt x="74271" y="14967"/>
                  </a:cubicBezTo>
                  <a:lnTo>
                    <a:pt x="64175" y="55354"/>
                  </a:lnTo>
                  <a:cubicBezTo>
                    <a:pt x="60455" y="49509"/>
                    <a:pt x="54432" y="44903"/>
                    <a:pt x="45930" y="44903"/>
                  </a:cubicBezTo>
                  <a:cubicBezTo>
                    <a:pt x="23256" y="44903"/>
                    <a:pt x="229" y="69880"/>
                    <a:pt x="229" y="95387"/>
                  </a:cubicBezTo>
                  <a:cubicBezTo>
                    <a:pt x="229" y="112569"/>
                    <a:pt x="11742" y="124792"/>
                    <a:pt x="26976" y="124792"/>
                  </a:cubicBezTo>
                  <a:cubicBezTo>
                    <a:pt x="36541" y="124792"/>
                    <a:pt x="45044" y="119300"/>
                    <a:pt x="52129" y="112392"/>
                  </a:cubicBezTo>
                  <a:cubicBezTo>
                    <a:pt x="55495" y="123020"/>
                    <a:pt x="65769" y="124792"/>
                    <a:pt x="70374" y="124792"/>
                  </a:cubicBezTo>
                  <a:cubicBezTo>
                    <a:pt x="76751" y="124792"/>
                    <a:pt x="81180" y="120895"/>
                    <a:pt x="84368" y="115403"/>
                  </a:cubicBezTo>
                  <a:cubicBezTo>
                    <a:pt x="88265" y="108495"/>
                    <a:pt x="90568" y="98398"/>
                    <a:pt x="90568" y="97690"/>
                  </a:cubicBezTo>
                  <a:cubicBezTo>
                    <a:pt x="90568" y="95387"/>
                    <a:pt x="88265" y="95387"/>
                    <a:pt x="87734" y="95387"/>
                  </a:cubicBezTo>
                  <a:cubicBezTo>
                    <a:pt x="85254" y="95387"/>
                    <a:pt x="85077" y="96096"/>
                    <a:pt x="83837" y="100878"/>
                  </a:cubicBezTo>
                  <a:cubicBezTo>
                    <a:pt x="81711" y="109381"/>
                    <a:pt x="78345" y="119832"/>
                    <a:pt x="70906" y="119832"/>
                  </a:cubicBezTo>
                  <a:cubicBezTo>
                    <a:pt x="66300" y="119832"/>
                    <a:pt x="65060" y="115935"/>
                    <a:pt x="65060" y="111152"/>
                  </a:cubicBezTo>
                  <a:cubicBezTo>
                    <a:pt x="65060" y="107787"/>
                    <a:pt x="65415" y="106192"/>
                    <a:pt x="65946" y="103890"/>
                  </a:cubicBezTo>
                  <a:lnTo>
                    <a:pt x="90568" y="5402"/>
                  </a:lnTo>
                  <a:close/>
                  <a:moveTo>
                    <a:pt x="52838" y="100878"/>
                  </a:moveTo>
                  <a:cubicBezTo>
                    <a:pt x="51598" y="105838"/>
                    <a:pt x="47701" y="109381"/>
                    <a:pt x="43804" y="112746"/>
                  </a:cubicBezTo>
                  <a:cubicBezTo>
                    <a:pt x="42210" y="114163"/>
                    <a:pt x="35124" y="119832"/>
                    <a:pt x="27507" y="119832"/>
                  </a:cubicBezTo>
                  <a:cubicBezTo>
                    <a:pt x="20953" y="119832"/>
                    <a:pt x="14577" y="115226"/>
                    <a:pt x="14577" y="102650"/>
                  </a:cubicBezTo>
                  <a:cubicBezTo>
                    <a:pt x="14577" y="93261"/>
                    <a:pt x="19714" y="73776"/>
                    <a:pt x="23788" y="66691"/>
                  </a:cubicBezTo>
                  <a:cubicBezTo>
                    <a:pt x="31936" y="52520"/>
                    <a:pt x="40970" y="49863"/>
                    <a:pt x="45930" y="49863"/>
                  </a:cubicBezTo>
                  <a:cubicBezTo>
                    <a:pt x="58329" y="49863"/>
                    <a:pt x="61695" y="63325"/>
                    <a:pt x="61695" y="65274"/>
                  </a:cubicBezTo>
                  <a:cubicBezTo>
                    <a:pt x="61695" y="65983"/>
                    <a:pt x="61340" y="67222"/>
                    <a:pt x="61163" y="67754"/>
                  </a:cubicBezTo>
                  <a:lnTo>
                    <a:pt x="52838" y="100878"/>
                  </a:lnTo>
                  <a:close/>
                </a:path>
              </a:pathLst>
            </a:custGeom>
            <a:solidFill>
              <a:srgbClr val="000000"/>
            </a:solidFill>
            <a:ln w="2536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BF2FD216-25E9-5A8B-439A-64F23B820C0A}"/>
                </a:ext>
              </a:extLst>
            </p:cNvPr>
            <p:cNvSpPr/>
            <p:nvPr>
              <p:custDataLst>
                <p:tags r:id="rId24"/>
              </p:custDataLst>
            </p:nvPr>
          </p:nvSpPr>
          <p:spPr>
            <a:xfrm>
              <a:off x="8337135" y="4824716"/>
              <a:ext cx="77762" cy="153576"/>
            </a:xfrm>
            <a:custGeom>
              <a:avLst/>
              <a:gdLst>
                <a:gd name="connsiteX0" fmla="*/ 77991 w 77762"/>
                <a:gd name="connsiteY0" fmla="*/ 6826 h 153576"/>
                <a:gd name="connsiteX1" fmla="*/ 70905 w 77762"/>
                <a:gd name="connsiteY1" fmla="*/ 95 h 153576"/>
                <a:gd name="connsiteX2" fmla="*/ 60986 w 77762"/>
                <a:gd name="connsiteY2" fmla="*/ 9837 h 153576"/>
                <a:gd name="connsiteX3" fmla="*/ 68071 w 77762"/>
                <a:gd name="connsiteY3" fmla="*/ 16568 h 153576"/>
                <a:gd name="connsiteX4" fmla="*/ 77991 w 77762"/>
                <a:gd name="connsiteY4" fmla="*/ 6826 h 153576"/>
                <a:gd name="connsiteX5" fmla="*/ 40438 w 77762"/>
                <a:gd name="connsiteY5" fmla="*/ 126215 h 153576"/>
                <a:gd name="connsiteX6" fmla="*/ 17588 w 77762"/>
                <a:gd name="connsiteY6" fmla="*/ 148711 h 153576"/>
                <a:gd name="connsiteX7" fmla="*/ 11211 w 77762"/>
                <a:gd name="connsiteY7" fmla="*/ 147649 h 153576"/>
                <a:gd name="connsiteX8" fmla="*/ 17233 w 77762"/>
                <a:gd name="connsiteY8" fmla="*/ 138615 h 153576"/>
                <a:gd name="connsiteX9" fmla="*/ 10325 w 77762"/>
                <a:gd name="connsiteY9" fmla="*/ 132061 h 153576"/>
                <a:gd name="connsiteX10" fmla="*/ 228 w 77762"/>
                <a:gd name="connsiteY10" fmla="*/ 142512 h 153576"/>
                <a:gd name="connsiteX11" fmla="*/ 17765 w 77762"/>
                <a:gd name="connsiteY11" fmla="*/ 153671 h 153576"/>
                <a:gd name="connsiteX12" fmla="*/ 54609 w 77762"/>
                <a:gd name="connsiteY12" fmla="*/ 125684 h 153576"/>
                <a:gd name="connsiteX13" fmla="*/ 70551 w 77762"/>
                <a:gd name="connsiteY13" fmla="*/ 62269 h 153576"/>
                <a:gd name="connsiteX14" fmla="*/ 71437 w 77762"/>
                <a:gd name="connsiteY14" fmla="*/ 56069 h 153576"/>
                <a:gd name="connsiteX15" fmla="*/ 52483 w 77762"/>
                <a:gd name="connsiteY15" fmla="*/ 39419 h 153576"/>
                <a:gd name="connsiteX16" fmla="*/ 21485 w 77762"/>
                <a:gd name="connsiteY16" fmla="*/ 66520 h 153576"/>
                <a:gd name="connsiteX17" fmla="*/ 24496 w 77762"/>
                <a:gd name="connsiteY17" fmla="*/ 68823 h 153576"/>
                <a:gd name="connsiteX18" fmla="*/ 28039 w 77762"/>
                <a:gd name="connsiteY18" fmla="*/ 65635 h 153576"/>
                <a:gd name="connsiteX19" fmla="*/ 51952 w 77762"/>
                <a:gd name="connsiteY19" fmla="*/ 44379 h 153576"/>
                <a:gd name="connsiteX20" fmla="*/ 57974 w 77762"/>
                <a:gd name="connsiteY20" fmla="*/ 53058 h 153576"/>
                <a:gd name="connsiteX21" fmla="*/ 57443 w 77762"/>
                <a:gd name="connsiteY21" fmla="*/ 58372 h 153576"/>
                <a:gd name="connsiteX22" fmla="*/ 40438 w 77762"/>
                <a:gd name="connsiteY22" fmla="*/ 12621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91" y="6826"/>
                  </a:moveTo>
                  <a:cubicBezTo>
                    <a:pt x="77991" y="3814"/>
                    <a:pt x="75688" y="95"/>
                    <a:pt x="70905" y="95"/>
                  </a:cubicBezTo>
                  <a:cubicBezTo>
                    <a:pt x="65768" y="95"/>
                    <a:pt x="60986" y="5054"/>
                    <a:pt x="60986" y="9837"/>
                  </a:cubicBezTo>
                  <a:cubicBezTo>
                    <a:pt x="60986" y="12671"/>
                    <a:pt x="63111" y="16568"/>
                    <a:pt x="68071" y="16568"/>
                  </a:cubicBezTo>
                  <a:cubicBezTo>
                    <a:pt x="72854" y="16568"/>
                    <a:pt x="77991" y="11963"/>
                    <a:pt x="77991" y="6826"/>
                  </a:cubicBezTo>
                  <a:close/>
                  <a:moveTo>
                    <a:pt x="40438" y="126215"/>
                  </a:moveTo>
                  <a:cubicBezTo>
                    <a:pt x="37427" y="138438"/>
                    <a:pt x="28039" y="148711"/>
                    <a:pt x="17588" y="148711"/>
                  </a:cubicBezTo>
                  <a:cubicBezTo>
                    <a:pt x="15285" y="148711"/>
                    <a:pt x="13159" y="148357"/>
                    <a:pt x="11211" y="147649"/>
                  </a:cubicBezTo>
                  <a:cubicBezTo>
                    <a:pt x="15816" y="145523"/>
                    <a:pt x="17233" y="141272"/>
                    <a:pt x="17233" y="138615"/>
                  </a:cubicBezTo>
                  <a:cubicBezTo>
                    <a:pt x="17233" y="134363"/>
                    <a:pt x="13868" y="132061"/>
                    <a:pt x="10325" y="132061"/>
                  </a:cubicBezTo>
                  <a:cubicBezTo>
                    <a:pt x="4834" y="132061"/>
                    <a:pt x="228" y="136843"/>
                    <a:pt x="228" y="142512"/>
                  </a:cubicBezTo>
                  <a:cubicBezTo>
                    <a:pt x="228" y="149243"/>
                    <a:pt x="7137" y="153671"/>
                    <a:pt x="17765" y="153671"/>
                  </a:cubicBezTo>
                  <a:cubicBezTo>
                    <a:pt x="28393" y="153671"/>
                    <a:pt x="49118" y="147294"/>
                    <a:pt x="54609" y="125684"/>
                  </a:cubicBezTo>
                  <a:lnTo>
                    <a:pt x="70551" y="62269"/>
                  </a:lnTo>
                  <a:cubicBezTo>
                    <a:pt x="71083" y="60321"/>
                    <a:pt x="71437" y="58726"/>
                    <a:pt x="71437" y="56069"/>
                  </a:cubicBezTo>
                  <a:cubicBezTo>
                    <a:pt x="71437" y="46327"/>
                    <a:pt x="63111" y="39419"/>
                    <a:pt x="52483" y="39419"/>
                  </a:cubicBezTo>
                  <a:cubicBezTo>
                    <a:pt x="32821" y="39419"/>
                    <a:pt x="21485" y="64041"/>
                    <a:pt x="21485" y="66520"/>
                  </a:cubicBezTo>
                  <a:cubicBezTo>
                    <a:pt x="21485" y="68823"/>
                    <a:pt x="23964" y="68823"/>
                    <a:pt x="24496" y="68823"/>
                  </a:cubicBezTo>
                  <a:cubicBezTo>
                    <a:pt x="26621" y="68823"/>
                    <a:pt x="26799" y="68292"/>
                    <a:pt x="28039" y="65635"/>
                  </a:cubicBezTo>
                  <a:cubicBezTo>
                    <a:pt x="32467" y="55361"/>
                    <a:pt x="41678" y="44379"/>
                    <a:pt x="51952" y="44379"/>
                  </a:cubicBezTo>
                  <a:cubicBezTo>
                    <a:pt x="56380" y="44379"/>
                    <a:pt x="57974" y="47390"/>
                    <a:pt x="57974" y="53058"/>
                  </a:cubicBezTo>
                  <a:cubicBezTo>
                    <a:pt x="57974" y="55007"/>
                    <a:pt x="57620" y="57487"/>
                    <a:pt x="57443" y="58372"/>
                  </a:cubicBezTo>
                  <a:lnTo>
                    <a:pt x="40438" y="126215"/>
                  </a:lnTo>
                  <a:close/>
                </a:path>
              </a:pathLst>
            </a:custGeom>
            <a:solidFill>
              <a:srgbClr val="000000"/>
            </a:solidFill>
            <a:ln w="2536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1CC27E5A-DB5F-E982-7FD1-CB718A63E7F2}"/>
                </a:ext>
              </a:extLst>
            </p:cNvPr>
            <p:cNvSpPr/>
            <p:nvPr>
              <p:custDataLst>
                <p:tags r:id="rId25"/>
              </p:custDataLst>
            </p:nvPr>
          </p:nvSpPr>
          <p:spPr>
            <a:xfrm>
              <a:off x="8472559" y="4703982"/>
              <a:ext cx="56177" cy="175617"/>
            </a:xfrm>
            <a:custGeom>
              <a:avLst/>
              <a:gdLst>
                <a:gd name="connsiteX0" fmla="*/ 36673 w 56177"/>
                <a:gd name="connsiteY0" fmla="*/ 92 h 175617"/>
                <a:gd name="connsiteX1" fmla="*/ 233 w 56177"/>
                <a:gd name="connsiteY1" fmla="*/ 2876 h 175617"/>
                <a:gd name="connsiteX2" fmla="*/ 233 w 56177"/>
                <a:gd name="connsiteY2" fmla="*/ 10720 h 175617"/>
                <a:gd name="connsiteX3" fmla="*/ 19971 w 56177"/>
                <a:gd name="connsiteY3" fmla="*/ 24891 h 175617"/>
                <a:gd name="connsiteX4" fmla="*/ 19971 w 56177"/>
                <a:gd name="connsiteY4" fmla="*/ 156478 h 175617"/>
                <a:gd name="connsiteX5" fmla="*/ 233 w 56177"/>
                <a:gd name="connsiteY5" fmla="*/ 167865 h 175617"/>
                <a:gd name="connsiteX6" fmla="*/ 233 w 56177"/>
                <a:gd name="connsiteY6" fmla="*/ 175710 h 175617"/>
                <a:gd name="connsiteX7" fmla="*/ 28322 w 56177"/>
                <a:gd name="connsiteY7" fmla="*/ 174950 h 175617"/>
                <a:gd name="connsiteX8" fmla="*/ 56411 w 56177"/>
                <a:gd name="connsiteY8" fmla="*/ 175710 h 175617"/>
                <a:gd name="connsiteX9" fmla="*/ 56411 w 56177"/>
                <a:gd name="connsiteY9" fmla="*/ 167865 h 175617"/>
                <a:gd name="connsiteX10" fmla="*/ 36673 w 56177"/>
                <a:gd name="connsiteY10" fmla="*/ 156478 h 175617"/>
                <a:gd name="connsiteX11" fmla="*/ 36673 w 56177"/>
                <a:gd name="connsiteY11" fmla="*/ 92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673" y="92"/>
                  </a:moveTo>
                  <a:lnTo>
                    <a:pt x="233" y="2876"/>
                  </a:lnTo>
                  <a:lnTo>
                    <a:pt x="233" y="10720"/>
                  </a:lnTo>
                  <a:cubicBezTo>
                    <a:pt x="17947" y="10720"/>
                    <a:pt x="19971" y="12492"/>
                    <a:pt x="19971" y="24891"/>
                  </a:cubicBezTo>
                  <a:lnTo>
                    <a:pt x="19971" y="156478"/>
                  </a:lnTo>
                  <a:cubicBezTo>
                    <a:pt x="19971" y="167865"/>
                    <a:pt x="17188" y="167865"/>
                    <a:pt x="233" y="167865"/>
                  </a:cubicBezTo>
                  <a:lnTo>
                    <a:pt x="233" y="175710"/>
                  </a:lnTo>
                  <a:cubicBezTo>
                    <a:pt x="8584" y="175456"/>
                    <a:pt x="21996" y="174950"/>
                    <a:pt x="28322" y="174950"/>
                  </a:cubicBezTo>
                  <a:cubicBezTo>
                    <a:pt x="34648" y="174950"/>
                    <a:pt x="47048" y="175456"/>
                    <a:pt x="56411" y="175710"/>
                  </a:cubicBezTo>
                  <a:lnTo>
                    <a:pt x="56411" y="167865"/>
                  </a:lnTo>
                  <a:cubicBezTo>
                    <a:pt x="39456" y="167865"/>
                    <a:pt x="36673" y="167865"/>
                    <a:pt x="36673" y="156478"/>
                  </a:cubicBezTo>
                  <a:lnTo>
                    <a:pt x="36673" y="92"/>
                  </a:lnTo>
                  <a:close/>
                </a:path>
              </a:pathLst>
            </a:custGeom>
            <a:solidFill>
              <a:srgbClr val="000000"/>
            </a:solidFill>
            <a:ln w="2536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A0DC9F70-89C9-8AEE-F9F3-528249CEF367}"/>
                </a:ext>
              </a:extLst>
            </p:cNvPr>
            <p:cNvSpPr/>
            <p:nvPr>
              <p:custDataLst>
                <p:tags r:id="rId26"/>
              </p:custDataLst>
            </p:nvPr>
          </p:nvSpPr>
          <p:spPr>
            <a:xfrm>
              <a:off x="8541586" y="4766232"/>
              <a:ext cx="112101" cy="116150"/>
            </a:xfrm>
            <a:custGeom>
              <a:avLst/>
              <a:gdLst>
                <a:gd name="connsiteX0" fmla="*/ 112338 w 112101"/>
                <a:gd name="connsiteY0" fmla="*/ 59306 h 116150"/>
                <a:gd name="connsiteX1" fmla="*/ 56413 w 112101"/>
                <a:gd name="connsiteY1" fmla="*/ 92 h 116150"/>
                <a:gd name="connsiteX2" fmla="*/ 236 w 112101"/>
                <a:gd name="connsiteY2" fmla="*/ 59306 h 116150"/>
                <a:gd name="connsiteX3" fmla="*/ 56160 w 112101"/>
                <a:gd name="connsiteY3" fmla="*/ 116243 h 116150"/>
                <a:gd name="connsiteX4" fmla="*/ 112338 w 112101"/>
                <a:gd name="connsiteY4" fmla="*/ 59306 h 116150"/>
                <a:gd name="connsiteX5" fmla="*/ 56413 w 112101"/>
                <a:gd name="connsiteY5" fmla="*/ 109916 h 116150"/>
                <a:gd name="connsiteX6" fmla="*/ 27566 w 112101"/>
                <a:gd name="connsiteY6" fmla="*/ 92962 h 116150"/>
                <a:gd name="connsiteX7" fmla="*/ 21239 w 112101"/>
                <a:gd name="connsiteY7" fmla="*/ 57282 h 116150"/>
                <a:gd name="connsiteX8" fmla="*/ 27312 w 112101"/>
                <a:gd name="connsiteY8" fmla="*/ 22614 h 116150"/>
                <a:gd name="connsiteX9" fmla="*/ 56160 w 112101"/>
                <a:gd name="connsiteY9" fmla="*/ 5659 h 116150"/>
                <a:gd name="connsiteX10" fmla="*/ 84755 w 112101"/>
                <a:gd name="connsiteY10" fmla="*/ 22108 h 116150"/>
                <a:gd name="connsiteX11" fmla="*/ 91334 w 112101"/>
                <a:gd name="connsiteY11" fmla="*/ 57282 h 116150"/>
                <a:gd name="connsiteX12" fmla="*/ 85767 w 112101"/>
                <a:gd name="connsiteY12" fmla="*/ 91191 h 116150"/>
                <a:gd name="connsiteX13" fmla="*/ 56413 w 112101"/>
                <a:gd name="connsiteY13" fmla="*/ 10991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38" y="59306"/>
                  </a:moveTo>
                  <a:cubicBezTo>
                    <a:pt x="112338" y="26916"/>
                    <a:pt x="87033" y="92"/>
                    <a:pt x="56413" y="92"/>
                  </a:cubicBezTo>
                  <a:cubicBezTo>
                    <a:pt x="24782" y="92"/>
                    <a:pt x="236" y="27675"/>
                    <a:pt x="236" y="59306"/>
                  </a:cubicBezTo>
                  <a:cubicBezTo>
                    <a:pt x="236" y="91950"/>
                    <a:pt x="26553" y="116243"/>
                    <a:pt x="56160" y="116243"/>
                  </a:cubicBezTo>
                  <a:cubicBezTo>
                    <a:pt x="86779" y="116243"/>
                    <a:pt x="112338" y="91444"/>
                    <a:pt x="112338" y="59306"/>
                  </a:cubicBezTo>
                  <a:close/>
                  <a:moveTo>
                    <a:pt x="56413" y="109916"/>
                  </a:moveTo>
                  <a:cubicBezTo>
                    <a:pt x="45532" y="109916"/>
                    <a:pt x="34398" y="104602"/>
                    <a:pt x="27566" y="92962"/>
                  </a:cubicBezTo>
                  <a:cubicBezTo>
                    <a:pt x="21239" y="81828"/>
                    <a:pt x="21239" y="66392"/>
                    <a:pt x="21239" y="57282"/>
                  </a:cubicBezTo>
                  <a:cubicBezTo>
                    <a:pt x="21239" y="47413"/>
                    <a:pt x="21239" y="33748"/>
                    <a:pt x="27312" y="22614"/>
                  </a:cubicBezTo>
                  <a:cubicBezTo>
                    <a:pt x="34145" y="10973"/>
                    <a:pt x="46038" y="5659"/>
                    <a:pt x="56160" y="5659"/>
                  </a:cubicBezTo>
                  <a:cubicBezTo>
                    <a:pt x="67295" y="5659"/>
                    <a:pt x="78176" y="11226"/>
                    <a:pt x="84755" y="22108"/>
                  </a:cubicBezTo>
                  <a:cubicBezTo>
                    <a:pt x="91334" y="32989"/>
                    <a:pt x="91334" y="47666"/>
                    <a:pt x="91334" y="57282"/>
                  </a:cubicBezTo>
                  <a:cubicBezTo>
                    <a:pt x="91334" y="66392"/>
                    <a:pt x="91334" y="80056"/>
                    <a:pt x="85767" y="91191"/>
                  </a:cubicBezTo>
                  <a:cubicBezTo>
                    <a:pt x="80200" y="102578"/>
                    <a:pt x="69066" y="109916"/>
                    <a:pt x="56413" y="109916"/>
                  </a:cubicBezTo>
                  <a:close/>
                </a:path>
              </a:pathLst>
            </a:custGeom>
            <a:solidFill>
              <a:srgbClr val="000000"/>
            </a:solidFill>
            <a:ln w="2536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C97F6D04-E84C-43B7-4A17-26757DA7D481}"/>
                </a:ext>
              </a:extLst>
            </p:cNvPr>
            <p:cNvSpPr/>
            <p:nvPr>
              <p:custDataLst>
                <p:tags r:id="rId27"/>
              </p:custDataLst>
            </p:nvPr>
          </p:nvSpPr>
          <p:spPr>
            <a:xfrm>
              <a:off x="8668112" y="4764967"/>
              <a:ext cx="115644" cy="166760"/>
            </a:xfrm>
            <a:custGeom>
              <a:avLst/>
              <a:gdLst>
                <a:gd name="connsiteX0" fmla="*/ 49333 w 115644"/>
                <a:gd name="connsiteY0" fmla="*/ 71199 h 166760"/>
                <a:gd name="connsiteX1" fmla="*/ 27317 w 115644"/>
                <a:gd name="connsiteY1" fmla="*/ 40074 h 166760"/>
                <a:gd name="connsiteX2" fmla="*/ 31366 w 115644"/>
                <a:gd name="connsiteY2" fmla="*/ 18818 h 166760"/>
                <a:gd name="connsiteX3" fmla="*/ 49333 w 115644"/>
                <a:gd name="connsiteY3" fmla="*/ 8696 h 166760"/>
                <a:gd name="connsiteX4" fmla="*/ 71348 w 115644"/>
                <a:gd name="connsiteY4" fmla="*/ 39821 h 166760"/>
                <a:gd name="connsiteX5" fmla="*/ 67300 w 115644"/>
                <a:gd name="connsiteY5" fmla="*/ 61077 h 166760"/>
                <a:gd name="connsiteX6" fmla="*/ 49333 w 115644"/>
                <a:gd name="connsiteY6" fmla="*/ 71199 h 166760"/>
                <a:gd name="connsiteX7" fmla="*/ 19979 w 115644"/>
                <a:gd name="connsiteY7" fmla="*/ 81068 h 166760"/>
                <a:gd name="connsiteX8" fmla="*/ 24281 w 115644"/>
                <a:gd name="connsiteY8" fmla="*/ 69175 h 166760"/>
                <a:gd name="connsiteX9" fmla="*/ 49333 w 115644"/>
                <a:gd name="connsiteY9" fmla="*/ 77020 h 166760"/>
                <a:gd name="connsiteX10" fmla="*/ 90327 w 115644"/>
                <a:gd name="connsiteY10" fmla="*/ 40074 h 166760"/>
                <a:gd name="connsiteX11" fmla="*/ 79952 w 115644"/>
                <a:gd name="connsiteY11" fmla="*/ 15528 h 166760"/>
                <a:gd name="connsiteX12" fmla="*/ 102727 w 115644"/>
                <a:gd name="connsiteY12" fmla="*/ 5659 h 166760"/>
                <a:gd name="connsiteX13" fmla="*/ 105257 w 115644"/>
                <a:gd name="connsiteY13" fmla="*/ 5912 h 166760"/>
                <a:gd name="connsiteX14" fmla="*/ 101208 w 115644"/>
                <a:gd name="connsiteY14" fmla="*/ 12745 h 166760"/>
                <a:gd name="connsiteX15" fmla="*/ 108547 w 115644"/>
                <a:gd name="connsiteY15" fmla="*/ 20083 h 166760"/>
                <a:gd name="connsiteX16" fmla="*/ 115885 w 115644"/>
                <a:gd name="connsiteY16" fmla="*/ 12492 h 166760"/>
                <a:gd name="connsiteX17" fmla="*/ 102980 w 115644"/>
                <a:gd name="connsiteY17" fmla="*/ 92 h 166760"/>
                <a:gd name="connsiteX18" fmla="*/ 76156 w 115644"/>
                <a:gd name="connsiteY18" fmla="*/ 11985 h 166760"/>
                <a:gd name="connsiteX19" fmla="*/ 49333 w 115644"/>
                <a:gd name="connsiteY19" fmla="*/ 2876 h 166760"/>
                <a:gd name="connsiteX20" fmla="*/ 8339 w 115644"/>
                <a:gd name="connsiteY20" fmla="*/ 39821 h 166760"/>
                <a:gd name="connsiteX21" fmla="*/ 20232 w 115644"/>
                <a:gd name="connsiteY21" fmla="*/ 65885 h 166760"/>
                <a:gd name="connsiteX22" fmla="*/ 12387 w 115644"/>
                <a:gd name="connsiteY22" fmla="*/ 86889 h 166760"/>
                <a:gd name="connsiteX23" fmla="*/ 23522 w 115644"/>
                <a:gd name="connsiteY23" fmla="*/ 109410 h 166760"/>
                <a:gd name="connsiteX24" fmla="*/ 241 w 115644"/>
                <a:gd name="connsiteY24" fmla="*/ 134715 h 166760"/>
                <a:gd name="connsiteX25" fmla="*/ 56165 w 115644"/>
                <a:gd name="connsiteY25" fmla="*/ 166853 h 166760"/>
                <a:gd name="connsiteX26" fmla="*/ 112343 w 115644"/>
                <a:gd name="connsiteY26" fmla="*/ 134209 h 166760"/>
                <a:gd name="connsiteX27" fmla="*/ 95894 w 115644"/>
                <a:gd name="connsiteY27" fmla="*/ 105361 h 166760"/>
                <a:gd name="connsiteX28" fmla="*/ 52370 w 115644"/>
                <a:gd name="connsiteY28" fmla="*/ 98276 h 166760"/>
                <a:gd name="connsiteX29" fmla="*/ 33391 w 115644"/>
                <a:gd name="connsiteY29" fmla="*/ 98023 h 166760"/>
                <a:gd name="connsiteX30" fmla="*/ 19979 w 115644"/>
                <a:gd name="connsiteY30" fmla="*/ 81068 h 166760"/>
                <a:gd name="connsiteX31" fmla="*/ 56418 w 115644"/>
                <a:gd name="connsiteY31" fmla="*/ 161033 h 166760"/>
                <a:gd name="connsiteX32" fmla="*/ 13400 w 115644"/>
                <a:gd name="connsiteY32" fmla="*/ 134715 h 166760"/>
                <a:gd name="connsiteX33" fmla="*/ 34150 w 115644"/>
                <a:gd name="connsiteY33" fmla="*/ 112953 h 166760"/>
                <a:gd name="connsiteX34" fmla="*/ 49080 w 115644"/>
                <a:gd name="connsiteY34" fmla="*/ 112953 h 166760"/>
                <a:gd name="connsiteX35" fmla="*/ 99184 w 115644"/>
                <a:gd name="connsiteY35" fmla="*/ 134715 h 166760"/>
                <a:gd name="connsiteX36" fmla="*/ 56418 w 115644"/>
                <a:gd name="connsiteY36" fmla="*/ 16103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33" y="71199"/>
                  </a:moveTo>
                  <a:cubicBezTo>
                    <a:pt x="27317" y="71199"/>
                    <a:pt x="27317" y="45894"/>
                    <a:pt x="27317" y="40074"/>
                  </a:cubicBezTo>
                  <a:cubicBezTo>
                    <a:pt x="27317" y="33242"/>
                    <a:pt x="27570" y="25144"/>
                    <a:pt x="31366" y="18818"/>
                  </a:cubicBezTo>
                  <a:cubicBezTo>
                    <a:pt x="33391" y="15781"/>
                    <a:pt x="39211" y="8696"/>
                    <a:pt x="49333" y="8696"/>
                  </a:cubicBezTo>
                  <a:cubicBezTo>
                    <a:pt x="71348" y="8696"/>
                    <a:pt x="71348" y="34001"/>
                    <a:pt x="71348" y="39821"/>
                  </a:cubicBezTo>
                  <a:cubicBezTo>
                    <a:pt x="71348" y="46654"/>
                    <a:pt x="71095" y="54751"/>
                    <a:pt x="67300" y="61077"/>
                  </a:cubicBezTo>
                  <a:cubicBezTo>
                    <a:pt x="65275" y="64114"/>
                    <a:pt x="59455" y="71199"/>
                    <a:pt x="49333" y="71199"/>
                  </a:cubicBezTo>
                  <a:close/>
                  <a:moveTo>
                    <a:pt x="19979" y="81068"/>
                  </a:moveTo>
                  <a:cubicBezTo>
                    <a:pt x="19979" y="80056"/>
                    <a:pt x="19979" y="74236"/>
                    <a:pt x="24281" y="69175"/>
                  </a:cubicBezTo>
                  <a:cubicBezTo>
                    <a:pt x="34150" y="76260"/>
                    <a:pt x="44525" y="77020"/>
                    <a:pt x="49333" y="77020"/>
                  </a:cubicBezTo>
                  <a:cubicBezTo>
                    <a:pt x="72867" y="77020"/>
                    <a:pt x="90327" y="59559"/>
                    <a:pt x="90327" y="40074"/>
                  </a:cubicBezTo>
                  <a:cubicBezTo>
                    <a:pt x="90327" y="30711"/>
                    <a:pt x="86278" y="21348"/>
                    <a:pt x="79952" y="15528"/>
                  </a:cubicBezTo>
                  <a:cubicBezTo>
                    <a:pt x="89062" y="6924"/>
                    <a:pt x="98172" y="5659"/>
                    <a:pt x="102727" y="5659"/>
                  </a:cubicBezTo>
                  <a:cubicBezTo>
                    <a:pt x="103233" y="5659"/>
                    <a:pt x="104498" y="5659"/>
                    <a:pt x="105257" y="5912"/>
                  </a:cubicBezTo>
                  <a:cubicBezTo>
                    <a:pt x="102474" y="6924"/>
                    <a:pt x="101208" y="9708"/>
                    <a:pt x="101208" y="12745"/>
                  </a:cubicBezTo>
                  <a:cubicBezTo>
                    <a:pt x="101208" y="17047"/>
                    <a:pt x="104498" y="20083"/>
                    <a:pt x="108547" y="20083"/>
                  </a:cubicBezTo>
                  <a:cubicBezTo>
                    <a:pt x="111077" y="20083"/>
                    <a:pt x="115885" y="18312"/>
                    <a:pt x="115885" y="12492"/>
                  </a:cubicBezTo>
                  <a:cubicBezTo>
                    <a:pt x="115885" y="8190"/>
                    <a:pt x="112849" y="92"/>
                    <a:pt x="102980" y="92"/>
                  </a:cubicBezTo>
                  <a:cubicBezTo>
                    <a:pt x="97919" y="92"/>
                    <a:pt x="86784" y="1610"/>
                    <a:pt x="76156" y="11985"/>
                  </a:cubicBezTo>
                  <a:cubicBezTo>
                    <a:pt x="65528" y="3635"/>
                    <a:pt x="54900" y="2876"/>
                    <a:pt x="49333" y="2876"/>
                  </a:cubicBezTo>
                  <a:cubicBezTo>
                    <a:pt x="25799" y="2876"/>
                    <a:pt x="8339" y="20336"/>
                    <a:pt x="8339" y="39821"/>
                  </a:cubicBezTo>
                  <a:cubicBezTo>
                    <a:pt x="8339" y="50955"/>
                    <a:pt x="13906" y="60571"/>
                    <a:pt x="20232" y="65885"/>
                  </a:cubicBezTo>
                  <a:cubicBezTo>
                    <a:pt x="16942" y="69681"/>
                    <a:pt x="12387" y="78032"/>
                    <a:pt x="12387" y="86889"/>
                  </a:cubicBezTo>
                  <a:cubicBezTo>
                    <a:pt x="12387" y="94733"/>
                    <a:pt x="15677" y="104349"/>
                    <a:pt x="23522" y="109410"/>
                  </a:cubicBezTo>
                  <a:cubicBezTo>
                    <a:pt x="8339" y="113712"/>
                    <a:pt x="241" y="124593"/>
                    <a:pt x="241" y="134715"/>
                  </a:cubicBezTo>
                  <a:cubicBezTo>
                    <a:pt x="241" y="152935"/>
                    <a:pt x="25293" y="166853"/>
                    <a:pt x="56165" y="166853"/>
                  </a:cubicBezTo>
                  <a:cubicBezTo>
                    <a:pt x="86025" y="166853"/>
                    <a:pt x="112343" y="153947"/>
                    <a:pt x="112343" y="134209"/>
                  </a:cubicBezTo>
                  <a:cubicBezTo>
                    <a:pt x="112343" y="125352"/>
                    <a:pt x="108800" y="112447"/>
                    <a:pt x="95894" y="105361"/>
                  </a:cubicBezTo>
                  <a:cubicBezTo>
                    <a:pt x="82483" y="98276"/>
                    <a:pt x="67806" y="98276"/>
                    <a:pt x="52370" y="98276"/>
                  </a:cubicBezTo>
                  <a:cubicBezTo>
                    <a:pt x="46043" y="98276"/>
                    <a:pt x="35162" y="98276"/>
                    <a:pt x="33391" y="98023"/>
                  </a:cubicBezTo>
                  <a:cubicBezTo>
                    <a:pt x="25293" y="97011"/>
                    <a:pt x="19979" y="89166"/>
                    <a:pt x="19979" y="81068"/>
                  </a:cubicBezTo>
                  <a:close/>
                  <a:moveTo>
                    <a:pt x="56418" y="161033"/>
                  </a:moveTo>
                  <a:cubicBezTo>
                    <a:pt x="30860" y="161033"/>
                    <a:pt x="13400" y="148127"/>
                    <a:pt x="13400" y="134715"/>
                  </a:cubicBezTo>
                  <a:cubicBezTo>
                    <a:pt x="13400" y="123075"/>
                    <a:pt x="23016" y="113712"/>
                    <a:pt x="34150" y="112953"/>
                  </a:cubicBezTo>
                  <a:lnTo>
                    <a:pt x="49080" y="112953"/>
                  </a:lnTo>
                  <a:cubicBezTo>
                    <a:pt x="70842" y="112953"/>
                    <a:pt x="99184" y="112953"/>
                    <a:pt x="99184" y="134715"/>
                  </a:cubicBezTo>
                  <a:cubicBezTo>
                    <a:pt x="99184" y="148380"/>
                    <a:pt x="81217" y="161033"/>
                    <a:pt x="56418" y="161033"/>
                  </a:cubicBezTo>
                  <a:close/>
                </a:path>
              </a:pathLst>
            </a:custGeom>
            <a:solidFill>
              <a:srgbClr val="000000"/>
            </a:solidFill>
            <a:ln w="2536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FBF54F9B-8895-F82A-1B2B-68A9879396DA}"/>
                </a:ext>
              </a:extLst>
            </p:cNvPr>
            <p:cNvSpPr/>
            <p:nvPr>
              <p:custDataLst>
                <p:tags r:id="rId28"/>
              </p:custDataLst>
            </p:nvPr>
          </p:nvSpPr>
          <p:spPr>
            <a:xfrm>
              <a:off x="8801188" y="4706765"/>
              <a:ext cx="180678" cy="172833"/>
            </a:xfrm>
            <a:custGeom>
              <a:avLst/>
              <a:gdLst>
                <a:gd name="connsiteX0" fmla="*/ 66799 w 180678"/>
                <a:gd name="connsiteY0" fmla="*/ 92962 h 172833"/>
                <a:gd name="connsiteX1" fmla="*/ 109817 w 180678"/>
                <a:gd name="connsiteY1" fmla="*/ 92962 h 172833"/>
                <a:gd name="connsiteX2" fmla="*/ 180925 w 180678"/>
                <a:gd name="connsiteY2" fmla="*/ 38303 h 172833"/>
                <a:gd name="connsiteX3" fmla="*/ 131074 w 180678"/>
                <a:gd name="connsiteY3" fmla="*/ 92 h 172833"/>
                <a:gd name="connsiteX4" fmla="*/ 49085 w 180678"/>
                <a:gd name="connsiteY4" fmla="*/ 92 h 172833"/>
                <a:gd name="connsiteX5" fmla="*/ 41493 w 180678"/>
                <a:gd name="connsiteY5" fmla="*/ 4900 h 172833"/>
                <a:gd name="connsiteX6" fmla="*/ 48832 w 180678"/>
                <a:gd name="connsiteY6" fmla="*/ 7937 h 172833"/>
                <a:gd name="connsiteX7" fmla="*/ 59713 w 180678"/>
                <a:gd name="connsiteY7" fmla="*/ 8443 h 172833"/>
                <a:gd name="connsiteX8" fmla="*/ 65280 w 180678"/>
                <a:gd name="connsiteY8" fmla="*/ 12492 h 172833"/>
                <a:gd name="connsiteX9" fmla="*/ 64268 w 180678"/>
                <a:gd name="connsiteY9" fmla="*/ 17300 h 172833"/>
                <a:gd name="connsiteX10" fmla="*/ 30359 w 180678"/>
                <a:gd name="connsiteY10" fmla="*/ 153188 h 172833"/>
                <a:gd name="connsiteX11" fmla="*/ 7332 w 180678"/>
                <a:gd name="connsiteY11" fmla="*/ 165081 h 172833"/>
                <a:gd name="connsiteX12" fmla="*/ 246 w 180678"/>
                <a:gd name="connsiteY12" fmla="*/ 169889 h 172833"/>
                <a:gd name="connsiteX13" fmla="*/ 4042 w 180678"/>
                <a:gd name="connsiteY13" fmla="*/ 172926 h 172833"/>
                <a:gd name="connsiteX14" fmla="*/ 36179 w 180678"/>
                <a:gd name="connsiteY14" fmla="*/ 172167 h 172833"/>
                <a:gd name="connsiteX15" fmla="*/ 52375 w 180678"/>
                <a:gd name="connsiteY15" fmla="*/ 172420 h 172833"/>
                <a:gd name="connsiteX16" fmla="*/ 68823 w 180678"/>
                <a:gd name="connsiteY16" fmla="*/ 172926 h 172833"/>
                <a:gd name="connsiteX17" fmla="*/ 73884 w 180678"/>
                <a:gd name="connsiteY17" fmla="*/ 167865 h 172833"/>
                <a:gd name="connsiteX18" fmla="*/ 66799 w 180678"/>
                <a:gd name="connsiteY18" fmla="*/ 165081 h 172833"/>
                <a:gd name="connsiteX19" fmla="*/ 50350 w 180678"/>
                <a:gd name="connsiteY19" fmla="*/ 160526 h 172833"/>
                <a:gd name="connsiteX20" fmla="*/ 51109 w 180678"/>
                <a:gd name="connsiteY20" fmla="*/ 156225 h 172833"/>
                <a:gd name="connsiteX21" fmla="*/ 66799 w 180678"/>
                <a:gd name="connsiteY21" fmla="*/ 92962 h 172833"/>
                <a:gd name="connsiteX22" fmla="*/ 85018 w 180678"/>
                <a:gd name="connsiteY22" fmla="*/ 17553 h 172833"/>
                <a:gd name="connsiteX23" fmla="*/ 98683 w 180678"/>
                <a:gd name="connsiteY23" fmla="*/ 7937 h 172833"/>
                <a:gd name="connsiteX24" fmla="*/ 122976 w 180678"/>
                <a:gd name="connsiteY24" fmla="*/ 7937 h 172833"/>
                <a:gd name="connsiteX25" fmla="*/ 157391 w 180678"/>
                <a:gd name="connsiteY25" fmla="*/ 32230 h 172833"/>
                <a:gd name="connsiteX26" fmla="*/ 142461 w 180678"/>
                <a:gd name="connsiteY26" fmla="*/ 72971 h 172833"/>
                <a:gd name="connsiteX27" fmla="*/ 103491 w 180678"/>
                <a:gd name="connsiteY27" fmla="*/ 86383 h 172833"/>
                <a:gd name="connsiteX28" fmla="*/ 67811 w 180678"/>
                <a:gd name="connsiteY28" fmla="*/ 86383 h 172833"/>
                <a:gd name="connsiteX29" fmla="*/ 85018 w 180678"/>
                <a:gd name="connsiteY29" fmla="*/ 1755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99" y="92962"/>
                  </a:moveTo>
                  <a:lnTo>
                    <a:pt x="109817" y="92962"/>
                  </a:lnTo>
                  <a:cubicBezTo>
                    <a:pt x="145750" y="92962"/>
                    <a:pt x="180925" y="66645"/>
                    <a:pt x="180925" y="38303"/>
                  </a:cubicBezTo>
                  <a:cubicBezTo>
                    <a:pt x="180925" y="18818"/>
                    <a:pt x="164223" y="92"/>
                    <a:pt x="131074" y="92"/>
                  </a:cubicBezTo>
                  <a:lnTo>
                    <a:pt x="49085" y="92"/>
                  </a:lnTo>
                  <a:cubicBezTo>
                    <a:pt x="44277" y="92"/>
                    <a:pt x="41493" y="92"/>
                    <a:pt x="41493" y="4900"/>
                  </a:cubicBezTo>
                  <a:cubicBezTo>
                    <a:pt x="41493" y="7937"/>
                    <a:pt x="43771" y="7937"/>
                    <a:pt x="48832" y="7937"/>
                  </a:cubicBezTo>
                  <a:cubicBezTo>
                    <a:pt x="52122" y="7937"/>
                    <a:pt x="56676" y="8190"/>
                    <a:pt x="59713" y="8443"/>
                  </a:cubicBezTo>
                  <a:cubicBezTo>
                    <a:pt x="63762" y="8949"/>
                    <a:pt x="65280" y="9708"/>
                    <a:pt x="65280" y="12492"/>
                  </a:cubicBezTo>
                  <a:cubicBezTo>
                    <a:pt x="65280" y="13504"/>
                    <a:pt x="65027" y="14263"/>
                    <a:pt x="64268" y="17300"/>
                  </a:cubicBezTo>
                  <a:lnTo>
                    <a:pt x="30359" y="153188"/>
                  </a:lnTo>
                  <a:cubicBezTo>
                    <a:pt x="27829" y="163057"/>
                    <a:pt x="27323" y="165081"/>
                    <a:pt x="7332" y="165081"/>
                  </a:cubicBezTo>
                  <a:cubicBezTo>
                    <a:pt x="3030" y="165081"/>
                    <a:pt x="246" y="165081"/>
                    <a:pt x="246" y="169889"/>
                  </a:cubicBezTo>
                  <a:cubicBezTo>
                    <a:pt x="246" y="172926"/>
                    <a:pt x="3283" y="172926"/>
                    <a:pt x="4042" y="172926"/>
                  </a:cubicBezTo>
                  <a:cubicBezTo>
                    <a:pt x="11127" y="172926"/>
                    <a:pt x="29094" y="172167"/>
                    <a:pt x="36179" y="172167"/>
                  </a:cubicBezTo>
                  <a:cubicBezTo>
                    <a:pt x="41493" y="172167"/>
                    <a:pt x="47061" y="172420"/>
                    <a:pt x="52375" y="172420"/>
                  </a:cubicBezTo>
                  <a:cubicBezTo>
                    <a:pt x="57942" y="172420"/>
                    <a:pt x="63509" y="172926"/>
                    <a:pt x="68823" y="172926"/>
                  </a:cubicBezTo>
                  <a:cubicBezTo>
                    <a:pt x="70594" y="172926"/>
                    <a:pt x="73884" y="172926"/>
                    <a:pt x="73884" y="167865"/>
                  </a:cubicBezTo>
                  <a:cubicBezTo>
                    <a:pt x="73884" y="165081"/>
                    <a:pt x="71606" y="165081"/>
                    <a:pt x="66799" y="165081"/>
                  </a:cubicBezTo>
                  <a:cubicBezTo>
                    <a:pt x="57436" y="165081"/>
                    <a:pt x="50350" y="165081"/>
                    <a:pt x="50350" y="160526"/>
                  </a:cubicBezTo>
                  <a:cubicBezTo>
                    <a:pt x="50350" y="159008"/>
                    <a:pt x="50856" y="157743"/>
                    <a:pt x="51109" y="156225"/>
                  </a:cubicBezTo>
                  <a:lnTo>
                    <a:pt x="66799" y="92962"/>
                  </a:lnTo>
                  <a:close/>
                  <a:moveTo>
                    <a:pt x="85018" y="17553"/>
                  </a:moveTo>
                  <a:cubicBezTo>
                    <a:pt x="87296" y="8696"/>
                    <a:pt x="87802" y="7937"/>
                    <a:pt x="98683" y="7937"/>
                  </a:cubicBezTo>
                  <a:lnTo>
                    <a:pt x="122976" y="7937"/>
                  </a:lnTo>
                  <a:cubicBezTo>
                    <a:pt x="143979" y="7937"/>
                    <a:pt x="157391" y="14769"/>
                    <a:pt x="157391" y="32230"/>
                  </a:cubicBezTo>
                  <a:cubicBezTo>
                    <a:pt x="157391" y="42099"/>
                    <a:pt x="152330" y="63861"/>
                    <a:pt x="142461" y="72971"/>
                  </a:cubicBezTo>
                  <a:cubicBezTo>
                    <a:pt x="129808" y="84358"/>
                    <a:pt x="114625" y="86383"/>
                    <a:pt x="103491" y="86383"/>
                  </a:cubicBezTo>
                  <a:lnTo>
                    <a:pt x="67811" y="86383"/>
                  </a:lnTo>
                  <a:lnTo>
                    <a:pt x="85018" y="17553"/>
                  </a:lnTo>
                  <a:close/>
                </a:path>
              </a:pathLst>
            </a:custGeom>
            <a:solidFill>
              <a:srgbClr val="000000"/>
            </a:solidFill>
            <a:ln w="25368"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C7FFD4E3-8470-FB36-AEE8-865B5F4A3C67}"/>
                </a:ext>
              </a:extLst>
            </p:cNvPr>
            <p:cNvSpPr/>
            <p:nvPr>
              <p:custDataLst>
                <p:tags r:id="rId29"/>
              </p:custDataLst>
            </p:nvPr>
          </p:nvSpPr>
          <p:spPr>
            <a:xfrm>
              <a:off x="9013727" y="4689811"/>
              <a:ext cx="58707" cy="253051"/>
            </a:xfrm>
            <a:custGeom>
              <a:avLst/>
              <a:gdLst>
                <a:gd name="connsiteX0" fmla="*/ 58962 w 58707"/>
                <a:gd name="connsiteY0" fmla="*/ 250613 h 253051"/>
                <a:gd name="connsiteX1" fmla="*/ 54660 w 58707"/>
                <a:gd name="connsiteY1" fmla="*/ 245046 h 253051"/>
                <a:gd name="connsiteX2" fmla="*/ 14931 w 58707"/>
                <a:gd name="connsiteY2" fmla="*/ 126618 h 253051"/>
                <a:gd name="connsiteX3" fmla="*/ 55672 w 58707"/>
                <a:gd name="connsiteY3" fmla="*/ 6924 h 253051"/>
                <a:gd name="connsiteX4" fmla="*/ 58962 w 58707"/>
                <a:gd name="connsiteY4" fmla="*/ 2623 h 253051"/>
                <a:gd name="connsiteX5" fmla="*/ 56431 w 58707"/>
                <a:gd name="connsiteY5" fmla="*/ 92 h 253051"/>
                <a:gd name="connsiteX6" fmla="*/ 16196 w 58707"/>
                <a:gd name="connsiteY6" fmla="*/ 49437 h 253051"/>
                <a:gd name="connsiteX7" fmla="*/ 254 w 58707"/>
                <a:gd name="connsiteY7" fmla="*/ 126618 h 253051"/>
                <a:gd name="connsiteX8" fmla="*/ 16955 w 58707"/>
                <a:gd name="connsiteY8" fmla="*/ 205570 h 253051"/>
                <a:gd name="connsiteX9" fmla="*/ 56431 w 58707"/>
                <a:gd name="connsiteY9" fmla="*/ 253143 h 253051"/>
                <a:gd name="connsiteX10" fmla="*/ 58962 w 58707"/>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2" y="250613"/>
                  </a:moveTo>
                  <a:cubicBezTo>
                    <a:pt x="58962" y="249854"/>
                    <a:pt x="58962" y="249347"/>
                    <a:pt x="54660" y="245046"/>
                  </a:cubicBezTo>
                  <a:cubicBezTo>
                    <a:pt x="23028" y="213161"/>
                    <a:pt x="14931" y="165334"/>
                    <a:pt x="14931" y="126618"/>
                  </a:cubicBezTo>
                  <a:cubicBezTo>
                    <a:pt x="14931" y="82587"/>
                    <a:pt x="24547" y="38556"/>
                    <a:pt x="55672" y="6924"/>
                  </a:cubicBezTo>
                  <a:cubicBezTo>
                    <a:pt x="58962" y="3888"/>
                    <a:pt x="58962" y="3382"/>
                    <a:pt x="58962" y="2623"/>
                  </a:cubicBezTo>
                  <a:cubicBezTo>
                    <a:pt x="58962" y="851"/>
                    <a:pt x="57950" y="92"/>
                    <a:pt x="56431" y="92"/>
                  </a:cubicBezTo>
                  <a:cubicBezTo>
                    <a:pt x="53901" y="92"/>
                    <a:pt x="31126" y="17300"/>
                    <a:pt x="16196" y="49437"/>
                  </a:cubicBezTo>
                  <a:cubicBezTo>
                    <a:pt x="3291" y="77273"/>
                    <a:pt x="254" y="105361"/>
                    <a:pt x="254" y="126618"/>
                  </a:cubicBezTo>
                  <a:cubicBezTo>
                    <a:pt x="254" y="146356"/>
                    <a:pt x="3037" y="176975"/>
                    <a:pt x="16955" y="205570"/>
                  </a:cubicBezTo>
                  <a:cubicBezTo>
                    <a:pt x="32138" y="236695"/>
                    <a:pt x="53901" y="253143"/>
                    <a:pt x="56431" y="253143"/>
                  </a:cubicBezTo>
                  <a:cubicBezTo>
                    <a:pt x="57950" y="253143"/>
                    <a:pt x="58962" y="252384"/>
                    <a:pt x="58962" y="250613"/>
                  </a:cubicBezTo>
                  <a:close/>
                </a:path>
              </a:pathLst>
            </a:custGeom>
            <a:solidFill>
              <a:srgbClr val="000000"/>
            </a:solidFill>
            <a:ln w="25368"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FCF0AB09-6EA6-F328-010F-F14252370B8B}"/>
                </a:ext>
              </a:extLst>
            </p:cNvPr>
            <p:cNvSpPr/>
            <p:nvPr>
              <p:custDataLst>
                <p:tags r:id="rId30"/>
              </p:custDataLst>
            </p:nvPr>
          </p:nvSpPr>
          <p:spPr>
            <a:xfrm>
              <a:off x="9094423" y="4767750"/>
              <a:ext cx="116656" cy="163724"/>
            </a:xfrm>
            <a:custGeom>
              <a:avLst/>
              <a:gdLst>
                <a:gd name="connsiteX0" fmla="*/ 115902 w 116656"/>
                <a:gd name="connsiteY0" fmla="*/ 15528 h 163724"/>
                <a:gd name="connsiteX1" fmla="*/ 116914 w 116656"/>
                <a:gd name="connsiteY1" fmla="*/ 9708 h 163724"/>
                <a:gd name="connsiteX2" fmla="*/ 109576 w 116656"/>
                <a:gd name="connsiteY2" fmla="*/ 2876 h 163724"/>
                <a:gd name="connsiteX3" fmla="*/ 100719 w 116656"/>
                <a:gd name="connsiteY3" fmla="*/ 8190 h 163724"/>
                <a:gd name="connsiteX4" fmla="*/ 97176 w 116656"/>
                <a:gd name="connsiteY4" fmla="*/ 21855 h 163724"/>
                <a:gd name="connsiteX5" fmla="*/ 92115 w 116656"/>
                <a:gd name="connsiteY5" fmla="*/ 42099 h 163724"/>
                <a:gd name="connsiteX6" fmla="*/ 80728 w 116656"/>
                <a:gd name="connsiteY6" fmla="*/ 87648 h 163724"/>
                <a:gd name="connsiteX7" fmla="*/ 52133 w 116656"/>
                <a:gd name="connsiteY7" fmla="*/ 109157 h 163724"/>
                <a:gd name="connsiteX8" fmla="*/ 36444 w 116656"/>
                <a:gd name="connsiteY8" fmla="*/ 88660 h 163724"/>
                <a:gd name="connsiteX9" fmla="*/ 49350 w 116656"/>
                <a:gd name="connsiteY9" fmla="*/ 39062 h 163724"/>
                <a:gd name="connsiteX10" fmla="*/ 54411 w 116656"/>
                <a:gd name="connsiteY10" fmla="*/ 20842 h 163724"/>
                <a:gd name="connsiteX11" fmla="*/ 33660 w 116656"/>
                <a:gd name="connsiteY11" fmla="*/ 92 h 163724"/>
                <a:gd name="connsiteX12" fmla="*/ 258 w 116656"/>
                <a:gd name="connsiteY12" fmla="*/ 39062 h 163724"/>
                <a:gd name="connsiteX13" fmla="*/ 3294 w 116656"/>
                <a:gd name="connsiteY13" fmla="*/ 41592 h 163724"/>
                <a:gd name="connsiteX14" fmla="*/ 7343 w 116656"/>
                <a:gd name="connsiteY14" fmla="*/ 37038 h 163724"/>
                <a:gd name="connsiteX15" fmla="*/ 32901 w 116656"/>
                <a:gd name="connsiteY15" fmla="*/ 5659 h 163724"/>
                <a:gd name="connsiteX16" fmla="*/ 39228 w 116656"/>
                <a:gd name="connsiteY16" fmla="*/ 13757 h 163724"/>
                <a:gd name="connsiteX17" fmla="*/ 34926 w 116656"/>
                <a:gd name="connsiteY17" fmla="*/ 31470 h 163724"/>
                <a:gd name="connsiteX18" fmla="*/ 20249 w 116656"/>
                <a:gd name="connsiteY18" fmla="*/ 84611 h 163724"/>
                <a:gd name="connsiteX19" fmla="*/ 51121 w 116656"/>
                <a:gd name="connsiteY19" fmla="*/ 114724 h 163724"/>
                <a:gd name="connsiteX20" fmla="*/ 76679 w 116656"/>
                <a:gd name="connsiteY20" fmla="*/ 103337 h 163724"/>
                <a:gd name="connsiteX21" fmla="*/ 60231 w 116656"/>
                <a:gd name="connsiteY21" fmla="*/ 142307 h 163724"/>
                <a:gd name="connsiteX22" fmla="*/ 32395 w 116656"/>
                <a:gd name="connsiteY22" fmla="*/ 158249 h 163724"/>
                <a:gd name="connsiteX23" fmla="*/ 13163 w 116656"/>
                <a:gd name="connsiteY23" fmla="*/ 147621 h 163724"/>
                <a:gd name="connsiteX24" fmla="*/ 24045 w 116656"/>
                <a:gd name="connsiteY24" fmla="*/ 144584 h 163724"/>
                <a:gd name="connsiteX25" fmla="*/ 29106 w 116656"/>
                <a:gd name="connsiteY25" fmla="*/ 134209 h 163724"/>
                <a:gd name="connsiteX26" fmla="*/ 19743 w 116656"/>
                <a:gd name="connsiteY26" fmla="*/ 125352 h 163724"/>
                <a:gd name="connsiteX27" fmla="*/ 5572 w 116656"/>
                <a:gd name="connsiteY27" fmla="*/ 141801 h 163724"/>
                <a:gd name="connsiteX28" fmla="*/ 32395 w 116656"/>
                <a:gd name="connsiteY28" fmla="*/ 163816 h 163724"/>
                <a:gd name="connsiteX29" fmla="*/ 91609 w 116656"/>
                <a:gd name="connsiteY29" fmla="*/ 112194 h 163724"/>
                <a:gd name="connsiteX30" fmla="*/ 115902 w 116656"/>
                <a:gd name="connsiteY30" fmla="*/ 15528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02" y="15528"/>
                  </a:moveTo>
                  <a:cubicBezTo>
                    <a:pt x="116914" y="11986"/>
                    <a:pt x="116914" y="11479"/>
                    <a:pt x="116914" y="9708"/>
                  </a:cubicBezTo>
                  <a:cubicBezTo>
                    <a:pt x="116914" y="5153"/>
                    <a:pt x="113372" y="2876"/>
                    <a:pt x="109576" y="2876"/>
                  </a:cubicBezTo>
                  <a:cubicBezTo>
                    <a:pt x="107045" y="2876"/>
                    <a:pt x="102996" y="4394"/>
                    <a:pt x="100719" y="8190"/>
                  </a:cubicBezTo>
                  <a:cubicBezTo>
                    <a:pt x="100213" y="9455"/>
                    <a:pt x="98188" y="17300"/>
                    <a:pt x="97176" y="21855"/>
                  </a:cubicBezTo>
                  <a:cubicBezTo>
                    <a:pt x="95405" y="28434"/>
                    <a:pt x="93634" y="35266"/>
                    <a:pt x="92115" y="42099"/>
                  </a:cubicBezTo>
                  <a:lnTo>
                    <a:pt x="80728" y="87648"/>
                  </a:lnTo>
                  <a:cubicBezTo>
                    <a:pt x="79716" y="91444"/>
                    <a:pt x="68835" y="109157"/>
                    <a:pt x="52133" y="109157"/>
                  </a:cubicBezTo>
                  <a:cubicBezTo>
                    <a:pt x="39228" y="109157"/>
                    <a:pt x="36444" y="98023"/>
                    <a:pt x="36444" y="88660"/>
                  </a:cubicBezTo>
                  <a:cubicBezTo>
                    <a:pt x="36444" y="77020"/>
                    <a:pt x="40746" y="61330"/>
                    <a:pt x="49350" y="39062"/>
                  </a:cubicBezTo>
                  <a:cubicBezTo>
                    <a:pt x="53398" y="28687"/>
                    <a:pt x="54411" y="25903"/>
                    <a:pt x="54411" y="20842"/>
                  </a:cubicBezTo>
                  <a:cubicBezTo>
                    <a:pt x="54411" y="9455"/>
                    <a:pt x="46313" y="92"/>
                    <a:pt x="33660" y="92"/>
                  </a:cubicBezTo>
                  <a:cubicBezTo>
                    <a:pt x="9621" y="92"/>
                    <a:pt x="258" y="36785"/>
                    <a:pt x="258" y="39062"/>
                  </a:cubicBezTo>
                  <a:cubicBezTo>
                    <a:pt x="258" y="41592"/>
                    <a:pt x="2788" y="41592"/>
                    <a:pt x="3294" y="41592"/>
                  </a:cubicBezTo>
                  <a:cubicBezTo>
                    <a:pt x="5825" y="41592"/>
                    <a:pt x="6078" y="41086"/>
                    <a:pt x="7343" y="37038"/>
                  </a:cubicBezTo>
                  <a:cubicBezTo>
                    <a:pt x="14176" y="13251"/>
                    <a:pt x="24298" y="5659"/>
                    <a:pt x="32901" y="5659"/>
                  </a:cubicBezTo>
                  <a:cubicBezTo>
                    <a:pt x="34926" y="5659"/>
                    <a:pt x="39228" y="5659"/>
                    <a:pt x="39228" y="13757"/>
                  </a:cubicBezTo>
                  <a:cubicBezTo>
                    <a:pt x="39228" y="20083"/>
                    <a:pt x="36697" y="26662"/>
                    <a:pt x="34926" y="31470"/>
                  </a:cubicBezTo>
                  <a:cubicBezTo>
                    <a:pt x="24804" y="58294"/>
                    <a:pt x="20249" y="72718"/>
                    <a:pt x="20249" y="84611"/>
                  </a:cubicBezTo>
                  <a:cubicBezTo>
                    <a:pt x="20249" y="107133"/>
                    <a:pt x="36191" y="114724"/>
                    <a:pt x="51121" y="114724"/>
                  </a:cubicBezTo>
                  <a:cubicBezTo>
                    <a:pt x="60990" y="114724"/>
                    <a:pt x="69594" y="110422"/>
                    <a:pt x="76679" y="103337"/>
                  </a:cubicBezTo>
                  <a:cubicBezTo>
                    <a:pt x="73390" y="116496"/>
                    <a:pt x="70353" y="128895"/>
                    <a:pt x="60231" y="142307"/>
                  </a:cubicBezTo>
                  <a:cubicBezTo>
                    <a:pt x="53652" y="150911"/>
                    <a:pt x="44036" y="158249"/>
                    <a:pt x="32395" y="158249"/>
                  </a:cubicBezTo>
                  <a:cubicBezTo>
                    <a:pt x="28853" y="158249"/>
                    <a:pt x="17465" y="157490"/>
                    <a:pt x="13163" y="147621"/>
                  </a:cubicBezTo>
                  <a:cubicBezTo>
                    <a:pt x="17212" y="147621"/>
                    <a:pt x="20502" y="147621"/>
                    <a:pt x="24045" y="144584"/>
                  </a:cubicBezTo>
                  <a:cubicBezTo>
                    <a:pt x="26575" y="142307"/>
                    <a:pt x="29106" y="139017"/>
                    <a:pt x="29106" y="134209"/>
                  </a:cubicBezTo>
                  <a:cubicBezTo>
                    <a:pt x="29106" y="126365"/>
                    <a:pt x="22273" y="125352"/>
                    <a:pt x="19743" y="125352"/>
                  </a:cubicBezTo>
                  <a:cubicBezTo>
                    <a:pt x="13923" y="125352"/>
                    <a:pt x="5572" y="129401"/>
                    <a:pt x="5572" y="141801"/>
                  </a:cubicBezTo>
                  <a:cubicBezTo>
                    <a:pt x="5572" y="154453"/>
                    <a:pt x="16706" y="163816"/>
                    <a:pt x="32395" y="163816"/>
                  </a:cubicBezTo>
                  <a:cubicBezTo>
                    <a:pt x="58459" y="163816"/>
                    <a:pt x="84524" y="140789"/>
                    <a:pt x="91609" y="112194"/>
                  </a:cubicBezTo>
                  <a:lnTo>
                    <a:pt x="115902" y="15528"/>
                  </a:lnTo>
                  <a:close/>
                </a:path>
              </a:pathLst>
            </a:custGeom>
            <a:solidFill>
              <a:srgbClr val="000000"/>
            </a:solidFill>
            <a:ln w="25368"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57B39A8F-B0B5-F7BB-BED7-5455E0D7C7B8}"/>
                </a:ext>
              </a:extLst>
            </p:cNvPr>
            <p:cNvSpPr/>
            <p:nvPr>
              <p:custDataLst>
                <p:tags r:id="rId31"/>
              </p:custDataLst>
            </p:nvPr>
          </p:nvSpPr>
          <p:spPr>
            <a:xfrm>
              <a:off x="9231035" y="4652184"/>
              <a:ext cx="91047" cy="124703"/>
            </a:xfrm>
            <a:custGeom>
              <a:avLst/>
              <a:gdLst>
                <a:gd name="connsiteX0" fmla="*/ 90602 w 91047"/>
                <a:gd name="connsiteY0" fmla="*/ 5402 h 124703"/>
                <a:gd name="connsiteX1" fmla="*/ 91311 w 91047"/>
                <a:gd name="connsiteY1" fmla="*/ 2568 h 124703"/>
                <a:gd name="connsiteX2" fmla="*/ 88477 w 91047"/>
                <a:gd name="connsiteY2" fmla="*/ 88 h 124703"/>
                <a:gd name="connsiteX3" fmla="*/ 65803 w 91047"/>
                <a:gd name="connsiteY3" fmla="*/ 1859 h 124703"/>
                <a:gd name="connsiteX4" fmla="*/ 61906 w 91047"/>
                <a:gd name="connsiteY4" fmla="*/ 5933 h 124703"/>
                <a:gd name="connsiteX5" fmla="*/ 66512 w 91047"/>
                <a:gd name="connsiteY5" fmla="*/ 8413 h 124703"/>
                <a:gd name="connsiteX6" fmla="*/ 75014 w 91047"/>
                <a:gd name="connsiteY6" fmla="*/ 11070 h 124703"/>
                <a:gd name="connsiteX7" fmla="*/ 74306 w 91047"/>
                <a:gd name="connsiteY7" fmla="*/ 14967 h 124703"/>
                <a:gd name="connsiteX8" fmla="*/ 64209 w 91047"/>
                <a:gd name="connsiteY8" fmla="*/ 55354 h 124703"/>
                <a:gd name="connsiteX9" fmla="*/ 45964 w 91047"/>
                <a:gd name="connsiteY9" fmla="*/ 44903 h 124703"/>
                <a:gd name="connsiteX10" fmla="*/ 263 w 91047"/>
                <a:gd name="connsiteY10" fmla="*/ 95387 h 124703"/>
                <a:gd name="connsiteX11" fmla="*/ 27010 w 91047"/>
                <a:gd name="connsiteY11" fmla="*/ 124792 h 124703"/>
                <a:gd name="connsiteX12" fmla="*/ 52164 w 91047"/>
                <a:gd name="connsiteY12" fmla="*/ 112392 h 124703"/>
                <a:gd name="connsiteX13" fmla="*/ 70409 w 91047"/>
                <a:gd name="connsiteY13" fmla="*/ 124792 h 124703"/>
                <a:gd name="connsiteX14" fmla="*/ 84402 w 91047"/>
                <a:gd name="connsiteY14" fmla="*/ 115403 h 124703"/>
                <a:gd name="connsiteX15" fmla="*/ 90602 w 91047"/>
                <a:gd name="connsiteY15" fmla="*/ 97690 h 124703"/>
                <a:gd name="connsiteX16" fmla="*/ 87768 w 91047"/>
                <a:gd name="connsiteY16" fmla="*/ 95387 h 124703"/>
                <a:gd name="connsiteX17" fmla="*/ 83871 w 91047"/>
                <a:gd name="connsiteY17" fmla="*/ 100878 h 124703"/>
                <a:gd name="connsiteX18" fmla="*/ 70940 w 91047"/>
                <a:gd name="connsiteY18" fmla="*/ 119832 h 124703"/>
                <a:gd name="connsiteX19" fmla="*/ 65095 w 91047"/>
                <a:gd name="connsiteY19" fmla="*/ 111152 h 124703"/>
                <a:gd name="connsiteX20" fmla="*/ 65980 w 91047"/>
                <a:gd name="connsiteY20" fmla="*/ 103890 h 124703"/>
                <a:gd name="connsiteX21" fmla="*/ 90602 w 91047"/>
                <a:gd name="connsiteY21" fmla="*/ 5402 h 124703"/>
                <a:gd name="connsiteX22" fmla="*/ 52872 w 91047"/>
                <a:gd name="connsiteY22" fmla="*/ 100878 h 124703"/>
                <a:gd name="connsiteX23" fmla="*/ 43838 w 91047"/>
                <a:gd name="connsiteY23" fmla="*/ 112746 h 124703"/>
                <a:gd name="connsiteX24" fmla="*/ 27542 w 91047"/>
                <a:gd name="connsiteY24" fmla="*/ 119832 h 124703"/>
                <a:gd name="connsiteX25" fmla="*/ 14611 w 91047"/>
                <a:gd name="connsiteY25" fmla="*/ 102650 h 124703"/>
                <a:gd name="connsiteX26" fmla="*/ 23822 w 91047"/>
                <a:gd name="connsiteY26" fmla="*/ 66691 h 124703"/>
                <a:gd name="connsiteX27" fmla="*/ 45964 w 91047"/>
                <a:gd name="connsiteY27" fmla="*/ 49863 h 124703"/>
                <a:gd name="connsiteX28" fmla="*/ 61729 w 91047"/>
                <a:gd name="connsiteY28" fmla="*/ 65274 h 124703"/>
                <a:gd name="connsiteX29" fmla="*/ 61198 w 91047"/>
                <a:gd name="connsiteY29" fmla="*/ 67754 h 124703"/>
                <a:gd name="connsiteX30" fmla="*/ 52872 w 91047"/>
                <a:gd name="connsiteY30" fmla="*/ 1008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02" y="5402"/>
                  </a:moveTo>
                  <a:cubicBezTo>
                    <a:pt x="90779" y="5048"/>
                    <a:pt x="91311" y="2745"/>
                    <a:pt x="91311" y="2568"/>
                  </a:cubicBezTo>
                  <a:cubicBezTo>
                    <a:pt x="91311" y="1682"/>
                    <a:pt x="90602" y="88"/>
                    <a:pt x="88477" y="88"/>
                  </a:cubicBezTo>
                  <a:cubicBezTo>
                    <a:pt x="84934" y="88"/>
                    <a:pt x="70232" y="1505"/>
                    <a:pt x="65803" y="1859"/>
                  </a:cubicBezTo>
                  <a:cubicBezTo>
                    <a:pt x="64386" y="2037"/>
                    <a:pt x="61906" y="2214"/>
                    <a:pt x="61906" y="5933"/>
                  </a:cubicBezTo>
                  <a:cubicBezTo>
                    <a:pt x="61906" y="8413"/>
                    <a:pt x="64386" y="8413"/>
                    <a:pt x="66512" y="8413"/>
                  </a:cubicBezTo>
                  <a:cubicBezTo>
                    <a:pt x="75014" y="8413"/>
                    <a:pt x="75014" y="9653"/>
                    <a:pt x="75014" y="11070"/>
                  </a:cubicBezTo>
                  <a:cubicBezTo>
                    <a:pt x="75014" y="12310"/>
                    <a:pt x="74660" y="13373"/>
                    <a:pt x="74306" y="14967"/>
                  </a:cubicBezTo>
                  <a:lnTo>
                    <a:pt x="64209" y="55354"/>
                  </a:lnTo>
                  <a:cubicBezTo>
                    <a:pt x="60489" y="49509"/>
                    <a:pt x="54467" y="44903"/>
                    <a:pt x="45964" y="44903"/>
                  </a:cubicBezTo>
                  <a:cubicBezTo>
                    <a:pt x="23291" y="44903"/>
                    <a:pt x="263" y="69880"/>
                    <a:pt x="263" y="95387"/>
                  </a:cubicBezTo>
                  <a:cubicBezTo>
                    <a:pt x="263" y="112569"/>
                    <a:pt x="11777" y="124792"/>
                    <a:pt x="27010" y="124792"/>
                  </a:cubicBezTo>
                  <a:cubicBezTo>
                    <a:pt x="36576" y="124792"/>
                    <a:pt x="45078" y="119300"/>
                    <a:pt x="52164" y="112392"/>
                  </a:cubicBezTo>
                  <a:cubicBezTo>
                    <a:pt x="55529" y="123020"/>
                    <a:pt x="65803" y="124792"/>
                    <a:pt x="70409" y="124792"/>
                  </a:cubicBezTo>
                  <a:cubicBezTo>
                    <a:pt x="76786" y="124792"/>
                    <a:pt x="81214" y="120895"/>
                    <a:pt x="84402" y="115403"/>
                  </a:cubicBezTo>
                  <a:cubicBezTo>
                    <a:pt x="88299" y="108495"/>
                    <a:pt x="90602" y="98398"/>
                    <a:pt x="90602" y="97690"/>
                  </a:cubicBezTo>
                  <a:cubicBezTo>
                    <a:pt x="90602" y="95387"/>
                    <a:pt x="88299" y="95387"/>
                    <a:pt x="87768" y="95387"/>
                  </a:cubicBezTo>
                  <a:cubicBezTo>
                    <a:pt x="85288" y="95387"/>
                    <a:pt x="85111" y="96096"/>
                    <a:pt x="83871" y="100878"/>
                  </a:cubicBezTo>
                  <a:cubicBezTo>
                    <a:pt x="81745" y="109381"/>
                    <a:pt x="78380" y="119832"/>
                    <a:pt x="70940" y="119832"/>
                  </a:cubicBezTo>
                  <a:cubicBezTo>
                    <a:pt x="66335" y="119832"/>
                    <a:pt x="65095" y="115935"/>
                    <a:pt x="65095" y="111152"/>
                  </a:cubicBezTo>
                  <a:cubicBezTo>
                    <a:pt x="65095" y="107787"/>
                    <a:pt x="65449" y="106192"/>
                    <a:pt x="65980" y="103890"/>
                  </a:cubicBezTo>
                  <a:lnTo>
                    <a:pt x="90602" y="5402"/>
                  </a:lnTo>
                  <a:close/>
                  <a:moveTo>
                    <a:pt x="52872" y="100878"/>
                  </a:moveTo>
                  <a:cubicBezTo>
                    <a:pt x="51632" y="105838"/>
                    <a:pt x="47735" y="109381"/>
                    <a:pt x="43838" y="112746"/>
                  </a:cubicBezTo>
                  <a:cubicBezTo>
                    <a:pt x="42244" y="114163"/>
                    <a:pt x="35159" y="119832"/>
                    <a:pt x="27542" y="119832"/>
                  </a:cubicBezTo>
                  <a:cubicBezTo>
                    <a:pt x="20988" y="119832"/>
                    <a:pt x="14611" y="115226"/>
                    <a:pt x="14611" y="102650"/>
                  </a:cubicBezTo>
                  <a:cubicBezTo>
                    <a:pt x="14611" y="93261"/>
                    <a:pt x="19748" y="73776"/>
                    <a:pt x="23822" y="66691"/>
                  </a:cubicBezTo>
                  <a:cubicBezTo>
                    <a:pt x="31970" y="52520"/>
                    <a:pt x="41004" y="49863"/>
                    <a:pt x="45964" y="49863"/>
                  </a:cubicBezTo>
                  <a:cubicBezTo>
                    <a:pt x="58364" y="49863"/>
                    <a:pt x="61729" y="63325"/>
                    <a:pt x="61729" y="65274"/>
                  </a:cubicBezTo>
                  <a:cubicBezTo>
                    <a:pt x="61729" y="65983"/>
                    <a:pt x="61375" y="67222"/>
                    <a:pt x="61198" y="67754"/>
                  </a:cubicBezTo>
                  <a:lnTo>
                    <a:pt x="52872" y="100878"/>
                  </a:lnTo>
                  <a:close/>
                </a:path>
              </a:pathLst>
            </a:custGeom>
            <a:solidFill>
              <a:srgbClr val="000000"/>
            </a:solidFill>
            <a:ln w="25368"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17ED6561-7F76-005D-0021-79EB99A2CEB0}"/>
                </a:ext>
              </a:extLst>
            </p:cNvPr>
            <p:cNvSpPr/>
            <p:nvPr>
              <p:custDataLst>
                <p:tags r:id="rId32"/>
              </p:custDataLst>
            </p:nvPr>
          </p:nvSpPr>
          <p:spPr>
            <a:xfrm>
              <a:off x="9211150" y="4824716"/>
              <a:ext cx="77762" cy="153576"/>
            </a:xfrm>
            <a:custGeom>
              <a:avLst/>
              <a:gdLst>
                <a:gd name="connsiteX0" fmla="*/ 78025 w 77762"/>
                <a:gd name="connsiteY0" fmla="*/ 6826 h 153576"/>
                <a:gd name="connsiteX1" fmla="*/ 70940 w 77762"/>
                <a:gd name="connsiteY1" fmla="*/ 95 h 153576"/>
                <a:gd name="connsiteX2" fmla="*/ 61020 w 77762"/>
                <a:gd name="connsiteY2" fmla="*/ 9837 h 153576"/>
                <a:gd name="connsiteX3" fmla="*/ 68106 w 77762"/>
                <a:gd name="connsiteY3" fmla="*/ 16568 h 153576"/>
                <a:gd name="connsiteX4" fmla="*/ 78025 w 77762"/>
                <a:gd name="connsiteY4" fmla="*/ 6826 h 153576"/>
                <a:gd name="connsiteX5" fmla="*/ 40472 w 77762"/>
                <a:gd name="connsiteY5" fmla="*/ 126215 h 153576"/>
                <a:gd name="connsiteX6" fmla="*/ 17622 w 77762"/>
                <a:gd name="connsiteY6" fmla="*/ 148711 h 153576"/>
                <a:gd name="connsiteX7" fmla="*/ 11245 w 77762"/>
                <a:gd name="connsiteY7" fmla="*/ 147649 h 153576"/>
                <a:gd name="connsiteX8" fmla="*/ 17268 w 77762"/>
                <a:gd name="connsiteY8" fmla="*/ 138615 h 153576"/>
                <a:gd name="connsiteX9" fmla="*/ 10359 w 77762"/>
                <a:gd name="connsiteY9" fmla="*/ 132061 h 153576"/>
                <a:gd name="connsiteX10" fmla="*/ 263 w 77762"/>
                <a:gd name="connsiteY10" fmla="*/ 142512 h 153576"/>
                <a:gd name="connsiteX11" fmla="*/ 17799 w 77762"/>
                <a:gd name="connsiteY11" fmla="*/ 153671 h 153576"/>
                <a:gd name="connsiteX12" fmla="*/ 54643 w 77762"/>
                <a:gd name="connsiteY12" fmla="*/ 125684 h 153576"/>
                <a:gd name="connsiteX13" fmla="*/ 70586 w 77762"/>
                <a:gd name="connsiteY13" fmla="*/ 62269 h 153576"/>
                <a:gd name="connsiteX14" fmla="*/ 71471 w 77762"/>
                <a:gd name="connsiteY14" fmla="*/ 56069 h 153576"/>
                <a:gd name="connsiteX15" fmla="*/ 52518 w 77762"/>
                <a:gd name="connsiteY15" fmla="*/ 39419 h 153576"/>
                <a:gd name="connsiteX16" fmla="*/ 21519 w 77762"/>
                <a:gd name="connsiteY16" fmla="*/ 66520 h 153576"/>
                <a:gd name="connsiteX17" fmla="*/ 24530 w 77762"/>
                <a:gd name="connsiteY17" fmla="*/ 68823 h 153576"/>
                <a:gd name="connsiteX18" fmla="*/ 28073 w 77762"/>
                <a:gd name="connsiteY18" fmla="*/ 65635 h 153576"/>
                <a:gd name="connsiteX19" fmla="*/ 51986 w 77762"/>
                <a:gd name="connsiteY19" fmla="*/ 44379 h 153576"/>
                <a:gd name="connsiteX20" fmla="*/ 58009 w 77762"/>
                <a:gd name="connsiteY20" fmla="*/ 53058 h 153576"/>
                <a:gd name="connsiteX21" fmla="*/ 57477 w 77762"/>
                <a:gd name="connsiteY21" fmla="*/ 58372 h 153576"/>
                <a:gd name="connsiteX22" fmla="*/ 40472 w 77762"/>
                <a:gd name="connsiteY22" fmla="*/ 12621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25" y="6826"/>
                  </a:moveTo>
                  <a:cubicBezTo>
                    <a:pt x="78025" y="3814"/>
                    <a:pt x="75722" y="95"/>
                    <a:pt x="70940" y="95"/>
                  </a:cubicBezTo>
                  <a:cubicBezTo>
                    <a:pt x="65803" y="95"/>
                    <a:pt x="61020" y="5054"/>
                    <a:pt x="61020" y="9837"/>
                  </a:cubicBezTo>
                  <a:cubicBezTo>
                    <a:pt x="61020" y="12671"/>
                    <a:pt x="63146" y="16568"/>
                    <a:pt x="68106" y="16568"/>
                  </a:cubicBezTo>
                  <a:cubicBezTo>
                    <a:pt x="72888" y="16568"/>
                    <a:pt x="78025" y="11963"/>
                    <a:pt x="78025" y="6826"/>
                  </a:cubicBezTo>
                  <a:close/>
                  <a:moveTo>
                    <a:pt x="40472" y="126215"/>
                  </a:moveTo>
                  <a:cubicBezTo>
                    <a:pt x="37461" y="138438"/>
                    <a:pt x="28073" y="148711"/>
                    <a:pt x="17622" y="148711"/>
                  </a:cubicBezTo>
                  <a:cubicBezTo>
                    <a:pt x="15319" y="148711"/>
                    <a:pt x="13194" y="148357"/>
                    <a:pt x="11245" y="147649"/>
                  </a:cubicBezTo>
                  <a:cubicBezTo>
                    <a:pt x="15851" y="145523"/>
                    <a:pt x="17268" y="141272"/>
                    <a:pt x="17268" y="138615"/>
                  </a:cubicBezTo>
                  <a:cubicBezTo>
                    <a:pt x="17268" y="134363"/>
                    <a:pt x="13902" y="132061"/>
                    <a:pt x="10359" y="132061"/>
                  </a:cubicBezTo>
                  <a:cubicBezTo>
                    <a:pt x="4868" y="132061"/>
                    <a:pt x="263" y="136843"/>
                    <a:pt x="263" y="142512"/>
                  </a:cubicBezTo>
                  <a:cubicBezTo>
                    <a:pt x="263" y="149243"/>
                    <a:pt x="7171" y="153671"/>
                    <a:pt x="17799" y="153671"/>
                  </a:cubicBezTo>
                  <a:cubicBezTo>
                    <a:pt x="28427" y="153671"/>
                    <a:pt x="49152" y="147294"/>
                    <a:pt x="54643" y="125684"/>
                  </a:cubicBezTo>
                  <a:lnTo>
                    <a:pt x="70586" y="62269"/>
                  </a:lnTo>
                  <a:cubicBezTo>
                    <a:pt x="71117" y="60321"/>
                    <a:pt x="71471" y="58726"/>
                    <a:pt x="71471" y="56069"/>
                  </a:cubicBezTo>
                  <a:cubicBezTo>
                    <a:pt x="71471" y="46327"/>
                    <a:pt x="63146" y="39419"/>
                    <a:pt x="52518" y="39419"/>
                  </a:cubicBezTo>
                  <a:cubicBezTo>
                    <a:pt x="32856" y="39419"/>
                    <a:pt x="21519" y="64041"/>
                    <a:pt x="21519" y="66520"/>
                  </a:cubicBezTo>
                  <a:cubicBezTo>
                    <a:pt x="21519" y="68823"/>
                    <a:pt x="23999" y="68823"/>
                    <a:pt x="24530" y="68823"/>
                  </a:cubicBezTo>
                  <a:cubicBezTo>
                    <a:pt x="26656" y="68823"/>
                    <a:pt x="26833" y="68292"/>
                    <a:pt x="28073" y="65635"/>
                  </a:cubicBezTo>
                  <a:cubicBezTo>
                    <a:pt x="32501" y="55361"/>
                    <a:pt x="41712" y="44379"/>
                    <a:pt x="51986" y="44379"/>
                  </a:cubicBezTo>
                  <a:cubicBezTo>
                    <a:pt x="56415" y="44379"/>
                    <a:pt x="58009" y="47390"/>
                    <a:pt x="58009" y="53058"/>
                  </a:cubicBezTo>
                  <a:cubicBezTo>
                    <a:pt x="58009" y="55007"/>
                    <a:pt x="57655" y="57487"/>
                    <a:pt x="57477" y="58372"/>
                  </a:cubicBezTo>
                  <a:lnTo>
                    <a:pt x="40472" y="126215"/>
                  </a:lnTo>
                  <a:close/>
                </a:path>
              </a:pathLst>
            </a:custGeom>
            <a:solidFill>
              <a:srgbClr val="000000"/>
            </a:solidFill>
            <a:ln w="25368"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6F5FB20C-3731-A1B4-9323-95E475E5468B}"/>
                </a:ext>
              </a:extLst>
            </p:cNvPr>
            <p:cNvSpPr/>
            <p:nvPr>
              <p:custDataLst>
                <p:tags r:id="rId33"/>
              </p:custDataLst>
            </p:nvPr>
          </p:nvSpPr>
          <p:spPr>
            <a:xfrm>
              <a:off x="9422685" y="4786729"/>
              <a:ext cx="168278" cy="59213"/>
            </a:xfrm>
            <a:custGeom>
              <a:avLst/>
              <a:gdLst>
                <a:gd name="connsiteX0" fmla="*/ 159946 w 168278"/>
                <a:gd name="connsiteY0" fmla="*/ 10214 h 59213"/>
                <a:gd name="connsiteX1" fmla="*/ 168549 w 168278"/>
                <a:gd name="connsiteY1" fmla="*/ 5153 h 59213"/>
                <a:gd name="connsiteX2" fmla="*/ 160199 w 168278"/>
                <a:gd name="connsiteY2" fmla="*/ 92 h 59213"/>
                <a:gd name="connsiteX3" fmla="*/ 8621 w 168278"/>
                <a:gd name="connsiteY3" fmla="*/ 92 h 59213"/>
                <a:gd name="connsiteX4" fmla="*/ 270 w 168278"/>
                <a:gd name="connsiteY4" fmla="*/ 5153 h 59213"/>
                <a:gd name="connsiteX5" fmla="*/ 8874 w 168278"/>
                <a:gd name="connsiteY5" fmla="*/ 10214 h 59213"/>
                <a:gd name="connsiteX6" fmla="*/ 159946 w 168278"/>
                <a:gd name="connsiteY6" fmla="*/ 10214 h 59213"/>
                <a:gd name="connsiteX7" fmla="*/ 160199 w 168278"/>
                <a:gd name="connsiteY7" fmla="*/ 59306 h 59213"/>
                <a:gd name="connsiteX8" fmla="*/ 168549 w 168278"/>
                <a:gd name="connsiteY8" fmla="*/ 54245 h 59213"/>
                <a:gd name="connsiteX9" fmla="*/ 159946 w 168278"/>
                <a:gd name="connsiteY9" fmla="*/ 49184 h 59213"/>
                <a:gd name="connsiteX10" fmla="*/ 8874 w 168278"/>
                <a:gd name="connsiteY10" fmla="*/ 49184 h 59213"/>
                <a:gd name="connsiteX11" fmla="*/ 270 w 168278"/>
                <a:gd name="connsiteY11" fmla="*/ 54245 h 59213"/>
                <a:gd name="connsiteX12" fmla="*/ 8621 w 168278"/>
                <a:gd name="connsiteY12" fmla="*/ 59306 h 59213"/>
                <a:gd name="connsiteX13" fmla="*/ 160199 w 168278"/>
                <a:gd name="connsiteY13" fmla="*/ 5930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46" y="10214"/>
                  </a:moveTo>
                  <a:cubicBezTo>
                    <a:pt x="163741" y="10214"/>
                    <a:pt x="168549" y="10214"/>
                    <a:pt x="168549" y="5153"/>
                  </a:cubicBezTo>
                  <a:cubicBezTo>
                    <a:pt x="168549" y="92"/>
                    <a:pt x="163741" y="92"/>
                    <a:pt x="160199" y="92"/>
                  </a:cubicBezTo>
                  <a:lnTo>
                    <a:pt x="8621" y="92"/>
                  </a:lnTo>
                  <a:cubicBezTo>
                    <a:pt x="5078" y="92"/>
                    <a:pt x="270" y="92"/>
                    <a:pt x="270" y="5153"/>
                  </a:cubicBezTo>
                  <a:cubicBezTo>
                    <a:pt x="270" y="10214"/>
                    <a:pt x="5078" y="10214"/>
                    <a:pt x="8874" y="10214"/>
                  </a:cubicBezTo>
                  <a:lnTo>
                    <a:pt x="159946" y="10214"/>
                  </a:lnTo>
                  <a:close/>
                  <a:moveTo>
                    <a:pt x="160199" y="59306"/>
                  </a:moveTo>
                  <a:cubicBezTo>
                    <a:pt x="163741" y="59306"/>
                    <a:pt x="168549" y="59306"/>
                    <a:pt x="168549" y="54245"/>
                  </a:cubicBezTo>
                  <a:cubicBezTo>
                    <a:pt x="168549" y="49184"/>
                    <a:pt x="163741" y="49184"/>
                    <a:pt x="159946" y="49184"/>
                  </a:cubicBezTo>
                  <a:lnTo>
                    <a:pt x="8874" y="49184"/>
                  </a:lnTo>
                  <a:cubicBezTo>
                    <a:pt x="5078" y="49184"/>
                    <a:pt x="270" y="49184"/>
                    <a:pt x="270" y="54245"/>
                  </a:cubicBezTo>
                  <a:cubicBezTo>
                    <a:pt x="270" y="59306"/>
                    <a:pt x="5078" y="59306"/>
                    <a:pt x="8621" y="59306"/>
                  </a:cubicBezTo>
                  <a:lnTo>
                    <a:pt x="160199" y="59306"/>
                  </a:lnTo>
                  <a:close/>
                </a:path>
              </a:pathLst>
            </a:custGeom>
            <a:solidFill>
              <a:srgbClr val="000000"/>
            </a:solidFill>
            <a:ln w="25368"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B94FDF7B-5D1A-7E76-9DBC-83DE0F8EA662}"/>
                </a:ext>
              </a:extLst>
            </p:cNvPr>
            <p:cNvSpPr/>
            <p:nvPr>
              <p:custDataLst>
                <p:tags r:id="rId34"/>
              </p:custDataLst>
            </p:nvPr>
          </p:nvSpPr>
          <p:spPr>
            <a:xfrm>
              <a:off x="9698144" y="4711067"/>
              <a:ext cx="83506" cy="168531"/>
            </a:xfrm>
            <a:custGeom>
              <a:avLst/>
              <a:gdLst>
                <a:gd name="connsiteX0" fmla="*/ 52156 w 83506"/>
                <a:gd name="connsiteY0" fmla="*/ 6671 h 168531"/>
                <a:gd name="connsiteX1" fmla="*/ 46336 w 83506"/>
                <a:gd name="connsiteY1" fmla="*/ 92 h 168531"/>
                <a:gd name="connsiteX2" fmla="*/ 281 w 83506"/>
                <a:gd name="connsiteY2" fmla="*/ 16287 h 168531"/>
                <a:gd name="connsiteX3" fmla="*/ 281 w 83506"/>
                <a:gd name="connsiteY3" fmla="*/ 24132 h 168531"/>
                <a:gd name="connsiteX4" fmla="*/ 33431 w 83506"/>
                <a:gd name="connsiteY4" fmla="*/ 17553 h 168531"/>
                <a:gd name="connsiteX5" fmla="*/ 33431 w 83506"/>
                <a:gd name="connsiteY5" fmla="*/ 148633 h 168531"/>
                <a:gd name="connsiteX6" fmla="*/ 9897 w 83506"/>
                <a:gd name="connsiteY6" fmla="*/ 160780 h 168531"/>
                <a:gd name="connsiteX7" fmla="*/ 1799 w 83506"/>
                <a:gd name="connsiteY7" fmla="*/ 160780 h 168531"/>
                <a:gd name="connsiteX8" fmla="*/ 1799 w 83506"/>
                <a:gd name="connsiteY8" fmla="*/ 168624 h 168531"/>
                <a:gd name="connsiteX9" fmla="*/ 42794 w 83506"/>
                <a:gd name="connsiteY9" fmla="*/ 167865 h 168531"/>
                <a:gd name="connsiteX10" fmla="*/ 83788 w 83506"/>
                <a:gd name="connsiteY10" fmla="*/ 168624 h 168531"/>
                <a:gd name="connsiteX11" fmla="*/ 83788 w 83506"/>
                <a:gd name="connsiteY11" fmla="*/ 160780 h 168531"/>
                <a:gd name="connsiteX12" fmla="*/ 75690 w 83506"/>
                <a:gd name="connsiteY12" fmla="*/ 160780 h 168531"/>
                <a:gd name="connsiteX13" fmla="*/ 52156 w 83506"/>
                <a:gd name="connsiteY13" fmla="*/ 148633 h 168531"/>
                <a:gd name="connsiteX14" fmla="*/ 52156 w 83506"/>
                <a:gd name="connsiteY14" fmla="*/ 667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56" y="6671"/>
                  </a:moveTo>
                  <a:cubicBezTo>
                    <a:pt x="52156" y="598"/>
                    <a:pt x="52156" y="92"/>
                    <a:pt x="46336" y="92"/>
                  </a:cubicBezTo>
                  <a:cubicBezTo>
                    <a:pt x="30647" y="16287"/>
                    <a:pt x="8379" y="16287"/>
                    <a:pt x="281" y="16287"/>
                  </a:cubicBezTo>
                  <a:lnTo>
                    <a:pt x="281" y="24132"/>
                  </a:lnTo>
                  <a:cubicBezTo>
                    <a:pt x="5342" y="24132"/>
                    <a:pt x="20272" y="24132"/>
                    <a:pt x="33431" y="17553"/>
                  </a:cubicBezTo>
                  <a:lnTo>
                    <a:pt x="33431" y="148633"/>
                  </a:lnTo>
                  <a:cubicBezTo>
                    <a:pt x="33431" y="157743"/>
                    <a:pt x="32671" y="160780"/>
                    <a:pt x="9897" y="160780"/>
                  </a:cubicBezTo>
                  <a:lnTo>
                    <a:pt x="1799" y="160780"/>
                  </a:lnTo>
                  <a:lnTo>
                    <a:pt x="1799" y="168624"/>
                  </a:lnTo>
                  <a:cubicBezTo>
                    <a:pt x="10656" y="167865"/>
                    <a:pt x="32671" y="167865"/>
                    <a:pt x="42794" y="167865"/>
                  </a:cubicBezTo>
                  <a:cubicBezTo>
                    <a:pt x="52916" y="167865"/>
                    <a:pt x="74931" y="167865"/>
                    <a:pt x="83788" y="168624"/>
                  </a:cubicBezTo>
                  <a:lnTo>
                    <a:pt x="83788" y="160780"/>
                  </a:lnTo>
                  <a:lnTo>
                    <a:pt x="75690" y="160780"/>
                  </a:lnTo>
                  <a:cubicBezTo>
                    <a:pt x="52916" y="160780"/>
                    <a:pt x="52156" y="157996"/>
                    <a:pt x="52156" y="148633"/>
                  </a:cubicBezTo>
                  <a:lnTo>
                    <a:pt x="52156" y="6671"/>
                  </a:lnTo>
                  <a:close/>
                </a:path>
              </a:pathLst>
            </a:custGeom>
            <a:solidFill>
              <a:srgbClr val="000000"/>
            </a:solidFill>
            <a:ln w="25368"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0BC09502-A112-3530-D772-89FB04E3CA02}"/>
                </a:ext>
              </a:extLst>
            </p:cNvPr>
            <p:cNvSpPr/>
            <p:nvPr>
              <p:custDataLst>
                <p:tags r:id="rId35"/>
              </p:custDataLst>
            </p:nvPr>
          </p:nvSpPr>
          <p:spPr>
            <a:xfrm>
              <a:off x="9832262" y="4689811"/>
              <a:ext cx="10122" cy="253051"/>
            </a:xfrm>
            <a:custGeom>
              <a:avLst/>
              <a:gdLst>
                <a:gd name="connsiteX0" fmla="*/ 10408 w 10122"/>
                <a:gd name="connsiteY0" fmla="*/ 9202 h 253051"/>
                <a:gd name="connsiteX1" fmla="*/ 5347 w 10122"/>
                <a:gd name="connsiteY1" fmla="*/ 92 h 253051"/>
                <a:gd name="connsiteX2" fmla="*/ 286 w 10122"/>
                <a:gd name="connsiteY2" fmla="*/ 9202 h 253051"/>
                <a:gd name="connsiteX3" fmla="*/ 286 w 10122"/>
                <a:gd name="connsiteY3" fmla="*/ 244033 h 253051"/>
                <a:gd name="connsiteX4" fmla="*/ 5347 w 10122"/>
                <a:gd name="connsiteY4" fmla="*/ 253143 h 253051"/>
                <a:gd name="connsiteX5" fmla="*/ 10408 w 10122"/>
                <a:gd name="connsiteY5" fmla="*/ 244033 h 253051"/>
                <a:gd name="connsiteX6" fmla="*/ 10408 w 10122"/>
                <a:gd name="connsiteY6" fmla="*/ 920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8" y="9202"/>
                  </a:moveTo>
                  <a:cubicBezTo>
                    <a:pt x="10408" y="4647"/>
                    <a:pt x="10408" y="92"/>
                    <a:pt x="5347" y="92"/>
                  </a:cubicBezTo>
                  <a:cubicBezTo>
                    <a:pt x="286" y="92"/>
                    <a:pt x="286" y="4647"/>
                    <a:pt x="286" y="9202"/>
                  </a:cubicBezTo>
                  <a:lnTo>
                    <a:pt x="286" y="244033"/>
                  </a:lnTo>
                  <a:cubicBezTo>
                    <a:pt x="286" y="248588"/>
                    <a:pt x="286" y="253143"/>
                    <a:pt x="5347" y="253143"/>
                  </a:cubicBezTo>
                  <a:cubicBezTo>
                    <a:pt x="10408" y="253143"/>
                    <a:pt x="10408" y="248588"/>
                    <a:pt x="10408" y="244033"/>
                  </a:cubicBezTo>
                  <a:lnTo>
                    <a:pt x="10408" y="9202"/>
                  </a:lnTo>
                  <a:close/>
                </a:path>
              </a:pathLst>
            </a:custGeom>
            <a:solidFill>
              <a:srgbClr val="000000"/>
            </a:solidFill>
            <a:ln w="25368"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6FB074D5-1725-E7AF-817D-DA1830FBFFC4}"/>
                </a:ext>
              </a:extLst>
            </p:cNvPr>
            <p:cNvSpPr/>
            <p:nvPr>
              <p:custDataLst>
                <p:tags r:id="rId36"/>
              </p:custDataLst>
            </p:nvPr>
          </p:nvSpPr>
          <p:spPr>
            <a:xfrm>
              <a:off x="9885093" y="4703982"/>
              <a:ext cx="147781" cy="177641"/>
            </a:xfrm>
            <a:custGeom>
              <a:avLst/>
              <a:gdLst>
                <a:gd name="connsiteX0" fmla="*/ 67600 w 147781"/>
                <a:gd name="connsiteY0" fmla="*/ 8949 h 177641"/>
                <a:gd name="connsiteX1" fmla="*/ 68612 w 147781"/>
                <a:gd name="connsiteY1" fmla="*/ 4647 h 177641"/>
                <a:gd name="connsiteX2" fmla="*/ 63045 w 147781"/>
                <a:gd name="connsiteY2" fmla="*/ 92 h 177641"/>
                <a:gd name="connsiteX3" fmla="*/ 61274 w 147781"/>
                <a:gd name="connsiteY3" fmla="*/ 345 h 177641"/>
                <a:gd name="connsiteX4" fmla="*/ 28630 w 147781"/>
                <a:gd name="connsiteY4" fmla="*/ 1863 h 177641"/>
                <a:gd name="connsiteX5" fmla="*/ 20533 w 147781"/>
                <a:gd name="connsiteY5" fmla="*/ 9455 h 177641"/>
                <a:gd name="connsiteX6" fmla="*/ 27112 w 147781"/>
                <a:gd name="connsiteY6" fmla="*/ 14010 h 177641"/>
                <a:gd name="connsiteX7" fmla="*/ 37740 w 147781"/>
                <a:gd name="connsiteY7" fmla="*/ 14516 h 177641"/>
                <a:gd name="connsiteX8" fmla="*/ 1301 w 147781"/>
                <a:gd name="connsiteY8" fmla="*/ 160526 h 177641"/>
                <a:gd name="connsiteX9" fmla="*/ 289 w 147781"/>
                <a:gd name="connsiteY9" fmla="*/ 166347 h 177641"/>
                <a:gd name="connsiteX10" fmla="*/ 12435 w 147781"/>
                <a:gd name="connsiteY10" fmla="*/ 177734 h 177641"/>
                <a:gd name="connsiteX11" fmla="*/ 28883 w 147781"/>
                <a:gd name="connsiteY11" fmla="*/ 163563 h 177641"/>
                <a:gd name="connsiteX12" fmla="*/ 44067 w 147781"/>
                <a:gd name="connsiteY12" fmla="*/ 103590 h 177641"/>
                <a:gd name="connsiteX13" fmla="*/ 49128 w 147781"/>
                <a:gd name="connsiteY13" fmla="*/ 93215 h 177641"/>
                <a:gd name="connsiteX14" fmla="*/ 86832 w 147781"/>
                <a:gd name="connsiteY14" fmla="*/ 70440 h 177641"/>
                <a:gd name="connsiteX15" fmla="*/ 99485 w 147781"/>
                <a:gd name="connsiteY15" fmla="*/ 85370 h 177641"/>
                <a:gd name="connsiteX16" fmla="*/ 83542 w 147781"/>
                <a:gd name="connsiteY16" fmla="*/ 142054 h 177641"/>
                <a:gd name="connsiteX17" fmla="*/ 80000 w 147781"/>
                <a:gd name="connsiteY17" fmla="*/ 154959 h 177641"/>
                <a:gd name="connsiteX18" fmla="*/ 108595 w 147781"/>
                <a:gd name="connsiteY18" fmla="*/ 177734 h 177641"/>
                <a:gd name="connsiteX19" fmla="*/ 148071 w 147781"/>
                <a:gd name="connsiteY19" fmla="*/ 138258 h 177641"/>
                <a:gd name="connsiteX20" fmla="*/ 141997 w 147781"/>
                <a:gd name="connsiteY20" fmla="*/ 134715 h 177641"/>
                <a:gd name="connsiteX21" fmla="*/ 136177 w 147781"/>
                <a:gd name="connsiteY21" fmla="*/ 138005 h 177641"/>
                <a:gd name="connsiteX22" fmla="*/ 110113 w 147781"/>
                <a:gd name="connsiteY22" fmla="*/ 168624 h 177641"/>
                <a:gd name="connsiteX23" fmla="*/ 105811 w 147781"/>
                <a:gd name="connsiteY23" fmla="*/ 163310 h 177641"/>
                <a:gd name="connsiteX24" fmla="*/ 110113 w 147781"/>
                <a:gd name="connsiteY24" fmla="*/ 146862 h 177641"/>
                <a:gd name="connsiteX25" fmla="*/ 126561 w 147781"/>
                <a:gd name="connsiteY25" fmla="*/ 90684 h 177641"/>
                <a:gd name="connsiteX26" fmla="*/ 88857 w 147781"/>
                <a:gd name="connsiteY26" fmla="*/ 61330 h 177641"/>
                <a:gd name="connsiteX27" fmla="*/ 50646 w 147781"/>
                <a:gd name="connsiteY27" fmla="*/ 77020 h 177641"/>
                <a:gd name="connsiteX28" fmla="*/ 67600 w 147781"/>
                <a:gd name="connsiteY28" fmla="*/ 894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600" y="8949"/>
                  </a:moveTo>
                  <a:cubicBezTo>
                    <a:pt x="68612" y="5406"/>
                    <a:pt x="68612" y="4900"/>
                    <a:pt x="68612" y="4647"/>
                  </a:cubicBezTo>
                  <a:cubicBezTo>
                    <a:pt x="68612" y="1357"/>
                    <a:pt x="65829" y="92"/>
                    <a:pt x="63045" y="92"/>
                  </a:cubicBezTo>
                  <a:cubicBezTo>
                    <a:pt x="62033" y="92"/>
                    <a:pt x="61780" y="92"/>
                    <a:pt x="61274" y="345"/>
                  </a:cubicBezTo>
                  <a:lnTo>
                    <a:pt x="28630" y="1863"/>
                  </a:lnTo>
                  <a:cubicBezTo>
                    <a:pt x="25088" y="2117"/>
                    <a:pt x="20533" y="2370"/>
                    <a:pt x="20533" y="9455"/>
                  </a:cubicBezTo>
                  <a:cubicBezTo>
                    <a:pt x="20533" y="14010"/>
                    <a:pt x="25088" y="14010"/>
                    <a:pt x="27112" y="14010"/>
                  </a:cubicBezTo>
                  <a:cubicBezTo>
                    <a:pt x="29896" y="14010"/>
                    <a:pt x="34451" y="14010"/>
                    <a:pt x="37740" y="14516"/>
                  </a:cubicBezTo>
                  <a:lnTo>
                    <a:pt x="1301" y="160526"/>
                  </a:lnTo>
                  <a:cubicBezTo>
                    <a:pt x="1048" y="161539"/>
                    <a:pt x="289" y="165334"/>
                    <a:pt x="289" y="166347"/>
                  </a:cubicBezTo>
                  <a:cubicBezTo>
                    <a:pt x="289" y="172420"/>
                    <a:pt x="5097" y="177734"/>
                    <a:pt x="12435" y="177734"/>
                  </a:cubicBezTo>
                  <a:cubicBezTo>
                    <a:pt x="13953" y="177734"/>
                    <a:pt x="25341" y="177734"/>
                    <a:pt x="28883" y="163563"/>
                  </a:cubicBezTo>
                  <a:lnTo>
                    <a:pt x="44067" y="103590"/>
                  </a:lnTo>
                  <a:cubicBezTo>
                    <a:pt x="45332" y="98782"/>
                    <a:pt x="45332" y="98276"/>
                    <a:pt x="49128" y="93215"/>
                  </a:cubicBezTo>
                  <a:cubicBezTo>
                    <a:pt x="53176" y="87648"/>
                    <a:pt x="65829" y="70440"/>
                    <a:pt x="86832" y="70440"/>
                  </a:cubicBezTo>
                  <a:cubicBezTo>
                    <a:pt x="93411" y="70440"/>
                    <a:pt x="99485" y="72971"/>
                    <a:pt x="99485" y="85370"/>
                  </a:cubicBezTo>
                  <a:cubicBezTo>
                    <a:pt x="99485" y="100047"/>
                    <a:pt x="88350" y="129654"/>
                    <a:pt x="83542" y="142054"/>
                  </a:cubicBezTo>
                  <a:cubicBezTo>
                    <a:pt x="80759" y="148886"/>
                    <a:pt x="80000" y="150658"/>
                    <a:pt x="80000" y="154959"/>
                  </a:cubicBezTo>
                  <a:cubicBezTo>
                    <a:pt x="80000" y="169636"/>
                    <a:pt x="94677" y="177734"/>
                    <a:pt x="108595" y="177734"/>
                  </a:cubicBezTo>
                  <a:cubicBezTo>
                    <a:pt x="135418" y="177734"/>
                    <a:pt x="148071" y="143319"/>
                    <a:pt x="148071" y="138258"/>
                  </a:cubicBezTo>
                  <a:cubicBezTo>
                    <a:pt x="148071" y="134715"/>
                    <a:pt x="144275" y="134715"/>
                    <a:pt x="141997" y="134715"/>
                  </a:cubicBezTo>
                  <a:cubicBezTo>
                    <a:pt x="138961" y="134715"/>
                    <a:pt x="137189" y="134715"/>
                    <a:pt x="136177" y="138005"/>
                  </a:cubicBezTo>
                  <a:cubicBezTo>
                    <a:pt x="128079" y="166094"/>
                    <a:pt x="114162" y="168624"/>
                    <a:pt x="110113" y="168624"/>
                  </a:cubicBezTo>
                  <a:cubicBezTo>
                    <a:pt x="108341" y="168624"/>
                    <a:pt x="105811" y="168624"/>
                    <a:pt x="105811" y="163310"/>
                  </a:cubicBezTo>
                  <a:cubicBezTo>
                    <a:pt x="105811" y="157743"/>
                    <a:pt x="108595" y="150911"/>
                    <a:pt x="110113" y="146862"/>
                  </a:cubicBezTo>
                  <a:cubicBezTo>
                    <a:pt x="114921" y="134462"/>
                    <a:pt x="126561" y="104855"/>
                    <a:pt x="126561" y="90684"/>
                  </a:cubicBezTo>
                  <a:cubicBezTo>
                    <a:pt x="126561" y="67404"/>
                    <a:pt x="107076" y="61330"/>
                    <a:pt x="88857" y="61330"/>
                  </a:cubicBezTo>
                  <a:cubicBezTo>
                    <a:pt x="83289" y="61330"/>
                    <a:pt x="67853" y="61330"/>
                    <a:pt x="50646" y="77020"/>
                  </a:cubicBezTo>
                  <a:lnTo>
                    <a:pt x="67600" y="8949"/>
                  </a:lnTo>
                  <a:close/>
                </a:path>
              </a:pathLst>
            </a:custGeom>
            <a:solidFill>
              <a:srgbClr val="000000"/>
            </a:solidFill>
            <a:ln w="25368"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77F82E30-1BA8-9B3E-87BE-03ACC1C3E353}"/>
                </a:ext>
              </a:extLst>
            </p:cNvPr>
            <p:cNvSpPr/>
            <p:nvPr>
              <p:custDataLst>
                <p:tags r:id="rId37"/>
              </p:custDataLst>
            </p:nvPr>
          </p:nvSpPr>
          <p:spPr>
            <a:xfrm>
              <a:off x="10052180" y="4652184"/>
              <a:ext cx="91047" cy="124703"/>
            </a:xfrm>
            <a:custGeom>
              <a:avLst/>
              <a:gdLst>
                <a:gd name="connsiteX0" fmla="*/ 90635 w 91047"/>
                <a:gd name="connsiteY0" fmla="*/ 5402 h 124703"/>
                <a:gd name="connsiteX1" fmla="*/ 91343 w 91047"/>
                <a:gd name="connsiteY1" fmla="*/ 2568 h 124703"/>
                <a:gd name="connsiteX2" fmla="*/ 88509 w 91047"/>
                <a:gd name="connsiteY2" fmla="*/ 88 h 124703"/>
                <a:gd name="connsiteX3" fmla="*/ 65836 w 91047"/>
                <a:gd name="connsiteY3" fmla="*/ 1859 h 124703"/>
                <a:gd name="connsiteX4" fmla="*/ 61939 w 91047"/>
                <a:gd name="connsiteY4" fmla="*/ 5933 h 124703"/>
                <a:gd name="connsiteX5" fmla="*/ 66544 w 91047"/>
                <a:gd name="connsiteY5" fmla="*/ 8413 h 124703"/>
                <a:gd name="connsiteX6" fmla="*/ 75047 w 91047"/>
                <a:gd name="connsiteY6" fmla="*/ 11070 h 124703"/>
                <a:gd name="connsiteX7" fmla="*/ 74338 w 91047"/>
                <a:gd name="connsiteY7" fmla="*/ 14967 h 124703"/>
                <a:gd name="connsiteX8" fmla="*/ 64241 w 91047"/>
                <a:gd name="connsiteY8" fmla="*/ 55354 h 124703"/>
                <a:gd name="connsiteX9" fmla="*/ 45996 w 91047"/>
                <a:gd name="connsiteY9" fmla="*/ 44903 h 124703"/>
                <a:gd name="connsiteX10" fmla="*/ 295 w 91047"/>
                <a:gd name="connsiteY10" fmla="*/ 95387 h 124703"/>
                <a:gd name="connsiteX11" fmla="*/ 27043 w 91047"/>
                <a:gd name="connsiteY11" fmla="*/ 124792 h 124703"/>
                <a:gd name="connsiteX12" fmla="*/ 52196 w 91047"/>
                <a:gd name="connsiteY12" fmla="*/ 112392 h 124703"/>
                <a:gd name="connsiteX13" fmla="*/ 70441 w 91047"/>
                <a:gd name="connsiteY13" fmla="*/ 124792 h 124703"/>
                <a:gd name="connsiteX14" fmla="*/ 84435 w 91047"/>
                <a:gd name="connsiteY14" fmla="*/ 115403 h 124703"/>
                <a:gd name="connsiteX15" fmla="*/ 90635 w 91047"/>
                <a:gd name="connsiteY15" fmla="*/ 97690 h 124703"/>
                <a:gd name="connsiteX16" fmla="*/ 87800 w 91047"/>
                <a:gd name="connsiteY16" fmla="*/ 95387 h 124703"/>
                <a:gd name="connsiteX17" fmla="*/ 83903 w 91047"/>
                <a:gd name="connsiteY17" fmla="*/ 100878 h 124703"/>
                <a:gd name="connsiteX18" fmla="*/ 70972 w 91047"/>
                <a:gd name="connsiteY18" fmla="*/ 119832 h 124703"/>
                <a:gd name="connsiteX19" fmla="*/ 65127 w 91047"/>
                <a:gd name="connsiteY19" fmla="*/ 111152 h 124703"/>
                <a:gd name="connsiteX20" fmla="*/ 66013 w 91047"/>
                <a:gd name="connsiteY20" fmla="*/ 103890 h 124703"/>
                <a:gd name="connsiteX21" fmla="*/ 90635 w 91047"/>
                <a:gd name="connsiteY21" fmla="*/ 5402 h 124703"/>
                <a:gd name="connsiteX22" fmla="*/ 52905 w 91047"/>
                <a:gd name="connsiteY22" fmla="*/ 100878 h 124703"/>
                <a:gd name="connsiteX23" fmla="*/ 43871 w 91047"/>
                <a:gd name="connsiteY23" fmla="*/ 112746 h 124703"/>
                <a:gd name="connsiteX24" fmla="*/ 27574 w 91047"/>
                <a:gd name="connsiteY24" fmla="*/ 119832 h 124703"/>
                <a:gd name="connsiteX25" fmla="*/ 14643 w 91047"/>
                <a:gd name="connsiteY25" fmla="*/ 102650 h 124703"/>
                <a:gd name="connsiteX26" fmla="*/ 23854 w 91047"/>
                <a:gd name="connsiteY26" fmla="*/ 66691 h 124703"/>
                <a:gd name="connsiteX27" fmla="*/ 45996 w 91047"/>
                <a:gd name="connsiteY27" fmla="*/ 49863 h 124703"/>
                <a:gd name="connsiteX28" fmla="*/ 61761 w 91047"/>
                <a:gd name="connsiteY28" fmla="*/ 65274 h 124703"/>
                <a:gd name="connsiteX29" fmla="*/ 61230 w 91047"/>
                <a:gd name="connsiteY29" fmla="*/ 67754 h 124703"/>
                <a:gd name="connsiteX30" fmla="*/ 52905 w 91047"/>
                <a:gd name="connsiteY30" fmla="*/ 1008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35" y="5402"/>
                  </a:moveTo>
                  <a:cubicBezTo>
                    <a:pt x="90812" y="5048"/>
                    <a:pt x="91343" y="2745"/>
                    <a:pt x="91343" y="2568"/>
                  </a:cubicBezTo>
                  <a:cubicBezTo>
                    <a:pt x="91343" y="1682"/>
                    <a:pt x="90635" y="88"/>
                    <a:pt x="88509" y="88"/>
                  </a:cubicBezTo>
                  <a:cubicBezTo>
                    <a:pt x="84966" y="88"/>
                    <a:pt x="70264" y="1505"/>
                    <a:pt x="65836" y="1859"/>
                  </a:cubicBezTo>
                  <a:cubicBezTo>
                    <a:pt x="64418" y="2037"/>
                    <a:pt x="61939" y="2214"/>
                    <a:pt x="61939" y="5933"/>
                  </a:cubicBezTo>
                  <a:cubicBezTo>
                    <a:pt x="61939" y="8413"/>
                    <a:pt x="64418" y="8413"/>
                    <a:pt x="66544" y="8413"/>
                  </a:cubicBezTo>
                  <a:cubicBezTo>
                    <a:pt x="75047" y="8413"/>
                    <a:pt x="75047" y="9653"/>
                    <a:pt x="75047" y="11070"/>
                  </a:cubicBezTo>
                  <a:cubicBezTo>
                    <a:pt x="75047" y="12310"/>
                    <a:pt x="74692" y="13373"/>
                    <a:pt x="74338" y="14967"/>
                  </a:cubicBezTo>
                  <a:lnTo>
                    <a:pt x="64241" y="55354"/>
                  </a:lnTo>
                  <a:cubicBezTo>
                    <a:pt x="60521" y="49509"/>
                    <a:pt x="54499" y="44903"/>
                    <a:pt x="45996" y="44903"/>
                  </a:cubicBezTo>
                  <a:cubicBezTo>
                    <a:pt x="23323" y="44903"/>
                    <a:pt x="295" y="69880"/>
                    <a:pt x="295" y="95387"/>
                  </a:cubicBezTo>
                  <a:cubicBezTo>
                    <a:pt x="295" y="112569"/>
                    <a:pt x="11809" y="124792"/>
                    <a:pt x="27043" y="124792"/>
                  </a:cubicBezTo>
                  <a:cubicBezTo>
                    <a:pt x="36608" y="124792"/>
                    <a:pt x="45111" y="119300"/>
                    <a:pt x="52196" y="112392"/>
                  </a:cubicBezTo>
                  <a:cubicBezTo>
                    <a:pt x="55562" y="123020"/>
                    <a:pt x="65836" y="124792"/>
                    <a:pt x="70441" y="124792"/>
                  </a:cubicBezTo>
                  <a:cubicBezTo>
                    <a:pt x="76818" y="124792"/>
                    <a:pt x="81246" y="120895"/>
                    <a:pt x="84435" y="115403"/>
                  </a:cubicBezTo>
                  <a:cubicBezTo>
                    <a:pt x="88332" y="108495"/>
                    <a:pt x="90635" y="98398"/>
                    <a:pt x="90635" y="97690"/>
                  </a:cubicBezTo>
                  <a:cubicBezTo>
                    <a:pt x="90635" y="95387"/>
                    <a:pt x="88332" y="95387"/>
                    <a:pt x="87800" y="95387"/>
                  </a:cubicBezTo>
                  <a:cubicBezTo>
                    <a:pt x="85320" y="95387"/>
                    <a:pt x="85143" y="96096"/>
                    <a:pt x="83903" y="100878"/>
                  </a:cubicBezTo>
                  <a:cubicBezTo>
                    <a:pt x="81778" y="109381"/>
                    <a:pt x="78412" y="119832"/>
                    <a:pt x="70972" y="119832"/>
                  </a:cubicBezTo>
                  <a:cubicBezTo>
                    <a:pt x="66367" y="119832"/>
                    <a:pt x="65127" y="115935"/>
                    <a:pt x="65127" y="111152"/>
                  </a:cubicBezTo>
                  <a:cubicBezTo>
                    <a:pt x="65127" y="107787"/>
                    <a:pt x="65481" y="106192"/>
                    <a:pt x="66013" y="103890"/>
                  </a:cubicBezTo>
                  <a:lnTo>
                    <a:pt x="90635" y="5402"/>
                  </a:lnTo>
                  <a:close/>
                  <a:moveTo>
                    <a:pt x="52905" y="100878"/>
                  </a:moveTo>
                  <a:cubicBezTo>
                    <a:pt x="51665" y="105838"/>
                    <a:pt x="47768" y="109381"/>
                    <a:pt x="43871" y="112746"/>
                  </a:cubicBezTo>
                  <a:cubicBezTo>
                    <a:pt x="42277" y="114163"/>
                    <a:pt x="35191" y="119832"/>
                    <a:pt x="27574" y="119832"/>
                  </a:cubicBezTo>
                  <a:cubicBezTo>
                    <a:pt x="21020" y="119832"/>
                    <a:pt x="14643" y="115226"/>
                    <a:pt x="14643" y="102650"/>
                  </a:cubicBezTo>
                  <a:cubicBezTo>
                    <a:pt x="14643" y="93261"/>
                    <a:pt x="19780" y="73776"/>
                    <a:pt x="23854" y="66691"/>
                  </a:cubicBezTo>
                  <a:cubicBezTo>
                    <a:pt x="32003" y="52520"/>
                    <a:pt x="41037" y="49863"/>
                    <a:pt x="45996" y="49863"/>
                  </a:cubicBezTo>
                  <a:cubicBezTo>
                    <a:pt x="58396" y="49863"/>
                    <a:pt x="61761" y="63325"/>
                    <a:pt x="61761" y="65274"/>
                  </a:cubicBezTo>
                  <a:cubicBezTo>
                    <a:pt x="61761" y="65983"/>
                    <a:pt x="61407" y="67222"/>
                    <a:pt x="61230" y="67754"/>
                  </a:cubicBezTo>
                  <a:lnTo>
                    <a:pt x="52905" y="100878"/>
                  </a:lnTo>
                  <a:close/>
                </a:path>
              </a:pathLst>
            </a:custGeom>
            <a:solidFill>
              <a:srgbClr val="000000"/>
            </a:solidFill>
            <a:ln w="25368"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CBA47015-6121-DB86-ADDD-EABA1F9A9D11}"/>
                </a:ext>
              </a:extLst>
            </p:cNvPr>
            <p:cNvSpPr/>
            <p:nvPr>
              <p:custDataLst>
                <p:tags r:id="rId38"/>
              </p:custDataLst>
            </p:nvPr>
          </p:nvSpPr>
          <p:spPr>
            <a:xfrm>
              <a:off x="10041375" y="4824716"/>
              <a:ext cx="77762" cy="153576"/>
            </a:xfrm>
            <a:custGeom>
              <a:avLst/>
              <a:gdLst>
                <a:gd name="connsiteX0" fmla="*/ 78058 w 77762"/>
                <a:gd name="connsiteY0" fmla="*/ 6826 h 153576"/>
                <a:gd name="connsiteX1" fmla="*/ 70972 w 77762"/>
                <a:gd name="connsiteY1" fmla="*/ 95 h 153576"/>
                <a:gd name="connsiteX2" fmla="*/ 61053 w 77762"/>
                <a:gd name="connsiteY2" fmla="*/ 9837 h 153576"/>
                <a:gd name="connsiteX3" fmla="*/ 68138 w 77762"/>
                <a:gd name="connsiteY3" fmla="*/ 16568 h 153576"/>
                <a:gd name="connsiteX4" fmla="*/ 78058 w 77762"/>
                <a:gd name="connsiteY4" fmla="*/ 6826 h 153576"/>
                <a:gd name="connsiteX5" fmla="*/ 40505 w 77762"/>
                <a:gd name="connsiteY5" fmla="*/ 126215 h 153576"/>
                <a:gd name="connsiteX6" fmla="*/ 17655 w 77762"/>
                <a:gd name="connsiteY6" fmla="*/ 148711 h 153576"/>
                <a:gd name="connsiteX7" fmla="*/ 11278 w 77762"/>
                <a:gd name="connsiteY7" fmla="*/ 147649 h 153576"/>
                <a:gd name="connsiteX8" fmla="*/ 17300 w 77762"/>
                <a:gd name="connsiteY8" fmla="*/ 138615 h 153576"/>
                <a:gd name="connsiteX9" fmla="*/ 10392 w 77762"/>
                <a:gd name="connsiteY9" fmla="*/ 132061 h 153576"/>
                <a:gd name="connsiteX10" fmla="*/ 295 w 77762"/>
                <a:gd name="connsiteY10" fmla="*/ 142512 h 153576"/>
                <a:gd name="connsiteX11" fmla="*/ 17832 w 77762"/>
                <a:gd name="connsiteY11" fmla="*/ 153671 h 153576"/>
                <a:gd name="connsiteX12" fmla="*/ 54676 w 77762"/>
                <a:gd name="connsiteY12" fmla="*/ 125684 h 153576"/>
                <a:gd name="connsiteX13" fmla="*/ 70618 w 77762"/>
                <a:gd name="connsiteY13" fmla="*/ 62269 h 153576"/>
                <a:gd name="connsiteX14" fmla="*/ 71504 w 77762"/>
                <a:gd name="connsiteY14" fmla="*/ 56069 h 153576"/>
                <a:gd name="connsiteX15" fmla="*/ 52550 w 77762"/>
                <a:gd name="connsiteY15" fmla="*/ 39419 h 153576"/>
                <a:gd name="connsiteX16" fmla="*/ 21552 w 77762"/>
                <a:gd name="connsiteY16" fmla="*/ 66520 h 153576"/>
                <a:gd name="connsiteX17" fmla="*/ 24563 w 77762"/>
                <a:gd name="connsiteY17" fmla="*/ 68823 h 153576"/>
                <a:gd name="connsiteX18" fmla="*/ 28106 w 77762"/>
                <a:gd name="connsiteY18" fmla="*/ 65635 h 153576"/>
                <a:gd name="connsiteX19" fmla="*/ 52019 w 77762"/>
                <a:gd name="connsiteY19" fmla="*/ 44379 h 153576"/>
                <a:gd name="connsiteX20" fmla="*/ 58042 w 77762"/>
                <a:gd name="connsiteY20" fmla="*/ 53058 h 153576"/>
                <a:gd name="connsiteX21" fmla="*/ 57510 w 77762"/>
                <a:gd name="connsiteY21" fmla="*/ 58372 h 153576"/>
                <a:gd name="connsiteX22" fmla="*/ 40505 w 77762"/>
                <a:gd name="connsiteY22" fmla="*/ 12621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8" y="6826"/>
                  </a:moveTo>
                  <a:cubicBezTo>
                    <a:pt x="78058" y="3814"/>
                    <a:pt x="75755" y="95"/>
                    <a:pt x="70972" y="95"/>
                  </a:cubicBezTo>
                  <a:cubicBezTo>
                    <a:pt x="65836" y="95"/>
                    <a:pt x="61053" y="5054"/>
                    <a:pt x="61053" y="9837"/>
                  </a:cubicBezTo>
                  <a:cubicBezTo>
                    <a:pt x="61053" y="12671"/>
                    <a:pt x="63179" y="16568"/>
                    <a:pt x="68138" y="16568"/>
                  </a:cubicBezTo>
                  <a:cubicBezTo>
                    <a:pt x="72921" y="16568"/>
                    <a:pt x="78058" y="11963"/>
                    <a:pt x="78058" y="6826"/>
                  </a:cubicBezTo>
                  <a:close/>
                  <a:moveTo>
                    <a:pt x="40505" y="126215"/>
                  </a:moveTo>
                  <a:cubicBezTo>
                    <a:pt x="37494" y="138438"/>
                    <a:pt x="28106" y="148711"/>
                    <a:pt x="17655" y="148711"/>
                  </a:cubicBezTo>
                  <a:cubicBezTo>
                    <a:pt x="15352" y="148711"/>
                    <a:pt x="13226" y="148357"/>
                    <a:pt x="11278" y="147649"/>
                  </a:cubicBezTo>
                  <a:cubicBezTo>
                    <a:pt x="15883" y="145523"/>
                    <a:pt x="17300" y="141272"/>
                    <a:pt x="17300" y="138615"/>
                  </a:cubicBezTo>
                  <a:cubicBezTo>
                    <a:pt x="17300" y="134363"/>
                    <a:pt x="13935" y="132061"/>
                    <a:pt x="10392" y="132061"/>
                  </a:cubicBezTo>
                  <a:cubicBezTo>
                    <a:pt x="4901" y="132061"/>
                    <a:pt x="295" y="136843"/>
                    <a:pt x="295" y="142512"/>
                  </a:cubicBezTo>
                  <a:cubicBezTo>
                    <a:pt x="295" y="149243"/>
                    <a:pt x="7204" y="153671"/>
                    <a:pt x="17832" y="153671"/>
                  </a:cubicBezTo>
                  <a:cubicBezTo>
                    <a:pt x="28460" y="153671"/>
                    <a:pt x="49185" y="147294"/>
                    <a:pt x="54676" y="125684"/>
                  </a:cubicBezTo>
                  <a:lnTo>
                    <a:pt x="70618" y="62269"/>
                  </a:lnTo>
                  <a:cubicBezTo>
                    <a:pt x="71150" y="60321"/>
                    <a:pt x="71504" y="58726"/>
                    <a:pt x="71504" y="56069"/>
                  </a:cubicBezTo>
                  <a:cubicBezTo>
                    <a:pt x="71504" y="46327"/>
                    <a:pt x="63179" y="39419"/>
                    <a:pt x="52550" y="39419"/>
                  </a:cubicBezTo>
                  <a:cubicBezTo>
                    <a:pt x="32888" y="39419"/>
                    <a:pt x="21552" y="64041"/>
                    <a:pt x="21552" y="66520"/>
                  </a:cubicBezTo>
                  <a:cubicBezTo>
                    <a:pt x="21552" y="68823"/>
                    <a:pt x="24032" y="68823"/>
                    <a:pt x="24563" y="68823"/>
                  </a:cubicBezTo>
                  <a:cubicBezTo>
                    <a:pt x="26689" y="68823"/>
                    <a:pt x="26866" y="68292"/>
                    <a:pt x="28106" y="65635"/>
                  </a:cubicBezTo>
                  <a:cubicBezTo>
                    <a:pt x="32534" y="55361"/>
                    <a:pt x="41745" y="44379"/>
                    <a:pt x="52019" y="44379"/>
                  </a:cubicBezTo>
                  <a:cubicBezTo>
                    <a:pt x="56447" y="44379"/>
                    <a:pt x="58042" y="47390"/>
                    <a:pt x="58042" y="53058"/>
                  </a:cubicBezTo>
                  <a:cubicBezTo>
                    <a:pt x="58042" y="55007"/>
                    <a:pt x="57687" y="57487"/>
                    <a:pt x="57510" y="58372"/>
                  </a:cubicBezTo>
                  <a:lnTo>
                    <a:pt x="40505" y="126215"/>
                  </a:lnTo>
                  <a:close/>
                </a:path>
              </a:pathLst>
            </a:custGeom>
            <a:solidFill>
              <a:srgbClr val="000000"/>
            </a:solidFill>
            <a:ln w="25368"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59BF1F15-3452-9ACD-4696-2FF02DC8B85C}"/>
                </a:ext>
              </a:extLst>
            </p:cNvPr>
            <p:cNvSpPr/>
            <p:nvPr>
              <p:custDataLst>
                <p:tags r:id="rId39"/>
              </p:custDataLst>
            </p:nvPr>
          </p:nvSpPr>
          <p:spPr>
            <a:xfrm>
              <a:off x="10181132" y="4852776"/>
              <a:ext cx="29606" cy="75662"/>
            </a:xfrm>
            <a:custGeom>
              <a:avLst/>
              <a:gdLst>
                <a:gd name="connsiteX0" fmla="*/ 29907 w 29606"/>
                <a:gd name="connsiteY0" fmla="*/ 26662 h 75662"/>
                <a:gd name="connsiteX1" fmla="*/ 13712 w 29606"/>
                <a:gd name="connsiteY1" fmla="*/ 92 h 75662"/>
                <a:gd name="connsiteX2" fmla="*/ 300 w 29606"/>
                <a:gd name="connsiteY2" fmla="*/ 13504 h 75662"/>
                <a:gd name="connsiteX3" fmla="*/ 13712 w 29606"/>
                <a:gd name="connsiteY3" fmla="*/ 26916 h 75662"/>
                <a:gd name="connsiteX4" fmla="*/ 22568 w 29606"/>
                <a:gd name="connsiteY4" fmla="*/ 23626 h 75662"/>
                <a:gd name="connsiteX5" fmla="*/ 23834 w 29606"/>
                <a:gd name="connsiteY5" fmla="*/ 22867 h 75662"/>
                <a:gd name="connsiteX6" fmla="*/ 24340 w 29606"/>
                <a:gd name="connsiteY6" fmla="*/ 26662 h 75662"/>
                <a:gd name="connsiteX7" fmla="*/ 7132 w 29606"/>
                <a:gd name="connsiteY7" fmla="*/ 68922 h 75662"/>
                <a:gd name="connsiteX8" fmla="*/ 4349 w 29606"/>
                <a:gd name="connsiteY8" fmla="*/ 72971 h 75662"/>
                <a:gd name="connsiteX9" fmla="*/ 6879 w 29606"/>
                <a:gd name="connsiteY9" fmla="*/ 75754 h 75662"/>
                <a:gd name="connsiteX10" fmla="*/ 29907 w 29606"/>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07" y="26662"/>
                  </a:moveTo>
                  <a:cubicBezTo>
                    <a:pt x="29907" y="9961"/>
                    <a:pt x="23581" y="92"/>
                    <a:pt x="13712" y="92"/>
                  </a:cubicBezTo>
                  <a:cubicBezTo>
                    <a:pt x="5361" y="92"/>
                    <a:pt x="300" y="6418"/>
                    <a:pt x="300" y="13504"/>
                  </a:cubicBezTo>
                  <a:cubicBezTo>
                    <a:pt x="300" y="20336"/>
                    <a:pt x="5361" y="26916"/>
                    <a:pt x="13712" y="26916"/>
                  </a:cubicBezTo>
                  <a:cubicBezTo>
                    <a:pt x="16748" y="26916"/>
                    <a:pt x="20038" y="25903"/>
                    <a:pt x="22568" y="23626"/>
                  </a:cubicBezTo>
                  <a:cubicBezTo>
                    <a:pt x="23328" y="23120"/>
                    <a:pt x="23581" y="22867"/>
                    <a:pt x="23834" y="22867"/>
                  </a:cubicBezTo>
                  <a:cubicBezTo>
                    <a:pt x="24087" y="22867"/>
                    <a:pt x="24340" y="23120"/>
                    <a:pt x="24340" y="26662"/>
                  </a:cubicBezTo>
                  <a:cubicBezTo>
                    <a:pt x="24340" y="45388"/>
                    <a:pt x="15483" y="60571"/>
                    <a:pt x="7132" y="68922"/>
                  </a:cubicBezTo>
                  <a:cubicBezTo>
                    <a:pt x="4349" y="71706"/>
                    <a:pt x="4349" y="72212"/>
                    <a:pt x="4349" y="72971"/>
                  </a:cubicBezTo>
                  <a:cubicBezTo>
                    <a:pt x="4349" y="74742"/>
                    <a:pt x="5614" y="75754"/>
                    <a:pt x="6879" y="75754"/>
                  </a:cubicBezTo>
                  <a:cubicBezTo>
                    <a:pt x="9663" y="75754"/>
                    <a:pt x="29907" y="56269"/>
                    <a:pt x="29907" y="26662"/>
                  </a:cubicBezTo>
                  <a:close/>
                </a:path>
              </a:pathLst>
            </a:custGeom>
            <a:solidFill>
              <a:srgbClr val="000000"/>
            </a:solidFill>
            <a:ln w="25368"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50D90DA5-5F06-E06B-800F-A2F9E1D753E3}"/>
                </a:ext>
              </a:extLst>
            </p:cNvPr>
            <p:cNvSpPr/>
            <p:nvPr>
              <p:custDataLst>
                <p:tags r:id="rId40"/>
              </p:custDataLst>
            </p:nvPr>
          </p:nvSpPr>
          <p:spPr>
            <a:xfrm>
              <a:off x="10286260" y="4765220"/>
              <a:ext cx="106028" cy="116403"/>
            </a:xfrm>
            <a:custGeom>
              <a:avLst/>
              <a:gdLst>
                <a:gd name="connsiteX0" fmla="*/ 90644 w 106028"/>
                <a:gd name="connsiteY0" fmla="*/ 14769 h 116403"/>
                <a:gd name="connsiteX1" fmla="*/ 80015 w 106028"/>
                <a:gd name="connsiteY1" fmla="*/ 29193 h 116403"/>
                <a:gd name="connsiteX2" fmla="*/ 90897 w 106028"/>
                <a:gd name="connsiteY2" fmla="*/ 39568 h 116403"/>
                <a:gd name="connsiteX3" fmla="*/ 106333 w 106028"/>
                <a:gd name="connsiteY3" fmla="*/ 22361 h 116403"/>
                <a:gd name="connsiteX4" fmla="*/ 70147 w 106028"/>
                <a:gd name="connsiteY4" fmla="*/ 92 h 116403"/>
                <a:gd name="connsiteX5" fmla="*/ 36997 w 106028"/>
                <a:gd name="connsiteY5" fmla="*/ 9455 h 116403"/>
                <a:gd name="connsiteX6" fmla="*/ 21561 w 106028"/>
                <a:gd name="connsiteY6" fmla="*/ 39062 h 116403"/>
                <a:gd name="connsiteX7" fmla="*/ 30671 w 106028"/>
                <a:gd name="connsiteY7" fmla="*/ 58294 h 116403"/>
                <a:gd name="connsiteX8" fmla="*/ 59265 w 106028"/>
                <a:gd name="connsiteY8" fmla="*/ 67910 h 116403"/>
                <a:gd name="connsiteX9" fmla="*/ 82040 w 106028"/>
                <a:gd name="connsiteY9" fmla="*/ 83346 h 116403"/>
                <a:gd name="connsiteX10" fmla="*/ 44335 w 106028"/>
                <a:gd name="connsiteY10" fmla="*/ 107386 h 116403"/>
                <a:gd name="connsiteX11" fmla="*/ 17006 w 106028"/>
                <a:gd name="connsiteY11" fmla="*/ 100806 h 116403"/>
                <a:gd name="connsiteX12" fmla="*/ 30924 w 106028"/>
                <a:gd name="connsiteY12" fmla="*/ 83346 h 116403"/>
                <a:gd name="connsiteX13" fmla="*/ 18524 w 106028"/>
                <a:gd name="connsiteY13" fmla="*/ 71706 h 116403"/>
                <a:gd name="connsiteX14" fmla="*/ 304 w 106028"/>
                <a:gd name="connsiteY14" fmla="*/ 91444 h 116403"/>
                <a:gd name="connsiteX15" fmla="*/ 43829 w 106028"/>
                <a:gd name="connsiteY15" fmla="*/ 116496 h 116403"/>
                <a:gd name="connsiteX16" fmla="*/ 101525 w 106028"/>
                <a:gd name="connsiteY16" fmla="*/ 72971 h 116403"/>
                <a:gd name="connsiteX17" fmla="*/ 91403 w 106028"/>
                <a:gd name="connsiteY17" fmla="*/ 52474 h 116403"/>
                <a:gd name="connsiteX18" fmla="*/ 65085 w 106028"/>
                <a:gd name="connsiteY18" fmla="*/ 42352 h 116403"/>
                <a:gd name="connsiteX19" fmla="*/ 41299 w 106028"/>
                <a:gd name="connsiteY19" fmla="*/ 28687 h 116403"/>
                <a:gd name="connsiteX20" fmla="*/ 69640 w 106028"/>
                <a:gd name="connsiteY20" fmla="*/ 9202 h 116403"/>
                <a:gd name="connsiteX21" fmla="*/ 90644 w 106028"/>
                <a:gd name="connsiteY21" fmla="*/ 1476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644" y="14769"/>
                  </a:moveTo>
                  <a:cubicBezTo>
                    <a:pt x="82293" y="18059"/>
                    <a:pt x="80015" y="25650"/>
                    <a:pt x="80015" y="29193"/>
                  </a:cubicBezTo>
                  <a:cubicBezTo>
                    <a:pt x="80015" y="35772"/>
                    <a:pt x="85330" y="39568"/>
                    <a:pt x="90897" y="39568"/>
                  </a:cubicBezTo>
                  <a:cubicBezTo>
                    <a:pt x="96970" y="39568"/>
                    <a:pt x="106333" y="34507"/>
                    <a:pt x="106333" y="22361"/>
                  </a:cubicBezTo>
                  <a:cubicBezTo>
                    <a:pt x="106333" y="8949"/>
                    <a:pt x="92921" y="92"/>
                    <a:pt x="70147" y="92"/>
                  </a:cubicBezTo>
                  <a:cubicBezTo>
                    <a:pt x="62808" y="92"/>
                    <a:pt x="48637" y="598"/>
                    <a:pt x="36997" y="9455"/>
                  </a:cubicBezTo>
                  <a:cubicBezTo>
                    <a:pt x="25610" y="18059"/>
                    <a:pt x="21561" y="32736"/>
                    <a:pt x="21561" y="39062"/>
                  </a:cubicBezTo>
                  <a:cubicBezTo>
                    <a:pt x="21561" y="46653"/>
                    <a:pt x="25103" y="53739"/>
                    <a:pt x="30671" y="58294"/>
                  </a:cubicBezTo>
                  <a:cubicBezTo>
                    <a:pt x="37756" y="63861"/>
                    <a:pt x="42058" y="64620"/>
                    <a:pt x="59265" y="67910"/>
                  </a:cubicBezTo>
                  <a:cubicBezTo>
                    <a:pt x="66857" y="69175"/>
                    <a:pt x="82040" y="71959"/>
                    <a:pt x="82040" y="83346"/>
                  </a:cubicBezTo>
                  <a:cubicBezTo>
                    <a:pt x="82040" y="84358"/>
                    <a:pt x="82040" y="107386"/>
                    <a:pt x="44335" y="107386"/>
                  </a:cubicBezTo>
                  <a:cubicBezTo>
                    <a:pt x="31936" y="107386"/>
                    <a:pt x="22573" y="104855"/>
                    <a:pt x="17006" y="100806"/>
                  </a:cubicBezTo>
                  <a:cubicBezTo>
                    <a:pt x="25610" y="98276"/>
                    <a:pt x="30924" y="90937"/>
                    <a:pt x="30924" y="83346"/>
                  </a:cubicBezTo>
                  <a:cubicBezTo>
                    <a:pt x="30924" y="74236"/>
                    <a:pt x="23585" y="71706"/>
                    <a:pt x="18524" y="71706"/>
                  </a:cubicBezTo>
                  <a:cubicBezTo>
                    <a:pt x="9920" y="71706"/>
                    <a:pt x="304" y="78791"/>
                    <a:pt x="304" y="91444"/>
                  </a:cubicBezTo>
                  <a:cubicBezTo>
                    <a:pt x="304" y="107892"/>
                    <a:pt x="18018" y="116496"/>
                    <a:pt x="43829" y="116496"/>
                  </a:cubicBezTo>
                  <a:cubicBezTo>
                    <a:pt x="101525" y="116496"/>
                    <a:pt x="101525" y="73224"/>
                    <a:pt x="101525" y="72971"/>
                  </a:cubicBezTo>
                  <a:cubicBezTo>
                    <a:pt x="101525" y="64367"/>
                    <a:pt x="97223" y="57535"/>
                    <a:pt x="91403" y="52474"/>
                  </a:cubicBezTo>
                  <a:cubicBezTo>
                    <a:pt x="83558" y="45641"/>
                    <a:pt x="73942" y="43870"/>
                    <a:pt x="65085" y="42352"/>
                  </a:cubicBezTo>
                  <a:cubicBezTo>
                    <a:pt x="51168" y="39821"/>
                    <a:pt x="41299" y="38050"/>
                    <a:pt x="41299" y="28687"/>
                  </a:cubicBezTo>
                  <a:cubicBezTo>
                    <a:pt x="41299" y="28181"/>
                    <a:pt x="41299" y="9202"/>
                    <a:pt x="69640" y="9202"/>
                  </a:cubicBezTo>
                  <a:cubicBezTo>
                    <a:pt x="74701" y="9202"/>
                    <a:pt x="83811" y="9708"/>
                    <a:pt x="90644" y="14769"/>
                  </a:cubicBezTo>
                  <a:close/>
                </a:path>
              </a:pathLst>
            </a:custGeom>
            <a:solidFill>
              <a:srgbClr val="000000"/>
            </a:solidFill>
            <a:ln w="25368"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F125C8B6-EDD4-ED3E-82EB-6CDB2E9BE176}"/>
                </a:ext>
              </a:extLst>
            </p:cNvPr>
            <p:cNvSpPr/>
            <p:nvPr>
              <p:custDataLst>
                <p:tags r:id="rId41"/>
              </p:custDataLst>
            </p:nvPr>
          </p:nvSpPr>
          <p:spPr>
            <a:xfrm>
              <a:off x="10417075" y="4652184"/>
              <a:ext cx="91047" cy="124703"/>
            </a:xfrm>
            <a:custGeom>
              <a:avLst/>
              <a:gdLst>
                <a:gd name="connsiteX0" fmla="*/ 90649 w 91047"/>
                <a:gd name="connsiteY0" fmla="*/ 5402 h 124703"/>
                <a:gd name="connsiteX1" fmla="*/ 91357 w 91047"/>
                <a:gd name="connsiteY1" fmla="*/ 2568 h 124703"/>
                <a:gd name="connsiteX2" fmla="*/ 88523 w 91047"/>
                <a:gd name="connsiteY2" fmla="*/ 88 h 124703"/>
                <a:gd name="connsiteX3" fmla="*/ 65850 w 91047"/>
                <a:gd name="connsiteY3" fmla="*/ 1859 h 124703"/>
                <a:gd name="connsiteX4" fmla="*/ 61953 w 91047"/>
                <a:gd name="connsiteY4" fmla="*/ 5933 h 124703"/>
                <a:gd name="connsiteX5" fmla="*/ 66558 w 91047"/>
                <a:gd name="connsiteY5" fmla="*/ 8413 h 124703"/>
                <a:gd name="connsiteX6" fmla="*/ 75061 w 91047"/>
                <a:gd name="connsiteY6" fmla="*/ 11070 h 124703"/>
                <a:gd name="connsiteX7" fmla="*/ 74352 w 91047"/>
                <a:gd name="connsiteY7" fmla="*/ 14967 h 124703"/>
                <a:gd name="connsiteX8" fmla="*/ 64256 w 91047"/>
                <a:gd name="connsiteY8" fmla="*/ 55354 h 124703"/>
                <a:gd name="connsiteX9" fmla="*/ 46011 w 91047"/>
                <a:gd name="connsiteY9" fmla="*/ 44903 h 124703"/>
                <a:gd name="connsiteX10" fmla="*/ 310 w 91047"/>
                <a:gd name="connsiteY10" fmla="*/ 95387 h 124703"/>
                <a:gd name="connsiteX11" fmla="*/ 27057 w 91047"/>
                <a:gd name="connsiteY11" fmla="*/ 124792 h 124703"/>
                <a:gd name="connsiteX12" fmla="*/ 52210 w 91047"/>
                <a:gd name="connsiteY12" fmla="*/ 112392 h 124703"/>
                <a:gd name="connsiteX13" fmla="*/ 70455 w 91047"/>
                <a:gd name="connsiteY13" fmla="*/ 124792 h 124703"/>
                <a:gd name="connsiteX14" fmla="*/ 84449 w 91047"/>
                <a:gd name="connsiteY14" fmla="*/ 115403 h 124703"/>
                <a:gd name="connsiteX15" fmla="*/ 90649 w 91047"/>
                <a:gd name="connsiteY15" fmla="*/ 97690 h 124703"/>
                <a:gd name="connsiteX16" fmla="*/ 87815 w 91047"/>
                <a:gd name="connsiteY16" fmla="*/ 95387 h 124703"/>
                <a:gd name="connsiteX17" fmla="*/ 83918 w 91047"/>
                <a:gd name="connsiteY17" fmla="*/ 100878 h 124703"/>
                <a:gd name="connsiteX18" fmla="*/ 70987 w 91047"/>
                <a:gd name="connsiteY18" fmla="*/ 119832 h 124703"/>
                <a:gd name="connsiteX19" fmla="*/ 65141 w 91047"/>
                <a:gd name="connsiteY19" fmla="*/ 111152 h 124703"/>
                <a:gd name="connsiteX20" fmla="*/ 66027 w 91047"/>
                <a:gd name="connsiteY20" fmla="*/ 103890 h 124703"/>
                <a:gd name="connsiteX21" fmla="*/ 90649 w 91047"/>
                <a:gd name="connsiteY21" fmla="*/ 5402 h 124703"/>
                <a:gd name="connsiteX22" fmla="*/ 52919 w 91047"/>
                <a:gd name="connsiteY22" fmla="*/ 100878 h 124703"/>
                <a:gd name="connsiteX23" fmla="*/ 43885 w 91047"/>
                <a:gd name="connsiteY23" fmla="*/ 112746 h 124703"/>
                <a:gd name="connsiteX24" fmla="*/ 27589 w 91047"/>
                <a:gd name="connsiteY24" fmla="*/ 119832 h 124703"/>
                <a:gd name="connsiteX25" fmla="*/ 14658 w 91047"/>
                <a:gd name="connsiteY25" fmla="*/ 102650 h 124703"/>
                <a:gd name="connsiteX26" fmla="*/ 23869 w 91047"/>
                <a:gd name="connsiteY26" fmla="*/ 66691 h 124703"/>
                <a:gd name="connsiteX27" fmla="*/ 46011 w 91047"/>
                <a:gd name="connsiteY27" fmla="*/ 49863 h 124703"/>
                <a:gd name="connsiteX28" fmla="*/ 61776 w 91047"/>
                <a:gd name="connsiteY28" fmla="*/ 65274 h 124703"/>
                <a:gd name="connsiteX29" fmla="*/ 61244 w 91047"/>
                <a:gd name="connsiteY29" fmla="*/ 67754 h 124703"/>
                <a:gd name="connsiteX30" fmla="*/ 52919 w 91047"/>
                <a:gd name="connsiteY30" fmla="*/ 1008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49" y="5402"/>
                  </a:moveTo>
                  <a:cubicBezTo>
                    <a:pt x="90826" y="5048"/>
                    <a:pt x="91357" y="2745"/>
                    <a:pt x="91357" y="2568"/>
                  </a:cubicBezTo>
                  <a:cubicBezTo>
                    <a:pt x="91357" y="1682"/>
                    <a:pt x="90649" y="88"/>
                    <a:pt x="88523" y="88"/>
                  </a:cubicBezTo>
                  <a:cubicBezTo>
                    <a:pt x="84981" y="88"/>
                    <a:pt x="70278" y="1505"/>
                    <a:pt x="65850" y="1859"/>
                  </a:cubicBezTo>
                  <a:cubicBezTo>
                    <a:pt x="64433" y="2037"/>
                    <a:pt x="61953" y="2214"/>
                    <a:pt x="61953" y="5933"/>
                  </a:cubicBezTo>
                  <a:cubicBezTo>
                    <a:pt x="61953" y="8413"/>
                    <a:pt x="64433" y="8413"/>
                    <a:pt x="66558" y="8413"/>
                  </a:cubicBezTo>
                  <a:cubicBezTo>
                    <a:pt x="75061" y="8413"/>
                    <a:pt x="75061" y="9653"/>
                    <a:pt x="75061" y="11070"/>
                  </a:cubicBezTo>
                  <a:cubicBezTo>
                    <a:pt x="75061" y="12310"/>
                    <a:pt x="74707" y="13373"/>
                    <a:pt x="74352" y="14967"/>
                  </a:cubicBezTo>
                  <a:lnTo>
                    <a:pt x="64256" y="55354"/>
                  </a:lnTo>
                  <a:cubicBezTo>
                    <a:pt x="60536" y="49509"/>
                    <a:pt x="54513" y="44903"/>
                    <a:pt x="46011" y="44903"/>
                  </a:cubicBezTo>
                  <a:cubicBezTo>
                    <a:pt x="23337" y="44903"/>
                    <a:pt x="310" y="69880"/>
                    <a:pt x="310" y="95387"/>
                  </a:cubicBezTo>
                  <a:cubicBezTo>
                    <a:pt x="310" y="112569"/>
                    <a:pt x="11824" y="124792"/>
                    <a:pt x="27057" y="124792"/>
                  </a:cubicBezTo>
                  <a:cubicBezTo>
                    <a:pt x="36623" y="124792"/>
                    <a:pt x="45125" y="119300"/>
                    <a:pt x="52210" y="112392"/>
                  </a:cubicBezTo>
                  <a:cubicBezTo>
                    <a:pt x="55576" y="123020"/>
                    <a:pt x="65850" y="124792"/>
                    <a:pt x="70455" y="124792"/>
                  </a:cubicBezTo>
                  <a:cubicBezTo>
                    <a:pt x="76832" y="124792"/>
                    <a:pt x="81261" y="120895"/>
                    <a:pt x="84449" y="115403"/>
                  </a:cubicBezTo>
                  <a:cubicBezTo>
                    <a:pt x="88346" y="108495"/>
                    <a:pt x="90649" y="98398"/>
                    <a:pt x="90649" y="97690"/>
                  </a:cubicBezTo>
                  <a:cubicBezTo>
                    <a:pt x="90649" y="95387"/>
                    <a:pt x="88346" y="95387"/>
                    <a:pt x="87815" y="95387"/>
                  </a:cubicBezTo>
                  <a:cubicBezTo>
                    <a:pt x="85335" y="95387"/>
                    <a:pt x="85158" y="96096"/>
                    <a:pt x="83918" y="100878"/>
                  </a:cubicBezTo>
                  <a:cubicBezTo>
                    <a:pt x="81792" y="109381"/>
                    <a:pt x="78427" y="119832"/>
                    <a:pt x="70987" y="119832"/>
                  </a:cubicBezTo>
                  <a:cubicBezTo>
                    <a:pt x="66381" y="119832"/>
                    <a:pt x="65141" y="115935"/>
                    <a:pt x="65141" y="111152"/>
                  </a:cubicBezTo>
                  <a:cubicBezTo>
                    <a:pt x="65141" y="107787"/>
                    <a:pt x="65496" y="106192"/>
                    <a:pt x="66027" y="103890"/>
                  </a:cubicBezTo>
                  <a:lnTo>
                    <a:pt x="90649" y="5402"/>
                  </a:lnTo>
                  <a:close/>
                  <a:moveTo>
                    <a:pt x="52919" y="100878"/>
                  </a:moveTo>
                  <a:cubicBezTo>
                    <a:pt x="51679" y="105838"/>
                    <a:pt x="47782" y="109381"/>
                    <a:pt x="43885" y="112746"/>
                  </a:cubicBezTo>
                  <a:cubicBezTo>
                    <a:pt x="42291" y="114163"/>
                    <a:pt x="35205" y="119832"/>
                    <a:pt x="27589" y="119832"/>
                  </a:cubicBezTo>
                  <a:cubicBezTo>
                    <a:pt x="21035" y="119832"/>
                    <a:pt x="14658" y="115226"/>
                    <a:pt x="14658" y="102650"/>
                  </a:cubicBezTo>
                  <a:cubicBezTo>
                    <a:pt x="14658" y="93261"/>
                    <a:pt x="19795" y="73776"/>
                    <a:pt x="23869" y="66691"/>
                  </a:cubicBezTo>
                  <a:cubicBezTo>
                    <a:pt x="32017" y="52520"/>
                    <a:pt x="41051" y="49863"/>
                    <a:pt x="46011" y="49863"/>
                  </a:cubicBezTo>
                  <a:cubicBezTo>
                    <a:pt x="58410" y="49863"/>
                    <a:pt x="61776" y="63325"/>
                    <a:pt x="61776" y="65274"/>
                  </a:cubicBezTo>
                  <a:cubicBezTo>
                    <a:pt x="61776" y="65983"/>
                    <a:pt x="61422" y="67222"/>
                    <a:pt x="61244" y="67754"/>
                  </a:cubicBezTo>
                  <a:lnTo>
                    <a:pt x="52919" y="100878"/>
                  </a:lnTo>
                  <a:close/>
                </a:path>
              </a:pathLst>
            </a:custGeom>
            <a:solidFill>
              <a:srgbClr val="000000"/>
            </a:solidFill>
            <a:ln w="25368"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3A40E666-15AF-85A2-3286-C766A57E46AB}"/>
                </a:ext>
              </a:extLst>
            </p:cNvPr>
            <p:cNvSpPr/>
            <p:nvPr>
              <p:custDataLst>
                <p:tags r:id="rId42"/>
              </p:custDataLst>
            </p:nvPr>
          </p:nvSpPr>
          <p:spPr>
            <a:xfrm>
              <a:off x="10406269" y="4824716"/>
              <a:ext cx="77762" cy="153576"/>
            </a:xfrm>
            <a:custGeom>
              <a:avLst/>
              <a:gdLst>
                <a:gd name="connsiteX0" fmla="*/ 78072 w 77762"/>
                <a:gd name="connsiteY0" fmla="*/ 6826 h 153576"/>
                <a:gd name="connsiteX1" fmla="*/ 70987 w 77762"/>
                <a:gd name="connsiteY1" fmla="*/ 95 h 153576"/>
                <a:gd name="connsiteX2" fmla="*/ 61067 w 77762"/>
                <a:gd name="connsiteY2" fmla="*/ 9837 h 153576"/>
                <a:gd name="connsiteX3" fmla="*/ 68153 w 77762"/>
                <a:gd name="connsiteY3" fmla="*/ 16568 h 153576"/>
                <a:gd name="connsiteX4" fmla="*/ 78072 w 77762"/>
                <a:gd name="connsiteY4" fmla="*/ 6826 h 153576"/>
                <a:gd name="connsiteX5" fmla="*/ 40520 w 77762"/>
                <a:gd name="connsiteY5" fmla="*/ 126215 h 153576"/>
                <a:gd name="connsiteX6" fmla="*/ 17669 w 77762"/>
                <a:gd name="connsiteY6" fmla="*/ 148711 h 153576"/>
                <a:gd name="connsiteX7" fmla="*/ 11292 w 77762"/>
                <a:gd name="connsiteY7" fmla="*/ 147649 h 153576"/>
                <a:gd name="connsiteX8" fmla="*/ 17315 w 77762"/>
                <a:gd name="connsiteY8" fmla="*/ 138615 h 153576"/>
                <a:gd name="connsiteX9" fmla="*/ 10406 w 77762"/>
                <a:gd name="connsiteY9" fmla="*/ 132061 h 153576"/>
                <a:gd name="connsiteX10" fmla="*/ 310 w 77762"/>
                <a:gd name="connsiteY10" fmla="*/ 142512 h 153576"/>
                <a:gd name="connsiteX11" fmla="*/ 17846 w 77762"/>
                <a:gd name="connsiteY11" fmla="*/ 153671 h 153576"/>
                <a:gd name="connsiteX12" fmla="*/ 54690 w 77762"/>
                <a:gd name="connsiteY12" fmla="*/ 125684 h 153576"/>
                <a:gd name="connsiteX13" fmla="*/ 70633 w 77762"/>
                <a:gd name="connsiteY13" fmla="*/ 62269 h 153576"/>
                <a:gd name="connsiteX14" fmla="*/ 71518 w 77762"/>
                <a:gd name="connsiteY14" fmla="*/ 56069 h 153576"/>
                <a:gd name="connsiteX15" fmla="*/ 52565 w 77762"/>
                <a:gd name="connsiteY15" fmla="*/ 39419 h 153576"/>
                <a:gd name="connsiteX16" fmla="*/ 21566 w 77762"/>
                <a:gd name="connsiteY16" fmla="*/ 66520 h 153576"/>
                <a:gd name="connsiteX17" fmla="*/ 24577 w 77762"/>
                <a:gd name="connsiteY17" fmla="*/ 68823 h 153576"/>
                <a:gd name="connsiteX18" fmla="*/ 28120 w 77762"/>
                <a:gd name="connsiteY18" fmla="*/ 65635 h 153576"/>
                <a:gd name="connsiteX19" fmla="*/ 52033 w 77762"/>
                <a:gd name="connsiteY19" fmla="*/ 44379 h 153576"/>
                <a:gd name="connsiteX20" fmla="*/ 58056 w 77762"/>
                <a:gd name="connsiteY20" fmla="*/ 53058 h 153576"/>
                <a:gd name="connsiteX21" fmla="*/ 57525 w 77762"/>
                <a:gd name="connsiteY21" fmla="*/ 58372 h 153576"/>
                <a:gd name="connsiteX22" fmla="*/ 40520 w 77762"/>
                <a:gd name="connsiteY22" fmla="*/ 12621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72" y="6826"/>
                  </a:moveTo>
                  <a:cubicBezTo>
                    <a:pt x="78072" y="3814"/>
                    <a:pt x="75770" y="95"/>
                    <a:pt x="70987" y="95"/>
                  </a:cubicBezTo>
                  <a:cubicBezTo>
                    <a:pt x="65850" y="95"/>
                    <a:pt x="61067" y="5054"/>
                    <a:pt x="61067" y="9837"/>
                  </a:cubicBezTo>
                  <a:cubicBezTo>
                    <a:pt x="61067" y="12671"/>
                    <a:pt x="63193" y="16568"/>
                    <a:pt x="68153" y="16568"/>
                  </a:cubicBezTo>
                  <a:cubicBezTo>
                    <a:pt x="72935" y="16568"/>
                    <a:pt x="78072" y="11963"/>
                    <a:pt x="78072" y="6826"/>
                  </a:cubicBezTo>
                  <a:close/>
                  <a:moveTo>
                    <a:pt x="40520" y="126215"/>
                  </a:moveTo>
                  <a:cubicBezTo>
                    <a:pt x="37508" y="138438"/>
                    <a:pt x="28120" y="148711"/>
                    <a:pt x="17669" y="148711"/>
                  </a:cubicBezTo>
                  <a:cubicBezTo>
                    <a:pt x="15366" y="148711"/>
                    <a:pt x="13241" y="148357"/>
                    <a:pt x="11292" y="147649"/>
                  </a:cubicBezTo>
                  <a:cubicBezTo>
                    <a:pt x="15898" y="145523"/>
                    <a:pt x="17315" y="141272"/>
                    <a:pt x="17315" y="138615"/>
                  </a:cubicBezTo>
                  <a:cubicBezTo>
                    <a:pt x="17315" y="134363"/>
                    <a:pt x="13949" y="132061"/>
                    <a:pt x="10406" y="132061"/>
                  </a:cubicBezTo>
                  <a:cubicBezTo>
                    <a:pt x="4915" y="132061"/>
                    <a:pt x="310" y="136843"/>
                    <a:pt x="310" y="142512"/>
                  </a:cubicBezTo>
                  <a:cubicBezTo>
                    <a:pt x="310" y="149243"/>
                    <a:pt x="7218" y="153671"/>
                    <a:pt x="17846" y="153671"/>
                  </a:cubicBezTo>
                  <a:cubicBezTo>
                    <a:pt x="28474" y="153671"/>
                    <a:pt x="49199" y="147294"/>
                    <a:pt x="54690" y="125684"/>
                  </a:cubicBezTo>
                  <a:lnTo>
                    <a:pt x="70633" y="62269"/>
                  </a:lnTo>
                  <a:cubicBezTo>
                    <a:pt x="71164" y="60321"/>
                    <a:pt x="71518" y="58726"/>
                    <a:pt x="71518" y="56069"/>
                  </a:cubicBezTo>
                  <a:cubicBezTo>
                    <a:pt x="71518" y="46327"/>
                    <a:pt x="63193" y="39419"/>
                    <a:pt x="52565" y="39419"/>
                  </a:cubicBezTo>
                  <a:cubicBezTo>
                    <a:pt x="32903" y="39419"/>
                    <a:pt x="21566" y="64041"/>
                    <a:pt x="21566" y="66520"/>
                  </a:cubicBezTo>
                  <a:cubicBezTo>
                    <a:pt x="21566" y="68823"/>
                    <a:pt x="24046" y="68823"/>
                    <a:pt x="24577" y="68823"/>
                  </a:cubicBezTo>
                  <a:cubicBezTo>
                    <a:pt x="26703" y="68823"/>
                    <a:pt x="26880" y="68292"/>
                    <a:pt x="28120" y="65635"/>
                  </a:cubicBezTo>
                  <a:cubicBezTo>
                    <a:pt x="32548" y="55361"/>
                    <a:pt x="41759" y="44379"/>
                    <a:pt x="52033" y="44379"/>
                  </a:cubicBezTo>
                  <a:cubicBezTo>
                    <a:pt x="56462" y="44379"/>
                    <a:pt x="58056" y="47390"/>
                    <a:pt x="58056" y="53058"/>
                  </a:cubicBezTo>
                  <a:cubicBezTo>
                    <a:pt x="58056" y="55007"/>
                    <a:pt x="57702" y="57487"/>
                    <a:pt x="57525" y="58372"/>
                  </a:cubicBezTo>
                  <a:lnTo>
                    <a:pt x="40520" y="126215"/>
                  </a:lnTo>
                  <a:close/>
                </a:path>
              </a:pathLst>
            </a:custGeom>
            <a:solidFill>
              <a:srgbClr val="000000"/>
            </a:solidFill>
            <a:ln w="25368"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929EDCFE-81B0-36C8-B205-FE92B31DA13B}"/>
                </a:ext>
              </a:extLst>
            </p:cNvPr>
            <p:cNvSpPr/>
            <p:nvPr>
              <p:custDataLst>
                <p:tags r:id="rId43"/>
              </p:custDataLst>
            </p:nvPr>
          </p:nvSpPr>
          <p:spPr>
            <a:xfrm>
              <a:off x="10546026" y="4852776"/>
              <a:ext cx="29606" cy="75662"/>
            </a:xfrm>
            <a:custGeom>
              <a:avLst/>
              <a:gdLst>
                <a:gd name="connsiteX0" fmla="*/ 29921 w 29606"/>
                <a:gd name="connsiteY0" fmla="*/ 26662 h 75662"/>
                <a:gd name="connsiteX1" fmla="*/ 13726 w 29606"/>
                <a:gd name="connsiteY1" fmla="*/ 92 h 75662"/>
                <a:gd name="connsiteX2" fmla="*/ 314 w 29606"/>
                <a:gd name="connsiteY2" fmla="*/ 13504 h 75662"/>
                <a:gd name="connsiteX3" fmla="*/ 13726 w 29606"/>
                <a:gd name="connsiteY3" fmla="*/ 26916 h 75662"/>
                <a:gd name="connsiteX4" fmla="*/ 22583 w 29606"/>
                <a:gd name="connsiteY4" fmla="*/ 23626 h 75662"/>
                <a:gd name="connsiteX5" fmla="*/ 23848 w 29606"/>
                <a:gd name="connsiteY5" fmla="*/ 22867 h 75662"/>
                <a:gd name="connsiteX6" fmla="*/ 24354 w 29606"/>
                <a:gd name="connsiteY6" fmla="*/ 26662 h 75662"/>
                <a:gd name="connsiteX7" fmla="*/ 7147 w 29606"/>
                <a:gd name="connsiteY7" fmla="*/ 68922 h 75662"/>
                <a:gd name="connsiteX8" fmla="*/ 4363 w 29606"/>
                <a:gd name="connsiteY8" fmla="*/ 72971 h 75662"/>
                <a:gd name="connsiteX9" fmla="*/ 6894 w 29606"/>
                <a:gd name="connsiteY9" fmla="*/ 75754 h 75662"/>
                <a:gd name="connsiteX10" fmla="*/ 29921 w 29606"/>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21" y="26662"/>
                  </a:moveTo>
                  <a:cubicBezTo>
                    <a:pt x="29921" y="9961"/>
                    <a:pt x="23595" y="92"/>
                    <a:pt x="13726" y="92"/>
                  </a:cubicBezTo>
                  <a:cubicBezTo>
                    <a:pt x="5375" y="92"/>
                    <a:pt x="314" y="6418"/>
                    <a:pt x="314" y="13504"/>
                  </a:cubicBezTo>
                  <a:cubicBezTo>
                    <a:pt x="314" y="20336"/>
                    <a:pt x="5375" y="26916"/>
                    <a:pt x="13726" y="26916"/>
                  </a:cubicBezTo>
                  <a:cubicBezTo>
                    <a:pt x="16763" y="26916"/>
                    <a:pt x="20052" y="25903"/>
                    <a:pt x="22583" y="23626"/>
                  </a:cubicBezTo>
                  <a:cubicBezTo>
                    <a:pt x="23342" y="23120"/>
                    <a:pt x="23595" y="22867"/>
                    <a:pt x="23848" y="22867"/>
                  </a:cubicBezTo>
                  <a:cubicBezTo>
                    <a:pt x="24101" y="22867"/>
                    <a:pt x="24354" y="23120"/>
                    <a:pt x="24354" y="26662"/>
                  </a:cubicBezTo>
                  <a:cubicBezTo>
                    <a:pt x="24354" y="45388"/>
                    <a:pt x="15497" y="60571"/>
                    <a:pt x="7147" y="68922"/>
                  </a:cubicBezTo>
                  <a:cubicBezTo>
                    <a:pt x="4363" y="71706"/>
                    <a:pt x="4363" y="72212"/>
                    <a:pt x="4363" y="72971"/>
                  </a:cubicBezTo>
                  <a:cubicBezTo>
                    <a:pt x="4363" y="74742"/>
                    <a:pt x="5628" y="75754"/>
                    <a:pt x="6894" y="75754"/>
                  </a:cubicBezTo>
                  <a:cubicBezTo>
                    <a:pt x="9677" y="75754"/>
                    <a:pt x="29921" y="56269"/>
                    <a:pt x="29921" y="26662"/>
                  </a:cubicBezTo>
                  <a:close/>
                </a:path>
              </a:pathLst>
            </a:custGeom>
            <a:solidFill>
              <a:srgbClr val="000000"/>
            </a:solidFill>
            <a:ln w="25368"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8B051C74-7F84-C0E6-DD68-52E3428AD093}"/>
                </a:ext>
              </a:extLst>
            </p:cNvPr>
            <p:cNvSpPr/>
            <p:nvPr>
              <p:custDataLst>
                <p:tags r:id="rId44"/>
              </p:custDataLst>
            </p:nvPr>
          </p:nvSpPr>
          <p:spPr>
            <a:xfrm>
              <a:off x="10648117" y="4703982"/>
              <a:ext cx="141455" cy="177641"/>
            </a:xfrm>
            <a:custGeom>
              <a:avLst/>
              <a:gdLst>
                <a:gd name="connsiteX0" fmla="*/ 140762 w 141455"/>
                <a:gd name="connsiteY0" fmla="*/ 8949 h 177641"/>
                <a:gd name="connsiteX1" fmla="*/ 141774 w 141455"/>
                <a:gd name="connsiteY1" fmla="*/ 4647 h 177641"/>
                <a:gd name="connsiteX2" fmla="*/ 136207 w 141455"/>
                <a:gd name="connsiteY2" fmla="*/ 92 h 177641"/>
                <a:gd name="connsiteX3" fmla="*/ 134436 w 141455"/>
                <a:gd name="connsiteY3" fmla="*/ 345 h 177641"/>
                <a:gd name="connsiteX4" fmla="*/ 101792 w 141455"/>
                <a:gd name="connsiteY4" fmla="*/ 1863 h 177641"/>
                <a:gd name="connsiteX5" fmla="*/ 93695 w 141455"/>
                <a:gd name="connsiteY5" fmla="*/ 9455 h 177641"/>
                <a:gd name="connsiteX6" fmla="*/ 100274 w 141455"/>
                <a:gd name="connsiteY6" fmla="*/ 14010 h 177641"/>
                <a:gd name="connsiteX7" fmla="*/ 110902 w 141455"/>
                <a:gd name="connsiteY7" fmla="*/ 14516 h 177641"/>
                <a:gd name="connsiteX8" fmla="*/ 97237 w 141455"/>
                <a:gd name="connsiteY8" fmla="*/ 70440 h 177641"/>
                <a:gd name="connsiteX9" fmla="*/ 71679 w 141455"/>
                <a:gd name="connsiteY9" fmla="*/ 61330 h 177641"/>
                <a:gd name="connsiteX10" fmla="*/ 319 w 141455"/>
                <a:gd name="connsiteY10" fmla="*/ 135981 h 177641"/>
                <a:gd name="connsiteX11" fmla="*/ 44603 w 141455"/>
                <a:gd name="connsiteY11" fmla="*/ 177734 h 177641"/>
                <a:gd name="connsiteX12" fmla="*/ 79777 w 141455"/>
                <a:gd name="connsiteY12" fmla="*/ 164069 h 177641"/>
                <a:gd name="connsiteX13" fmla="*/ 108878 w 141455"/>
                <a:gd name="connsiteY13" fmla="*/ 177734 h 177641"/>
                <a:gd name="connsiteX14" fmla="*/ 130893 w 141455"/>
                <a:gd name="connsiteY14" fmla="*/ 163310 h 177641"/>
                <a:gd name="connsiteX15" fmla="*/ 140509 w 141455"/>
                <a:gd name="connsiteY15" fmla="*/ 138258 h 177641"/>
                <a:gd name="connsiteX16" fmla="*/ 134436 w 141455"/>
                <a:gd name="connsiteY16" fmla="*/ 134715 h 177641"/>
                <a:gd name="connsiteX17" fmla="*/ 129375 w 141455"/>
                <a:gd name="connsiteY17" fmla="*/ 135981 h 177641"/>
                <a:gd name="connsiteX18" fmla="*/ 127350 w 141455"/>
                <a:gd name="connsiteY18" fmla="*/ 143319 h 177641"/>
                <a:gd name="connsiteX19" fmla="*/ 110143 w 141455"/>
                <a:gd name="connsiteY19" fmla="*/ 168624 h 177641"/>
                <a:gd name="connsiteX20" fmla="*/ 104323 w 141455"/>
                <a:gd name="connsiteY20" fmla="*/ 159261 h 177641"/>
                <a:gd name="connsiteX21" fmla="*/ 105841 w 141455"/>
                <a:gd name="connsiteY21" fmla="*/ 148380 h 177641"/>
                <a:gd name="connsiteX22" fmla="*/ 140762 w 141455"/>
                <a:gd name="connsiteY22" fmla="*/ 8949 h 177641"/>
                <a:gd name="connsiteX23" fmla="*/ 77246 w 141455"/>
                <a:gd name="connsiteY23" fmla="*/ 152176 h 177641"/>
                <a:gd name="connsiteX24" fmla="*/ 45868 w 141455"/>
                <a:gd name="connsiteY24" fmla="*/ 168624 h 177641"/>
                <a:gd name="connsiteX25" fmla="*/ 28914 w 141455"/>
                <a:gd name="connsiteY25" fmla="*/ 149392 h 177641"/>
                <a:gd name="connsiteX26" fmla="*/ 41566 w 141455"/>
                <a:gd name="connsiteY26" fmla="*/ 95239 h 177641"/>
                <a:gd name="connsiteX27" fmla="*/ 72185 w 141455"/>
                <a:gd name="connsiteY27" fmla="*/ 70440 h 177641"/>
                <a:gd name="connsiteX28" fmla="*/ 93189 w 141455"/>
                <a:gd name="connsiteY28" fmla="*/ 85117 h 177641"/>
                <a:gd name="connsiteX29" fmla="*/ 92682 w 141455"/>
                <a:gd name="connsiteY29" fmla="*/ 88660 h 177641"/>
                <a:gd name="connsiteX30" fmla="*/ 77246 w 141455"/>
                <a:gd name="connsiteY30" fmla="*/ 152176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7641">
                  <a:moveTo>
                    <a:pt x="140762" y="8949"/>
                  </a:moveTo>
                  <a:cubicBezTo>
                    <a:pt x="141774" y="5406"/>
                    <a:pt x="141774" y="4900"/>
                    <a:pt x="141774" y="4647"/>
                  </a:cubicBezTo>
                  <a:cubicBezTo>
                    <a:pt x="141774" y="1357"/>
                    <a:pt x="138991" y="92"/>
                    <a:pt x="136207" y="92"/>
                  </a:cubicBezTo>
                  <a:cubicBezTo>
                    <a:pt x="135195" y="92"/>
                    <a:pt x="134942" y="92"/>
                    <a:pt x="134436" y="345"/>
                  </a:cubicBezTo>
                  <a:lnTo>
                    <a:pt x="101792" y="1863"/>
                  </a:lnTo>
                  <a:cubicBezTo>
                    <a:pt x="98250" y="2117"/>
                    <a:pt x="93695" y="2370"/>
                    <a:pt x="93695" y="9455"/>
                  </a:cubicBezTo>
                  <a:cubicBezTo>
                    <a:pt x="93695" y="14010"/>
                    <a:pt x="98250" y="14010"/>
                    <a:pt x="100274" y="14010"/>
                  </a:cubicBezTo>
                  <a:cubicBezTo>
                    <a:pt x="103058" y="14010"/>
                    <a:pt x="107612" y="14010"/>
                    <a:pt x="110902" y="14516"/>
                  </a:cubicBezTo>
                  <a:lnTo>
                    <a:pt x="97237" y="70440"/>
                  </a:lnTo>
                  <a:cubicBezTo>
                    <a:pt x="93442" y="66898"/>
                    <a:pt x="85091" y="61330"/>
                    <a:pt x="71679" y="61330"/>
                  </a:cubicBezTo>
                  <a:cubicBezTo>
                    <a:pt x="27648" y="61330"/>
                    <a:pt x="319" y="101313"/>
                    <a:pt x="319" y="135981"/>
                  </a:cubicBezTo>
                  <a:cubicBezTo>
                    <a:pt x="319" y="167106"/>
                    <a:pt x="23599" y="177734"/>
                    <a:pt x="44603" y="177734"/>
                  </a:cubicBezTo>
                  <a:cubicBezTo>
                    <a:pt x="62569" y="177734"/>
                    <a:pt x="75728" y="167865"/>
                    <a:pt x="79777" y="164069"/>
                  </a:cubicBezTo>
                  <a:cubicBezTo>
                    <a:pt x="89393" y="177734"/>
                    <a:pt x="106094" y="177734"/>
                    <a:pt x="108878" y="177734"/>
                  </a:cubicBezTo>
                  <a:cubicBezTo>
                    <a:pt x="118241" y="177734"/>
                    <a:pt x="125579" y="172420"/>
                    <a:pt x="130893" y="163310"/>
                  </a:cubicBezTo>
                  <a:cubicBezTo>
                    <a:pt x="137219" y="153188"/>
                    <a:pt x="140509" y="139523"/>
                    <a:pt x="140509" y="138258"/>
                  </a:cubicBezTo>
                  <a:cubicBezTo>
                    <a:pt x="140509" y="134715"/>
                    <a:pt x="136713" y="134715"/>
                    <a:pt x="134436" y="134715"/>
                  </a:cubicBezTo>
                  <a:cubicBezTo>
                    <a:pt x="131652" y="134715"/>
                    <a:pt x="130640" y="134715"/>
                    <a:pt x="129375" y="135981"/>
                  </a:cubicBezTo>
                  <a:cubicBezTo>
                    <a:pt x="128869" y="136487"/>
                    <a:pt x="128869" y="136993"/>
                    <a:pt x="127350" y="143319"/>
                  </a:cubicBezTo>
                  <a:cubicBezTo>
                    <a:pt x="122289" y="163563"/>
                    <a:pt x="116469" y="168624"/>
                    <a:pt x="110143" y="168624"/>
                  </a:cubicBezTo>
                  <a:cubicBezTo>
                    <a:pt x="107359" y="168624"/>
                    <a:pt x="104323" y="167612"/>
                    <a:pt x="104323" y="159261"/>
                  </a:cubicBezTo>
                  <a:cubicBezTo>
                    <a:pt x="104323" y="155465"/>
                    <a:pt x="104829" y="151923"/>
                    <a:pt x="105841" y="148380"/>
                  </a:cubicBezTo>
                  <a:lnTo>
                    <a:pt x="140762" y="8949"/>
                  </a:lnTo>
                  <a:close/>
                  <a:moveTo>
                    <a:pt x="77246" y="152176"/>
                  </a:moveTo>
                  <a:cubicBezTo>
                    <a:pt x="69908" y="160780"/>
                    <a:pt x="58014" y="168624"/>
                    <a:pt x="45868" y="168624"/>
                  </a:cubicBezTo>
                  <a:cubicBezTo>
                    <a:pt x="30179" y="168624"/>
                    <a:pt x="28914" y="154959"/>
                    <a:pt x="28914" y="149392"/>
                  </a:cubicBezTo>
                  <a:cubicBezTo>
                    <a:pt x="28914" y="136234"/>
                    <a:pt x="37517" y="105108"/>
                    <a:pt x="41566" y="95239"/>
                  </a:cubicBezTo>
                  <a:cubicBezTo>
                    <a:pt x="49411" y="76767"/>
                    <a:pt x="61810" y="70440"/>
                    <a:pt x="72185" y="70440"/>
                  </a:cubicBezTo>
                  <a:cubicBezTo>
                    <a:pt x="87115" y="70440"/>
                    <a:pt x="93189" y="82334"/>
                    <a:pt x="93189" y="85117"/>
                  </a:cubicBezTo>
                  <a:lnTo>
                    <a:pt x="92682" y="88660"/>
                  </a:lnTo>
                  <a:lnTo>
                    <a:pt x="77246" y="152176"/>
                  </a:lnTo>
                  <a:close/>
                </a:path>
              </a:pathLst>
            </a:custGeom>
            <a:solidFill>
              <a:srgbClr val="000000"/>
            </a:solidFill>
            <a:ln w="25368"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D324BB2B-6225-DE59-7F1C-FE4829C288FC}"/>
                </a:ext>
              </a:extLst>
            </p:cNvPr>
            <p:cNvSpPr/>
            <p:nvPr>
              <p:custDataLst>
                <p:tags r:id="rId45"/>
              </p:custDataLst>
            </p:nvPr>
          </p:nvSpPr>
          <p:spPr>
            <a:xfrm>
              <a:off x="10801826" y="4794624"/>
              <a:ext cx="91047" cy="124703"/>
            </a:xfrm>
            <a:custGeom>
              <a:avLst/>
              <a:gdLst>
                <a:gd name="connsiteX0" fmla="*/ 90664 w 91047"/>
                <a:gd name="connsiteY0" fmla="*/ 5408 h 124703"/>
                <a:gd name="connsiteX1" fmla="*/ 91373 w 91047"/>
                <a:gd name="connsiteY1" fmla="*/ 2574 h 124703"/>
                <a:gd name="connsiteX2" fmla="*/ 88538 w 91047"/>
                <a:gd name="connsiteY2" fmla="*/ 94 h 124703"/>
                <a:gd name="connsiteX3" fmla="*/ 65865 w 91047"/>
                <a:gd name="connsiteY3" fmla="*/ 1865 h 124703"/>
                <a:gd name="connsiteX4" fmla="*/ 61968 w 91047"/>
                <a:gd name="connsiteY4" fmla="*/ 5939 h 124703"/>
                <a:gd name="connsiteX5" fmla="*/ 66574 w 91047"/>
                <a:gd name="connsiteY5" fmla="*/ 8419 h 124703"/>
                <a:gd name="connsiteX6" fmla="*/ 75076 w 91047"/>
                <a:gd name="connsiteY6" fmla="*/ 11076 h 124703"/>
                <a:gd name="connsiteX7" fmla="*/ 74368 w 91047"/>
                <a:gd name="connsiteY7" fmla="*/ 14973 h 124703"/>
                <a:gd name="connsiteX8" fmla="*/ 64271 w 91047"/>
                <a:gd name="connsiteY8" fmla="*/ 55360 h 124703"/>
                <a:gd name="connsiteX9" fmla="*/ 46026 w 91047"/>
                <a:gd name="connsiteY9" fmla="*/ 44909 h 124703"/>
                <a:gd name="connsiteX10" fmla="*/ 325 w 91047"/>
                <a:gd name="connsiteY10" fmla="*/ 95393 h 124703"/>
                <a:gd name="connsiteX11" fmla="*/ 27072 w 91047"/>
                <a:gd name="connsiteY11" fmla="*/ 124797 h 124703"/>
                <a:gd name="connsiteX12" fmla="*/ 52226 w 91047"/>
                <a:gd name="connsiteY12" fmla="*/ 112398 h 124703"/>
                <a:gd name="connsiteX13" fmla="*/ 70471 w 91047"/>
                <a:gd name="connsiteY13" fmla="*/ 124797 h 124703"/>
                <a:gd name="connsiteX14" fmla="*/ 84464 w 91047"/>
                <a:gd name="connsiteY14" fmla="*/ 115409 h 124703"/>
                <a:gd name="connsiteX15" fmla="*/ 90664 w 91047"/>
                <a:gd name="connsiteY15" fmla="*/ 97695 h 124703"/>
                <a:gd name="connsiteX16" fmla="*/ 87830 w 91047"/>
                <a:gd name="connsiteY16" fmla="*/ 95393 h 124703"/>
                <a:gd name="connsiteX17" fmla="*/ 83933 w 91047"/>
                <a:gd name="connsiteY17" fmla="*/ 100884 h 124703"/>
                <a:gd name="connsiteX18" fmla="*/ 71002 w 91047"/>
                <a:gd name="connsiteY18" fmla="*/ 119837 h 124703"/>
                <a:gd name="connsiteX19" fmla="*/ 65157 w 91047"/>
                <a:gd name="connsiteY19" fmla="*/ 111158 h 124703"/>
                <a:gd name="connsiteX20" fmla="*/ 66042 w 91047"/>
                <a:gd name="connsiteY20" fmla="*/ 103895 h 124703"/>
                <a:gd name="connsiteX21" fmla="*/ 90664 w 91047"/>
                <a:gd name="connsiteY21" fmla="*/ 5408 h 124703"/>
                <a:gd name="connsiteX22" fmla="*/ 52934 w 91047"/>
                <a:gd name="connsiteY22" fmla="*/ 100884 h 124703"/>
                <a:gd name="connsiteX23" fmla="*/ 43900 w 91047"/>
                <a:gd name="connsiteY23" fmla="*/ 112752 h 124703"/>
                <a:gd name="connsiteX24" fmla="*/ 27604 w 91047"/>
                <a:gd name="connsiteY24" fmla="*/ 119837 h 124703"/>
                <a:gd name="connsiteX25" fmla="*/ 14673 w 91047"/>
                <a:gd name="connsiteY25" fmla="*/ 102655 h 124703"/>
                <a:gd name="connsiteX26" fmla="*/ 23884 w 91047"/>
                <a:gd name="connsiteY26" fmla="*/ 66697 h 124703"/>
                <a:gd name="connsiteX27" fmla="*/ 46026 w 91047"/>
                <a:gd name="connsiteY27" fmla="*/ 49869 h 124703"/>
                <a:gd name="connsiteX28" fmla="*/ 61791 w 91047"/>
                <a:gd name="connsiteY28" fmla="*/ 65280 h 124703"/>
                <a:gd name="connsiteX29" fmla="*/ 61260 w 91047"/>
                <a:gd name="connsiteY29" fmla="*/ 67759 h 124703"/>
                <a:gd name="connsiteX30" fmla="*/ 52934 w 91047"/>
                <a:gd name="connsiteY30" fmla="*/ 100884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64" y="5408"/>
                  </a:moveTo>
                  <a:cubicBezTo>
                    <a:pt x="90841" y="5053"/>
                    <a:pt x="91373" y="2751"/>
                    <a:pt x="91373" y="2574"/>
                  </a:cubicBezTo>
                  <a:cubicBezTo>
                    <a:pt x="91373" y="1688"/>
                    <a:pt x="90664" y="94"/>
                    <a:pt x="88538" y="94"/>
                  </a:cubicBezTo>
                  <a:cubicBezTo>
                    <a:pt x="84996" y="94"/>
                    <a:pt x="70293" y="1511"/>
                    <a:pt x="65865" y="1865"/>
                  </a:cubicBezTo>
                  <a:cubicBezTo>
                    <a:pt x="64448" y="2042"/>
                    <a:pt x="61968" y="2219"/>
                    <a:pt x="61968" y="5939"/>
                  </a:cubicBezTo>
                  <a:cubicBezTo>
                    <a:pt x="61968" y="8419"/>
                    <a:pt x="64448" y="8419"/>
                    <a:pt x="66574" y="8419"/>
                  </a:cubicBezTo>
                  <a:cubicBezTo>
                    <a:pt x="75076" y="8419"/>
                    <a:pt x="75076" y="9659"/>
                    <a:pt x="75076" y="11076"/>
                  </a:cubicBezTo>
                  <a:cubicBezTo>
                    <a:pt x="75076" y="12316"/>
                    <a:pt x="74722" y="13379"/>
                    <a:pt x="74368" y="14973"/>
                  </a:cubicBezTo>
                  <a:lnTo>
                    <a:pt x="64271" y="55360"/>
                  </a:lnTo>
                  <a:cubicBezTo>
                    <a:pt x="60551" y="49514"/>
                    <a:pt x="54528" y="44909"/>
                    <a:pt x="46026" y="44909"/>
                  </a:cubicBezTo>
                  <a:cubicBezTo>
                    <a:pt x="23352" y="44909"/>
                    <a:pt x="325" y="69885"/>
                    <a:pt x="325" y="95393"/>
                  </a:cubicBezTo>
                  <a:cubicBezTo>
                    <a:pt x="325" y="112575"/>
                    <a:pt x="11839" y="124797"/>
                    <a:pt x="27072" y="124797"/>
                  </a:cubicBezTo>
                  <a:cubicBezTo>
                    <a:pt x="36638" y="124797"/>
                    <a:pt x="45140" y="119306"/>
                    <a:pt x="52226" y="112398"/>
                  </a:cubicBezTo>
                  <a:cubicBezTo>
                    <a:pt x="55591" y="123026"/>
                    <a:pt x="65865" y="124797"/>
                    <a:pt x="70471" y="124797"/>
                  </a:cubicBezTo>
                  <a:cubicBezTo>
                    <a:pt x="76847" y="124797"/>
                    <a:pt x="81276" y="120900"/>
                    <a:pt x="84464" y="115409"/>
                  </a:cubicBezTo>
                  <a:cubicBezTo>
                    <a:pt x="88361" y="108501"/>
                    <a:pt x="90664" y="98404"/>
                    <a:pt x="90664" y="97695"/>
                  </a:cubicBezTo>
                  <a:cubicBezTo>
                    <a:pt x="90664" y="95393"/>
                    <a:pt x="88361" y="95393"/>
                    <a:pt x="87830" y="95393"/>
                  </a:cubicBezTo>
                  <a:cubicBezTo>
                    <a:pt x="85350" y="95393"/>
                    <a:pt x="85173" y="96101"/>
                    <a:pt x="83933" y="100884"/>
                  </a:cubicBezTo>
                  <a:cubicBezTo>
                    <a:pt x="81807" y="109386"/>
                    <a:pt x="78442" y="119837"/>
                    <a:pt x="71002" y="119837"/>
                  </a:cubicBezTo>
                  <a:cubicBezTo>
                    <a:pt x="66396" y="119837"/>
                    <a:pt x="65157" y="115940"/>
                    <a:pt x="65157" y="111158"/>
                  </a:cubicBezTo>
                  <a:cubicBezTo>
                    <a:pt x="65157" y="107792"/>
                    <a:pt x="65511" y="106198"/>
                    <a:pt x="66042" y="103895"/>
                  </a:cubicBezTo>
                  <a:lnTo>
                    <a:pt x="90664" y="5408"/>
                  </a:lnTo>
                  <a:close/>
                  <a:moveTo>
                    <a:pt x="52934" y="100884"/>
                  </a:moveTo>
                  <a:cubicBezTo>
                    <a:pt x="51694" y="105844"/>
                    <a:pt x="47797" y="109386"/>
                    <a:pt x="43900" y="112752"/>
                  </a:cubicBezTo>
                  <a:cubicBezTo>
                    <a:pt x="42306" y="114169"/>
                    <a:pt x="35221" y="119837"/>
                    <a:pt x="27604" y="119837"/>
                  </a:cubicBezTo>
                  <a:cubicBezTo>
                    <a:pt x="21050" y="119837"/>
                    <a:pt x="14673" y="115232"/>
                    <a:pt x="14673" y="102655"/>
                  </a:cubicBezTo>
                  <a:cubicBezTo>
                    <a:pt x="14673" y="93267"/>
                    <a:pt x="19810" y="73782"/>
                    <a:pt x="23884" y="66697"/>
                  </a:cubicBezTo>
                  <a:cubicBezTo>
                    <a:pt x="32032" y="52526"/>
                    <a:pt x="41066" y="49869"/>
                    <a:pt x="46026" y="49869"/>
                  </a:cubicBezTo>
                  <a:cubicBezTo>
                    <a:pt x="58425" y="49869"/>
                    <a:pt x="61791" y="63331"/>
                    <a:pt x="61791" y="65280"/>
                  </a:cubicBezTo>
                  <a:cubicBezTo>
                    <a:pt x="61791" y="65988"/>
                    <a:pt x="61437" y="67228"/>
                    <a:pt x="61260" y="67759"/>
                  </a:cubicBezTo>
                  <a:lnTo>
                    <a:pt x="52934" y="100884"/>
                  </a:lnTo>
                  <a:close/>
                </a:path>
              </a:pathLst>
            </a:custGeom>
            <a:solidFill>
              <a:srgbClr val="000000"/>
            </a:solidFill>
            <a:ln w="25368"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CD4C1281-5AA9-F4E1-43B4-B109D6E2626D}"/>
                </a:ext>
              </a:extLst>
            </p:cNvPr>
            <p:cNvSpPr/>
            <p:nvPr>
              <p:custDataLst>
                <p:tags r:id="rId46"/>
              </p:custDataLst>
            </p:nvPr>
          </p:nvSpPr>
          <p:spPr>
            <a:xfrm>
              <a:off x="10923439" y="4689811"/>
              <a:ext cx="58707" cy="253051"/>
            </a:xfrm>
            <a:custGeom>
              <a:avLst/>
              <a:gdLst>
                <a:gd name="connsiteX0" fmla="*/ 59037 w 58707"/>
                <a:gd name="connsiteY0" fmla="*/ 126618 h 253051"/>
                <a:gd name="connsiteX1" fmla="*/ 42336 w 58707"/>
                <a:gd name="connsiteY1" fmla="*/ 47666 h 253051"/>
                <a:gd name="connsiteX2" fmla="*/ 2860 w 58707"/>
                <a:gd name="connsiteY2" fmla="*/ 92 h 253051"/>
                <a:gd name="connsiteX3" fmla="*/ 329 w 58707"/>
                <a:gd name="connsiteY3" fmla="*/ 2623 h 253051"/>
                <a:gd name="connsiteX4" fmla="*/ 5137 w 58707"/>
                <a:gd name="connsiteY4" fmla="*/ 8443 h 253051"/>
                <a:gd name="connsiteX5" fmla="*/ 44360 w 58707"/>
                <a:gd name="connsiteY5" fmla="*/ 126618 h 253051"/>
                <a:gd name="connsiteX6" fmla="*/ 3619 w 58707"/>
                <a:gd name="connsiteY6" fmla="*/ 246311 h 253051"/>
                <a:gd name="connsiteX7" fmla="*/ 329 w 58707"/>
                <a:gd name="connsiteY7" fmla="*/ 250613 h 253051"/>
                <a:gd name="connsiteX8" fmla="*/ 2860 w 58707"/>
                <a:gd name="connsiteY8" fmla="*/ 253143 h 253051"/>
                <a:gd name="connsiteX9" fmla="*/ 43095 w 58707"/>
                <a:gd name="connsiteY9" fmla="*/ 203798 h 253051"/>
                <a:gd name="connsiteX10" fmla="*/ 59037 w 58707"/>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7" y="126618"/>
                  </a:moveTo>
                  <a:cubicBezTo>
                    <a:pt x="59037" y="106880"/>
                    <a:pt x="56254" y="76260"/>
                    <a:pt x="42336" y="47666"/>
                  </a:cubicBezTo>
                  <a:cubicBezTo>
                    <a:pt x="27153" y="16540"/>
                    <a:pt x="5391" y="92"/>
                    <a:pt x="2860" y="92"/>
                  </a:cubicBezTo>
                  <a:cubicBezTo>
                    <a:pt x="1342" y="92"/>
                    <a:pt x="329" y="1104"/>
                    <a:pt x="329" y="2623"/>
                  </a:cubicBezTo>
                  <a:cubicBezTo>
                    <a:pt x="329" y="3382"/>
                    <a:pt x="329" y="3888"/>
                    <a:pt x="5137" y="8443"/>
                  </a:cubicBezTo>
                  <a:cubicBezTo>
                    <a:pt x="29936" y="33495"/>
                    <a:pt x="44360" y="73730"/>
                    <a:pt x="44360" y="126618"/>
                  </a:cubicBezTo>
                  <a:cubicBezTo>
                    <a:pt x="44360" y="169889"/>
                    <a:pt x="34997" y="214426"/>
                    <a:pt x="3619" y="246311"/>
                  </a:cubicBezTo>
                  <a:cubicBezTo>
                    <a:pt x="329" y="249347"/>
                    <a:pt x="329" y="249854"/>
                    <a:pt x="329" y="250613"/>
                  </a:cubicBezTo>
                  <a:cubicBezTo>
                    <a:pt x="329" y="252131"/>
                    <a:pt x="1342" y="253143"/>
                    <a:pt x="2860" y="253143"/>
                  </a:cubicBezTo>
                  <a:cubicBezTo>
                    <a:pt x="5391" y="253143"/>
                    <a:pt x="28165" y="235936"/>
                    <a:pt x="43095" y="203798"/>
                  </a:cubicBezTo>
                  <a:cubicBezTo>
                    <a:pt x="56001" y="175963"/>
                    <a:pt x="59037" y="147874"/>
                    <a:pt x="59037" y="126618"/>
                  </a:cubicBezTo>
                  <a:close/>
                </a:path>
              </a:pathLst>
            </a:custGeom>
            <a:solidFill>
              <a:srgbClr val="000000"/>
            </a:solidFill>
            <a:ln w="25368"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74FA7D63-6A4C-AEB5-D264-9A92F363CD97}"/>
                </a:ext>
              </a:extLst>
            </p:cNvPr>
            <p:cNvSpPr/>
            <p:nvPr>
              <p:custDataLst>
                <p:tags r:id="rId47"/>
              </p:custDataLst>
            </p:nvPr>
          </p:nvSpPr>
          <p:spPr>
            <a:xfrm>
              <a:off x="6666758" y="5419098"/>
              <a:ext cx="168278" cy="168531"/>
            </a:xfrm>
            <a:custGeom>
              <a:avLst/>
              <a:gdLst>
                <a:gd name="connsiteX0" fmla="*/ 89489 w 168278"/>
                <a:gd name="connsiteY0" fmla="*/ 89446 h 168531"/>
                <a:gd name="connsiteX1" fmla="*/ 160090 w 168278"/>
                <a:gd name="connsiteY1" fmla="*/ 89446 h 168531"/>
                <a:gd name="connsiteX2" fmla="*/ 168441 w 168278"/>
                <a:gd name="connsiteY2" fmla="*/ 84385 h 168531"/>
                <a:gd name="connsiteX3" fmla="*/ 160090 w 168278"/>
                <a:gd name="connsiteY3" fmla="*/ 79324 h 168531"/>
                <a:gd name="connsiteX4" fmla="*/ 89489 w 168278"/>
                <a:gd name="connsiteY4" fmla="*/ 79324 h 168531"/>
                <a:gd name="connsiteX5" fmla="*/ 89489 w 168278"/>
                <a:gd name="connsiteY5" fmla="*/ 8470 h 168531"/>
                <a:gd name="connsiteX6" fmla="*/ 84428 w 168278"/>
                <a:gd name="connsiteY6" fmla="*/ 119 h 168531"/>
                <a:gd name="connsiteX7" fmla="*/ 79367 w 168278"/>
                <a:gd name="connsiteY7" fmla="*/ 8470 h 168531"/>
                <a:gd name="connsiteX8" fmla="*/ 79367 w 168278"/>
                <a:gd name="connsiteY8" fmla="*/ 79324 h 168531"/>
                <a:gd name="connsiteX9" fmla="*/ 8513 w 168278"/>
                <a:gd name="connsiteY9" fmla="*/ 79324 h 168531"/>
                <a:gd name="connsiteX10" fmla="*/ 162 w 168278"/>
                <a:gd name="connsiteY10" fmla="*/ 84385 h 168531"/>
                <a:gd name="connsiteX11" fmla="*/ 8513 w 168278"/>
                <a:gd name="connsiteY11" fmla="*/ 89446 h 168531"/>
                <a:gd name="connsiteX12" fmla="*/ 79367 w 168278"/>
                <a:gd name="connsiteY12" fmla="*/ 89446 h 168531"/>
                <a:gd name="connsiteX13" fmla="*/ 79367 w 168278"/>
                <a:gd name="connsiteY13" fmla="*/ 160300 h 168531"/>
                <a:gd name="connsiteX14" fmla="*/ 84428 w 168278"/>
                <a:gd name="connsiteY14" fmla="*/ 168651 h 168531"/>
                <a:gd name="connsiteX15" fmla="*/ 89489 w 168278"/>
                <a:gd name="connsiteY15" fmla="*/ 160300 h 168531"/>
                <a:gd name="connsiteX16" fmla="*/ 89489 w 168278"/>
                <a:gd name="connsiteY16" fmla="*/ 89446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489" y="89446"/>
                  </a:moveTo>
                  <a:lnTo>
                    <a:pt x="160090" y="89446"/>
                  </a:lnTo>
                  <a:cubicBezTo>
                    <a:pt x="163633" y="89446"/>
                    <a:pt x="168441" y="89446"/>
                    <a:pt x="168441" y="84385"/>
                  </a:cubicBezTo>
                  <a:cubicBezTo>
                    <a:pt x="168441" y="79324"/>
                    <a:pt x="163633" y="79324"/>
                    <a:pt x="160090" y="79324"/>
                  </a:cubicBezTo>
                  <a:lnTo>
                    <a:pt x="89489" y="79324"/>
                  </a:lnTo>
                  <a:lnTo>
                    <a:pt x="89489" y="8470"/>
                  </a:lnTo>
                  <a:cubicBezTo>
                    <a:pt x="89489" y="4927"/>
                    <a:pt x="89489" y="119"/>
                    <a:pt x="84428" y="119"/>
                  </a:cubicBezTo>
                  <a:cubicBezTo>
                    <a:pt x="79367" y="119"/>
                    <a:pt x="79367" y="4927"/>
                    <a:pt x="79367" y="8470"/>
                  </a:cubicBezTo>
                  <a:lnTo>
                    <a:pt x="79367" y="79324"/>
                  </a:lnTo>
                  <a:lnTo>
                    <a:pt x="8513" y="79324"/>
                  </a:lnTo>
                  <a:cubicBezTo>
                    <a:pt x="4970" y="79324"/>
                    <a:pt x="162" y="79324"/>
                    <a:pt x="162" y="84385"/>
                  </a:cubicBezTo>
                  <a:cubicBezTo>
                    <a:pt x="162" y="89446"/>
                    <a:pt x="4970" y="89446"/>
                    <a:pt x="8513" y="89446"/>
                  </a:cubicBezTo>
                  <a:lnTo>
                    <a:pt x="79367" y="89446"/>
                  </a:lnTo>
                  <a:lnTo>
                    <a:pt x="79367" y="160300"/>
                  </a:lnTo>
                  <a:cubicBezTo>
                    <a:pt x="79367" y="163843"/>
                    <a:pt x="79367" y="168651"/>
                    <a:pt x="84428" y="168651"/>
                  </a:cubicBezTo>
                  <a:cubicBezTo>
                    <a:pt x="89489" y="168651"/>
                    <a:pt x="89489" y="163843"/>
                    <a:pt x="89489" y="160300"/>
                  </a:cubicBezTo>
                  <a:lnTo>
                    <a:pt x="89489" y="89446"/>
                  </a:lnTo>
                  <a:close/>
                </a:path>
              </a:pathLst>
            </a:custGeom>
            <a:solidFill>
              <a:srgbClr val="000000"/>
            </a:solidFill>
            <a:ln w="25368"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E2A49331-B384-8CD8-A38F-54CE18D6AF15}"/>
                </a:ext>
              </a:extLst>
            </p:cNvPr>
            <p:cNvSpPr/>
            <p:nvPr>
              <p:custDataLst>
                <p:tags r:id="rId48"/>
              </p:custDataLst>
            </p:nvPr>
          </p:nvSpPr>
          <p:spPr>
            <a:xfrm>
              <a:off x="6874458" y="5376838"/>
              <a:ext cx="58707" cy="253051"/>
            </a:xfrm>
            <a:custGeom>
              <a:avLst/>
              <a:gdLst>
                <a:gd name="connsiteX0" fmla="*/ 58878 w 58707"/>
                <a:gd name="connsiteY0" fmla="*/ 250640 h 253051"/>
                <a:gd name="connsiteX1" fmla="*/ 54576 w 58707"/>
                <a:gd name="connsiteY1" fmla="*/ 245073 h 253051"/>
                <a:gd name="connsiteX2" fmla="*/ 14847 w 58707"/>
                <a:gd name="connsiteY2" fmla="*/ 126645 h 253051"/>
                <a:gd name="connsiteX3" fmla="*/ 55588 w 58707"/>
                <a:gd name="connsiteY3" fmla="*/ 6952 h 253051"/>
                <a:gd name="connsiteX4" fmla="*/ 58878 w 58707"/>
                <a:gd name="connsiteY4" fmla="*/ 2650 h 253051"/>
                <a:gd name="connsiteX5" fmla="*/ 56347 w 58707"/>
                <a:gd name="connsiteY5" fmla="*/ 119 h 253051"/>
                <a:gd name="connsiteX6" fmla="*/ 16112 w 58707"/>
                <a:gd name="connsiteY6" fmla="*/ 49464 h 253051"/>
                <a:gd name="connsiteX7" fmla="*/ 170 w 58707"/>
                <a:gd name="connsiteY7" fmla="*/ 126645 h 253051"/>
                <a:gd name="connsiteX8" fmla="*/ 16871 w 58707"/>
                <a:gd name="connsiteY8" fmla="*/ 205597 h 253051"/>
                <a:gd name="connsiteX9" fmla="*/ 56347 w 58707"/>
                <a:gd name="connsiteY9" fmla="*/ 253170 h 253051"/>
                <a:gd name="connsiteX10" fmla="*/ 58878 w 58707"/>
                <a:gd name="connsiteY10" fmla="*/ 25064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78" y="250640"/>
                  </a:moveTo>
                  <a:cubicBezTo>
                    <a:pt x="58878" y="249881"/>
                    <a:pt x="58878" y="249374"/>
                    <a:pt x="54576" y="245073"/>
                  </a:cubicBezTo>
                  <a:cubicBezTo>
                    <a:pt x="22944" y="213188"/>
                    <a:pt x="14847" y="165362"/>
                    <a:pt x="14847" y="126645"/>
                  </a:cubicBezTo>
                  <a:cubicBezTo>
                    <a:pt x="14847" y="82614"/>
                    <a:pt x="24463" y="38583"/>
                    <a:pt x="55588" y="6952"/>
                  </a:cubicBezTo>
                  <a:cubicBezTo>
                    <a:pt x="58878" y="3915"/>
                    <a:pt x="58878" y="3409"/>
                    <a:pt x="58878" y="2650"/>
                  </a:cubicBezTo>
                  <a:cubicBezTo>
                    <a:pt x="58878" y="878"/>
                    <a:pt x="57865" y="119"/>
                    <a:pt x="56347" y="119"/>
                  </a:cubicBezTo>
                  <a:cubicBezTo>
                    <a:pt x="53816" y="119"/>
                    <a:pt x="31042" y="17327"/>
                    <a:pt x="16112" y="49464"/>
                  </a:cubicBezTo>
                  <a:cubicBezTo>
                    <a:pt x="3206" y="77300"/>
                    <a:pt x="170" y="105388"/>
                    <a:pt x="170" y="126645"/>
                  </a:cubicBezTo>
                  <a:cubicBezTo>
                    <a:pt x="170" y="146383"/>
                    <a:pt x="2953" y="177002"/>
                    <a:pt x="16871" y="205597"/>
                  </a:cubicBezTo>
                  <a:cubicBezTo>
                    <a:pt x="32054" y="236722"/>
                    <a:pt x="53816" y="253170"/>
                    <a:pt x="56347" y="253170"/>
                  </a:cubicBezTo>
                  <a:cubicBezTo>
                    <a:pt x="57865" y="253170"/>
                    <a:pt x="58878" y="252411"/>
                    <a:pt x="58878" y="250640"/>
                  </a:cubicBezTo>
                  <a:close/>
                </a:path>
              </a:pathLst>
            </a:custGeom>
            <a:solidFill>
              <a:srgbClr val="000000"/>
            </a:solidFill>
            <a:ln w="25368"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6DE8CDC9-4823-ACB3-76AE-EF1159A729AB}"/>
                </a:ext>
              </a:extLst>
            </p:cNvPr>
            <p:cNvSpPr/>
            <p:nvPr>
              <p:custDataLst>
                <p:tags r:id="rId49"/>
              </p:custDataLst>
            </p:nvPr>
          </p:nvSpPr>
          <p:spPr>
            <a:xfrm>
              <a:off x="6970336" y="5398095"/>
              <a:ext cx="83506" cy="168531"/>
            </a:xfrm>
            <a:custGeom>
              <a:avLst/>
              <a:gdLst>
                <a:gd name="connsiteX0" fmla="*/ 52049 w 83506"/>
                <a:gd name="connsiteY0" fmla="*/ 6698 h 168531"/>
                <a:gd name="connsiteX1" fmla="*/ 46229 w 83506"/>
                <a:gd name="connsiteY1" fmla="*/ 119 h 168531"/>
                <a:gd name="connsiteX2" fmla="*/ 174 w 83506"/>
                <a:gd name="connsiteY2" fmla="*/ 16314 h 168531"/>
                <a:gd name="connsiteX3" fmla="*/ 174 w 83506"/>
                <a:gd name="connsiteY3" fmla="*/ 24159 h 168531"/>
                <a:gd name="connsiteX4" fmla="*/ 33323 w 83506"/>
                <a:gd name="connsiteY4" fmla="*/ 17580 h 168531"/>
                <a:gd name="connsiteX5" fmla="*/ 33323 w 83506"/>
                <a:gd name="connsiteY5" fmla="*/ 148660 h 168531"/>
                <a:gd name="connsiteX6" fmla="*/ 9789 w 83506"/>
                <a:gd name="connsiteY6" fmla="*/ 160807 h 168531"/>
                <a:gd name="connsiteX7" fmla="*/ 1692 w 83506"/>
                <a:gd name="connsiteY7" fmla="*/ 160807 h 168531"/>
                <a:gd name="connsiteX8" fmla="*/ 1692 w 83506"/>
                <a:gd name="connsiteY8" fmla="*/ 168651 h 168531"/>
                <a:gd name="connsiteX9" fmla="*/ 42686 w 83506"/>
                <a:gd name="connsiteY9" fmla="*/ 167892 h 168531"/>
                <a:gd name="connsiteX10" fmla="*/ 83680 w 83506"/>
                <a:gd name="connsiteY10" fmla="*/ 168651 h 168531"/>
                <a:gd name="connsiteX11" fmla="*/ 83680 w 83506"/>
                <a:gd name="connsiteY11" fmla="*/ 160807 h 168531"/>
                <a:gd name="connsiteX12" fmla="*/ 75583 w 83506"/>
                <a:gd name="connsiteY12" fmla="*/ 160807 h 168531"/>
                <a:gd name="connsiteX13" fmla="*/ 52049 w 83506"/>
                <a:gd name="connsiteY13" fmla="*/ 148660 h 168531"/>
                <a:gd name="connsiteX14" fmla="*/ 52049 w 83506"/>
                <a:gd name="connsiteY14" fmla="*/ 6698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49" y="6698"/>
                  </a:moveTo>
                  <a:cubicBezTo>
                    <a:pt x="52049" y="625"/>
                    <a:pt x="52049" y="119"/>
                    <a:pt x="46229" y="119"/>
                  </a:cubicBezTo>
                  <a:cubicBezTo>
                    <a:pt x="30540" y="16314"/>
                    <a:pt x="8271" y="16314"/>
                    <a:pt x="174" y="16314"/>
                  </a:cubicBezTo>
                  <a:lnTo>
                    <a:pt x="174" y="24159"/>
                  </a:lnTo>
                  <a:cubicBezTo>
                    <a:pt x="5235" y="24159"/>
                    <a:pt x="20165" y="24159"/>
                    <a:pt x="33323" y="17580"/>
                  </a:cubicBezTo>
                  <a:lnTo>
                    <a:pt x="33323" y="148660"/>
                  </a:lnTo>
                  <a:cubicBezTo>
                    <a:pt x="33323" y="157770"/>
                    <a:pt x="32564" y="160807"/>
                    <a:pt x="9789" y="160807"/>
                  </a:cubicBezTo>
                  <a:lnTo>
                    <a:pt x="1692" y="160807"/>
                  </a:lnTo>
                  <a:lnTo>
                    <a:pt x="1692" y="168651"/>
                  </a:lnTo>
                  <a:cubicBezTo>
                    <a:pt x="10549" y="167892"/>
                    <a:pt x="32564" y="167892"/>
                    <a:pt x="42686" y="167892"/>
                  </a:cubicBezTo>
                  <a:cubicBezTo>
                    <a:pt x="52808" y="167892"/>
                    <a:pt x="74824" y="167892"/>
                    <a:pt x="83680" y="168651"/>
                  </a:cubicBezTo>
                  <a:lnTo>
                    <a:pt x="83680" y="160807"/>
                  </a:lnTo>
                  <a:lnTo>
                    <a:pt x="75583" y="160807"/>
                  </a:lnTo>
                  <a:cubicBezTo>
                    <a:pt x="52808" y="160807"/>
                    <a:pt x="52049" y="158023"/>
                    <a:pt x="52049" y="148660"/>
                  </a:cubicBezTo>
                  <a:lnTo>
                    <a:pt x="52049" y="6698"/>
                  </a:lnTo>
                  <a:close/>
                </a:path>
              </a:pathLst>
            </a:custGeom>
            <a:solidFill>
              <a:srgbClr val="000000"/>
            </a:solidFill>
            <a:ln w="25368"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E8A91138-48E0-D7F5-2CA8-0EAB958F3F31}"/>
                </a:ext>
              </a:extLst>
            </p:cNvPr>
            <p:cNvSpPr/>
            <p:nvPr>
              <p:custDataLst>
                <p:tags r:id="rId50"/>
              </p:custDataLst>
            </p:nvPr>
          </p:nvSpPr>
          <p:spPr>
            <a:xfrm>
              <a:off x="7151576" y="5498303"/>
              <a:ext cx="154614" cy="10122"/>
            </a:xfrm>
            <a:custGeom>
              <a:avLst/>
              <a:gdLst>
                <a:gd name="connsiteX0" fmla="*/ 145938 w 154614"/>
                <a:gd name="connsiteY0" fmla="*/ 10241 h 10122"/>
                <a:gd name="connsiteX1" fmla="*/ 154795 w 154614"/>
                <a:gd name="connsiteY1" fmla="*/ 5180 h 10122"/>
                <a:gd name="connsiteX2" fmla="*/ 145938 w 154614"/>
                <a:gd name="connsiteY2" fmla="*/ 119 h 10122"/>
                <a:gd name="connsiteX3" fmla="*/ 9038 w 154614"/>
                <a:gd name="connsiteY3" fmla="*/ 119 h 10122"/>
                <a:gd name="connsiteX4" fmla="*/ 181 w 154614"/>
                <a:gd name="connsiteY4" fmla="*/ 5180 h 10122"/>
                <a:gd name="connsiteX5" fmla="*/ 9038 w 154614"/>
                <a:gd name="connsiteY5" fmla="*/ 10241 h 10122"/>
                <a:gd name="connsiteX6" fmla="*/ 145938 w 154614"/>
                <a:gd name="connsiteY6" fmla="*/ 10241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38" y="10241"/>
                  </a:moveTo>
                  <a:cubicBezTo>
                    <a:pt x="150240" y="10241"/>
                    <a:pt x="154795" y="10241"/>
                    <a:pt x="154795" y="5180"/>
                  </a:cubicBezTo>
                  <a:cubicBezTo>
                    <a:pt x="154795" y="119"/>
                    <a:pt x="150240" y="119"/>
                    <a:pt x="145938" y="119"/>
                  </a:cubicBezTo>
                  <a:lnTo>
                    <a:pt x="9038" y="119"/>
                  </a:lnTo>
                  <a:cubicBezTo>
                    <a:pt x="4736" y="119"/>
                    <a:pt x="181" y="119"/>
                    <a:pt x="181" y="5180"/>
                  </a:cubicBezTo>
                  <a:cubicBezTo>
                    <a:pt x="181" y="10241"/>
                    <a:pt x="4736" y="10241"/>
                    <a:pt x="9038" y="10241"/>
                  </a:cubicBezTo>
                  <a:lnTo>
                    <a:pt x="145938" y="10241"/>
                  </a:lnTo>
                  <a:close/>
                </a:path>
              </a:pathLst>
            </a:custGeom>
            <a:solidFill>
              <a:srgbClr val="000000"/>
            </a:solidFill>
            <a:ln w="2536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7AFB3488-C6B1-F30D-24E3-3E10034F699D}"/>
                </a:ext>
              </a:extLst>
            </p:cNvPr>
            <p:cNvSpPr/>
            <p:nvPr>
              <p:custDataLst>
                <p:tags r:id="rId51"/>
              </p:custDataLst>
            </p:nvPr>
          </p:nvSpPr>
          <p:spPr>
            <a:xfrm>
              <a:off x="7390962" y="5454778"/>
              <a:ext cx="116656" cy="163724"/>
            </a:xfrm>
            <a:custGeom>
              <a:avLst/>
              <a:gdLst>
                <a:gd name="connsiteX0" fmla="*/ 115835 w 116656"/>
                <a:gd name="connsiteY0" fmla="*/ 15555 h 163724"/>
                <a:gd name="connsiteX1" fmla="*/ 116847 w 116656"/>
                <a:gd name="connsiteY1" fmla="*/ 9735 h 163724"/>
                <a:gd name="connsiteX2" fmla="*/ 109509 w 116656"/>
                <a:gd name="connsiteY2" fmla="*/ 2903 h 163724"/>
                <a:gd name="connsiteX3" fmla="*/ 100652 w 116656"/>
                <a:gd name="connsiteY3" fmla="*/ 8217 h 163724"/>
                <a:gd name="connsiteX4" fmla="*/ 97109 w 116656"/>
                <a:gd name="connsiteY4" fmla="*/ 21882 h 163724"/>
                <a:gd name="connsiteX5" fmla="*/ 92048 w 116656"/>
                <a:gd name="connsiteY5" fmla="*/ 42126 h 163724"/>
                <a:gd name="connsiteX6" fmla="*/ 80661 w 116656"/>
                <a:gd name="connsiteY6" fmla="*/ 87675 h 163724"/>
                <a:gd name="connsiteX7" fmla="*/ 52066 w 116656"/>
                <a:gd name="connsiteY7" fmla="*/ 109184 h 163724"/>
                <a:gd name="connsiteX8" fmla="*/ 36377 w 116656"/>
                <a:gd name="connsiteY8" fmla="*/ 88687 h 163724"/>
                <a:gd name="connsiteX9" fmla="*/ 49283 w 116656"/>
                <a:gd name="connsiteY9" fmla="*/ 39089 h 163724"/>
                <a:gd name="connsiteX10" fmla="*/ 54344 w 116656"/>
                <a:gd name="connsiteY10" fmla="*/ 20869 h 163724"/>
                <a:gd name="connsiteX11" fmla="*/ 33593 w 116656"/>
                <a:gd name="connsiteY11" fmla="*/ 119 h 163724"/>
                <a:gd name="connsiteX12" fmla="*/ 191 w 116656"/>
                <a:gd name="connsiteY12" fmla="*/ 39089 h 163724"/>
                <a:gd name="connsiteX13" fmla="*/ 3227 w 116656"/>
                <a:gd name="connsiteY13" fmla="*/ 41620 h 163724"/>
                <a:gd name="connsiteX14" fmla="*/ 7276 w 116656"/>
                <a:gd name="connsiteY14" fmla="*/ 37065 h 163724"/>
                <a:gd name="connsiteX15" fmla="*/ 32834 w 116656"/>
                <a:gd name="connsiteY15" fmla="*/ 5686 h 163724"/>
                <a:gd name="connsiteX16" fmla="*/ 39161 w 116656"/>
                <a:gd name="connsiteY16" fmla="*/ 13784 h 163724"/>
                <a:gd name="connsiteX17" fmla="*/ 34859 w 116656"/>
                <a:gd name="connsiteY17" fmla="*/ 31497 h 163724"/>
                <a:gd name="connsiteX18" fmla="*/ 20182 w 116656"/>
                <a:gd name="connsiteY18" fmla="*/ 84638 h 163724"/>
                <a:gd name="connsiteX19" fmla="*/ 51054 w 116656"/>
                <a:gd name="connsiteY19" fmla="*/ 114751 h 163724"/>
                <a:gd name="connsiteX20" fmla="*/ 76612 w 116656"/>
                <a:gd name="connsiteY20" fmla="*/ 103364 h 163724"/>
                <a:gd name="connsiteX21" fmla="*/ 60164 w 116656"/>
                <a:gd name="connsiteY21" fmla="*/ 142334 h 163724"/>
                <a:gd name="connsiteX22" fmla="*/ 32328 w 116656"/>
                <a:gd name="connsiteY22" fmla="*/ 158276 h 163724"/>
                <a:gd name="connsiteX23" fmla="*/ 13096 w 116656"/>
                <a:gd name="connsiteY23" fmla="*/ 147648 h 163724"/>
                <a:gd name="connsiteX24" fmla="*/ 23977 w 116656"/>
                <a:gd name="connsiteY24" fmla="*/ 144611 h 163724"/>
                <a:gd name="connsiteX25" fmla="*/ 29039 w 116656"/>
                <a:gd name="connsiteY25" fmla="*/ 134236 h 163724"/>
                <a:gd name="connsiteX26" fmla="*/ 19676 w 116656"/>
                <a:gd name="connsiteY26" fmla="*/ 125379 h 163724"/>
                <a:gd name="connsiteX27" fmla="*/ 5505 w 116656"/>
                <a:gd name="connsiteY27" fmla="*/ 141828 h 163724"/>
                <a:gd name="connsiteX28" fmla="*/ 32328 w 116656"/>
                <a:gd name="connsiteY28" fmla="*/ 163843 h 163724"/>
                <a:gd name="connsiteX29" fmla="*/ 91542 w 116656"/>
                <a:gd name="connsiteY29" fmla="*/ 112221 h 163724"/>
                <a:gd name="connsiteX30" fmla="*/ 115835 w 116656"/>
                <a:gd name="connsiteY30" fmla="*/ 15555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35" y="15555"/>
                  </a:moveTo>
                  <a:cubicBezTo>
                    <a:pt x="116847" y="12013"/>
                    <a:pt x="116847" y="11506"/>
                    <a:pt x="116847" y="9735"/>
                  </a:cubicBezTo>
                  <a:cubicBezTo>
                    <a:pt x="116847" y="5180"/>
                    <a:pt x="113305" y="2903"/>
                    <a:pt x="109509" y="2903"/>
                  </a:cubicBezTo>
                  <a:cubicBezTo>
                    <a:pt x="106978" y="2903"/>
                    <a:pt x="102929" y="4421"/>
                    <a:pt x="100652" y="8217"/>
                  </a:cubicBezTo>
                  <a:cubicBezTo>
                    <a:pt x="100146" y="9482"/>
                    <a:pt x="98121" y="17327"/>
                    <a:pt x="97109" y="21882"/>
                  </a:cubicBezTo>
                  <a:cubicBezTo>
                    <a:pt x="95338" y="28461"/>
                    <a:pt x="93567" y="35293"/>
                    <a:pt x="92048" y="42126"/>
                  </a:cubicBezTo>
                  <a:lnTo>
                    <a:pt x="80661" y="87675"/>
                  </a:lnTo>
                  <a:cubicBezTo>
                    <a:pt x="79649" y="91471"/>
                    <a:pt x="68768" y="109184"/>
                    <a:pt x="52066" y="109184"/>
                  </a:cubicBezTo>
                  <a:cubicBezTo>
                    <a:pt x="39161" y="109184"/>
                    <a:pt x="36377" y="98050"/>
                    <a:pt x="36377" y="88687"/>
                  </a:cubicBezTo>
                  <a:cubicBezTo>
                    <a:pt x="36377" y="77047"/>
                    <a:pt x="40679" y="61358"/>
                    <a:pt x="49283" y="39089"/>
                  </a:cubicBezTo>
                  <a:cubicBezTo>
                    <a:pt x="53331" y="28714"/>
                    <a:pt x="54344" y="25930"/>
                    <a:pt x="54344" y="20869"/>
                  </a:cubicBezTo>
                  <a:cubicBezTo>
                    <a:pt x="54344" y="9482"/>
                    <a:pt x="46246" y="119"/>
                    <a:pt x="33593" y="119"/>
                  </a:cubicBezTo>
                  <a:cubicBezTo>
                    <a:pt x="9554" y="119"/>
                    <a:pt x="191" y="36812"/>
                    <a:pt x="191" y="39089"/>
                  </a:cubicBezTo>
                  <a:cubicBezTo>
                    <a:pt x="191" y="41620"/>
                    <a:pt x="2721" y="41620"/>
                    <a:pt x="3227" y="41620"/>
                  </a:cubicBezTo>
                  <a:cubicBezTo>
                    <a:pt x="5758" y="41620"/>
                    <a:pt x="6011" y="41113"/>
                    <a:pt x="7276" y="37065"/>
                  </a:cubicBezTo>
                  <a:cubicBezTo>
                    <a:pt x="14108" y="13278"/>
                    <a:pt x="24231" y="5686"/>
                    <a:pt x="32834" y="5686"/>
                  </a:cubicBezTo>
                  <a:cubicBezTo>
                    <a:pt x="34859" y="5686"/>
                    <a:pt x="39161" y="5686"/>
                    <a:pt x="39161" y="13784"/>
                  </a:cubicBezTo>
                  <a:cubicBezTo>
                    <a:pt x="39161" y="20110"/>
                    <a:pt x="36630" y="26690"/>
                    <a:pt x="34859" y="31497"/>
                  </a:cubicBezTo>
                  <a:cubicBezTo>
                    <a:pt x="24737" y="58321"/>
                    <a:pt x="20182" y="72745"/>
                    <a:pt x="20182" y="84638"/>
                  </a:cubicBezTo>
                  <a:cubicBezTo>
                    <a:pt x="20182" y="107160"/>
                    <a:pt x="36124" y="114751"/>
                    <a:pt x="51054" y="114751"/>
                  </a:cubicBezTo>
                  <a:cubicBezTo>
                    <a:pt x="60923" y="114751"/>
                    <a:pt x="69527" y="110449"/>
                    <a:pt x="76612" y="103364"/>
                  </a:cubicBezTo>
                  <a:cubicBezTo>
                    <a:pt x="73322" y="116523"/>
                    <a:pt x="70286" y="128922"/>
                    <a:pt x="60164" y="142334"/>
                  </a:cubicBezTo>
                  <a:cubicBezTo>
                    <a:pt x="53584" y="150938"/>
                    <a:pt x="43969" y="158276"/>
                    <a:pt x="32328" y="158276"/>
                  </a:cubicBezTo>
                  <a:cubicBezTo>
                    <a:pt x="28785" y="158276"/>
                    <a:pt x="17398" y="157517"/>
                    <a:pt x="13096" y="147648"/>
                  </a:cubicBezTo>
                  <a:cubicBezTo>
                    <a:pt x="17145" y="147648"/>
                    <a:pt x="20435" y="147648"/>
                    <a:pt x="23977" y="144611"/>
                  </a:cubicBezTo>
                  <a:cubicBezTo>
                    <a:pt x="26508" y="142334"/>
                    <a:pt x="29039" y="139044"/>
                    <a:pt x="29039" y="134236"/>
                  </a:cubicBezTo>
                  <a:cubicBezTo>
                    <a:pt x="29039" y="126392"/>
                    <a:pt x="22206" y="125379"/>
                    <a:pt x="19676" y="125379"/>
                  </a:cubicBezTo>
                  <a:cubicBezTo>
                    <a:pt x="13855" y="125379"/>
                    <a:pt x="5505" y="129428"/>
                    <a:pt x="5505" y="141828"/>
                  </a:cubicBezTo>
                  <a:cubicBezTo>
                    <a:pt x="5505" y="154480"/>
                    <a:pt x="16639" y="163843"/>
                    <a:pt x="32328" y="163843"/>
                  </a:cubicBezTo>
                  <a:cubicBezTo>
                    <a:pt x="58392" y="163843"/>
                    <a:pt x="84457" y="140816"/>
                    <a:pt x="91542" y="112221"/>
                  </a:cubicBezTo>
                  <a:lnTo>
                    <a:pt x="115835" y="15555"/>
                  </a:lnTo>
                  <a:close/>
                </a:path>
              </a:pathLst>
            </a:custGeom>
            <a:solidFill>
              <a:srgbClr val="000000"/>
            </a:solidFill>
            <a:ln w="2536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C724D22A-3FDB-8778-4EC6-BE67F93DA236}"/>
                </a:ext>
              </a:extLst>
            </p:cNvPr>
            <p:cNvSpPr/>
            <p:nvPr>
              <p:custDataLst>
                <p:tags r:id="rId52"/>
              </p:custDataLst>
            </p:nvPr>
          </p:nvSpPr>
          <p:spPr>
            <a:xfrm>
              <a:off x="7527574" y="5339212"/>
              <a:ext cx="91047" cy="124703"/>
            </a:xfrm>
            <a:custGeom>
              <a:avLst/>
              <a:gdLst>
                <a:gd name="connsiteX0" fmla="*/ 90535 w 91047"/>
                <a:gd name="connsiteY0" fmla="*/ 5429 h 124703"/>
                <a:gd name="connsiteX1" fmla="*/ 91244 w 91047"/>
                <a:gd name="connsiteY1" fmla="*/ 2595 h 124703"/>
                <a:gd name="connsiteX2" fmla="*/ 88410 w 91047"/>
                <a:gd name="connsiteY2" fmla="*/ 115 h 124703"/>
                <a:gd name="connsiteX3" fmla="*/ 65736 w 91047"/>
                <a:gd name="connsiteY3" fmla="*/ 1886 h 124703"/>
                <a:gd name="connsiteX4" fmla="*/ 61839 w 91047"/>
                <a:gd name="connsiteY4" fmla="*/ 5961 h 124703"/>
                <a:gd name="connsiteX5" fmla="*/ 66445 w 91047"/>
                <a:gd name="connsiteY5" fmla="*/ 8440 h 124703"/>
                <a:gd name="connsiteX6" fmla="*/ 74947 w 91047"/>
                <a:gd name="connsiteY6" fmla="*/ 11097 h 124703"/>
                <a:gd name="connsiteX7" fmla="*/ 74239 w 91047"/>
                <a:gd name="connsiteY7" fmla="*/ 14994 h 124703"/>
                <a:gd name="connsiteX8" fmla="*/ 64142 w 91047"/>
                <a:gd name="connsiteY8" fmla="*/ 55381 h 124703"/>
                <a:gd name="connsiteX9" fmla="*/ 45897 w 91047"/>
                <a:gd name="connsiteY9" fmla="*/ 44930 h 124703"/>
                <a:gd name="connsiteX10" fmla="*/ 196 w 91047"/>
                <a:gd name="connsiteY10" fmla="*/ 95414 h 124703"/>
                <a:gd name="connsiteX11" fmla="*/ 26943 w 91047"/>
                <a:gd name="connsiteY11" fmla="*/ 124819 h 124703"/>
                <a:gd name="connsiteX12" fmla="*/ 52097 w 91047"/>
                <a:gd name="connsiteY12" fmla="*/ 112419 h 124703"/>
                <a:gd name="connsiteX13" fmla="*/ 70342 w 91047"/>
                <a:gd name="connsiteY13" fmla="*/ 124819 h 124703"/>
                <a:gd name="connsiteX14" fmla="*/ 84335 w 91047"/>
                <a:gd name="connsiteY14" fmla="*/ 115430 h 124703"/>
                <a:gd name="connsiteX15" fmla="*/ 90535 w 91047"/>
                <a:gd name="connsiteY15" fmla="*/ 97717 h 124703"/>
                <a:gd name="connsiteX16" fmla="*/ 87701 w 91047"/>
                <a:gd name="connsiteY16" fmla="*/ 95414 h 124703"/>
                <a:gd name="connsiteX17" fmla="*/ 83804 w 91047"/>
                <a:gd name="connsiteY17" fmla="*/ 100905 h 124703"/>
                <a:gd name="connsiteX18" fmla="*/ 70873 w 91047"/>
                <a:gd name="connsiteY18" fmla="*/ 119859 h 124703"/>
                <a:gd name="connsiteX19" fmla="*/ 65028 w 91047"/>
                <a:gd name="connsiteY19" fmla="*/ 111179 h 124703"/>
                <a:gd name="connsiteX20" fmla="*/ 65913 w 91047"/>
                <a:gd name="connsiteY20" fmla="*/ 103917 h 124703"/>
                <a:gd name="connsiteX21" fmla="*/ 90535 w 91047"/>
                <a:gd name="connsiteY21" fmla="*/ 5429 h 124703"/>
                <a:gd name="connsiteX22" fmla="*/ 52805 w 91047"/>
                <a:gd name="connsiteY22" fmla="*/ 100905 h 124703"/>
                <a:gd name="connsiteX23" fmla="*/ 43771 w 91047"/>
                <a:gd name="connsiteY23" fmla="*/ 112773 h 124703"/>
                <a:gd name="connsiteX24" fmla="*/ 27475 w 91047"/>
                <a:gd name="connsiteY24" fmla="*/ 119859 h 124703"/>
                <a:gd name="connsiteX25" fmla="*/ 14544 w 91047"/>
                <a:gd name="connsiteY25" fmla="*/ 102677 h 124703"/>
                <a:gd name="connsiteX26" fmla="*/ 23755 w 91047"/>
                <a:gd name="connsiteY26" fmla="*/ 66718 h 124703"/>
                <a:gd name="connsiteX27" fmla="*/ 45897 w 91047"/>
                <a:gd name="connsiteY27" fmla="*/ 49890 h 124703"/>
                <a:gd name="connsiteX28" fmla="*/ 61662 w 91047"/>
                <a:gd name="connsiteY28" fmla="*/ 65301 h 124703"/>
                <a:gd name="connsiteX29" fmla="*/ 61131 w 91047"/>
                <a:gd name="connsiteY29" fmla="*/ 67781 h 124703"/>
                <a:gd name="connsiteX30" fmla="*/ 52805 w 91047"/>
                <a:gd name="connsiteY30" fmla="*/ 10090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535" y="5429"/>
                  </a:moveTo>
                  <a:cubicBezTo>
                    <a:pt x="90712" y="5075"/>
                    <a:pt x="91244" y="2772"/>
                    <a:pt x="91244" y="2595"/>
                  </a:cubicBezTo>
                  <a:cubicBezTo>
                    <a:pt x="91244" y="1709"/>
                    <a:pt x="90535" y="115"/>
                    <a:pt x="88410" y="115"/>
                  </a:cubicBezTo>
                  <a:cubicBezTo>
                    <a:pt x="84867" y="115"/>
                    <a:pt x="70165" y="1532"/>
                    <a:pt x="65736" y="1886"/>
                  </a:cubicBezTo>
                  <a:cubicBezTo>
                    <a:pt x="64319" y="2064"/>
                    <a:pt x="61839" y="2241"/>
                    <a:pt x="61839" y="5961"/>
                  </a:cubicBezTo>
                  <a:cubicBezTo>
                    <a:pt x="61839" y="8440"/>
                    <a:pt x="64319" y="8440"/>
                    <a:pt x="66445" y="8440"/>
                  </a:cubicBezTo>
                  <a:cubicBezTo>
                    <a:pt x="74947" y="8440"/>
                    <a:pt x="74947" y="9680"/>
                    <a:pt x="74947" y="11097"/>
                  </a:cubicBezTo>
                  <a:cubicBezTo>
                    <a:pt x="74947" y="12337"/>
                    <a:pt x="74593" y="13400"/>
                    <a:pt x="74239" y="14994"/>
                  </a:cubicBezTo>
                  <a:lnTo>
                    <a:pt x="64142" y="55381"/>
                  </a:lnTo>
                  <a:cubicBezTo>
                    <a:pt x="60422" y="49536"/>
                    <a:pt x="54399" y="44930"/>
                    <a:pt x="45897" y="44930"/>
                  </a:cubicBezTo>
                  <a:cubicBezTo>
                    <a:pt x="23224" y="44930"/>
                    <a:pt x="196" y="69907"/>
                    <a:pt x="196" y="95414"/>
                  </a:cubicBezTo>
                  <a:cubicBezTo>
                    <a:pt x="196" y="112596"/>
                    <a:pt x="11710" y="124819"/>
                    <a:pt x="26943" y="124819"/>
                  </a:cubicBezTo>
                  <a:cubicBezTo>
                    <a:pt x="36509" y="124819"/>
                    <a:pt x="45011" y="119327"/>
                    <a:pt x="52097" y="112419"/>
                  </a:cubicBezTo>
                  <a:cubicBezTo>
                    <a:pt x="55462" y="123047"/>
                    <a:pt x="65736" y="124819"/>
                    <a:pt x="70342" y="124819"/>
                  </a:cubicBezTo>
                  <a:cubicBezTo>
                    <a:pt x="76719" y="124819"/>
                    <a:pt x="81147" y="120922"/>
                    <a:pt x="84335" y="115430"/>
                  </a:cubicBezTo>
                  <a:cubicBezTo>
                    <a:pt x="88232" y="108522"/>
                    <a:pt x="90535" y="98425"/>
                    <a:pt x="90535" y="97717"/>
                  </a:cubicBezTo>
                  <a:cubicBezTo>
                    <a:pt x="90535" y="95414"/>
                    <a:pt x="88232" y="95414"/>
                    <a:pt x="87701" y="95414"/>
                  </a:cubicBezTo>
                  <a:cubicBezTo>
                    <a:pt x="85221" y="95414"/>
                    <a:pt x="85044" y="96123"/>
                    <a:pt x="83804" y="100905"/>
                  </a:cubicBezTo>
                  <a:cubicBezTo>
                    <a:pt x="81678" y="109408"/>
                    <a:pt x="78313" y="119859"/>
                    <a:pt x="70873" y="119859"/>
                  </a:cubicBezTo>
                  <a:cubicBezTo>
                    <a:pt x="66268" y="119859"/>
                    <a:pt x="65028" y="115962"/>
                    <a:pt x="65028" y="111179"/>
                  </a:cubicBezTo>
                  <a:cubicBezTo>
                    <a:pt x="65028" y="107814"/>
                    <a:pt x="65382" y="106219"/>
                    <a:pt x="65913" y="103917"/>
                  </a:cubicBezTo>
                  <a:lnTo>
                    <a:pt x="90535" y="5429"/>
                  </a:lnTo>
                  <a:close/>
                  <a:moveTo>
                    <a:pt x="52805" y="100905"/>
                  </a:moveTo>
                  <a:cubicBezTo>
                    <a:pt x="51565" y="105865"/>
                    <a:pt x="47668" y="109408"/>
                    <a:pt x="43771" y="112773"/>
                  </a:cubicBezTo>
                  <a:cubicBezTo>
                    <a:pt x="42177" y="114190"/>
                    <a:pt x="35092" y="119859"/>
                    <a:pt x="27475" y="119859"/>
                  </a:cubicBezTo>
                  <a:cubicBezTo>
                    <a:pt x="20921" y="119859"/>
                    <a:pt x="14544" y="115253"/>
                    <a:pt x="14544" y="102677"/>
                  </a:cubicBezTo>
                  <a:cubicBezTo>
                    <a:pt x="14544" y="93288"/>
                    <a:pt x="19681" y="73804"/>
                    <a:pt x="23755" y="66718"/>
                  </a:cubicBezTo>
                  <a:cubicBezTo>
                    <a:pt x="31903" y="52547"/>
                    <a:pt x="40937" y="49890"/>
                    <a:pt x="45897" y="49890"/>
                  </a:cubicBezTo>
                  <a:cubicBezTo>
                    <a:pt x="58296" y="49890"/>
                    <a:pt x="61662" y="63353"/>
                    <a:pt x="61662" y="65301"/>
                  </a:cubicBezTo>
                  <a:cubicBezTo>
                    <a:pt x="61662" y="66010"/>
                    <a:pt x="61308" y="67250"/>
                    <a:pt x="61131" y="67781"/>
                  </a:cubicBezTo>
                  <a:lnTo>
                    <a:pt x="52805" y="100905"/>
                  </a:lnTo>
                  <a:close/>
                </a:path>
              </a:pathLst>
            </a:custGeom>
            <a:solidFill>
              <a:srgbClr val="000000"/>
            </a:solidFill>
            <a:ln w="25368"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AEB82E9B-854F-6736-775D-FD2A3B8DAAF2}"/>
                </a:ext>
              </a:extLst>
            </p:cNvPr>
            <p:cNvSpPr/>
            <p:nvPr>
              <p:custDataLst>
                <p:tags r:id="rId53"/>
              </p:custDataLst>
            </p:nvPr>
          </p:nvSpPr>
          <p:spPr>
            <a:xfrm>
              <a:off x="7507690" y="5511744"/>
              <a:ext cx="77762" cy="153576"/>
            </a:xfrm>
            <a:custGeom>
              <a:avLst/>
              <a:gdLst>
                <a:gd name="connsiteX0" fmla="*/ 77958 w 77762"/>
                <a:gd name="connsiteY0" fmla="*/ 6853 h 153576"/>
                <a:gd name="connsiteX1" fmla="*/ 70873 w 77762"/>
                <a:gd name="connsiteY1" fmla="*/ 122 h 153576"/>
                <a:gd name="connsiteX2" fmla="*/ 60953 w 77762"/>
                <a:gd name="connsiteY2" fmla="*/ 9864 h 153576"/>
                <a:gd name="connsiteX3" fmla="*/ 68039 w 77762"/>
                <a:gd name="connsiteY3" fmla="*/ 16595 h 153576"/>
                <a:gd name="connsiteX4" fmla="*/ 77958 w 77762"/>
                <a:gd name="connsiteY4" fmla="*/ 6853 h 153576"/>
                <a:gd name="connsiteX5" fmla="*/ 40405 w 77762"/>
                <a:gd name="connsiteY5" fmla="*/ 126242 h 153576"/>
                <a:gd name="connsiteX6" fmla="*/ 17555 w 77762"/>
                <a:gd name="connsiteY6" fmla="*/ 148739 h 153576"/>
                <a:gd name="connsiteX7" fmla="*/ 11178 w 77762"/>
                <a:gd name="connsiteY7" fmla="*/ 147676 h 153576"/>
                <a:gd name="connsiteX8" fmla="*/ 17201 w 77762"/>
                <a:gd name="connsiteY8" fmla="*/ 138642 h 153576"/>
                <a:gd name="connsiteX9" fmla="*/ 10292 w 77762"/>
                <a:gd name="connsiteY9" fmla="*/ 132088 h 153576"/>
                <a:gd name="connsiteX10" fmla="*/ 196 w 77762"/>
                <a:gd name="connsiteY10" fmla="*/ 142539 h 153576"/>
                <a:gd name="connsiteX11" fmla="*/ 17732 w 77762"/>
                <a:gd name="connsiteY11" fmla="*/ 153698 h 153576"/>
                <a:gd name="connsiteX12" fmla="*/ 54576 w 77762"/>
                <a:gd name="connsiteY12" fmla="*/ 125711 h 153576"/>
                <a:gd name="connsiteX13" fmla="*/ 70518 w 77762"/>
                <a:gd name="connsiteY13" fmla="*/ 62296 h 153576"/>
                <a:gd name="connsiteX14" fmla="*/ 71404 w 77762"/>
                <a:gd name="connsiteY14" fmla="*/ 56097 h 153576"/>
                <a:gd name="connsiteX15" fmla="*/ 52451 w 77762"/>
                <a:gd name="connsiteY15" fmla="*/ 39446 h 153576"/>
                <a:gd name="connsiteX16" fmla="*/ 21452 w 77762"/>
                <a:gd name="connsiteY16" fmla="*/ 66548 h 153576"/>
                <a:gd name="connsiteX17" fmla="*/ 24463 w 77762"/>
                <a:gd name="connsiteY17" fmla="*/ 68850 h 153576"/>
                <a:gd name="connsiteX18" fmla="*/ 28006 w 77762"/>
                <a:gd name="connsiteY18" fmla="*/ 65662 h 153576"/>
                <a:gd name="connsiteX19" fmla="*/ 51919 w 77762"/>
                <a:gd name="connsiteY19" fmla="*/ 44406 h 153576"/>
                <a:gd name="connsiteX20" fmla="*/ 57942 w 77762"/>
                <a:gd name="connsiteY20" fmla="*/ 53085 h 153576"/>
                <a:gd name="connsiteX21" fmla="*/ 57410 w 77762"/>
                <a:gd name="connsiteY21" fmla="*/ 58399 h 153576"/>
                <a:gd name="connsiteX22" fmla="*/ 40405 w 77762"/>
                <a:gd name="connsiteY22" fmla="*/ 12624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58" y="6853"/>
                  </a:moveTo>
                  <a:cubicBezTo>
                    <a:pt x="77958" y="3841"/>
                    <a:pt x="75655" y="122"/>
                    <a:pt x="70873" y="122"/>
                  </a:cubicBezTo>
                  <a:cubicBezTo>
                    <a:pt x="65736" y="122"/>
                    <a:pt x="60953" y="5081"/>
                    <a:pt x="60953" y="9864"/>
                  </a:cubicBezTo>
                  <a:cubicBezTo>
                    <a:pt x="60953" y="12698"/>
                    <a:pt x="63079" y="16595"/>
                    <a:pt x="68039" y="16595"/>
                  </a:cubicBezTo>
                  <a:cubicBezTo>
                    <a:pt x="72821" y="16595"/>
                    <a:pt x="77958" y="11990"/>
                    <a:pt x="77958" y="6853"/>
                  </a:cubicBezTo>
                  <a:close/>
                  <a:moveTo>
                    <a:pt x="40405" y="126242"/>
                  </a:moveTo>
                  <a:cubicBezTo>
                    <a:pt x="37394" y="138465"/>
                    <a:pt x="28006" y="148739"/>
                    <a:pt x="17555" y="148739"/>
                  </a:cubicBezTo>
                  <a:cubicBezTo>
                    <a:pt x="15252" y="148739"/>
                    <a:pt x="13126" y="148384"/>
                    <a:pt x="11178" y="147676"/>
                  </a:cubicBezTo>
                  <a:cubicBezTo>
                    <a:pt x="15784" y="145550"/>
                    <a:pt x="17201" y="141299"/>
                    <a:pt x="17201" y="138642"/>
                  </a:cubicBezTo>
                  <a:cubicBezTo>
                    <a:pt x="17201" y="134391"/>
                    <a:pt x="13835" y="132088"/>
                    <a:pt x="10292" y="132088"/>
                  </a:cubicBezTo>
                  <a:cubicBezTo>
                    <a:pt x="4801" y="132088"/>
                    <a:pt x="196" y="136870"/>
                    <a:pt x="196" y="142539"/>
                  </a:cubicBezTo>
                  <a:cubicBezTo>
                    <a:pt x="196" y="149270"/>
                    <a:pt x="7104" y="153698"/>
                    <a:pt x="17732" y="153698"/>
                  </a:cubicBezTo>
                  <a:cubicBezTo>
                    <a:pt x="28360" y="153698"/>
                    <a:pt x="49085" y="147321"/>
                    <a:pt x="54576" y="125711"/>
                  </a:cubicBezTo>
                  <a:lnTo>
                    <a:pt x="70518" y="62296"/>
                  </a:lnTo>
                  <a:cubicBezTo>
                    <a:pt x="71050" y="60348"/>
                    <a:pt x="71404" y="58754"/>
                    <a:pt x="71404" y="56097"/>
                  </a:cubicBezTo>
                  <a:cubicBezTo>
                    <a:pt x="71404" y="46354"/>
                    <a:pt x="63079" y="39446"/>
                    <a:pt x="52451" y="39446"/>
                  </a:cubicBezTo>
                  <a:cubicBezTo>
                    <a:pt x="32789" y="39446"/>
                    <a:pt x="21452" y="64068"/>
                    <a:pt x="21452" y="66548"/>
                  </a:cubicBezTo>
                  <a:cubicBezTo>
                    <a:pt x="21452" y="68850"/>
                    <a:pt x="23932" y="68850"/>
                    <a:pt x="24463" y="68850"/>
                  </a:cubicBezTo>
                  <a:cubicBezTo>
                    <a:pt x="26589" y="68850"/>
                    <a:pt x="26766" y="68319"/>
                    <a:pt x="28006" y="65662"/>
                  </a:cubicBezTo>
                  <a:cubicBezTo>
                    <a:pt x="32434" y="55388"/>
                    <a:pt x="41645" y="44406"/>
                    <a:pt x="51919" y="44406"/>
                  </a:cubicBezTo>
                  <a:cubicBezTo>
                    <a:pt x="56348" y="44406"/>
                    <a:pt x="57942" y="47417"/>
                    <a:pt x="57942" y="53085"/>
                  </a:cubicBezTo>
                  <a:cubicBezTo>
                    <a:pt x="57942" y="55034"/>
                    <a:pt x="57588" y="57514"/>
                    <a:pt x="57410" y="58399"/>
                  </a:cubicBezTo>
                  <a:lnTo>
                    <a:pt x="40405" y="126242"/>
                  </a:lnTo>
                  <a:close/>
                </a:path>
              </a:pathLst>
            </a:custGeom>
            <a:solidFill>
              <a:srgbClr val="000000"/>
            </a:solidFill>
            <a:ln w="25368"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8358BBC0-C50C-33C5-81B9-73B22F1F8B81}"/>
                </a:ext>
              </a:extLst>
            </p:cNvPr>
            <p:cNvSpPr/>
            <p:nvPr>
              <p:custDataLst>
                <p:tags r:id="rId54"/>
              </p:custDataLst>
            </p:nvPr>
          </p:nvSpPr>
          <p:spPr>
            <a:xfrm>
              <a:off x="7649187" y="5376838"/>
              <a:ext cx="58707" cy="253051"/>
            </a:xfrm>
            <a:custGeom>
              <a:avLst/>
              <a:gdLst>
                <a:gd name="connsiteX0" fmla="*/ 58908 w 58707"/>
                <a:gd name="connsiteY0" fmla="*/ 126645 h 253051"/>
                <a:gd name="connsiteX1" fmla="*/ 42207 w 58707"/>
                <a:gd name="connsiteY1" fmla="*/ 47693 h 253051"/>
                <a:gd name="connsiteX2" fmla="*/ 2731 w 58707"/>
                <a:gd name="connsiteY2" fmla="*/ 119 h 253051"/>
                <a:gd name="connsiteX3" fmla="*/ 201 w 58707"/>
                <a:gd name="connsiteY3" fmla="*/ 2650 h 253051"/>
                <a:gd name="connsiteX4" fmla="*/ 5009 w 58707"/>
                <a:gd name="connsiteY4" fmla="*/ 8470 h 253051"/>
                <a:gd name="connsiteX5" fmla="*/ 44231 w 58707"/>
                <a:gd name="connsiteY5" fmla="*/ 126645 h 253051"/>
                <a:gd name="connsiteX6" fmla="*/ 3490 w 58707"/>
                <a:gd name="connsiteY6" fmla="*/ 246338 h 253051"/>
                <a:gd name="connsiteX7" fmla="*/ 201 w 58707"/>
                <a:gd name="connsiteY7" fmla="*/ 250640 h 253051"/>
                <a:gd name="connsiteX8" fmla="*/ 2731 w 58707"/>
                <a:gd name="connsiteY8" fmla="*/ 253170 h 253051"/>
                <a:gd name="connsiteX9" fmla="*/ 42966 w 58707"/>
                <a:gd name="connsiteY9" fmla="*/ 203825 h 253051"/>
                <a:gd name="connsiteX10" fmla="*/ 58908 w 58707"/>
                <a:gd name="connsiteY10" fmla="*/ 12664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8" y="126645"/>
                  </a:moveTo>
                  <a:cubicBezTo>
                    <a:pt x="58908" y="106907"/>
                    <a:pt x="56125" y="76288"/>
                    <a:pt x="42207" y="47693"/>
                  </a:cubicBezTo>
                  <a:cubicBezTo>
                    <a:pt x="27024" y="16567"/>
                    <a:pt x="5262" y="119"/>
                    <a:pt x="2731" y="119"/>
                  </a:cubicBezTo>
                  <a:cubicBezTo>
                    <a:pt x="1213" y="119"/>
                    <a:pt x="201" y="1131"/>
                    <a:pt x="201" y="2650"/>
                  </a:cubicBezTo>
                  <a:cubicBezTo>
                    <a:pt x="201" y="3409"/>
                    <a:pt x="201" y="3915"/>
                    <a:pt x="5009" y="8470"/>
                  </a:cubicBezTo>
                  <a:cubicBezTo>
                    <a:pt x="29808" y="33522"/>
                    <a:pt x="44231" y="73757"/>
                    <a:pt x="44231" y="126645"/>
                  </a:cubicBezTo>
                  <a:cubicBezTo>
                    <a:pt x="44231" y="169916"/>
                    <a:pt x="34869" y="214453"/>
                    <a:pt x="3490" y="246338"/>
                  </a:cubicBezTo>
                  <a:cubicBezTo>
                    <a:pt x="201" y="249374"/>
                    <a:pt x="201" y="249881"/>
                    <a:pt x="201" y="250640"/>
                  </a:cubicBezTo>
                  <a:cubicBezTo>
                    <a:pt x="201" y="252158"/>
                    <a:pt x="1213" y="253170"/>
                    <a:pt x="2731" y="253170"/>
                  </a:cubicBezTo>
                  <a:cubicBezTo>
                    <a:pt x="5262" y="253170"/>
                    <a:pt x="28036" y="235963"/>
                    <a:pt x="42966" y="203825"/>
                  </a:cubicBezTo>
                  <a:cubicBezTo>
                    <a:pt x="55872" y="175990"/>
                    <a:pt x="58908" y="147901"/>
                    <a:pt x="58908" y="126645"/>
                  </a:cubicBezTo>
                  <a:close/>
                </a:path>
              </a:pathLst>
            </a:custGeom>
            <a:solidFill>
              <a:srgbClr val="000000"/>
            </a:solidFill>
            <a:ln w="25368"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75A3F3EC-0270-350C-30DF-1546A1412003}"/>
                </a:ext>
              </a:extLst>
            </p:cNvPr>
            <p:cNvSpPr/>
            <p:nvPr>
              <p:custDataLst>
                <p:tags r:id="rId55"/>
              </p:custDataLst>
            </p:nvPr>
          </p:nvSpPr>
          <p:spPr>
            <a:xfrm>
              <a:off x="7741523" y="5391009"/>
              <a:ext cx="56177" cy="175617"/>
            </a:xfrm>
            <a:custGeom>
              <a:avLst/>
              <a:gdLst>
                <a:gd name="connsiteX0" fmla="*/ 36644 w 56177"/>
                <a:gd name="connsiteY0" fmla="*/ 119 h 175617"/>
                <a:gd name="connsiteX1" fmla="*/ 204 w 56177"/>
                <a:gd name="connsiteY1" fmla="*/ 2903 h 175617"/>
                <a:gd name="connsiteX2" fmla="*/ 204 w 56177"/>
                <a:gd name="connsiteY2" fmla="*/ 10747 h 175617"/>
                <a:gd name="connsiteX3" fmla="*/ 19942 w 56177"/>
                <a:gd name="connsiteY3" fmla="*/ 24918 h 175617"/>
                <a:gd name="connsiteX4" fmla="*/ 19942 w 56177"/>
                <a:gd name="connsiteY4" fmla="*/ 156505 h 175617"/>
                <a:gd name="connsiteX5" fmla="*/ 204 w 56177"/>
                <a:gd name="connsiteY5" fmla="*/ 167892 h 175617"/>
                <a:gd name="connsiteX6" fmla="*/ 204 w 56177"/>
                <a:gd name="connsiteY6" fmla="*/ 175737 h 175617"/>
                <a:gd name="connsiteX7" fmla="*/ 28293 w 56177"/>
                <a:gd name="connsiteY7" fmla="*/ 174977 h 175617"/>
                <a:gd name="connsiteX8" fmla="*/ 56382 w 56177"/>
                <a:gd name="connsiteY8" fmla="*/ 175737 h 175617"/>
                <a:gd name="connsiteX9" fmla="*/ 56382 w 56177"/>
                <a:gd name="connsiteY9" fmla="*/ 167892 h 175617"/>
                <a:gd name="connsiteX10" fmla="*/ 36644 w 56177"/>
                <a:gd name="connsiteY10" fmla="*/ 156505 h 175617"/>
                <a:gd name="connsiteX11" fmla="*/ 36644 w 56177"/>
                <a:gd name="connsiteY11" fmla="*/ 119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75617">
                  <a:moveTo>
                    <a:pt x="36644" y="119"/>
                  </a:moveTo>
                  <a:lnTo>
                    <a:pt x="204" y="2903"/>
                  </a:lnTo>
                  <a:lnTo>
                    <a:pt x="204" y="10747"/>
                  </a:lnTo>
                  <a:cubicBezTo>
                    <a:pt x="17918" y="10747"/>
                    <a:pt x="19942" y="12519"/>
                    <a:pt x="19942" y="24918"/>
                  </a:cubicBezTo>
                  <a:lnTo>
                    <a:pt x="19942" y="156505"/>
                  </a:lnTo>
                  <a:cubicBezTo>
                    <a:pt x="19942" y="167892"/>
                    <a:pt x="17159" y="167892"/>
                    <a:pt x="204" y="167892"/>
                  </a:cubicBezTo>
                  <a:lnTo>
                    <a:pt x="204" y="175737"/>
                  </a:lnTo>
                  <a:cubicBezTo>
                    <a:pt x="8555" y="175484"/>
                    <a:pt x="21967" y="174977"/>
                    <a:pt x="28293" y="174977"/>
                  </a:cubicBezTo>
                  <a:cubicBezTo>
                    <a:pt x="34619" y="174977"/>
                    <a:pt x="47019" y="175484"/>
                    <a:pt x="56382" y="175737"/>
                  </a:cubicBezTo>
                  <a:lnTo>
                    <a:pt x="56382" y="167892"/>
                  </a:lnTo>
                  <a:cubicBezTo>
                    <a:pt x="39427" y="167892"/>
                    <a:pt x="36644" y="167892"/>
                    <a:pt x="36644" y="156505"/>
                  </a:cubicBezTo>
                  <a:lnTo>
                    <a:pt x="36644" y="119"/>
                  </a:lnTo>
                  <a:close/>
                </a:path>
              </a:pathLst>
            </a:custGeom>
            <a:solidFill>
              <a:srgbClr val="000000"/>
            </a:solidFill>
            <a:ln w="25368"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F3EFEF68-B878-AE5A-1124-D0BA5CA232E1}"/>
                </a:ext>
              </a:extLst>
            </p:cNvPr>
            <p:cNvSpPr/>
            <p:nvPr>
              <p:custDataLst>
                <p:tags r:id="rId56"/>
              </p:custDataLst>
            </p:nvPr>
          </p:nvSpPr>
          <p:spPr>
            <a:xfrm>
              <a:off x="7810550" y="5453260"/>
              <a:ext cx="112101" cy="116150"/>
            </a:xfrm>
            <a:custGeom>
              <a:avLst/>
              <a:gdLst>
                <a:gd name="connsiteX0" fmla="*/ 112309 w 112101"/>
                <a:gd name="connsiteY0" fmla="*/ 59333 h 116150"/>
                <a:gd name="connsiteX1" fmla="*/ 56385 w 112101"/>
                <a:gd name="connsiteY1" fmla="*/ 119 h 116150"/>
                <a:gd name="connsiteX2" fmla="*/ 207 w 112101"/>
                <a:gd name="connsiteY2" fmla="*/ 59333 h 116150"/>
                <a:gd name="connsiteX3" fmla="*/ 56131 w 112101"/>
                <a:gd name="connsiteY3" fmla="*/ 116270 h 116150"/>
                <a:gd name="connsiteX4" fmla="*/ 112309 w 112101"/>
                <a:gd name="connsiteY4" fmla="*/ 59333 h 116150"/>
                <a:gd name="connsiteX5" fmla="*/ 56385 w 112101"/>
                <a:gd name="connsiteY5" fmla="*/ 109943 h 116150"/>
                <a:gd name="connsiteX6" fmla="*/ 27537 w 112101"/>
                <a:gd name="connsiteY6" fmla="*/ 92989 h 116150"/>
                <a:gd name="connsiteX7" fmla="*/ 21210 w 112101"/>
                <a:gd name="connsiteY7" fmla="*/ 57309 h 116150"/>
                <a:gd name="connsiteX8" fmla="*/ 27284 w 112101"/>
                <a:gd name="connsiteY8" fmla="*/ 22641 h 116150"/>
                <a:gd name="connsiteX9" fmla="*/ 56131 w 112101"/>
                <a:gd name="connsiteY9" fmla="*/ 5686 h 116150"/>
                <a:gd name="connsiteX10" fmla="*/ 84726 w 112101"/>
                <a:gd name="connsiteY10" fmla="*/ 22135 h 116150"/>
                <a:gd name="connsiteX11" fmla="*/ 91306 w 112101"/>
                <a:gd name="connsiteY11" fmla="*/ 57309 h 116150"/>
                <a:gd name="connsiteX12" fmla="*/ 85738 w 112101"/>
                <a:gd name="connsiteY12" fmla="*/ 91218 h 116150"/>
                <a:gd name="connsiteX13" fmla="*/ 56385 w 112101"/>
                <a:gd name="connsiteY13" fmla="*/ 109943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09" y="59333"/>
                  </a:moveTo>
                  <a:cubicBezTo>
                    <a:pt x="112309" y="26943"/>
                    <a:pt x="87004" y="119"/>
                    <a:pt x="56385" y="119"/>
                  </a:cubicBezTo>
                  <a:cubicBezTo>
                    <a:pt x="24753" y="119"/>
                    <a:pt x="207" y="27702"/>
                    <a:pt x="207" y="59333"/>
                  </a:cubicBezTo>
                  <a:cubicBezTo>
                    <a:pt x="207" y="91977"/>
                    <a:pt x="26525" y="116270"/>
                    <a:pt x="56131" y="116270"/>
                  </a:cubicBezTo>
                  <a:cubicBezTo>
                    <a:pt x="86751" y="116270"/>
                    <a:pt x="112309" y="91471"/>
                    <a:pt x="112309" y="59333"/>
                  </a:cubicBezTo>
                  <a:close/>
                  <a:moveTo>
                    <a:pt x="56385" y="109943"/>
                  </a:moveTo>
                  <a:cubicBezTo>
                    <a:pt x="45503" y="109943"/>
                    <a:pt x="34369" y="104629"/>
                    <a:pt x="27537" y="92989"/>
                  </a:cubicBezTo>
                  <a:cubicBezTo>
                    <a:pt x="21210" y="81855"/>
                    <a:pt x="21210" y="66419"/>
                    <a:pt x="21210" y="57309"/>
                  </a:cubicBezTo>
                  <a:cubicBezTo>
                    <a:pt x="21210" y="47440"/>
                    <a:pt x="21210" y="33775"/>
                    <a:pt x="27284" y="22641"/>
                  </a:cubicBezTo>
                  <a:cubicBezTo>
                    <a:pt x="34116" y="11000"/>
                    <a:pt x="46009" y="5686"/>
                    <a:pt x="56131" y="5686"/>
                  </a:cubicBezTo>
                  <a:cubicBezTo>
                    <a:pt x="67266" y="5686"/>
                    <a:pt x="78147" y="11253"/>
                    <a:pt x="84726" y="22135"/>
                  </a:cubicBezTo>
                  <a:cubicBezTo>
                    <a:pt x="91306" y="33016"/>
                    <a:pt x="91306" y="47693"/>
                    <a:pt x="91306" y="57309"/>
                  </a:cubicBezTo>
                  <a:cubicBezTo>
                    <a:pt x="91306" y="66419"/>
                    <a:pt x="91306" y="80083"/>
                    <a:pt x="85738" y="91218"/>
                  </a:cubicBezTo>
                  <a:cubicBezTo>
                    <a:pt x="80171" y="102605"/>
                    <a:pt x="69037" y="109943"/>
                    <a:pt x="56385" y="109943"/>
                  </a:cubicBezTo>
                  <a:close/>
                </a:path>
              </a:pathLst>
            </a:custGeom>
            <a:solidFill>
              <a:srgbClr val="000000"/>
            </a:solidFill>
            <a:ln w="25368"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45E54343-0E84-C2B1-4BBE-9F89D89B0B88}"/>
                </a:ext>
              </a:extLst>
            </p:cNvPr>
            <p:cNvSpPr/>
            <p:nvPr>
              <p:custDataLst>
                <p:tags r:id="rId57"/>
              </p:custDataLst>
            </p:nvPr>
          </p:nvSpPr>
          <p:spPr>
            <a:xfrm>
              <a:off x="7937076" y="5451994"/>
              <a:ext cx="115644" cy="166760"/>
            </a:xfrm>
            <a:custGeom>
              <a:avLst/>
              <a:gdLst>
                <a:gd name="connsiteX0" fmla="*/ 49304 w 115644"/>
                <a:gd name="connsiteY0" fmla="*/ 71227 h 166760"/>
                <a:gd name="connsiteX1" fmla="*/ 27289 w 115644"/>
                <a:gd name="connsiteY1" fmla="*/ 40101 h 166760"/>
                <a:gd name="connsiteX2" fmla="*/ 31337 w 115644"/>
                <a:gd name="connsiteY2" fmla="*/ 18845 h 166760"/>
                <a:gd name="connsiteX3" fmla="*/ 49304 w 115644"/>
                <a:gd name="connsiteY3" fmla="*/ 8723 h 166760"/>
                <a:gd name="connsiteX4" fmla="*/ 71320 w 115644"/>
                <a:gd name="connsiteY4" fmla="*/ 39848 h 166760"/>
                <a:gd name="connsiteX5" fmla="*/ 67271 w 115644"/>
                <a:gd name="connsiteY5" fmla="*/ 61104 h 166760"/>
                <a:gd name="connsiteX6" fmla="*/ 49304 w 115644"/>
                <a:gd name="connsiteY6" fmla="*/ 71227 h 166760"/>
                <a:gd name="connsiteX7" fmla="*/ 19950 w 115644"/>
                <a:gd name="connsiteY7" fmla="*/ 81096 h 166760"/>
                <a:gd name="connsiteX8" fmla="*/ 24252 w 115644"/>
                <a:gd name="connsiteY8" fmla="*/ 69202 h 166760"/>
                <a:gd name="connsiteX9" fmla="*/ 49304 w 115644"/>
                <a:gd name="connsiteY9" fmla="*/ 77047 h 166760"/>
                <a:gd name="connsiteX10" fmla="*/ 90298 w 115644"/>
                <a:gd name="connsiteY10" fmla="*/ 40101 h 166760"/>
                <a:gd name="connsiteX11" fmla="*/ 79923 w 115644"/>
                <a:gd name="connsiteY11" fmla="*/ 15555 h 166760"/>
                <a:gd name="connsiteX12" fmla="*/ 102698 w 115644"/>
                <a:gd name="connsiteY12" fmla="*/ 5686 h 166760"/>
                <a:gd name="connsiteX13" fmla="*/ 105228 w 115644"/>
                <a:gd name="connsiteY13" fmla="*/ 5939 h 166760"/>
                <a:gd name="connsiteX14" fmla="*/ 101180 w 115644"/>
                <a:gd name="connsiteY14" fmla="*/ 12772 h 166760"/>
                <a:gd name="connsiteX15" fmla="*/ 108518 w 115644"/>
                <a:gd name="connsiteY15" fmla="*/ 20110 h 166760"/>
                <a:gd name="connsiteX16" fmla="*/ 115857 w 115644"/>
                <a:gd name="connsiteY16" fmla="*/ 12519 h 166760"/>
                <a:gd name="connsiteX17" fmla="*/ 102951 w 115644"/>
                <a:gd name="connsiteY17" fmla="*/ 119 h 166760"/>
                <a:gd name="connsiteX18" fmla="*/ 76128 w 115644"/>
                <a:gd name="connsiteY18" fmla="*/ 12013 h 166760"/>
                <a:gd name="connsiteX19" fmla="*/ 49304 w 115644"/>
                <a:gd name="connsiteY19" fmla="*/ 2903 h 166760"/>
                <a:gd name="connsiteX20" fmla="*/ 8310 w 115644"/>
                <a:gd name="connsiteY20" fmla="*/ 39848 h 166760"/>
                <a:gd name="connsiteX21" fmla="*/ 20203 w 115644"/>
                <a:gd name="connsiteY21" fmla="*/ 65912 h 166760"/>
                <a:gd name="connsiteX22" fmla="*/ 12359 w 115644"/>
                <a:gd name="connsiteY22" fmla="*/ 86916 h 166760"/>
                <a:gd name="connsiteX23" fmla="*/ 23493 w 115644"/>
                <a:gd name="connsiteY23" fmla="*/ 109437 h 166760"/>
                <a:gd name="connsiteX24" fmla="*/ 212 w 115644"/>
                <a:gd name="connsiteY24" fmla="*/ 134742 h 166760"/>
                <a:gd name="connsiteX25" fmla="*/ 56136 w 115644"/>
                <a:gd name="connsiteY25" fmla="*/ 166880 h 166760"/>
                <a:gd name="connsiteX26" fmla="*/ 112314 w 115644"/>
                <a:gd name="connsiteY26" fmla="*/ 134236 h 166760"/>
                <a:gd name="connsiteX27" fmla="*/ 95866 w 115644"/>
                <a:gd name="connsiteY27" fmla="*/ 105388 h 166760"/>
                <a:gd name="connsiteX28" fmla="*/ 52341 w 115644"/>
                <a:gd name="connsiteY28" fmla="*/ 98303 h 166760"/>
                <a:gd name="connsiteX29" fmla="*/ 33362 w 115644"/>
                <a:gd name="connsiteY29" fmla="*/ 98050 h 166760"/>
                <a:gd name="connsiteX30" fmla="*/ 19950 w 115644"/>
                <a:gd name="connsiteY30" fmla="*/ 81096 h 166760"/>
                <a:gd name="connsiteX31" fmla="*/ 56390 w 115644"/>
                <a:gd name="connsiteY31" fmla="*/ 161060 h 166760"/>
                <a:gd name="connsiteX32" fmla="*/ 13371 w 115644"/>
                <a:gd name="connsiteY32" fmla="*/ 134742 h 166760"/>
                <a:gd name="connsiteX33" fmla="*/ 34121 w 115644"/>
                <a:gd name="connsiteY33" fmla="*/ 112980 h 166760"/>
                <a:gd name="connsiteX34" fmla="*/ 49051 w 115644"/>
                <a:gd name="connsiteY34" fmla="*/ 112980 h 166760"/>
                <a:gd name="connsiteX35" fmla="*/ 99155 w 115644"/>
                <a:gd name="connsiteY35" fmla="*/ 134742 h 166760"/>
                <a:gd name="connsiteX36" fmla="*/ 56390 w 115644"/>
                <a:gd name="connsiteY36" fmla="*/ 161060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304" y="71227"/>
                  </a:moveTo>
                  <a:cubicBezTo>
                    <a:pt x="27289" y="71227"/>
                    <a:pt x="27289" y="45921"/>
                    <a:pt x="27289" y="40101"/>
                  </a:cubicBezTo>
                  <a:cubicBezTo>
                    <a:pt x="27289" y="33269"/>
                    <a:pt x="27542" y="25171"/>
                    <a:pt x="31337" y="18845"/>
                  </a:cubicBezTo>
                  <a:cubicBezTo>
                    <a:pt x="33362" y="15808"/>
                    <a:pt x="39182" y="8723"/>
                    <a:pt x="49304" y="8723"/>
                  </a:cubicBezTo>
                  <a:cubicBezTo>
                    <a:pt x="71320" y="8723"/>
                    <a:pt x="71320" y="34028"/>
                    <a:pt x="71320" y="39848"/>
                  </a:cubicBezTo>
                  <a:cubicBezTo>
                    <a:pt x="71320" y="46681"/>
                    <a:pt x="71066" y="54778"/>
                    <a:pt x="67271" y="61104"/>
                  </a:cubicBezTo>
                  <a:cubicBezTo>
                    <a:pt x="65246" y="64141"/>
                    <a:pt x="59426" y="71227"/>
                    <a:pt x="49304" y="71227"/>
                  </a:cubicBezTo>
                  <a:close/>
                  <a:moveTo>
                    <a:pt x="19950" y="81096"/>
                  </a:moveTo>
                  <a:cubicBezTo>
                    <a:pt x="19950" y="80083"/>
                    <a:pt x="19950" y="74263"/>
                    <a:pt x="24252" y="69202"/>
                  </a:cubicBezTo>
                  <a:cubicBezTo>
                    <a:pt x="34121" y="76288"/>
                    <a:pt x="44496" y="77047"/>
                    <a:pt x="49304" y="77047"/>
                  </a:cubicBezTo>
                  <a:cubicBezTo>
                    <a:pt x="72838" y="77047"/>
                    <a:pt x="90298" y="59586"/>
                    <a:pt x="90298" y="40101"/>
                  </a:cubicBezTo>
                  <a:cubicBezTo>
                    <a:pt x="90298" y="30738"/>
                    <a:pt x="86250" y="21375"/>
                    <a:pt x="79923" y="15555"/>
                  </a:cubicBezTo>
                  <a:cubicBezTo>
                    <a:pt x="89033" y="6952"/>
                    <a:pt x="98143" y="5686"/>
                    <a:pt x="102698" y="5686"/>
                  </a:cubicBezTo>
                  <a:cubicBezTo>
                    <a:pt x="103204" y="5686"/>
                    <a:pt x="104469" y="5686"/>
                    <a:pt x="105228" y="5939"/>
                  </a:cubicBezTo>
                  <a:cubicBezTo>
                    <a:pt x="102445" y="6952"/>
                    <a:pt x="101180" y="9735"/>
                    <a:pt x="101180" y="12772"/>
                  </a:cubicBezTo>
                  <a:cubicBezTo>
                    <a:pt x="101180" y="17074"/>
                    <a:pt x="104469" y="20110"/>
                    <a:pt x="108518" y="20110"/>
                  </a:cubicBezTo>
                  <a:cubicBezTo>
                    <a:pt x="111049" y="20110"/>
                    <a:pt x="115857" y="18339"/>
                    <a:pt x="115857" y="12519"/>
                  </a:cubicBezTo>
                  <a:cubicBezTo>
                    <a:pt x="115857" y="8217"/>
                    <a:pt x="112820" y="119"/>
                    <a:pt x="102951" y="119"/>
                  </a:cubicBezTo>
                  <a:cubicBezTo>
                    <a:pt x="97890" y="119"/>
                    <a:pt x="86756" y="1637"/>
                    <a:pt x="76128" y="12013"/>
                  </a:cubicBezTo>
                  <a:cubicBezTo>
                    <a:pt x="65499" y="3662"/>
                    <a:pt x="54871" y="2903"/>
                    <a:pt x="49304" y="2903"/>
                  </a:cubicBezTo>
                  <a:cubicBezTo>
                    <a:pt x="25770" y="2903"/>
                    <a:pt x="8310" y="20363"/>
                    <a:pt x="8310" y="39848"/>
                  </a:cubicBezTo>
                  <a:cubicBezTo>
                    <a:pt x="8310" y="50982"/>
                    <a:pt x="13877" y="60598"/>
                    <a:pt x="20203" y="65912"/>
                  </a:cubicBezTo>
                  <a:cubicBezTo>
                    <a:pt x="16914" y="69708"/>
                    <a:pt x="12359" y="78059"/>
                    <a:pt x="12359" y="86916"/>
                  </a:cubicBezTo>
                  <a:cubicBezTo>
                    <a:pt x="12359" y="94760"/>
                    <a:pt x="15648" y="104376"/>
                    <a:pt x="23493" y="109437"/>
                  </a:cubicBezTo>
                  <a:cubicBezTo>
                    <a:pt x="8310" y="113739"/>
                    <a:pt x="212" y="124620"/>
                    <a:pt x="212" y="134742"/>
                  </a:cubicBezTo>
                  <a:cubicBezTo>
                    <a:pt x="212" y="152962"/>
                    <a:pt x="25264" y="166880"/>
                    <a:pt x="56136" y="166880"/>
                  </a:cubicBezTo>
                  <a:cubicBezTo>
                    <a:pt x="85997" y="166880"/>
                    <a:pt x="112314" y="153974"/>
                    <a:pt x="112314" y="134236"/>
                  </a:cubicBezTo>
                  <a:cubicBezTo>
                    <a:pt x="112314" y="125379"/>
                    <a:pt x="108771" y="112474"/>
                    <a:pt x="95866" y="105388"/>
                  </a:cubicBezTo>
                  <a:cubicBezTo>
                    <a:pt x="82454" y="98303"/>
                    <a:pt x="67777" y="98303"/>
                    <a:pt x="52341" y="98303"/>
                  </a:cubicBezTo>
                  <a:cubicBezTo>
                    <a:pt x="46014" y="98303"/>
                    <a:pt x="35133" y="98303"/>
                    <a:pt x="33362" y="98050"/>
                  </a:cubicBezTo>
                  <a:cubicBezTo>
                    <a:pt x="25264" y="97038"/>
                    <a:pt x="19950" y="89193"/>
                    <a:pt x="19950" y="81096"/>
                  </a:cubicBezTo>
                  <a:close/>
                  <a:moveTo>
                    <a:pt x="56390" y="161060"/>
                  </a:moveTo>
                  <a:cubicBezTo>
                    <a:pt x="30831" y="161060"/>
                    <a:pt x="13371" y="148154"/>
                    <a:pt x="13371" y="134742"/>
                  </a:cubicBezTo>
                  <a:cubicBezTo>
                    <a:pt x="13371" y="123102"/>
                    <a:pt x="22987" y="113739"/>
                    <a:pt x="34121" y="112980"/>
                  </a:cubicBezTo>
                  <a:lnTo>
                    <a:pt x="49051" y="112980"/>
                  </a:lnTo>
                  <a:cubicBezTo>
                    <a:pt x="70813" y="112980"/>
                    <a:pt x="99155" y="112980"/>
                    <a:pt x="99155" y="134742"/>
                  </a:cubicBezTo>
                  <a:cubicBezTo>
                    <a:pt x="99155" y="148407"/>
                    <a:pt x="81189" y="161060"/>
                    <a:pt x="56390" y="161060"/>
                  </a:cubicBezTo>
                  <a:close/>
                </a:path>
              </a:pathLst>
            </a:custGeom>
            <a:solidFill>
              <a:srgbClr val="000000"/>
            </a:solidFill>
            <a:ln w="25368"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BDF505A3-F170-1495-66A5-43C090CB7726}"/>
                </a:ext>
              </a:extLst>
            </p:cNvPr>
            <p:cNvSpPr/>
            <p:nvPr>
              <p:custDataLst>
                <p:tags r:id="rId58"/>
              </p:custDataLst>
            </p:nvPr>
          </p:nvSpPr>
          <p:spPr>
            <a:xfrm>
              <a:off x="8085082" y="5376838"/>
              <a:ext cx="58707" cy="253051"/>
            </a:xfrm>
            <a:custGeom>
              <a:avLst/>
              <a:gdLst>
                <a:gd name="connsiteX0" fmla="*/ 58925 w 58707"/>
                <a:gd name="connsiteY0" fmla="*/ 250640 h 253051"/>
                <a:gd name="connsiteX1" fmla="*/ 54623 w 58707"/>
                <a:gd name="connsiteY1" fmla="*/ 245073 h 253051"/>
                <a:gd name="connsiteX2" fmla="*/ 14894 w 58707"/>
                <a:gd name="connsiteY2" fmla="*/ 126645 h 253051"/>
                <a:gd name="connsiteX3" fmla="*/ 55636 w 58707"/>
                <a:gd name="connsiteY3" fmla="*/ 6952 h 253051"/>
                <a:gd name="connsiteX4" fmla="*/ 58925 w 58707"/>
                <a:gd name="connsiteY4" fmla="*/ 2650 h 253051"/>
                <a:gd name="connsiteX5" fmla="*/ 56395 w 58707"/>
                <a:gd name="connsiteY5" fmla="*/ 119 h 253051"/>
                <a:gd name="connsiteX6" fmla="*/ 16160 w 58707"/>
                <a:gd name="connsiteY6" fmla="*/ 49464 h 253051"/>
                <a:gd name="connsiteX7" fmla="*/ 217 w 58707"/>
                <a:gd name="connsiteY7" fmla="*/ 126645 h 253051"/>
                <a:gd name="connsiteX8" fmla="*/ 16919 w 58707"/>
                <a:gd name="connsiteY8" fmla="*/ 205597 h 253051"/>
                <a:gd name="connsiteX9" fmla="*/ 56395 w 58707"/>
                <a:gd name="connsiteY9" fmla="*/ 253170 h 253051"/>
                <a:gd name="connsiteX10" fmla="*/ 58925 w 58707"/>
                <a:gd name="connsiteY10" fmla="*/ 25064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5" y="250640"/>
                  </a:moveTo>
                  <a:cubicBezTo>
                    <a:pt x="58925" y="249881"/>
                    <a:pt x="58925" y="249374"/>
                    <a:pt x="54623" y="245073"/>
                  </a:cubicBezTo>
                  <a:cubicBezTo>
                    <a:pt x="22992" y="213188"/>
                    <a:pt x="14894" y="165362"/>
                    <a:pt x="14894" y="126645"/>
                  </a:cubicBezTo>
                  <a:cubicBezTo>
                    <a:pt x="14894" y="82614"/>
                    <a:pt x="24510" y="38583"/>
                    <a:pt x="55636" y="6952"/>
                  </a:cubicBezTo>
                  <a:cubicBezTo>
                    <a:pt x="58925" y="3915"/>
                    <a:pt x="58925" y="3409"/>
                    <a:pt x="58925" y="2650"/>
                  </a:cubicBezTo>
                  <a:cubicBezTo>
                    <a:pt x="58925" y="878"/>
                    <a:pt x="57913" y="119"/>
                    <a:pt x="56395" y="119"/>
                  </a:cubicBezTo>
                  <a:cubicBezTo>
                    <a:pt x="53864" y="119"/>
                    <a:pt x="31090" y="17327"/>
                    <a:pt x="16160" y="49464"/>
                  </a:cubicBezTo>
                  <a:cubicBezTo>
                    <a:pt x="3254" y="77300"/>
                    <a:pt x="217" y="105388"/>
                    <a:pt x="217" y="126645"/>
                  </a:cubicBezTo>
                  <a:cubicBezTo>
                    <a:pt x="217" y="146383"/>
                    <a:pt x="3001" y="177002"/>
                    <a:pt x="16919" y="205597"/>
                  </a:cubicBezTo>
                  <a:cubicBezTo>
                    <a:pt x="32102" y="236722"/>
                    <a:pt x="53864" y="253170"/>
                    <a:pt x="56395" y="253170"/>
                  </a:cubicBezTo>
                  <a:cubicBezTo>
                    <a:pt x="57913" y="253170"/>
                    <a:pt x="58925" y="252411"/>
                    <a:pt x="58925" y="250640"/>
                  </a:cubicBezTo>
                  <a:close/>
                </a:path>
              </a:pathLst>
            </a:custGeom>
            <a:solidFill>
              <a:srgbClr val="000000"/>
            </a:solidFill>
            <a:ln w="25368"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F54168B0-D06D-3331-F8A4-54214524E666}"/>
                </a:ext>
              </a:extLst>
            </p:cNvPr>
            <p:cNvSpPr/>
            <p:nvPr>
              <p:custDataLst>
                <p:tags r:id="rId59"/>
              </p:custDataLst>
            </p:nvPr>
          </p:nvSpPr>
          <p:spPr>
            <a:xfrm>
              <a:off x="8180961" y="5398095"/>
              <a:ext cx="83506" cy="168531"/>
            </a:xfrm>
            <a:custGeom>
              <a:avLst/>
              <a:gdLst>
                <a:gd name="connsiteX0" fmla="*/ 52097 w 83506"/>
                <a:gd name="connsiteY0" fmla="*/ 6698 h 168531"/>
                <a:gd name="connsiteX1" fmla="*/ 46276 w 83506"/>
                <a:gd name="connsiteY1" fmla="*/ 119 h 168531"/>
                <a:gd name="connsiteX2" fmla="*/ 221 w 83506"/>
                <a:gd name="connsiteY2" fmla="*/ 16314 h 168531"/>
                <a:gd name="connsiteX3" fmla="*/ 221 w 83506"/>
                <a:gd name="connsiteY3" fmla="*/ 24159 h 168531"/>
                <a:gd name="connsiteX4" fmla="*/ 33371 w 83506"/>
                <a:gd name="connsiteY4" fmla="*/ 17580 h 168531"/>
                <a:gd name="connsiteX5" fmla="*/ 33371 w 83506"/>
                <a:gd name="connsiteY5" fmla="*/ 148660 h 168531"/>
                <a:gd name="connsiteX6" fmla="*/ 9837 w 83506"/>
                <a:gd name="connsiteY6" fmla="*/ 160807 h 168531"/>
                <a:gd name="connsiteX7" fmla="*/ 1740 w 83506"/>
                <a:gd name="connsiteY7" fmla="*/ 160807 h 168531"/>
                <a:gd name="connsiteX8" fmla="*/ 1740 w 83506"/>
                <a:gd name="connsiteY8" fmla="*/ 168651 h 168531"/>
                <a:gd name="connsiteX9" fmla="*/ 42734 w 83506"/>
                <a:gd name="connsiteY9" fmla="*/ 167892 h 168531"/>
                <a:gd name="connsiteX10" fmla="*/ 83728 w 83506"/>
                <a:gd name="connsiteY10" fmla="*/ 168651 h 168531"/>
                <a:gd name="connsiteX11" fmla="*/ 83728 w 83506"/>
                <a:gd name="connsiteY11" fmla="*/ 160807 h 168531"/>
                <a:gd name="connsiteX12" fmla="*/ 75630 w 83506"/>
                <a:gd name="connsiteY12" fmla="*/ 160807 h 168531"/>
                <a:gd name="connsiteX13" fmla="*/ 52097 w 83506"/>
                <a:gd name="connsiteY13" fmla="*/ 148660 h 168531"/>
                <a:gd name="connsiteX14" fmla="*/ 52097 w 83506"/>
                <a:gd name="connsiteY14" fmla="*/ 6698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97" y="6698"/>
                  </a:moveTo>
                  <a:cubicBezTo>
                    <a:pt x="52097" y="625"/>
                    <a:pt x="52097" y="119"/>
                    <a:pt x="46276" y="119"/>
                  </a:cubicBezTo>
                  <a:cubicBezTo>
                    <a:pt x="30587" y="16314"/>
                    <a:pt x="8319" y="16314"/>
                    <a:pt x="221" y="16314"/>
                  </a:cubicBezTo>
                  <a:lnTo>
                    <a:pt x="221" y="24159"/>
                  </a:lnTo>
                  <a:cubicBezTo>
                    <a:pt x="5282" y="24159"/>
                    <a:pt x="20212" y="24159"/>
                    <a:pt x="33371" y="17580"/>
                  </a:cubicBezTo>
                  <a:lnTo>
                    <a:pt x="33371" y="148660"/>
                  </a:lnTo>
                  <a:cubicBezTo>
                    <a:pt x="33371" y="157770"/>
                    <a:pt x="32612" y="160807"/>
                    <a:pt x="9837" y="160807"/>
                  </a:cubicBezTo>
                  <a:lnTo>
                    <a:pt x="1740" y="160807"/>
                  </a:lnTo>
                  <a:lnTo>
                    <a:pt x="1740" y="168651"/>
                  </a:lnTo>
                  <a:cubicBezTo>
                    <a:pt x="10596" y="167892"/>
                    <a:pt x="32612" y="167892"/>
                    <a:pt x="42734" y="167892"/>
                  </a:cubicBezTo>
                  <a:cubicBezTo>
                    <a:pt x="52856" y="167892"/>
                    <a:pt x="74871" y="167892"/>
                    <a:pt x="83728" y="168651"/>
                  </a:cubicBezTo>
                  <a:lnTo>
                    <a:pt x="83728" y="160807"/>
                  </a:lnTo>
                  <a:lnTo>
                    <a:pt x="75630" y="160807"/>
                  </a:lnTo>
                  <a:cubicBezTo>
                    <a:pt x="52856" y="160807"/>
                    <a:pt x="52097" y="158023"/>
                    <a:pt x="52097" y="148660"/>
                  </a:cubicBezTo>
                  <a:lnTo>
                    <a:pt x="52097" y="6698"/>
                  </a:lnTo>
                  <a:close/>
                </a:path>
              </a:pathLst>
            </a:custGeom>
            <a:solidFill>
              <a:srgbClr val="000000"/>
            </a:solidFill>
            <a:ln w="25368"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F2EF8B48-1B4D-72F3-8966-888F1EFA1DDF}"/>
                </a:ext>
              </a:extLst>
            </p:cNvPr>
            <p:cNvSpPr/>
            <p:nvPr>
              <p:custDataLst>
                <p:tags r:id="rId60"/>
              </p:custDataLst>
            </p:nvPr>
          </p:nvSpPr>
          <p:spPr>
            <a:xfrm>
              <a:off x="8362201" y="5498303"/>
              <a:ext cx="154614" cy="10122"/>
            </a:xfrm>
            <a:custGeom>
              <a:avLst/>
              <a:gdLst>
                <a:gd name="connsiteX0" fmla="*/ 145986 w 154614"/>
                <a:gd name="connsiteY0" fmla="*/ 10241 h 10122"/>
                <a:gd name="connsiteX1" fmla="*/ 154843 w 154614"/>
                <a:gd name="connsiteY1" fmla="*/ 5180 h 10122"/>
                <a:gd name="connsiteX2" fmla="*/ 145986 w 154614"/>
                <a:gd name="connsiteY2" fmla="*/ 119 h 10122"/>
                <a:gd name="connsiteX3" fmla="*/ 9085 w 154614"/>
                <a:gd name="connsiteY3" fmla="*/ 119 h 10122"/>
                <a:gd name="connsiteX4" fmla="*/ 228 w 154614"/>
                <a:gd name="connsiteY4" fmla="*/ 5180 h 10122"/>
                <a:gd name="connsiteX5" fmla="*/ 9085 w 154614"/>
                <a:gd name="connsiteY5" fmla="*/ 10241 h 10122"/>
                <a:gd name="connsiteX6" fmla="*/ 145986 w 154614"/>
                <a:gd name="connsiteY6" fmla="*/ 10241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86" y="10241"/>
                  </a:moveTo>
                  <a:cubicBezTo>
                    <a:pt x="150288" y="10241"/>
                    <a:pt x="154843" y="10241"/>
                    <a:pt x="154843" y="5180"/>
                  </a:cubicBezTo>
                  <a:cubicBezTo>
                    <a:pt x="154843" y="119"/>
                    <a:pt x="150288" y="119"/>
                    <a:pt x="145986" y="119"/>
                  </a:cubicBezTo>
                  <a:lnTo>
                    <a:pt x="9085" y="119"/>
                  </a:lnTo>
                  <a:cubicBezTo>
                    <a:pt x="4783" y="119"/>
                    <a:pt x="228" y="119"/>
                    <a:pt x="228" y="5180"/>
                  </a:cubicBezTo>
                  <a:cubicBezTo>
                    <a:pt x="228" y="10241"/>
                    <a:pt x="4783" y="10241"/>
                    <a:pt x="9085" y="10241"/>
                  </a:cubicBezTo>
                  <a:lnTo>
                    <a:pt x="145986" y="10241"/>
                  </a:lnTo>
                  <a:close/>
                </a:path>
              </a:pathLst>
            </a:custGeom>
            <a:solidFill>
              <a:srgbClr val="000000"/>
            </a:solidFill>
            <a:ln w="25368"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988EAFC0-BBC7-9F5B-9C5D-7AE40E14E36C}"/>
                </a:ext>
              </a:extLst>
            </p:cNvPr>
            <p:cNvSpPr/>
            <p:nvPr>
              <p:custDataLst>
                <p:tags r:id="rId61"/>
              </p:custDataLst>
            </p:nvPr>
          </p:nvSpPr>
          <p:spPr>
            <a:xfrm>
              <a:off x="8604370" y="5393793"/>
              <a:ext cx="180678" cy="172833"/>
            </a:xfrm>
            <a:custGeom>
              <a:avLst/>
              <a:gdLst>
                <a:gd name="connsiteX0" fmla="*/ 66791 w 180678"/>
                <a:gd name="connsiteY0" fmla="*/ 92989 h 172833"/>
                <a:gd name="connsiteX1" fmla="*/ 109809 w 180678"/>
                <a:gd name="connsiteY1" fmla="*/ 92989 h 172833"/>
                <a:gd name="connsiteX2" fmla="*/ 180917 w 180678"/>
                <a:gd name="connsiteY2" fmla="*/ 38330 h 172833"/>
                <a:gd name="connsiteX3" fmla="*/ 131066 w 180678"/>
                <a:gd name="connsiteY3" fmla="*/ 119 h 172833"/>
                <a:gd name="connsiteX4" fmla="*/ 49077 w 180678"/>
                <a:gd name="connsiteY4" fmla="*/ 119 h 172833"/>
                <a:gd name="connsiteX5" fmla="*/ 41486 w 180678"/>
                <a:gd name="connsiteY5" fmla="*/ 4927 h 172833"/>
                <a:gd name="connsiteX6" fmla="*/ 48824 w 180678"/>
                <a:gd name="connsiteY6" fmla="*/ 7964 h 172833"/>
                <a:gd name="connsiteX7" fmla="*/ 59705 w 180678"/>
                <a:gd name="connsiteY7" fmla="*/ 8470 h 172833"/>
                <a:gd name="connsiteX8" fmla="*/ 65272 w 180678"/>
                <a:gd name="connsiteY8" fmla="*/ 12519 h 172833"/>
                <a:gd name="connsiteX9" fmla="*/ 64260 w 180678"/>
                <a:gd name="connsiteY9" fmla="*/ 17327 h 172833"/>
                <a:gd name="connsiteX10" fmla="*/ 30351 w 180678"/>
                <a:gd name="connsiteY10" fmla="*/ 153215 h 172833"/>
                <a:gd name="connsiteX11" fmla="*/ 7324 w 180678"/>
                <a:gd name="connsiteY11" fmla="*/ 165108 h 172833"/>
                <a:gd name="connsiteX12" fmla="*/ 238 w 180678"/>
                <a:gd name="connsiteY12" fmla="*/ 169916 h 172833"/>
                <a:gd name="connsiteX13" fmla="*/ 4034 w 180678"/>
                <a:gd name="connsiteY13" fmla="*/ 172953 h 172833"/>
                <a:gd name="connsiteX14" fmla="*/ 36172 w 180678"/>
                <a:gd name="connsiteY14" fmla="*/ 172194 h 172833"/>
                <a:gd name="connsiteX15" fmla="*/ 52367 w 180678"/>
                <a:gd name="connsiteY15" fmla="*/ 172447 h 172833"/>
                <a:gd name="connsiteX16" fmla="*/ 68815 w 180678"/>
                <a:gd name="connsiteY16" fmla="*/ 172953 h 172833"/>
                <a:gd name="connsiteX17" fmla="*/ 73876 w 180678"/>
                <a:gd name="connsiteY17" fmla="*/ 167892 h 172833"/>
                <a:gd name="connsiteX18" fmla="*/ 66791 w 180678"/>
                <a:gd name="connsiteY18" fmla="*/ 165108 h 172833"/>
                <a:gd name="connsiteX19" fmla="*/ 50342 w 180678"/>
                <a:gd name="connsiteY19" fmla="*/ 160554 h 172833"/>
                <a:gd name="connsiteX20" fmla="*/ 51102 w 180678"/>
                <a:gd name="connsiteY20" fmla="*/ 156252 h 172833"/>
                <a:gd name="connsiteX21" fmla="*/ 66791 w 180678"/>
                <a:gd name="connsiteY21" fmla="*/ 92989 h 172833"/>
                <a:gd name="connsiteX22" fmla="*/ 85010 w 180678"/>
                <a:gd name="connsiteY22" fmla="*/ 17580 h 172833"/>
                <a:gd name="connsiteX23" fmla="*/ 98675 w 180678"/>
                <a:gd name="connsiteY23" fmla="*/ 7964 h 172833"/>
                <a:gd name="connsiteX24" fmla="*/ 122968 w 180678"/>
                <a:gd name="connsiteY24" fmla="*/ 7964 h 172833"/>
                <a:gd name="connsiteX25" fmla="*/ 157383 w 180678"/>
                <a:gd name="connsiteY25" fmla="*/ 32257 h 172833"/>
                <a:gd name="connsiteX26" fmla="*/ 142453 w 180678"/>
                <a:gd name="connsiteY26" fmla="*/ 72998 h 172833"/>
                <a:gd name="connsiteX27" fmla="*/ 103483 w 180678"/>
                <a:gd name="connsiteY27" fmla="*/ 86410 h 172833"/>
                <a:gd name="connsiteX28" fmla="*/ 67803 w 180678"/>
                <a:gd name="connsiteY28" fmla="*/ 86410 h 172833"/>
                <a:gd name="connsiteX29" fmla="*/ 85010 w 180678"/>
                <a:gd name="connsiteY29" fmla="*/ 17580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91" y="92989"/>
                  </a:moveTo>
                  <a:lnTo>
                    <a:pt x="109809" y="92989"/>
                  </a:lnTo>
                  <a:cubicBezTo>
                    <a:pt x="145743" y="92989"/>
                    <a:pt x="180917" y="66672"/>
                    <a:pt x="180917" y="38330"/>
                  </a:cubicBezTo>
                  <a:cubicBezTo>
                    <a:pt x="180917" y="18845"/>
                    <a:pt x="164215" y="119"/>
                    <a:pt x="131066" y="119"/>
                  </a:cubicBezTo>
                  <a:lnTo>
                    <a:pt x="49077" y="119"/>
                  </a:lnTo>
                  <a:cubicBezTo>
                    <a:pt x="44269" y="119"/>
                    <a:pt x="41486" y="119"/>
                    <a:pt x="41486" y="4927"/>
                  </a:cubicBezTo>
                  <a:cubicBezTo>
                    <a:pt x="41486" y="7964"/>
                    <a:pt x="43763" y="7964"/>
                    <a:pt x="48824" y="7964"/>
                  </a:cubicBezTo>
                  <a:cubicBezTo>
                    <a:pt x="52114" y="7964"/>
                    <a:pt x="56669" y="8217"/>
                    <a:pt x="59705" y="8470"/>
                  </a:cubicBezTo>
                  <a:cubicBezTo>
                    <a:pt x="63754" y="8976"/>
                    <a:pt x="65272" y="9735"/>
                    <a:pt x="65272" y="12519"/>
                  </a:cubicBezTo>
                  <a:cubicBezTo>
                    <a:pt x="65272" y="13531"/>
                    <a:pt x="65019" y="14290"/>
                    <a:pt x="64260" y="17327"/>
                  </a:cubicBezTo>
                  <a:lnTo>
                    <a:pt x="30351" y="153215"/>
                  </a:lnTo>
                  <a:cubicBezTo>
                    <a:pt x="27821" y="163084"/>
                    <a:pt x="27315" y="165108"/>
                    <a:pt x="7324" y="165108"/>
                  </a:cubicBezTo>
                  <a:cubicBezTo>
                    <a:pt x="3022" y="165108"/>
                    <a:pt x="238" y="165108"/>
                    <a:pt x="238" y="169916"/>
                  </a:cubicBezTo>
                  <a:cubicBezTo>
                    <a:pt x="238" y="172953"/>
                    <a:pt x="3275" y="172953"/>
                    <a:pt x="4034" y="172953"/>
                  </a:cubicBezTo>
                  <a:cubicBezTo>
                    <a:pt x="11120" y="172953"/>
                    <a:pt x="29086" y="172194"/>
                    <a:pt x="36172" y="172194"/>
                  </a:cubicBezTo>
                  <a:cubicBezTo>
                    <a:pt x="41486" y="172194"/>
                    <a:pt x="47053" y="172447"/>
                    <a:pt x="52367" y="172447"/>
                  </a:cubicBezTo>
                  <a:cubicBezTo>
                    <a:pt x="57934" y="172447"/>
                    <a:pt x="63501" y="172953"/>
                    <a:pt x="68815" y="172953"/>
                  </a:cubicBezTo>
                  <a:cubicBezTo>
                    <a:pt x="70587" y="172953"/>
                    <a:pt x="73876" y="172953"/>
                    <a:pt x="73876" y="167892"/>
                  </a:cubicBezTo>
                  <a:cubicBezTo>
                    <a:pt x="73876" y="165108"/>
                    <a:pt x="71599" y="165108"/>
                    <a:pt x="66791" y="165108"/>
                  </a:cubicBezTo>
                  <a:cubicBezTo>
                    <a:pt x="57428" y="165108"/>
                    <a:pt x="50342" y="165108"/>
                    <a:pt x="50342" y="160554"/>
                  </a:cubicBezTo>
                  <a:cubicBezTo>
                    <a:pt x="50342" y="159035"/>
                    <a:pt x="50849" y="157770"/>
                    <a:pt x="51102" y="156252"/>
                  </a:cubicBezTo>
                  <a:lnTo>
                    <a:pt x="66791" y="92989"/>
                  </a:lnTo>
                  <a:close/>
                  <a:moveTo>
                    <a:pt x="85010" y="17580"/>
                  </a:moveTo>
                  <a:cubicBezTo>
                    <a:pt x="87288" y="8723"/>
                    <a:pt x="87794" y="7964"/>
                    <a:pt x="98675" y="7964"/>
                  </a:cubicBezTo>
                  <a:lnTo>
                    <a:pt x="122968" y="7964"/>
                  </a:lnTo>
                  <a:cubicBezTo>
                    <a:pt x="143971" y="7964"/>
                    <a:pt x="157383" y="14796"/>
                    <a:pt x="157383" y="32257"/>
                  </a:cubicBezTo>
                  <a:cubicBezTo>
                    <a:pt x="157383" y="42126"/>
                    <a:pt x="152322" y="63888"/>
                    <a:pt x="142453" y="72998"/>
                  </a:cubicBezTo>
                  <a:cubicBezTo>
                    <a:pt x="129800" y="84385"/>
                    <a:pt x="114617" y="86410"/>
                    <a:pt x="103483" y="86410"/>
                  </a:cubicBezTo>
                  <a:lnTo>
                    <a:pt x="67803" y="86410"/>
                  </a:lnTo>
                  <a:lnTo>
                    <a:pt x="85010" y="17580"/>
                  </a:lnTo>
                  <a:close/>
                </a:path>
              </a:pathLst>
            </a:custGeom>
            <a:solidFill>
              <a:srgbClr val="000000"/>
            </a:solidFill>
            <a:ln w="25368"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0E6ABD61-06F4-A13C-8CEB-C54F68ABADEE}"/>
                </a:ext>
              </a:extLst>
            </p:cNvPr>
            <p:cNvSpPr/>
            <p:nvPr>
              <p:custDataLst>
                <p:tags r:id="rId62"/>
              </p:custDataLst>
            </p:nvPr>
          </p:nvSpPr>
          <p:spPr>
            <a:xfrm>
              <a:off x="8816908" y="5376838"/>
              <a:ext cx="58707" cy="253051"/>
            </a:xfrm>
            <a:custGeom>
              <a:avLst/>
              <a:gdLst>
                <a:gd name="connsiteX0" fmla="*/ 58954 w 58707"/>
                <a:gd name="connsiteY0" fmla="*/ 250640 h 253051"/>
                <a:gd name="connsiteX1" fmla="*/ 54652 w 58707"/>
                <a:gd name="connsiteY1" fmla="*/ 245073 h 253051"/>
                <a:gd name="connsiteX2" fmla="*/ 14923 w 58707"/>
                <a:gd name="connsiteY2" fmla="*/ 126645 h 253051"/>
                <a:gd name="connsiteX3" fmla="*/ 55664 w 58707"/>
                <a:gd name="connsiteY3" fmla="*/ 6952 h 253051"/>
                <a:gd name="connsiteX4" fmla="*/ 58954 w 58707"/>
                <a:gd name="connsiteY4" fmla="*/ 2650 h 253051"/>
                <a:gd name="connsiteX5" fmla="*/ 56423 w 58707"/>
                <a:gd name="connsiteY5" fmla="*/ 119 h 253051"/>
                <a:gd name="connsiteX6" fmla="*/ 16188 w 58707"/>
                <a:gd name="connsiteY6" fmla="*/ 49464 h 253051"/>
                <a:gd name="connsiteX7" fmla="*/ 246 w 58707"/>
                <a:gd name="connsiteY7" fmla="*/ 126645 h 253051"/>
                <a:gd name="connsiteX8" fmla="*/ 16948 w 58707"/>
                <a:gd name="connsiteY8" fmla="*/ 205597 h 253051"/>
                <a:gd name="connsiteX9" fmla="*/ 56423 w 58707"/>
                <a:gd name="connsiteY9" fmla="*/ 253170 h 253051"/>
                <a:gd name="connsiteX10" fmla="*/ 58954 w 58707"/>
                <a:gd name="connsiteY10" fmla="*/ 25064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4" y="250640"/>
                  </a:moveTo>
                  <a:cubicBezTo>
                    <a:pt x="58954" y="249881"/>
                    <a:pt x="58954" y="249374"/>
                    <a:pt x="54652" y="245073"/>
                  </a:cubicBezTo>
                  <a:cubicBezTo>
                    <a:pt x="23021" y="213188"/>
                    <a:pt x="14923" y="165362"/>
                    <a:pt x="14923" y="126645"/>
                  </a:cubicBezTo>
                  <a:cubicBezTo>
                    <a:pt x="14923" y="82614"/>
                    <a:pt x="24539" y="38583"/>
                    <a:pt x="55664" y="6952"/>
                  </a:cubicBezTo>
                  <a:cubicBezTo>
                    <a:pt x="58954" y="3915"/>
                    <a:pt x="58954" y="3409"/>
                    <a:pt x="58954" y="2650"/>
                  </a:cubicBezTo>
                  <a:cubicBezTo>
                    <a:pt x="58954" y="878"/>
                    <a:pt x="57942" y="119"/>
                    <a:pt x="56423" y="119"/>
                  </a:cubicBezTo>
                  <a:cubicBezTo>
                    <a:pt x="53893" y="119"/>
                    <a:pt x="31118" y="17327"/>
                    <a:pt x="16188" y="49464"/>
                  </a:cubicBezTo>
                  <a:cubicBezTo>
                    <a:pt x="3283" y="77300"/>
                    <a:pt x="246" y="105388"/>
                    <a:pt x="246" y="126645"/>
                  </a:cubicBezTo>
                  <a:cubicBezTo>
                    <a:pt x="246" y="146383"/>
                    <a:pt x="3030" y="177002"/>
                    <a:pt x="16948" y="205597"/>
                  </a:cubicBezTo>
                  <a:cubicBezTo>
                    <a:pt x="32131" y="236722"/>
                    <a:pt x="53893" y="253170"/>
                    <a:pt x="56423" y="253170"/>
                  </a:cubicBezTo>
                  <a:cubicBezTo>
                    <a:pt x="57942" y="253170"/>
                    <a:pt x="58954" y="252411"/>
                    <a:pt x="58954" y="250640"/>
                  </a:cubicBezTo>
                  <a:close/>
                </a:path>
              </a:pathLst>
            </a:custGeom>
            <a:solidFill>
              <a:srgbClr val="000000"/>
            </a:solidFill>
            <a:ln w="25368"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08D8245C-E518-AF9F-3224-7E716D0FEB8D}"/>
                </a:ext>
              </a:extLst>
            </p:cNvPr>
            <p:cNvSpPr/>
            <p:nvPr>
              <p:custDataLst>
                <p:tags r:id="rId63"/>
              </p:custDataLst>
            </p:nvPr>
          </p:nvSpPr>
          <p:spPr>
            <a:xfrm>
              <a:off x="8897604" y="5454778"/>
              <a:ext cx="116656" cy="163724"/>
            </a:xfrm>
            <a:custGeom>
              <a:avLst/>
              <a:gdLst>
                <a:gd name="connsiteX0" fmla="*/ 115894 w 116656"/>
                <a:gd name="connsiteY0" fmla="*/ 15555 h 163724"/>
                <a:gd name="connsiteX1" fmla="*/ 116907 w 116656"/>
                <a:gd name="connsiteY1" fmla="*/ 9735 h 163724"/>
                <a:gd name="connsiteX2" fmla="*/ 109568 w 116656"/>
                <a:gd name="connsiteY2" fmla="*/ 2903 h 163724"/>
                <a:gd name="connsiteX3" fmla="*/ 100711 w 116656"/>
                <a:gd name="connsiteY3" fmla="*/ 8217 h 163724"/>
                <a:gd name="connsiteX4" fmla="*/ 97169 w 116656"/>
                <a:gd name="connsiteY4" fmla="*/ 21882 h 163724"/>
                <a:gd name="connsiteX5" fmla="*/ 92108 w 116656"/>
                <a:gd name="connsiteY5" fmla="*/ 42126 h 163724"/>
                <a:gd name="connsiteX6" fmla="*/ 80720 w 116656"/>
                <a:gd name="connsiteY6" fmla="*/ 87675 h 163724"/>
                <a:gd name="connsiteX7" fmla="*/ 52125 w 116656"/>
                <a:gd name="connsiteY7" fmla="*/ 109184 h 163724"/>
                <a:gd name="connsiteX8" fmla="*/ 36436 w 116656"/>
                <a:gd name="connsiteY8" fmla="*/ 88687 h 163724"/>
                <a:gd name="connsiteX9" fmla="*/ 49342 w 116656"/>
                <a:gd name="connsiteY9" fmla="*/ 39089 h 163724"/>
                <a:gd name="connsiteX10" fmla="*/ 54403 w 116656"/>
                <a:gd name="connsiteY10" fmla="*/ 20869 h 163724"/>
                <a:gd name="connsiteX11" fmla="*/ 33653 w 116656"/>
                <a:gd name="connsiteY11" fmla="*/ 119 h 163724"/>
                <a:gd name="connsiteX12" fmla="*/ 250 w 116656"/>
                <a:gd name="connsiteY12" fmla="*/ 39089 h 163724"/>
                <a:gd name="connsiteX13" fmla="*/ 3287 w 116656"/>
                <a:gd name="connsiteY13" fmla="*/ 41620 h 163724"/>
                <a:gd name="connsiteX14" fmla="*/ 7335 w 116656"/>
                <a:gd name="connsiteY14" fmla="*/ 37065 h 163724"/>
                <a:gd name="connsiteX15" fmla="*/ 32894 w 116656"/>
                <a:gd name="connsiteY15" fmla="*/ 5686 h 163724"/>
                <a:gd name="connsiteX16" fmla="*/ 39220 w 116656"/>
                <a:gd name="connsiteY16" fmla="*/ 13784 h 163724"/>
                <a:gd name="connsiteX17" fmla="*/ 34918 w 116656"/>
                <a:gd name="connsiteY17" fmla="*/ 31497 h 163724"/>
                <a:gd name="connsiteX18" fmla="*/ 20241 w 116656"/>
                <a:gd name="connsiteY18" fmla="*/ 84638 h 163724"/>
                <a:gd name="connsiteX19" fmla="*/ 51113 w 116656"/>
                <a:gd name="connsiteY19" fmla="*/ 114751 h 163724"/>
                <a:gd name="connsiteX20" fmla="*/ 76671 w 116656"/>
                <a:gd name="connsiteY20" fmla="*/ 103364 h 163724"/>
                <a:gd name="connsiteX21" fmla="*/ 60223 w 116656"/>
                <a:gd name="connsiteY21" fmla="*/ 142334 h 163724"/>
                <a:gd name="connsiteX22" fmla="*/ 32387 w 116656"/>
                <a:gd name="connsiteY22" fmla="*/ 158276 h 163724"/>
                <a:gd name="connsiteX23" fmla="*/ 13156 w 116656"/>
                <a:gd name="connsiteY23" fmla="*/ 147648 h 163724"/>
                <a:gd name="connsiteX24" fmla="*/ 24037 w 116656"/>
                <a:gd name="connsiteY24" fmla="*/ 144611 h 163724"/>
                <a:gd name="connsiteX25" fmla="*/ 29098 w 116656"/>
                <a:gd name="connsiteY25" fmla="*/ 134236 h 163724"/>
                <a:gd name="connsiteX26" fmla="*/ 19735 w 116656"/>
                <a:gd name="connsiteY26" fmla="*/ 125379 h 163724"/>
                <a:gd name="connsiteX27" fmla="*/ 5564 w 116656"/>
                <a:gd name="connsiteY27" fmla="*/ 141828 h 163724"/>
                <a:gd name="connsiteX28" fmla="*/ 32387 w 116656"/>
                <a:gd name="connsiteY28" fmla="*/ 163843 h 163724"/>
                <a:gd name="connsiteX29" fmla="*/ 91601 w 116656"/>
                <a:gd name="connsiteY29" fmla="*/ 112221 h 163724"/>
                <a:gd name="connsiteX30" fmla="*/ 115894 w 116656"/>
                <a:gd name="connsiteY30" fmla="*/ 15555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94" y="15555"/>
                  </a:moveTo>
                  <a:cubicBezTo>
                    <a:pt x="116907" y="12013"/>
                    <a:pt x="116907" y="11506"/>
                    <a:pt x="116907" y="9735"/>
                  </a:cubicBezTo>
                  <a:cubicBezTo>
                    <a:pt x="116907" y="5180"/>
                    <a:pt x="113364" y="2903"/>
                    <a:pt x="109568" y="2903"/>
                  </a:cubicBezTo>
                  <a:cubicBezTo>
                    <a:pt x="107038" y="2903"/>
                    <a:pt x="102989" y="4421"/>
                    <a:pt x="100711" y="8217"/>
                  </a:cubicBezTo>
                  <a:cubicBezTo>
                    <a:pt x="100205" y="9482"/>
                    <a:pt x="98181" y="17327"/>
                    <a:pt x="97169" y="21882"/>
                  </a:cubicBezTo>
                  <a:cubicBezTo>
                    <a:pt x="95397" y="28461"/>
                    <a:pt x="93626" y="35293"/>
                    <a:pt x="92108" y="42126"/>
                  </a:cubicBezTo>
                  <a:lnTo>
                    <a:pt x="80720" y="87675"/>
                  </a:lnTo>
                  <a:cubicBezTo>
                    <a:pt x="79708" y="91471"/>
                    <a:pt x="68827" y="109184"/>
                    <a:pt x="52125" y="109184"/>
                  </a:cubicBezTo>
                  <a:cubicBezTo>
                    <a:pt x="39220" y="109184"/>
                    <a:pt x="36436" y="98050"/>
                    <a:pt x="36436" y="88687"/>
                  </a:cubicBezTo>
                  <a:cubicBezTo>
                    <a:pt x="36436" y="77047"/>
                    <a:pt x="40738" y="61358"/>
                    <a:pt x="49342" y="39089"/>
                  </a:cubicBezTo>
                  <a:cubicBezTo>
                    <a:pt x="53391" y="28714"/>
                    <a:pt x="54403" y="25930"/>
                    <a:pt x="54403" y="20869"/>
                  </a:cubicBezTo>
                  <a:cubicBezTo>
                    <a:pt x="54403" y="9482"/>
                    <a:pt x="46305" y="119"/>
                    <a:pt x="33653" y="119"/>
                  </a:cubicBezTo>
                  <a:cubicBezTo>
                    <a:pt x="9613" y="119"/>
                    <a:pt x="250" y="36812"/>
                    <a:pt x="250" y="39089"/>
                  </a:cubicBezTo>
                  <a:cubicBezTo>
                    <a:pt x="250" y="41620"/>
                    <a:pt x="2781" y="41620"/>
                    <a:pt x="3287" y="41620"/>
                  </a:cubicBezTo>
                  <a:cubicBezTo>
                    <a:pt x="5817" y="41620"/>
                    <a:pt x="6070" y="41113"/>
                    <a:pt x="7335" y="37065"/>
                  </a:cubicBezTo>
                  <a:cubicBezTo>
                    <a:pt x="14168" y="13278"/>
                    <a:pt x="24290" y="5686"/>
                    <a:pt x="32894" y="5686"/>
                  </a:cubicBezTo>
                  <a:cubicBezTo>
                    <a:pt x="34918" y="5686"/>
                    <a:pt x="39220" y="5686"/>
                    <a:pt x="39220" y="13784"/>
                  </a:cubicBezTo>
                  <a:cubicBezTo>
                    <a:pt x="39220" y="20110"/>
                    <a:pt x="36689" y="26690"/>
                    <a:pt x="34918" y="31497"/>
                  </a:cubicBezTo>
                  <a:cubicBezTo>
                    <a:pt x="24796" y="58321"/>
                    <a:pt x="20241" y="72745"/>
                    <a:pt x="20241" y="84638"/>
                  </a:cubicBezTo>
                  <a:cubicBezTo>
                    <a:pt x="20241" y="107160"/>
                    <a:pt x="36183" y="114751"/>
                    <a:pt x="51113" y="114751"/>
                  </a:cubicBezTo>
                  <a:cubicBezTo>
                    <a:pt x="60982" y="114751"/>
                    <a:pt x="69586" y="110449"/>
                    <a:pt x="76671" y="103364"/>
                  </a:cubicBezTo>
                  <a:cubicBezTo>
                    <a:pt x="73382" y="116523"/>
                    <a:pt x="70345" y="128922"/>
                    <a:pt x="60223" y="142334"/>
                  </a:cubicBezTo>
                  <a:cubicBezTo>
                    <a:pt x="53644" y="150938"/>
                    <a:pt x="44028" y="158276"/>
                    <a:pt x="32387" y="158276"/>
                  </a:cubicBezTo>
                  <a:cubicBezTo>
                    <a:pt x="28845" y="158276"/>
                    <a:pt x="17457" y="157517"/>
                    <a:pt x="13156" y="147648"/>
                  </a:cubicBezTo>
                  <a:cubicBezTo>
                    <a:pt x="17204" y="147648"/>
                    <a:pt x="20494" y="147648"/>
                    <a:pt x="24037" y="144611"/>
                  </a:cubicBezTo>
                  <a:cubicBezTo>
                    <a:pt x="26567" y="142334"/>
                    <a:pt x="29098" y="139044"/>
                    <a:pt x="29098" y="134236"/>
                  </a:cubicBezTo>
                  <a:cubicBezTo>
                    <a:pt x="29098" y="126392"/>
                    <a:pt x="22265" y="125379"/>
                    <a:pt x="19735" y="125379"/>
                  </a:cubicBezTo>
                  <a:cubicBezTo>
                    <a:pt x="13915" y="125379"/>
                    <a:pt x="5564" y="129428"/>
                    <a:pt x="5564" y="141828"/>
                  </a:cubicBezTo>
                  <a:cubicBezTo>
                    <a:pt x="5564" y="154480"/>
                    <a:pt x="16698" y="163843"/>
                    <a:pt x="32387" y="163843"/>
                  </a:cubicBezTo>
                  <a:cubicBezTo>
                    <a:pt x="58452" y="163843"/>
                    <a:pt x="84516" y="140816"/>
                    <a:pt x="91601" y="112221"/>
                  </a:cubicBezTo>
                  <a:lnTo>
                    <a:pt x="115894" y="15555"/>
                  </a:lnTo>
                  <a:close/>
                </a:path>
              </a:pathLst>
            </a:custGeom>
            <a:solidFill>
              <a:srgbClr val="000000"/>
            </a:solidFill>
            <a:ln w="25368"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55BC7F31-FFD1-CD1A-83E3-54CD5B6440D6}"/>
                </a:ext>
              </a:extLst>
            </p:cNvPr>
            <p:cNvSpPr/>
            <p:nvPr>
              <p:custDataLst>
                <p:tags r:id="rId64"/>
              </p:custDataLst>
            </p:nvPr>
          </p:nvSpPr>
          <p:spPr>
            <a:xfrm>
              <a:off x="9034216" y="5339212"/>
              <a:ext cx="91047" cy="124703"/>
            </a:xfrm>
            <a:custGeom>
              <a:avLst/>
              <a:gdLst>
                <a:gd name="connsiteX0" fmla="*/ 90594 w 91047"/>
                <a:gd name="connsiteY0" fmla="*/ 5429 h 124703"/>
                <a:gd name="connsiteX1" fmla="*/ 91303 w 91047"/>
                <a:gd name="connsiteY1" fmla="*/ 2595 h 124703"/>
                <a:gd name="connsiteX2" fmla="*/ 88469 w 91047"/>
                <a:gd name="connsiteY2" fmla="*/ 115 h 124703"/>
                <a:gd name="connsiteX3" fmla="*/ 65795 w 91047"/>
                <a:gd name="connsiteY3" fmla="*/ 1886 h 124703"/>
                <a:gd name="connsiteX4" fmla="*/ 61898 w 91047"/>
                <a:gd name="connsiteY4" fmla="*/ 5961 h 124703"/>
                <a:gd name="connsiteX5" fmla="*/ 66504 w 91047"/>
                <a:gd name="connsiteY5" fmla="*/ 8440 h 124703"/>
                <a:gd name="connsiteX6" fmla="*/ 75007 w 91047"/>
                <a:gd name="connsiteY6" fmla="*/ 11097 h 124703"/>
                <a:gd name="connsiteX7" fmla="*/ 74298 w 91047"/>
                <a:gd name="connsiteY7" fmla="*/ 14994 h 124703"/>
                <a:gd name="connsiteX8" fmla="*/ 64201 w 91047"/>
                <a:gd name="connsiteY8" fmla="*/ 55381 h 124703"/>
                <a:gd name="connsiteX9" fmla="*/ 45956 w 91047"/>
                <a:gd name="connsiteY9" fmla="*/ 44930 h 124703"/>
                <a:gd name="connsiteX10" fmla="*/ 255 w 91047"/>
                <a:gd name="connsiteY10" fmla="*/ 95414 h 124703"/>
                <a:gd name="connsiteX11" fmla="*/ 27003 w 91047"/>
                <a:gd name="connsiteY11" fmla="*/ 124819 h 124703"/>
                <a:gd name="connsiteX12" fmla="*/ 52156 w 91047"/>
                <a:gd name="connsiteY12" fmla="*/ 112419 h 124703"/>
                <a:gd name="connsiteX13" fmla="*/ 70401 w 91047"/>
                <a:gd name="connsiteY13" fmla="*/ 124819 h 124703"/>
                <a:gd name="connsiteX14" fmla="*/ 84395 w 91047"/>
                <a:gd name="connsiteY14" fmla="*/ 115430 h 124703"/>
                <a:gd name="connsiteX15" fmla="*/ 90594 w 91047"/>
                <a:gd name="connsiteY15" fmla="*/ 97717 h 124703"/>
                <a:gd name="connsiteX16" fmla="*/ 87760 w 91047"/>
                <a:gd name="connsiteY16" fmla="*/ 95414 h 124703"/>
                <a:gd name="connsiteX17" fmla="*/ 83863 w 91047"/>
                <a:gd name="connsiteY17" fmla="*/ 100905 h 124703"/>
                <a:gd name="connsiteX18" fmla="*/ 70932 w 91047"/>
                <a:gd name="connsiteY18" fmla="*/ 119859 h 124703"/>
                <a:gd name="connsiteX19" fmla="*/ 65087 w 91047"/>
                <a:gd name="connsiteY19" fmla="*/ 111179 h 124703"/>
                <a:gd name="connsiteX20" fmla="*/ 65973 w 91047"/>
                <a:gd name="connsiteY20" fmla="*/ 103917 h 124703"/>
                <a:gd name="connsiteX21" fmla="*/ 90594 w 91047"/>
                <a:gd name="connsiteY21" fmla="*/ 5429 h 124703"/>
                <a:gd name="connsiteX22" fmla="*/ 52865 w 91047"/>
                <a:gd name="connsiteY22" fmla="*/ 100905 h 124703"/>
                <a:gd name="connsiteX23" fmla="*/ 43831 w 91047"/>
                <a:gd name="connsiteY23" fmla="*/ 112773 h 124703"/>
                <a:gd name="connsiteX24" fmla="*/ 27534 w 91047"/>
                <a:gd name="connsiteY24" fmla="*/ 119859 h 124703"/>
                <a:gd name="connsiteX25" fmla="*/ 14603 w 91047"/>
                <a:gd name="connsiteY25" fmla="*/ 102677 h 124703"/>
                <a:gd name="connsiteX26" fmla="*/ 23814 w 91047"/>
                <a:gd name="connsiteY26" fmla="*/ 66718 h 124703"/>
                <a:gd name="connsiteX27" fmla="*/ 45956 w 91047"/>
                <a:gd name="connsiteY27" fmla="*/ 49890 h 124703"/>
                <a:gd name="connsiteX28" fmla="*/ 61721 w 91047"/>
                <a:gd name="connsiteY28" fmla="*/ 65301 h 124703"/>
                <a:gd name="connsiteX29" fmla="*/ 61190 w 91047"/>
                <a:gd name="connsiteY29" fmla="*/ 67781 h 124703"/>
                <a:gd name="connsiteX30" fmla="*/ 52865 w 91047"/>
                <a:gd name="connsiteY30" fmla="*/ 10090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594" y="5429"/>
                  </a:moveTo>
                  <a:cubicBezTo>
                    <a:pt x="90772" y="5075"/>
                    <a:pt x="91303" y="2772"/>
                    <a:pt x="91303" y="2595"/>
                  </a:cubicBezTo>
                  <a:cubicBezTo>
                    <a:pt x="91303" y="1709"/>
                    <a:pt x="90594" y="115"/>
                    <a:pt x="88469" y="115"/>
                  </a:cubicBezTo>
                  <a:cubicBezTo>
                    <a:pt x="84926" y="115"/>
                    <a:pt x="70224" y="1532"/>
                    <a:pt x="65795" y="1886"/>
                  </a:cubicBezTo>
                  <a:cubicBezTo>
                    <a:pt x="64378" y="2064"/>
                    <a:pt x="61898" y="2241"/>
                    <a:pt x="61898" y="5961"/>
                  </a:cubicBezTo>
                  <a:cubicBezTo>
                    <a:pt x="61898" y="8440"/>
                    <a:pt x="64378" y="8440"/>
                    <a:pt x="66504" y="8440"/>
                  </a:cubicBezTo>
                  <a:cubicBezTo>
                    <a:pt x="75007" y="8440"/>
                    <a:pt x="75007" y="9680"/>
                    <a:pt x="75007" y="11097"/>
                  </a:cubicBezTo>
                  <a:cubicBezTo>
                    <a:pt x="75007" y="12337"/>
                    <a:pt x="74652" y="13400"/>
                    <a:pt x="74298" y="14994"/>
                  </a:cubicBezTo>
                  <a:lnTo>
                    <a:pt x="64201" y="55381"/>
                  </a:lnTo>
                  <a:cubicBezTo>
                    <a:pt x="60481" y="49536"/>
                    <a:pt x="54459" y="44930"/>
                    <a:pt x="45956" y="44930"/>
                  </a:cubicBezTo>
                  <a:cubicBezTo>
                    <a:pt x="23283" y="44930"/>
                    <a:pt x="255" y="69907"/>
                    <a:pt x="255" y="95414"/>
                  </a:cubicBezTo>
                  <a:cubicBezTo>
                    <a:pt x="255" y="112596"/>
                    <a:pt x="11769" y="124819"/>
                    <a:pt x="27003" y="124819"/>
                  </a:cubicBezTo>
                  <a:cubicBezTo>
                    <a:pt x="36568" y="124819"/>
                    <a:pt x="45071" y="119327"/>
                    <a:pt x="52156" y="112419"/>
                  </a:cubicBezTo>
                  <a:cubicBezTo>
                    <a:pt x="55522" y="123047"/>
                    <a:pt x="65795" y="124819"/>
                    <a:pt x="70401" y="124819"/>
                  </a:cubicBezTo>
                  <a:cubicBezTo>
                    <a:pt x="76778" y="124819"/>
                    <a:pt x="81206" y="120922"/>
                    <a:pt x="84395" y="115430"/>
                  </a:cubicBezTo>
                  <a:cubicBezTo>
                    <a:pt x="88292" y="108522"/>
                    <a:pt x="90594" y="98425"/>
                    <a:pt x="90594" y="97717"/>
                  </a:cubicBezTo>
                  <a:cubicBezTo>
                    <a:pt x="90594" y="95414"/>
                    <a:pt x="88292" y="95414"/>
                    <a:pt x="87760" y="95414"/>
                  </a:cubicBezTo>
                  <a:cubicBezTo>
                    <a:pt x="85280" y="95414"/>
                    <a:pt x="85103" y="96123"/>
                    <a:pt x="83863" y="100905"/>
                  </a:cubicBezTo>
                  <a:cubicBezTo>
                    <a:pt x="81738" y="109408"/>
                    <a:pt x="78372" y="119859"/>
                    <a:pt x="70932" y="119859"/>
                  </a:cubicBezTo>
                  <a:cubicBezTo>
                    <a:pt x="66327" y="119859"/>
                    <a:pt x="65087" y="115962"/>
                    <a:pt x="65087" y="111179"/>
                  </a:cubicBezTo>
                  <a:cubicBezTo>
                    <a:pt x="65087" y="107814"/>
                    <a:pt x="65441" y="106219"/>
                    <a:pt x="65973" y="103917"/>
                  </a:cubicBezTo>
                  <a:lnTo>
                    <a:pt x="90594" y="5429"/>
                  </a:lnTo>
                  <a:close/>
                  <a:moveTo>
                    <a:pt x="52865" y="100905"/>
                  </a:moveTo>
                  <a:cubicBezTo>
                    <a:pt x="51625" y="105865"/>
                    <a:pt x="47728" y="109408"/>
                    <a:pt x="43831" y="112773"/>
                  </a:cubicBezTo>
                  <a:cubicBezTo>
                    <a:pt x="42236" y="114190"/>
                    <a:pt x="35151" y="119859"/>
                    <a:pt x="27534" y="119859"/>
                  </a:cubicBezTo>
                  <a:cubicBezTo>
                    <a:pt x="20980" y="119859"/>
                    <a:pt x="14603" y="115253"/>
                    <a:pt x="14603" y="102677"/>
                  </a:cubicBezTo>
                  <a:cubicBezTo>
                    <a:pt x="14603" y="93288"/>
                    <a:pt x="19740" y="73804"/>
                    <a:pt x="23814" y="66718"/>
                  </a:cubicBezTo>
                  <a:cubicBezTo>
                    <a:pt x="31963" y="52547"/>
                    <a:pt x="40996" y="49890"/>
                    <a:pt x="45956" y="49890"/>
                  </a:cubicBezTo>
                  <a:cubicBezTo>
                    <a:pt x="58356" y="49890"/>
                    <a:pt x="61721" y="63353"/>
                    <a:pt x="61721" y="65301"/>
                  </a:cubicBezTo>
                  <a:cubicBezTo>
                    <a:pt x="61721" y="66010"/>
                    <a:pt x="61367" y="67250"/>
                    <a:pt x="61190" y="67781"/>
                  </a:cubicBezTo>
                  <a:lnTo>
                    <a:pt x="52865" y="100905"/>
                  </a:lnTo>
                  <a:close/>
                </a:path>
              </a:pathLst>
            </a:custGeom>
            <a:solidFill>
              <a:srgbClr val="000000"/>
            </a:solidFill>
            <a:ln w="25368"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3423279F-BD45-F742-10D1-B420EB7D8D4D}"/>
                </a:ext>
              </a:extLst>
            </p:cNvPr>
            <p:cNvSpPr/>
            <p:nvPr>
              <p:custDataLst>
                <p:tags r:id="rId65"/>
              </p:custDataLst>
            </p:nvPr>
          </p:nvSpPr>
          <p:spPr>
            <a:xfrm>
              <a:off x="9014332" y="5511744"/>
              <a:ext cx="77762" cy="153576"/>
            </a:xfrm>
            <a:custGeom>
              <a:avLst/>
              <a:gdLst>
                <a:gd name="connsiteX0" fmla="*/ 78017 w 77762"/>
                <a:gd name="connsiteY0" fmla="*/ 6853 h 153576"/>
                <a:gd name="connsiteX1" fmla="*/ 70932 w 77762"/>
                <a:gd name="connsiteY1" fmla="*/ 122 h 153576"/>
                <a:gd name="connsiteX2" fmla="*/ 61012 w 77762"/>
                <a:gd name="connsiteY2" fmla="*/ 9864 h 153576"/>
                <a:gd name="connsiteX3" fmla="*/ 68098 w 77762"/>
                <a:gd name="connsiteY3" fmla="*/ 16595 h 153576"/>
                <a:gd name="connsiteX4" fmla="*/ 78017 w 77762"/>
                <a:gd name="connsiteY4" fmla="*/ 6853 h 153576"/>
                <a:gd name="connsiteX5" fmla="*/ 40465 w 77762"/>
                <a:gd name="connsiteY5" fmla="*/ 126242 h 153576"/>
                <a:gd name="connsiteX6" fmla="*/ 17614 w 77762"/>
                <a:gd name="connsiteY6" fmla="*/ 148739 h 153576"/>
                <a:gd name="connsiteX7" fmla="*/ 11237 w 77762"/>
                <a:gd name="connsiteY7" fmla="*/ 147676 h 153576"/>
                <a:gd name="connsiteX8" fmla="*/ 17260 w 77762"/>
                <a:gd name="connsiteY8" fmla="*/ 138642 h 153576"/>
                <a:gd name="connsiteX9" fmla="*/ 10352 w 77762"/>
                <a:gd name="connsiteY9" fmla="*/ 132088 h 153576"/>
                <a:gd name="connsiteX10" fmla="*/ 255 w 77762"/>
                <a:gd name="connsiteY10" fmla="*/ 142539 h 153576"/>
                <a:gd name="connsiteX11" fmla="*/ 17791 w 77762"/>
                <a:gd name="connsiteY11" fmla="*/ 153698 h 153576"/>
                <a:gd name="connsiteX12" fmla="*/ 54636 w 77762"/>
                <a:gd name="connsiteY12" fmla="*/ 125711 h 153576"/>
                <a:gd name="connsiteX13" fmla="*/ 70578 w 77762"/>
                <a:gd name="connsiteY13" fmla="*/ 62296 h 153576"/>
                <a:gd name="connsiteX14" fmla="*/ 71463 w 77762"/>
                <a:gd name="connsiteY14" fmla="*/ 56097 h 153576"/>
                <a:gd name="connsiteX15" fmla="*/ 52510 w 77762"/>
                <a:gd name="connsiteY15" fmla="*/ 39446 h 153576"/>
                <a:gd name="connsiteX16" fmla="*/ 21511 w 77762"/>
                <a:gd name="connsiteY16" fmla="*/ 66548 h 153576"/>
                <a:gd name="connsiteX17" fmla="*/ 24522 w 77762"/>
                <a:gd name="connsiteY17" fmla="*/ 68850 h 153576"/>
                <a:gd name="connsiteX18" fmla="*/ 28065 w 77762"/>
                <a:gd name="connsiteY18" fmla="*/ 65662 h 153576"/>
                <a:gd name="connsiteX19" fmla="*/ 51979 w 77762"/>
                <a:gd name="connsiteY19" fmla="*/ 44406 h 153576"/>
                <a:gd name="connsiteX20" fmla="*/ 58001 w 77762"/>
                <a:gd name="connsiteY20" fmla="*/ 53085 h 153576"/>
                <a:gd name="connsiteX21" fmla="*/ 57470 w 77762"/>
                <a:gd name="connsiteY21" fmla="*/ 58399 h 153576"/>
                <a:gd name="connsiteX22" fmla="*/ 40465 w 77762"/>
                <a:gd name="connsiteY22" fmla="*/ 12624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17" y="6853"/>
                  </a:moveTo>
                  <a:cubicBezTo>
                    <a:pt x="78017" y="3841"/>
                    <a:pt x="75715" y="122"/>
                    <a:pt x="70932" y="122"/>
                  </a:cubicBezTo>
                  <a:cubicBezTo>
                    <a:pt x="65795" y="122"/>
                    <a:pt x="61012" y="5081"/>
                    <a:pt x="61012" y="9864"/>
                  </a:cubicBezTo>
                  <a:cubicBezTo>
                    <a:pt x="61012" y="12698"/>
                    <a:pt x="63138" y="16595"/>
                    <a:pt x="68098" y="16595"/>
                  </a:cubicBezTo>
                  <a:cubicBezTo>
                    <a:pt x="72881" y="16595"/>
                    <a:pt x="78017" y="11990"/>
                    <a:pt x="78017" y="6853"/>
                  </a:cubicBezTo>
                  <a:close/>
                  <a:moveTo>
                    <a:pt x="40465" y="126242"/>
                  </a:moveTo>
                  <a:cubicBezTo>
                    <a:pt x="37453" y="138465"/>
                    <a:pt x="28065" y="148739"/>
                    <a:pt x="17614" y="148739"/>
                  </a:cubicBezTo>
                  <a:cubicBezTo>
                    <a:pt x="15311" y="148739"/>
                    <a:pt x="13186" y="148384"/>
                    <a:pt x="11237" y="147676"/>
                  </a:cubicBezTo>
                  <a:cubicBezTo>
                    <a:pt x="15843" y="145550"/>
                    <a:pt x="17260" y="141299"/>
                    <a:pt x="17260" y="138642"/>
                  </a:cubicBezTo>
                  <a:cubicBezTo>
                    <a:pt x="17260" y="134391"/>
                    <a:pt x="13894" y="132088"/>
                    <a:pt x="10352" y="132088"/>
                  </a:cubicBezTo>
                  <a:cubicBezTo>
                    <a:pt x="4860" y="132088"/>
                    <a:pt x="255" y="136870"/>
                    <a:pt x="255" y="142539"/>
                  </a:cubicBezTo>
                  <a:cubicBezTo>
                    <a:pt x="255" y="149270"/>
                    <a:pt x="7163" y="153698"/>
                    <a:pt x="17791" y="153698"/>
                  </a:cubicBezTo>
                  <a:cubicBezTo>
                    <a:pt x="28419" y="153698"/>
                    <a:pt x="49144" y="147321"/>
                    <a:pt x="54636" y="125711"/>
                  </a:cubicBezTo>
                  <a:lnTo>
                    <a:pt x="70578" y="62296"/>
                  </a:lnTo>
                  <a:cubicBezTo>
                    <a:pt x="71109" y="60348"/>
                    <a:pt x="71463" y="58754"/>
                    <a:pt x="71463" y="56097"/>
                  </a:cubicBezTo>
                  <a:cubicBezTo>
                    <a:pt x="71463" y="46354"/>
                    <a:pt x="63138" y="39446"/>
                    <a:pt x="52510" y="39446"/>
                  </a:cubicBezTo>
                  <a:cubicBezTo>
                    <a:pt x="32848" y="39446"/>
                    <a:pt x="21511" y="64068"/>
                    <a:pt x="21511" y="66548"/>
                  </a:cubicBezTo>
                  <a:cubicBezTo>
                    <a:pt x="21511" y="68850"/>
                    <a:pt x="23991" y="68850"/>
                    <a:pt x="24522" y="68850"/>
                  </a:cubicBezTo>
                  <a:cubicBezTo>
                    <a:pt x="26648" y="68850"/>
                    <a:pt x="26825" y="68319"/>
                    <a:pt x="28065" y="65662"/>
                  </a:cubicBezTo>
                  <a:cubicBezTo>
                    <a:pt x="32494" y="55388"/>
                    <a:pt x="41705" y="44406"/>
                    <a:pt x="51979" y="44406"/>
                  </a:cubicBezTo>
                  <a:cubicBezTo>
                    <a:pt x="56407" y="44406"/>
                    <a:pt x="58001" y="47417"/>
                    <a:pt x="58001" y="53085"/>
                  </a:cubicBezTo>
                  <a:cubicBezTo>
                    <a:pt x="58001" y="55034"/>
                    <a:pt x="57647" y="57514"/>
                    <a:pt x="57470" y="58399"/>
                  </a:cubicBezTo>
                  <a:lnTo>
                    <a:pt x="40465" y="126242"/>
                  </a:lnTo>
                  <a:close/>
                </a:path>
              </a:pathLst>
            </a:custGeom>
            <a:solidFill>
              <a:srgbClr val="000000"/>
            </a:solidFill>
            <a:ln w="25368"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82933BE3-CA4F-9610-616E-DC5CE199561E}"/>
                </a:ext>
              </a:extLst>
            </p:cNvPr>
            <p:cNvSpPr/>
            <p:nvPr>
              <p:custDataLst>
                <p:tags r:id="rId66"/>
              </p:custDataLst>
            </p:nvPr>
          </p:nvSpPr>
          <p:spPr>
            <a:xfrm>
              <a:off x="9225866" y="5473757"/>
              <a:ext cx="168278" cy="59213"/>
            </a:xfrm>
            <a:custGeom>
              <a:avLst/>
              <a:gdLst>
                <a:gd name="connsiteX0" fmla="*/ 159938 w 168278"/>
                <a:gd name="connsiteY0" fmla="*/ 10241 h 59213"/>
                <a:gd name="connsiteX1" fmla="*/ 168542 w 168278"/>
                <a:gd name="connsiteY1" fmla="*/ 5180 h 59213"/>
                <a:gd name="connsiteX2" fmla="*/ 160191 w 168278"/>
                <a:gd name="connsiteY2" fmla="*/ 119 h 59213"/>
                <a:gd name="connsiteX3" fmla="*/ 8613 w 168278"/>
                <a:gd name="connsiteY3" fmla="*/ 119 h 59213"/>
                <a:gd name="connsiteX4" fmla="*/ 263 w 168278"/>
                <a:gd name="connsiteY4" fmla="*/ 5180 h 59213"/>
                <a:gd name="connsiteX5" fmla="*/ 8866 w 168278"/>
                <a:gd name="connsiteY5" fmla="*/ 10241 h 59213"/>
                <a:gd name="connsiteX6" fmla="*/ 159938 w 168278"/>
                <a:gd name="connsiteY6" fmla="*/ 10241 h 59213"/>
                <a:gd name="connsiteX7" fmla="*/ 160191 w 168278"/>
                <a:gd name="connsiteY7" fmla="*/ 59333 h 59213"/>
                <a:gd name="connsiteX8" fmla="*/ 168542 w 168278"/>
                <a:gd name="connsiteY8" fmla="*/ 54272 h 59213"/>
                <a:gd name="connsiteX9" fmla="*/ 159938 w 168278"/>
                <a:gd name="connsiteY9" fmla="*/ 49211 h 59213"/>
                <a:gd name="connsiteX10" fmla="*/ 8866 w 168278"/>
                <a:gd name="connsiteY10" fmla="*/ 49211 h 59213"/>
                <a:gd name="connsiteX11" fmla="*/ 263 w 168278"/>
                <a:gd name="connsiteY11" fmla="*/ 54272 h 59213"/>
                <a:gd name="connsiteX12" fmla="*/ 8613 w 168278"/>
                <a:gd name="connsiteY12" fmla="*/ 59333 h 59213"/>
                <a:gd name="connsiteX13" fmla="*/ 160191 w 168278"/>
                <a:gd name="connsiteY13" fmla="*/ 59333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38" y="10241"/>
                  </a:moveTo>
                  <a:cubicBezTo>
                    <a:pt x="163734" y="10241"/>
                    <a:pt x="168542" y="10241"/>
                    <a:pt x="168542" y="5180"/>
                  </a:cubicBezTo>
                  <a:cubicBezTo>
                    <a:pt x="168542" y="119"/>
                    <a:pt x="163734" y="119"/>
                    <a:pt x="160191" y="119"/>
                  </a:cubicBezTo>
                  <a:lnTo>
                    <a:pt x="8613" y="119"/>
                  </a:lnTo>
                  <a:cubicBezTo>
                    <a:pt x="5071" y="119"/>
                    <a:pt x="263" y="119"/>
                    <a:pt x="263" y="5180"/>
                  </a:cubicBezTo>
                  <a:cubicBezTo>
                    <a:pt x="263" y="10241"/>
                    <a:pt x="5071" y="10241"/>
                    <a:pt x="8866" y="10241"/>
                  </a:cubicBezTo>
                  <a:lnTo>
                    <a:pt x="159938" y="10241"/>
                  </a:lnTo>
                  <a:close/>
                  <a:moveTo>
                    <a:pt x="160191" y="59333"/>
                  </a:moveTo>
                  <a:cubicBezTo>
                    <a:pt x="163734" y="59333"/>
                    <a:pt x="168542" y="59333"/>
                    <a:pt x="168542" y="54272"/>
                  </a:cubicBezTo>
                  <a:cubicBezTo>
                    <a:pt x="168542" y="49211"/>
                    <a:pt x="163734" y="49211"/>
                    <a:pt x="159938" y="49211"/>
                  </a:cubicBezTo>
                  <a:lnTo>
                    <a:pt x="8866" y="49211"/>
                  </a:lnTo>
                  <a:cubicBezTo>
                    <a:pt x="5071" y="49211"/>
                    <a:pt x="263" y="49211"/>
                    <a:pt x="263" y="54272"/>
                  </a:cubicBezTo>
                  <a:cubicBezTo>
                    <a:pt x="263" y="59333"/>
                    <a:pt x="5071" y="59333"/>
                    <a:pt x="8613" y="59333"/>
                  </a:cubicBezTo>
                  <a:lnTo>
                    <a:pt x="160191" y="59333"/>
                  </a:lnTo>
                  <a:close/>
                </a:path>
              </a:pathLst>
            </a:custGeom>
            <a:solidFill>
              <a:srgbClr val="000000"/>
            </a:solidFill>
            <a:ln w="25368"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25CCFDE4-6576-592A-AD99-6EA1AC93781D}"/>
                </a:ext>
              </a:extLst>
            </p:cNvPr>
            <p:cNvSpPr/>
            <p:nvPr>
              <p:custDataLst>
                <p:tags r:id="rId67"/>
              </p:custDataLst>
            </p:nvPr>
          </p:nvSpPr>
          <p:spPr>
            <a:xfrm>
              <a:off x="9501326" y="5398095"/>
              <a:ext cx="83506" cy="168531"/>
            </a:xfrm>
            <a:custGeom>
              <a:avLst/>
              <a:gdLst>
                <a:gd name="connsiteX0" fmla="*/ 52149 w 83506"/>
                <a:gd name="connsiteY0" fmla="*/ 6698 h 168531"/>
                <a:gd name="connsiteX1" fmla="*/ 46328 w 83506"/>
                <a:gd name="connsiteY1" fmla="*/ 119 h 168531"/>
                <a:gd name="connsiteX2" fmla="*/ 273 w 83506"/>
                <a:gd name="connsiteY2" fmla="*/ 16314 h 168531"/>
                <a:gd name="connsiteX3" fmla="*/ 273 w 83506"/>
                <a:gd name="connsiteY3" fmla="*/ 24159 h 168531"/>
                <a:gd name="connsiteX4" fmla="*/ 33423 w 83506"/>
                <a:gd name="connsiteY4" fmla="*/ 17580 h 168531"/>
                <a:gd name="connsiteX5" fmla="*/ 33423 w 83506"/>
                <a:gd name="connsiteY5" fmla="*/ 148660 h 168531"/>
                <a:gd name="connsiteX6" fmla="*/ 9889 w 83506"/>
                <a:gd name="connsiteY6" fmla="*/ 160807 h 168531"/>
                <a:gd name="connsiteX7" fmla="*/ 1791 w 83506"/>
                <a:gd name="connsiteY7" fmla="*/ 160807 h 168531"/>
                <a:gd name="connsiteX8" fmla="*/ 1791 w 83506"/>
                <a:gd name="connsiteY8" fmla="*/ 168651 h 168531"/>
                <a:gd name="connsiteX9" fmla="*/ 42786 w 83506"/>
                <a:gd name="connsiteY9" fmla="*/ 167892 h 168531"/>
                <a:gd name="connsiteX10" fmla="*/ 83780 w 83506"/>
                <a:gd name="connsiteY10" fmla="*/ 168651 h 168531"/>
                <a:gd name="connsiteX11" fmla="*/ 83780 w 83506"/>
                <a:gd name="connsiteY11" fmla="*/ 160807 h 168531"/>
                <a:gd name="connsiteX12" fmla="*/ 75682 w 83506"/>
                <a:gd name="connsiteY12" fmla="*/ 160807 h 168531"/>
                <a:gd name="connsiteX13" fmla="*/ 52149 w 83506"/>
                <a:gd name="connsiteY13" fmla="*/ 148660 h 168531"/>
                <a:gd name="connsiteX14" fmla="*/ 52149 w 83506"/>
                <a:gd name="connsiteY14" fmla="*/ 6698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49" y="6698"/>
                  </a:moveTo>
                  <a:cubicBezTo>
                    <a:pt x="52149" y="625"/>
                    <a:pt x="52149" y="119"/>
                    <a:pt x="46328" y="119"/>
                  </a:cubicBezTo>
                  <a:cubicBezTo>
                    <a:pt x="30639" y="16314"/>
                    <a:pt x="8371" y="16314"/>
                    <a:pt x="273" y="16314"/>
                  </a:cubicBezTo>
                  <a:lnTo>
                    <a:pt x="273" y="24159"/>
                  </a:lnTo>
                  <a:cubicBezTo>
                    <a:pt x="5334" y="24159"/>
                    <a:pt x="20264" y="24159"/>
                    <a:pt x="33423" y="17580"/>
                  </a:cubicBezTo>
                  <a:lnTo>
                    <a:pt x="33423" y="148660"/>
                  </a:lnTo>
                  <a:cubicBezTo>
                    <a:pt x="33423" y="157770"/>
                    <a:pt x="32664" y="160807"/>
                    <a:pt x="9889" y="160807"/>
                  </a:cubicBezTo>
                  <a:lnTo>
                    <a:pt x="1791" y="160807"/>
                  </a:lnTo>
                  <a:lnTo>
                    <a:pt x="1791" y="168651"/>
                  </a:lnTo>
                  <a:cubicBezTo>
                    <a:pt x="10648" y="167892"/>
                    <a:pt x="32664" y="167892"/>
                    <a:pt x="42786" y="167892"/>
                  </a:cubicBezTo>
                  <a:cubicBezTo>
                    <a:pt x="52908" y="167892"/>
                    <a:pt x="74923" y="167892"/>
                    <a:pt x="83780" y="168651"/>
                  </a:cubicBezTo>
                  <a:lnTo>
                    <a:pt x="83780" y="160807"/>
                  </a:lnTo>
                  <a:lnTo>
                    <a:pt x="75682" y="160807"/>
                  </a:lnTo>
                  <a:cubicBezTo>
                    <a:pt x="52908" y="160807"/>
                    <a:pt x="52149" y="158023"/>
                    <a:pt x="52149" y="148660"/>
                  </a:cubicBezTo>
                  <a:lnTo>
                    <a:pt x="52149" y="6698"/>
                  </a:lnTo>
                  <a:close/>
                </a:path>
              </a:pathLst>
            </a:custGeom>
            <a:solidFill>
              <a:srgbClr val="000000"/>
            </a:solidFill>
            <a:ln w="25368"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3D69E287-4A19-0D09-3DF5-078174817C8E}"/>
                </a:ext>
              </a:extLst>
            </p:cNvPr>
            <p:cNvSpPr/>
            <p:nvPr>
              <p:custDataLst>
                <p:tags r:id="rId68"/>
              </p:custDataLst>
            </p:nvPr>
          </p:nvSpPr>
          <p:spPr>
            <a:xfrm>
              <a:off x="9635443" y="5376838"/>
              <a:ext cx="10122" cy="253051"/>
            </a:xfrm>
            <a:custGeom>
              <a:avLst/>
              <a:gdLst>
                <a:gd name="connsiteX0" fmla="*/ 10400 w 10122"/>
                <a:gd name="connsiteY0" fmla="*/ 9229 h 253051"/>
                <a:gd name="connsiteX1" fmla="*/ 5339 w 10122"/>
                <a:gd name="connsiteY1" fmla="*/ 119 h 253051"/>
                <a:gd name="connsiteX2" fmla="*/ 278 w 10122"/>
                <a:gd name="connsiteY2" fmla="*/ 9229 h 253051"/>
                <a:gd name="connsiteX3" fmla="*/ 278 w 10122"/>
                <a:gd name="connsiteY3" fmla="*/ 244060 h 253051"/>
                <a:gd name="connsiteX4" fmla="*/ 5339 w 10122"/>
                <a:gd name="connsiteY4" fmla="*/ 253170 h 253051"/>
                <a:gd name="connsiteX5" fmla="*/ 10400 w 10122"/>
                <a:gd name="connsiteY5" fmla="*/ 244060 h 253051"/>
                <a:gd name="connsiteX6" fmla="*/ 10400 w 10122"/>
                <a:gd name="connsiteY6" fmla="*/ 922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0" y="9229"/>
                  </a:moveTo>
                  <a:cubicBezTo>
                    <a:pt x="10400" y="4674"/>
                    <a:pt x="10400" y="119"/>
                    <a:pt x="5339" y="119"/>
                  </a:cubicBezTo>
                  <a:cubicBezTo>
                    <a:pt x="278" y="119"/>
                    <a:pt x="278" y="4674"/>
                    <a:pt x="278" y="9229"/>
                  </a:cubicBezTo>
                  <a:lnTo>
                    <a:pt x="278" y="244060"/>
                  </a:lnTo>
                  <a:cubicBezTo>
                    <a:pt x="278" y="248615"/>
                    <a:pt x="278" y="253170"/>
                    <a:pt x="5339" y="253170"/>
                  </a:cubicBezTo>
                  <a:cubicBezTo>
                    <a:pt x="10400" y="253170"/>
                    <a:pt x="10400" y="248615"/>
                    <a:pt x="10400" y="244060"/>
                  </a:cubicBezTo>
                  <a:lnTo>
                    <a:pt x="10400" y="9229"/>
                  </a:lnTo>
                  <a:close/>
                </a:path>
              </a:pathLst>
            </a:custGeom>
            <a:solidFill>
              <a:srgbClr val="000000"/>
            </a:solidFill>
            <a:ln w="25368"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91D6FB5E-56D6-40B2-FED8-1D41BB1FD539}"/>
                </a:ext>
              </a:extLst>
            </p:cNvPr>
            <p:cNvSpPr/>
            <p:nvPr>
              <p:custDataLst>
                <p:tags r:id="rId69"/>
              </p:custDataLst>
            </p:nvPr>
          </p:nvSpPr>
          <p:spPr>
            <a:xfrm>
              <a:off x="9688275" y="5391009"/>
              <a:ext cx="147781" cy="177641"/>
            </a:xfrm>
            <a:custGeom>
              <a:avLst/>
              <a:gdLst>
                <a:gd name="connsiteX0" fmla="*/ 67593 w 147781"/>
                <a:gd name="connsiteY0" fmla="*/ 8976 h 177641"/>
                <a:gd name="connsiteX1" fmla="*/ 68605 w 147781"/>
                <a:gd name="connsiteY1" fmla="*/ 4674 h 177641"/>
                <a:gd name="connsiteX2" fmla="*/ 63038 w 147781"/>
                <a:gd name="connsiteY2" fmla="*/ 119 h 177641"/>
                <a:gd name="connsiteX3" fmla="*/ 61266 w 147781"/>
                <a:gd name="connsiteY3" fmla="*/ 372 h 177641"/>
                <a:gd name="connsiteX4" fmla="*/ 28623 w 147781"/>
                <a:gd name="connsiteY4" fmla="*/ 1891 h 177641"/>
                <a:gd name="connsiteX5" fmla="*/ 20525 w 147781"/>
                <a:gd name="connsiteY5" fmla="*/ 9482 h 177641"/>
                <a:gd name="connsiteX6" fmla="*/ 27104 w 147781"/>
                <a:gd name="connsiteY6" fmla="*/ 14037 h 177641"/>
                <a:gd name="connsiteX7" fmla="*/ 37732 w 147781"/>
                <a:gd name="connsiteY7" fmla="*/ 14543 h 177641"/>
                <a:gd name="connsiteX8" fmla="*/ 1293 w 147781"/>
                <a:gd name="connsiteY8" fmla="*/ 160554 h 177641"/>
                <a:gd name="connsiteX9" fmla="*/ 281 w 147781"/>
                <a:gd name="connsiteY9" fmla="*/ 166374 h 177641"/>
                <a:gd name="connsiteX10" fmla="*/ 12427 w 147781"/>
                <a:gd name="connsiteY10" fmla="*/ 177761 h 177641"/>
                <a:gd name="connsiteX11" fmla="*/ 28876 w 147781"/>
                <a:gd name="connsiteY11" fmla="*/ 163590 h 177641"/>
                <a:gd name="connsiteX12" fmla="*/ 44059 w 147781"/>
                <a:gd name="connsiteY12" fmla="*/ 103617 h 177641"/>
                <a:gd name="connsiteX13" fmla="*/ 49120 w 147781"/>
                <a:gd name="connsiteY13" fmla="*/ 93242 h 177641"/>
                <a:gd name="connsiteX14" fmla="*/ 86824 w 147781"/>
                <a:gd name="connsiteY14" fmla="*/ 70467 h 177641"/>
                <a:gd name="connsiteX15" fmla="*/ 99477 w 147781"/>
                <a:gd name="connsiteY15" fmla="*/ 85397 h 177641"/>
                <a:gd name="connsiteX16" fmla="*/ 83535 w 147781"/>
                <a:gd name="connsiteY16" fmla="*/ 142081 h 177641"/>
                <a:gd name="connsiteX17" fmla="*/ 79992 w 147781"/>
                <a:gd name="connsiteY17" fmla="*/ 154986 h 177641"/>
                <a:gd name="connsiteX18" fmla="*/ 108587 w 147781"/>
                <a:gd name="connsiteY18" fmla="*/ 177761 h 177641"/>
                <a:gd name="connsiteX19" fmla="*/ 148063 w 147781"/>
                <a:gd name="connsiteY19" fmla="*/ 138285 h 177641"/>
                <a:gd name="connsiteX20" fmla="*/ 141990 w 147781"/>
                <a:gd name="connsiteY20" fmla="*/ 134742 h 177641"/>
                <a:gd name="connsiteX21" fmla="*/ 136169 w 147781"/>
                <a:gd name="connsiteY21" fmla="*/ 138032 h 177641"/>
                <a:gd name="connsiteX22" fmla="*/ 110105 w 147781"/>
                <a:gd name="connsiteY22" fmla="*/ 168651 h 177641"/>
                <a:gd name="connsiteX23" fmla="*/ 105803 w 147781"/>
                <a:gd name="connsiteY23" fmla="*/ 163337 h 177641"/>
                <a:gd name="connsiteX24" fmla="*/ 110105 w 147781"/>
                <a:gd name="connsiteY24" fmla="*/ 146889 h 177641"/>
                <a:gd name="connsiteX25" fmla="*/ 126553 w 147781"/>
                <a:gd name="connsiteY25" fmla="*/ 90711 h 177641"/>
                <a:gd name="connsiteX26" fmla="*/ 88849 w 147781"/>
                <a:gd name="connsiteY26" fmla="*/ 61358 h 177641"/>
                <a:gd name="connsiteX27" fmla="*/ 50638 w 147781"/>
                <a:gd name="connsiteY27" fmla="*/ 77047 h 177641"/>
                <a:gd name="connsiteX28" fmla="*/ 67593 w 147781"/>
                <a:gd name="connsiteY28" fmla="*/ 8976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93" y="8976"/>
                  </a:moveTo>
                  <a:cubicBezTo>
                    <a:pt x="68605" y="5433"/>
                    <a:pt x="68605" y="4927"/>
                    <a:pt x="68605" y="4674"/>
                  </a:cubicBezTo>
                  <a:cubicBezTo>
                    <a:pt x="68605" y="1384"/>
                    <a:pt x="65821" y="119"/>
                    <a:pt x="63038" y="119"/>
                  </a:cubicBezTo>
                  <a:cubicBezTo>
                    <a:pt x="62025" y="119"/>
                    <a:pt x="61772" y="119"/>
                    <a:pt x="61266" y="372"/>
                  </a:cubicBezTo>
                  <a:lnTo>
                    <a:pt x="28623" y="1891"/>
                  </a:lnTo>
                  <a:cubicBezTo>
                    <a:pt x="25080" y="2144"/>
                    <a:pt x="20525" y="2397"/>
                    <a:pt x="20525" y="9482"/>
                  </a:cubicBezTo>
                  <a:cubicBezTo>
                    <a:pt x="20525" y="14037"/>
                    <a:pt x="25080" y="14037"/>
                    <a:pt x="27104" y="14037"/>
                  </a:cubicBezTo>
                  <a:cubicBezTo>
                    <a:pt x="29888" y="14037"/>
                    <a:pt x="34443" y="14037"/>
                    <a:pt x="37732" y="14543"/>
                  </a:cubicBezTo>
                  <a:lnTo>
                    <a:pt x="1293" y="160554"/>
                  </a:lnTo>
                  <a:cubicBezTo>
                    <a:pt x="1040" y="161566"/>
                    <a:pt x="281" y="165362"/>
                    <a:pt x="281" y="166374"/>
                  </a:cubicBezTo>
                  <a:cubicBezTo>
                    <a:pt x="281" y="172447"/>
                    <a:pt x="5089" y="177761"/>
                    <a:pt x="12427" y="177761"/>
                  </a:cubicBezTo>
                  <a:cubicBezTo>
                    <a:pt x="13946" y="177761"/>
                    <a:pt x="25333" y="177761"/>
                    <a:pt x="28876" y="163590"/>
                  </a:cubicBezTo>
                  <a:lnTo>
                    <a:pt x="44059" y="103617"/>
                  </a:lnTo>
                  <a:cubicBezTo>
                    <a:pt x="45324" y="98809"/>
                    <a:pt x="45324" y="98303"/>
                    <a:pt x="49120" y="93242"/>
                  </a:cubicBezTo>
                  <a:cubicBezTo>
                    <a:pt x="53169" y="87675"/>
                    <a:pt x="65821" y="70467"/>
                    <a:pt x="86824" y="70467"/>
                  </a:cubicBezTo>
                  <a:cubicBezTo>
                    <a:pt x="93404" y="70467"/>
                    <a:pt x="99477" y="72998"/>
                    <a:pt x="99477" y="85397"/>
                  </a:cubicBezTo>
                  <a:cubicBezTo>
                    <a:pt x="99477" y="100074"/>
                    <a:pt x="88343" y="129681"/>
                    <a:pt x="83535" y="142081"/>
                  </a:cubicBezTo>
                  <a:cubicBezTo>
                    <a:pt x="80751" y="148913"/>
                    <a:pt x="79992" y="150685"/>
                    <a:pt x="79992" y="154986"/>
                  </a:cubicBezTo>
                  <a:cubicBezTo>
                    <a:pt x="79992" y="169663"/>
                    <a:pt x="94669" y="177761"/>
                    <a:pt x="108587" y="177761"/>
                  </a:cubicBezTo>
                  <a:cubicBezTo>
                    <a:pt x="135410" y="177761"/>
                    <a:pt x="148063" y="143346"/>
                    <a:pt x="148063" y="138285"/>
                  </a:cubicBezTo>
                  <a:cubicBezTo>
                    <a:pt x="148063" y="134742"/>
                    <a:pt x="144267" y="134742"/>
                    <a:pt x="141990" y="134742"/>
                  </a:cubicBezTo>
                  <a:cubicBezTo>
                    <a:pt x="138953" y="134742"/>
                    <a:pt x="137182" y="134742"/>
                    <a:pt x="136169" y="138032"/>
                  </a:cubicBezTo>
                  <a:cubicBezTo>
                    <a:pt x="128072" y="166121"/>
                    <a:pt x="114154" y="168651"/>
                    <a:pt x="110105" y="168651"/>
                  </a:cubicBezTo>
                  <a:cubicBezTo>
                    <a:pt x="108334" y="168651"/>
                    <a:pt x="105803" y="168651"/>
                    <a:pt x="105803" y="163337"/>
                  </a:cubicBezTo>
                  <a:cubicBezTo>
                    <a:pt x="105803" y="157770"/>
                    <a:pt x="108587" y="150938"/>
                    <a:pt x="110105" y="146889"/>
                  </a:cubicBezTo>
                  <a:cubicBezTo>
                    <a:pt x="114913" y="134489"/>
                    <a:pt x="126553" y="104882"/>
                    <a:pt x="126553" y="90711"/>
                  </a:cubicBezTo>
                  <a:cubicBezTo>
                    <a:pt x="126553" y="67431"/>
                    <a:pt x="107068" y="61358"/>
                    <a:pt x="88849" y="61358"/>
                  </a:cubicBezTo>
                  <a:cubicBezTo>
                    <a:pt x="83282" y="61358"/>
                    <a:pt x="67846" y="61358"/>
                    <a:pt x="50638" y="77047"/>
                  </a:cubicBezTo>
                  <a:lnTo>
                    <a:pt x="67593" y="8976"/>
                  </a:lnTo>
                  <a:close/>
                </a:path>
              </a:pathLst>
            </a:custGeom>
            <a:solidFill>
              <a:srgbClr val="000000"/>
            </a:solidFill>
            <a:ln w="25368"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DEA3854A-BC1B-123A-828B-576515F8C868}"/>
                </a:ext>
              </a:extLst>
            </p:cNvPr>
            <p:cNvSpPr/>
            <p:nvPr>
              <p:custDataLst>
                <p:tags r:id="rId70"/>
              </p:custDataLst>
            </p:nvPr>
          </p:nvSpPr>
          <p:spPr>
            <a:xfrm>
              <a:off x="9855362" y="5339212"/>
              <a:ext cx="91047" cy="124703"/>
            </a:xfrm>
            <a:custGeom>
              <a:avLst/>
              <a:gdLst>
                <a:gd name="connsiteX0" fmla="*/ 90627 w 91047"/>
                <a:gd name="connsiteY0" fmla="*/ 5429 h 124703"/>
                <a:gd name="connsiteX1" fmla="*/ 91335 w 91047"/>
                <a:gd name="connsiteY1" fmla="*/ 2595 h 124703"/>
                <a:gd name="connsiteX2" fmla="*/ 88501 w 91047"/>
                <a:gd name="connsiteY2" fmla="*/ 115 h 124703"/>
                <a:gd name="connsiteX3" fmla="*/ 65828 w 91047"/>
                <a:gd name="connsiteY3" fmla="*/ 1886 h 124703"/>
                <a:gd name="connsiteX4" fmla="*/ 61931 w 91047"/>
                <a:gd name="connsiteY4" fmla="*/ 5961 h 124703"/>
                <a:gd name="connsiteX5" fmla="*/ 66536 w 91047"/>
                <a:gd name="connsiteY5" fmla="*/ 8440 h 124703"/>
                <a:gd name="connsiteX6" fmla="*/ 75039 w 91047"/>
                <a:gd name="connsiteY6" fmla="*/ 11097 h 124703"/>
                <a:gd name="connsiteX7" fmla="*/ 74330 w 91047"/>
                <a:gd name="connsiteY7" fmla="*/ 14994 h 124703"/>
                <a:gd name="connsiteX8" fmla="*/ 64234 w 91047"/>
                <a:gd name="connsiteY8" fmla="*/ 55381 h 124703"/>
                <a:gd name="connsiteX9" fmla="*/ 45989 w 91047"/>
                <a:gd name="connsiteY9" fmla="*/ 44930 h 124703"/>
                <a:gd name="connsiteX10" fmla="*/ 288 w 91047"/>
                <a:gd name="connsiteY10" fmla="*/ 95414 h 124703"/>
                <a:gd name="connsiteX11" fmla="*/ 27035 w 91047"/>
                <a:gd name="connsiteY11" fmla="*/ 124819 h 124703"/>
                <a:gd name="connsiteX12" fmla="*/ 52188 w 91047"/>
                <a:gd name="connsiteY12" fmla="*/ 112419 h 124703"/>
                <a:gd name="connsiteX13" fmla="*/ 70433 w 91047"/>
                <a:gd name="connsiteY13" fmla="*/ 124819 h 124703"/>
                <a:gd name="connsiteX14" fmla="*/ 84427 w 91047"/>
                <a:gd name="connsiteY14" fmla="*/ 115430 h 124703"/>
                <a:gd name="connsiteX15" fmla="*/ 90627 w 91047"/>
                <a:gd name="connsiteY15" fmla="*/ 97717 h 124703"/>
                <a:gd name="connsiteX16" fmla="*/ 87793 w 91047"/>
                <a:gd name="connsiteY16" fmla="*/ 95414 h 124703"/>
                <a:gd name="connsiteX17" fmla="*/ 83896 w 91047"/>
                <a:gd name="connsiteY17" fmla="*/ 100905 h 124703"/>
                <a:gd name="connsiteX18" fmla="*/ 70965 w 91047"/>
                <a:gd name="connsiteY18" fmla="*/ 119859 h 124703"/>
                <a:gd name="connsiteX19" fmla="*/ 65119 w 91047"/>
                <a:gd name="connsiteY19" fmla="*/ 111179 h 124703"/>
                <a:gd name="connsiteX20" fmla="*/ 66005 w 91047"/>
                <a:gd name="connsiteY20" fmla="*/ 103917 h 124703"/>
                <a:gd name="connsiteX21" fmla="*/ 90627 w 91047"/>
                <a:gd name="connsiteY21" fmla="*/ 5429 h 124703"/>
                <a:gd name="connsiteX22" fmla="*/ 52897 w 91047"/>
                <a:gd name="connsiteY22" fmla="*/ 100905 h 124703"/>
                <a:gd name="connsiteX23" fmla="*/ 43863 w 91047"/>
                <a:gd name="connsiteY23" fmla="*/ 112773 h 124703"/>
                <a:gd name="connsiteX24" fmla="*/ 27566 w 91047"/>
                <a:gd name="connsiteY24" fmla="*/ 119859 h 124703"/>
                <a:gd name="connsiteX25" fmla="*/ 14636 w 91047"/>
                <a:gd name="connsiteY25" fmla="*/ 102677 h 124703"/>
                <a:gd name="connsiteX26" fmla="*/ 23847 w 91047"/>
                <a:gd name="connsiteY26" fmla="*/ 66718 h 124703"/>
                <a:gd name="connsiteX27" fmla="*/ 45989 w 91047"/>
                <a:gd name="connsiteY27" fmla="*/ 49890 h 124703"/>
                <a:gd name="connsiteX28" fmla="*/ 61754 w 91047"/>
                <a:gd name="connsiteY28" fmla="*/ 65301 h 124703"/>
                <a:gd name="connsiteX29" fmla="*/ 61222 w 91047"/>
                <a:gd name="connsiteY29" fmla="*/ 67781 h 124703"/>
                <a:gd name="connsiteX30" fmla="*/ 52897 w 91047"/>
                <a:gd name="connsiteY30" fmla="*/ 10090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27" y="5429"/>
                  </a:moveTo>
                  <a:cubicBezTo>
                    <a:pt x="90804" y="5075"/>
                    <a:pt x="91335" y="2772"/>
                    <a:pt x="91335" y="2595"/>
                  </a:cubicBezTo>
                  <a:cubicBezTo>
                    <a:pt x="91335" y="1709"/>
                    <a:pt x="90627" y="115"/>
                    <a:pt x="88501" y="115"/>
                  </a:cubicBezTo>
                  <a:cubicBezTo>
                    <a:pt x="84958" y="115"/>
                    <a:pt x="70256" y="1532"/>
                    <a:pt x="65828" y="1886"/>
                  </a:cubicBezTo>
                  <a:cubicBezTo>
                    <a:pt x="64411" y="2064"/>
                    <a:pt x="61931" y="2241"/>
                    <a:pt x="61931" y="5961"/>
                  </a:cubicBezTo>
                  <a:cubicBezTo>
                    <a:pt x="61931" y="8440"/>
                    <a:pt x="64411" y="8440"/>
                    <a:pt x="66536" y="8440"/>
                  </a:cubicBezTo>
                  <a:cubicBezTo>
                    <a:pt x="75039" y="8440"/>
                    <a:pt x="75039" y="9680"/>
                    <a:pt x="75039" y="11097"/>
                  </a:cubicBezTo>
                  <a:cubicBezTo>
                    <a:pt x="75039" y="12337"/>
                    <a:pt x="74685" y="13400"/>
                    <a:pt x="74330" y="14994"/>
                  </a:cubicBezTo>
                  <a:lnTo>
                    <a:pt x="64234" y="55381"/>
                  </a:lnTo>
                  <a:cubicBezTo>
                    <a:pt x="60514" y="49536"/>
                    <a:pt x="54491" y="44930"/>
                    <a:pt x="45989" y="44930"/>
                  </a:cubicBezTo>
                  <a:cubicBezTo>
                    <a:pt x="23315" y="44930"/>
                    <a:pt x="288" y="69907"/>
                    <a:pt x="288" y="95414"/>
                  </a:cubicBezTo>
                  <a:cubicBezTo>
                    <a:pt x="288" y="112596"/>
                    <a:pt x="11801" y="124819"/>
                    <a:pt x="27035" y="124819"/>
                  </a:cubicBezTo>
                  <a:cubicBezTo>
                    <a:pt x="36600" y="124819"/>
                    <a:pt x="45103" y="119327"/>
                    <a:pt x="52188" y="112419"/>
                  </a:cubicBezTo>
                  <a:cubicBezTo>
                    <a:pt x="55554" y="123047"/>
                    <a:pt x="65828" y="124819"/>
                    <a:pt x="70433" y="124819"/>
                  </a:cubicBezTo>
                  <a:cubicBezTo>
                    <a:pt x="76810" y="124819"/>
                    <a:pt x="81239" y="120922"/>
                    <a:pt x="84427" y="115430"/>
                  </a:cubicBezTo>
                  <a:cubicBezTo>
                    <a:pt x="88324" y="108522"/>
                    <a:pt x="90627" y="98425"/>
                    <a:pt x="90627" y="97717"/>
                  </a:cubicBezTo>
                  <a:cubicBezTo>
                    <a:pt x="90627" y="95414"/>
                    <a:pt x="88324" y="95414"/>
                    <a:pt x="87793" y="95414"/>
                  </a:cubicBezTo>
                  <a:cubicBezTo>
                    <a:pt x="85313" y="95414"/>
                    <a:pt x="85136" y="96123"/>
                    <a:pt x="83896" y="100905"/>
                  </a:cubicBezTo>
                  <a:cubicBezTo>
                    <a:pt x="81770" y="109408"/>
                    <a:pt x="78404" y="119859"/>
                    <a:pt x="70965" y="119859"/>
                  </a:cubicBezTo>
                  <a:cubicBezTo>
                    <a:pt x="66359" y="119859"/>
                    <a:pt x="65119" y="115962"/>
                    <a:pt x="65119" y="111179"/>
                  </a:cubicBezTo>
                  <a:cubicBezTo>
                    <a:pt x="65119" y="107814"/>
                    <a:pt x="65474" y="106219"/>
                    <a:pt x="66005" y="103917"/>
                  </a:cubicBezTo>
                  <a:lnTo>
                    <a:pt x="90627" y="5429"/>
                  </a:lnTo>
                  <a:close/>
                  <a:moveTo>
                    <a:pt x="52897" y="100905"/>
                  </a:moveTo>
                  <a:cubicBezTo>
                    <a:pt x="51657" y="105865"/>
                    <a:pt x="47760" y="109408"/>
                    <a:pt x="43863" y="112773"/>
                  </a:cubicBezTo>
                  <a:cubicBezTo>
                    <a:pt x="42269" y="114190"/>
                    <a:pt x="35183" y="119859"/>
                    <a:pt x="27566" y="119859"/>
                  </a:cubicBezTo>
                  <a:cubicBezTo>
                    <a:pt x="21012" y="119859"/>
                    <a:pt x="14636" y="115253"/>
                    <a:pt x="14636" y="102677"/>
                  </a:cubicBezTo>
                  <a:cubicBezTo>
                    <a:pt x="14636" y="93288"/>
                    <a:pt x="19773" y="73804"/>
                    <a:pt x="23847" y="66718"/>
                  </a:cubicBezTo>
                  <a:cubicBezTo>
                    <a:pt x="31995" y="52547"/>
                    <a:pt x="41029" y="49890"/>
                    <a:pt x="45989" y="49890"/>
                  </a:cubicBezTo>
                  <a:cubicBezTo>
                    <a:pt x="58388" y="49890"/>
                    <a:pt x="61754" y="63353"/>
                    <a:pt x="61754" y="65301"/>
                  </a:cubicBezTo>
                  <a:cubicBezTo>
                    <a:pt x="61754" y="66010"/>
                    <a:pt x="61399" y="67250"/>
                    <a:pt x="61222" y="67781"/>
                  </a:cubicBezTo>
                  <a:lnTo>
                    <a:pt x="52897" y="100905"/>
                  </a:lnTo>
                  <a:close/>
                </a:path>
              </a:pathLst>
            </a:custGeom>
            <a:solidFill>
              <a:srgbClr val="000000"/>
            </a:solidFill>
            <a:ln w="25368"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10395F2F-C9CB-508A-1D5C-28B3DA3081B3}"/>
                </a:ext>
              </a:extLst>
            </p:cNvPr>
            <p:cNvSpPr/>
            <p:nvPr>
              <p:custDataLst>
                <p:tags r:id="rId71"/>
              </p:custDataLst>
            </p:nvPr>
          </p:nvSpPr>
          <p:spPr>
            <a:xfrm>
              <a:off x="9844557" y="5511744"/>
              <a:ext cx="77762" cy="153576"/>
            </a:xfrm>
            <a:custGeom>
              <a:avLst/>
              <a:gdLst>
                <a:gd name="connsiteX0" fmla="*/ 78050 w 77762"/>
                <a:gd name="connsiteY0" fmla="*/ 6853 h 153576"/>
                <a:gd name="connsiteX1" fmla="*/ 70965 w 77762"/>
                <a:gd name="connsiteY1" fmla="*/ 122 h 153576"/>
                <a:gd name="connsiteX2" fmla="*/ 61045 w 77762"/>
                <a:gd name="connsiteY2" fmla="*/ 9864 h 153576"/>
                <a:gd name="connsiteX3" fmla="*/ 68131 w 77762"/>
                <a:gd name="connsiteY3" fmla="*/ 16595 h 153576"/>
                <a:gd name="connsiteX4" fmla="*/ 78050 w 77762"/>
                <a:gd name="connsiteY4" fmla="*/ 6853 h 153576"/>
                <a:gd name="connsiteX5" fmla="*/ 40497 w 77762"/>
                <a:gd name="connsiteY5" fmla="*/ 126242 h 153576"/>
                <a:gd name="connsiteX6" fmla="*/ 17647 w 77762"/>
                <a:gd name="connsiteY6" fmla="*/ 148739 h 153576"/>
                <a:gd name="connsiteX7" fmla="*/ 11270 w 77762"/>
                <a:gd name="connsiteY7" fmla="*/ 147676 h 153576"/>
                <a:gd name="connsiteX8" fmla="*/ 17293 w 77762"/>
                <a:gd name="connsiteY8" fmla="*/ 138642 h 153576"/>
                <a:gd name="connsiteX9" fmla="*/ 10384 w 77762"/>
                <a:gd name="connsiteY9" fmla="*/ 132088 h 153576"/>
                <a:gd name="connsiteX10" fmla="*/ 288 w 77762"/>
                <a:gd name="connsiteY10" fmla="*/ 142539 h 153576"/>
                <a:gd name="connsiteX11" fmla="*/ 17824 w 77762"/>
                <a:gd name="connsiteY11" fmla="*/ 153698 h 153576"/>
                <a:gd name="connsiteX12" fmla="*/ 54668 w 77762"/>
                <a:gd name="connsiteY12" fmla="*/ 125711 h 153576"/>
                <a:gd name="connsiteX13" fmla="*/ 70610 w 77762"/>
                <a:gd name="connsiteY13" fmla="*/ 62296 h 153576"/>
                <a:gd name="connsiteX14" fmla="*/ 71496 w 77762"/>
                <a:gd name="connsiteY14" fmla="*/ 56097 h 153576"/>
                <a:gd name="connsiteX15" fmla="*/ 52543 w 77762"/>
                <a:gd name="connsiteY15" fmla="*/ 39446 h 153576"/>
                <a:gd name="connsiteX16" fmla="*/ 21544 w 77762"/>
                <a:gd name="connsiteY16" fmla="*/ 66548 h 153576"/>
                <a:gd name="connsiteX17" fmla="*/ 24555 w 77762"/>
                <a:gd name="connsiteY17" fmla="*/ 68850 h 153576"/>
                <a:gd name="connsiteX18" fmla="*/ 28098 w 77762"/>
                <a:gd name="connsiteY18" fmla="*/ 65662 h 153576"/>
                <a:gd name="connsiteX19" fmla="*/ 52011 w 77762"/>
                <a:gd name="connsiteY19" fmla="*/ 44406 h 153576"/>
                <a:gd name="connsiteX20" fmla="*/ 58034 w 77762"/>
                <a:gd name="connsiteY20" fmla="*/ 53085 h 153576"/>
                <a:gd name="connsiteX21" fmla="*/ 57502 w 77762"/>
                <a:gd name="connsiteY21" fmla="*/ 58399 h 153576"/>
                <a:gd name="connsiteX22" fmla="*/ 40497 w 77762"/>
                <a:gd name="connsiteY22" fmla="*/ 12624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0" y="6853"/>
                  </a:moveTo>
                  <a:cubicBezTo>
                    <a:pt x="78050" y="3841"/>
                    <a:pt x="75747" y="122"/>
                    <a:pt x="70965" y="122"/>
                  </a:cubicBezTo>
                  <a:cubicBezTo>
                    <a:pt x="65828" y="122"/>
                    <a:pt x="61045" y="5081"/>
                    <a:pt x="61045" y="9864"/>
                  </a:cubicBezTo>
                  <a:cubicBezTo>
                    <a:pt x="61045" y="12698"/>
                    <a:pt x="63171" y="16595"/>
                    <a:pt x="68131" y="16595"/>
                  </a:cubicBezTo>
                  <a:cubicBezTo>
                    <a:pt x="72913" y="16595"/>
                    <a:pt x="78050" y="11990"/>
                    <a:pt x="78050" y="6853"/>
                  </a:cubicBezTo>
                  <a:close/>
                  <a:moveTo>
                    <a:pt x="40497" y="126242"/>
                  </a:moveTo>
                  <a:cubicBezTo>
                    <a:pt x="37486" y="138465"/>
                    <a:pt x="28098" y="148739"/>
                    <a:pt x="17647" y="148739"/>
                  </a:cubicBezTo>
                  <a:cubicBezTo>
                    <a:pt x="15344" y="148739"/>
                    <a:pt x="13218" y="148384"/>
                    <a:pt x="11270" y="147676"/>
                  </a:cubicBezTo>
                  <a:cubicBezTo>
                    <a:pt x="15876" y="145550"/>
                    <a:pt x="17293" y="141299"/>
                    <a:pt x="17293" y="138642"/>
                  </a:cubicBezTo>
                  <a:cubicBezTo>
                    <a:pt x="17293" y="134391"/>
                    <a:pt x="13927" y="132088"/>
                    <a:pt x="10384" y="132088"/>
                  </a:cubicBezTo>
                  <a:cubicBezTo>
                    <a:pt x="4893" y="132088"/>
                    <a:pt x="288" y="136870"/>
                    <a:pt x="288" y="142539"/>
                  </a:cubicBezTo>
                  <a:cubicBezTo>
                    <a:pt x="288" y="149270"/>
                    <a:pt x="7196" y="153698"/>
                    <a:pt x="17824" y="153698"/>
                  </a:cubicBezTo>
                  <a:cubicBezTo>
                    <a:pt x="28452" y="153698"/>
                    <a:pt x="49177" y="147321"/>
                    <a:pt x="54668" y="125711"/>
                  </a:cubicBezTo>
                  <a:lnTo>
                    <a:pt x="70610" y="62296"/>
                  </a:lnTo>
                  <a:cubicBezTo>
                    <a:pt x="71142" y="60348"/>
                    <a:pt x="71496" y="58754"/>
                    <a:pt x="71496" y="56097"/>
                  </a:cubicBezTo>
                  <a:cubicBezTo>
                    <a:pt x="71496" y="46354"/>
                    <a:pt x="63171" y="39446"/>
                    <a:pt x="52543" y="39446"/>
                  </a:cubicBezTo>
                  <a:cubicBezTo>
                    <a:pt x="32881" y="39446"/>
                    <a:pt x="21544" y="64068"/>
                    <a:pt x="21544" y="66548"/>
                  </a:cubicBezTo>
                  <a:cubicBezTo>
                    <a:pt x="21544" y="68850"/>
                    <a:pt x="24024" y="68850"/>
                    <a:pt x="24555" y="68850"/>
                  </a:cubicBezTo>
                  <a:cubicBezTo>
                    <a:pt x="26681" y="68850"/>
                    <a:pt x="26858" y="68319"/>
                    <a:pt x="28098" y="65662"/>
                  </a:cubicBezTo>
                  <a:cubicBezTo>
                    <a:pt x="32526" y="55388"/>
                    <a:pt x="41737" y="44406"/>
                    <a:pt x="52011" y="44406"/>
                  </a:cubicBezTo>
                  <a:cubicBezTo>
                    <a:pt x="56440" y="44406"/>
                    <a:pt x="58034" y="47417"/>
                    <a:pt x="58034" y="53085"/>
                  </a:cubicBezTo>
                  <a:cubicBezTo>
                    <a:pt x="58034" y="55034"/>
                    <a:pt x="57680" y="57514"/>
                    <a:pt x="57502" y="58399"/>
                  </a:cubicBezTo>
                  <a:lnTo>
                    <a:pt x="40497" y="126242"/>
                  </a:lnTo>
                  <a:close/>
                </a:path>
              </a:pathLst>
            </a:custGeom>
            <a:solidFill>
              <a:srgbClr val="000000"/>
            </a:solidFill>
            <a:ln w="25368"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4D1AB580-9031-48D3-D4D9-00A6AEF55201}"/>
                </a:ext>
              </a:extLst>
            </p:cNvPr>
            <p:cNvSpPr/>
            <p:nvPr>
              <p:custDataLst>
                <p:tags r:id="rId72"/>
              </p:custDataLst>
            </p:nvPr>
          </p:nvSpPr>
          <p:spPr>
            <a:xfrm>
              <a:off x="9984313" y="5539803"/>
              <a:ext cx="29606" cy="75662"/>
            </a:xfrm>
            <a:custGeom>
              <a:avLst/>
              <a:gdLst>
                <a:gd name="connsiteX0" fmla="*/ 29899 w 29606"/>
                <a:gd name="connsiteY0" fmla="*/ 26690 h 75662"/>
                <a:gd name="connsiteX1" fmla="*/ 13704 w 29606"/>
                <a:gd name="connsiteY1" fmla="*/ 119 h 75662"/>
                <a:gd name="connsiteX2" fmla="*/ 292 w 29606"/>
                <a:gd name="connsiteY2" fmla="*/ 13531 h 75662"/>
                <a:gd name="connsiteX3" fmla="*/ 13704 w 29606"/>
                <a:gd name="connsiteY3" fmla="*/ 26943 h 75662"/>
                <a:gd name="connsiteX4" fmla="*/ 22561 w 29606"/>
                <a:gd name="connsiteY4" fmla="*/ 23653 h 75662"/>
                <a:gd name="connsiteX5" fmla="*/ 23826 w 29606"/>
                <a:gd name="connsiteY5" fmla="*/ 22894 h 75662"/>
                <a:gd name="connsiteX6" fmla="*/ 24332 w 29606"/>
                <a:gd name="connsiteY6" fmla="*/ 26690 h 75662"/>
                <a:gd name="connsiteX7" fmla="*/ 7125 w 29606"/>
                <a:gd name="connsiteY7" fmla="*/ 68949 h 75662"/>
                <a:gd name="connsiteX8" fmla="*/ 4341 w 29606"/>
                <a:gd name="connsiteY8" fmla="*/ 72998 h 75662"/>
                <a:gd name="connsiteX9" fmla="*/ 6872 w 29606"/>
                <a:gd name="connsiteY9" fmla="*/ 75781 h 75662"/>
                <a:gd name="connsiteX10" fmla="*/ 29899 w 29606"/>
                <a:gd name="connsiteY10" fmla="*/ 2669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99" y="26690"/>
                  </a:moveTo>
                  <a:cubicBezTo>
                    <a:pt x="29899" y="9988"/>
                    <a:pt x="23573" y="119"/>
                    <a:pt x="13704" y="119"/>
                  </a:cubicBezTo>
                  <a:cubicBezTo>
                    <a:pt x="5353" y="119"/>
                    <a:pt x="292" y="6445"/>
                    <a:pt x="292" y="13531"/>
                  </a:cubicBezTo>
                  <a:cubicBezTo>
                    <a:pt x="292" y="20363"/>
                    <a:pt x="5353" y="26943"/>
                    <a:pt x="13704" y="26943"/>
                  </a:cubicBezTo>
                  <a:cubicBezTo>
                    <a:pt x="16741" y="26943"/>
                    <a:pt x="20030" y="25930"/>
                    <a:pt x="22561" y="23653"/>
                  </a:cubicBezTo>
                  <a:cubicBezTo>
                    <a:pt x="23320" y="23147"/>
                    <a:pt x="23573" y="22894"/>
                    <a:pt x="23826" y="22894"/>
                  </a:cubicBezTo>
                  <a:cubicBezTo>
                    <a:pt x="24079" y="22894"/>
                    <a:pt x="24332" y="23147"/>
                    <a:pt x="24332" y="26690"/>
                  </a:cubicBezTo>
                  <a:cubicBezTo>
                    <a:pt x="24332" y="45415"/>
                    <a:pt x="15475" y="60598"/>
                    <a:pt x="7125" y="68949"/>
                  </a:cubicBezTo>
                  <a:cubicBezTo>
                    <a:pt x="4341" y="71733"/>
                    <a:pt x="4341" y="72239"/>
                    <a:pt x="4341" y="72998"/>
                  </a:cubicBezTo>
                  <a:cubicBezTo>
                    <a:pt x="4341" y="74769"/>
                    <a:pt x="5606" y="75781"/>
                    <a:pt x="6872" y="75781"/>
                  </a:cubicBezTo>
                  <a:cubicBezTo>
                    <a:pt x="9655" y="75781"/>
                    <a:pt x="29899" y="56296"/>
                    <a:pt x="29899" y="26690"/>
                  </a:cubicBezTo>
                  <a:close/>
                </a:path>
              </a:pathLst>
            </a:custGeom>
            <a:solidFill>
              <a:srgbClr val="000000"/>
            </a:solidFill>
            <a:ln w="25368"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FC429F2F-912B-9895-2B97-4AB91E57429F}"/>
                </a:ext>
              </a:extLst>
            </p:cNvPr>
            <p:cNvSpPr/>
            <p:nvPr>
              <p:custDataLst>
                <p:tags r:id="rId73"/>
              </p:custDataLst>
            </p:nvPr>
          </p:nvSpPr>
          <p:spPr>
            <a:xfrm>
              <a:off x="10089441" y="5452248"/>
              <a:ext cx="106028" cy="116403"/>
            </a:xfrm>
            <a:custGeom>
              <a:avLst/>
              <a:gdLst>
                <a:gd name="connsiteX0" fmla="*/ 90636 w 106028"/>
                <a:gd name="connsiteY0" fmla="*/ 14796 h 116403"/>
                <a:gd name="connsiteX1" fmla="*/ 80008 w 106028"/>
                <a:gd name="connsiteY1" fmla="*/ 29220 h 116403"/>
                <a:gd name="connsiteX2" fmla="*/ 90889 w 106028"/>
                <a:gd name="connsiteY2" fmla="*/ 39595 h 116403"/>
                <a:gd name="connsiteX3" fmla="*/ 106325 w 106028"/>
                <a:gd name="connsiteY3" fmla="*/ 22388 h 116403"/>
                <a:gd name="connsiteX4" fmla="*/ 70139 w 106028"/>
                <a:gd name="connsiteY4" fmla="*/ 119 h 116403"/>
                <a:gd name="connsiteX5" fmla="*/ 36989 w 106028"/>
                <a:gd name="connsiteY5" fmla="*/ 9482 h 116403"/>
                <a:gd name="connsiteX6" fmla="*/ 21553 w 106028"/>
                <a:gd name="connsiteY6" fmla="*/ 39089 h 116403"/>
                <a:gd name="connsiteX7" fmla="*/ 30663 w 106028"/>
                <a:gd name="connsiteY7" fmla="*/ 58321 h 116403"/>
                <a:gd name="connsiteX8" fmla="*/ 59258 w 106028"/>
                <a:gd name="connsiteY8" fmla="*/ 67937 h 116403"/>
                <a:gd name="connsiteX9" fmla="*/ 82032 w 106028"/>
                <a:gd name="connsiteY9" fmla="*/ 83373 h 116403"/>
                <a:gd name="connsiteX10" fmla="*/ 44328 w 106028"/>
                <a:gd name="connsiteY10" fmla="*/ 107413 h 116403"/>
                <a:gd name="connsiteX11" fmla="*/ 16998 w 106028"/>
                <a:gd name="connsiteY11" fmla="*/ 100833 h 116403"/>
                <a:gd name="connsiteX12" fmla="*/ 30916 w 106028"/>
                <a:gd name="connsiteY12" fmla="*/ 83373 h 116403"/>
                <a:gd name="connsiteX13" fmla="*/ 18516 w 106028"/>
                <a:gd name="connsiteY13" fmla="*/ 71733 h 116403"/>
                <a:gd name="connsiteX14" fmla="*/ 297 w 106028"/>
                <a:gd name="connsiteY14" fmla="*/ 91471 h 116403"/>
                <a:gd name="connsiteX15" fmla="*/ 43821 w 106028"/>
                <a:gd name="connsiteY15" fmla="*/ 116523 h 116403"/>
                <a:gd name="connsiteX16" fmla="*/ 101517 w 106028"/>
                <a:gd name="connsiteY16" fmla="*/ 72998 h 116403"/>
                <a:gd name="connsiteX17" fmla="*/ 91395 w 106028"/>
                <a:gd name="connsiteY17" fmla="*/ 52501 h 116403"/>
                <a:gd name="connsiteX18" fmla="*/ 65078 w 106028"/>
                <a:gd name="connsiteY18" fmla="*/ 42379 h 116403"/>
                <a:gd name="connsiteX19" fmla="*/ 41291 w 106028"/>
                <a:gd name="connsiteY19" fmla="*/ 28714 h 116403"/>
                <a:gd name="connsiteX20" fmla="*/ 69633 w 106028"/>
                <a:gd name="connsiteY20" fmla="*/ 9229 h 116403"/>
                <a:gd name="connsiteX21" fmla="*/ 90636 w 106028"/>
                <a:gd name="connsiteY21" fmla="*/ 14796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636" y="14796"/>
                  </a:moveTo>
                  <a:cubicBezTo>
                    <a:pt x="82285" y="18086"/>
                    <a:pt x="80008" y="25677"/>
                    <a:pt x="80008" y="29220"/>
                  </a:cubicBezTo>
                  <a:cubicBezTo>
                    <a:pt x="80008" y="35799"/>
                    <a:pt x="85322" y="39595"/>
                    <a:pt x="90889" y="39595"/>
                  </a:cubicBezTo>
                  <a:cubicBezTo>
                    <a:pt x="96962" y="39595"/>
                    <a:pt x="106325" y="34534"/>
                    <a:pt x="106325" y="22388"/>
                  </a:cubicBezTo>
                  <a:cubicBezTo>
                    <a:pt x="106325" y="8976"/>
                    <a:pt x="92913" y="119"/>
                    <a:pt x="70139" y="119"/>
                  </a:cubicBezTo>
                  <a:cubicBezTo>
                    <a:pt x="62800" y="119"/>
                    <a:pt x="48629" y="625"/>
                    <a:pt x="36989" y="9482"/>
                  </a:cubicBezTo>
                  <a:cubicBezTo>
                    <a:pt x="25602" y="18086"/>
                    <a:pt x="21553" y="32763"/>
                    <a:pt x="21553" y="39089"/>
                  </a:cubicBezTo>
                  <a:cubicBezTo>
                    <a:pt x="21553" y="46681"/>
                    <a:pt x="25096" y="53766"/>
                    <a:pt x="30663" y="58321"/>
                  </a:cubicBezTo>
                  <a:cubicBezTo>
                    <a:pt x="37748" y="63888"/>
                    <a:pt x="42050" y="64647"/>
                    <a:pt x="59258" y="67937"/>
                  </a:cubicBezTo>
                  <a:cubicBezTo>
                    <a:pt x="66849" y="69202"/>
                    <a:pt x="82032" y="71986"/>
                    <a:pt x="82032" y="83373"/>
                  </a:cubicBezTo>
                  <a:cubicBezTo>
                    <a:pt x="82032" y="84385"/>
                    <a:pt x="82032" y="107413"/>
                    <a:pt x="44328" y="107413"/>
                  </a:cubicBezTo>
                  <a:cubicBezTo>
                    <a:pt x="31928" y="107413"/>
                    <a:pt x="22565" y="104882"/>
                    <a:pt x="16998" y="100833"/>
                  </a:cubicBezTo>
                  <a:cubicBezTo>
                    <a:pt x="25602" y="98303"/>
                    <a:pt x="30916" y="90964"/>
                    <a:pt x="30916" y="83373"/>
                  </a:cubicBezTo>
                  <a:cubicBezTo>
                    <a:pt x="30916" y="74263"/>
                    <a:pt x="23577" y="71733"/>
                    <a:pt x="18516" y="71733"/>
                  </a:cubicBezTo>
                  <a:cubicBezTo>
                    <a:pt x="9913" y="71733"/>
                    <a:pt x="297" y="78818"/>
                    <a:pt x="297" y="91471"/>
                  </a:cubicBezTo>
                  <a:cubicBezTo>
                    <a:pt x="297" y="107919"/>
                    <a:pt x="18010" y="116523"/>
                    <a:pt x="43821" y="116523"/>
                  </a:cubicBezTo>
                  <a:cubicBezTo>
                    <a:pt x="101517" y="116523"/>
                    <a:pt x="101517" y="73251"/>
                    <a:pt x="101517" y="72998"/>
                  </a:cubicBezTo>
                  <a:cubicBezTo>
                    <a:pt x="101517" y="64394"/>
                    <a:pt x="97215" y="57562"/>
                    <a:pt x="91395" y="52501"/>
                  </a:cubicBezTo>
                  <a:cubicBezTo>
                    <a:pt x="83550" y="45668"/>
                    <a:pt x="73935" y="43897"/>
                    <a:pt x="65078" y="42379"/>
                  </a:cubicBezTo>
                  <a:cubicBezTo>
                    <a:pt x="51160" y="39848"/>
                    <a:pt x="41291" y="38077"/>
                    <a:pt x="41291" y="28714"/>
                  </a:cubicBezTo>
                  <a:cubicBezTo>
                    <a:pt x="41291" y="28208"/>
                    <a:pt x="41291" y="9229"/>
                    <a:pt x="69633" y="9229"/>
                  </a:cubicBezTo>
                  <a:cubicBezTo>
                    <a:pt x="74694" y="9229"/>
                    <a:pt x="83804" y="9735"/>
                    <a:pt x="90636" y="14796"/>
                  </a:cubicBezTo>
                  <a:close/>
                </a:path>
              </a:pathLst>
            </a:custGeom>
            <a:solidFill>
              <a:srgbClr val="000000"/>
            </a:solidFill>
            <a:ln w="25368"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9B5C55E6-7A0F-A717-E920-EE6FBFA5644B}"/>
                </a:ext>
              </a:extLst>
            </p:cNvPr>
            <p:cNvSpPr/>
            <p:nvPr>
              <p:custDataLst>
                <p:tags r:id="rId74"/>
              </p:custDataLst>
            </p:nvPr>
          </p:nvSpPr>
          <p:spPr>
            <a:xfrm>
              <a:off x="10220256" y="5339212"/>
              <a:ext cx="91047" cy="124703"/>
            </a:xfrm>
            <a:custGeom>
              <a:avLst/>
              <a:gdLst>
                <a:gd name="connsiteX0" fmla="*/ 90641 w 91047"/>
                <a:gd name="connsiteY0" fmla="*/ 5429 h 124703"/>
                <a:gd name="connsiteX1" fmla="*/ 91350 w 91047"/>
                <a:gd name="connsiteY1" fmla="*/ 2595 h 124703"/>
                <a:gd name="connsiteX2" fmla="*/ 88516 w 91047"/>
                <a:gd name="connsiteY2" fmla="*/ 115 h 124703"/>
                <a:gd name="connsiteX3" fmla="*/ 65842 w 91047"/>
                <a:gd name="connsiteY3" fmla="*/ 1886 h 124703"/>
                <a:gd name="connsiteX4" fmla="*/ 61945 w 91047"/>
                <a:gd name="connsiteY4" fmla="*/ 5961 h 124703"/>
                <a:gd name="connsiteX5" fmla="*/ 66551 w 91047"/>
                <a:gd name="connsiteY5" fmla="*/ 8440 h 124703"/>
                <a:gd name="connsiteX6" fmla="*/ 75053 w 91047"/>
                <a:gd name="connsiteY6" fmla="*/ 11097 h 124703"/>
                <a:gd name="connsiteX7" fmla="*/ 74345 w 91047"/>
                <a:gd name="connsiteY7" fmla="*/ 14994 h 124703"/>
                <a:gd name="connsiteX8" fmla="*/ 64248 w 91047"/>
                <a:gd name="connsiteY8" fmla="*/ 55381 h 124703"/>
                <a:gd name="connsiteX9" fmla="*/ 46003 w 91047"/>
                <a:gd name="connsiteY9" fmla="*/ 44930 h 124703"/>
                <a:gd name="connsiteX10" fmla="*/ 302 w 91047"/>
                <a:gd name="connsiteY10" fmla="*/ 95414 h 124703"/>
                <a:gd name="connsiteX11" fmla="*/ 27049 w 91047"/>
                <a:gd name="connsiteY11" fmla="*/ 124819 h 124703"/>
                <a:gd name="connsiteX12" fmla="*/ 52203 w 91047"/>
                <a:gd name="connsiteY12" fmla="*/ 112419 h 124703"/>
                <a:gd name="connsiteX13" fmla="*/ 70448 w 91047"/>
                <a:gd name="connsiteY13" fmla="*/ 124819 h 124703"/>
                <a:gd name="connsiteX14" fmla="*/ 84441 w 91047"/>
                <a:gd name="connsiteY14" fmla="*/ 115430 h 124703"/>
                <a:gd name="connsiteX15" fmla="*/ 90641 w 91047"/>
                <a:gd name="connsiteY15" fmla="*/ 97717 h 124703"/>
                <a:gd name="connsiteX16" fmla="*/ 87807 w 91047"/>
                <a:gd name="connsiteY16" fmla="*/ 95414 h 124703"/>
                <a:gd name="connsiteX17" fmla="*/ 83910 w 91047"/>
                <a:gd name="connsiteY17" fmla="*/ 100905 h 124703"/>
                <a:gd name="connsiteX18" fmla="*/ 70979 w 91047"/>
                <a:gd name="connsiteY18" fmla="*/ 119859 h 124703"/>
                <a:gd name="connsiteX19" fmla="*/ 65134 w 91047"/>
                <a:gd name="connsiteY19" fmla="*/ 111179 h 124703"/>
                <a:gd name="connsiteX20" fmla="*/ 66019 w 91047"/>
                <a:gd name="connsiteY20" fmla="*/ 103917 h 124703"/>
                <a:gd name="connsiteX21" fmla="*/ 90641 w 91047"/>
                <a:gd name="connsiteY21" fmla="*/ 5429 h 124703"/>
                <a:gd name="connsiteX22" fmla="*/ 52911 w 91047"/>
                <a:gd name="connsiteY22" fmla="*/ 100905 h 124703"/>
                <a:gd name="connsiteX23" fmla="*/ 43877 w 91047"/>
                <a:gd name="connsiteY23" fmla="*/ 112773 h 124703"/>
                <a:gd name="connsiteX24" fmla="*/ 27581 w 91047"/>
                <a:gd name="connsiteY24" fmla="*/ 119859 h 124703"/>
                <a:gd name="connsiteX25" fmla="*/ 14650 w 91047"/>
                <a:gd name="connsiteY25" fmla="*/ 102677 h 124703"/>
                <a:gd name="connsiteX26" fmla="*/ 23861 w 91047"/>
                <a:gd name="connsiteY26" fmla="*/ 66718 h 124703"/>
                <a:gd name="connsiteX27" fmla="*/ 46003 w 91047"/>
                <a:gd name="connsiteY27" fmla="*/ 49890 h 124703"/>
                <a:gd name="connsiteX28" fmla="*/ 61768 w 91047"/>
                <a:gd name="connsiteY28" fmla="*/ 65301 h 124703"/>
                <a:gd name="connsiteX29" fmla="*/ 61237 w 91047"/>
                <a:gd name="connsiteY29" fmla="*/ 67781 h 124703"/>
                <a:gd name="connsiteX30" fmla="*/ 52911 w 91047"/>
                <a:gd name="connsiteY30" fmla="*/ 10090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41" y="5429"/>
                  </a:moveTo>
                  <a:cubicBezTo>
                    <a:pt x="90818" y="5075"/>
                    <a:pt x="91350" y="2772"/>
                    <a:pt x="91350" y="2595"/>
                  </a:cubicBezTo>
                  <a:cubicBezTo>
                    <a:pt x="91350" y="1709"/>
                    <a:pt x="90641" y="115"/>
                    <a:pt x="88516" y="115"/>
                  </a:cubicBezTo>
                  <a:cubicBezTo>
                    <a:pt x="84973" y="115"/>
                    <a:pt x="70271" y="1532"/>
                    <a:pt x="65842" y="1886"/>
                  </a:cubicBezTo>
                  <a:cubicBezTo>
                    <a:pt x="64425" y="2064"/>
                    <a:pt x="61945" y="2241"/>
                    <a:pt x="61945" y="5961"/>
                  </a:cubicBezTo>
                  <a:cubicBezTo>
                    <a:pt x="61945" y="8440"/>
                    <a:pt x="64425" y="8440"/>
                    <a:pt x="66551" y="8440"/>
                  </a:cubicBezTo>
                  <a:cubicBezTo>
                    <a:pt x="75053" y="8440"/>
                    <a:pt x="75053" y="9680"/>
                    <a:pt x="75053" y="11097"/>
                  </a:cubicBezTo>
                  <a:cubicBezTo>
                    <a:pt x="75053" y="12337"/>
                    <a:pt x="74699" y="13400"/>
                    <a:pt x="74345" y="14994"/>
                  </a:cubicBezTo>
                  <a:lnTo>
                    <a:pt x="64248" y="55381"/>
                  </a:lnTo>
                  <a:cubicBezTo>
                    <a:pt x="60528" y="49536"/>
                    <a:pt x="54505" y="44930"/>
                    <a:pt x="46003" y="44930"/>
                  </a:cubicBezTo>
                  <a:cubicBezTo>
                    <a:pt x="23330" y="44930"/>
                    <a:pt x="302" y="69907"/>
                    <a:pt x="302" y="95414"/>
                  </a:cubicBezTo>
                  <a:cubicBezTo>
                    <a:pt x="302" y="112596"/>
                    <a:pt x="11816" y="124819"/>
                    <a:pt x="27049" y="124819"/>
                  </a:cubicBezTo>
                  <a:cubicBezTo>
                    <a:pt x="36615" y="124819"/>
                    <a:pt x="45117" y="119327"/>
                    <a:pt x="52203" y="112419"/>
                  </a:cubicBezTo>
                  <a:cubicBezTo>
                    <a:pt x="55568" y="123047"/>
                    <a:pt x="65842" y="124819"/>
                    <a:pt x="70448" y="124819"/>
                  </a:cubicBezTo>
                  <a:cubicBezTo>
                    <a:pt x="76825" y="124819"/>
                    <a:pt x="81253" y="120922"/>
                    <a:pt x="84441" y="115430"/>
                  </a:cubicBezTo>
                  <a:cubicBezTo>
                    <a:pt x="88338" y="108522"/>
                    <a:pt x="90641" y="98425"/>
                    <a:pt x="90641" y="97717"/>
                  </a:cubicBezTo>
                  <a:cubicBezTo>
                    <a:pt x="90641" y="95414"/>
                    <a:pt x="88338" y="95414"/>
                    <a:pt x="87807" y="95414"/>
                  </a:cubicBezTo>
                  <a:cubicBezTo>
                    <a:pt x="85327" y="95414"/>
                    <a:pt x="85150" y="96123"/>
                    <a:pt x="83910" y="100905"/>
                  </a:cubicBezTo>
                  <a:cubicBezTo>
                    <a:pt x="81784" y="109408"/>
                    <a:pt x="78419" y="119859"/>
                    <a:pt x="70979" y="119859"/>
                  </a:cubicBezTo>
                  <a:cubicBezTo>
                    <a:pt x="66374" y="119859"/>
                    <a:pt x="65134" y="115962"/>
                    <a:pt x="65134" y="111179"/>
                  </a:cubicBezTo>
                  <a:cubicBezTo>
                    <a:pt x="65134" y="107814"/>
                    <a:pt x="65488" y="106219"/>
                    <a:pt x="66019" y="103917"/>
                  </a:cubicBezTo>
                  <a:lnTo>
                    <a:pt x="90641" y="5429"/>
                  </a:lnTo>
                  <a:close/>
                  <a:moveTo>
                    <a:pt x="52911" y="100905"/>
                  </a:moveTo>
                  <a:cubicBezTo>
                    <a:pt x="51671" y="105865"/>
                    <a:pt x="47774" y="109408"/>
                    <a:pt x="43877" y="112773"/>
                  </a:cubicBezTo>
                  <a:cubicBezTo>
                    <a:pt x="42283" y="114190"/>
                    <a:pt x="35198" y="119859"/>
                    <a:pt x="27581" y="119859"/>
                  </a:cubicBezTo>
                  <a:cubicBezTo>
                    <a:pt x="21027" y="119859"/>
                    <a:pt x="14650" y="115253"/>
                    <a:pt x="14650" y="102677"/>
                  </a:cubicBezTo>
                  <a:cubicBezTo>
                    <a:pt x="14650" y="93288"/>
                    <a:pt x="19787" y="73804"/>
                    <a:pt x="23861" y="66718"/>
                  </a:cubicBezTo>
                  <a:cubicBezTo>
                    <a:pt x="32009" y="52547"/>
                    <a:pt x="41043" y="49890"/>
                    <a:pt x="46003" y="49890"/>
                  </a:cubicBezTo>
                  <a:cubicBezTo>
                    <a:pt x="58402" y="49890"/>
                    <a:pt x="61768" y="63353"/>
                    <a:pt x="61768" y="65301"/>
                  </a:cubicBezTo>
                  <a:cubicBezTo>
                    <a:pt x="61768" y="66010"/>
                    <a:pt x="61414" y="67250"/>
                    <a:pt x="61237" y="67781"/>
                  </a:cubicBezTo>
                  <a:lnTo>
                    <a:pt x="52911" y="100905"/>
                  </a:lnTo>
                  <a:close/>
                </a:path>
              </a:pathLst>
            </a:custGeom>
            <a:solidFill>
              <a:srgbClr val="000000"/>
            </a:solidFill>
            <a:ln w="25368"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7021E8F4-034B-EA45-05FB-13B3A04F3BC2}"/>
                </a:ext>
              </a:extLst>
            </p:cNvPr>
            <p:cNvSpPr/>
            <p:nvPr>
              <p:custDataLst>
                <p:tags r:id="rId75"/>
              </p:custDataLst>
            </p:nvPr>
          </p:nvSpPr>
          <p:spPr>
            <a:xfrm>
              <a:off x="10209451" y="5511744"/>
              <a:ext cx="77762" cy="153576"/>
            </a:xfrm>
            <a:custGeom>
              <a:avLst/>
              <a:gdLst>
                <a:gd name="connsiteX0" fmla="*/ 78065 w 77762"/>
                <a:gd name="connsiteY0" fmla="*/ 6853 h 153576"/>
                <a:gd name="connsiteX1" fmla="*/ 70979 w 77762"/>
                <a:gd name="connsiteY1" fmla="*/ 122 h 153576"/>
                <a:gd name="connsiteX2" fmla="*/ 61060 w 77762"/>
                <a:gd name="connsiteY2" fmla="*/ 9864 h 153576"/>
                <a:gd name="connsiteX3" fmla="*/ 68145 w 77762"/>
                <a:gd name="connsiteY3" fmla="*/ 16595 h 153576"/>
                <a:gd name="connsiteX4" fmla="*/ 78065 w 77762"/>
                <a:gd name="connsiteY4" fmla="*/ 6853 h 153576"/>
                <a:gd name="connsiteX5" fmla="*/ 40512 w 77762"/>
                <a:gd name="connsiteY5" fmla="*/ 126242 h 153576"/>
                <a:gd name="connsiteX6" fmla="*/ 17661 w 77762"/>
                <a:gd name="connsiteY6" fmla="*/ 148739 h 153576"/>
                <a:gd name="connsiteX7" fmla="*/ 11284 w 77762"/>
                <a:gd name="connsiteY7" fmla="*/ 147676 h 153576"/>
                <a:gd name="connsiteX8" fmla="*/ 17307 w 77762"/>
                <a:gd name="connsiteY8" fmla="*/ 138642 h 153576"/>
                <a:gd name="connsiteX9" fmla="*/ 10399 w 77762"/>
                <a:gd name="connsiteY9" fmla="*/ 132088 h 153576"/>
                <a:gd name="connsiteX10" fmla="*/ 302 w 77762"/>
                <a:gd name="connsiteY10" fmla="*/ 142539 h 153576"/>
                <a:gd name="connsiteX11" fmla="*/ 17838 w 77762"/>
                <a:gd name="connsiteY11" fmla="*/ 153698 h 153576"/>
                <a:gd name="connsiteX12" fmla="*/ 54683 w 77762"/>
                <a:gd name="connsiteY12" fmla="*/ 125711 h 153576"/>
                <a:gd name="connsiteX13" fmla="*/ 70625 w 77762"/>
                <a:gd name="connsiteY13" fmla="*/ 62296 h 153576"/>
                <a:gd name="connsiteX14" fmla="*/ 71511 w 77762"/>
                <a:gd name="connsiteY14" fmla="*/ 56097 h 153576"/>
                <a:gd name="connsiteX15" fmla="*/ 52557 w 77762"/>
                <a:gd name="connsiteY15" fmla="*/ 39446 h 153576"/>
                <a:gd name="connsiteX16" fmla="*/ 21558 w 77762"/>
                <a:gd name="connsiteY16" fmla="*/ 66548 h 153576"/>
                <a:gd name="connsiteX17" fmla="*/ 24570 w 77762"/>
                <a:gd name="connsiteY17" fmla="*/ 68850 h 153576"/>
                <a:gd name="connsiteX18" fmla="*/ 28112 w 77762"/>
                <a:gd name="connsiteY18" fmla="*/ 65662 h 153576"/>
                <a:gd name="connsiteX19" fmla="*/ 52026 w 77762"/>
                <a:gd name="connsiteY19" fmla="*/ 44406 h 153576"/>
                <a:gd name="connsiteX20" fmla="*/ 58048 w 77762"/>
                <a:gd name="connsiteY20" fmla="*/ 53085 h 153576"/>
                <a:gd name="connsiteX21" fmla="*/ 57517 w 77762"/>
                <a:gd name="connsiteY21" fmla="*/ 58399 h 153576"/>
                <a:gd name="connsiteX22" fmla="*/ 40512 w 77762"/>
                <a:gd name="connsiteY22" fmla="*/ 12624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65" y="6853"/>
                  </a:moveTo>
                  <a:cubicBezTo>
                    <a:pt x="78065" y="3841"/>
                    <a:pt x="75762" y="122"/>
                    <a:pt x="70979" y="122"/>
                  </a:cubicBezTo>
                  <a:cubicBezTo>
                    <a:pt x="65842" y="122"/>
                    <a:pt x="61060" y="5081"/>
                    <a:pt x="61060" y="9864"/>
                  </a:cubicBezTo>
                  <a:cubicBezTo>
                    <a:pt x="61060" y="12698"/>
                    <a:pt x="63185" y="16595"/>
                    <a:pt x="68145" y="16595"/>
                  </a:cubicBezTo>
                  <a:cubicBezTo>
                    <a:pt x="72928" y="16595"/>
                    <a:pt x="78065" y="11990"/>
                    <a:pt x="78065" y="6853"/>
                  </a:cubicBezTo>
                  <a:close/>
                  <a:moveTo>
                    <a:pt x="40512" y="126242"/>
                  </a:moveTo>
                  <a:cubicBezTo>
                    <a:pt x="37500" y="138465"/>
                    <a:pt x="28112" y="148739"/>
                    <a:pt x="17661" y="148739"/>
                  </a:cubicBezTo>
                  <a:cubicBezTo>
                    <a:pt x="15358" y="148739"/>
                    <a:pt x="13233" y="148384"/>
                    <a:pt x="11284" y="147676"/>
                  </a:cubicBezTo>
                  <a:cubicBezTo>
                    <a:pt x="15890" y="145550"/>
                    <a:pt x="17307" y="141299"/>
                    <a:pt x="17307" y="138642"/>
                  </a:cubicBezTo>
                  <a:cubicBezTo>
                    <a:pt x="17307" y="134391"/>
                    <a:pt x="13941" y="132088"/>
                    <a:pt x="10399" y="132088"/>
                  </a:cubicBezTo>
                  <a:cubicBezTo>
                    <a:pt x="4907" y="132088"/>
                    <a:pt x="302" y="136870"/>
                    <a:pt x="302" y="142539"/>
                  </a:cubicBezTo>
                  <a:cubicBezTo>
                    <a:pt x="302" y="149270"/>
                    <a:pt x="7210" y="153698"/>
                    <a:pt x="17838" y="153698"/>
                  </a:cubicBezTo>
                  <a:cubicBezTo>
                    <a:pt x="28467" y="153698"/>
                    <a:pt x="49191" y="147321"/>
                    <a:pt x="54683" y="125711"/>
                  </a:cubicBezTo>
                  <a:lnTo>
                    <a:pt x="70625" y="62296"/>
                  </a:lnTo>
                  <a:cubicBezTo>
                    <a:pt x="71156" y="60348"/>
                    <a:pt x="71511" y="58754"/>
                    <a:pt x="71511" y="56097"/>
                  </a:cubicBezTo>
                  <a:cubicBezTo>
                    <a:pt x="71511" y="46354"/>
                    <a:pt x="63185" y="39446"/>
                    <a:pt x="52557" y="39446"/>
                  </a:cubicBezTo>
                  <a:cubicBezTo>
                    <a:pt x="32895" y="39446"/>
                    <a:pt x="21558" y="64068"/>
                    <a:pt x="21558" y="66548"/>
                  </a:cubicBezTo>
                  <a:cubicBezTo>
                    <a:pt x="21558" y="68850"/>
                    <a:pt x="24038" y="68850"/>
                    <a:pt x="24570" y="68850"/>
                  </a:cubicBezTo>
                  <a:cubicBezTo>
                    <a:pt x="26695" y="68850"/>
                    <a:pt x="26872" y="68319"/>
                    <a:pt x="28112" y="65662"/>
                  </a:cubicBezTo>
                  <a:cubicBezTo>
                    <a:pt x="32541" y="55388"/>
                    <a:pt x="41752" y="44406"/>
                    <a:pt x="52026" y="44406"/>
                  </a:cubicBezTo>
                  <a:cubicBezTo>
                    <a:pt x="56454" y="44406"/>
                    <a:pt x="58048" y="47417"/>
                    <a:pt x="58048" y="53085"/>
                  </a:cubicBezTo>
                  <a:cubicBezTo>
                    <a:pt x="58048" y="55034"/>
                    <a:pt x="57694" y="57514"/>
                    <a:pt x="57517" y="58399"/>
                  </a:cubicBezTo>
                  <a:lnTo>
                    <a:pt x="40512" y="126242"/>
                  </a:lnTo>
                  <a:close/>
                </a:path>
              </a:pathLst>
            </a:custGeom>
            <a:solidFill>
              <a:srgbClr val="000000"/>
            </a:solidFill>
            <a:ln w="25368"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116550A0-73AF-EC47-BE37-94F109F7F6C4}"/>
                </a:ext>
              </a:extLst>
            </p:cNvPr>
            <p:cNvSpPr/>
            <p:nvPr>
              <p:custDataLst>
                <p:tags r:id="rId76"/>
              </p:custDataLst>
            </p:nvPr>
          </p:nvSpPr>
          <p:spPr>
            <a:xfrm>
              <a:off x="10349208" y="5539803"/>
              <a:ext cx="29606" cy="75662"/>
            </a:xfrm>
            <a:custGeom>
              <a:avLst/>
              <a:gdLst>
                <a:gd name="connsiteX0" fmla="*/ 29914 w 29606"/>
                <a:gd name="connsiteY0" fmla="*/ 26690 h 75662"/>
                <a:gd name="connsiteX1" fmla="*/ 13718 w 29606"/>
                <a:gd name="connsiteY1" fmla="*/ 119 h 75662"/>
                <a:gd name="connsiteX2" fmla="*/ 307 w 29606"/>
                <a:gd name="connsiteY2" fmla="*/ 13531 h 75662"/>
                <a:gd name="connsiteX3" fmla="*/ 13718 w 29606"/>
                <a:gd name="connsiteY3" fmla="*/ 26943 h 75662"/>
                <a:gd name="connsiteX4" fmla="*/ 22575 w 29606"/>
                <a:gd name="connsiteY4" fmla="*/ 23653 h 75662"/>
                <a:gd name="connsiteX5" fmla="*/ 23840 w 29606"/>
                <a:gd name="connsiteY5" fmla="*/ 22894 h 75662"/>
                <a:gd name="connsiteX6" fmla="*/ 24346 w 29606"/>
                <a:gd name="connsiteY6" fmla="*/ 26690 h 75662"/>
                <a:gd name="connsiteX7" fmla="*/ 7139 w 29606"/>
                <a:gd name="connsiteY7" fmla="*/ 68949 h 75662"/>
                <a:gd name="connsiteX8" fmla="*/ 4355 w 29606"/>
                <a:gd name="connsiteY8" fmla="*/ 72998 h 75662"/>
                <a:gd name="connsiteX9" fmla="*/ 6886 w 29606"/>
                <a:gd name="connsiteY9" fmla="*/ 75781 h 75662"/>
                <a:gd name="connsiteX10" fmla="*/ 29914 w 29606"/>
                <a:gd name="connsiteY10" fmla="*/ 2669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14" y="26690"/>
                  </a:moveTo>
                  <a:cubicBezTo>
                    <a:pt x="29914" y="9988"/>
                    <a:pt x="23587" y="119"/>
                    <a:pt x="13718" y="119"/>
                  </a:cubicBezTo>
                  <a:cubicBezTo>
                    <a:pt x="5368" y="119"/>
                    <a:pt x="307" y="6445"/>
                    <a:pt x="307" y="13531"/>
                  </a:cubicBezTo>
                  <a:cubicBezTo>
                    <a:pt x="307" y="20363"/>
                    <a:pt x="5368" y="26943"/>
                    <a:pt x="13718" y="26943"/>
                  </a:cubicBezTo>
                  <a:cubicBezTo>
                    <a:pt x="16755" y="26943"/>
                    <a:pt x="20045" y="25930"/>
                    <a:pt x="22575" y="23653"/>
                  </a:cubicBezTo>
                  <a:cubicBezTo>
                    <a:pt x="23334" y="23147"/>
                    <a:pt x="23587" y="22894"/>
                    <a:pt x="23840" y="22894"/>
                  </a:cubicBezTo>
                  <a:cubicBezTo>
                    <a:pt x="24093" y="22894"/>
                    <a:pt x="24346" y="23147"/>
                    <a:pt x="24346" y="26690"/>
                  </a:cubicBezTo>
                  <a:cubicBezTo>
                    <a:pt x="24346" y="45415"/>
                    <a:pt x="15490" y="60598"/>
                    <a:pt x="7139" y="68949"/>
                  </a:cubicBezTo>
                  <a:cubicBezTo>
                    <a:pt x="4355" y="71733"/>
                    <a:pt x="4355" y="72239"/>
                    <a:pt x="4355" y="72998"/>
                  </a:cubicBezTo>
                  <a:cubicBezTo>
                    <a:pt x="4355" y="74769"/>
                    <a:pt x="5621" y="75781"/>
                    <a:pt x="6886" y="75781"/>
                  </a:cubicBezTo>
                  <a:cubicBezTo>
                    <a:pt x="9669" y="75781"/>
                    <a:pt x="29914" y="56296"/>
                    <a:pt x="29914" y="26690"/>
                  </a:cubicBezTo>
                  <a:close/>
                </a:path>
              </a:pathLst>
            </a:custGeom>
            <a:solidFill>
              <a:srgbClr val="000000"/>
            </a:solidFill>
            <a:ln w="25368"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B90124B8-3F47-72DD-C9FB-2DFC90AF0F7E}"/>
                </a:ext>
              </a:extLst>
            </p:cNvPr>
            <p:cNvSpPr/>
            <p:nvPr>
              <p:custDataLst>
                <p:tags r:id="rId77"/>
              </p:custDataLst>
            </p:nvPr>
          </p:nvSpPr>
          <p:spPr>
            <a:xfrm>
              <a:off x="10451299" y="5391009"/>
              <a:ext cx="141455" cy="177641"/>
            </a:xfrm>
            <a:custGeom>
              <a:avLst/>
              <a:gdLst>
                <a:gd name="connsiteX0" fmla="*/ 140754 w 141455"/>
                <a:gd name="connsiteY0" fmla="*/ 8976 h 177641"/>
                <a:gd name="connsiteX1" fmla="*/ 141767 w 141455"/>
                <a:gd name="connsiteY1" fmla="*/ 4674 h 177641"/>
                <a:gd name="connsiteX2" fmla="*/ 136199 w 141455"/>
                <a:gd name="connsiteY2" fmla="*/ 119 h 177641"/>
                <a:gd name="connsiteX3" fmla="*/ 134428 w 141455"/>
                <a:gd name="connsiteY3" fmla="*/ 372 h 177641"/>
                <a:gd name="connsiteX4" fmla="*/ 101784 w 141455"/>
                <a:gd name="connsiteY4" fmla="*/ 1891 h 177641"/>
                <a:gd name="connsiteX5" fmla="*/ 93687 w 141455"/>
                <a:gd name="connsiteY5" fmla="*/ 9482 h 177641"/>
                <a:gd name="connsiteX6" fmla="*/ 100266 w 141455"/>
                <a:gd name="connsiteY6" fmla="*/ 14037 h 177641"/>
                <a:gd name="connsiteX7" fmla="*/ 110894 w 141455"/>
                <a:gd name="connsiteY7" fmla="*/ 14543 h 177641"/>
                <a:gd name="connsiteX8" fmla="*/ 97230 w 141455"/>
                <a:gd name="connsiteY8" fmla="*/ 70467 h 177641"/>
                <a:gd name="connsiteX9" fmla="*/ 71671 w 141455"/>
                <a:gd name="connsiteY9" fmla="*/ 61358 h 177641"/>
                <a:gd name="connsiteX10" fmla="*/ 311 w 141455"/>
                <a:gd name="connsiteY10" fmla="*/ 136008 h 177641"/>
                <a:gd name="connsiteX11" fmla="*/ 44595 w 141455"/>
                <a:gd name="connsiteY11" fmla="*/ 177761 h 177641"/>
                <a:gd name="connsiteX12" fmla="*/ 79769 w 141455"/>
                <a:gd name="connsiteY12" fmla="*/ 164096 h 177641"/>
                <a:gd name="connsiteX13" fmla="*/ 108870 w 141455"/>
                <a:gd name="connsiteY13" fmla="*/ 177761 h 177641"/>
                <a:gd name="connsiteX14" fmla="*/ 130885 w 141455"/>
                <a:gd name="connsiteY14" fmla="*/ 163337 h 177641"/>
                <a:gd name="connsiteX15" fmla="*/ 140501 w 141455"/>
                <a:gd name="connsiteY15" fmla="*/ 138285 h 177641"/>
                <a:gd name="connsiteX16" fmla="*/ 134428 w 141455"/>
                <a:gd name="connsiteY16" fmla="*/ 134742 h 177641"/>
                <a:gd name="connsiteX17" fmla="*/ 129367 w 141455"/>
                <a:gd name="connsiteY17" fmla="*/ 136008 h 177641"/>
                <a:gd name="connsiteX18" fmla="*/ 127343 w 141455"/>
                <a:gd name="connsiteY18" fmla="*/ 143346 h 177641"/>
                <a:gd name="connsiteX19" fmla="*/ 110135 w 141455"/>
                <a:gd name="connsiteY19" fmla="*/ 168651 h 177641"/>
                <a:gd name="connsiteX20" fmla="*/ 104315 w 141455"/>
                <a:gd name="connsiteY20" fmla="*/ 159288 h 177641"/>
                <a:gd name="connsiteX21" fmla="*/ 105833 w 141455"/>
                <a:gd name="connsiteY21" fmla="*/ 148407 h 177641"/>
                <a:gd name="connsiteX22" fmla="*/ 140754 w 141455"/>
                <a:gd name="connsiteY22" fmla="*/ 8976 h 177641"/>
                <a:gd name="connsiteX23" fmla="*/ 77239 w 141455"/>
                <a:gd name="connsiteY23" fmla="*/ 152203 h 177641"/>
                <a:gd name="connsiteX24" fmla="*/ 45860 w 141455"/>
                <a:gd name="connsiteY24" fmla="*/ 168651 h 177641"/>
                <a:gd name="connsiteX25" fmla="*/ 28906 w 141455"/>
                <a:gd name="connsiteY25" fmla="*/ 149419 h 177641"/>
                <a:gd name="connsiteX26" fmla="*/ 41558 w 141455"/>
                <a:gd name="connsiteY26" fmla="*/ 95266 h 177641"/>
                <a:gd name="connsiteX27" fmla="*/ 72178 w 141455"/>
                <a:gd name="connsiteY27" fmla="*/ 70467 h 177641"/>
                <a:gd name="connsiteX28" fmla="*/ 93181 w 141455"/>
                <a:gd name="connsiteY28" fmla="*/ 85144 h 177641"/>
                <a:gd name="connsiteX29" fmla="*/ 92675 w 141455"/>
                <a:gd name="connsiteY29" fmla="*/ 88687 h 177641"/>
                <a:gd name="connsiteX30" fmla="*/ 77239 w 141455"/>
                <a:gd name="connsiteY30" fmla="*/ 152203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55" h="177641">
                  <a:moveTo>
                    <a:pt x="140754" y="8976"/>
                  </a:moveTo>
                  <a:cubicBezTo>
                    <a:pt x="141767" y="5433"/>
                    <a:pt x="141767" y="4927"/>
                    <a:pt x="141767" y="4674"/>
                  </a:cubicBezTo>
                  <a:cubicBezTo>
                    <a:pt x="141767" y="1384"/>
                    <a:pt x="138983" y="119"/>
                    <a:pt x="136199" y="119"/>
                  </a:cubicBezTo>
                  <a:cubicBezTo>
                    <a:pt x="135187" y="119"/>
                    <a:pt x="134934" y="119"/>
                    <a:pt x="134428" y="372"/>
                  </a:cubicBezTo>
                  <a:lnTo>
                    <a:pt x="101784" y="1891"/>
                  </a:lnTo>
                  <a:cubicBezTo>
                    <a:pt x="98242" y="2144"/>
                    <a:pt x="93687" y="2397"/>
                    <a:pt x="93687" y="9482"/>
                  </a:cubicBezTo>
                  <a:cubicBezTo>
                    <a:pt x="93687" y="14037"/>
                    <a:pt x="98242" y="14037"/>
                    <a:pt x="100266" y="14037"/>
                  </a:cubicBezTo>
                  <a:cubicBezTo>
                    <a:pt x="103050" y="14037"/>
                    <a:pt x="107605" y="14037"/>
                    <a:pt x="110894" y="14543"/>
                  </a:cubicBezTo>
                  <a:lnTo>
                    <a:pt x="97230" y="70467"/>
                  </a:lnTo>
                  <a:cubicBezTo>
                    <a:pt x="93434" y="66925"/>
                    <a:pt x="85083" y="61358"/>
                    <a:pt x="71671" y="61358"/>
                  </a:cubicBezTo>
                  <a:cubicBezTo>
                    <a:pt x="27641" y="61358"/>
                    <a:pt x="311" y="101340"/>
                    <a:pt x="311" y="136008"/>
                  </a:cubicBezTo>
                  <a:cubicBezTo>
                    <a:pt x="311" y="167133"/>
                    <a:pt x="23592" y="177761"/>
                    <a:pt x="44595" y="177761"/>
                  </a:cubicBezTo>
                  <a:cubicBezTo>
                    <a:pt x="62562" y="177761"/>
                    <a:pt x="75720" y="167892"/>
                    <a:pt x="79769" y="164096"/>
                  </a:cubicBezTo>
                  <a:cubicBezTo>
                    <a:pt x="89385" y="177761"/>
                    <a:pt x="106086" y="177761"/>
                    <a:pt x="108870" y="177761"/>
                  </a:cubicBezTo>
                  <a:cubicBezTo>
                    <a:pt x="118233" y="177761"/>
                    <a:pt x="125571" y="172447"/>
                    <a:pt x="130885" y="163337"/>
                  </a:cubicBezTo>
                  <a:cubicBezTo>
                    <a:pt x="137212" y="153215"/>
                    <a:pt x="140501" y="139550"/>
                    <a:pt x="140501" y="138285"/>
                  </a:cubicBezTo>
                  <a:cubicBezTo>
                    <a:pt x="140501" y="134742"/>
                    <a:pt x="136706" y="134742"/>
                    <a:pt x="134428" y="134742"/>
                  </a:cubicBezTo>
                  <a:cubicBezTo>
                    <a:pt x="131645" y="134742"/>
                    <a:pt x="130632" y="134742"/>
                    <a:pt x="129367" y="136008"/>
                  </a:cubicBezTo>
                  <a:cubicBezTo>
                    <a:pt x="128861" y="136514"/>
                    <a:pt x="128861" y="137020"/>
                    <a:pt x="127343" y="143346"/>
                  </a:cubicBezTo>
                  <a:cubicBezTo>
                    <a:pt x="122282" y="163590"/>
                    <a:pt x="116461" y="168651"/>
                    <a:pt x="110135" y="168651"/>
                  </a:cubicBezTo>
                  <a:cubicBezTo>
                    <a:pt x="107352" y="168651"/>
                    <a:pt x="104315" y="167639"/>
                    <a:pt x="104315" y="159288"/>
                  </a:cubicBezTo>
                  <a:cubicBezTo>
                    <a:pt x="104315" y="155493"/>
                    <a:pt x="104821" y="151950"/>
                    <a:pt x="105833" y="148407"/>
                  </a:cubicBezTo>
                  <a:lnTo>
                    <a:pt x="140754" y="8976"/>
                  </a:lnTo>
                  <a:close/>
                  <a:moveTo>
                    <a:pt x="77239" y="152203"/>
                  </a:moveTo>
                  <a:cubicBezTo>
                    <a:pt x="69900" y="160807"/>
                    <a:pt x="58007" y="168651"/>
                    <a:pt x="45860" y="168651"/>
                  </a:cubicBezTo>
                  <a:cubicBezTo>
                    <a:pt x="30171" y="168651"/>
                    <a:pt x="28906" y="154986"/>
                    <a:pt x="28906" y="149419"/>
                  </a:cubicBezTo>
                  <a:cubicBezTo>
                    <a:pt x="28906" y="136261"/>
                    <a:pt x="37510" y="105135"/>
                    <a:pt x="41558" y="95266"/>
                  </a:cubicBezTo>
                  <a:cubicBezTo>
                    <a:pt x="49403" y="76794"/>
                    <a:pt x="61802" y="70467"/>
                    <a:pt x="72178" y="70467"/>
                  </a:cubicBezTo>
                  <a:cubicBezTo>
                    <a:pt x="87108" y="70467"/>
                    <a:pt x="93181" y="82361"/>
                    <a:pt x="93181" y="85144"/>
                  </a:cubicBezTo>
                  <a:lnTo>
                    <a:pt x="92675" y="88687"/>
                  </a:lnTo>
                  <a:lnTo>
                    <a:pt x="77239" y="152203"/>
                  </a:lnTo>
                  <a:close/>
                </a:path>
              </a:pathLst>
            </a:custGeom>
            <a:solidFill>
              <a:srgbClr val="000000"/>
            </a:solidFill>
            <a:ln w="25368"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5EF1EC89-FD37-96E1-97B8-8904E7BAB3B2}"/>
                </a:ext>
              </a:extLst>
            </p:cNvPr>
            <p:cNvSpPr/>
            <p:nvPr>
              <p:custDataLst>
                <p:tags r:id="rId78"/>
              </p:custDataLst>
            </p:nvPr>
          </p:nvSpPr>
          <p:spPr>
            <a:xfrm>
              <a:off x="10605007" y="5481652"/>
              <a:ext cx="91047" cy="124703"/>
            </a:xfrm>
            <a:custGeom>
              <a:avLst/>
              <a:gdLst>
                <a:gd name="connsiteX0" fmla="*/ 90656 w 91047"/>
                <a:gd name="connsiteY0" fmla="*/ 5435 h 124703"/>
                <a:gd name="connsiteX1" fmla="*/ 91365 w 91047"/>
                <a:gd name="connsiteY1" fmla="*/ 2601 h 124703"/>
                <a:gd name="connsiteX2" fmla="*/ 88531 w 91047"/>
                <a:gd name="connsiteY2" fmla="*/ 121 h 124703"/>
                <a:gd name="connsiteX3" fmla="*/ 65857 w 91047"/>
                <a:gd name="connsiteY3" fmla="*/ 1892 h 124703"/>
                <a:gd name="connsiteX4" fmla="*/ 61960 w 91047"/>
                <a:gd name="connsiteY4" fmla="*/ 5966 h 124703"/>
                <a:gd name="connsiteX5" fmla="*/ 66566 w 91047"/>
                <a:gd name="connsiteY5" fmla="*/ 8446 h 124703"/>
                <a:gd name="connsiteX6" fmla="*/ 75068 w 91047"/>
                <a:gd name="connsiteY6" fmla="*/ 11103 h 124703"/>
                <a:gd name="connsiteX7" fmla="*/ 74360 w 91047"/>
                <a:gd name="connsiteY7" fmla="*/ 15000 h 124703"/>
                <a:gd name="connsiteX8" fmla="*/ 64263 w 91047"/>
                <a:gd name="connsiteY8" fmla="*/ 55387 h 124703"/>
                <a:gd name="connsiteX9" fmla="*/ 46018 w 91047"/>
                <a:gd name="connsiteY9" fmla="*/ 44936 h 124703"/>
                <a:gd name="connsiteX10" fmla="*/ 317 w 91047"/>
                <a:gd name="connsiteY10" fmla="*/ 95420 h 124703"/>
                <a:gd name="connsiteX11" fmla="*/ 27065 w 91047"/>
                <a:gd name="connsiteY11" fmla="*/ 124824 h 124703"/>
                <a:gd name="connsiteX12" fmla="*/ 52218 w 91047"/>
                <a:gd name="connsiteY12" fmla="*/ 112425 h 124703"/>
                <a:gd name="connsiteX13" fmla="*/ 70463 w 91047"/>
                <a:gd name="connsiteY13" fmla="*/ 124824 h 124703"/>
                <a:gd name="connsiteX14" fmla="*/ 84457 w 91047"/>
                <a:gd name="connsiteY14" fmla="*/ 115436 h 124703"/>
                <a:gd name="connsiteX15" fmla="*/ 90656 w 91047"/>
                <a:gd name="connsiteY15" fmla="*/ 97722 h 124703"/>
                <a:gd name="connsiteX16" fmla="*/ 87822 w 91047"/>
                <a:gd name="connsiteY16" fmla="*/ 95420 h 124703"/>
                <a:gd name="connsiteX17" fmla="*/ 83925 w 91047"/>
                <a:gd name="connsiteY17" fmla="*/ 100911 h 124703"/>
                <a:gd name="connsiteX18" fmla="*/ 70994 w 91047"/>
                <a:gd name="connsiteY18" fmla="*/ 119864 h 124703"/>
                <a:gd name="connsiteX19" fmla="*/ 65149 w 91047"/>
                <a:gd name="connsiteY19" fmla="*/ 111185 h 124703"/>
                <a:gd name="connsiteX20" fmla="*/ 66034 w 91047"/>
                <a:gd name="connsiteY20" fmla="*/ 103922 h 124703"/>
                <a:gd name="connsiteX21" fmla="*/ 90656 w 91047"/>
                <a:gd name="connsiteY21" fmla="*/ 5435 h 124703"/>
                <a:gd name="connsiteX22" fmla="*/ 52926 w 91047"/>
                <a:gd name="connsiteY22" fmla="*/ 100911 h 124703"/>
                <a:gd name="connsiteX23" fmla="*/ 43892 w 91047"/>
                <a:gd name="connsiteY23" fmla="*/ 112779 h 124703"/>
                <a:gd name="connsiteX24" fmla="*/ 27596 w 91047"/>
                <a:gd name="connsiteY24" fmla="*/ 119864 h 124703"/>
                <a:gd name="connsiteX25" fmla="*/ 14665 w 91047"/>
                <a:gd name="connsiteY25" fmla="*/ 102682 h 124703"/>
                <a:gd name="connsiteX26" fmla="*/ 23876 w 91047"/>
                <a:gd name="connsiteY26" fmla="*/ 66724 h 124703"/>
                <a:gd name="connsiteX27" fmla="*/ 46018 w 91047"/>
                <a:gd name="connsiteY27" fmla="*/ 49896 h 124703"/>
                <a:gd name="connsiteX28" fmla="*/ 61783 w 91047"/>
                <a:gd name="connsiteY28" fmla="*/ 65307 h 124703"/>
                <a:gd name="connsiteX29" fmla="*/ 61252 w 91047"/>
                <a:gd name="connsiteY29" fmla="*/ 67787 h 124703"/>
                <a:gd name="connsiteX30" fmla="*/ 52926 w 91047"/>
                <a:gd name="connsiteY30" fmla="*/ 100911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656" y="5435"/>
                  </a:moveTo>
                  <a:cubicBezTo>
                    <a:pt x="90833" y="5080"/>
                    <a:pt x="91365" y="2778"/>
                    <a:pt x="91365" y="2601"/>
                  </a:cubicBezTo>
                  <a:cubicBezTo>
                    <a:pt x="91365" y="1715"/>
                    <a:pt x="90656" y="121"/>
                    <a:pt x="88531" y="121"/>
                  </a:cubicBezTo>
                  <a:cubicBezTo>
                    <a:pt x="84988" y="121"/>
                    <a:pt x="70286" y="1538"/>
                    <a:pt x="65857" y="1892"/>
                  </a:cubicBezTo>
                  <a:cubicBezTo>
                    <a:pt x="64440" y="2069"/>
                    <a:pt x="61960" y="2246"/>
                    <a:pt x="61960" y="5966"/>
                  </a:cubicBezTo>
                  <a:cubicBezTo>
                    <a:pt x="61960" y="8446"/>
                    <a:pt x="64440" y="8446"/>
                    <a:pt x="66566" y="8446"/>
                  </a:cubicBezTo>
                  <a:cubicBezTo>
                    <a:pt x="75068" y="8446"/>
                    <a:pt x="75068" y="9686"/>
                    <a:pt x="75068" y="11103"/>
                  </a:cubicBezTo>
                  <a:cubicBezTo>
                    <a:pt x="75068" y="12343"/>
                    <a:pt x="74714" y="13406"/>
                    <a:pt x="74360" y="15000"/>
                  </a:cubicBezTo>
                  <a:lnTo>
                    <a:pt x="64263" y="55387"/>
                  </a:lnTo>
                  <a:cubicBezTo>
                    <a:pt x="60543" y="49542"/>
                    <a:pt x="54521" y="44936"/>
                    <a:pt x="46018" y="44936"/>
                  </a:cubicBezTo>
                  <a:cubicBezTo>
                    <a:pt x="23345" y="44936"/>
                    <a:pt x="317" y="69912"/>
                    <a:pt x="317" y="95420"/>
                  </a:cubicBezTo>
                  <a:cubicBezTo>
                    <a:pt x="317" y="112602"/>
                    <a:pt x="11831" y="124824"/>
                    <a:pt x="27065" y="124824"/>
                  </a:cubicBezTo>
                  <a:cubicBezTo>
                    <a:pt x="36630" y="124824"/>
                    <a:pt x="45132" y="119333"/>
                    <a:pt x="52218" y="112425"/>
                  </a:cubicBezTo>
                  <a:cubicBezTo>
                    <a:pt x="55583" y="123053"/>
                    <a:pt x="65857" y="124824"/>
                    <a:pt x="70463" y="124824"/>
                  </a:cubicBezTo>
                  <a:cubicBezTo>
                    <a:pt x="76840" y="124824"/>
                    <a:pt x="81268" y="120927"/>
                    <a:pt x="84457" y="115436"/>
                  </a:cubicBezTo>
                  <a:cubicBezTo>
                    <a:pt x="88354" y="108528"/>
                    <a:pt x="90656" y="98431"/>
                    <a:pt x="90656" y="97722"/>
                  </a:cubicBezTo>
                  <a:cubicBezTo>
                    <a:pt x="90656" y="95420"/>
                    <a:pt x="88354" y="95420"/>
                    <a:pt x="87822" y="95420"/>
                  </a:cubicBezTo>
                  <a:cubicBezTo>
                    <a:pt x="85342" y="95420"/>
                    <a:pt x="85165" y="96128"/>
                    <a:pt x="83925" y="100911"/>
                  </a:cubicBezTo>
                  <a:cubicBezTo>
                    <a:pt x="81800" y="109413"/>
                    <a:pt x="78434" y="119864"/>
                    <a:pt x="70994" y="119864"/>
                  </a:cubicBezTo>
                  <a:cubicBezTo>
                    <a:pt x="66389" y="119864"/>
                    <a:pt x="65149" y="115967"/>
                    <a:pt x="65149" y="111185"/>
                  </a:cubicBezTo>
                  <a:cubicBezTo>
                    <a:pt x="65149" y="107819"/>
                    <a:pt x="65503" y="106225"/>
                    <a:pt x="66034" y="103922"/>
                  </a:cubicBezTo>
                  <a:lnTo>
                    <a:pt x="90656" y="5435"/>
                  </a:lnTo>
                  <a:close/>
                  <a:moveTo>
                    <a:pt x="52926" y="100911"/>
                  </a:moveTo>
                  <a:cubicBezTo>
                    <a:pt x="51686" y="105871"/>
                    <a:pt x="47789" y="109413"/>
                    <a:pt x="43892" y="112779"/>
                  </a:cubicBezTo>
                  <a:cubicBezTo>
                    <a:pt x="42298" y="114196"/>
                    <a:pt x="35213" y="119864"/>
                    <a:pt x="27596" y="119864"/>
                  </a:cubicBezTo>
                  <a:cubicBezTo>
                    <a:pt x="21042" y="119864"/>
                    <a:pt x="14665" y="115259"/>
                    <a:pt x="14665" y="102682"/>
                  </a:cubicBezTo>
                  <a:cubicBezTo>
                    <a:pt x="14665" y="93294"/>
                    <a:pt x="19802" y="73809"/>
                    <a:pt x="23876" y="66724"/>
                  </a:cubicBezTo>
                  <a:cubicBezTo>
                    <a:pt x="32024" y="52553"/>
                    <a:pt x="41058" y="49896"/>
                    <a:pt x="46018" y="49896"/>
                  </a:cubicBezTo>
                  <a:cubicBezTo>
                    <a:pt x="58418" y="49896"/>
                    <a:pt x="61783" y="63358"/>
                    <a:pt x="61783" y="65307"/>
                  </a:cubicBezTo>
                  <a:cubicBezTo>
                    <a:pt x="61783" y="66015"/>
                    <a:pt x="61429" y="67255"/>
                    <a:pt x="61252" y="67787"/>
                  </a:cubicBezTo>
                  <a:lnTo>
                    <a:pt x="52926" y="100911"/>
                  </a:lnTo>
                  <a:close/>
                </a:path>
              </a:pathLst>
            </a:custGeom>
            <a:solidFill>
              <a:srgbClr val="000000"/>
            </a:solidFill>
            <a:ln w="25368"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D7717736-2C8C-454A-C1CE-FA591DC83992}"/>
                </a:ext>
              </a:extLst>
            </p:cNvPr>
            <p:cNvSpPr/>
            <p:nvPr>
              <p:custDataLst>
                <p:tags r:id="rId79"/>
              </p:custDataLst>
            </p:nvPr>
          </p:nvSpPr>
          <p:spPr>
            <a:xfrm>
              <a:off x="10726620" y="5376838"/>
              <a:ext cx="58707" cy="253051"/>
            </a:xfrm>
            <a:custGeom>
              <a:avLst/>
              <a:gdLst>
                <a:gd name="connsiteX0" fmla="*/ 59030 w 58707"/>
                <a:gd name="connsiteY0" fmla="*/ 126645 h 253051"/>
                <a:gd name="connsiteX1" fmla="*/ 42328 w 58707"/>
                <a:gd name="connsiteY1" fmla="*/ 47693 h 253051"/>
                <a:gd name="connsiteX2" fmla="*/ 2852 w 58707"/>
                <a:gd name="connsiteY2" fmla="*/ 119 h 253051"/>
                <a:gd name="connsiteX3" fmla="*/ 322 w 58707"/>
                <a:gd name="connsiteY3" fmla="*/ 2650 h 253051"/>
                <a:gd name="connsiteX4" fmla="*/ 5130 w 58707"/>
                <a:gd name="connsiteY4" fmla="*/ 8470 h 253051"/>
                <a:gd name="connsiteX5" fmla="*/ 44353 w 58707"/>
                <a:gd name="connsiteY5" fmla="*/ 126645 h 253051"/>
                <a:gd name="connsiteX6" fmla="*/ 3611 w 58707"/>
                <a:gd name="connsiteY6" fmla="*/ 246338 h 253051"/>
                <a:gd name="connsiteX7" fmla="*/ 322 w 58707"/>
                <a:gd name="connsiteY7" fmla="*/ 250640 h 253051"/>
                <a:gd name="connsiteX8" fmla="*/ 2852 w 58707"/>
                <a:gd name="connsiteY8" fmla="*/ 253170 h 253051"/>
                <a:gd name="connsiteX9" fmla="*/ 43087 w 58707"/>
                <a:gd name="connsiteY9" fmla="*/ 203825 h 253051"/>
                <a:gd name="connsiteX10" fmla="*/ 59030 w 58707"/>
                <a:gd name="connsiteY10" fmla="*/ 12664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0" y="126645"/>
                  </a:moveTo>
                  <a:cubicBezTo>
                    <a:pt x="59030" y="106907"/>
                    <a:pt x="56246" y="76288"/>
                    <a:pt x="42328" y="47693"/>
                  </a:cubicBezTo>
                  <a:cubicBezTo>
                    <a:pt x="27145" y="16567"/>
                    <a:pt x="5383" y="119"/>
                    <a:pt x="2852" y="119"/>
                  </a:cubicBezTo>
                  <a:cubicBezTo>
                    <a:pt x="1334" y="119"/>
                    <a:pt x="322" y="1131"/>
                    <a:pt x="322" y="2650"/>
                  </a:cubicBezTo>
                  <a:cubicBezTo>
                    <a:pt x="322" y="3409"/>
                    <a:pt x="322" y="3915"/>
                    <a:pt x="5130" y="8470"/>
                  </a:cubicBezTo>
                  <a:cubicBezTo>
                    <a:pt x="29929" y="33522"/>
                    <a:pt x="44353" y="73757"/>
                    <a:pt x="44353" y="126645"/>
                  </a:cubicBezTo>
                  <a:cubicBezTo>
                    <a:pt x="44353" y="169916"/>
                    <a:pt x="34990" y="214453"/>
                    <a:pt x="3611" y="246338"/>
                  </a:cubicBezTo>
                  <a:cubicBezTo>
                    <a:pt x="322" y="249374"/>
                    <a:pt x="322" y="249881"/>
                    <a:pt x="322" y="250640"/>
                  </a:cubicBezTo>
                  <a:cubicBezTo>
                    <a:pt x="322" y="252158"/>
                    <a:pt x="1334" y="253170"/>
                    <a:pt x="2852" y="253170"/>
                  </a:cubicBezTo>
                  <a:cubicBezTo>
                    <a:pt x="5383" y="253170"/>
                    <a:pt x="28157" y="235963"/>
                    <a:pt x="43087" y="203825"/>
                  </a:cubicBezTo>
                  <a:cubicBezTo>
                    <a:pt x="55993" y="175990"/>
                    <a:pt x="59030" y="147901"/>
                    <a:pt x="59030" y="126645"/>
                  </a:cubicBezTo>
                  <a:close/>
                </a:path>
              </a:pathLst>
            </a:custGeom>
            <a:solidFill>
              <a:srgbClr val="000000"/>
            </a:solidFill>
            <a:ln w="25368"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3D26CF0A-7862-A01C-189B-48BDC8D523A4}"/>
                </a:ext>
              </a:extLst>
            </p:cNvPr>
            <p:cNvSpPr/>
            <p:nvPr>
              <p:custDataLst>
                <p:tags r:id="rId80"/>
              </p:custDataLst>
            </p:nvPr>
          </p:nvSpPr>
          <p:spPr>
            <a:xfrm>
              <a:off x="10825029" y="5376838"/>
              <a:ext cx="58707" cy="253051"/>
            </a:xfrm>
            <a:custGeom>
              <a:avLst/>
              <a:gdLst>
                <a:gd name="connsiteX0" fmla="*/ 59033 w 58707"/>
                <a:gd name="connsiteY0" fmla="*/ 126645 h 253051"/>
                <a:gd name="connsiteX1" fmla="*/ 42332 w 58707"/>
                <a:gd name="connsiteY1" fmla="*/ 47693 h 253051"/>
                <a:gd name="connsiteX2" fmla="*/ 2856 w 58707"/>
                <a:gd name="connsiteY2" fmla="*/ 119 h 253051"/>
                <a:gd name="connsiteX3" fmla="*/ 326 w 58707"/>
                <a:gd name="connsiteY3" fmla="*/ 2650 h 253051"/>
                <a:gd name="connsiteX4" fmla="*/ 5134 w 58707"/>
                <a:gd name="connsiteY4" fmla="*/ 8470 h 253051"/>
                <a:gd name="connsiteX5" fmla="*/ 44357 w 58707"/>
                <a:gd name="connsiteY5" fmla="*/ 126645 h 253051"/>
                <a:gd name="connsiteX6" fmla="*/ 3615 w 58707"/>
                <a:gd name="connsiteY6" fmla="*/ 246338 h 253051"/>
                <a:gd name="connsiteX7" fmla="*/ 326 w 58707"/>
                <a:gd name="connsiteY7" fmla="*/ 250640 h 253051"/>
                <a:gd name="connsiteX8" fmla="*/ 2856 w 58707"/>
                <a:gd name="connsiteY8" fmla="*/ 253170 h 253051"/>
                <a:gd name="connsiteX9" fmla="*/ 43091 w 58707"/>
                <a:gd name="connsiteY9" fmla="*/ 203825 h 253051"/>
                <a:gd name="connsiteX10" fmla="*/ 59033 w 58707"/>
                <a:gd name="connsiteY10" fmla="*/ 12664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3" y="126645"/>
                  </a:moveTo>
                  <a:cubicBezTo>
                    <a:pt x="59033" y="106907"/>
                    <a:pt x="56250" y="76288"/>
                    <a:pt x="42332" y="47693"/>
                  </a:cubicBezTo>
                  <a:cubicBezTo>
                    <a:pt x="27149" y="16567"/>
                    <a:pt x="5387" y="119"/>
                    <a:pt x="2856" y="119"/>
                  </a:cubicBezTo>
                  <a:cubicBezTo>
                    <a:pt x="1338" y="119"/>
                    <a:pt x="326" y="1131"/>
                    <a:pt x="326" y="2650"/>
                  </a:cubicBezTo>
                  <a:cubicBezTo>
                    <a:pt x="326" y="3409"/>
                    <a:pt x="326" y="3915"/>
                    <a:pt x="5134" y="8470"/>
                  </a:cubicBezTo>
                  <a:cubicBezTo>
                    <a:pt x="29933" y="33522"/>
                    <a:pt x="44357" y="73757"/>
                    <a:pt x="44357" y="126645"/>
                  </a:cubicBezTo>
                  <a:cubicBezTo>
                    <a:pt x="44357" y="169916"/>
                    <a:pt x="34994" y="214453"/>
                    <a:pt x="3615" y="246338"/>
                  </a:cubicBezTo>
                  <a:cubicBezTo>
                    <a:pt x="326" y="249374"/>
                    <a:pt x="326" y="249881"/>
                    <a:pt x="326" y="250640"/>
                  </a:cubicBezTo>
                  <a:cubicBezTo>
                    <a:pt x="326" y="252158"/>
                    <a:pt x="1338" y="253170"/>
                    <a:pt x="2856" y="253170"/>
                  </a:cubicBezTo>
                  <a:cubicBezTo>
                    <a:pt x="5387" y="253170"/>
                    <a:pt x="28161" y="235963"/>
                    <a:pt x="43091" y="203825"/>
                  </a:cubicBezTo>
                  <a:cubicBezTo>
                    <a:pt x="55997" y="175990"/>
                    <a:pt x="59033" y="147901"/>
                    <a:pt x="59033" y="126645"/>
                  </a:cubicBezTo>
                  <a:close/>
                </a:path>
              </a:pathLst>
            </a:custGeom>
            <a:solidFill>
              <a:srgbClr val="000000"/>
            </a:solidFill>
            <a:ln w="25368"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A785D429-C0FC-6F4E-309D-DD8F201F0F9B}"/>
                </a:ext>
              </a:extLst>
            </p:cNvPr>
            <p:cNvSpPr/>
            <p:nvPr>
              <p:custDataLst>
                <p:tags r:id="rId81"/>
              </p:custDataLst>
            </p:nvPr>
          </p:nvSpPr>
          <p:spPr>
            <a:xfrm>
              <a:off x="10923439" y="5376838"/>
              <a:ext cx="58707" cy="253051"/>
            </a:xfrm>
            <a:custGeom>
              <a:avLst/>
              <a:gdLst>
                <a:gd name="connsiteX0" fmla="*/ 59037 w 58707"/>
                <a:gd name="connsiteY0" fmla="*/ 126645 h 253051"/>
                <a:gd name="connsiteX1" fmla="*/ 42336 w 58707"/>
                <a:gd name="connsiteY1" fmla="*/ 47693 h 253051"/>
                <a:gd name="connsiteX2" fmla="*/ 2860 w 58707"/>
                <a:gd name="connsiteY2" fmla="*/ 119 h 253051"/>
                <a:gd name="connsiteX3" fmla="*/ 329 w 58707"/>
                <a:gd name="connsiteY3" fmla="*/ 2650 h 253051"/>
                <a:gd name="connsiteX4" fmla="*/ 5137 w 58707"/>
                <a:gd name="connsiteY4" fmla="*/ 8470 h 253051"/>
                <a:gd name="connsiteX5" fmla="*/ 44360 w 58707"/>
                <a:gd name="connsiteY5" fmla="*/ 126645 h 253051"/>
                <a:gd name="connsiteX6" fmla="*/ 3619 w 58707"/>
                <a:gd name="connsiteY6" fmla="*/ 246338 h 253051"/>
                <a:gd name="connsiteX7" fmla="*/ 329 w 58707"/>
                <a:gd name="connsiteY7" fmla="*/ 250640 h 253051"/>
                <a:gd name="connsiteX8" fmla="*/ 2860 w 58707"/>
                <a:gd name="connsiteY8" fmla="*/ 253170 h 253051"/>
                <a:gd name="connsiteX9" fmla="*/ 43095 w 58707"/>
                <a:gd name="connsiteY9" fmla="*/ 203825 h 253051"/>
                <a:gd name="connsiteX10" fmla="*/ 59037 w 58707"/>
                <a:gd name="connsiteY10" fmla="*/ 12664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7" y="126645"/>
                  </a:moveTo>
                  <a:cubicBezTo>
                    <a:pt x="59037" y="106907"/>
                    <a:pt x="56254" y="76288"/>
                    <a:pt x="42336" y="47693"/>
                  </a:cubicBezTo>
                  <a:cubicBezTo>
                    <a:pt x="27153" y="16567"/>
                    <a:pt x="5391" y="119"/>
                    <a:pt x="2860" y="119"/>
                  </a:cubicBezTo>
                  <a:cubicBezTo>
                    <a:pt x="1342" y="119"/>
                    <a:pt x="329" y="1131"/>
                    <a:pt x="329" y="2650"/>
                  </a:cubicBezTo>
                  <a:cubicBezTo>
                    <a:pt x="329" y="3409"/>
                    <a:pt x="329" y="3915"/>
                    <a:pt x="5137" y="8470"/>
                  </a:cubicBezTo>
                  <a:cubicBezTo>
                    <a:pt x="29936" y="33522"/>
                    <a:pt x="44360" y="73757"/>
                    <a:pt x="44360" y="126645"/>
                  </a:cubicBezTo>
                  <a:cubicBezTo>
                    <a:pt x="44360" y="169916"/>
                    <a:pt x="34997" y="214453"/>
                    <a:pt x="3619" y="246338"/>
                  </a:cubicBezTo>
                  <a:cubicBezTo>
                    <a:pt x="329" y="249374"/>
                    <a:pt x="329" y="249881"/>
                    <a:pt x="329" y="250640"/>
                  </a:cubicBezTo>
                  <a:cubicBezTo>
                    <a:pt x="329" y="252158"/>
                    <a:pt x="1342" y="253170"/>
                    <a:pt x="2860" y="253170"/>
                  </a:cubicBezTo>
                  <a:cubicBezTo>
                    <a:pt x="5391" y="253170"/>
                    <a:pt x="28165" y="235963"/>
                    <a:pt x="43095" y="203825"/>
                  </a:cubicBezTo>
                  <a:cubicBezTo>
                    <a:pt x="56001" y="175990"/>
                    <a:pt x="59037" y="147901"/>
                    <a:pt x="59037" y="126645"/>
                  </a:cubicBezTo>
                  <a:close/>
                </a:path>
              </a:pathLst>
            </a:custGeom>
            <a:solidFill>
              <a:srgbClr val="000000"/>
            </a:solidFill>
            <a:ln w="25368" cap="flat">
              <a:noFill/>
              <a:prstDash val="solid"/>
              <a:miter/>
            </a:ln>
          </p:spPr>
          <p:txBody>
            <a:bodyPr rtlCol="0" anchor="ctr"/>
            <a:lstStyle/>
            <a:p>
              <a:endParaRPr lang="en-CN"/>
            </a:p>
          </p:txBody>
        </p:sp>
      </p:grpSp>
      <p:sp>
        <p:nvSpPr>
          <p:cNvPr id="18496" name="TextBox 18495">
            <a:extLst>
              <a:ext uri="{FF2B5EF4-FFF2-40B4-BE49-F238E27FC236}">
                <a16:creationId xmlns:a16="http://schemas.microsoft.com/office/drawing/2014/main" id="{99251A84-E86C-999D-BC9D-DE22ACE73800}"/>
              </a:ext>
            </a:extLst>
          </p:cNvPr>
          <p:cNvSpPr txBox="1"/>
          <p:nvPr/>
        </p:nvSpPr>
        <p:spPr>
          <a:xfrm>
            <a:off x="443227" y="3862760"/>
            <a:ext cx="9700897"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其中，N</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表示训练集合中的文档数量，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N_d</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表示文档</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中句子的数量。</a:t>
            </a:r>
          </a:p>
        </p:txBody>
      </p:sp>
    </p:spTree>
    <p:extLst>
      <p:ext uri="{BB962C8B-B14F-4D97-AF65-F5344CB8AC3E}">
        <p14:creationId xmlns:p14="http://schemas.microsoft.com/office/powerpoint/2010/main" val="142794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32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BERTSum</a:t>
            </a:r>
            <a:r>
              <a:rPr lang="en-US" altLang="zh-CN" sz="2400" b="1" dirty="0">
                <a:solidFill>
                  <a:schemeClr val="bg1"/>
                </a:solidFill>
                <a:latin typeface="微软雅黑" panose="020B0503020204020204" pitchFamily="34" charset="-122"/>
                <a:ea typeface="微软雅黑" panose="020B0503020204020204" pitchFamily="34" charset="-122"/>
              </a:rPr>
              <a:t>-Ext</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211294"/>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-Ext[601]</a:t>
            </a:r>
            <a:r>
              <a:rPr lang="zh-CN" altLang="en-US" sz="2000" dirty="0">
                <a:latin typeface="Microsoft YaHei" panose="020B0503020204020204" pitchFamily="34" charset="-122"/>
                <a:ea typeface="Microsoft YaHei" panose="020B0503020204020204" pitchFamily="34" charset="-122"/>
              </a:rPr>
              <a:t>是一个基于</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编码器的抽取式摘要模型。由于原始的</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是针对字词进行编码，而基于序列标注的抽取式文本摘要是逐句操作和分类，在做句子级别的序列标注时，要对输入</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的内容做一定调整，需要进一步计算句子的向量表示。</a:t>
            </a: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-Ext</a:t>
            </a:r>
            <a:r>
              <a:rPr lang="zh-CN" altLang="en-US" sz="2000" dirty="0">
                <a:latin typeface="Microsoft YaHei" panose="020B0503020204020204" pitchFamily="34" charset="-122"/>
                <a:ea typeface="Microsoft YaHei" panose="020B0503020204020204" pitchFamily="34" charset="-122"/>
              </a:rPr>
              <a:t>的模型结构如下图所示：</a:t>
            </a:r>
          </a:p>
        </p:txBody>
      </p:sp>
      <p:pic>
        <p:nvPicPr>
          <p:cNvPr id="4" name="Picture 3">
            <a:extLst>
              <a:ext uri="{FF2B5EF4-FFF2-40B4-BE49-F238E27FC236}">
                <a16:creationId xmlns:a16="http://schemas.microsoft.com/office/drawing/2014/main" id="{3DBFC333-3155-CB2F-18AC-2E5EDAB7D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493" y="2453481"/>
            <a:ext cx="8903857" cy="3657601"/>
          </a:xfrm>
          <a:prstGeom prst="rect">
            <a:avLst/>
          </a:prstGeom>
        </p:spPr>
      </p:pic>
    </p:spTree>
    <p:extLst>
      <p:ext uri="{BB962C8B-B14F-4D97-AF65-F5344CB8AC3E}">
        <p14:creationId xmlns:p14="http://schemas.microsoft.com/office/powerpoint/2010/main" val="92624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32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BERTSum</a:t>
            </a:r>
            <a:r>
              <a:rPr lang="en-US" altLang="zh-CN" sz="2400" b="1" dirty="0">
                <a:solidFill>
                  <a:schemeClr val="bg1"/>
                </a:solidFill>
                <a:latin typeface="微软雅黑" panose="020B0503020204020204" pitchFamily="34" charset="-122"/>
                <a:ea typeface="微软雅黑" panose="020B0503020204020204" pitchFamily="34" charset="-122"/>
              </a:rPr>
              <a:t>-Ext</a:t>
            </a:r>
            <a:r>
              <a:rPr lang="zh-CN" altLang="en-US" sz="2400" b="1" dirty="0">
                <a:solidFill>
                  <a:schemeClr val="bg1"/>
                </a:solidFill>
                <a:latin typeface="微软雅黑" panose="020B0503020204020204" pitchFamily="34" charset="-122"/>
                <a:ea typeface="微软雅黑" panose="020B0503020204020204" pitchFamily="34" charset="-122"/>
              </a:rPr>
              <a:t>算法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373204" cy="1980735"/>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-Ext</a:t>
            </a:r>
            <a:r>
              <a:rPr lang="zh-CN" altLang="en-US" sz="2000" dirty="0">
                <a:latin typeface="Microsoft YaHei" panose="020B0503020204020204" pitchFamily="34" charset="-122"/>
                <a:ea typeface="Microsoft YaHei" panose="020B0503020204020204" pitchFamily="34" charset="-122"/>
              </a:rPr>
              <a:t>与</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一样，同样也是</a:t>
            </a:r>
            <a:r>
              <a:rPr lang="zh-CN" altLang="en-US" sz="2000" b="1" dirty="0">
                <a:latin typeface="Microsoft YaHei" panose="020B0503020204020204" pitchFamily="34" charset="-122"/>
                <a:ea typeface="Microsoft YaHei" panose="020B0503020204020204" pitchFamily="34" charset="-122"/>
              </a:rPr>
              <a:t>使用了</a:t>
            </a:r>
            <a:r>
              <a:rPr lang="en-US" altLang="zh-CN" sz="2000" b="1" dirty="0">
                <a:latin typeface="Microsoft YaHei" panose="020B0503020204020204" pitchFamily="34" charset="-122"/>
                <a:ea typeface="Microsoft YaHei" panose="020B0503020204020204" pitchFamily="34" charset="-122"/>
              </a:rPr>
              <a:t>[SEP]</a:t>
            </a:r>
            <a:r>
              <a:rPr lang="zh-CN" altLang="en-US" sz="2000" b="1" dirty="0">
                <a:latin typeface="Microsoft YaHei" panose="020B0503020204020204" pitchFamily="34" charset="-122"/>
                <a:ea typeface="Microsoft YaHei" panose="020B0503020204020204" pitchFamily="34" charset="-122"/>
              </a:rPr>
              <a:t>标记来分隔句子</a:t>
            </a:r>
            <a:r>
              <a:rPr lang="zh-CN" altLang="en-US" sz="2000" dirty="0">
                <a:latin typeface="Microsoft YaHei" panose="020B0503020204020204" pitchFamily="34" charset="-122"/>
                <a:ea typeface="Microsoft YaHei" panose="020B0503020204020204" pitchFamily="34" charset="-122"/>
              </a:rPr>
              <a:t>，而不同之处在于两者的</a:t>
            </a:r>
            <a:r>
              <a:rPr lang="en-US" altLang="zh-CN" sz="2000" dirty="0">
                <a:latin typeface="Microsoft YaHei" panose="020B0503020204020204" pitchFamily="34" charset="-122"/>
                <a:ea typeface="Microsoft YaHei" panose="020B0503020204020204" pitchFamily="34" charset="-122"/>
              </a:rPr>
              <a:t>[CLS]</a:t>
            </a:r>
            <a:r>
              <a:rPr lang="zh-CN" altLang="en-US" sz="2000" dirty="0">
                <a:latin typeface="Microsoft YaHei" panose="020B0503020204020204" pitchFamily="34" charset="-122"/>
                <a:ea typeface="Microsoft YaHei" panose="020B0503020204020204" pitchFamily="34" charset="-122"/>
              </a:rPr>
              <a:t>标记的含义。在原始</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中，</a:t>
            </a:r>
            <a:r>
              <a:rPr lang="en-US" altLang="zh-CN" sz="2000" dirty="0">
                <a:latin typeface="Microsoft YaHei" panose="020B0503020204020204" pitchFamily="34" charset="-122"/>
                <a:ea typeface="Microsoft YaHei" panose="020B0503020204020204" pitchFamily="34" charset="-122"/>
              </a:rPr>
              <a:t>[CLS]</a:t>
            </a:r>
            <a:r>
              <a:rPr lang="zh-CN" altLang="en-US" sz="2000" dirty="0">
                <a:latin typeface="Microsoft YaHei" panose="020B0503020204020204" pitchFamily="34" charset="-122"/>
                <a:ea typeface="Microsoft YaHei" panose="020B0503020204020204" pitchFamily="34" charset="-122"/>
              </a:rPr>
              <a:t>标记被添加在文本序列的开始，该位置整合了输入序列中的全局信息。在</a:t>
            </a: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-Ext</a:t>
            </a:r>
            <a:r>
              <a:rPr lang="zh-CN" altLang="en-US" sz="2000" dirty="0">
                <a:latin typeface="Microsoft YaHei" panose="020B0503020204020204" pitchFamily="34" charset="-122"/>
                <a:ea typeface="Microsoft YaHei" panose="020B0503020204020204" pitchFamily="34" charset="-122"/>
              </a:rPr>
              <a:t>中，</a:t>
            </a:r>
            <a:r>
              <a:rPr lang="en-US" altLang="zh-CN" sz="2000" b="1" dirty="0">
                <a:latin typeface="Microsoft YaHei" panose="020B0503020204020204" pitchFamily="34" charset="-122"/>
                <a:ea typeface="Microsoft YaHei" panose="020B0503020204020204" pitchFamily="34" charset="-122"/>
              </a:rPr>
              <a:t>[CLS]</a:t>
            </a:r>
            <a:r>
              <a:rPr lang="zh-CN" altLang="en-US" sz="2000" b="1" dirty="0">
                <a:latin typeface="Microsoft YaHei" panose="020B0503020204020204" pitchFamily="34" charset="-122"/>
                <a:ea typeface="Microsoft YaHei" panose="020B0503020204020204" pitchFamily="34" charset="-122"/>
              </a:rPr>
              <a:t>标记被添加在每一个句子的开始位置</a:t>
            </a:r>
            <a:r>
              <a:rPr lang="zh-CN" altLang="en-US" sz="2000" dirty="0">
                <a:latin typeface="Microsoft YaHei" panose="020B0503020204020204" pitchFamily="34" charset="-122"/>
                <a:ea typeface="Microsoft YaHei" panose="020B0503020204020204" pitchFamily="34" charset="-122"/>
              </a:rPr>
              <a:t>，该句子的有效信息将会被整合到对应</a:t>
            </a:r>
            <a:r>
              <a:rPr lang="en-US" altLang="zh-CN" sz="2000" dirty="0">
                <a:latin typeface="Microsoft YaHei" panose="020B0503020204020204" pitchFamily="34" charset="-122"/>
                <a:ea typeface="Microsoft YaHei" panose="020B0503020204020204" pitchFamily="34" charset="-122"/>
              </a:rPr>
              <a:t>[CLS]</a:t>
            </a:r>
            <a:r>
              <a:rPr lang="zh-CN" altLang="en-US" sz="2000" dirty="0">
                <a:latin typeface="Microsoft YaHei" panose="020B0503020204020204" pitchFamily="34" charset="-122"/>
                <a:ea typeface="Microsoft YaHei" panose="020B0503020204020204" pitchFamily="34" charset="-122"/>
              </a:rPr>
              <a:t>标记位置的字段上。此外，</a:t>
            </a: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-Ext</a:t>
            </a:r>
            <a:r>
              <a:rPr lang="zh-CN" altLang="en-US" sz="2000" b="1" dirty="0">
                <a:latin typeface="Microsoft YaHei" panose="020B0503020204020204" pitchFamily="34" charset="-122"/>
                <a:ea typeface="Microsoft YaHei" panose="020B0503020204020204" pitchFamily="34" charset="-122"/>
              </a:rPr>
              <a:t>会为位置是奇数和偶数的句子分别赋予不同的段嵌入</a:t>
            </a:r>
            <a:r>
              <a:rPr lang="en-US" altLang="zh-CN" sz="2000" dirty="0">
                <a:latin typeface="Microsoft YaHei" panose="020B0503020204020204" pitchFamily="34" charset="-122"/>
                <a:ea typeface="Microsoft YaHei" panose="020B0503020204020204" pitchFamily="34" charset="-122"/>
              </a:rPr>
              <a:t>(Segment Embeddings)</a:t>
            </a:r>
            <a:r>
              <a:rPr lang="zh-CN" altLang="en-US" sz="2000" dirty="0">
                <a:latin typeface="Microsoft YaHei" panose="020B0503020204020204" pitchFamily="34" charset="-122"/>
                <a:ea typeface="Microsoft YaHei" panose="020B0503020204020204" pitchFamily="34" charset="-122"/>
              </a:rPr>
              <a:t>，即第</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4...</a:t>
            </a:r>
            <a:r>
              <a:rPr lang="zh-CN" altLang="en-US" sz="2000" dirty="0">
                <a:latin typeface="Microsoft YaHei" panose="020B0503020204020204" pitchFamily="34" charset="-122"/>
                <a:ea typeface="Microsoft YaHei" panose="020B0503020204020204" pitchFamily="34" charset="-122"/>
              </a:rPr>
              <a:t>句将分别被赋予段嵌入                               。</a:t>
            </a:r>
          </a:p>
        </p:txBody>
      </p:sp>
      <p:grpSp>
        <p:nvGrpSpPr>
          <p:cNvPr id="22" name="Group 21" descr="\documentclass{article}&#10;\usepackage{amsmath, amsfonts , amssymb, bm}&#10;\pagestyle{empty}&#10;\begin{document}&#10;&#10;$\bm{E}_A,\bm{E}_B,\bm{E}_A,\bm{E}_B...$&#10;&#10;&#10;\end{document}" title="IguanaTex Vector Display">
            <a:extLst>
              <a:ext uri="{FF2B5EF4-FFF2-40B4-BE49-F238E27FC236}">
                <a16:creationId xmlns:a16="http://schemas.microsoft.com/office/drawing/2014/main" id="{647A5F7D-F7D2-30B3-55C7-442CA57F72FC}"/>
              </a:ext>
            </a:extLst>
          </p:cNvPr>
          <p:cNvGrpSpPr>
            <a:grpSpLocks noChangeAspect="1"/>
          </p:cNvGrpSpPr>
          <p:nvPr>
            <p:custDataLst>
              <p:tags r:id="rId1"/>
            </p:custDataLst>
          </p:nvPr>
        </p:nvGrpSpPr>
        <p:grpSpPr>
          <a:xfrm>
            <a:off x="9055099" y="2668588"/>
            <a:ext cx="1988801" cy="220914"/>
            <a:chOff x="4475184" y="3962146"/>
            <a:chExt cx="1988801" cy="220914"/>
          </a:xfrm>
        </p:grpSpPr>
        <p:sp>
          <p:nvSpPr>
            <p:cNvPr id="7" name="Freeform 6">
              <a:extLst>
                <a:ext uri="{FF2B5EF4-FFF2-40B4-BE49-F238E27FC236}">
                  <a16:creationId xmlns:a16="http://schemas.microsoft.com/office/drawing/2014/main" id="{A6B2E23F-512C-97A0-E0EA-D21AA24BF092}"/>
                </a:ext>
              </a:extLst>
            </p:cNvPr>
            <p:cNvSpPr/>
            <p:nvPr>
              <p:custDataLst>
                <p:tags r:id="rId65"/>
              </p:custDataLst>
            </p:nvPr>
          </p:nvSpPr>
          <p:spPr>
            <a:xfrm>
              <a:off x="4475184" y="3962146"/>
              <a:ext cx="195442" cy="172074"/>
            </a:xfrm>
            <a:custGeom>
              <a:avLst/>
              <a:gdLst>
                <a:gd name="connsiteX0" fmla="*/ 184523 w 195442"/>
                <a:gd name="connsiteY0" fmla="*/ 111911 h 172074"/>
                <a:gd name="connsiteX1" fmla="*/ 186022 w 195442"/>
                <a:gd name="connsiteY1" fmla="*/ 107356 h 172074"/>
                <a:gd name="connsiteX2" fmla="*/ 180024 w 195442"/>
                <a:gd name="connsiteY2" fmla="*/ 102801 h 172074"/>
                <a:gd name="connsiteX3" fmla="*/ 172776 w 195442"/>
                <a:gd name="connsiteY3" fmla="*/ 110140 h 172074"/>
                <a:gd name="connsiteX4" fmla="*/ 102547 w 195442"/>
                <a:gd name="connsiteY4" fmla="*/ 160244 h 172074"/>
                <a:gd name="connsiteX5" fmla="*/ 70056 w 195442"/>
                <a:gd name="connsiteY5" fmla="*/ 160244 h 172074"/>
                <a:gd name="connsiteX6" fmla="*/ 64058 w 195442"/>
                <a:gd name="connsiteY6" fmla="*/ 159991 h 172074"/>
                <a:gd name="connsiteX7" fmla="*/ 81553 w 195442"/>
                <a:gd name="connsiteY7" fmla="*/ 88884 h 172074"/>
                <a:gd name="connsiteX8" fmla="*/ 98798 w 195442"/>
                <a:gd name="connsiteY8" fmla="*/ 88884 h 172074"/>
                <a:gd name="connsiteX9" fmla="*/ 118542 w 195442"/>
                <a:gd name="connsiteY9" fmla="*/ 99765 h 172074"/>
                <a:gd name="connsiteX10" fmla="*/ 116543 w 195442"/>
                <a:gd name="connsiteY10" fmla="*/ 111405 h 172074"/>
                <a:gd name="connsiteX11" fmla="*/ 116293 w 195442"/>
                <a:gd name="connsiteY11" fmla="*/ 113936 h 172074"/>
                <a:gd name="connsiteX12" fmla="*/ 122041 w 195442"/>
                <a:gd name="connsiteY12" fmla="*/ 118491 h 172074"/>
                <a:gd name="connsiteX13" fmla="*/ 128289 w 195442"/>
                <a:gd name="connsiteY13" fmla="*/ 112417 h 172074"/>
                <a:gd name="connsiteX14" fmla="*/ 142285 w 195442"/>
                <a:gd name="connsiteY14" fmla="*/ 55987 h 172074"/>
                <a:gd name="connsiteX15" fmla="*/ 143285 w 195442"/>
                <a:gd name="connsiteY15" fmla="*/ 51938 h 172074"/>
                <a:gd name="connsiteX16" fmla="*/ 137287 w 195442"/>
                <a:gd name="connsiteY16" fmla="*/ 47383 h 172074"/>
                <a:gd name="connsiteX17" fmla="*/ 130789 w 195442"/>
                <a:gd name="connsiteY17" fmla="*/ 53963 h 172074"/>
                <a:gd name="connsiteX18" fmla="*/ 99548 w 195442"/>
                <a:gd name="connsiteY18" fmla="*/ 76990 h 172074"/>
                <a:gd name="connsiteX19" fmla="*/ 84552 w 195442"/>
                <a:gd name="connsiteY19" fmla="*/ 76990 h 172074"/>
                <a:gd name="connsiteX20" fmla="*/ 100297 w 195442"/>
                <a:gd name="connsiteY20" fmla="*/ 12462 h 172074"/>
                <a:gd name="connsiteX21" fmla="*/ 108795 w 195442"/>
                <a:gd name="connsiteY21" fmla="*/ 11956 h 172074"/>
                <a:gd name="connsiteX22" fmla="*/ 141535 w 195442"/>
                <a:gd name="connsiteY22" fmla="*/ 11956 h 172074"/>
                <a:gd name="connsiteX23" fmla="*/ 179774 w 195442"/>
                <a:gd name="connsiteY23" fmla="*/ 42069 h 172074"/>
                <a:gd name="connsiteX24" fmla="*/ 178774 w 195442"/>
                <a:gd name="connsiteY24" fmla="*/ 56240 h 172074"/>
                <a:gd name="connsiteX25" fmla="*/ 184773 w 195442"/>
                <a:gd name="connsiteY25" fmla="*/ 61048 h 172074"/>
                <a:gd name="connsiteX26" fmla="*/ 190771 w 195442"/>
                <a:gd name="connsiteY26" fmla="*/ 53963 h 172074"/>
                <a:gd name="connsiteX27" fmla="*/ 195270 w 195442"/>
                <a:gd name="connsiteY27" fmla="*/ 8666 h 172074"/>
                <a:gd name="connsiteX28" fmla="*/ 195520 w 195442"/>
                <a:gd name="connsiteY28" fmla="*/ 4618 h 172074"/>
                <a:gd name="connsiteX29" fmla="*/ 187272 w 195442"/>
                <a:gd name="connsiteY29" fmla="*/ 63 h 172074"/>
                <a:gd name="connsiteX30" fmla="*/ 48812 w 195442"/>
                <a:gd name="connsiteY30" fmla="*/ 63 h 172074"/>
                <a:gd name="connsiteX31" fmla="*/ 42064 w 195442"/>
                <a:gd name="connsiteY31" fmla="*/ 1328 h 172074"/>
                <a:gd name="connsiteX32" fmla="*/ 39815 w 195442"/>
                <a:gd name="connsiteY32" fmla="*/ 7401 h 172074"/>
                <a:gd name="connsiteX33" fmla="*/ 50062 w 195442"/>
                <a:gd name="connsiteY33" fmla="*/ 11956 h 172074"/>
                <a:gd name="connsiteX34" fmla="*/ 65308 w 195442"/>
                <a:gd name="connsiteY34" fmla="*/ 12462 h 172074"/>
                <a:gd name="connsiteX35" fmla="*/ 30068 w 195442"/>
                <a:gd name="connsiteY35" fmla="*/ 155183 h 172074"/>
                <a:gd name="connsiteX36" fmla="*/ 24320 w 195442"/>
                <a:gd name="connsiteY36" fmla="*/ 159991 h 172074"/>
                <a:gd name="connsiteX37" fmla="*/ 11073 w 195442"/>
                <a:gd name="connsiteY37" fmla="*/ 160244 h 172074"/>
                <a:gd name="connsiteX38" fmla="*/ 3076 w 195442"/>
                <a:gd name="connsiteY38" fmla="*/ 160750 h 172074"/>
                <a:gd name="connsiteX39" fmla="*/ 77 w 195442"/>
                <a:gd name="connsiteY39" fmla="*/ 167583 h 172074"/>
                <a:gd name="connsiteX40" fmla="*/ 8574 w 195442"/>
                <a:gd name="connsiteY40" fmla="*/ 172137 h 172074"/>
                <a:gd name="connsiteX41" fmla="*/ 151283 w 195442"/>
                <a:gd name="connsiteY41" fmla="*/ 172137 h 172074"/>
                <a:gd name="connsiteX42" fmla="*/ 160530 w 195442"/>
                <a:gd name="connsiteY42" fmla="*/ 166823 h 172074"/>
                <a:gd name="connsiteX43" fmla="*/ 184523 w 195442"/>
                <a:gd name="connsiteY43" fmla="*/ 111911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442" h="172074">
                  <a:moveTo>
                    <a:pt x="184523" y="111911"/>
                  </a:moveTo>
                  <a:cubicBezTo>
                    <a:pt x="186022" y="108622"/>
                    <a:pt x="186022" y="107609"/>
                    <a:pt x="186022" y="107356"/>
                  </a:cubicBezTo>
                  <a:cubicBezTo>
                    <a:pt x="186022" y="102801"/>
                    <a:pt x="181274" y="102801"/>
                    <a:pt x="180024" y="102801"/>
                  </a:cubicBezTo>
                  <a:cubicBezTo>
                    <a:pt x="176025" y="102801"/>
                    <a:pt x="175775" y="103308"/>
                    <a:pt x="172776" y="110140"/>
                  </a:cubicBezTo>
                  <a:cubicBezTo>
                    <a:pt x="157781" y="143543"/>
                    <a:pt x="144784" y="160244"/>
                    <a:pt x="102547" y="160244"/>
                  </a:cubicBezTo>
                  <a:lnTo>
                    <a:pt x="70056" y="160244"/>
                  </a:lnTo>
                  <a:cubicBezTo>
                    <a:pt x="66307" y="160244"/>
                    <a:pt x="65808" y="160244"/>
                    <a:pt x="64058" y="159991"/>
                  </a:cubicBezTo>
                  <a:lnTo>
                    <a:pt x="81553" y="88884"/>
                  </a:lnTo>
                  <a:lnTo>
                    <a:pt x="98798" y="88884"/>
                  </a:lnTo>
                  <a:cubicBezTo>
                    <a:pt x="113544" y="88884"/>
                    <a:pt x="118542" y="91161"/>
                    <a:pt x="118542" y="99765"/>
                  </a:cubicBezTo>
                  <a:cubicBezTo>
                    <a:pt x="118542" y="103814"/>
                    <a:pt x="116793" y="110646"/>
                    <a:pt x="116543" y="111405"/>
                  </a:cubicBezTo>
                  <a:lnTo>
                    <a:pt x="116293" y="113936"/>
                  </a:lnTo>
                  <a:cubicBezTo>
                    <a:pt x="116293" y="117731"/>
                    <a:pt x="119542" y="118491"/>
                    <a:pt x="122041" y="118491"/>
                  </a:cubicBezTo>
                  <a:cubicBezTo>
                    <a:pt x="126790" y="118491"/>
                    <a:pt x="127040" y="116972"/>
                    <a:pt x="128289" y="112417"/>
                  </a:cubicBezTo>
                  <a:lnTo>
                    <a:pt x="142285" y="55987"/>
                  </a:lnTo>
                  <a:cubicBezTo>
                    <a:pt x="143285" y="52697"/>
                    <a:pt x="143285" y="52191"/>
                    <a:pt x="143285" y="51938"/>
                  </a:cubicBezTo>
                  <a:cubicBezTo>
                    <a:pt x="143285" y="47383"/>
                    <a:pt x="138286" y="47383"/>
                    <a:pt x="137287" y="47383"/>
                  </a:cubicBezTo>
                  <a:cubicBezTo>
                    <a:pt x="132538" y="47383"/>
                    <a:pt x="132038" y="49155"/>
                    <a:pt x="130789" y="53963"/>
                  </a:cubicBezTo>
                  <a:cubicBezTo>
                    <a:pt x="125790" y="72941"/>
                    <a:pt x="118292" y="76990"/>
                    <a:pt x="99548" y="76990"/>
                  </a:cubicBezTo>
                  <a:lnTo>
                    <a:pt x="84552" y="76990"/>
                  </a:lnTo>
                  <a:lnTo>
                    <a:pt x="100297" y="12462"/>
                  </a:lnTo>
                  <a:cubicBezTo>
                    <a:pt x="103546" y="11956"/>
                    <a:pt x="106296" y="11956"/>
                    <a:pt x="108795" y="11956"/>
                  </a:cubicBezTo>
                  <a:lnTo>
                    <a:pt x="141535" y="11956"/>
                  </a:lnTo>
                  <a:cubicBezTo>
                    <a:pt x="168777" y="11956"/>
                    <a:pt x="179774" y="18029"/>
                    <a:pt x="179774" y="42069"/>
                  </a:cubicBezTo>
                  <a:cubicBezTo>
                    <a:pt x="179774" y="46624"/>
                    <a:pt x="178774" y="52191"/>
                    <a:pt x="178774" y="56240"/>
                  </a:cubicBezTo>
                  <a:cubicBezTo>
                    <a:pt x="178774" y="61048"/>
                    <a:pt x="183523" y="61048"/>
                    <a:pt x="184773" y="61048"/>
                  </a:cubicBezTo>
                  <a:cubicBezTo>
                    <a:pt x="190021" y="61048"/>
                    <a:pt x="190271" y="58518"/>
                    <a:pt x="190771" y="53963"/>
                  </a:cubicBezTo>
                  <a:lnTo>
                    <a:pt x="195270" y="8666"/>
                  </a:lnTo>
                  <a:lnTo>
                    <a:pt x="195520" y="4618"/>
                  </a:lnTo>
                  <a:cubicBezTo>
                    <a:pt x="195520" y="63"/>
                    <a:pt x="191271" y="63"/>
                    <a:pt x="187272" y="63"/>
                  </a:cubicBezTo>
                  <a:lnTo>
                    <a:pt x="48812" y="63"/>
                  </a:lnTo>
                  <a:cubicBezTo>
                    <a:pt x="43564" y="63"/>
                    <a:pt x="43314" y="316"/>
                    <a:pt x="42064" y="1328"/>
                  </a:cubicBezTo>
                  <a:cubicBezTo>
                    <a:pt x="40315" y="2593"/>
                    <a:pt x="39815" y="7148"/>
                    <a:pt x="39815" y="7401"/>
                  </a:cubicBezTo>
                  <a:cubicBezTo>
                    <a:pt x="39815" y="11956"/>
                    <a:pt x="43314" y="11956"/>
                    <a:pt x="50062" y="11956"/>
                  </a:cubicBezTo>
                  <a:cubicBezTo>
                    <a:pt x="55311" y="11956"/>
                    <a:pt x="60059" y="12209"/>
                    <a:pt x="65308" y="12462"/>
                  </a:cubicBezTo>
                  <a:lnTo>
                    <a:pt x="30068" y="155183"/>
                  </a:lnTo>
                  <a:cubicBezTo>
                    <a:pt x="29068" y="159232"/>
                    <a:pt x="28818" y="159485"/>
                    <a:pt x="24320" y="159991"/>
                  </a:cubicBezTo>
                  <a:cubicBezTo>
                    <a:pt x="20071" y="160244"/>
                    <a:pt x="15072" y="160244"/>
                    <a:pt x="11073" y="160244"/>
                  </a:cubicBezTo>
                  <a:cubicBezTo>
                    <a:pt x="4575" y="160244"/>
                    <a:pt x="4076" y="160244"/>
                    <a:pt x="3076" y="160750"/>
                  </a:cubicBezTo>
                  <a:cubicBezTo>
                    <a:pt x="77" y="162522"/>
                    <a:pt x="77" y="166570"/>
                    <a:pt x="77" y="167583"/>
                  </a:cubicBezTo>
                  <a:cubicBezTo>
                    <a:pt x="77" y="172137"/>
                    <a:pt x="4325" y="172137"/>
                    <a:pt x="8574" y="172137"/>
                  </a:cubicBezTo>
                  <a:lnTo>
                    <a:pt x="151283" y="172137"/>
                  </a:lnTo>
                  <a:cubicBezTo>
                    <a:pt x="157281" y="172137"/>
                    <a:pt x="158280" y="172137"/>
                    <a:pt x="160530" y="166823"/>
                  </a:cubicBezTo>
                  <a:lnTo>
                    <a:pt x="184523" y="111911"/>
                  </a:lnTo>
                  <a:close/>
                </a:path>
              </a:pathLst>
            </a:custGeom>
            <a:solidFill>
              <a:srgbClr val="000000"/>
            </a:solidFill>
            <a:ln w="25047"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4C3BAB65-35EA-DA84-785B-7CA2C900B349}"/>
                </a:ext>
              </a:extLst>
            </p:cNvPr>
            <p:cNvSpPr/>
            <p:nvPr>
              <p:custDataLst>
                <p:tags r:id="rId66"/>
              </p:custDataLst>
            </p:nvPr>
          </p:nvSpPr>
          <p:spPr>
            <a:xfrm>
              <a:off x="4676867" y="4045881"/>
              <a:ext cx="131736" cy="126297"/>
            </a:xfrm>
            <a:custGeom>
              <a:avLst/>
              <a:gdLst>
                <a:gd name="connsiteX0" fmla="*/ 26152 w 131736"/>
                <a:gd name="connsiteY0" fmla="*/ 105106 h 126297"/>
                <a:gd name="connsiteX1" fmla="*/ 4109 w 131736"/>
                <a:gd name="connsiteY1" fmla="*/ 119985 h 126297"/>
                <a:gd name="connsiteX2" fmla="*/ 85 w 131736"/>
                <a:gd name="connsiteY2" fmla="*/ 123705 h 126297"/>
                <a:gd name="connsiteX3" fmla="*/ 2534 w 131736"/>
                <a:gd name="connsiteY3" fmla="*/ 126362 h 126297"/>
                <a:gd name="connsiteX4" fmla="*/ 17580 w 131736"/>
                <a:gd name="connsiteY4" fmla="*/ 125654 h 126297"/>
                <a:gd name="connsiteX5" fmla="*/ 35599 w 131736"/>
                <a:gd name="connsiteY5" fmla="*/ 126362 h 126297"/>
                <a:gd name="connsiteX6" fmla="*/ 39098 w 131736"/>
                <a:gd name="connsiteY6" fmla="*/ 122465 h 126297"/>
                <a:gd name="connsiteX7" fmla="*/ 36124 w 131736"/>
                <a:gd name="connsiteY7" fmla="*/ 119985 h 126297"/>
                <a:gd name="connsiteX8" fmla="*/ 28427 w 131736"/>
                <a:gd name="connsiteY8" fmla="*/ 114671 h 126297"/>
                <a:gd name="connsiteX9" fmla="*/ 31051 w 131736"/>
                <a:gd name="connsiteY9" fmla="*/ 107940 h 126297"/>
                <a:gd name="connsiteX10" fmla="*/ 45047 w 131736"/>
                <a:gd name="connsiteY10" fmla="*/ 85975 h 126297"/>
                <a:gd name="connsiteX11" fmla="*/ 95082 w 131736"/>
                <a:gd name="connsiteY11" fmla="*/ 85975 h 126297"/>
                <a:gd name="connsiteX12" fmla="*/ 99281 w 131736"/>
                <a:gd name="connsiteY12" fmla="*/ 115380 h 126297"/>
                <a:gd name="connsiteX13" fmla="*/ 87209 w 131736"/>
                <a:gd name="connsiteY13" fmla="*/ 119985 h 126297"/>
                <a:gd name="connsiteX14" fmla="*/ 82661 w 131736"/>
                <a:gd name="connsiteY14" fmla="*/ 123882 h 126297"/>
                <a:gd name="connsiteX15" fmla="*/ 85460 w 131736"/>
                <a:gd name="connsiteY15" fmla="*/ 126362 h 126297"/>
                <a:gd name="connsiteX16" fmla="*/ 108028 w 131736"/>
                <a:gd name="connsiteY16" fmla="*/ 125654 h 126297"/>
                <a:gd name="connsiteX17" fmla="*/ 118350 w 131736"/>
                <a:gd name="connsiteY17" fmla="*/ 125831 h 126297"/>
                <a:gd name="connsiteX18" fmla="*/ 128322 w 131736"/>
                <a:gd name="connsiteY18" fmla="*/ 126362 h 126297"/>
                <a:gd name="connsiteX19" fmla="*/ 131821 w 131736"/>
                <a:gd name="connsiteY19" fmla="*/ 122642 h 126297"/>
                <a:gd name="connsiteX20" fmla="*/ 126923 w 131736"/>
                <a:gd name="connsiteY20" fmla="*/ 119985 h 126297"/>
                <a:gd name="connsiteX21" fmla="*/ 115901 w 131736"/>
                <a:gd name="connsiteY21" fmla="*/ 114317 h 126297"/>
                <a:gd name="connsiteX22" fmla="*/ 100505 w 131736"/>
                <a:gd name="connsiteY22" fmla="*/ 5024 h 126297"/>
                <a:gd name="connsiteX23" fmla="*/ 96307 w 131736"/>
                <a:gd name="connsiteY23" fmla="*/ 64 h 126297"/>
                <a:gd name="connsiteX24" fmla="*/ 90358 w 131736"/>
                <a:gd name="connsiteY24" fmla="*/ 4138 h 126297"/>
                <a:gd name="connsiteX25" fmla="*/ 26152 w 131736"/>
                <a:gd name="connsiteY25" fmla="*/ 105106 h 126297"/>
                <a:gd name="connsiteX26" fmla="*/ 49245 w 131736"/>
                <a:gd name="connsiteY26" fmla="*/ 79598 h 126297"/>
                <a:gd name="connsiteX27" fmla="*/ 85985 w 131736"/>
                <a:gd name="connsiteY27" fmla="*/ 21675 h 126297"/>
                <a:gd name="connsiteX28" fmla="*/ 94207 w 131736"/>
                <a:gd name="connsiteY28" fmla="*/ 79598 h 126297"/>
                <a:gd name="connsiteX29" fmla="*/ 49245 w 131736"/>
                <a:gd name="connsiteY29" fmla="*/ 79598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736" h="126297">
                  <a:moveTo>
                    <a:pt x="26152" y="105106"/>
                  </a:moveTo>
                  <a:cubicBezTo>
                    <a:pt x="20029" y="114671"/>
                    <a:pt x="14431" y="119277"/>
                    <a:pt x="4109" y="119985"/>
                  </a:cubicBezTo>
                  <a:cubicBezTo>
                    <a:pt x="2359" y="120162"/>
                    <a:pt x="85" y="120162"/>
                    <a:pt x="85" y="123705"/>
                  </a:cubicBezTo>
                  <a:cubicBezTo>
                    <a:pt x="85" y="125654"/>
                    <a:pt x="1659" y="126362"/>
                    <a:pt x="2534" y="126362"/>
                  </a:cubicBezTo>
                  <a:cubicBezTo>
                    <a:pt x="7083" y="126362"/>
                    <a:pt x="12856" y="125654"/>
                    <a:pt x="17580" y="125654"/>
                  </a:cubicBezTo>
                  <a:cubicBezTo>
                    <a:pt x="23178" y="125654"/>
                    <a:pt x="30351" y="126362"/>
                    <a:pt x="35599" y="126362"/>
                  </a:cubicBezTo>
                  <a:cubicBezTo>
                    <a:pt x="36474" y="126362"/>
                    <a:pt x="39098" y="126362"/>
                    <a:pt x="39098" y="122465"/>
                  </a:cubicBezTo>
                  <a:cubicBezTo>
                    <a:pt x="39098" y="120162"/>
                    <a:pt x="36824" y="119985"/>
                    <a:pt x="36124" y="119985"/>
                  </a:cubicBezTo>
                  <a:cubicBezTo>
                    <a:pt x="34725" y="119808"/>
                    <a:pt x="28427" y="119454"/>
                    <a:pt x="28427" y="114671"/>
                  </a:cubicBezTo>
                  <a:cubicBezTo>
                    <a:pt x="28427" y="112545"/>
                    <a:pt x="30176" y="109534"/>
                    <a:pt x="31051" y="107940"/>
                  </a:cubicBezTo>
                  <a:lnTo>
                    <a:pt x="45047" y="85975"/>
                  </a:lnTo>
                  <a:lnTo>
                    <a:pt x="95082" y="85975"/>
                  </a:lnTo>
                  <a:lnTo>
                    <a:pt x="99281" y="115380"/>
                  </a:lnTo>
                  <a:cubicBezTo>
                    <a:pt x="98581" y="117151"/>
                    <a:pt x="97531" y="119985"/>
                    <a:pt x="87209" y="119985"/>
                  </a:cubicBezTo>
                  <a:cubicBezTo>
                    <a:pt x="85110" y="119985"/>
                    <a:pt x="82661" y="119985"/>
                    <a:pt x="82661" y="123882"/>
                  </a:cubicBezTo>
                  <a:cubicBezTo>
                    <a:pt x="82661" y="124591"/>
                    <a:pt x="83186" y="126362"/>
                    <a:pt x="85460" y="126362"/>
                  </a:cubicBezTo>
                  <a:cubicBezTo>
                    <a:pt x="90533" y="126362"/>
                    <a:pt x="102955" y="125654"/>
                    <a:pt x="108028" y="125654"/>
                  </a:cubicBezTo>
                  <a:cubicBezTo>
                    <a:pt x="111177" y="125654"/>
                    <a:pt x="115201" y="125831"/>
                    <a:pt x="118350" y="125831"/>
                  </a:cubicBezTo>
                  <a:cubicBezTo>
                    <a:pt x="121499" y="126008"/>
                    <a:pt x="125173" y="126362"/>
                    <a:pt x="128322" y="126362"/>
                  </a:cubicBezTo>
                  <a:cubicBezTo>
                    <a:pt x="130597" y="126362"/>
                    <a:pt x="131821" y="124945"/>
                    <a:pt x="131821" y="122642"/>
                  </a:cubicBezTo>
                  <a:cubicBezTo>
                    <a:pt x="131821" y="119985"/>
                    <a:pt x="129722" y="119985"/>
                    <a:pt x="126923" y="119985"/>
                  </a:cubicBezTo>
                  <a:cubicBezTo>
                    <a:pt x="116776" y="119985"/>
                    <a:pt x="116426" y="118568"/>
                    <a:pt x="115901" y="114317"/>
                  </a:cubicBezTo>
                  <a:lnTo>
                    <a:pt x="100505" y="5024"/>
                  </a:lnTo>
                  <a:cubicBezTo>
                    <a:pt x="99981" y="1304"/>
                    <a:pt x="99631" y="64"/>
                    <a:pt x="96307" y="64"/>
                  </a:cubicBezTo>
                  <a:cubicBezTo>
                    <a:pt x="92983" y="64"/>
                    <a:pt x="91933" y="1658"/>
                    <a:pt x="90358" y="4138"/>
                  </a:cubicBezTo>
                  <a:lnTo>
                    <a:pt x="26152" y="105106"/>
                  </a:lnTo>
                  <a:close/>
                  <a:moveTo>
                    <a:pt x="49245" y="79598"/>
                  </a:moveTo>
                  <a:lnTo>
                    <a:pt x="85985" y="21675"/>
                  </a:lnTo>
                  <a:lnTo>
                    <a:pt x="94207" y="79598"/>
                  </a:lnTo>
                  <a:lnTo>
                    <a:pt x="49245" y="79598"/>
                  </a:lnTo>
                  <a:close/>
                </a:path>
              </a:pathLst>
            </a:custGeom>
            <a:solidFill>
              <a:srgbClr val="000000"/>
            </a:solidFill>
            <a:ln w="25047"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192622EC-849A-D608-48A5-1A4A590C8922}"/>
                </a:ext>
              </a:extLst>
            </p:cNvPr>
            <p:cNvSpPr/>
            <p:nvPr>
              <p:custDataLst>
                <p:tags r:id="rId67"/>
              </p:custDataLst>
            </p:nvPr>
          </p:nvSpPr>
          <p:spPr>
            <a:xfrm>
              <a:off x="4851189" y="4107398"/>
              <a:ext cx="29241" cy="75662"/>
            </a:xfrm>
            <a:custGeom>
              <a:avLst/>
              <a:gdLst>
                <a:gd name="connsiteX0" fmla="*/ 29333 w 29241"/>
                <a:gd name="connsiteY0" fmla="*/ 26633 h 75662"/>
                <a:gd name="connsiteX1" fmla="*/ 13337 w 29241"/>
                <a:gd name="connsiteY1" fmla="*/ 63 h 75662"/>
                <a:gd name="connsiteX2" fmla="*/ 91 w 29241"/>
                <a:gd name="connsiteY2" fmla="*/ 13474 h 75662"/>
                <a:gd name="connsiteX3" fmla="*/ 13337 w 29241"/>
                <a:gd name="connsiteY3" fmla="*/ 26886 h 75662"/>
                <a:gd name="connsiteX4" fmla="*/ 22085 w 29241"/>
                <a:gd name="connsiteY4" fmla="*/ 23597 h 75662"/>
                <a:gd name="connsiteX5" fmla="*/ 23334 w 29241"/>
                <a:gd name="connsiteY5" fmla="*/ 22837 h 75662"/>
                <a:gd name="connsiteX6" fmla="*/ 23834 w 29241"/>
                <a:gd name="connsiteY6" fmla="*/ 26633 h 75662"/>
                <a:gd name="connsiteX7" fmla="*/ 6839 w 29241"/>
                <a:gd name="connsiteY7" fmla="*/ 68893 h 75662"/>
                <a:gd name="connsiteX8" fmla="*/ 4090 w 29241"/>
                <a:gd name="connsiteY8" fmla="*/ 72941 h 75662"/>
                <a:gd name="connsiteX9" fmla="*/ 6589 w 29241"/>
                <a:gd name="connsiteY9" fmla="*/ 75725 h 75662"/>
                <a:gd name="connsiteX10" fmla="*/ 29333 w 29241"/>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 h="75662">
                  <a:moveTo>
                    <a:pt x="29333" y="26633"/>
                  </a:moveTo>
                  <a:cubicBezTo>
                    <a:pt x="29333" y="9932"/>
                    <a:pt x="23085" y="63"/>
                    <a:pt x="13337" y="63"/>
                  </a:cubicBezTo>
                  <a:cubicBezTo>
                    <a:pt x="5090" y="63"/>
                    <a:pt x="91" y="6389"/>
                    <a:pt x="91" y="13474"/>
                  </a:cubicBezTo>
                  <a:cubicBezTo>
                    <a:pt x="91" y="20307"/>
                    <a:pt x="5090" y="26886"/>
                    <a:pt x="13337" y="26886"/>
                  </a:cubicBezTo>
                  <a:cubicBezTo>
                    <a:pt x="16337" y="26886"/>
                    <a:pt x="19586" y="25874"/>
                    <a:pt x="22085" y="23597"/>
                  </a:cubicBezTo>
                  <a:cubicBezTo>
                    <a:pt x="22835" y="23090"/>
                    <a:pt x="23085" y="22837"/>
                    <a:pt x="23334" y="22837"/>
                  </a:cubicBezTo>
                  <a:cubicBezTo>
                    <a:pt x="23584" y="22837"/>
                    <a:pt x="23834" y="23090"/>
                    <a:pt x="23834" y="26633"/>
                  </a:cubicBezTo>
                  <a:cubicBezTo>
                    <a:pt x="23834" y="45359"/>
                    <a:pt x="15087" y="60542"/>
                    <a:pt x="6839" y="68893"/>
                  </a:cubicBezTo>
                  <a:cubicBezTo>
                    <a:pt x="4090" y="71676"/>
                    <a:pt x="4090" y="72182"/>
                    <a:pt x="4090" y="72941"/>
                  </a:cubicBezTo>
                  <a:cubicBezTo>
                    <a:pt x="4090" y="74713"/>
                    <a:pt x="5340" y="75725"/>
                    <a:pt x="6589" y="75725"/>
                  </a:cubicBezTo>
                  <a:cubicBezTo>
                    <a:pt x="9339" y="75725"/>
                    <a:pt x="29333" y="56240"/>
                    <a:pt x="29333" y="26633"/>
                  </a:cubicBezTo>
                  <a:close/>
                </a:path>
              </a:pathLst>
            </a:custGeom>
            <a:solidFill>
              <a:srgbClr val="000000"/>
            </a:solidFill>
            <a:ln w="25047"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4284FAAE-6C31-D434-BF27-5BD9079F8FF6}"/>
                </a:ext>
              </a:extLst>
            </p:cNvPr>
            <p:cNvSpPr/>
            <p:nvPr>
              <p:custDataLst>
                <p:tags r:id="rId68"/>
              </p:custDataLst>
            </p:nvPr>
          </p:nvSpPr>
          <p:spPr>
            <a:xfrm>
              <a:off x="4951520" y="3962146"/>
              <a:ext cx="195442" cy="172074"/>
            </a:xfrm>
            <a:custGeom>
              <a:avLst/>
              <a:gdLst>
                <a:gd name="connsiteX0" fmla="*/ 184542 w 195442"/>
                <a:gd name="connsiteY0" fmla="*/ 111911 h 172074"/>
                <a:gd name="connsiteX1" fmla="*/ 186041 w 195442"/>
                <a:gd name="connsiteY1" fmla="*/ 107356 h 172074"/>
                <a:gd name="connsiteX2" fmla="*/ 180043 w 195442"/>
                <a:gd name="connsiteY2" fmla="*/ 102801 h 172074"/>
                <a:gd name="connsiteX3" fmla="*/ 172795 w 195442"/>
                <a:gd name="connsiteY3" fmla="*/ 110140 h 172074"/>
                <a:gd name="connsiteX4" fmla="*/ 102566 w 195442"/>
                <a:gd name="connsiteY4" fmla="*/ 160244 h 172074"/>
                <a:gd name="connsiteX5" fmla="*/ 70075 w 195442"/>
                <a:gd name="connsiteY5" fmla="*/ 160244 h 172074"/>
                <a:gd name="connsiteX6" fmla="*/ 64077 w 195442"/>
                <a:gd name="connsiteY6" fmla="*/ 159991 h 172074"/>
                <a:gd name="connsiteX7" fmla="*/ 81572 w 195442"/>
                <a:gd name="connsiteY7" fmla="*/ 88884 h 172074"/>
                <a:gd name="connsiteX8" fmla="*/ 98817 w 195442"/>
                <a:gd name="connsiteY8" fmla="*/ 88884 h 172074"/>
                <a:gd name="connsiteX9" fmla="*/ 118561 w 195442"/>
                <a:gd name="connsiteY9" fmla="*/ 99765 h 172074"/>
                <a:gd name="connsiteX10" fmla="*/ 116562 w 195442"/>
                <a:gd name="connsiteY10" fmla="*/ 111405 h 172074"/>
                <a:gd name="connsiteX11" fmla="*/ 116312 w 195442"/>
                <a:gd name="connsiteY11" fmla="*/ 113936 h 172074"/>
                <a:gd name="connsiteX12" fmla="*/ 122060 w 195442"/>
                <a:gd name="connsiteY12" fmla="*/ 118491 h 172074"/>
                <a:gd name="connsiteX13" fmla="*/ 128308 w 195442"/>
                <a:gd name="connsiteY13" fmla="*/ 112417 h 172074"/>
                <a:gd name="connsiteX14" fmla="*/ 142304 w 195442"/>
                <a:gd name="connsiteY14" fmla="*/ 55987 h 172074"/>
                <a:gd name="connsiteX15" fmla="*/ 143304 w 195442"/>
                <a:gd name="connsiteY15" fmla="*/ 51938 h 172074"/>
                <a:gd name="connsiteX16" fmla="*/ 137306 w 195442"/>
                <a:gd name="connsiteY16" fmla="*/ 47383 h 172074"/>
                <a:gd name="connsiteX17" fmla="*/ 130807 w 195442"/>
                <a:gd name="connsiteY17" fmla="*/ 53963 h 172074"/>
                <a:gd name="connsiteX18" fmla="*/ 99567 w 195442"/>
                <a:gd name="connsiteY18" fmla="*/ 76990 h 172074"/>
                <a:gd name="connsiteX19" fmla="*/ 84571 w 195442"/>
                <a:gd name="connsiteY19" fmla="*/ 76990 h 172074"/>
                <a:gd name="connsiteX20" fmla="*/ 100316 w 195442"/>
                <a:gd name="connsiteY20" fmla="*/ 12462 h 172074"/>
                <a:gd name="connsiteX21" fmla="*/ 108814 w 195442"/>
                <a:gd name="connsiteY21" fmla="*/ 11956 h 172074"/>
                <a:gd name="connsiteX22" fmla="*/ 141554 w 195442"/>
                <a:gd name="connsiteY22" fmla="*/ 11956 h 172074"/>
                <a:gd name="connsiteX23" fmla="*/ 179793 w 195442"/>
                <a:gd name="connsiteY23" fmla="*/ 42069 h 172074"/>
                <a:gd name="connsiteX24" fmla="*/ 178793 w 195442"/>
                <a:gd name="connsiteY24" fmla="*/ 56240 h 172074"/>
                <a:gd name="connsiteX25" fmla="*/ 184792 w 195442"/>
                <a:gd name="connsiteY25" fmla="*/ 61048 h 172074"/>
                <a:gd name="connsiteX26" fmla="*/ 190790 w 195442"/>
                <a:gd name="connsiteY26" fmla="*/ 53963 h 172074"/>
                <a:gd name="connsiteX27" fmla="*/ 195289 w 195442"/>
                <a:gd name="connsiteY27" fmla="*/ 8666 h 172074"/>
                <a:gd name="connsiteX28" fmla="*/ 195539 w 195442"/>
                <a:gd name="connsiteY28" fmla="*/ 4618 h 172074"/>
                <a:gd name="connsiteX29" fmla="*/ 187291 w 195442"/>
                <a:gd name="connsiteY29" fmla="*/ 63 h 172074"/>
                <a:gd name="connsiteX30" fmla="*/ 48831 w 195442"/>
                <a:gd name="connsiteY30" fmla="*/ 63 h 172074"/>
                <a:gd name="connsiteX31" fmla="*/ 42083 w 195442"/>
                <a:gd name="connsiteY31" fmla="*/ 1328 h 172074"/>
                <a:gd name="connsiteX32" fmla="*/ 39834 w 195442"/>
                <a:gd name="connsiteY32" fmla="*/ 7401 h 172074"/>
                <a:gd name="connsiteX33" fmla="*/ 50081 w 195442"/>
                <a:gd name="connsiteY33" fmla="*/ 11956 h 172074"/>
                <a:gd name="connsiteX34" fmla="*/ 65327 w 195442"/>
                <a:gd name="connsiteY34" fmla="*/ 12462 h 172074"/>
                <a:gd name="connsiteX35" fmla="*/ 30087 w 195442"/>
                <a:gd name="connsiteY35" fmla="*/ 155183 h 172074"/>
                <a:gd name="connsiteX36" fmla="*/ 24339 w 195442"/>
                <a:gd name="connsiteY36" fmla="*/ 159991 h 172074"/>
                <a:gd name="connsiteX37" fmla="*/ 11092 w 195442"/>
                <a:gd name="connsiteY37" fmla="*/ 160244 h 172074"/>
                <a:gd name="connsiteX38" fmla="*/ 3095 w 195442"/>
                <a:gd name="connsiteY38" fmla="*/ 160750 h 172074"/>
                <a:gd name="connsiteX39" fmla="*/ 96 w 195442"/>
                <a:gd name="connsiteY39" fmla="*/ 167583 h 172074"/>
                <a:gd name="connsiteX40" fmla="*/ 8593 w 195442"/>
                <a:gd name="connsiteY40" fmla="*/ 172137 h 172074"/>
                <a:gd name="connsiteX41" fmla="*/ 151302 w 195442"/>
                <a:gd name="connsiteY41" fmla="*/ 172137 h 172074"/>
                <a:gd name="connsiteX42" fmla="*/ 160549 w 195442"/>
                <a:gd name="connsiteY42" fmla="*/ 166823 h 172074"/>
                <a:gd name="connsiteX43" fmla="*/ 184542 w 195442"/>
                <a:gd name="connsiteY43" fmla="*/ 111911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442" h="172074">
                  <a:moveTo>
                    <a:pt x="184542" y="111911"/>
                  </a:moveTo>
                  <a:cubicBezTo>
                    <a:pt x="186041" y="108622"/>
                    <a:pt x="186041" y="107609"/>
                    <a:pt x="186041" y="107356"/>
                  </a:cubicBezTo>
                  <a:cubicBezTo>
                    <a:pt x="186041" y="102801"/>
                    <a:pt x="181293" y="102801"/>
                    <a:pt x="180043" y="102801"/>
                  </a:cubicBezTo>
                  <a:cubicBezTo>
                    <a:pt x="176044" y="102801"/>
                    <a:pt x="175794" y="103308"/>
                    <a:pt x="172795" y="110140"/>
                  </a:cubicBezTo>
                  <a:cubicBezTo>
                    <a:pt x="157800" y="143543"/>
                    <a:pt x="144803" y="160244"/>
                    <a:pt x="102566" y="160244"/>
                  </a:cubicBezTo>
                  <a:lnTo>
                    <a:pt x="70075" y="160244"/>
                  </a:lnTo>
                  <a:cubicBezTo>
                    <a:pt x="66326" y="160244"/>
                    <a:pt x="65826" y="160244"/>
                    <a:pt x="64077" y="159991"/>
                  </a:cubicBezTo>
                  <a:lnTo>
                    <a:pt x="81572" y="88884"/>
                  </a:lnTo>
                  <a:lnTo>
                    <a:pt x="98817" y="88884"/>
                  </a:lnTo>
                  <a:cubicBezTo>
                    <a:pt x="113563" y="88884"/>
                    <a:pt x="118561" y="91161"/>
                    <a:pt x="118561" y="99765"/>
                  </a:cubicBezTo>
                  <a:cubicBezTo>
                    <a:pt x="118561" y="103814"/>
                    <a:pt x="116812" y="110646"/>
                    <a:pt x="116562" y="111405"/>
                  </a:cubicBezTo>
                  <a:lnTo>
                    <a:pt x="116312" y="113936"/>
                  </a:lnTo>
                  <a:cubicBezTo>
                    <a:pt x="116312" y="117731"/>
                    <a:pt x="119561" y="118491"/>
                    <a:pt x="122060" y="118491"/>
                  </a:cubicBezTo>
                  <a:cubicBezTo>
                    <a:pt x="126809" y="118491"/>
                    <a:pt x="127059" y="116972"/>
                    <a:pt x="128308" y="112417"/>
                  </a:cubicBezTo>
                  <a:lnTo>
                    <a:pt x="142304" y="55987"/>
                  </a:lnTo>
                  <a:cubicBezTo>
                    <a:pt x="143304" y="52697"/>
                    <a:pt x="143304" y="52191"/>
                    <a:pt x="143304" y="51938"/>
                  </a:cubicBezTo>
                  <a:cubicBezTo>
                    <a:pt x="143304" y="47383"/>
                    <a:pt x="138305" y="47383"/>
                    <a:pt x="137306" y="47383"/>
                  </a:cubicBezTo>
                  <a:cubicBezTo>
                    <a:pt x="132557" y="47383"/>
                    <a:pt x="132057" y="49155"/>
                    <a:pt x="130807" y="53963"/>
                  </a:cubicBezTo>
                  <a:cubicBezTo>
                    <a:pt x="125809" y="72941"/>
                    <a:pt x="118311" y="76990"/>
                    <a:pt x="99567" y="76990"/>
                  </a:cubicBezTo>
                  <a:lnTo>
                    <a:pt x="84571" y="76990"/>
                  </a:lnTo>
                  <a:lnTo>
                    <a:pt x="100316" y="12462"/>
                  </a:lnTo>
                  <a:cubicBezTo>
                    <a:pt x="103565" y="11956"/>
                    <a:pt x="106315" y="11956"/>
                    <a:pt x="108814" y="11956"/>
                  </a:cubicBezTo>
                  <a:lnTo>
                    <a:pt x="141554" y="11956"/>
                  </a:lnTo>
                  <a:cubicBezTo>
                    <a:pt x="168796" y="11956"/>
                    <a:pt x="179793" y="18029"/>
                    <a:pt x="179793" y="42069"/>
                  </a:cubicBezTo>
                  <a:cubicBezTo>
                    <a:pt x="179793" y="46624"/>
                    <a:pt x="178793" y="52191"/>
                    <a:pt x="178793" y="56240"/>
                  </a:cubicBezTo>
                  <a:cubicBezTo>
                    <a:pt x="178793" y="61048"/>
                    <a:pt x="183542" y="61048"/>
                    <a:pt x="184792" y="61048"/>
                  </a:cubicBezTo>
                  <a:cubicBezTo>
                    <a:pt x="190040" y="61048"/>
                    <a:pt x="190290" y="58518"/>
                    <a:pt x="190790" y="53963"/>
                  </a:cubicBezTo>
                  <a:lnTo>
                    <a:pt x="195289" y="8666"/>
                  </a:lnTo>
                  <a:lnTo>
                    <a:pt x="195539" y="4618"/>
                  </a:lnTo>
                  <a:cubicBezTo>
                    <a:pt x="195539" y="63"/>
                    <a:pt x="191290" y="63"/>
                    <a:pt x="187291" y="63"/>
                  </a:cubicBezTo>
                  <a:lnTo>
                    <a:pt x="48831" y="63"/>
                  </a:lnTo>
                  <a:cubicBezTo>
                    <a:pt x="43583" y="63"/>
                    <a:pt x="43333" y="316"/>
                    <a:pt x="42083" y="1328"/>
                  </a:cubicBezTo>
                  <a:cubicBezTo>
                    <a:pt x="40334" y="2593"/>
                    <a:pt x="39834" y="7148"/>
                    <a:pt x="39834" y="7401"/>
                  </a:cubicBezTo>
                  <a:cubicBezTo>
                    <a:pt x="39834" y="11956"/>
                    <a:pt x="43333" y="11956"/>
                    <a:pt x="50081" y="11956"/>
                  </a:cubicBezTo>
                  <a:cubicBezTo>
                    <a:pt x="55330" y="11956"/>
                    <a:pt x="60078" y="12209"/>
                    <a:pt x="65327" y="12462"/>
                  </a:cubicBezTo>
                  <a:lnTo>
                    <a:pt x="30087" y="155183"/>
                  </a:lnTo>
                  <a:cubicBezTo>
                    <a:pt x="29087" y="159232"/>
                    <a:pt x="28837" y="159485"/>
                    <a:pt x="24339" y="159991"/>
                  </a:cubicBezTo>
                  <a:cubicBezTo>
                    <a:pt x="20090" y="160244"/>
                    <a:pt x="15091" y="160244"/>
                    <a:pt x="11092" y="160244"/>
                  </a:cubicBezTo>
                  <a:cubicBezTo>
                    <a:pt x="4594" y="160244"/>
                    <a:pt x="4095" y="160244"/>
                    <a:pt x="3095" y="160750"/>
                  </a:cubicBezTo>
                  <a:cubicBezTo>
                    <a:pt x="96" y="162522"/>
                    <a:pt x="96" y="166570"/>
                    <a:pt x="96" y="167583"/>
                  </a:cubicBezTo>
                  <a:cubicBezTo>
                    <a:pt x="96" y="172137"/>
                    <a:pt x="4344" y="172137"/>
                    <a:pt x="8593" y="172137"/>
                  </a:cubicBezTo>
                  <a:lnTo>
                    <a:pt x="151302" y="172137"/>
                  </a:lnTo>
                  <a:cubicBezTo>
                    <a:pt x="157300" y="172137"/>
                    <a:pt x="158299" y="172137"/>
                    <a:pt x="160549" y="166823"/>
                  </a:cubicBezTo>
                  <a:lnTo>
                    <a:pt x="184542" y="111911"/>
                  </a:lnTo>
                  <a:close/>
                </a:path>
              </a:pathLst>
            </a:custGeom>
            <a:solidFill>
              <a:srgbClr val="000000"/>
            </a:solidFill>
            <a:ln w="25047"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8ACFB427-3A22-810C-CEBC-8AA9C32205B3}"/>
                </a:ext>
              </a:extLst>
            </p:cNvPr>
            <p:cNvSpPr/>
            <p:nvPr>
              <p:custDataLst>
                <p:tags r:id="rId69"/>
              </p:custDataLst>
            </p:nvPr>
          </p:nvSpPr>
          <p:spPr>
            <a:xfrm>
              <a:off x="5155826" y="4051195"/>
              <a:ext cx="133835" cy="120983"/>
            </a:xfrm>
            <a:custGeom>
              <a:avLst/>
              <a:gdLst>
                <a:gd name="connsiteX0" fmla="*/ 20748 w 133835"/>
                <a:gd name="connsiteY0" fmla="*/ 107231 h 120983"/>
                <a:gd name="connsiteX1" fmla="*/ 5352 w 133835"/>
                <a:gd name="connsiteY1" fmla="*/ 114671 h 120983"/>
                <a:gd name="connsiteX2" fmla="*/ 104 w 133835"/>
                <a:gd name="connsiteY2" fmla="*/ 118391 h 120983"/>
                <a:gd name="connsiteX3" fmla="*/ 5352 w 133835"/>
                <a:gd name="connsiteY3" fmla="*/ 121048 h 120983"/>
                <a:gd name="connsiteX4" fmla="*/ 73057 w 133835"/>
                <a:gd name="connsiteY4" fmla="*/ 121048 h 120983"/>
                <a:gd name="connsiteX5" fmla="*/ 125017 w 133835"/>
                <a:gd name="connsiteY5" fmla="*/ 83141 h 120983"/>
                <a:gd name="connsiteX6" fmla="*/ 95101 w 133835"/>
                <a:gd name="connsiteY6" fmla="*/ 57810 h 120983"/>
                <a:gd name="connsiteX7" fmla="*/ 133940 w 133835"/>
                <a:gd name="connsiteY7" fmla="*/ 25218 h 120983"/>
                <a:gd name="connsiteX8" fmla="*/ 97725 w 133835"/>
                <a:gd name="connsiteY8" fmla="*/ 64 h 120983"/>
                <a:gd name="connsiteX9" fmla="*/ 34044 w 133835"/>
                <a:gd name="connsiteY9" fmla="*/ 64 h 120983"/>
                <a:gd name="connsiteX10" fmla="*/ 28445 w 133835"/>
                <a:gd name="connsiteY10" fmla="*/ 3961 h 120983"/>
                <a:gd name="connsiteX11" fmla="*/ 34044 w 133835"/>
                <a:gd name="connsiteY11" fmla="*/ 6441 h 120983"/>
                <a:gd name="connsiteX12" fmla="*/ 40692 w 133835"/>
                <a:gd name="connsiteY12" fmla="*/ 6795 h 120983"/>
                <a:gd name="connsiteX13" fmla="*/ 44716 w 133835"/>
                <a:gd name="connsiteY13" fmla="*/ 9275 h 120983"/>
                <a:gd name="connsiteX14" fmla="*/ 44016 w 133835"/>
                <a:gd name="connsiteY14" fmla="*/ 13172 h 120983"/>
                <a:gd name="connsiteX15" fmla="*/ 20748 w 133835"/>
                <a:gd name="connsiteY15" fmla="*/ 107231 h 120983"/>
                <a:gd name="connsiteX16" fmla="*/ 48740 w 133835"/>
                <a:gd name="connsiteY16" fmla="*/ 55685 h 120983"/>
                <a:gd name="connsiteX17" fmla="*/ 59411 w 133835"/>
                <a:gd name="connsiteY17" fmla="*/ 12464 h 120983"/>
                <a:gd name="connsiteX18" fmla="*/ 68334 w 133835"/>
                <a:gd name="connsiteY18" fmla="*/ 6441 h 120983"/>
                <a:gd name="connsiteX19" fmla="*/ 94926 w 133835"/>
                <a:gd name="connsiteY19" fmla="*/ 6441 h 120983"/>
                <a:gd name="connsiteX20" fmla="*/ 116795 w 133835"/>
                <a:gd name="connsiteY20" fmla="*/ 25040 h 120983"/>
                <a:gd name="connsiteX21" fmla="*/ 77431 w 133835"/>
                <a:gd name="connsiteY21" fmla="*/ 55685 h 120983"/>
                <a:gd name="connsiteX22" fmla="*/ 48740 w 133835"/>
                <a:gd name="connsiteY22" fmla="*/ 55685 h 120983"/>
                <a:gd name="connsiteX23" fmla="*/ 40342 w 133835"/>
                <a:gd name="connsiteY23" fmla="*/ 114671 h 120983"/>
                <a:gd name="connsiteX24" fmla="*/ 34744 w 133835"/>
                <a:gd name="connsiteY24" fmla="*/ 112900 h 120983"/>
                <a:gd name="connsiteX25" fmla="*/ 35443 w 133835"/>
                <a:gd name="connsiteY25" fmla="*/ 109180 h 120983"/>
                <a:gd name="connsiteX26" fmla="*/ 47515 w 133835"/>
                <a:gd name="connsiteY26" fmla="*/ 60645 h 120983"/>
                <a:gd name="connsiteX27" fmla="*/ 84604 w 133835"/>
                <a:gd name="connsiteY27" fmla="*/ 60645 h 120983"/>
                <a:gd name="connsiteX28" fmla="*/ 107347 w 133835"/>
                <a:gd name="connsiteY28" fmla="*/ 81901 h 120983"/>
                <a:gd name="connsiteX29" fmla="*/ 68509 w 133835"/>
                <a:gd name="connsiteY29" fmla="*/ 114671 h 120983"/>
                <a:gd name="connsiteX30" fmla="*/ 40342 w 133835"/>
                <a:gd name="connsiteY30" fmla="*/ 114671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835" h="120983">
                  <a:moveTo>
                    <a:pt x="20748" y="107231"/>
                  </a:moveTo>
                  <a:cubicBezTo>
                    <a:pt x="19173" y="113254"/>
                    <a:pt x="18823" y="114671"/>
                    <a:pt x="5352" y="114671"/>
                  </a:cubicBezTo>
                  <a:cubicBezTo>
                    <a:pt x="2378" y="114671"/>
                    <a:pt x="104" y="114671"/>
                    <a:pt x="104" y="118391"/>
                  </a:cubicBezTo>
                  <a:cubicBezTo>
                    <a:pt x="104" y="121048"/>
                    <a:pt x="2203" y="121048"/>
                    <a:pt x="5352" y="121048"/>
                  </a:cubicBezTo>
                  <a:lnTo>
                    <a:pt x="73057" y="121048"/>
                  </a:lnTo>
                  <a:cubicBezTo>
                    <a:pt x="102449" y="121048"/>
                    <a:pt x="125017" y="100677"/>
                    <a:pt x="125017" y="83141"/>
                  </a:cubicBezTo>
                  <a:cubicBezTo>
                    <a:pt x="125017" y="70564"/>
                    <a:pt x="113646" y="59759"/>
                    <a:pt x="95101" y="57810"/>
                  </a:cubicBezTo>
                  <a:cubicBezTo>
                    <a:pt x="116270" y="53914"/>
                    <a:pt x="133940" y="40451"/>
                    <a:pt x="133940" y="25218"/>
                  </a:cubicBezTo>
                  <a:cubicBezTo>
                    <a:pt x="133940" y="11755"/>
                    <a:pt x="120469" y="64"/>
                    <a:pt x="97725" y="64"/>
                  </a:cubicBezTo>
                  <a:lnTo>
                    <a:pt x="34044" y="64"/>
                  </a:lnTo>
                  <a:cubicBezTo>
                    <a:pt x="30720" y="64"/>
                    <a:pt x="28445" y="64"/>
                    <a:pt x="28445" y="3961"/>
                  </a:cubicBezTo>
                  <a:cubicBezTo>
                    <a:pt x="28445" y="6441"/>
                    <a:pt x="30545" y="6441"/>
                    <a:pt x="34044" y="6441"/>
                  </a:cubicBezTo>
                  <a:cubicBezTo>
                    <a:pt x="34219" y="6441"/>
                    <a:pt x="37543" y="6441"/>
                    <a:pt x="40692" y="6795"/>
                  </a:cubicBezTo>
                  <a:cubicBezTo>
                    <a:pt x="44366" y="7150"/>
                    <a:pt x="44716" y="7504"/>
                    <a:pt x="44716" y="9275"/>
                  </a:cubicBezTo>
                  <a:cubicBezTo>
                    <a:pt x="44716" y="9630"/>
                    <a:pt x="44716" y="10515"/>
                    <a:pt x="44016" y="13172"/>
                  </a:cubicBezTo>
                  <a:lnTo>
                    <a:pt x="20748" y="107231"/>
                  </a:lnTo>
                  <a:close/>
                  <a:moveTo>
                    <a:pt x="48740" y="55685"/>
                  </a:moveTo>
                  <a:lnTo>
                    <a:pt x="59411" y="12464"/>
                  </a:lnTo>
                  <a:cubicBezTo>
                    <a:pt x="60811" y="6973"/>
                    <a:pt x="60986" y="6441"/>
                    <a:pt x="68334" y="6441"/>
                  </a:cubicBezTo>
                  <a:lnTo>
                    <a:pt x="94926" y="6441"/>
                  </a:lnTo>
                  <a:cubicBezTo>
                    <a:pt x="112771" y="6441"/>
                    <a:pt x="116795" y="18309"/>
                    <a:pt x="116795" y="25040"/>
                  </a:cubicBezTo>
                  <a:cubicBezTo>
                    <a:pt x="116795" y="39388"/>
                    <a:pt x="100874" y="55685"/>
                    <a:pt x="77431" y="55685"/>
                  </a:cubicBezTo>
                  <a:lnTo>
                    <a:pt x="48740" y="55685"/>
                  </a:lnTo>
                  <a:close/>
                  <a:moveTo>
                    <a:pt x="40342" y="114671"/>
                  </a:moveTo>
                  <a:cubicBezTo>
                    <a:pt x="34919" y="114671"/>
                    <a:pt x="34744" y="114494"/>
                    <a:pt x="34744" y="112900"/>
                  </a:cubicBezTo>
                  <a:cubicBezTo>
                    <a:pt x="34744" y="112723"/>
                    <a:pt x="34744" y="111837"/>
                    <a:pt x="35443" y="109180"/>
                  </a:cubicBezTo>
                  <a:lnTo>
                    <a:pt x="47515" y="60645"/>
                  </a:lnTo>
                  <a:lnTo>
                    <a:pt x="84604" y="60645"/>
                  </a:lnTo>
                  <a:cubicBezTo>
                    <a:pt x="101049" y="60645"/>
                    <a:pt x="107347" y="71627"/>
                    <a:pt x="107347" y="81901"/>
                  </a:cubicBezTo>
                  <a:cubicBezTo>
                    <a:pt x="107347" y="99437"/>
                    <a:pt x="89678" y="114671"/>
                    <a:pt x="68509" y="114671"/>
                  </a:cubicBezTo>
                  <a:lnTo>
                    <a:pt x="40342" y="114671"/>
                  </a:lnTo>
                  <a:close/>
                </a:path>
              </a:pathLst>
            </a:custGeom>
            <a:solidFill>
              <a:srgbClr val="000000"/>
            </a:solidFill>
            <a:ln w="25047"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4C641CF0-B96A-FD9D-EC59-0A8EA65384B3}"/>
                </a:ext>
              </a:extLst>
            </p:cNvPr>
            <p:cNvSpPr/>
            <p:nvPr>
              <p:custDataLst>
                <p:tags r:id="rId70"/>
              </p:custDataLst>
            </p:nvPr>
          </p:nvSpPr>
          <p:spPr>
            <a:xfrm>
              <a:off x="5336748" y="4107398"/>
              <a:ext cx="29241" cy="75662"/>
            </a:xfrm>
            <a:custGeom>
              <a:avLst/>
              <a:gdLst>
                <a:gd name="connsiteX0" fmla="*/ 29352 w 29241"/>
                <a:gd name="connsiteY0" fmla="*/ 26633 h 75662"/>
                <a:gd name="connsiteX1" fmla="*/ 13357 w 29241"/>
                <a:gd name="connsiteY1" fmla="*/ 63 h 75662"/>
                <a:gd name="connsiteX2" fmla="*/ 111 w 29241"/>
                <a:gd name="connsiteY2" fmla="*/ 13474 h 75662"/>
                <a:gd name="connsiteX3" fmla="*/ 13357 w 29241"/>
                <a:gd name="connsiteY3" fmla="*/ 26886 h 75662"/>
                <a:gd name="connsiteX4" fmla="*/ 22104 w 29241"/>
                <a:gd name="connsiteY4" fmla="*/ 23597 h 75662"/>
                <a:gd name="connsiteX5" fmla="*/ 23354 w 29241"/>
                <a:gd name="connsiteY5" fmla="*/ 22837 h 75662"/>
                <a:gd name="connsiteX6" fmla="*/ 23854 w 29241"/>
                <a:gd name="connsiteY6" fmla="*/ 26633 h 75662"/>
                <a:gd name="connsiteX7" fmla="*/ 6859 w 29241"/>
                <a:gd name="connsiteY7" fmla="*/ 68893 h 75662"/>
                <a:gd name="connsiteX8" fmla="*/ 4109 w 29241"/>
                <a:gd name="connsiteY8" fmla="*/ 72941 h 75662"/>
                <a:gd name="connsiteX9" fmla="*/ 6609 w 29241"/>
                <a:gd name="connsiteY9" fmla="*/ 75725 h 75662"/>
                <a:gd name="connsiteX10" fmla="*/ 29352 w 29241"/>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 h="75662">
                  <a:moveTo>
                    <a:pt x="29352" y="26633"/>
                  </a:moveTo>
                  <a:cubicBezTo>
                    <a:pt x="29352" y="9932"/>
                    <a:pt x="23104" y="63"/>
                    <a:pt x="13357" y="63"/>
                  </a:cubicBezTo>
                  <a:cubicBezTo>
                    <a:pt x="5109" y="63"/>
                    <a:pt x="111" y="6389"/>
                    <a:pt x="111" y="13474"/>
                  </a:cubicBezTo>
                  <a:cubicBezTo>
                    <a:pt x="111" y="20307"/>
                    <a:pt x="5109" y="26886"/>
                    <a:pt x="13357" y="26886"/>
                  </a:cubicBezTo>
                  <a:cubicBezTo>
                    <a:pt x="16356" y="26886"/>
                    <a:pt x="19605" y="25874"/>
                    <a:pt x="22104" y="23597"/>
                  </a:cubicBezTo>
                  <a:cubicBezTo>
                    <a:pt x="22854" y="23090"/>
                    <a:pt x="23104" y="22837"/>
                    <a:pt x="23354" y="22837"/>
                  </a:cubicBezTo>
                  <a:cubicBezTo>
                    <a:pt x="23604" y="22837"/>
                    <a:pt x="23854" y="23090"/>
                    <a:pt x="23854" y="26633"/>
                  </a:cubicBezTo>
                  <a:cubicBezTo>
                    <a:pt x="23854" y="45359"/>
                    <a:pt x="15106" y="60542"/>
                    <a:pt x="6859" y="68893"/>
                  </a:cubicBezTo>
                  <a:cubicBezTo>
                    <a:pt x="4109" y="71676"/>
                    <a:pt x="4109" y="72182"/>
                    <a:pt x="4109" y="72941"/>
                  </a:cubicBezTo>
                  <a:cubicBezTo>
                    <a:pt x="4109" y="74713"/>
                    <a:pt x="5359" y="75725"/>
                    <a:pt x="6609" y="75725"/>
                  </a:cubicBezTo>
                  <a:cubicBezTo>
                    <a:pt x="9358" y="75725"/>
                    <a:pt x="29352" y="56240"/>
                    <a:pt x="29352" y="26633"/>
                  </a:cubicBezTo>
                  <a:close/>
                </a:path>
              </a:pathLst>
            </a:custGeom>
            <a:solidFill>
              <a:srgbClr val="000000"/>
            </a:solidFill>
            <a:ln w="25047"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56036FC4-099D-3CB1-FBDF-4EE4B51F6F87}"/>
                </a:ext>
              </a:extLst>
            </p:cNvPr>
            <p:cNvSpPr/>
            <p:nvPr>
              <p:custDataLst>
                <p:tags r:id="rId71"/>
              </p:custDataLst>
            </p:nvPr>
          </p:nvSpPr>
          <p:spPr>
            <a:xfrm>
              <a:off x="5437079" y="3962146"/>
              <a:ext cx="195442" cy="172074"/>
            </a:xfrm>
            <a:custGeom>
              <a:avLst/>
              <a:gdLst>
                <a:gd name="connsiteX0" fmla="*/ 184561 w 195442"/>
                <a:gd name="connsiteY0" fmla="*/ 111911 h 172074"/>
                <a:gd name="connsiteX1" fmla="*/ 186061 w 195442"/>
                <a:gd name="connsiteY1" fmla="*/ 107356 h 172074"/>
                <a:gd name="connsiteX2" fmla="*/ 180062 w 195442"/>
                <a:gd name="connsiteY2" fmla="*/ 102801 h 172074"/>
                <a:gd name="connsiteX3" fmla="*/ 172815 w 195442"/>
                <a:gd name="connsiteY3" fmla="*/ 110140 h 172074"/>
                <a:gd name="connsiteX4" fmla="*/ 102585 w 195442"/>
                <a:gd name="connsiteY4" fmla="*/ 160244 h 172074"/>
                <a:gd name="connsiteX5" fmla="*/ 70095 w 195442"/>
                <a:gd name="connsiteY5" fmla="*/ 160244 h 172074"/>
                <a:gd name="connsiteX6" fmla="*/ 64096 w 195442"/>
                <a:gd name="connsiteY6" fmla="*/ 159991 h 172074"/>
                <a:gd name="connsiteX7" fmla="*/ 81591 w 195442"/>
                <a:gd name="connsiteY7" fmla="*/ 88884 h 172074"/>
                <a:gd name="connsiteX8" fmla="*/ 98836 w 195442"/>
                <a:gd name="connsiteY8" fmla="*/ 88884 h 172074"/>
                <a:gd name="connsiteX9" fmla="*/ 118580 w 195442"/>
                <a:gd name="connsiteY9" fmla="*/ 99765 h 172074"/>
                <a:gd name="connsiteX10" fmla="*/ 116581 w 195442"/>
                <a:gd name="connsiteY10" fmla="*/ 111405 h 172074"/>
                <a:gd name="connsiteX11" fmla="*/ 116331 w 195442"/>
                <a:gd name="connsiteY11" fmla="*/ 113936 h 172074"/>
                <a:gd name="connsiteX12" fmla="*/ 122079 w 195442"/>
                <a:gd name="connsiteY12" fmla="*/ 118491 h 172074"/>
                <a:gd name="connsiteX13" fmla="*/ 128328 w 195442"/>
                <a:gd name="connsiteY13" fmla="*/ 112417 h 172074"/>
                <a:gd name="connsiteX14" fmla="*/ 142324 w 195442"/>
                <a:gd name="connsiteY14" fmla="*/ 55987 h 172074"/>
                <a:gd name="connsiteX15" fmla="*/ 143323 w 195442"/>
                <a:gd name="connsiteY15" fmla="*/ 51938 h 172074"/>
                <a:gd name="connsiteX16" fmla="*/ 137325 w 195442"/>
                <a:gd name="connsiteY16" fmla="*/ 47383 h 172074"/>
                <a:gd name="connsiteX17" fmla="*/ 130827 w 195442"/>
                <a:gd name="connsiteY17" fmla="*/ 53963 h 172074"/>
                <a:gd name="connsiteX18" fmla="*/ 99586 w 195442"/>
                <a:gd name="connsiteY18" fmla="*/ 76990 h 172074"/>
                <a:gd name="connsiteX19" fmla="*/ 84590 w 195442"/>
                <a:gd name="connsiteY19" fmla="*/ 76990 h 172074"/>
                <a:gd name="connsiteX20" fmla="*/ 100336 w 195442"/>
                <a:gd name="connsiteY20" fmla="*/ 12462 h 172074"/>
                <a:gd name="connsiteX21" fmla="*/ 108833 w 195442"/>
                <a:gd name="connsiteY21" fmla="*/ 11956 h 172074"/>
                <a:gd name="connsiteX22" fmla="*/ 141574 w 195442"/>
                <a:gd name="connsiteY22" fmla="*/ 11956 h 172074"/>
                <a:gd name="connsiteX23" fmla="*/ 179813 w 195442"/>
                <a:gd name="connsiteY23" fmla="*/ 42069 h 172074"/>
                <a:gd name="connsiteX24" fmla="*/ 178813 w 195442"/>
                <a:gd name="connsiteY24" fmla="*/ 56240 h 172074"/>
                <a:gd name="connsiteX25" fmla="*/ 184811 w 195442"/>
                <a:gd name="connsiteY25" fmla="*/ 61048 h 172074"/>
                <a:gd name="connsiteX26" fmla="*/ 190809 w 195442"/>
                <a:gd name="connsiteY26" fmla="*/ 53963 h 172074"/>
                <a:gd name="connsiteX27" fmla="*/ 195308 w 195442"/>
                <a:gd name="connsiteY27" fmla="*/ 8666 h 172074"/>
                <a:gd name="connsiteX28" fmla="*/ 195558 w 195442"/>
                <a:gd name="connsiteY28" fmla="*/ 4618 h 172074"/>
                <a:gd name="connsiteX29" fmla="*/ 187310 w 195442"/>
                <a:gd name="connsiteY29" fmla="*/ 63 h 172074"/>
                <a:gd name="connsiteX30" fmla="*/ 48851 w 195442"/>
                <a:gd name="connsiteY30" fmla="*/ 63 h 172074"/>
                <a:gd name="connsiteX31" fmla="*/ 42103 w 195442"/>
                <a:gd name="connsiteY31" fmla="*/ 1328 h 172074"/>
                <a:gd name="connsiteX32" fmla="*/ 39853 w 195442"/>
                <a:gd name="connsiteY32" fmla="*/ 7401 h 172074"/>
                <a:gd name="connsiteX33" fmla="*/ 50100 w 195442"/>
                <a:gd name="connsiteY33" fmla="*/ 11956 h 172074"/>
                <a:gd name="connsiteX34" fmla="*/ 65346 w 195442"/>
                <a:gd name="connsiteY34" fmla="*/ 12462 h 172074"/>
                <a:gd name="connsiteX35" fmla="*/ 30106 w 195442"/>
                <a:gd name="connsiteY35" fmla="*/ 155183 h 172074"/>
                <a:gd name="connsiteX36" fmla="*/ 24358 w 195442"/>
                <a:gd name="connsiteY36" fmla="*/ 159991 h 172074"/>
                <a:gd name="connsiteX37" fmla="*/ 11112 w 195442"/>
                <a:gd name="connsiteY37" fmla="*/ 160244 h 172074"/>
                <a:gd name="connsiteX38" fmla="*/ 3114 w 195442"/>
                <a:gd name="connsiteY38" fmla="*/ 160750 h 172074"/>
                <a:gd name="connsiteX39" fmla="*/ 115 w 195442"/>
                <a:gd name="connsiteY39" fmla="*/ 167583 h 172074"/>
                <a:gd name="connsiteX40" fmla="*/ 8613 w 195442"/>
                <a:gd name="connsiteY40" fmla="*/ 172137 h 172074"/>
                <a:gd name="connsiteX41" fmla="*/ 151321 w 195442"/>
                <a:gd name="connsiteY41" fmla="*/ 172137 h 172074"/>
                <a:gd name="connsiteX42" fmla="*/ 160568 w 195442"/>
                <a:gd name="connsiteY42" fmla="*/ 166823 h 172074"/>
                <a:gd name="connsiteX43" fmla="*/ 184561 w 195442"/>
                <a:gd name="connsiteY43" fmla="*/ 111911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442" h="172074">
                  <a:moveTo>
                    <a:pt x="184561" y="111911"/>
                  </a:moveTo>
                  <a:cubicBezTo>
                    <a:pt x="186061" y="108622"/>
                    <a:pt x="186061" y="107609"/>
                    <a:pt x="186061" y="107356"/>
                  </a:cubicBezTo>
                  <a:cubicBezTo>
                    <a:pt x="186061" y="102801"/>
                    <a:pt x="181312" y="102801"/>
                    <a:pt x="180062" y="102801"/>
                  </a:cubicBezTo>
                  <a:cubicBezTo>
                    <a:pt x="176064" y="102801"/>
                    <a:pt x="175814" y="103308"/>
                    <a:pt x="172815" y="110140"/>
                  </a:cubicBezTo>
                  <a:cubicBezTo>
                    <a:pt x="157819" y="143543"/>
                    <a:pt x="144823" y="160244"/>
                    <a:pt x="102585" y="160244"/>
                  </a:cubicBezTo>
                  <a:lnTo>
                    <a:pt x="70095" y="160244"/>
                  </a:lnTo>
                  <a:cubicBezTo>
                    <a:pt x="66346" y="160244"/>
                    <a:pt x="65846" y="160244"/>
                    <a:pt x="64096" y="159991"/>
                  </a:cubicBezTo>
                  <a:lnTo>
                    <a:pt x="81591" y="88884"/>
                  </a:lnTo>
                  <a:lnTo>
                    <a:pt x="98836" y="88884"/>
                  </a:lnTo>
                  <a:cubicBezTo>
                    <a:pt x="113582" y="88884"/>
                    <a:pt x="118580" y="91161"/>
                    <a:pt x="118580" y="99765"/>
                  </a:cubicBezTo>
                  <a:cubicBezTo>
                    <a:pt x="118580" y="103814"/>
                    <a:pt x="116831" y="110646"/>
                    <a:pt x="116581" y="111405"/>
                  </a:cubicBezTo>
                  <a:lnTo>
                    <a:pt x="116331" y="113936"/>
                  </a:lnTo>
                  <a:cubicBezTo>
                    <a:pt x="116331" y="117731"/>
                    <a:pt x="119580" y="118491"/>
                    <a:pt x="122079" y="118491"/>
                  </a:cubicBezTo>
                  <a:cubicBezTo>
                    <a:pt x="126828" y="118491"/>
                    <a:pt x="127078" y="116972"/>
                    <a:pt x="128328" y="112417"/>
                  </a:cubicBezTo>
                  <a:lnTo>
                    <a:pt x="142324" y="55987"/>
                  </a:lnTo>
                  <a:cubicBezTo>
                    <a:pt x="143323" y="52697"/>
                    <a:pt x="143323" y="52191"/>
                    <a:pt x="143323" y="51938"/>
                  </a:cubicBezTo>
                  <a:cubicBezTo>
                    <a:pt x="143323" y="47383"/>
                    <a:pt x="138325" y="47383"/>
                    <a:pt x="137325" y="47383"/>
                  </a:cubicBezTo>
                  <a:cubicBezTo>
                    <a:pt x="132576" y="47383"/>
                    <a:pt x="132076" y="49155"/>
                    <a:pt x="130827" y="53963"/>
                  </a:cubicBezTo>
                  <a:cubicBezTo>
                    <a:pt x="125828" y="72941"/>
                    <a:pt x="118330" y="76990"/>
                    <a:pt x="99586" y="76990"/>
                  </a:cubicBezTo>
                  <a:lnTo>
                    <a:pt x="84590" y="76990"/>
                  </a:lnTo>
                  <a:lnTo>
                    <a:pt x="100336" y="12462"/>
                  </a:lnTo>
                  <a:cubicBezTo>
                    <a:pt x="103585" y="11956"/>
                    <a:pt x="106334" y="11956"/>
                    <a:pt x="108833" y="11956"/>
                  </a:cubicBezTo>
                  <a:lnTo>
                    <a:pt x="141574" y="11956"/>
                  </a:lnTo>
                  <a:cubicBezTo>
                    <a:pt x="168816" y="11956"/>
                    <a:pt x="179813" y="18029"/>
                    <a:pt x="179813" y="42069"/>
                  </a:cubicBezTo>
                  <a:cubicBezTo>
                    <a:pt x="179813" y="46624"/>
                    <a:pt x="178813" y="52191"/>
                    <a:pt x="178813" y="56240"/>
                  </a:cubicBezTo>
                  <a:cubicBezTo>
                    <a:pt x="178813" y="61048"/>
                    <a:pt x="183561" y="61048"/>
                    <a:pt x="184811" y="61048"/>
                  </a:cubicBezTo>
                  <a:cubicBezTo>
                    <a:pt x="190060" y="61048"/>
                    <a:pt x="190309" y="58518"/>
                    <a:pt x="190809" y="53963"/>
                  </a:cubicBezTo>
                  <a:lnTo>
                    <a:pt x="195308" y="8666"/>
                  </a:lnTo>
                  <a:lnTo>
                    <a:pt x="195558" y="4618"/>
                  </a:lnTo>
                  <a:cubicBezTo>
                    <a:pt x="195558" y="63"/>
                    <a:pt x="191309" y="63"/>
                    <a:pt x="187310" y="63"/>
                  </a:cubicBezTo>
                  <a:lnTo>
                    <a:pt x="48851" y="63"/>
                  </a:lnTo>
                  <a:cubicBezTo>
                    <a:pt x="43602" y="63"/>
                    <a:pt x="43352" y="316"/>
                    <a:pt x="42103" y="1328"/>
                  </a:cubicBezTo>
                  <a:cubicBezTo>
                    <a:pt x="40353" y="2593"/>
                    <a:pt x="39853" y="7148"/>
                    <a:pt x="39853" y="7401"/>
                  </a:cubicBezTo>
                  <a:cubicBezTo>
                    <a:pt x="39853" y="11956"/>
                    <a:pt x="43352" y="11956"/>
                    <a:pt x="50100" y="11956"/>
                  </a:cubicBezTo>
                  <a:cubicBezTo>
                    <a:pt x="55349" y="11956"/>
                    <a:pt x="60098" y="12209"/>
                    <a:pt x="65346" y="12462"/>
                  </a:cubicBezTo>
                  <a:lnTo>
                    <a:pt x="30106" y="155183"/>
                  </a:lnTo>
                  <a:cubicBezTo>
                    <a:pt x="29107" y="159232"/>
                    <a:pt x="28857" y="159485"/>
                    <a:pt x="24358" y="159991"/>
                  </a:cubicBezTo>
                  <a:cubicBezTo>
                    <a:pt x="20109" y="160244"/>
                    <a:pt x="15111" y="160244"/>
                    <a:pt x="11112" y="160244"/>
                  </a:cubicBezTo>
                  <a:cubicBezTo>
                    <a:pt x="4614" y="160244"/>
                    <a:pt x="4114" y="160244"/>
                    <a:pt x="3114" y="160750"/>
                  </a:cubicBezTo>
                  <a:cubicBezTo>
                    <a:pt x="115" y="162522"/>
                    <a:pt x="115" y="166570"/>
                    <a:pt x="115" y="167583"/>
                  </a:cubicBezTo>
                  <a:cubicBezTo>
                    <a:pt x="115" y="172137"/>
                    <a:pt x="4364" y="172137"/>
                    <a:pt x="8613" y="172137"/>
                  </a:cubicBezTo>
                  <a:lnTo>
                    <a:pt x="151321" y="172137"/>
                  </a:lnTo>
                  <a:cubicBezTo>
                    <a:pt x="157319" y="172137"/>
                    <a:pt x="158319" y="172137"/>
                    <a:pt x="160568" y="166823"/>
                  </a:cubicBezTo>
                  <a:lnTo>
                    <a:pt x="184561" y="111911"/>
                  </a:lnTo>
                  <a:close/>
                </a:path>
              </a:pathLst>
            </a:custGeom>
            <a:solidFill>
              <a:srgbClr val="000000"/>
            </a:solidFill>
            <a:ln w="25047"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42C30E4-4793-B37E-1EBB-A365A2618E8F}"/>
                </a:ext>
              </a:extLst>
            </p:cNvPr>
            <p:cNvSpPr/>
            <p:nvPr>
              <p:custDataLst>
                <p:tags r:id="rId72"/>
              </p:custDataLst>
            </p:nvPr>
          </p:nvSpPr>
          <p:spPr>
            <a:xfrm>
              <a:off x="5638762" y="4045881"/>
              <a:ext cx="131736" cy="126297"/>
            </a:xfrm>
            <a:custGeom>
              <a:avLst/>
              <a:gdLst>
                <a:gd name="connsiteX0" fmla="*/ 26191 w 131736"/>
                <a:gd name="connsiteY0" fmla="*/ 105106 h 126297"/>
                <a:gd name="connsiteX1" fmla="*/ 4147 w 131736"/>
                <a:gd name="connsiteY1" fmla="*/ 119985 h 126297"/>
                <a:gd name="connsiteX2" fmla="*/ 123 w 131736"/>
                <a:gd name="connsiteY2" fmla="*/ 123705 h 126297"/>
                <a:gd name="connsiteX3" fmla="*/ 2572 w 131736"/>
                <a:gd name="connsiteY3" fmla="*/ 126362 h 126297"/>
                <a:gd name="connsiteX4" fmla="*/ 17618 w 131736"/>
                <a:gd name="connsiteY4" fmla="*/ 125654 h 126297"/>
                <a:gd name="connsiteX5" fmla="*/ 35638 w 131736"/>
                <a:gd name="connsiteY5" fmla="*/ 126362 h 126297"/>
                <a:gd name="connsiteX6" fmla="*/ 39137 w 131736"/>
                <a:gd name="connsiteY6" fmla="*/ 122465 h 126297"/>
                <a:gd name="connsiteX7" fmla="*/ 36163 w 131736"/>
                <a:gd name="connsiteY7" fmla="*/ 119985 h 126297"/>
                <a:gd name="connsiteX8" fmla="*/ 28465 w 131736"/>
                <a:gd name="connsiteY8" fmla="*/ 114671 h 126297"/>
                <a:gd name="connsiteX9" fmla="*/ 31089 w 131736"/>
                <a:gd name="connsiteY9" fmla="*/ 107940 h 126297"/>
                <a:gd name="connsiteX10" fmla="*/ 45085 w 131736"/>
                <a:gd name="connsiteY10" fmla="*/ 85975 h 126297"/>
                <a:gd name="connsiteX11" fmla="*/ 95120 w 131736"/>
                <a:gd name="connsiteY11" fmla="*/ 85975 h 126297"/>
                <a:gd name="connsiteX12" fmla="*/ 99319 w 131736"/>
                <a:gd name="connsiteY12" fmla="*/ 115380 h 126297"/>
                <a:gd name="connsiteX13" fmla="*/ 87248 w 131736"/>
                <a:gd name="connsiteY13" fmla="*/ 119985 h 126297"/>
                <a:gd name="connsiteX14" fmla="*/ 82699 w 131736"/>
                <a:gd name="connsiteY14" fmla="*/ 123882 h 126297"/>
                <a:gd name="connsiteX15" fmla="*/ 85498 w 131736"/>
                <a:gd name="connsiteY15" fmla="*/ 126362 h 126297"/>
                <a:gd name="connsiteX16" fmla="*/ 108067 w 131736"/>
                <a:gd name="connsiteY16" fmla="*/ 125654 h 126297"/>
                <a:gd name="connsiteX17" fmla="*/ 118389 w 131736"/>
                <a:gd name="connsiteY17" fmla="*/ 125831 h 126297"/>
                <a:gd name="connsiteX18" fmla="*/ 128361 w 131736"/>
                <a:gd name="connsiteY18" fmla="*/ 126362 h 126297"/>
                <a:gd name="connsiteX19" fmla="*/ 131860 w 131736"/>
                <a:gd name="connsiteY19" fmla="*/ 122642 h 126297"/>
                <a:gd name="connsiteX20" fmla="*/ 126961 w 131736"/>
                <a:gd name="connsiteY20" fmla="*/ 119985 h 126297"/>
                <a:gd name="connsiteX21" fmla="*/ 115939 w 131736"/>
                <a:gd name="connsiteY21" fmla="*/ 114317 h 126297"/>
                <a:gd name="connsiteX22" fmla="*/ 100544 w 131736"/>
                <a:gd name="connsiteY22" fmla="*/ 5024 h 126297"/>
                <a:gd name="connsiteX23" fmla="*/ 96345 w 131736"/>
                <a:gd name="connsiteY23" fmla="*/ 64 h 126297"/>
                <a:gd name="connsiteX24" fmla="*/ 90397 w 131736"/>
                <a:gd name="connsiteY24" fmla="*/ 4138 h 126297"/>
                <a:gd name="connsiteX25" fmla="*/ 26191 w 131736"/>
                <a:gd name="connsiteY25" fmla="*/ 105106 h 126297"/>
                <a:gd name="connsiteX26" fmla="*/ 49284 w 131736"/>
                <a:gd name="connsiteY26" fmla="*/ 79598 h 126297"/>
                <a:gd name="connsiteX27" fmla="*/ 86023 w 131736"/>
                <a:gd name="connsiteY27" fmla="*/ 21675 h 126297"/>
                <a:gd name="connsiteX28" fmla="*/ 94246 w 131736"/>
                <a:gd name="connsiteY28" fmla="*/ 79598 h 126297"/>
                <a:gd name="connsiteX29" fmla="*/ 49284 w 131736"/>
                <a:gd name="connsiteY29" fmla="*/ 79598 h 1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736" h="126297">
                  <a:moveTo>
                    <a:pt x="26191" y="105106"/>
                  </a:moveTo>
                  <a:cubicBezTo>
                    <a:pt x="20067" y="114671"/>
                    <a:pt x="14469" y="119277"/>
                    <a:pt x="4147" y="119985"/>
                  </a:cubicBezTo>
                  <a:cubicBezTo>
                    <a:pt x="2397" y="120162"/>
                    <a:pt x="123" y="120162"/>
                    <a:pt x="123" y="123705"/>
                  </a:cubicBezTo>
                  <a:cubicBezTo>
                    <a:pt x="123" y="125654"/>
                    <a:pt x="1698" y="126362"/>
                    <a:pt x="2572" y="126362"/>
                  </a:cubicBezTo>
                  <a:cubicBezTo>
                    <a:pt x="7121" y="126362"/>
                    <a:pt x="12894" y="125654"/>
                    <a:pt x="17618" y="125654"/>
                  </a:cubicBezTo>
                  <a:cubicBezTo>
                    <a:pt x="23216" y="125654"/>
                    <a:pt x="30389" y="126362"/>
                    <a:pt x="35638" y="126362"/>
                  </a:cubicBezTo>
                  <a:cubicBezTo>
                    <a:pt x="36513" y="126362"/>
                    <a:pt x="39137" y="126362"/>
                    <a:pt x="39137" y="122465"/>
                  </a:cubicBezTo>
                  <a:cubicBezTo>
                    <a:pt x="39137" y="120162"/>
                    <a:pt x="36862" y="119985"/>
                    <a:pt x="36163" y="119985"/>
                  </a:cubicBezTo>
                  <a:cubicBezTo>
                    <a:pt x="34763" y="119808"/>
                    <a:pt x="28465" y="119454"/>
                    <a:pt x="28465" y="114671"/>
                  </a:cubicBezTo>
                  <a:cubicBezTo>
                    <a:pt x="28465" y="112545"/>
                    <a:pt x="30214" y="109534"/>
                    <a:pt x="31089" y="107940"/>
                  </a:cubicBezTo>
                  <a:lnTo>
                    <a:pt x="45085" y="85975"/>
                  </a:lnTo>
                  <a:lnTo>
                    <a:pt x="95120" y="85975"/>
                  </a:lnTo>
                  <a:lnTo>
                    <a:pt x="99319" y="115380"/>
                  </a:lnTo>
                  <a:cubicBezTo>
                    <a:pt x="98619" y="117151"/>
                    <a:pt x="97570" y="119985"/>
                    <a:pt x="87248" y="119985"/>
                  </a:cubicBezTo>
                  <a:cubicBezTo>
                    <a:pt x="85148" y="119985"/>
                    <a:pt x="82699" y="119985"/>
                    <a:pt x="82699" y="123882"/>
                  </a:cubicBezTo>
                  <a:cubicBezTo>
                    <a:pt x="82699" y="124591"/>
                    <a:pt x="83224" y="126362"/>
                    <a:pt x="85498" y="126362"/>
                  </a:cubicBezTo>
                  <a:cubicBezTo>
                    <a:pt x="90572" y="126362"/>
                    <a:pt x="102993" y="125654"/>
                    <a:pt x="108067" y="125654"/>
                  </a:cubicBezTo>
                  <a:cubicBezTo>
                    <a:pt x="111216" y="125654"/>
                    <a:pt x="115239" y="125831"/>
                    <a:pt x="118389" y="125831"/>
                  </a:cubicBezTo>
                  <a:cubicBezTo>
                    <a:pt x="121538" y="126008"/>
                    <a:pt x="125212" y="126362"/>
                    <a:pt x="128361" y="126362"/>
                  </a:cubicBezTo>
                  <a:cubicBezTo>
                    <a:pt x="130635" y="126362"/>
                    <a:pt x="131860" y="124945"/>
                    <a:pt x="131860" y="122642"/>
                  </a:cubicBezTo>
                  <a:cubicBezTo>
                    <a:pt x="131860" y="119985"/>
                    <a:pt x="129760" y="119985"/>
                    <a:pt x="126961" y="119985"/>
                  </a:cubicBezTo>
                  <a:cubicBezTo>
                    <a:pt x="116814" y="119985"/>
                    <a:pt x="116464" y="118568"/>
                    <a:pt x="115939" y="114317"/>
                  </a:cubicBezTo>
                  <a:lnTo>
                    <a:pt x="100544" y="5024"/>
                  </a:lnTo>
                  <a:cubicBezTo>
                    <a:pt x="100019" y="1304"/>
                    <a:pt x="99669" y="64"/>
                    <a:pt x="96345" y="64"/>
                  </a:cubicBezTo>
                  <a:cubicBezTo>
                    <a:pt x="93021" y="64"/>
                    <a:pt x="91971" y="1658"/>
                    <a:pt x="90397" y="4138"/>
                  </a:cubicBezTo>
                  <a:lnTo>
                    <a:pt x="26191" y="105106"/>
                  </a:lnTo>
                  <a:close/>
                  <a:moveTo>
                    <a:pt x="49284" y="79598"/>
                  </a:moveTo>
                  <a:lnTo>
                    <a:pt x="86023" y="21675"/>
                  </a:lnTo>
                  <a:lnTo>
                    <a:pt x="94246" y="79598"/>
                  </a:lnTo>
                  <a:lnTo>
                    <a:pt x="49284" y="79598"/>
                  </a:lnTo>
                  <a:close/>
                </a:path>
              </a:pathLst>
            </a:custGeom>
            <a:solidFill>
              <a:srgbClr val="000000"/>
            </a:solidFill>
            <a:ln w="25047"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7A270D4A-1BBE-A580-CEC4-3998A979D142}"/>
                </a:ext>
              </a:extLst>
            </p:cNvPr>
            <p:cNvSpPr/>
            <p:nvPr>
              <p:custDataLst>
                <p:tags r:id="rId73"/>
              </p:custDataLst>
            </p:nvPr>
          </p:nvSpPr>
          <p:spPr>
            <a:xfrm>
              <a:off x="5813084" y="4107398"/>
              <a:ext cx="29241" cy="75662"/>
            </a:xfrm>
            <a:custGeom>
              <a:avLst/>
              <a:gdLst>
                <a:gd name="connsiteX0" fmla="*/ 29371 w 29241"/>
                <a:gd name="connsiteY0" fmla="*/ 26633 h 75662"/>
                <a:gd name="connsiteX1" fmla="*/ 13376 w 29241"/>
                <a:gd name="connsiteY1" fmla="*/ 63 h 75662"/>
                <a:gd name="connsiteX2" fmla="*/ 130 w 29241"/>
                <a:gd name="connsiteY2" fmla="*/ 13474 h 75662"/>
                <a:gd name="connsiteX3" fmla="*/ 13376 w 29241"/>
                <a:gd name="connsiteY3" fmla="*/ 26886 h 75662"/>
                <a:gd name="connsiteX4" fmla="*/ 22123 w 29241"/>
                <a:gd name="connsiteY4" fmla="*/ 23597 h 75662"/>
                <a:gd name="connsiteX5" fmla="*/ 23373 w 29241"/>
                <a:gd name="connsiteY5" fmla="*/ 22837 h 75662"/>
                <a:gd name="connsiteX6" fmla="*/ 23873 w 29241"/>
                <a:gd name="connsiteY6" fmla="*/ 26633 h 75662"/>
                <a:gd name="connsiteX7" fmla="*/ 6878 w 29241"/>
                <a:gd name="connsiteY7" fmla="*/ 68893 h 75662"/>
                <a:gd name="connsiteX8" fmla="*/ 4128 w 29241"/>
                <a:gd name="connsiteY8" fmla="*/ 72941 h 75662"/>
                <a:gd name="connsiteX9" fmla="*/ 6628 w 29241"/>
                <a:gd name="connsiteY9" fmla="*/ 75725 h 75662"/>
                <a:gd name="connsiteX10" fmla="*/ 29371 w 29241"/>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41" h="75662">
                  <a:moveTo>
                    <a:pt x="29371" y="26633"/>
                  </a:moveTo>
                  <a:cubicBezTo>
                    <a:pt x="29371" y="9932"/>
                    <a:pt x="23123" y="63"/>
                    <a:pt x="13376" y="63"/>
                  </a:cubicBezTo>
                  <a:cubicBezTo>
                    <a:pt x="5128" y="63"/>
                    <a:pt x="130" y="6389"/>
                    <a:pt x="130" y="13474"/>
                  </a:cubicBezTo>
                  <a:cubicBezTo>
                    <a:pt x="130" y="20307"/>
                    <a:pt x="5128" y="26886"/>
                    <a:pt x="13376" y="26886"/>
                  </a:cubicBezTo>
                  <a:cubicBezTo>
                    <a:pt x="16375" y="26886"/>
                    <a:pt x="19624" y="25874"/>
                    <a:pt x="22123" y="23597"/>
                  </a:cubicBezTo>
                  <a:cubicBezTo>
                    <a:pt x="22873" y="23090"/>
                    <a:pt x="23123" y="22837"/>
                    <a:pt x="23373" y="22837"/>
                  </a:cubicBezTo>
                  <a:cubicBezTo>
                    <a:pt x="23623" y="22837"/>
                    <a:pt x="23873" y="23090"/>
                    <a:pt x="23873" y="26633"/>
                  </a:cubicBezTo>
                  <a:cubicBezTo>
                    <a:pt x="23873" y="45359"/>
                    <a:pt x="15125" y="60542"/>
                    <a:pt x="6878" y="68893"/>
                  </a:cubicBezTo>
                  <a:cubicBezTo>
                    <a:pt x="4128" y="71676"/>
                    <a:pt x="4128" y="72182"/>
                    <a:pt x="4128" y="72941"/>
                  </a:cubicBezTo>
                  <a:cubicBezTo>
                    <a:pt x="4128" y="74713"/>
                    <a:pt x="5378" y="75725"/>
                    <a:pt x="6628" y="75725"/>
                  </a:cubicBezTo>
                  <a:cubicBezTo>
                    <a:pt x="9377" y="75725"/>
                    <a:pt x="29371" y="56240"/>
                    <a:pt x="29371" y="26633"/>
                  </a:cubicBezTo>
                  <a:close/>
                </a:path>
              </a:pathLst>
            </a:custGeom>
            <a:solidFill>
              <a:srgbClr val="000000"/>
            </a:solidFill>
            <a:ln w="25047"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D8764F67-9140-D4B7-1EC9-E99804AFB247}"/>
                </a:ext>
              </a:extLst>
            </p:cNvPr>
            <p:cNvSpPr/>
            <p:nvPr>
              <p:custDataLst>
                <p:tags r:id="rId74"/>
              </p:custDataLst>
            </p:nvPr>
          </p:nvSpPr>
          <p:spPr>
            <a:xfrm>
              <a:off x="5913415" y="3962146"/>
              <a:ext cx="195442" cy="172074"/>
            </a:xfrm>
            <a:custGeom>
              <a:avLst/>
              <a:gdLst>
                <a:gd name="connsiteX0" fmla="*/ 184580 w 195442"/>
                <a:gd name="connsiteY0" fmla="*/ 111911 h 172074"/>
                <a:gd name="connsiteX1" fmla="*/ 186080 w 195442"/>
                <a:gd name="connsiteY1" fmla="*/ 107356 h 172074"/>
                <a:gd name="connsiteX2" fmla="*/ 180081 w 195442"/>
                <a:gd name="connsiteY2" fmla="*/ 102801 h 172074"/>
                <a:gd name="connsiteX3" fmla="*/ 172834 w 195442"/>
                <a:gd name="connsiteY3" fmla="*/ 110140 h 172074"/>
                <a:gd name="connsiteX4" fmla="*/ 102604 w 195442"/>
                <a:gd name="connsiteY4" fmla="*/ 160244 h 172074"/>
                <a:gd name="connsiteX5" fmla="*/ 70114 w 195442"/>
                <a:gd name="connsiteY5" fmla="*/ 160244 h 172074"/>
                <a:gd name="connsiteX6" fmla="*/ 64115 w 195442"/>
                <a:gd name="connsiteY6" fmla="*/ 159991 h 172074"/>
                <a:gd name="connsiteX7" fmla="*/ 81610 w 195442"/>
                <a:gd name="connsiteY7" fmla="*/ 88884 h 172074"/>
                <a:gd name="connsiteX8" fmla="*/ 98855 w 195442"/>
                <a:gd name="connsiteY8" fmla="*/ 88884 h 172074"/>
                <a:gd name="connsiteX9" fmla="*/ 118599 w 195442"/>
                <a:gd name="connsiteY9" fmla="*/ 99765 h 172074"/>
                <a:gd name="connsiteX10" fmla="*/ 116600 w 195442"/>
                <a:gd name="connsiteY10" fmla="*/ 111405 h 172074"/>
                <a:gd name="connsiteX11" fmla="*/ 116350 w 195442"/>
                <a:gd name="connsiteY11" fmla="*/ 113936 h 172074"/>
                <a:gd name="connsiteX12" fmla="*/ 122098 w 195442"/>
                <a:gd name="connsiteY12" fmla="*/ 118491 h 172074"/>
                <a:gd name="connsiteX13" fmla="*/ 128347 w 195442"/>
                <a:gd name="connsiteY13" fmla="*/ 112417 h 172074"/>
                <a:gd name="connsiteX14" fmla="*/ 142342 w 195442"/>
                <a:gd name="connsiteY14" fmla="*/ 55987 h 172074"/>
                <a:gd name="connsiteX15" fmla="*/ 143342 w 195442"/>
                <a:gd name="connsiteY15" fmla="*/ 51938 h 172074"/>
                <a:gd name="connsiteX16" fmla="*/ 137344 w 195442"/>
                <a:gd name="connsiteY16" fmla="*/ 47383 h 172074"/>
                <a:gd name="connsiteX17" fmla="*/ 130846 w 195442"/>
                <a:gd name="connsiteY17" fmla="*/ 53963 h 172074"/>
                <a:gd name="connsiteX18" fmla="*/ 99605 w 195442"/>
                <a:gd name="connsiteY18" fmla="*/ 76990 h 172074"/>
                <a:gd name="connsiteX19" fmla="*/ 84609 w 195442"/>
                <a:gd name="connsiteY19" fmla="*/ 76990 h 172074"/>
                <a:gd name="connsiteX20" fmla="*/ 100355 w 195442"/>
                <a:gd name="connsiteY20" fmla="*/ 12462 h 172074"/>
                <a:gd name="connsiteX21" fmla="*/ 108852 w 195442"/>
                <a:gd name="connsiteY21" fmla="*/ 11956 h 172074"/>
                <a:gd name="connsiteX22" fmla="*/ 141593 w 195442"/>
                <a:gd name="connsiteY22" fmla="*/ 11956 h 172074"/>
                <a:gd name="connsiteX23" fmla="*/ 179832 w 195442"/>
                <a:gd name="connsiteY23" fmla="*/ 42069 h 172074"/>
                <a:gd name="connsiteX24" fmla="*/ 178832 w 195442"/>
                <a:gd name="connsiteY24" fmla="*/ 56240 h 172074"/>
                <a:gd name="connsiteX25" fmla="*/ 184830 w 195442"/>
                <a:gd name="connsiteY25" fmla="*/ 61048 h 172074"/>
                <a:gd name="connsiteX26" fmla="*/ 190828 w 195442"/>
                <a:gd name="connsiteY26" fmla="*/ 53963 h 172074"/>
                <a:gd name="connsiteX27" fmla="*/ 195327 w 195442"/>
                <a:gd name="connsiteY27" fmla="*/ 8666 h 172074"/>
                <a:gd name="connsiteX28" fmla="*/ 195577 w 195442"/>
                <a:gd name="connsiteY28" fmla="*/ 4618 h 172074"/>
                <a:gd name="connsiteX29" fmla="*/ 187329 w 195442"/>
                <a:gd name="connsiteY29" fmla="*/ 63 h 172074"/>
                <a:gd name="connsiteX30" fmla="*/ 48870 w 195442"/>
                <a:gd name="connsiteY30" fmla="*/ 63 h 172074"/>
                <a:gd name="connsiteX31" fmla="*/ 42122 w 195442"/>
                <a:gd name="connsiteY31" fmla="*/ 1328 h 172074"/>
                <a:gd name="connsiteX32" fmla="*/ 39872 w 195442"/>
                <a:gd name="connsiteY32" fmla="*/ 7401 h 172074"/>
                <a:gd name="connsiteX33" fmla="*/ 50119 w 195442"/>
                <a:gd name="connsiteY33" fmla="*/ 11956 h 172074"/>
                <a:gd name="connsiteX34" fmla="*/ 65365 w 195442"/>
                <a:gd name="connsiteY34" fmla="*/ 12462 h 172074"/>
                <a:gd name="connsiteX35" fmla="*/ 30125 w 195442"/>
                <a:gd name="connsiteY35" fmla="*/ 155183 h 172074"/>
                <a:gd name="connsiteX36" fmla="*/ 24377 w 195442"/>
                <a:gd name="connsiteY36" fmla="*/ 159991 h 172074"/>
                <a:gd name="connsiteX37" fmla="*/ 11131 w 195442"/>
                <a:gd name="connsiteY37" fmla="*/ 160244 h 172074"/>
                <a:gd name="connsiteX38" fmla="*/ 3133 w 195442"/>
                <a:gd name="connsiteY38" fmla="*/ 160750 h 172074"/>
                <a:gd name="connsiteX39" fmla="*/ 134 w 195442"/>
                <a:gd name="connsiteY39" fmla="*/ 167583 h 172074"/>
                <a:gd name="connsiteX40" fmla="*/ 8632 w 195442"/>
                <a:gd name="connsiteY40" fmla="*/ 172137 h 172074"/>
                <a:gd name="connsiteX41" fmla="*/ 151340 w 195442"/>
                <a:gd name="connsiteY41" fmla="*/ 172137 h 172074"/>
                <a:gd name="connsiteX42" fmla="*/ 160587 w 195442"/>
                <a:gd name="connsiteY42" fmla="*/ 166823 h 172074"/>
                <a:gd name="connsiteX43" fmla="*/ 184580 w 195442"/>
                <a:gd name="connsiteY43" fmla="*/ 111911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5442" h="172074">
                  <a:moveTo>
                    <a:pt x="184580" y="111911"/>
                  </a:moveTo>
                  <a:cubicBezTo>
                    <a:pt x="186080" y="108622"/>
                    <a:pt x="186080" y="107609"/>
                    <a:pt x="186080" y="107356"/>
                  </a:cubicBezTo>
                  <a:cubicBezTo>
                    <a:pt x="186080" y="102801"/>
                    <a:pt x="181331" y="102801"/>
                    <a:pt x="180081" y="102801"/>
                  </a:cubicBezTo>
                  <a:cubicBezTo>
                    <a:pt x="176083" y="102801"/>
                    <a:pt x="175833" y="103308"/>
                    <a:pt x="172834" y="110140"/>
                  </a:cubicBezTo>
                  <a:cubicBezTo>
                    <a:pt x="157838" y="143543"/>
                    <a:pt x="144842" y="160244"/>
                    <a:pt x="102604" y="160244"/>
                  </a:cubicBezTo>
                  <a:lnTo>
                    <a:pt x="70114" y="160244"/>
                  </a:lnTo>
                  <a:cubicBezTo>
                    <a:pt x="66365" y="160244"/>
                    <a:pt x="65865" y="160244"/>
                    <a:pt x="64115" y="159991"/>
                  </a:cubicBezTo>
                  <a:lnTo>
                    <a:pt x="81610" y="88884"/>
                  </a:lnTo>
                  <a:lnTo>
                    <a:pt x="98855" y="88884"/>
                  </a:lnTo>
                  <a:cubicBezTo>
                    <a:pt x="113601" y="88884"/>
                    <a:pt x="118599" y="91161"/>
                    <a:pt x="118599" y="99765"/>
                  </a:cubicBezTo>
                  <a:cubicBezTo>
                    <a:pt x="118599" y="103814"/>
                    <a:pt x="116850" y="110646"/>
                    <a:pt x="116600" y="111405"/>
                  </a:cubicBezTo>
                  <a:lnTo>
                    <a:pt x="116350" y="113936"/>
                  </a:lnTo>
                  <a:cubicBezTo>
                    <a:pt x="116350" y="117731"/>
                    <a:pt x="119599" y="118491"/>
                    <a:pt x="122098" y="118491"/>
                  </a:cubicBezTo>
                  <a:cubicBezTo>
                    <a:pt x="126847" y="118491"/>
                    <a:pt x="127097" y="116972"/>
                    <a:pt x="128347" y="112417"/>
                  </a:cubicBezTo>
                  <a:lnTo>
                    <a:pt x="142342" y="55987"/>
                  </a:lnTo>
                  <a:cubicBezTo>
                    <a:pt x="143342" y="52697"/>
                    <a:pt x="143342" y="52191"/>
                    <a:pt x="143342" y="51938"/>
                  </a:cubicBezTo>
                  <a:cubicBezTo>
                    <a:pt x="143342" y="47383"/>
                    <a:pt x="138344" y="47383"/>
                    <a:pt x="137344" y="47383"/>
                  </a:cubicBezTo>
                  <a:cubicBezTo>
                    <a:pt x="132595" y="47383"/>
                    <a:pt x="132095" y="49155"/>
                    <a:pt x="130846" y="53963"/>
                  </a:cubicBezTo>
                  <a:cubicBezTo>
                    <a:pt x="125847" y="72941"/>
                    <a:pt x="118349" y="76990"/>
                    <a:pt x="99605" y="76990"/>
                  </a:cubicBezTo>
                  <a:lnTo>
                    <a:pt x="84609" y="76990"/>
                  </a:lnTo>
                  <a:lnTo>
                    <a:pt x="100355" y="12462"/>
                  </a:lnTo>
                  <a:cubicBezTo>
                    <a:pt x="103604" y="11956"/>
                    <a:pt x="106353" y="11956"/>
                    <a:pt x="108852" y="11956"/>
                  </a:cubicBezTo>
                  <a:lnTo>
                    <a:pt x="141593" y="11956"/>
                  </a:lnTo>
                  <a:cubicBezTo>
                    <a:pt x="168835" y="11956"/>
                    <a:pt x="179832" y="18029"/>
                    <a:pt x="179832" y="42069"/>
                  </a:cubicBezTo>
                  <a:cubicBezTo>
                    <a:pt x="179832" y="46624"/>
                    <a:pt x="178832" y="52191"/>
                    <a:pt x="178832" y="56240"/>
                  </a:cubicBezTo>
                  <a:cubicBezTo>
                    <a:pt x="178832" y="61048"/>
                    <a:pt x="183580" y="61048"/>
                    <a:pt x="184830" y="61048"/>
                  </a:cubicBezTo>
                  <a:cubicBezTo>
                    <a:pt x="190079" y="61048"/>
                    <a:pt x="190328" y="58518"/>
                    <a:pt x="190828" y="53963"/>
                  </a:cubicBezTo>
                  <a:lnTo>
                    <a:pt x="195327" y="8666"/>
                  </a:lnTo>
                  <a:lnTo>
                    <a:pt x="195577" y="4618"/>
                  </a:lnTo>
                  <a:cubicBezTo>
                    <a:pt x="195577" y="63"/>
                    <a:pt x="191328" y="63"/>
                    <a:pt x="187329" y="63"/>
                  </a:cubicBezTo>
                  <a:lnTo>
                    <a:pt x="48870" y="63"/>
                  </a:lnTo>
                  <a:cubicBezTo>
                    <a:pt x="43621" y="63"/>
                    <a:pt x="43371" y="316"/>
                    <a:pt x="42122" y="1328"/>
                  </a:cubicBezTo>
                  <a:cubicBezTo>
                    <a:pt x="40372" y="2593"/>
                    <a:pt x="39872" y="7148"/>
                    <a:pt x="39872" y="7401"/>
                  </a:cubicBezTo>
                  <a:cubicBezTo>
                    <a:pt x="39872" y="11956"/>
                    <a:pt x="43371" y="11956"/>
                    <a:pt x="50119" y="11956"/>
                  </a:cubicBezTo>
                  <a:cubicBezTo>
                    <a:pt x="55368" y="11956"/>
                    <a:pt x="60117" y="12209"/>
                    <a:pt x="65365" y="12462"/>
                  </a:cubicBezTo>
                  <a:lnTo>
                    <a:pt x="30125" y="155183"/>
                  </a:lnTo>
                  <a:cubicBezTo>
                    <a:pt x="29126" y="159232"/>
                    <a:pt x="28876" y="159485"/>
                    <a:pt x="24377" y="159991"/>
                  </a:cubicBezTo>
                  <a:cubicBezTo>
                    <a:pt x="20128" y="160244"/>
                    <a:pt x="15130" y="160244"/>
                    <a:pt x="11131" y="160244"/>
                  </a:cubicBezTo>
                  <a:cubicBezTo>
                    <a:pt x="4633" y="160244"/>
                    <a:pt x="4133" y="160244"/>
                    <a:pt x="3133" y="160750"/>
                  </a:cubicBezTo>
                  <a:cubicBezTo>
                    <a:pt x="134" y="162522"/>
                    <a:pt x="134" y="166570"/>
                    <a:pt x="134" y="167583"/>
                  </a:cubicBezTo>
                  <a:cubicBezTo>
                    <a:pt x="134" y="172137"/>
                    <a:pt x="4383" y="172137"/>
                    <a:pt x="8632" y="172137"/>
                  </a:cubicBezTo>
                  <a:lnTo>
                    <a:pt x="151340" y="172137"/>
                  </a:lnTo>
                  <a:cubicBezTo>
                    <a:pt x="157338" y="172137"/>
                    <a:pt x="158338" y="172137"/>
                    <a:pt x="160587" y="166823"/>
                  </a:cubicBezTo>
                  <a:lnTo>
                    <a:pt x="184580" y="111911"/>
                  </a:lnTo>
                  <a:close/>
                </a:path>
              </a:pathLst>
            </a:custGeom>
            <a:solidFill>
              <a:srgbClr val="000000"/>
            </a:solidFill>
            <a:ln w="25047"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69C32466-BFFD-4678-D6F7-026A9C087A31}"/>
                </a:ext>
              </a:extLst>
            </p:cNvPr>
            <p:cNvSpPr/>
            <p:nvPr>
              <p:custDataLst>
                <p:tags r:id="rId75"/>
              </p:custDataLst>
            </p:nvPr>
          </p:nvSpPr>
          <p:spPr>
            <a:xfrm>
              <a:off x="6117722" y="4051195"/>
              <a:ext cx="133835" cy="120983"/>
            </a:xfrm>
            <a:custGeom>
              <a:avLst/>
              <a:gdLst>
                <a:gd name="connsiteX0" fmla="*/ 20786 w 133835"/>
                <a:gd name="connsiteY0" fmla="*/ 107231 h 120983"/>
                <a:gd name="connsiteX1" fmla="*/ 5391 w 133835"/>
                <a:gd name="connsiteY1" fmla="*/ 114671 h 120983"/>
                <a:gd name="connsiteX2" fmla="*/ 142 w 133835"/>
                <a:gd name="connsiteY2" fmla="*/ 118391 h 120983"/>
                <a:gd name="connsiteX3" fmla="*/ 5391 w 133835"/>
                <a:gd name="connsiteY3" fmla="*/ 121048 h 120983"/>
                <a:gd name="connsiteX4" fmla="*/ 73096 w 133835"/>
                <a:gd name="connsiteY4" fmla="*/ 121048 h 120983"/>
                <a:gd name="connsiteX5" fmla="*/ 125056 w 133835"/>
                <a:gd name="connsiteY5" fmla="*/ 83141 h 120983"/>
                <a:gd name="connsiteX6" fmla="*/ 95139 w 133835"/>
                <a:gd name="connsiteY6" fmla="*/ 57810 h 120983"/>
                <a:gd name="connsiteX7" fmla="*/ 133978 w 133835"/>
                <a:gd name="connsiteY7" fmla="*/ 25218 h 120983"/>
                <a:gd name="connsiteX8" fmla="*/ 97764 w 133835"/>
                <a:gd name="connsiteY8" fmla="*/ 64 h 120983"/>
                <a:gd name="connsiteX9" fmla="*/ 34082 w 133835"/>
                <a:gd name="connsiteY9" fmla="*/ 64 h 120983"/>
                <a:gd name="connsiteX10" fmla="*/ 28484 w 133835"/>
                <a:gd name="connsiteY10" fmla="*/ 3961 h 120983"/>
                <a:gd name="connsiteX11" fmla="*/ 34082 w 133835"/>
                <a:gd name="connsiteY11" fmla="*/ 6441 h 120983"/>
                <a:gd name="connsiteX12" fmla="*/ 40730 w 133835"/>
                <a:gd name="connsiteY12" fmla="*/ 6795 h 120983"/>
                <a:gd name="connsiteX13" fmla="*/ 44754 w 133835"/>
                <a:gd name="connsiteY13" fmla="*/ 9275 h 120983"/>
                <a:gd name="connsiteX14" fmla="*/ 44054 w 133835"/>
                <a:gd name="connsiteY14" fmla="*/ 13172 h 120983"/>
                <a:gd name="connsiteX15" fmla="*/ 20786 w 133835"/>
                <a:gd name="connsiteY15" fmla="*/ 107231 h 120983"/>
                <a:gd name="connsiteX16" fmla="*/ 48778 w 133835"/>
                <a:gd name="connsiteY16" fmla="*/ 55685 h 120983"/>
                <a:gd name="connsiteX17" fmla="*/ 59450 w 133835"/>
                <a:gd name="connsiteY17" fmla="*/ 12464 h 120983"/>
                <a:gd name="connsiteX18" fmla="*/ 68372 w 133835"/>
                <a:gd name="connsiteY18" fmla="*/ 6441 h 120983"/>
                <a:gd name="connsiteX19" fmla="*/ 94964 w 133835"/>
                <a:gd name="connsiteY19" fmla="*/ 6441 h 120983"/>
                <a:gd name="connsiteX20" fmla="*/ 116833 w 133835"/>
                <a:gd name="connsiteY20" fmla="*/ 25040 h 120983"/>
                <a:gd name="connsiteX21" fmla="*/ 77470 w 133835"/>
                <a:gd name="connsiteY21" fmla="*/ 55685 h 120983"/>
                <a:gd name="connsiteX22" fmla="*/ 48778 w 133835"/>
                <a:gd name="connsiteY22" fmla="*/ 55685 h 120983"/>
                <a:gd name="connsiteX23" fmla="*/ 40380 w 133835"/>
                <a:gd name="connsiteY23" fmla="*/ 114671 h 120983"/>
                <a:gd name="connsiteX24" fmla="*/ 34782 w 133835"/>
                <a:gd name="connsiteY24" fmla="*/ 112900 h 120983"/>
                <a:gd name="connsiteX25" fmla="*/ 35482 w 133835"/>
                <a:gd name="connsiteY25" fmla="*/ 109180 h 120983"/>
                <a:gd name="connsiteX26" fmla="*/ 47553 w 133835"/>
                <a:gd name="connsiteY26" fmla="*/ 60645 h 120983"/>
                <a:gd name="connsiteX27" fmla="*/ 84642 w 133835"/>
                <a:gd name="connsiteY27" fmla="*/ 60645 h 120983"/>
                <a:gd name="connsiteX28" fmla="*/ 107386 w 133835"/>
                <a:gd name="connsiteY28" fmla="*/ 81901 h 120983"/>
                <a:gd name="connsiteX29" fmla="*/ 68547 w 133835"/>
                <a:gd name="connsiteY29" fmla="*/ 114671 h 120983"/>
                <a:gd name="connsiteX30" fmla="*/ 40380 w 133835"/>
                <a:gd name="connsiteY30" fmla="*/ 114671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835" h="120983">
                  <a:moveTo>
                    <a:pt x="20786" y="107231"/>
                  </a:moveTo>
                  <a:cubicBezTo>
                    <a:pt x="19212" y="113254"/>
                    <a:pt x="18862" y="114671"/>
                    <a:pt x="5391" y="114671"/>
                  </a:cubicBezTo>
                  <a:cubicBezTo>
                    <a:pt x="2416" y="114671"/>
                    <a:pt x="142" y="114671"/>
                    <a:pt x="142" y="118391"/>
                  </a:cubicBezTo>
                  <a:cubicBezTo>
                    <a:pt x="142" y="121048"/>
                    <a:pt x="2241" y="121048"/>
                    <a:pt x="5391" y="121048"/>
                  </a:cubicBezTo>
                  <a:lnTo>
                    <a:pt x="73096" y="121048"/>
                  </a:lnTo>
                  <a:cubicBezTo>
                    <a:pt x="102487" y="121048"/>
                    <a:pt x="125056" y="100677"/>
                    <a:pt x="125056" y="83141"/>
                  </a:cubicBezTo>
                  <a:cubicBezTo>
                    <a:pt x="125056" y="70564"/>
                    <a:pt x="113684" y="59759"/>
                    <a:pt x="95139" y="57810"/>
                  </a:cubicBezTo>
                  <a:cubicBezTo>
                    <a:pt x="116308" y="53914"/>
                    <a:pt x="133978" y="40451"/>
                    <a:pt x="133978" y="25218"/>
                  </a:cubicBezTo>
                  <a:cubicBezTo>
                    <a:pt x="133978" y="11755"/>
                    <a:pt x="120507" y="64"/>
                    <a:pt x="97764" y="64"/>
                  </a:cubicBezTo>
                  <a:lnTo>
                    <a:pt x="34082" y="64"/>
                  </a:lnTo>
                  <a:cubicBezTo>
                    <a:pt x="30758" y="64"/>
                    <a:pt x="28484" y="64"/>
                    <a:pt x="28484" y="3961"/>
                  </a:cubicBezTo>
                  <a:cubicBezTo>
                    <a:pt x="28484" y="6441"/>
                    <a:pt x="30583" y="6441"/>
                    <a:pt x="34082" y="6441"/>
                  </a:cubicBezTo>
                  <a:cubicBezTo>
                    <a:pt x="34257" y="6441"/>
                    <a:pt x="37581" y="6441"/>
                    <a:pt x="40730" y="6795"/>
                  </a:cubicBezTo>
                  <a:cubicBezTo>
                    <a:pt x="44404" y="7150"/>
                    <a:pt x="44754" y="7504"/>
                    <a:pt x="44754" y="9275"/>
                  </a:cubicBezTo>
                  <a:cubicBezTo>
                    <a:pt x="44754" y="9630"/>
                    <a:pt x="44754" y="10515"/>
                    <a:pt x="44054" y="13172"/>
                  </a:cubicBezTo>
                  <a:lnTo>
                    <a:pt x="20786" y="107231"/>
                  </a:lnTo>
                  <a:close/>
                  <a:moveTo>
                    <a:pt x="48778" y="55685"/>
                  </a:moveTo>
                  <a:lnTo>
                    <a:pt x="59450" y="12464"/>
                  </a:lnTo>
                  <a:cubicBezTo>
                    <a:pt x="60849" y="6973"/>
                    <a:pt x="61024" y="6441"/>
                    <a:pt x="68372" y="6441"/>
                  </a:cubicBezTo>
                  <a:lnTo>
                    <a:pt x="94964" y="6441"/>
                  </a:lnTo>
                  <a:cubicBezTo>
                    <a:pt x="112809" y="6441"/>
                    <a:pt x="116833" y="18309"/>
                    <a:pt x="116833" y="25040"/>
                  </a:cubicBezTo>
                  <a:cubicBezTo>
                    <a:pt x="116833" y="39388"/>
                    <a:pt x="100913" y="55685"/>
                    <a:pt x="77470" y="55685"/>
                  </a:cubicBezTo>
                  <a:lnTo>
                    <a:pt x="48778" y="55685"/>
                  </a:lnTo>
                  <a:close/>
                  <a:moveTo>
                    <a:pt x="40380" y="114671"/>
                  </a:moveTo>
                  <a:cubicBezTo>
                    <a:pt x="34957" y="114671"/>
                    <a:pt x="34782" y="114494"/>
                    <a:pt x="34782" y="112900"/>
                  </a:cubicBezTo>
                  <a:cubicBezTo>
                    <a:pt x="34782" y="112723"/>
                    <a:pt x="34782" y="111837"/>
                    <a:pt x="35482" y="109180"/>
                  </a:cubicBezTo>
                  <a:lnTo>
                    <a:pt x="47553" y="60645"/>
                  </a:lnTo>
                  <a:lnTo>
                    <a:pt x="84642" y="60645"/>
                  </a:lnTo>
                  <a:cubicBezTo>
                    <a:pt x="101088" y="60645"/>
                    <a:pt x="107386" y="71627"/>
                    <a:pt x="107386" y="81901"/>
                  </a:cubicBezTo>
                  <a:cubicBezTo>
                    <a:pt x="107386" y="99437"/>
                    <a:pt x="89716" y="114671"/>
                    <a:pt x="68547" y="114671"/>
                  </a:cubicBezTo>
                  <a:lnTo>
                    <a:pt x="40380" y="114671"/>
                  </a:lnTo>
                  <a:close/>
                </a:path>
              </a:pathLst>
            </a:custGeom>
            <a:solidFill>
              <a:srgbClr val="000000"/>
            </a:solidFill>
            <a:ln w="25047"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59B5999F-FF67-4F39-29BF-3D93B87230DA}"/>
                </a:ext>
              </a:extLst>
            </p:cNvPr>
            <p:cNvSpPr/>
            <p:nvPr>
              <p:custDataLst>
                <p:tags r:id="rId76"/>
              </p:custDataLst>
            </p:nvPr>
          </p:nvSpPr>
          <p:spPr>
            <a:xfrm>
              <a:off x="6298644" y="4107398"/>
              <a:ext cx="26492" cy="26823"/>
            </a:xfrm>
            <a:custGeom>
              <a:avLst/>
              <a:gdLst>
                <a:gd name="connsiteX0" fmla="*/ 26641 w 26492"/>
                <a:gd name="connsiteY0" fmla="*/ 13474 h 26823"/>
                <a:gd name="connsiteX1" fmla="*/ 13395 w 26492"/>
                <a:gd name="connsiteY1" fmla="*/ 63 h 26823"/>
                <a:gd name="connsiteX2" fmla="*/ 149 w 26492"/>
                <a:gd name="connsiteY2" fmla="*/ 13474 h 26823"/>
                <a:gd name="connsiteX3" fmla="*/ 13395 w 26492"/>
                <a:gd name="connsiteY3" fmla="*/ 26886 h 26823"/>
                <a:gd name="connsiteX4" fmla="*/ 26641 w 26492"/>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2" h="26823">
                  <a:moveTo>
                    <a:pt x="26641" y="13474"/>
                  </a:moveTo>
                  <a:cubicBezTo>
                    <a:pt x="26641" y="6136"/>
                    <a:pt x="20643" y="63"/>
                    <a:pt x="13395" y="63"/>
                  </a:cubicBezTo>
                  <a:cubicBezTo>
                    <a:pt x="6147" y="63"/>
                    <a:pt x="149" y="6136"/>
                    <a:pt x="149" y="13474"/>
                  </a:cubicBezTo>
                  <a:cubicBezTo>
                    <a:pt x="149" y="20813"/>
                    <a:pt x="6147" y="26886"/>
                    <a:pt x="13395" y="26886"/>
                  </a:cubicBezTo>
                  <a:cubicBezTo>
                    <a:pt x="20643" y="26886"/>
                    <a:pt x="26641" y="20813"/>
                    <a:pt x="26641" y="13474"/>
                  </a:cubicBezTo>
                  <a:close/>
                </a:path>
              </a:pathLst>
            </a:custGeom>
            <a:solidFill>
              <a:srgbClr val="000000"/>
            </a:solidFill>
            <a:ln w="25047"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0EF627EF-6C8B-BEA1-9D7D-C2471AAC2467}"/>
                </a:ext>
              </a:extLst>
            </p:cNvPr>
            <p:cNvSpPr/>
            <p:nvPr>
              <p:custDataLst>
                <p:tags r:id="rId77"/>
              </p:custDataLst>
            </p:nvPr>
          </p:nvSpPr>
          <p:spPr>
            <a:xfrm>
              <a:off x="6368068" y="4107398"/>
              <a:ext cx="26492" cy="26823"/>
            </a:xfrm>
            <a:custGeom>
              <a:avLst/>
              <a:gdLst>
                <a:gd name="connsiteX0" fmla="*/ 26644 w 26492"/>
                <a:gd name="connsiteY0" fmla="*/ 13474 h 26823"/>
                <a:gd name="connsiteX1" fmla="*/ 13398 w 26492"/>
                <a:gd name="connsiteY1" fmla="*/ 63 h 26823"/>
                <a:gd name="connsiteX2" fmla="*/ 152 w 26492"/>
                <a:gd name="connsiteY2" fmla="*/ 13474 h 26823"/>
                <a:gd name="connsiteX3" fmla="*/ 13398 w 26492"/>
                <a:gd name="connsiteY3" fmla="*/ 26886 h 26823"/>
                <a:gd name="connsiteX4" fmla="*/ 26644 w 26492"/>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2" h="26823">
                  <a:moveTo>
                    <a:pt x="26644" y="13474"/>
                  </a:moveTo>
                  <a:cubicBezTo>
                    <a:pt x="26644" y="6136"/>
                    <a:pt x="20646" y="63"/>
                    <a:pt x="13398" y="63"/>
                  </a:cubicBezTo>
                  <a:cubicBezTo>
                    <a:pt x="6150" y="63"/>
                    <a:pt x="152" y="6136"/>
                    <a:pt x="152" y="13474"/>
                  </a:cubicBezTo>
                  <a:cubicBezTo>
                    <a:pt x="152" y="20813"/>
                    <a:pt x="6150" y="26886"/>
                    <a:pt x="13398" y="26886"/>
                  </a:cubicBezTo>
                  <a:cubicBezTo>
                    <a:pt x="20646" y="26886"/>
                    <a:pt x="26644" y="20813"/>
                    <a:pt x="26644" y="13474"/>
                  </a:cubicBezTo>
                  <a:close/>
                </a:path>
              </a:pathLst>
            </a:custGeom>
            <a:solidFill>
              <a:srgbClr val="000000"/>
            </a:solidFill>
            <a:ln w="25047"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6C6E37E4-7B7D-6CFF-05AA-C1BBA9F0CB69}"/>
                </a:ext>
              </a:extLst>
            </p:cNvPr>
            <p:cNvSpPr/>
            <p:nvPr>
              <p:custDataLst>
                <p:tags r:id="rId78"/>
              </p:custDataLst>
            </p:nvPr>
          </p:nvSpPr>
          <p:spPr>
            <a:xfrm>
              <a:off x="6437493" y="4107398"/>
              <a:ext cx="26492" cy="26823"/>
            </a:xfrm>
            <a:custGeom>
              <a:avLst/>
              <a:gdLst>
                <a:gd name="connsiteX0" fmla="*/ 26647 w 26492"/>
                <a:gd name="connsiteY0" fmla="*/ 13474 h 26823"/>
                <a:gd name="connsiteX1" fmla="*/ 13401 w 26492"/>
                <a:gd name="connsiteY1" fmla="*/ 63 h 26823"/>
                <a:gd name="connsiteX2" fmla="*/ 155 w 26492"/>
                <a:gd name="connsiteY2" fmla="*/ 13474 h 26823"/>
                <a:gd name="connsiteX3" fmla="*/ 13401 w 26492"/>
                <a:gd name="connsiteY3" fmla="*/ 26886 h 26823"/>
                <a:gd name="connsiteX4" fmla="*/ 26647 w 26492"/>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2" h="26823">
                  <a:moveTo>
                    <a:pt x="26647" y="13474"/>
                  </a:moveTo>
                  <a:cubicBezTo>
                    <a:pt x="26647" y="6136"/>
                    <a:pt x="20649" y="63"/>
                    <a:pt x="13401" y="63"/>
                  </a:cubicBezTo>
                  <a:cubicBezTo>
                    <a:pt x="6153" y="63"/>
                    <a:pt x="155" y="6136"/>
                    <a:pt x="155" y="13474"/>
                  </a:cubicBezTo>
                  <a:cubicBezTo>
                    <a:pt x="155" y="20813"/>
                    <a:pt x="6153" y="26886"/>
                    <a:pt x="13401" y="26886"/>
                  </a:cubicBezTo>
                  <a:cubicBezTo>
                    <a:pt x="20649" y="26886"/>
                    <a:pt x="26647" y="20813"/>
                    <a:pt x="26647" y="13474"/>
                  </a:cubicBezTo>
                  <a:close/>
                </a:path>
              </a:pathLst>
            </a:custGeom>
            <a:solidFill>
              <a:srgbClr val="000000"/>
            </a:solidFill>
            <a:ln w="25047" cap="flat">
              <a:noFill/>
              <a:prstDash val="solid"/>
              <a:miter/>
            </a:ln>
          </p:spPr>
          <p:txBody>
            <a:bodyPr rtlCol="0" anchor="ctr"/>
            <a:lstStyle/>
            <a:p>
              <a:endParaRPr lang="en-CN"/>
            </a:p>
          </p:txBody>
        </p:sp>
      </p:grpSp>
      <p:sp>
        <p:nvSpPr>
          <p:cNvPr id="24" name="TextBox 23">
            <a:extLst>
              <a:ext uri="{FF2B5EF4-FFF2-40B4-BE49-F238E27FC236}">
                <a16:creationId xmlns:a16="http://schemas.microsoft.com/office/drawing/2014/main" id="{FE50193A-0DC0-8A35-9F09-75992CC058DA}"/>
              </a:ext>
            </a:extLst>
          </p:cNvPr>
          <p:cNvSpPr txBox="1"/>
          <p:nvPr/>
        </p:nvSpPr>
        <p:spPr>
          <a:xfrm>
            <a:off x="372352" y="3172461"/>
            <a:ext cx="11571998"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得到不同位置的[CLS]向量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来表示各个句子，然后将其输入到后续的Transformer模块中进行更新：</a:t>
            </a:r>
          </a:p>
        </p:txBody>
      </p:sp>
      <p:grpSp>
        <p:nvGrpSpPr>
          <p:cNvPr id="18444" name="Group 18443" descr="\documentclass{article}&#10;\usepackage{amsmath, amsfonts , amssymb, bm}&#10;\pagestyle{empty}&#10;\begin{document}&#10;&#10;&#10;\begin{equation*}&#10;    \Tilde{\bm{h}}^l=\mathrm{LN}(\bm{h}^{l-1}+\mathrm{MHAtt}(\bm{h}^{l-1}))&#10;\end{equation*}&#10;\begin{equation*}&#10;    \bm{h}^l=\mathrm{LN}(\Tilde{\bm{h}}^l+\mathrm{FFN}(\Tilde{\bm{h}}^l))&#10;\end{equation*}&#10;&#10;\end{document}" title="IguanaTex Vector Display">
            <a:extLst>
              <a:ext uri="{FF2B5EF4-FFF2-40B4-BE49-F238E27FC236}">
                <a16:creationId xmlns:a16="http://schemas.microsoft.com/office/drawing/2014/main" id="{3488EB25-AF1D-8540-939B-A84586A3CD0F}"/>
              </a:ext>
            </a:extLst>
          </p:cNvPr>
          <p:cNvGrpSpPr>
            <a:grpSpLocks noChangeAspect="1"/>
          </p:cNvGrpSpPr>
          <p:nvPr>
            <p:custDataLst>
              <p:tags r:id="rId2"/>
            </p:custDataLst>
          </p:nvPr>
        </p:nvGrpSpPr>
        <p:grpSpPr>
          <a:xfrm>
            <a:off x="4381362" y="3816556"/>
            <a:ext cx="3384469" cy="754570"/>
            <a:chOff x="6731914" y="4202067"/>
            <a:chExt cx="3384469" cy="754570"/>
          </a:xfrm>
        </p:grpSpPr>
        <p:sp>
          <p:nvSpPr>
            <p:cNvPr id="28" name="Freeform 27">
              <a:extLst>
                <a:ext uri="{FF2B5EF4-FFF2-40B4-BE49-F238E27FC236}">
                  <a16:creationId xmlns:a16="http://schemas.microsoft.com/office/drawing/2014/main" id="{F0BBCD73-D4B0-4E7E-B873-A76BB31A9FA6}"/>
                </a:ext>
              </a:extLst>
            </p:cNvPr>
            <p:cNvSpPr/>
            <p:nvPr>
              <p:custDataLst>
                <p:tags r:id="rId22"/>
              </p:custDataLst>
            </p:nvPr>
          </p:nvSpPr>
          <p:spPr>
            <a:xfrm>
              <a:off x="6753228" y="4202067"/>
              <a:ext cx="83646" cy="23533"/>
            </a:xfrm>
            <a:custGeom>
              <a:avLst/>
              <a:gdLst>
                <a:gd name="connsiteX0" fmla="*/ 83813 w 83646"/>
                <a:gd name="connsiteY0" fmla="*/ 3868 h 23533"/>
                <a:gd name="connsiteX1" fmla="*/ 79794 w 83646"/>
                <a:gd name="connsiteY1" fmla="*/ 72 h 23533"/>
                <a:gd name="connsiteX2" fmla="*/ 59196 w 83646"/>
                <a:gd name="connsiteY2" fmla="*/ 12219 h 23533"/>
                <a:gd name="connsiteX3" fmla="*/ 42869 w 83646"/>
                <a:gd name="connsiteY3" fmla="*/ 5892 h 23533"/>
                <a:gd name="connsiteX4" fmla="*/ 27295 w 83646"/>
                <a:gd name="connsiteY4" fmla="*/ 72 h 23533"/>
                <a:gd name="connsiteX5" fmla="*/ 166 w 83646"/>
                <a:gd name="connsiteY5" fmla="*/ 19810 h 23533"/>
                <a:gd name="connsiteX6" fmla="*/ 4185 w 83646"/>
                <a:gd name="connsiteY6" fmla="*/ 23606 h 23533"/>
                <a:gd name="connsiteX7" fmla="*/ 24783 w 83646"/>
                <a:gd name="connsiteY7" fmla="*/ 11459 h 23533"/>
                <a:gd name="connsiteX8" fmla="*/ 41110 w 83646"/>
                <a:gd name="connsiteY8" fmla="*/ 17786 h 23533"/>
                <a:gd name="connsiteX9" fmla="*/ 56684 w 83646"/>
                <a:gd name="connsiteY9" fmla="*/ 23606 h 23533"/>
                <a:gd name="connsiteX10" fmla="*/ 83813 w 83646"/>
                <a:gd name="connsiteY10" fmla="*/ 3868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646" h="23533">
                  <a:moveTo>
                    <a:pt x="83813" y="3868"/>
                  </a:moveTo>
                  <a:lnTo>
                    <a:pt x="79794" y="72"/>
                  </a:lnTo>
                  <a:cubicBezTo>
                    <a:pt x="79794" y="325"/>
                    <a:pt x="70248" y="12219"/>
                    <a:pt x="59196" y="12219"/>
                  </a:cubicBezTo>
                  <a:cubicBezTo>
                    <a:pt x="53419" y="12219"/>
                    <a:pt x="47139" y="8423"/>
                    <a:pt x="42869" y="5892"/>
                  </a:cubicBezTo>
                  <a:cubicBezTo>
                    <a:pt x="36087" y="1843"/>
                    <a:pt x="31565" y="72"/>
                    <a:pt x="27295" y="72"/>
                  </a:cubicBezTo>
                  <a:cubicBezTo>
                    <a:pt x="17750" y="72"/>
                    <a:pt x="12977" y="5639"/>
                    <a:pt x="166" y="19810"/>
                  </a:cubicBezTo>
                  <a:lnTo>
                    <a:pt x="4185" y="23606"/>
                  </a:lnTo>
                  <a:cubicBezTo>
                    <a:pt x="4185" y="23353"/>
                    <a:pt x="13731" y="11459"/>
                    <a:pt x="24783" y="11459"/>
                  </a:cubicBezTo>
                  <a:cubicBezTo>
                    <a:pt x="30560" y="11459"/>
                    <a:pt x="36840" y="15255"/>
                    <a:pt x="41110" y="17786"/>
                  </a:cubicBezTo>
                  <a:cubicBezTo>
                    <a:pt x="47892" y="21834"/>
                    <a:pt x="52414" y="23606"/>
                    <a:pt x="56684" y="23606"/>
                  </a:cubicBezTo>
                  <a:cubicBezTo>
                    <a:pt x="66229" y="23606"/>
                    <a:pt x="71002" y="18039"/>
                    <a:pt x="83813" y="3868"/>
                  </a:cubicBezTo>
                  <a:close/>
                </a:path>
              </a:pathLst>
            </a:custGeom>
            <a:solidFill>
              <a:srgbClr val="000000"/>
            </a:solidFill>
            <a:ln w="25213"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4259656C-874B-C67B-12A3-AE19E3E28D98}"/>
                </a:ext>
              </a:extLst>
            </p:cNvPr>
            <p:cNvSpPr/>
            <p:nvPr>
              <p:custDataLst>
                <p:tags r:id="rId23"/>
              </p:custDataLst>
            </p:nvPr>
          </p:nvSpPr>
          <p:spPr>
            <a:xfrm>
              <a:off x="6731914" y="4262265"/>
              <a:ext cx="146695" cy="177641"/>
            </a:xfrm>
            <a:custGeom>
              <a:avLst/>
              <a:gdLst>
                <a:gd name="connsiteX0" fmla="*/ 66982 w 146695"/>
                <a:gd name="connsiteY0" fmla="*/ 8931 h 177641"/>
                <a:gd name="connsiteX1" fmla="*/ 67987 w 146695"/>
                <a:gd name="connsiteY1" fmla="*/ 4630 h 177641"/>
                <a:gd name="connsiteX2" fmla="*/ 62461 w 146695"/>
                <a:gd name="connsiteY2" fmla="*/ 75 h 177641"/>
                <a:gd name="connsiteX3" fmla="*/ 60703 w 146695"/>
                <a:gd name="connsiteY3" fmla="*/ 328 h 177641"/>
                <a:gd name="connsiteX4" fmla="*/ 28299 w 146695"/>
                <a:gd name="connsiteY4" fmla="*/ 1846 h 177641"/>
                <a:gd name="connsiteX5" fmla="*/ 20261 w 146695"/>
                <a:gd name="connsiteY5" fmla="*/ 9438 h 177641"/>
                <a:gd name="connsiteX6" fmla="*/ 26792 w 146695"/>
                <a:gd name="connsiteY6" fmla="*/ 13993 h 177641"/>
                <a:gd name="connsiteX7" fmla="*/ 37342 w 146695"/>
                <a:gd name="connsiteY7" fmla="*/ 14499 h 177641"/>
                <a:gd name="connsiteX8" fmla="*/ 1171 w 146695"/>
                <a:gd name="connsiteY8" fmla="*/ 160509 h 177641"/>
                <a:gd name="connsiteX9" fmla="*/ 166 w 146695"/>
                <a:gd name="connsiteY9" fmla="*/ 166329 h 177641"/>
                <a:gd name="connsiteX10" fmla="*/ 12223 w 146695"/>
                <a:gd name="connsiteY10" fmla="*/ 177717 h 177641"/>
                <a:gd name="connsiteX11" fmla="*/ 28550 w 146695"/>
                <a:gd name="connsiteY11" fmla="*/ 163546 h 177641"/>
                <a:gd name="connsiteX12" fmla="*/ 43622 w 146695"/>
                <a:gd name="connsiteY12" fmla="*/ 103573 h 177641"/>
                <a:gd name="connsiteX13" fmla="*/ 48646 w 146695"/>
                <a:gd name="connsiteY13" fmla="*/ 93197 h 177641"/>
                <a:gd name="connsiteX14" fmla="*/ 86073 w 146695"/>
                <a:gd name="connsiteY14" fmla="*/ 70423 h 177641"/>
                <a:gd name="connsiteX15" fmla="*/ 98632 w 146695"/>
                <a:gd name="connsiteY15" fmla="*/ 85353 h 177641"/>
                <a:gd name="connsiteX16" fmla="*/ 82807 w 146695"/>
                <a:gd name="connsiteY16" fmla="*/ 142036 h 177641"/>
                <a:gd name="connsiteX17" fmla="*/ 79291 w 146695"/>
                <a:gd name="connsiteY17" fmla="*/ 154942 h 177641"/>
                <a:gd name="connsiteX18" fmla="*/ 107675 w 146695"/>
                <a:gd name="connsiteY18" fmla="*/ 177717 h 177641"/>
                <a:gd name="connsiteX19" fmla="*/ 146861 w 146695"/>
                <a:gd name="connsiteY19" fmla="*/ 138241 h 177641"/>
                <a:gd name="connsiteX20" fmla="*/ 140832 w 146695"/>
                <a:gd name="connsiteY20" fmla="*/ 134698 h 177641"/>
                <a:gd name="connsiteX21" fmla="*/ 135055 w 146695"/>
                <a:gd name="connsiteY21" fmla="*/ 137988 h 177641"/>
                <a:gd name="connsiteX22" fmla="*/ 109182 w 146695"/>
                <a:gd name="connsiteY22" fmla="*/ 168607 h 177641"/>
                <a:gd name="connsiteX23" fmla="*/ 104912 w 146695"/>
                <a:gd name="connsiteY23" fmla="*/ 163293 h 177641"/>
                <a:gd name="connsiteX24" fmla="*/ 109182 w 146695"/>
                <a:gd name="connsiteY24" fmla="*/ 146844 h 177641"/>
                <a:gd name="connsiteX25" fmla="*/ 125510 w 146695"/>
                <a:gd name="connsiteY25" fmla="*/ 90667 h 177641"/>
                <a:gd name="connsiteX26" fmla="*/ 88082 w 146695"/>
                <a:gd name="connsiteY26" fmla="*/ 61313 h 177641"/>
                <a:gd name="connsiteX27" fmla="*/ 50153 w 146695"/>
                <a:gd name="connsiteY27" fmla="*/ 77002 h 177641"/>
                <a:gd name="connsiteX28" fmla="*/ 66982 w 146695"/>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95" h="177641">
                  <a:moveTo>
                    <a:pt x="66982" y="8931"/>
                  </a:moveTo>
                  <a:cubicBezTo>
                    <a:pt x="67987" y="5389"/>
                    <a:pt x="67987" y="4883"/>
                    <a:pt x="67987" y="4630"/>
                  </a:cubicBezTo>
                  <a:cubicBezTo>
                    <a:pt x="67987" y="1340"/>
                    <a:pt x="65224" y="75"/>
                    <a:pt x="62461" y="75"/>
                  </a:cubicBezTo>
                  <a:cubicBezTo>
                    <a:pt x="61456" y="75"/>
                    <a:pt x="61205" y="75"/>
                    <a:pt x="60703" y="328"/>
                  </a:cubicBezTo>
                  <a:lnTo>
                    <a:pt x="28299" y="1846"/>
                  </a:lnTo>
                  <a:cubicBezTo>
                    <a:pt x="24782" y="2099"/>
                    <a:pt x="20261" y="2352"/>
                    <a:pt x="20261" y="9438"/>
                  </a:cubicBezTo>
                  <a:cubicBezTo>
                    <a:pt x="20261" y="13993"/>
                    <a:pt x="24782" y="13993"/>
                    <a:pt x="26792" y="13993"/>
                  </a:cubicBezTo>
                  <a:cubicBezTo>
                    <a:pt x="29555" y="13993"/>
                    <a:pt x="34076" y="13993"/>
                    <a:pt x="37342" y="14499"/>
                  </a:cubicBezTo>
                  <a:lnTo>
                    <a:pt x="1171" y="160509"/>
                  </a:lnTo>
                  <a:cubicBezTo>
                    <a:pt x="919" y="161521"/>
                    <a:pt x="166" y="165317"/>
                    <a:pt x="166" y="166329"/>
                  </a:cubicBezTo>
                  <a:cubicBezTo>
                    <a:pt x="166" y="172403"/>
                    <a:pt x="4938" y="177717"/>
                    <a:pt x="12223" y="177717"/>
                  </a:cubicBezTo>
                  <a:cubicBezTo>
                    <a:pt x="13730" y="177717"/>
                    <a:pt x="25034" y="177717"/>
                    <a:pt x="28550" y="163546"/>
                  </a:cubicBezTo>
                  <a:lnTo>
                    <a:pt x="43622" y="103573"/>
                  </a:lnTo>
                  <a:cubicBezTo>
                    <a:pt x="44878" y="98765"/>
                    <a:pt x="44878" y="98259"/>
                    <a:pt x="48646" y="93197"/>
                  </a:cubicBezTo>
                  <a:cubicBezTo>
                    <a:pt x="52665" y="87630"/>
                    <a:pt x="65224" y="70423"/>
                    <a:pt x="86073" y="70423"/>
                  </a:cubicBezTo>
                  <a:cubicBezTo>
                    <a:pt x="92604" y="70423"/>
                    <a:pt x="98632" y="72953"/>
                    <a:pt x="98632" y="85353"/>
                  </a:cubicBezTo>
                  <a:cubicBezTo>
                    <a:pt x="98632" y="100030"/>
                    <a:pt x="87580" y="129637"/>
                    <a:pt x="82807" y="142036"/>
                  </a:cubicBezTo>
                  <a:cubicBezTo>
                    <a:pt x="80044" y="148869"/>
                    <a:pt x="79291" y="150640"/>
                    <a:pt x="79291" y="154942"/>
                  </a:cubicBezTo>
                  <a:cubicBezTo>
                    <a:pt x="79291" y="169619"/>
                    <a:pt x="93860" y="177717"/>
                    <a:pt x="107675" y="177717"/>
                  </a:cubicBezTo>
                  <a:cubicBezTo>
                    <a:pt x="134301" y="177717"/>
                    <a:pt x="146861" y="143302"/>
                    <a:pt x="146861" y="138241"/>
                  </a:cubicBezTo>
                  <a:cubicBezTo>
                    <a:pt x="146861" y="134698"/>
                    <a:pt x="143093" y="134698"/>
                    <a:pt x="140832" y="134698"/>
                  </a:cubicBezTo>
                  <a:cubicBezTo>
                    <a:pt x="137818" y="134698"/>
                    <a:pt x="136060" y="134698"/>
                    <a:pt x="135055" y="137988"/>
                  </a:cubicBezTo>
                  <a:cubicBezTo>
                    <a:pt x="127017" y="166076"/>
                    <a:pt x="113201" y="168607"/>
                    <a:pt x="109182" y="168607"/>
                  </a:cubicBezTo>
                  <a:cubicBezTo>
                    <a:pt x="107424" y="168607"/>
                    <a:pt x="104912" y="168607"/>
                    <a:pt x="104912" y="163293"/>
                  </a:cubicBezTo>
                  <a:cubicBezTo>
                    <a:pt x="104912" y="157726"/>
                    <a:pt x="107675" y="150893"/>
                    <a:pt x="109182" y="146844"/>
                  </a:cubicBezTo>
                  <a:cubicBezTo>
                    <a:pt x="113955" y="134445"/>
                    <a:pt x="125510" y="104838"/>
                    <a:pt x="125510" y="90667"/>
                  </a:cubicBezTo>
                  <a:cubicBezTo>
                    <a:pt x="125510" y="67386"/>
                    <a:pt x="106168" y="61313"/>
                    <a:pt x="88082" y="61313"/>
                  </a:cubicBezTo>
                  <a:cubicBezTo>
                    <a:pt x="82556" y="61313"/>
                    <a:pt x="67234" y="61313"/>
                    <a:pt x="50153" y="77002"/>
                  </a:cubicBezTo>
                  <a:lnTo>
                    <a:pt x="66982" y="8931"/>
                  </a:lnTo>
                  <a:close/>
                </a:path>
              </a:pathLst>
            </a:custGeom>
            <a:solidFill>
              <a:srgbClr val="000000"/>
            </a:solidFill>
            <a:ln w="25213"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959F5BDA-DE0D-8749-3345-1CBA5A16DBB5}"/>
                </a:ext>
              </a:extLst>
            </p:cNvPr>
            <p:cNvSpPr/>
            <p:nvPr>
              <p:custDataLst>
                <p:tags r:id="rId24"/>
              </p:custDataLst>
            </p:nvPr>
          </p:nvSpPr>
          <p:spPr>
            <a:xfrm>
              <a:off x="6897949" y="4210467"/>
              <a:ext cx="39386" cy="124703"/>
            </a:xfrm>
            <a:custGeom>
              <a:avLst/>
              <a:gdLst>
                <a:gd name="connsiteX0" fmla="*/ 38856 w 39386"/>
                <a:gd name="connsiteY0" fmla="*/ 5385 h 124703"/>
                <a:gd name="connsiteX1" fmla="*/ 39559 w 39386"/>
                <a:gd name="connsiteY1" fmla="*/ 2551 h 124703"/>
                <a:gd name="connsiteX2" fmla="*/ 36746 w 39386"/>
                <a:gd name="connsiteY2" fmla="*/ 71 h 124703"/>
                <a:gd name="connsiteX3" fmla="*/ 14239 w 39386"/>
                <a:gd name="connsiteY3" fmla="*/ 1842 h 124703"/>
                <a:gd name="connsiteX4" fmla="*/ 10547 w 39386"/>
                <a:gd name="connsiteY4" fmla="*/ 5916 h 124703"/>
                <a:gd name="connsiteX5" fmla="*/ 14942 w 39386"/>
                <a:gd name="connsiteY5" fmla="*/ 8396 h 124703"/>
                <a:gd name="connsiteX6" fmla="*/ 23382 w 39386"/>
                <a:gd name="connsiteY6" fmla="*/ 11053 h 124703"/>
                <a:gd name="connsiteX7" fmla="*/ 22679 w 39386"/>
                <a:gd name="connsiteY7" fmla="*/ 14950 h 124703"/>
                <a:gd name="connsiteX8" fmla="*/ 876 w 39386"/>
                <a:gd name="connsiteY8" fmla="*/ 102455 h 124703"/>
                <a:gd name="connsiteX9" fmla="*/ 172 w 39386"/>
                <a:gd name="connsiteY9" fmla="*/ 107946 h 124703"/>
                <a:gd name="connsiteX10" fmla="*/ 18635 w 39386"/>
                <a:gd name="connsiteY10" fmla="*/ 124774 h 124703"/>
                <a:gd name="connsiteX11" fmla="*/ 32702 w 39386"/>
                <a:gd name="connsiteY11" fmla="*/ 115386 h 124703"/>
                <a:gd name="connsiteX12" fmla="*/ 38856 w 39386"/>
                <a:gd name="connsiteY12" fmla="*/ 97672 h 124703"/>
                <a:gd name="connsiteX13" fmla="*/ 36042 w 39386"/>
                <a:gd name="connsiteY13" fmla="*/ 95370 h 124703"/>
                <a:gd name="connsiteX14" fmla="*/ 32526 w 39386"/>
                <a:gd name="connsiteY14" fmla="*/ 99621 h 124703"/>
                <a:gd name="connsiteX15" fmla="*/ 19338 w 39386"/>
                <a:gd name="connsiteY15" fmla="*/ 119814 h 124703"/>
                <a:gd name="connsiteX16" fmla="*/ 13360 w 39386"/>
                <a:gd name="connsiteY16" fmla="*/ 111135 h 124703"/>
                <a:gd name="connsiteX17" fmla="*/ 14415 w 39386"/>
                <a:gd name="connsiteY17" fmla="*/ 103872 h 124703"/>
                <a:gd name="connsiteX18" fmla="*/ 38856 w 39386"/>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86" h="124703">
                  <a:moveTo>
                    <a:pt x="38856" y="5385"/>
                  </a:moveTo>
                  <a:cubicBezTo>
                    <a:pt x="39032" y="5030"/>
                    <a:pt x="39559" y="2728"/>
                    <a:pt x="39559" y="2551"/>
                  </a:cubicBezTo>
                  <a:cubicBezTo>
                    <a:pt x="39559" y="1665"/>
                    <a:pt x="38856" y="71"/>
                    <a:pt x="36746" y="71"/>
                  </a:cubicBezTo>
                  <a:cubicBezTo>
                    <a:pt x="33229" y="71"/>
                    <a:pt x="18635" y="1488"/>
                    <a:pt x="14239" y="1842"/>
                  </a:cubicBezTo>
                  <a:cubicBezTo>
                    <a:pt x="13008" y="2019"/>
                    <a:pt x="10547" y="2196"/>
                    <a:pt x="10547" y="5916"/>
                  </a:cubicBezTo>
                  <a:cubicBezTo>
                    <a:pt x="10547" y="8396"/>
                    <a:pt x="13008" y="8396"/>
                    <a:pt x="14942" y="8396"/>
                  </a:cubicBezTo>
                  <a:cubicBezTo>
                    <a:pt x="23382" y="8396"/>
                    <a:pt x="23382" y="9636"/>
                    <a:pt x="23382" y="11053"/>
                  </a:cubicBezTo>
                  <a:cubicBezTo>
                    <a:pt x="23382" y="12293"/>
                    <a:pt x="23031" y="13356"/>
                    <a:pt x="22679" y="14950"/>
                  </a:cubicBezTo>
                  <a:lnTo>
                    <a:pt x="876" y="102455"/>
                  </a:lnTo>
                  <a:cubicBezTo>
                    <a:pt x="348" y="104226"/>
                    <a:pt x="172" y="106175"/>
                    <a:pt x="172" y="107946"/>
                  </a:cubicBezTo>
                  <a:cubicBezTo>
                    <a:pt x="172" y="119283"/>
                    <a:pt x="10195" y="124774"/>
                    <a:pt x="18635" y="124774"/>
                  </a:cubicBezTo>
                  <a:cubicBezTo>
                    <a:pt x="22855" y="124774"/>
                    <a:pt x="28130" y="123357"/>
                    <a:pt x="32702" y="115386"/>
                  </a:cubicBezTo>
                  <a:cubicBezTo>
                    <a:pt x="36394" y="108832"/>
                    <a:pt x="38856" y="98381"/>
                    <a:pt x="38856" y="97672"/>
                  </a:cubicBezTo>
                  <a:cubicBezTo>
                    <a:pt x="38856" y="95370"/>
                    <a:pt x="36570" y="95370"/>
                    <a:pt x="36042" y="95370"/>
                  </a:cubicBezTo>
                  <a:cubicBezTo>
                    <a:pt x="33581" y="95370"/>
                    <a:pt x="33229" y="96432"/>
                    <a:pt x="32526" y="99621"/>
                  </a:cubicBezTo>
                  <a:cubicBezTo>
                    <a:pt x="30240" y="108478"/>
                    <a:pt x="26899" y="119814"/>
                    <a:pt x="19338" y="119814"/>
                  </a:cubicBezTo>
                  <a:cubicBezTo>
                    <a:pt x="14591" y="119814"/>
                    <a:pt x="13360" y="115386"/>
                    <a:pt x="13360" y="111135"/>
                  </a:cubicBezTo>
                  <a:cubicBezTo>
                    <a:pt x="13360" y="109186"/>
                    <a:pt x="13887" y="105821"/>
                    <a:pt x="14415" y="103872"/>
                  </a:cubicBezTo>
                  <a:lnTo>
                    <a:pt x="38856" y="5385"/>
                  </a:lnTo>
                  <a:close/>
                </a:path>
              </a:pathLst>
            </a:custGeom>
            <a:solidFill>
              <a:srgbClr val="000000"/>
            </a:solidFill>
            <a:ln w="25213"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583E9F63-6619-4F9C-2C3D-9BAA66244265}"/>
                </a:ext>
              </a:extLst>
            </p:cNvPr>
            <p:cNvSpPr/>
            <p:nvPr>
              <p:custDataLst>
                <p:tags r:id="rId25"/>
              </p:custDataLst>
            </p:nvPr>
          </p:nvSpPr>
          <p:spPr>
            <a:xfrm>
              <a:off x="7047989" y="4345013"/>
              <a:ext cx="167041" cy="59213"/>
            </a:xfrm>
            <a:custGeom>
              <a:avLst/>
              <a:gdLst>
                <a:gd name="connsiteX0" fmla="*/ 158679 w 167041"/>
                <a:gd name="connsiteY0" fmla="*/ 10197 h 59213"/>
                <a:gd name="connsiteX1" fmla="*/ 167220 w 167041"/>
                <a:gd name="connsiteY1" fmla="*/ 5136 h 59213"/>
                <a:gd name="connsiteX2" fmla="*/ 158931 w 167041"/>
                <a:gd name="connsiteY2" fmla="*/ 75 h 59213"/>
                <a:gd name="connsiteX3" fmla="*/ 8468 w 167041"/>
                <a:gd name="connsiteY3" fmla="*/ 75 h 59213"/>
                <a:gd name="connsiteX4" fmla="*/ 178 w 167041"/>
                <a:gd name="connsiteY4" fmla="*/ 5136 h 59213"/>
                <a:gd name="connsiteX5" fmla="*/ 8719 w 167041"/>
                <a:gd name="connsiteY5" fmla="*/ 10197 h 59213"/>
                <a:gd name="connsiteX6" fmla="*/ 158679 w 167041"/>
                <a:gd name="connsiteY6" fmla="*/ 10197 h 59213"/>
                <a:gd name="connsiteX7" fmla="*/ 158931 w 167041"/>
                <a:gd name="connsiteY7" fmla="*/ 59289 h 59213"/>
                <a:gd name="connsiteX8" fmla="*/ 167220 w 167041"/>
                <a:gd name="connsiteY8" fmla="*/ 54228 h 59213"/>
                <a:gd name="connsiteX9" fmla="*/ 158679 w 167041"/>
                <a:gd name="connsiteY9" fmla="*/ 49167 h 59213"/>
                <a:gd name="connsiteX10" fmla="*/ 8719 w 167041"/>
                <a:gd name="connsiteY10" fmla="*/ 49167 h 59213"/>
                <a:gd name="connsiteX11" fmla="*/ 178 w 167041"/>
                <a:gd name="connsiteY11" fmla="*/ 54228 h 59213"/>
                <a:gd name="connsiteX12" fmla="*/ 8468 w 167041"/>
                <a:gd name="connsiteY12" fmla="*/ 59289 h 59213"/>
                <a:gd name="connsiteX13" fmla="*/ 158931 w 167041"/>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41" h="59213">
                  <a:moveTo>
                    <a:pt x="158679" y="10197"/>
                  </a:moveTo>
                  <a:cubicBezTo>
                    <a:pt x="162447" y="10197"/>
                    <a:pt x="167220" y="10197"/>
                    <a:pt x="167220" y="5136"/>
                  </a:cubicBezTo>
                  <a:cubicBezTo>
                    <a:pt x="167220" y="75"/>
                    <a:pt x="162447" y="75"/>
                    <a:pt x="158931" y="75"/>
                  </a:cubicBezTo>
                  <a:lnTo>
                    <a:pt x="8468" y="75"/>
                  </a:lnTo>
                  <a:cubicBezTo>
                    <a:pt x="4951" y="75"/>
                    <a:pt x="178" y="75"/>
                    <a:pt x="178" y="5136"/>
                  </a:cubicBezTo>
                  <a:cubicBezTo>
                    <a:pt x="178" y="10197"/>
                    <a:pt x="4951" y="10197"/>
                    <a:pt x="8719" y="10197"/>
                  </a:cubicBezTo>
                  <a:lnTo>
                    <a:pt x="158679" y="10197"/>
                  </a:lnTo>
                  <a:close/>
                  <a:moveTo>
                    <a:pt x="158931" y="59289"/>
                  </a:moveTo>
                  <a:cubicBezTo>
                    <a:pt x="162447" y="59289"/>
                    <a:pt x="167220" y="59289"/>
                    <a:pt x="167220" y="54228"/>
                  </a:cubicBezTo>
                  <a:cubicBezTo>
                    <a:pt x="167220" y="49167"/>
                    <a:pt x="162447" y="49167"/>
                    <a:pt x="158679" y="49167"/>
                  </a:cubicBezTo>
                  <a:lnTo>
                    <a:pt x="8719" y="49167"/>
                  </a:lnTo>
                  <a:cubicBezTo>
                    <a:pt x="4951" y="49167"/>
                    <a:pt x="178" y="49167"/>
                    <a:pt x="178" y="54228"/>
                  </a:cubicBezTo>
                  <a:cubicBezTo>
                    <a:pt x="178" y="59289"/>
                    <a:pt x="4951" y="59289"/>
                    <a:pt x="8468" y="59289"/>
                  </a:cubicBezTo>
                  <a:lnTo>
                    <a:pt x="158931" y="59289"/>
                  </a:lnTo>
                  <a:close/>
                </a:path>
              </a:pathLst>
            </a:custGeom>
            <a:solidFill>
              <a:srgbClr val="000000"/>
            </a:solidFill>
            <a:ln w="25213"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BA8B24FD-5893-6266-1E41-09E6C25A5FD4}"/>
                </a:ext>
              </a:extLst>
            </p:cNvPr>
            <p:cNvSpPr/>
            <p:nvPr>
              <p:custDataLst>
                <p:tags r:id="rId26"/>
              </p:custDataLst>
            </p:nvPr>
          </p:nvSpPr>
          <p:spPr>
            <a:xfrm>
              <a:off x="7307356" y="4265049"/>
              <a:ext cx="137903" cy="172833"/>
            </a:xfrm>
            <a:custGeom>
              <a:avLst/>
              <a:gdLst>
                <a:gd name="connsiteX0" fmla="*/ 138092 w 137903"/>
                <a:gd name="connsiteY0" fmla="*/ 107621 h 172833"/>
                <a:gd name="connsiteX1" fmla="*/ 131813 w 137903"/>
                <a:gd name="connsiteY1" fmla="*/ 107621 h 172833"/>
                <a:gd name="connsiteX2" fmla="*/ 81323 w 137903"/>
                <a:gd name="connsiteY2" fmla="*/ 165064 h 172833"/>
                <a:gd name="connsiteX3" fmla="*/ 60726 w 137903"/>
                <a:gd name="connsiteY3" fmla="*/ 165064 h 172833"/>
                <a:gd name="connsiteX4" fmla="*/ 48417 w 137903"/>
                <a:gd name="connsiteY4" fmla="*/ 154942 h 172833"/>
                <a:gd name="connsiteX5" fmla="*/ 48417 w 137903"/>
                <a:gd name="connsiteY5" fmla="*/ 20066 h 172833"/>
                <a:gd name="connsiteX6" fmla="*/ 72280 w 137903"/>
                <a:gd name="connsiteY6" fmla="*/ 7919 h 172833"/>
                <a:gd name="connsiteX7" fmla="*/ 80570 w 137903"/>
                <a:gd name="connsiteY7" fmla="*/ 7919 h 172833"/>
                <a:gd name="connsiteX8" fmla="*/ 80570 w 137903"/>
                <a:gd name="connsiteY8" fmla="*/ 75 h 172833"/>
                <a:gd name="connsiteX9" fmla="*/ 38370 w 137903"/>
                <a:gd name="connsiteY9" fmla="*/ 834 h 172833"/>
                <a:gd name="connsiteX10" fmla="*/ 189 w 137903"/>
                <a:gd name="connsiteY10" fmla="*/ 75 h 172833"/>
                <a:gd name="connsiteX11" fmla="*/ 189 w 137903"/>
                <a:gd name="connsiteY11" fmla="*/ 7919 h 172833"/>
                <a:gd name="connsiteX12" fmla="*/ 6217 w 137903"/>
                <a:gd name="connsiteY12" fmla="*/ 7919 h 172833"/>
                <a:gd name="connsiteX13" fmla="*/ 26061 w 137903"/>
                <a:gd name="connsiteY13" fmla="*/ 19813 h 172833"/>
                <a:gd name="connsiteX14" fmla="*/ 26061 w 137903"/>
                <a:gd name="connsiteY14" fmla="*/ 153171 h 172833"/>
                <a:gd name="connsiteX15" fmla="*/ 6217 w 137903"/>
                <a:gd name="connsiteY15" fmla="*/ 165064 h 172833"/>
                <a:gd name="connsiteX16" fmla="*/ 189 w 137903"/>
                <a:gd name="connsiteY16" fmla="*/ 165064 h 172833"/>
                <a:gd name="connsiteX17" fmla="*/ 189 w 137903"/>
                <a:gd name="connsiteY17" fmla="*/ 172909 h 172833"/>
                <a:gd name="connsiteX18" fmla="*/ 131059 w 137903"/>
                <a:gd name="connsiteY18" fmla="*/ 172909 h 172833"/>
                <a:gd name="connsiteX19" fmla="*/ 138092 w 137903"/>
                <a:gd name="connsiteY19" fmla="*/ 107621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903" h="172833">
                  <a:moveTo>
                    <a:pt x="138092" y="107621"/>
                  </a:moveTo>
                  <a:lnTo>
                    <a:pt x="131813" y="107621"/>
                  </a:lnTo>
                  <a:cubicBezTo>
                    <a:pt x="129049" y="133433"/>
                    <a:pt x="125533" y="165064"/>
                    <a:pt x="81323" y="165064"/>
                  </a:cubicBezTo>
                  <a:lnTo>
                    <a:pt x="60726" y="165064"/>
                  </a:lnTo>
                  <a:cubicBezTo>
                    <a:pt x="48920" y="165064"/>
                    <a:pt x="48417" y="163293"/>
                    <a:pt x="48417" y="154942"/>
                  </a:cubicBezTo>
                  <a:lnTo>
                    <a:pt x="48417" y="20066"/>
                  </a:lnTo>
                  <a:cubicBezTo>
                    <a:pt x="48417" y="11462"/>
                    <a:pt x="48417" y="7919"/>
                    <a:pt x="72280" y="7919"/>
                  </a:cubicBezTo>
                  <a:lnTo>
                    <a:pt x="80570" y="7919"/>
                  </a:lnTo>
                  <a:lnTo>
                    <a:pt x="80570" y="75"/>
                  </a:lnTo>
                  <a:cubicBezTo>
                    <a:pt x="71527" y="834"/>
                    <a:pt x="48669" y="834"/>
                    <a:pt x="38370" y="834"/>
                  </a:cubicBezTo>
                  <a:cubicBezTo>
                    <a:pt x="28573" y="834"/>
                    <a:pt x="8980" y="834"/>
                    <a:pt x="189" y="75"/>
                  </a:cubicBezTo>
                  <a:lnTo>
                    <a:pt x="189" y="7919"/>
                  </a:lnTo>
                  <a:lnTo>
                    <a:pt x="6217" y="7919"/>
                  </a:lnTo>
                  <a:cubicBezTo>
                    <a:pt x="25559" y="7919"/>
                    <a:pt x="26061" y="10703"/>
                    <a:pt x="26061" y="19813"/>
                  </a:cubicBezTo>
                  <a:lnTo>
                    <a:pt x="26061" y="153171"/>
                  </a:lnTo>
                  <a:cubicBezTo>
                    <a:pt x="26061" y="162280"/>
                    <a:pt x="25559" y="165064"/>
                    <a:pt x="6217" y="165064"/>
                  </a:cubicBezTo>
                  <a:lnTo>
                    <a:pt x="189" y="165064"/>
                  </a:lnTo>
                  <a:lnTo>
                    <a:pt x="189" y="172909"/>
                  </a:lnTo>
                  <a:lnTo>
                    <a:pt x="131059" y="172909"/>
                  </a:lnTo>
                  <a:lnTo>
                    <a:pt x="138092" y="107621"/>
                  </a:lnTo>
                  <a:close/>
                </a:path>
              </a:pathLst>
            </a:custGeom>
            <a:solidFill>
              <a:srgbClr val="000000"/>
            </a:solidFill>
            <a:ln w="2521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0D8AC32D-6870-2BF7-B83E-E90FA7978D21}"/>
                </a:ext>
              </a:extLst>
            </p:cNvPr>
            <p:cNvSpPr/>
            <p:nvPr>
              <p:custDataLst>
                <p:tags r:id="rId27"/>
              </p:custDataLst>
            </p:nvPr>
          </p:nvSpPr>
          <p:spPr>
            <a:xfrm>
              <a:off x="7464350" y="4265049"/>
              <a:ext cx="171563" cy="172833"/>
            </a:xfrm>
            <a:custGeom>
              <a:avLst/>
              <a:gdLst>
                <a:gd name="connsiteX0" fmla="*/ 50182 w 171563"/>
                <a:gd name="connsiteY0" fmla="*/ 3364 h 172833"/>
                <a:gd name="connsiteX1" fmla="*/ 42897 w 171563"/>
                <a:gd name="connsiteY1" fmla="*/ 75 h 172833"/>
                <a:gd name="connsiteX2" fmla="*/ 195 w 171563"/>
                <a:gd name="connsiteY2" fmla="*/ 75 h 172833"/>
                <a:gd name="connsiteX3" fmla="*/ 195 w 171563"/>
                <a:gd name="connsiteY3" fmla="*/ 7919 h 172833"/>
                <a:gd name="connsiteX4" fmla="*/ 7480 w 171563"/>
                <a:gd name="connsiteY4" fmla="*/ 7919 h 172833"/>
                <a:gd name="connsiteX5" fmla="*/ 20039 w 171563"/>
                <a:gd name="connsiteY5" fmla="*/ 8425 h 172833"/>
                <a:gd name="connsiteX6" fmla="*/ 26068 w 171563"/>
                <a:gd name="connsiteY6" fmla="*/ 14246 h 172833"/>
                <a:gd name="connsiteX7" fmla="*/ 26068 w 171563"/>
                <a:gd name="connsiteY7" fmla="*/ 146338 h 172833"/>
                <a:gd name="connsiteX8" fmla="*/ 195 w 171563"/>
                <a:gd name="connsiteY8" fmla="*/ 165064 h 172833"/>
                <a:gd name="connsiteX9" fmla="*/ 195 w 171563"/>
                <a:gd name="connsiteY9" fmla="*/ 172909 h 172833"/>
                <a:gd name="connsiteX10" fmla="*/ 29584 w 171563"/>
                <a:gd name="connsiteY10" fmla="*/ 172149 h 172833"/>
                <a:gd name="connsiteX11" fmla="*/ 58974 w 171563"/>
                <a:gd name="connsiteY11" fmla="*/ 172909 h 172833"/>
                <a:gd name="connsiteX12" fmla="*/ 58974 w 171563"/>
                <a:gd name="connsiteY12" fmla="*/ 165064 h 172833"/>
                <a:gd name="connsiteX13" fmla="*/ 33101 w 171563"/>
                <a:gd name="connsiteY13" fmla="*/ 146338 h 172833"/>
                <a:gd name="connsiteX14" fmla="*/ 33101 w 171563"/>
                <a:gd name="connsiteY14" fmla="*/ 14752 h 172833"/>
                <a:gd name="connsiteX15" fmla="*/ 35613 w 171563"/>
                <a:gd name="connsiteY15" fmla="*/ 17788 h 172833"/>
                <a:gd name="connsiteX16" fmla="*/ 138099 w 171563"/>
                <a:gd name="connsiteY16" fmla="*/ 169619 h 172833"/>
                <a:gd name="connsiteX17" fmla="*/ 142369 w 171563"/>
                <a:gd name="connsiteY17" fmla="*/ 172909 h 172833"/>
                <a:gd name="connsiteX18" fmla="*/ 145885 w 171563"/>
                <a:gd name="connsiteY18" fmla="*/ 166329 h 172833"/>
                <a:gd name="connsiteX19" fmla="*/ 145885 w 171563"/>
                <a:gd name="connsiteY19" fmla="*/ 26645 h 172833"/>
                <a:gd name="connsiteX20" fmla="*/ 171758 w 171563"/>
                <a:gd name="connsiteY20" fmla="*/ 7919 h 172833"/>
                <a:gd name="connsiteX21" fmla="*/ 171758 w 171563"/>
                <a:gd name="connsiteY21" fmla="*/ 75 h 172833"/>
                <a:gd name="connsiteX22" fmla="*/ 142369 w 171563"/>
                <a:gd name="connsiteY22" fmla="*/ 834 h 172833"/>
                <a:gd name="connsiteX23" fmla="*/ 112979 w 171563"/>
                <a:gd name="connsiteY23" fmla="*/ 75 h 172833"/>
                <a:gd name="connsiteX24" fmla="*/ 112979 w 171563"/>
                <a:gd name="connsiteY24" fmla="*/ 7919 h 172833"/>
                <a:gd name="connsiteX25" fmla="*/ 138852 w 171563"/>
                <a:gd name="connsiteY25" fmla="*/ 26645 h 172833"/>
                <a:gd name="connsiteX26" fmla="*/ 138852 w 171563"/>
                <a:gd name="connsiteY26" fmla="*/ 134698 h 172833"/>
                <a:gd name="connsiteX27" fmla="*/ 50182 w 171563"/>
                <a:gd name="connsiteY27" fmla="*/ 3364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563" h="172833">
                  <a:moveTo>
                    <a:pt x="50182" y="3364"/>
                  </a:moveTo>
                  <a:cubicBezTo>
                    <a:pt x="47921" y="328"/>
                    <a:pt x="47670" y="75"/>
                    <a:pt x="42897" y="75"/>
                  </a:cubicBezTo>
                  <a:lnTo>
                    <a:pt x="195" y="75"/>
                  </a:lnTo>
                  <a:lnTo>
                    <a:pt x="195" y="7919"/>
                  </a:lnTo>
                  <a:lnTo>
                    <a:pt x="7480" y="7919"/>
                  </a:lnTo>
                  <a:cubicBezTo>
                    <a:pt x="11247" y="7919"/>
                    <a:pt x="16271" y="8172"/>
                    <a:pt x="20039" y="8425"/>
                  </a:cubicBezTo>
                  <a:cubicBezTo>
                    <a:pt x="25816" y="9185"/>
                    <a:pt x="26068" y="9438"/>
                    <a:pt x="26068" y="14246"/>
                  </a:cubicBezTo>
                  <a:lnTo>
                    <a:pt x="26068" y="146338"/>
                  </a:lnTo>
                  <a:cubicBezTo>
                    <a:pt x="26068" y="153171"/>
                    <a:pt x="26068" y="165064"/>
                    <a:pt x="195" y="165064"/>
                  </a:cubicBezTo>
                  <a:lnTo>
                    <a:pt x="195" y="172909"/>
                  </a:lnTo>
                  <a:cubicBezTo>
                    <a:pt x="8987" y="172656"/>
                    <a:pt x="21295" y="172149"/>
                    <a:pt x="29584" y="172149"/>
                  </a:cubicBezTo>
                  <a:cubicBezTo>
                    <a:pt x="37874" y="172149"/>
                    <a:pt x="50182" y="172656"/>
                    <a:pt x="58974" y="172909"/>
                  </a:cubicBezTo>
                  <a:lnTo>
                    <a:pt x="58974" y="165064"/>
                  </a:lnTo>
                  <a:cubicBezTo>
                    <a:pt x="33101" y="165064"/>
                    <a:pt x="33101" y="153171"/>
                    <a:pt x="33101" y="146338"/>
                  </a:cubicBezTo>
                  <a:lnTo>
                    <a:pt x="33101" y="14752"/>
                  </a:lnTo>
                  <a:cubicBezTo>
                    <a:pt x="34357" y="16017"/>
                    <a:pt x="34608" y="16270"/>
                    <a:pt x="35613" y="17788"/>
                  </a:cubicBezTo>
                  <a:lnTo>
                    <a:pt x="138099" y="169619"/>
                  </a:lnTo>
                  <a:cubicBezTo>
                    <a:pt x="140359" y="172656"/>
                    <a:pt x="140610" y="172909"/>
                    <a:pt x="142369" y="172909"/>
                  </a:cubicBezTo>
                  <a:cubicBezTo>
                    <a:pt x="145885" y="172909"/>
                    <a:pt x="145885" y="171137"/>
                    <a:pt x="145885" y="166329"/>
                  </a:cubicBezTo>
                  <a:lnTo>
                    <a:pt x="145885" y="26645"/>
                  </a:lnTo>
                  <a:cubicBezTo>
                    <a:pt x="145885" y="19813"/>
                    <a:pt x="145885" y="7919"/>
                    <a:pt x="171758" y="7919"/>
                  </a:cubicBezTo>
                  <a:lnTo>
                    <a:pt x="171758" y="75"/>
                  </a:lnTo>
                  <a:cubicBezTo>
                    <a:pt x="162966" y="328"/>
                    <a:pt x="150658" y="834"/>
                    <a:pt x="142369" y="834"/>
                  </a:cubicBezTo>
                  <a:cubicBezTo>
                    <a:pt x="134079" y="834"/>
                    <a:pt x="121771" y="328"/>
                    <a:pt x="112979" y="75"/>
                  </a:cubicBezTo>
                  <a:lnTo>
                    <a:pt x="112979" y="7919"/>
                  </a:lnTo>
                  <a:cubicBezTo>
                    <a:pt x="138852" y="7919"/>
                    <a:pt x="138852" y="19813"/>
                    <a:pt x="138852" y="26645"/>
                  </a:cubicBezTo>
                  <a:lnTo>
                    <a:pt x="138852" y="134698"/>
                  </a:lnTo>
                  <a:lnTo>
                    <a:pt x="50182" y="3364"/>
                  </a:lnTo>
                  <a:close/>
                </a:path>
              </a:pathLst>
            </a:custGeom>
            <a:solidFill>
              <a:srgbClr val="000000"/>
            </a:solidFill>
            <a:ln w="25213"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A0B5DCDF-5C23-05BF-E8C5-2B90E71E4002}"/>
                </a:ext>
              </a:extLst>
            </p:cNvPr>
            <p:cNvSpPr/>
            <p:nvPr>
              <p:custDataLst>
                <p:tags r:id="rId28"/>
              </p:custDataLst>
            </p:nvPr>
          </p:nvSpPr>
          <p:spPr>
            <a:xfrm>
              <a:off x="7669322" y="4248094"/>
              <a:ext cx="58276" cy="253051"/>
            </a:xfrm>
            <a:custGeom>
              <a:avLst/>
              <a:gdLst>
                <a:gd name="connsiteX0" fmla="*/ 58479 w 58276"/>
                <a:gd name="connsiteY0" fmla="*/ 250595 h 253051"/>
                <a:gd name="connsiteX1" fmla="*/ 54208 w 58276"/>
                <a:gd name="connsiteY1" fmla="*/ 245028 h 253051"/>
                <a:gd name="connsiteX2" fmla="*/ 14771 w 58276"/>
                <a:gd name="connsiteY2" fmla="*/ 126600 h 253051"/>
                <a:gd name="connsiteX3" fmla="*/ 55213 w 58276"/>
                <a:gd name="connsiteY3" fmla="*/ 6907 h 253051"/>
                <a:gd name="connsiteX4" fmla="*/ 58479 w 58276"/>
                <a:gd name="connsiteY4" fmla="*/ 2605 h 253051"/>
                <a:gd name="connsiteX5" fmla="*/ 55967 w 58276"/>
                <a:gd name="connsiteY5" fmla="*/ 75 h 253051"/>
                <a:gd name="connsiteX6" fmla="*/ 16027 w 58276"/>
                <a:gd name="connsiteY6" fmla="*/ 49420 h 253051"/>
                <a:gd name="connsiteX7" fmla="*/ 202 w 58276"/>
                <a:gd name="connsiteY7" fmla="*/ 126600 h 253051"/>
                <a:gd name="connsiteX8" fmla="*/ 16781 w 58276"/>
                <a:gd name="connsiteY8" fmla="*/ 205552 h 253051"/>
                <a:gd name="connsiteX9" fmla="*/ 55967 w 58276"/>
                <a:gd name="connsiteY9" fmla="*/ 253126 h 253051"/>
                <a:gd name="connsiteX10" fmla="*/ 58479 w 58276"/>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479" y="250595"/>
                  </a:moveTo>
                  <a:cubicBezTo>
                    <a:pt x="58479" y="249836"/>
                    <a:pt x="58479" y="249330"/>
                    <a:pt x="54208" y="245028"/>
                  </a:cubicBezTo>
                  <a:cubicBezTo>
                    <a:pt x="22810" y="213144"/>
                    <a:pt x="14771" y="165317"/>
                    <a:pt x="14771" y="126600"/>
                  </a:cubicBezTo>
                  <a:cubicBezTo>
                    <a:pt x="14771" y="82569"/>
                    <a:pt x="24317" y="38538"/>
                    <a:pt x="55213" y="6907"/>
                  </a:cubicBezTo>
                  <a:cubicBezTo>
                    <a:pt x="58479" y="3871"/>
                    <a:pt x="58479" y="3364"/>
                    <a:pt x="58479" y="2605"/>
                  </a:cubicBezTo>
                  <a:cubicBezTo>
                    <a:pt x="58479" y="834"/>
                    <a:pt x="57474" y="75"/>
                    <a:pt x="55967" y="75"/>
                  </a:cubicBezTo>
                  <a:cubicBezTo>
                    <a:pt x="53455" y="75"/>
                    <a:pt x="30848" y="17282"/>
                    <a:pt x="16027" y="49420"/>
                  </a:cubicBezTo>
                  <a:cubicBezTo>
                    <a:pt x="3217" y="77255"/>
                    <a:pt x="202" y="105344"/>
                    <a:pt x="202" y="126600"/>
                  </a:cubicBezTo>
                  <a:cubicBezTo>
                    <a:pt x="202" y="146338"/>
                    <a:pt x="2966" y="176957"/>
                    <a:pt x="16781" y="205552"/>
                  </a:cubicBezTo>
                  <a:cubicBezTo>
                    <a:pt x="31852" y="236677"/>
                    <a:pt x="53455" y="253126"/>
                    <a:pt x="55967" y="253126"/>
                  </a:cubicBezTo>
                  <a:cubicBezTo>
                    <a:pt x="57474" y="253126"/>
                    <a:pt x="58479" y="252367"/>
                    <a:pt x="58479" y="250595"/>
                  </a:cubicBezTo>
                  <a:close/>
                </a:path>
              </a:pathLst>
            </a:custGeom>
            <a:solidFill>
              <a:srgbClr val="000000"/>
            </a:solidFill>
            <a:ln w="25213"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122AA8A0-1B17-A72F-6081-B3CD79CC3F07}"/>
                </a:ext>
              </a:extLst>
            </p:cNvPr>
            <p:cNvSpPr/>
            <p:nvPr>
              <p:custDataLst>
                <p:tags r:id="rId29"/>
              </p:custDataLst>
            </p:nvPr>
          </p:nvSpPr>
          <p:spPr>
            <a:xfrm>
              <a:off x="7754699" y="4262265"/>
              <a:ext cx="146695" cy="177641"/>
            </a:xfrm>
            <a:custGeom>
              <a:avLst/>
              <a:gdLst>
                <a:gd name="connsiteX0" fmla="*/ 67023 w 146695"/>
                <a:gd name="connsiteY0" fmla="*/ 8931 h 177641"/>
                <a:gd name="connsiteX1" fmla="*/ 68028 w 146695"/>
                <a:gd name="connsiteY1" fmla="*/ 4630 h 177641"/>
                <a:gd name="connsiteX2" fmla="*/ 62502 w 146695"/>
                <a:gd name="connsiteY2" fmla="*/ 75 h 177641"/>
                <a:gd name="connsiteX3" fmla="*/ 60743 w 146695"/>
                <a:gd name="connsiteY3" fmla="*/ 328 h 177641"/>
                <a:gd name="connsiteX4" fmla="*/ 28340 w 146695"/>
                <a:gd name="connsiteY4" fmla="*/ 1846 h 177641"/>
                <a:gd name="connsiteX5" fmla="*/ 20302 w 146695"/>
                <a:gd name="connsiteY5" fmla="*/ 9438 h 177641"/>
                <a:gd name="connsiteX6" fmla="*/ 26833 w 146695"/>
                <a:gd name="connsiteY6" fmla="*/ 13993 h 177641"/>
                <a:gd name="connsiteX7" fmla="*/ 37383 w 146695"/>
                <a:gd name="connsiteY7" fmla="*/ 14499 h 177641"/>
                <a:gd name="connsiteX8" fmla="*/ 1211 w 146695"/>
                <a:gd name="connsiteY8" fmla="*/ 160509 h 177641"/>
                <a:gd name="connsiteX9" fmla="*/ 206 w 146695"/>
                <a:gd name="connsiteY9" fmla="*/ 166329 h 177641"/>
                <a:gd name="connsiteX10" fmla="*/ 12263 w 146695"/>
                <a:gd name="connsiteY10" fmla="*/ 177717 h 177641"/>
                <a:gd name="connsiteX11" fmla="*/ 28591 w 146695"/>
                <a:gd name="connsiteY11" fmla="*/ 163546 h 177641"/>
                <a:gd name="connsiteX12" fmla="*/ 43662 w 146695"/>
                <a:gd name="connsiteY12" fmla="*/ 103573 h 177641"/>
                <a:gd name="connsiteX13" fmla="*/ 48686 w 146695"/>
                <a:gd name="connsiteY13" fmla="*/ 93197 h 177641"/>
                <a:gd name="connsiteX14" fmla="*/ 86113 w 146695"/>
                <a:gd name="connsiteY14" fmla="*/ 70423 h 177641"/>
                <a:gd name="connsiteX15" fmla="*/ 98673 w 146695"/>
                <a:gd name="connsiteY15" fmla="*/ 85353 h 177641"/>
                <a:gd name="connsiteX16" fmla="*/ 82848 w 146695"/>
                <a:gd name="connsiteY16" fmla="*/ 142036 h 177641"/>
                <a:gd name="connsiteX17" fmla="*/ 79331 w 146695"/>
                <a:gd name="connsiteY17" fmla="*/ 154942 h 177641"/>
                <a:gd name="connsiteX18" fmla="*/ 107716 w 146695"/>
                <a:gd name="connsiteY18" fmla="*/ 177717 h 177641"/>
                <a:gd name="connsiteX19" fmla="*/ 146902 w 146695"/>
                <a:gd name="connsiteY19" fmla="*/ 138241 h 177641"/>
                <a:gd name="connsiteX20" fmla="*/ 140873 w 146695"/>
                <a:gd name="connsiteY20" fmla="*/ 134698 h 177641"/>
                <a:gd name="connsiteX21" fmla="*/ 135096 w 146695"/>
                <a:gd name="connsiteY21" fmla="*/ 137988 h 177641"/>
                <a:gd name="connsiteX22" fmla="*/ 109223 w 146695"/>
                <a:gd name="connsiteY22" fmla="*/ 168607 h 177641"/>
                <a:gd name="connsiteX23" fmla="*/ 104953 w 146695"/>
                <a:gd name="connsiteY23" fmla="*/ 163293 h 177641"/>
                <a:gd name="connsiteX24" fmla="*/ 109223 w 146695"/>
                <a:gd name="connsiteY24" fmla="*/ 146844 h 177641"/>
                <a:gd name="connsiteX25" fmla="*/ 125550 w 146695"/>
                <a:gd name="connsiteY25" fmla="*/ 90667 h 177641"/>
                <a:gd name="connsiteX26" fmla="*/ 88123 w 146695"/>
                <a:gd name="connsiteY26" fmla="*/ 61313 h 177641"/>
                <a:gd name="connsiteX27" fmla="*/ 50193 w 146695"/>
                <a:gd name="connsiteY27" fmla="*/ 77002 h 177641"/>
                <a:gd name="connsiteX28" fmla="*/ 67023 w 146695"/>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95" h="177641">
                  <a:moveTo>
                    <a:pt x="67023" y="8931"/>
                  </a:moveTo>
                  <a:cubicBezTo>
                    <a:pt x="68028" y="5389"/>
                    <a:pt x="68028" y="4883"/>
                    <a:pt x="68028" y="4630"/>
                  </a:cubicBezTo>
                  <a:cubicBezTo>
                    <a:pt x="68028" y="1340"/>
                    <a:pt x="65265" y="75"/>
                    <a:pt x="62502" y="75"/>
                  </a:cubicBezTo>
                  <a:cubicBezTo>
                    <a:pt x="61497" y="75"/>
                    <a:pt x="61246" y="75"/>
                    <a:pt x="60743" y="328"/>
                  </a:cubicBezTo>
                  <a:lnTo>
                    <a:pt x="28340" y="1846"/>
                  </a:lnTo>
                  <a:cubicBezTo>
                    <a:pt x="24823" y="2099"/>
                    <a:pt x="20302" y="2352"/>
                    <a:pt x="20302" y="9438"/>
                  </a:cubicBezTo>
                  <a:cubicBezTo>
                    <a:pt x="20302" y="13993"/>
                    <a:pt x="24823" y="13993"/>
                    <a:pt x="26833" y="13993"/>
                  </a:cubicBezTo>
                  <a:cubicBezTo>
                    <a:pt x="29596" y="13993"/>
                    <a:pt x="34117" y="13993"/>
                    <a:pt x="37383" y="14499"/>
                  </a:cubicBezTo>
                  <a:lnTo>
                    <a:pt x="1211" y="160509"/>
                  </a:lnTo>
                  <a:cubicBezTo>
                    <a:pt x="960" y="161521"/>
                    <a:pt x="206" y="165317"/>
                    <a:pt x="206" y="166329"/>
                  </a:cubicBezTo>
                  <a:cubicBezTo>
                    <a:pt x="206" y="172403"/>
                    <a:pt x="4979" y="177717"/>
                    <a:pt x="12263" y="177717"/>
                  </a:cubicBezTo>
                  <a:cubicBezTo>
                    <a:pt x="13771" y="177717"/>
                    <a:pt x="25074" y="177717"/>
                    <a:pt x="28591" y="163546"/>
                  </a:cubicBezTo>
                  <a:lnTo>
                    <a:pt x="43662" y="103573"/>
                  </a:lnTo>
                  <a:cubicBezTo>
                    <a:pt x="44918" y="98765"/>
                    <a:pt x="44918" y="98259"/>
                    <a:pt x="48686" y="93197"/>
                  </a:cubicBezTo>
                  <a:cubicBezTo>
                    <a:pt x="52705" y="87630"/>
                    <a:pt x="65265" y="70423"/>
                    <a:pt x="86113" y="70423"/>
                  </a:cubicBezTo>
                  <a:cubicBezTo>
                    <a:pt x="92644" y="70423"/>
                    <a:pt x="98673" y="72953"/>
                    <a:pt x="98673" y="85353"/>
                  </a:cubicBezTo>
                  <a:cubicBezTo>
                    <a:pt x="98673" y="100030"/>
                    <a:pt x="87621" y="129637"/>
                    <a:pt x="82848" y="142036"/>
                  </a:cubicBezTo>
                  <a:cubicBezTo>
                    <a:pt x="80085" y="148869"/>
                    <a:pt x="79331" y="150640"/>
                    <a:pt x="79331" y="154942"/>
                  </a:cubicBezTo>
                  <a:cubicBezTo>
                    <a:pt x="79331" y="169619"/>
                    <a:pt x="93900" y="177717"/>
                    <a:pt x="107716" y="177717"/>
                  </a:cubicBezTo>
                  <a:cubicBezTo>
                    <a:pt x="134342" y="177717"/>
                    <a:pt x="146902" y="143302"/>
                    <a:pt x="146902" y="138241"/>
                  </a:cubicBezTo>
                  <a:cubicBezTo>
                    <a:pt x="146902" y="134698"/>
                    <a:pt x="143134" y="134698"/>
                    <a:pt x="140873" y="134698"/>
                  </a:cubicBezTo>
                  <a:cubicBezTo>
                    <a:pt x="137859" y="134698"/>
                    <a:pt x="136100" y="134698"/>
                    <a:pt x="135096" y="137988"/>
                  </a:cubicBezTo>
                  <a:cubicBezTo>
                    <a:pt x="127057" y="166076"/>
                    <a:pt x="113242" y="168607"/>
                    <a:pt x="109223" y="168607"/>
                  </a:cubicBezTo>
                  <a:cubicBezTo>
                    <a:pt x="107465" y="168607"/>
                    <a:pt x="104953" y="168607"/>
                    <a:pt x="104953" y="163293"/>
                  </a:cubicBezTo>
                  <a:cubicBezTo>
                    <a:pt x="104953" y="157726"/>
                    <a:pt x="107716" y="150893"/>
                    <a:pt x="109223" y="146844"/>
                  </a:cubicBezTo>
                  <a:cubicBezTo>
                    <a:pt x="113996" y="134445"/>
                    <a:pt x="125550" y="104838"/>
                    <a:pt x="125550" y="90667"/>
                  </a:cubicBezTo>
                  <a:cubicBezTo>
                    <a:pt x="125550" y="67386"/>
                    <a:pt x="106209" y="61313"/>
                    <a:pt x="88123" y="61313"/>
                  </a:cubicBezTo>
                  <a:cubicBezTo>
                    <a:pt x="82597" y="61313"/>
                    <a:pt x="67274" y="61313"/>
                    <a:pt x="50193" y="77002"/>
                  </a:cubicBezTo>
                  <a:lnTo>
                    <a:pt x="67023" y="8931"/>
                  </a:lnTo>
                  <a:close/>
                </a:path>
              </a:pathLst>
            </a:custGeom>
            <a:solidFill>
              <a:srgbClr val="000000"/>
            </a:solidFill>
            <a:ln w="25213"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CED1A3FA-9B14-026A-1B06-743645CC56A1}"/>
                </a:ext>
              </a:extLst>
            </p:cNvPr>
            <p:cNvSpPr/>
            <p:nvPr>
              <p:custDataLst>
                <p:tags r:id="rId30"/>
              </p:custDataLst>
            </p:nvPr>
          </p:nvSpPr>
          <p:spPr>
            <a:xfrm>
              <a:off x="7920733" y="4210467"/>
              <a:ext cx="39386" cy="124703"/>
            </a:xfrm>
            <a:custGeom>
              <a:avLst/>
              <a:gdLst>
                <a:gd name="connsiteX0" fmla="*/ 38896 w 39386"/>
                <a:gd name="connsiteY0" fmla="*/ 5385 h 124703"/>
                <a:gd name="connsiteX1" fmla="*/ 39600 w 39386"/>
                <a:gd name="connsiteY1" fmla="*/ 2551 h 124703"/>
                <a:gd name="connsiteX2" fmla="*/ 36786 w 39386"/>
                <a:gd name="connsiteY2" fmla="*/ 71 h 124703"/>
                <a:gd name="connsiteX3" fmla="*/ 14280 w 39386"/>
                <a:gd name="connsiteY3" fmla="*/ 1842 h 124703"/>
                <a:gd name="connsiteX4" fmla="*/ 10587 w 39386"/>
                <a:gd name="connsiteY4" fmla="*/ 5916 h 124703"/>
                <a:gd name="connsiteX5" fmla="*/ 14983 w 39386"/>
                <a:gd name="connsiteY5" fmla="*/ 8396 h 124703"/>
                <a:gd name="connsiteX6" fmla="*/ 23423 w 39386"/>
                <a:gd name="connsiteY6" fmla="*/ 11053 h 124703"/>
                <a:gd name="connsiteX7" fmla="*/ 22720 w 39386"/>
                <a:gd name="connsiteY7" fmla="*/ 14950 h 124703"/>
                <a:gd name="connsiteX8" fmla="*/ 916 w 39386"/>
                <a:gd name="connsiteY8" fmla="*/ 102455 h 124703"/>
                <a:gd name="connsiteX9" fmla="*/ 213 w 39386"/>
                <a:gd name="connsiteY9" fmla="*/ 107946 h 124703"/>
                <a:gd name="connsiteX10" fmla="*/ 18675 w 39386"/>
                <a:gd name="connsiteY10" fmla="*/ 124774 h 124703"/>
                <a:gd name="connsiteX11" fmla="*/ 32742 w 39386"/>
                <a:gd name="connsiteY11" fmla="*/ 115386 h 124703"/>
                <a:gd name="connsiteX12" fmla="*/ 38896 w 39386"/>
                <a:gd name="connsiteY12" fmla="*/ 97672 h 124703"/>
                <a:gd name="connsiteX13" fmla="*/ 36083 w 39386"/>
                <a:gd name="connsiteY13" fmla="*/ 95370 h 124703"/>
                <a:gd name="connsiteX14" fmla="*/ 32566 w 39386"/>
                <a:gd name="connsiteY14" fmla="*/ 99621 h 124703"/>
                <a:gd name="connsiteX15" fmla="*/ 19379 w 39386"/>
                <a:gd name="connsiteY15" fmla="*/ 119814 h 124703"/>
                <a:gd name="connsiteX16" fmla="*/ 13400 w 39386"/>
                <a:gd name="connsiteY16" fmla="*/ 111135 h 124703"/>
                <a:gd name="connsiteX17" fmla="*/ 14455 w 39386"/>
                <a:gd name="connsiteY17" fmla="*/ 103872 h 124703"/>
                <a:gd name="connsiteX18" fmla="*/ 38896 w 39386"/>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86" h="124703">
                  <a:moveTo>
                    <a:pt x="38896" y="5385"/>
                  </a:moveTo>
                  <a:cubicBezTo>
                    <a:pt x="39072" y="5030"/>
                    <a:pt x="39600" y="2728"/>
                    <a:pt x="39600" y="2551"/>
                  </a:cubicBezTo>
                  <a:cubicBezTo>
                    <a:pt x="39600" y="1665"/>
                    <a:pt x="38896" y="71"/>
                    <a:pt x="36786" y="71"/>
                  </a:cubicBezTo>
                  <a:cubicBezTo>
                    <a:pt x="33270" y="71"/>
                    <a:pt x="18675" y="1488"/>
                    <a:pt x="14280" y="1842"/>
                  </a:cubicBezTo>
                  <a:cubicBezTo>
                    <a:pt x="13049" y="2019"/>
                    <a:pt x="10587" y="2196"/>
                    <a:pt x="10587" y="5916"/>
                  </a:cubicBezTo>
                  <a:cubicBezTo>
                    <a:pt x="10587" y="8396"/>
                    <a:pt x="13049" y="8396"/>
                    <a:pt x="14983" y="8396"/>
                  </a:cubicBezTo>
                  <a:cubicBezTo>
                    <a:pt x="23423" y="8396"/>
                    <a:pt x="23423" y="9636"/>
                    <a:pt x="23423" y="11053"/>
                  </a:cubicBezTo>
                  <a:cubicBezTo>
                    <a:pt x="23423" y="12293"/>
                    <a:pt x="23071" y="13356"/>
                    <a:pt x="22720" y="14950"/>
                  </a:cubicBezTo>
                  <a:lnTo>
                    <a:pt x="916" y="102455"/>
                  </a:lnTo>
                  <a:cubicBezTo>
                    <a:pt x="389" y="104226"/>
                    <a:pt x="213" y="106175"/>
                    <a:pt x="213" y="107946"/>
                  </a:cubicBezTo>
                  <a:cubicBezTo>
                    <a:pt x="213" y="119283"/>
                    <a:pt x="10235" y="124774"/>
                    <a:pt x="18675" y="124774"/>
                  </a:cubicBezTo>
                  <a:cubicBezTo>
                    <a:pt x="22895" y="124774"/>
                    <a:pt x="28170" y="123357"/>
                    <a:pt x="32742" y="115386"/>
                  </a:cubicBezTo>
                  <a:cubicBezTo>
                    <a:pt x="36435" y="108832"/>
                    <a:pt x="38896" y="98381"/>
                    <a:pt x="38896" y="97672"/>
                  </a:cubicBezTo>
                  <a:cubicBezTo>
                    <a:pt x="38896" y="95370"/>
                    <a:pt x="36610" y="95370"/>
                    <a:pt x="36083" y="95370"/>
                  </a:cubicBezTo>
                  <a:cubicBezTo>
                    <a:pt x="33621" y="95370"/>
                    <a:pt x="33270" y="96432"/>
                    <a:pt x="32566" y="99621"/>
                  </a:cubicBezTo>
                  <a:cubicBezTo>
                    <a:pt x="30280" y="108478"/>
                    <a:pt x="26940" y="119814"/>
                    <a:pt x="19379" y="119814"/>
                  </a:cubicBezTo>
                  <a:cubicBezTo>
                    <a:pt x="14631" y="119814"/>
                    <a:pt x="13400" y="115386"/>
                    <a:pt x="13400" y="111135"/>
                  </a:cubicBezTo>
                  <a:cubicBezTo>
                    <a:pt x="13400" y="109186"/>
                    <a:pt x="13928" y="105821"/>
                    <a:pt x="14455" y="103872"/>
                  </a:cubicBezTo>
                  <a:lnTo>
                    <a:pt x="38896" y="5385"/>
                  </a:lnTo>
                  <a:close/>
                </a:path>
              </a:pathLst>
            </a:custGeom>
            <a:solidFill>
              <a:srgbClr val="000000"/>
            </a:solidFill>
            <a:ln w="25213"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56031BFB-4666-5CE1-1988-BDE21EB756F4}"/>
                </a:ext>
              </a:extLst>
            </p:cNvPr>
            <p:cNvSpPr/>
            <p:nvPr>
              <p:custDataLst>
                <p:tags r:id="rId31"/>
              </p:custDataLst>
            </p:nvPr>
          </p:nvSpPr>
          <p:spPr>
            <a:xfrm>
              <a:off x="7993364" y="4284687"/>
              <a:ext cx="118863" cy="8679"/>
            </a:xfrm>
            <a:custGeom>
              <a:avLst/>
              <a:gdLst>
                <a:gd name="connsiteX0" fmla="*/ 112045 w 118863"/>
                <a:gd name="connsiteY0" fmla="*/ 8750 h 8679"/>
                <a:gd name="connsiteX1" fmla="*/ 119079 w 118863"/>
                <a:gd name="connsiteY1" fmla="*/ 4499 h 8679"/>
                <a:gd name="connsiteX2" fmla="*/ 112045 w 118863"/>
                <a:gd name="connsiteY2" fmla="*/ 71 h 8679"/>
                <a:gd name="connsiteX3" fmla="*/ 7249 w 118863"/>
                <a:gd name="connsiteY3" fmla="*/ 71 h 8679"/>
                <a:gd name="connsiteX4" fmla="*/ 216 w 118863"/>
                <a:gd name="connsiteY4" fmla="*/ 4322 h 8679"/>
                <a:gd name="connsiteX5" fmla="*/ 7249 w 118863"/>
                <a:gd name="connsiteY5" fmla="*/ 8750 h 8679"/>
                <a:gd name="connsiteX6" fmla="*/ 112045 w 118863"/>
                <a:gd name="connsiteY6" fmla="*/ 8750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63" h="8679">
                  <a:moveTo>
                    <a:pt x="112045" y="8750"/>
                  </a:moveTo>
                  <a:cubicBezTo>
                    <a:pt x="114859" y="8750"/>
                    <a:pt x="119079" y="8750"/>
                    <a:pt x="119079" y="4499"/>
                  </a:cubicBezTo>
                  <a:cubicBezTo>
                    <a:pt x="119079" y="71"/>
                    <a:pt x="115035" y="71"/>
                    <a:pt x="112045" y="71"/>
                  </a:cubicBezTo>
                  <a:lnTo>
                    <a:pt x="7249" y="71"/>
                  </a:lnTo>
                  <a:cubicBezTo>
                    <a:pt x="4436" y="71"/>
                    <a:pt x="216" y="71"/>
                    <a:pt x="216" y="4322"/>
                  </a:cubicBezTo>
                  <a:cubicBezTo>
                    <a:pt x="216" y="8750"/>
                    <a:pt x="4260" y="8750"/>
                    <a:pt x="7249" y="8750"/>
                  </a:cubicBezTo>
                  <a:lnTo>
                    <a:pt x="112045" y="8750"/>
                  </a:lnTo>
                  <a:close/>
                </a:path>
              </a:pathLst>
            </a:custGeom>
            <a:solidFill>
              <a:srgbClr val="000000"/>
            </a:solidFill>
            <a:ln w="25213"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0D0980D2-A3BC-78D8-A9C9-5A7E4DA1D0B3}"/>
                </a:ext>
              </a:extLst>
            </p:cNvPr>
            <p:cNvSpPr/>
            <p:nvPr>
              <p:custDataLst>
                <p:tags r:id="rId32"/>
              </p:custDataLst>
            </p:nvPr>
          </p:nvSpPr>
          <p:spPr>
            <a:xfrm>
              <a:off x="8150535" y="4215782"/>
              <a:ext cx="64003" cy="117618"/>
            </a:xfrm>
            <a:custGeom>
              <a:avLst/>
              <a:gdLst>
                <a:gd name="connsiteX0" fmla="*/ 39960 w 64003"/>
                <a:gd name="connsiteY0" fmla="*/ 5030 h 117618"/>
                <a:gd name="connsiteX1" fmla="*/ 34685 w 64003"/>
                <a:gd name="connsiteY1" fmla="*/ 71 h 117618"/>
                <a:gd name="connsiteX2" fmla="*/ 222 w 64003"/>
                <a:gd name="connsiteY2" fmla="*/ 11407 h 117618"/>
                <a:gd name="connsiteX3" fmla="*/ 222 w 64003"/>
                <a:gd name="connsiteY3" fmla="*/ 17784 h 117618"/>
                <a:gd name="connsiteX4" fmla="*/ 25718 w 64003"/>
                <a:gd name="connsiteY4" fmla="*/ 12824 h 117618"/>
                <a:gd name="connsiteX5" fmla="*/ 25718 w 64003"/>
                <a:gd name="connsiteY5" fmla="*/ 103164 h 117618"/>
                <a:gd name="connsiteX6" fmla="*/ 8134 w 64003"/>
                <a:gd name="connsiteY6" fmla="*/ 111312 h 117618"/>
                <a:gd name="connsiteX7" fmla="*/ 1453 w 64003"/>
                <a:gd name="connsiteY7" fmla="*/ 111312 h 117618"/>
                <a:gd name="connsiteX8" fmla="*/ 1453 w 64003"/>
                <a:gd name="connsiteY8" fmla="*/ 117689 h 117618"/>
                <a:gd name="connsiteX9" fmla="*/ 32751 w 64003"/>
                <a:gd name="connsiteY9" fmla="*/ 116980 h 117618"/>
                <a:gd name="connsiteX10" fmla="*/ 64225 w 64003"/>
                <a:gd name="connsiteY10" fmla="*/ 117689 h 117618"/>
                <a:gd name="connsiteX11" fmla="*/ 64225 w 64003"/>
                <a:gd name="connsiteY11" fmla="*/ 111312 h 117618"/>
                <a:gd name="connsiteX12" fmla="*/ 57543 w 64003"/>
                <a:gd name="connsiteY12" fmla="*/ 111312 h 117618"/>
                <a:gd name="connsiteX13" fmla="*/ 39960 w 64003"/>
                <a:gd name="connsiteY13" fmla="*/ 103164 h 117618"/>
                <a:gd name="connsiteX14" fmla="*/ 39960 w 64003"/>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3" h="117618">
                  <a:moveTo>
                    <a:pt x="39960" y="5030"/>
                  </a:moveTo>
                  <a:cubicBezTo>
                    <a:pt x="39960" y="248"/>
                    <a:pt x="39608" y="71"/>
                    <a:pt x="34685" y="71"/>
                  </a:cubicBezTo>
                  <a:cubicBezTo>
                    <a:pt x="23432" y="11230"/>
                    <a:pt x="7431" y="11407"/>
                    <a:pt x="222" y="11407"/>
                  </a:cubicBezTo>
                  <a:lnTo>
                    <a:pt x="222" y="17784"/>
                  </a:lnTo>
                  <a:cubicBezTo>
                    <a:pt x="4442" y="17784"/>
                    <a:pt x="16047" y="17784"/>
                    <a:pt x="25718" y="12824"/>
                  </a:cubicBezTo>
                  <a:lnTo>
                    <a:pt x="25718" y="103164"/>
                  </a:lnTo>
                  <a:cubicBezTo>
                    <a:pt x="25718" y="109009"/>
                    <a:pt x="25718" y="111312"/>
                    <a:pt x="8134" y="111312"/>
                  </a:cubicBezTo>
                  <a:lnTo>
                    <a:pt x="1453" y="111312"/>
                  </a:lnTo>
                  <a:lnTo>
                    <a:pt x="1453" y="117689"/>
                  </a:lnTo>
                  <a:cubicBezTo>
                    <a:pt x="4618" y="117512"/>
                    <a:pt x="26245" y="116980"/>
                    <a:pt x="32751" y="116980"/>
                  </a:cubicBezTo>
                  <a:cubicBezTo>
                    <a:pt x="38202" y="116980"/>
                    <a:pt x="60357" y="117512"/>
                    <a:pt x="64225" y="117689"/>
                  </a:cubicBezTo>
                  <a:lnTo>
                    <a:pt x="64225" y="111312"/>
                  </a:lnTo>
                  <a:lnTo>
                    <a:pt x="57543" y="111312"/>
                  </a:lnTo>
                  <a:cubicBezTo>
                    <a:pt x="39960" y="111312"/>
                    <a:pt x="39960" y="109009"/>
                    <a:pt x="39960" y="103164"/>
                  </a:cubicBezTo>
                  <a:lnTo>
                    <a:pt x="39960" y="5030"/>
                  </a:lnTo>
                  <a:close/>
                </a:path>
              </a:pathLst>
            </a:custGeom>
            <a:solidFill>
              <a:srgbClr val="000000"/>
            </a:solidFill>
            <a:ln w="25213"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FDFCD773-DEE8-AEF3-E493-DF5337E525CF}"/>
                </a:ext>
              </a:extLst>
            </p:cNvPr>
            <p:cNvSpPr/>
            <p:nvPr>
              <p:custDataLst>
                <p:tags r:id="rId33"/>
              </p:custDataLst>
            </p:nvPr>
          </p:nvSpPr>
          <p:spPr>
            <a:xfrm>
              <a:off x="8313941" y="4290354"/>
              <a:ext cx="167041" cy="168531"/>
            </a:xfrm>
            <a:custGeom>
              <a:avLst/>
              <a:gdLst>
                <a:gd name="connsiteX0" fmla="*/ 88899 w 167041"/>
                <a:gd name="connsiteY0" fmla="*/ 89402 h 168531"/>
                <a:gd name="connsiteX1" fmla="*/ 158981 w 167041"/>
                <a:gd name="connsiteY1" fmla="*/ 89402 h 168531"/>
                <a:gd name="connsiteX2" fmla="*/ 167270 w 167041"/>
                <a:gd name="connsiteY2" fmla="*/ 84341 h 168531"/>
                <a:gd name="connsiteX3" fmla="*/ 158981 w 167041"/>
                <a:gd name="connsiteY3" fmla="*/ 79280 h 168531"/>
                <a:gd name="connsiteX4" fmla="*/ 88899 w 167041"/>
                <a:gd name="connsiteY4" fmla="*/ 79280 h 168531"/>
                <a:gd name="connsiteX5" fmla="*/ 88899 w 167041"/>
                <a:gd name="connsiteY5" fmla="*/ 8425 h 168531"/>
                <a:gd name="connsiteX6" fmla="*/ 83875 w 167041"/>
                <a:gd name="connsiteY6" fmla="*/ 75 h 168531"/>
                <a:gd name="connsiteX7" fmla="*/ 78851 w 167041"/>
                <a:gd name="connsiteY7" fmla="*/ 8425 h 168531"/>
                <a:gd name="connsiteX8" fmla="*/ 78851 w 167041"/>
                <a:gd name="connsiteY8" fmla="*/ 79280 h 168531"/>
                <a:gd name="connsiteX9" fmla="*/ 8518 w 167041"/>
                <a:gd name="connsiteY9" fmla="*/ 79280 h 168531"/>
                <a:gd name="connsiteX10" fmla="*/ 228 w 167041"/>
                <a:gd name="connsiteY10" fmla="*/ 84341 h 168531"/>
                <a:gd name="connsiteX11" fmla="*/ 8518 w 167041"/>
                <a:gd name="connsiteY11" fmla="*/ 89402 h 168531"/>
                <a:gd name="connsiteX12" fmla="*/ 78851 w 167041"/>
                <a:gd name="connsiteY12" fmla="*/ 89402 h 168531"/>
                <a:gd name="connsiteX13" fmla="*/ 78851 w 167041"/>
                <a:gd name="connsiteY13" fmla="*/ 160256 h 168531"/>
                <a:gd name="connsiteX14" fmla="*/ 83875 w 167041"/>
                <a:gd name="connsiteY14" fmla="*/ 168607 h 168531"/>
                <a:gd name="connsiteX15" fmla="*/ 88899 w 167041"/>
                <a:gd name="connsiteY15" fmla="*/ 160256 h 168531"/>
                <a:gd name="connsiteX16" fmla="*/ 88899 w 167041"/>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041" h="168531">
                  <a:moveTo>
                    <a:pt x="88899" y="89402"/>
                  </a:moveTo>
                  <a:lnTo>
                    <a:pt x="158981" y="89402"/>
                  </a:lnTo>
                  <a:cubicBezTo>
                    <a:pt x="162497" y="89402"/>
                    <a:pt x="167270" y="89402"/>
                    <a:pt x="167270" y="84341"/>
                  </a:cubicBezTo>
                  <a:cubicBezTo>
                    <a:pt x="167270" y="79280"/>
                    <a:pt x="162497" y="79280"/>
                    <a:pt x="158981" y="79280"/>
                  </a:cubicBezTo>
                  <a:lnTo>
                    <a:pt x="88899" y="79280"/>
                  </a:lnTo>
                  <a:lnTo>
                    <a:pt x="88899" y="8425"/>
                  </a:lnTo>
                  <a:cubicBezTo>
                    <a:pt x="88899" y="4883"/>
                    <a:pt x="88899" y="75"/>
                    <a:pt x="83875" y="75"/>
                  </a:cubicBezTo>
                  <a:cubicBezTo>
                    <a:pt x="78851" y="75"/>
                    <a:pt x="78851" y="4883"/>
                    <a:pt x="78851" y="8425"/>
                  </a:cubicBezTo>
                  <a:lnTo>
                    <a:pt x="78851" y="79280"/>
                  </a:lnTo>
                  <a:lnTo>
                    <a:pt x="8518" y="79280"/>
                  </a:lnTo>
                  <a:cubicBezTo>
                    <a:pt x="5001" y="79280"/>
                    <a:pt x="228" y="79280"/>
                    <a:pt x="228" y="84341"/>
                  </a:cubicBezTo>
                  <a:cubicBezTo>
                    <a:pt x="228" y="89402"/>
                    <a:pt x="5001" y="89402"/>
                    <a:pt x="8518" y="89402"/>
                  </a:cubicBezTo>
                  <a:lnTo>
                    <a:pt x="78851" y="89402"/>
                  </a:lnTo>
                  <a:lnTo>
                    <a:pt x="78851" y="160256"/>
                  </a:lnTo>
                  <a:cubicBezTo>
                    <a:pt x="78851" y="163799"/>
                    <a:pt x="78851" y="168607"/>
                    <a:pt x="83875" y="168607"/>
                  </a:cubicBezTo>
                  <a:cubicBezTo>
                    <a:pt x="88899" y="168607"/>
                    <a:pt x="88899" y="163799"/>
                    <a:pt x="88899" y="160256"/>
                  </a:cubicBezTo>
                  <a:lnTo>
                    <a:pt x="88899" y="89402"/>
                  </a:lnTo>
                  <a:close/>
                </a:path>
              </a:pathLst>
            </a:custGeom>
            <a:solidFill>
              <a:srgbClr val="000000"/>
            </a:solidFill>
            <a:ln w="25213"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24281832-C86C-38D0-81B8-5E3FF098C4FC}"/>
                </a:ext>
              </a:extLst>
            </p:cNvPr>
            <p:cNvSpPr/>
            <p:nvPr>
              <p:custDataLst>
                <p:tags r:id="rId34"/>
              </p:custDataLst>
            </p:nvPr>
          </p:nvSpPr>
          <p:spPr>
            <a:xfrm>
              <a:off x="8560358" y="4265049"/>
              <a:ext cx="211502" cy="172833"/>
            </a:xfrm>
            <a:custGeom>
              <a:avLst/>
              <a:gdLst>
                <a:gd name="connsiteX0" fmla="*/ 51481 w 211502"/>
                <a:gd name="connsiteY0" fmla="*/ 5642 h 172833"/>
                <a:gd name="connsiteX1" fmla="*/ 42690 w 211502"/>
                <a:gd name="connsiteY1" fmla="*/ 75 h 172833"/>
                <a:gd name="connsiteX2" fmla="*/ 238 w 211502"/>
                <a:gd name="connsiteY2" fmla="*/ 75 h 172833"/>
                <a:gd name="connsiteX3" fmla="*/ 238 w 211502"/>
                <a:gd name="connsiteY3" fmla="*/ 7919 h 172833"/>
                <a:gd name="connsiteX4" fmla="*/ 6267 w 211502"/>
                <a:gd name="connsiteY4" fmla="*/ 7919 h 172833"/>
                <a:gd name="connsiteX5" fmla="*/ 26111 w 211502"/>
                <a:gd name="connsiteY5" fmla="*/ 19813 h 172833"/>
                <a:gd name="connsiteX6" fmla="*/ 26111 w 211502"/>
                <a:gd name="connsiteY6" fmla="*/ 146338 h 172833"/>
                <a:gd name="connsiteX7" fmla="*/ 238 w 211502"/>
                <a:gd name="connsiteY7" fmla="*/ 165064 h 172833"/>
                <a:gd name="connsiteX8" fmla="*/ 238 w 211502"/>
                <a:gd name="connsiteY8" fmla="*/ 172909 h 172833"/>
                <a:gd name="connsiteX9" fmla="*/ 29628 w 211502"/>
                <a:gd name="connsiteY9" fmla="*/ 172149 h 172833"/>
                <a:gd name="connsiteX10" fmla="*/ 59017 w 211502"/>
                <a:gd name="connsiteY10" fmla="*/ 172909 h 172833"/>
                <a:gd name="connsiteX11" fmla="*/ 59017 w 211502"/>
                <a:gd name="connsiteY11" fmla="*/ 165064 h 172833"/>
                <a:gd name="connsiteX12" fmla="*/ 33144 w 211502"/>
                <a:gd name="connsiteY12" fmla="*/ 146338 h 172833"/>
                <a:gd name="connsiteX13" fmla="*/ 33144 w 211502"/>
                <a:gd name="connsiteY13" fmla="*/ 9944 h 172833"/>
                <a:gd name="connsiteX14" fmla="*/ 33396 w 211502"/>
                <a:gd name="connsiteY14" fmla="*/ 9944 h 172833"/>
                <a:gd name="connsiteX15" fmla="*/ 93932 w 211502"/>
                <a:gd name="connsiteY15" fmla="*/ 167341 h 172833"/>
                <a:gd name="connsiteX16" fmla="*/ 98956 w 211502"/>
                <a:gd name="connsiteY16" fmla="*/ 172909 h 172833"/>
                <a:gd name="connsiteX17" fmla="*/ 103478 w 211502"/>
                <a:gd name="connsiteY17" fmla="*/ 168101 h 172833"/>
                <a:gd name="connsiteX18" fmla="*/ 165270 w 211502"/>
                <a:gd name="connsiteY18" fmla="*/ 7919 h 172833"/>
                <a:gd name="connsiteX19" fmla="*/ 165522 w 211502"/>
                <a:gd name="connsiteY19" fmla="*/ 7919 h 172833"/>
                <a:gd name="connsiteX20" fmla="*/ 165522 w 211502"/>
                <a:gd name="connsiteY20" fmla="*/ 153171 h 172833"/>
                <a:gd name="connsiteX21" fmla="*/ 145678 w 211502"/>
                <a:gd name="connsiteY21" fmla="*/ 165064 h 172833"/>
                <a:gd name="connsiteX22" fmla="*/ 139649 w 211502"/>
                <a:gd name="connsiteY22" fmla="*/ 165064 h 172833"/>
                <a:gd name="connsiteX23" fmla="*/ 139649 w 211502"/>
                <a:gd name="connsiteY23" fmla="*/ 172909 h 172833"/>
                <a:gd name="connsiteX24" fmla="*/ 175820 w 211502"/>
                <a:gd name="connsiteY24" fmla="*/ 172149 h 172833"/>
                <a:gd name="connsiteX25" fmla="*/ 211741 w 211502"/>
                <a:gd name="connsiteY25" fmla="*/ 172909 h 172833"/>
                <a:gd name="connsiteX26" fmla="*/ 211741 w 211502"/>
                <a:gd name="connsiteY26" fmla="*/ 165064 h 172833"/>
                <a:gd name="connsiteX27" fmla="*/ 205712 w 211502"/>
                <a:gd name="connsiteY27" fmla="*/ 165064 h 172833"/>
                <a:gd name="connsiteX28" fmla="*/ 185868 w 211502"/>
                <a:gd name="connsiteY28" fmla="*/ 153171 h 172833"/>
                <a:gd name="connsiteX29" fmla="*/ 185868 w 211502"/>
                <a:gd name="connsiteY29" fmla="*/ 19813 h 172833"/>
                <a:gd name="connsiteX30" fmla="*/ 205712 w 211502"/>
                <a:gd name="connsiteY30" fmla="*/ 7919 h 172833"/>
                <a:gd name="connsiteX31" fmla="*/ 211741 w 211502"/>
                <a:gd name="connsiteY31" fmla="*/ 7919 h 172833"/>
                <a:gd name="connsiteX32" fmla="*/ 211741 w 211502"/>
                <a:gd name="connsiteY32" fmla="*/ 75 h 172833"/>
                <a:gd name="connsiteX33" fmla="*/ 169290 w 211502"/>
                <a:gd name="connsiteY33" fmla="*/ 75 h 172833"/>
                <a:gd name="connsiteX34" fmla="*/ 161000 w 211502"/>
                <a:gd name="connsiteY34" fmla="*/ 4883 h 172833"/>
                <a:gd name="connsiteX35" fmla="*/ 105990 w 211502"/>
                <a:gd name="connsiteY35" fmla="*/ 147350 h 172833"/>
                <a:gd name="connsiteX36" fmla="*/ 51481 w 211502"/>
                <a:gd name="connsiteY36" fmla="*/ 564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1502" h="172833">
                  <a:moveTo>
                    <a:pt x="51481" y="5642"/>
                  </a:moveTo>
                  <a:cubicBezTo>
                    <a:pt x="49221" y="75"/>
                    <a:pt x="48467" y="75"/>
                    <a:pt x="42690" y="75"/>
                  </a:cubicBezTo>
                  <a:lnTo>
                    <a:pt x="238" y="75"/>
                  </a:lnTo>
                  <a:lnTo>
                    <a:pt x="238" y="7919"/>
                  </a:lnTo>
                  <a:lnTo>
                    <a:pt x="6267" y="7919"/>
                  </a:lnTo>
                  <a:cubicBezTo>
                    <a:pt x="25609" y="7919"/>
                    <a:pt x="26111" y="10703"/>
                    <a:pt x="26111" y="19813"/>
                  </a:cubicBezTo>
                  <a:lnTo>
                    <a:pt x="26111" y="146338"/>
                  </a:lnTo>
                  <a:cubicBezTo>
                    <a:pt x="26111" y="153171"/>
                    <a:pt x="26111" y="165064"/>
                    <a:pt x="238" y="165064"/>
                  </a:cubicBezTo>
                  <a:lnTo>
                    <a:pt x="238" y="172909"/>
                  </a:lnTo>
                  <a:cubicBezTo>
                    <a:pt x="9030" y="172656"/>
                    <a:pt x="21338" y="172149"/>
                    <a:pt x="29628" y="172149"/>
                  </a:cubicBezTo>
                  <a:cubicBezTo>
                    <a:pt x="37917" y="172149"/>
                    <a:pt x="50225" y="172656"/>
                    <a:pt x="59017" y="172909"/>
                  </a:cubicBezTo>
                  <a:lnTo>
                    <a:pt x="59017" y="165064"/>
                  </a:lnTo>
                  <a:cubicBezTo>
                    <a:pt x="33144" y="165064"/>
                    <a:pt x="33144" y="153171"/>
                    <a:pt x="33144" y="146338"/>
                  </a:cubicBezTo>
                  <a:lnTo>
                    <a:pt x="33144" y="9944"/>
                  </a:lnTo>
                  <a:lnTo>
                    <a:pt x="33396" y="9944"/>
                  </a:lnTo>
                  <a:lnTo>
                    <a:pt x="93932" y="167341"/>
                  </a:lnTo>
                  <a:cubicBezTo>
                    <a:pt x="95188" y="170631"/>
                    <a:pt x="96444" y="172909"/>
                    <a:pt x="98956" y="172909"/>
                  </a:cubicBezTo>
                  <a:cubicBezTo>
                    <a:pt x="101719" y="172909"/>
                    <a:pt x="102473" y="170884"/>
                    <a:pt x="103478" y="168101"/>
                  </a:cubicBezTo>
                  <a:lnTo>
                    <a:pt x="165270" y="7919"/>
                  </a:lnTo>
                  <a:lnTo>
                    <a:pt x="165522" y="7919"/>
                  </a:lnTo>
                  <a:lnTo>
                    <a:pt x="165522" y="153171"/>
                  </a:lnTo>
                  <a:cubicBezTo>
                    <a:pt x="165522" y="162280"/>
                    <a:pt x="165019" y="165064"/>
                    <a:pt x="145678" y="165064"/>
                  </a:cubicBezTo>
                  <a:lnTo>
                    <a:pt x="139649" y="165064"/>
                  </a:lnTo>
                  <a:lnTo>
                    <a:pt x="139649" y="172909"/>
                  </a:lnTo>
                  <a:cubicBezTo>
                    <a:pt x="148943" y="172149"/>
                    <a:pt x="166024" y="172149"/>
                    <a:pt x="175820" y="172149"/>
                  </a:cubicBezTo>
                  <a:cubicBezTo>
                    <a:pt x="185617" y="172149"/>
                    <a:pt x="202447" y="172149"/>
                    <a:pt x="211741" y="172909"/>
                  </a:cubicBezTo>
                  <a:lnTo>
                    <a:pt x="211741" y="165064"/>
                  </a:lnTo>
                  <a:lnTo>
                    <a:pt x="205712" y="165064"/>
                  </a:lnTo>
                  <a:cubicBezTo>
                    <a:pt x="186370" y="165064"/>
                    <a:pt x="185868" y="162280"/>
                    <a:pt x="185868" y="153171"/>
                  </a:cubicBezTo>
                  <a:lnTo>
                    <a:pt x="185868" y="19813"/>
                  </a:lnTo>
                  <a:cubicBezTo>
                    <a:pt x="185868" y="10703"/>
                    <a:pt x="186370" y="7919"/>
                    <a:pt x="205712" y="7919"/>
                  </a:cubicBezTo>
                  <a:lnTo>
                    <a:pt x="211741" y="7919"/>
                  </a:lnTo>
                  <a:lnTo>
                    <a:pt x="211741" y="75"/>
                  </a:lnTo>
                  <a:lnTo>
                    <a:pt x="169290" y="75"/>
                  </a:lnTo>
                  <a:cubicBezTo>
                    <a:pt x="162759" y="75"/>
                    <a:pt x="162759" y="328"/>
                    <a:pt x="161000" y="4883"/>
                  </a:cubicBezTo>
                  <a:lnTo>
                    <a:pt x="105990" y="147350"/>
                  </a:lnTo>
                  <a:lnTo>
                    <a:pt x="51481" y="5642"/>
                  </a:lnTo>
                  <a:close/>
                </a:path>
              </a:pathLst>
            </a:custGeom>
            <a:solidFill>
              <a:srgbClr val="000000"/>
            </a:solidFill>
            <a:ln w="25213"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6DC2E8AF-5597-2374-5B63-5B8573E91EA1}"/>
                </a:ext>
              </a:extLst>
            </p:cNvPr>
            <p:cNvSpPr/>
            <p:nvPr>
              <p:custDataLst>
                <p:tags r:id="rId35"/>
              </p:custDataLst>
            </p:nvPr>
          </p:nvSpPr>
          <p:spPr>
            <a:xfrm>
              <a:off x="8789612" y="4265049"/>
              <a:ext cx="171563" cy="172833"/>
            </a:xfrm>
            <a:custGeom>
              <a:avLst/>
              <a:gdLst>
                <a:gd name="connsiteX0" fmla="*/ 145938 w 171563"/>
                <a:gd name="connsiteY0" fmla="*/ 19813 h 172833"/>
                <a:gd name="connsiteX1" fmla="*/ 165782 w 171563"/>
                <a:gd name="connsiteY1" fmla="*/ 7919 h 172833"/>
                <a:gd name="connsiteX2" fmla="*/ 171811 w 171563"/>
                <a:gd name="connsiteY2" fmla="*/ 7919 h 172833"/>
                <a:gd name="connsiteX3" fmla="*/ 171811 w 171563"/>
                <a:gd name="connsiteY3" fmla="*/ 75 h 172833"/>
                <a:gd name="connsiteX4" fmla="*/ 134886 w 171563"/>
                <a:gd name="connsiteY4" fmla="*/ 834 h 172833"/>
                <a:gd name="connsiteX5" fmla="*/ 97709 w 171563"/>
                <a:gd name="connsiteY5" fmla="*/ 75 h 172833"/>
                <a:gd name="connsiteX6" fmla="*/ 97709 w 171563"/>
                <a:gd name="connsiteY6" fmla="*/ 7919 h 172833"/>
                <a:gd name="connsiteX7" fmla="*/ 103738 w 171563"/>
                <a:gd name="connsiteY7" fmla="*/ 7919 h 172833"/>
                <a:gd name="connsiteX8" fmla="*/ 123582 w 171563"/>
                <a:gd name="connsiteY8" fmla="*/ 19813 h 172833"/>
                <a:gd name="connsiteX9" fmla="*/ 123582 w 171563"/>
                <a:gd name="connsiteY9" fmla="*/ 79027 h 172833"/>
                <a:gd name="connsiteX10" fmla="*/ 48476 w 171563"/>
                <a:gd name="connsiteY10" fmla="*/ 79027 h 172833"/>
                <a:gd name="connsiteX11" fmla="*/ 48476 w 171563"/>
                <a:gd name="connsiteY11" fmla="*/ 19813 h 172833"/>
                <a:gd name="connsiteX12" fmla="*/ 68320 w 171563"/>
                <a:gd name="connsiteY12" fmla="*/ 7919 h 172833"/>
                <a:gd name="connsiteX13" fmla="*/ 74349 w 171563"/>
                <a:gd name="connsiteY13" fmla="*/ 7919 h 172833"/>
                <a:gd name="connsiteX14" fmla="*/ 74349 w 171563"/>
                <a:gd name="connsiteY14" fmla="*/ 75 h 172833"/>
                <a:gd name="connsiteX15" fmla="*/ 37424 w 171563"/>
                <a:gd name="connsiteY15" fmla="*/ 834 h 172833"/>
                <a:gd name="connsiteX16" fmla="*/ 248 w 171563"/>
                <a:gd name="connsiteY16" fmla="*/ 75 h 172833"/>
                <a:gd name="connsiteX17" fmla="*/ 248 w 171563"/>
                <a:gd name="connsiteY17" fmla="*/ 7919 h 172833"/>
                <a:gd name="connsiteX18" fmla="*/ 6276 w 171563"/>
                <a:gd name="connsiteY18" fmla="*/ 7919 h 172833"/>
                <a:gd name="connsiteX19" fmla="*/ 26120 w 171563"/>
                <a:gd name="connsiteY19" fmla="*/ 19813 h 172833"/>
                <a:gd name="connsiteX20" fmla="*/ 26120 w 171563"/>
                <a:gd name="connsiteY20" fmla="*/ 153171 h 172833"/>
                <a:gd name="connsiteX21" fmla="*/ 6276 w 171563"/>
                <a:gd name="connsiteY21" fmla="*/ 165064 h 172833"/>
                <a:gd name="connsiteX22" fmla="*/ 248 w 171563"/>
                <a:gd name="connsiteY22" fmla="*/ 165064 h 172833"/>
                <a:gd name="connsiteX23" fmla="*/ 248 w 171563"/>
                <a:gd name="connsiteY23" fmla="*/ 172909 h 172833"/>
                <a:gd name="connsiteX24" fmla="*/ 37173 w 171563"/>
                <a:gd name="connsiteY24" fmla="*/ 172149 h 172833"/>
                <a:gd name="connsiteX25" fmla="*/ 74349 w 171563"/>
                <a:gd name="connsiteY25" fmla="*/ 172909 h 172833"/>
                <a:gd name="connsiteX26" fmla="*/ 74349 w 171563"/>
                <a:gd name="connsiteY26" fmla="*/ 165064 h 172833"/>
                <a:gd name="connsiteX27" fmla="*/ 68320 w 171563"/>
                <a:gd name="connsiteY27" fmla="*/ 165064 h 172833"/>
                <a:gd name="connsiteX28" fmla="*/ 48476 w 171563"/>
                <a:gd name="connsiteY28" fmla="*/ 153171 h 172833"/>
                <a:gd name="connsiteX29" fmla="*/ 48476 w 171563"/>
                <a:gd name="connsiteY29" fmla="*/ 86871 h 172833"/>
                <a:gd name="connsiteX30" fmla="*/ 123582 w 171563"/>
                <a:gd name="connsiteY30" fmla="*/ 86871 h 172833"/>
                <a:gd name="connsiteX31" fmla="*/ 123582 w 171563"/>
                <a:gd name="connsiteY31" fmla="*/ 153171 h 172833"/>
                <a:gd name="connsiteX32" fmla="*/ 103738 w 171563"/>
                <a:gd name="connsiteY32" fmla="*/ 165064 h 172833"/>
                <a:gd name="connsiteX33" fmla="*/ 97709 w 171563"/>
                <a:gd name="connsiteY33" fmla="*/ 165064 h 172833"/>
                <a:gd name="connsiteX34" fmla="*/ 97709 w 171563"/>
                <a:gd name="connsiteY34" fmla="*/ 172909 h 172833"/>
                <a:gd name="connsiteX35" fmla="*/ 134634 w 171563"/>
                <a:gd name="connsiteY35" fmla="*/ 172149 h 172833"/>
                <a:gd name="connsiteX36" fmla="*/ 171811 w 171563"/>
                <a:gd name="connsiteY36" fmla="*/ 172909 h 172833"/>
                <a:gd name="connsiteX37" fmla="*/ 171811 w 171563"/>
                <a:gd name="connsiteY37" fmla="*/ 165064 h 172833"/>
                <a:gd name="connsiteX38" fmla="*/ 165782 w 171563"/>
                <a:gd name="connsiteY38" fmla="*/ 165064 h 172833"/>
                <a:gd name="connsiteX39" fmla="*/ 145938 w 171563"/>
                <a:gd name="connsiteY39" fmla="*/ 153171 h 172833"/>
                <a:gd name="connsiteX40" fmla="*/ 145938 w 171563"/>
                <a:gd name="connsiteY40" fmla="*/ 1981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563" h="172833">
                  <a:moveTo>
                    <a:pt x="145938" y="19813"/>
                  </a:moveTo>
                  <a:cubicBezTo>
                    <a:pt x="145938" y="10703"/>
                    <a:pt x="146440" y="7919"/>
                    <a:pt x="165782" y="7919"/>
                  </a:cubicBezTo>
                  <a:lnTo>
                    <a:pt x="171811" y="7919"/>
                  </a:lnTo>
                  <a:lnTo>
                    <a:pt x="171811" y="75"/>
                  </a:lnTo>
                  <a:cubicBezTo>
                    <a:pt x="163019" y="834"/>
                    <a:pt x="144431" y="834"/>
                    <a:pt x="134886" y="834"/>
                  </a:cubicBezTo>
                  <a:cubicBezTo>
                    <a:pt x="125340" y="834"/>
                    <a:pt x="106501" y="834"/>
                    <a:pt x="97709" y="75"/>
                  </a:cubicBezTo>
                  <a:lnTo>
                    <a:pt x="97709" y="7919"/>
                  </a:lnTo>
                  <a:lnTo>
                    <a:pt x="103738" y="7919"/>
                  </a:lnTo>
                  <a:cubicBezTo>
                    <a:pt x="123080" y="7919"/>
                    <a:pt x="123582" y="10703"/>
                    <a:pt x="123582" y="19813"/>
                  </a:cubicBezTo>
                  <a:lnTo>
                    <a:pt x="123582" y="79027"/>
                  </a:lnTo>
                  <a:lnTo>
                    <a:pt x="48476" y="79027"/>
                  </a:lnTo>
                  <a:lnTo>
                    <a:pt x="48476" y="19813"/>
                  </a:lnTo>
                  <a:cubicBezTo>
                    <a:pt x="48476" y="10703"/>
                    <a:pt x="48978" y="7919"/>
                    <a:pt x="68320" y="7919"/>
                  </a:cubicBezTo>
                  <a:lnTo>
                    <a:pt x="74349" y="7919"/>
                  </a:lnTo>
                  <a:lnTo>
                    <a:pt x="74349" y="75"/>
                  </a:lnTo>
                  <a:cubicBezTo>
                    <a:pt x="65557" y="834"/>
                    <a:pt x="46969" y="834"/>
                    <a:pt x="37424" y="834"/>
                  </a:cubicBezTo>
                  <a:cubicBezTo>
                    <a:pt x="27878" y="834"/>
                    <a:pt x="9039" y="834"/>
                    <a:pt x="248" y="75"/>
                  </a:cubicBezTo>
                  <a:lnTo>
                    <a:pt x="248" y="7919"/>
                  </a:lnTo>
                  <a:lnTo>
                    <a:pt x="6276" y="7919"/>
                  </a:lnTo>
                  <a:cubicBezTo>
                    <a:pt x="25618" y="7919"/>
                    <a:pt x="26120" y="10703"/>
                    <a:pt x="26120" y="19813"/>
                  </a:cubicBezTo>
                  <a:lnTo>
                    <a:pt x="26120" y="153171"/>
                  </a:lnTo>
                  <a:cubicBezTo>
                    <a:pt x="26120" y="162280"/>
                    <a:pt x="25618" y="165064"/>
                    <a:pt x="6276" y="165064"/>
                  </a:cubicBezTo>
                  <a:lnTo>
                    <a:pt x="248" y="165064"/>
                  </a:lnTo>
                  <a:lnTo>
                    <a:pt x="248" y="172909"/>
                  </a:lnTo>
                  <a:cubicBezTo>
                    <a:pt x="9039" y="172149"/>
                    <a:pt x="27627" y="172149"/>
                    <a:pt x="37173" y="172149"/>
                  </a:cubicBezTo>
                  <a:cubicBezTo>
                    <a:pt x="46718" y="172149"/>
                    <a:pt x="65557" y="172149"/>
                    <a:pt x="74349" y="172909"/>
                  </a:cubicBezTo>
                  <a:lnTo>
                    <a:pt x="74349" y="165064"/>
                  </a:lnTo>
                  <a:lnTo>
                    <a:pt x="68320" y="165064"/>
                  </a:lnTo>
                  <a:cubicBezTo>
                    <a:pt x="48978" y="165064"/>
                    <a:pt x="48476" y="162280"/>
                    <a:pt x="48476" y="153171"/>
                  </a:cubicBezTo>
                  <a:lnTo>
                    <a:pt x="48476" y="86871"/>
                  </a:lnTo>
                  <a:lnTo>
                    <a:pt x="123582" y="86871"/>
                  </a:lnTo>
                  <a:lnTo>
                    <a:pt x="123582" y="153171"/>
                  </a:lnTo>
                  <a:cubicBezTo>
                    <a:pt x="123582" y="162280"/>
                    <a:pt x="123080" y="165064"/>
                    <a:pt x="103738" y="165064"/>
                  </a:cubicBezTo>
                  <a:lnTo>
                    <a:pt x="97709" y="165064"/>
                  </a:lnTo>
                  <a:lnTo>
                    <a:pt x="97709" y="172909"/>
                  </a:lnTo>
                  <a:cubicBezTo>
                    <a:pt x="106501" y="172149"/>
                    <a:pt x="125089" y="172149"/>
                    <a:pt x="134634" y="172149"/>
                  </a:cubicBezTo>
                  <a:cubicBezTo>
                    <a:pt x="144180" y="172149"/>
                    <a:pt x="163019" y="172149"/>
                    <a:pt x="171811" y="172909"/>
                  </a:cubicBezTo>
                  <a:lnTo>
                    <a:pt x="171811" y="165064"/>
                  </a:lnTo>
                  <a:lnTo>
                    <a:pt x="165782" y="165064"/>
                  </a:lnTo>
                  <a:cubicBezTo>
                    <a:pt x="146440" y="165064"/>
                    <a:pt x="145938" y="162280"/>
                    <a:pt x="145938" y="153171"/>
                  </a:cubicBezTo>
                  <a:lnTo>
                    <a:pt x="145938" y="19813"/>
                  </a:lnTo>
                  <a:close/>
                </a:path>
              </a:pathLst>
            </a:custGeom>
            <a:solidFill>
              <a:srgbClr val="000000"/>
            </a:solidFill>
            <a:ln w="25213"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6A59D4BD-1CB5-8C1B-06FD-ACE8EF145953}"/>
                </a:ext>
              </a:extLst>
            </p:cNvPr>
            <p:cNvSpPr/>
            <p:nvPr>
              <p:custDataLst>
                <p:tags r:id="rId36"/>
              </p:custDataLst>
            </p:nvPr>
          </p:nvSpPr>
          <p:spPr>
            <a:xfrm>
              <a:off x="8977754" y="4256698"/>
              <a:ext cx="172065" cy="181184"/>
            </a:xfrm>
            <a:custGeom>
              <a:avLst/>
              <a:gdLst>
                <a:gd name="connsiteX0" fmla="*/ 92191 w 172065"/>
                <a:gd name="connsiteY0" fmla="*/ 5136 h 181184"/>
                <a:gd name="connsiteX1" fmla="*/ 86413 w 172065"/>
                <a:gd name="connsiteY1" fmla="*/ 75 h 181184"/>
                <a:gd name="connsiteX2" fmla="*/ 80385 w 172065"/>
                <a:gd name="connsiteY2" fmla="*/ 5136 h 181184"/>
                <a:gd name="connsiteX3" fmla="*/ 28388 w 172065"/>
                <a:gd name="connsiteY3" fmla="*/ 156460 h 181184"/>
                <a:gd name="connsiteX4" fmla="*/ 255 w 172065"/>
                <a:gd name="connsiteY4" fmla="*/ 173415 h 181184"/>
                <a:gd name="connsiteX5" fmla="*/ 255 w 172065"/>
                <a:gd name="connsiteY5" fmla="*/ 181259 h 181184"/>
                <a:gd name="connsiteX6" fmla="*/ 25876 w 172065"/>
                <a:gd name="connsiteY6" fmla="*/ 180500 h 181184"/>
                <a:gd name="connsiteX7" fmla="*/ 54763 w 172065"/>
                <a:gd name="connsiteY7" fmla="*/ 181259 h 181184"/>
                <a:gd name="connsiteX8" fmla="*/ 54763 w 172065"/>
                <a:gd name="connsiteY8" fmla="*/ 173415 h 181184"/>
                <a:gd name="connsiteX9" fmla="*/ 35924 w 172065"/>
                <a:gd name="connsiteY9" fmla="*/ 160509 h 181184"/>
                <a:gd name="connsiteX10" fmla="*/ 36426 w 172065"/>
                <a:gd name="connsiteY10" fmla="*/ 156713 h 181184"/>
                <a:gd name="connsiteX11" fmla="*/ 47981 w 172065"/>
                <a:gd name="connsiteY11" fmla="*/ 123564 h 181184"/>
                <a:gd name="connsiteX12" fmla="*/ 110025 w 172065"/>
                <a:gd name="connsiteY12" fmla="*/ 123564 h 181184"/>
                <a:gd name="connsiteX13" fmla="*/ 123338 w 172065"/>
                <a:gd name="connsiteY13" fmla="*/ 162280 h 181184"/>
                <a:gd name="connsiteX14" fmla="*/ 124092 w 172065"/>
                <a:gd name="connsiteY14" fmla="*/ 165823 h 181184"/>
                <a:gd name="connsiteX15" fmla="*/ 103243 w 172065"/>
                <a:gd name="connsiteY15" fmla="*/ 173415 h 181184"/>
                <a:gd name="connsiteX16" fmla="*/ 103243 w 172065"/>
                <a:gd name="connsiteY16" fmla="*/ 181259 h 181184"/>
                <a:gd name="connsiteX17" fmla="*/ 139415 w 172065"/>
                <a:gd name="connsiteY17" fmla="*/ 180500 h 181184"/>
                <a:gd name="connsiteX18" fmla="*/ 172320 w 172065"/>
                <a:gd name="connsiteY18" fmla="*/ 181259 h 181184"/>
                <a:gd name="connsiteX19" fmla="*/ 172320 w 172065"/>
                <a:gd name="connsiteY19" fmla="*/ 173415 h 181184"/>
                <a:gd name="connsiteX20" fmla="*/ 167799 w 172065"/>
                <a:gd name="connsiteY20" fmla="*/ 173415 h 181184"/>
                <a:gd name="connsiteX21" fmla="*/ 146448 w 172065"/>
                <a:gd name="connsiteY21" fmla="*/ 163293 h 181184"/>
                <a:gd name="connsiteX22" fmla="*/ 92191 w 172065"/>
                <a:gd name="connsiteY22" fmla="*/ 5136 h 181184"/>
                <a:gd name="connsiteX23" fmla="*/ 78878 w 172065"/>
                <a:gd name="connsiteY23" fmla="*/ 33477 h 181184"/>
                <a:gd name="connsiteX24" fmla="*/ 107262 w 172065"/>
                <a:gd name="connsiteY24" fmla="*/ 115719 h 181184"/>
                <a:gd name="connsiteX25" fmla="*/ 50744 w 172065"/>
                <a:gd name="connsiteY25" fmla="*/ 115719 h 181184"/>
                <a:gd name="connsiteX26" fmla="*/ 78878 w 172065"/>
                <a:gd name="connsiteY26" fmla="*/ 33477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2065" h="181184">
                  <a:moveTo>
                    <a:pt x="92191" y="5136"/>
                  </a:moveTo>
                  <a:cubicBezTo>
                    <a:pt x="90935" y="1846"/>
                    <a:pt x="90432" y="75"/>
                    <a:pt x="86413" y="75"/>
                  </a:cubicBezTo>
                  <a:cubicBezTo>
                    <a:pt x="82394" y="75"/>
                    <a:pt x="81641" y="1593"/>
                    <a:pt x="80385" y="5136"/>
                  </a:cubicBezTo>
                  <a:lnTo>
                    <a:pt x="28388" y="156460"/>
                  </a:lnTo>
                  <a:cubicBezTo>
                    <a:pt x="23867" y="169366"/>
                    <a:pt x="13819" y="173162"/>
                    <a:pt x="255" y="173415"/>
                  </a:cubicBezTo>
                  <a:lnTo>
                    <a:pt x="255" y="181259"/>
                  </a:lnTo>
                  <a:cubicBezTo>
                    <a:pt x="6032" y="181006"/>
                    <a:pt x="16834" y="180500"/>
                    <a:pt x="25876" y="180500"/>
                  </a:cubicBezTo>
                  <a:cubicBezTo>
                    <a:pt x="33663" y="180500"/>
                    <a:pt x="46725" y="181006"/>
                    <a:pt x="54763" y="181259"/>
                  </a:cubicBezTo>
                  <a:lnTo>
                    <a:pt x="54763" y="173415"/>
                  </a:lnTo>
                  <a:cubicBezTo>
                    <a:pt x="42204" y="173415"/>
                    <a:pt x="35924" y="167088"/>
                    <a:pt x="35924" y="160509"/>
                  </a:cubicBezTo>
                  <a:cubicBezTo>
                    <a:pt x="35924" y="159750"/>
                    <a:pt x="36175" y="157219"/>
                    <a:pt x="36426" y="156713"/>
                  </a:cubicBezTo>
                  <a:lnTo>
                    <a:pt x="47981" y="123564"/>
                  </a:lnTo>
                  <a:lnTo>
                    <a:pt x="110025" y="123564"/>
                  </a:lnTo>
                  <a:lnTo>
                    <a:pt x="123338" y="162280"/>
                  </a:lnTo>
                  <a:cubicBezTo>
                    <a:pt x="123590" y="163293"/>
                    <a:pt x="124092" y="164811"/>
                    <a:pt x="124092" y="165823"/>
                  </a:cubicBezTo>
                  <a:cubicBezTo>
                    <a:pt x="124092" y="173415"/>
                    <a:pt x="110025" y="173415"/>
                    <a:pt x="103243" y="173415"/>
                  </a:cubicBezTo>
                  <a:lnTo>
                    <a:pt x="103243" y="181259"/>
                  </a:lnTo>
                  <a:cubicBezTo>
                    <a:pt x="112286" y="180500"/>
                    <a:pt x="129869" y="180500"/>
                    <a:pt x="139415" y="180500"/>
                  </a:cubicBezTo>
                  <a:cubicBezTo>
                    <a:pt x="150216" y="180500"/>
                    <a:pt x="161770" y="180753"/>
                    <a:pt x="172320" y="181259"/>
                  </a:cubicBezTo>
                  <a:lnTo>
                    <a:pt x="172320" y="173415"/>
                  </a:lnTo>
                  <a:lnTo>
                    <a:pt x="167799" y="173415"/>
                  </a:lnTo>
                  <a:cubicBezTo>
                    <a:pt x="152728" y="173415"/>
                    <a:pt x="149211" y="171643"/>
                    <a:pt x="146448" y="163293"/>
                  </a:cubicBezTo>
                  <a:lnTo>
                    <a:pt x="92191" y="5136"/>
                  </a:lnTo>
                  <a:close/>
                  <a:moveTo>
                    <a:pt x="78878" y="33477"/>
                  </a:moveTo>
                  <a:lnTo>
                    <a:pt x="107262" y="115719"/>
                  </a:lnTo>
                  <a:lnTo>
                    <a:pt x="50744" y="115719"/>
                  </a:lnTo>
                  <a:lnTo>
                    <a:pt x="78878" y="33477"/>
                  </a:lnTo>
                  <a:close/>
                </a:path>
              </a:pathLst>
            </a:custGeom>
            <a:solidFill>
              <a:srgbClr val="000000"/>
            </a:solidFill>
            <a:ln w="25213"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1EC04B98-420E-51E3-4421-FE10D995A685}"/>
                </a:ext>
              </a:extLst>
            </p:cNvPr>
            <p:cNvSpPr/>
            <p:nvPr>
              <p:custDataLst>
                <p:tags r:id="rId37"/>
              </p:custDataLst>
            </p:nvPr>
          </p:nvSpPr>
          <p:spPr>
            <a:xfrm>
              <a:off x="9155904" y="4282256"/>
              <a:ext cx="78622" cy="158409"/>
            </a:xfrm>
            <a:custGeom>
              <a:avLst/>
              <a:gdLst>
                <a:gd name="connsiteX0" fmla="*/ 38946 w 78622"/>
                <a:gd name="connsiteY0" fmla="*/ 54481 h 158409"/>
                <a:gd name="connsiteX1" fmla="*/ 74866 w 78622"/>
                <a:gd name="connsiteY1" fmla="*/ 54481 h 158409"/>
                <a:gd name="connsiteX2" fmla="*/ 74866 w 78622"/>
                <a:gd name="connsiteY2" fmla="*/ 46636 h 158409"/>
                <a:gd name="connsiteX3" fmla="*/ 38946 w 78622"/>
                <a:gd name="connsiteY3" fmla="*/ 46636 h 158409"/>
                <a:gd name="connsiteX4" fmla="*/ 38946 w 78622"/>
                <a:gd name="connsiteY4" fmla="*/ 75 h 158409"/>
                <a:gd name="connsiteX5" fmla="*/ 32666 w 78622"/>
                <a:gd name="connsiteY5" fmla="*/ 75 h 158409"/>
                <a:gd name="connsiteX6" fmla="*/ 262 w 78622"/>
                <a:gd name="connsiteY6" fmla="*/ 48914 h 158409"/>
                <a:gd name="connsiteX7" fmla="*/ 262 w 78622"/>
                <a:gd name="connsiteY7" fmla="*/ 54481 h 158409"/>
                <a:gd name="connsiteX8" fmla="*/ 21613 w 78622"/>
                <a:gd name="connsiteY8" fmla="*/ 54481 h 158409"/>
                <a:gd name="connsiteX9" fmla="*/ 21613 w 78622"/>
                <a:gd name="connsiteY9" fmla="*/ 124323 h 158409"/>
                <a:gd name="connsiteX10" fmla="*/ 54017 w 78622"/>
                <a:gd name="connsiteY10" fmla="*/ 158485 h 158409"/>
                <a:gd name="connsiteX11" fmla="*/ 78885 w 78622"/>
                <a:gd name="connsiteY11" fmla="*/ 124323 h 158409"/>
                <a:gd name="connsiteX12" fmla="*/ 78885 w 78622"/>
                <a:gd name="connsiteY12" fmla="*/ 109899 h 158409"/>
                <a:gd name="connsiteX13" fmla="*/ 72605 w 78622"/>
                <a:gd name="connsiteY13" fmla="*/ 109899 h 158409"/>
                <a:gd name="connsiteX14" fmla="*/ 72605 w 78622"/>
                <a:gd name="connsiteY14" fmla="*/ 123817 h 158409"/>
                <a:gd name="connsiteX15" fmla="*/ 55775 w 78622"/>
                <a:gd name="connsiteY15" fmla="*/ 152158 h 158409"/>
                <a:gd name="connsiteX16" fmla="*/ 38946 w 78622"/>
                <a:gd name="connsiteY16" fmla="*/ 124829 h 158409"/>
                <a:gd name="connsiteX17" fmla="*/ 38946 w 78622"/>
                <a:gd name="connsiteY17" fmla="*/ 5448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622" h="158409">
                  <a:moveTo>
                    <a:pt x="38946" y="54481"/>
                  </a:moveTo>
                  <a:lnTo>
                    <a:pt x="74866" y="54481"/>
                  </a:lnTo>
                  <a:lnTo>
                    <a:pt x="74866" y="46636"/>
                  </a:lnTo>
                  <a:lnTo>
                    <a:pt x="38946" y="46636"/>
                  </a:lnTo>
                  <a:lnTo>
                    <a:pt x="38946" y="75"/>
                  </a:lnTo>
                  <a:lnTo>
                    <a:pt x="32666" y="75"/>
                  </a:lnTo>
                  <a:cubicBezTo>
                    <a:pt x="32415" y="20825"/>
                    <a:pt x="24879" y="47901"/>
                    <a:pt x="262" y="48914"/>
                  </a:cubicBezTo>
                  <a:lnTo>
                    <a:pt x="262" y="54481"/>
                  </a:lnTo>
                  <a:lnTo>
                    <a:pt x="21613" y="54481"/>
                  </a:lnTo>
                  <a:lnTo>
                    <a:pt x="21613" y="124323"/>
                  </a:lnTo>
                  <a:cubicBezTo>
                    <a:pt x="21613" y="155448"/>
                    <a:pt x="44974" y="158485"/>
                    <a:pt x="54017" y="158485"/>
                  </a:cubicBezTo>
                  <a:cubicBezTo>
                    <a:pt x="71851" y="158485"/>
                    <a:pt x="78885" y="140518"/>
                    <a:pt x="78885" y="124323"/>
                  </a:cubicBezTo>
                  <a:lnTo>
                    <a:pt x="78885" y="109899"/>
                  </a:lnTo>
                  <a:lnTo>
                    <a:pt x="72605" y="109899"/>
                  </a:lnTo>
                  <a:lnTo>
                    <a:pt x="72605" y="123817"/>
                  </a:lnTo>
                  <a:cubicBezTo>
                    <a:pt x="72605" y="142542"/>
                    <a:pt x="65069" y="152158"/>
                    <a:pt x="55775" y="152158"/>
                  </a:cubicBezTo>
                  <a:cubicBezTo>
                    <a:pt x="38946" y="152158"/>
                    <a:pt x="38946" y="129131"/>
                    <a:pt x="38946" y="124829"/>
                  </a:cubicBezTo>
                  <a:lnTo>
                    <a:pt x="38946" y="54481"/>
                  </a:lnTo>
                  <a:close/>
                </a:path>
              </a:pathLst>
            </a:custGeom>
            <a:solidFill>
              <a:srgbClr val="000000"/>
            </a:solidFill>
            <a:ln w="25213"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5081474-CB3F-066F-F9C9-8D1E03608EAF}"/>
                </a:ext>
              </a:extLst>
            </p:cNvPr>
            <p:cNvSpPr/>
            <p:nvPr>
              <p:custDataLst>
                <p:tags r:id="rId38"/>
              </p:custDataLst>
            </p:nvPr>
          </p:nvSpPr>
          <p:spPr>
            <a:xfrm>
              <a:off x="9253589" y="4282256"/>
              <a:ext cx="78622" cy="158409"/>
            </a:xfrm>
            <a:custGeom>
              <a:avLst/>
              <a:gdLst>
                <a:gd name="connsiteX0" fmla="*/ 38949 w 78622"/>
                <a:gd name="connsiteY0" fmla="*/ 54481 h 158409"/>
                <a:gd name="connsiteX1" fmla="*/ 74870 w 78622"/>
                <a:gd name="connsiteY1" fmla="*/ 54481 h 158409"/>
                <a:gd name="connsiteX2" fmla="*/ 74870 w 78622"/>
                <a:gd name="connsiteY2" fmla="*/ 46636 h 158409"/>
                <a:gd name="connsiteX3" fmla="*/ 38949 w 78622"/>
                <a:gd name="connsiteY3" fmla="*/ 46636 h 158409"/>
                <a:gd name="connsiteX4" fmla="*/ 38949 w 78622"/>
                <a:gd name="connsiteY4" fmla="*/ 75 h 158409"/>
                <a:gd name="connsiteX5" fmla="*/ 32670 w 78622"/>
                <a:gd name="connsiteY5" fmla="*/ 75 h 158409"/>
                <a:gd name="connsiteX6" fmla="*/ 266 w 78622"/>
                <a:gd name="connsiteY6" fmla="*/ 48914 h 158409"/>
                <a:gd name="connsiteX7" fmla="*/ 266 w 78622"/>
                <a:gd name="connsiteY7" fmla="*/ 54481 h 158409"/>
                <a:gd name="connsiteX8" fmla="*/ 21617 w 78622"/>
                <a:gd name="connsiteY8" fmla="*/ 54481 h 158409"/>
                <a:gd name="connsiteX9" fmla="*/ 21617 w 78622"/>
                <a:gd name="connsiteY9" fmla="*/ 124323 h 158409"/>
                <a:gd name="connsiteX10" fmla="*/ 54021 w 78622"/>
                <a:gd name="connsiteY10" fmla="*/ 158485 h 158409"/>
                <a:gd name="connsiteX11" fmla="*/ 78889 w 78622"/>
                <a:gd name="connsiteY11" fmla="*/ 124323 h 158409"/>
                <a:gd name="connsiteX12" fmla="*/ 78889 w 78622"/>
                <a:gd name="connsiteY12" fmla="*/ 109899 h 158409"/>
                <a:gd name="connsiteX13" fmla="*/ 72609 w 78622"/>
                <a:gd name="connsiteY13" fmla="*/ 109899 h 158409"/>
                <a:gd name="connsiteX14" fmla="*/ 72609 w 78622"/>
                <a:gd name="connsiteY14" fmla="*/ 123817 h 158409"/>
                <a:gd name="connsiteX15" fmla="*/ 55779 w 78622"/>
                <a:gd name="connsiteY15" fmla="*/ 152158 h 158409"/>
                <a:gd name="connsiteX16" fmla="*/ 38949 w 78622"/>
                <a:gd name="connsiteY16" fmla="*/ 124829 h 158409"/>
                <a:gd name="connsiteX17" fmla="*/ 38949 w 78622"/>
                <a:gd name="connsiteY17" fmla="*/ 5448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622" h="158409">
                  <a:moveTo>
                    <a:pt x="38949" y="54481"/>
                  </a:moveTo>
                  <a:lnTo>
                    <a:pt x="74870" y="54481"/>
                  </a:lnTo>
                  <a:lnTo>
                    <a:pt x="74870" y="46636"/>
                  </a:lnTo>
                  <a:lnTo>
                    <a:pt x="38949" y="46636"/>
                  </a:lnTo>
                  <a:lnTo>
                    <a:pt x="38949" y="75"/>
                  </a:lnTo>
                  <a:lnTo>
                    <a:pt x="32670" y="75"/>
                  </a:lnTo>
                  <a:cubicBezTo>
                    <a:pt x="32418" y="20825"/>
                    <a:pt x="24883" y="47901"/>
                    <a:pt x="266" y="48914"/>
                  </a:cubicBezTo>
                  <a:lnTo>
                    <a:pt x="266" y="54481"/>
                  </a:lnTo>
                  <a:lnTo>
                    <a:pt x="21617" y="54481"/>
                  </a:lnTo>
                  <a:lnTo>
                    <a:pt x="21617" y="124323"/>
                  </a:lnTo>
                  <a:cubicBezTo>
                    <a:pt x="21617" y="155448"/>
                    <a:pt x="44978" y="158485"/>
                    <a:pt x="54021" y="158485"/>
                  </a:cubicBezTo>
                  <a:cubicBezTo>
                    <a:pt x="71855" y="158485"/>
                    <a:pt x="78889" y="140518"/>
                    <a:pt x="78889" y="124323"/>
                  </a:cubicBezTo>
                  <a:lnTo>
                    <a:pt x="78889" y="109899"/>
                  </a:lnTo>
                  <a:lnTo>
                    <a:pt x="72609" y="109899"/>
                  </a:lnTo>
                  <a:lnTo>
                    <a:pt x="72609" y="123817"/>
                  </a:lnTo>
                  <a:cubicBezTo>
                    <a:pt x="72609" y="142542"/>
                    <a:pt x="65073" y="152158"/>
                    <a:pt x="55779" y="152158"/>
                  </a:cubicBezTo>
                  <a:cubicBezTo>
                    <a:pt x="38949" y="152158"/>
                    <a:pt x="38949" y="129131"/>
                    <a:pt x="38949" y="124829"/>
                  </a:cubicBezTo>
                  <a:lnTo>
                    <a:pt x="38949" y="54481"/>
                  </a:lnTo>
                  <a:close/>
                </a:path>
              </a:pathLst>
            </a:custGeom>
            <a:solidFill>
              <a:srgbClr val="000000"/>
            </a:solidFill>
            <a:ln w="25213"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D4E09FF0-72FE-3A4E-4969-90E7CCB88D9F}"/>
                </a:ext>
              </a:extLst>
            </p:cNvPr>
            <p:cNvSpPr/>
            <p:nvPr>
              <p:custDataLst>
                <p:tags r:id="rId39"/>
              </p:custDataLst>
            </p:nvPr>
          </p:nvSpPr>
          <p:spPr>
            <a:xfrm>
              <a:off x="9371370" y="4248094"/>
              <a:ext cx="58276" cy="253051"/>
            </a:xfrm>
            <a:custGeom>
              <a:avLst/>
              <a:gdLst>
                <a:gd name="connsiteX0" fmla="*/ 58546 w 58276"/>
                <a:gd name="connsiteY0" fmla="*/ 250595 h 253051"/>
                <a:gd name="connsiteX1" fmla="*/ 54276 w 58276"/>
                <a:gd name="connsiteY1" fmla="*/ 245028 h 253051"/>
                <a:gd name="connsiteX2" fmla="*/ 14839 w 58276"/>
                <a:gd name="connsiteY2" fmla="*/ 126600 h 253051"/>
                <a:gd name="connsiteX3" fmla="*/ 55281 w 58276"/>
                <a:gd name="connsiteY3" fmla="*/ 6907 h 253051"/>
                <a:gd name="connsiteX4" fmla="*/ 58546 w 58276"/>
                <a:gd name="connsiteY4" fmla="*/ 2605 h 253051"/>
                <a:gd name="connsiteX5" fmla="*/ 56034 w 58276"/>
                <a:gd name="connsiteY5" fmla="*/ 75 h 253051"/>
                <a:gd name="connsiteX6" fmla="*/ 16095 w 58276"/>
                <a:gd name="connsiteY6" fmla="*/ 49420 h 253051"/>
                <a:gd name="connsiteX7" fmla="*/ 270 w 58276"/>
                <a:gd name="connsiteY7" fmla="*/ 126600 h 253051"/>
                <a:gd name="connsiteX8" fmla="*/ 16849 w 58276"/>
                <a:gd name="connsiteY8" fmla="*/ 205552 h 253051"/>
                <a:gd name="connsiteX9" fmla="*/ 56034 w 58276"/>
                <a:gd name="connsiteY9" fmla="*/ 253126 h 253051"/>
                <a:gd name="connsiteX10" fmla="*/ 58546 w 58276"/>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46" y="250595"/>
                  </a:moveTo>
                  <a:cubicBezTo>
                    <a:pt x="58546" y="249836"/>
                    <a:pt x="58546" y="249330"/>
                    <a:pt x="54276" y="245028"/>
                  </a:cubicBezTo>
                  <a:cubicBezTo>
                    <a:pt x="22877" y="213144"/>
                    <a:pt x="14839" y="165317"/>
                    <a:pt x="14839" y="126600"/>
                  </a:cubicBezTo>
                  <a:cubicBezTo>
                    <a:pt x="14839" y="82569"/>
                    <a:pt x="24384" y="38538"/>
                    <a:pt x="55281" y="6907"/>
                  </a:cubicBezTo>
                  <a:cubicBezTo>
                    <a:pt x="58546" y="3871"/>
                    <a:pt x="58546" y="3364"/>
                    <a:pt x="58546" y="2605"/>
                  </a:cubicBezTo>
                  <a:cubicBezTo>
                    <a:pt x="58546" y="834"/>
                    <a:pt x="57541" y="75"/>
                    <a:pt x="56034" y="75"/>
                  </a:cubicBezTo>
                  <a:cubicBezTo>
                    <a:pt x="53522" y="75"/>
                    <a:pt x="30915" y="17282"/>
                    <a:pt x="16095" y="49420"/>
                  </a:cubicBezTo>
                  <a:cubicBezTo>
                    <a:pt x="3284" y="77255"/>
                    <a:pt x="270" y="105344"/>
                    <a:pt x="270" y="126600"/>
                  </a:cubicBezTo>
                  <a:cubicBezTo>
                    <a:pt x="270" y="146338"/>
                    <a:pt x="3033" y="176957"/>
                    <a:pt x="16849" y="205552"/>
                  </a:cubicBezTo>
                  <a:cubicBezTo>
                    <a:pt x="31920" y="236677"/>
                    <a:pt x="53522" y="253126"/>
                    <a:pt x="56034" y="253126"/>
                  </a:cubicBezTo>
                  <a:cubicBezTo>
                    <a:pt x="57541" y="253126"/>
                    <a:pt x="58546" y="252367"/>
                    <a:pt x="58546" y="250595"/>
                  </a:cubicBezTo>
                  <a:close/>
                </a:path>
              </a:pathLst>
            </a:custGeom>
            <a:solidFill>
              <a:srgbClr val="000000"/>
            </a:solidFill>
            <a:ln w="25213"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BB5423B5-BAD8-981C-C8AC-831B88D64C7B}"/>
                </a:ext>
              </a:extLst>
            </p:cNvPr>
            <p:cNvSpPr/>
            <p:nvPr>
              <p:custDataLst>
                <p:tags r:id="rId40"/>
              </p:custDataLst>
            </p:nvPr>
          </p:nvSpPr>
          <p:spPr>
            <a:xfrm>
              <a:off x="9456747" y="4262265"/>
              <a:ext cx="146695" cy="177641"/>
            </a:xfrm>
            <a:custGeom>
              <a:avLst/>
              <a:gdLst>
                <a:gd name="connsiteX0" fmla="*/ 67090 w 146695"/>
                <a:gd name="connsiteY0" fmla="*/ 8931 h 177641"/>
                <a:gd name="connsiteX1" fmla="*/ 68095 w 146695"/>
                <a:gd name="connsiteY1" fmla="*/ 4630 h 177641"/>
                <a:gd name="connsiteX2" fmla="*/ 62569 w 146695"/>
                <a:gd name="connsiteY2" fmla="*/ 75 h 177641"/>
                <a:gd name="connsiteX3" fmla="*/ 60811 w 146695"/>
                <a:gd name="connsiteY3" fmla="*/ 328 h 177641"/>
                <a:gd name="connsiteX4" fmla="*/ 28407 w 146695"/>
                <a:gd name="connsiteY4" fmla="*/ 1846 h 177641"/>
                <a:gd name="connsiteX5" fmla="*/ 20369 w 146695"/>
                <a:gd name="connsiteY5" fmla="*/ 9438 h 177641"/>
                <a:gd name="connsiteX6" fmla="*/ 26900 w 146695"/>
                <a:gd name="connsiteY6" fmla="*/ 13993 h 177641"/>
                <a:gd name="connsiteX7" fmla="*/ 37450 w 146695"/>
                <a:gd name="connsiteY7" fmla="*/ 14499 h 177641"/>
                <a:gd name="connsiteX8" fmla="*/ 1279 w 146695"/>
                <a:gd name="connsiteY8" fmla="*/ 160509 h 177641"/>
                <a:gd name="connsiteX9" fmla="*/ 274 w 146695"/>
                <a:gd name="connsiteY9" fmla="*/ 166329 h 177641"/>
                <a:gd name="connsiteX10" fmla="*/ 12331 w 146695"/>
                <a:gd name="connsiteY10" fmla="*/ 177717 h 177641"/>
                <a:gd name="connsiteX11" fmla="*/ 28658 w 146695"/>
                <a:gd name="connsiteY11" fmla="*/ 163546 h 177641"/>
                <a:gd name="connsiteX12" fmla="*/ 43730 w 146695"/>
                <a:gd name="connsiteY12" fmla="*/ 103573 h 177641"/>
                <a:gd name="connsiteX13" fmla="*/ 48754 w 146695"/>
                <a:gd name="connsiteY13" fmla="*/ 93197 h 177641"/>
                <a:gd name="connsiteX14" fmla="*/ 86181 w 146695"/>
                <a:gd name="connsiteY14" fmla="*/ 70423 h 177641"/>
                <a:gd name="connsiteX15" fmla="*/ 98740 w 146695"/>
                <a:gd name="connsiteY15" fmla="*/ 85353 h 177641"/>
                <a:gd name="connsiteX16" fmla="*/ 82915 w 146695"/>
                <a:gd name="connsiteY16" fmla="*/ 142036 h 177641"/>
                <a:gd name="connsiteX17" fmla="*/ 79399 w 146695"/>
                <a:gd name="connsiteY17" fmla="*/ 154942 h 177641"/>
                <a:gd name="connsiteX18" fmla="*/ 107783 w 146695"/>
                <a:gd name="connsiteY18" fmla="*/ 177717 h 177641"/>
                <a:gd name="connsiteX19" fmla="*/ 146969 w 146695"/>
                <a:gd name="connsiteY19" fmla="*/ 138241 h 177641"/>
                <a:gd name="connsiteX20" fmla="*/ 140940 w 146695"/>
                <a:gd name="connsiteY20" fmla="*/ 134698 h 177641"/>
                <a:gd name="connsiteX21" fmla="*/ 135163 w 146695"/>
                <a:gd name="connsiteY21" fmla="*/ 137988 h 177641"/>
                <a:gd name="connsiteX22" fmla="*/ 109290 w 146695"/>
                <a:gd name="connsiteY22" fmla="*/ 168607 h 177641"/>
                <a:gd name="connsiteX23" fmla="*/ 105020 w 146695"/>
                <a:gd name="connsiteY23" fmla="*/ 163293 h 177641"/>
                <a:gd name="connsiteX24" fmla="*/ 109290 w 146695"/>
                <a:gd name="connsiteY24" fmla="*/ 146844 h 177641"/>
                <a:gd name="connsiteX25" fmla="*/ 125618 w 146695"/>
                <a:gd name="connsiteY25" fmla="*/ 90667 h 177641"/>
                <a:gd name="connsiteX26" fmla="*/ 88190 w 146695"/>
                <a:gd name="connsiteY26" fmla="*/ 61313 h 177641"/>
                <a:gd name="connsiteX27" fmla="*/ 50261 w 146695"/>
                <a:gd name="connsiteY27" fmla="*/ 77002 h 177641"/>
                <a:gd name="connsiteX28" fmla="*/ 67090 w 146695"/>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95" h="177641">
                  <a:moveTo>
                    <a:pt x="67090" y="8931"/>
                  </a:moveTo>
                  <a:cubicBezTo>
                    <a:pt x="68095" y="5389"/>
                    <a:pt x="68095" y="4883"/>
                    <a:pt x="68095" y="4630"/>
                  </a:cubicBezTo>
                  <a:cubicBezTo>
                    <a:pt x="68095" y="1340"/>
                    <a:pt x="65332" y="75"/>
                    <a:pt x="62569" y="75"/>
                  </a:cubicBezTo>
                  <a:cubicBezTo>
                    <a:pt x="61564" y="75"/>
                    <a:pt x="61313" y="75"/>
                    <a:pt x="60811" y="328"/>
                  </a:cubicBezTo>
                  <a:lnTo>
                    <a:pt x="28407" y="1846"/>
                  </a:lnTo>
                  <a:cubicBezTo>
                    <a:pt x="24890" y="2099"/>
                    <a:pt x="20369" y="2352"/>
                    <a:pt x="20369" y="9438"/>
                  </a:cubicBezTo>
                  <a:cubicBezTo>
                    <a:pt x="20369" y="13993"/>
                    <a:pt x="24890" y="13993"/>
                    <a:pt x="26900" y="13993"/>
                  </a:cubicBezTo>
                  <a:cubicBezTo>
                    <a:pt x="29663" y="13993"/>
                    <a:pt x="34185" y="13993"/>
                    <a:pt x="37450" y="14499"/>
                  </a:cubicBezTo>
                  <a:lnTo>
                    <a:pt x="1279" y="160509"/>
                  </a:lnTo>
                  <a:cubicBezTo>
                    <a:pt x="1027" y="161521"/>
                    <a:pt x="274" y="165317"/>
                    <a:pt x="274" y="166329"/>
                  </a:cubicBezTo>
                  <a:cubicBezTo>
                    <a:pt x="274" y="172403"/>
                    <a:pt x="5046" y="177717"/>
                    <a:pt x="12331" y="177717"/>
                  </a:cubicBezTo>
                  <a:cubicBezTo>
                    <a:pt x="13838" y="177717"/>
                    <a:pt x="25142" y="177717"/>
                    <a:pt x="28658" y="163546"/>
                  </a:cubicBezTo>
                  <a:lnTo>
                    <a:pt x="43730" y="103573"/>
                  </a:lnTo>
                  <a:cubicBezTo>
                    <a:pt x="44986" y="98765"/>
                    <a:pt x="44986" y="98259"/>
                    <a:pt x="48754" y="93197"/>
                  </a:cubicBezTo>
                  <a:cubicBezTo>
                    <a:pt x="52773" y="87630"/>
                    <a:pt x="65332" y="70423"/>
                    <a:pt x="86181" y="70423"/>
                  </a:cubicBezTo>
                  <a:cubicBezTo>
                    <a:pt x="92712" y="70423"/>
                    <a:pt x="98740" y="72953"/>
                    <a:pt x="98740" y="85353"/>
                  </a:cubicBezTo>
                  <a:cubicBezTo>
                    <a:pt x="98740" y="100030"/>
                    <a:pt x="87688" y="129637"/>
                    <a:pt x="82915" y="142036"/>
                  </a:cubicBezTo>
                  <a:cubicBezTo>
                    <a:pt x="80152" y="148869"/>
                    <a:pt x="79399" y="150640"/>
                    <a:pt x="79399" y="154942"/>
                  </a:cubicBezTo>
                  <a:cubicBezTo>
                    <a:pt x="79399" y="169619"/>
                    <a:pt x="93968" y="177717"/>
                    <a:pt x="107783" y="177717"/>
                  </a:cubicBezTo>
                  <a:cubicBezTo>
                    <a:pt x="134410" y="177717"/>
                    <a:pt x="146969" y="143302"/>
                    <a:pt x="146969" y="138241"/>
                  </a:cubicBezTo>
                  <a:cubicBezTo>
                    <a:pt x="146969" y="134698"/>
                    <a:pt x="143201" y="134698"/>
                    <a:pt x="140940" y="134698"/>
                  </a:cubicBezTo>
                  <a:cubicBezTo>
                    <a:pt x="137926" y="134698"/>
                    <a:pt x="136168" y="134698"/>
                    <a:pt x="135163" y="137988"/>
                  </a:cubicBezTo>
                  <a:cubicBezTo>
                    <a:pt x="127125" y="166076"/>
                    <a:pt x="113310" y="168607"/>
                    <a:pt x="109290" y="168607"/>
                  </a:cubicBezTo>
                  <a:cubicBezTo>
                    <a:pt x="107532" y="168607"/>
                    <a:pt x="105020" y="168607"/>
                    <a:pt x="105020" y="163293"/>
                  </a:cubicBezTo>
                  <a:cubicBezTo>
                    <a:pt x="105020" y="157726"/>
                    <a:pt x="107783" y="150893"/>
                    <a:pt x="109290" y="146844"/>
                  </a:cubicBezTo>
                  <a:cubicBezTo>
                    <a:pt x="114063" y="134445"/>
                    <a:pt x="125618" y="104838"/>
                    <a:pt x="125618" y="90667"/>
                  </a:cubicBezTo>
                  <a:cubicBezTo>
                    <a:pt x="125618" y="67386"/>
                    <a:pt x="106276" y="61313"/>
                    <a:pt x="88190" y="61313"/>
                  </a:cubicBezTo>
                  <a:cubicBezTo>
                    <a:pt x="82664" y="61313"/>
                    <a:pt x="67342" y="61313"/>
                    <a:pt x="50261" y="77002"/>
                  </a:cubicBezTo>
                  <a:lnTo>
                    <a:pt x="67090" y="8931"/>
                  </a:lnTo>
                  <a:close/>
                </a:path>
              </a:pathLst>
            </a:custGeom>
            <a:solidFill>
              <a:srgbClr val="000000"/>
            </a:solidFill>
            <a:ln w="25213"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4FB3FB5F-B748-1297-178F-4E2A33424840}"/>
                </a:ext>
              </a:extLst>
            </p:cNvPr>
            <p:cNvSpPr/>
            <p:nvPr>
              <p:custDataLst>
                <p:tags r:id="rId41"/>
              </p:custDataLst>
            </p:nvPr>
          </p:nvSpPr>
          <p:spPr>
            <a:xfrm>
              <a:off x="9622781" y="4210467"/>
              <a:ext cx="39386" cy="124703"/>
            </a:xfrm>
            <a:custGeom>
              <a:avLst/>
              <a:gdLst>
                <a:gd name="connsiteX0" fmla="*/ 38964 w 39386"/>
                <a:gd name="connsiteY0" fmla="*/ 5385 h 124703"/>
                <a:gd name="connsiteX1" fmla="*/ 39667 w 39386"/>
                <a:gd name="connsiteY1" fmla="*/ 2551 h 124703"/>
                <a:gd name="connsiteX2" fmla="*/ 36854 w 39386"/>
                <a:gd name="connsiteY2" fmla="*/ 71 h 124703"/>
                <a:gd name="connsiteX3" fmla="*/ 14347 w 39386"/>
                <a:gd name="connsiteY3" fmla="*/ 1842 h 124703"/>
                <a:gd name="connsiteX4" fmla="*/ 10655 w 39386"/>
                <a:gd name="connsiteY4" fmla="*/ 5916 h 124703"/>
                <a:gd name="connsiteX5" fmla="*/ 15050 w 39386"/>
                <a:gd name="connsiteY5" fmla="*/ 8396 h 124703"/>
                <a:gd name="connsiteX6" fmla="*/ 23490 w 39386"/>
                <a:gd name="connsiteY6" fmla="*/ 11053 h 124703"/>
                <a:gd name="connsiteX7" fmla="*/ 22787 w 39386"/>
                <a:gd name="connsiteY7" fmla="*/ 14950 h 124703"/>
                <a:gd name="connsiteX8" fmla="*/ 984 w 39386"/>
                <a:gd name="connsiteY8" fmla="*/ 102455 h 124703"/>
                <a:gd name="connsiteX9" fmla="*/ 280 w 39386"/>
                <a:gd name="connsiteY9" fmla="*/ 107946 h 124703"/>
                <a:gd name="connsiteX10" fmla="*/ 18743 w 39386"/>
                <a:gd name="connsiteY10" fmla="*/ 124774 h 124703"/>
                <a:gd name="connsiteX11" fmla="*/ 32810 w 39386"/>
                <a:gd name="connsiteY11" fmla="*/ 115386 h 124703"/>
                <a:gd name="connsiteX12" fmla="*/ 38964 w 39386"/>
                <a:gd name="connsiteY12" fmla="*/ 97672 h 124703"/>
                <a:gd name="connsiteX13" fmla="*/ 36150 w 39386"/>
                <a:gd name="connsiteY13" fmla="*/ 95370 h 124703"/>
                <a:gd name="connsiteX14" fmla="*/ 32634 w 39386"/>
                <a:gd name="connsiteY14" fmla="*/ 99621 h 124703"/>
                <a:gd name="connsiteX15" fmla="*/ 19446 w 39386"/>
                <a:gd name="connsiteY15" fmla="*/ 119814 h 124703"/>
                <a:gd name="connsiteX16" fmla="*/ 13468 w 39386"/>
                <a:gd name="connsiteY16" fmla="*/ 111135 h 124703"/>
                <a:gd name="connsiteX17" fmla="*/ 14523 w 39386"/>
                <a:gd name="connsiteY17" fmla="*/ 103872 h 124703"/>
                <a:gd name="connsiteX18" fmla="*/ 38964 w 39386"/>
                <a:gd name="connsiteY18" fmla="*/ 5385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86" h="124703">
                  <a:moveTo>
                    <a:pt x="38964" y="5385"/>
                  </a:moveTo>
                  <a:cubicBezTo>
                    <a:pt x="39140" y="5030"/>
                    <a:pt x="39667" y="2728"/>
                    <a:pt x="39667" y="2551"/>
                  </a:cubicBezTo>
                  <a:cubicBezTo>
                    <a:pt x="39667" y="1665"/>
                    <a:pt x="38964" y="71"/>
                    <a:pt x="36854" y="71"/>
                  </a:cubicBezTo>
                  <a:cubicBezTo>
                    <a:pt x="33337" y="71"/>
                    <a:pt x="18743" y="1488"/>
                    <a:pt x="14347" y="1842"/>
                  </a:cubicBezTo>
                  <a:cubicBezTo>
                    <a:pt x="13116" y="2019"/>
                    <a:pt x="10655" y="2196"/>
                    <a:pt x="10655" y="5916"/>
                  </a:cubicBezTo>
                  <a:cubicBezTo>
                    <a:pt x="10655" y="8396"/>
                    <a:pt x="13116" y="8396"/>
                    <a:pt x="15050" y="8396"/>
                  </a:cubicBezTo>
                  <a:cubicBezTo>
                    <a:pt x="23490" y="8396"/>
                    <a:pt x="23490" y="9636"/>
                    <a:pt x="23490" y="11053"/>
                  </a:cubicBezTo>
                  <a:cubicBezTo>
                    <a:pt x="23490" y="12293"/>
                    <a:pt x="23139" y="13356"/>
                    <a:pt x="22787" y="14950"/>
                  </a:cubicBezTo>
                  <a:lnTo>
                    <a:pt x="984" y="102455"/>
                  </a:lnTo>
                  <a:cubicBezTo>
                    <a:pt x="456" y="104226"/>
                    <a:pt x="280" y="106175"/>
                    <a:pt x="280" y="107946"/>
                  </a:cubicBezTo>
                  <a:cubicBezTo>
                    <a:pt x="280" y="119283"/>
                    <a:pt x="10303" y="124774"/>
                    <a:pt x="18743" y="124774"/>
                  </a:cubicBezTo>
                  <a:cubicBezTo>
                    <a:pt x="22963" y="124774"/>
                    <a:pt x="28238" y="123357"/>
                    <a:pt x="32810" y="115386"/>
                  </a:cubicBezTo>
                  <a:cubicBezTo>
                    <a:pt x="36502" y="108832"/>
                    <a:pt x="38964" y="98381"/>
                    <a:pt x="38964" y="97672"/>
                  </a:cubicBezTo>
                  <a:cubicBezTo>
                    <a:pt x="38964" y="95370"/>
                    <a:pt x="36678" y="95370"/>
                    <a:pt x="36150" y="95370"/>
                  </a:cubicBezTo>
                  <a:cubicBezTo>
                    <a:pt x="33689" y="95370"/>
                    <a:pt x="33337" y="96432"/>
                    <a:pt x="32634" y="99621"/>
                  </a:cubicBezTo>
                  <a:cubicBezTo>
                    <a:pt x="30348" y="108478"/>
                    <a:pt x="27007" y="119814"/>
                    <a:pt x="19446" y="119814"/>
                  </a:cubicBezTo>
                  <a:cubicBezTo>
                    <a:pt x="14699" y="119814"/>
                    <a:pt x="13468" y="115386"/>
                    <a:pt x="13468" y="111135"/>
                  </a:cubicBezTo>
                  <a:cubicBezTo>
                    <a:pt x="13468" y="109186"/>
                    <a:pt x="13995" y="105821"/>
                    <a:pt x="14523" y="103872"/>
                  </a:cubicBezTo>
                  <a:lnTo>
                    <a:pt x="38964" y="5385"/>
                  </a:lnTo>
                  <a:close/>
                </a:path>
              </a:pathLst>
            </a:custGeom>
            <a:solidFill>
              <a:srgbClr val="000000"/>
            </a:solidFill>
            <a:ln w="25213"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84885D73-6F87-E717-0049-CA5967E9F86B}"/>
                </a:ext>
              </a:extLst>
            </p:cNvPr>
            <p:cNvSpPr/>
            <p:nvPr>
              <p:custDataLst>
                <p:tags r:id="rId42"/>
              </p:custDataLst>
            </p:nvPr>
          </p:nvSpPr>
          <p:spPr>
            <a:xfrm>
              <a:off x="9695412" y="4284687"/>
              <a:ext cx="118863" cy="8679"/>
            </a:xfrm>
            <a:custGeom>
              <a:avLst/>
              <a:gdLst>
                <a:gd name="connsiteX0" fmla="*/ 112113 w 118863"/>
                <a:gd name="connsiteY0" fmla="*/ 8750 h 8679"/>
                <a:gd name="connsiteX1" fmla="*/ 119146 w 118863"/>
                <a:gd name="connsiteY1" fmla="*/ 4499 h 8679"/>
                <a:gd name="connsiteX2" fmla="*/ 112113 w 118863"/>
                <a:gd name="connsiteY2" fmla="*/ 71 h 8679"/>
                <a:gd name="connsiteX3" fmla="*/ 7316 w 118863"/>
                <a:gd name="connsiteY3" fmla="*/ 71 h 8679"/>
                <a:gd name="connsiteX4" fmla="*/ 283 w 118863"/>
                <a:gd name="connsiteY4" fmla="*/ 4322 h 8679"/>
                <a:gd name="connsiteX5" fmla="*/ 7316 w 118863"/>
                <a:gd name="connsiteY5" fmla="*/ 8750 h 8679"/>
                <a:gd name="connsiteX6" fmla="*/ 112113 w 118863"/>
                <a:gd name="connsiteY6" fmla="*/ 8750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63" h="8679">
                  <a:moveTo>
                    <a:pt x="112113" y="8750"/>
                  </a:moveTo>
                  <a:cubicBezTo>
                    <a:pt x="114926" y="8750"/>
                    <a:pt x="119146" y="8750"/>
                    <a:pt x="119146" y="4499"/>
                  </a:cubicBezTo>
                  <a:cubicBezTo>
                    <a:pt x="119146" y="71"/>
                    <a:pt x="115102" y="71"/>
                    <a:pt x="112113" y="71"/>
                  </a:cubicBezTo>
                  <a:lnTo>
                    <a:pt x="7316" y="71"/>
                  </a:lnTo>
                  <a:cubicBezTo>
                    <a:pt x="4503" y="71"/>
                    <a:pt x="283" y="71"/>
                    <a:pt x="283" y="4322"/>
                  </a:cubicBezTo>
                  <a:cubicBezTo>
                    <a:pt x="283" y="8750"/>
                    <a:pt x="4327" y="8750"/>
                    <a:pt x="7316" y="8750"/>
                  </a:cubicBezTo>
                  <a:lnTo>
                    <a:pt x="112113" y="8750"/>
                  </a:lnTo>
                  <a:close/>
                </a:path>
              </a:pathLst>
            </a:custGeom>
            <a:solidFill>
              <a:srgbClr val="000000"/>
            </a:solidFill>
            <a:ln w="25213"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B55572B2-A5ED-D4F3-6405-6707D2C46735}"/>
                </a:ext>
              </a:extLst>
            </p:cNvPr>
            <p:cNvSpPr/>
            <p:nvPr>
              <p:custDataLst>
                <p:tags r:id="rId43"/>
              </p:custDataLst>
            </p:nvPr>
          </p:nvSpPr>
          <p:spPr>
            <a:xfrm>
              <a:off x="9852583" y="4215782"/>
              <a:ext cx="64003" cy="117618"/>
            </a:xfrm>
            <a:custGeom>
              <a:avLst/>
              <a:gdLst>
                <a:gd name="connsiteX0" fmla="*/ 40028 w 64003"/>
                <a:gd name="connsiteY0" fmla="*/ 5030 h 117618"/>
                <a:gd name="connsiteX1" fmla="*/ 34753 w 64003"/>
                <a:gd name="connsiteY1" fmla="*/ 71 h 117618"/>
                <a:gd name="connsiteX2" fmla="*/ 289 w 64003"/>
                <a:gd name="connsiteY2" fmla="*/ 11407 h 117618"/>
                <a:gd name="connsiteX3" fmla="*/ 289 w 64003"/>
                <a:gd name="connsiteY3" fmla="*/ 17784 h 117618"/>
                <a:gd name="connsiteX4" fmla="*/ 25785 w 64003"/>
                <a:gd name="connsiteY4" fmla="*/ 12824 h 117618"/>
                <a:gd name="connsiteX5" fmla="*/ 25785 w 64003"/>
                <a:gd name="connsiteY5" fmla="*/ 103164 h 117618"/>
                <a:gd name="connsiteX6" fmla="*/ 8202 w 64003"/>
                <a:gd name="connsiteY6" fmla="*/ 111312 h 117618"/>
                <a:gd name="connsiteX7" fmla="*/ 1520 w 64003"/>
                <a:gd name="connsiteY7" fmla="*/ 111312 h 117618"/>
                <a:gd name="connsiteX8" fmla="*/ 1520 w 64003"/>
                <a:gd name="connsiteY8" fmla="*/ 117689 h 117618"/>
                <a:gd name="connsiteX9" fmla="*/ 32818 w 64003"/>
                <a:gd name="connsiteY9" fmla="*/ 116980 h 117618"/>
                <a:gd name="connsiteX10" fmla="*/ 64293 w 64003"/>
                <a:gd name="connsiteY10" fmla="*/ 117689 h 117618"/>
                <a:gd name="connsiteX11" fmla="*/ 64293 w 64003"/>
                <a:gd name="connsiteY11" fmla="*/ 111312 h 117618"/>
                <a:gd name="connsiteX12" fmla="*/ 57611 w 64003"/>
                <a:gd name="connsiteY12" fmla="*/ 111312 h 117618"/>
                <a:gd name="connsiteX13" fmla="*/ 40028 w 64003"/>
                <a:gd name="connsiteY13" fmla="*/ 103164 h 117618"/>
                <a:gd name="connsiteX14" fmla="*/ 40028 w 64003"/>
                <a:gd name="connsiteY14" fmla="*/ 5030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3" h="117618">
                  <a:moveTo>
                    <a:pt x="40028" y="5030"/>
                  </a:moveTo>
                  <a:cubicBezTo>
                    <a:pt x="40028" y="248"/>
                    <a:pt x="39676" y="71"/>
                    <a:pt x="34753" y="71"/>
                  </a:cubicBezTo>
                  <a:cubicBezTo>
                    <a:pt x="23499" y="11230"/>
                    <a:pt x="7498" y="11407"/>
                    <a:pt x="289" y="11407"/>
                  </a:cubicBezTo>
                  <a:lnTo>
                    <a:pt x="289" y="17784"/>
                  </a:lnTo>
                  <a:cubicBezTo>
                    <a:pt x="4509" y="17784"/>
                    <a:pt x="16114" y="17784"/>
                    <a:pt x="25785" y="12824"/>
                  </a:cubicBezTo>
                  <a:lnTo>
                    <a:pt x="25785" y="103164"/>
                  </a:lnTo>
                  <a:cubicBezTo>
                    <a:pt x="25785" y="109009"/>
                    <a:pt x="25785" y="111312"/>
                    <a:pt x="8202" y="111312"/>
                  </a:cubicBezTo>
                  <a:lnTo>
                    <a:pt x="1520" y="111312"/>
                  </a:lnTo>
                  <a:lnTo>
                    <a:pt x="1520" y="117689"/>
                  </a:lnTo>
                  <a:cubicBezTo>
                    <a:pt x="4685" y="117512"/>
                    <a:pt x="26313" y="116980"/>
                    <a:pt x="32818" y="116980"/>
                  </a:cubicBezTo>
                  <a:cubicBezTo>
                    <a:pt x="38269" y="116980"/>
                    <a:pt x="60424" y="117512"/>
                    <a:pt x="64293" y="117689"/>
                  </a:cubicBezTo>
                  <a:lnTo>
                    <a:pt x="64293" y="111312"/>
                  </a:lnTo>
                  <a:lnTo>
                    <a:pt x="57611" y="111312"/>
                  </a:lnTo>
                  <a:cubicBezTo>
                    <a:pt x="40028" y="111312"/>
                    <a:pt x="40028" y="109009"/>
                    <a:pt x="40028" y="103164"/>
                  </a:cubicBezTo>
                  <a:lnTo>
                    <a:pt x="40028" y="5030"/>
                  </a:lnTo>
                  <a:close/>
                </a:path>
              </a:pathLst>
            </a:custGeom>
            <a:solidFill>
              <a:srgbClr val="000000"/>
            </a:solidFill>
            <a:ln w="25213"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5B78EE95-248C-1FDF-EDC1-CBC79F1B8342}"/>
                </a:ext>
              </a:extLst>
            </p:cNvPr>
            <p:cNvSpPr/>
            <p:nvPr>
              <p:custDataLst>
                <p:tags r:id="rId44"/>
              </p:custDataLst>
            </p:nvPr>
          </p:nvSpPr>
          <p:spPr>
            <a:xfrm>
              <a:off x="9960421" y="4248094"/>
              <a:ext cx="58276" cy="253051"/>
            </a:xfrm>
            <a:custGeom>
              <a:avLst/>
              <a:gdLst>
                <a:gd name="connsiteX0" fmla="*/ 58570 w 58276"/>
                <a:gd name="connsiteY0" fmla="*/ 126600 h 253051"/>
                <a:gd name="connsiteX1" fmla="*/ 41991 w 58276"/>
                <a:gd name="connsiteY1" fmla="*/ 47648 h 253051"/>
                <a:gd name="connsiteX2" fmla="*/ 2806 w 58276"/>
                <a:gd name="connsiteY2" fmla="*/ 75 h 253051"/>
                <a:gd name="connsiteX3" fmla="*/ 294 w 58276"/>
                <a:gd name="connsiteY3" fmla="*/ 2605 h 253051"/>
                <a:gd name="connsiteX4" fmla="*/ 5066 w 58276"/>
                <a:gd name="connsiteY4" fmla="*/ 8425 h 253051"/>
                <a:gd name="connsiteX5" fmla="*/ 44001 w 58276"/>
                <a:gd name="connsiteY5" fmla="*/ 126600 h 253051"/>
                <a:gd name="connsiteX6" fmla="*/ 3559 w 58276"/>
                <a:gd name="connsiteY6" fmla="*/ 246293 h 253051"/>
                <a:gd name="connsiteX7" fmla="*/ 294 w 58276"/>
                <a:gd name="connsiteY7" fmla="*/ 250595 h 253051"/>
                <a:gd name="connsiteX8" fmla="*/ 2806 w 58276"/>
                <a:gd name="connsiteY8" fmla="*/ 253126 h 253051"/>
                <a:gd name="connsiteX9" fmla="*/ 42745 w 58276"/>
                <a:gd name="connsiteY9" fmla="*/ 203781 h 253051"/>
                <a:gd name="connsiteX10" fmla="*/ 58570 w 58276"/>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70" y="126600"/>
                  </a:moveTo>
                  <a:cubicBezTo>
                    <a:pt x="58570" y="106862"/>
                    <a:pt x="55807" y="76243"/>
                    <a:pt x="41991" y="47648"/>
                  </a:cubicBezTo>
                  <a:cubicBezTo>
                    <a:pt x="26920" y="16523"/>
                    <a:pt x="5318" y="75"/>
                    <a:pt x="2806" y="75"/>
                  </a:cubicBezTo>
                  <a:cubicBezTo>
                    <a:pt x="1299" y="75"/>
                    <a:pt x="294" y="1087"/>
                    <a:pt x="294" y="2605"/>
                  </a:cubicBezTo>
                  <a:cubicBezTo>
                    <a:pt x="294" y="3364"/>
                    <a:pt x="294" y="3871"/>
                    <a:pt x="5066" y="8425"/>
                  </a:cubicBezTo>
                  <a:cubicBezTo>
                    <a:pt x="29683" y="33477"/>
                    <a:pt x="44001" y="73713"/>
                    <a:pt x="44001" y="126600"/>
                  </a:cubicBezTo>
                  <a:cubicBezTo>
                    <a:pt x="44001" y="169872"/>
                    <a:pt x="34707" y="214409"/>
                    <a:pt x="3559" y="246293"/>
                  </a:cubicBezTo>
                  <a:cubicBezTo>
                    <a:pt x="294" y="249330"/>
                    <a:pt x="294" y="249836"/>
                    <a:pt x="294" y="250595"/>
                  </a:cubicBezTo>
                  <a:cubicBezTo>
                    <a:pt x="294" y="252114"/>
                    <a:pt x="1299" y="253126"/>
                    <a:pt x="2806" y="253126"/>
                  </a:cubicBezTo>
                  <a:cubicBezTo>
                    <a:pt x="5318" y="253126"/>
                    <a:pt x="27925" y="235918"/>
                    <a:pt x="42745" y="203781"/>
                  </a:cubicBezTo>
                  <a:cubicBezTo>
                    <a:pt x="55556" y="175945"/>
                    <a:pt x="58570" y="147857"/>
                    <a:pt x="58570" y="126600"/>
                  </a:cubicBezTo>
                  <a:close/>
                </a:path>
              </a:pathLst>
            </a:custGeom>
            <a:solidFill>
              <a:srgbClr val="000000"/>
            </a:solidFill>
            <a:ln w="25213"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578F11FA-4AAD-59B1-6317-A042563A8ECC}"/>
                </a:ext>
              </a:extLst>
            </p:cNvPr>
            <p:cNvSpPr/>
            <p:nvPr>
              <p:custDataLst>
                <p:tags r:id="rId45"/>
              </p:custDataLst>
            </p:nvPr>
          </p:nvSpPr>
          <p:spPr>
            <a:xfrm>
              <a:off x="10058107" y="4248094"/>
              <a:ext cx="58276" cy="253051"/>
            </a:xfrm>
            <a:custGeom>
              <a:avLst/>
              <a:gdLst>
                <a:gd name="connsiteX0" fmla="*/ 58574 w 58276"/>
                <a:gd name="connsiteY0" fmla="*/ 126600 h 253051"/>
                <a:gd name="connsiteX1" fmla="*/ 41995 w 58276"/>
                <a:gd name="connsiteY1" fmla="*/ 47648 h 253051"/>
                <a:gd name="connsiteX2" fmla="*/ 2810 w 58276"/>
                <a:gd name="connsiteY2" fmla="*/ 75 h 253051"/>
                <a:gd name="connsiteX3" fmla="*/ 298 w 58276"/>
                <a:gd name="connsiteY3" fmla="*/ 2605 h 253051"/>
                <a:gd name="connsiteX4" fmla="*/ 5070 w 58276"/>
                <a:gd name="connsiteY4" fmla="*/ 8425 h 253051"/>
                <a:gd name="connsiteX5" fmla="*/ 44005 w 58276"/>
                <a:gd name="connsiteY5" fmla="*/ 126600 h 253051"/>
                <a:gd name="connsiteX6" fmla="*/ 3563 w 58276"/>
                <a:gd name="connsiteY6" fmla="*/ 246293 h 253051"/>
                <a:gd name="connsiteX7" fmla="*/ 298 w 58276"/>
                <a:gd name="connsiteY7" fmla="*/ 250595 h 253051"/>
                <a:gd name="connsiteX8" fmla="*/ 2810 w 58276"/>
                <a:gd name="connsiteY8" fmla="*/ 253126 h 253051"/>
                <a:gd name="connsiteX9" fmla="*/ 42749 w 58276"/>
                <a:gd name="connsiteY9" fmla="*/ 203781 h 253051"/>
                <a:gd name="connsiteX10" fmla="*/ 58574 w 58276"/>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74" y="126600"/>
                  </a:moveTo>
                  <a:cubicBezTo>
                    <a:pt x="58574" y="106862"/>
                    <a:pt x="55811" y="76243"/>
                    <a:pt x="41995" y="47648"/>
                  </a:cubicBezTo>
                  <a:cubicBezTo>
                    <a:pt x="26924" y="16523"/>
                    <a:pt x="5321" y="75"/>
                    <a:pt x="2810" y="75"/>
                  </a:cubicBezTo>
                  <a:cubicBezTo>
                    <a:pt x="1302" y="75"/>
                    <a:pt x="298" y="1087"/>
                    <a:pt x="298" y="2605"/>
                  </a:cubicBezTo>
                  <a:cubicBezTo>
                    <a:pt x="298" y="3364"/>
                    <a:pt x="298" y="3871"/>
                    <a:pt x="5070" y="8425"/>
                  </a:cubicBezTo>
                  <a:cubicBezTo>
                    <a:pt x="29687" y="33477"/>
                    <a:pt x="44005" y="73713"/>
                    <a:pt x="44005" y="126600"/>
                  </a:cubicBezTo>
                  <a:cubicBezTo>
                    <a:pt x="44005" y="169872"/>
                    <a:pt x="34711" y="214409"/>
                    <a:pt x="3563" y="246293"/>
                  </a:cubicBezTo>
                  <a:cubicBezTo>
                    <a:pt x="298" y="249330"/>
                    <a:pt x="298" y="249836"/>
                    <a:pt x="298" y="250595"/>
                  </a:cubicBezTo>
                  <a:cubicBezTo>
                    <a:pt x="298" y="252114"/>
                    <a:pt x="1302" y="253126"/>
                    <a:pt x="2810" y="253126"/>
                  </a:cubicBezTo>
                  <a:cubicBezTo>
                    <a:pt x="5321" y="253126"/>
                    <a:pt x="27929" y="235918"/>
                    <a:pt x="42749" y="203781"/>
                  </a:cubicBezTo>
                  <a:cubicBezTo>
                    <a:pt x="55560" y="175945"/>
                    <a:pt x="58574" y="147857"/>
                    <a:pt x="58574" y="126600"/>
                  </a:cubicBezTo>
                  <a:close/>
                </a:path>
              </a:pathLst>
            </a:custGeom>
            <a:solidFill>
              <a:srgbClr val="000000"/>
            </a:solidFill>
            <a:ln w="25213"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DCFA457A-2694-06D6-B8C4-AEAEC02361B6}"/>
                </a:ext>
              </a:extLst>
            </p:cNvPr>
            <p:cNvSpPr/>
            <p:nvPr>
              <p:custDataLst>
                <p:tags r:id="rId46"/>
              </p:custDataLst>
            </p:nvPr>
          </p:nvSpPr>
          <p:spPr>
            <a:xfrm>
              <a:off x="7128587" y="4717757"/>
              <a:ext cx="146695" cy="177641"/>
            </a:xfrm>
            <a:custGeom>
              <a:avLst/>
              <a:gdLst>
                <a:gd name="connsiteX0" fmla="*/ 66998 w 146695"/>
                <a:gd name="connsiteY0" fmla="*/ 8949 h 177641"/>
                <a:gd name="connsiteX1" fmla="*/ 68003 w 146695"/>
                <a:gd name="connsiteY1" fmla="*/ 4648 h 177641"/>
                <a:gd name="connsiteX2" fmla="*/ 62477 w 146695"/>
                <a:gd name="connsiteY2" fmla="*/ 93 h 177641"/>
                <a:gd name="connsiteX3" fmla="*/ 60718 w 146695"/>
                <a:gd name="connsiteY3" fmla="*/ 346 h 177641"/>
                <a:gd name="connsiteX4" fmla="*/ 28315 w 146695"/>
                <a:gd name="connsiteY4" fmla="*/ 1864 h 177641"/>
                <a:gd name="connsiteX5" fmla="*/ 20277 w 146695"/>
                <a:gd name="connsiteY5" fmla="*/ 9456 h 177641"/>
                <a:gd name="connsiteX6" fmla="*/ 26808 w 146695"/>
                <a:gd name="connsiteY6" fmla="*/ 14010 h 177641"/>
                <a:gd name="connsiteX7" fmla="*/ 37358 w 146695"/>
                <a:gd name="connsiteY7" fmla="*/ 14517 h 177641"/>
                <a:gd name="connsiteX8" fmla="*/ 1186 w 146695"/>
                <a:gd name="connsiteY8" fmla="*/ 160527 h 177641"/>
                <a:gd name="connsiteX9" fmla="*/ 181 w 146695"/>
                <a:gd name="connsiteY9" fmla="*/ 166347 h 177641"/>
                <a:gd name="connsiteX10" fmla="*/ 12239 w 146695"/>
                <a:gd name="connsiteY10" fmla="*/ 177734 h 177641"/>
                <a:gd name="connsiteX11" fmla="*/ 28566 w 146695"/>
                <a:gd name="connsiteY11" fmla="*/ 163564 h 177641"/>
                <a:gd name="connsiteX12" fmla="*/ 43637 w 146695"/>
                <a:gd name="connsiteY12" fmla="*/ 103591 h 177641"/>
                <a:gd name="connsiteX13" fmla="*/ 48661 w 146695"/>
                <a:gd name="connsiteY13" fmla="*/ 93215 h 177641"/>
                <a:gd name="connsiteX14" fmla="*/ 86089 w 146695"/>
                <a:gd name="connsiteY14" fmla="*/ 70441 h 177641"/>
                <a:gd name="connsiteX15" fmla="*/ 98648 w 146695"/>
                <a:gd name="connsiteY15" fmla="*/ 85371 h 177641"/>
                <a:gd name="connsiteX16" fmla="*/ 82823 w 146695"/>
                <a:gd name="connsiteY16" fmla="*/ 142054 h 177641"/>
                <a:gd name="connsiteX17" fmla="*/ 79306 w 146695"/>
                <a:gd name="connsiteY17" fmla="*/ 154960 h 177641"/>
                <a:gd name="connsiteX18" fmla="*/ 107691 w 146695"/>
                <a:gd name="connsiteY18" fmla="*/ 177734 h 177641"/>
                <a:gd name="connsiteX19" fmla="*/ 146877 w 146695"/>
                <a:gd name="connsiteY19" fmla="*/ 138259 h 177641"/>
                <a:gd name="connsiteX20" fmla="*/ 140848 w 146695"/>
                <a:gd name="connsiteY20" fmla="*/ 134716 h 177641"/>
                <a:gd name="connsiteX21" fmla="*/ 135071 w 146695"/>
                <a:gd name="connsiteY21" fmla="*/ 138005 h 177641"/>
                <a:gd name="connsiteX22" fmla="*/ 109198 w 146695"/>
                <a:gd name="connsiteY22" fmla="*/ 168625 h 177641"/>
                <a:gd name="connsiteX23" fmla="*/ 104928 w 146695"/>
                <a:gd name="connsiteY23" fmla="*/ 163311 h 177641"/>
                <a:gd name="connsiteX24" fmla="*/ 109198 w 146695"/>
                <a:gd name="connsiteY24" fmla="*/ 146862 h 177641"/>
                <a:gd name="connsiteX25" fmla="*/ 125525 w 146695"/>
                <a:gd name="connsiteY25" fmla="*/ 90685 h 177641"/>
                <a:gd name="connsiteX26" fmla="*/ 88098 w 146695"/>
                <a:gd name="connsiteY26" fmla="*/ 61331 h 177641"/>
                <a:gd name="connsiteX27" fmla="*/ 50168 w 146695"/>
                <a:gd name="connsiteY27" fmla="*/ 77020 h 177641"/>
                <a:gd name="connsiteX28" fmla="*/ 66998 w 146695"/>
                <a:gd name="connsiteY28" fmla="*/ 894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95" h="177641">
                  <a:moveTo>
                    <a:pt x="66998" y="8949"/>
                  </a:moveTo>
                  <a:cubicBezTo>
                    <a:pt x="68003" y="5407"/>
                    <a:pt x="68003" y="4901"/>
                    <a:pt x="68003" y="4648"/>
                  </a:cubicBezTo>
                  <a:cubicBezTo>
                    <a:pt x="68003" y="1358"/>
                    <a:pt x="65240" y="93"/>
                    <a:pt x="62477" y="93"/>
                  </a:cubicBezTo>
                  <a:cubicBezTo>
                    <a:pt x="61472" y="93"/>
                    <a:pt x="61221" y="93"/>
                    <a:pt x="60718" y="346"/>
                  </a:cubicBezTo>
                  <a:lnTo>
                    <a:pt x="28315" y="1864"/>
                  </a:lnTo>
                  <a:cubicBezTo>
                    <a:pt x="24798" y="2117"/>
                    <a:pt x="20277" y="2370"/>
                    <a:pt x="20277" y="9456"/>
                  </a:cubicBezTo>
                  <a:cubicBezTo>
                    <a:pt x="20277" y="14010"/>
                    <a:pt x="24798" y="14010"/>
                    <a:pt x="26808" y="14010"/>
                  </a:cubicBezTo>
                  <a:cubicBezTo>
                    <a:pt x="29571" y="14010"/>
                    <a:pt x="34092" y="14010"/>
                    <a:pt x="37358" y="14517"/>
                  </a:cubicBezTo>
                  <a:lnTo>
                    <a:pt x="1186" y="160527"/>
                  </a:lnTo>
                  <a:cubicBezTo>
                    <a:pt x="935" y="161539"/>
                    <a:pt x="181" y="165335"/>
                    <a:pt x="181" y="166347"/>
                  </a:cubicBezTo>
                  <a:cubicBezTo>
                    <a:pt x="181" y="172420"/>
                    <a:pt x="4954" y="177734"/>
                    <a:pt x="12239" y="177734"/>
                  </a:cubicBezTo>
                  <a:cubicBezTo>
                    <a:pt x="13746" y="177734"/>
                    <a:pt x="25049" y="177734"/>
                    <a:pt x="28566" y="163564"/>
                  </a:cubicBezTo>
                  <a:lnTo>
                    <a:pt x="43637" y="103591"/>
                  </a:lnTo>
                  <a:cubicBezTo>
                    <a:pt x="44893" y="98783"/>
                    <a:pt x="44893" y="98276"/>
                    <a:pt x="48661" y="93215"/>
                  </a:cubicBezTo>
                  <a:cubicBezTo>
                    <a:pt x="52680" y="87648"/>
                    <a:pt x="65240" y="70441"/>
                    <a:pt x="86089" y="70441"/>
                  </a:cubicBezTo>
                  <a:cubicBezTo>
                    <a:pt x="92620" y="70441"/>
                    <a:pt x="98648" y="72971"/>
                    <a:pt x="98648" y="85371"/>
                  </a:cubicBezTo>
                  <a:cubicBezTo>
                    <a:pt x="98648" y="100048"/>
                    <a:pt x="87596" y="129655"/>
                    <a:pt x="82823" y="142054"/>
                  </a:cubicBezTo>
                  <a:cubicBezTo>
                    <a:pt x="80060" y="148887"/>
                    <a:pt x="79306" y="150658"/>
                    <a:pt x="79306" y="154960"/>
                  </a:cubicBezTo>
                  <a:cubicBezTo>
                    <a:pt x="79306" y="169637"/>
                    <a:pt x="93876" y="177734"/>
                    <a:pt x="107691" y="177734"/>
                  </a:cubicBezTo>
                  <a:cubicBezTo>
                    <a:pt x="134317" y="177734"/>
                    <a:pt x="146877" y="143320"/>
                    <a:pt x="146877" y="138259"/>
                  </a:cubicBezTo>
                  <a:cubicBezTo>
                    <a:pt x="146877" y="134716"/>
                    <a:pt x="143109" y="134716"/>
                    <a:pt x="140848" y="134716"/>
                  </a:cubicBezTo>
                  <a:cubicBezTo>
                    <a:pt x="137834" y="134716"/>
                    <a:pt x="136075" y="134716"/>
                    <a:pt x="135071" y="138005"/>
                  </a:cubicBezTo>
                  <a:cubicBezTo>
                    <a:pt x="127033" y="166094"/>
                    <a:pt x="113217" y="168625"/>
                    <a:pt x="109198" y="168625"/>
                  </a:cubicBezTo>
                  <a:cubicBezTo>
                    <a:pt x="107440" y="168625"/>
                    <a:pt x="104928" y="168625"/>
                    <a:pt x="104928" y="163311"/>
                  </a:cubicBezTo>
                  <a:cubicBezTo>
                    <a:pt x="104928" y="157743"/>
                    <a:pt x="107691" y="150911"/>
                    <a:pt x="109198" y="146862"/>
                  </a:cubicBezTo>
                  <a:cubicBezTo>
                    <a:pt x="113971" y="134463"/>
                    <a:pt x="125525" y="104856"/>
                    <a:pt x="125525" y="90685"/>
                  </a:cubicBezTo>
                  <a:cubicBezTo>
                    <a:pt x="125525" y="67404"/>
                    <a:pt x="106184" y="61331"/>
                    <a:pt x="88098" y="61331"/>
                  </a:cubicBezTo>
                  <a:cubicBezTo>
                    <a:pt x="82572" y="61331"/>
                    <a:pt x="67249" y="61331"/>
                    <a:pt x="50168" y="77020"/>
                  </a:cubicBezTo>
                  <a:lnTo>
                    <a:pt x="66998" y="8949"/>
                  </a:lnTo>
                  <a:close/>
                </a:path>
              </a:pathLst>
            </a:custGeom>
            <a:solidFill>
              <a:srgbClr val="000000"/>
            </a:solidFill>
            <a:ln w="25213"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2D7F436F-CB45-BA7B-951E-C8466B270DFF}"/>
                </a:ext>
              </a:extLst>
            </p:cNvPr>
            <p:cNvSpPr/>
            <p:nvPr>
              <p:custDataLst>
                <p:tags r:id="rId47"/>
              </p:custDataLst>
            </p:nvPr>
          </p:nvSpPr>
          <p:spPr>
            <a:xfrm>
              <a:off x="7294621" y="4665959"/>
              <a:ext cx="39386" cy="124703"/>
            </a:xfrm>
            <a:custGeom>
              <a:avLst/>
              <a:gdLst>
                <a:gd name="connsiteX0" fmla="*/ 38871 w 39386"/>
                <a:gd name="connsiteY0" fmla="*/ 5403 h 124703"/>
                <a:gd name="connsiteX1" fmla="*/ 39575 w 39386"/>
                <a:gd name="connsiteY1" fmla="*/ 2568 h 124703"/>
                <a:gd name="connsiteX2" fmla="*/ 36761 w 39386"/>
                <a:gd name="connsiteY2" fmla="*/ 89 h 124703"/>
                <a:gd name="connsiteX3" fmla="*/ 14255 w 39386"/>
                <a:gd name="connsiteY3" fmla="*/ 1860 h 124703"/>
                <a:gd name="connsiteX4" fmla="*/ 10562 w 39386"/>
                <a:gd name="connsiteY4" fmla="*/ 5934 h 124703"/>
                <a:gd name="connsiteX5" fmla="*/ 14958 w 39386"/>
                <a:gd name="connsiteY5" fmla="*/ 8414 h 124703"/>
                <a:gd name="connsiteX6" fmla="*/ 23398 w 39386"/>
                <a:gd name="connsiteY6" fmla="*/ 11071 h 124703"/>
                <a:gd name="connsiteX7" fmla="*/ 22695 w 39386"/>
                <a:gd name="connsiteY7" fmla="*/ 14968 h 124703"/>
                <a:gd name="connsiteX8" fmla="*/ 891 w 39386"/>
                <a:gd name="connsiteY8" fmla="*/ 102473 h 124703"/>
                <a:gd name="connsiteX9" fmla="*/ 188 w 39386"/>
                <a:gd name="connsiteY9" fmla="*/ 107964 h 124703"/>
                <a:gd name="connsiteX10" fmla="*/ 18651 w 39386"/>
                <a:gd name="connsiteY10" fmla="*/ 124792 h 124703"/>
                <a:gd name="connsiteX11" fmla="*/ 32717 w 39386"/>
                <a:gd name="connsiteY11" fmla="*/ 115404 h 124703"/>
                <a:gd name="connsiteX12" fmla="*/ 38871 w 39386"/>
                <a:gd name="connsiteY12" fmla="*/ 97690 h 124703"/>
                <a:gd name="connsiteX13" fmla="*/ 36058 w 39386"/>
                <a:gd name="connsiteY13" fmla="*/ 95388 h 124703"/>
                <a:gd name="connsiteX14" fmla="*/ 32541 w 39386"/>
                <a:gd name="connsiteY14" fmla="*/ 99639 h 124703"/>
                <a:gd name="connsiteX15" fmla="*/ 19354 w 39386"/>
                <a:gd name="connsiteY15" fmla="*/ 119832 h 124703"/>
                <a:gd name="connsiteX16" fmla="*/ 13376 w 39386"/>
                <a:gd name="connsiteY16" fmla="*/ 111153 h 124703"/>
                <a:gd name="connsiteX17" fmla="*/ 14431 w 39386"/>
                <a:gd name="connsiteY17" fmla="*/ 103890 h 124703"/>
                <a:gd name="connsiteX18" fmla="*/ 38871 w 39386"/>
                <a:gd name="connsiteY18" fmla="*/ 540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86" h="124703">
                  <a:moveTo>
                    <a:pt x="38871" y="5403"/>
                  </a:moveTo>
                  <a:cubicBezTo>
                    <a:pt x="39047" y="5048"/>
                    <a:pt x="39575" y="2746"/>
                    <a:pt x="39575" y="2568"/>
                  </a:cubicBezTo>
                  <a:cubicBezTo>
                    <a:pt x="39575" y="1683"/>
                    <a:pt x="38871" y="89"/>
                    <a:pt x="36761" y="89"/>
                  </a:cubicBezTo>
                  <a:cubicBezTo>
                    <a:pt x="33245" y="89"/>
                    <a:pt x="18651" y="1506"/>
                    <a:pt x="14255" y="1860"/>
                  </a:cubicBezTo>
                  <a:cubicBezTo>
                    <a:pt x="13024" y="2037"/>
                    <a:pt x="10562" y="2214"/>
                    <a:pt x="10562" y="5934"/>
                  </a:cubicBezTo>
                  <a:cubicBezTo>
                    <a:pt x="10562" y="8414"/>
                    <a:pt x="13024" y="8414"/>
                    <a:pt x="14958" y="8414"/>
                  </a:cubicBezTo>
                  <a:cubicBezTo>
                    <a:pt x="23398" y="8414"/>
                    <a:pt x="23398" y="9654"/>
                    <a:pt x="23398" y="11071"/>
                  </a:cubicBezTo>
                  <a:cubicBezTo>
                    <a:pt x="23398" y="12311"/>
                    <a:pt x="23046" y="13374"/>
                    <a:pt x="22695" y="14968"/>
                  </a:cubicBezTo>
                  <a:lnTo>
                    <a:pt x="891" y="102473"/>
                  </a:lnTo>
                  <a:cubicBezTo>
                    <a:pt x="364" y="104244"/>
                    <a:pt x="188" y="106193"/>
                    <a:pt x="188" y="107964"/>
                  </a:cubicBezTo>
                  <a:cubicBezTo>
                    <a:pt x="188" y="119301"/>
                    <a:pt x="10211" y="124792"/>
                    <a:pt x="18651" y="124792"/>
                  </a:cubicBezTo>
                  <a:cubicBezTo>
                    <a:pt x="22871" y="124792"/>
                    <a:pt x="28146" y="123375"/>
                    <a:pt x="32717" y="115404"/>
                  </a:cubicBezTo>
                  <a:cubicBezTo>
                    <a:pt x="36410" y="108850"/>
                    <a:pt x="38871" y="98399"/>
                    <a:pt x="38871" y="97690"/>
                  </a:cubicBezTo>
                  <a:cubicBezTo>
                    <a:pt x="38871" y="95388"/>
                    <a:pt x="36586" y="95388"/>
                    <a:pt x="36058" y="95388"/>
                  </a:cubicBezTo>
                  <a:cubicBezTo>
                    <a:pt x="33596" y="95388"/>
                    <a:pt x="33245" y="96450"/>
                    <a:pt x="32541" y="99639"/>
                  </a:cubicBezTo>
                  <a:cubicBezTo>
                    <a:pt x="30256" y="108496"/>
                    <a:pt x="26915" y="119832"/>
                    <a:pt x="19354" y="119832"/>
                  </a:cubicBezTo>
                  <a:cubicBezTo>
                    <a:pt x="14606" y="119832"/>
                    <a:pt x="13376" y="115404"/>
                    <a:pt x="13376" y="111153"/>
                  </a:cubicBezTo>
                  <a:cubicBezTo>
                    <a:pt x="13376" y="109204"/>
                    <a:pt x="13903" y="105839"/>
                    <a:pt x="14431" y="103890"/>
                  </a:cubicBezTo>
                  <a:lnTo>
                    <a:pt x="38871" y="5403"/>
                  </a:lnTo>
                  <a:close/>
                </a:path>
              </a:pathLst>
            </a:custGeom>
            <a:solidFill>
              <a:srgbClr val="000000"/>
            </a:solidFill>
            <a:ln w="25213"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59C5001D-5154-816C-0D46-0E62EA845605}"/>
                </a:ext>
              </a:extLst>
            </p:cNvPr>
            <p:cNvSpPr/>
            <p:nvPr>
              <p:custDataLst>
                <p:tags r:id="rId48"/>
              </p:custDataLst>
            </p:nvPr>
          </p:nvSpPr>
          <p:spPr>
            <a:xfrm>
              <a:off x="7444661" y="4800505"/>
              <a:ext cx="167041" cy="59213"/>
            </a:xfrm>
            <a:custGeom>
              <a:avLst/>
              <a:gdLst>
                <a:gd name="connsiteX0" fmla="*/ 158695 w 167041"/>
                <a:gd name="connsiteY0" fmla="*/ 10215 h 59213"/>
                <a:gd name="connsiteX1" fmla="*/ 167236 w 167041"/>
                <a:gd name="connsiteY1" fmla="*/ 5154 h 59213"/>
                <a:gd name="connsiteX2" fmla="*/ 158946 w 167041"/>
                <a:gd name="connsiteY2" fmla="*/ 93 h 59213"/>
                <a:gd name="connsiteX3" fmla="*/ 8483 w 167041"/>
                <a:gd name="connsiteY3" fmla="*/ 93 h 59213"/>
                <a:gd name="connsiteX4" fmla="*/ 194 w 167041"/>
                <a:gd name="connsiteY4" fmla="*/ 5154 h 59213"/>
                <a:gd name="connsiteX5" fmla="*/ 8734 w 167041"/>
                <a:gd name="connsiteY5" fmla="*/ 10215 h 59213"/>
                <a:gd name="connsiteX6" fmla="*/ 158695 w 167041"/>
                <a:gd name="connsiteY6" fmla="*/ 10215 h 59213"/>
                <a:gd name="connsiteX7" fmla="*/ 158946 w 167041"/>
                <a:gd name="connsiteY7" fmla="*/ 59307 h 59213"/>
                <a:gd name="connsiteX8" fmla="*/ 167236 w 167041"/>
                <a:gd name="connsiteY8" fmla="*/ 54246 h 59213"/>
                <a:gd name="connsiteX9" fmla="*/ 158695 w 167041"/>
                <a:gd name="connsiteY9" fmla="*/ 49185 h 59213"/>
                <a:gd name="connsiteX10" fmla="*/ 8734 w 167041"/>
                <a:gd name="connsiteY10" fmla="*/ 49185 h 59213"/>
                <a:gd name="connsiteX11" fmla="*/ 194 w 167041"/>
                <a:gd name="connsiteY11" fmla="*/ 54246 h 59213"/>
                <a:gd name="connsiteX12" fmla="*/ 8483 w 167041"/>
                <a:gd name="connsiteY12" fmla="*/ 59307 h 59213"/>
                <a:gd name="connsiteX13" fmla="*/ 158946 w 167041"/>
                <a:gd name="connsiteY13" fmla="*/ 5930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41" h="59213">
                  <a:moveTo>
                    <a:pt x="158695" y="10215"/>
                  </a:moveTo>
                  <a:cubicBezTo>
                    <a:pt x="162463" y="10215"/>
                    <a:pt x="167236" y="10215"/>
                    <a:pt x="167236" y="5154"/>
                  </a:cubicBezTo>
                  <a:cubicBezTo>
                    <a:pt x="167236" y="93"/>
                    <a:pt x="162463" y="93"/>
                    <a:pt x="158946" y="93"/>
                  </a:cubicBezTo>
                  <a:lnTo>
                    <a:pt x="8483" y="93"/>
                  </a:lnTo>
                  <a:cubicBezTo>
                    <a:pt x="4967" y="93"/>
                    <a:pt x="194" y="93"/>
                    <a:pt x="194" y="5154"/>
                  </a:cubicBezTo>
                  <a:cubicBezTo>
                    <a:pt x="194" y="10215"/>
                    <a:pt x="4967" y="10215"/>
                    <a:pt x="8734" y="10215"/>
                  </a:cubicBezTo>
                  <a:lnTo>
                    <a:pt x="158695" y="10215"/>
                  </a:lnTo>
                  <a:close/>
                  <a:moveTo>
                    <a:pt x="158946" y="59307"/>
                  </a:moveTo>
                  <a:cubicBezTo>
                    <a:pt x="162463" y="59307"/>
                    <a:pt x="167236" y="59307"/>
                    <a:pt x="167236" y="54246"/>
                  </a:cubicBezTo>
                  <a:cubicBezTo>
                    <a:pt x="167236" y="49185"/>
                    <a:pt x="162463" y="49185"/>
                    <a:pt x="158695" y="49185"/>
                  </a:cubicBezTo>
                  <a:lnTo>
                    <a:pt x="8734" y="49185"/>
                  </a:lnTo>
                  <a:cubicBezTo>
                    <a:pt x="4967" y="49185"/>
                    <a:pt x="194" y="49185"/>
                    <a:pt x="194" y="54246"/>
                  </a:cubicBezTo>
                  <a:cubicBezTo>
                    <a:pt x="194" y="59307"/>
                    <a:pt x="4967" y="59307"/>
                    <a:pt x="8483" y="59307"/>
                  </a:cubicBezTo>
                  <a:lnTo>
                    <a:pt x="158946" y="59307"/>
                  </a:lnTo>
                  <a:close/>
                </a:path>
              </a:pathLst>
            </a:custGeom>
            <a:solidFill>
              <a:srgbClr val="000000"/>
            </a:solidFill>
            <a:ln w="25213"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2F6CE979-7DCE-B8F9-85B1-12E880A419F2}"/>
                </a:ext>
              </a:extLst>
            </p:cNvPr>
            <p:cNvSpPr/>
            <p:nvPr>
              <p:custDataLst>
                <p:tags r:id="rId49"/>
              </p:custDataLst>
            </p:nvPr>
          </p:nvSpPr>
          <p:spPr>
            <a:xfrm>
              <a:off x="7704028" y="4720540"/>
              <a:ext cx="137903" cy="172833"/>
            </a:xfrm>
            <a:custGeom>
              <a:avLst/>
              <a:gdLst>
                <a:gd name="connsiteX0" fmla="*/ 138108 w 137903"/>
                <a:gd name="connsiteY0" fmla="*/ 107639 h 172833"/>
                <a:gd name="connsiteX1" fmla="*/ 131828 w 137903"/>
                <a:gd name="connsiteY1" fmla="*/ 107639 h 172833"/>
                <a:gd name="connsiteX2" fmla="*/ 81339 w 137903"/>
                <a:gd name="connsiteY2" fmla="*/ 165082 h 172833"/>
                <a:gd name="connsiteX3" fmla="*/ 60741 w 137903"/>
                <a:gd name="connsiteY3" fmla="*/ 165082 h 172833"/>
                <a:gd name="connsiteX4" fmla="*/ 48433 w 137903"/>
                <a:gd name="connsiteY4" fmla="*/ 154960 h 172833"/>
                <a:gd name="connsiteX5" fmla="*/ 48433 w 137903"/>
                <a:gd name="connsiteY5" fmla="*/ 20084 h 172833"/>
                <a:gd name="connsiteX6" fmla="*/ 72296 w 137903"/>
                <a:gd name="connsiteY6" fmla="*/ 7937 h 172833"/>
                <a:gd name="connsiteX7" fmla="*/ 80585 w 137903"/>
                <a:gd name="connsiteY7" fmla="*/ 7937 h 172833"/>
                <a:gd name="connsiteX8" fmla="*/ 80585 w 137903"/>
                <a:gd name="connsiteY8" fmla="*/ 93 h 172833"/>
                <a:gd name="connsiteX9" fmla="*/ 38385 w 137903"/>
                <a:gd name="connsiteY9" fmla="*/ 852 h 172833"/>
                <a:gd name="connsiteX10" fmla="*/ 204 w 137903"/>
                <a:gd name="connsiteY10" fmla="*/ 93 h 172833"/>
                <a:gd name="connsiteX11" fmla="*/ 204 w 137903"/>
                <a:gd name="connsiteY11" fmla="*/ 7937 h 172833"/>
                <a:gd name="connsiteX12" fmla="*/ 6233 w 137903"/>
                <a:gd name="connsiteY12" fmla="*/ 7937 h 172833"/>
                <a:gd name="connsiteX13" fmla="*/ 26077 w 137903"/>
                <a:gd name="connsiteY13" fmla="*/ 19831 h 172833"/>
                <a:gd name="connsiteX14" fmla="*/ 26077 w 137903"/>
                <a:gd name="connsiteY14" fmla="*/ 153189 h 172833"/>
                <a:gd name="connsiteX15" fmla="*/ 6233 w 137903"/>
                <a:gd name="connsiteY15" fmla="*/ 165082 h 172833"/>
                <a:gd name="connsiteX16" fmla="*/ 204 w 137903"/>
                <a:gd name="connsiteY16" fmla="*/ 165082 h 172833"/>
                <a:gd name="connsiteX17" fmla="*/ 204 w 137903"/>
                <a:gd name="connsiteY17" fmla="*/ 172927 h 172833"/>
                <a:gd name="connsiteX18" fmla="*/ 131075 w 137903"/>
                <a:gd name="connsiteY18" fmla="*/ 172927 h 172833"/>
                <a:gd name="connsiteX19" fmla="*/ 138108 w 137903"/>
                <a:gd name="connsiteY19" fmla="*/ 107639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903" h="172833">
                  <a:moveTo>
                    <a:pt x="138108" y="107639"/>
                  </a:moveTo>
                  <a:lnTo>
                    <a:pt x="131828" y="107639"/>
                  </a:lnTo>
                  <a:cubicBezTo>
                    <a:pt x="129065" y="133451"/>
                    <a:pt x="125549" y="165082"/>
                    <a:pt x="81339" y="165082"/>
                  </a:cubicBezTo>
                  <a:lnTo>
                    <a:pt x="60741" y="165082"/>
                  </a:lnTo>
                  <a:cubicBezTo>
                    <a:pt x="48935" y="165082"/>
                    <a:pt x="48433" y="163311"/>
                    <a:pt x="48433" y="154960"/>
                  </a:cubicBezTo>
                  <a:lnTo>
                    <a:pt x="48433" y="20084"/>
                  </a:lnTo>
                  <a:cubicBezTo>
                    <a:pt x="48433" y="11480"/>
                    <a:pt x="48433" y="7937"/>
                    <a:pt x="72296" y="7937"/>
                  </a:cubicBezTo>
                  <a:lnTo>
                    <a:pt x="80585" y="7937"/>
                  </a:lnTo>
                  <a:lnTo>
                    <a:pt x="80585" y="93"/>
                  </a:lnTo>
                  <a:cubicBezTo>
                    <a:pt x="71543" y="852"/>
                    <a:pt x="48684" y="852"/>
                    <a:pt x="38385" y="852"/>
                  </a:cubicBezTo>
                  <a:cubicBezTo>
                    <a:pt x="28589" y="852"/>
                    <a:pt x="8996" y="852"/>
                    <a:pt x="204" y="93"/>
                  </a:cubicBezTo>
                  <a:lnTo>
                    <a:pt x="204" y="7937"/>
                  </a:lnTo>
                  <a:lnTo>
                    <a:pt x="6233" y="7937"/>
                  </a:lnTo>
                  <a:cubicBezTo>
                    <a:pt x="25575" y="7937"/>
                    <a:pt x="26077" y="10721"/>
                    <a:pt x="26077" y="19831"/>
                  </a:cubicBezTo>
                  <a:lnTo>
                    <a:pt x="26077" y="153189"/>
                  </a:lnTo>
                  <a:cubicBezTo>
                    <a:pt x="26077" y="162298"/>
                    <a:pt x="25575" y="165082"/>
                    <a:pt x="6233" y="165082"/>
                  </a:cubicBezTo>
                  <a:lnTo>
                    <a:pt x="204" y="165082"/>
                  </a:lnTo>
                  <a:lnTo>
                    <a:pt x="204" y="172927"/>
                  </a:lnTo>
                  <a:lnTo>
                    <a:pt x="131075" y="172927"/>
                  </a:lnTo>
                  <a:lnTo>
                    <a:pt x="138108" y="107639"/>
                  </a:lnTo>
                  <a:close/>
                </a:path>
              </a:pathLst>
            </a:custGeom>
            <a:solidFill>
              <a:srgbClr val="000000"/>
            </a:solidFill>
            <a:ln w="25213"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A9688CC6-F24B-74F0-0DC4-9F0BCB8819D5}"/>
                </a:ext>
              </a:extLst>
            </p:cNvPr>
            <p:cNvSpPr/>
            <p:nvPr>
              <p:custDataLst>
                <p:tags r:id="rId50"/>
              </p:custDataLst>
            </p:nvPr>
          </p:nvSpPr>
          <p:spPr>
            <a:xfrm>
              <a:off x="7861023" y="4720540"/>
              <a:ext cx="171563" cy="172833"/>
            </a:xfrm>
            <a:custGeom>
              <a:avLst/>
              <a:gdLst>
                <a:gd name="connsiteX0" fmla="*/ 50198 w 171563"/>
                <a:gd name="connsiteY0" fmla="*/ 3382 h 172833"/>
                <a:gd name="connsiteX1" fmla="*/ 42913 w 171563"/>
                <a:gd name="connsiteY1" fmla="*/ 93 h 172833"/>
                <a:gd name="connsiteX2" fmla="*/ 211 w 171563"/>
                <a:gd name="connsiteY2" fmla="*/ 93 h 172833"/>
                <a:gd name="connsiteX3" fmla="*/ 211 w 171563"/>
                <a:gd name="connsiteY3" fmla="*/ 7937 h 172833"/>
                <a:gd name="connsiteX4" fmla="*/ 7495 w 171563"/>
                <a:gd name="connsiteY4" fmla="*/ 7937 h 172833"/>
                <a:gd name="connsiteX5" fmla="*/ 20055 w 171563"/>
                <a:gd name="connsiteY5" fmla="*/ 8443 h 172833"/>
                <a:gd name="connsiteX6" fmla="*/ 26083 w 171563"/>
                <a:gd name="connsiteY6" fmla="*/ 14264 h 172833"/>
                <a:gd name="connsiteX7" fmla="*/ 26083 w 171563"/>
                <a:gd name="connsiteY7" fmla="*/ 146356 h 172833"/>
                <a:gd name="connsiteX8" fmla="*/ 211 w 171563"/>
                <a:gd name="connsiteY8" fmla="*/ 165082 h 172833"/>
                <a:gd name="connsiteX9" fmla="*/ 211 w 171563"/>
                <a:gd name="connsiteY9" fmla="*/ 172927 h 172833"/>
                <a:gd name="connsiteX10" fmla="*/ 29600 w 171563"/>
                <a:gd name="connsiteY10" fmla="*/ 172167 h 172833"/>
                <a:gd name="connsiteX11" fmla="*/ 58989 w 171563"/>
                <a:gd name="connsiteY11" fmla="*/ 172927 h 172833"/>
                <a:gd name="connsiteX12" fmla="*/ 58989 w 171563"/>
                <a:gd name="connsiteY12" fmla="*/ 165082 h 172833"/>
                <a:gd name="connsiteX13" fmla="*/ 33117 w 171563"/>
                <a:gd name="connsiteY13" fmla="*/ 146356 h 172833"/>
                <a:gd name="connsiteX14" fmla="*/ 33117 w 171563"/>
                <a:gd name="connsiteY14" fmla="*/ 14770 h 172833"/>
                <a:gd name="connsiteX15" fmla="*/ 35629 w 171563"/>
                <a:gd name="connsiteY15" fmla="*/ 17806 h 172833"/>
                <a:gd name="connsiteX16" fmla="*/ 138114 w 171563"/>
                <a:gd name="connsiteY16" fmla="*/ 169637 h 172833"/>
                <a:gd name="connsiteX17" fmla="*/ 142384 w 171563"/>
                <a:gd name="connsiteY17" fmla="*/ 172927 h 172833"/>
                <a:gd name="connsiteX18" fmla="*/ 145901 w 171563"/>
                <a:gd name="connsiteY18" fmla="*/ 166347 h 172833"/>
                <a:gd name="connsiteX19" fmla="*/ 145901 w 171563"/>
                <a:gd name="connsiteY19" fmla="*/ 26663 h 172833"/>
                <a:gd name="connsiteX20" fmla="*/ 171774 w 171563"/>
                <a:gd name="connsiteY20" fmla="*/ 7937 h 172833"/>
                <a:gd name="connsiteX21" fmla="*/ 171774 w 171563"/>
                <a:gd name="connsiteY21" fmla="*/ 93 h 172833"/>
                <a:gd name="connsiteX22" fmla="*/ 142384 w 171563"/>
                <a:gd name="connsiteY22" fmla="*/ 852 h 172833"/>
                <a:gd name="connsiteX23" fmla="*/ 112995 w 171563"/>
                <a:gd name="connsiteY23" fmla="*/ 93 h 172833"/>
                <a:gd name="connsiteX24" fmla="*/ 112995 w 171563"/>
                <a:gd name="connsiteY24" fmla="*/ 7937 h 172833"/>
                <a:gd name="connsiteX25" fmla="*/ 138868 w 171563"/>
                <a:gd name="connsiteY25" fmla="*/ 26663 h 172833"/>
                <a:gd name="connsiteX26" fmla="*/ 138868 w 171563"/>
                <a:gd name="connsiteY26" fmla="*/ 134716 h 172833"/>
                <a:gd name="connsiteX27" fmla="*/ 50198 w 171563"/>
                <a:gd name="connsiteY27" fmla="*/ 338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563" h="172833">
                  <a:moveTo>
                    <a:pt x="50198" y="3382"/>
                  </a:moveTo>
                  <a:cubicBezTo>
                    <a:pt x="47937" y="346"/>
                    <a:pt x="47686" y="93"/>
                    <a:pt x="42913" y="93"/>
                  </a:cubicBezTo>
                  <a:lnTo>
                    <a:pt x="211" y="93"/>
                  </a:lnTo>
                  <a:lnTo>
                    <a:pt x="211" y="7937"/>
                  </a:lnTo>
                  <a:lnTo>
                    <a:pt x="7495" y="7937"/>
                  </a:lnTo>
                  <a:cubicBezTo>
                    <a:pt x="11263" y="7937"/>
                    <a:pt x="16287" y="8190"/>
                    <a:pt x="20055" y="8443"/>
                  </a:cubicBezTo>
                  <a:cubicBezTo>
                    <a:pt x="25832" y="9202"/>
                    <a:pt x="26083" y="9456"/>
                    <a:pt x="26083" y="14264"/>
                  </a:cubicBezTo>
                  <a:lnTo>
                    <a:pt x="26083" y="146356"/>
                  </a:lnTo>
                  <a:cubicBezTo>
                    <a:pt x="26083" y="153189"/>
                    <a:pt x="26083" y="165082"/>
                    <a:pt x="211" y="165082"/>
                  </a:cubicBezTo>
                  <a:lnTo>
                    <a:pt x="211" y="172927"/>
                  </a:lnTo>
                  <a:cubicBezTo>
                    <a:pt x="9002" y="172673"/>
                    <a:pt x="21311" y="172167"/>
                    <a:pt x="29600" y="172167"/>
                  </a:cubicBezTo>
                  <a:cubicBezTo>
                    <a:pt x="37889" y="172167"/>
                    <a:pt x="50198" y="172673"/>
                    <a:pt x="58989" y="172927"/>
                  </a:cubicBezTo>
                  <a:lnTo>
                    <a:pt x="58989" y="165082"/>
                  </a:lnTo>
                  <a:cubicBezTo>
                    <a:pt x="33117" y="165082"/>
                    <a:pt x="33117" y="153189"/>
                    <a:pt x="33117" y="146356"/>
                  </a:cubicBezTo>
                  <a:lnTo>
                    <a:pt x="33117" y="14770"/>
                  </a:lnTo>
                  <a:cubicBezTo>
                    <a:pt x="34373" y="16035"/>
                    <a:pt x="34624" y="16288"/>
                    <a:pt x="35629" y="17806"/>
                  </a:cubicBezTo>
                  <a:lnTo>
                    <a:pt x="138114" y="169637"/>
                  </a:lnTo>
                  <a:cubicBezTo>
                    <a:pt x="140375" y="172673"/>
                    <a:pt x="140626" y="172927"/>
                    <a:pt x="142384" y="172927"/>
                  </a:cubicBezTo>
                  <a:cubicBezTo>
                    <a:pt x="145901" y="172927"/>
                    <a:pt x="145901" y="171155"/>
                    <a:pt x="145901" y="166347"/>
                  </a:cubicBezTo>
                  <a:lnTo>
                    <a:pt x="145901" y="26663"/>
                  </a:lnTo>
                  <a:cubicBezTo>
                    <a:pt x="145901" y="19831"/>
                    <a:pt x="145901" y="7937"/>
                    <a:pt x="171774" y="7937"/>
                  </a:cubicBezTo>
                  <a:lnTo>
                    <a:pt x="171774" y="93"/>
                  </a:lnTo>
                  <a:cubicBezTo>
                    <a:pt x="162982" y="346"/>
                    <a:pt x="150674" y="852"/>
                    <a:pt x="142384" y="852"/>
                  </a:cubicBezTo>
                  <a:cubicBezTo>
                    <a:pt x="134095" y="852"/>
                    <a:pt x="121787" y="346"/>
                    <a:pt x="112995" y="93"/>
                  </a:cubicBezTo>
                  <a:lnTo>
                    <a:pt x="112995" y="7937"/>
                  </a:lnTo>
                  <a:cubicBezTo>
                    <a:pt x="138868" y="7937"/>
                    <a:pt x="138868" y="19831"/>
                    <a:pt x="138868" y="26663"/>
                  </a:cubicBezTo>
                  <a:lnTo>
                    <a:pt x="138868" y="134716"/>
                  </a:lnTo>
                  <a:lnTo>
                    <a:pt x="50198" y="3382"/>
                  </a:lnTo>
                  <a:close/>
                </a:path>
              </a:pathLst>
            </a:custGeom>
            <a:solidFill>
              <a:srgbClr val="000000"/>
            </a:solidFill>
            <a:ln w="25213"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29F303C6-DD33-27AD-511E-774A3515656A}"/>
                </a:ext>
              </a:extLst>
            </p:cNvPr>
            <p:cNvSpPr/>
            <p:nvPr>
              <p:custDataLst>
                <p:tags r:id="rId51"/>
              </p:custDataLst>
            </p:nvPr>
          </p:nvSpPr>
          <p:spPr>
            <a:xfrm>
              <a:off x="8065994" y="4703586"/>
              <a:ext cx="58276" cy="253051"/>
            </a:xfrm>
            <a:custGeom>
              <a:avLst/>
              <a:gdLst>
                <a:gd name="connsiteX0" fmla="*/ 58494 w 58276"/>
                <a:gd name="connsiteY0" fmla="*/ 250613 h 253051"/>
                <a:gd name="connsiteX1" fmla="*/ 54224 w 58276"/>
                <a:gd name="connsiteY1" fmla="*/ 245046 h 253051"/>
                <a:gd name="connsiteX2" fmla="*/ 14787 w 58276"/>
                <a:gd name="connsiteY2" fmla="*/ 126618 h 253051"/>
                <a:gd name="connsiteX3" fmla="*/ 55229 w 58276"/>
                <a:gd name="connsiteY3" fmla="*/ 6925 h 253051"/>
                <a:gd name="connsiteX4" fmla="*/ 58494 w 58276"/>
                <a:gd name="connsiteY4" fmla="*/ 2623 h 253051"/>
                <a:gd name="connsiteX5" fmla="*/ 55982 w 58276"/>
                <a:gd name="connsiteY5" fmla="*/ 93 h 253051"/>
                <a:gd name="connsiteX6" fmla="*/ 16043 w 58276"/>
                <a:gd name="connsiteY6" fmla="*/ 49438 h 253051"/>
                <a:gd name="connsiteX7" fmla="*/ 218 w 58276"/>
                <a:gd name="connsiteY7" fmla="*/ 126618 h 253051"/>
                <a:gd name="connsiteX8" fmla="*/ 16797 w 58276"/>
                <a:gd name="connsiteY8" fmla="*/ 205570 h 253051"/>
                <a:gd name="connsiteX9" fmla="*/ 55982 w 58276"/>
                <a:gd name="connsiteY9" fmla="*/ 253144 h 253051"/>
                <a:gd name="connsiteX10" fmla="*/ 58494 w 58276"/>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494" y="250613"/>
                  </a:moveTo>
                  <a:cubicBezTo>
                    <a:pt x="58494" y="249854"/>
                    <a:pt x="58494" y="249348"/>
                    <a:pt x="54224" y="245046"/>
                  </a:cubicBezTo>
                  <a:cubicBezTo>
                    <a:pt x="22825" y="213162"/>
                    <a:pt x="14787" y="165335"/>
                    <a:pt x="14787" y="126618"/>
                  </a:cubicBezTo>
                  <a:cubicBezTo>
                    <a:pt x="14787" y="82587"/>
                    <a:pt x="24332" y="38556"/>
                    <a:pt x="55229" y="6925"/>
                  </a:cubicBezTo>
                  <a:cubicBezTo>
                    <a:pt x="58494" y="3888"/>
                    <a:pt x="58494" y="3382"/>
                    <a:pt x="58494" y="2623"/>
                  </a:cubicBezTo>
                  <a:cubicBezTo>
                    <a:pt x="58494" y="852"/>
                    <a:pt x="57490" y="93"/>
                    <a:pt x="55982" y="93"/>
                  </a:cubicBezTo>
                  <a:cubicBezTo>
                    <a:pt x="53471" y="93"/>
                    <a:pt x="30863" y="17300"/>
                    <a:pt x="16043" y="49438"/>
                  </a:cubicBezTo>
                  <a:cubicBezTo>
                    <a:pt x="3232" y="77273"/>
                    <a:pt x="218" y="105362"/>
                    <a:pt x="218" y="126618"/>
                  </a:cubicBezTo>
                  <a:cubicBezTo>
                    <a:pt x="218" y="146356"/>
                    <a:pt x="2981" y="176975"/>
                    <a:pt x="16797" y="205570"/>
                  </a:cubicBezTo>
                  <a:cubicBezTo>
                    <a:pt x="31868" y="236695"/>
                    <a:pt x="53471" y="253144"/>
                    <a:pt x="55982" y="253144"/>
                  </a:cubicBezTo>
                  <a:cubicBezTo>
                    <a:pt x="57490" y="253144"/>
                    <a:pt x="58494" y="252385"/>
                    <a:pt x="58494" y="250613"/>
                  </a:cubicBezTo>
                  <a:close/>
                </a:path>
              </a:pathLst>
            </a:custGeom>
            <a:solidFill>
              <a:srgbClr val="000000"/>
            </a:solidFill>
            <a:ln w="25213"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D67ADB33-8F5D-9A0C-3E41-B38337A6304F}"/>
                </a:ext>
              </a:extLst>
            </p:cNvPr>
            <p:cNvSpPr/>
            <p:nvPr>
              <p:custDataLst>
                <p:tags r:id="rId52"/>
              </p:custDataLst>
            </p:nvPr>
          </p:nvSpPr>
          <p:spPr>
            <a:xfrm>
              <a:off x="8172685" y="4657559"/>
              <a:ext cx="83646" cy="23533"/>
            </a:xfrm>
            <a:custGeom>
              <a:avLst/>
              <a:gdLst>
                <a:gd name="connsiteX0" fmla="*/ 83869 w 83646"/>
                <a:gd name="connsiteY0" fmla="*/ 3886 h 23533"/>
                <a:gd name="connsiteX1" fmla="*/ 79850 w 83646"/>
                <a:gd name="connsiteY1" fmla="*/ 90 h 23533"/>
                <a:gd name="connsiteX2" fmla="*/ 59252 w 83646"/>
                <a:gd name="connsiteY2" fmla="*/ 12236 h 23533"/>
                <a:gd name="connsiteX3" fmla="*/ 42925 w 83646"/>
                <a:gd name="connsiteY3" fmla="*/ 5910 h 23533"/>
                <a:gd name="connsiteX4" fmla="*/ 27351 w 83646"/>
                <a:gd name="connsiteY4" fmla="*/ 90 h 23533"/>
                <a:gd name="connsiteX5" fmla="*/ 223 w 83646"/>
                <a:gd name="connsiteY5" fmla="*/ 19828 h 23533"/>
                <a:gd name="connsiteX6" fmla="*/ 4242 w 83646"/>
                <a:gd name="connsiteY6" fmla="*/ 23624 h 23533"/>
                <a:gd name="connsiteX7" fmla="*/ 24839 w 83646"/>
                <a:gd name="connsiteY7" fmla="*/ 11477 h 23533"/>
                <a:gd name="connsiteX8" fmla="*/ 41167 w 83646"/>
                <a:gd name="connsiteY8" fmla="*/ 17804 h 23533"/>
                <a:gd name="connsiteX9" fmla="*/ 56740 w 83646"/>
                <a:gd name="connsiteY9" fmla="*/ 23624 h 23533"/>
                <a:gd name="connsiteX10" fmla="*/ 83869 w 83646"/>
                <a:gd name="connsiteY10" fmla="*/ 3886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646" h="23533">
                  <a:moveTo>
                    <a:pt x="83869" y="3886"/>
                  </a:moveTo>
                  <a:lnTo>
                    <a:pt x="79850" y="90"/>
                  </a:lnTo>
                  <a:cubicBezTo>
                    <a:pt x="79850" y="343"/>
                    <a:pt x="70305" y="12236"/>
                    <a:pt x="59252" y="12236"/>
                  </a:cubicBezTo>
                  <a:cubicBezTo>
                    <a:pt x="53475" y="12236"/>
                    <a:pt x="47195" y="8441"/>
                    <a:pt x="42925" y="5910"/>
                  </a:cubicBezTo>
                  <a:cubicBezTo>
                    <a:pt x="36143" y="1861"/>
                    <a:pt x="31621" y="90"/>
                    <a:pt x="27351" y="90"/>
                  </a:cubicBezTo>
                  <a:cubicBezTo>
                    <a:pt x="17806" y="90"/>
                    <a:pt x="13033" y="5657"/>
                    <a:pt x="223" y="19828"/>
                  </a:cubicBezTo>
                  <a:lnTo>
                    <a:pt x="4242" y="23624"/>
                  </a:lnTo>
                  <a:cubicBezTo>
                    <a:pt x="4242" y="23371"/>
                    <a:pt x="13787" y="11477"/>
                    <a:pt x="24839" y="11477"/>
                  </a:cubicBezTo>
                  <a:cubicBezTo>
                    <a:pt x="30617" y="11477"/>
                    <a:pt x="36896" y="15273"/>
                    <a:pt x="41167" y="17804"/>
                  </a:cubicBezTo>
                  <a:cubicBezTo>
                    <a:pt x="47949" y="21852"/>
                    <a:pt x="52470" y="23624"/>
                    <a:pt x="56740" y="23624"/>
                  </a:cubicBezTo>
                  <a:cubicBezTo>
                    <a:pt x="66286" y="23624"/>
                    <a:pt x="71058" y="18057"/>
                    <a:pt x="83869" y="3886"/>
                  </a:cubicBezTo>
                  <a:close/>
                </a:path>
              </a:pathLst>
            </a:custGeom>
            <a:solidFill>
              <a:srgbClr val="000000"/>
            </a:solidFill>
            <a:ln w="25213"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900DF8C9-9630-9482-7C1A-AAD25EB2EA7E}"/>
                </a:ext>
              </a:extLst>
            </p:cNvPr>
            <p:cNvSpPr/>
            <p:nvPr>
              <p:custDataLst>
                <p:tags r:id="rId53"/>
              </p:custDataLst>
            </p:nvPr>
          </p:nvSpPr>
          <p:spPr>
            <a:xfrm>
              <a:off x="8151372" y="4717757"/>
              <a:ext cx="146695" cy="177641"/>
            </a:xfrm>
            <a:custGeom>
              <a:avLst/>
              <a:gdLst>
                <a:gd name="connsiteX0" fmla="*/ 67039 w 146695"/>
                <a:gd name="connsiteY0" fmla="*/ 8949 h 177641"/>
                <a:gd name="connsiteX1" fmla="*/ 68043 w 146695"/>
                <a:gd name="connsiteY1" fmla="*/ 4648 h 177641"/>
                <a:gd name="connsiteX2" fmla="*/ 62517 w 146695"/>
                <a:gd name="connsiteY2" fmla="*/ 93 h 177641"/>
                <a:gd name="connsiteX3" fmla="*/ 60759 w 146695"/>
                <a:gd name="connsiteY3" fmla="*/ 346 h 177641"/>
                <a:gd name="connsiteX4" fmla="*/ 28355 w 146695"/>
                <a:gd name="connsiteY4" fmla="*/ 1864 h 177641"/>
                <a:gd name="connsiteX5" fmla="*/ 20317 w 146695"/>
                <a:gd name="connsiteY5" fmla="*/ 9456 h 177641"/>
                <a:gd name="connsiteX6" fmla="*/ 26848 w 146695"/>
                <a:gd name="connsiteY6" fmla="*/ 14010 h 177641"/>
                <a:gd name="connsiteX7" fmla="*/ 37398 w 146695"/>
                <a:gd name="connsiteY7" fmla="*/ 14517 h 177641"/>
                <a:gd name="connsiteX8" fmla="*/ 1227 w 146695"/>
                <a:gd name="connsiteY8" fmla="*/ 160527 h 177641"/>
                <a:gd name="connsiteX9" fmla="*/ 222 w 146695"/>
                <a:gd name="connsiteY9" fmla="*/ 166347 h 177641"/>
                <a:gd name="connsiteX10" fmla="*/ 12279 w 146695"/>
                <a:gd name="connsiteY10" fmla="*/ 177734 h 177641"/>
                <a:gd name="connsiteX11" fmla="*/ 28607 w 146695"/>
                <a:gd name="connsiteY11" fmla="*/ 163564 h 177641"/>
                <a:gd name="connsiteX12" fmla="*/ 43678 w 146695"/>
                <a:gd name="connsiteY12" fmla="*/ 103591 h 177641"/>
                <a:gd name="connsiteX13" fmla="*/ 48702 w 146695"/>
                <a:gd name="connsiteY13" fmla="*/ 93215 h 177641"/>
                <a:gd name="connsiteX14" fmla="*/ 86129 w 146695"/>
                <a:gd name="connsiteY14" fmla="*/ 70441 h 177641"/>
                <a:gd name="connsiteX15" fmla="*/ 98689 w 146695"/>
                <a:gd name="connsiteY15" fmla="*/ 85371 h 177641"/>
                <a:gd name="connsiteX16" fmla="*/ 82864 w 146695"/>
                <a:gd name="connsiteY16" fmla="*/ 142054 h 177641"/>
                <a:gd name="connsiteX17" fmla="*/ 79347 w 146695"/>
                <a:gd name="connsiteY17" fmla="*/ 154960 h 177641"/>
                <a:gd name="connsiteX18" fmla="*/ 107732 w 146695"/>
                <a:gd name="connsiteY18" fmla="*/ 177734 h 177641"/>
                <a:gd name="connsiteX19" fmla="*/ 146917 w 146695"/>
                <a:gd name="connsiteY19" fmla="*/ 138259 h 177641"/>
                <a:gd name="connsiteX20" fmla="*/ 140889 w 146695"/>
                <a:gd name="connsiteY20" fmla="*/ 134716 h 177641"/>
                <a:gd name="connsiteX21" fmla="*/ 135111 w 146695"/>
                <a:gd name="connsiteY21" fmla="*/ 138005 h 177641"/>
                <a:gd name="connsiteX22" fmla="*/ 109239 w 146695"/>
                <a:gd name="connsiteY22" fmla="*/ 168625 h 177641"/>
                <a:gd name="connsiteX23" fmla="*/ 104968 w 146695"/>
                <a:gd name="connsiteY23" fmla="*/ 163311 h 177641"/>
                <a:gd name="connsiteX24" fmla="*/ 109239 w 146695"/>
                <a:gd name="connsiteY24" fmla="*/ 146862 h 177641"/>
                <a:gd name="connsiteX25" fmla="*/ 125566 w 146695"/>
                <a:gd name="connsiteY25" fmla="*/ 90685 h 177641"/>
                <a:gd name="connsiteX26" fmla="*/ 88139 w 146695"/>
                <a:gd name="connsiteY26" fmla="*/ 61331 h 177641"/>
                <a:gd name="connsiteX27" fmla="*/ 50209 w 146695"/>
                <a:gd name="connsiteY27" fmla="*/ 77020 h 177641"/>
                <a:gd name="connsiteX28" fmla="*/ 67039 w 146695"/>
                <a:gd name="connsiteY28" fmla="*/ 894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95" h="177641">
                  <a:moveTo>
                    <a:pt x="67039" y="8949"/>
                  </a:moveTo>
                  <a:cubicBezTo>
                    <a:pt x="68043" y="5407"/>
                    <a:pt x="68043" y="4901"/>
                    <a:pt x="68043" y="4648"/>
                  </a:cubicBezTo>
                  <a:cubicBezTo>
                    <a:pt x="68043" y="1358"/>
                    <a:pt x="65280" y="93"/>
                    <a:pt x="62517" y="93"/>
                  </a:cubicBezTo>
                  <a:cubicBezTo>
                    <a:pt x="61513" y="93"/>
                    <a:pt x="61261" y="93"/>
                    <a:pt x="60759" y="346"/>
                  </a:cubicBezTo>
                  <a:lnTo>
                    <a:pt x="28355" y="1864"/>
                  </a:lnTo>
                  <a:cubicBezTo>
                    <a:pt x="24839" y="2117"/>
                    <a:pt x="20317" y="2370"/>
                    <a:pt x="20317" y="9456"/>
                  </a:cubicBezTo>
                  <a:cubicBezTo>
                    <a:pt x="20317" y="14010"/>
                    <a:pt x="24839" y="14010"/>
                    <a:pt x="26848" y="14010"/>
                  </a:cubicBezTo>
                  <a:cubicBezTo>
                    <a:pt x="29611" y="14010"/>
                    <a:pt x="34133" y="14010"/>
                    <a:pt x="37398" y="14517"/>
                  </a:cubicBezTo>
                  <a:lnTo>
                    <a:pt x="1227" y="160527"/>
                  </a:lnTo>
                  <a:cubicBezTo>
                    <a:pt x="976" y="161539"/>
                    <a:pt x="222" y="165335"/>
                    <a:pt x="222" y="166347"/>
                  </a:cubicBezTo>
                  <a:cubicBezTo>
                    <a:pt x="222" y="172420"/>
                    <a:pt x="4995" y="177734"/>
                    <a:pt x="12279" y="177734"/>
                  </a:cubicBezTo>
                  <a:cubicBezTo>
                    <a:pt x="13786" y="177734"/>
                    <a:pt x="25090" y="177734"/>
                    <a:pt x="28607" y="163564"/>
                  </a:cubicBezTo>
                  <a:lnTo>
                    <a:pt x="43678" y="103591"/>
                  </a:lnTo>
                  <a:cubicBezTo>
                    <a:pt x="44934" y="98783"/>
                    <a:pt x="44934" y="98276"/>
                    <a:pt x="48702" y="93215"/>
                  </a:cubicBezTo>
                  <a:cubicBezTo>
                    <a:pt x="52721" y="87648"/>
                    <a:pt x="65280" y="70441"/>
                    <a:pt x="86129" y="70441"/>
                  </a:cubicBezTo>
                  <a:cubicBezTo>
                    <a:pt x="92660" y="70441"/>
                    <a:pt x="98689" y="72971"/>
                    <a:pt x="98689" y="85371"/>
                  </a:cubicBezTo>
                  <a:cubicBezTo>
                    <a:pt x="98689" y="100048"/>
                    <a:pt x="87636" y="129655"/>
                    <a:pt x="82864" y="142054"/>
                  </a:cubicBezTo>
                  <a:cubicBezTo>
                    <a:pt x="80101" y="148887"/>
                    <a:pt x="79347" y="150658"/>
                    <a:pt x="79347" y="154960"/>
                  </a:cubicBezTo>
                  <a:cubicBezTo>
                    <a:pt x="79347" y="169637"/>
                    <a:pt x="93916" y="177734"/>
                    <a:pt x="107732" y="177734"/>
                  </a:cubicBezTo>
                  <a:cubicBezTo>
                    <a:pt x="134358" y="177734"/>
                    <a:pt x="146917" y="143320"/>
                    <a:pt x="146917" y="138259"/>
                  </a:cubicBezTo>
                  <a:cubicBezTo>
                    <a:pt x="146917" y="134716"/>
                    <a:pt x="143149" y="134716"/>
                    <a:pt x="140889" y="134716"/>
                  </a:cubicBezTo>
                  <a:cubicBezTo>
                    <a:pt x="137874" y="134716"/>
                    <a:pt x="136116" y="134716"/>
                    <a:pt x="135111" y="138005"/>
                  </a:cubicBezTo>
                  <a:cubicBezTo>
                    <a:pt x="127073" y="166094"/>
                    <a:pt x="113258" y="168625"/>
                    <a:pt x="109239" y="168625"/>
                  </a:cubicBezTo>
                  <a:cubicBezTo>
                    <a:pt x="107480" y="168625"/>
                    <a:pt x="104968" y="168625"/>
                    <a:pt x="104968" y="163311"/>
                  </a:cubicBezTo>
                  <a:cubicBezTo>
                    <a:pt x="104968" y="157743"/>
                    <a:pt x="107732" y="150911"/>
                    <a:pt x="109239" y="146862"/>
                  </a:cubicBezTo>
                  <a:cubicBezTo>
                    <a:pt x="114011" y="134463"/>
                    <a:pt x="125566" y="104856"/>
                    <a:pt x="125566" y="90685"/>
                  </a:cubicBezTo>
                  <a:cubicBezTo>
                    <a:pt x="125566" y="67404"/>
                    <a:pt x="106224" y="61331"/>
                    <a:pt x="88139" y="61331"/>
                  </a:cubicBezTo>
                  <a:cubicBezTo>
                    <a:pt x="82613" y="61331"/>
                    <a:pt x="67290" y="61331"/>
                    <a:pt x="50209" y="77020"/>
                  </a:cubicBezTo>
                  <a:lnTo>
                    <a:pt x="67039" y="8949"/>
                  </a:lnTo>
                  <a:close/>
                </a:path>
              </a:pathLst>
            </a:custGeom>
            <a:solidFill>
              <a:srgbClr val="000000"/>
            </a:solidFill>
            <a:ln w="25213"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70B0A036-295F-85F6-1772-D2DEDD8611F9}"/>
                </a:ext>
              </a:extLst>
            </p:cNvPr>
            <p:cNvSpPr/>
            <p:nvPr>
              <p:custDataLst>
                <p:tags r:id="rId54"/>
              </p:custDataLst>
            </p:nvPr>
          </p:nvSpPr>
          <p:spPr>
            <a:xfrm>
              <a:off x="8317406" y="4665959"/>
              <a:ext cx="39386" cy="124703"/>
            </a:xfrm>
            <a:custGeom>
              <a:avLst/>
              <a:gdLst>
                <a:gd name="connsiteX0" fmla="*/ 38912 w 39386"/>
                <a:gd name="connsiteY0" fmla="*/ 5403 h 124703"/>
                <a:gd name="connsiteX1" fmla="*/ 39615 w 39386"/>
                <a:gd name="connsiteY1" fmla="*/ 2568 h 124703"/>
                <a:gd name="connsiteX2" fmla="*/ 36802 w 39386"/>
                <a:gd name="connsiteY2" fmla="*/ 89 h 124703"/>
                <a:gd name="connsiteX3" fmla="*/ 14295 w 39386"/>
                <a:gd name="connsiteY3" fmla="*/ 1860 h 124703"/>
                <a:gd name="connsiteX4" fmla="*/ 10603 w 39386"/>
                <a:gd name="connsiteY4" fmla="*/ 5934 h 124703"/>
                <a:gd name="connsiteX5" fmla="*/ 14999 w 39386"/>
                <a:gd name="connsiteY5" fmla="*/ 8414 h 124703"/>
                <a:gd name="connsiteX6" fmla="*/ 23439 w 39386"/>
                <a:gd name="connsiteY6" fmla="*/ 11071 h 124703"/>
                <a:gd name="connsiteX7" fmla="*/ 22735 w 39386"/>
                <a:gd name="connsiteY7" fmla="*/ 14968 h 124703"/>
                <a:gd name="connsiteX8" fmla="*/ 932 w 39386"/>
                <a:gd name="connsiteY8" fmla="*/ 102473 h 124703"/>
                <a:gd name="connsiteX9" fmla="*/ 229 w 39386"/>
                <a:gd name="connsiteY9" fmla="*/ 107964 h 124703"/>
                <a:gd name="connsiteX10" fmla="*/ 18691 w 39386"/>
                <a:gd name="connsiteY10" fmla="*/ 124792 h 124703"/>
                <a:gd name="connsiteX11" fmla="*/ 32758 w 39386"/>
                <a:gd name="connsiteY11" fmla="*/ 115404 h 124703"/>
                <a:gd name="connsiteX12" fmla="*/ 38912 w 39386"/>
                <a:gd name="connsiteY12" fmla="*/ 97690 h 124703"/>
                <a:gd name="connsiteX13" fmla="*/ 36099 w 39386"/>
                <a:gd name="connsiteY13" fmla="*/ 95388 h 124703"/>
                <a:gd name="connsiteX14" fmla="*/ 32582 w 39386"/>
                <a:gd name="connsiteY14" fmla="*/ 99639 h 124703"/>
                <a:gd name="connsiteX15" fmla="*/ 19395 w 39386"/>
                <a:gd name="connsiteY15" fmla="*/ 119832 h 124703"/>
                <a:gd name="connsiteX16" fmla="*/ 13416 w 39386"/>
                <a:gd name="connsiteY16" fmla="*/ 111153 h 124703"/>
                <a:gd name="connsiteX17" fmla="*/ 14471 w 39386"/>
                <a:gd name="connsiteY17" fmla="*/ 103890 h 124703"/>
                <a:gd name="connsiteX18" fmla="*/ 38912 w 39386"/>
                <a:gd name="connsiteY18" fmla="*/ 540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86" h="124703">
                  <a:moveTo>
                    <a:pt x="38912" y="5403"/>
                  </a:moveTo>
                  <a:cubicBezTo>
                    <a:pt x="39088" y="5048"/>
                    <a:pt x="39615" y="2746"/>
                    <a:pt x="39615" y="2568"/>
                  </a:cubicBezTo>
                  <a:cubicBezTo>
                    <a:pt x="39615" y="1683"/>
                    <a:pt x="38912" y="89"/>
                    <a:pt x="36802" y="89"/>
                  </a:cubicBezTo>
                  <a:cubicBezTo>
                    <a:pt x="33285" y="89"/>
                    <a:pt x="18691" y="1506"/>
                    <a:pt x="14295" y="1860"/>
                  </a:cubicBezTo>
                  <a:cubicBezTo>
                    <a:pt x="13065" y="2037"/>
                    <a:pt x="10603" y="2214"/>
                    <a:pt x="10603" y="5934"/>
                  </a:cubicBezTo>
                  <a:cubicBezTo>
                    <a:pt x="10603" y="8414"/>
                    <a:pt x="13065" y="8414"/>
                    <a:pt x="14999" y="8414"/>
                  </a:cubicBezTo>
                  <a:cubicBezTo>
                    <a:pt x="23439" y="8414"/>
                    <a:pt x="23439" y="9654"/>
                    <a:pt x="23439" y="11071"/>
                  </a:cubicBezTo>
                  <a:cubicBezTo>
                    <a:pt x="23439" y="12311"/>
                    <a:pt x="23087" y="13374"/>
                    <a:pt x="22735" y="14968"/>
                  </a:cubicBezTo>
                  <a:lnTo>
                    <a:pt x="932" y="102473"/>
                  </a:lnTo>
                  <a:cubicBezTo>
                    <a:pt x="405" y="104244"/>
                    <a:pt x="229" y="106193"/>
                    <a:pt x="229" y="107964"/>
                  </a:cubicBezTo>
                  <a:cubicBezTo>
                    <a:pt x="229" y="119301"/>
                    <a:pt x="10251" y="124792"/>
                    <a:pt x="18691" y="124792"/>
                  </a:cubicBezTo>
                  <a:cubicBezTo>
                    <a:pt x="22911" y="124792"/>
                    <a:pt x="28186" y="123375"/>
                    <a:pt x="32758" y="115404"/>
                  </a:cubicBezTo>
                  <a:cubicBezTo>
                    <a:pt x="36450" y="108850"/>
                    <a:pt x="38912" y="98399"/>
                    <a:pt x="38912" y="97690"/>
                  </a:cubicBezTo>
                  <a:cubicBezTo>
                    <a:pt x="38912" y="95388"/>
                    <a:pt x="36626" y="95388"/>
                    <a:pt x="36099" y="95388"/>
                  </a:cubicBezTo>
                  <a:cubicBezTo>
                    <a:pt x="33637" y="95388"/>
                    <a:pt x="33285" y="96450"/>
                    <a:pt x="32582" y="99639"/>
                  </a:cubicBezTo>
                  <a:cubicBezTo>
                    <a:pt x="30296" y="108496"/>
                    <a:pt x="26955" y="119832"/>
                    <a:pt x="19395" y="119832"/>
                  </a:cubicBezTo>
                  <a:cubicBezTo>
                    <a:pt x="14647" y="119832"/>
                    <a:pt x="13416" y="115404"/>
                    <a:pt x="13416" y="111153"/>
                  </a:cubicBezTo>
                  <a:cubicBezTo>
                    <a:pt x="13416" y="109204"/>
                    <a:pt x="13944" y="105839"/>
                    <a:pt x="14471" y="103890"/>
                  </a:cubicBezTo>
                  <a:lnTo>
                    <a:pt x="38912" y="5403"/>
                  </a:lnTo>
                  <a:close/>
                </a:path>
              </a:pathLst>
            </a:custGeom>
            <a:solidFill>
              <a:srgbClr val="000000"/>
            </a:solidFill>
            <a:ln w="25213"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BB35B3B5-5A53-ECA1-6505-FD6141419EEA}"/>
                </a:ext>
              </a:extLst>
            </p:cNvPr>
            <p:cNvSpPr/>
            <p:nvPr>
              <p:custDataLst>
                <p:tags r:id="rId55"/>
              </p:custDataLst>
            </p:nvPr>
          </p:nvSpPr>
          <p:spPr>
            <a:xfrm>
              <a:off x="8453491" y="4745846"/>
              <a:ext cx="167041" cy="168531"/>
            </a:xfrm>
            <a:custGeom>
              <a:avLst/>
              <a:gdLst>
                <a:gd name="connsiteX0" fmla="*/ 88904 w 167041"/>
                <a:gd name="connsiteY0" fmla="*/ 89420 h 168531"/>
                <a:gd name="connsiteX1" fmla="*/ 158986 w 167041"/>
                <a:gd name="connsiteY1" fmla="*/ 89420 h 168531"/>
                <a:gd name="connsiteX2" fmla="*/ 167276 w 167041"/>
                <a:gd name="connsiteY2" fmla="*/ 84359 h 168531"/>
                <a:gd name="connsiteX3" fmla="*/ 158986 w 167041"/>
                <a:gd name="connsiteY3" fmla="*/ 79298 h 168531"/>
                <a:gd name="connsiteX4" fmla="*/ 88904 w 167041"/>
                <a:gd name="connsiteY4" fmla="*/ 79298 h 168531"/>
                <a:gd name="connsiteX5" fmla="*/ 88904 w 167041"/>
                <a:gd name="connsiteY5" fmla="*/ 8443 h 168531"/>
                <a:gd name="connsiteX6" fmla="*/ 83880 w 167041"/>
                <a:gd name="connsiteY6" fmla="*/ 93 h 168531"/>
                <a:gd name="connsiteX7" fmla="*/ 78857 w 167041"/>
                <a:gd name="connsiteY7" fmla="*/ 8443 h 168531"/>
                <a:gd name="connsiteX8" fmla="*/ 78857 w 167041"/>
                <a:gd name="connsiteY8" fmla="*/ 79298 h 168531"/>
                <a:gd name="connsiteX9" fmla="*/ 8523 w 167041"/>
                <a:gd name="connsiteY9" fmla="*/ 79298 h 168531"/>
                <a:gd name="connsiteX10" fmla="*/ 234 w 167041"/>
                <a:gd name="connsiteY10" fmla="*/ 84359 h 168531"/>
                <a:gd name="connsiteX11" fmla="*/ 8523 w 167041"/>
                <a:gd name="connsiteY11" fmla="*/ 89420 h 168531"/>
                <a:gd name="connsiteX12" fmla="*/ 78857 w 167041"/>
                <a:gd name="connsiteY12" fmla="*/ 89420 h 168531"/>
                <a:gd name="connsiteX13" fmla="*/ 78857 w 167041"/>
                <a:gd name="connsiteY13" fmla="*/ 160274 h 168531"/>
                <a:gd name="connsiteX14" fmla="*/ 83880 w 167041"/>
                <a:gd name="connsiteY14" fmla="*/ 168625 h 168531"/>
                <a:gd name="connsiteX15" fmla="*/ 88904 w 167041"/>
                <a:gd name="connsiteY15" fmla="*/ 160274 h 168531"/>
                <a:gd name="connsiteX16" fmla="*/ 88904 w 167041"/>
                <a:gd name="connsiteY16" fmla="*/ 8942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041" h="168531">
                  <a:moveTo>
                    <a:pt x="88904" y="89420"/>
                  </a:moveTo>
                  <a:lnTo>
                    <a:pt x="158986" y="89420"/>
                  </a:lnTo>
                  <a:cubicBezTo>
                    <a:pt x="162503" y="89420"/>
                    <a:pt x="167276" y="89420"/>
                    <a:pt x="167276" y="84359"/>
                  </a:cubicBezTo>
                  <a:cubicBezTo>
                    <a:pt x="167276" y="79298"/>
                    <a:pt x="162503" y="79298"/>
                    <a:pt x="158986" y="79298"/>
                  </a:cubicBezTo>
                  <a:lnTo>
                    <a:pt x="88904" y="79298"/>
                  </a:lnTo>
                  <a:lnTo>
                    <a:pt x="88904" y="8443"/>
                  </a:lnTo>
                  <a:cubicBezTo>
                    <a:pt x="88904" y="4901"/>
                    <a:pt x="88904" y="93"/>
                    <a:pt x="83880" y="93"/>
                  </a:cubicBezTo>
                  <a:cubicBezTo>
                    <a:pt x="78857" y="93"/>
                    <a:pt x="78857" y="4901"/>
                    <a:pt x="78857" y="8443"/>
                  </a:cubicBezTo>
                  <a:lnTo>
                    <a:pt x="78857" y="79298"/>
                  </a:lnTo>
                  <a:lnTo>
                    <a:pt x="8523" y="79298"/>
                  </a:lnTo>
                  <a:cubicBezTo>
                    <a:pt x="5007" y="79298"/>
                    <a:pt x="234" y="79298"/>
                    <a:pt x="234" y="84359"/>
                  </a:cubicBezTo>
                  <a:cubicBezTo>
                    <a:pt x="234" y="89420"/>
                    <a:pt x="5007" y="89420"/>
                    <a:pt x="8523" y="89420"/>
                  </a:cubicBezTo>
                  <a:lnTo>
                    <a:pt x="78857" y="89420"/>
                  </a:lnTo>
                  <a:lnTo>
                    <a:pt x="78857" y="160274"/>
                  </a:lnTo>
                  <a:cubicBezTo>
                    <a:pt x="78857" y="163817"/>
                    <a:pt x="78857" y="168625"/>
                    <a:pt x="83880" y="168625"/>
                  </a:cubicBezTo>
                  <a:cubicBezTo>
                    <a:pt x="88904" y="168625"/>
                    <a:pt x="88904" y="163817"/>
                    <a:pt x="88904" y="160274"/>
                  </a:cubicBezTo>
                  <a:lnTo>
                    <a:pt x="88904" y="89420"/>
                  </a:lnTo>
                  <a:close/>
                </a:path>
              </a:pathLst>
            </a:custGeom>
            <a:solidFill>
              <a:srgbClr val="000000"/>
            </a:solidFill>
            <a:ln w="25213"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DFB43B26-0616-C9D4-9D12-9ECEA45C0000}"/>
                </a:ext>
              </a:extLst>
            </p:cNvPr>
            <p:cNvSpPr/>
            <p:nvPr>
              <p:custDataLst>
                <p:tags r:id="rId56"/>
              </p:custDataLst>
            </p:nvPr>
          </p:nvSpPr>
          <p:spPr>
            <a:xfrm>
              <a:off x="8698904" y="4721300"/>
              <a:ext cx="144936" cy="172074"/>
            </a:xfrm>
            <a:custGeom>
              <a:avLst/>
              <a:gdLst>
                <a:gd name="connsiteX0" fmla="*/ 138147 w 144936"/>
                <a:gd name="connsiteY0" fmla="*/ 93 h 172074"/>
                <a:gd name="connsiteX1" fmla="*/ 244 w 144936"/>
                <a:gd name="connsiteY1" fmla="*/ 93 h 172074"/>
                <a:gd name="connsiteX2" fmla="*/ 244 w 144936"/>
                <a:gd name="connsiteY2" fmla="*/ 7937 h 172074"/>
                <a:gd name="connsiteX3" fmla="*/ 6273 w 144936"/>
                <a:gd name="connsiteY3" fmla="*/ 7937 h 172074"/>
                <a:gd name="connsiteX4" fmla="*/ 26117 w 144936"/>
                <a:gd name="connsiteY4" fmla="*/ 19831 h 172074"/>
                <a:gd name="connsiteX5" fmla="*/ 26117 w 144936"/>
                <a:gd name="connsiteY5" fmla="*/ 152429 h 172074"/>
                <a:gd name="connsiteX6" fmla="*/ 6273 w 144936"/>
                <a:gd name="connsiteY6" fmla="*/ 164323 h 172074"/>
                <a:gd name="connsiteX7" fmla="*/ 244 w 144936"/>
                <a:gd name="connsiteY7" fmla="*/ 164323 h 172074"/>
                <a:gd name="connsiteX8" fmla="*/ 244 w 144936"/>
                <a:gd name="connsiteY8" fmla="*/ 172167 h 172074"/>
                <a:gd name="connsiteX9" fmla="*/ 38425 w 144936"/>
                <a:gd name="connsiteY9" fmla="*/ 171408 h 172074"/>
                <a:gd name="connsiteX10" fmla="*/ 80625 w 144936"/>
                <a:gd name="connsiteY10" fmla="*/ 172167 h 172074"/>
                <a:gd name="connsiteX11" fmla="*/ 80625 w 144936"/>
                <a:gd name="connsiteY11" fmla="*/ 164323 h 172074"/>
                <a:gd name="connsiteX12" fmla="*/ 72336 w 144936"/>
                <a:gd name="connsiteY12" fmla="*/ 164323 h 172074"/>
                <a:gd name="connsiteX13" fmla="*/ 48473 w 144936"/>
                <a:gd name="connsiteY13" fmla="*/ 152176 h 172074"/>
                <a:gd name="connsiteX14" fmla="*/ 48473 w 144936"/>
                <a:gd name="connsiteY14" fmla="*/ 89926 h 172074"/>
                <a:gd name="connsiteX15" fmla="*/ 70075 w 144936"/>
                <a:gd name="connsiteY15" fmla="*/ 89926 h 172074"/>
                <a:gd name="connsiteX16" fmla="*/ 96701 w 144936"/>
                <a:gd name="connsiteY16" fmla="*/ 119533 h 172074"/>
                <a:gd name="connsiteX17" fmla="*/ 102981 w 144936"/>
                <a:gd name="connsiteY17" fmla="*/ 119533 h 172074"/>
                <a:gd name="connsiteX18" fmla="*/ 102981 w 144936"/>
                <a:gd name="connsiteY18" fmla="*/ 52474 h 172074"/>
                <a:gd name="connsiteX19" fmla="*/ 96701 w 144936"/>
                <a:gd name="connsiteY19" fmla="*/ 52474 h 172074"/>
                <a:gd name="connsiteX20" fmla="*/ 70075 w 144936"/>
                <a:gd name="connsiteY20" fmla="*/ 82081 h 172074"/>
                <a:gd name="connsiteX21" fmla="*/ 48473 w 144936"/>
                <a:gd name="connsiteY21" fmla="*/ 82081 h 172074"/>
                <a:gd name="connsiteX22" fmla="*/ 48473 w 144936"/>
                <a:gd name="connsiteY22" fmla="*/ 18059 h 172074"/>
                <a:gd name="connsiteX23" fmla="*/ 60781 w 144936"/>
                <a:gd name="connsiteY23" fmla="*/ 7937 h 172074"/>
                <a:gd name="connsiteX24" fmla="*/ 90924 w 144936"/>
                <a:gd name="connsiteY24" fmla="*/ 7937 h 172074"/>
                <a:gd name="connsiteX25" fmla="*/ 138901 w 144936"/>
                <a:gd name="connsiteY25" fmla="*/ 57029 h 172074"/>
                <a:gd name="connsiteX26" fmla="*/ 145181 w 144936"/>
                <a:gd name="connsiteY26" fmla="*/ 57029 h 172074"/>
                <a:gd name="connsiteX27" fmla="*/ 138147 w 144936"/>
                <a:gd name="connsiteY27" fmla="*/ 93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936" h="172074">
                  <a:moveTo>
                    <a:pt x="138147" y="93"/>
                  </a:moveTo>
                  <a:lnTo>
                    <a:pt x="244" y="93"/>
                  </a:lnTo>
                  <a:lnTo>
                    <a:pt x="244" y="7937"/>
                  </a:lnTo>
                  <a:lnTo>
                    <a:pt x="6273" y="7937"/>
                  </a:lnTo>
                  <a:cubicBezTo>
                    <a:pt x="25614" y="7937"/>
                    <a:pt x="26117" y="10721"/>
                    <a:pt x="26117" y="19831"/>
                  </a:cubicBezTo>
                  <a:lnTo>
                    <a:pt x="26117" y="152429"/>
                  </a:lnTo>
                  <a:cubicBezTo>
                    <a:pt x="26117" y="161539"/>
                    <a:pt x="25614" y="164323"/>
                    <a:pt x="6273" y="164323"/>
                  </a:cubicBezTo>
                  <a:lnTo>
                    <a:pt x="244" y="164323"/>
                  </a:lnTo>
                  <a:lnTo>
                    <a:pt x="244" y="172167"/>
                  </a:lnTo>
                  <a:cubicBezTo>
                    <a:pt x="9036" y="171408"/>
                    <a:pt x="28628" y="171408"/>
                    <a:pt x="38425" y="171408"/>
                  </a:cubicBezTo>
                  <a:cubicBezTo>
                    <a:pt x="48724" y="171408"/>
                    <a:pt x="71582" y="171408"/>
                    <a:pt x="80625" y="172167"/>
                  </a:cubicBezTo>
                  <a:lnTo>
                    <a:pt x="80625" y="164323"/>
                  </a:lnTo>
                  <a:lnTo>
                    <a:pt x="72336" y="164323"/>
                  </a:lnTo>
                  <a:cubicBezTo>
                    <a:pt x="48473" y="164323"/>
                    <a:pt x="48473" y="161033"/>
                    <a:pt x="48473" y="152176"/>
                  </a:cubicBezTo>
                  <a:lnTo>
                    <a:pt x="48473" y="89926"/>
                  </a:lnTo>
                  <a:lnTo>
                    <a:pt x="70075" y="89926"/>
                  </a:lnTo>
                  <a:cubicBezTo>
                    <a:pt x="94189" y="89926"/>
                    <a:pt x="96701" y="98023"/>
                    <a:pt x="96701" y="119533"/>
                  </a:cubicBezTo>
                  <a:lnTo>
                    <a:pt x="102981" y="119533"/>
                  </a:lnTo>
                  <a:lnTo>
                    <a:pt x="102981" y="52474"/>
                  </a:lnTo>
                  <a:lnTo>
                    <a:pt x="96701" y="52474"/>
                  </a:lnTo>
                  <a:cubicBezTo>
                    <a:pt x="96701" y="73731"/>
                    <a:pt x="94189" y="82081"/>
                    <a:pt x="70075" y="82081"/>
                  </a:cubicBezTo>
                  <a:lnTo>
                    <a:pt x="48473" y="82081"/>
                  </a:lnTo>
                  <a:lnTo>
                    <a:pt x="48473" y="18059"/>
                  </a:lnTo>
                  <a:cubicBezTo>
                    <a:pt x="48473" y="9709"/>
                    <a:pt x="48975" y="7937"/>
                    <a:pt x="60781" y="7937"/>
                  </a:cubicBezTo>
                  <a:lnTo>
                    <a:pt x="90924" y="7937"/>
                  </a:lnTo>
                  <a:cubicBezTo>
                    <a:pt x="128602" y="7937"/>
                    <a:pt x="134882" y="22108"/>
                    <a:pt x="138901" y="57029"/>
                  </a:cubicBezTo>
                  <a:lnTo>
                    <a:pt x="145181" y="57029"/>
                  </a:lnTo>
                  <a:lnTo>
                    <a:pt x="138147" y="93"/>
                  </a:lnTo>
                  <a:close/>
                </a:path>
              </a:pathLst>
            </a:custGeom>
            <a:solidFill>
              <a:srgbClr val="000000"/>
            </a:solidFill>
            <a:ln w="25213"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C054A13D-4543-F414-87F0-44FCE5AAE1A6}"/>
                </a:ext>
              </a:extLst>
            </p:cNvPr>
            <p:cNvSpPr/>
            <p:nvPr>
              <p:custDataLst>
                <p:tags r:id="rId57"/>
              </p:custDataLst>
            </p:nvPr>
          </p:nvSpPr>
          <p:spPr>
            <a:xfrm>
              <a:off x="8862876" y="4721300"/>
              <a:ext cx="144936" cy="172074"/>
            </a:xfrm>
            <a:custGeom>
              <a:avLst/>
              <a:gdLst>
                <a:gd name="connsiteX0" fmla="*/ 138154 w 144936"/>
                <a:gd name="connsiteY0" fmla="*/ 93 h 172074"/>
                <a:gd name="connsiteX1" fmla="*/ 250 w 144936"/>
                <a:gd name="connsiteY1" fmla="*/ 93 h 172074"/>
                <a:gd name="connsiteX2" fmla="*/ 250 w 144936"/>
                <a:gd name="connsiteY2" fmla="*/ 7937 h 172074"/>
                <a:gd name="connsiteX3" fmla="*/ 6279 w 144936"/>
                <a:gd name="connsiteY3" fmla="*/ 7937 h 172074"/>
                <a:gd name="connsiteX4" fmla="*/ 26123 w 144936"/>
                <a:gd name="connsiteY4" fmla="*/ 19831 h 172074"/>
                <a:gd name="connsiteX5" fmla="*/ 26123 w 144936"/>
                <a:gd name="connsiteY5" fmla="*/ 152429 h 172074"/>
                <a:gd name="connsiteX6" fmla="*/ 6279 w 144936"/>
                <a:gd name="connsiteY6" fmla="*/ 164323 h 172074"/>
                <a:gd name="connsiteX7" fmla="*/ 250 w 144936"/>
                <a:gd name="connsiteY7" fmla="*/ 164323 h 172074"/>
                <a:gd name="connsiteX8" fmla="*/ 250 w 144936"/>
                <a:gd name="connsiteY8" fmla="*/ 172167 h 172074"/>
                <a:gd name="connsiteX9" fmla="*/ 38431 w 144936"/>
                <a:gd name="connsiteY9" fmla="*/ 171408 h 172074"/>
                <a:gd name="connsiteX10" fmla="*/ 80631 w 144936"/>
                <a:gd name="connsiteY10" fmla="*/ 172167 h 172074"/>
                <a:gd name="connsiteX11" fmla="*/ 80631 w 144936"/>
                <a:gd name="connsiteY11" fmla="*/ 164323 h 172074"/>
                <a:gd name="connsiteX12" fmla="*/ 72342 w 144936"/>
                <a:gd name="connsiteY12" fmla="*/ 164323 h 172074"/>
                <a:gd name="connsiteX13" fmla="*/ 48479 w 144936"/>
                <a:gd name="connsiteY13" fmla="*/ 152176 h 172074"/>
                <a:gd name="connsiteX14" fmla="*/ 48479 w 144936"/>
                <a:gd name="connsiteY14" fmla="*/ 89926 h 172074"/>
                <a:gd name="connsiteX15" fmla="*/ 70081 w 144936"/>
                <a:gd name="connsiteY15" fmla="*/ 89926 h 172074"/>
                <a:gd name="connsiteX16" fmla="*/ 96708 w 144936"/>
                <a:gd name="connsiteY16" fmla="*/ 119533 h 172074"/>
                <a:gd name="connsiteX17" fmla="*/ 102987 w 144936"/>
                <a:gd name="connsiteY17" fmla="*/ 119533 h 172074"/>
                <a:gd name="connsiteX18" fmla="*/ 102987 w 144936"/>
                <a:gd name="connsiteY18" fmla="*/ 52474 h 172074"/>
                <a:gd name="connsiteX19" fmla="*/ 96708 w 144936"/>
                <a:gd name="connsiteY19" fmla="*/ 52474 h 172074"/>
                <a:gd name="connsiteX20" fmla="*/ 70081 w 144936"/>
                <a:gd name="connsiteY20" fmla="*/ 82081 h 172074"/>
                <a:gd name="connsiteX21" fmla="*/ 48479 w 144936"/>
                <a:gd name="connsiteY21" fmla="*/ 82081 h 172074"/>
                <a:gd name="connsiteX22" fmla="*/ 48479 w 144936"/>
                <a:gd name="connsiteY22" fmla="*/ 18059 h 172074"/>
                <a:gd name="connsiteX23" fmla="*/ 60787 w 144936"/>
                <a:gd name="connsiteY23" fmla="*/ 7937 h 172074"/>
                <a:gd name="connsiteX24" fmla="*/ 90930 w 144936"/>
                <a:gd name="connsiteY24" fmla="*/ 7937 h 172074"/>
                <a:gd name="connsiteX25" fmla="*/ 138908 w 144936"/>
                <a:gd name="connsiteY25" fmla="*/ 57029 h 172074"/>
                <a:gd name="connsiteX26" fmla="*/ 145187 w 144936"/>
                <a:gd name="connsiteY26" fmla="*/ 57029 h 172074"/>
                <a:gd name="connsiteX27" fmla="*/ 138154 w 144936"/>
                <a:gd name="connsiteY27" fmla="*/ 93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936" h="172074">
                  <a:moveTo>
                    <a:pt x="138154" y="93"/>
                  </a:moveTo>
                  <a:lnTo>
                    <a:pt x="250" y="93"/>
                  </a:lnTo>
                  <a:lnTo>
                    <a:pt x="250" y="7937"/>
                  </a:lnTo>
                  <a:lnTo>
                    <a:pt x="6279" y="7937"/>
                  </a:lnTo>
                  <a:cubicBezTo>
                    <a:pt x="25621" y="7937"/>
                    <a:pt x="26123" y="10721"/>
                    <a:pt x="26123" y="19831"/>
                  </a:cubicBezTo>
                  <a:lnTo>
                    <a:pt x="26123" y="152429"/>
                  </a:lnTo>
                  <a:cubicBezTo>
                    <a:pt x="26123" y="161539"/>
                    <a:pt x="25621" y="164323"/>
                    <a:pt x="6279" y="164323"/>
                  </a:cubicBezTo>
                  <a:lnTo>
                    <a:pt x="250" y="164323"/>
                  </a:lnTo>
                  <a:lnTo>
                    <a:pt x="250" y="172167"/>
                  </a:lnTo>
                  <a:cubicBezTo>
                    <a:pt x="9042" y="171408"/>
                    <a:pt x="28635" y="171408"/>
                    <a:pt x="38431" y="171408"/>
                  </a:cubicBezTo>
                  <a:cubicBezTo>
                    <a:pt x="48730" y="171408"/>
                    <a:pt x="71589" y="171408"/>
                    <a:pt x="80631" y="172167"/>
                  </a:cubicBezTo>
                  <a:lnTo>
                    <a:pt x="80631" y="164323"/>
                  </a:lnTo>
                  <a:lnTo>
                    <a:pt x="72342" y="164323"/>
                  </a:lnTo>
                  <a:cubicBezTo>
                    <a:pt x="48479" y="164323"/>
                    <a:pt x="48479" y="161033"/>
                    <a:pt x="48479" y="152176"/>
                  </a:cubicBezTo>
                  <a:lnTo>
                    <a:pt x="48479" y="89926"/>
                  </a:lnTo>
                  <a:lnTo>
                    <a:pt x="70081" y="89926"/>
                  </a:lnTo>
                  <a:cubicBezTo>
                    <a:pt x="94196" y="89926"/>
                    <a:pt x="96708" y="98023"/>
                    <a:pt x="96708" y="119533"/>
                  </a:cubicBezTo>
                  <a:lnTo>
                    <a:pt x="102987" y="119533"/>
                  </a:lnTo>
                  <a:lnTo>
                    <a:pt x="102987" y="52474"/>
                  </a:lnTo>
                  <a:lnTo>
                    <a:pt x="96708" y="52474"/>
                  </a:lnTo>
                  <a:cubicBezTo>
                    <a:pt x="96708" y="73731"/>
                    <a:pt x="94196" y="82081"/>
                    <a:pt x="70081" y="82081"/>
                  </a:cubicBezTo>
                  <a:lnTo>
                    <a:pt x="48479" y="82081"/>
                  </a:lnTo>
                  <a:lnTo>
                    <a:pt x="48479" y="18059"/>
                  </a:lnTo>
                  <a:cubicBezTo>
                    <a:pt x="48479" y="9709"/>
                    <a:pt x="48981" y="7937"/>
                    <a:pt x="60787" y="7937"/>
                  </a:cubicBezTo>
                  <a:lnTo>
                    <a:pt x="90930" y="7937"/>
                  </a:lnTo>
                  <a:cubicBezTo>
                    <a:pt x="128609" y="7937"/>
                    <a:pt x="134889" y="22108"/>
                    <a:pt x="138908" y="57029"/>
                  </a:cubicBezTo>
                  <a:lnTo>
                    <a:pt x="145187" y="57029"/>
                  </a:lnTo>
                  <a:lnTo>
                    <a:pt x="138154" y="93"/>
                  </a:lnTo>
                  <a:close/>
                </a:path>
              </a:pathLst>
            </a:custGeom>
            <a:solidFill>
              <a:srgbClr val="000000"/>
            </a:solidFill>
            <a:ln w="25213"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E616F943-EB15-198B-F082-7C9A9D1A378D}"/>
                </a:ext>
              </a:extLst>
            </p:cNvPr>
            <p:cNvSpPr/>
            <p:nvPr>
              <p:custDataLst>
                <p:tags r:id="rId58"/>
              </p:custDataLst>
            </p:nvPr>
          </p:nvSpPr>
          <p:spPr>
            <a:xfrm>
              <a:off x="9026848" y="4720540"/>
              <a:ext cx="171563" cy="172833"/>
            </a:xfrm>
            <a:custGeom>
              <a:avLst/>
              <a:gdLst>
                <a:gd name="connsiteX0" fmla="*/ 50244 w 171563"/>
                <a:gd name="connsiteY0" fmla="*/ 3382 h 172833"/>
                <a:gd name="connsiteX1" fmla="*/ 42959 w 171563"/>
                <a:gd name="connsiteY1" fmla="*/ 93 h 172833"/>
                <a:gd name="connsiteX2" fmla="*/ 257 w 171563"/>
                <a:gd name="connsiteY2" fmla="*/ 93 h 172833"/>
                <a:gd name="connsiteX3" fmla="*/ 257 w 171563"/>
                <a:gd name="connsiteY3" fmla="*/ 7937 h 172833"/>
                <a:gd name="connsiteX4" fmla="*/ 7541 w 171563"/>
                <a:gd name="connsiteY4" fmla="*/ 7937 h 172833"/>
                <a:gd name="connsiteX5" fmla="*/ 20101 w 171563"/>
                <a:gd name="connsiteY5" fmla="*/ 8443 h 172833"/>
                <a:gd name="connsiteX6" fmla="*/ 26130 w 171563"/>
                <a:gd name="connsiteY6" fmla="*/ 14264 h 172833"/>
                <a:gd name="connsiteX7" fmla="*/ 26130 w 171563"/>
                <a:gd name="connsiteY7" fmla="*/ 146356 h 172833"/>
                <a:gd name="connsiteX8" fmla="*/ 257 w 171563"/>
                <a:gd name="connsiteY8" fmla="*/ 165082 h 172833"/>
                <a:gd name="connsiteX9" fmla="*/ 257 w 171563"/>
                <a:gd name="connsiteY9" fmla="*/ 172927 h 172833"/>
                <a:gd name="connsiteX10" fmla="*/ 29646 w 171563"/>
                <a:gd name="connsiteY10" fmla="*/ 172167 h 172833"/>
                <a:gd name="connsiteX11" fmla="*/ 59036 w 171563"/>
                <a:gd name="connsiteY11" fmla="*/ 172927 h 172833"/>
                <a:gd name="connsiteX12" fmla="*/ 59036 w 171563"/>
                <a:gd name="connsiteY12" fmla="*/ 165082 h 172833"/>
                <a:gd name="connsiteX13" fmla="*/ 33163 w 171563"/>
                <a:gd name="connsiteY13" fmla="*/ 146356 h 172833"/>
                <a:gd name="connsiteX14" fmla="*/ 33163 w 171563"/>
                <a:gd name="connsiteY14" fmla="*/ 14770 h 172833"/>
                <a:gd name="connsiteX15" fmla="*/ 35675 w 171563"/>
                <a:gd name="connsiteY15" fmla="*/ 17806 h 172833"/>
                <a:gd name="connsiteX16" fmla="*/ 138160 w 171563"/>
                <a:gd name="connsiteY16" fmla="*/ 169637 h 172833"/>
                <a:gd name="connsiteX17" fmla="*/ 142431 w 171563"/>
                <a:gd name="connsiteY17" fmla="*/ 172927 h 172833"/>
                <a:gd name="connsiteX18" fmla="*/ 145947 w 171563"/>
                <a:gd name="connsiteY18" fmla="*/ 166347 h 172833"/>
                <a:gd name="connsiteX19" fmla="*/ 145947 w 171563"/>
                <a:gd name="connsiteY19" fmla="*/ 26663 h 172833"/>
                <a:gd name="connsiteX20" fmla="*/ 171820 w 171563"/>
                <a:gd name="connsiteY20" fmla="*/ 7937 h 172833"/>
                <a:gd name="connsiteX21" fmla="*/ 171820 w 171563"/>
                <a:gd name="connsiteY21" fmla="*/ 93 h 172833"/>
                <a:gd name="connsiteX22" fmla="*/ 142431 w 171563"/>
                <a:gd name="connsiteY22" fmla="*/ 852 h 172833"/>
                <a:gd name="connsiteX23" fmla="*/ 113041 w 171563"/>
                <a:gd name="connsiteY23" fmla="*/ 93 h 172833"/>
                <a:gd name="connsiteX24" fmla="*/ 113041 w 171563"/>
                <a:gd name="connsiteY24" fmla="*/ 7937 h 172833"/>
                <a:gd name="connsiteX25" fmla="*/ 138914 w 171563"/>
                <a:gd name="connsiteY25" fmla="*/ 26663 h 172833"/>
                <a:gd name="connsiteX26" fmla="*/ 138914 w 171563"/>
                <a:gd name="connsiteY26" fmla="*/ 134716 h 172833"/>
                <a:gd name="connsiteX27" fmla="*/ 50244 w 171563"/>
                <a:gd name="connsiteY27" fmla="*/ 338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563" h="172833">
                  <a:moveTo>
                    <a:pt x="50244" y="3382"/>
                  </a:moveTo>
                  <a:cubicBezTo>
                    <a:pt x="47983" y="346"/>
                    <a:pt x="47732" y="93"/>
                    <a:pt x="42959" y="93"/>
                  </a:cubicBezTo>
                  <a:lnTo>
                    <a:pt x="257" y="93"/>
                  </a:lnTo>
                  <a:lnTo>
                    <a:pt x="257" y="7937"/>
                  </a:lnTo>
                  <a:lnTo>
                    <a:pt x="7541" y="7937"/>
                  </a:lnTo>
                  <a:cubicBezTo>
                    <a:pt x="11309" y="7937"/>
                    <a:pt x="16333" y="8190"/>
                    <a:pt x="20101" y="8443"/>
                  </a:cubicBezTo>
                  <a:cubicBezTo>
                    <a:pt x="25878" y="9202"/>
                    <a:pt x="26130" y="9456"/>
                    <a:pt x="26130" y="14264"/>
                  </a:cubicBezTo>
                  <a:lnTo>
                    <a:pt x="26130" y="146356"/>
                  </a:lnTo>
                  <a:cubicBezTo>
                    <a:pt x="26130" y="153189"/>
                    <a:pt x="26130" y="165082"/>
                    <a:pt x="257" y="165082"/>
                  </a:cubicBezTo>
                  <a:lnTo>
                    <a:pt x="257" y="172927"/>
                  </a:lnTo>
                  <a:cubicBezTo>
                    <a:pt x="9049" y="172673"/>
                    <a:pt x="21357" y="172167"/>
                    <a:pt x="29646" y="172167"/>
                  </a:cubicBezTo>
                  <a:cubicBezTo>
                    <a:pt x="37936" y="172167"/>
                    <a:pt x="50244" y="172673"/>
                    <a:pt x="59036" y="172927"/>
                  </a:cubicBezTo>
                  <a:lnTo>
                    <a:pt x="59036" y="165082"/>
                  </a:lnTo>
                  <a:cubicBezTo>
                    <a:pt x="33163" y="165082"/>
                    <a:pt x="33163" y="153189"/>
                    <a:pt x="33163" y="146356"/>
                  </a:cubicBezTo>
                  <a:lnTo>
                    <a:pt x="33163" y="14770"/>
                  </a:lnTo>
                  <a:cubicBezTo>
                    <a:pt x="34419" y="16035"/>
                    <a:pt x="34670" y="16288"/>
                    <a:pt x="35675" y="17806"/>
                  </a:cubicBezTo>
                  <a:lnTo>
                    <a:pt x="138160" y="169637"/>
                  </a:lnTo>
                  <a:cubicBezTo>
                    <a:pt x="140421" y="172673"/>
                    <a:pt x="140672" y="172927"/>
                    <a:pt x="142431" y="172927"/>
                  </a:cubicBezTo>
                  <a:cubicBezTo>
                    <a:pt x="145947" y="172927"/>
                    <a:pt x="145947" y="171155"/>
                    <a:pt x="145947" y="166347"/>
                  </a:cubicBezTo>
                  <a:lnTo>
                    <a:pt x="145947" y="26663"/>
                  </a:lnTo>
                  <a:cubicBezTo>
                    <a:pt x="145947" y="19831"/>
                    <a:pt x="145947" y="7937"/>
                    <a:pt x="171820" y="7937"/>
                  </a:cubicBezTo>
                  <a:lnTo>
                    <a:pt x="171820" y="93"/>
                  </a:lnTo>
                  <a:cubicBezTo>
                    <a:pt x="163028" y="346"/>
                    <a:pt x="150720" y="852"/>
                    <a:pt x="142431" y="852"/>
                  </a:cubicBezTo>
                  <a:cubicBezTo>
                    <a:pt x="134141" y="852"/>
                    <a:pt x="121833" y="346"/>
                    <a:pt x="113041" y="93"/>
                  </a:cubicBezTo>
                  <a:lnTo>
                    <a:pt x="113041" y="7937"/>
                  </a:lnTo>
                  <a:cubicBezTo>
                    <a:pt x="138914" y="7937"/>
                    <a:pt x="138914" y="19831"/>
                    <a:pt x="138914" y="26663"/>
                  </a:cubicBezTo>
                  <a:lnTo>
                    <a:pt x="138914" y="134716"/>
                  </a:lnTo>
                  <a:lnTo>
                    <a:pt x="50244" y="3382"/>
                  </a:lnTo>
                  <a:close/>
                </a:path>
              </a:pathLst>
            </a:custGeom>
            <a:solidFill>
              <a:srgbClr val="000000"/>
            </a:solidFill>
            <a:ln w="25213"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9CBA6E6B-D224-1BAF-3D92-E7411E314080}"/>
                </a:ext>
              </a:extLst>
            </p:cNvPr>
            <p:cNvSpPr/>
            <p:nvPr>
              <p:custDataLst>
                <p:tags r:id="rId59"/>
              </p:custDataLst>
            </p:nvPr>
          </p:nvSpPr>
          <p:spPr>
            <a:xfrm>
              <a:off x="9231819" y="4703586"/>
              <a:ext cx="58276" cy="253051"/>
            </a:xfrm>
            <a:custGeom>
              <a:avLst/>
              <a:gdLst>
                <a:gd name="connsiteX0" fmla="*/ 58541 w 58276"/>
                <a:gd name="connsiteY0" fmla="*/ 250613 h 253051"/>
                <a:gd name="connsiteX1" fmla="*/ 54270 w 58276"/>
                <a:gd name="connsiteY1" fmla="*/ 245046 h 253051"/>
                <a:gd name="connsiteX2" fmla="*/ 14833 w 58276"/>
                <a:gd name="connsiteY2" fmla="*/ 126618 h 253051"/>
                <a:gd name="connsiteX3" fmla="*/ 55275 w 58276"/>
                <a:gd name="connsiteY3" fmla="*/ 6925 h 253051"/>
                <a:gd name="connsiteX4" fmla="*/ 58541 w 58276"/>
                <a:gd name="connsiteY4" fmla="*/ 2623 h 253051"/>
                <a:gd name="connsiteX5" fmla="*/ 56029 w 58276"/>
                <a:gd name="connsiteY5" fmla="*/ 93 h 253051"/>
                <a:gd name="connsiteX6" fmla="*/ 16089 w 58276"/>
                <a:gd name="connsiteY6" fmla="*/ 49438 h 253051"/>
                <a:gd name="connsiteX7" fmla="*/ 264 w 58276"/>
                <a:gd name="connsiteY7" fmla="*/ 126618 h 253051"/>
                <a:gd name="connsiteX8" fmla="*/ 16843 w 58276"/>
                <a:gd name="connsiteY8" fmla="*/ 205570 h 253051"/>
                <a:gd name="connsiteX9" fmla="*/ 56029 w 58276"/>
                <a:gd name="connsiteY9" fmla="*/ 253144 h 253051"/>
                <a:gd name="connsiteX10" fmla="*/ 58541 w 58276"/>
                <a:gd name="connsiteY10" fmla="*/ 25061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41" y="250613"/>
                  </a:moveTo>
                  <a:cubicBezTo>
                    <a:pt x="58541" y="249854"/>
                    <a:pt x="58541" y="249348"/>
                    <a:pt x="54270" y="245046"/>
                  </a:cubicBezTo>
                  <a:cubicBezTo>
                    <a:pt x="22872" y="213162"/>
                    <a:pt x="14833" y="165335"/>
                    <a:pt x="14833" y="126618"/>
                  </a:cubicBezTo>
                  <a:cubicBezTo>
                    <a:pt x="14833" y="82587"/>
                    <a:pt x="24379" y="38556"/>
                    <a:pt x="55275" y="6925"/>
                  </a:cubicBezTo>
                  <a:cubicBezTo>
                    <a:pt x="58541" y="3888"/>
                    <a:pt x="58541" y="3382"/>
                    <a:pt x="58541" y="2623"/>
                  </a:cubicBezTo>
                  <a:cubicBezTo>
                    <a:pt x="58541" y="852"/>
                    <a:pt x="57536" y="93"/>
                    <a:pt x="56029" y="93"/>
                  </a:cubicBezTo>
                  <a:cubicBezTo>
                    <a:pt x="53517" y="93"/>
                    <a:pt x="30910" y="17300"/>
                    <a:pt x="16089" y="49438"/>
                  </a:cubicBezTo>
                  <a:cubicBezTo>
                    <a:pt x="3279" y="77273"/>
                    <a:pt x="264" y="105362"/>
                    <a:pt x="264" y="126618"/>
                  </a:cubicBezTo>
                  <a:cubicBezTo>
                    <a:pt x="264" y="146356"/>
                    <a:pt x="3028" y="176975"/>
                    <a:pt x="16843" y="205570"/>
                  </a:cubicBezTo>
                  <a:cubicBezTo>
                    <a:pt x="31914" y="236695"/>
                    <a:pt x="53517" y="253144"/>
                    <a:pt x="56029" y="253144"/>
                  </a:cubicBezTo>
                  <a:cubicBezTo>
                    <a:pt x="57536" y="253144"/>
                    <a:pt x="58541" y="252385"/>
                    <a:pt x="58541" y="250613"/>
                  </a:cubicBezTo>
                  <a:close/>
                </a:path>
              </a:pathLst>
            </a:custGeom>
            <a:solidFill>
              <a:srgbClr val="000000"/>
            </a:solidFill>
            <a:ln w="25213"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A9E17B8E-E923-7675-9838-F837CC5A054E}"/>
                </a:ext>
              </a:extLst>
            </p:cNvPr>
            <p:cNvSpPr/>
            <p:nvPr>
              <p:custDataLst>
                <p:tags r:id="rId60"/>
              </p:custDataLst>
            </p:nvPr>
          </p:nvSpPr>
          <p:spPr>
            <a:xfrm>
              <a:off x="9338510" y="4657559"/>
              <a:ext cx="83646" cy="23533"/>
            </a:xfrm>
            <a:custGeom>
              <a:avLst/>
              <a:gdLst>
                <a:gd name="connsiteX0" fmla="*/ 83915 w 83646"/>
                <a:gd name="connsiteY0" fmla="*/ 3886 h 23533"/>
                <a:gd name="connsiteX1" fmla="*/ 79896 w 83646"/>
                <a:gd name="connsiteY1" fmla="*/ 90 h 23533"/>
                <a:gd name="connsiteX2" fmla="*/ 59299 w 83646"/>
                <a:gd name="connsiteY2" fmla="*/ 12236 h 23533"/>
                <a:gd name="connsiteX3" fmla="*/ 42971 w 83646"/>
                <a:gd name="connsiteY3" fmla="*/ 5910 h 23533"/>
                <a:gd name="connsiteX4" fmla="*/ 27397 w 83646"/>
                <a:gd name="connsiteY4" fmla="*/ 90 h 23533"/>
                <a:gd name="connsiteX5" fmla="*/ 269 w 83646"/>
                <a:gd name="connsiteY5" fmla="*/ 19828 h 23533"/>
                <a:gd name="connsiteX6" fmla="*/ 4288 w 83646"/>
                <a:gd name="connsiteY6" fmla="*/ 23624 h 23533"/>
                <a:gd name="connsiteX7" fmla="*/ 24885 w 83646"/>
                <a:gd name="connsiteY7" fmla="*/ 11477 h 23533"/>
                <a:gd name="connsiteX8" fmla="*/ 41213 w 83646"/>
                <a:gd name="connsiteY8" fmla="*/ 17804 h 23533"/>
                <a:gd name="connsiteX9" fmla="*/ 56787 w 83646"/>
                <a:gd name="connsiteY9" fmla="*/ 23624 h 23533"/>
                <a:gd name="connsiteX10" fmla="*/ 83915 w 83646"/>
                <a:gd name="connsiteY10" fmla="*/ 3886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646" h="23533">
                  <a:moveTo>
                    <a:pt x="83915" y="3886"/>
                  </a:moveTo>
                  <a:lnTo>
                    <a:pt x="79896" y="90"/>
                  </a:lnTo>
                  <a:cubicBezTo>
                    <a:pt x="79896" y="343"/>
                    <a:pt x="70351" y="12236"/>
                    <a:pt x="59299" y="12236"/>
                  </a:cubicBezTo>
                  <a:cubicBezTo>
                    <a:pt x="53521" y="12236"/>
                    <a:pt x="47241" y="8441"/>
                    <a:pt x="42971" y="5910"/>
                  </a:cubicBezTo>
                  <a:cubicBezTo>
                    <a:pt x="36189" y="1861"/>
                    <a:pt x="31668" y="90"/>
                    <a:pt x="27397" y="90"/>
                  </a:cubicBezTo>
                  <a:cubicBezTo>
                    <a:pt x="17852" y="90"/>
                    <a:pt x="13080" y="5657"/>
                    <a:pt x="269" y="19828"/>
                  </a:cubicBezTo>
                  <a:lnTo>
                    <a:pt x="4288" y="23624"/>
                  </a:lnTo>
                  <a:cubicBezTo>
                    <a:pt x="4288" y="23371"/>
                    <a:pt x="13833" y="11477"/>
                    <a:pt x="24885" y="11477"/>
                  </a:cubicBezTo>
                  <a:cubicBezTo>
                    <a:pt x="30663" y="11477"/>
                    <a:pt x="36943" y="15273"/>
                    <a:pt x="41213" y="17804"/>
                  </a:cubicBezTo>
                  <a:cubicBezTo>
                    <a:pt x="47995" y="21852"/>
                    <a:pt x="52516" y="23624"/>
                    <a:pt x="56787" y="23624"/>
                  </a:cubicBezTo>
                  <a:cubicBezTo>
                    <a:pt x="66332" y="23624"/>
                    <a:pt x="71105" y="18057"/>
                    <a:pt x="83915" y="3886"/>
                  </a:cubicBezTo>
                  <a:close/>
                </a:path>
              </a:pathLst>
            </a:custGeom>
            <a:solidFill>
              <a:srgbClr val="000000"/>
            </a:solidFill>
            <a:ln w="25213"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07D01BF1-238B-B617-424B-6926FFC41DE4}"/>
                </a:ext>
              </a:extLst>
            </p:cNvPr>
            <p:cNvSpPr/>
            <p:nvPr>
              <p:custDataLst>
                <p:tags r:id="rId61"/>
              </p:custDataLst>
            </p:nvPr>
          </p:nvSpPr>
          <p:spPr>
            <a:xfrm>
              <a:off x="9317197" y="4717757"/>
              <a:ext cx="146695" cy="177641"/>
            </a:xfrm>
            <a:custGeom>
              <a:avLst/>
              <a:gdLst>
                <a:gd name="connsiteX0" fmla="*/ 67085 w 146695"/>
                <a:gd name="connsiteY0" fmla="*/ 8949 h 177641"/>
                <a:gd name="connsiteX1" fmla="*/ 68090 w 146695"/>
                <a:gd name="connsiteY1" fmla="*/ 4648 h 177641"/>
                <a:gd name="connsiteX2" fmla="*/ 62564 w 146695"/>
                <a:gd name="connsiteY2" fmla="*/ 93 h 177641"/>
                <a:gd name="connsiteX3" fmla="*/ 60805 w 146695"/>
                <a:gd name="connsiteY3" fmla="*/ 346 h 177641"/>
                <a:gd name="connsiteX4" fmla="*/ 28402 w 146695"/>
                <a:gd name="connsiteY4" fmla="*/ 1864 h 177641"/>
                <a:gd name="connsiteX5" fmla="*/ 20364 w 146695"/>
                <a:gd name="connsiteY5" fmla="*/ 9456 h 177641"/>
                <a:gd name="connsiteX6" fmla="*/ 26894 w 146695"/>
                <a:gd name="connsiteY6" fmla="*/ 14010 h 177641"/>
                <a:gd name="connsiteX7" fmla="*/ 37444 w 146695"/>
                <a:gd name="connsiteY7" fmla="*/ 14517 h 177641"/>
                <a:gd name="connsiteX8" fmla="*/ 1273 w 146695"/>
                <a:gd name="connsiteY8" fmla="*/ 160527 h 177641"/>
                <a:gd name="connsiteX9" fmla="*/ 268 w 146695"/>
                <a:gd name="connsiteY9" fmla="*/ 166347 h 177641"/>
                <a:gd name="connsiteX10" fmla="*/ 12325 w 146695"/>
                <a:gd name="connsiteY10" fmla="*/ 177734 h 177641"/>
                <a:gd name="connsiteX11" fmla="*/ 28653 w 146695"/>
                <a:gd name="connsiteY11" fmla="*/ 163564 h 177641"/>
                <a:gd name="connsiteX12" fmla="*/ 43724 w 146695"/>
                <a:gd name="connsiteY12" fmla="*/ 103591 h 177641"/>
                <a:gd name="connsiteX13" fmla="*/ 48748 w 146695"/>
                <a:gd name="connsiteY13" fmla="*/ 93215 h 177641"/>
                <a:gd name="connsiteX14" fmla="*/ 86175 w 146695"/>
                <a:gd name="connsiteY14" fmla="*/ 70441 h 177641"/>
                <a:gd name="connsiteX15" fmla="*/ 98735 w 146695"/>
                <a:gd name="connsiteY15" fmla="*/ 85371 h 177641"/>
                <a:gd name="connsiteX16" fmla="*/ 82910 w 146695"/>
                <a:gd name="connsiteY16" fmla="*/ 142054 h 177641"/>
                <a:gd name="connsiteX17" fmla="*/ 79393 w 146695"/>
                <a:gd name="connsiteY17" fmla="*/ 154960 h 177641"/>
                <a:gd name="connsiteX18" fmla="*/ 107778 w 146695"/>
                <a:gd name="connsiteY18" fmla="*/ 177734 h 177641"/>
                <a:gd name="connsiteX19" fmla="*/ 146964 w 146695"/>
                <a:gd name="connsiteY19" fmla="*/ 138259 h 177641"/>
                <a:gd name="connsiteX20" fmla="*/ 140935 w 146695"/>
                <a:gd name="connsiteY20" fmla="*/ 134716 h 177641"/>
                <a:gd name="connsiteX21" fmla="*/ 135158 w 146695"/>
                <a:gd name="connsiteY21" fmla="*/ 138005 h 177641"/>
                <a:gd name="connsiteX22" fmla="*/ 109285 w 146695"/>
                <a:gd name="connsiteY22" fmla="*/ 168625 h 177641"/>
                <a:gd name="connsiteX23" fmla="*/ 105015 w 146695"/>
                <a:gd name="connsiteY23" fmla="*/ 163311 h 177641"/>
                <a:gd name="connsiteX24" fmla="*/ 109285 w 146695"/>
                <a:gd name="connsiteY24" fmla="*/ 146862 h 177641"/>
                <a:gd name="connsiteX25" fmla="*/ 125612 w 146695"/>
                <a:gd name="connsiteY25" fmla="*/ 90685 h 177641"/>
                <a:gd name="connsiteX26" fmla="*/ 88185 w 146695"/>
                <a:gd name="connsiteY26" fmla="*/ 61331 h 177641"/>
                <a:gd name="connsiteX27" fmla="*/ 50255 w 146695"/>
                <a:gd name="connsiteY27" fmla="*/ 77020 h 177641"/>
                <a:gd name="connsiteX28" fmla="*/ 67085 w 146695"/>
                <a:gd name="connsiteY28" fmla="*/ 894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95" h="177641">
                  <a:moveTo>
                    <a:pt x="67085" y="8949"/>
                  </a:moveTo>
                  <a:cubicBezTo>
                    <a:pt x="68090" y="5407"/>
                    <a:pt x="68090" y="4901"/>
                    <a:pt x="68090" y="4648"/>
                  </a:cubicBezTo>
                  <a:cubicBezTo>
                    <a:pt x="68090" y="1358"/>
                    <a:pt x="65327" y="93"/>
                    <a:pt x="62564" y="93"/>
                  </a:cubicBezTo>
                  <a:cubicBezTo>
                    <a:pt x="61559" y="93"/>
                    <a:pt x="61308" y="93"/>
                    <a:pt x="60805" y="346"/>
                  </a:cubicBezTo>
                  <a:lnTo>
                    <a:pt x="28402" y="1864"/>
                  </a:lnTo>
                  <a:cubicBezTo>
                    <a:pt x="24885" y="2117"/>
                    <a:pt x="20364" y="2370"/>
                    <a:pt x="20364" y="9456"/>
                  </a:cubicBezTo>
                  <a:cubicBezTo>
                    <a:pt x="20364" y="14010"/>
                    <a:pt x="24885" y="14010"/>
                    <a:pt x="26894" y="14010"/>
                  </a:cubicBezTo>
                  <a:cubicBezTo>
                    <a:pt x="29658" y="14010"/>
                    <a:pt x="34179" y="14010"/>
                    <a:pt x="37444" y="14517"/>
                  </a:cubicBezTo>
                  <a:lnTo>
                    <a:pt x="1273" y="160527"/>
                  </a:lnTo>
                  <a:cubicBezTo>
                    <a:pt x="1022" y="161539"/>
                    <a:pt x="268" y="165335"/>
                    <a:pt x="268" y="166347"/>
                  </a:cubicBezTo>
                  <a:cubicBezTo>
                    <a:pt x="268" y="172420"/>
                    <a:pt x="5041" y="177734"/>
                    <a:pt x="12325" y="177734"/>
                  </a:cubicBezTo>
                  <a:cubicBezTo>
                    <a:pt x="13833" y="177734"/>
                    <a:pt x="25136" y="177734"/>
                    <a:pt x="28653" y="163564"/>
                  </a:cubicBezTo>
                  <a:lnTo>
                    <a:pt x="43724" y="103591"/>
                  </a:lnTo>
                  <a:cubicBezTo>
                    <a:pt x="44980" y="98783"/>
                    <a:pt x="44980" y="98276"/>
                    <a:pt x="48748" y="93215"/>
                  </a:cubicBezTo>
                  <a:cubicBezTo>
                    <a:pt x="52767" y="87648"/>
                    <a:pt x="65327" y="70441"/>
                    <a:pt x="86175" y="70441"/>
                  </a:cubicBezTo>
                  <a:cubicBezTo>
                    <a:pt x="92706" y="70441"/>
                    <a:pt x="98735" y="72971"/>
                    <a:pt x="98735" y="85371"/>
                  </a:cubicBezTo>
                  <a:cubicBezTo>
                    <a:pt x="98735" y="100048"/>
                    <a:pt x="87683" y="129655"/>
                    <a:pt x="82910" y="142054"/>
                  </a:cubicBezTo>
                  <a:cubicBezTo>
                    <a:pt x="80147" y="148887"/>
                    <a:pt x="79393" y="150658"/>
                    <a:pt x="79393" y="154960"/>
                  </a:cubicBezTo>
                  <a:cubicBezTo>
                    <a:pt x="79393" y="169637"/>
                    <a:pt x="93962" y="177734"/>
                    <a:pt x="107778" y="177734"/>
                  </a:cubicBezTo>
                  <a:cubicBezTo>
                    <a:pt x="134404" y="177734"/>
                    <a:pt x="146964" y="143320"/>
                    <a:pt x="146964" y="138259"/>
                  </a:cubicBezTo>
                  <a:cubicBezTo>
                    <a:pt x="146964" y="134716"/>
                    <a:pt x="143196" y="134716"/>
                    <a:pt x="140935" y="134716"/>
                  </a:cubicBezTo>
                  <a:cubicBezTo>
                    <a:pt x="137921" y="134716"/>
                    <a:pt x="136162" y="134716"/>
                    <a:pt x="135158" y="138005"/>
                  </a:cubicBezTo>
                  <a:cubicBezTo>
                    <a:pt x="127119" y="166094"/>
                    <a:pt x="113304" y="168625"/>
                    <a:pt x="109285" y="168625"/>
                  </a:cubicBezTo>
                  <a:cubicBezTo>
                    <a:pt x="107527" y="168625"/>
                    <a:pt x="105015" y="168625"/>
                    <a:pt x="105015" y="163311"/>
                  </a:cubicBezTo>
                  <a:cubicBezTo>
                    <a:pt x="105015" y="157743"/>
                    <a:pt x="107778" y="150911"/>
                    <a:pt x="109285" y="146862"/>
                  </a:cubicBezTo>
                  <a:cubicBezTo>
                    <a:pt x="114058" y="134463"/>
                    <a:pt x="125612" y="104856"/>
                    <a:pt x="125612" y="90685"/>
                  </a:cubicBezTo>
                  <a:cubicBezTo>
                    <a:pt x="125612" y="67404"/>
                    <a:pt x="106271" y="61331"/>
                    <a:pt x="88185" y="61331"/>
                  </a:cubicBezTo>
                  <a:cubicBezTo>
                    <a:pt x="82659" y="61331"/>
                    <a:pt x="67336" y="61331"/>
                    <a:pt x="50255" y="77020"/>
                  </a:cubicBezTo>
                  <a:lnTo>
                    <a:pt x="67085" y="8949"/>
                  </a:lnTo>
                  <a:close/>
                </a:path>
              </a:pathLst>
            </a:custGeom>
            <a:solidFill>
              <a:srgbClr val="000000"/>
            </a:solidFill>
            <a:ln w="25213"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4D4F05DB-4F71-F73D-7E45-464BCEFDF17F}"/>
                </a:ext>
              </a:extLst>
            </p:cNvPr>
            <p:cNvSpPr/>
            <p:nvPr>
              <p:custDataLst>
                <p:tags r:id="rId62"/>
              </p:custDataLst>
            </p:nvPr>
          </p:nvSpPr>
          <p:spPr>
            <a:xfrm>
              <a:off x="9483231" y="4665959"/>
              <a:ext cx="39386" cy="124703"/>
            </a:xfrm>
            <a:custGeom>
              <a:avLst/>
              <a:gdLst>
                <a:gd name="connsiteX0" fmla="*/ 38958 w 39386"/>
                <a:gd name="connsiteY0" fmla="*/ 5403 h 124703"/>
                <a:gd name="connsiteX1" fmla="*/ 39662 w 39386"/>
                <a:gd name="connsiteY1" fmla="*/ 2568 h 124703"/>
                <a:gd name="connsiteX2" fmla="*/ 36848 w 39386"/>
                <a:gd name="connsiteY2" fmla="*/ 89 h 124703"/>
                <a:gd name="connsiteX3" fmla="*/ 14342 w 39386"/>
                <a:gd name="connsiteY3" fmla="*/ 1860 h 124703"/>
                <a:gd name="connsiteX4" fmla="*/ 10649 w 39386"/>
                <a:gd name="connsiteY4" fmla="*/ 5934 h 124703"/>
                <a:gd name="connsiteX5" fmla="*/ 15045 w 39386"/>
                <a:gd name="connsiteY5" fmla="*/ 8414 h 124703"/>
                <a:gd name="connsiteX6" fmla="*/ 23485 w 39386"/>
                <a:gd name="connsiteY6" fmla="*/ 11071 h 124703"/>
                <a:gd name="connsiteX7" fmla="*/ 22782 w 39386"/>
                <a:gd name="connsiteY7" fmla="*/ 14968 h 124703"/>
                <a:gd name="connsiteX8" fmla="*/ 978 w 39386"/>
                <a:gd name="connsiteY8" fmla="*/ 102473 h 124703"/>
                <a:gd name="connsiteX9" fmla="*/ 275 w 39386"/>
                <a:gd name="connsiteY9" fmla="*/ 107964 h 124703"/>
                <a:gd name="connsiteX10" fmla="*/ 18737 w 39386"/>
                <a:gd name="connsiteY10" fmla="*/ 124792 h 124703"/>
                <a:gd name="connsiteX11" fmla="*/ 32804 w 39386"/>
                <a:gd name="connsiteY11" fmla="*/ 115404 h 124703"/>
                <a:gd name="connsiteX12" fmla="*/ 38958 w 39386"/>
                <a:gd name="connsiteY12" fmla="*/ 97690 h 124703"/>
                <a:gd name="connsiteX13" fmla="*/ 36145 w 39386"/>
                <a:gd name="connsiteY13" fmla="*/ 95388 h 124703"/>
                <a:gd name="connsiteX14" fmla="*/ 32628 w 39386"/>
                <a:gd name="connsiteY14" fmla="*/ 99639 h 124703"/>
                <a:gd name="connsiteX15" fmla="*/ 19441 w 39386"/>
                <a:gd name="connsiteY15" fmla="*/ 119832 h 124703"/>
                <a:gd name="connsiteX16" fmla="*/ 13462 w 39386"/>
                <a:gd name="connsiteY16" fmla="*/ 111153 h 124703"/>
                <a:gd name="connsiteX17" fmla="*/ 14517 w 39386"/>
                <a:gd name="connsiteY17" fmla="*/ 103890 h 124703"/>
                <a:gd name="connsiteX18" fmla="*/ 38958 w 39386"/>
                <a:gd name="connsiteY18" fmla="*/ 5403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86" h="124703">
                  <a:moveTo>
                    <a:pt x="38958" y="5403"/>
                  </a:moveTo>
                  <a:cubicBezTo>
                    <a:pt x="39134" y="5048"/>
                    <a:pt x="39662" y="2746"/>
                    <a:pt x="39662" y="2568"/>
                  </a:cubicBezTo>
                  <a:cubicBezTo>
                    <a:pt x="39662" y="1683"/>
                    <a:pt x="38958" y="89"/>
                    <a:pt x="36848" y="89"/>
                  </a:cubicBezTo>
                  <a:cubicBezTo>
                    <a:pt x="33332" y="89"/>
                    <a:pt x="18737" y="1506"/>
                    <a:pt x="14342" y="1860"/>
                  </a:cubicBezTo>
                  <a:cubicBezTo>
                    <a:pt x="13111" y="2037"/>
                    <a:pt x="10649" y="2214"/>
                    <a:pt x="10649" y="5934"/>
                  </a:cubicBezTo>
                  <a:cubicBezTo>
                    <a:pt x="10649" y="8414"/>
                    <a:pt x="13111" y="8414"/>
                    <a:pt x="15045" y="8414"/>
                  </a:cubicBezTo>
                  <a:cubicBezTo>
                    <a:pt x="23485" y="8414"/>
                    <a:pt x="23485" y="9654"/>
                    <a:pt x="23485" y="11071"/>
                  </a:cubicBezTo>
                  <a:cubicBezTo>
                    <a:pt x="23485" y="12311"/>
                    <a:pt x="23133" y="13374"/>
                    <a:pt x="22782" y="14968"/>
                  </a:cubicBezTo>
                  <a:lnTo>
                    <a:pt x="978" y="102473"/>
                  </a:lnTo>
                  <a:cubicBezTo>
                    <a:pt x="451" y="104244"/>
                    <a:pt x="275" y="106193"/>
                    <a:pt x="275" y="107964"/>
                  </a:cubicBezTo>
                  <a:cubicBezTo>
                    <a:pt x="275" y="119301"/>
                    <a:pt x="10297" y="124792"/>
                    <a:pt x="18737" y="124792"/>
                  </a:cubicBezTo>
                  <a:cubicBezTo>
                    <a:pt x="22957" y="124792"/>
                    <a:pt x="28232" y="123375"/>
                    <a:pt x="32804" y="115404"/>
                  </a:cubicBezTo>
                  <a:cubicBezTo>
                    <a:pt x="36497" y="108850"/>
                    <a:pt x="38958" y="98399"/>
                    <a:pt x="38958" y="97690"/>
                  </a:cubicBezTo>
                  <a:cubicBezTo>
                    <a:pt x="38958" y="95388"/>
                    <a:pt x="36672" y="95388"/>
                    <a:pt x="36145" y="95388"/>
                  </a:cubicBezTo>
                  <a:cubicBezTo>
                    <a:pt x="33683" y="95388"/>
                    <a:pt x="33332" y="96450"/>
                    <a:pt x="32628" y="99639"/>
                  </a:cubicBezTo>
                  <a:cubicBezTo>
                    <a:pt x="30342" y="108496"/>
                    <a:pt x="27002" y="119832"/>
                    <a:pt x="19441" y="119832"/>
                  </a:cubicBezTo>
                  <a:cubicBezTo>
                    <a:pt x="14693" y="119832"/>
                    <a:pt x="13462" y="115404"/>
                    <a:pt x="13462" y="111153"/>
                  </a:cubicBezTo>
                  <a:cubicBezTo>
                    <a:pt x="13462" y="109204"/>
                    <a:pt x="13990" y="105839"/>
                    <a:pt x="14517" y="103890"/>
                  </a:cubicBezTo>
                  <a:lnTo>
                    <a:pt x="38958" y="5403"/>
                  </a:lnTo>
                  <a:close/>
                </a:path>
              </a:pathLst>
            </a:custGeom>
            <a:solidFill>
              <a:srgbClr val="000000"/>
            </a:solidFill>
            <a:ln w="25213"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FF1AE0BC-360F-30C5-8DF8-E1AE32A14F97}"/>
                </a:ext>
              </a:extLst>
            </p:cNvPr>
            <p:cNvSpPr/>
            <p:nvPr>
              <p:custDataLst>
                <p:tags r:id="rId63"/>
              </p:custDataLst>
            </p:nvPr>
          </p:nvSpPr>
          <p:spPr>
            <a:xfrm>
              <a:off x="9563749" y="4703586"/>
              <a:ext cx="58276" cy="253051"/>
            </a:xfrm>
            <a:custGeom>
              <a:avLst/>
              <a:gdLst>
                <a:gd name="connsiteX0" fmla="*/ 58554 w 58276"/>
                <a:gd name="connsiteY0" fmla="*/ 126618 h 253051"/>
                <a:gd name="connsiteX1" fmla="*/ 41976 w 58276"/>
                <a:gd name="connsiteY1" fmla="*/ 47666 h 253051"/>
                <a:gd name="connsiteX2" fmla="*/ 2790 w 58276"/>
                <a:gd name="connsiteY2" fmla="*/ 93 h 253051"/>
                <a:gd name="connsiteX3" fmla="*/ 278 w 58276"/>
                <a:gd name="connsiteY3" fmla="*/ 2623 h 253051"/>
                <a:gd name="connsiteX4" fmla="*/ 5051 w 58276"/>
                <a:gd name="connsiteY4" fmla="*/ 8443 h 253051"/>
                <a:gd name="connsiteX5" fmla="*/ 43985 w 58276"/>
                <a:gd name="connsiteY5" fmla="*/ 126618 h 253051"/>
                <a:gd name="connsiteX6" fmla="*/ 3543 w 58276"/>
                <a:gd name="connsiteY6" fmla="*/ 246311 h 253051"/>
                <a:gd name="connsiteX7" fmla="*/ 278 w 58276"/>
                <a:gd name="connsiteY7" fmla="*/ 250613 h 253051"/>
                <a:gd name="connsiteX8" fmla="*/ 2790 w 58276"/>
                <a:gd name="connsiteY8" fmla="*/ 253144 h 253051"/>
                <a:gd name="connsiteX9" fmla="*/ 42729 w 58276"/>
                <a:gd name="connsiteY9" fmla="*/ 203799 h 253051"/>
                <a:gd name="connsiteX10" fmla="*/ 58554 w 58276"/>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54" y="126618"/>
                  </a:moveTo>
                  <a:cubicBezTo>
                    <a:pt x="58554" y="106880"/>
                    <a:pt x="55791" y="76261"/>
                    <a:pt x="41976" y="47666"/>
                  </a:cubicBezTo>
                  <a:cubicBezTo>
                    <a:pt x="26904" y="16541"/>
                    <a:pt x="5302" y="93"/>
                    <a:pt x="2790" y="93"/>
                  </a:cubicBezTo>
                  <a:cubicBezTo>
                    <a:pt x="1283" y="93"/>
                    <a:pt x="278" y="1105"/>
                    <a:pt x="278" y="2623"/>
                  </a:cubicBezTo>
                  <a:cubicBezTo>
                    <a:pt x="278" y="3382"/>
                    <a:pt x="278" y="3888"/>
                    <a:pt x="5051" y="8443"/>
                  </a:cubicBezTo>
                  <a:cubicBezTo>
                    <a:pt x="29667" y="33495"/>
                    <a:pt x="43985" y="73731"/>
                    <a:pt x="43985" y="126618"/>
                  </a:cubicBezTo>
                  <a:cubicBezTo>
                    <a:pt x="43985" y="169890"/>
                    <a:pt x="34691" y="214427"/>
                    <a:pt x="3543" y="246311"/>
                  </a:cubicBezTo>
                  <a:cubicBezTo>
                    <a:pt x="278" y="249348"/>
                    <a:pt x="278" y="249854"/>
                    <a:pt x="278" y="250613"/>
                  </a:cubicBezTo>
                  <a:cubicBezTo>
                    <a:pt x="278" y="252132"/>
                    <a:pt x="1283" y="253144"/>
                    <a:pt x="2790" y="253144"/>
                  </a:cubicBezTo>
                  <a:cubicBezTo>
                    <a:pt x="5302" y="253144"/>
                    <a:pt x="27909" y="235936"/>
                    <a:pt x="42729" y="203799"/>
                  </a:cubicBezTo>
                  <a:cubicBezTo>
                    <a:pt x="55540" y="175963"/>
                    <a:pt x="58554" y="147874"/>
                    <a:pt x="58554" y="126618"/>
                  </a:cubicBezTo>
                  <a:close/>
                </a:path>
              </a:pathLst>
            </a:custGeom>
            <a:solidFill>
              <a:srgbClr val="000000"/>
            </a:solidFill>
            <a:ln w="25213"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A42E32E9-E9A7-7428-8C23-30C3E7634FA7}"/>
                </a:ext>
              </a:extLst>
            </p:cNvPr>
            <p:cNvSpPr/>
            <p:nvPr>
              <p:custDataLst>
                <p:tags r:id="rId64"/>
              </p:custDataLst>
            </p:nvPr>
          </p:nvSpPr>
          <p:spPr>
            <a:xfrm>
              <a:off x="9661434" y="4703586"/>
              <a:ext cx="58276" cy="253051"/>
            </a:xfrm>
            <a:custGeom>
              <a:avLst/>
              <a:gdLst>
                <a:gd name="connsiteX0" fmla="*/ 58558 w 58276"/>
                <a:gd name="connsiteY0" fmla="*/ 126618 h 253051"/>
                <a:gd name="connsiteX1" fmla="*/ 41980 w 58276"/>
                <a:gd name="connsiteY1" fmla="*/ 47666 h 253051"/>
                <a:gd name="connsiteX2" fmla="*/ 2794 w 58276"/>
                <a:gd name="connsiteY2" fmla="*/ 93 h 253051"/>
                <a:gd name="connsiteX3" fmla="*/ 282 w 58276"/>
                <a:gd name="connsiteY3" fmla="*/ 2623 h 253051"/>
                <a:gd name="connsiteX4" fmla="*/ 5055 w 58276"/>
                <a:gd name="connsiteY4" fmla="*/ 8443 h 253051"/>
                <a:gd name="connsiteX5" fmla="*/ 43989 w 58276"/>
                <a:gd name="connsiteY5" fmla="*/ 126618 h 253051"/>
                <a:gd name="connsiteX6" fmla="*/ 3547 w 58276"/>
                <a:gd name="connsiteY6" fmla="*/ 246311 h 253051"/>
                <a:gd name="connsiteX7" fmla="*/ 282 w 58276"/>
                <a:gd name="connsiteY7" fmla="*/ 250613 h 253051"/>
                <a:gd name="connsiteX8" fmla="*/ 2794 w 58276"/>
                <a:gd name="connsiteY8" fmla="*/ 253144 h 253051"/>
                <a:gd name="connsiteX9" fmla="*/ 42733 w 58276"/>
                <a:gd name="connsiteY9" fmla="*/ 203799 h 253051"/>
                <a:gd name="connsiteX10" fmla="*/ 58558 w 58276"/>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76" h="253051">
                  <a:moveTo>
                    <a:pt x="58558" y="126618"/>
                  </a:moveTo>
                  <a:cubicBezTo>
                    <a:pt x="58558" y="106880"/>
                    <a:pt x="55795" y="76261"/>
                    <a:pt x="41980" y="47666"/>
                  </a:cubicBezTo>
                  <a:cubicBezTo>
                    <a:pt x="26908" y="16541"/>
                    <a:pt x="5306" y="93"/>
                    <a:pt x="2794" y="93"/>
                  </a:cubicBezTo>
                  <a:cubicBezTo>
                    <a:pt x="1287" y="93"/>
                    <a:pt x="282" y="1105"/>
                    <a:pt x="282" y="2623"/>
                  </a:cubicBezTo>
                  <a:cubicBezTo>
                    <a:pt x="282" y="3382"/>
                    <a:pt x="282" y="3888"/>
                    <a:pt x="5055" y="8443"/>
                  </a:cubicBezTo>
                  <a:cubicBezTo>
                    <a:pt x="29671" y="33495"/>
                    <a:pt x="43989" y="73731"/>
                    <a:pt x="43989" y="126618"/>
                  </a:cubicBezTo>
                  <a:cubicBezTo>
                    <a:pt x="43989" y="169890"/>
                    <a:pt x="34695" y="214427"/>
                    <a:pt x="3547" y="246311"/>
                  </a:cubicBezTo>
                  <a:cubicBezTo>
                    <a:pt x="282" y="249348"/>
                    <a:pt x="282" y="249854"/>
                    <a:pt x="282" y="250613"/>
                  </a:cubicBezTo>
                  <a:cubicBezTo>
                    <a:pt x="282" y="252132"/>
                    <a:pt x="1287" y="253144"/>
                    <a:pt x="2794" y="253144"/>
                  </a:cubicBezTo>
                  <a:cubicBezTo>
                    <a:pt x="5306" y="253144"/>
                    <a:pt x="27913" y="235936"/>
                    <a:pt x="42733" y="203799"/>
                  </a:cubicBezTo>
                  <a:cubicBezTo>
                    <a:pt x="55544" y="175963"/>
                    <a:pt x="58558" y="147874"/>
                    <a:pt x="58558" y="126618"/>
                  </a:cubicBezTo>
                  <a:close/>
                </a:path>
              </a:pathLst>
            </a:custGeom>
            <a:solidFill>
              <a:srgbClr val="000000"/>
            </a:solidFill>
            <a:ln w="25213" cap="flat">
              <a:noFill/>
              <a:prstDash val="solid"/>
              <a:miter/>
            </a:ln>
          </p:spPr>
          <p:txBody>
            <a:bodyPr rtlCol="0" anchor="ctr"/>
            <a:lstStyle/>
            <a:p>
              <a:endParaRPr lang="en-CN"/>
            </a:p>
          </p:txBody>
        </p:sp>
      </p:grpSp>
      <p:grpSp>
        <p:nvGrpSpPr>
          <p:cNvPr id="18450" name="Group 18449" descr="\documentclass{article}&#10;\usepackage{amsmath, amsfonts , amssymb, bm}&#10;\pagestyle{empty}&#10;\begin{document}&#10;&#10;&#10;$\bm{t}_i$&#10;&#10;\end{document}" title="IguanaTex Vector Display">
            <a:extLst>
              <a:ext uri="{FF2B5EF4-FFF2-40B4-BE49-F238E27FC236}">
                <a16:creationId xmlns:a16="http://schemas.microsoft.com/office/drawing/2014/main" id="{53980D27-7989-E3A6-D817-09E858BC4689}"/>
              </a:ext>
            </a:extLst>
          </p:cNvPr>
          <p:cNvGrpSpPr>
            <a:grpSpLocks noChangeAspect="1"/>
          </p:cNvGrpSpPr>
          <p:nvPr>
            <p:custDataLst>
              <p:tags r:id="rId3"/>
            </p:custDataLst>
          </p:nvPr>
        </p:nvGrpSpPr>
        <p:grpSpPr>
          <a:xfrm>
            <a:off x="3740150" y="3340433"/>
            <a:ext cx="137791" cy="177134"/>
            <a:chOff x="4215559" y="3792571"/>
            <a:chExt cx="137791" cy="177134"/>
          </a:xfrm>
        </p:grpSpPr>
        <p:sp>
          <p:nvSpPr>
            <p:cNvPr id="18448" name="Freeform 18447">
              <a:extLst>
                <a:ext uri="{FF2B5EF4-FFF2-40B4-BE49-F238E27FC236}">
                  <a16:creationId xmlns:a16="http://schemas.microsoft.com/office/drawing/2014/main" id="{5AC42DD4-032C-DD48-C93F-A90F73A06771}"/>
                </a:ext>
              </a:extLst>
            </p:cNvPr>
            <p:cNvSpPr/>
            <p:nvPr>
              <p:custDataLst>
                <p:tags r:id="rId20"/>
              </p:custDataLst>
            </p:nvPr>
          </p:nvSpPr>
          <p:spPr>
            <a:xfrm>
              <a:off x="4215559" y="3792571"/>
              <a:ext cx="76782" cy="144144"/>
            </a:xfrm>
            <a:custGeom>
              <a:avLst/>
              <a:gdLst>
                <a:gd name="connsiteX0" fmla="*/ 49313 w 76782"/>
                <a:gd name="connsiteY0" fmla="*/ 54532 h 144144"/>
                <a:gd name="connsiteX1" fmla="*/ 68617 w 76782"/>
                <a:gd name="connsiteY1" fmla="*/ 54532 h 144144"/>
                <a:gd name="connsiteX2" fmla="*/ 74474 w 76782"/>
                <a:gd name="connsiteY2" fmla="*/ 53425 h 144144"/>
                <a:gd name="connsiteX3" fmla="*/ 76426 w 76782"/>
                <a:gd name="connsiteY3" fmla="*/ 48111 h 144144"/>
                <a:gd name="connsiteX4" fmla="*/ 69268 w 76782"/>
                <a:gd name="connsiteY4" fmla="*/ 44125 h 144144"/>
                <a:gd name="connsiteX5" fmla="*/ 51916 w 76782"/>
                <a:gd name="connsiteY5" fmla="*/ 44125 h 144144"/>
                <a:gd name="connsiteX6" fmla="*/ 58857 w 76782"/>
                <a:gd name="connsiteY6" fmla="*/ 15562 h 144144"/>
                <a:gd name="connsiteX7" fmla="*/ 59724 w 76782"/>
                <a:gd name="connsiteY7" fmla="*/ 9805 h 144144"/>
                <a:gd name="connsiteX8" fmla="*/ 49530 w 76782"/>
                <a:gd name="connsiteY8" fmla="*/ 63 h 144144"/>
                <a:gd name="connsiteX9" fmla="*/ 36950 w 76782"/>
                <a:gd name="connsiteY9" fmla="*/ 7812 h 144144"/>
                <a:gd name="connsiteX10" fmla="*/ 31961 w 76782"/>
                <a:gd name="connsiteY10" fmla="*/ 25969 h 144144"/>
                <a:gd name="connsiteX11" fmla="*/ 27623 w 76782"/>
                <a:gd name="connsiteY11" fmla="*/ 44125 h 144144"/>
                <a:gd name="connsiteX12" fmla="*/ 8102 w 76782"/>
                <a:gd name="connsiteY12" fmla="*/ 44125 h 144144"/>
                <a:gd name="connsiteX13" fmla="*/ 77 w 76782"/>
                <a:gd name="connsiteY13" fmla="*/ 50546 h 144144"/>
                <a:gd name="connsiteX14" fmla="*/ 7451 w 76782"/>
                <a:gd name="connsiteY14" fmla="*/ 54532 h 144144"/>
                <a:gd name="connsiteX15" fmla="*/ 25020 w 76782"/>
                <a:gd name="connsiteY15" fmla="*/ 54532 h 144144"/>
                <a:gd name="connsiteX16" fmla="*/ 12657 w 76782"/>
                <a:gd name="connsiteY16" fmla="*/ 105016 h 144144"/>
                <a:gd name="connsiteX17" fmla="*/ 8970 w 76782"/>
                <a:gd name="connsiteY17" fmla="*/ 122508 h 144144"/>
                <a:gd name="connsiteX18" fmla="*/ 36299 w 76782"/>
                <a:gd name="connsiteY18" fmla="*/ 144207 h 144144"/>
                <a:gd name="connsiteX19" fmla="*/ 76860 w 76782"/>
                <a:gd name="connsiteY19" fmla="*/ 109666 h 144144"/>
                <a:gd name="connsiteX20" fmla="*/ 71654 w 76782"/>
                <a:gd name="connsiteY20" fmla="*/ 106566 h 144144"/>
                <a:gd name="connsiteX21" fmla="*/ 66231 w 76782"/>
                <a:gd name="connsiteY21" fmla="*/ 110108 h 144144"/>
                <a:gd name="connsiteX22" fmla="*/ 37384 w 76782"/>
                <a:gd name="connsiteY22" fmla="*/ 136236 h 144144"/>
                <a:gd name="connsiteX23" fmla="*/ 32178 w 76782"/>
                <a:gd name="connsiteY23" fmla="*/ 128043 h 144144"/>
                <a:gd name="connsiteX24" fmla="*/ 33479 w 76782"/>
                <a:gd name="connsiteY24" fmla="*/ 118522 h 144144"/>
                <a:gd name="connsiteX25" fmla="*/ 49313 w 76782"/>
                <a:gd name="connsiteY25" fmla="*/ 54532 h 14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782" h="144144">
                  <a:moveTo>
                    <a:pt x="49313" y="54532"/>
                  </a:moveTo>
                  <a:lnTo>
                    <a:pt x="68617" y="54532"/>
                  </a:lnTo>
                  <a:cubicBezTo>
                    <a:pt x="72955" y="54532"/>
                    <a:pt x="73389" y="54532"/>
                    <a:pt x="74474" y="53425"/>
                  </a:cubicBezTo>
                  <a:cubicBezTo>
                    <a:pt x="75775" y="52539"/>
                    <a:pt x="76426" y="49439"/>
                    <a:pt x="76426" y="48111"/>
                  </a:cubicBezTo>
                  <a:cubicBezTo>
                    <a:pt x="76426" y="44125"/>
                    <a:pt x="72739" y="44125"/>
                    <a:pt x="69268" y="44125"/>
                  </a:cubicBezTo>
                  <a:lnTo>
                    <a:pt x="51916" y="44125"/>
                  </a:lnTo>
                  <a:lnTo>
                    <a:pt x="58857" y="15562"/>
                  </a:lnTo>
                  <a:cubicBezTo>
                    <a:pt x="59724" y="12019"/>
                    <a:pt x="59724" y="10691"/>
                    <a:pt x="59724" y="9805"/>
                  </a:cubicBezTo>
                  <a:cubicBezTo>
                    <a:pt x="59724" y="2720"/>
                    <a:pt x="54085" y="63"/>
                    <a:pt x="49530" y="63"/>
                  </a:cubicBezTo>
                  <a:cubicBezTo>
                    <a:pt x="46277" y="63"/>
                    <a:pt x="40420" y="1613"/>
                    <a:pt x="36950" y="7812"/>
                  </a:cubicBezTo>
                  <a:cubicBezTo>
                    <a:pt x="36082" y="9584"/>
                    <a:pt x="33479" y="19769"/>
                    <a:pt x="31961" y="25969"/>
                  </a:cubicBezTo>
                  <a:lnTo>
                    <a:pt x="27623" y="44125"/>
                  </a:lnTo>
                  <a:lnTo>
                    <a:pt x="8102" y="44125"/>
                  </a:lnTo>
                  <a:cubicBezTo>
                    <a:pt x="3764" y="44125"/>
                    <a:pt x="77" y="44125"/>
                    <a:pt x="77" y="50546"/>
                  </a:cubicBezTo>
                  <a:cubicBezTo>
                    <a:pt x="77" y="54532"/>
                    <a:pt x="3547" y="54532"/>
                    <a:pt x="7451" y="54532"/>
                  </a:cubicBezTo>
                  <a:lnTo>
                    <a:pt x="25020" y="54532"/>
                  </a:lnTo>
                  <a:lnTo>
                    <a:pt x="12657" y="105016"/>
                  </a:lnTo>
                  <a:cubicBezTo>
                    <a:pt x="11139" y="110773"/>
                    <a:pt x="8970" y="120072"/>
                    <a:pt x="8970" y="122508"/>
                  </a:cubicBezTo>
                  <a:cubicBezTo>
                    <a:pt x="8970" y="136900"/>
                    <a:pt x="22851" y="144207"/>
                    <a:pt x="36299" y="144207"/>
                  </a:cubicBezTo>
                  <a:cubicBezTo>
                    <a:pt x="62110" y="144207"/>
                    <a:pt x="76860" y="113430"/>
                    <a:pt x="76860" y="109666"/>
                  </a:cubicBezTo>
                  <a:cubicBezTo>
                    <a:pt x="76860" y="106566"/>
                    <a:pt x="73606" y="106566"/>
                    <a:pt x="71654" y="106566"/>
                  </a:cubicBezTo>
                  <a:cubicBezTo>
                    <a:pt x="67967" y="106566"/>
                    <a:pt x="67750" y="106787"/>
                    <a:pt x="66231" y="110108"/>
                  </a:cubicBezTo>
                  <a:cubicBezTo>
                    <a:pt x="57989" y="129150"/>
                    <a:pt x="45843" y="136236"/>
                    <a:pt x="37384" y="136236"/>
                  </a:cubicBezTo>
                  <a:cubicBezTo>
                    <a:pt x="35432" y="136236"/>
                    <a:pt x="32178" y="136236"/>
                    <a:pt x="32178" y="128043"/>
                  </a:cubicBezTo>
                  <a:cubicBezTo>
                    <a:pt x="32178" y="123836"/>
                    <a:pt x="32829" y="121401"/>
                    <a:pt x="33479" y="118522"/>
                  </a:cubicBezTo>
                  <a:lnTo>
                    <a:pt x="49313" y="54532"/>
                  </a:lnTo>
                  <a:close/>
                </a:path>
              </a:pathLst>
            </a:custGeom>
            <a:solidFill>
              <a:srgbClr val="000000"/>
            </a:solidFill>
            <a:ln w="21771"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E0CD48D3-7413-0AF5-3FC8-A2E5713BBEDE}"/>
                </a:ext>
              </a:extLst>
            </p:cNvPr>
            <p:cNvSpPr/>
            <p:nvPr>
              <p:custDataLst>
                <p:tags r:id="rId21"/>
              </p:custDataLst>
            </p:nvPr>
          </p:nvSpPr>
          <p:spPr>
            <a:xfrm>
              <a:off x="4307346" y="3865395"/>
              <a:ext cx="46004" cy="104310"/>
            </a:xfrm>
            <a:custGeom>
              <a:avLst/>
              <a:gdLst>
                <a:gd name="connsiteX0" fmla="*/ 42138 w 46004"/>
                <a:gd name="connsiteY0" fmla="*/ 5954 h 104310"/>
                <a:gd name="connsiteX1" fmla="*/ 36065 w 46004"/>
                <a:gd name="connsiteY1" fmla="*/ 64 h 104310"/>
                <a:gd name="connsiteX2" fmla="*/ 27562 w 46004"/>
                <a:gd name="connsiteY2" fmla="*/ 8589 h 104310"/>
                <a:gd name="connsiteX3" fmla="*/ 33635 w 46004"/>
                <a:gd name="connsiteY3" fmla="*/ 14479 h 104310"/>
                <a:gd name="connsiteX4" fmla="*/ 42138 w 46004"/>
                <a:gd name="connsiteY4" fmla="*/ 5954 h 104310"/>
                <a:gd name="connsiteX5" fmla="*/ 11164 w 46004"/>
                <a:gd name="connsiteY5" fmla="*/ 84691 h 104310"/>
                <a:gd name="connsiteX6" fmla="*/ 9798 w 46004"/>
                <a:gd name="connsiteY6" fmla="*/ 91201 h 104310"/>
                <a:gd name="connsiteX7" fmla="*/ 24222 w 46004"/>
                <a:gd name="connsiteY7" fmla="*/ 104375 h 104310"/>
                <a:gd name="connsiteX8" fmla="*/ 46086 w 46004"/>
                <a:gd name="connsiteY8" fmla="*/ 80661 h 104310"/>
                <a:gd name="connsiteX9" fmla="*/ 43656 w 46004"/>
                <a:gd name="connsiteY9" fmla="*/ 78646 h 104310"/>
                <a:gd name="connsiteX10" fmla="*/ 40771 w 46004"/>
                <a:gd name="connsiteY10" fmla="*/ 81281 h 104310"/>
                <a:gd name="connsiteX11" fmla="*/ 24677 w 46004"/>
                <a:gd name="connsiteY11" fmla="*/ 100035 h 104310"/>
                <a:gd name="connsiteX12" fmla="*/ 20882 w 46004"/>
                <a:gd name="connsiteY12" fmla="*/ 94610 h 104310"/>
                <a:gd name="connsiteX13" fmla="*/ 23311 w 46004"/>
                <a:gd name="connsiteY13" fmla="*/ 84691 h 104310"/>
                <a:gd name="connsiteX14" fmla="*/ 28170 w 46004"/>
                <a:gd name="connsiteY14" fmla="*/ 72291 h 104310"/>
                <a:gd name="connsiteX15" fmla="*/ 35609 w 46004"/>
                <a:gd name="connsiteY15" fmla="*/ 52607 h 104310"/>
                <a:gd name="connsiteX16" fmla="*/ 36520 w 46004"/>
                <a:gd name="connsiteY16" fmla="*/ 47647 h 104310"/>
                <a:gd name="connsiteX17" fmla="*/ 22096 w 46004"/>
                <a:gd name="connsiteY17" fmla="*/ 34473 h 104310"/>
                <a:gd name="connsiteX18" fmla="*/ 81 w 46004"/>
                <a:gd name="connsiteY18" fmla="*/ 58187 h 104310"/>
                <a:gd name="connsiteX19" fmla="*/ 2662 w 46004"/>
                <a:gd name="connsiteY19" fmla="*/ 60202 h 104310"/>
                <a:gd name="connsiteX20" fmla="*/ 5395 w 46004"/>
                <a:gd name="connsiteY20" fmla="*/ 57722 h 104310"/>
                <a:gd name="connsiteX21" fmla="*/ 21641 w 46004"/>
                <a:gd name="connsiteY21" fmla="*/ 38813 h 104310"/>
                <a:gd name="connsiteX22" fmla="*/ 25437 w 46004"/>
                <a:gd name="connsiteY22" fmla="*/ 44237 h 104310"/>
                <a:gd name="connsiteX23" fmla="*/ 20730 w 46004"/>
                <a:gd name="connsiteY23" fmla="*/ 59737 h 104310"/>
                <a:gd name="connsiteX24" fmla="*/ 11164 w 46004"/>
                <a:gd name="connsiteY24" fmla="*/ 84691 h 10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004" h="104310">
                  <a:moveTo>
                    <a:pt x="42138" y="5954"/>
                  </a:moveTo>
                  <a:cubicBezTo>
                    <a:pt x="42138" y="3474"/>
                    <a:pt x="40316" y="64"/>
                    <a:pt x="36065" y="64"/>
                  </a:cubicBezTo>
                  <a:cubicBezTo>
                    <a:pt x="31965" y="64"/>
                    <a:pt x="27562" y="4094"/>
                    <a:pt x="27562" y="8589"/>
                  </a:cubicBezTo>
                  <a:cubicBezTo>
                    <a:pt x="27562" y="11224"/>
                    <a:pt x="29536" y="14479"/>
                    <a:pt x="33635" y="14479"/>
                  </a:cubicBezTo>
                  <a:cubicBezTo>
                    <a:pt x="38039" y="14479"/>
                    <a:pt x="42138" y="10139"/>
                    <a:pt x="42138" y="5954"/>
                  </a:cubicBezTo>
                  <a:close/>
                  <a:moveTo>
                    <a:pt x="11164" y="84691"/>
                  </a:moveTo>
                  <a:cubicBezTo>
                    <a:pt x="10557" y="86706"/>
                    <a:pt x="9798" y="88566"/>
                    <a:pt x="9798" y="91201"/>
                  </a:cubicBezTo>
                  <a:cubicBezTo>
                    <a:pt x="9798" y="98485"/>
                    <a:pt x="15871" y="104375"/>
                    <a:pt x="24222" y="104375"/>
                  </a:cubicBezTo>
                  <a:cubicBezTo>
                    <a:pt x="39405" y="104375"/>
                    <a:pt x="46086" y="82986"/>
                    <a:pt x="46086" y="80661"/>
                  </a:cubicBezTo>
                  <a:cubicBezTo>
                    <a:pt x="46086" y="78646"/>
                    <a:pt x="44112" y="78646"/>
                    <a:pt x="43656" y="78646"/>
                  </a:cubicBezTo>
                  <a:cubicBezTo>
                    <a:pt x="41531" y="78646"/>
                    <a:pt x="41379" y="79576"/>
                    <a:pt x="40771" y="81281"/>
                  </a:cubicBezTo>
                  <a:cubicBezTo>
                    <a:pt x="37279" y="93680"/>
                    <a:pt x="30599" y="100035"/>
                    <a:pt x="24677" y="100035"/>
                  </a:cubicBezTo>
                  <a:cubicBezTo>
                    <a:pt x="21641" y="100035"/>
                    <a:pt x="20882" y="98020"/>
                    <a:pt x="20882" y="94610"/>
                  </a:cubicBezTo>
                  <a:cubicBezTo>
                    <a:pt x="20882" y="91046"/>
                    <a:pt x="21944" y="88101"/>
                    <a:pt x="23311" y="84691"/>
                  </a:cubicBezTo>
                  <a:cubicBezTo>
                    <a:pt x="24829" y="80506"/>
                    <a:pt x="26499" y="76321"/>
                    <a:pt x="28170" y="72291"/>
                  </a:cubicBezTo>
                  <a:cubicBezTo>
                    <a:pt x="29536" y="68572"/>
                    <a:pt x="35002" y="54467"/>
                    <a:pt x="35609" y="52607"/>
                  </a:cubicBezTo>
                  <a:cubicBezTo>
                    <a:pt x="36065" y="51057"/>
                    <a:pt x="36520" y="49197"/>
                    <a:pt x="36520" y="47647"/>
                  </a:cubicBezTo>
                  <a:cubicBezTo>
                    <a:pt x="36520" y="40363"/>
                    <a:pt x="30447" y="34473"/>
                    <a:pt x="22096" y="34473"/>
                  </a:cubicBezTo>
                  <a:cubicBezTo>
                    <a:pt x="7065" y="34473"/>
                    <a:pt x="81" y="55552"/>
                    <a:pt x="81" y="58187"/>
                  </a:cubicBezTo>
                  <a:cubicBezTo>
                    <a:pt x="81" y="60202"/>
                    <a:pt x="2206" y="60202"/>
                    <a:pt x="2662" y="60202"/>
                  </a:cubicBezTo>
                  <a:cubicBezTo>
                    <a:pt x="4788" y="60202"/>
                    <a:pt x="4939" y="59427"/>
                    <a:pt x="5395" y="57722"/>
                  </a:cubicBezTo>
                  <a:cubicBezTo>
                    <a:pt x="9343" y="44392"/>
                    <a:pt x="16023" y="38813"/>
                    <a:pt x="21641" y="38813"/>
                  </a:cubicBezTo>
                  <a:cubicBezTo>
                    <a:pt x="24070" y="38813"/>
                    <a:pt x="25437" y="40053"/>
                    <a:pt x="25437" y="44237"/>
                  </a:cubicBezTo>
                  <a:cubicBezTo>
                    <a:pt x="25437" y="47802"/>
                    <a:pt x="24526" y="50127"/>
                    <a:pt x="20730" y="59737"/>
                  </a:cubicBezTo>
                  <a:lnTo>
                    <a:pt x="11164" y="84691"/>
                  </a:lnTo>
                  <a:close/>
                </a:path>
              </a:pathLst>
            </a:custGeom>
            <a:solidFill>
              <a:srgbClr val="000000"/>
            </a:solidFill>
            <a:ln w="21771" cap="flat">
              <a:noFill/>
              <a:prstDash val="solid"/>
              <a:miter/>
            </a:ln>
          </p:spPr>
          <p:txBody>
            <a:bodyPr rtlCol="0" anchor="ctr"/>
            <a:lstStyle/>
            <a:p>
              <a:endParaRPr lang="en-CN"/>
            </a:p>
          </p:txBody>
        </p:sp>
      </p:grpSp>
      <p:sp>
        <p:nvSpPr>
          <p:cNvPr id="18452" name="TextBox 18451">
            <a:extLst>
              <a:ext uri="{FF2B5EF4-FFF2-40B4-BE49-F238E27FC236}">
                <a16:creationId xmlns:a16="http://schemas.microsoft.com/office/drawing/2014/main" id="{08151C77-5ADA-3D45-FD19-84C034A858B8}"/>
              </a:ext>
            </a:extLst>
          </p:cNvPr>
          <p:cNvSpPr txBox="1"/>
          <p:nvPr/>
        </p:nvSpPr>
        <p:spPr>
          <a:xfrm>
            <a:off x="337479" y="4795105"/>
            <a:ext cx="11370540"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使用顶层输出的句子嵌入作为最终输入分类器的表示。分类器可以为每个句子表示计算并预测二元分类结果，表示各个句子是否需要被提取出来作为摘要的一部分：</a:t>
            </a:r>
          </a:p>
        </p:txBody>
      </p:sp>
      <p:grpSp>
        <p:nvGrpSpPr>
          <p:cNvPr id="18473" name="Group 18472" descr="\documentclass{article}&#10;\usepackage{amsmath, amsfonts , amssymb, bm}&#10;\pagestyle{empty}&#10;\begin{document}&#10;&#10;&#10;\begin{equation*}&#10;    \hat{y_i}=\sigma(\bm{W}_o\bm{h}^L_i+\bm{b}_o)&#10;\end{equation*}&#10;&#10;\end{document}" title="IguanaTex Vector Display">
            <a:extLst>
              <a:ext uri="{FF2B5EF4-FFF2-40B4-BE49-F238E27FC236}">
                <a16:creationId xmlns:a16="http://schemas.microsoft.com/office/drawing/2014/main" id="{48BE7586-C62B-730B-ED03-11A8FCCFB477}"/>
              </a:ext>
            </a:extLst>
          </p:cNvPr>
          <p:cNvGrpSpPr>
            <a:grpSpLocks noChangeAspect="1"/>
          </p:cNvGrpSpPr>
          <p:nvPr>
            <p:custDataLst>
              <p:tags r:id="rId4"/>
            </p:custDataLst>
          </p:nvPr>
        </p:nvGrpSpPr>
        <p:grpSpPr>
          <a:xfrm>
            <a:off x="5261150" y="5998221"/>
            <a:ext cx="2101736" cy="289796"/>
            <a:chOff x="7344503" y="4212416"/>
            <a:chExt cx="2101736" cy="289796"/>
          </a:xfrm>
        </p:grpSpPr>
        <p:sp>
          <p:nvSpPr>
            <p:cNvPr id="18456" name="Freeform 18455">
              <a:extLst>
                <a:ext uri="{FF2B5EF4-FFF2-40B4-BE49-F238E27FC236}">
                  <a16:creationId xmlns:a16="http://schemas.microsoft.com/office/drawing/2014/main" id="{7C383356-4516-C16A-A4E5-0779B3617151}"/>
                </a:ext>
              </a:extLst>
            </p:cNvPr>
            <p:cNvSpPr/>
            <p:nvPr>
              <p:custDataLst>
                <p:tags r:id="rId5"/>
              </p:custDataLst>
            </p:nvPr>
          </p:nvSpPr>
          <p:spPr>
            <a:xfrm>
              <a:off x="7406672" y="4262265"/>
              <a:ext cx="66769" cy="38969"/>
            </a:xfrm>
            <a:custGeom>
              <a:avLst/>
              <a:gdLst>
                <a:gd name="connsiteX0" fmla="*/ 33703 w 66769"/>
                <a:gd name="connsiteY0" fmla="*/ 75 h 38969"/>
                <a:gd name="connsiteX1" fmla="*/ 193 w 66769"/>
                <a:gd name="connsiteY1" fmla="*/ 34490 h 38969"/>
                <a:gd name="connsiteX2" fmla="*/ 4694 w 66769"/>
                <a:gd name="connsiteY2" fmla="*/ 39045 h 38969"/>
                <a:gd name="connsiteX3" fmla="*/ 33703 w 66769"/>
                <a:gd name="connsiteY3" fmla="*/ 13233 h 38969"/>
                <a:gd name="connsiteX4" fmla="*/ 62461 w 66769"/>
                <a:gd name="connsiteY4" fmla="*/ 39045 h 38969"/>
                <a:gd name="connsiteX5" fmla="*/ 66962 w 66769"/>
                <a:gd name="connsiteY5" fmla="*/ 34490 h 38969"/>
                <a:gd name="connsiteX6" fmla="*/ 33703 w 66769"/>
                <a:gd name="connsiteY6" fmla="*/ 75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69" h="38969">
                  <a:moveTo>
                    <a:pt x="33703" y="75"/>
                  </a:moveTo>
                  <a:lnTo>
                    <a:pt x="193" y="34490"/>
                  </a:lnTo>
                  <a:lnTo>
                    <a:pt x="4694" y="39045"/>
                  </a:lnTo>
                  <a:lnTo>
                    <a:pt x="33703" y="13233"/>
                  </a:lnTo>
                  <a:lnTo>
                    <a:pt x="62461" y="39045"/>
                  </a:lnTo>
                  <a:lnTo>
                    <a:pt x="66962" y="34490"/>
                  </a:lnTo>
                  <a:lnTo>
                    <a:pt x="33703" y="75"/>
                  </a:lnTo>
                  <a:close/>
                </a:path>
              </a:pathLst>
            </a:custGeom>
            <a:solidFill>
              <a:srgbClr val="000000"/>
            </a:solidFill>
            <a:ln w="25101"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4CB15E5F-B367-6EAE-7A13-877CF441CDFF}"/>
                </a:ext>
              </a:extLst>
            </p:cNvPr>
            <p:cNvSpPr/>
            <p:nvPr>
              <p:custDataLst>
                <p:tags r:id="rId6"/>
              </p:custDataLst>
            </p:nvPr>
          </p:nvSpPr>
          <p:spPr>
            <a:xfrm>
              <a:off x="7344503" y="4326034"/>
              <a:ext cx="115284" cy="163724"/>
            </a:xfrm>
            <a:custGeom>
              <a:avLst/>
              <a:gdLst>
                <a:gd name="connsiteX0" fmla="*/ 114475 w 115284"/>
                <a:gd name="connsiteY0" fmla="*/ 15511 h 163724"/>
                <a:gd name="connsiteX1" fmla="*/ 115475 w 115284"/>
                <a:gd name="connsiteY1" fmla="*/ 9691 h 163724"/>
                <a:gd name="connsiteX2" fmla="*/ 108223 w 115284"/>
                <a:gd name="connsiteY2" fmla="*/ 2858 h 163724"/>
                <a:gd name="connsiteX3" fmla="*/ 99470 w 115284"/>
                <a:gd name="connsiteY3" fmla="*/ 8172 h 163724"/>
                <a:gd name="connsiteX4" fmla="*/ 95969 w 115284"/>
                <a:gd name="connsiteY4" fmla="*/ 21837 h 163724"/>
                <a:gd name="connsiteX5" fmla="*/ 90968 w 115284"/>
                <a:gd name="connsiteY5" fmla="*/ 42081 h 163724"/>
                <a:gd name="connsiteX6" fmla="*/ 79715 w 115284"/>
                <a:gd name="connsiteY6" fmla="*/ 87630 h 163724"/>
                <a:gd name="connsiteX7" fmla="*/ 51456 w 115284"/>
                <a:gd name="connsiteY7" fmla="*/ 109140 h 163724"/>
                <a:gd name="connsiteX8" fmla="*/ 35952 w 115284"/>
                <a:gd name="connsiteY8" fmla="*/ 88643 h 163724"/>
                <a:gd name="connsiteX9" fmla="*/ 48705 w 115284"/>
                <a:gd name="connsiteY9" fmla="*/ 39045 h 163724"/>
                <a:gd name="connsiteX10" fmla="*/ 53707 w 115284"/>
                <a:gd name="connsiteY10" fmla="*/ 20825 h 163724"/>
                <a:gd name="connsiteX11" fmla="*/ 33201 w 115284"/>
                <a:gd name="connsiteY11" fmla="*/ 75 h 163724"/>
                <a:gd name="connsiteX12" fmla="*/ 191 w 115284"/>
                <a:gd name="connsiteY12" fmla="*/ 39045 h 163724"/>
                <a:gd name="connsiteX13" fmla="*/ 3192 w 115284"/>
                <a:gd name="connsiteY13" fmla="*/ 41575 h 163724"/>
                <a:gd name="connsiteX14" fmla="*/ 7193 w 115284"/>
                <a:gd name="connsiteY14" fmla="*/ 37020 h 163724"/>
                <a:gd name="connsiteX15" fmla="*/ 32451 w 115284"/>
                <a:gd name="connsiteY15" fmla="*/ 5642 h 163724"/>
                <a:gd name="connsiteX16" fmla="*/ 38702 w 115284"/>
                <a:gd name="connsiteY16" fmla="*/ 13739 h 163724"/>
                <a:gd name="connsiteX17" fmla="*/ 34451 w 115284"/>
                <a:gd name="connsiteY17" fmla="*/ 31453 h 163724"/>
                <a:gd name="connsiteX18" fmla="*/ 19947 w 115284"/>
                <a:gd name="connsiteY18" fmla="*/ 84594 h 163724"/>
                <a:gd name="connsiteX19" fmla="*/ 50456 w 115284"/>
                <a:gd name="connsiteY19" fmla="*/ 114707 h 163724"/>
                <a:gd name="connsiteX20" fmla="*/ 75713 w 115284"/>
                <a:gd name="connsiteY20" fmla="*/ 103320 h 163724"/>
                <a:gd name="connsiteX21" fmla="*/ 59459 w 115284"/>
                <a:gd name="connsiteY21" fmla="*/ 142289 h 163724"/>
                <a:gd name="connsiteX22" fmla="*/ 31951 w 115284"/>
                <a:gd name="connsiteY22" fmla="*/ 158232 h 163724"/>
                <a:gd name="connsiteX23" fmla="*/ 12945 w 115284"/>
                <a:gd name="connsiteY23" fmla="*/ 147603 h 163724"/>
                <a:gd name="connsiteX24" fmla="*/ 23698 w 115284"/>
                <a:gd name="connsiteY24" fmla="*/ 144567 h 163724"/>
                <a:gd name="connsiteX25" fmla="*/ 28700 w 115284"/>
                <a:gd name="connsiteY25" fmla="*/ 134192 h 163724"/>
                <a:gd name="connsiteX26" fmla="*/ 19447 w 115284"/>
                <a:gd name="connsiteY26" fmla="*/ 125335 h 163724"/>
                <a:gd name="connsiteX27" fmla="*/ 5443 w 115284"/>
                <a:gd name="connsiteY27" fmla="*/ 141783 h 163724"/>
                <a:gd name="connsiteX28" fmla="*/ 31951 w 115284"/>
                <a:gd name="connsiteY28" fmla="*/ 163799 h 163724"/>
                <a:gd name="connsiteX29" fmla="*/ 90468 w 115284"/>
                <a:gd name="connsiteY29" fmla="*/ 112176 h 163724"/>
                <a:gd name="connsiteX30" fmla="*/ 114475 w 115284"/>
                <a:gd name="connsiteY30" fmla="*/ 1551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284" h="163724">
                  <a:moveTo>
                    <a:pt x="114475" y="15511"/>
                  </a:moveTo>
                  <a:cubicBezTo>
                    <a:pt x="115475" y="11968"/>
                    <a:pt x="115475" y="11462"/>
                    <a:pt x="115475" y="9691"/>
                  </a:cubicBezTo>
                  <a:cubicBezTo>
                    <a:pt x="115475" y="5136"/>
                    <a:pt x="111974" y="2858"/>
                    <a:pt x="108223" y="2858"/>
                  </a:cubicBezTo>
                  <a:cubicBezTo>
                    <a:pt x="105722" y="2858"/>
                    <a:pt x="101721" y="4377"/>
                    <a:pt x="99470" y="8172"/>
                  </a:cubicBezTo>
                  <a:cubicBezTo>
                    <a:pt x="98970" y="9438"/>
                    <a:pt x="96970" y="17282"/>
                    <a:pt x="95969" y="21837"/>
                  </a:cubicBezTo>
                  <a:cubicBezTo>
                    <a:pt x="94219" y="28416"/>
                    <a:pt x="92468" y="35249"/>
                    <a:pt x="90968" y="42081"/>
                  </a:cubicBezTo>
                  <a:lnTo>
                    <a:pt x="79715" y="87630"/>
                  </a:lnTo>
                  <a:cubicBezTo>
                    <a:pt x="78714" y="91426"/>
                    <a:pt x="67961" y="109140"/>
                    <a:pt x="51456" y="109140"/>
                  </a:cubicBezTo>
                  <a:cubicBezTo>
                    <a:pt x="38702" y="109140"/>
                    <a:pt x="35952" y="98005"/>
                    <a:pt x="35952" y="88643"/>
                  </a:cubicBezTo>
                  <a:cubicBezTo>
                    <a:pt x="35952" y="77002"/>
                    <a:pt x="40203" y="61313"/>
                    <a:pt x="48705" y="39045"/>
                  </a:cubicBezTo>
                  <a:cubicBezTo>
                    <a:pt x="52707" y="28669"/>
                    <a:pt x="53707" y="25886"/>
                    <a:pt x="53707" y="20825"/>
                  </a:cubicBezTo>
                  <a:cubicBezTo>
                    <a:pt x="53707" y="9438"/>
                    <a:pt x="45705" y="75"/>
                    <a:pt x="33201" y="75"/>
                  </a:cubicBezTo>
                  <a:cubicBezTo>
                    <a:pt x="9444" y="75"/>
                    <a:pt x="191" y="36767"/>
                    <a:pt x="191" y="39045"/>
                  </a:cubicBezTo>
                  <a:cubicBezTo>
                    <a:pt x="191" y="41575"/>
                    <a:pt x="2692" y="41575"/>
                    <a:pt x="3192" y="41575"/>
                  </a:cubicBezTo>
                  <a:cubicBezTo>
                    <a:pt x="5693" y="41575"/>
                    <a:pt x="5943" y="41069"/>
                    <a:pt x="7193" y="37020"/>
                  </a:cubicBezTo>
                  <a:cubicBezTo>
                    <a:pt x="13945" y="13233"/>
                    <a:pt x="23948" y="5642"/>
                    <a:pt x="32451" y="5642"/>
                  </a:cubicBezTo>
                  <a:cubicBezTo>
                    <a:pt x="34451" y="5642"/>
                    <a:pt x="38702" y="5642"/>
                    <a:pt x="38702" y="13739"/>
                  </a:cubicBezTo>
                  <a:cubicBezTo>
                    <a:pt x="38702" y="20066"/>
                    <a:pt x="36202" y="26645"/>
                    <a:pt x="34451" y="31453"/>
                  </a:cubicBezTo>
                  <a:cubicBezTo>
                    <a:pt x="24448" y="58276"/>
                    <a:pt x="19947" y="72700"/>
                    <a:pt x="19947" y="84594"/>
                  </a:cubicBezTo>
                  <a:cubicBezTo>
                    <a:pt x="19947" y="107115"/>
                    <a:pt x="35702" y="114707"/>
                    <a:pt x="50456" y="114707"/>
                  </a:cubicBezTo>
                  <a:cubicBezTo>
                    <a:pt x="60209" y="114707"/>
                    <a:pt x="68711" y="110405"/>
                    <a:pt x="75713" y="103320"/>
                  </a:cubicBezTo>
                  <a:cubicBezTo>
                    <a:pt x="72463" y="116478"/>
                    <a:pt x="69462" y="128878"/>
                    <a:pt x="59459" y="142289"/>
                  </a:cubicBezTo>
                  <a:cubicBezTo>
                    <a:pt x="52957" y="150893"/>
                    <a:pt x="43454" y="158232"/>
                    <a:pt x="31951" y="158232"/>
                  </a:cubicBezTo>
                  <a:cubicBezTo>
                    <a:pt x="28449" y="158232"/>
                    <a:pt x="17196" y="157472"/>
                    <a:pt x="12945" y="147603"/>
                  </a:cubicBezTo>
                  <a:cubicBezTo>
                    <a:pt x="16946" y="147603"/>
                    <a:pt x="20197" y="147603"/>
                    <a:pt x="23698" y="144567"/>
                  </a:cubicBezTo>
                  <a:cubicBezTo>
                    <a:pt x="26199" y="142289"/>
                    <a:pt x="28700" y="139000"/>
                    <a:pt x="28700" y="134192"/>
                  </a:cubicBezTo>
                  <a:cubicBezTo>
                    <a:pt x="28700" y="126347"/>
                    <a:pt x="21948" y="125335"/>
                    <a:pt x="19447" y="125335"/>
                  </a:cubicBezTo>
                  <a:cubicBezTo>
                    <a:pt x="13695" y="125335"/>
                    <a:pt x="5443" y="129384"/>
                    <a:pt x="5443" y="141783"/>
                  </a:cubicBezTo>
                  <a:cubicBezTo>
                    <a:pt x="5443" y="154436"/>
                    <a:pt x="16446" y="163799"/>
                    <a:pt x="31951" y="163799"/>
                  </a:cubicBezTo>
                  <a:cubicBezTo>
                    <a:pt x="57708" y="163799"/>
                    <a:pt x="83466" y="140771"/>
                    <a:pt x="90468" y="112176"/>
                  </a:cubicBezTo>
                  <a:lnTo>
                    <a:pt x="114475" y="15511"/>
                  </a:lnTo>
                  <a:close/>
                </a:path>
              </a:pathLst>
            </a:custGeom>
            <a:solidFill>
              <a:srgbClr val="000000"/>
            </a:solidFill>
            <a:ln w="25101"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357C4BE2-61FC-19B7-7645-9E98BAF3A793}"/>
                </a:ext>
              </a:extLst>
            </p:cNvPr>
            <p:cNvSpPr/>
            <p:nvPr>
              <p:custDataLst>
                <p:tags r:id="rId7"/>
              </p:custDataLst>
            </p:nvPr>
          </p:nvSpPr>
          <p:spPr>
            <a:xfrm>
              <a:off x="7468085" y="4358399"/>
              <a:ext cx="53040" cy="119212"/>
            </a:xfrm>
            <a:custGeom>
              <a:avLst/>
              <a:gdLst>
                <a:gd name="connsiteX0" fmla="*/ 48685 w 53040"/>
                <a:gd name="connsiteY0" fmla="*/ 6807 h 119212"/>
                <a:gd name="connsiteX1" fmla="*/ 41683 w 53040"/>
                <a:gd name="connsiteY1" fmla="*/ 76 h 119212"/>
                <a:gd name="connsiteX2" fmla="*/ 31880 w 53040"/>
                <a:gd name="connsiteY2" fmla="*/ 9819 h 119212"/>
                <a:gd name="connsiteX3" fmla="*/ 38882 w 53040"/>
                <a:gd name="connsiteY3" fmla="*/ 16550 h 119212"/>
                <a:gd name="connsiteX4" fmla="*/ 48685 w 53040"/>
                <a:gd name="connsiteY4" fmla="*/ 6807 h 119212"/>
                <a:gd name="connsiteX5" fmla="*/ 12975 w 53040"/>
                <a:gd name="connsiteY5" fmla="*/ 96792 h 119212"/>
                <a:gd name="connsiteX6" fmla="*/ 11399 w 53040"/>
                <a:gd name="connsiteY6" fmla="*/ 104232 h 119212"/>
                <a:gd name="connsiteX7" fmla="*/ 28029 w 53040"/>
                <a:gd name="connsiteY7" fmla="*/ 119289 h 119212"/>
                <a:gd name="connsiteX8" fmla="*/ 53237 w 53040"/>
                <a:gd name="connsiteY8" fmla="*/ 92187 h 119212"/>
                <a:gd name="connsiteX9" fmla="*/ 50436 w 53040"/>
                <a:gd name="connsiteY9" fmla="*/ 89884 h 119212"/>
                <a:gd name="connsiteX10" fmla="*/ 47110 w 53040"/>
                <a:gd name="connsiteY10" fmla="*/ 92895 h 119212"/>
                <a:gd name="connsiteX11" fmla="*/ 28554 w 53040"/>
                <a:gd name="connsiteY11" fmla="*/ 114329 h 119212"/>
                <a:gd name="connsiteX12" fmla="*/ 24178 w 53040"/>
                <a:gd name="connsiteY12" fmla="*/ 108129 h 119212"/>
                <a:gd name="connsiteX13" fmla="*/ 26979 w 53040"/>
                <a:gd name="connsiteY13" fmla="*/ 96792 h 119212"/>
                <a:gd name="connsiteX14" fmla="*/ 32581 w 53040"/>
                <a:gd name="connsiteY14" fmla="*/ 82621 h 119212"/>
                <a:gd name="connsiteX15" fmla="*/ 41158 w 53040"/>
                <a:gd name="connsiteY15" fmla="*/ 60125 h 119212"/>
                <a:gd name="connsiteX16" fmla="*/ 42208 w 53040"/>
                <a:gd name="connsiteY16" fmla="*/ 54457 h 119212"/>
                <a:gd name="connsiteX17" fmla="*/ 25579 w 53040"/>
                <a:gd name="connsiteY17" fmla="*/ 39400 h 119212"/>
                <a:gd name="connsiteX18" fmla="*/ 196 w 53040"/>
                <a:gd name="connsiteY18" fmla="*/ 66502 h 119212"/>
                <a:gd name="connsiteX19" fmla="*/ 3172 w 53040"/>
                <a:gd name="connsiteY19" fmla="*/ 68805 h 119212"/>
                <a:gd name="connsiteX20" fmla="*/ 6323 w 53040"/>
                <a:gd name="connsiteY20" fmla="*/ 65971 h 119212"/>
                <a:gd name="connsiteX21" fmla="*/ 25053 w 53040"/>
                <a:gd name="connsiteY21" fmla="*/ 44360 h 119212"/>
                <a:gd name="connsiteX22" fmla="*/ 29430 w 53040"/>
                <a:gd name="connsiteY22" fmla="*/ 50560 h 119212"/>
                <a:gd name="connsiteX23" fmla="*/ 24003 w 53040"/>
                <a:gd name="connsiteY23" fmla="*/ 68273 h 119212"/>
                <a:gd name="connsiteX24" fmla="*/ 12975 w 53040"/>
                <a:gd name="connsiteY24" fmla="*/ 9679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40" h="119212">
                  <a:moveTo>
                    <a:pt x="48685" y="6807"/>
                  </a:moveTo>
                  <a:cubicBezTo>
                    <a:pt x="48685" y="3973"/>
                    <a:pt x="46585" y="76"/>
                    <a:pt x="41683" y="76"/>
                  </a:cubicBezTo>
                  <a:cubicBezTo>
                    <a:pt x="36957" y="76"/>
                    <a:pt x="31880" y="4682"/>
                    <a:pt x="31880" y="9819"/>
                  </a:cubicBezTo>
                  <a:cubicBezTo>
                    <a:pt x="31880" y="12830"/>
                    <a:pt x="34156" y="16550"/>
                    <a:pt x="38882" y="16550"/>
                  </a:cubicBezTo>
                  <a:cubicBezTo>
                    <a:pt x="43959" y="16550"/>
                    <a:pt x="48685" y="11590"/>
                    <a:pt x="48685" y="6807"/>
                  </a:cubicBezTo>
                  <a:close/>
                  <a:moveTo>
                    <a:pt x="12975" y="96792"/>
                  </a:moveTo>
                  <a:cubicBezTo>
                    <a:pt x="12275" y="99095"/>
                    <a:pt x="11399" y="101221"/>
                    <a:pt x="11399" y="104232"/>
                  </a:cubicBezTo>
                  <a:cubicBezTo>
                    <a:pt x="11399" y="112557"/>
                    <a:pt x="18401" y="119289"/>
                    <a:pt x="28029" y="119289"/>
                  </a:cubicBezTo>
                  <a:cubicBezTo>
                    <a:pt x="45534" y="119289"/>
                    <a:pt x="53237" y="94844"/>
                    <a:pt x="53237" y="92187"/>
                  </a:cubicBezTo>
                  <a:cubicBezTo>
                    <a:pt x="53237" y="89884"/>
                    <a:pt x="50961" y="89884"/>
                    <a:pt x="50436" y="89884"/>
                  </a:cubicBezTo>
                  <a:cubicBezTo>
                    <a:pt x="47985" y="89884"/>
                    <a:pt x="47810" y="90947"/>
                    <a:pt x="47110" y="92895"/>
                  </a:cubicBezTo>
                  <a:cubicBezTo>
                    <a:pt x="43084" y="107066"/>
                    <a:pt x="35381" y="114329"/>
                    <a:pt x="28554" y="114329"/>
                  </a:cubicBezTo>
                  <a:cubicBezTo>
                    <a:pt x="25053" y="114329"/>
                    <a:pt x="24178" y="112026"/>
                    <a:pt x="24178" y="108129"/>
                  </a:cubicBezTo>
                  <a:cubicBezTo>
                    <a:pt x="24178" y="104055"/>
                    <a:pt x="25403" y="100689"/>
                    <a:pt x="26979" y="96792"/>
                  </a:cubicBezTo>
                  <a:cubicBezTo>
                    <a:pt x="28729" y="92010"/>
                    <a:pt x="30655" y="87227"/>
                    <a:pt x="32581" y="82621"/>
                  </a:cubicBezTo>
                  <a:cubicBezTo>
                    <a:pt x="34156" y="78370"/>
                    <a:pt x="40458" y="62251"/>
                    <a:pt x="41158" y="60125"/>
                  </a:cubicBezTo>
                  <a:cubicBezTo>
                    <a:pt x="41683" y="58354"/>
                    <a:pt x="42208" y="56228"/>
                    <a:pt x="42208" y="54457"/>
                  </a:cubicBezTo>
                  <a:cubicBezTo>
                    <a:pt x="42208" y="46131"/>
                    <a:pt x="35206" y="39400"/>
                    <a:pt x="25579" y="39400"/>
                  </a:cubicBezTo>
                  <a:cubicBezTo>
                    <a:pt x="8248" y="39400"/>
                    <a:pt x="196" y="63491"/>
                    <a:pt x="196" y="66502"/>
                  </a:cubicBezTo>
                  <a:cubicBezTo>
                    <a:pt x="196" y="68805"/>
                    <a:pt x="2647" y="68805"/>
                    <a:pt x="3172" y="68805"/>
                  </a:cubicBezTo>
                  <a:cubicBezTo>
                    <a:pt x="5623" y="68805"/>
                    <a:pt x="5798" y="67919"/>
                    <a:pt x="6323" y="65971"/>
                  </a:cubicBezTo>
                  <a:cubicBezTo>
                    <a:pt x="10874" y="50737"/>
                    <a:pt x="18576" y="44360"/>
                    <a:pt x="25053" y="44360"/>
                  </a:cubicBezTo>
                  <a:cubicBezTo>
                    <a:pt x="27854" y="44360"/>
                    <a:pt x="29430" y="45777"/>
                    <a:pt x="29430" y="50560"/>
                  </a:cubicBezTo>
                  <a:cubicBezTo>
                    <a:pt x="29430" y="54634"/>
                    <a:pt x="28379" y="57291"/>
                    <a:pt x="24003" y="68273"/>
                  </a:cubicBezTo>
                  <a:lnTo>
                    <a:pt x="12975" y="96792"/>
                  </a:lnTo>
                  <a:close/>
                </a:path>
              </a:pathLst>
            </a:custGeom>
            <a:solidFill>
              <a:srgbClr val="000000"/>
            </a:solidFill>
            <a:ln w="25101"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999928B0-4937-F916-C4D0-DC266FD5D835}"/>
                </a:ext>
              </a:extLst>
            </p:cNvPr>
            <p:cNvSpPr/>
            <p:nvPr>
              <p:custDataLst>
                <p:tags r:id="rId8"/>
              </p:custDataLst>
            </p:nvPr>
          </p:nvSpPr>
          <p:spPr>
            <a:xfrm>
              <a:off x="7626582" y="4345013"/>
              <a:ext cx="166299" cy="59213"/>
            </a:xfrm>
            <a:custGeom>
              <a:avLst/>
              <a:gdLst>
                <a:gd name="connsiteX0" fmla="*/ 157999 w 166299"/>
                <a:gd name="connsiteY0" fmla="*/ 10197 h 59213"/>
                <a:gd name="connsiteX1" fmla="*/ 166501 w 166299"/>
                <a:gd name="connsiteY1" fmla="*/ 5136 h 59213"/>
                <a:gd name="connsiteX2" fmla="*/ 158249 w 166299"/>
                <a:gd name="connsiteY2" fmla="*/ 75 h 59213"/>
                <a:gd name="connsiteX3" fmla="*/ 8455 w 166299"/>
                <a:gd name="connsiteY3" fmla="*/ 75 h 59213"/>
                <a:gd name="connsiteX4" fmla="*/ 202 w 166299"/>
                <a:gd name="connsiteY4" fmla="*/ 5136 h 59213"/>
                <a:gd name="connsiteX5" fmla="*/ 8705 w 166299"/>
                <a:gd name="connsiteY5" fmla="*/ 10197 h 59213"/>
                <a:gd name="connsiteX6" fmla="*/ 157999 w 166299"/>
                <a:gd name="connsiteY6" fmla="*/ 10197 h 59213"/>
                <a:gd name="connsiteX7" fmla="*/ 158249 w 166299"/>
                <a:gd name="connsiteY7" fmla="*/ 59289 h 59213"/>
                <a:gd name="connsiteX8" fmla="*/ 166501 w 166299"/>
                <a:gd name="connsiteY8" fmla="*/ 54228 h 59213"/>
                <a:gd name="connsiteX9" fmla="*/ 157999 w 166299"/>
                <a:gd name="connsiteY9" fmla="*/ 49167 h 59213"/>
                <a:gd name="connsiteX10" fmla="*/ 8705 w 166299"/>
                <a:gd name="connsiteY10" fmla="*/ 49167 h 59213"/>
                <a:gd name="connsiteX11" fmla="*/ 202 w 166299"/>
                <a:gd name="connsiteY11" fmla="*/ 54228 h 59213"/>
                <a:gd name="connsiteX12" fmla="*/ 8455 w 166299"/>
                <a:gd name="connsiteY12" fmla="*/ 59289 h 59213"/>
                <a:gd name="connsiteX13" fmla="*/ 158249 w 166299"/>
                <a:gd name="connsiteY13" fmla="*/ 5928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299" h="59213">
                  <a:moveTo>
                    <a:pt x="157999" y="10197"/>
                  </a:moveTo>
                  <a:cubicBezTo>
                    <a:pt x="161750" y="10197"/>
                    <a:pt x="166501" y="10197"/>
                    <a:pt x="166501" y="5136"/>
                  </a:cubicBezTo>
                  <a:cubicBezTo>
                    <a:pt x="166501" y="75"/>
                    <a:pt x="161750" y="75"/>
                    <a:pt x="158249" y="75"/>
                  </a:cubicBezTo>
                  <a:lnTo>
                    <a:pt x="8455" y="75"/>
                  </a:lnTo>
                  <a:cubicBezTo>
                    <a:pt x="4953" y="75"/>
                    <a:pt x="202" y="75"/>
                    <a:pt x="202" y="5136"/>
                  </a:cubicBezTo>
                  <a:cubicBezTo>
                    <a:pt x="202" y="10197"/>
                    <a:pt x="4953" y="10197"/>
                    <a:pt x="8705" y="10197"/>
                  </a:cubicBezTo>
                  <a:lnTo>
                    <a:pt x="157999" y="10197"/>
                  </a:lnTo>
                  <a:close/>
                  <a:moveTo>
                    <a:pt x="158249" y="59289"/>
                  </a:moveTo>
                  <a:cubicBezTo>
                    <a:pt x="161750" y="59289"/>
                    <a:pt x="166501" y="59289"/>
                    <a:pt x="166501" y="54228"/>
                  </a:cubicBezTo>
                  <a:cubicBezTo>
                    <a:pt x="166501" y="49167"/>
                    <a:pt x="161750" y="49167"/>
                    <a:pt x="157999" y="49167"/>
                  </a:cubicBezTo>
                  <a:lnTo>
                    <a:pt x="8705" y="49167"/>
                  </a:lnTo>
                  <a:cubicBezTo>
                    <a:pt x="4953" y="49167"/>
                    <a:pt x="202" y="49167"/>
                    <a:pt x="202" y="54228"/>
                  </a:cubicBezTo>
                  <a:cubicBezTo>
                    <a:pt x="202" y="59289"/>
                    <a:pt x="4953" y="59289"/>
                    <a:pt x="8455" y="59289"/>
                  </a:cubicBezTo>
                  <a:lnTo>
                    <a:pt x="158249" y="59289"/>
                  </a:lnTo>
                  <a:close/>
                </a:path>
              </a:pathLst>
            </a:custGeom>
            <a:solidFill>
              <a:srgbClr val="000000"/>
            </a:solidFill>
            <a:ln w="25101"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2955EC6D-B080-FB85-8899-FC9591298765}"/>
                </a:ext>
              </a:extLst>
            </p:cNvPr>
            <p:cNvSpPr/>
            <p:nvPr>
              <p:custDataLst>
                <p:tags r:id="rId9"/>
              </p:custDataLst>
            </p:nvPr>
          </p:nvSpPr>
          <p:spPr>
            <a:xfrm>
              <a:off x="7886046" y="4328817"/>
              <a:ext cx="132289" cy="111848"/>
            </a:xfrm>
            <a:custGeom>
              <a:avLst/>
              <a:gdLst>
                <a:gd name="connsiteX0" fmla="*/ 120248 w 132289"/>
                <a:gd name="connsiteY0" fmla="*/ 14752 h 111848"/>
                <a:gd name="connsiteX1" fmla="*/ 132502 w 132289"/>
                <a:gd name="connsiteY1" fmla="*/ 6148 h 111848"/>
                <a:gd name="connsiteX2" fmla="*/ 122749 w 132289"/>
                <a:gd name="connsiteY2" fmla="*/ 75 h 111848"/>
                <a:gd name="connsiteX3" fmla="*/ 65732 w 132289"/>
                <a:gd name="connsiteY3" fmla="*/ 75 h 111848"/>
                <a:gd name="connsiteX4" fmla="*/ 213 w 132289"/>
                <a:gd name="connsiteY4" fmla="*/ 71941 h 111848"/>
                <a:gd name="connsiteX5" fmla="*/ 37724 w 132289"/>
                <a:gd name="connsiteY5" fmla="*/ 111923 h 111848"/>
                <a:gd name="connsiteX6" fmla="*/ 100492 w 132289"/>
                <a:gd name="connsiteY6" fmla="*/ 42334 h 111848"/>
                <a:gd name="connsiteX7" fmla="*/ 92740 w 132289"/>
                <a:gd name="connsiteY7" fmla="*/ 14752 h 111848"/>
                <a:gd name="connsiteX8" fmla="*/ 120248 w 132289"/>
                <a:gd name="connsiteY8" fmla="*/ 14752 h 111848"/>
                <a:gd name="connsiteX9" fmla="*/ 37974 w 132289"/>
                <a:gd name="connsiteY9" fmla="*/ 106356 h 111848"/>
                <a:gd name="connsiteX10" fmla="*/ 15717 w 132289"/>
                <a:gd name="connsiteY10" fmla="*/ 79027 h 111848"/>
                <a:gd name="connsiteX11" fmla="*/ 27471 w 132289"/>
                <a:gd name="connsiteY11" fmla="*/ 35755 h 111848"/>
                <a:gd name="connsiteX12" fmla="*/ 61481 w 132289"/>
                <a:gd name="connsiteY12" fmla="*/ 14752 h 111848"/>
                <a:gd name="connsiteX13" fmla="*/ 84488 w 132289"/>
                <a:gd name="connsiteY13" fmla="*/ 39298 h 111848"/>
                <a:gd name="connsiteX14" fmla="*/ 70984 w 132289"/>
                <a:gd name="connsiteY14" fmla="*/ 84847 h 111848"/>
                <a:gd name="connsiteX15" fmla="*/ 37974 w 132289"/>
                <a:gd name="connsiteY15" fmla="*/ 10635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289" h="111848">
                  <a:moveTo>
                    <a:pt x="120248" y="14752"/>
                  </a:moveTo>
                  <a:cubicBezTo>
                    <a:pt x="123499" y="14752"/>
                    <a:pt x="132502" y="14752"/>
                    <a:pt x="132502" y="6148"/>
                  </a:cubicBezTo>
                  <a:cubicBezTo>
                    <a:pt x="132502" y="75"/>
                    <a:pt x="127250" y="75"/>
                    <a:pt x="122749" y="75"/>
                  </a:cubicBezTo>
                  <a:lnTo>
                    <a:pt x="65732" y="75"/>
                  </a:lnTo>
                  <a:cubicBezTo>
                    <a:pt x="27971" y="75"/>
                    <a:pt x="213" y="41828"/>
                    <a:pt x="213" y="71941"/>
                  </a:cubicBezTo>
                  <a:cubicBezTo>
                    <a:pt x="213" y="94210"/>
                    <a:pt x="14967" y="111923"/>
                    <a:pt x="37724" y="111923"/>
                  </a:cubicBezTo>
                  <a:cubicBezTo>
                    <a:pt x="67232" y="111923"/>
                    <a:pt x="100492" y="81304"/>
                    <a:pt x="100492" y="42334"/>
                  </a:cubicBezTo>
                  <a:cubicBezTo>
                    <a:pt x="100492" y="38032"/>
                    <a:pt x="100492" y="25886"/>
                    <a:pt x="92740" y="14752"/>
                  </a:cubicBezTo>
                  <a:lnTo>
                    <a:pt x="120248" y="14752"/>
                  </a:lnTo>
                  <a:close/>
                  <a:moveTo>
                    <a:pt x="37974" y="106356"/>
                  </a:moveTo>
                  <a:cubicBezTo>
                    <a:pt x="25720" y="106356"/>
                    <a:pt x="15717" y="97246"/>
                    <a:pt x="15717" y="79027"/>
                  </a:cubicBezTo>
                  <a:cubicBezTo>
                    <a:pt x="15717" y="71435"/>
                    <a:pt x="18718" y="50685"/>
                    <a:pt x="27471" y="35755"/>
                  </a:cubicBezTo>
                  <a:cubicBezTo>
                    <a:pt x="37974" y="18294"/>
                    <a:pt x="52978" y="14752"/>
                    <a:pt x="61481" y="14752"/>
                  </a:cubicBezTo>
                  <a:cubicBezTo>
                    <a:pt x="82487" y="14752"/>
                    <a:pt x="84488" y="31453"/>
                    <a:pt x="84488" y="39298"/>
                  </a:cubicBezTo>
                  <a:cubicBezTo>
                    <a:pt x="84488" y="51191"/>
                    <a:pt x="79486" y="71941"/>
                    <a:pt x="70984" y="84847"/>
                  </a:cubicBezTo>
                  <a:cubicBezTo>
                    <a:pt x="61231" y="99777"/>
                    <a:pt x="47727" y="106356"/>
                    <a:pt x="37974" y="106356"/>
                  </a:cubicBezTo>
                  <a:close/>
                </a:path>
              </a:pathLst>
            </a:custGeom>
            <a:solidFill>
              <a:srgbClr val="000000"/>
            </a:solidFill>
            <a:ln w="25101"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913AB17B-6988-AA6A-37E0-F8BAC3BAFC38}"/>
                </a:ext>
              </a:extLst>
            </p:cNvPr>
            <p:cNvSpPr/>
            <p:nvPr>
              <p:custDataLst>
                <p:tags r:id="rId10"/>
              </p:custDataLst>
            </p:nvPr>
          </p:nvSpPr>
          <p:spPr>
            <a:xfrm>
              <a:off x="8053169" y="4248094"/>
              <a:ext cx="58017" cy="253051"/>
            </a:xfrm>
            <a:custGeom>
              <a:avLst/>
              <a:gdLst>
                <a:gd name="connsiteX0" fmla="*/ 58236 w 58017"/>
                <a:gd name="connsiteY0" fmla="*/ 250595 h 253051"/>
                <a:gd name="connsiteX1" fmla="*/ 53985 w 58017"/>
                <a:gd name="connsiteY1" fmla="*/ 245028 h 253051"/>
                <a:gd name="connsiteX2" fmla="*/ 14723 w 58017"/>
                <a:gd name="connsiteY2" fmla="*/ 126600 h 253051"/>
                <a:gd name="connsiteX3" fmla="*/ 54985 w 58017"/>
                <a:gd name="connsiteY3" fmla="*/ 6907 h 253051"/>
                <a:gd name="connsiteX4" fmla="*/ 58236 w 58017"/>
                <a:gd name="connsiteY4" fmla="*/ 2605 h 253051"/>
                <a:gd name="connsiteX5" fmla="*/ 55735 w 58017"/>
                <a:gd name="connsiteY5" fmla="*/ 75 h 253051"/>
                <a:gd name="connsiteX6" fmla="*/ 15973 w 58017"/>
                <a:gd name="connsiteY6" fmla="*/ 49420 h 253051"/>
                <a:gd name="connsiteX7" fmla="*/ 219 w 58017"/>
                <a:gd name="connsiteY7" fmla="*/ 126600 h 253051"/>
                <a:gd name="connsiteX8" fmla="*/ 16724 w 58017"/>
                <a:gd name="connsiteY8" fmla="*/ 205552 h 253051"/>
                <a:gd name="connsiteX9" fmla="*/ 55735 w 58017"/>
                <a:gd name="connsiteY9" fmla="*/ 253126 h 253051"/>
                <a:gd name="connsiteX10" fmla="*/ 58236 w 58017"/>
                <a:gd name="connsiteY10" fmla="*/ 2505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17" h="253051">
                  <a:moveTo>
                    <a:pt x="58236" y="250595"/>
                  </a:moveTo>
                  <a:cubicBezTo>
                    <a:pt x="58236" y="249836"/>
                    <a:pt x="58236" y="249330"/>
                    <a:pt x="53985" y="245028"/>
                  </a:cubicBezTo>
                  <a:cubicBezTo>
                    <a:pt x="22725" y="213144"/>
                    <a:pt x="14723" y="165317"/>
                    <a:pt x="14723" y="126600"/>
                  </a:cubicBezTo>
                  <a:cubicBezTo>
                    <a:pt x="14723" y="82569"/>
                    <a:pt x="24226" y="38538"/>
                    <a:pt x="54985" y="6907"/>
                  </a:cubicBezTo>
                  <a:cubicBezTo>
                    <a:pt x="58236" y="3871"/>
                    <a:pt x="58236" y="3364"/>
                    <a:pt x="58236" y="2605"/>
                  </a:cubicBezTo>
                  <a:cubicBezTo>
                    <a:pt x="58236" y="834"/>
                    <a:pt x="57236" y="75"/>
                    <a:pt x="55735" y="75"/>
                  </a:cubicBezTo>
                  <a:cubicBezTo>
                    <a:pt x="53234" y="75"/>
                    <a:pt x="30728" y="17282"/>
                    <a:pt x="15973" y="49420"/>
                  </a:cubicBezTo>
                  <a:cubicBezTo>
                    <a:pt x="3220" y="77255"/>
                    <a:pt x="219" y="105344"/>
                    <a:pt x="219" y="126600"/>
                  </a:cubicBezTo>
                  <a:cubicBezTo>
                    <a:pt x="219" y="146338"/>
                    <a:pt x="2969" y="176957"/>
                    <a:pt x="16724" y="205552"/>
                  </a:cubicBezTo>
                  <a:cubicBezTo>
                    <a:pt x="31728" y="236677"/>
                    <a:pt x="53234" y="253126"/>
                    <a:pt x="55735" y="253126"/>
                  </a:cubicBezTo>
                  <a:cubicBezTo>
                    <a:pt x="57236" y="253126"/>
                    <a:pt x="58236" y="252367"/>
                    <a:pt x="58236" y="250595"/>
                  </a:cubicBezTo>
                  <a:close/>
                </a:path>
              </a:pathLst>
            </a:custGeom>
            <a:solidFill>
              <a:srgbClr val="000000"/>
            </a:solidFill>
            <a:ln w="25101"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7C59BB20-7399-58C0-A247-160EB2E3356F}"/>
                </a:ext>
              </a:extLst>
            </p:cNvPr>
            <p:cNvSpPr/>
            <p:nvPr>
              <p:custDataLst>
                <p:tags r:id="rId11"/>
              </p:custDataLst>
            </p:nvPr>
          </p:nvSpPr>
          <p:spPr>
            <a:xfrm>
              <a:off x="8141918" y="4264289"/>
              <a:ext cx="285584" cy="177894"/>
            </a:xfrm>
            <a:custGeom>
              <a:avLst/>
              <a:gdLst>
                <a:gd name="connsiteX0" fmla="*/ 256548 w 285584"/>
                <a:gd name="connsiteY0" fmla="*/ 21584 h 177894"/>
                <a:gd name="connsiteX1" fmla="*/ 278305 w 285584"/>
                <a:gd name="connsiteY1" fmla="*/ 11968 h 177894"/>
                <a:gd name="connsiteX2" fmla="*/ 285807 w 285584"/>
                <a:gd name="connsiteY2" fmla="*/ 4630 h 177894"/>
                <a:gd name="connsiteX3" fmla="*/ 281306 w 285584"/>
                <a:gd name="connsiteY3" fmla="*/ 75 h 177894"/>
                <a:gd name="connsiteX4" fmla="*/ 260049 w 285584"/>
                <a:gd name="connsiteY4" fmla="*/ 834 h 177894"/>
                <a:gd name="connsiteX5" fmla="*/ 231291 w 285584"/>
                <a:gd name="connsiteY5" fmla="*/ 75 h 177894"/>
                <a:gd name="connsiteX6" fmla="*/ 224539 w 285584"/>
                <a:gd name="connsiteY6" fmla="*/ 7413 h 177894"/>
                <a:gd name="connsiteX7" fmla="*/ 230791 w 285584"/>
                <a:gd name="connsiteY7" fmla="*/ 11968 h 177894"/>
                <a:gd name="connsiteX8" fmla="*/ 248296 w 285584"/>
                <a:gd name="connsiteY8" fmla="*/ 14752 h 177894"/>
                <a:gd name="connsiteX9" fmla="*/ 176025 w 285584"/>
                <a:gd name="connsiteY9" fmla="*/ 130396 h 177894"/>
                <a:gd name="connsiteX10" fmla="*/ 161020 w 285584"/>
                <a:gd name="connsiteY10" fmla="*/ 13233 h 177894"/>
                <a:gd name="connsiteX11" fmla="*/ 177275 w 285584"/>
                <a:gd name="connsiteY11" fmla="*/ 11968 h 177894"/>
                <a:gd name="connsiteX12" fmla="*/ 186528 w 285584"/>
                <a:gd name="connsiteY12" fmla="*/ 4630 h 177894"/>
                <a:gd name="connsiteX13" fmla="*/ 181276 w 285584"/>
                <a:gd name="connsiteY13" fmla="*/ 75 h 177894"/>
                <a:gd name="connsiteX14" fmla="*/ 144515 w 285584"/>
                <a:gd name="connsiteY14" fmla="*/ 834 h 177894"/>
                <a:gd name="connsiteX15" fmla="*/ 128510 w 285584"/>
                <a:gd name="connsiteY15" fmla="*/ 581 h 177894"/>
                <a:gd name="connsiteX16" fmla="*/ 111756 w 285584"/>
                <a:gd name="connsiteY16" fmla="*/ 75 h 177894"/>
                <a:gd name="connsiteX17" fmla="*/ 105004 w 285584"/>
                <a:gd name="connsiteY17" fmla="*/ 7413 h 177894"/>
                <a:gd name="connsiteX18" fmla="*/ 113256 w 285584"/>
                <a:gd name="connsiteY18" fmla="*/ 11968 h 177894"/>
                <a:gd name="connsiteX19" fmla="*/ 125260 w 285584"/>
                <a:gd name="connsiteY19" fmla="*/ 12474 h 177894"/>
                <a:gd name="connsiteX20" fmla="*/ 128510 w 285584"/>
                <a:gd name="connsiteY20" fmla="*/ 37779 h 177894"/>
                <a:gd name="connsiteX21" fmla="*/ 126510 w 285584"/>
                <a:gd name="connsiteY21" fmla="*/ 41828 h 177894"/>
                <a:gd name="connsiteX22" fmla="*/ 71244 w 285584"/>
                <a:gd name="connsiteY22" fmla="*/ 130396 h 177894"/>
                <a:gd name="connsiteX23" fmla="*/ 56239 w 285584"/>
                <a:gd name="connsiteY23" fmla="*/ 13233 h 177894"/>
                <a:gd name="connsiteX24" fmla="*/ 72494 w 285584"/>
                <a:gd name="connsiteY24" fmla="*/ 11968 h 177894"/>
                <a:gd name="connsiteX25" fmla="*/ 79746 w 285584"/>
                <a:gd name="connsiteY25" fmla="*/ 10450 h 177894"/>
                <a:gd name="connsiteX26" fmla="*/ 81747 w 285584"/>
                <a:gd name="connsiteY26" fmla="*/ 4630 h 177894"/>
                <a:gd name="connsiteX27" fmla="*/ 76495 w 285584"/>
                <a:gd name="connsiteY27" fmla="*/ 75 h 177894"/>
                <a:gd name="connsiteX28" fmla="*/ 39484 w 285584"/>
                <a:gd name="connsiteY28" fmla="*/ 834 h 177894"/>
                <a:gd name="connsiteX29" fmla="*/ 23479 w 285584"/>
                <a:gd name="connsiteY29" fmla="*/ 581 h 177894"/>
                <a:gd name="connsiteX30" fmla="*/ 6975 w 285584"/>
                <a:gd name="connsiteY30" fmla="*/ 75 h 177894"/>
                <a:gd name="connsiteX31" fmla="*/ 223 w 285584"/>
                <a:gd name="connsiteY31" fmla="*/ 7413 h 177894"/>
                <a:gd name="connsiteX32" fmla="*/ 8475 w 285584"/>
                <a:gd name="connsiteY32" fmla="*/ 11968 h 177894"/>
                <a:gd name="connsiteX33" fmla="*/ 20478 w 285584"/>
                <a:gd name="connsiteY33" fmla="*/ 12474 h 177894"/>
                <a:gd name="connsiteX34" fmla="*/ 40734 w 285584"/>
                <a:gd name="connsiteY34" fmla="*/ 170378 h 177894"/>
                <a:gd name="connsiteX35" fmla="*/ 47987 w 285584"/>
                <a:gd name="connsiteY35" fmla="*/ 177970 h 177894"/>
                <a:gd name="connsiteX36" fmla="*/ 58490 w 285584"/>
                <a:gd name="connsiteY36" fmla="*/ 171390 h 177894"/>
                <a:gd name="connsiteX37" fmla="*/ 130761 w 285584"/>
                <a:gd name="connsiteY37" fmla="*/ 55240 h 177894"/>
                <a:gd name="connsiteX38" fmla="*/ 145516 w 285584"/>
                <a:gd name="connsiteY38" fmla="*/ 170378 h 177894"/>
                <a:gd name="connsiteX39" fmla="*/ 153018 w 285584"/>
                <a:gd name="connsiteY39" fmla="*/ 177970 h 177894"/>
                <a:gd name="connsiteX40" fmla="*/ 163271 w 285584"/>
                <a:gd name="connsiteY40" fmla="*/ 171390 h 177894"/>
                <a:gd name="connsiteX41" fmla="*/ 256548 w 285584"/>
                <a:gd name="connsiteY41" fmla="*/ 2158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5584" h="177894">
                  <a:moveTo>
                    <a:pt x="256548" y="21584"/>
                  </a:moveTo>
                  <a:cubicBezTo>
                    <a:pt x="259549" y="16776"/>
                    <a:pt x="262550" y="12221"/>
                    <a:pt x="278305" y="11968"/>
                  </a:cubicBezTo>
                  <a:cubicBezTo>
                    <a:pt x="281306" y="11968"/>
                    <a:pt x="285807" y="11968"/>
                    <a:pt x="285807" y="4630"/>
                  </a:cubicBezTo>
                  <a:cubicBezTo>
                    <a:pt x="285807" y="2352"/>
                    <a:pt x="283806" y="75"/>
                    <a:pt x="281306" y="75"/>
                  </a:cubicBezTo>
                  <a:cubicBezTo>
                    <a:pt x="274554" y="75"/>
                    <a:pt x="267051" y="834"/>
                    <a:pt x="260049" y="834"/>
                  </a:cubicBezTo>
                  <a:cubicBezTo>
                    <a:pt x="250547" y="834"/>
                    <a:pt x="240544" y="75"/>
                    <a:pt x="231291" y="75"/>
                  </a:cubicBezTo>
                  <a:cubicBezTo>
                    <a:pt x="229290" y="75"/>
                    <a:pt x="224539" y="75"/>
                    <a:pt x="224539" y="7413"/>
                  </a:cubicBezTo>
                  <a:cubicBezTo>
                    <a:pt x="224539" y="11968"/>
                    <a:pt x="229040" y="11968"/>
                    <a:pt x="230791" y="11968"/>
                  </a:cubicBezTo>
                  <a:cubicBezTo>
                    <a:pt x="231791" y="11968"/>
                    <a:pt x="241794" y="11968"/>
                    <a:pt x="248296" y="14752"/>
                  </a:cubicBezTo>
                  <a:lnTo>
                    <a:pt x="176025" y="130396"/>
                  </a:lnTo>
                  <a:lnTo>
                    <a:pt x="161020" y="13233"/>
                  </a:lnTo>
                  <a:cubicBezTo>
                    <a:pt x="165771" y="12221"/>
                    <a:pt x="173524" y="11968"/>
                    <a:pt x="177275" y="11968"/>
                  </a:cubicBezTo>
                  <a:cubicBezTo>
                    <a:pt x="182526" y="11968"/>
                    <a:pt x="186528" y="11968"/>
                    <a:pt x="186528" y="4630"/>
                  </a:cubicBezTo>
                  <a:cubicBezTo>
                    <a:pt x="186528" y="4377"/>
                    <a:pt x="186528" y="75"/>
                    <a:pt x="181276" y="75"/>
                  </a:cubicBezTo>
                  <a:cubicBezTo>
                    <a:pt x="173024" y="75"/>
                    <a:pt x="152768" y="834"/>
                    <a:pt x="144515" y="834"/>
                  </a:cubicBezTo>
                  <a:cubicBezTo>
                    <a:pt x="139264" y="834"/>
                    <a:pt x="133762" y="581"/>
                    <a:pt x="128510" y="581"/>
                  </a:cubicBezTo>
                  <a:cubicBezTo>
                    <a:pt x="121258" y="581"/>
                    <a:pt x="112256" y="75"/>
                    <a:pt x="111756" y="75"/>
                  </a:cubicBezTo>
                  <a:cubicBezTo>
                    <a:pt x="110005" y="75"/>
                    <a:pt x="105004" y="75"/>
                    <a:pt x="105004" y="7413"/>
                  </a:cubicBezTo>
                  <a:cubicBezTo>
                    <a:pt x="105004" y="11968"/>
                    <a:pt x="109255" y="11968"/>
                    <a:pt x="113256" y="11968"/>
                  </a:cubicBezTo>
                  <a:cubicBezTo>
                    <a:pt x="117007" y="11968"/>
                    <a:pt x="122009" y="12221"/>
                    <a:pt x="125260" y="12474"/>
                  </a:cubicBezTo>
                  <a:lnTo>
                    <a:pt x="128510" y="37779"/>
                  </a:lnTo>
                  <a:cubicBezTo>
                    <a:pt x="128510" y="38538"/>
                    <a:pt x="128510" y="39045"/>
                    <a:pt x="126510" y="41828"/>
                  </a:cubicBezTo>
                  <a:lnTo>
                    <a:pt x="71244" y="130396"/>
                  </a:lnTo>
                  <a:lnTo>
                    <a:pt x="56239" y="13233"/>
                  </a:lnTo>
                  <a:cubicBezTo>
                    <a:pt x="60990" y="12221"/>
                    <a:pt x="68743" y="11968"/>
                    <a:pt x="72494" y="11968"/>
                  </a:cubicBezTo>
                  <a:cubicBezTo>
                    <a:pt x="78246" y="11968"/>
                    <a:pt x="78496" y="11715"/>
                    <a:pt x="79746" y="10450"/>
                  </a:cubicBezTo>
                  <a:cubicBezTo>
                    <a:pt x="81246" y="9185"/>
                    <a:pt x="81747" y="4883"/>
                    <a:pt x="81747" y="4630"/>
                  </a:cubicBezTo>
                  <a:cubicBezTo>
                    <a:pt x="81747" y="4377"/>
                    <a:pt x="81747" y="75"/>
                    <a:pt x="76495" y="75"/>
                  </a:cubicBezTo>
                  <a:cubicBezTo>
                    <a:pt x="68243" y="75"/>
                    <a:pt x="47737" y="834"/>
                    <a:pt x="39484" y="834"/>
                  </a:cubicBezTo>
                  <a:cubicBezTo>
                    <a:pt x="34233" y="834"/>
                    <a:pt x="28731" y="581"/>
                    <a:pt x="23479" y="581"/>
                  </a:cubicBezTo>
                  <a:cubicBezTo>
                    <a:pt x="16727" y="581"/>
                    <a:pt x="7225" y="75"/>
                    <a:pt x="6975" y="75"/>
                  </a:cubicBezTo>
                  <a:cubicBezTo>
                    <a:pt x="4974" y="75"/>
                    <a:pt x="223" y="75"/>
                    <a:pt x="223" y="7413"/>
                  </a:cubicBezTo>
                  <a:cubicBezTo>
                    <a:pt x="223" y="11968"/>
                    <a:pt x="4224" y="11968"/>
                    <a:pt x="8475" y="11968"/>
                  </a:cubicBezTo>
                  <a:cubicBezTo>
                    <a:pt x="12226" y="11968"/>
                    <a:pt x="17228" y="12221"/>
                    <a:pt x="20478" y="12474"/>
                  </a:cubicBezTo>
                  <a:lnTo>
                    <a:pt x="40734" y="170378"/>
                  </a:lnTo>
                  <a:cubicBezTo>
                    <a:pt x="41485" y="175439"/>
                    <a:pt x="41985" y="177970"/>
                    <a:pt x="47987" y="177970"/>
                  </a:cubicBezTo>
                  <a:cubicBezTo>
                    <a:pt x="53238" y="177970"/>
                    <a:pt x="55489" y="176198"/>
                    <a:pt x="58490" y="171390"/>
                  </a:cubicBezTo>
                  <a:lnTo>
                    <a:pt x="130761" y="55240"/>
                  </a:lnTo>
                  <a:lnTo>
                    <a:pt x="145516" y="170378"/>
                  </a:lnTo>
                  <a:cubicBezTo>
                    <a:pt x="146266" y="176198"/>
                    <a:pt x="147016" y="177970"/>
                    <a:pt x="153018" y="177970"/>
                  </a:cubicBezTo>
                  <a:cubicBezTo>
                    <a:pt x="158519" y="177970"/>
                    <a:pt x="160520" y="175945"/>
                    <a:pt x="163271" y="171390"/>
                  </a:cubicBezTo>
                  <a:lnTo>
                    <a:pt x="256548" y="21584"/>
                  </a:lnTo>
                  <a:close/>
                </a:path>
              </a:pathLst>
            </a:custGeom>
            <a:solidFill>
              <a:srgbClr val="000000"/>
            </a:solidFill>
            <a:ln w="25101"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7856BA2F-D442-D397-A835-ACDCAF0D294E}"/>
                </a:ext>
              </a:extLst>
            </p:cNvPr>
            <p:cNvSpPr/>
            <p:nvPr>
              <p:custDataLst>
                <p:tags r:id="rId12"/>
              </p:custDataLst>
            </p:nvPr>
          </p:nvSpPr>
          <p:spPr>
            <a:xfrm>
              <a:off x="8409860" y="4397723"/>
              <a:ext cx="82099" cy="79888"/>
            </a:xfrm>
            <a:custGeom>
              <a:avLst/>
              <a:gdLst>
                <a:gd name="connsiteX0" fmla="*/ 82333 w 82099"/>
                <a:gd name="connsiteY0" fmla="*/ 31075 h 79888"/>
                <a:gd name="connsiteX1" fmla="*/ 50648 w 82099"/>
                <a:gd name="connsiteY1" fmla="*/ 76 h 79888"/>
                <a:gd name="connsiteX2" fmla="*/ 233 w 82099"/>
                <a:gd name="connsiteY2" fmla="*/ 48966 h 79888"/>
                <a:gd name="connsiteX3" fmla="*/ 32093 w 82099"/>
                <a:gd name="connsiteY3" fmla="*/ 79964 h 79888"/>
                <a:gd name="connsiteX4" fmla="*/ 82333 w 82099"/>
                <a:gd name="connsiteY4" fmla="*/ 31075 h 79888"/>
                <a:gd name="connsiteX5" fmla="*/ 32268 w 82099"/>
                <a:gd name="connsiteY5" fmla="*/ 75005 h 79888"/>
                <a:gd name="connsiteX6" fmla="*/ 14763 w 82099"/>
                <a:gd name="connsiteY6" fmla="*/ 55343 h 79888"/>
                <a:gd name="connsiteX7" fmla="*/ 24916 w 82099"/>
                <a:gd name="connsiteY7" fmla="*/ 20624 h 79888"/>
                <a:gd name="connsiteX8" fmla="*/ 50473 w 82099"/>
                <a:gd name="connsiteY8" fmla="*/ 5036 h 79888"/>
                <a:gd name="connsiteX9" fmla="*/ 67978 w 82099"/>
                <a:gd name="connsiteY9" fmla="*/ 24698 h 79888"/>
                <a:gd name="connsiteX10" fmla="*/ 58176 w 82099"/>
                <a:gd name="connsiteY10" fmla="*/ 58885 h 79888"/>
                <a:gd name="connsiteX11" fmla="*/ 32268 w 82099"/>
                <a:gd name="connsiteY11" fmla="*/ 75005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99" h="79888">
                  <a:moveTo>
                    <a:pt x="82333" y="31075"/>
                  </a:moveTo>
                  <a:cubicBezTo>
                    <a:pt x="82333" y="11413"/>
                    <a:pt x="67803" y="76"/>
                    <a:pt x="50648" y="76"/>
                  </a:cubicBezTo>
                  <a:cubicBezTo>
                    <a:pt x="24741" y="76"/>
                    <a:pt x="233" y="24698"/>
                    <a:pt x="233" y="48966"/>
                  </a:cubicBezTo>
                  <a:cubicBezTo>
                    <a:pt x="233" y="66679"/>
                    <a:pt x="13012" y="79964"/>
                    <a:pt x="32093" y="79964"/>
                  </a:cubicBezTo>
                  <a:cubicBezTo>
                    <a:pt x="57125" y="79964"/>
                    <a:pt x="82333" y="56583"/>
                    <a:pt x="82333" y="31075"/>
                  </a:cubicBezTo>
                  <a:close/>
                  <a:moveTo>
                    <a:pt x="32268" y="75005"/>
                  </a:moveTo>
                  <a:cubicBezTo>
                    <a:pt x="23515" y="75005"/>
                    <a:pt x="14763" y="69336"/>
                    <a:pt x="14763" y="55343"/>
                  </a:cubicBezTo>
                  <a:cubicBezTo>
                    <a:pt x="14763" y="48080"/>
                    <a:pt x="18089" y="30721"/>
                    <a:pt x="24916" y="20624"/>
                  </a:cubicBezTo>
                  <a:cubicBezTo>
                    <a:pt x="32443" y="9642"/>
                    <a:pt x="42596" y="5036"/>
                    <a:pt x="50473" y="5036"/>
                  </a:cubicBezTo>
                  <a:cubicBezTo>
                    <a:pt x="59926" y="5036"/>
                    <a:pt x="67978" y="11590"/>
                    <a:pt x="67978" y="24698"/>
                  </a:cubicBezTo>
                  <a:cubicBezTo>
                    <a:pt x="67978" y="28949"/>
                    <a:pt x="65878" y="46486"/>
                    <a:pt x="58176" y="58885"/>
                  </a:cubicBezTo>
                  <a:cubicBezTo>
                    <a:pt x="51524" y="69336"/>
                    <a:pt x="41020" y="75005"/>
                    <a:pt x="32268" y="75005"/>
                  </a:cubicBezTo>
                  <a:close/>
                </a:path>
              </a:pathLst>
            </a:custGeom>
            <a:solidFill>
              <a:srgbClr val="000000"/>
            </a:solidFill>
            <a:ln w="25101"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DF42CC42-9A27-B2FD-0CB4-5921D863C8AF}"/>
                </a:ext>
              </a:extLst>
            </p:cNvPr>
            <p:cNvSpPr/>
            <p:nvPr>
              <p:custDataLst>
                <p:tags r:id="rId13"/>
              </p:custDataLst>
            </p:nvPr>
          </p:nvSpPr>
          <p:spPr>
            <a:xfrm>
              <a:off x="8522724" y="4262265"/>
              <a:ext cx="146043" cy="177641"/>
            </a:xfrm>
            <a:custGeom>
              <a:avLst/>
              <a:gdLst>
                <a:gd name="connsiteX0" fmla="*/ 66758 w 146043"/>
                <a:gd name="connsiteY0" fmla="*/ 8931 h 177641"/>
                <a:gd name="connsiteX1" fmla="*/ 67758 w 146043"/>
                <a:gd name="connsiteY1" fmla="*/ 4630 h 177641"/>
                <a:gd name="connsiteX2" fmla="*/ 62256 w 146043"/>
                <a:gd name="connsiteY2" fmla="*/ 75 h 177641"/>
                <a:gd name="connsiteX3" fmla="*/ 60506 w 146043"/>
                <a:gd name="connsiteY3" fmla="*/ 328 h 177641"/>
                <a:gd name="connsiteX4" fmla="*/ 28246 w 146043"/>
                <a:gd name="connsiteY4" fmla="*/ 1846 h 177641"/>
                <a:gd name="connsiteX5" fmla="*/ 20244 w 146043"/>
                <a:gd name="connsiteY5" fmla="*/ 9438 h 177641"/>
                <a:gd name="connsiteX6" fmla="*/ 26746 w 146043"/>
                <a:gd name="connsiteY6" fmla="*/ 13993 h 177641"/>
                <a:gd name="connsiteX7" fmla="*/ 37249 w 146043"/>
                <a:gd name="connsiteY7" fmla="*/ 14499 h 177641"/>
                <a:gd name="connsiteX8" fmla="*/ 1238 w 146043"/>
                <a:gd name="connsiteY8" fmla="*/ 160509 h 177641"/>
                <a:gd name="connsiteX9" fmla="*/ 238 w 146043"/>
                <a:gd name="connsiteY9" fmla="*/ 166329 h 177641"/>
                <a:gd name="connsiteX10" fmla="*/ 12241 w 146043"/>
                <a:gd name="connsiteY10" fmla="*/ 177717 h 177641"/>
                <a:gd name="connsiteX11" fmla="*/ 28496 w 146043"/>
                <a:gd name="connsiteY11" fmla="*/ 163546 h 177641"/>
                <a:gd name="connsiteX12" fmla="*/ 43501 w 146043"/>
                <a:gd name="connsiteY12" fmla="*/ 103573 h 177641"/>
                <a:gd name="connsiteX13" fmla="*/ 48502 w 146043"/>
                <a:gd name="connsiteY13" fmla="*/ 93197 h 177641"/>
                <a:gd name="connsiteX14" fmla="*/ 85763 w 146043"/>
                <a:gd name="connsiteY14" fmla="*/ 70423 h 177641"/>
                <a:gd name="connsiteX15" fmla="*/ 98267 w 146043"/>
                <a:gd name="connsiteY15" fmla="*/ 85353 h 177641"/>
                <a:gd name="connsiteX16" fmla="*/ 82512 w 146043"/>
                <a:gd name="connsiteY16" fmla="*/ 142036 h 177641"/>
                <a:gd name="connsiteX17" fmla="*/ 79011 w 146043"/>
                <a:gd name="connsiteY17" fmla="*/ 154942 h 177641"/>
                <a:gd name="connsiteX18" fmla="*/ 107270 w 146043"/>
                <a:gd name="connsiteY18" fmla="*/ 177717 h 177641"/>
                <a:gd name="connsiteX19" fmla="*/ 146281 w 146043"/>
                <a:gd name="connsiteY19" fmla="*/ 138241 h 177641"/>
                <a:gd name="connsiteX20" fmla="*/ 140279 w 146043"/>
                <a:gd name="connsiteY20" fmla="*/ 134698 h 177641"/>
                <a:gd name="connsiteX21" fmla="*/ 134528 w 146043"/>
                <a:gd name="connsiteY21" fmla="*/ 137988 h 177641"/>
                <a:gd name="connsiteX22" fmla="*/ 108770 w 146043"/>
                <a:gd name="connsiteY22" fmla="*/ 168607 h 177641"/>
                <a:gd name="connsiteX23" fmla="*/ 104519 w 146043"/>
                <a:gd name="connsiteY23" fmla="*/ 163293 h 177641"/>
                <a:gd name="connsiteX24" fmla="*/ 108770 w 146043"/>
                <a:gd name="connsiteY24" fmla="*/ 146844 h 177641"/>
                <a:gd name="connsiteX25" fmla="*/ 125025 w 146043"/>
                <a:gd name="connsiteY25" fmla="*/ 90667 h 177641"/>
                <a:gd name="connsiteX26" fmla="*/ 87764 w 146043"/>
                <a:gd name="connsiteY26" fmla="*/ 61313 h 177641"/>
                <a:gd name="connsiteX27" fmla="*/ 50003 w 146043"/>
                <a:gd name="connsiteY27" fmla="*/ 77002 h 177641"/>
                <a:gd name="connsiteX28" fmla="*/ 66758 w 146043"/>
                <a:gd name="connsiteY28" fmla="*/ 893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043" h="177641">
                  <a:moveTo>
                    <a:pt x="66758" y="8931"/>
                  </a:moveTo>
                  <a:cubicBezTo>
                    <a:pt x="67758" y="5389"/>
                    <a:pt x="67758" y="4883"/>
                    <a:pt x="67758" y="4630"/>
                  </a:cubicBezTo>
                  <a:cubicBezTo>
                    <a:pt x="67758" y="1340"/>
                    <a:pt x="65007" y="75"/>
                    <a:pt x="62256" y="75"/>
                  </a:cubicBezTo>
                  <a:cubicBezTo>
                    <a:pt x="61256" y="75"/>
                    <a:pt x="61006" y="75"/>
                    <a:pt x="60506" y="328"/>
                  </a:cubicBezTo>
                  <a:lnTo>
                    <a:pt x="28246" y="1846"/>
                  </a:lnTo>
                  <a:cubicBezTo>
                    <a:pt x="24745" y="2099"/>
                    <a:pt x="20244" y="2352"/>
                    <a:pt x="20244" y="9438"/>
                  </a:cubicBezTo>
                  <a:cubicBezTo>
                    <a:pt x="20244" y="13993"/>
                    <a:pt x="24745" y="13993"/>
                    <a:pt x="26746" y="13993"/>
                  </a:cubicBezTo>
                  <a:cubicBezTo>
                    <a:pt x="29497" y="13993"/>
                    <a:pt x="33998" y="13993"/>
                    <a:pt x="37249" y="14499"/>
                  </a:cubicBezTo>
                  <a:lnTo>
                    <a:pt x="1238" y="160509"/>
                  </a:lnTo>
                  <a:cubicBezTo>
                    <a:pt x="988" y="161521"/>
                    <a:pt x="238" y="165317"/>
                    <a:pt x="238" y="166329"/>
                  </a:cubicBezTo>
                  <a:cubicBezTo>
                    <a:pt x="238" y="172403"/>
                    <a:pt x="4989" y="177717"/>
                    <a:pt x="12241" y="177717"/>
                  </a:cubicBezTo>
                  <a:cubicBezTo>
                    <a:pt x="13742" y="177717"/>
                    <a:pt x="24995" y="177717"/>
                    <a:pt x="28496" y="163546"/>
                  </a:cubicBezTo>
                  <a:lnTo>
                    <a:pt x="43501" y="103573"/>
                  </a:lnTo>
                  <a:cubicBezTo>
                    <a:pt x="44751" y="98765"/>
                    <a:pt x="44751" y="98259"/>
                    <a:pt x="48502" y="93197"/>
                  </a:cubicBezTo>
                  <a:cubicBezTo>
                    <a:pt x="52503" y="87630"/>
                    <a:pt x="65007" y="70423"/>
                    <a:pt x="85763" y="70423"/>
                  </a:cubicBezTo>
                  <a:cubicBezTo>
                    <a:pt x="92265" y="70423"/>
                    <a:pt x="98267" y="72953"/>
                    <a:pt x="98267" y="85353"/>
                  </a:cubicBezTo>
                  <a:cubicBezTo>
                    <a:pt x="98267" y="100030"/>
                    <a:pt x="87264" y="129637"/>
                    <a:pt x="82512" y="142036"/>
                  </a:cubicBezTo>
                  <a:cubicBezTo>
                    <a:pt x="79761" y="148869"/>
                    <a:pt x="79011" y="150640"/>
                    <a:pt x="79011" y="154942"/>
                  </a:cubicBezTo>
                  <a:cubicBezTo>
                    <a:pt x="79011" y="169619"/>
                    <a:pt x="93515" y="177717"/>
                    <a:pt x="107270" y="177717"/>
                  </a:cubicBezTo>
                  <a:cubicBezTo>
                    <a:pt x="133777" y="177717"/>
                    <a:pt x="146281" y="143302"/>
                    <a:pt x="146281" y="138241"/>
                  </a:cubicBezTo>
                  <a:cubicBezTo>
                    <a:pt x="146281" y="134698"/>
                    <a:pt x="142530" y="134698"/>
                    <a:pt x="140279" y="134698"/>
                  </a:cubicBezTo>
                  <a:cubicBezTo>
                    <a:pt x="137278" y="134698"/>
                    <a:pt x="135528" y="134698"/>
                    <a:pt x="134528" y="137988"/>
                  </a:cubicBezTo>
                  <a:cubicBezTo>
                    <a:pt x="126525" y="166076"/>
                    <a:pt x="112771" y="168607"/>
                    <a:pt x="108770" y="168607"/>
                  </a:cubicBezTo>
                  <a:cubicBezTo>
                    <a:pt x="107019" y="168607"/>
                    <a:pt x="104519" y="168607"/>
                    <a:pt x="104519" y="163293"/>
                  </a:cubicBezTo>
                  <a:cubicBezTo>
                    <a:pt x="104519" y="157726"/>
                    <a:pt x="107270" y="150893"/>
                    <a:pt x="108770" y="146844"/>
                  </a:cubicBezTo>
                  <a:cubicBezTo>
                    <a:pt x="113521" y="134445"/>
                    <a:pt x="125025" y="104838"/>
                    <a:pt x="125025" y="90667"/>
                  </a:cubicBezTo>
                  <a:cubicBezTo>
                    <a:pt x="125025" y="67386"/>
                    <a:pt x="105769" y="61313"/>
                    <a:pt x="87764" y="61313"/>
                  </a:cubicBezTo>
                  <a:cubicBezTo>
                    <a:pt x="82262" y="61313"/>
                    <a:pt x="67008" y="61313"/>
                    <a:pt x="50003" y="77002"/>
                  </a:cubicBezTo>
                  <a:lnTo>
                    <a:pt x="66758" y="8931"/>
                  </a:lnTo>
                  <a:close/>
                </a:path>
              </a:pathLst>
            </a:custGeom>
            <a:solidFill>
              <a:srgbClr val="000000"/>
            </a:solidFill>
            <a:ln w="25101"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90514F93-A563-DF66-C2F7-E788D58A27B1}"/>
                </a:ext>
              </a:extLst>
            </p:cNvPr>
            <p:cNvSpPr/>
            <p:nvPr>
              <p:custDataLst>
                <p:tags r:id="rId14"/>
              </p:custDataLst>
            </p:nvPr>
          </p:nvSpPr>
          <p:spPr>
            <a:xfrm>
              <a:off x="8689245" y="4212416"/>
              <a:ext cx="114133" cy="120983"/>
            </a:xfrm>
            <a:custGeom>
              <a:avLst/>
              <a:gdLst>
                <a:gd name="connsiteX0" fmla="*/ 60287 w 114133"/>
                <a:gd name="connsiteY0" fmla="*/ 14596 h 120983"/>
                <a:gd name="connsiteX1" fmla="*/ 78493 w 114133"/>
                <a:gd name="connsiteY1" fmla="*/ 6447 h 120983"/>
                <a:gd name="connsiteX2" fmla="*/ 85670 w 114133"/>
                <a:gd name="connsiteY2" fmla="*/ 2551 h 120983"/>
                <a:gd name="connsiteX3" fmla="*/ 82694 w 114133"/>
                <a:gd name="connsiteY3" fmla="*/ 71 h 120983"/>
                <a:gd name="connsiteX4" fmla="*/ 69740 w 114133"/>
                <a:gd name="connsiteY4" fmla="*/ 602 h 120983"/>
                <a:gd name="connsiteX5" fmla="*/ 55736 w 114133"/>
                <a:gd name="connsiteY5" fmla="*/ 779 h 120983"/>
                <a:gd name="connsiteX6" fmla="*/ 43657 w 114133"/>
                <a:gd name="connsiteY6" fmla="*/ 602 h 120983"/>
                <a:gd name="connsiteX7" fmla="*/ 32279 w 114133"/>
                <a:gd name="connsiteY7" fmla="*/ 71 h 120983"/>
                <a:gd name="connsiteX8" fmla="*/ 28603 w 114133"/>
                <a:gd name="connsiteY8" fmla="*/ 3968 h 120983"/>
                <a:gd name="connsiteX9" fmla="*/ 34205 w 114133"/>
                <a:gd name="connsiteY9" fmla="*/ 6447 h 120983"/>
                <a:gd name="connsiteX10" fmla="*/ 40856 w 114133"/>
                <a:gd name="connsiteY10" fmla="*/ 6802 h 120983"/>
                <a:gd name="connsiteX11" fmla="*/ 44883 w 114133"/>
                <a:gd name="connsiteY11" fmla="*/ 9282 h 120983"/>
                <a:gd name="connsiteX12" fmla="*/ 44182 w 114133"/>
                <a:gd name="connsiteY12" fmla="*/ 13179 h 120983"/>
                <a:gd name="connsiteX13" fmla="*/ 20901 w 114133"/>
                <a:gd name="connsiteY13" fmla="*/ 107238 h 120983"/>
                <a:gd name="connsiteX14" fmla="*/ 5496 w 114133"/>
                <a:gd name="connsiteY14" fmla="*/ 114677 h 120983"/>
                <a:gd name="connsiteX15" fmla="*/ 244 w 114133"/>
                <a:gd name="connsiteY15" fmla="*/ 118397 h 120983"/>
                <a:gd name="connsiteX16" fmla="*/ 5496 w 114133"/>
                <a:gd name="connsiteY16" fmla="*/ 121054 h 120983"/>
                <a:gd name="connsiteX17" fmla="*/ 93547 w 114133"/>
                <a:gd name="connsiteY17" fmla="*/ 121054 h 120983"/>
                <a:gd name="connsiteX18" fmla="*/ 99499 w 114133"/>
                <a:gd name="connsiteY18" fmla="*/ 117512 h 120983"/>
                <a:gd name="connsiteX19" fmla="*/ 114378 w 114133"/>
                <a:gd name="connsiteY19" fmla="*/ 76948 h 120983"/>
                <a:gd name="connsiteX20" fmla="*/ 111402 w 114133"/>
                <a:gd name="connsiteY20" fmla="*/ 74468 h 120983"/>
                <a:gd name="connsiteX21" fmla="*/ 107901 w 114133"/>
                <a:gd name="connsiteY21" fmla="*/ 78187 h 120983"/>
                <a:gd name="connsiteX22" fmla="*/ 61513 w 114133"/>
                <a:gd name="connsiteY22" fmla="*/ 114677 h 120983"/>
                <a:gd name="connsiteX23" fmla="*/ 41732 w 114133"/>
                <a:gd name="connsiteY23" fmla="*/ 114677 h 120983"/>
                <a:gd name="connsiteX24" fmla="*/ 36130 w 114133"/>
                <a:gd name="connsiteY24" fmla="*/ 112906 h 120983"/>
                <a:gd name="connsiteX25" fmla="*/ 36830 w 114133"/>
                <a:gd name="connsiteY25" fmla="*/ 109186 h 120983"/>
                <a:gd name="connsiteX26" fmla="*/ 60287 w 114133"/>
                <a:gd name="connsiteY26" fmla="*/ 14596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33" h="120983">
                  <a:moveTo>
                    <a:pt x="60287" y="14596"/>
                  </a:moveTo>
                  <a:cubicBezTo>
                    <a:pt x="61863" y="8219"/>
                    <a:pt x="62388" y="6447"/>
                    <a:pt x="78493" y="6447"/>
                  </a:cubicBezTo>
                  <a:cubicBezTo>
                    <a:pt x="83919" y="6447"/>
                    <a:pt x="85670" y="6447"/>
                    <a:pt x="85670" y="2551"/>
                  </a:cubicBezTo>
                  <a:cubicBezTo>
                    <a:pt x="85670" y="2373"/>
                    <a:pt x="85495" y="71"/>
                    <a:pt x="82694" y="71"/>
                  </a:cubicBezTo>
                  <a:cubicBezTo>
                    <a:pt x="78668" y="71"/>
                    <a:pt x="73941" y="425"/>
                    <a:pt x="69740" y="602"/>
                  </a:cubicBezTo>
                  <a:cubicBezTo>
                    <a:pt x="65364" y="779"/>
                    <a:pt x="60112" y="779"/>
                    <a:pt x="55736" y="779"/>
                  </a:cubicBezTo>
                  <a:cubicBezTo>
                    <a:pt x="52060" y="779"/>
                    <a:pt x="47333" y="602"/>
                    <a:pt x="43657" y="602"/>
                  </a:cubicBezTo>
                  <a:cubicBezTo>
                    <a:pt x="39981" y="602"/>
                    <a:pt x="35780" y="71"/>
                    <a:pt x="32279" y="71"/>
                  </a:cubicBezTo>
                  <a:cubicBezTo>
                    <a:pt x="31229" y="71"/>
                    <a:pt x="28603" y="71"/>
                    <a:pt x="28603" y="3968"/>
                  </a:cubicBezTo>
                  <a:cubicBezTo>
                    <a:pt x="28603" y="6447"/>
                    <a:pt x="30703" y="6447"/>
                    <a:pt x="34205" y="6447"/>
                  </a:cubicBezTo>
                  <a:cubicBezTo>
                    <a:pt x="34380" y="6447"/>
                    <a:pt x="37706" y="6447"/>
                    <a:pt x="40856" y="6802"/>
                  </a:cubicBezTo>
                  <a:cubicBezTo>
                    <a:pt x="44533" y="7156"/>
                    <a:pt x="44883" y="7510"/>
                    <a:pt x="44883" y="9282"/>
                  </a:cubicBezTo>
                  <a:cubicBezTo>
                    <a:pt x="44883" y="9636"/>
                    <a:pt x="44883" y="10522"/>
                    <a:pt x="44182" y="13179"/>
                  </a:cubicBezTo>
                  <a:lnTo>
                    <a:pt x="20901" y="107238"/>
                  </a:lnTo>
                  <a:cubicBezTo>
                    <a:pt x="19325" y="113260"/>
                    <a:pt x="18975" y="114677"/>
                    <a:pt x="5496" y="114677"/>
                  </a:cubicBezTo>
                  <a:cubicBezTo>
                    <a:pt x="2520" y="114677"/>
                    <a:pt x="244" y="114677"/>
                    <a:pt x="244" y="118397"/>
                  </a:cubicBezTo>
                  <a:cubicBezTo>
                    <a:pt x="244" y="121054"/>
                    <a:pt x="2345" y="121054"/>
                    <a:pt x="5496" y="121054"/>
                  </a:cubicBezTo>
                  <a:lnTo>
                    <a:pt x="93547" y="121054"/>
                  </a:lnTo>
                  <a:cubicBezTo>
                    <a:pt x="97923" y="121054"/>
                    <a:pt x="98098" y="120877"/>
                    <a:pt x="99499" y="117512"/>
                  </a:cubicBezTo>
                  <a:cubicBezTo>
                    <a:pt x="101249" y="112729"/>
                    <a:pt x="114378" y="78365"/>
                    <a:pt x="114378" y="76948"/>
                  </a:cubicBezTo>
                  <a:cubicBezTo>
                    <a:pt x="114378" y="76416"/>
                    <a:pt x="114028" y="74468"/>
                    <a:pt x="111402" y="74468"/>
                  </a:cubicBezTo>
                  <a:cubicBezTo>
                    <a:pt x="109302" y="74468"/>
                    <a:pt x="108952" y="75353"/>
                    <a:pt x="107901" y="78187"/>
                  </a:cubicBezTo>
                  <a:cubicBezTo>
                    <a:pt x="101249" y="95015"/>
                    <a:pt x="93547" y="114677"/>
                    <a:pt x="61513" y="114677"/>
                  </a:cubicBezTo>
                  <a:lnTo>
                    <a:pt x="41732" y="114677"/>
                  </a:lnTo>
                  <a:cubicBezTo>
                    <a:pt x="36305" y="114677"/>
                    <a:pt x="36130" y="114500"/>
                    <a:pt x="36130" y="112906"/>
                  </a:cubicBezTo>
                  <a:cubicBezTo>
                    <a:pt x="36130" y="112729"/>
                    <a:pt x="36130" y="111843"/>
                    <a:pt x="36830" y="109186"/>
                  </a:cubicBezTo>
                  <a:lnTo>
                    <a:pt x="60287" y="14596"/>
                  </a:lnTo>
                  <a:close/>
                </a:path>
              </a:pathLst>
            </a:custGeom>
            <a:solidFill>
              <a:srgbClr val="000000"/>
            </a:solidFill>
            <a:ln w="25101"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6E2C96E4-34C5-6B14-B0A0-BD96693A15F0}"/>
                </a:ext>
              </a:extLst>
            </p:cNvPr>
            <p:cNvSpPr/>
            <p:nvPr>
              <p:custDataLst>
                <p:tags r:id="rId15"/>
              </p:custDataLst>
            </p:nvPr>
          </p:nvSpPr>
          <p:spPr>
            <a:xfrm>
              <a:off x="8685394" y="4383000"/>
              <a:ext cx="53040" cy="119212"/>
            </a:xfrm>
            <a:custGeom>
              <a:avLst/>
              <a:gdLst>
                <a:gd name="connsiteX0" fmla="*/ 48734 w 53040"/>
                <a:gd name="connsiteY0" fmla="*/ 6808 h 119212"/>
                <a:gd name="connsiteX1" fmla="*/ 41732 w 53040"/>
                <a:gd name="connsiteY1" fmla="*/ 77 h 119212"/>
                <a:gd name="connsiteX2" fmla="*/ 31929 w 53040"/>
                <a:gd name="connsiteY2" fmla="*/ 9820 h 119212"/>
                <a:gd name="connsiteX3" fmla="*/ 38931 w 53040"/>
                <a:gd name="connsiteY3" fmla="*/ 16551 h 119212"/>
                <a:gd name="connsiteX4" fmla="*/ 48734 w 53040"/>
                <a:gd name="connsiteY4" fmla="*/ 6808 h 119212"/>
                <a:gd name="connsiteX5" fmla="*/ 13023 w 53040"/>
                <a:gd name="connsiteY5" fmla="*/ 96793 h 119212"/>
                <a:gd name="connsiteX6" fmla="*/ 11448 w 53040"/>
                <a:gd name="connsiteY6" fmla="*/ 104233 h 119212"/>
                <a:gd name="connsiteX7" fmla="*/ 28078 w 53040"/>
                <a:gd name="connsiteY7" fmla="*/ 119290 h 119212"/>
                <a:gd name="connsiteX8" fmla="*/ 53285 w 53040"/>
                <a:gd name="connsiteY8" fmla="*/ 92188 h 119212"/>
                <a:gd name="connsiteX9" fmla="*/ 50484 w 53040"/>
                <a:gd name="connsiteY9" fmla="*/ 89885 h 119212"/>
                <a:gd name="connsiteX10" fmla="*/ 47158 w 53040"/>
                <a:gd name="connsiteY10" fmla="*/ 92896 h 119212"/>
                <a:gd name="connsiteX11" fmla="*/ 28603 w 53040"/>
                <a:gd name="connsiteY11" fmla="*/ 114330 h 119212"/>
                <a:gd name="connsiteX12" fmla="*/ 24227 w 53040"/>
                <a:gd name="connsiteY12" fmla="*/ 108130 h 119212"/>
                <a:gd name="connsiteX13" fmla="*/ 27027 w 53040"/>
                <a:gd name="connsiteY13" fmla="*/ 96793 h 119212"/>
                <a:gd name="connsiteX14" fmla="*/ 32629 w 53040"/>
                <a:gd name="connsiteY14" fmla="*/ 82622 h 119212"/>
                <a:gd name="connsiteX15" fmla="*/ 41207 w 53040"/>
                <a:gd name="connsiteY15" fmla="*/ 60126 h 119212"/>
                <a:gd name="connsiteX16" fmla="*/ 42257 w 53040"/>
                <a:gd name="connsiteY16" fmla="*/ 54458 h 119212"/>
                <a:gd name="connsiteX17" fmla="*/ 25627 w 53040"/>
                <a:gd name="connsiteY17" fmla="*/ 39401 h 119212"/>
                <a:gd name="connsiteX18" fmla="*/ 244 w 53040"/>
                <a:gd name="connsiteY18" fmla="*/ 66503 h 119212"/>
                <a:gd name="connsiteX19" fmla="*/ 3220 w 53040"/>
                <a:gd name="connsiteY19" fmla="*/ 68806 h 119212"/>
                <a:gd name="connsiteX20" fmla="*/ 6371 w 53040"/>
                <a:gd name="connsiteY20" fmla="*/ 65972 h 119212"/>
                <a:gd name="connsiteX21" fmla="*/ 25102 w 53040"/>
                <a:gd name="connsiteY21" fmla="*/ 44361 h 119212"/>
                <a:gd name="connsiteX22" fmla="*/ 29478 w 53040"/>
                <a:gd name="connsiteY22" fmla="*/ 50561 h 119212"/>
                <a:gd name="connsiteX23" fmla="*/ 24052 w 53040"/>
                <a:gd name="connsiteY23" fmla="*/ 68274 h 119212"/>
                <a:gd name="connsiteX24" fmla="*/ 13023 w 53040"/>
                <a:gd name="connsiteY24" fmla="*/ 9679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40" h="119212">
                  <a:moveTo>
                    <a:pt x="48734" y="6808"/>
                  </a:moveTo>
                  <a:cubicBezTo>
                    <a:pt x="48734" y="3974"/>
                    <a:pt x="46633" y="77"/>
                    <a:pt x="41732" y="77"/>
                  </a:cubicBezTo>
                  <a:cubicBezTo>
                    <a:pt x="37005" y="77"/>
                    <a:pt x="31929" y="4683"/>
                    <a:pt x="31929" y="9820"/>
                  </a:cubicBezTo>
                  <a:cubicBezTo>
                    <a:pt x="31929" y="12831"/>
                    <a:pt x="34205" y="16551"/>
                    <a:pt x="38931" y="16551"/>
                  </a:cubicBezTo>
                  <a:cubicBezTo>
                    <a:pt x="44007" y="16551"/>
                    <a:pt x="48734" y="11591"/>
                    <a:pt x="48734" y="6808"/>
                  </a:cubicBezTo>
                  <a:close/>
                  <a:moveTo>
                    <a:pt x="13023" y="96793"/>
                  </a:moveTo>
                  <a:cubicBezTo>
                    <a:pt x="12323" y="99096"/>
                    <a:pt x="11448" y="101222"/>
                    <a:pt x="11448" y="104233"/>
                  </a:cubicBezTo>
                  <a:cubicBezTo>
                    <a:pt x="11448" y="112558"/>
                    <a:pt x="18450" y="119290"/>
                    <a:pt x="28078" y="119290"/>
                  </a:cubicBezTo>
                  <a:cubicBezTo>
                    <a:pt x="45583" y="119290"/>
                    <a:pt x="53285" y="94845"/>
                    <a:pt x="53285" y="92188"/>
                  </a:cubicBezTo>
                  <a:cubicBezTo>
                    <a:pt x="53285" y="89885"/>
                    <a:pt x="51010" y="89885"/>
                    <a:pt x="50484" y="89885"/>
                  </a:cubicBezTo>
                  <a:cubicBezTo>
                    <a:pt x="48034" y="89885"/>
                    <a:pt x="47859" y="90948"/>
                    <a:pt x="47158" y="92896"/>
                  </a:cubicBezTo>
                  <a:cubicBezTo>
                    <a:pt x="43132" y="107067"/>
                    <a:pt x="35430" y="114330"/>
                    <a:pt x="28603" y="114330"/>
                  </a:cubicBezTo>
                  <a:cubicBezTo>
                    <a:pt x="25102" y="114330"/>
                    <a:pt x="24227" y="112027"/>
                    <a:pt x="24227" y="108130"/>
                  </a:cubicBezTo>
                  <a:cubicBezTo>
                    <a:pt x="24227" y="104056"/>
                    <a:pt x="25452" y="100690"/>
                    <a:pt x="27027" y="96793"/>
                  </a:cubicBezTo>
                  <a:cubicBezTo>
                    <a:pt x="28778" y="92011"/>
                    <a:pt x="30703" y="87228"/>
                    <a:pt x="32629" y="82622"/>
                  </a:cubicBezTo>
                  <a:cubicBezTo>
                    <a:pt x="34205" y="78371"/>
                    <a:pt x="40506" y="62252"/>
                    <a:pt x="41207" y="60126"/>
                  </a:cubicBezTo>
                  <a:cubicBezTo>
                    <a:pt x="41732" y="58355"/>
                    <a:pt x="42257" y="56229"/>
                    <a:pt x="42257" y="54458"/>
                  </a:cubicBezTo>
                  <a:cubicBezTo>
                    <a:pt x="42257" y="46132"/>
                    <a:pt x="35255" y="39401"/>
                    <a:pt x="25627" y="39401"/>
                  </a:cubicBezTo>
                  <a:cubicBezTo>
                    <a:pt x="8297" y="39401"/>
                    <a:pt x="244" y="63492"/>
                    <a:pt x="244" y="66503"/>
                  </a:cubicBezTo>
                  <a:cubicBezTo>
                    <a:pt x="244" y="68806"/>
                    <a:pt x="2695" y="68806"/>
                    <a:pt x="3220" y="68806"/>
                  </a:cubicBezTo>
                  <a:cubicBezTo>
                    <a:pt x="5671" y="68806"/>
                    <a:pt x="5846" y="67920"/>
                    <a:pt x="6371" y="65972"/>
                  </a:cubicBezTo>
                  <a:cubicBezTo>
                    <a:pt x="10923" y="50738"/>
                    <a:pt x="18625" y="44361"/>
                    <a:pt x="25102" y="44361"/>
                  </a:cubicBezTo>
                  <a:cubicBezTo>
                    <a:pt x="27903" y="44361"/>
                    <a:pt x="29478" y="45778"/>
                    <a:pt x="29478" y="50561"/>
                  </a:cubicBezTo>
                  <a:cubicBezTo>
                    <a:pt x="29478" y="54635"/>
                    <a:pt x="28428" y="57292"/>
                    <a:pt x="24052" y="68274"/>
                  </a:cubicBezTo>
                  <a:lnTo>
                    <a:pt x="13023" y="96793"/>
                  </a:lnTo>
                  <a:close/>
                </a:path>
              </a:pathLst>
            </a:custGeom>
            <a:solidFill>
              <a:srgbClr val="000000"/>
            </a:solidFill>
            <a:ln w="25101"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7F35372C-5D54-69AC-28D8-77E72E447697}"/>
                </a:ext>
              </a:extLst>
            </p:cNvPr>
            <p:cNvSpPr/>
            <p:nvPr>
              <p:custDataLst>
                <p:tags r:id="rId16"/>
              </p:custDataLst>
            </p:nvPr>
          </p:nvSpPr>
          <p:spPr>
            <a:xfrm>
              <a:off x="8896440" y="4290354"/>
              <a:ext cx="166299" cy="168531"/>
            </a:xfrm>
            <a:custGeom>
              <a:avLst/>
              <a:gdLst>
                <a:gd name="connsiteX0" fmla="*/ 88529 w 166299"/>
                <a:gd name="connsiteY0" fmla="*/ 89402 h 168531"/>
                <a:gd name="connsiteX1" fmla="*/ 158299 w 166299"/>
                <a:gd name="connsiteY1" fmla="*/ 89402 h 168531"/>
                <a:gd name="connsiteX2" fmla="*/ 166552 w 166299"/>
                <a:gd name="connsiteY2" fmla="*/ 84341 h 168531"/>
                <a:gd name="connsiteX3" fmla="*/ 158299 w 166299"/>
                <a:gd name="connsiteY3" fmla="*/ 79280 h 168531"/>
                <a:gd name="connsiteX4" fmla="*/ 88529 w 166299"/>
                <a:gd name="connsiteY4" fmla="*/ 79280 h 168531"/>
                <a:gd name="connsiteX5" fmla="*/ 88529 w 166299"/>
                <a:gd name="connsiteY5" fmla="*/ 8425 h 168531"/>
                <a:gd name="connsiteX6" fmla="*/ 83527 w 166299"/>
                <a:gd name="connsiteY6" fmla="*/ 75 h 168531"/>
                <a:gd name="connsiteX7" fmla="*/ 78526 w 166299"/>
                <a:gd name="connsiteY7" fmla="*/ 8425 h 168531"/>
                <a:gd name="connsiteX8" fmla="*/ 78526 w 166299"/>
                <a:gd name="connsiteY8" fmla="*/ 79280 h 168531"/>
                <a:gd name="connsiteX9" fmla="*/ 8505 w 166299"/>
                <a:gd name="connsiteY9" fmla="*/ 79280 h 168531"/>
                <a:gd name="connsiteX10" fmla="*/ 253 w 166299"/>
                <a:gd name="connsiteY10" fmla="*/ 84341 h 168531"/>
                <a:gd name="connsiteX11" fmla="*/ 8505 w 166299"/>
                <a:gd name="connsiteY11" fmla="*/ 89402 h 168531"/>
                <a:gd name="connsiteX12" fmla="*/ 78526 w 166299"/>
                <a:gd name="connsiteY12" fmla="*/ 89402 h 168531"/>
                <a:gd name="connsiteX13" fmla="*/ 78526 w 166299"/>
                <a:gd name="connsiteY13" fmla="*/ 160256 h 168531"/>
                <a:gd name="connsiteX14" fmla="*/ 83527 w 166299"/>
                <a:gd name="connsiteY14" fmla="*/ 168607 h 168531"/>
                <a:gd name="connsiteX15" fmla="*/ 88529 w 166299"/>
                <a:gd name="connsiteY15" fmla="*/ 160256 h 168531"/>
                <a:gd name="connsiteX16" fmla="*/ 88529 w 166299"/>
                <a:gd name="connsiteY16" fmla="*/ 8940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299" h="168531">
                  <a:moveTo>
                    <a:pt x="88529" y="89402"/>
                  </a:moveTo>
                  <a:lnTo>
                    <a:pt x="158299" y="89402"/>
                  </a:lnTo>
                  <a:cubicBezTo>
                    <a:pt x="161800" y="89402"/>
                    <a:pt x="166552" y="89402"/>
                    <a:pt x="166552" y="84341"/>
                  </a:cubicBezTo>
                  <a:cubicBezTo>
                    <a:pt x="166552" y="79280"/>
                    <a:pt x="161800" y="79280"/>
                    <a:pt x="158299" y="79280"/>
                  </a:cubicBezTo>
                  <a:lnTo>
                    <a:pt x="88529" y="79280"/>
                  </a:lnTo>
                  <a:lnTo>
                    <a:pt x="88529" y="8425"/>
                  </a:lnTo>
                  <a:cubicBezTo>
                    <a:pt x="88529" y="4883"/>
                    <a:pt x="88529" y="75"/>
                    <a:pt x="83527" y="75"/>
                  </a:cubicBezTo>
                  <a:cubicBezTo>
                    <a:pt x="78526" y="75"/>
                    <a:pt x="78526" y="4883"/>
                    <a:pt x="78526" y="8425"/>
                  </a:cubicBezTo>
                  <a:lnTo>
                    <a:pt x="78526" y="79280"/>
                  </a:lnTo>
                  <a:lnTo>
                    <a:pt x="8505" y="79280"/>
                  </a:lnTo>
                  <a:cubicBezTo>
                    <a:pt x="5004" y="79280"/>
                    <a:pt x="253" y="79280"/>
                    <a:pt x="253" y="84341"/>
                  </a:cubicBezTo>
                  <a:cubicBezTo>
                    <a:pt x="253" y="89402"/>
                    <a:pt x="5004" y="89402"/>
                    <a:pt x="8505" y="89402"/>
                  </a:cubicBezTo>
                  <a:lnTo>
                    <a:pt x="78526" y="89402"/>
                  </a:lnTo>
                  <a:lnTo>
                    <a:pt x="78526" y="160256"/>
                  </a:lnTo>
                  <a:cubicBezTo>
                    <a:pt x="78526" y="163799"/>
                    <a:pt x="78526" y="168607"/>
                    <a:pt x="83527" y="168607"/>
                  </a:cubicBezTo>
                  <a:cubicBezTo>
                    <a:pt x="88529" y="168607"/>
                    <a:pt x="88529" y="163799"/>
                    <a:pt x="88529" y="160256"/>
                  </a:cubicBezTo>
                  <a:lnTo>
                    <a:pt x="88529" y="89402"/>
                  </a:lnTo>
                  <a:close/>
                </a:path>
              </a:pathLst>
            </a:custGeom>
            <a:solidFill>
              <a:srgbClr val="000000"/>
            </a:solidFill>
            <a:ln w="25101"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12CEF310-25C0-A158-92B8-B59586857FE0}"/>
                </a:ext>
              </a:extLst>
            </p:cNvPr>
            <p:cNvSpPr/>
            <p:nvPr>
              <p:custDataLst>
                <p:tags r:id="rId17"/>
              </p:custDataLst>
            </p:nvPr>
          </p:nvSpPr>
          <p:spPr>
            <a:xfrm>
              <a:off x="9145513" y="4262265"/>
              <a:ext cx="113533" cy="177641"/>
            </a:xfrm>
            <a:custGeom>
              <a:avLst/>
              <a:gdLst>
                <a:gd name="connsiteX0" fmla="*/ 57530 w 113533"/>
                <a:gd name="connsiteY0" fmla="*/ 8931 h 177641"/>
                <a:gd name="connsiteX1" fmla="*/ 58530 w 113533"/>
                <a:gd name="connsiteY1" fmla="*/ 4630 h 177641"/>
                <a:gd name="connsiteX2" fmla="*/ 53028 w 113533"/>
                <a:gd name="connsiteY2" fmla="*/ 75 h 177641"/>
                <a:gd name="connsiteX3" fmla="*/ 51278 w 113533"/>
                <a:gd name="connsiteY3" fmla="*/ 328 h 177641"/>
                <a:gd name="connsiteX4" fmla="*/ 19018 w 113533"/>
                <a:gd name="connsiteY4" fmla="*/ 1846 h 177641"/>
                <a:gd name="connsiteX5" fmla="*/ 11016 w 113533"/>
                <a:gd name="connsiteY5" fmla="*/ 9438 h 177641"/>
                <a:gd name="connsiteX6" fmla="*/ 17518 w 113533"/>
                <a:gd name="connsiteY6" fmla="*/ 13993 h 177641"/>
                <a:gd name="connsiteX7" fmla="*/ 28021 w 113533"/>
                <a:gd name="connsiteY7" fmla="*/ 14499 h 177641"/>
                <a:gd name="connsiteX8" fmla="*/ 21019 w 113533"/>
                <a:gd name="connsiteY8" fmla="*/ 43599 h 177641"/>
                <a:gd name="connsiteX9" fmla="*/ 3764 w 113533"/>
                <a:gd name="connsiteY9" fmla="*/ 113442 h 177641"/>
                <a:gd name="connsiteX10" fmla="*/ 263 w 113533"/>
                <a:gd name="connsiteY10" fmla="*/ 136469 h 177641"/>
                <a:gd name="connsiteX11" fmla="*/ 42775 w 113533"/>
                <a:gd name="connsiteY11" fmla="*/ 177717 h 177641"/>
                <a:gd name="connsiteX12" fmla="*/ 113796 w 113533"/>
                <a:gd name="connsiteY12" fmla="*/ 103066 h 177641"/>
                <a:gd name="connsiteX13" fmla="*/ 70033 w 113533"/>
                <a:gd name="connsiteY13" fmla="*/ 61313 h 177641"/>
                <a:gd name="connsiteX14" fmla="*/ 42775 w 113533"/>
                <a:gd name="connsiteY14" fmla="*/ 69411 h 177641"/>
                <a:gd name="connsiteX15" fmla="*/ 57530 w 113533"/>
                <a:gd name="connsiteY15" fmla="*/ 8931 h 177641"/>
                <a:gd name="connsiteX16" fmla="*/ 43275 w 113533"/>
                <a:gd name="connsiteY16" fmla="*/ 168607 h 177641"/>
                <a:gd name="connsiteX17" fmla="*/ 25270 w 113533"/>
                <a:gd name="connsiteY17" fmla="*/ 147603 h 177641"/>
                <a:gd name="connsiteX18" fmla="*/ 29521 w 113533"/>
                <a:gd name="connsiteY18" fmla="*/ 122298 h 177641"/>
                <a:gd name="connsiteX19" fmla="*/ 38024 w 113533"/>
                <a:gd name="connsiteY19" fmla="*/ 87630 h 177641"/>
                <a:gd name="connsiteX20" fmla="*/ 68783 w 113533"/>
                <a:gd name="connsiteY20" fmla="*/ 70423 h 177641"/>
                <a:gd name="connsiteX21" fmla="*/ 85538 w 113533"/>
                <a:gd name="connsiteY21" fmla="*/ 89655 h 177641"/>
                <a:gd name="connsiteX22" fmla="*/ 73034 w 113533"/>
                <a:gd name="connsiteY22" fmla="*/ 143808 h 177641"/>
                <a:gd name="connsiteX23" fmla="*/ 43275 w 113533"/>
                <a:gd name="connsiteY23" fmla="*/ 16860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33" h="177641">
                  <a:moveTo>
                    <a:pt x="57530" y="8931"/>
                  </a:moveTo>
                  <a:cubicBezTo>
                    <a:pt x="58530" y="5389"/>
                    <a:pt x="58530" y="4883"/>
                    <a:pt x="58530" y="4630"/>
                  </a:cubicBezTo>
                  <a:cubicBezTo>
                    <a:pt x="58530" y="1340"/>
                    <a:pt x="55779" y="75"/>
                    <a:pt x="53028" y="75"/>
                  </a:cubicBezTo>
                  <a:cubicBezTo>
                    <a:pt x="52028" y="75"/>
                    <a:pt x="51778" y="75"/>
                    <a:pt x="51278" y="328"/>
                  </a:cubicBezTo>
                  <a:lnTo>
                    <a:pt x="19018" y="1846"/>
                  </a:lnTo>
                  <a:cubicBezTo>
                    <a:pt x="15517" y="2099"/>
                    <a:pt x="11016" y="2352"/>
                    <a:pt x="11016" y="9438"/>
                  </a:cubicBezTo>
                  <a:cubicBezTo>
                    <a:pt x="11016" y="13993"/>
                    <a:pt x="15767" y="13993"/>
                    <a:pt x="17518" y="13993"/>
                  </a:cubicBezTo>
                  <a:cubicBezTo>
                    <a:pt x="20269" y="13993"/>
                    <a:pt x="24770" y="13993"/>
                    <a:pt x="28021" y="14499"/>
                  </a:cubicBezTo>
                  <a:cubicBezTo>
                    <a:pt x="26020" y="23102"/>
                    <a:pt x="23520" y="33984"/>
                    <a:pt x="21019" y="43599"/>
                  </a:cubicBezTo>
                  <a:lnTo>
                    <a:pt x="3764" y="113442"/>
                  </a:lnTo>
                  <a:cubicBezTo>
                    <a:pt x="263" y="127612"/>
                    <a:pt x="263" y="130649"/>
                    <a:pt x="263" y="136469"/>
                  </a:cubicBezTo>
                  <a:cubicBezTo>
                    <a:pt x="263" y="168860"/>
                    <a:pt x="24020" y="177717"/>
                    <a:pt x="42775" y="177717"/>
                  </a:cubicBezTo>
                  <a:cubicBezTo>
                    <a:pt x="88039" y="177717"/>
                    <a:pt x="113796" y="136469"/>
                    <a:pt x="113796" y="103066"/>
                  </a:cubicBezTo>
                  <a:cubicBezTo>
                    <a:pt x="113796" y="71941"/>
                    <a:pt x="90789" y="61313"/>
                    <a:pt x="70033" y="61313"/>
                  </a:cubicBezTo>
                  <a:cubicBezTo>
                    <a:pt x="58030" y="61313"/>
                    <a:pt x="48027" y="66121"/>
                    <a:pt x="42775" y="69411"/>
                  </a:cubicBezTo>
                  <a:lnTo>
                    <a:pt x="57530" y="8931"/>
                  </a:lnTo>
                  <a:close/>
                  <a:moveTo>
                    <a:pt x="43275" y="168607"/>
                  </a:moveTo>
                  <a:cubicBezTo>
                    <a:pt x="33522" y="168607"/>
                    <a:pt x="25270" y="163293"/>
                    <a:pt x="25270" y="147603"/>
                  </a:cubicBezTo>
                  <a:cubicBezTo>
                    <a:pt x="25270" y="139506"/>
                    <a:pt x="27771" y="130143"/>
                    <a:pt x="29521" y="122298"/>
                  </a:cubicBezTo>
                  <a:cubicBezTo>
                    <a:pt x="32022" y="112682"/>
                    <a:pt x="36273" y="95222"/>
                    <a:pt x="38024" y="87630"/>
                  </a:cubicBezTo>
                  <a:cubicBezTo>
                    <a:pt x="39274" y="83329"/>
                    <a:pt x="53528" y="70423"/>
                    <a:pt x="68783" y="70423"/>
                  </a:cubicBezTo>
                  <a:cubicBezTo>
                    <a:pt x="84288" y="70423"/>
                    <a:pt x="85538" y="84088"/>
                    <a:pt x="85538" y="89655"/>
                  </a:cubicBezTo>
                  <a:cubicBezTo>
                    <a:pt x="85538" y="102813"/>
                    <a:pt x="77035" y="133939"/>
                    <a:pt x="73034" y="143808"/>
                  </a:cubicBezTo>
                  <a:cubicBezTo>
                    <a:pt x="64532" y="164305"/>
                    <a:pt x="50528" y="168607"/>
                    <a:pt x="43275" y="168607"/>
                  </a:cubicBezTo>
                  <a:close/>
                </a:path>
              </a:pathLst>
            </a:custGeom>
            <a:solidFill>
              <a:srgbClr val="000000"/>
            </a:solidFill>
            <a:ln w="25101"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7EADA175-D60B-1B0F-6F28-0BCEF9E1E009}"/>
                </a:ext>
              </a:extLst>
            </p:cNvPr>
            <p:cNvSpPr/>
            <p:nvPr>
              <p:custDataLst>
                <p:tags r:id="rId18"/>
              </p:custDataLst>
            </p:nvPr>
          </p:nvSpPr>
          <p:spPr>
            <a:xfrm>
              <a:off x="9273608" y="4397723"/>
              <a:ext cx="82099" cy="79888"/>
            </a:xfrm>
            <a:custGeom>
              <a:avLst/>
              <a:gdLst>
                <a:gd name="connsiteX0" fmla="*/ 82367 w 82099"/>
                <a:gd name="connsiteY0" fmla="*/ 31075 h 79888"/>
                <a:gd name="connsiteX1" fmla="*/ 50683 w 82099"/>
                <a:gd name="connsiteY1" fmla="*/ 76 h 79888"/>
                <a:gd name="connsiteX2" fmla="*/ 268 w 82099"/>
                <a:gd name="connsiteY2" fmla="*/ 48966 h 79888"/>
                <a:gd name="connsiteX3" fmla="*/ 32127 w 82099"/>
                <a:gd name="connsiteY3" fmla="*/ 79964 h 79888"/>
                <a:gd name="connsiteX4" fmla="*/ 82367 w 82099"/>
                <a:gd name="connsiteY4" fmla="*/ 31075 h 79888"/>
                <a:gd name="connsiteX5" fmla="*/ 32302 w 82099"/>
                <a:gd name="connsiteY5" fmla="*/ 75005 h 79888"/>
                <a:gd name="connsiteX6" fmla="*/ 14797 w 82099"/>
                <a:gd name="connsiteY6" fmla="*/ 55343 h 79888"/>
                <a:gd name="connsiteX7" fmla="*/ 24950 w 82099"/>
                <a:gd name="connsiteY7" fmla="*/ 20624 h 79888"/>
                <a:gd name="connsiteX8" fmla="*/ 50508 w 82099"/>
                <a:gd name="connsiteY8" fmla="*/ 5036 h 79888"/>
                <a:gd name="connsiteX9" fmla="*/ 68013 w 82099"/>
                <a:gd name="connsiteY9" fmla="*/ 24698 h 79888"/>
                <a:gd name="connsiteX10" fmla="*/ 58210 w 82099"/>
                <a:gd name="connsiteY10" fmla="*/ 58885 h 79888"/>
                <a:gd name="connsiteX11" fmla="*/ 32302 w 82099"/>
                <a:gd name="connsiteY11" fmla="*/ 75005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099" h="79888">
                  <a:moveTo>
                    <a:pt x="82367" y="31075"/>
                  </a:moveTo>
                  <a:cubicBezTo>
                    <a:pt x="82367" y="11413"/>
                    <a:pt x="67838" y="76"/>
                    <a:pt x="50683" y="76"/>
                  </a:cubicBezTo>
                  <a:cubicBezTo>
                    <a:pt x="24775" y="76"/>
                    <a:pt x="268" y="24698"/>
                    <a:pt x="268" y="48966"/>
                  </a:cubicBezTo>
                  <a:cubicBezTo>
                    <a:pt x="268" y="66679"/>
                    <a:pt x="13047" y="79964"/>
                    <a:pt x="32127" y="79964"/>
                  </a:cubicBezTo>
                  <a:cubicBezTo>
                    <a:pt x="57160" y="79964"/>
                    <a:pt x="82367" y="56583"/>
                    <a:pt x="82367" y="31075"/>
                  </a:cubicBezTo>
                  <a:close/>
                  <a:moveTo>
                    <a:pt x="32302" y="75005"/>
                  </a:moveTo>
                  <a:cubicBezTo>
                    <a:pt x="23550" y="75005"/>
                    <a:pt x="14797" y="69336"/>
                    <a:pt x="14797" y="55343"/>
                  </a:cubicBezTo>
                  <a:cubicBezTo>
                    <a:pt x="14797" y="48080"/>
                    <a:pt x="18123" y="30721"/>
                    <a:pt x="24950" y="20624"/>
                  </a:cubicBezTo>
                  <a:cubicBezTo>
                    <a:pt x="32477" y="9642"/>
                    <a:pt x="42630" y="5036"/>
                    <a:pt x="50508" y="5036"/>
                  </a:cubicBezTo>
                  <a:cubicBezTo>
                    <a:pt x="59960" y="5036"/>
                    <a:pt x="68013" y="11590"/>
                    <a:pt x="68013" y="24698"/>
                  </a:cubicBezTo>
                  <a:cubicBezTo>
                    <a:pt x="68013" y="28949"/>
                    <a:pt x="65912" y="46486"/>
                    <a:pt x="58210" y="58885"/>
                  </a:cubicBezTo>
                  <a:cubicBezTo>
                    <a:pt x="51558" y="69336"/>
                    <a:pt x="41055" y="75005"/>
                    <a:pt x="32302" y="75005"/>
                  </a:cubicBezTo>
                  <a:close/>
                </a:path>
              </a:pathLst>
            </a:custGeom>
            <a:solidFill>
              <a:srgbClr val="000000"/>
            </a:solidFill>
            <a:ln w="25101"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FABF6EB3-79B4-6A02-AC3B-BE1A613F7CA3}"/>
                </a:ext>
              </a:extLst>
            </p:cNvPr>
            <p:cNvSpPr/>
            <p:nvPr>
              <p:custDataLst>
                <p:tags r:id="rId19"/>
              </p:custDataLst>
            </p:nvPr>
          </p:nvSpPr>
          <p:spPr>
            <a:xfrm>
              <a:off x="9388222" y="4248094"/>
              <a:ext cx="58017" cy="253051"/>
            </a:xfrm>
            <a:custGeom>
              <a:avLst/>
              <a:gdLst>
                <a:gd name="connsiteX0" fmla="*/ 58289 w 58017"/>
                <a:gd name="connsiteY0" fmla="*/ 126600 h 253051"/>
                <a:gd name="connsiteX1" fmla="*/ 41785 w 58017"/>
                <a:gd name="connsiteY1" fmla="*/ 47648 h 253051"/>
                <a:gd name="connsiteX2" fmla="*/ 2773 w 58017"/>
                <a:gd name="connsiteY2" fmla="*/ 75 h 253051"/>
                <a:gd name="connsiteX3" fmla="*/ 272 w 58017"/>
                <a:gd name="connsiteY3" fmla="*/ 2605 h 253051"/>
                <a:gd name="connsiteX4" fmla="*/ 5024 w 58017"/>
                <a:gd name="connsiteY4" fmla="*/ 8425 h 253051"/>
                <a:gd name="connsiteX5" fmla="*/ 43785 w 58017"/>
                <a:gd name="connsiteY5" fmla="*/ 126600 h 253051"/>
                <a:gd name="connsiteX6" fmla="*/ 3523 w 58017"/>
                <a:gd name="connsiteY6" fmla="*/ 246293 h 253051"/>
                <a:gd name="connsiteX7" fmla="*/ 272 w 58017"/>
                <a:gd name="connsiteY7" fmla="*/ 250595 h 253051"/>
                <a:gd name="connsiteX8" fmla="*/ 2773 w 58017"/>
                <a:gd name="connsiteY8" fmla="*/ 253126 h 253051"/>
                <a:gd name="connsiteX9" fmla="*/ 42535 w 58017"/>
                <a:gd name="connsiteY9" fmla="*/ 203781 h 253051"/>
                <a:gd name="connsiteX10" fmla="*/ 58289 w 58017"/>
                <a:gd name="connsiteY10" fmla="*/ 12660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17" h="253051">
                  <a:moveTo>
                    <a:pt x="58289" y="126600"/>
                  </a:moveTo>
                  <a:cubicBezTo>
                    <a:pt x="58289" y="106862"/>
                    <a:pt x="55539" y="76243"/>
                    <a:pt x="41785" y="47648"/>
                  </a:cubicBezTo>
                  <a:cubicBezTo>
                    <a:pt x="26780" y="16523"/>
                    <a:pt x="5274" y="75"/>
                    <a:pt x="2773" y="75"/>
                  </a:cubicBezTo>
                  <a:cubicBezTo>
                    <a:pt x="1273" y="75"/>
                    <a:pt x="272" y="1087"/>
                    <a:pt x="272" y="2605"/>
                  </a:cubicBezTo>
                  <a:cubicBezTo>
                    <a:pt x="272" y="3364"/>
                    <a:pt x="272" y="3871"/>
                    <a:pt x="5024" y="8425"/>
                  </a:cubicBezTo>
                  <a:cubicBezTo>
                    <a:pt x="29531" y="33477"/>
                    <a:pt x="43785" y="73713"/>
                    <a:pt x="43785" y="126600"/>
                  </a:cubicBezTo>
                  <a:cubicBezTo>
                    <a:pt x="43785" y="169872"/>
                    <a:pt x="34532" y="214409"/>
                    <a:pt x="3523" y="246293"/>
                  </a:cubicBezTo>
                  <a:cubicBezTo>
                    <a:pt x="272" y="249330"/>
                    <a:pt x="272" y="249836"/>
                    <a:pt x="272" y="250595"/>
                  </a:cubicBezTo>
                  <a:cubicBezTo>
                    <a:pt x="272" y="252114"/>
                    <a:pt x="1273" y="253126"/>
                    <a:pt x="2773" y="253126"/>
                  </a:cubicBezTo>
                  <a:cubicBezTo>
                    <a:pt x="5274" y="253126"/>
                    <a:pt x="27780" y="235918"/>
                    <a:pt x="42535" y="203781"/>
                  </a:cubicBezTo>
                  <a:cubicBezTo>
                    <a:pt x="55289" y="175945"/>
                    <a:pt x="58289" y="147857"/>
                    <a:pt x="58289" y="126600"/>
                  </a:cubicBezTo>
                  <a:close/>
                </a:path>
              </a:pathLst>
            </a:custGeom>
            <a:solidFill>
              <a:srgbClr val="000000"/>
            </a:solidFill>
            <a:ln w="25101" cap="flat">
              <a:noFill/>
              <a:prstDash val="solid"/>
              <a:miter/>
            </a:ln>
          </p:spPr>
          <p:txBody>
            <a:bodyPr rtlCol="0" anchor="ctr"/>
            <a:lstStyle/>
            <a:p>
              <a:endParaRPr lang="en-CN"/>
            </a:p>
          </p:txBody>
        </p:sp>
      </p:grpSp>
    </p:spTree>
    <p:extLst>
      <p:ext uri="{BB962C8B-B14F-4D97-AF65-F5344CB8AC3E}">
        <p14:creationId xmlns:p14="http://schemas.microsoft.com/office/powerpoint/2010/main" val="809296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基于隐马尔可夫模型的抽取式摘要语料生成方法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328878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序列标注的方法需要大规模的有标注训练语料，需要人工确定文章中每个句子是否应背抽取，因此文本摘要的人工标注的代价十分高昂。但是，我们可以从互联网上收集到很多，包含人工撰写的摘要以及相应文章的文本</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摘要对，而且人们在构造摘要的过程中通常都会使用到文档中的原词甚至原句。因此，研究人员们开始思考是否可以使用现有的文本</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摘要对，来进行分类器的训练。一种思路就是</a:t>
            </a:r>
            <a:r>
              <a:rPr lang="zh-CN" altLang="en-US" sz="2000" b="1" dirty="0">
                <a:latin typeface="Microsoft YaHei" panose="020B0503020204020204" pitchFamily="34" charset="-122"/>
                <a:ea typeface="Microsoft YaHei" panose="020B0503020204020204" pitchFamily="34" charset="-122"/>
              </a:rPr>
              <a:t>为摘要中的句子在正文中找出与其相似度最高的句子，并用它来作为对应部分的摘要</a:t>
            </a:r>
            <a:r>
              <a:rPr lang="zh-CN" altLang="en-US" sz="2000" dirty="0">
                <a:latin typeface="Microsoft YaHei" panose="020B0503020204020204" pitchFamily="34" charset="-122"/>
                <a:ea typeface="Microsoft YaHei" panose="020B0503020204020204" pitchFamily="34" charset="-122"/>
              </a:rPr>
              <a:t>，即对齐（</a:t>
            </a:r>
            <a:r>
              <a:rPr lang="en-US" altLang="zh-CN" sz="2000" dirty="0">
                <a:latin typeface="Microsoft YaHei" panose="020B0503020204020204" pitchFamily="34" charset="-122"/>
                <a:ea typeface="Microsoft YaHei" panose="020B0503020204020204" pitchFamily="34" charset="-122"/>
              </a:rPr>
              <a:t>Alignment</a:t>
            </a:r>
            <a:r>
              <a:rPr lang="zh-CN" altLang="en-US" sz="2000" dirty="0">
                <a:latin typeface="Microsoft YaHei" panose="020B0503020204020204" pitchFamily="34" charset="-122"/>
                <a:ea typeface="Microsoft YaHei" panose="020B0503020204020204" pitchFamily="34" charset="-122"/>
              </a:rPr>
              <a:t>）算法。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通过对齐算法，能够产生大规模的文档</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摘要对，从而可以进行有监督的训练。简单的对齐算法有计算正文和摘要句子的最长公共子序列或编辑距离等，这些方法也可以结合使用。</a:t>
            </a:r>
          </a:p>
        </p:txBody>
      </p:sp>
    </p:spTree>
    <p:extLst>
      <p:ext uri="{BB962C8B-B14F-4D97-AF65-F5344CB8AC3E}">
        <p14:creationId xmlns:p14="http://schemas.microsoft.com/office/powerpoint/2010/main" val="1455369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基于隐马尔可夫模型的抽取式摘要语料生成方法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552016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该算法的思路是</a:t>
            </a:r>
            <a:r>
              <a:rPr lang="zh-CN" altLang="en-US" sz="2000" b="1" dirty="0">
                <a:latin typeface="Microsoft YaHei" panose="020B0503020204020204" pitchFamily="34" charset="-122"/>
                <a:ea typeface="Microsoft YaHei" panose="020B0503020204020204" pitchFamily="34" charset="-122"/>
              </a:rPr>
              <a:t>将摘要中的句子分解成字或词</a:t>
            </a:r>
            <a:r>
              <a:rPr lang="zh-CN" altLang="en-US" sz="2000" dirty="0">
                <a:latin typeface="Microsoft YaHei" panose="020B0503020204020204" pitchFamily="34" charset="-122"/>
                <a:ea typeface="Microsoft YaHei" panose="020B0503020204020204" pitchFamily="34" charset="-122"/>
              </a:rPr>
              <a:t>（后续简称为词），然后从句首开始往后依次找到这些词在正文中的出现位置，</a:t>
            </a:r>
            <a:r>
              <a:rPr lang="zh-CN" altLang="en-US" sz="2000" b="1" dirty="0">
                <a:latin typeface="Microsoft YaHei" panose="020B0503020204020204" pitchFamily="34" charset="-122"/>
                <a:ea typeface="Microsoft YaHei" panose="020B0503020204020204" pitchFamily="34" charset="-122"/>
              </a:rPr>
              <a:t>进而就可以找到相应的句子来构成近似甚至相同的摘要</a:t>
            </a:r>
            <a:r>
              <a:rPr lang="zh-CN" altLang="en-US" sz="2000" dirty="0">
                <a:latin typeface="Microsoft YaHei" panose="020B0503020204020204" pitchFamily="34" charset="-122"/>
                <a:ea typeface="Microsoft YaHei" panose="020B0503020204020204" pitchFamily="34" charset="-122"/>
              </a:rPr>
              <a:t>。由于同一个词可能在文章中多次出现，所以摘要中的单个词就存在多个可能的出现位置，需要去判断其中哪一个是正确的。</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例如，在一篇文章的摘要中出现了“</a:t>
            </a:r>
            <a:r>
              <a:rPr lang="en-US" altLang="zh-CN" sz="2000" dirty="0">
                <a:latin typeface="Microsoft YaHei" panose="020B0503020204020204" pitchFamily="34" charset="-122"/>
                <a:ea typeface="Microsoft YaHei" panose="020B0503020204020204" pitchFamily="34" charset="-122"/>
              </a:rPr>
              <a:t>the communication subcommittee of</a:t>
            </a:r>
            <a:r>
              <a:rPr lang="zh-CN" altLang="en-US" sz="2000" dirty="0">
                <a:latin typeface="Microsoft YaHei" panose="020B0503020204020204" pitchFamily="34" charset="-122"/>
                <a:ea typeface="Microsoft YaHei" panose="020B0503020204020204" pitchFamily="34" charset="-122"/>
              </a:rPr>
              <a:t>”，而</a:t>
            </a:r>
            <a:r>
              <a:rPr lang="en-US" altLang="zh-CN" sz="2000" dirty="0">
                <a:latin typeface="Microsoft YaHei" panose="020B0503020204020204" pitchFamily="34" charset="-122"/>
                <a:ea typeface="Microsoft YaHei" panose="020B0503020204020204" pitchFamily="34" charset="-122"/>
              </a:rPr>
              <a:t>the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communication</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subcommittee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of</a:t>
            </a:r>
            <a:r>
              <a:rPr lang="zh-CN" altLang="en-US" sz="2000" dirty="0">
                <a:latin typeface="Microsoft YaHei" panose="020B0503020204020204" pitchFamily="34" charset="-122"/>
                <a:ea typeface="Microsoft YaHei" panose="020B0503020204020204" pitchFamily="34" charset="-122"/>
              </a:rPr>
              <a:t>分别在正文中出现了</a:t>
            </a:r>
            <a:r>
              <a:rPr lang="en-US" altLang="zh-CN" sz="2000" dirty="0">
                <a:latin typeface="Microsoft YaHei" panose="020B0503020204020204" pitchFamily="34" charset="-122"/>
                <a:ea typeface="Microsoft YaHei" panose="020B0503020204020204" pitchFamily="34" charset="-122"/>
              </a:rPr>
              <a:t>44</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22</a:t>
            </a:r>
            <a:r>
              <a:rPr lang="zh-CN" altLang="en-US" sz="2000" dirty="0">
                <a:latin typeface="Microsoft YaHei" panose="020B0503020204020204" pitchFamily="34" charset="-122"/>
                <a:ea typeface="Microsoft YaHei" panose="020B0503020204020204" pitchFamily="34" charset="-122"/>
              </a:rPr>
              <a:t>次，也就意味着有</a:t>
            </a:r>
            <a:r>
              <a:rPr lang="en-US" altLang="zh-CN" sz="2000" dirty="0">
                <a:latin typeface="Microsoft YaHei" panose="020B0503020204020204" pitchFamily="34" charset="-122"/>
                <a:ea typeface="Microsoft YaHei" panose="020B0503020204020204" pitchFamily="34" charset="-122"/>
              </a:rPr>
              <a:t>44</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22</a:t>
            </a:r>
            <a:r>
              <a:rPr lang="zh-CN" altLang="en-US" sz="2000" dirty="0">
                <a:latin typeface="Microsoft YaHei" panose="020B0503020204020204" pitchFamily="34" charset="-122"/>
                <a:ea typeface="Microsoft YaHei" panose="020B0503020204020204" pitchFamily="34" charset="-122"/>
              </a:rPr>
              <a:t> 共</a:t>
            </a:r>
            <a:r>
              <a:rPr lang="en-US" altLang="zh-CN" sz="2000" dirty="0">
                <a:latin typeface="Microsoft YaHei" panose="020B0503020204020204" pitchFamily="34" charset="-122"/>
                <a:ea typeface="Microsoft YaHei" panose="020B0503020204020204" pitchFamily="34" charset="-122"/>
              </a:rPr>
              <a:t>1936</a:t>
            </a:r>
            <a:r>
              <a:rPr lang="zh-CN" altLang="en-US" sz="2000" dirty="0">
                <a:latin typeface="Microsoft YaHei" panose="020B0503020204020204" pitchFamily="34" charset="-122"/>
                <a:ea typeface="Microsoft YaHei" panose="020B0503020204020204" pitchFamily="34" charset="-122"/>
              </a:rPr>
              <a:t>种可能的位置组合。</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在该隐马尔可夫模型中，</a:t>
            </a:r>
            <a:r>
              <a:rPr lang="zh-CN" altLang="en-US" sz="2000" b="1" dirty="0">
                <a:latin typeface="Microsoft YaHei" panose="020B0503020204020204" pitchFamily="34" charset="-122"/>
                <a:ea typeface="Microsoft YaHei" panose="020B0503020204020204" pitchFamily="34" charset="-122"/>
              </a:rPr>
              <a:t>词每个可能的出现位置都是可以观测到的</a:t>
            </a:r>
            <a:r>
              <a:rPr lang="zh-CN" altLang="en-US" sz="2000" dirty="0">
                <a:latin typeface="Microsoft YaHei" panose="020B0503020204020204" pitchFamily="34" charset="-122"/>
                <a:ea typeface="Microsoft YaHei" panose="020B0503020204020204" pitchFamily="34" charset="-122"/>
              </a:rPr>
              <a:t>，并且这些位置都各自对应着一个状态 </a:t>
            </a:r>
            <a:r>
              <a:rPr lang="en-US" altLang="zh-CN" sz="2000" dirty="0">
                <a:latin typeface="Microsoft YaHei" panose="020B0503020204020204" pitchFamily="34" charset="-122"/>
                <a:ea typeface="Microsoft YaHei" panose="020B0503020204020204" pitchFamily="34" charset="-122"/>
              </a:rPr>
              <a:t>(S,W)</a:t>
            </a:r>
            <a:r>
              <a:rPr lang="zh-CN" altLang="en-US" sz="2000" dirty="0">
                <a:latin typeface="Microsoft YaHei" panose="020B0503020204020204" pitchFamily="34" charset="-122"/>
                <a:ea typeface="Microsoft YaHei" panose="020B0503020204020204" pitchFamily="34" charset="-122"/>
              </a:rPr>
              <a:t>，它表示这个词出现在正文第 </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 句话的第 </a:t>
            </a:r>
            <a:r>
              <a:rPr lang="en-US" altLang="zh-CN" sz="2000"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个位置。假设词 </a:t>
            </a:r>
            <a:r>
              <a:rPr lang="en-US" altLang="zh-CN" sz="2000" dirty="0">
                <a:latin typeface="Microsoft YaHei" panose="020B0503020204020204" pitchFamily="34" charset="-122"/>
                <a:ea typeface="Microsoft YaHei" panose="020B0503020204020204" pitchFamily="34" charset="-122"/>
              </a:rPr>
              <a:t>I_{i+1}</a:t>
            </a:r>
            <a:r>
              <a:rPr lang="zh-CN" altLang="en-US" sz="2000" dirty="0">
                <a:latin typeface="Microsoft YaHei" panose="020B0503020204020204" pitchFamily="34" charset="-122"/>
                <a:ea typeface="Microsoft YaHei" panose="020B0503020204020204" pitchFamily="34" charset="-122"/>
              </a:rPr>
              <a:t> 和词 </a:t>
            </a:r>
            <a:r>
              <a:rPr lang="en-US" altLang="zh-CN" sz="2000" dirty="0" err="1">
                <a:latin typeface="Microsoft YaHei" panose="020B0503020204020204" pitchFamily="34" charset="-122"/>
                <a:ea typeface="Microsoft YaHei" panose="020B0503020204020204" pitchFamily="34" charset="-122"/>
              </a:rPr>
              <a:t>I_i</a:t>
            </a:r>
            <a:r>
              <a:rPr lang="zh-CN" altLang="en-US" sz="2000" dirty="0">
                <a:latin typeface="Microsoft YaHei" panose="020B0503020204020204" pitchFamily="34" charset="-122"/>
                <a:ea typeface="Microsoft YaHei" panose="020B0503020204020204" pitchFamily="34" charset="-122"/>
              </a:rPr>
              <a:t> 是相邻的两个单词，可以使用                                                       表示当词 </a:t>
            </a:r>
            <a:r>
              <a:rPr lang="en-US" altLang="zh-CN" sz="2000" dirty="0" err="1">
                <a:latin typeface="Microsoft YaHei" panose="020B0503020204020204" pitchFamily="34" charset="-122"/>
                <a:ea typeface="Microsoft YaHei" panose="020B0503020204020204" pitchFamily="34" charset="-122"/>
              </a:rPr>
              <a:t>I_i</a:t>
            </a:r>
            <a:r>
              <a:rPr lang="zh-CN" altLang="en-US" sz="2000" dirty="0">
                <a:latin typeface="Microsoft YaHei" panose="020B0503020204020204" pitchFamily="34" charset="-122"/>
                <a:ea typeface="Microsoft YaHei" panose="020B0503020204020204" pitchFamily="34" charset="-122"/>
              </a:rPr>
              <a:t> 出现在</a:t>
            </a:r>
            <a:r>
              <a:rPr lang="en-US" altLang="zh-CN" sz="2000" dirty="0">
                <a:latin typeface="Microsoft YaHei" panose="020B0503020204020204" pitchFamily="34" charset="-122"/>
                <a:ea typeface="Microsoft YaHei" panose="020B0503020204020204" pitchFamily="34" charset="-122"/>
              </a:rPr>
              <a:t>(S_1,W_1)</a:t>
            </a:r>
            <a:r>
              <a:rPr lang="zh-CN" altLang="en-US" sz="2000" dirty="0">
                <a:latin typeface="Microsoft YaHei" panose="020B0503020204020204" pitchFamily="34" charset="-122"/>
                <a:ea typeface="Microsoft YaHei" panose="020B0503020204020204" pitchFamily="34" charset="-122"/>
              </a:rPr>
              <a:t>位置时，</a:t>
            </a:r>
            <a:r>
              <a:rPr lang="en-US" altLang="zh-CN" sz="2000" dirty="0">
                <a:latin typeface="Microsoft YaHei" panose="020B0503020204020204" pitchFamily="34" charset="-122"/>
                <a:ea typeface="Microsoft YaHei" panose="020B0503020204020204" pitchFamily="34" charset="-122"/>
              </a:rPr>
              <a:t>I_{i+1}</a:t>
            </a:r>
            <a:r>
              <a:rPr lang="zh-CN" altLang="en-US" sz="2000" dirty="0">
                <a:latin typeface="Microsoft YaHei" panose="020B0503020204020204" pitchFamily="34" charset="-122"/>
                <a:ea typeface="Microsoft YaHei" panose="020B0503020204020204" pitchFamily="34" charset="-122"/>
              </a:rPr>
              <a:t>出现在</a:t>
            </a:r>
            <a:r>
              <a:rPr lang="en-US" altLang="zh-CN" sz="2000" dirty="0">
                <a:latin typeface="Microsoft YaHei" panose="020B0503020204020204" pitchFamily="34" charset="-122"/>
                <a:ea typeface="Microsoft YaHei" panose="020B0503020204020204" pitchFamily="34" charset="-122"/>
              </a:rPr>
              <a:t>(S_2,W_2)</a:t>
            </a:r>
            <a:r>
              <a:rPr lang="zh-CN" altLang="en-US" sz="2000" dirty="0">
                <a:latin typeface="Microsoft YaHei" panose="020B0503020204020204" pitchFamily="34" charset="-122"/>
                <a:ea typeface="Microsoft YaHei" panose="020B0503020204020204" pitchFamily="34" charset="-122"/>
              </a:rPr>
              <a:t>位置的条件概率。该算法使用一种启发式赋值方式，按照当前处理词</a:t>
            </a:r>
            <a:r>
              <a:rPr lang="en-US" altLang="zh-CN" sz="2000" dirty="0">
                <a:latin typeface="Microsoft YaHei" panose="020B0503020204020204" pitchFamily="34" charset="-122"/>
                <a:ea typeface="Microsoft YaHei" panose="020B0503020204020204" pitchFamily="34" charset="-122"/>
              </a:rPr>
              <a:t>I_{i+1}</a:t>
            </a:r>
            <a:r>
              <a:rPr lang="zh-CN" altLang="en-US" sz="2000" dirty="0">
                <a:latin typeface="Microsoft YaHei" panose="020B0503020204020204" pitchFamily="34" charset="-122"/>
                <a:ea typeface="Microsoft YaHei" panose="020B0503020204020204" pitchFamily="34" charset="-122"/>
              </a:rPr>
              <a:t>和上一个处理的词</a:t>
            </a:r>
            <a:r>
              <a:rPr lang="en-US" altLang="zh-CN" sz="2000" dirty="0" err="1">
                <a:latin typeface="Microsoft YaHei" panose="020B0503020204020204" pitchFamily="34" charset="-122"/>
                <a:ea typeface="Microsoft YaHei" panose="020B0503020204020204" pitchFamily="34" charset="-122"/>
              </a:rPr>
              <a:t>I_i</a:t>
            </a:r>
            <a:r>
              <a:rPr lang="zh-CN" altLang="en-US" sz="2000" dirty="0">
                <a:latin typeface="Microsoft YaHei" panose="020B0503020204020204" pitchFamily="34" charset="-122"/>
                <a:ea typeface="Microsoft YaHei" panose="020B0503020204020204" pitchFamily="34" charset="-122"/>
              </a:rPr>
              <a:t>的相对位置分成</a:t>
            </a:r>
            <a:r>
              <a:rPr lang="en-US" altLang="zh-CN" sz="2000" dirty="0">
                <a:latin typeface="Microsoft YaHei" panose="020B0503020204020204" pitchFamily="34" charset="-122"/>
                <a:ea typeface="Microsoft YaHei" panose="020B0503020204020204" pitchFamily="34" charset="-122"/>
              </a:rPr>
              <a:t>6</a:t>
            </a:r>
            <a:r>
              <a:rPr lang="zh-CN" altLang="en-US" sz="2000" dirty="0">
                <a:latin typeface="Microsoft YaHei" panose="020B0503020204020204" pitchFamily="34" charset="-122"/>
                <a:ea typeface="Microsoft YaHei" panose="020B0503020204020204" pitchFamily="34" charset="-122"/>
              </a:rPr>
              <a:t>种不同的情况来梯度赋值：</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zh-CN" altLang="en-US" sz="2000" dirty="0">
              <a:latin typeface="Microsoft YaHei" panose="020B0503020204020204" pitchFamily="34" charset="-122"/>
              <a:ea typeface="Microsoft YaHei" panose="020B0503020204020204" pitchFamily="34" charset="-122"/>
            </a:endParaRPr>
          </a:p>
        </p:txBody>
      </p:sp>
      <p:grpSp>
        <p:nvGrpSpPr>
          <p:cNvPr id="33" name="Group 32" descr="\documentclass{article}&#10;\usepackage{amsmath, amsfonts , amssymb, bm}&#10;\pagestyle{empty}&#10;\begin{document}&#10;&#10;&#10;$P(I_{i+1}=(S_2,W_2)|I_i=(S_1,W_1))$&#10;&#10;\end{document}" title="IguanaTex Vector Display">
            <a:extLst>
              <a:ext uri="{FF2B5EF4-FFF2-40B4-BE49-F238E27FC236}">
                <a16:creationId xmlns:a16="http://schemas.microsoft.com/office/drawing/2014/main" id="{68E0B7BD-FE96-8412-05C5-7034CFFBD960}"/>
              </a:ext>
            </a:extLst>
          </p:cNvPr>
          <p:cNvGrpSpPr>
            <a:grpSpLocks noChangeAspect="1"/>
          </p:cNvGrpSpPr>
          <p:nvPr>
            <p:custDataLst>
              <p:tags r:id="rId1"/>
            </p:custDataLst>
          </p:nvPr>
        </p:nvGrpSpPr>
        <p:grpSpPr>
          <a:xfrm>
            <a:off x="2840038" y="4940300"/>
            <a:ext cx="3587200" cy="227745"/>
            <a:chOff x="4485013" y="3803990"/>
            <a:chExt cx="3587200" cy="227745"/>
          </a:xfrm>
        </p:grpSpPr>
        <p:sp>
          <p:nvSpPr>
            <p:cNvPr id="6" name="Freeform 5">
              <a:extLst>
                <a:ext uri="{FF2B5EF4-FFF2-40B4-BE49-F238E27FC236}">
                  <a16:creationId xmlns:a16="http://schemas.microsoft.com/office/drawing/2014/main" id="{F6666816-C691-AE8D-1BF4-AE9B76E00192}"/>
                </a:ext>
              </a:extLst>
            </p:cNvPr>
            <p:cNvSpPr/>
            <p:nvPr>
              <p:custDataLst>
                <p:tags r:id="rId2"/>
              </p:custDataLst>
            </p:nvPr>
          </p:nvSpPr>
          <p:spPr>
            <a:xfrm>
              <a:off x="4485013" y="3819249"/>
              <a:ext cx="179423" cy="155550"/>
            </a:xfrm>
            <a:custGeom>
              <a:avLst/>
              <a:gdLst>
                <a:gd name="connsiteX0" fmla="*/ 66167 w 179423"/>
                <a:gd name="connsiteY0" fmla="*/ 83646 h 155550"/>
                <a:gd name="connsiteX1" fmla="*/ 108887 w 179423"/>
                <a:gd name="connsiteY1" fmla="*/ 83646 h 155550"/>
                <a:gd name="connsiteX2" fmla="*/ 179500 w 179423"/>
                <a:gd name="connsiteY2" fmla="*/ 34452 h 155550"/>
                <a:gd name="connsiteX3" fmla="*/ 129996 w 179423"/>
                <a:gd name="connsiteY3" fmla="*/ 63 h 155550"/>
                <a:gd name="connsiteX4" fmla="*/ 48576 w 179423"/>
                <a:gd name="connsiteY4" fmla="*/ 63 h 155550"/>
                <a:gd name="connsiteX5" fmla="*/ 41038 w 179423"/>
                <a:gd name="connsiteY5" fmla="*/ 4390 h 155550"/>
                <a:gd name="connsiteX6" fmla="*/ 48325 w 179423"/>
                <a:gd name="connsiteY6" fmla="*/ 7123 h 155550"/>
                <a:gd name="connsiteX7" fmla="*/ 59131 w 179423"/>
                <a:gd name="connsiteY7" fmla="*/ 7578 h 155550"/>
                <a:gd name="connsiteX8" fmla="*/ 64659 w 179423"/>
                <a:gd name="connsiteY8" fmla="*/ 11222 h 155550"/>
                <a:gd name="connsiteX9" fmla="*/ 63654 w 179423"/>
                <a:gd name="connsiteY9" fmla="*/ 15549 h 155550"/>
                <a:gd name="connsiteX10" fmla="*/ 29981 w 179423"/>
                <a:gd name="connsiteY10" fmla="*/ 137849 h 155550"/>
                <a:gd name="connsiteX11" fmla="*/ 7113 w 179423"/>
                <a:gd name="connsiteY11" fmla="*/ 148553 h 155550"/>
                <a:gd name="connsiteX12" fmla="*/ 77 w 179423"/>
                <a:gd name="connsiteY12" fmla="*/ 152880 h 155550"/>
                <a:gd name="connsiteX13" fmla="*/ 3846 w 179423"/>
                <a:gd name="connsiteY13" fmla="*/ 155613 h 155550"/>
                <a:gd name="connsiteX14" fmla="*/ 35760 w 179423"/>
                <a:gd name="connsiteY14" fmla="*/ 154930 h 155550"/>
                <a:gd name="connsiteX15" fmla="*/ 51843 w 179423"/>
                <a:gd name="connsiteY15" fmla="*/ 155158 h 155550"/>
                <a:gd name="connsiteX16" fmla="*/ 68177 w 179423"/>
                <a:gd name="connsiteY16" fmla="*/ 155613 h 155550"/>
                <a:gd name="connsiteX17" fmla="*/ 73203 w 179423"/>
                <a:gd name="connsiteY17" fmla="*/ 151058 h 155550"/>
                <a:gd name="connsiteX18" fmla="*/ 66167 w 179423"/>
                <a:gd name="connsiteY18" fmla="*/ 148553 h 155550"/>
                <a:gd name="connsiteX19" fmla="*/ 49833 w 179423"/>
                <a:gd name="connsiteY19" fmla="*/ 144454 h 155550"/>
                <a:gd name="connsiteX20" fmla="*/ 50587 w 179423"/>
                <a:gd name="connsiteY20" fmla="*/ 140582 h 155550"/>
                <a:gd name="connsiteX21" fmla="*/ 66167 w 179423"/>
                <a:gd name="connsiteY21" fmla="*/ 83646 h 155550"/>
                <a:gd name="connsiteX22" fmla="*/ 84260 w 179423"/>
                <a:gd name="connsiteY22" fmla="*/ 15777 h 155550"/>
                <a:gd name="connsiteX23" fmla="*/ 97830 w 179423"/>
                <a:gd name="connsiteY23" fmla="*/ 7123 h 155550"/>
                <a:gd name="connsiteX24" fmla="*/ 121954 w 179423"/>
                <a:gd name="connsiteY24" fmla="*/ 7123 h 155550"/>
                <a:gd name="connsiteX25" fmla="*/ 156130 w 179423"/>
                <a:gd name="connsiteY25" fmla="*/ 28986 h 155550"/>
                <a:gd name="connsiteX26" fmla="*/ 141304 w 179423"/>
                <a:gd name="connsiteY26" fmla="*/ 65654 h 155550"/>
                <a:gd name="connsiteX27" fmla="*/ 102605 w 179423"/>
                <a:gd name="connsiteY27" fmla="*/ 77724 h 155550"/>
                <a:gd name="connsiteX28" fmla="*/ 67172 w 179423"/>
                <a:gd name="connsiteY28" fmla="*/ 77724 h 155550"/>
                <a:gd name="connsiteX29" fmla="*/ 84260 w 179423"/>
                <a:gd name="connsiteY29"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423" h="155550">
                  <a:moveTo>
                    <a:pt x="66167" y="83646"/>
                  </a:moveTo>
                  <a:lnTo>
                    <a:pt x="108887" y="83646"/>
                  </a:lnTo>
                  <a:cubicBezTo>
                    <a:pt x="144571" y="83646"/>
                    <a:pt x="179500" y="59960"/>
                    <a:pt x="179500" y="34452"/>
                  </a:cubicBezTo>
                  <a:cubicBezTo>
                    <a:pt x="179500" y="16916"/>
                    <a:pt x="162915" y="63"/>
                    <a:pt x="129996" y="63"/>
                  </a:cubicBezTo>
                  <a:lnTo>
                    <a:pt x="48576" y="63"/>
                  </a:lnTo>
                  <a:cubicBezTo>
                    <a:pt x="43802" y="63"/>
                    <a:pt x="41038" y="63"/>
                    <a:pt x="41038" y="4390"/>
                  </a:cubicBezTo>
                  <a:cubicBezTo>
                    <a:pt x="41038" y="7123"/>
                    <a:pt x="43299" y="7123"/>
                    <a:pt x="48325" y="7123"/>
                  </a:cubicBezTo>
                  <a:cubicBezTo>
                    <a:pt x="51592" y="7123"/>
                    <a:pt x="56115" y="7351"/>
                    <a:pt x="59131" y="7578"/>
                  </a:cubicBezTo>
                  <a:cubicBezTo>
                    <a:pt x="63151" y="8034"/>
                    <a:pt x="64659" y="8717"/>
                    <a:pt x="64659" y="11222"/>
                  </a:cubicBezTo>
                  <a:cubicBezTo>
                    <a:pt x="64659" y="12133"/>
                    <a:pt x="64408" y="12817"/>
                    <a:pt x="63654" y="15549"/>
                  </a:cubicBezTo>
                  <a:lnTo>
                    <a:pt x="29981" y="137849"/>
                  </a:lnTo>
                  <a:cubicBezTo>
                    <a:pt x="27468" y="146731"/>
                    <a:pt x="26965" y="148553"/>
                    <a:pt x="7113" y="148553"/>
                  </a:cubicBezTo>
                  <a:cubicBezTo>
                    <a:pt x="2841" y="148553"/>
                    <a:pt x="77" y="148553"/>
                    <a:pt x="77" y="152880"/>
                  </a:cubicBezTo>
                  <a:cubicBezTo>
                    <a:pt x="77" y="155613"/>
                    <a:pt x="3092" y="155613"/>
                    <a:pt x="3846" y="155613"/>
                  </a:cubicBezTo>
                  <a:cubicBezTo>
                    <a:pt x="10882" y="155613"/>
                    <a:pt x="28724" y="154930"/>
                    <a:pt x="35760" y="154930"/>
                  </a:cubicBezTo>
                  <a:cubicBezTo>
                    <a:pt x="41038" y="154930"/>
                    <a:pt x="46566" y="155158"/>
                    <a:pt x="51843" y="155158"/>
                  </a:cubicBezTo>
                  <a:cubicBezTo>
                    <a:pt x="57372" y="155158"/>
                    <a:pt x="62900" y="155613"/>
                    <a:pt x="68177" y="155613"/>
                  </a:cubicBezTo>
                  <a:cubicBezTo>
                    <a:pt x="69936" y="155613"/>
                    <a:pt x="73203" y="155613"/>
                    <a:pt x="73203" y="151058"/>
                  </a:cubicBezTo>
                  <a:cubicBezTo>
                    <a:pt x="73203" y="148553"/>
                    <a:pt x="70942" y="148553"/>
                    <a:pt x="66167" y="148553"/>
                  </a:cubicBezTo>
                  <a:cubicBezTo>
                    <a:pt x="56869" y="148553"/>
                    <a:pt x="49833" y="148553"/>
                    <a:pt x="49833" y="144454"/>
                  </a:cubicBezTo>
                  <a:cubicBezTo>
                    <a:pt x="49833" y="143087"/>
                    <a:pt x="50335" y="141949"/>
                    <a:pt x="50587" y="140582"/>
                  </a:cubicBezTo>
                  <a:lnTo>
                    <a:pt x="66167" y="83646"/>
                  </a:lnTo>
                  <a:close/>
                  <a:moveTo>
                    <a:pt x="84260" y="15777"/>
                  </a:moveTo>
                  <a:cubicBezTo>
                    <a:pt x="86522" y="7806"/>
                    <a:pt x="87024" y="7123"/>
                    <a:pt x="97830" y="7123"/>
                  </a:cubicBezTo>
                  <a:lnTo>
                    <a:pt x="121954" y="7123"/>
                  </a:lnTo>
                  <a:cubicBezTo>
                    <a:pt x="142812" y="7123"/>
                    <a:pt x="156130" y="13272"/>
                    <a:pt x="156130" y="28986"/>
                  </a:cubicBezTo>
                  <a:cubicBezTo>
                    <a:pt x="156130" y="37869"/>
                    <a:pt x="151104" y="57455"/>
                    <a:pt x="141304" y="65654"/>
                  </a:cubicBezTo>
                  <a:cubicBezTo>
                    <a:pt x="128739" y="75902"/>
                    <a:pt x="113661" y="77724"/>
                    <a:pt x="102605" y="77724"/>
                  </a:cubicBezTo>
                  <a:lnTo>
                    <a:pt x="67172" y="77724"/>
                  </a:lnTo>
                  <a:lnTo>
                    <a:pt x="84260" y="15777"/>
                  </a:lnTo>
                  <a:close/>
                </a:path>
              </a:pathLst>
            </a:custGeom>
            <a:solidFill>
              <a:srgbClr val="000000"/>
            </a:solidFill>
            <a:ln w="25202"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94CFD14F-DB0C-2FF8-957F-E2C35A6EF2F6}"/>
                </a:ext>
              </a:extLst>
            </p:cNvPr>
            <p:cNvSpPr/>
            <p:nvPr>
              <p:custDataLst>
                <p:tags r:id="rId3"/>
              </p:custDataLst>
            </p:nvPr>
          </p:nvSpPr>
          <p:spPr>
            <a:xfrm>
              <a:off x="4696076" y="3803990"/>
              <a:ext cx="58300" cy="227745"/>
            </a:xfrm>
            <a:custGeom>
              <a:avLst/>
              <a:gdLst>
                <a:gd name="connsiteX0" fmla="*/ 58385 w 58300"/>
                <a:gd name="connsiteY0" fmla="*/ 225531 h 227745"/>
                <a:gd name="connsiteX1" fmla="*/ 54113 w 58300"/>
                <a:gd name="connsiteY1" fmla="*/ 220521 h 227745"/>
                <a:gd name="connsiteX2" fmla="*/ 14660 w 58300"/>
                <a:gd name="connsiteY2" fmla="*/ 113936 h 227745"/>
                <a:gd name="connsiteX3" fmla="*/ 55118 w 58300"/>
                <a:gd name="connsiteY3" fmla="*/ 6212 h 227745"/>
                <a:gd name="connsiteX4" fmla="*/ 58385 w 58300"/>
                <a:gd name="connsiteY4" fmla="*/ 2340 h 227745"/>
                <a:gd name="connsiteX5" fmla="*/ 55872 w 58300"/>
                <a:gd name="connsiteY5" fmla="*/ 63 h 227745"/>
                <a:gd name="connsiteX6" fmla="*/ 15916 w 58300"/>
                <a:gd name="connsiteY6" fmla="*/ 44473 h 227745"/>
                <a:gd name="connsiteX7" fmla="*/ 84 w 58300"/>
                <a:gd name="connsiteY7" fmla="*/ 113936 h 227745"/>
                <a:gd name="connsiteX8" fmla="*/ 16670 w 58300"/>
                <a:gd name="connsiteY8" fmla="*/ 184992 h 227745"/>
                <a:gd name="connsiteX9" fmla="*/ 55872 w 58300"/>
                <a:gd name="connsiteY9" fmla="*/ 227809 h 227745"/>
                <a:gd name="connsiteX10" fmla="*/ 58385 w 58300"/>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00" h="227745">
                  <a:moveTo>
                    <a:pt x="58385" y="225531"/>
                  </a:moveTo>
                  <a:cubicBezTo>
                    <a:pt x="58385" y="224848"/>
                    <a:pt x="58385" y="224393"/>
                    <a:pt x="54113" y="220521"/>
                  </a:cubicBezTo>
                  <a:cubicBezTo>
                    <a:pt x="22701" y="191825"/>
                    <a:pt x="14660" y="148781"/>
                    <a:pt x="14660" y="113936"/>
                  </a:cubicBezTo>
                  <a:cubicBezTo>
                    <a:pt x="14660" y="74308"/>
                    <a:pt x="24209" y="34680"/>
                    <a:pt x="55118" y="6212"/>
                  </a:cubicBezTo>
                  <a:cubicBezTo>
                    <a:pt x="58385" y="3479"/>
                    <a:pt x="58385" y="3023"/>
                    <a:pt x="58385" y="2340"/>
                  </a:cubicBezTo>
                  <a:cubicBezTo>
                    <a:pt x="58385" y="746"/>
                    <a:pt x="57379" y="63"/>
                    <a:pt x="55872" y="63"/>
                  </a:cubicBezTo>
                  <a:cubicBezTo>
                    <a:pt x="53359" y="63"/>
                    <a:pt x="30742" y="15549"/>
                    <a:pt x="15916" y="44473"/>
                  </a:cubicBezTo>
                  <a:cubicBezTo>
                    <a:pt x="3100" y="69525"/>
                    <a:pt x="84" y="94805"/>
                    <a:pt x="84" y="113936"/>
                  </a:cubicBezTo>
                  <a:cubicBezTo>
                    <a:pt x="84" y="131700"/>
                    <a:pt x="2849" y="159257"/>
                    <a:pt x="16670" y="184992"/>
                  </a:cubicBezTo>
                  <a:cubicBezTo>
                    <a:pt x="31748" y="213005"/>
                    <a:pt x="53359" y="227809"/>
                    <a:pt x="55872" y="227809"/>
                  </a:cubicBezTo>
                  <a:cubicBezTo>
                    <a:pt x="57379" y="227809"/>
                    <a:pt x="58385" y="227125"/>
                    <a:pt x="58385" y="225531"/>
                  </a:cubicBezTo>
                  <a:close/>
                </a:path>
              </a:pathLst>
            </a:custGeom>
            <a:solidFill>
              <a:srgbClr val="000000"/>
            </a:solidFill>
            <a:ln w="25202"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27D5D4B4-A74A-DA9A-BCE8-D3F39C3A543E}"/>
                </a:ext>
              </a:extLst>
            </p:cNvPr>
            <p:cNvSpPr/>
            <p:nvPr>
              <p:custDataLst>
                <p:tags r:id="rId4"/>
              </p:custDataLst>
            </p:nvPr>
          </p:nvSpPr>
          <p:spPr>
            <a:xfrm>
              <a:off x="4777467" y="3819249"/>
              <a:ext cx="116349" cy="155550"/>
            </a:xfrm>
            <a:custGeom>
              <a:avLst/>
              <a:gdLst>
                <a:gd name="connsiteX0" fmla="*/ 85528 w 116349"/>
                <a:gd name="connsiteY0" fmla="*/ 17599 h 155550"/>
                <a:gd name="connsiteX1" fmla="*/ 108396 w 116349"/>
                <a:gd name="connsiteY1" fmla="*/ 7123 h 155550"/>
                <a:gd name="connsiteX2" fmla="*/ 116437 w 116349"/>
                <a:gd name="connsiteY2" fmla="*/ 2796 h 155550"/>
                <a:gd name="connsiteX3" fmla="*/ 112668 w 116349"/>
                <a:gd name="connsiteY3" fmla="*/ 63 h 155550"/>
                <a:gd name="connsiteX4" fmla="*/ 79497 w 116349"/>
                <a:gd name="connsiteY4" fmla="*/ 746 h 155550"/>
                <a:gd name="connsiteX5" fmla="*/ 46075 w 116349"/>
                <a:gd name="connsiteY5" fmla="*/ 63 h 155550"/>
                <a:gd name="connsiteX6" fmla="*/ 41049 w 116349"/>
                <a:gd name="connsiteY6" fmla="*/ 4618 h 155550"/>
                <a:gd name="connsiteX7" fmla="*/ 48085 w 116349"/>
                <a:gd name="connsiteY7" fmla="*/ 7123 h 155550"/>
                <a:gd name="connsiteX8" fmla="*/ 65425 w 116349"/>
                <a:gd name="connsiteY8" fmla="*/ 11450 h 155550"/>
                <a:gd name="connsiteX9" fmla="*/ 64922 w 116349"/>
                <a:gd name="connsiteY9" fmla="*/ 15094 h 155550"/>
                <a:gd name="connsiteX10" fmla="*/ 30997 w 116349"/>
                <a:gd name="connsiteY10" fmla="*/ 137849 h 155550"/>
                <a:gd name="connsiteX11" fmla="*/ 8130 w 116349"/>
                <a:gd name="connsiteY11" fmla="*/ 148553 h 155550"/>
                <a:gd name="connsiteX12" fmla="*/ 88 w 116349"/>
                <a:gd name="connsiteY12" fmla="*/ 153108 h 155550"/>
                <a:gd name="connsiteX13" fmla="*/ 3858 w 116349"/>
                <a:gd name="connsiteY13" fmla="*/ 155613 h 155550"/>
                <a:gd name="connsiteX14" fmla="*/ 36777 w 116349"/>
                <a:gd name="connsiteY14" fmla="*/ 154930 h 155550"/>
                <a:gd name="connsiteX15" fmla="*/ 70451 w 116349"/>
                <a:gd name="connsiteY15" fmla="*/ 155613 h 155550"/>
                <a:gd name="connsiteX16" fmla="*/ 75476 w 116349"/>
                <a:gd name="connsiteY16" fmla="*/ 151286 h 155550"/>
                <a:gd name="connsiteX17" fmla="*/ 67938 w 116349"/>
                <a:gd name="connsiteY17" fmla="*/ 148553 h 155550"/>
                <a:gd name="connsiteX18" fmla="*/ 57132 w 116349"/>
                <a:gd name="connsiteY18" fmla="*/ 148098 h 155550"/>
                <a:gd name="connsiteX19" fmla="*/ 50850 w 116349"/>
                <a:gd name="connsiteY19" fmla="*/ 144226 h 155550"/>
                <a:gd name="connsiteX20" fmla="*/ 51855 w 116349"/>
                <a:gd name="connsiteY20" fmla="*/ 138988 h 155550"/>
                <a:gd name="connsiteX21" fmla="*/ 85528 w 116349"/>
                <a:gd name="connsiteY21" fmla="*/ 1759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49" h="155550">
                  <a:moveTo>
                    <a:pt x="85528" y="17599"/>
                  </a:moveTo>
                  <a:cubicBezTo>
                    <a:pt x="87790" y="9400"/>
                    <a:pt x="88544" y="7123"/>
                    <a:pt x="108396" y="7123"/>
                  </a:cubicBezTo>
                  <a:cubicBezTo>
                    <a:pt x="114427" y="7123"/>
                    <a:pt x="116437" y="7123"/>
                    <a:pt x="116437" y="2796"/>
                  </a:cubicBezTo>
                  <a:cubicBezTo>
                    <a:pt x="116437" y="63"/>
                    <a:pt x="113673" y="63"/>
                    <a:pt x="112668" y="63"/>
                  </a:cubicBezTo>
                  <a:cubicBezTo>
                    <a:pt x="105380" y="63"/>
                    <a:pt x="86785" y="746"/>
                    <a:pt x="79497" y="746"/>
                  </a:cubicBezTo>
                  <a:cubicBezTo>
                    <a:pt x="71958" y="746"/>
                    <a:pt x="53614" y="63"/>
                    <a:pt x="46075" y="63"/>
                  </a:cubicBezTo>
                  <a:cubicBezTo>
                    <a:pt x="44316" y="63"/>
                    <a:pt x="41049" y="63"/>
                    <a:pt x="41049" y="4618"/>
                  </a:cubicBezTo>
                  <a:cubicBezTo>
                    <a:pt x="41049" y="7123"/>
                    <a:pt x="43311" y="7123"/>
                    <a:pt x="48085" y="7123"/>
                  </a:cubicBezTo>
                  <a:cubicBezTo>
                    <a:pt x="58640" y="7123"/>
                    <a:pt x="65425" y="7123"/>
                    <a:pt x="65425" y="11450"/>
                  </a:cubicBezTo>
                  <a:cubicBezTo>
                    <a:pt x="65425" y="12589"/>
                    <a:pt x="65425" y="13044"/>
                    <a:pt x="64922" y="15094"/>
                  </a:cubicBezTo>
                  <a:lnTo>
                    <a:pt x="30997" y="137849"/>
                  </a:lnTo>
                  <a:cubicBezTo>
                    <a:pt x="28736" y="146276"/>
                    <a:pt x="27982" y="148553"/>
                    <a:pt x="8130" y="148553"/>
                  </a:cubicBezTo>
                  <a:cubicBezTo>
                    <a:pt x="2350" y="148553"/>
                    <a:pt x="88" y="148553"/>
                    <a:pt x="88" y="153108"/>
                  </a:cubicBezTo>
                  <a:cubicBezTo>
                    <a:pt x="88" y="155613"/>
                    <a:pt x="3104" y="155613"/>
                    <a:pt x="3858" y="155613"/>
                  </a:cubicBezTo>
                  <a:cubicBezTo>
                    <a:pt x="11145" y="155613"/>
                    <a:pt x="29490" y="154930"/>
                    <a:pt x="36777" y="154930"/>
                  </a:cubicBezTo>
                  <a:cubicBezTo>
                    <a:pt x="44316" y="154930"/>
                    <a:pt x="62912" y="155613"/>
                    <a:pt x="70451" y="155613"/>
                  </a:cubicBezTo>
                  <a:cubicBezTo>
                    <a:pt x="72461" y="155613"/>
                    <a:pt x="75476" y="155613"/>
                    <a:pt x="75476" y="151286"/>
                  </a:cubicBezTo>
                  <a:cubicBezTo>
                    <a:pt x="75476" y="148553"/>
                    <a:pt x="73466" y="148553"/>
                    <a:pt x="67938" y="148553"/>
                  </a:cubicBezTo>
                  <a:cubicBezTo>
                    <a:pt x="63414" y="148553"/>
                    <a:pt x="62158" y="148553"/>
                    <a:pt x="57132" y="148098"/>
                  </a:cubicBezTo>
                  <a:cubicBezTo>
                    <a:pt x="51855" y="147642"/>
                    <a:pt x="50850" y="146731"/>
                    <a:pt x="50850" y="144226"/>
                  </a:cubicBezTo>
                  <a:cubicBezTo>
                    <a:pt x="50850" y="142404"/>
                    <a:pt x="51352" y="140582"/>
                    <a:pt x="51855" y="138988"/>
                  </a:cubicBezTo>
                  <a:lnTo>
                    <a:pt x="85528" y="17599"/>
                  </a:lnTo>
                  <a:close/>
                </a:path>
              </a:pathLst>
            </a:custGeom>
            <a:solidFill>
              <a:srgbClr val="000000"/>
            </a:solidFill>
            <a:ln w="25202"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FB984CF4-C4D4-A376-86CA-F59AE4CF67F1}"/>
                </a:ext>
              </a:extLst>
            </p:cNvPr>
            <p:cNvSpPr/>
            <p:nvPr>
              <p:custDataLst>
                <p:tags r:id="rId5"/>
              </p:custDataLst>
            </p:nvPr>
          </p:nvSpPr>
          <p:spPr>
            <a:xfrm>
              <a:off x="4887656" y="3903264"/>
              <a:ext cx="53299" cy="107291"/>
            </a:xfrm>
            <a:custGeom>
              <a:avLst/>
              <a:gdLst>
                <a:gd name="connsiteX0" fmla="*/ 48819 w 53299"/>
                <a:gd name="connsiteY0" fmla="*/ 6122 h 107291"/>
                <a:gd name="connsiteX1" fmla="*/ 41782 w 53299"/>
                <a:gd name="connsiteY1" fmla="*/ 64 h 107291"/>
                <a:gd name="connsiteX2" fmla="*/ 31932 w 53299"/>
                <a:gd name="connsiteY2" fmla="*/ 8832 h 107291"/>
                <a:gd name="connsiteX3" fmla="*/ 38968 w 53299"/>
                <a:gd name="connsiteY3" fmla="*/ 14891 h 107291"/>
                <a:gd name="connsiteX4" fmla="*/ 48819 w 53299"/>
                <a:gd name="connsiteY4" fmla="*/ 6122 h 107291"/>
                <a:gd name="connsiteX5" fmla="*/ 12934 w 53299"/>
                <a:gd name="connsiteY5" fmla="*/ 87109 h 107291"/>
                <a:gd name="connsiteX6" fmla="*/ 11351 w 53299"/>
                <a:gd name="connsiteY6" fmla="*/ 93804 h 107291"/>
                <a:gd name="connsiteX7" fmla="*/ 28062 w 53299"/>
                <a:gd name="connsiteY7" fmla="*/ 107355 h 107291"/>
                <a:gd name="connsiteX8" fmla="*/ 53392 w 53299"/>
                <a:gd name="connsiteY8" fmla="*/ 82964 h 107291"/>
                <a:gd name="connsiteX9" fmla="*/ 50578 w 53299"/>
                <a:gd name="connsiteY9" fmla="*/ 80891 h 107291"/>
                <a:gd name="connsiteX10" fmla="*/ 47235 w 53299"/>
                <a:gd name="connsiteY10" fmla="*/ 83601 h 107291"/>
                <a:gd name="connsiteX11" fmla="*/ 28589 w 53299"/>
                <a:gd name="connsiteY11" fmla="*/ 102892 h 107291"/>
                <a:gd name="connsiteX12" fmla="*/ 24192 w 53299"/>
                <a:gd name="connsiteY12" fmla="*/ 97312 h 107291"/>
                <a:gd name="connsiteX13" fmla="*/ 27006 w 53299"/>
                <a:gd name="connsiteY13" fmla="*/ 87109 h 107291"/>
                <a:gd name="connsiteX14" fmla="*/ 32635 w 53299"/>
                <a:gd name="connsiteY14" fmla="*/ 74355 h 107291"/>
                <a:gd name="connsiteX15" fmla="*/ 41255 w 53299"/>
                <a:gd name="connsiteY15" fmla="*/ 54108 h 107291"/>
                <a:gd name="connsiteX16" fmla="*/ 42310 w 53299"/>
                <a:gd name="connsiteY16" fmla="*/ 49007 h 107291"/>
                <a:gd name="connsiteX17" fmla="*/ 25599 w 53299"/>
                <a:gd name="connsiteY17" fmla="*/ 35456 h 107291"/>
                <a:gd name="connsiteX18" fmla="*/ 93 w 53299"/>
                <a:gd name="connsiteY18" fmla="*/ 59848 h 107291"/>
                <a:gd name="connsiteX19" fmla="*/ 3083 w 53299"/>
                <a:gd name="connsiteY19" fmla="*/ 61920 h 107291"/>
                <a:gd name="connsiteX20" fmla="*/ 6249 w 53299"/>
                <a:gd name="connsiteY20" fmla="*/ 59369 h 107291"/>
                <a:gd name="connsiteX21" fmla="*/ 25071 w 53299"/>
                <a:gd name="connsiteY21" fmla="*/ 39920 h 107291"/>
                <a:gd name="connsiteX22" fmla="*/ 29469 w 53299"/>
                <a:gd name="connsiteY22" fmla="*/ 45500 h 107291"/>
                <a:gd name="connsiteX23" fmla="*/ 24016 w 53299"/>
                <a:gd name="connsiteY23" fmla="*/ 61442 h 107291"/>
                <a:gd name="connsiteX24" fmla="*/ 12934 w 53299"/>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9" h="107291">
                  <a:moveTo>
                    <a:pt x="48819" y="6122"/>
                  </a:moveTo>
                  <a:cubicBezTo>
                    <a:pt x="48819" y="3572"/>
                    <a:pt x="46708" y="64"/>
                    <a:pt x="41782" y="64"/>
                  </a:cubicBezTo>
                  <a:cubicBezTo>
                    <a:pt x="37033" y="64"/>
                    <a:pt x="31932" y="4209"/>
                    <a:pt x="31932" y="8832"/>
                  </a:cubicBezTo>
                  <a:cubicBezTo>
                    <a:pt x="31932" y="11543"/>
                    <a:pt x="34218" y="14891"/>
                    <a:pt x="38968" y="14891"/>
                  </a:cubicBezTo>
                  <a:cubicBezTo>
                    <a:pt x="44069" y="14891"/>
                    <a:pt x="48819" y="10427"/>
                    <a:pt x="48819" y="6122"/>
                  </a:cubicBezTo>
                  <a:close/>
                  <a:moveTo>
                    <a:pt x="12934" y="87109"/>
                  </a:moveTo>
                  <a:cubicBezTo>
                    <a:pt x="12230" y="89181"/>
                    <a:pt x="11351" y="91094"/>
                    <a:pt x="11351" y="93804"/>
                  </a:cubicBezTo>
                  <a:cubicBezTo>
                    <a:pt x="11351" y="101297"/>
                    <a:pt x="18387" y="107355"/>
                    <a:pt x="28062" y="107355"/>
                  </a:cubicBezTo>
                  <a:cubicBezTo>
                    <a:pt x="45652" y="107355"/>
                    <a:pt x="53392" y="85355"/>
                    <a:pt x="53392" y="82964"/>
                  </a:cubicBezTo>
                  <a:cubicBezTo>
                    <a:pt x="53392" y="80891"/>
                    <a:pt x="51105" y="80891"/>
                    <a:pt x="50578" y="80891"/>
                  </a:cubicBezTo>
                  <a:cubicBezTo>
                    <a:pt x="48115" y="80891"/>
                    <a:pt x="47939" y="81848"/>
                    <a:pt x="47235" y="83601"/>
                  </a:cubicBezTo>
                  <a:cubicBezTo>
                    <a:pt x="43190" y="96355"/>
                    <a:pt x="35450" y="102892"/>
                    <a:pt x="28589" y="102892"/>
                  </a:cubicBezTo>
                  <a:cubicBezTo>
                    <a:pt x="25071" y="102892"/>
                    <a:pt x="24192" y="100819"/>
                    <a:pt x="24192" y="97312"/>
                  </a:cubicBezTo>
                  <a:cubicBezTo>
                    <a:pt x="24192" y="93645"/>
                    <a:pt x="25423" y="90616"/>
                    <a:pt x="27006" y="87109"/>
                  </a:cubicBezTo>
                  <a:cubicBezTo>
                    <a:pt x="28765" y="82804"/>
                    <a:pt x="30700" y="78500"/>
                    <a:pt x="32635" y="74355"/>
                  </a:cubicBezTo>
                  <a:cubicBezTo>
                    <a:pt x="34218" y="70529"/>
                    <a:pt x="40551" y="56021"/>
                    <a:pt x="41255" y="54108"/>
                  </a:cubicBezTo>
                  <a:cubicBezTo>
                    <a:pt x="41782" y="52514"/>
                    <a:pt x="42310" y="50601"/>
                    <a:pt x="42310" y="49007"/>
                  </a:cubicBezTo>
                  <a:cubicBezTo>
                    <a:pt x="42310" y="41514"/>
                    <a:pt x="35274" y="35456"/>
                    <a:pt x="25599" y="35456"/>
                  </a:cubicBezTo>
                  <a:cubicBezTo>
                    <a:pt x="8184" y="35456"/>
                    <a:pt x="93" y="57137"/>
                    <a:pt x="93" y="59848"/>
                  </a:cubicBezTo>
                  <a:cubicBezTo>
                    <a:pt x="93" y="61920"/>
                    <a:pt x="2555" y="61920"/>
                    <a:pt x="3083" y="61920"/>
                  </a:cubicBezTo>
                  <a:cubicBezTo>
                    <a:pt x="5546" y="61920"/>
                    <a:pt x="5722" y="61123"/>
                    <a:pt x="6249" y="59369"/>
                  </a:cubicBezTo>
                  <a:cubicBezTo>
                    <a:pt x="10823" y="45659"/>
                    <a:pt x="18563" y="39920"/>
                    <a:pt x="25071" y="39920"/>
                  </a:cubicBezTo>
                  <a:cubicBezTo>
                    <a:pt x="27886" y="39920"/>
                    <a:pt x="29469" y="41195"/>
                    <a:pt x="29469" y="45500"/>
                  </a:cubicBezTo>
                  <a:cubicBezTo>
                    <a:pt x="29469" y="49166"/>
                    <a:pt x="28414" y="51558"/>
                    <a:pt x="24016" y="61442"/>
                  </a:cubicBezTo>
                  <a:lnTo>
                    <a:pt x="12934" y="87109"/>
                  </a:lnTo>
                  <a:close/>
                </a:path>
              </a:pathLst>
            </a:custGeom>
            <a:solidFill>
              <a:srgbClr val="000000"/>
            </a:solidFill>
            <a:ln w="25202"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B10EF847-101F-D67A-CE6C-51F87A2B37BD}"/>
                </a:ext>
              </a:extLst>
            </p:cNvPr>
            <p:cNvSpPr/>
            <p:nvPr>
              <p:custDataLst>
                <p:tags r:id="rId6"/>
              </p:custDataLst>
            </p:nvPr>
          </p:nvSpPr>
          <p:spPr>
            <a:xfrm>
              <a:off x="4962800" y="3910278"/>
              <a:ext cx="129466" cy="117494"/>
            </a:xfrm>
            <a:custGeom>
              <a:avLst/>
              <a:gdLst>
                <a:gd name="connsiteX0" fmla="*/ 69227 w 129466"/>
                <a:gd name="connsiteY0" fmla="*/ 62717 h 117494"/>
                <a:gd name="connsiteX1" fmla="*/ 123054 w 129466"/>
                <a:gd name="connsiteY1" fmla="*/ 62717 h 117494"/>
                <a:gd name="connsiteX2" fmla="*/ 129562 w 129466"/>
                <a:gd name="connsiteY2" fmla="*/ 58891 h 117494"/>
                <a:gd name="connsiteX3" fmla="*/ 123054 w 129466"/>
                <a:gd name="connsiteY3" fmla="*/ 54905 h 117494"/>
                <a:gd name="connsiteX4" fmla="*/ 69227 w 129466"/>
                <a:gd name="connsiteY4" fmla="*/ 54905 h 117494"/>
                <a:gd name="connsiteX5" fmla="*/ 69227 w 129466"/>
                <a:gd name="connsiteY5" fmla="*/ 5963 h 117494"/>
                <a:gd name="connsiteX6" fmla="*/ 65005 w 129466"/>
                <a:gd name="connsiteY6" fmla="*/ 64 h 117494"/>
                <a:gd name="connsiteX7" fmla="*/ 60607 w 129466"/>
                <a:gd name="connsiteY7" fmla="*/ 5963 h 117494"/>
                <a:gd name="connsiteX8" fmla="*/ 60607 w 129466"/>
                <a:gd name="connsiteY8" fmla="*/ 54905 h 117494"/>
                <a:gd name="connsiteX9" fmla="*/ 6604 w 129466"/>
                <a:gd name="connsiteY9" fmla="*/ 54905 h 117494"/>
                <a:gd name="connsiteX10" fmla="*/ 96 w 129466"/>
                <a:gd name="connsiteY10" fmla="*/ 58732 h 117494"/>
                <a:gd name="connsiteX11" fmla="*/ 6604 w 129466"/>
                <a:gd name="connsiteY11" fmla="*/ 62717 h 117494"/>
                <a:gd name="connsiteX12" fmla="*/ 60607 w 129466"/>
                <a:gd name="connsiteY12" fmla="*/ 62717 h 117494"/>
                <a:gd name="connsiteX13" fmla="*/ 60607 w 129466"/>
                <a:gd name="connsiteY13" fmla="*/ 111660 h 117494"/>
                <a:gd name="connsiteX14" fmla="*/ 64829 w 129466"/>
                <a:gd name="connsiteY14" fmla="*/ 117558 h 117494"/>
                <a:gd name="connsiteX15" fmla="*/ 69227 w 129466"/>
                <a:gd name="connsiteY15" fmla="*/ 111660 h 117494"/>
                <a:gd name="connsiteX16" fmla="*/ 69227 w 129466"/>
                <a:gd name="connsiteY16" fmla="*/ 62717 h 1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466" h="117494">
                  <a:moveTo>
                    <a:pt x="69227" y="62717"/>
                  </a:moveTo>
                  <a:lnTo>
                    <a:pt x="123054" y="62717"/>
                  </a:lnTo>
                  <a:cubicBezTo>
                    <a:pt x="125340" y="62717"/>
                    <a:pt x="129562" y="62717"/>
                    <a:pt x="129562" y="58891"/>
                  </a:cubicBezTo>
                  <a:cubicBezTo>
                    <a:pt x="129562" y="54905"/>
                    <a:pt x="125516" y="54905"/>
                    <a:pt x="123054" y="54905"/>
                  </a:cubicBezTo>
                  <a:lnTo>
                    <a:pt x="69227" y="54905"/>
                  </a:lnTo>
                  <a:lnTo>
                    <a:pt x="69227" y="5963"/>
                  </a:lnTo>
                  <a:cubicBezTo>
                    <a:pt x="69227" y="3890"/>
                    <a:pt x="69227" y="64"/>
                    <a:pt x="65005" y="64"/>
                  </a:cubicBezTo>
                  <a:cubicBezTo>
                    <a:pt x="60607" y="64"/>
                    <a:pt x="60607" y="3731"/>
                    <a:pt x="60607" y="5963"/>
                  </a:cubicBezTo>
                  <a:lnTo>
                    <a:pt x="60607" y="54905"/>
                  </a:lnTo>
                  <a:lnTo>
                    <a:pt x="6604" y="54905"/>
                  </a:lnTo>
                  <a:cubicBezTo>
                    <a:pt x="4317" y="54905"/>
                    <a:pt x="96" y="54905"/>
                    <a:pt x="96" y="58732"/>
                  </a:cubicBezTo>
                  <a:cubicBezTo>
                    <a:pt x="96" y="62717"/>
                    <a:pt x="4141" y="62717"/>
                    <a:pt x="6604" y="62717"/>
                  </a:cubicBezTo>
                  <a:lnTo>
                    <a:pt x="60607" y="62717"/>
                  </a:lnTo>
                  <a:lnTo>
                    <a:pt x="60607" y="111660"/>
                  </a:lnTo>
                  <a:cubicBezTo>
                    <a:pt x="60607" y="113732"/>
                    <a:pt x="60607" y="117558"/>
                    <a:pt x="64829" y="117558"/>
                  </a:cubicBezTo>
                  <a:cubicBezTo>
                    <a:pt x="69227" y="117558"/>
                    <a:pt x="69227" y="113892"/>
                    <a:pt x="69227" y="111660"/>
                  </a:cubicBezTo>
                  <a:lnTo>
                    <a:pt x="69227" y="62717"/>
                  </a:lnTo>
                  <a:close/>
                </a:path>
              </a:pathLst>
            </a:custGeom>
            <a:solidFill>
              <a:srgbClr val="000000"/>
            </a:solidFill>
            <a:ln w="25202"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086563AA-55AC-DC70-FE26-358E7EFFEFA3}"/>
                </a:ext>
              </a:extLst>
            </p:cNvPr>
            <p:cNvSpPr/>
            <p:nvPr>
              <p:custDataLst>
                <p:tags r:id="rId7"/>
              </p:custDataLst>
            </p:nvPr>
          </p:nvSpPr>
          <p:spPr>
            <a:xfrm>
              <a:off x="5123928" y="3903104"/>
              <a:ext cx="64029" cy="105856"/>
            </a:xfrm>
            <a:custGeom>
              <a:avLst/>
              <a:gdLst>
                <a:gd name="connsiteX0" fmla="*/ 39856 w 64029"/>
                <a:gd name="connsiteY0" fmla="*/ 4528 h 105856"/>
                <a:gd name="connsiteX1" fmla="*/ 34579 w 64029"/>
                <a:gd name="connsiteY1" fmla="*/ 64 h 105856"/>
                <a:gd name="connsiteX2" fmla="*/ 102 w 64029"/>
                <a:gd name="connsiteY2" fmla="*/ 10267 h 105856"/>
                <a:gd name="connsiteX3" fmla="*/ 102 w 64029"/>
                <a:gd name="connsiteY3" fmla="*/ 16006 h 105856"/>
                <a:gd name="connsiteX4" fmla="*/ 25608 w 64029"/>
                <a:gd name="connsiteY4" fmla="*/ 11543 h 105856"/>
                <a:gd name="connsiteX5" fmla="*/ 25608 w 64029"/>
                <a:gd name="connsiteY5" fmla="*/ 92848 h 105856"/>
                <a:gd name="connsiteX6" fmla="*/ 8017 w 64029"/>
                <a:gd name="connsiteY6" fmla="*/ 100181 h 105856"/>
                <a:gd name="connsiteX7" fmla="*/ 1333 w 64029"/>
                <a:gd name="connsiteY7" fmla="*/ 100181 h 105856"/>
                <a:gd name="connsiteX8" fmla="*/ 1333 w 64029"/>
                <a:gd name="connsiteY8" fmla="*/ 105921 h 105856"/>
                <a:gd name="connsiteX9" fmla="*/ 32644 w 64029"/>
                <a:gd name="connsiteY9" fmla="*/ 105283 h 105856"/>
                <a:gd name="connsiteX10" fmla="*/ 64131 w 64029"/>
                <a:gd name="connsiteY10" fmla="*/ 105921 h 105856"/>
                <a:gd name="connsiteX11" fmla="*/ 64131 w 64029"/>
                <a:gd name="connsiteY11" fmla="*/ 100181 h 105856"/>
                <a:gd name="connsiteX12" fmla="*/ 57447 w 64029"/>
                <a:gd name="connsiteY12" fmla="*/ 100181 h 105856"/>
                <a:gd name="connsiteX13" fmla="*/ 39856 w 64029"/>
                <a:gd name="connsiteY13" fmla="*/ 92848 h 105856"/>
                <a:gd name="connsiteX14" fmla="*/ 39856 w 64029"/>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29" h="105856">
                  <a:moveTo>
                    <a:pt x="39856" y="4528"/>
                  </a:moveTo>
                  <a:cubicBezTo>
                    <a:pt x="39856" y="224"/>
                    <a:pt x="39505" y="64"/>
                    <a:pt x="34579" y="64"/>
                  </a:cubicBezTo>
                  <a:cubicBezTo>
                    <a:pt x="23321" y="10108"/>
                    <a:pt x="7314" y="10267"/>
                    <a:pt x="102" y="10267"/>
                  </a:cubicBezTo>
                  <a:lnTo>
                    <a:pt x="102" y="16006"/>
                  </a:lnTo>
                  <a:cubicBezTo>
                    <a:pt x="4323" y="16006"/>
                    <a:pt x="15933" y="16006"/>
                    <a:pt x="25608" y="11543"/>
                  </a:cubicBezTo>
                  <a:lnTo>
                    <a:pt x="25608" y="92848"/>
                  </a:lnTo>
                  <a:cubicBezTo>
                    <a:pt x="25608" y="98109"/>
                    <a:pt x="25608" y="100181"/>
                    <a:pt x="8017" y="100181"/>
                  </a:cubicBezTo>
                  <a:lnTo>
                    <a:pt x="1333" y="100181"/>
                  </a:lnTo>
                  <a:lnTo>
                    <a:pt x="1333" y="105921"/>
                  </a:lnTo>
                  <a:cubicBezTo>
                    <a:pt x="4499" y="105761"/>
                    <a:pt x="26136" y="105283"/>
                    <a:pt x="32644" y="105283"/>
                  </a:cubicBezTo>
                  <a:cubicBezTo>
                    <a:pt x="38097" y="105283"/>
                    <a:pt x="60261" y="105761"/>
                    <a:pt x="64131" y="105921"/>
                  </a:cubicBezTo>
                  <a:lnTo>
                    <a:pt x="64131" y="100181"/>
                  </a:lnTo>
                  <a:lnTo>
                    <a:pt x="57447" y="100181"/>
                  </a:lnTo>
                  <a:cubicBezTo>
                    <a:pt x="39856" y="100181"/>
                    <a:pt x="39856" y="98109"/>
                    <a:pt x="39856" y="92848"/>
                  </a:cubicBezTo>
                  <a:lnTo>
                    <a:pt x="39856" y="4528"/>
                  </a:lnTo>
                  <a:close/>
                </a:path>
              </a:pathLst>
            </a:custGeom>
            <a:solidFill>
              <a:srgbClr val="000000"/>
            </a:solidFill>
            <a:ln w="25202"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CE61146D-BAB0-2BCA-E3C6-132C3C7739A2}"/>
                </a:ext>
              </a:extLst>
            </p:cNvPr>
            <p:cNvSpPr/>
            <p:nvPr>
              <p:custDataLst>
                <p:tags r:id="rId8"/>
              </p:custDataLst>
            </p:nvPr>
          </p:nvSpPr>
          <p:spPr>
            <a:xfrm>
              <a:off x="5301362" y="3891216"/>
              <a:ext cx="167110" cy="53292"/>
            </a:xfrm>
            <a:custGeom>
              <a:avLst/>
              <a:gdLst>
                <a:gd name="connsiteX0" fmla="*/ 158675 w 167110"/>
                <a:gd name="connsiteY0" fmla="*/ 9173 h 53292"/>
                <a:gd name="connsiteX1" fmla="*/ 167219 w 167110"/>
                <a:gd name="connsiteY1" fmla="*/ 4618 h 53292"/>
                <a:gd name="connsiteX2" fmla="*/ 158927 w 167110"/>
                <a:gd name="connsiteY2" fmla="*/ 63 h 53292"/>
                <a:gd name="connsiteX3" fmla="*/ 8402 w 167110"/>
                <a:gd name="connsiteY3" fmla="*/ 63 h 53292"/>
                <a:gd name="connsiteX4" fmla="*/ 109 w 167110"/>
                <a:gd name="connsiteY4" fmla="*/ 4618 h 53292"/>
                <a:gd name="connsiteX5" fmla="*/ 8653 w 167110"/>
                <a:gd name="connsiteY5" fmla="*/ 9173 h 53292"/>
                <a:gd name="connsiteX6" fmla="*/ 158675 w 167110"/>
                <a:gd name="connsiteY6" fmla="*/ 9173 h 53292"/>
                <a:gd name="connsiteX7" fmla="*/ 158927 w 167110"/>
                <a:gd name="connsiteY7" fmla="*/ 53355 h 53292"/>
                <a:gd name="connsiteX8" fmla="*/ 167219 w 167110"/>
                <a:gd name="connsiteY8" fmla="*/ 48800 h 53292"/>
                <a:gd name="connsiteX9" fmla="*/ 158675 w 167110"/>
                <a:gd name="connsiteY9" fmla="*/ 44245 h 53292"/>
                <a:gd name="connsiteX10" fmla="*/ 8653 w 167110"/>
                <a:gd name="connsiteY10" fmla="*/ 44245 h 53292"/>
                <a:gd name="connsiteX11" fmla="*/ 109 w 167110"/>
                <a:gd name="connsiteY11" fmla="*/ 48800 h 53292"/>
                <a:gd name="connsiteX12" fmla="*/ 8402 w 167110"/>
                <a:gd name="connsiteY12" fmla="*/ 53355 h 53292"/>
                <a:gd name="connsiteX13" fmla="*/ 158927 w 167110"/>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10" h="53292">
                  <a:moveTo>
                    <a:pt x="158675" y="9173"/>
                  </a:moveTo>
                  <a:cubicBezTo>
                    <a:pt x="162445" y="9173"/>
                    <a:pt x="167219" y="9173"/>
                    <a:pt x="167219" y="4618"/>
                  </a:cubicBezTo>
                  <a:cubicBezTo>
                    <a:pt x="167219" y="63"/>
                    <a:pt x="162445" y="63"/>
                    <a:pt x="158927" y="63"/>
                  </a:cubicBezTo>
                  <a:lnTo>
                    <a:pt x="8402" y="63"/>
                  </a:lnTo>
                  <a:cubicBezTo>
                    <a:pt x="4883" y="63"/>
                    <a:pt x="109" y="63"/>
                    <a:pt x="109" y="4618"/>
                  </a:cubicBezTo>
                  <a:cubicBezTo>
                    <a:pt x="109" y="9173"/>
                    <a:pt x="4883" y="9173"/>
                    <a:pt x="8653" y="9173"/>
                  </a:cubicBezTo>
                  <a:lnTo>
                    <a:pt x="158675" y="9173"/>
                  </a:lnTo>
                  <a:close/>
                  <a:moveTo>
                    <a:pt x="158927" y="53355"/>
                  </a:moveTo>
                  <a:cubicBezTo>
                    <a:pt x="162445" y="53355"/>
                    <a:pt x="167219" y="53355"/>
                    <a:pt x="167219" y="48800"/>
                  </a:cubicBezTo>
                  <a:cubicBezTo>
                    <a:pt x="167219" y="44245"/>
                    <a:pt x="162445" y="44245"/>
                    <a:pt x="158675" y="44245"/>
                  </a:cubicBezTo>
                  <a:lnTo>
                    <a:pt x="8653" y="44245"/>
                  </a:lnTo>
                  <a:cubicBezTo>
                    <a:pt x="4883" y="44245"/>
                    <a:pt x="109" y="44245"/>
                    <a:pt x="109" y="48800"/>
                  </a:cubicBezTo>
                  <a:cubicBezTo>
                    <a:pt x="109" y="53355"/>
                    <a:pt x="4883" y="53355"/>
                    <a:pt x="8402" y="53355"/>
                  </a:cubicBezTo>
                  <a:lnTo>
                    <a:pt x="158927" y="53355"/>
                  </a:lnTo>
                  <a:close/>
                </a:path>
              </a:pathLst>
            </a:custGeom>
            <a:solidFill>
              <a:srgbClr val="000000"/>
            </a:solidFill>
            <a:ln w="25202"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B9FC394C-6DC5-B7DE-F290-ABA13D528E36}"/>
                </a:ext>
              </a:extLst>
            </p:cNvPr>
            <p:cNvSpPr/>
            <p:nvPr>
              <p:custDataLst>
                <p:tags r:id="rId9"/>
              </p:custDataLst>
            </p:nvPr>
          </p:nvSpPr>
          <p:spPr>
            <a:xfrm>
              <a:off x="5577421" y="3803990"/>
              <a:ext cx="58300" cy="227745"/>
            </a:xfrm>
            <a:custGeom>
              <a:avLst/>
              <a:gdLst>
                <a:gd name="connsiteX0" fmla="*/ 58420 w 58300"/>
                <a:gd name="connsiteY0" fmla="*/ 225531 h 227745"/>
                <a:gd name="connsiteX1" fmla="*/ 54148 w 58300"/>
                <a:gd name="connsiteY1" fmla="*/ 220521 h 227745"/>
                <a:gd name="connsiteX2" fmla="*/ 14694 w 58300"/>
                <a:gd name="connsiteY2" fmla="*/ 113936 h 227745"/>
                <a:gd name="connsiteX3" fmla="*/ 55153 w 58300"/>
                <a:gd name="connsiteY3" fmla="*/ 6212 h 227745"/>
                <a:gd name="connsiteX4" fmla="*/ 58420 w 58300"/>
                <a:gd name="connsiteY4" fmla="*/ 2340 h 227745"/>
                <a:gd name="connsiteX5" fmla="*/ 55907 w 58300"/>
                <a:gd name="connsiteY5" fmla="*/ 63 h 227745"/>
                <a:gd name="connsiteX6" fmla="*/ 15951 w 58300"/>
                <a:gd name="connsiteY6" fmla="*/ 44473 h 227745"/>
                <a:gd name="connsiteX7" fmla="*/ 119 w 58300"/>
                <a:gd name="connsiteY7" fmla="*/ 113936 h 227745"/>
                <a:gd name="connsiteX8" fmla="*/ 16705 w 58300"/>
                <a:gd name="connsiteY8" fmla="*/ 184992 h 227745"/>
                <a:gd name="connsiteX9" fmla="*/ 55907 w 58300"/>
                <a:gd name="connsiteY9" fmla="*/ 227809 h 227745"/>
                <a:gd name="connsiteX10" fmla="*/ 58420 w 58300"/>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00" h="227745">
                  <a:moveTo>
                    <a:pt x="58420" y="225531"/>
                  </a:moveTo>
                  <a:cubicBezTo>
                    <a:pt x="58420" y="224848"/>
                    <a:pt x="58420" y="224393"/>
                    <a:pt x="54148" y="220521"/>
                  </a:cubicBezTo>
                  <a:cubicBezTo>
                    <a:pt x="22736" y="191825"/>
                    <a:pt x="14694" y="148781"/>
                    <a:pt x="14694" y="113936"/>
                  </a:cubicBezTo>
                  <a:cubicBezTo>
                    <a:pt x="14694" y="74308"/>
                    <a:pt x="24244" y="34680"/>
                    <a:pt x="55153" y="6212"/>
                  </a:cubicBezTo>
                  <a:cubicBezTo>
                    <a:pt x="58420" y="3479"/>
                    <a:pt x="58420" y="3023"/>
                    <a:pt x="58420" y="2340"/>
                  </a:cubicBezTo>
                  <a:cubicBezTo>
                    <a:pt x="58420" y="746"/>
                    <a:pt x="57414" y="63"/>
                    <a:pt x="55907" y="63"/>
                  </a:cubicBezTo>
                  <a:cubicBezTo>
                    <a:pt x="53394" y="63"/>
                    <a:pt x="30777" y="15549"/>
                    <a:pt x="15951" y="44473"/>
                  </a:cubicBezTo>
                  <a:cubicBezTo>
                    <a:pt x="3135" y="69525"/>
                    <a:pt x="119" y="94805"/>
                    <a:pt x="119" y="113936"/>
                  </a:cubicBezTo>
                  <a:cubicBezTo>
                    <a:pt x="119" y="131700"/>
                    <a:pt x="2884" y="159257"/>
                    <a:pt x="16705" y="184992"/>
                  </a:cubicBezTo>
                  <a:cubicBezTo>
                    <a:pt x="31782" y="213005"/>
                    <a:pt x="53394" y="227809"/>
                    <a:pt x="55907" y="227809"/>
                  </a:cubicBezTo>
                  <a:cubicBezTo>
                    <a:pt x="57414" y="227809"/>
                    <a:pt x="58420" y="227125"/>
                    <a:pt x="58420" y="225531"/>
                  </a:cubicBezTo>
                  <a:close/>
                </a:path>
              </a:pathLst>
            </a:custGeom>
            <a:solidFill>
              <a:srgbClr val="000000"/>
            </a:solidFill>
            <a:ln w="25202"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363474C5-7255-8712-AAF4-EE059B03FDB1}"/>
                </a:ext>
              </a:extLst>
            </p:cNvPr>
            <p:cNvSpPr/>
            <p:nvPr>
              <p:custDataLst>
                <p:tags r:id="rId10"/>
              </p:custDataLst>
            </p:nvPr>
          </p:nvSpPr>
          <p:spPr>
            <a:xfrm>
              <a:off x="5663336" y="3814238"/>
              <a:ext cx="149017" cy="165571"/>
            </a:xfrm>
            <a:custGeom>
              <a:avLst/>
              <a:gdLst>
                <a:gd name="connsiteX0" fmla="*/ 149141 w 149017"/>
                <a:gd name="connsiteY0" fmla="*/ 2340 h 165571"/>
                <a:gd name="connsiteX1" fmla="*/ 146376 w 149017"/>
                <a:gd name="connsiteY1" fmla="*/ 63 h 165571"/>
                <a:gd name="connsiteX2" fmla="*/ 141853 w 149017"/>
                <a:gd name="connsiteY2" fmla="*/ 3479 h 165571"/>
                <a:gd name="connsiteX3" fmla="*/ 129791 w 149017"/>
                <a:gd name="connsiteY3" fmla="*/ 16460 h 165571"/>
                <a:gd name="connsiteX4" fmla="*/ 93856 w 149017"/>
                <a:gd name="connsiteY4" fmla="*/ 63 h 165571"/>
                <a:gd name="connsiteX5" fmla="*/ 31786 w 149017"/>
                <a:gd name="connsiteY5" fmla="*/ 53811 h 165571"/>
                <a:gd name="connsiteX6" fmla="*/ 57921 w 149017"/>
                <a:gd name="connsiteY6" fmla="*/ 86151 h 165571"/>
                <a:gd name="connsiteX7" fmla="*/ 84809 w 149017"/>
                <a:gd name="connsiteY7" fmla="*/ 92528 h 165571"/>
                <a:gd name="connsiteX8" fmla="*/ 107928 w 149017"/>
                <a:gd name="connsiteY8" fmla="*/ 116669 h 165571"/>
                <a:gd name="connsiteX9" fmla="*/ 62695 w 149017"/>
                <a:gd name="connsiteY9" fmla="*/ 158574 h 165571"/>
                <a:gd name="connsiteX10" fmla="*/ 18719 w 149017"/>
                <a:gd name="connsiteY10" fmla="*/ 125323 h 165571"/>
                <a:gd name="connsiteX11" fmla="*/ 20227 w 149017"/>
                <a:gd name="connsiteY11" fmla="*/ 113025 h 165571"/>
                <a:gd name="connsiteX12" fmla="*/ 20729 w 149017"/>
                <a:gd name="connsiteY12" fmla="*/ 111431 h 165571"/>
                <a:gd name="connsiteX13" fmla="*/ 17714 w 149017"/>
                <a:gd name="connsiteY13" fmla="*/ 108925 h 165571"/>
                <a:gd name="connsiteX14" fmla="*/ 15201 w 149017"/>
                <a:gd name="connsiteY14" fmla="*/ 109836 h 165571"/>
                <a:gd name="connsiteX15" fmla="*/ 123 w 149017"/>
                <a:gd name="connsiteY15" fmla="*/ 163357 h 165571"/>
                <a:gd name="connsiteX16" fmla="*/ 2888 w 149017"/>
                <a:gd name="connsiteY16" fmla="*/ 165634 h 165571"/>
                <a:gd name="connsiteX17" fmla="*/ 7411 w 149017"/>
                <a:gd name="connsiteY17" fmla="*/ 162218 h 165571"/>
                <a:gd name="connsiteX18" fmla="*/ 19724 w 149017"/>
                <a:gd name="connsiteY18" fmla="*/ 149236 h 165571"/>
                <a:gd name="connsiteX19" fmla="*/ 62193 w 149017"/>
                <a:gd name="connsiteY19" fmla="*/ 165634 h 165571"/>
                <a:gd name="connsiteX20" fmla="*/ 126021 w 149017"/>
                <a:gd name="connsiteY20" fmla="*/ 107103 h 165571"/>
                <a:gd name="connsiteX21" fmla="*/ 113708 w 149017"/>
                <a:gd name="connsiteY21" fmla="*/ 80457 h 165571"/>
                <a:gd name="connsiteX22" fmla="*/ 81794 w 149017"/>
                <a:gd name="connsiteY22" fmla="*/ 69070 h 165571"/>
                <a:gd name="connsiteX23" fmla="*/ 64957 w 149017"/>
                <a:gd name="connsiteY23" fmla="*/ 64970 h 165571"/>
                <a:gd name="connsiteX24" fmla="*/ 49628 w 149017"/>
                <a:gd name="connsiteY24" fmla="*/ 44245 h 165571"/>
                <a:gd name="connsiteX25" fmla="*/ 93605 w 149017"/>
                <a:gd name="connsiteY25" fmla="*/ 6440 h 165571"/>
                <a:gd name="connsiteX26" fmla="*/ 129791 w 149017"/>
                <a:gd name="connsiteY26" fmla="*/ 41740 h 165571"/>
                <a:gd name="connsiteX27" fmla="*/ 128786 w 149017"/>
                <a:gd name="connsiteY27" fmla="*/ 54494 h 165571"/>
                <a:gd name="connsiteX28" fmla="*/ 131801 w 149017"/>
                <a:gd name="connsiteY28" fmla="*/ 56772 h 165571"/>
                <a:gd name="connsiteX29" fmla="*/ 135571 w 149017"/>
                <a:gd name="connsiteY29" fmla="*/ 52217 h 165571"/>
                <a:gd name="connsiteX30" fmla="*/ 149141 w 149017"/>
                <a:gd name="connsiteY30" fmla="*/ 2340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017" h="165571">
                  <a:moveTo>
                    <a:pt x="149141" y="2340"/>
                  </a:moveTo>
                  <a:cubicBezTo>
                    <a:pt x="149141" y="1657"/>
                    <a:pt x="148638" y="63"/>
                    <a:pt x="146376" y="63"/>
                  </a:cubicBezTo>
                  <a:cubicBezTo>
                    <a:pt x="145120" y="63"/>
                    <a:pt x="144869" y="290"/>
                    <a:pt x="141853" y="3479"/>
                  </a:cubicBezTo>
                  <a:lnTo>
                    <a:pt x="129791" y="16460"/>
                  </a:lnTo>
                  <a:cubicBezTo>
                    <a:pt x="123257" y="5756"/>
                    <a:pt x="110190" y="63"/>
                    <a:pt x="93856" y="63"/>
                  </a:cubicBezTo>
                  <a:cubicBezTo>
                    <a:pt x="61942" y="63"/>
                    <a:pt x="31786" y="26254"/>
                    <a:pt x="31786" y="53811"/>
                  </a:cubicBezTo>
                  <a:cubicBezTo>
                    <a:pt x="31786" y="72258"/>
                    <a:pt x="45105" y="82735"/>
                    <a:pt x="57921" y="86151"/>
                  </a:cubicBezTo>
                  <a:lnTo>
                    <a:pt x="84809" y="92528"/>
                  </a:lnTo>
                  <a:cubicBezTo>
                    <a:pt x="94107" y="94577"/>
                    <a:pt x="107928" y="97994"/>
                    <a:pt x="107928" y="116669"/>
                  </a:cubicBezTo>
                  <a:cubicBezTo>
                    <a:pt x="107928" y="137166"/>
                    <a:pt x="87322" y="158574"/>
                    <a:pt x="62695" y="158574"/>
                  </a:cubicBezTo>
                  <a:cubicBezTo>
                    <a:pt x="46613" y="158574"/>
                    <a:pt x="18719" y="153564"/>
                    <a:pt x="18719" y="125323"/>
                  </a:cubicBezTo>
                  <a:cubicBezTo>
                    <a:pt x="18719" y="119857"/>
                    <a:pt x="19976" y="114391"/>
                    <a:pt x="20227" y="113025"/>
                  </a:cubicBezTo>
                  <a:cubicBezTo>
                    <a:pt x="20478" y="112114"/>
                    <a:pt x="20729" y="111886"/>
                    <a:pt x="20729" y="111431"/>
                  </a:cubicBezTo>
                  <a:cubicBezTo>
                    <a:pt x="20729" y="109153"/>
                    <a:pt x="18970" y="108925"/>
                    <a:pt x="17714" y="108925"/>
                  </a:cubicBezTo>
                  <a:cubicBezTo>
                    <a:pt x="16457" y="108925"/>
                    <a:pt x="15955" y="109153"/>
                    <a:pt x="15201" y="109836"/>
                  </a:cubicBezTo>
                  <a:cubicBezTo>
                    <a:pt x="14196" y="110747"/>
                    <a:pt x="123" y="162673"/>
                    <a:pt x="123" y="163357"/>
                  </a:cubicBezTo>
                  <a:cubicBezTo>
                    <a:pt x="123" y="164723"/>
                    <a:pt x="1380" y="165634"/>
                    <a:pt x="2888" y="165634"/>
                  </a:cubicBezTo>
                  <a:cubicBezTo>
                    <a:pt x="4144" y="165634"/>
                    <a:pt x="4395" y="165406"/>
                    <a:pt x="7411" y="162218"/>
                  </a:cubicBezTo>
                  <a:lnTo>
                    <a:pt x="19724" y="149236"/>
                  </a:lnTo>
                  <a:cubicBezTo>
                    <a:pt x="30530" y="162446"/>
                    <a:pt x="47618" y="165634"/>
                    <a:pt x="62193" y="165634"/>
                  </a:cubicBezTo>
                  <a:cubicBezTo>
                    <a:pt x="96369" y="165634"/>
                    <a:pt x="126021" y="135344"/>
                    <a:pt x="126021" y="107103"/>
                  </a:cubicBezTo>
                  <a:cubicBezTo>
                    <a:pt x="126021" y="91389"/>
                    <a:pt x="117477" y="83646"/>
                    <a:pt x="113708" y="80457"/>
                  </a:cubicBezTo>
                  <a:cubicBezTo>
                    <a:pt x="107928" y="75219"/>
                    <a:pt x="104159" y="74308"/>
                    <a:pt x="81794" y="69070"/>
                  </a:cubicBezTo>
                  <a:cubicBezTo>
                    <a:pt x="76265" y="67703"/>
                    <a:pt x="67219" y="65426"/>
                    <a:pt x="64957" y="64970"/>
                  </a:cubicBezTo>
                  <a:cubicBezTo>
                    <a:pt x="58172" y="62921"/>
                    <a:pt x="49628" y="56316"/>
                    <a:pt x="49628" y="44245"/>
                  </a:cubicBezTo>
                  <a:cubicBezTo>
                    <a:pt x="49628" y="25798"/>
                    <a:pt x="69732" y="6440"/>
                    <a:pt x="93605" y="6440"/>
                  </a:cubicBezTo>
                  <a:cubicBezTo>
                    <a:pt x="114462" y="6440"/>
                    <a:pt x="129791" y="16233"/>
                    <a:pt x="129791" y="41740"/>
                  </a:cubicBezTo>
                  <a:cubicBezTo>
                    <a:pt x="129791" y="49028"/>
                    <a:pt x="128786" y="53128"/>
                    <a:pt x="128786" y="54494"/>
                  </a:cubicBezTo>
                  <a:cubicBezTo>
                    <a:pt x="128786" y="54722"/>
                    <a:pt x="128786" y="56772"/>
                    <a:pt x="131801" y="56772"/>
                  </a:cubicBezTo>
                  <a:cubicBezTo>
                    <a:pt x="134314" y="56772"/>
                    <a:pt x="134565" y="56088"/>
                    <a:pt x="135571" y="52217"/>
                  </a:cubicBezTo>
                  <a:lnTo>
                    <a:pt x="149141" y="2340"/>
                  </a:lnTo>
                  <a:close/>
                </a:path>
              </a:pathLst>
            </a:custGeom>
            <a:solidFill>
              <a:srgbClr val="000000"/>
            </a:solidFill>
            <a:ln w="25202"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A6DE773C-D683-CD05-C31D-F5B398CE14DA}"/>
                </a:ext>
              </a:extLst>
            </p:cNvPr>
            <p:cNvSpPr/>
            <p:nvPr>
              <p:custDataLst>
                <p:tags r:id="rId11"/>
              </p:custDataLst>
            </p:nvPr>
          </p:nvSpPr>
          <p:spPr>
            <a:xfrm>
              <a:off x="5815443" y="3903104"/>
              <a:ext cx="77750" cy="105856"/>
            </a:xfrm>
            <a:custGeom>
              <a:avLst/>
              <a:gdLst>
                <a:gd name="connsiteX0" fmla="*/ 77880 w 77750"/>
                <a:gd name="connsiteY0" fmla="*/ 76906 h 105856"/>
                <a:gd name="connsiteX1" fmla="*/ 71899 w 77750"/>
                <a:gd name="connsiteY1" fmla="*/ 76906 h 105856"/>
                <a:gd name="connsiteX2" fmla="*/ 67325 w 77750"/>
                <a:gd name="connsiteY2" fmla="*/ 91413 h 105856"/>
                <a:gd name="connsiteX3" fmla="*/ 49911 w 77750"/>
                <a:gd name="connsiteY3" fmla="*/ 92370 h 105856"/>
                <a:gd name="connsiteX4" fmla="*/ 17544 w 77750"/>
                <a:gd name="connsiteY4" fmla="*/ 92370 h 105856"/>
                <a:gd name="connsiteX5" fmla="*/ 52725 w 77750"/>
                <a:gd name="connsiteY5" fmla="*/ 65587 h 105856"/>
                <a:gd name="connsiteX6" fmla="*/ 77880 w 77750"/>
                <a:gd name="connsiteY6" fmla="*/ 31152 h 105856"/>
                <a:gd name="connsiteX7" fmla="*/ 36718 w 77750"/>
                <a:gd name="connsiteY7" fmla="*/ 64 h 105856"/>
                <a:gd name="connsiteX8" fmla="*/ 129 w 77750"/>
                <a:gd name="connsiteY8" fmla="*/ 28601 h 105856"/>
                <a:gd name="connsiteX9" fmla="*/ 9452 w 77750"/>
                <a:gd name="connsiteY9" fmla="*/ 37528 h 105856"/>
                <a:gd name="connsiteX10" fmla="*/ 18775 w 77750"/>
                <a:gd name="connsiteY10" fmla="*/ 29079 h 105856"/>
                <a:gd name="connsiteX11" fmla="*/ 8397 w 77750"/>
                <a:gd name="connsiteY11" fmla="*/ 20630 h 105856"/>
                <a:gd name="connsiteX12" fmla="*/ 34079 w 77750"/>
                <a:gd name="connsiteY12" fmla="*/ 5803 h 105856"/>
                <a:gd name="connsiteX13" fmla="*/ 60817 w 77750"/>
                <a:gd name="connsiteY13" fmla="*/ 31152 h 105856"/>
                <a:gd name="connsiteX14" fmla="*/ 44282 w 77750"/>
                <a:gd name="connsiteY14" fmla="*/ 61761 h 105856"/>
                <a:gd name="connsiteX15" fmla="*/ 1888 w 77750"/>
                <a:gd name="connsiteY15" fmla="*/ 99703 h 105856"/>
                <a:gd name="connsiteX16" fmla="*/ 129 w 77750"/>
                <a:gd name="connsiteY16" fmla="*/ 105921 h 105856"/>
                <a:gd name="connsiteX17" fmla="*/ 72603 w 77750"/>
                <a:gd name="connsiteY17" fmla="*/ 105921 h 105856"/>
                <a:gd name="connsiteX18" fmla="*/ 77880 w 77750"/>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50" h="105856">
                  <a:moveTo>
                    <a:pt x="77880" y="76906"/>
                  </a:moveTo>
                  <a:lnTo>
                    <a:pt x="71899" y="76906"/>
                  </a:lnTo>
                  <a:cubicBezTo>
                    <a:pt x="71371" y="80413"/>
                    <a:pt x="69612" y="89819"/>
                    <a:pt x="67325" y="91413"/>
                  </a:cubicBezTo>
                  <a:cubicBezTo>
                    <a:pt x="65918" y="92370"/>
                    <a:pt x="52373" y="92370"/>
                    <a:pt x="49911" y="92370"/>
                  </a:cubicBezTo>
                  <a:lnTo>
                    <a:pt x="17544" y="92370"/>
                  </a:lnTo>
                  <a:cubicBezTo>
                    <a:pt x="36014" y="77543"/>
                    <a:pt x="42171" y="73080"/>
                    <a:pt x="52725" y="65587"/>
                  </a:cubicBezTo>
                  <a:cubicBezTo>
                    <a:pt x="65742" y="56181"/>
                    <a:pt x="77880" y="46297"/>
                    <a:pt x="77880" y="31152"/>
                  </a:cubicBezTo>
                  <a:cubicBezTo>
                    <a:pt x="77880" y="11861"/>
                    <a:pt x="59234" y="64"/>
                    <a:pt x="36718" y="64"/>
                  </a:cubicBezTo>
                  <a:cubicBezTo>
                    <a:pt x="14906" y="64"/>
                    <a:pt x="129" y="13934"/>
                    <a:pt x="129" y="28601"/>
                  </a:cubicBezTo>
                  <a:cubicBezTo>
                    <a:pt x="129" y="36731"/>
                    <a:pt x="7693" y="37528"/>
                    <a:pt x="9452" y="37528"/>
                  </a:cubicBezTo>
                  <a:cubicBezTo>
                    <a:pt x="13674" y="37528"/>
                    <a:pt x="18775" y="34818"/>
                    <a:pt x="18775" y="29079"/>
                  </a:cubicBezTo>
                  <a:cubicBezTo>
                    <a:pt x="18775" y="26209"/>
                    <a:pt x="17544" y="20630"/>
                    <a:pt x="8397" y="20630"/>
                  </a:cubicBezTo>
                  <a:cubicBezTo>
                    <a:pt x="13850" y="9311"/>
                    <a:pt x="25812" y="5803"/>
                    <a:pt x="34079" y="5803"/>
                  </a:cubicBezTo>
                  <a:cubicBezTo>
                    <a:pt x="51670" y="5803"/>
                    <a:pt x="60817" y="18238"/>
                    <a:pt x="60817" y="31152"/>
                  </a:cubicBezTo>
                  <a:cubicBezTo>
                    <a:pt x="60817" y="45021"/>
                    <a:pt x="49911" y="56021"/>
                    <a:pt x="44282" y="61761"/>
                  </a:cubicBezTo>
                  <a:lnTo>
                    <a:pt x="1888" y="99703"/>
                  </a:lnTo>
                  <a:cubicBezTo>
                    <a:pt x="129" y="101138"/>
                    <a:pt x="129" y="101457"/>
                    <a:pt x="129" y="105921"/>
                  </a:cubicBezTo>
                  <a:lnTo>
                    <a:pt x="72603" y="105921"/>
                  </a:lnTo>
                  <a:lnTo>
                    <a:pt x="77880" y="76906"/>
                  </a:lnTo>
                  <a:close/>
                </a:path>
              </a:pathLst>
            </a:custGeom>
            <a:solidFill>
              <a:srgbClr val="000000"/>
            </a:solidFill>
            <a:ln w="25202"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4C0CDA8E-2EB3-D805-0F72-5435956FE6FE}"/>
                </a:ext>
              </a:extLst>
            </p:cNvPr>
            <p:cNvSpPr/>
            <p:nvPr>
              <p:custDataLst>
                <p:tags r:id="rId12"/>
              </p:custDataLst>
            </p:nvPr>
          </p:nvSpPr>
          <p:spPr>
            <a:xfrm>
              <a:off x="5938706" y="3950658"/>
              <a:ext cx="29401" cy="68096"/>
            </a:xfrm>
            <a:custGeom>
              <a:avLst/>
              <a:gdLst>
                <a:gd name="connsiteX0" fmla="*/ 29535 w 29401"/>
                <a:gd name="connsiteY0" fmla="*/ 23976 h 68096"/>
                <a:gd name="connsiteX1" fmla="*/ 13452 w 29401"/>
                <a:gd name="connsiteY1" fmla="*/ 63 h 68096"/>
                <a:gd name="connsiteX2" fmla="*/ 134 w 29401"/>
                <a:gd name="connsiteY2" fmla="*/ 12133 h 68096"/>
                <a:gd name="connsiteX3" fmla="*/ 13452 w 29401"/>
                <a:gd name="connsiteY3" fmla="*/ 24204 h 68096"/>
                <a:gd name="connsiteX4" fmla="*/ 22248 w 29401"/>
                <a:gd name="connsiteY4" fmla="*/ 21243 h 68096"/>
                <a:gd name="connsiteX5" fmla="*/ 23504 w 29401"/>
                <a:gd name="connsiteY5" fmla="*/ 20560 h 68096"/>
                <a:gd name="connsiteX6" fmla="*/ 24007 w 29401"/>
                <a:gd name="connsiteY6" fmla="*/ 23976 h 68096"/>
                <a:gd name="connsiteX7" fmla="*/ 6919 w 29401"/>
                <a:gd name="connsiteY7" fmla="*/ 62010 h 68096"/>
                <a:gd name="connsiteX8" fmla="*/ 4155 w 29401"/>
                <a:gd name="connsiteY8" fmla="*/ 65654 h 68096"/>
                <a:gd name="connsiteX9" fmla="*/ 6668 w 29401"/>
                <a:gd name="connsiteY9" fmla="*/ 68159 h 68096"/>
                <a:gd name="connsiteX10" fmla="*/ 29535 w 29401"/>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01" h="68096">
                  <a:moveTo>
                    <a:pt x="29535" y="23976"/>
                  </a:moveTo>
                  <a:cubicBezTo>
                    <a:pt x="29535" y="8945"/>
                    <a:pt x="23253" y="63"/>
                    <a:pt x="13452" y="63"/>
                  </a:cubicBezTo>
                  <a:cubicBezTo>
                    <a:pt x="5160" y="63"/>
                    <a:pt x="134" y="5756"/>
                    <a:pt x="134" y="12133"/>
                  </a:cubicBezTo>
                  <a:cubicBezTo>
                    <a:pt x="134" y="18282"/>
                    <a:pt x="5160" y="24204"/>
                    <a:pt x="13452" y="24204"/>
                  </a:cubicBezTo>
                  <a:cubicBezTo>
                    <a:pt x="16468" y="24204"/>
                    <a:pt x="19735" y="23293"/>
                    <a:pt x="22248" y="21243"/>
                  </a:cubicBezTo>
                  <a:cubicBezTo>
                    <a:pt x="23002" y="20788"/>
                    <a:pt x="23253" y="20560"/>
                    <a:pt x="23504" y="20560"/>
                  </a:cubicBezTo>
                  <a:cubicBezTo>
                    <a:pt x="23756" y="20560"/>
                    <a:pt x="24007" y="20788"/>
                    <a:pt x="24007" y="23976"/>
                  </a:cubicBezTo>
                  <a:cubicBezTo>
                    <a:pt x="24007" y="40829"/>
                    <a:pt x="15212" y="54494"/>
                    <a:pt x="6919" y="62010"/>
                  </a:cubicBezTo>
                  <a:cubicBezTo>
                    <a:pt x="4155" y="64515"/>
                    <a:pt x="4155" y="64970"/>
                    <a:pt x="4155" y="65654"/>
                  </a:cubicBezTo>
                  <a:cubicBezTo>
                    <a:pt x="4155" y="67248"/>
                    <a:pt x="5411" y="68159"/>
                    <a:pt x="6668" y="68159"/>
                  </a:cubicBezTo>
                  <a:cubicBezTo>
                    <a:pt x="9432" y="68159"/>
                    <a:pt x="29535" y="50622"/>
                    <a:pt x="29535" y="23976"/>
                  </a:cubicBezTo>
                  <a:close/>
                </a:path>
              </a:pathLst>
            </a:custGeom>
            <a:solidFill>
              <a:srgbClr val="000000"/>
            </a:solidFill>
            <a:ln w="25202"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33B51964-C9DD-3B87-C5B1-6C5D0C372B42}"/>
                </a:ext>
              </a:extLst>
            </p:cNvPr>
            <p:cNvSpPr/>
            <p:nvPr>
              <p:custDataLst>
                <p:tags r:id="rId13"/>
              </p:custDataLst>
            </p:nvPr>
          </p:nvSpPr>
          <p:spPr>
            <a:xfrm>
              <a:off x="6042601" y="3819249"/>
              <a:ext cx="249534" cy="160560"/>
            </a:xfrm>
            <a:custGeom>
              <a:avLst/>
              <a:gdLst>
                <a:gd name="connsiteX0" fmla="*/ 216754 w 249534"/>
                <a:gd name="connsiteY0" fmla="*/ 26481 h 160560"/>
                <a:gd name="connsiteX1" fmla="*/ 244898 w 249534"/>
                <a:gd name="connsiteY1" fmla="*/ 7123 h 160560"/>
                <a:gd name="connsiteX2" fmla="*/ 249673 w 249534"/>
                <a:gd name="connsiteY2" fmla="*/ 2568 h 160560"/>
                <a:gd name="connsiteX3" fmla="*/ 246657 w 249534"/>
                <a:gd name="connsiteY3" fmla="*/ 63 h 160560"/>
                <a:gd name="connsiteX4" fmla="*/ 227308 w 249534"/>
                <a:gd name="connsiteY4" fmla="*/ 746 h 160560"/>
                <a:gd name="connsiteX5" fmla="*/ 201173 w 249534"/>
                <a:gd name="connsiteY5" fmla="*/ 63 h 160560"/>
                <a:gd name="connsiteX6" fmla="*/ 196399 w 249534"/>
                <a:gd name="connsiteY6" fmla="*/ 4390 h 160560"/>
                <a:gd name="connsiteX7" fmla="*/ 200168 w 249534"/>
                <a:gd name="connsiteY7" fmla="*/ 7123 h 160560"/>
                <a:gd name="connsiteX8" fmla="*/ 214994 w 249534"/>
                <a:gd name="connsiteY8" fmla="*/ 16005 h 160560"/>
                <a:gd name="connsiteX9" fmla="*/ 211728 w 249534"/>
                <a:gd name="connsiteY9" fmla="*/ 23521 h 160560"/>
                <a:gd name="connsiteX10" fmla="*/ 143878 w 249534"/>
                <a:gd name="connsiteY10" fmla="*/ 130789 h 160560"/>
                <a:gd name="connsiteX11" fmla="*/ 134580 w 249534"/>
                <a:gd name="connsiteY11" fmla="*/ 17827 h 160560"/>
                <a:gd name="connsiteX12" fmla="*/ 152171 w 249534"/>
                <a:gd name="connsiteY12" fmla="*/ 7123 h 160560"/>
                <a:gd name="connsiteX13" fmla="*/ 158956 w 249534"/>
                <a:gd name="connsiteY13" fmla="*/ 2568 h 160560"/>
                <a:gd name="connsiteX14" fmla="*/ 155187 w 249534"/>
                <a:gd name="connsiteY14" fmla="*/ 63 h 160560"/>
                <a:gd name="connsiteX15" fmla="*/ 124529 w 249534"/>
                <a:gd name="connsiteY15" fmla="*/ 746 h 160560"/>
                <a:gd name="connsiteX16" fmla="*/ 98143 w 249534"/>
                <a:gd name="connsiteY16" fmla="*/ 63 h 160560"/>
                <a:gd name="connsiteX17" fmla="*/ 93368 w 249534"/>
                <a:gd name="connsiteY17" fmla="*/ 4618 h 160560"/>
                <a:gd name="connsiteX18" fmla="*/ 99399 w 249534"/>
                <a:gd name="connsiteY18" fmla="*/ 7123 h 160560"/>
                <a:gd name="connsiteX19" fmla="*/ 112718 w 249534"/>
                <a:gd name="connsiteY19" fmla="*/ 12817 h 160560"/>
                <a:gd name="connsiteX20" fmla="*/ 114226 w 249534"/>
                <a:gd name="connsiteY20" fmla="*/ 30353 h 160560"/>
                <a:gd name="connsiteX21" fmla="*/ 50648 w 249534"/>
                <a:gd name="connsiteY21" fmla="*/ 130789 h 160560"/>
                <a:gd name="connsiteX22" fmla="*/ 41099 w 249534"/>
                <a:gd name="connsiteY22" fmla="*/ 15322 h 160560"/>
                <a:gd name="connsiteX23" fmla="*/ 60198 w 249534"/>
                <a:gd name="connsiteY23" fmla="*/ 7123 h 160560"/>
                <a:gd name="connsiteX24" fmla="*/ 65475 w 249534"/>
                <a:gd name="connsiteY24" fmla="*/ 2568 h 160560"/>
                <a:gd name="connsiteX25" fmla="*/ 61957 w 249534"/>
                <a:gd name="connsiteY25" fmla="*/ 63 h 160560"/>
                <a:gd name="connsiteX26" fmla="*/ 31047 w 249534"/>
                <a:gd name="connsiteY26" fmla="*/ 746 h 160560"/>
                <a:gd name="connsiteX27" fmla="*/ 4662 w 249534"/>
                <a:gd name="connsiteY27" fmla="*/ 63 h 160560"/>
                <a:gd name="connsiteX28" fmla="*/ 138 w 249534"/>
                <a:gd name="connsiteY28" fmla="*/ 4390 h 160560"/>
                <a:gd name="connsiteX29" fmla="*/ 6421 w 249534"/>
                <a:gd name="connsiteY29" fmla="*/ 7123 h 160560"/>
                <a:gd name="connsiteX30" fmla="*/ 19739 w 249534"/>
                <a:gd name="connsiteY30" fmla="*/ 15549 h 160560"/>
                <a:gd name="connsiteX31" fmla="*/ 31047 w 249534"/>
                <a:gd name="connsiteY31" fmla="*/ 154702 h 160560"/>
                <a:gd name="connsiteX32" fmla="*/ 35068 w 249534"/>
                <a:gd name="connsiteY32" fmla="*/ 160624 h 160560"/>
                <a:gd name="connsiteX33" fmla="*/ 41099 w 249534"/>
                <a:gd name="connsiteY33" fmla="*/ 155841 h 160560"/>
                <a:gd name="connsiteX34" fmla="*/ 114980 w 249534"/>
                <a:gd name="connsiteY34" fmla="*/ 39691 h 160560"/>
                <a:gd name="connsiteX35" fmla="*/ 124277 w 249534"/>
                <a:gd name="connsiteY35" fmla="*/ 154702 h 160560"/>
                <a:gd name="connsiteX36" fmla="*/ 128298 w 249534"/>
                <a:gd name="connsiteY36" fmla="*/ 160624 h 160560"/>
                <a:gd name="connsiteX37" fmla="*/ 134329 w 249534"/>
                <a:gd name="connsiteY37" fmla="*/ 156296 h 160560"/>
                <a:gd name="connsiteX38" fmla="*/ 216754 w 249534"/>
                <a:gd name="connsiteY38" fmla="*/ 26481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534" h="160560">
                  <a:moveTo>
                    <a:pt x="216754" y="26481"/>
                  </a:moveTo>
                  <a:cubicBezTo>
                    <a:pt x="223036" y="16460"/>
                    <a:pt x="229067" y="8262"/>
                    <a:pt x="244898" y="7123"/>
                  </a:cubicBezTo>
                  <a:cubicBezTo>
                    <a:pt x="247160" y="6895"/>
                    <a:pt x="249673" y="6895"/>
                    <a:pt x="249673" y="2568"/>
                  </a:cubicBezTo>
                  <a:cubicBezTo>
                    <a:pt x="249673" y="1657"/>
                    <a:pt x="248668" y="63"/>
                    <a:pt x="246657" y="63"/>
                  </a:cubicBezTo>
                  <a:cubicBezTo>
                    <a:pt x="240626" y="63"/>
                    <a:pt x="233590" y="746"/>
                    <a:pt x="227308" y="746"/>
                  </a:cubicBezTo>
                  <a:cubicBezTo>
                    <a:pt x="218764" y="746"/>
                    <a:pt x="209466" y="63"/>
                    <a:pt x="201173" y="63"/>
                  </a:cubicBezTo>
                  <a:cubicBezTo>
                    <a:pt x="199666" y="63"/>
                    <a:pt x="196399" y="63"/>
                    <a:pt x="196399" y="4390"/>
                  </a:cubicBezTo>
                  <a:cubicBezTo>
                    <a:pt x="196399" y="6895"/>
                    <a:pt x="198660" y="7123"/>
                    <a:pt x="200168" y="7123"/>
                  </a:cubicBezTo>
                  <a:cubicBezTo>
                    <a:pt x="206199" y="7351"/>
                    <a:pt x="214994" y="9173"/>
                    <a:pt x="214994" y="16005"/>
                  </a:cubicBezTo>
                  <a:cubicBezTo>
                    <a:pt x="214994" y="18510"/>
                    <a:pt x="213738" y="20332"/>
                    <a:pt x="211728" y="23521"/>
                  </a:cubicBezTo>
                  <a:lnTo>
                    <a:pt x="143878" y="130789"/>
                  </a:lnTo>
                  <a:lnTo>
                    <a:pt x="134580" y="17827"/>
                  </a:lnTo>
                  <a:cubicBezTo>
                    <a:pt x="134329" y="13272"/>
                    <a:pt x="133827" y="7351"/>
                    <a:pt x="152171" y="7123"/>
                  </a:cubicBezTo>
                  <a:cubicBezTo>
                    <a:pt x="156443" y="7123"/>
                    <a:pt x="158956" y="7123"/>
                    <a:pt x="158956" y="2568"/>
                  </a:cubicBezTo>
                  <a:cubicBezTo>
                    <a:pt x="158956" y="290"/>
                    <a:pt x="156192" y="63"/>
                    <a:pt x="155187" y="63"/>
                  </a:cubicBezTo>
                  <a:cubicBezTo>
                    <a:pt x="145135" y="63"/>
                    <a:pt x="134580" y="746"/>
                    <a:pt x="124529" y="746"/>
                  </a:cubicBezTo>
                  <a:cubicBezTo>
                    <a:pt x="118749" y="746"/>
                    <a:pt x="103923" y="63"/>
                    <a:pt x="98143" y="63"/>
                  </a:cubicBezTo>
                  <a:cubicBezTo>
                    <a:pt x="96635" y="63"/>
                    <a:pt x="93368" y="63"/>
                    <a:pt x="93368" y="4618"/>
                  </a:cubicBezTo>
                  <a:cubicBezTo>
                    <a:pt x="93368" y="7123"/>
                    <a:pt x="95881" y="7123"/>
                    <a:pt x="99399" y="7123"/>
                  </a:cubicBezTo>
                  <a:cubicBezTo>
                    <a:pt x="110456" y="7123"/>
                    <a:pt x="112215" y="8489"/>
                    <a:pt x="112718" y="12817"/>
                  </a:cubicBezTo>
                  <a:lnTo>
                    <a:pt x="114226" y="30353"/>
                  </a:lnTo>
                  <a:lnTo>
                    <a:pt x="50648" y="130789"/>
                  </a:lnTo>
                  <a:lnTo>
                    <a:pt x="41099" y="15322"/>
                  </a:lnTo>
                  <a:cubicBezTo>
                    <a:pt x="41099" y="12589"/>
                    <a:pt x="41099" y="7351"/>
                    <a:pt x="60198" y="7123"/>
                  </a:cubicBezTo>
                  <a:cubicBezTo>
                    <a:pt x="62710" y="7123"/>
                    <a:pt x="65475" y="7123"/>
                    <a:pt x="65475" y="2568"/>
                  </a:cubicBezTo>
                  <a:cubicBezTo>
                    <a:pt x="65475" y="63"/>
                    <a:pt x="62459" y="63"/>
                    <a:pt x="61957" y="63"/>
                  </a:cubicBezTo>
                  <a:cubicBezTo>
                    <a:pt x="51905" y="63"/>
                    <a:pt x="41350" y="746"/>
                    <a:pt x="31047" y="746"/>
                  </a:cubicBezTo>
                  <a:cubicBezTo>
                    <a:pt x="22252" y="746"/>
                    <a:pt x="13206" y="63"/>
                    <a:pt x="4662" y="63"/>
                  </a:cubicBezTo>
                  <a:cubicBezTo>
                    <a:pt x="3405" y="63"/>
                    <a:pt x="138" y="63"/>
                    <a:pt x="138" y="4390"/>
                  </a:cubicBezTo>
                  <a:cubicBezTo>
                    <a:pt x="138" y="7123"/>
                    <a:pt x="2400" y="7123"/>
                    <a:pt x="6421" y="7123"/>
                  </a:cubicBezTo>
                  <a:cubicBezTo>
                    <a:pt x="18985" y="7123"/>
                    <a:pt x="19237" y="9173"/>
                    <a:pt x="19739" y="15549"/>
                  </a:cubicBezTo>
                  <a:lnTo>
                    <a:pt x="31047" y="154702"/>
                  </a:lnTo>
                  <a:cubicBezTo>
                    <a:pt x="31299" y="158802"/>
                    <a:pt x="31550" y="160624"/>
                    <a:pt x="35068" y="160624"/>
                  </a:cubicBezTo>
                  <a:cubicBezTo>
                    <a:pt x="38084" y="160624"/>
                    <a:pt x="38838" y="159257"/>
                    <a:pt x="41099" y="155841"/>
                  </a:cubicBezTo>
                  <a:lnTo>
                    <a:pt x="114980" y="39691"/>
                  </a:lnTo>
                  <a:lnTo>
                    <a:pt x="124277" y="154702"/>
                  </a:lnTo>
                  <a:cubicBezTo>
                    <a:pt x="124780" y="159485"/>
                    <a:pt x="125283" y="160624"/>
                    <a:pt x="128298" y="160624"/>
                  </a:cubicBezTo>
                  <a:cubicBezTo>
                    <a:pt x="131565" y="160624"/>
                    <a:pt x="133073" y="158346"/>
                    <a:pt x="134329" y="156296"/>
                  </a:cubicBezTo>
                  <a:lnTo>
                    <a:pt x="216754" y="26481"/>
                  </a:lnTo>
                  <a:close/>
                </a:path>
              </a:pathLst>
            </a:custGeom>
            <a:solidFill>
              <a:srgbClr val="000000"/>
            </a:solidFill>
            <a:ln w="25202"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75940A98-715C-AD08-2AA2-6955406A5935}"/>
                </a:ext>
              </a:extLst>
            </p:cNvPr>
            <p:cNvSpPr/>
            <p:nvPr>
              <p:custDataLst>
                <p:tags r:id="rId14"/>
              </p:custDataLst>
            </p:nvPr>
          </p:nvSpPr>
          <p:spPr>
            <a:xfrm>
              <a:off x="6277195" y="3903104"/>
              <a:ext cx="77750" cy="105856"/>
            </a:xfrm>
            <a:custGeom>
              <a:avLst/>
              <a:gdLst>
                <a:gd name="connsiteX0" fmla="*/ 77898 w 77750"/>
                <a:gd name="connsiteY0" fmla="*/ 76906 h 105856"/>
                <a:gd name="connsiteX1" fmla="*/ 71917 w 77750"/>
                <a:gd name="connsiteY1" fmla="*/ 76906 h 105856"/>
                <a:gd name="connsiteX2" fmla="*/ 67344 w 77750"/>
                <a:gd name="connsiteY2" fmla="*/ 91413 h 105856"/>
                <a:gd name="connsiteX3" fmla="*/ 49929 w 77750"/>
                <a:gd name="connsiteY3" fmla="*/ 92370 h 105856"/>
                <a:gd name="connsiteX4" fmla="*/ 17562 w 77750"/>
                <a:gd name="connsiteY4" fmla="*/ 92370 h 105856"/>
                <a:gd name="connsiteX5" fmla="*/ 52744 w 77750"/>
                <a:gd name="connsiteY5" fmla="*/ 65587 h 105856"/>
                <a:gd name="connsiteX6" fmla="*/ 77898 w 77750"/>
                <a:gd name="connsiteY6" fmla="*/ 31152 h 105856"/>
                <a:gd name="connsiteX7" fmla="*/ 36736 w 77750"/>
                <a:gd name="connsiteY7" fmla="*/ 64 h 105856"/>
                <a:gd name="connsiteX8" fmla="*/ 148 w 77750"/>
                <a:gd name="connsiteY8" fmla="*/ 28601 h 105856"/>
                <a:gd name="connsiteX9" fmla="*/ 9471 w 77750"/>
                <a:gd name="connsiteY9" fmla="*/ 37528 h 105856"/>
                <a:gd name="connsiteX10" fmla="*/ 18794 w 77750"/>
                <a:gd name="connsiteY10" fmla="*/ 29079 h 105856"/>
                <a:gd name="connsiteX11" fmla="*/ 8415 w 77750"/>
                <a:gd name="connsiteY11" fmla="*/ 20630 h 105856"/>
                <a:gd name="connsiteX12" fmla="*/ 34098 w 77750"/>
                <a:gd name="connsiteY12" fmla="*/ 5803 h 105856"/>
                <a:gd name="connsiteX13" fmla="*/ 60835 w 77750"/>
                <a:gd name="connsiteY13" fmla="*/ 31152 h 105856"/>
                <a:gd name="connsiteX14" fmla="*/ 44300 w 77750"/>
                <a:gd name="connsiteY14" fmla="*/ 61761 h 105856"/>
                <a:gd name="connsiteX15" fmla="*/ 1907 w 77750"/>
                <a:gd name="connsiteY15" fmla="*/ 99703 h 105856"/>
                <a:gd name="connsiteX16" fmla="*/ 148 w 77750"/>
                <a:gd name="connsiteY16" fmla="*/ 105921 h 105856"/>
                <a:gd name="connsiteX17" fmla="*/ 72621 w 77750"/>
                <a:gd name="connsiteY17" fmla="*/ 105921 h 105856"/>
                <a:gd name="connsiteX18" fmla="*/ 77898 w 77750"/>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50" h="105856">
                  <a:moveTo>
                    <a:pt x="77898" y="76906"/>
                  </a:moveTo>
                  <a:lnTo>
                    <a:pt x="71917" y="76906"/>
                  </a:lnTo>
                  <a:cubicBezTo>
                    <a:pt x="71390" y="80413"/>
                    <a:pt x="69630" y="89819"/>
                    <a:pt x="67344" y="91413"/>
                  </a:cubicBezTo>
                  <a:cubicBezTo>
                    <a:pt x="65936" y="92370"/>
                    <a:pt x="52392" y="92370"/>
                    <a:pt x="49929" y="92370"/>
                  </a:cubicBezTo>
                  <a:lnTo>
                    <a:pt x="17562" y="92370"/>
                  </a:lnTo>
                  <a:cubicBezTo>
                    <a:pt x="36032" y="77543"/>
                    <a:pt x="42189" y="73080"/>
                    <a:pt x="52744" y="65587"/>
                  </a:cubicBezTo>
                  <a:cubicBezTo>
                    <a:pt x="65761" y="56181"/>
                    <a:pt x="77898" y="46297"/>
                    <a:pt x="77898" y="31152"/>
                  </a:cubicBezTo>
                  <a:cubicBezTo>
                    <a:pt x="77898" y="11861"/>
                    <a:pt x="59252" y="64"/>
                    <a:pt x="36736" y="64"/>
                  </a:cubicBezTo>
                  <a:cubicBezTo>
                    <a:pt x="14924" y="64"/>
                    <a:pt x="148" y="13934"/>
                    <a:pt x="148" y="28601"/>
                  </a:cubicBezTo>
                  <a:cubicBezTo>
                    <a:pt x="148" y="36731"/>
                    <a:pt x="7712" y="37528"/>
                    <a:pt x="9471" y="37528"/>
                  </a:cubicBezTo>
                  <a:cubicBezTo>
                    <a:pt x="13692" y="37528"/>
                    <a:pt x="18794" y="34818"/>
                    <a:pt x="18794" y="29079"/>
                  </a:cubicBezTo>
                  <a:cubicBezTo>
                    <a:pt x="18794" y="26209"/>
                    <a:pt x="17562" y="20630"/>
                    <a:pt x="8415" y="20630"/>
                  </a:cubicBezTo>
                  <a:cubicBezTo>
                    <a:pt x="13868" y="9311"/>
                    <a:pt x="25830" y="5803"/>
                    <a:pt x="34098" y="5803"/>
                  </a:cubicBezTo>
                  <a:cubicBezTo>
                    <a:pt x="51688" y="5803"/>
                    <a:pt x="60835" y="18238"/>
                    <a:pt x="60835" y="31152"/>
                  </a:cubicBezTo>
                  <a:cubicBezTo>
                    <a:pt x="60835" y="45021"/>
                    <a:pt x="49929" y="56021"/>
                    <a:pt x="44300" y="61761"/>
                  </a:cubicBezTo>
                  <a:lnTo>
                    <a:pt x="1907" y="99703"/>
                  </a:lnTo>
                  <a:cubicBezTo>
                    <a:pt x="148" y="101138"/>
                    <a:pt x="148" y="101457"/>
                    <a:pt x="148" y="105921"/>
                  </a:cubicBezTo>
                  <a:lnTo>
                    <a:pt x="72621" y="105921"/>
                  </a:lnTo>
                  <a:lnTo>
                    <a:pt x="77898" y="76906"/>
                  </a:lnTo>
                  <a:close/>
                </a:path>
              </a:pathLst>
            </a:custGeom>
            <a:solidFill>
              <a:srgbClr val="000000"/>
            </a:solidFill>
            <a:ln w="25202"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5B64D9DE-822A-B346-377D-FE5CED8CC416}"/>
                </a:ext>
              </a:extLst>
            </p:cNvPr>
            <p:cNvSpPr/>
            <p:nvPr>
              <p:custDataLst>
                <p:tags r:id="rId15"/>
              </p:custDataLst>
            </p:nvPr>
          </p:nvSpPr>
          <p:spPr>
            <a:xfrm>
              <a:off x="6393170" y="3803990"/>
              <a:ext cx="58300" cy="227745"/>
            </a:xfrm>
            <a:custGeom>
              <a:avLst/>
              <a:gdLst>
                <a:gd name="connsiteX0" fmla="*/ 58452 w 58300"/>
                <a:gd name="connsiteY0" fmla="*/ 113936 h 227745"/>
                <a:gd name="connsiteX1" fmla="*/ 41867 w 58300"/>
                <a:gd name="connsiteY1" fmla="*/ 42879 h 227745"/>
                <a:gd name="connsiteX2" fmla="*/ 2665 w 58300"/>
                <a:gd name="connsiteY2" fmla="*/ 63 h 227745"/>
                <a:gd name="connsiteX3" fmla="*/ 152 w 58300"/>
                <a:gd name="connsiteY3" fmla="*/ 2340 h 227745"/>
                <a:gd name="connsiteX4" fmla="*/ 4927 w 58300"/>
                <a:gd name="connsiteY4" fmla="*/ 7578 h 227745"/>
                <a:gd name="connsiteX5" fmla="*/ 43877 w 58300"/>
                <a:gd name="connsiteY5" fmla="*/ 113936 h 227745"/>
                <a:gd name="connsiteX6" fmla="*/ 3419 w 58300"/>
                <a:gd name="connsiteY6" fmla="*/ 221660 h 227745"/>
                <a:gd name="connsiteX7" fmla="*/ 152 w 58300"/>
                <a:gd name="connsiteY7" fmla="*/ 225531 h 227745"/>
                <a:gd name="connsiteX8" fmla="*/ 2665 w 58300"/>
                <a:gd name="connsiteY8" fmla="*/ 227809 h 227745"/>
                <a:gd name="connsiteX9" fmla="*/ 42621 w 58300"/>
                <a:gd name="connsiteY9" fmla="*/ 183398 h 227745"/>
                <a:gd name="connsiteX10" fmla="*/ 58452 w 58300"/>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00" h="227745">
                  <a:moveTo>
                    <a:pt x="58452" y="113936"/>
                  </a:moveTo>
                  <a:cubicBezTo>
                    <a:pt x="58452" y="96172"/>
                    <a:pt x="55688" y="68614"/>
                    <a:pt x="41867" y="42879"/>
                  </a:cubicBezTo>
                  <a:cubicBezTo>
                    <a:pt x="26789" y="14866"/>
                    <a:pt x="5178" y="63"/>
                    <a:pt x="2665" y="63"/>
                  </a:cubicBezTo>
                  <a:cubicBezTo>
                    <a:pt x="1157" y="63"/>
                    <a:pt x="152" y="974"/>
                    <a:pt x="152" y="2340"/>
                  </a:cubicBezTo>
                  <a:cubicBezTo>
                    <a:pt x="152" y="3023"/>
                    <a:pt x="152" y="3479"/>
                    <a:pt x="4927" y="7578"/>
                  </a:cubicBezTo>
                  <a:cubicBezTo>
                    <a:pt x="29554" y="30125"/>
                    <a:pt x="43877" y="66337"/>
                    <a:pt x="43877" y="113936"/>
                  </a:cubicBezTo>
                  <a:cubicBezTo>
                    <a:pt x="43877" y="152880"/>
                    <a:pt x="34579" y="192964"/>
                    <a:pt x="3419" y="221660"/>
                  </a:cubicBezTo>
                  <a:cubicBezTo>
                    <a:pt x="152" y="224393"/>
                    <a:pt x="152" y="224848"/>
                    <a:pt x="152" y="225531"/>
                  </a:cubicBezTo>
                  <a:cubicBezTo>
                    <a:pt x="152" y="226898"/>
                    <a:pt x="1157" y="227809"/>
                    <a:pt x="2665" y="227809"/>
                  </a:cubicBezTo>
                  <a:cubicBezTo>
                    <a:pt x="5178" y="227809"/>
                    <a:pt x="27795" y="212322"/>
                    <a:pt x="42621" y="183398"/>
                  </a:cubicBezTo>
                  <a:cubicBezTo>
                    <a:pt x="55437" y="158346"/>
                    <a:pt x="58452" y="133066"/>
                    <a:pt x="58452" y="113936"/>
                  </a:cubicBezTo>
                  <a:close/>
                </a:path>
              </a:pathLst>
            </a:custGeom>
            <a:solidFill>
              <a:srgbClr val="000000"/>
            </a:solidFill>
            <a:ln w="25202"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CDCA5259-4826-CBE1-D63E-B4E14D873638}"/>
                </a:ext>
              </a:extLst>
            </p:cNvPr>
            <p:cNvSpPr/>
            <p:nvPr>
              <p:custDataLst>
                <p:tags r:id="rId16"/>
              </p:custDataLst>
            </p:nvPr>
          </p:nvSpPr>
          <p:spPr>
            <a:xfrm>
              <a:off x="6506476" y="3803990"/>
              <a:ext cx="10051" cy="227745"/>
            </a:xfrm>
            <a:custGeom>
              <a:avLst/>
              <a:gdLst>
                <a:gd name="connsiteX0" fmla="*/ 10208 w 10051"/>
                <a:gd name="connsiteY0" fmla="*/ 8262 h 227745"/>
                <a:gd name="connsiteX1" fmla="*/ 5182 w 10051"/>
                <a:gd name="connsiteY1" fmla="*/ 63 h 227745"/>
                <a:gd name="connsiteX2" fmla="*/ 156 w 10051"/>
                <a:gd name="connsiteY2" fmla="*/ 8262 h 227745"/>
                <a:gd name="connsiteX3" fmla="*/ 156 w 10051"/>
                <a:gd name="connsiteY3" fmla="*/ 219610 h 227745"/>
                <a:gd name="connsiteX4" fmla="*/ 5182 w 10051"/>
                <a:gd name="connsiteY4" fmla="*/ 227809 h 227745"/>
                <a:gd name="connsiteX5" fmla="*/ 10208 w 10051"/>
                <a:gd name="connsiteY5" fmla="*/ 219610 h 227745"/>
                <a:gd name="connsiteX6" fmla="*/ 10208 w 10051"/>
                <a:gd name="connsiteY6" fmla="*/ 8262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 h="227745">
                  <a:moveTo>
                    <a:pt x="10208" y="8262"/>
                  </a:moveTo>
                  <a:cubicBezTo>
                    <a:pt x="10208" y="4162"/>
                    <a:pt x="10208" y="63"/>
                    <a:pt x="5182" y="63"/>
                  </a:cubicBezTo>
                  <a:cubicBezTo>
                    <a:pt x="156" y="63"/>
                    <a:pt x="156" y="4162"/>
                    <a:pt x="156" y="8262"/>
                  </a:cubicBezTo>
                  <a:lnTo>
                    <a:pt x="156" y="219610"/>
                  </a:lnTo>
                  <a:cubicBezTo>
                    <a:pt x="156" y="223709"/>
                    <a:pt x="156" y="227809"/>
                    <a:pt x="5182" y="227809"/>
                  </a:cubicBezTo>
                  <a:cubicBezTo>
                    <a:pt x="10208" y="227809"/>
                    <a:pt x="10208" y="223709"/>
                    <a:pt x="10208" y="219610"/>
                  </a:cubicBezTo>
                  <a:lnTo>
                    <a:pt x="10208" y="8262"/>
                  </a:lnTo>
                  <a:close/>
                </a:path>
              </a:pathLst>
            </a:custGeom>
            <a:solidFill>
              <a:srgbClr val="000000"/>
            </a:solidFill>
            <a:ln w="25202"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48DF86AC-B5E2-F463-C211-5B69F6B6AB92}"/>
                </a:ext>
              </a:extLst>
            </p:cNvPr>
            <p:cNvSpPr/>
            <p:nvPr>
              <p:custDataLst>
                <p:tags r:id="rId17"/>
              </p:custDataLst>
            </p:nvPr>
          </p:nvSpPr>
          <p:spPr>
            <a:xfrm>
              <a:off x="6554920" y="3819249"/>
              <a:ext cx="116349" cy="155550"/>
            </a:xfrm>
            <a:custGeom>
              <a:avLst/>
              <a:gdLst>
                <a:gd name="connsiteX0" fmla="*/ 85599 w 116349"/>
                <a:gd name="connsiteY0" fmla="*/ 17599 h 155550"/>
                <a:gd name="connsiteX1" fmla="*/ 108466 w 116349"/>
                <a:gd name="connsiteY1" fmla="*/ 7123 h 155550"/>
                <a:gd name="connsiteX2" fmla="*/ 116508 w 116349"/>
                <a:gd name="connsiteY2" fmla="*/ 2796 h 155550"/>
                <a:gd name="connsiteX3" fmla="*/ 112738 w 116349"/>
                <a:gd name="connsiteY3" fmla="*/ 63 h 155550"/>
                <a:gd name="connsiteX4" fmla="*/ 79568 w 116349"/>
                <a:gd name="connsiteY4" fmla="*/ 746 h 155550"/>
                <a:gd name="connsiteX5" fmla="*/ 46146 w 116349"/>
                <a:gd name="connsiteY5" fmla="*/ 63 h 155550"/>
                <a:gd name="connsiteX6" fmla="*/ 41120 w 116349"/>
                <a:gd name="connsiteY6" fmla="*/ 4618 h 155550"/>
                <a:gd name="connsiteX7" fmla="*/ 48156 w 116349"/>
                <a:gd name="connsiteY7" fmla="*/ 7123 h 155550"/>
                <a:gd name="connsiteX8" fmla="*/ 65495 w 116349"/>
                <a:gd name="connsiteY8" fmla="*/ 11450 h 155550"/>
                <a:gd name="connsiteX9" fmla="*/ 64993 w 116349"/>
                <a:gd name="connsiteY9" fmla="*/ 15094 h 155550"/>
                <a:gd name="connsiteX10" fmla="*/ 31068 w 116349"/>
                <a:gd name="connsiteY10" fmla="*/ 137849 h 155550"/>
                <a:gd name="connsiteX11" fmla="*/ 8200 w 116349"/>
                <a:gd name="connsiteY11" fmla="*/ 148553 h 155550"/>
                <a:gd name="connsiteX12" fmla="*/ 159 w 116349"/>
                <a:gd name="connsiteY12" fmla="*/ 153108 h 155550"/>
                <a:gd name="connsiteX13" fmla="*/ 3928 w 116349"/>
                <a:gd name="connsiteY13" fmla="*/ 155613 h 155550"/>
                <a:gd name="connsiteX14" fmla="*/ 36848 w 116349"/>
                <a:gd name="connsiteY14" fmla="*/ 154930 h 155550"/>
                <a:gd name="connsiteX15" fmla="*/ 70521 w 116349"/>
                <a:gd name="connsiteY15" fmla="*/ 155613 h 155550"/>
                <a:gd name="connsiteX16" fmla="*/ 75547 w 116349"/>
                <a:gd name="connsiteY16" fmla="*/ 151286 h 155550"/>
                <a:gd name="connsiteX17" fmla="*/ 68008 w 116349"/>
                <a:gd name="connsiteY17" fmla="*/ 148553 h 155550"/>
                <a:gd name="connsiteX18" fmla="*/ 57203 w 116349"/>
                <a:gd name="connsiteY18" fmla="*/ 148098 h 155550"/>
                <a:gd name="connsiteX19" fmla="*/ 50920 w 116349"/>
                <a:gd name="connsiteY19" fmla="*/ 144226 h 155550"/>
                <a:gd name="connsiteX20" fmla="*/ 51925 w 116349"/>
                <a:gd name="connsiteY20" fmla="*/ 138988 h 155550"/>
                <a:gd name="connsiteX21" fmla="*/ 85599 w 116349"/>
                <a:gd name="connsiteY21" fmla="*/ 1759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49" h="155550">
                  <a:moveTo>
                    <a:pt x="85599" y="17599"/>
                  </a:moveTo>
                  <a:cubicBezTo>
                    <a:pt x="87860" y="9400"/>
                    <a:pt x="88614" y="7123"/>
                    <a:pt x="108466" y="7123"/>
                  </a:cubicBezTo>
                  <a:cubicBezTo>
                    <a:pt x="114497" y="7123"/>
                    <a:pt x="116508" y="7123"/>
                    <a:pt x="116508" y="2796"/>
                  </a:cubicBezTo>
                  <a:cubicBezTo>
                    <a:pt x="116508" y="63"/>
                    <a:pt x="113744" y="63"/>
                    <a:pt x="112738" y="63"/>
                  </a:cubicBezTo>
                  <a:cubicBezTo>
                    <a:pt x="105451" y="63"/>
                    <a:pt x="86855" y="746"/>
                    <a:pt x="79568" y="746"/>
                  </a:cubicBezTo>
                  <a:cubicBezTo>
                    <a:pt x="72029" y="746"/>
                    <a:pt x="53684" y="63"/>
                    <a:pt x="46146" y="63"/>
                  </a:cubicBezTo>
                  <a:cubicBezTo>
                    <a:pt x="44387" y="63"/>
                    <a:pt x="41120" y="63"/>
                    <a:pt x="41120" y="4618"/>
                  </a:cubicBezTo>
                  <a:cubicBezTo>
                    <a:pt x="41120" y="7123"/>
                    <a:pt x="43381" y="7123"/>
                    <a:pt x="48156" y="7123"/>
                  </a:cubicBezTo>
                  <a:cubicBezTo>
                    <a:pt x="58710" y="7123"/>
                    <a:pt x="65495" y="7123"/>
                    <a:pt x="65495" y="11450"/>
                  </a:cubicBezTo>
                  <a:cubicBezTo>
                    <a:pt x="65495" y="12589"/>
                    <a:pt x="65495" y="13044"/>
                    <a:pt x="64993" y="15094"/>
                  </a:cubicBezTo>
                  <a:lnTo>
                    <a:pt x="31068" y="137849"/>
                  </a:lnTo>
                  <a:cubicBezTo>
                    <a:pt x="28806" y="146276"/>
                    <a:pt x="28052" y="148553"/>
                    <a:pt x="8200" y="148553"/>
                  </a:cubicBezTo>
                  <a:cubicBezTo>
                    <a:pt x="2420" y="148553"/>
                    <a:pt x="159" y="148553"/>
                    <a:pt x="159" y="153108"/>
                  </a:cubicBezTo>
                  <a:cubicBezTo>
                    <a:pt x="159" y="155613"/>
                    <a:pt x="3174" y="155613"/>
                    <a:pt x="3928" y="155613"/>
                  </a:cubicBezTo>
                  <a:cubicBezTo>
                    <a:pt x="11216" y="155613"/>
                    <a:pt x="29560" y="154930"/>
                    <a:pt x="36848" y="154930"/>
                  </a:cubicBezTo>
                  <a:cubicBezTo>
                    <a:pt x="44387" y="154930"/>
                    <a:pt x="62982" y="155613"/>
                    <a:pt x="70521" y="155613"/>
                  </a:cubicBezTo>
                  <a:cubicBezTo>
                    <a:pt x="72531" y="155613"/>
                    <a:pt x="75547" y="155613"/>
                    <a:pt x="75547" y="151286"/>
                  </a:cubicBezTo>
                  <a:cubicBezTo>
                    <a:pt x="75547" y="148553"/>
                    <a:pt x="73537" y="148553"/>
                    <a:pt x="68008" y="148553"/>
                  </a:cubicBezTo>
                  <a:cubicBezTo>
                    <a:pt x="63485" y="148553"/>
                    <a:pt x="62228" y="148553"/>
                    <a:pt x="57203" y="148098"/>
                  </a:cubicBezTo>
                  <a:cubicBezTo>
                    <a:pt x="51925" y="147642"/>
                    <a:pt x="50920" y="146731"/>
                    <a:pt x="50920" y="144226"/>
                  </a:cubicBezTo>
                  <a:cubicBezTo>
                    <a:pt x="50920" y="142404"/>
                    <a:pt x="51423" y="140582"/>
                    <a:pt x="51925" y="138988"/>
                  </a:cubicBezTo>
                  <a:lnTo>
                    <a:pt x="85599" y="17599"/>
                  </a:lnTo>
                  <a:close/>
                </a:path>
              </a:pathLst>
            </a:custGeom>
            <a:solidFill>
              <a:srgbClr val="000000"/>
            </a:solidFill>
            <a:ln w="25202"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5AAE5900-1336-4ACA-1CE0-27A0AB7634D2}"/>
                </a:ext>
              </a:extLst>
            </p:cNvPr>
            <p:cNvSpPr/>
            <p:nvPr>
              <p:custDataLst>
                <p:tags r:id="rId18"/>
              </p:custDataLst>
            </p:nvPr>
          </p:nvSpPr>
          <p:spPr>
            <a:xfrm>
              <a:off x="6665109" y="3903264"/>
              <a:ext cx="53299" cy="107291"/>
            </a:xfrm>
            <a:custGeom>
              <a:avLst/>
              <a:gdLst>
                <a:gd name="connsiteX0" fmla="*/ 48889 w 53299"/>
                <a:gd name="connsiteY0" fmla="*/ 6122 h 107291"/>
                <a:gd name="connsiteX1" fmla="*/ 41853 w 53299"/>
                <a:gd name="connsiteY1" fmla="*/ 64 h 107291"/>
                <a:gd name="connsiteX2" fmla="*/ 32002 w 53299"/>
                <a:gd name="connsiteY2" fmla="*/ 8832 h 107291"/>
                <a:gd name="connsiteX3" fmla="*/ 39038 w 53299"/>
                <a:gd name="connsiteY3" fmla="*/ 14891 h 107291"/>
                <a:gd name="connsiteX4" fmla="*/ 48889 w 53299"/>
                <a:gd name="connsiteY4" fmla="*/ 6122 h 107291"/>
                <a:gd name="connsiteX5" fmla="*/ 13004 w 53299"/>
                <a:gd name="connsiteY5" fmla="*/ 87109 h 107291"/>
                <a:gd name="connsiteX6" fmla="*/ 11421 w 53299"/>
                <a:gd name="connsiteY6" fmla="*/ 93804 h 107291"/>
                <a:gd name="connsiteX7" fmla="*/ 28132 w 53299"/>
                <a:gd name="connsiteY7" fmla="*/ 107355 h 107291"/>
                <a:gd name="connsiteX8" fmla="*/ 53463 w 53299"/>
                <a:gd name="connsiteY8" fmla="*/ 82964 h 107291"/>
                <a:gd name="connsiteX9" fmla="*/ 50648 w 53299"/>
                <a:gd name="connsiteY9" fmla="*/ 80891 h 107291"/>
                <a:gd name="connsiteX10" fmla="*/ 47306 w 53299"/>
                <a:gd name="connsiteY10" fmla="*/ 83601 h 107291"/>
                <a:gd name="connsiteX11" fmla="*/ 28660 w 53299"/>
                <a:gd name="connsiteY11" fmla="*/ 102892 h 107291"/>
                <a:gd name="connsiteX12" fmla="*/ 24262 w 53299"/>
                <a:gd name="connsiteY12" fmla="*/ 97312 h 107291"/>
                <a:gd name="connsiteX13" fmla="*/ 27077 w 53299"/>
                <a:gd name="connsiteY13" fmla="*/ 87109 h 107291"/>
                <a:gd name="connsiteX14" fmla="*/ 32706 w 53299"/>
                <a:gd name="connsiteY14" fmla="*/ 74355 h 107291"/>
                <a:gd name="connsiteX15" fmla="*/ 41325 w 53299"/>
                <a:gd name="connsiteY15" fmla="*/ 54108 h 107291"/>
                <a:gd name="connsiteX16" fmla="*/ 42381 w 53299"/>
                <a:gd name="connsiteY16" fmla="*/ 49007 h 107291"/>
                <a:gd name="connsiteX17" fmla="*/ 25670 w 53299"/>
                <a:gd name="connsiteY17" fmla="*/ 35456 h 107291"/>
                <a:gd name="connsiteX18" fmla="*/ 163 w 53299"/>
                <a:gd name="connsiteY18" fmla="*/ 59848 h 107291"/>
                <a:gd name="connsiteX19" fmla="*/ 3154 w 53299"/>
                <a:gd name="connsiteY19" fmla="*/ 61920 h 107291"/>
                <a:gd name="connsiteX20" fmla="*/ 6320 w 53299"/>
                <a:gd name="connsiteY20" fmla="*/ 59369 h 107291"/>
                <a:gd name="connsiteX21" fmla="*/ 25142 w 53299"/>
                <a:gd name="connsiteY21" fmla="*/ 39920 h 107291"/>
                <a:gd name="connsiteX22" fmla="*/ 29539 w 53299"/>
                <a:gd name="connsiteY22" fmla="*/ 45500 h 107291"/>
                <a:gd name="connsiteX23" fmla="*/ 24086 w 53299"/>
                <a:gd name="connsiteY23" fmla="*/ 61442 h 107291"/>
                <a:gd name="connsiteX24" fmla="*/ 13004 w 53299"/>
                <a:gd name="connsiteY24" fmla="*/ 87109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9" h="107291">
                  <a:moveTo>
                    <a:pt x="48889" y="6122"/>
                  </a:moveTo>
                  <a:cubicBezTo>
                    <a:pt x="48889" y="3572"/>
                    <a:pt x="46778" y="64"/>
                    <a:pt x="41853" y="64"/>
                  </a:cubicBezTo>
                  <a:cubicBezTo>
                    <a:pt x="37103" y="64"/>
                    <a:pt x="32002" y="4209"/>
                    <a:pt x="32002" y="8832"/>
                  </a:cubicBezTo>
                  <a:cubicBezTo>
                    <a:pt x="32002" y="11543"/>
                    <a:pt x="34289" y="14891"/>
                    <a:pt x="39038" y="14891"/>
                  </a:cubicBezTo>
                  <a:cubicBezTo>
                    <a:pt x="44140" y="14891"/>
                    <a:pt x="48889" y="10427"/>
                    <a:pt x="48889" y="6122"/>
                  </a:cubicBezTo>
                  <a:close/>
                  <a:moveTo>
                    <a:pt x="13004" y="87109"/>
                  </a:moveTo>
                  <a:cubicBezTo>
                    <a:pt x="12301" y="89181"/>
                    <a:pt x="11421" y="91094"/>
                    <a:pt x="11421" y="93804"/>
                  </a:cubicBezTo>
                  <a:cubicBezTo>
                    <a:pt x="11421" y="101297"/>
                    <a:pt x="18457" y="107355"/>
                    <a:pt x="28132" y="107355"/>
                  </a:cubicBezTo>
                  <a:cubicBezTo>
                    <a:pt x="45723" y="107355"/>
                    <a:pt x="53463" y="85355"/>
                    <a:pt x="53463" y="82964"/>
                  </a:cubicBezTo>
                  <a:cubicBezTo>
                    <a:pt x="53463" y="80891"/>
                    <a:pt x="51176" y="80891"/>
                    <a:pt x="50648" y="80891"/>
                  </a:cubicBezTo>
                  <a:cubicBezTo>
                    <a:pt x="48185" y="80891"/>
                    <a:pt x="48010" y="81848"/>
                    <a:pt x="47306" y="83601"/>
                  </a:cubicBezTo>
                  <a:cubicBezTo>
                    <a:pt x="43260" y="96355"/>
                    <a:pt x="35520" y="102892"/>
                    <a:pt x="28660" y="102892"/>
                  </a:cubicBezTo>
                  <a:cubicBezTo>
                    <a:pt x="25142" y="102892"/>
                    <a:pt x="24262" y="100819"/>
                    <a:pt x="24262" y="97312"/>
                  </a:cubicBezTo>
                  <a:cubicBezTo>
                    <a:pt x="24262" y="93645"/>
                    <a:pt x="25494" y="90616"/>
                    <a:pt x="27077" y="87109"/>
                  </a:cubicBezTo>
                  <a:cubicBezTo>
                    <a:pt x="28836" y="82804"/>
                    <a:pt x="30771" y="78500"/>
                    <a:pt x="32706" y="74355"/>
                  </a:cubicBezTo>
                  <a:cubicBezTo>
                    <a:pt x="34289" y="70529"/>
                    <a:pt x="40622" y="56021"/>
                    <a:pt x="41325" y="54108"/>
                  </a:cubicBezTo>
                  <a:cubicBezTo>
                    <a:pt x="41853" y="52514"/>
                    <a:pt x="42381" y="50601"/>
                    <a:pt x="42381" y="49007"/>
                  </a:cubicBezTo>
                  <a:cubicBezTo>
                    <a:pt x="42381" y="41514"/>
                    <a:pt x="35344" y="35456"/>
                    <a:pt x="25670" y="35456"/>
                  </a:cubicBezTo>
                  <a:cubicBezTo>
                    <a:pt x="8255" y="35456"/>
                    <a:pt x="163" y="57137"/>
                    <a:pt x="163" y="59848"/>
                  </a:cubicBezTo>
                  <a:cubicBezTo>
                    <a:pt x="163" y="61920"/>
                    <a:pt x="2626" y="61920"/>
                    <a:pt x="3154" y="61920"/>
                  </a:cubicBezTo>
                  <a:cubicBezTo>
                    <a:pt x="5616" y="61920"/>
                    <a:pt x="5792" y="61123"/>
                    <a:pt x="6320" y="59369"/>
                  </a:cubicBezTo>
                  <a:cubicBezTo>
                    <a:pt x="10893" y="45659"/>
                    <a:pt x="18633" y="39920"/>
                    <a:pt x="25142" y="39920"/>
                  </a:cubicBezTo>
                  <a:cubicBezTo>
                    <a:pt x="27956" y="39920"/>
                    <a:pt x="29539" y="41195"/>
                    <a:pt x="29539" y="45500"/>
                  </a:cubicBezTo>
                  <a:cubicBezTo>
                    <a:pt x="29539" y="49166"/>
                    <a:pt x="28484" y="51558"/>
                    <a:pt x="24086" y="61442"/>
                  </a:cubicBezTo>
                  <a:lnTo>
                    <a:pt x="13004" y="87109"/>
                  </a:lnTo>
                  <a:close/>
                </a:path>
              </a:pathLst>
            </a:custGeom>
            <a:solidFill>
              <a:srgbClr val="000000"/>
            </a:solidFill>
            <a:ln w="25202"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B8AE7BA8-FF86-FCEA-108E-7CF6978DCAFC}"/>
                </a:ext>
              </a:extLst>
            </p:cNvPr>
            <p:cNvSpPr/>
            <p:nvPr>
              <p:custDataLst>
                <p:tags r:id="rId19"/>
              </p:custDataLst>
            </p:nvPr>
          </p:nvSpPr>
          <p:spPr>
            <a:xfrm>
              <a:off x="6824379" y="3891216"/>
              <a:ext cx="167110" cy="53292"/>
            </a:xfrm>
            <a:custGeom>
              <a:avLst/>
              <a:gdLst>
                <a:gd name="connsiteX0" fmla="*/ 158736 w 167110"/>
                <a:gd name="connsiteY0" fmla="*/ 9173 h 53292"/>
                <a:gd name="connsiteX1" fmla="*/ 167280 w 167110"/>
                <a:gd name="connsiteY1" fmla="*/ 4618 h 53292"/>
                <a:gd name="connsiteX2" fmla="*/ 158987 w 167110"/>
                <a:gd name="connsiteY2" fmla="*/ 63 h 53292"/>
                <a:gd name="connsiteX3" fmla="*/ 8462 w 167110"/>
                <a:gd name="connsiteY3" fmla="*/ 63 h 53292"/>
                <a:gd name="connsiteX4" fmla="*/ 169 w 167110"/>
                <a:gd name="connsiteY4" fmla="*/ 4618 h 53292"/>
                <a:gd name="connsiteX5" fmla="*/ 8713 w 167110"/>
                <a:gd name="connsiteY5" fmla="*/ 9173 h 53292"/>
                <a:gd name="connsiteX6" fmla="*/ 158736 w 167110"/>
                <a:gd name="connsiteY6" fmla="*/ 9173 h 53292"/>
                <a:gd name="connsiteX7" fmla="*/ 158987 w 167110"/>
                <a:gd name="connsiteY7" fmla="*/ 53355 h 53292"/>
                <a:gd name="connsiteX8" fmla="*/ 167280 w 167110"/>
                <a:gd name="connsiteY8" fmla="*/ 48800 h 53292"/>
                <a:gd name="connsiteX9" fmla="*/ 158736 w 167110"/>
                <a:gd name="connsiteY9" fmla="*/ 44245 h 53292"/>
                <a:gd name="connsiteX10" fmla="*/ 8713 w 167110"/>
                <a:gd name="connsiteY10" fmla="*/ 44245 h 53292"/>
                <a:gd name="connsiteX11" fmla="*/ 169 w 167110"/>
                <a:gd name="connsiteY11" fmla="*/ 48800 h 53292"/>
                <a:gd name="connsiteX12" fmla="*/ 8462 w 167110"/>
                <a:gd name="connsiteY12" fmla="*/ 53355 h 53292"/>
                <a:gd name="connsiteX13" fmla="*/ 158987 w 167110"/>
                <a:gd name="connsiteY13" fmla="*/ 53355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110" h="53292">
                  <a:moveTo>
                    <a:pt x="158736" y="9173"/>
                  </a:moveTo>
                  <a:cubicBezTo>
                    <a:pt x="162505" y="9173"/>
                    <a:pt x="167280" y="9173"/>
                    <a:pt x="167280" y="4618"/>
                  </a:cubicBezTo>
                  <a:cubicBezTo>
                    <a:pt x="167280" y="63"/>
                    <a:pt x="162505" y="63"/>
                    <a:pt x="158987" y="63"/>
                  </a:cubicBezTo>
                  <a:lnTo>
                    <a:pt x="8462" y="63"/>
                  </a:lnTo>
                  <a:cubicBezTo>
                    <a:pt x="4944" y="63"/>
                    <a:pt x="169" y="63"/>
                    <a:pt x="169" y="4618"/>
                  </a:cubicBezTo>
                  <a:cubicBezTo>
                    <a:pt x="169" y="9173"/>
                    <a:pt x="4944" y="9173"/>
                    <a:pt x="8713" y="9173"/>
                  </a:cubicBezTo>
                  <a:lnTo>
                    <a:pt x="158736" y="9173"/>
                  </a:lnTo>
                  <a:close/>
                  <a:moveTo>
                    <a:pt x="158987" y="53355"/>
                  </a:moveTo>
                  <a:cubicBezTo>
                    <a:pt x="162505" y="53355"/>
                    <a:pt x="167280" y="53355"/>
                    <a:pt x="167280" y="48800"/>
                  </a:cubicBezTo>
                  <a:cubicBezTo>
                    <a:pt x="167280" y="44245"/>
                    <a:pt x="162505" y="44245"/>
                    <a:pt x="158736" y="44245"/>
                  </a:cubicBezTo>
                  <a:lnTo>
                    <a:pt x="8713" y="44245"/>
                  </a:lnTo>
                  <a:cubicBezTo>
                    <a:pt x="4944" y="44245"/>
                    <a:pt x="169" y="44245"/>
                    <a:pt x="169" y="48800"/>
                  </a:cubicBezTo>
                  <a:cubicBezTo>
                    <a:pt x="169" y="53355"/>
                    <a:pt x="4944" y="53355"/>
                    <a:pt x="8462" y="53355"/>
                  </a:cubicBezTo>
                  <a:lnTo>
                    <a:pt x="158987" y="53355"/>
                  </a:lnTo>
                  <a:close/>
                </a:path>
              </a:pathLst>
            </a:custGeom>
            <a:solidFill>
              <a:srgbClr val="000000"/>
            </a:solidFill>
            <a:ln w="25202"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E2E40D54-F34C-9FE6-24C7-D11D9E692CD2}"/>
                </a:ext>
              </a:extLst>
            </p:cNvPr>
            <p:cNvSpPr/>
            <p:nvPr>
              <p:custDataLst>
                <p:tags r:id="rId20"/>
              </p:custDataLst>
            </p:nvPr>
          </p:nvSpPr>
          <p:spPr>
            <a:xfrm>
              <a:off x="7100438" y="3803990"/>
              <a:ext cx="58300" cy="227745"/>
            </a:xfrm>
            <a:custGeom>
              <a:avLst/>
              <a:gdLst>
                <a:gd name="connsiteX0" fmla="*/ 58480 w 58300"/>
                <a:gd name="connsiteY0" fmla="*/ 225531 h 227745"/>
                <a:gd name="connsiteX1" fmla="*/ 54208 w 58300"/>
                <a:gd name="connsiteY1" fmla="*/ 220521 h 227745"/>
                <a:gd name="connsiteX2" fmla="*/ 14755 w 58300"/>
                <a:gd name="connsiteY2" fmla="*/ 113936 h 227745"/>
                <a:gd name="connsiteX3" fmla="*/ 55213 w 58300"/>
                <a:gd name="connsiteY3" fmla="*/ 6212 h 227745"/>
                <a:gd name="connsiteX4" fmla="*/ 58480 w 58300"/>
                <a:gd name="connsiteY4" fmla="*/ 2340 h 227745"/>
                <a:gd name="connsiteX5" fmla="*/ 55967 w 58300"/>
                <a:gd name="connsiteY5" fmla="*/ 63 h 227745"/>
                <a:gd name="connsiteX6" fmla="*/ 16011 w 58300"/>
                <a:gd name="connsiteY6" fmla="*/ 44473 h 227745"/>
                <a:gd name="connsiteX7" fmla="*/ 180 w 58300"/>
                <a:gd name="connsiteY7" fmla="*/ 113936 h 227745"/>
                <a:gd name="connsiteX8" fmla="*/ 16765 w 58300"/>
                <a:gd name="connsiteY8" fmla="*/ 184992 h 227745"/>
                <a:gd name="connsiteX9" fmla="*/ 55967 w 58300"/>
                <a:gd name="connsiteY9" fmla="*/ 227809 h 227745"/>
                <a:gd name="connsiteX10" fmla="*/ 58480 w 58300"/>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00" h="227745">
                  <a:moveTo>
                    <a:pt x="58480" y="225531"/>
                  </a:moveTo>
                  <a:cubicBezTo>
                    <a:pt x="58480" y="224848"/>
                    <a:pt x="58480" y="224393"/>
                    <a:pt x="54208" y="220521"/>
                  </a:cubicBezTo>
                  <a:cubicBezTo>
                    <a:pt x="22796" y="191825"/>
                    <a:pt x="14755" y="148781"/>
                    <a:pt x="14755" y="113936"/>
                  </a:cubicBezTo>
                  <a:cubicBezTo>
                    <a:pt x="14755" y="74308"/>
                    <a:pt x="24304" y="34680"/>
                    <a:pt x="55213" y="6212"/>
                  </a:cubicBezTo>
                  <a:cubicBezTo>
                    <a:pt x="58480" y="3479"/>
                    <a:pt x="58480" y="3023"/>
                    <a:pt x="58480" y="2340"/>
                  </a:cubicBezTo>
                  <a:cubicBezTo>
                    <a:pt x="58480" y="746"/>
                    <a:pt x="57475" y="63"/>
                    <a:pt x="55967" y="63"/>
                  </a:cubicBezTo>
                  <a:cubicBezTo>
                    <a:pt x="53454" y="63"/>
                    <a:pt x="30838" y="15549"/>
                    <a:pt x="16011" y="44473"/>
                  </a:cubicBezTo>
                  <a:cubicBezTo>
                    <a:pt x="3195" y="69525"/>
                    <a:pt x="180" y="94805"/>
                    <a:pt x="180" y="113936"/>
                  </a:cubicBezTo>
                  <a:cubicBezTo>
                    <a:pt x="180" y="131700"/>
                    <a:pt x="2944" y="159257"/>
                    <a:pt x="16765" y="184992"/>
                  </a:cubicBezTo>
                  <a:cubicBezTo>
                    <a:pt x="31843" y="213005"/>
                    <a:pt x="53454" y="227809"/>
                    <a:pt x="55967" y="227809"/>
                  </a:cubicBezTo>
                  <a:cubicBezTo>
                    <a:pt x="57475" y="227809"/>
                    <a:pt x="58480" y="227125"/>
                    <a:pt x="58480" y="225531"/>
                  </a:cubicBezTo>
                  <a:close/>
                </a:path>
              </a:pathLst>
            </a:custGeom>
            <a:solidFill>
              <a:srgbClr val="000000"/>
            </a:solidFill>
            <a:ln w="25202"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9DCF93C3-5D25-1B88-D521-E12DB439F562}"/>
                </a:ext>
              </a:extLst>
            </p:cNvPr>
            <p:cNvSpPr/>
            <p:nvPr>
              <p:custDataLst>
                <p:tags r:id="rId21"/>
              </p:custDataLst>
            </p:nvPr>
          </p:nvSpPr>
          <p:spPr>
            <a:xfrm>
              <a:off x="7186353" y="3814238"/>
              <a:ext cx="149017" cy="165571"/>
            </a:xfrm>
            <a:custGeom>
              <a:avLst/>
              <a:gdLst>
                <a:gd name="connsiteX0" fmla="*/ 149201 w 149017"/>
                <a:gd name="connsiteY0" fmla="*/ 2340 h 165571"/>
                <a:gd name="connsiteX1" fmla="*/ 146437 w 149017"/>
                <a:gd name="connsiteY1" fmla="*/ 63 h 165571"/>
                <a:gd name="connsiteX2" fmla="*/ 141913 w 149017"/>
                <a:gd name="connsiteY2" fmla="*/ 3479 h 165571"/>
                <a:gd name="connsiteX3" fmla="*/ 129851 w 149017"/>
                <a:gd name="connsiteY3" fmla="*/ 16460 h 165571"/>
                <a:gd name="connsiteX4" fmla="*/ 93916 w 149017"/>
                <a:gd name="connsiteY4" fmla="*/ 63 h 165571"/>
                <a:gd name="connsiteX5" fmla="*/ 31847 w 149017"/>
                <a:gd name="connsiteY5" fmla="*/ 53811 h 165571"/>
                <a:gd name="connsiteX6" fmla="*/ 57981 w 149017"/>
                <a:gd name="connsiteY6" fmla="*/ 86151 h 165571"/>
                <a:gd name="connsiteX7" fmla="*/ 84870 w 149017"/>
                <a:gd name="connsiteY7" fmla="*/ 92528 h 165571"/>
                <a:gd name="connsiteX8" fmla="*/ 107989 w 149017"/>
                <a:gd name="connsiteY8" fmla="*/ 116669 h 165571"/>
                <a:gd name="connsiteX9" fmla="*/ 62756 w 149017"/>
                <a:gd name="connsiteY9" fmla="*/ 158574 h 165571"/>
                <a:gd name="connsiteX10" fmla="*/ 18779 w 149017"/>
                <a:gd name="connsiteY10" fmla="*/ 125323 h 165571"/>
                <a:gd name="connsiteX11" fmla="*/ 20287 w 149017"/>
                <a:gd name="connsiteY11" fmla="*/ 113025 h 165571"/>
                <a:gd name="connsiteX12" fmla="*/ 20790 w 149017"/>
                <a:gd name="connsiteY12" fmla="*/ 111431 h 165571"/>
                <a:gd name="connsiteX13" fmla="*/ 17774 w 149017"/>
                <a:gd name="connsiteY13" fmla="*/ 108925 h 165571"/>
                <a:gd name="connsiteX14" fmla="*/ 15261 w 149017"/>
                <a:gd name="connsiteY14" fmla="*/ 109836 h 165571"/>
                <a:gd name="connsiteX15" fmla="*/ 184 w 149017"/>
                <a:gd name="connsiteY15" fmla="*/ 163357 h 165571"/>
                <a:gd name="connsiteX16" fmla="*/ 2948 w 149017"/>
                <a:gd name="connsiteY16" fmla="*/ 165634 h 165571"/>
                <a:gd name="connsiteX17" fmla="*/ 7471 w 149017"/>
                <a:gd name="connsiteY17" fmla="*/ 162218 h 165571"/>
                <a:gd name="connsiteX18" fmla="*/ 19785 w 149017"/>
                <a:gd name="connsiteY18" fmla="*/ 149236 h 165571"/>
                <a:gd name="connsiteX19" fmla="*/ 62253 w 149017"/>
                <a:gd name="connsiteY19" fmla="*/ 165634 h 165571"/>
                <a:gd name="connsiteX20" fmla="*/ 126082 w 149017"/>
                <a:gd name="connsiteY20" fmla="*/ 107103 h 165571"/>
                <a:gd name="connsiteX21" fmla="*/ 113768 w 149017"/>
                <a:gd name="connsiteY21" fmla="*/ 80457 h 165571"/>
                <a:gd name="connsiteX22" fmla="*/ 81854 w 149017"/>
                <a:gd name="connsiteY22" fmla="*/ 69070 h 165571"/>
                <a:gd name="connsiteX23" fmla="*/ 65017 w 149017"/>
                <a:gd name="connsiteY23" fmla="*/ 64970 h 165571"/>
                <a:gd name="connsiteX24" fmla="*/ 49689 w 149017"/>
                <a:gd name="connsiteY24" fmla="*/ 44245 h 165571"/>
                <a:gd name="connsiteX25" fmla="*/ 93665 w 149017"/>
                <a:gd name="connsiteY25" fmla="*/ 6440 h 165571"/>
                <a:gd name="connsiteX26" fmla="*/ 129851 w 149017"/>
                <a:gd name="connsiteY26" fmla="*/ 41740 h 165571"/>
                <a:gd name="connsiteX27" fmla="*/ 128846 w 149017"/>
                <a:gd name="connsiteY27" fmla="*/ 54494 h 165571"/>
                <a:gd name="connsiteX28" fmla="*/ 131862 w 149017"/>
                <a:gd name="connsiteY28" fmla="*/ 56772 h 165571"/>
                <a:gd name="connsiteX29" fmla="*/ 135631 w 149017"/>
                <a:gd name="connsiteY29" fmla="*/ 52217 h 165571"/>
                <a:gd name="connsiteX30" fmla="*/ 149201 w 149017"/>
                <a:gd name="connsiteY30" fmla="*/ 2340 h 16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017" h="165571">
                  <a:moveTo>
                    <a:pt x="149201" y="2340"/>
                  </a:moveTo>
                  <a:cubicBezTo>
                    <a:pt x="149201" y="1657"/>
                    <a:pt x="148698" y="63"/>
                    <a:pt x="146437" y="63"/>
                  </a:cubicBezTo>
                  <a:cubicBezTo>
                    <a:pt x="145180" y="63"/>
                    <a:pt x="144929" y="290"/>
                    <a:pt x="141913" y="3479"/>
                  </a:cubicBezTo>
                  <a:lnTo>
                    <a:pt x="129851" y="16460"/>
                  </a:lnTo>
                  <a:cubicBezTo>
                    <a:pt x="123318" y="5756"/>
                    <a:pt x="110250" y="63"/>
                    <a:pt x="93916" y="63"/>
                  </a:cubicBezTo>
                  <a:cubicBezTo>
                    <a:pt x="62002" y="63"/>
                    <a:pt x="31847" y="26254"/>
                    <a:pt x="31847" y="53811"/>
                  </a:cubicBezTo>
                  <a:cubicBezTo>
                    <a:pt x="31847" y="72258"/>
                    <a:pt x="45165" y="82735"/>
                    <a:pt x="57981" y="86151"/>
                  </a:cubicBezTo>
                  <a:lnTo>
                    <a:pt x="84870" y="92528"/>
                  </a:lnTo>
                  <a:cubicBezTo>
                    <a:pt x="94168" y="94577"/>
                    <a:pt x="107989" y="97994"/>
                    <a:pt x="107989" y="116669"/>
                  </a:cubicBezTo>
                  <a:cubicBezTo>
                    <a:pt x="107989" y="137166"/>
                    <a:pt x="87383" y="158574"/>
                    <a:pt x="62756" y="158574"/>
                  </a:cubicBezTo>
                  <a:cubicBezTo>
                    <a:pt x="46673" y="158574"/>
                    <a:pt x="18779" y="153564"/>
                    <a:pt x="18779" y="125323"/>
                  </a:cubicBezTo>
                  <a:cubicBezTo>
                    <a:pt x="18779" y="119857"/>
                    <a:pt x="20036" y="114391"/>
                    <a:pt x="20287" y="113025"/>
                  </a:cubicBezTo>
                  <a:cubicBezTo>
                    <a:pt x="20538" y="112114"/>
                    <a:pt x="20790" y="111886"/>
                    <a:pt x="20790" y="111431"/>
                  </a:cubicBezTo>
                  <a:cubicBezTo>
                    <a:pt x="20790" y="109153"/>
                    <a:pt x="19031" y="108925"/>
                    <a:pt x="17774" y="108925"/>
                  </a:cubicBezTo>
                  <a:cubicBezTo>
                    <a:pt x="16518" y="108925"/>
                    <a:pt x="16015" y="109153"/>
                    <a:pt x="15261" y="109836"/>
                  </a:cubicBezTo>
                  <a:cubicBezTo>
                    <a:pt x="14256" y="110747"/>
                    <a:pt x="184" y="162673"/>
                    <a:pt x="184" y="163357"/>
                  </a:cubicBezTo>
                  <a:cubicBezTo>
                    <a:pt x="184" y="164723"/>
                    <a:pt x="1440" y="165634"/>
                    <a:pt x="2948" y="165634"/>
                  </a:cubicBezTo>
                  <a:cubicBezTo>
                    <a:pt x="4204" y="165634"/>
                    <a:pt x="4456" y="165406"/>
                    <a:pt x="7471" y="162218"/>
                  </a:cubicBezTo>
                  <a:lnTo>
                    <a:pt x="19785" y="149236"/>
                  </a:lnTo>
                  <a:cubicBezTo>
                    <a:pt x="30590" y="162446"/>
                    <a:pt x="47678" y="165634"/>
                    <a:pt x="62253" y="165634"/>
                  </a:cubicBezTo>
                  <a:cubicBezTo>
                    <a:pt x="96429" y="165634"/>
                    <a:pt x="126082" y="135344"/>
                    <a:pt x="126082" y="107103"/>
                  </a:cubicBezTo>
                  <a:cubicBezTo>
                    <a:pt x="126082" y="91389"/>
                    <a:pt x="117538" y="83646"/>
                    <a:pt x="113768" y="80457"/>
                  </a:cubicBezTo>
                  <a:cubicBezTo>
                    <a:pt x="107989" y="75219"/>
                    <a:pt x="104219" y="74308"/>
                    <a:pt x="81854" y="69070"/>
                  </a:cubicBezTo>
                  <a:cubicBezTo>
                    <a:pt x="76326" y="67703"/>
                    <a:pt x="67279" y="65426"/>
                    <a:pt x="65017" y="64970"/>
                  </a:cubicBezTo>
                  <a:cubicBezTo>
                    <a:pt x="58233" y="62921"/>
                    <a:pt x="49689" y="56316"/>
                    <a:pt x="49689" y="44245"/>
                  </a:cubicBezTo>
                  <a:cubicBezTo>
                    <a:pt x="49689" y="25798"/>
                    <a:pt x="69792" y="6440"/>
                    <a:pt x="93665" y="6440"/>
                  </a:cubicBezTo>
                  <a:cubicBezTo>
                    <a:pt x="114522" y="6440"/>
                    <a:pt x="129851" y="16233"/>
                    <a:pt x="129851" y="41740"/>
                  </a:cubicBezTo>
                  <a:cubicBezTo>
                    <a:pt x="129851" y="49028"/>
                    <a:pt x="128846" y="53128"/>
                    <a:pt x="128846" y="54494"/>
                  </a:cubicBezTo>
                  <a:cubicBezTo>
                    <a:pt x="128846" y="54722"/>
                    <a:pt x="128846" y="56772"/>
                    <a:pt x="131862" y="56772"/>
                  </a:cubicBezTo>
                  <a:cubicBezTo>
                    <a:pt x="134375" y="56772"/>
                    <a:pt x="134626" y="56088"/>
                    <a:pt x="135631" y="52217"/>
                  </a:cubicBezTo>
                  <a:lnTo>
                    <a:pt x="149201" y="2340"/>
                  </a:lnTo>
                  <a:close/>
                </a:path>
              </a:pathLst>
            </a:custGeom>
            <a:solidFill>
              <a:srgbClr val="000000"/>
            </a:solidFill>
            <a:ln w="25202"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2BB80898-AB25-F1BD-BEA8-BE4149BFF39B}"/>
                </a:ext>
              </a:extLst>
            </p:cNvPr>
            <p:cNvSpPr/>
            <p:nvPr>
              <p:custDataLst>
                <p:tags r:id="rId22"/>
              </p:custDataLst>
            </p:nvPr>
          </p:nvSpPr>
          <p:spPr>
            <a:xfrm>
              <a:off x="7346551" y="3903104"/>
              <a:ext cx="64029" cy="105856"/>
            </a:xfrm>
            <a:custGeom>
              <a:avLst/>
              <a:gdLst>
                <a:gd name="connsiteX0" fmla="*/ 39944 w 64029"/>
                <a:gd name="connsiteY0" fmla="*/ 4528 h 105856"/>
                <a:gd name="connsiteX1" fmla="*/ 34667 w 64029"/>
                <a:gd name="connsiteY1" fmla="*/ 64 h 105856"/>
                <a:gd name="connsiteX2" fmla="*/ 190 w 64029"/>
                <a:gd name="connsiteY2" fmla="*/ 10267 h 105856"/>
                <a:gd name="connsiteX3" fmla="*/ 190 w 64029"/>
                <a:gd name="connsiteY3" fmla="*/ 16006 h 105856"/>
                <a:gd name="connsiteX4" fmla="*/ 25696 w 64029"/>
                <a:gd name="connsiteY4" fmla="*/ 11543 h 105856"/>
                <a:gd name="connsiteX5" fmla="*/ 25696 w 64029"/>
                <a:gd name="connsiteY5" fmla="*/ 92848 h 105856"/>
                <a:gd name="connsiteX6" fmla="*/ 8106 w 64029"/>
                <a:gd name="connsiteY6" fmla="*/ 100181 h 105856"/>
                <a:gd name="connsiteX7" fmla="*/ 1421 w 64029"/>
                <a:gd name="connsiteY7" fmla="*/ 100181 h 105856"/>
                <a:gd name="connsiteX8" fmla="*/ 1421 w 64029"/>
                <a:gd name="connsiteY8" fmla="*/ 105921 h 105856"/>
                <a:gd name="connsiteX9" fmla="*/ 32732 w 64029"/>
                <a:gd name="connsiteY9" fmla="*/ 105283 h 105856"/>
                <a:gd name="connsiteX10" fmla="*/ 64219 w 64029"/>
                <a:gd name="connsiteY10" fmla="*/ 105921 h 105856"/>
                <a:gd name="connsiteX11" fmla="*/ 64219 w 64029"/>
                <a:gd name="connsiteY11" fmla="*/ 100181 h 105856"/>
                <a:gd name="connsiteX12" fmla="*/ 57535 w 64029"/>
                <a:gd name="connsiteY12" fmla="*/ 100181 h 105856"/>
                <a:gd name="connsiteX13" fmla="*/ 39944 w 64029"/>
                <a:gd name="connsiteY13" fmla="*/ 92848 h 105856"/>
                <a:gd name="connsiteX14" fmla="*/ 39944 w 64029"/>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29" h="105856">
                  <a:moveTo>
                    <a:pt x="39944" y="4528"/>
                  </a:moveTo>
                  <a:cubicBezTo>
                    <a:pt x="39944" y="224"/>
                    <a:pt x="39593" y="64"/>
                    <a:pt x="34667" y="64"/>
                  </a:cubicBezTo>
                  <a:cubicBezTo>
                    <a:pt x="23409" y="10108"/>
                    <a:pt x="7402" y="10267"/>
                    <a:pt x="190" y="10267"/>
                  </a:cubicBezTo>
                  <a:lnTo>
                    <a:pt x="190" y="16006"/>
                  </a:lnTo>
                  <a:cubicBezTo>
                    <a:pt x="4412" y="16006"/>
                    <a:pt x="16021" y="16006"/>
                    <a:pt x="25696" y="11543"/>
                  </a:cubicBezTo>
                  <a:lnTo>
                    <a:pt x="25696" y="92848"/>
                  </a:lnTo>
                  <a:cubicBezTo>
                    <a:pt x="25696" y="98109"/>
                    <a:pt x="25696" y="100181"/>
                    <a:pt x="8106" y="100181"/>
                  </a:cubicBezTo>
                  <a:lnTo>
                    <a:pt x="1421" y="100181"/>
                  </a:lnTo>
                  <a:lnTo>
                    <a:pt x="1421" y="105921"/>
                  </a:lnTo>
                  <a:cubicBezTo>
                    <a:pt x="4587" y="105761"/>
                    <a:pt x="26224" y="105283"/>
                    <a:pt x="32732" y="105283"/>
                  </a:cubicBezTo>
                  <a:cubicBezTo>
                    <a:pt x="38185" y="105283"/>
                    <a:pt x="60350" y="105761"/>
                    <a:pt x="64219" y="105921"/>
                  </a:cubicBezTo>
                  <a:lnTo>
                    <a:pt x="64219" y="100181"/>
                  </a:lnTo>
                  <a:lnTo>
                    <a:pt x="57535" y="100181"/>
                  </a:lnTo>
                  <a:cubicBezTo>
                    <a:pt x="39944" y="100181"/>
                    <a:pt x="39944" y="98109"/>
                    <a:pt x="39944" y="92848"/>
                  </a:cubicBezTo>
                  <a:lnTo>
                    <a:pt x="39944" y="4528"/>
                  </a:lnTo>
                  <a:close/>
                </a:path>
              </a:pathLst>
            </a:custGeom>
            <a:solidFill>
              <a:srgbClr val="000000"/>
            </a:solidFill>
            <a:ln w="25202"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72B8D232-5F91-1CC2-4598-490970BB30E0}"/>
                </a:ext>
              </a:extLst>
            </p:cNvPr>
            <p:cNvSpPr/>
            <p:nvPr>
              <p:custDataLst>
                <p:tags r:id="rId23"/>
              </p:custDataLst>
            </p:nvPr>
          </p:nvSpPr>
          <p:spPr>
            <a:xfrm>
              <a:off x="7461722" y="3950658"/>
              <a:ext cx="29401" cy="68096"/>
            </a:xfrm>
            <a:custGeom>
              <a:avLst/>
              <a:gdLst>
                <a:gd name="connsiteX0" fmla="*/ 29596 w 29401"/>
                <a:gd name="connsiteY0" fmla="*/ 23976 h 68096"/>
                <a:gd name="connsiteX1" fmla="*/ 13513 w 29401"/>
                <a:gd name="connsiteY1" fmla="*/ 63 h 68096"/>
                <a:gd name="connsiteX2" fmla="*/ 194 w 29401"/>
                <a:gd name="connsiteY2" fmla="*/ 12133 h 68096"/>
                <a:gd name="connsiteX3" fmla="*/ 13513 w 29401"/>
                <a:gd name="connsiteY3" fmla="*/ 24204 h 68096"/>
                <a:gd name="connsiteX4" fmla="*/ 22308 w 29401"/>
                <a:gd name="connsiteY4" fmla="*/ 21243 h 68096"/>
                <a:gd name="connsiteX5" fmla="*/ 23565 w 29401"/>
                <a:gd name="connsiteY5" fmla="*/ 20560 h 68096"/>
                <a:gd name="connsiteX6" fmla="*/ 24067 w 29401"/>
                <a:gd name="connsiteY6" fmla="*/ 23976 h 68096"/>
                <a:gd name="connsiteX7" fmla="*/ 6979 w 29401"/>
                <a:gd name="connsiteY7" fmla="*/ 62010 h 68096"/>
                <a:gd name="connsiteX8" fmla="*/ 4215 w 29401"/>
                <a:gd name="connsiteY8" fmla="*/ 65654 h 68096"/>
                <a:gd name="connsiteX9" fmla="*/ 6728 w 29401"/>
                <a:gd name="connsiteY9" fmla="*/ 68159 h 68096"/>
                <a:gd name="connsiteX10" fmla="*/ 29596 w 29401"/>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01" h="68096">
                  <a:moveTo>
                    <a:pt x="29596" y="23976"/>
                  </a:moveTo>
                  <a:cubicBezTo>
                    <a:pt x="29596" y="8945"/>
                    <a:pt x="23313" y="63"/>
                    <a:pt x="13513" y="63"/>
                  </a:cubicBezTo>
                  <a:cubicBezTo>
                    <a:pt x="5220" y="63"/>
                    <a:pt x="194" y="5756"/>
                    <a:pt x="194" y="12133"/>
                  </a:cubicBezTo>
                  <a:cubicBezTo>
                    <a:pt x="194" y="18282"/>
                    <a:pt x="5220" y="24204"/>
                    <a:pt x="13513" y="24204"/>
                  </a:cubicBezTo>
                  <a:cubicBezTo>
                    <a:pt x="16528" y="24204"/>
                    <a:pt x="19795" y="23293"/>
                    <a:pt x="22308" y="21243"/>
                  </a:cubicBezTo>
                  <a:cubicBezTo>
                    <a:pt x="23062" y="20788"/>
                    <a:pt x="23313" y="20560"/>
                    <a:pt x="23565" y="20560"/>
                  </a:cubicBezTo>
                  <a:cubicBezTo>
                    <a:pt x="23816" y="20560"/>
                    <a:pt x="24067" y="20788"/>
                    <a:pt x="24067" y="23976"/>
                  </a:cubicBezTo>
                  <a:cubicBezTo>
                    <a:pt x="24067" y="40829"/>
                    <a:pt x="15272" y="54494"/>
                    <a:pt x="6979" y="62010"/>
                  </a:cubicBezTo>
                  <a:cubicBezTo>
                    <a:pt x="4215" y="64515"/>
                    <a:pt x="4215" y="64970"/>
                    <a:pt x="4215" y="65654"/>
                  </a:cubicBezTo>
                  <a:cubicBezTo>
                    <a:pt x="4215" y="67248"/>
                    <a:pt x="5471" y="68159"/>
                    <a:pt x="6728" y="68159"/>
                  </a:cubicBezTo>
                  <a:cubicBezTo>
                    <a:pt x="9492" y="68159"/>
                    <a:pt x="29596" y="50622"/>
                    <a:pt x="29596" y="23976"/>
                  </a:cubicBezTo>
                  <a:close/>
                </a:path>
              </a:pathLst>
            </a:custGeom>
            <a:solidFill>
              <a:srgbClr val="000000"/>
            </a:solidFill>
            <a:ln w="25202"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80F7DB1B-5C43-F475-30CA-CD0642A99A31}"/>
                </a:ext>
              </a:extLst>
            </p:cNvPr>
            <p:cNvSpPr/>
            <p:nvPr>
              <p:custDataLst>
                <p:tags r:id="rId24"/>
              </p:custDataLst>
            </p:nvPr>
          </p:nvSpPr>
          <p:spPr>
            <a:xfrm>
              <a:off x="7565618" y="3819249"/>
              <a:ext cx="249534" cy="160560"/>
            </a:xfrm>
            <a:custGeom>
              <a:avLst/>
              <a:gdLst>
                <a:gd name="connsiteX0" fmla="*/ 216814 w 249534"/>
                <a:gd name="connsiteY0" fmla="*/ 26481 h 160560"/>
                <a:gd name="connsiteX1" fmla="*/ 244959 w 249534"/>
                <a:gd name="connsiteY1" fmla="*/ 7123 h 160560"/>
                <a:gd name="connsiteX2" fmla="*/ 249733 w 249534"/>
                <a:gd name="connsiteY2" fmla="*/ 2568 h 160560"/>
                <a:gd name="connsiteX3" fmla="*/ 246718 w 249534"/>
                <a:gd name="connsiteY3" fmla="*/ 63 h 160560"/>
                <a:gd name="connsiteX4" fmla="*/ 227368 w 249534"/>
                <a:gd name="connsiteY4" fmla="*/ 746 h 160560"/>
                <a:gd name="connsiteX5" fmla="*/ 201234 w 249534"/>
                <a:gd name="connsiteY5" fmla="*/ 63 h 160560"/>
                <a:gd name="connsiteX6" fmla="*/ 196459 w 249534"/>
                <a:gd name="connsiteY6" fmla="*/ 4390 h 160560"/>
                <a:gd name="connsiteX7" fmla="*/ 200229 w 249534"/>
                <a:gd name="connsiteY7" fmla="*/ 7123 h 160560"/>
                <a:gd name="connsiteX8" fmla="*/ 215055 w 249534"/>
                <a:gd name="connsiteY8" fmla="*/ 16005 h 160560"/>
                <a:gd name="connsiteX9" fmla="*/ 211788 w 249534"/>
                <a:gd name="connsiteY9" fmla="*/ 23521 h 160560"/>
                <a:gd name="connsiteX10" fmla="*/ 143939 w 249534"/>
                <a:gd name="connsiteY10" fmla="*/ 130789 h 160560"/>
                <a:gd name="connsiteX11" fmla="*/ 134641 w 249534"/>
                <a:gd name="connsiteY11" fmla="*/ 17827 h 160560"/>
                <a:gd name="connsiteX12" fmla="*/ 152231 w 249534"/>
                <a:gd name="connsiteY12" fmla="*/ 7123 h 160560"/>
                <a:gd name="connsiteX13" fmla="*/ 159016 w 249534"/>
                <a:gd name="connsiteY13" fmla="*/ 2568 h 160560"/>
                <a:gd name="connsiteX14" fmla="*/ 155247 w 249534"/>
                <a:gd name="connsiteY14" fmla="*/ 63 h 160560"/>
                <a:gd name="connsiteX15" fmla="*/ 124589 w 249534"/>
                <a:gd name="connsiteY15" fmla="*/ 746 h 160560"/>
                <a:gd name="connsiteX16" fmla="*/ 98203 w 249534"/>
                <a:gd name="connsiteY16" fmla="*/ 63 h 160560"/>
                <a:gd name="connsiteX17" fmla="*/ 93429 w 249534"/>
                <a:gd name="connsiteY17" fmla="*/ 4618 h 160560"/>
                <a:gd name="connsiteX18" fmla="*/ 99460 w 249534"/>
                <a:gd name="connsiteY18" fmla="*/ 7123 h 160560"/>
                <a:gd name="connsiteX19" fmla="*/ 112778 w 249534"/>
                <a:gd name="connsiteY19" fmla="*/ 12817 h 160560"/>
                <a:gd name="connsiteX20" fmla="*/ 114286 w 249534"/>
                <a:gd name="connsiteY20" fmla="*/ 30353 h 160560"/>
                <a:gd name="connsiteX21" fmla="*/ 50709 w 249534"/>
                <a:gd name="connsiteY21" fmla="*/ 130789 h 160560"/>
                <a:gd name="connsiteX22" fmla="*/ 41160 w 249534"/>
                <a:gd name="connsiteY22" fmla="*/ 15322 h 160560"/>
                <a:gd name="connsiteX23" fmla="*/ 60258 w 249534"/>
                <a:gd name="connsiteY23" fmla="*/ 7123 h 160560"/>
                <a:gd name="connsiteX24" fmla="*/ 65535 w 249534"/>
                <a:gd name="connsiteY24" fmla="*/ 2568 h 160560"/>
                <a:gd name="connsiteX25" fmla="*/ 62017 w 249534"/>
                <a:gd name="connsiteY25" fmla="*/ 63 h 160560"/>
                <a:gd name="connsiteX26" fmla="*/ 31108 w 249534"/>
                <a:gd name="connsiteY26" fmla="*/ 746 h 160560"/>
                <a:gd name="connsiteX27" fmla="*/ 4722 w 249534"/>
                <a:gd name="connsiteY27" fmla="*/ 63 h 160560"/>
                <a:gd name="connsiteX28" fmla="*/ 199 w 249534"/>
                <a:gd name="connsiteY28" fmla="*/ 4390 h 160560"/>
                <a:gd name="connsiteX29" fmla="*/ 6481 w 249534"/>
                <a:gd name="connsiteY29" fmla="*/ 7123 h 160560"/>
                <a:gd name="connsiteX30" fmla="*/ 19800 w 249534"/>
                <a:gd name="connsiteY30" fmla="*/ 15549 h 160560"/>
                <a:gd name="connsiteX31" fmla="*/ 31108 w 249534"/>
                <a:gd name="connsiteY31" fmla="*/ 154702 h 160560"/>
                <a:gd name="connsiteX32" fmla="*/ 35129 w 249534"/>
                <a:gd name="connsiteY32" fmla="*/ 160624 h 160560"/>
                <a:gd name="connsiteX33" fmla="*/ 41160 w 249534"/>
                <a:gd name="connsiteY33" fmla="*/ 155841 h 160560"/>
                <a:gd name="connsiteX34" fmla="*/ 115040 w 249534"/>
                <a:gd name="connsiteY34" fmla="*/ 39691 h 160560"/>
                <a:gd name="connsiteX35" fmla="*/ 124338 w 249534"/>
                <a:gd name="connsiteY35" fmla="*/ 154702 h 160560"/>
                <a:gd name="connsiteX36" fmla="*/ 128359 w 249534"/>
                <a:gd name="connsiteY36" fmla="*/ 160624 h 160560"/>
                <a:gd name="connsiteX37" fmla="*/ 134390 w 249534"/>
                <a:gd name="connsiteY37" fmla="*/ 156296 h 160560"/>
                <a:gd name="connsiteX38" fmla="*/ 216814 w 249534"/>
                <a:gd name="connsiteY38" fmla="*/ 26481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9534" h="160560">
                  <a:moveTo>
                    <a:pt x="216814" y="26481"/>
                  </a:moveTo>
                  <a:cubicBezTo>
                    <a:pt x="223096" y="16460"/>
                    <a:pt x="229127" y="8262"/>
                    <a:pt x="244959" y="7123"/>
                  </a:cubicBezTo>
                  <a:cubicBezTo>
                    <a:pt x="247220" y="6895"/>
                    <a:pt x="249733" y="6895"/>
                    <a:pt x="249733" y="2568"/>
                  </a:cubicBezTo>
                  <a:cubicBezTo>
                    <a:pt x="249733" y="1657"/>
                    <a:pt x="248728" y="63"/>
                    <a:pt x="246718" y="63"/>
                  </a:cubicBezTo>
                  <a:cubicBezTo>
                    <a:pt x="240687" y="63"/>
                    <a:pt x="233651" y="746"/>
                    <a:pt x="227368" y="746"/>
                  </a:cubicBezTo>
                  <a:cubicBezTo>
                    <a:pt x="218824" y="746"/>
                    <a:pt x="209526" y="63"/>
                    <a:pt x="201234" y="63"/>
                  </a:cubicBezTo>
                  <a:cubicBezTo>
                    <a:pt x="199726" y="63"/>
                    <a:pt x="196459" y="63"/>
                    <a:pt x="196459" y="4390"/>
                  </a:cubicBezTo>
                  <a:cubicBezTo>
                    <a:pt x="196459" y="6895"/>
                    <a:pt x="198721" y="7123"/>
                    <a:pt x="200229" y="7123"/>
                  </a:cubicBezTo>
                  <a:cubicBezTo>
                    <a:pt x="206260" y="7351"/>
                    <a:pt x="215055" y="9173"/>
                    <a:pt x="215055" y="16005"/>
                  </a:cubicBezTo>
                  <a:cubicBezTo>
                    <a:pt x="215055" y="18510"/>
                    <a:pt x="213798" y="20332"/>
                    <a:pt x="211788" y="23521"/>
                  </a:cubicBezTo>
                  <a:lnTo>
                    <a:pt x="143939" y="130789"/>
                  </a:lnTo>
                  <a:lnTo>
                    <a:pt x="134641" y="17827"/>
                  </a:lnTo>
                  <a:cubicBezTo>
                    <a:pt x="134390" y="13272"/>
                    <a:pt x="133887" y="7351"/>
                    <a:pt x="152231" y="7123"/>
                  </a:cubicBezTo>
                  <a:cubicBezTo>
                    <a:pt x="156503" y="7123"/>
                    <a:pt x="159016" y="7123"/>
                    <a:pt x="159016" y="2568"/>
                  </a:cubicBezTo>
                  <a:cubicBezTo>
                    <a:pt x="159016" y="290"/>
                    <a:pt x="156252" y="63"/>
                    <a:pt x="155247" y="63"/>
                  </a:cubicBezTo>
                  <a:cubicBezTo>
                    <a:pt x="145195" y="63"/>
                    <a:pt x="134641" y="746"/>
                    <a:pt x="124589" y="746"/>
                  </a:cubicBezTo>
                  <a:cubicBezTo>
                    <a:pt x="118809" y="746"/>
                    <a:pt x="103983" y="63"/>
                    <a:pt x="98203" y="63"/>
                  </a:cubicBezTo>
                  <a:cubicBezTo>
                    <a:pt x="96696" y="63"/>
                    <a:pt x="93429" y="63"/>
                    <a:pt x="93429" y="4618"/>
                  </a:cubicBezTo>
                  <a:cubicBezTo>
                    <a:pt x="93429" y="7123"/>
                    <a:pt x="95942" y="7123"/>
                    <a:pt x="99460" y="7123"/>
                  </a:cubicBezTo>
                  <a:cubicBezTo>
                    <a:pt x="110517" y="7123"/>
                    <a:pt x="112276" y="8489"/>
                    <a:pt x="112778" y="12817"/>
                  </a:cubicBezTo>
                  <a:lnTo>
                    <a:pt x="114286" y="30353"/>
                  </a:lnTo>
                  <a:lnTo>
                    <a:pt x="50709" y="130789"/>
                  </a:lnTo>
                  <a:lnTo>
                    <a:pt x="41160" y="15322"/>
                  </a:lnTo>
                  <a:cubicBezTo>
                    <a:pt x="41160" y="12589"/>
                    <a:pt x="41160" y="7351"/>
                    <a:pt x="60258" y="7123"/>
                  </a:cubicBezTo>
                  <a:cubicBezTo>
                    <a:pt x="62771" y="7123"/>
                    <a:pt x="65535" y="7123"/>
                    <a:pt x="65535" y="2568"/>
                  </a:cubicBezTo>
                  <a:cubicBezTo>
                    <a:pt x="65535" y="63"/>
                    <a:pt x="62520" y="63"/>
                    <a:pt x="62017" y="63"/>
                  </a:cubicBezTo>
                  <a:cubicBezTo>
                    <a:pt x="51965" y="63"/>
                    <a:pt x="41411" y="746"/>
                    <a:pt x="31108" y="746"/>
                  </a:cubicBezTo>
                  <a:cubicBezTo>
                    <a:pt x="22313" y="746"/>
                    <a:pt x="13266" y="63"/>
                    <a:pt x="4722" y="63"/>
                  </a:cubicBezTo>
                  <a:cubicBezTo>
                    <a:pt x="3466" y="63"/>
                    <a:pt x="199" y="63"/>
                    <a:pt x="199" y="4390"/>
                  </a:cubicBezTo>
                  <a:cubicBezTo>
                    <a:pt x="199" y="7123"/>
                    <a:pt x="2460" y="7123"/>
                    <a:pt x="6481" y="7123"/>
                  </a:cubicBezTo>
                  <a:cubicBezTo>
                    <a:pt x="19046" y="7123"/>
                    <a:pt x="19297" y="9173"/>
                    <a:pt x="19800" y="15549"/>
                  </a:cubicBezTo>
                  <a:lnTo>
                    <a:pt x="31108" y="154702"/>
                  </a:lnTo>
                  <a:cubicBezTo>
                    <a:pt x="31359" y="158802"/>
                    <a:pt x="31610" y="160624"/>
                    <a:pt x="35129" y="160624"/>
                  </a:cubicBezTo>
                  <a:cubicBezTo>
                    <a:pt x="38144" y="160624"/>
                    <a:pt x="38898" y="159257"/>
                    <a:pt x="41160" y="155841"/>
                  </a:cubicBezTo>
                  <a:lnTo>
                    <a:pt x="115040" y="39691"/>
                  </a:lnTo>
                  <a:lnTo>
                    <a:pt x="124338" y="154702"/>
                  </a:lnTo>
                  <a:cubicBezTo>
                    <a:pt x="124840" y="159485"/>
                    <a:pt x="125343" y="160624"/>
                    <a:pt x="128359" y="160624"/>
                  </a:cubicBezTo>
                  <a:cubicBezTo>
                    <a:pt x="131625" y="160624"/>
                    <a:pt x="133133" y="158346"/>
                    <a:pt x="134390" y="156296"/>
                  </a:cubicBezTo>
                  <a:lnTo>
                    <a:pt x="216814" y="26481"/>
                  </a:lnTo>
                  <a:close/>
                </a:path>
              </a:pathLst>
            </a:custGeom>
            <a:solidFill>
              <a:srgbClr val="000000"/>
            </a:solidFill>
            <a:ln w="25202"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AC4C4391-7FED-6FAB-0776-F097240C94F8}"/>
                </a:ext>
              </a:extLst>
            </p:cNvPr>
            <p:cNvSpPr/>
            <p:nvPr>
              <p:custDataLst>
                <p:tags r:id="rId25"/>
              </p:custDataLst>
            </p:nvPr>
          </p:nvSpPr>
          <p:spPr>
            <a:xfrm>
              <a:off x="7808303" y="3903104"/>
              <a:ext cx="64029" cy="105856"/>
            </a:xfrm>
            <a:custGeom>
              <a:avLst/>
              <a:gdLst>
                <a:gd name="connsiteX0" fmla="*/ 39963 w 64029"/>
                <a:gd name="connsiteY0" fmla="*/ 4528 h 105856"/>
                <a:gd name="connsiteX1" fmla="*/ 34686 w 64029"/>
                <a:gd name="connsiteY1" fmla="*/ 64 h 105856"/>
                <a:gd name="connsiteX2" fmla="*/ 208 w 64029"/>
                <a:gd name="connsiteY2" fmla="*/ 10267 h 105856"/>
                <a:gd name="connsiteX3" fmla="*/ 208 w 64029"/>
                <a:gd name="connsiteY3" fmla="*/ 16006 h 105856"/>
                <a:gd name="connsiteX4" fmla="*/ 25714 w 64029"/>
                <a:gd name="connsiteY4" fmla="*/ 11543 h 105856"/>
                <a:gd name="connsiteX5" fmla="*/ 25714 w 64029"/>
                <a:gd name="connsiteY5" fmla="*/ 92848 h 105856"/>
                <a:gd name="connsiteX6" fmla="*/ 8124 w 64029"/>
                <a:gd name="connsiteY6" fmla="*/ 100181 h 105856"/>
                <a:gd name="connsiteX7" fmla="*/ 1439 w 64029"/>
                <a:gd name="connsiteY7" fmla="*/ 100181 h 105856"/>
                <a:gd name="connsiteX8" fmla="*/ 1439 w 64029"/>
                <a:gd name="connsiteY8" fmla="*/ 105921 h 105856"/>
                <a:gd name="connsiteX9" fmla="*/ 32751 w 64029"/>
                <a:gd name="connsiteY9" fmla="*/ 105283 h 105856"/>
                <a:gd name="connsiteX10" fmla="*/ 64238 w 64029"/>
                <a:gd name="connsiteY10" fmla="*/ 105921 h 105856"/>
                <a:gd name="connsiteX11" fmla="*/ 64238 w 64029"/>
                <a:gd name="connsiteY11" fmla="*/ 100181 h 105856"/>
                <a:gd name="connsiteX12" fmla="*/ 57553 w 64029"/>
                <a:gd name="connsiteY12" fmla="*/ 100181 h 105856"/>
                <a:gd name="connsiteX13" fmla="*/ 39963 w 64029"/>
                <a:gd name="connsiteY13" fmla="*/ 92848 h 105856"/>
                <a:gd name="connsiteX14" fmla="*/ 39963 w 64029"/>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29" h="105856">
                  <a:moveTo>
                    <a:pt x="39963" y="4528"/>
                  </a:moveTo>
                  <a:cubicBezTo>
                    <a:pt x="39963" y="224"/>
                    <a:pt x="39611" y="64"/>
                    <a:pt x="34686" y="64"/>
                  </a:cubicBezTo>
                  <a:cubicBezTo>
                    <a:pt x="23428" y="10108"/>
                    <a:pt x="7420" y="10267"/>
                    <a:pt x="208" y="10267"/>
                  </a:cubicBezTo>
                  <a:lnTo>
                    <a:pt x="208" y="16006"/>
                  </a:lnTo>
                  <a:cubicBezTo>
                    <a:pt x="4430" y="16006"/>
                    <a:pt x="16040" y="16006"/>
                    <a:pt x="25714" y="11543"/>
                  </a:cubicBezTo>
                  <a:lnTo>
                    <a:pt x="25714" y="92848"/>
                  </a:lnTo>
                  <a:cubicBezTo>
                    <a:pt x="25714" y="98109"/>
                    <a:pt x="25714" y="100181"/>
                    <a:pt x="8124" y="100181"/>
                  </a:cubicBezTo>
                  <a:lnTo>
                    <a:pt x="1439" y="100181"/>
                  </a:lnTo>
                  <a:lnTo>
                    <a:pt x="1439" y="105921"/>
                  </a:lnTo>
                  <a:cubicBezTo>
                    <a:pt x="4606" y="105761"/>
                    <a:pt x="26242" y="105283"/>
                    <a:pt x="32751" y="105283"/>
                  </a:cubicBezTo>
                  <a:cubicBezTo>
                    <a:pt x="38204" y="105283"/>
                    <a:pt x="60368" y="105761"/>
                    <a:pt x="64238" y="105921"/>
                  </a:cubicBezTo>
                  <a:lnTo>
                    <a:pt x="64238" y="100181"/>
                  </a:lnTo>
                  <a:lnTo>
                    <a:pt x="57553" y="100181"/>
                  </a:lnTo>
                  <a:cubicBezTo>
                    <a:pt x="39963" y="100181"/>
                    <a:pt x="39963" y="98109"/>
                    <a:pt x="39963" y="92848"/>
                  </a:cubicBezTo>
                  <a:lnTo>
                    <a:pt x="39963" y="4528"/>
                  </a:lnTo>
                  <a:close/>
                </a:path>
              </a:pathLst>
            </a:custGeom>
            <a:solidFill>
              <a:srgbClr val="000000"/>
            </a:solidFill>
            <a:ln w="25202"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61D13DEE-1E92-A026-58CB-B630DF472DB5}"/>
                </a:ext>
              </a:extLst>
            </p:cNvPr>
            <p:cNvSpPr/>
            <p:nvPr>
              <p:custDataLst>
                <p:tags r:id="rId26"/>
              </p:custDataLst>
            </p:nvPr>
          </p:nvSpPr>
          <p:spPr>
            <a:xfrm>
              <a:off x="7916187" y="3803990"/>
              <a:ext cx="58300" cy="227745"/>
            </a:xfrm>
            <a:custGeom>
              <a:avLst/>
              <a:gdLst>
                <a:gd name="connsiteX0" fmla="*/ 58513 w 58300"/>
                <a:gd name="connsiteY0" fmla="*/ 113936 h 227745"/>
                <a:gd name="connsiteX1" fmla="*/ 41927 w 58300"/>
                <a:gd name="connsiteY1" fmla="*/ 42879 h 227745"/>
                <a:gd name="connsiteX2" fmla="*/ 2726 w 58300"/>
                <a:gd name="connsiteY2" fmla="*/ 63 h 227745"/>
                <a:gd name="connsiteX3" fmla="*/ 213 w 58300"/>
                <a:gd name="connsiteY3" fmla="*/ 2340 h 227745"/>
                <a:gd name="connsiteX4" fmla="*/ 4987 w 58300"/>
                <a:gd name="connsiteY4" fmla="*/ 7578 h 227745"/>
                <a:gd name="connsiteX5" fmla="*/ 43938 w 58300"/>
                <a:gd name="connsiteY5" fmla="*/ 113936 h 227745"/>
                <a:gd name="connsiteX6" fmla="*/ 3479 w 58300"/>
                <a:gd name="connsiteY6" fmla="*/ 221660 h 227745"/>
                <a:gd name="connsiteX7" fmla="*/ 213 w 58300"/>
                <a:gd name="connsiteY7" fmla="*/ 225531 h 227745"/>
                <a:gd name="connsiteX8" fmla="*/ 2726 w 58300"/>
                <a:gd name="connsiteY8" fmla="*/ 227809 h 227745"/>
                <a:gd name="connsiteX9" fmla="*/ 42681 w 58300"/>
                <a:gd name="connsiteY9" fmla="*/ 183398 h 227745"/>
                <a:gd name="connsiteX10" fmla="*/ 58513 w 58300"/>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00" h="227745">
                  <a:moveTo>
                    <a:pt x="58513" y="113936"/>
                  </a:moveTo>
                  <a:cubicBezTo>
                    <a:pt x="58513" y="96172"/>
                    <a:pt x="55749" y="68614"/>
                    <a:pt x="41927" y="42879"/>
                  </a:cubicBezTo>
                  <a:cubicBezTo>
                    <a:pt x="26850" y="14866"/>
                    <a:pt x="5238" y="63"/>
                    <a:pt x="2726" y="63"/>
                  </a:cubicBezTo>
                  <a:cubicBezTo>
                    <a:pt x="1218" y="63"/>
                    <a:pt x="213" y="974"/>
                    <a:pt x="213" y="2340"/>
                  </a:cubicBezTo>
                  <a:cubicBezTo>
                    <a:pt x="213" y="3023"/>
                    <a:pt x="213" y="3479"/>
                    <a:pt x="4987" y="7578"/>
                  </a:cubicBezTo>
                  <a:cubicBezTo>
                    <a:pt x="29614" y="30125"/>
                    <a:pt x="43938" y="66337"/>
                    <a:pt x="43938" y="113936"/>
                  </a:cubicBezTo>
                  <a:cubicBezTo>
                    <a:pt x="43938" y="152880"/>
                    <a:pt x="34640" y="192964"/>
                    <a:pt x="3479" y="221660"/>
                  </a:cubicBezTo>
                  <a:cubicBezTo>
                    <a:pt x="213" y="224393"/>
                    <a:pt x="213" y="224848"/>
                    <a:pt x="213" y="225531"/>
                  </a:cubicBezTo>
                  <a:cubicBezTo>
                    <a:pt x="213" y="226898"/>
                    <a:pt x="1218" y="227809"/>
                    <a:pt x="2726" y="227809"/>
                  </a:cubicBezTo>
                  <a:cubicBezTo>
                    <a:pt x="5238" y="227809"/>
                    <a:pt x="27855" y="212322"/>
                    <a:pt x="42681" y="183398"/>
                  </a:cubicBezTo>
                  <a:cubicBezTo>
                    <a:pt x="55497" y="158346"/>
                    <a:pt x="58513" y="133066"/>
                    <a:pt x="58513" y="113936"/>
                  </a:cubicBezTo>
                  <a:close/>
                </a:path>
              </a:pathLst>
            </a:custGeom>
            <a:solidFill>
              <a:srgbClr val="000000"/>
            </a:solidFill>
            <a:ln w="25202"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B21CB356-6C52-57EB-4313-F53184D4D4DA}"/>
                </a:ext>
              </a:extLst>
            </p:cNvPr>
            <p:cNvSpPr/>
            <p:nvPr>
              <p:custDataLst>
                <p:tags r:id="rId27"/>
              </p:custDataLst>
            </p:nvPr>
          </p:nvSpPr>
          <p:spPr>
            <a:xfrm>
              <a:off x="8013913" y="3803990"/>
              <a:ext cx="58300" cy="227745"/>
            </a:xfrm>
            <a:custGeom>
              <a:avLst/>
              <a:gdLst>
                <a:gd name="connsiteX0" fmla="*/ 58517 w 58300"/>
                <a:gd name="connsiteY0" fmla="*/ 113936 h 227745"/>
                <a:gd name="connsiteX1" fmla="*/ 41931 w 58300"/>
                <a:gd name="connsiteY1" fmla="*/ 42879 h 227745"/>
                <a:gd name="connsiteX2" fmla="*/ 2729 w 58300"/>
                <a:gd name="connsiteY2" fmla="*/ 63 h 227745"/>
                <a:gd name="connsiteX3" fmla="*/ 216 w 58300"/>
                <a:gd name="connsiteY3" fmla="*/ 2340 h 227745"/>
                <a:gd name="connsiteX4" fmla="*/ 4991 w 58300"/>
                <a:gd name="connsiteY4" fmla="*/ 7578 h 227745"/>
                <a:gd name="connsiteX5" fmla="*/ 43942 w 58300"/>
                <a:gd name="connsiteY5" fmla="*/ 113936 h 227745"/>
                <a:gd name="connsiteX6" fmla="*/ 3483 w 58300"/>
                <a:gd name="connsiteY6" fmla="*/ 221660 h 227745"/>
                <a:gd name="connsiteX7" fmla="*/ 216 w 58300"/>
                <a:gd name="connsiteY7" fmla="*/ 225531 h 227745"/>
                <a:gd name="connsiteX8" fmla="*/ 2729 w 58300"/>
                <a:gd name="connsiteY8" fmla="*/ 227809 h 227745"/>
                <a:gd name="connsiteX9" fmla="*/ 42685 w 58300"/>
                <a:gd name="connsiteY9" fmla="*/ 183398 h 227745"/>
                <a:gd name="connsiteX10" fmla="*/ 58517 w 58300"/>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00" h="227745">
                  <a:moveTo>
                    <a:pt x="58517" y="113936"/>
                  </a:moveTo>
                  <a:cubicBezTo>
                    <a:pt x="58517" y="96172"/>
                    <a:pt x="55752" y="68614"/>
                    <a:pt x="41931" y="42879"/>
                  </a:cubicBezTo>
                  <a:cubicBezTo>
                    <a:pt x="26854" y="14866"/>
                    <a:pt x="5242" y="63"/>
                    <a:pt x="2729" y="63"/>
                  </a:cubicBezTo>
                  <a:cubicBezTo>
                    <a:pt x="1222" y="63"/>
                    <a:pt x="216" y="974"/>
                    <a:pt x="216" y="2340"/>
                  </a:cubicBezTo>
                  <a:cubicBezTo>
                    <a:pt x="216" y="3023"/>
                    <a:pt x="216" y="3479"/>
                    <a:pt x="4991" y="7578"/>
                  </a:cubicBezTo>
                  <a:cubicBezTo>
                    <a:pt x="29618" y="30125"/>
                    <a:pt x="43942" y="66337"/>
                    <a:pt x="43942" y="113936"/>
                  </a:cubicBezTo>
                  <a:cubicBezTo>
                    <a:pt x="43942" y="152880"/>
                    <a:pt x="34644" y="192964"/>
                    <a:pt x="3483" y="221660"/>
                  </a:cubicBezTo>
                  <a:cubicBezTo>
                    <a:pt x="216" y="224393"/>
                    <a:pt x="216" y="224848"/>
                    <a:pt x="216" y="225531"/>
                  </a:cubicBezTo>
                  <a:cubicBezTo>
                    <a:pt x="216" y="226898"/>
                    <a:pt x="1222" y="227809"/>
                    <a:pt x="2729" y="227809"/>
                  </a:cubicBezTo>
                  <a:cubicBezTo>
                    <a:pt x="5242" y="227809"/>
                    <a:pt x="27859" y="212322"/>
                    <a:pt x="42685" y="183398"/>
                  </a:cubicBezTo>
                  <a:cubicBezTo>
                    <a:pt x="55501" y="158346"/>
                    <a:pt x="58517" y="133066"/>
                    <a:pt x="58517" y="113936"/>
                  </a:cubicBezTo>
                  <a:close/>
                </a:path>
              </a:pathLst>
            </a:custGeom>
            <a:solidFill>
              <a:srgbClr val="000000"/>
            </a:solidFill>
            <a:ln w="25202" cap="flat">
              <a:noFill/>
              <a:prstDash val="solid"/>
              <a:miter/>
            </a:ln>
          </p:spPr>
          <p:txBody>
            <a:bodyPr rtlCol="0" anchor="ctr"/>
            <a:lstStyle/>
            <a:p>
              <a:endParaRPr lang="en-CN"/>
            </a:p>
          </p:txBody>
        </p:sp>
      </p:grpSp>
    </p:spTree>
    <p:extLst>
      <p:ext uri="{BB962C8B-B14F-4D97-AF65-F5344CB8AC3E}">
        <p14:creationId xmlns:p14="http://schemas.microsoft.com/office/powerpoint/2010/main" val="77712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基于序列标注的方法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基于隐马尔可夫模型的抽取式摘要语料生成方法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4" name="TextBox 3">
            <a:extLst>
              <a:ext uri="{FF2B5EF4-FFF2-40B4-BE49-F238E27FC236}">
                <a16:creationId xmlns:a16="http://schemas.microsoft.com/office/drawing/2014/main" id="{3B314B42-3B2D-A701-5B78-29927173145D}"/>
              </a:ext>
            </a:extLst>
          </p:cNvPr>
          <p:cNvSpPr txBox="1"/>
          <p:nvPr/>
        </p:nvSpPr>
        <p:spPr>
          <a:xfrm>
            <a:off x="324843" y="4881345"/>
            <a:ext cx="11542314"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对一个给定的序列，为了找到最优的序列就需要使</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最大化。这里假设摘要中的每个词在正文中的实际位置都仅受其前一个词</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I_i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在正文中的实际位置的影响。可以将上述联合概率转换为如下条件概率乘积：</a:t>
            </a:r>
          </a:p>
        </p:txBody>
      </p:sp>
      <p:grpSp>
        <p:nvGrpSpPr>
          <p:cNvPr id="24" name="Group 23" descr="\documentclass{article}&#10;\usepackage{amsmath, amsfonts , amssymb, bm}&#10;\pagestyle{empty}&#10;\begin{document}&#10;&#10;&#10;$P(I_1,I_2,...,I_N)$&#10;&#10;\end{document}" title="IguanaTex Vector Display">
            <a:extLst>
              <a:ext uri="{FF2B5EF4-FFF2-40B4-BE49-F238E27FC236}">
                <a16:creationId xmlns:a16="http://schemas.microsoft.com/office/drawing/2014/main" id="{C96B1252-D804-5CDC-5B5D-FE0A1601F97B}"/>
              </a:ext>
            </a:extLst>
          </p:cNvPr>
          <p:cNvGrpSpPr>
            <a:grpSpLocks noChangeAspect="1"/>
          </p:cNvGrpSpPr>
          <p:nvPr>
            <p:custDataLst>
              <p:tags r:id="rId1"/>
            </p:custDataLst>
          </p:nvPr>
        </p:nvGrpSpPr>
        <p:grpSpPr>
          <a:xfrm>
            <a:off x="6339637" y="5048487"/>
            <a:ext cx="1635214" cy="227745"/>
            <a:chOff x="4469382" y="3803990"/>
            <a:chExt cx="1635214" cy="227745"/>
          </a:xfrm>
        </p:grpSpPr>
        <p:sp>
          <p:nvSpPr>
            <p:cNvPr id="8" name="Freeform 7">
              <a:extLst>
                <a:ext uri="{FF2B5EF4-FFF2-40B4-BE49-F238E27FC236}">
                  <a16:creationId xmlns:a16="http://schemas.microsoft.com/office/drawing/2014/main" id="{E8230BB0-DFF5-2A17-FCE1-C8974DB72B45}"/>
                </a:ext>
              </a:extLst>
            </p:cNvPr>
            <p:cNvSpPr/>
            <p:nvPr>
              <p:custDataLst>
                <p:tags r:id="rId36"/>
              </p:custDataLst>
            </p:nvPr>
          </p:nvSpPr>
          <p:spPr>
            <a:xfrm>
              <a:off x="4469382" y="3819249"/>
              <a:ext cx="177981" cy="155550"/>
            </a:xfrm>
            <a:custGeom>
              <a:avLst/>
              <a:gdLst>
                <a:gd name="connsiteX0" fmla="*/ 65636 w 177981"/>
                <a:gd name="connsiteY0" fmla="*/ 83646 h 155550"/>
                <a:gd name="connsiteX1" fmla="*/ 108012 w 177981"/>
                <a:gd name="connsiteY1" fmla="*/ 83646 h 155550"/>
                <a:gd name="connsiteX2" fmla="*/ 178058 w 177981"/>
                <a:gd name="connsiteY2" fmla="*/ 34452 h 155550"/>
                <a:gd name="connsiteX3" fmla="*/ 128951 w 177981"/>
                <a:gd name="connsiteY3" fmla="*/ 63 h 155550"/>
                <a:gd name="connsiteX4" fmla="*/ 48187 w 177981"/>
                <a:gd name="connsiteY4" fmla="*/ 63 h 155550"/>
                <a:gd name="connsiteX5" fmla="*/ 40708 w 177981"/>
                <a:gd name="connsiteY5" fmla="*/ 4390 h 155550"/>
                <a:gd name="connsiteX6" fmla="*/ 47937 w 177981"/>
                <a:gd name="connsiteY6" fmla="*/ 7123 h 155550"/>
                <a:gd name="connsiteX7" fmla="*/ 58656 w 177981"/>
                <a:gd name="connsiteY7" fmla="*/ 7578 h 155550"/>
                <a:gd name="connsiteX8" fmla="*/ 64140 w 177981"/>
                <a:gd name="connsiteY8" fmla="*/ 11222 h 155550"/>
                <a:gd name="connsiteX9" fmla="*/ 63143 w 177981"/>
                <a:gd name="connsiteY9" fmla="*/ 15549 h 155550"/>
                <a:gd name="connsiteX10" fmla="*/ 29740 w 177981"/>
                <a:gd name="connsiteY10" fmla="*/ 137849 h 155550"/>
                <a:gd name="connsiteX11" fmla="*/ 7056 w 177981"/>
                <a:gd name="connsiteY11" fmla="*/ 148553 h 155550"/>
                <a:gd name="connsiteX12" fmla="*/ 77 w 177981"/>
                <a:gd name="connsiteY12" fmla="*/ 152880 h 155550"/>
                <a:gd name="connsiteX13" fmla="*/ 3816 w 177981"/>
                <a:gd name="connsiteY13" fmla="*/ 155613 h 155550"/>
                <a:gd name="connsiteX14" fmla="*/ 35474 w 177981"/>
                <a:gd name="connsiteY14" fmla="*/ 154930 h 155550"/>
                <a:gd name="connsiteX15" fmla="*/ 51427 w 177981"/>
                <a:gd name="connsiteY15" fmla="*/ 155158 h 155550"/>
                <a:gd name="connsiteX16" fmla="*/ 67630 w 177981"/>
                <a:gd name="connsiteY16" fmla="*/ 155613 h 155550"/>
                <a:gd name="connsiteX17" fmla="*/ 72615 w 177981"/>
                <a:gd name="connsiteY17" fmla="*/ 151058 h 155550"/>
                <a:gd name="connsiteX18" fmla="*/ 65636 w 177981"/>
                <a:gd name="connsiteY18" fmla="*/ 148553 h 155550"/>
                <a:gd name="connsiteX19" fmla="*/ 49433 w 177981"/>
                <a:gd name="connsiteY19" fmla="*/ 144454 h 155550"/>
                <a:gd name="connsiteX20" fmla="*/ 50181 w 177981"/>
                <a:gd name="connsiteY20" fmla="*/ 140582 h 155550"/>
                <a:gd name="connsiteX21" fmla="*/ 65636 w 177981"/>
                <a:gd name="connsiteY21" fmla="*/ 83646 h 155550"/>
                <a:gd name="connsiteX22" fmla="*/ 83584 w 177981"/>
                <a:gd name="connsiteY22" fmla="*/ 15777 h 155550"/>
                <a:gd name="connsiteX23" fmla="*/ 97044 w 177981"/>
                <a:gd name="connsiteY23" fmla="*/ 7123 h 155550"/>
                <a:gd name="connsiteX24" fmla="*/ 120975 w 177981"/>
                <a:gd name="connsiteY24" fmla="*/ 7123 h 155550"/>
                <a:gd name="connsiteX25" fmla="*/ 154876 w 177981"/>
                <a:gd name="connsiteY25" fmla="*/ 28986 h 155550"/>
                <a:gd name="connsiteX26" fmla="*/ 140169 w 177981"/>
                <a:gd name="connsiteY26" fmla="*/ 65654 h 155550"/>
                <a:gd name="connsiteX27" fmla="*/ 101781 w 177981"/>
                <a:gd name="connsiteY27" fmla="*/ 77724 h 155550"/>
                <a:gd name="connsiteX28" fmla="*/ 66633 w 177981"/>
                <a:gd name="connsiteY28" fmla="*/ 77724 h 155550"/>
                <a:gd name="connsiteX29" fmla="*/ 83584 w 177981"/>
                <a:gd name="connsiteY29"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7981" h="155550">
                  <a:moveTo>
                    <a:pt x="65636" y="83646"/>
                  </a:moveTo>
                  <a:lnTo>
                    <a:pt x="108012" y="83646"/>
                  </a:lnTo>
                  <a:cubicBezTo>
                    <a:pt x="143409" y="83646"/>
                    <a:pt x="178058" y="59960"/>
                    <a:pt x="178058" y="34452"/>
                  </a:cubicBezTo>
                  <a:cubicBezTo>
                    <a:pt x="178058" y="16916"/>
                    <a:pt x="161606" y="63"/>
                    <a:pt x="128951" y="63"/>
                  </a:cubicBezTo>
                  <a:lnTo>
                    <a:pt x="48187" y="63"/>
                  </a:lnTo>
                  <a:cubicBezTo>
                    <a:pt x="43450" y="63"/>
                    <a:pt x="40708" y="63"/>
                    <a:pt x="40708" y="4390"/>
                  </a:cubicBezTo>
                  <a:cubicBezTo>
                    <a:pt x="40708" y="7123"/>
                    <a:pt x="42952" y="7123"/>
                    <a:pt x="47937" y="7123"/>
                  </a:cubicBezTo>
                  <a:cubicBezTo>
                    <a:pt x="51178" y="7123"/>
                    <a:pt x="55665" y="7351"/>
                    <a:pt x="58656" y="7578"/>
                  </a:cubicBezTo>
                  <a:cubicBezTo>
                    <a:pt x="62645" y="8034"/>
                    <a:pt x="64140" y="8717"/>
                    <a:pt x="64140" y="11222"/>
                  </a:cubicBezTo>
                  <a:cubicBezTo>
                    <a:pt x="64140" y="12133"/>
                    <a:pt x="63891" y="12817"/>
                    <a:pt x="63143" y="15549"/>
                  </a:cubicBezTo>
                  <a:lnTo>
                    <a:pt x="29740" y="137849"/>
                  </a:lnTo>
                  <a:cubicBezTo>
                    <a:pt x="27248" y="146731"/>
                    <a:pt x="26749" y="148553"/>
                    <a:pt x="7056" y="148553"/>
                  </a:cubicBezTo>
                  <a:cubicBezTo>
                    <a:pt x="2819" y="148553"/>
                    <a:pt x="77" y="148553"/>
                    <a:pt x="77" y="152880"/>
                  </a:cubicBezTo>
                  <a:cubicBezTo>
                    <a:pt x="77" y="155613"/>
                    <a:pt x="3068" y="155613"/>
                    <a:pt x="3816" y="155613"/>
                  </a:cubicBezTo>
                  <a:cubicBezTo>
                    <a:pt x="10795" y="155613"/>
                    <a:pt x="28494" y="154930"/>
                    <a:pt x="35474" y="154930"/>
                  </a:cubicBezTo>
                  <a:cubicBezTo>
                    <a:pt x="40708" y="154930"/>
                    <a:pt x="46192" y="155158"/>
                    <a:pt x="51427" y="155158"/>
                  </a:cubicBezTo>
                  <a:cubicBezTo>
                    <a:pt x="56911" y="155158"/>
                    <a:pt x="62395" y="155613"/>
                    <a:pt x="67630" y="155613"/>
                  </a:cubicBezTo>
                  <a:cubicBezTo>
                    <a:pt x="69375" y="155613"/>
                    <a:pt x="72615" y="155613"/>
                    <a:pt x="72615" y="151058"/>
                  </a:cubicBezTo>
                  <a:cubicBezTo>
                    <a:pt x="72615" y="148553"/>
                    <a:pt x="70372" y="148553"/>
                    <a:pt x="65636" y="148553"/>
                  </a:cubicBezTo>
                  <a:cubicBezTo>
                    <a:pt x="56413" y="148553"/>
                    <a:pt x="49433" y="148553"/>
                    <a:pt x="49433" y="144454"/>
                  </a:cubicBezTo>
                  <a:cubicBezTo>
                    <a:pt x="49433" y="143087"/>
                    <a:pt x="49932" y="141949"/>
                    <a:pt x="50181" y="140582"/>
                  </a:cubicBezTo>
                  <a:lnTo>
                    <a:pt x="65636" y="83646"/>
                  </a:lnTo>
                  <a:close/>
                  <a:moveTo>
                    <a:pt x="83584" y="15777"/>
                  </a:moveTo>
                  <a:cubicBezTo>
                    <a:pt x="85827" y="7806"/>
                    <a:pt x="86326" y="7123"/>
                    <a:pt x="97044" y="7123"/>
                  </a:cubicBezTo>
                  <a:lnTo>
                    <a:pt x="120975" y="7123"/>
                  </a:lnTo>
                  <a:cubicBezTo>
                    <a:pt x="141664" y="7123"/>
                    <a:pt x="154876" y="13272"/>
                    <a:pt x="154876" y="28986"/>
                  </a:cubicBezTo>
                  <a:cubicBezTo>
                    <a:pt x="154876" y="37869"/>
                    <a:pt x="149890" y="57455"/>
                    <a:pt x="140169" y="65654"/>
                  </a:cubicBezTo>
                  <a:cubicBezTo>
                    <a:pt x="127705" y="75902"/>
                    <a:pt x="112749" y="77724"/>
                    <a:pt x="101781" y="77724"/>
                  </a:cubicBezTo>
                  <a:lnTo>
                    <a:pt x="66633" y="77724"/>
                  </a:lnTo>
                  <a:lnTo>
                    <a:pt x="83584" y="15777"/>
                  </a:lnTo>
                  <a:close/>
                </a:path>
              </a:pathLst>
            </a:custGeom>
            <a:solidFill>
              <a:srgbClr val="000000"/>
            </a:solidFill>
            <a:ln w="25021"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3EE0D0FD-F4F6-48F4-435B-4103D0D9083C}"/>
                </a:ext>
              </a:extLst>
            </p:cNvPr>
            <p:cNvSpPr/>
            <p:nvPr>
              <p:custDataLst>
                <p:tags r:id="rId37"/>
              </p:custDataLst>
            </p:nvPr>
          </p:nvSpPr>
          <p:spPr>
            <a:xfrm>
              <a:off x="4678748" y="3803990"/>
              <a:ext cx="57831" cy="227745"/>
            </a:xfrm>
            <a:custGeom>
              <a:avLst/>
              <a:gdLst>
                <a:gd name="connsiteX0" fmla="*/ 57916 w 57831"/>
                <a:gd name="connsiteY0" fmla="*/ 225531 h 227745"/>
                <a:gd name="connsiteX1" fmla="*/ 53678 w 57831"/>
                <a:gd name="connsiteY1" fmla="*/ 220521 h 227745"/>
                <a:gd name="connsiteX2" fmla="*/ 14542 w 57831"/>
                <a:gd name="connsiteY2" fmla="*/ 113936 h 227745"/>
                <a:gd name="connsiteX3" fmla="*/ 54676 w 57831"/>
                <a:gd name="connsiteY3" fmla="*/ 6212 h 227745"/>
                <a:gd name="connsiteX4" fmla="*/ 57916 w 57831"/>
                <a:gd name="connsiteY4" fmla="*/ 2340 h 227745"/>
                <a:gd name="connsiteX5" fmla="*/ 55423 w 57831"/>
                <a:gd name="connsiteY5" fmla="*/ 63 h 227745"/>
                <a:gd name="connsiteX6" fmla="*/ 15789 w 57831"/>
                <a:gd name="connsiteY6" fmla="*/ 44473 h 227745"/>
                <a:gd name="connsiteX7" fmla="*/ 84 w 57831"/>
                <a:gd name="connsiteY7" fmla="*/ 113936 h 227745"/>
                <a:gd name="connsiteX8" fmla="*/ 16537 w 57831"/>
                <a:gd name="connsiteY8" fmla="*/ 184992 h 227745"/>
                <a:gd name="connsiteX9" fmla="*/ 55423 w 57831"/>
                <a:gd name="connsiteY9" fmla="*/ 227809 h 227745"/>
                <a:gd name="connsiteX10" fmla="*/ 57916 w 57831"/>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31" h="227745">
                  <a:moveTo>
                    <a:pt x="57916" y="225531"/>
                  </a:moveTo>
                  <a:cubicBezTo>
                    <a:pt x="57916" y="224848"/>
                    <a:pt x="57916" y="224393"/>
                    <a:pt x="53678" y="220521"/>
                  </a:cubicBezTo>
                  <a:cubicBezTo>
                    <a:pt x="22519" y="191825"/>
                    <a:pt x="14542" y="148781"/>
                    <a:pt x="14542" y="113936"/>
                  </a:cubicBezTo>
                  <a:cubicBezTo>
                    <a:pt x="14542" y="74308"/>
                    <a:pt x="24015" y="34680"/>
                    <a:pt x="54676" y="6212"/>
                  </a:cubicBezTo>
                  <a:cubicBezTo>
                    <a:pt x="57916" y="3479"/>
                    <a:pt x="57916" y="3023"/>
                    <a:pt x="57916" y="2340"/>
                  </a:cubicBezTo>
                  <a:cubicBezTo>
                    <a:pt x="57916" y="746"/>
                    <a:pt x="56919" y="63"/>
                    <a:pt x="55423" y="63"/>
                  </a:cubicBezTo>
                  <a:cubicBezTo>
                    <a:pt x="52931" y="63"/>
                    <a:pt x="30496" y="15549"/>
                    <a:pt x="15789" y="44473"/>
                  </a:cubicBezTo>
                  <a:cubicBezTo>
                    <a:pt x="3076" y="69525"/>
                    <a:pt x="84" y="94805"/>
                    <a:pt x="84" y="113936"/>
                  </a:cubicBezTo>
                  <a:cubicBezTo>
                    <a:pt x="84" y="131700"/>
                    <a:pt x="2827" y="159257"/>
                    <a:pt x="16537" y="184992"/>
                  </a:cubicBezTo>
                  <a:cubicBezTo>
                    <a:pt x="31493" y="213005"/>
                    <a:pt x="52931" y="227809"/>
                    <a:pt x="55423" y="227809"/>
                  </a:cubicBezTo>
                  <a:cubicBezTo>
                    <a:pt x="56919" y="227809"/>
                    <a:pt x="57916" y="227125"/>
                    <a:pt x="57916" y="225531"/>
                  </a:cubicBezTo>
                  <a:close/>
                </a:path>
              </a:pathLst>
            </a:custGeom>
            <a:solidFill>
              <a:srgbClr val="000000"/>
            </a:solidFill>
            <a:ln w="25021"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DCF8A24D-A998-52BC-E499-9CDE86DEB307}"/>
                </a:ext>
              </a:extLst>
            </p:cNvPr>
            <p:cNvSpPr/>
            <p:nvPr>
              <p:custDataLst>
                <p:tags r:id="rId38"/>
              </p:custDataLst>
            </p:nvPr>
          </p:nvSpPr>
          <p:spPr>
            <a:xfrm>
              <a:off x="4759485" y="3819249"/>
              <a:ext cx="115413" cy="155550"/>
            </a:xfrm>
            <a:custGeom>
              <a:avLst/>
              <a:gdLst>
                <a:gd name="connsiteX0" fmla="*/ 84842 w 115413"/>
                <a:gd name="connsiteY0" fmla="*/ 17599 h 155550"/>
                <a:gd name="connsiteX1" fmla="*/ 107526 w 115413"/>
                <a:gd name="connsiteY1" fmla="*/ 7123 h 155550"/>
                <a:gd name="connsiteX2" fmla="*/ 115502 w 115413"/>
                <a:gd name="connsiteY2" fmla="*/ 2796 h 155550"/>
                <a:gd name="connsiteX3" fmla="*/ 111763 w 115413"/>
                <a:gd name="connsiteY3" fmla="*/ 63 h 155550"/>
                <a:gd name="connsiteX4" fmla="*/ 78859 w 115413"/>
                <a:gd name="connsiteY4" fmla="*/ 746 h 155550"/>
                <a:gd name="connsiteX5" fmla="*/ 45706 w 115413"/>
                <a:gd name="connsiteY5" fmla="*/ 63 h 155550"/>
                <a:gd name="connsiteX6" fmla="*/ 40720 w 115413"/>
                <a:gd name="connsiteY6" fmla="*/ 4618 h 155550"/>
                <a:gd name="connsiteX7" fmla="*/ 47700 w 115413"/>
                <a:gd name="connsiteY7" fmla="*/ 7123 h 155550"/>
                <a:gd name="connsiteX8" fmla="*/ 64900 w 115413"/>
                <a:gd name="connsiteY8" fmla="*/ 11450 h 155550"/>
                <a:gd name="connsiteX9" fmla="*/ 64401 w 115413"/>
                <a:gd name="connsiteY9" fmla="*/ 15094 h 155550"/>
                <a:gd name="connsiteX10" fmla="*/ 30749 w 115413"/>
                <a:gd name="connsiteY10" fmla="*/ 137849 h 155550"/>
                <a:gd name="connsiteX11" fmla="*/ 8065 w 115413"/>
                <a:gd name="connsiteY11" fmla="*/ 148553 h 155550"/>
                <a:gd name="connsiteX12" fmla="*/ 88 w 115413"/>
                <a:gd name="connsiteY12" fmla="*/ 153108 h 155550"/>
                <a:gd name="connsiteX13" fmla="*/ 3827 w 115413"/>
                <a:gd name="connsiteY13" fmla="*/ 155613 h 155550"/>
                <a:gd name="connsiteX14" fmla="*/ 36482 w 115413"/>
                <a:gd name="connsiteY14" fmla="*/ 154930 h 155550"/>
                <a:gd name="connsiteX15" fmla="*/ 69885 w 115413"/>
                <a:gd name="connsiteY15" fmla="*/ 155613 h 155550"/>
                <a:gd name="connsiteX16" fmla="*/ 74871 w 115413"/>
                <a:gd name="connsiteY16" fmla="*/ 151286 h 155550"/>
                <a:gd name="connsiteX17" fmla="*/ 67392 w 115413"/>
                <a:gd name="connsiteY17" fmla="*/ 148553 h 155550"/>
                <a:gd name="connsiteX18" fmla="*/ 56674 w 115413"/>
                <a:gd name="connsiteY18" fmla="*/ 148098 h 155550"/>
                <a:gd name="connsiteX19" fmla="*/ 50442 w 115413"/>
                <a:gd name="connsiteY19" fmla="*/ 144226 h 155550"/>
                <a:gd name="connsiteX20" fmla="*/ 51439 w 115413"/>
                <a:gd name="connsiteY20" fmla="*/ 138988 h 155550"/>
                <a:gd name="connsiteX21" fmla="*/ 84842 w 115413"/>
                <a:gd name="connsiteY21" fmla="*/ 1759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13" h="155550">
                  <a:moveTo>
                    <a:pt x="84842" y="17599"/>
                  </a:moveTo>
                  <a:cubicBezTo>
                    <a:pt x="87085" y="9400"/>
                    <a:pt x="87833" y="7123"/>
                    <a:pt x="107526" y="7123"/>
                  </a:cubicBezTo>
                  <a:cubicBezTo>
                    <a:pt x="113508" y="7123"/>
                    <a:pt x="115502" y="7123"/>
                    <a:pt x="115502" y="2796"/>
                  </a:cubicBezTo>
                  <a:cubicBezTo>
                    <a:pt x="115502" y="63"/>
                    <a:pt x="112760" y="63"/>
                    <a:pt x="111763" y="63"/>
                  </a:cubicBezTo>
                  <a:cubicBezTo>
                    <a:pt x="104534" y="63"/>
                    <a:pt x="86088" y="746"/>
                    <a:pt x="78859" y="746"/>
                  </a:cubicBezTo>
                  <a:cubicBezTo>
                    <a:pt x="71381" y="746"/>
                    <a:pt x="53184" y="63"/>
                    <a:pt x="45706" y="63"/>
                  </a:cubicBezTo>
                  <a:cubicBezTo>
                    <a:pt x="43961" y="63"/>
                    <a:pt x="40720" y="63"/>
                    <a:pt x="40720" y="4618"/>
                  </a:cubicBezTo>
                  <a:cubicBezTo>
                    <a:pt x="40720" y="7123"/>
                    <a:pt x="42964" y="7123"/>
                    <a:pt x="47700" y="7123"/>
                  </a:cubicBezTo>
                  <a:cubicBezTo>
                    <a:pt x="58169" y="7123"/>
                    <a:pt x="64900" y="7123"/>
                    <a:pt x="64900" y="11450"/>
                  </a:cubicBezTo>
                  <a:cubicBezTo>
                    <a:pt x="64900" y="12589"/>
                    <a:pt x="64900" y="13044"/>
                    <a:pt x="64401" y="15094"/>
                  </a:cubicBezTo>
                  <a:lnTo>
                    <a:pt x="30749" y="137849"/>
                  </a:lnTo>
                  <a:cubicBezTo>
                    <a:pt x="28506" y="146276"/>
                    <a:pt x="27758" y="148553"/>
                    <a:pt x="8065" y="148553"/>
                  </a:cubicBezTo>
                  <a:cubicBezTo>
                    <a:pt x="2332" y="148553"/>
                    <a:pt x="88" y="148553"/>
                    <a:pt x="88" y="153108"/>
                  </a:cubicBezTo>
                  <a:cubicBezTo>
                    <a:pt x="88" y="155613"/>
                    <a:pt x="3080" y="155613"/>
                    <a:pt x="3827" y="155613"/>
                  </a:cubicBezTo>
                  <a:cubicBezTo>
                    <a:pt x="11056" y="155613"/>
                    <a:pt x="29253" y="154930"/>
                    <a:pt x="36482" y="154930"/>
                  </a:cubicBezTo>
                  <a:cubicBezTo>
                    <a:pt x="43961" y="154930"/>
                    <a:pt x="62407" y="155613"/>
                    <a:pt x="69885" y="155613"/>
                  </a:cubicBezTo>
                  <a:cubicBezTo>
                    <a:pt x="71879" y="155613"/>
                    <a:pt x="74871" y="155613"/>
                    <a:pt x="74871" y="151286"/>
                  </a:cubicBezTo>
                  <a:cubicBezTo>
                    <a:pt x="74871" y="148553"/>
                    <a:pt x="72876" y="148553"/>
                    <a:pt x="67392" y="148553"/>
                  </a:cubicBezTo>
                  <a:cubicBezTo>
                    <a:pt x="62905" y="148553"/>
                    <a:pt x="61659" y="148553"/>
                    <a:pt x="56674" y="148098"/>
                  </a:cubicBezTo>
                  <a:cubicBezTo>
                    <a:pt x="51439" y="147642"/>
                    <a:pt x="50442" y="146731"/>
                    <a:pt x="50442" y="144226"/>
                  </a:cubicBezTo>
                  <a:cubicBezTo>
                    <a:pt x="50442" y="142404"/>
                    <a:pt x="50940" y="140582"/>
                    <a:pt x="51439" y="138988"/>
                  </a:cubicBezTo>
                  <a:lnTo>
                    <a:pt x="84842" y="17599"/>
                  </a:lnTo>
                  <a:close/>
                </a:path>
              </a:pathLst>
            </a:custGeom>
            <a:solidFill>
              <a:srgbClr val="000000"/>
            </a:solidFill>
            <a:ln w="25021"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54B8FC04-E221-8506-DCD5-DB4D16FD13D5}"/>
                </a:ext>
              </a:extLst>
            </p:cNvPr>
            <p:cNvSpPr/>
            <p:nvPr>
              <p:custDataLst>
                <p:tags r:id="rId39"/>
              </p:custDataLst>
            </p:nvPr>
          </p:nvSpPr>
          <p:spPr>
            <a:xfrm>
              <a:off x="4879607" y="3903104"/>
              <a:ext cx="63515" cy="105856"/>
            </a:xfrm>
            <a:custGeom>
              <a:avLst/>
              <a:gdLst>
                <a:gd name="connsiteX0" fmla="*/ 39528 w 63515"/>
                <a:gd name="connsiteY0" fmla="*/ 4528 h 105856"/>
                <a:gd name="connsiteX1" fmla="*/ 34293 w 63515"/>
                <a:gd name="connsiteY1" fmla="*/ 64 h 105856"/>
                <a:gd name="connsiteX2" fmla="*/ 93 w 63515"/>
                <a:gd name="connsiteY2" fmla="*/ 10267 h 105856"/>
                <a:gd name="connsiteX3" fmla="*/ 93 w 63515"/>
                <a:gd name="connsiteY3" fmla="*/ 16006 h 105856"/>
                <a:gd name="connsiteX4" fmla="*/ 25394 w 63515"/>
                <a:gd name="connsiteY4" fmla="*/ 11543 h 105856"/>
                <a:gd name="connsiteX5" fmla="*/ 25394 w 63515"/>
                <a:gd name="connsiteY5" fmla="*/ 92848 h 105856"/>
                <a:gd name="connsiteX6" fmla="*/ 7945 w 63515"/>
                <a:gd name="connsiteY6" fmla="*/ 100181 h 105856"/>
                <a:gd name="connsiteX7" fmla="*/ 1314 w 63515"/>
                <a:gd name="connsiteY7" fmla="*/ 100181 h 105856"/>
                <a:gd name="connsiteX8" fmla="*/ 1314 w 63515"/>
                <a:gd name="connsiteY8" fmla="*/ 105921 h 105856"/>
                <a:gd name="connsiteX9" fmla="*/ 32374 w 63515"/>
                <a:gd name="connsiteY9" fmla="*/ 105283 h 105856"/>
                <a:gd name="connsiteX10" fmla="*/ 63608 w 63515"/>
                <a:gd name="connsiteY10" fmla="*/ 105921 h 105856"/>
                <a:gd name="connsiteX11" fmla="*/ 63608 w 63515"/>
                <a:gd name="connsiteY11" fmla="*/ 100181 h 105856"/>
                <a:gd name="connsiteX12" fmla="*/ 56977 w 63515"/>
                <a:gd name="connsiteY12" fmla="*/ 100181 h 105856"/>
                <a:gd name="connsiteX13" fmla="*/ 39528 w 63515"/>
                <a:gd name="connsiteY13" fmla="*/ 92848 h 105856"/>
                <a:gd name="connsiteX14" fmla="*/ 39528 w 63515"/>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515" h="105856">
                  <a:moveTo>
                    <a:pt x="39528" y="4528"/>
                  </a:moveTo>
                  <a:cubicBezTo>
                    <a:pt x="39528" y="224"/>
                    <a:pt x="39179" y="64"/>
                    <a:pt x="34293" y="64"/>
                  </a:cubicBezTo>
                  <a:cubicBezTo>
                    <a:pt x="23126" y="10108"/>
                    <a:pt x="7247" y="10267"/>
                    <a:pt x="93" y="10267"/>
                  </a:cubicBezTo>
                  <a:lnTo>
                    <a:pt x="93" y="16006"/>
                  </a:lnTo>
                  <a:cubicBezTo>
                    <a:pt x="4281" y="16006"/>
                    <a:pt x="15797" y="16006"/>
                    <a:pt x="25394" y="11543"/>
                  </a:cubicBezTo>
                  <a:lnTo>
                    <a:pt x="25394" y="92848"/>
                  </a:lnTo>
                  <a:cubicBezTo>
                    <a:pt x="25394" y="98109"/>
                    <a:pt x="25394" y="100181"/>
                    <a:pt x="7945" y="100181"/>
                  </a:cubicBezTo>
                  <a:lnTo>
                    <a:pt x="1314" y="100181"/>
                  </a:lnTo>
                  <a:lnTo>
                    <a:pt x="1314" y="105921"/>
                  </a:lnTo>
                  <a:cubicBezTo>
                    <a:pt x="4455" y="105761"/>
                    <a:pt x="25918" y="105283"/>
                    <a:pt x="32374" y="105283"/>
                  </a:cubicBezTo>
                  <a:cubicBezTo>
                    <a:pt x="37783" y="105283"/>
                    <a:pt x="59769" y="105761"/>
                    <a:pt x="63608" y="105921"/>
                  </a:cubicBezTo>
                  <a:lnTo>
                    <a:pt x="63608" y="100181"/>
                  </a:lnTo>
                  <a:lnTo>
                    <a:pt x="56977" y="100181"/>
                  </a:lnTo>
                  <a:cubicBezTo>
                    <a:pt x="39528" y="100181"/>
                    <a:pt x="39528" y="98109"/>
                    <a:pt x="39528" y="92848"/>
                  </a:cubicBezTo>
                  <a:lnTo>
                    <a:pt x="39528" y="4528"/>
                  </a:lnTo>
                  <a:close/>
                </a:path>
              </a:pathLst>
            </a:custGeom>
            <a:solidFill>
              <a:srgbClr val="000000"/>
            </a:solidFill>
            <a:ln w="25021"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92AEE57A-8121-FE9B-35BB-8BED79D56BDF}"/>
                </a:ext>
              </a:extLst>
            </p:cNvPr>
            <p:cNvSpPr/>
            <p:nvPr>
              <p:custDataLst>
                <p:tags r:id="rId40"/>
              </p:custDataLst>
            </p:nvPr>
          </p:nvSpPr>
          <p:spPr>
            <a:xfrm>
              <a:off x="4993852" y="3950658"/>
              <a:ext cx="29165" cy="68096"/>
            </a:xfrm>
            <a:custGeom>
              <a:avLst/>
              <a:gdLst>
                <a:gd name="connsiteX0" fmla="*/ 29262 w 29165"/>
                <a:gd name="connsiteY0" fmla="*/ 23976 h 68096"/>
                <a:gd name="connsiteX1" fmla="*/ 13309 w 29165"/>
                <a:gd name="connsiteY1" fmla="*/ 63 h 68096"/>
                <a:gd name="connsiteX2" fmla="*/ 97 w 29165"/>
                <a:gd name="connsiteY2" fmla="*/ 12133 h 68096"/>
                <a:gd name="connsiteX3" fmla="*/ 13309 w 29165"/>
                <a:gd name="connsiteY3" fmla="*/ 24204 h 68096"/>
                <a:gd name="connsiteX4" fmla="*/ 22033 w 29165"/>
                <a:gd name="connsiteY4" fmla="*/ 21243 h 68096"/>
                <a:gd name="connsiteX5" fmla="*/ 23280 w 29165"/>
                <a:gd name="connsiteY5" fmla="*/ 20560 h 68096"/>
                <a:gd name="connsiteX6" fmla="*/ 23778 w 29165"/>
                <a:gd name="connsiteY6" fmla="*/ 23976 h 68096"/>
                <a:gd name="connsiteX7" fmla="*/ 6828 w 29165"/>
                <a:gd name="connsiteY7" fmla="*/ 62010 h 68096"/>
                <a:gd name="connsiteX8" fmla="*/ 4086 w 29165"/>
                <a:gd name="connsiteY8" fmla="*/ 65654 h 68096"/>
                <a:gd name="connsiteX9" fmla="*/ 6578 w 29165"/>
                <a:gd name="connsiteY9" fmla="*/ 68159 h 68096"/>
                <a:gd name="connsiteX10" fmla="*/ 29262 w 29165"/>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65" h="68096">
                  <a:moveTo>
                    <a:pt x="29262" y="23976"/>
                  </a:moveTo>
                  <a:cubicBezTo>
                    <a:pt x="29262" y="8945"/>
                    <a:pt x="23030" y="63"/>
                    <a:pt x="13309" y="63"/>
                  </a:cubicBezTo>
                  <a:cubicBezTo>
                    <a:pt x="5083" y="63"/>
                    <a:pt x="97" y="5756"/>
                    <a:pt x="97" y="12133"/>
                  </a:cubicBezTo>
                  <a:cubicBezTo>
                    <a:pt x="97" y="18282"/>
                    <a:pt x="5083" y="24204"/>
                    <a:pt x="13309" y="24204"/>
                  </a:cubicBezTo>
                  <a:cubicBezTo>
                    <a:pt x="16300" y="24204"/>
                    <a:pt x="19541" y="23293"/>
                    <a:pt x="22033" y="21243"/>
                  </a:cubicBezTo>
                  <a:cubicBezTo>
                    <a:pt x="22781" y="20788"/>
                    <a:pt x="23030" y="20560"/>
                    <a:pt x="23280" y="20560"/>
                  </a:cubicBezTo>
                  <a:cubicBezTo>
                    <a:pt x="23529" y="20560"/>
                    <a:pt x="23778" y="20788"/>
                    <a:pt x="23778" y="23976"/>
                  </a:cubicBezTo>
                  <a:cubicBezTo>
                    <a:pt x="23778" y="40829"/>
                    <a:pt x="15054" y="54494"/>
                    <a:pt x="6828" y="62010"/>
                  </a:cubicBezTo>
                  <a:cubicBezTo>
                    <a:pt x="4086" y="64515"/>
                    <a:pt x="4086" y="64970"/>
                    <a:pt x="4086" y="65654"/>
                  </a:cubicBezTo>
                  <a:cubicBezTo>
                    <a:pt x="4086" y="67248"/>
                    <a:pt x="5332" y="68159"/>
                    <a:pt x="6578" y="68159"/>
                  </a:cubicBezTo>
                  <a:cubicBezTo>
                    <a:pt x="9320" y="68159"/>
                    <a:pt x="29262" y="50622"/>
                    <a:pt x="29262" y="23976"/>
                  </a:cubicBezTo>
                  <a:close/>
                </a:path>
              </a:pathLst>
            </a:custGeom>
            <a:solidFill>
              <a:srgbClr val="000000"/>
            </a:solidFill>
            <a:ln w="25021"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977C6901-E7DF-BF1D-9FD5-8377D622E037}"/>
                </a:ext>
              </a:extLst>
            </p:cNvPr>
            <p:cNvSpPr/>
            <p:nvPr>
              <p:custDataLst>
                <p:tags r:id="rId41"/>
              </p:custDataLst>
            </p:nvPr>
          </p:nvSpPr>
          <p:spPr>
            <a:xfrm>
              <a:off x="5091678" y="3819249"/>
              <a:ext cx="115413" cy="155550"/>
            </a:xfrm>
            <a:custGeom>
              <a:avLst/>
              <a:gdLst>
                <a:gd name="connsiteX0" fmla="*/ 84855 w 115413"/>
                <a:gd name="connsiteY0" fmla="*/ 17599 h 155550"/>
                <a:gd name="connsiteX1" fmla="*/ 107539 w 115413"/>
                <a:gd name="connsiteY1" fmla="*/ 7123 h 155550"/>
                <a:gd name="connsiteX2" fmla="*/ 115516 w 115413"/>
                <a:gd name="connsiteY2" fmla="*/ 2796 h 155550"/>
                <a:gd name="connsiteX3" fmla="*/ 111776 w 115413"/>
                <a:gd name="connsiteY3" fmla="*/ 63 h 155550"/>
                <a:gd name="connsiteX4" fmla="*/ 78872 w 115413"/>
                <a:gd name="connsiteY4" fmla="*/ 746 h 155550"/>
                <a:gd name="connsiteX5" fmla="*/ 45719 w 115413"/>
                <a:gd name="connsiteY5" fmla="*/ 63 h 155550"/>
                <a:gd name="connsiteX6" fmla="*/ 40733 w 115413"/>
                <a:gd name="connsiteY6" fmla="*/ 4618 h 155550"/>
                <a:gd name="connsiteX7" fmla="*/ 47713 w 115413"/>
                <a:gd name="connsiteY7" fmla="*/ 7123 h 155550"/>
                <a:gd name="connsiteX8" fmla="*/ 64913 w 115413"/>
                <a:gd name="connsiteY8" fmla="*/ 11450 h 155550"/>
                <a:gd name="connsiteX9" fmla="*/ 64414 w 115413"/>
                <a:gd name="connsiteY9" fmla="*/ 15094 h 155550"/>
                <a:gd name="connsiteX10" fmla="*/ 30762 w 115413"/>
                <a:gd name="connsiteY10" fmla="*/ 137849 h 155550"/>
                <a:gd name="connsiteX11" fmla="*/ 8078 w 115413"/>
                <a:gd name="connsiteY11" fmla="*/ 148553 h 155550"/>
                <a:gd name="connsiteX12" fmla="*/ 102 w 115413"/>
                <a:gd name="connsiteY12" fmla="*/ 153108 h 155550"/>
                <a:gd name="connsiteX13" fmla="*/ 3841 w 115413"/>
                <a:gd name="connsiteY13" fmla="*/ 155613 h 155550"/>
                <a:gd name="connsiteX14" fmla="*/ 36496 w 115413"/>
                <a:gd name="connsiteY14" fmla="*/ 154930 h 155550"/>
                <a:gd name="connsiteX15" fmla="*/ 69898 w 115413"/>
                <a:gd name="connsiteY15" fmla="*/ 155613 h 155550"/>
                <a:gd name="connsiteX16" fmla="*/ 74884 w 115413"/>
                <a:gd name="connsiteY16" fmla="*/ 151286 h 155550"/>
                <a:gd name="connsiteX17" fmla="*/ 67406 w 115413"/>
                <a:gd name="connsiteY17" fmla="*/ 148553 h 155550"/>
                <a:gd name="connsiteX18" fmla="*/ 56687 w 115413"/>
                <a:gd name="connsiteY18" fmla="*/ 148098 h 155550"/>
                <a:gd name="connsiteX19" fmla="*/ 50455 w 115413"/>
                <a:gd name="connsiteY19" fmla="*/ 144226 h 155550"/>
                <a:gd name="connsiteX20" fmla="*/ 51452 w 115413"/>
                <a:gd name="connsiteY20" fmla="*/ 138988 h 155550"/>
                <a:gd name="connsiteX21" fmla="*/ 84855 w 115413"/>
                <a:gd name="connsiteY21" fmla="*/ 1759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13" h="155550">
                  <a:moveTo>
                    <a:pt x="84855" y="17599"/>
                  </a:moveTo>
                  <a:cubicBezTo>
                    <a:pt x="87098" y="9400"/>
                    <a:pt x="87846" y="7123"/>
                    <a:pt x="107539" y="7123"/>
                  </a:cubicBezTo>
                  <a:cubicBezTo>
                    <a:pt x="113521" y="7123"/>
                    <a:pt x="115516" y="7123"/>
                    <a:pt x="115516" y="2796"/>
                  </a:cubicBezTo>
                  <a:cubicBezTo>
                    <a:pt x="115516" y="63"/>
                    <a:pt x="112774" y="63"/>
                    <a:pt x="111776" y="63"/>
                  </a:cubicBezTo>
                  <a:cubicBezTo>
                    <a:pt x="104548" y="63"/>
                    <a:pt x="86101" y="746"/>
                    <a:pt x="78872" y="746"/>
                  </a:cubicBezTo>
                  <a:cubicBezTo>
                    <a:pt x="71394" y="746"/>
                    <a:pt x="53197" y="63"/>
                    <a:pt x="45719" y="63"/>
                  </a:cubicBezTo>
                  <a:cubicBezTo>
                    <a:pt x="43974" y="63"/>
                    <a:pt x="40733" y="63"/>
                    <a:pt x="40733" y="4618"/>
                  </a:cubicBezTo>
                  <a:cubicBezTo>
                    <a:pt x="40733" y="7123"/>
                    <a:pt x="42977" y="7123"/>
                    <a:pt x="47713" y="7123"/>
                  </a:cubicBezTo>
                  <a:cubicBezTo>
                    <a:pt x="58183" y="7123"/>
                    <a:pt x="64913" y="7123"/>
                    <a:pt x="64913" y="11450"/>
                  </a:cubicBezTo>
                  <a:cubicBezTo>
                    <a:pt x="64913" y="12589"/>
                    <a:pt x="64913" y="13044"/>
                    <a:pt x="64414" y="15094"/>
                  </a:cubicBezTo>
                  <a:lnTo>
                    <a:pt x="30762" y="137849"/>
                  </a:lnTo>
                  <a:cubicBezTo>
                    <a:pt x="28519" y="146276"/>
                    <a:pt x="27771" y="148553"/>
                    <a:pt x="8078" y="148553"/>
                  </a:cubicBezTo>
                  <a:cubicBezTo>
                    <a:pt x="2345" y="148553"/>
                    <a:pt x="102" y="148553"/>
                    <a:pt x="102" y="153108"/>
                  </a:cubicBezTo>
                  <a:cubicBezTo>
                    <a:pt x="102" y="155613"/>
                    <a:pt x="3093" y="155613"/>
                    <a:pt x="3841" y="155613"/>
                  </a:cubicBezTo>
                  <a:cubicBezTo>
                    <a:pt x="11070" y="155613"/>
                    <a:pt x="29267" y="154930"/>
                    <a:pt x="36496" y="154930"/>
                  </a:cubicBezTo>
                  <a:cubicBezTo>
                    <a:pt x="43974" y="154930"/>
                    <a:pt x="62420" y="155613"/>
                    <a:pt x="69898" y="155613"/>
                  </a:cubicBezTo>
                  <a:cubicBezTo>
                    <a:pt x="71893" y="155613"/>
                    <a:pt x="74884" y="155613"/>
                    <a:pt x="74884" y="151286"/>
                  </a:cubicBezTo>
                  <a:cubicBezTo>
                    <a:pt x="74884" y="148553"/>
                    <a:pt x="72890" y="148553"/>
                    <a:pt x="67406" y="148553"/>
                  </a:cubicBezTo>
                  <a:cubicBezTo>
                    <a:pt x="62919" y="148553"/>
                    <a:pt x="61672" y="148553"/>
                    <a:pt x="56687" y="148098"/>
                  </a:cubicBezTo>
                  <a:cubicBezTo>
                    <a:pt x="51452" y="147642"/>
                    <a:pt x="50455" y="146731"/>
                    <a:pt x="50455" y="144226"/>
                  </a:cubicBezTo>
                  <a:cubicBezTo>
                    <a:pt x="50455" y="142404"/>
                    <a:pt x="50954" y="140582"/>
                    <a:pt x="51452" y="138988"/>
                  </a:cubicBezTo>
                  <a:lnTo>
                    <a:pt x="84855" y="17599"/>
                  </a:lnTo>
                  <a:close/>
                </a:path>
              </a:pathLst>
            </a:custGeom>
            <a:solidFill>
              <a:srgbClr val="000000"/>
            </a:solidFill>
            <a:ln w="2502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C9449383-F2C5-DFD2-9875-FE1F2128C88B}"/>
                </a:ext>
              </a:extLst>
            </p:cNvPr>
            <p:cNvSpPr/>
            <p:nvPr>
              <p:custDataLst>
                <p:tags r:id="rId42"/>
              </p:custDataLst>
            </p:nvPr>
          </p:nvSpPr>
          <p:spPr>
            <a:xfrm>
              <a:off x="5203773" y="3903104"/>
              <a:ext cx="77125" cy="105856"/>
            </a:xfrm>
            <a:custGeom>
              <a:avLst/>
              <a:gdLst>
                <a:gd name="connsiteX0" fmla="*/ 77231 w 77125"/>
                <a:gd name="connsiteY0" fmla="*/ 76906 h 105856"/>
                <a:gd name="connsiteX1" fmla="*/ 71299 w 77125"/>
                <a:gd name="connsiteY1" fmla="*/ 76906 h 105856"/>
                <a:gd name="connsiteX2" fmla="*/ 66762 w 77125"/>
                <a:gd name="connsiteY2" fmla="*/ 91413 h 105856"/>
                <a:gd name="connsiteX3" fmla="*/ 49487 w 77125"/>
                <a:gd name="connsiteY3" fmla="*/ 92370 h 105856"/>
                <a:gd name="connsiteX4" fmla="*/ 17381 w 77125"/>
                <a:gd name="connsiteY4" fmla="*/ 92370 h 105856"/>
                <a:gd name="connsiteX5" fmla="*/ 52279 w 77125"/>
                <a:gd name="connsiteY5" fmla="*/ 65587 h 105856"/>
                <a:gd name="connsiteX6" fmla="*/ 77231 w 77125"/>
                <a:gd name="connsiteY6" fmla="*/ 31152 h 105856"/>
                <a:gd name="connsiteX7" fmla="*/ 36400 w 77125"/>
                <a:gd name="connsiteY7" fmla="*/ 64 h 105856"/>
                <a:gd name="connsiteX8" fmla="*/ 106 w 77125"/>
                <a:gd name="connsiteY8" fmla="*/ 28601 h 105856"/>
                <a:gd name="connsiteX9" fmla="*/ 9354 w 77125"/>
                <a:gd name="connsiteY9" fmla="*/ 37528 h 105856"/>
                <a:gd name="connsiteX10" fmla="*/ 18602 w 77125"/>
                <a:gd name="connsiteY10" fmla="*/ 29079 h 105856"/>
                <a:gd name="connsiteX11" fmla="*/ 8307 w 77125"/>
                <a:gd name="connsiteY11" fmla="*/ 20630 h 105856"/>
                <a:gd name="connsiteX12" fmla="*/ 33783 w 77125"/>
                <a:gd name="connsiteY12" fmla="*/ 5803 h 105856"/>
                <a:gd name="connsiteX13" fmla="*/ 60306 w 77125"/>
                <a:gd name="connsiteY13" fmla="*/ 31152 h 105856"/>
                <a:gd name="connsiteX14" fmla="*/ 43904 w 77125"/>
                <a:gd name="connsiteY14" fmla="*/ 61761 h 105856"/>
                <a:gd name="connsiteX15" fmla="*/ 1851 w 77125"/>
                <a:gd name="connsiteY15" fmla="*/ 99703 h 105856"/>
                <a:gd name="connsiteX16" fmla="*/ 106 w 77125"/>
                <a:gd name="connsiteY16" fmla="*/ 105921 h 105856"/>
                <a:gd name="connsiteX17" fmla="*/ 71997 w 77125"/>
                <a:gd name="connsiteY17" fmla="*/ 105921 h 105856"/>
                <a:gd name="connsiteX18" fmla="*/ 77231 w 77125"/>
                <a:gd name="connsiteY18" fmla="*/ 76906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125" h="105856">
                  <a:moveTo>
                    <a:pt x="77231" y="76906"/>
                  </a:moveTo>
                  <a:lnTo>
                    <a:pt x="71299" y="76906"/>
                  </a:lnTo>
                  <a:cubicBezTo>
                    <a:pt x="70775" y="80413"/>
                    <a:pt x="69030" y="89819"/>
                    <a:pt x="66762" y="91413"/>
                  </a:cubicBezTo>
                  <a:cubicBezTo>
                    <a:pt x="65366" y="92370"/>
                    <a:pt x="51930" y="92370"/>
                    <a:pt x="49487" y="92370"/>
                  </a:cubicBezTo>
                  <a:lnTo>
                    <a:pt x="17381" y="92370"/>
                  </a:lnTo>
                  <a:cubicBezTo>
                    <a:pt x="35702" y="77543"/>
                    <a:pt x="41810" y="73080"/>
                    <a:pt x="52279" y="65587"/>
                  </a:cubicBezTo>
                  <a:cubicBezTo>
                    <a:pt x="65192" y="56181"/>
                    <a:pt x="77231" y="46297"/>
                    <a:pt x="77231" y="31152"/>
                  </a:cubicBezTo>
                  <a:cubicBezTo>
                    <a:pt x="77231" y="11861"/>
                    <a:pt x="58735" y="64"/>
                    <a:pt x="36400" y="64"/>
                  </a:cubicBezTo>
                  <a:cubicBezTo>
                    <a:pt x="14763" y="64"/>
                    <a:pt x="106" y="13934"/>
                    <a:pt x="106" y="28601"/>
                  </a:cubicBezTo>
                  <a:cubicBezTo>
                    <a:pt x="106" y="36731"/>
                    <a:pt x="7609" y="37528"/>
                    <a:pt x="9354" y="37528"/>
                  </a:cubicBezTo>
                  <a:cubicBezTo>
                    <a:pt x="13542" y="37528"/>
                    <a:pt x="18602" y="34818"/>
                    <a:pt x="18602" y="29079"/>
                  </a:cubicBezTo>
                  <a:cubicBezTo>
                    <a:pt x="18602" y="26209"/>
                    <a:pt x="17381" y="20630"/>
                    <a:pt x="8307" y="20630"/>
                  </a:cubicBezTo>
                  <a:cubicBezTo>
                    <a:pt x="13716" y="9311"/>
                    <a:pt x="25582" y="5803"/>
                    <a:pt x="33783" y="5803"/>
                  </a:cubicBezTo>
                  <a:cubicBezTo>
                    <a:pt x="51232" y="5803"/>
                    <a:pt x="60306" y="18238"/>
                    <a:pt x="60306" y="31152"/>
                  </a:cubicBezTo>
                  <a:cubicBezTo>
                    <a:pt x="60306" y="45021"/>
                    <a:pt x="49487" y="56021"/>
                    <a:pt x="43904" y="61761"/>
                  </a:cubicBezTo>
                  <a:lnTo>
                    <a:pt x="1851" y="99703"/>
                  </a:lnTo>
                  <a:cubicBezTo>
                    <a:pt x="106" y="101138"/>
                    <a:pt x="106" y="101457"/>
                    <a:pt x="106" y="105921"/>
                  </a:cubicBezTo>
                  <a:lnTo>
                    <a:pt x="71997" y="105921"/>
                  </a:lnTo>
                  <a:lnTo>
                    <a:pt x="77231" y="76906"/>
                  </a:lnTo>
                  <a:close/>
                </a:path>
              </a:pathLst>
            </a:custGeom>
            <a:solidFill>
              <a:srgbClr val="000000"/>
            </a:solidFill>
            <a:ln w="25021"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90C08BD-5460-BB08-F1E4-A8A54C01B8A1}"/>
                </a:ext>
              </a:extLst>
            </p:cNvPr>
            <p:cNvSpPr/>
            <p:nvPr>
              <p:custDataLst>
                <p:tags r:id="rId43"/>
              </p:custDataLst>
            </p:nvPr>
          </p:nvSpPr>
          <p:spPr>
            <a:xfrm>
              <a:off x="5326045" y="3950658"/>
              <a:ext cx="29165" cy="68096"/>
            </a:xfrm>
            <a:custGeom>
              <a:avLst/>
              <a:gdLst>
                <a:gd name="connsiteX0" fmla="*/ 29276 w 29165"/>
                <a:gd name="connsiteY0" fmla="*/ 23976 h 68096"/>
                <a:gd name="connsiteX1" fmla="*/ 13322 w 29165"/>
                <a:gd name="connsiteY1" fmla="*/ 63 h 68096"/>
                <a:gd name="connsiteX2" fmla="*/ 110 w 29165"/>
                <a:gd name="connsiteY2" fmla="*/ 12133 h 68096"/>
                <a:gd name="connsiteX3" fmla="*/ 13322 w 29165"/>
                <a:gd name="connsiteY3" fmla="*/ 24204 h 68096"/>
                <a:gd name="connsiteX4" fmla="*/ 22047 w 29165"/>
                <a:gd name="connsiteY4" fmla="*/ 21243 h 68096"/>
                <a:gd name="connsiteX5" fmla="*/ 23293 w 29165"/>
                <a:gd name="connsiteY5" fmla="*/ 20560 h 68096"/>
                <a:gd name="connsiteX6" fmla="*/ 23792 w 29165"/>
                <a:gd name="connsiteY6" fmla="*/ 23976 h 68096"/>
                <a:gd name="connsiteX7" fmla="*/ 6841 w 29165"/>
                <a:gd name="connsiteY7" fmla="*/ 62010 h 68096"/>
                <a:gd name="connsiteX8" fmla="*/ 4099 w 29165"/>
                <a:gd name="connsiteY8" fmla="*/ 65654 h 68096"/>
                <a:gd name="connsiteX9" fmla="*/ 6592 w 29165"/>
                <a:gd name="connsiteY9" fmla="*/ 68159 h 68096"/>
                <a:gd name="connsiteX10" fmla="*/ 29276 w 29165"/>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65" h="68096">
                  <a:moveTo>
                    <a:pt x="29276" y="23976"/>
                  </a:moveTo>
                  <a:cubicBezTo>
                    <a:pt x="29276" y="8945"/>
                    <a:pt x="23044" y="63"/>
                    <a:pt x="13322" y="63"/>
                  </a:cubicBezTo>
                  <a:cubicBezTo>
                    <a:pt x="5096" y="63"/>
                    <a:pt x="110" y="5756"/>
                    <a:pt x="110" y="12133"/>
                  </a:cubicBezTo>
                  <a:cubicBezTo>
                    <a:pt x="110" y="18282"/>
                    <a:pt x="5096" y="24204"/>
                    <a:pt x="13322" y="24204"/>
                  </a:cubicBezTo>
                  <a:cubicBezTo>
                    <a:pt x="16313" y="24204"/>
                    <a:pt x="19554" y="23293"/>
                    <a:pt x="22047" y="21243"/>
                  </a:cubicBezTo>
                  <a:cubicBezTo>
                    <a:pt x="22794" y="20788"/>
                    <a:pt x="23044" y="20560"/>
                    <a:pt x="23293" y="20560"/>
                  </a:cubicBezTo>
                  <a:cubicBezTo>
                    <a:pt x="23542" y="20560"/>
                    <a:pt x="23792" y="20788"/>
                    <a:pt x="23792" y="23976"/>
                  </a:cubicBezTo>
                  <a:cubicBezTo>
                    <a:pt x="23792" y="40829"/>
                    <a:pt x="15067" y="54494"/>
                    <a:pt x="6841" y="62010"/>
                  </a:cubicBezTo>
                  <a:cubicBezTo>
                    <a:pt x="4099" y="64515"/>
                    <a:pt x="4099" y="64970"/>
                    <a:pt x="4099" y="65654"/>
                  </a:cubicBezTo>
                  <a:cubicBezTo>
                    <a:pt x="4099" y="67248"/>
                    <a:pt x="5345" y="68159"/>
                    <a:pt x="6592" y="68159"/>
                  </a:cubicBezTo>
                  <a:cubicBezTo>
                    <a:pt x="9334" y="68159"/>
                    <a:pt x="29276" y="50622"/>
                    <a:pt x="29276" y="23976"/>
                  </a:cubicBezTo>
                  <a:close/>
                </a:path>
              </a:pathLst>
            </a:custGeom>
            <a:solidFill>
              <a:srgbClr val="000000"/>
            </a:solidFill>
            <a:ln w="25021"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A3A060BA-1432-9CAF-CAF3-FC7AEA823F01}"/>
                </a:ext>
              </a:extLst>
            </p:cNvPr>
            <p:cNvSpPr/>
            <p:nvPr>
              <p:custDataLst>
                <p:tags r:id="rId44"/>
              </p:custDataLst>
            </p:nvPr>
          </p:nvSpPr>
          <p:spPr>
            <a:xfrm>
              <a:off x="5436833" y="3950658"/>
              <a:ext cx="26423" cy="24141"/>
            </a:xfrm>
            <a:custGeom>
              <a:avLst/>
              <a:gdLst>
                <a:gd name="connsiteX0" fmla="*/ 26538 w 26423"/>
                <a:gd name="connsiteY0" fmla="*/ 12133 h 24141"/>
                <a:gd name="connsiteX1" fmla="*/ 13326 w 26423"/>
                <a:gd name="connsiteY1" fmla="*/ 63 h 24141"/>
                <a:gd name="connsiteX2" fmla="*/ 115 w 26423"/>
                <a:gd name="connsiteY2" fmla="*/ 12133 h 24141"/>
                <a:gd name="connsiteX3" fmla="*/ 13326 w 26423"/>
                <a:gd name="connsiteY3" fmla="*/ 24204 h 24141"/>
                <a:gd name="connsiteX4" fmla="*/ 26538 w 264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3" h="24141">
                  <a:moveTo>
                    <a:pt x="26538" y="12133"/>
                  </a:moveTo>
                  <a:cubicBezTo>
                    <a:pt x="26538" y="5529"/>
                    <a:pt x="20555" y="63"/>
                    <a:pt x="13326" y="63"/>
                  </a:cubicBezTo>
                  <a:cubicBezTo>
                    <a:pt x="6097" y="63"/>
                    <a:pt x="115" y="5529"/>
                    <a:pt x="115" y="12133"/>
                  </a:cubicBezTo>
                  <a:cubicBezTo>
                    <a:pt x="115" y="18738"/>
                    <a:pt x="6097" y="24204"/>
                    <a:pt x="13326" y="24204"/>
                  </a:cubicBezTo>
                  <a:cubicBezTo>
                    <a:pt x="20555" y="24204"/>
                    <a:pt x="26538" y="18738"/>
                    <a:pt x="26538" y="12133"/>
                  </a:cubicBezTo>
                  <a:close/>
                </a:path>
              </a:pathLst>
            </a:custGeom>
            <a:solidFill>
              <a:srgbClr val="000000"/>
            </a:solidFill>
            <a:ln w="25021"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B4B05BF4-EAE3-00D5-6A40-18B033C0C0F9}"/>
                </a:ext>
              </a:extLst>
            </p:cNvPr>
            <p:cNvSpPr/>
            <p:nvPr>
              <p:custDataLst>
                <p:tags r:id="rId45"/>
              </p:custDataLst>
            </p:nvPr>
          </p:nvSpPr>
          <p:spPr>
            <a:xfrm>
              <a:off x="5506076" y="3950658"/>
              <a:ext cx="26423" cy="24141"/>
            </a:xfrm>
            <a:custGeom>
              <a:avLst/>
              <a:gdLst>
                <a:gd name="connsiteX0" fmla="*/ 26541 w 26423"/>
                <a:gd name="connsiteY0" fmla="*/ 12133 h 24141"/>
                <a:gd name="connsiteX1" fmla="*/ 13329 w 26423"/>
                <a:gd name="connsiteY1" fmla="*/ 63 h 24141"/>
                <a:gd name="connsiteX2" fmla="*/ 118 w 26423"/>
                <a:gd name="connsiteY2" fmla="*/ 12133 h 24141"/>
                <a:gd name="connsiteX3" fmla="*/ 13329 w 26423"/>
                <a:gd name="connsiteY3" fmla="*/ 24204 h 24141"/>
                <a:gd name="connsiteX4" fmla="*/ 26541 w 264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3" h="24141">
                  <a:moveTo>
                    <a:pt x="26541" y="12133"/>
                  </a:moveTo>
                  <a:cubicBezTo>
                    <a:pt x="26541" y="5529"/>
                    <a:pt x="20558" y="63"/>
                    <a:pt x="13329" y="63"/>
                  </a:cubicBezTo>
                  <a:cubicBezTo>
                    <a:pt x="6100" y="63"/>
                    <a:pt x="118" y="5529"/>
                    <a:pt x="118" y="12133"/>
                  </a:cubicBezTo>
                  <a:cubicBezTo>
                    <a:pt x="118" y="18738"/>
                    <a:pt x="6100" y="24204"/>
                    <a:pt x="13329" y="24204"/>
                  </a:cubicBezTo>
                  <a:cubicBezTo>
                    <a:pt x="20558" y="24204"/>
                    <a:pt x="26541" y="18738"/>
                    <a:pt x="26541" y="12133"/>
                  </a:cubicBezTo>
                  <a:close/>
                </a:path>
              </a:pathLst>
            </a:custGeom>
            <a:solidFill>
              <a:srgbClr val="000000"/>
            </a:solidFill>
            <a:ln w="25021"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EFDF9124-9AEF-AF0D-94EB-8387E09C598F}"/>
                </a:ext>
              </a:extLst>
            </p:cNvPr>
            <p:cNvSpPr/>
            <p:nvPr>
              <p:custDataLst>
                <p:tags r:id="rId46"/>
              </p:custDataLst>
            </p:nvPr>
          </p:nvSpPr>
          <p:spPr>
            <a:xfrm>
              <a:off x="5575319" y="3950658"/>
              <a:ext cx="26423" cy="24141"/>
            </a:xfrm>
            <a:custGeom>
              <a:avLst/>
              <a:gdLst>
                <a:gd name="connsiteX0" fmla="*/ 26544 w 26423"/>
                <a:gd name="connsiteY0" fmla="*/ 12133 h 24141"/>
                <a:gd name="connsiteX1" fmla="*/ 13332 w 26423"/>
                <a:gd name="connsiteY1" fmla="*/ 63 h 24141"/>
                <a:gd name="connsiteX2" fmla="*/ 120 w 26423"/>
                <a:gd name="connsiteY2" fmla="*/ 12133 h 24141"/>
                <a:gd name="connsiteX3" fmla="*/ 13332 w 26423"/>
                <a:gd name="connsiteY3" fmla="*/ 24204 h 24141"/>
                <a:gd name="connsiteX4" fmla="*/ 26544 w 264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3" h="24141">
                  <a:moveTo>
                    <a:pt x="26544" y="12133"/>
                  </a:moveTo>
                  <a:cubicBezTo>
                    <a:pt x="26544" y="5529"/>
                    <a:pt x="20561" y="63"/>
                    <a:pt x="13332" y="63"/>
                  </a:cubicBezTo>
                  <a:cubicBezTo>
                    <a:pt x="6103" y="63"/>
                    <a:pt x="120" y="5529"/>
                    <a:pt x="120" y="12133"/>
                  </a:cubicBezTo>
                  <a:cubicBezTo>
                    <a:pt x="120" y="18738"/>
                    <a:pt x="6103" y="24204"/>
                    <a:pt x="13332" y="24204"/>
                  </a:cubicBezTo>
                  <a:cubicBezTo>
                    <a:pt x="20561" y="24204"/>
                    <a:pt x="26544" y="18738"/>
                    <a:pt x="26544" y="12133"/>
                  </a:cubicBezTo>
                  <a:close/>
                </a:path>
              </a:pathLst>
            </a:custGeom>
            <a:solidFill>
              <a:srgbClr val="000000"/>
            </a:solidFill>
            <a:ln w="25021"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6EAC2940-AAE8-8084-EF9D-4419A26B1821}"/>
                </a:ext>
              </a:extLst>
            </p:cNvPr>
            <p:cNvSpPr/>
            <p:nvPr>
              <p:custDataLst>
                <p:tags r:id="rId47"/>
              </p:custDataLst>
            </p:nvPr>
          </p:nvSpPr>
          <p:spPr>
            <a:xfrm>
              <a:off x="5644562" y="3950658"/>
              <a:ext cx="29165" cy="68096"/>
            </a:xfrm>
            <a:custGeom>
              <a:avLst/>
              <a:gdLst>
                <a:gd name="connsiteX0" fmla="*/ 29288 w 29165"/>
                <a:gd name="connsiteY0" fmla="*/ 23976 h 68096"/>
                <a:gd name="connsiteX1" fmla="*/ 13335 w 29165"/>
                <a:gd name="connsiteY1" fmla="*/ 63 h 68096"/>
                <a:gd name="connsiteX2" fmla="*/ 123 w 29165"/>
                <a:gd name="connsiteY2" fmla="*/ 12133 h 68096"/>
                <a:gd name="connsiteX3" fmla="*/ 13335 w 29165"/>
                <a:gd name="connsiteY3" fmla="*/ 24204 h 68096"/>
                <a:gd name="connsiteX4" fmla="*/ 22059 w 29165"/>
                <a:gd name="connsiteY4" fmla="*/ 21243 h 68096"/>
                <a:gd name="connsiteX5" fmla="*/ 23306 w 29165"/>
                <a:gd name="connsiteY5" fmla="*/ 20560 h 68096"/>
                <a:gd name="connsiteX6" fmla="*/ 23804 w 29165"/>
                <a:gd name="connsiteY6" fmla="*/ 23976 h 68096"/>
                <a:gd name="connsiteX7" fmla="*/ 6854 w 29165"/>
                <a:gd name="connsiteY7" fmla="*/ 62010 h 68096"/>
                <a:gd name="connsiteX8" fmla="*/ 4112 w 29165"/>
                <a:gd name="connsiteY8" fmla="*/ 65654 h 68096"/>
                <a:gd name="connsiteX9" fmla="*/ 6604 w 29165"/>
                <a:gd name="connsiteY9" fmla="*/ 68159 h 68096"/>
                <a:gd name="connsiteX10" fmla="*/ 29288 w 29165"/>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65" h="68096">
                  <a:moveTo>
                    <a:pt x="29288" y="23976"/>
                  </a:moveTo>
                  <a:cubicBezTo>
                    <a:pt x="29288" y="8945"/>
                    <a:pt x="23056" y="63"/>
                    <a:pt x="13335" y="63"/>
                  </a:cubicBezTo>
                  <a:cubicBezTo>
                    <a:pt x="5109" y="63"/>
                    <a:pt x="123" y="5756"/>
                    <a:pt x="123" y="12133"/>
                  </a:cubicBezTo>
                  <a:cubicBezTo>
                    <a:pt x="123" y="18282"/>
                    <a:pt x="5109" y="24204"/>
                    <a:pt x="13335" y="24204"/>
                  </a:cubicBezTo>
                  <a:cubicBezTo>
                    <a:pt x="16326" y="24204"/>
                    <a:pt x="19567" y="23293"/>
                    <a:pt x="22059" y="21243"/>
                  </a:cubicBezTo>
                  <a:cubicBezTo>
                    <a:pt x="22807" y="20788"/>
                    <a:pt x="23056" y="20560"/>
                    <a:pt x="23306" y="20560"/>
                  </a:cubicBezTo>
                  <a:cubicBezTo>
                    <a:pt x="23555" y="20560"/>
                    <a:pt x="23804" y="20788"/>
                    <a:pt x="23804" y="23976"/>
                  </a:cubicBezTo>
                  <a:cubicBezTo>
                    <a:pt x="23804" y="40829"/>
                    <a:pt x="15080" y="54494"/>
                    <a:pt x="6854" y="62010"/>
                  </a:cubicBezTo>
                  <a:cubicBezTo>
                    <a:pt x="4112" y="64515"/>
                    <a:pt x="4112" y="64970"/>
                    <a:pt x="4112" y="65654"/>
                  </a:cubicBezTo>
                  <a:cubicBezTo>
                    <a:pt x="4112" y="67248"/>
                    <a:pt x="5358" y="68159"/>
                    <a:pt x="6604" y="68159"/>
                  </a:cubicBezTo>
                  <a:cubicBezTo>
                    <a:pt x="9346" y="68159"/>
                    <a:pt x="29288" y="50622"/>
                    <a:pt x="29288" y="23976"/>
                  </a:cubicBezTo>
                  <a:close/>
                </a:path>
              </a:pathLst>
            </a:custGeom>
            <a:solidFill>
              <a:srgbClr val="000000"/>
            </a:solidFill>
            <a:ln w="25021"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A7EC4AE3-C127-9CE6-3DDC-CB6DCFCF8462}"/>
                </a:ext>
              </a:extLst>
            </p:cNvPr>
            <p:cNvSpPr/>
            <p:nvPr>
              <p:custDataLst>
                <p:tags r:id="rId48"/>
              </p:custDataLst>
            </p:nvPr>
          </p:nvSpPr>
          <p:spPr>
            <a:xfrm>
              <a:off x="5742387" y="3819249"/>
              <a:ext cx="115413" cy="155550"/>
            </a:xfrm>
            <a:custGeom>
              <a:avLst/>
              <a:gdLst>
                <a:gd name="connsiteX0" fmla="*/ 84881 w 115413"/>
                <a:gd name="connsiteY0" fmla="*/ 17599 h 155550"/>
                <a:gd name="connsiteX1" fmla="*/ 107565 w 115413"/>
                <a:gd name="connsiteY1" fmla="*/ 7123 h 155550"/>
                <a:gd name="connsiteX2" fmla="*/ 115542 w 115413"/>
                <a:gd name="connsiteY2" fmla="*/ 2796 h 155550"/>
                <a:gd name="connsiteX3" fmla="*/ 111802 w 115413"/>
                <a:gd name="connsiteY3" fmla="*/ 63 h 155550"/>
                <a:gd name="connsiteX4" fmla="*/ 78898 w 115413"/>
                <a:gd name="connsiteY4" fmla="*/ 746 h 155550"/>
                <a:gd name="connsiteX5" fmla="*/ 45745 w 115413"/>
                <a:gd name="connsiteY5" fmla="*/ 63 h 155550"/>
                <a:gd name="connsiteX6" fmla="*/ 40759 w 115413"/>
                <a:gd name="connsiteY6" fmla="*/ 4618 h 155550"/>
                <a:gd name="connsiteX7" fmla="*/ 47739 w 115413"/>
                <a:gd name="connsiteY7" fmla="*/ 7123 h 155550"/>
                <a:gd name="connsiteX8" fmla="*/ 64939 w 115413"/>
                <a:gd name="connsiteY8" fmla="*/ 11450 h 155550"/>
                <a:gd name="connsiteX9" fmla="*/ 64440 w 115413"/>
                <a:gd name="connsiteY9" fmla="*/ 15094 h 155550"/>
                <a:gd name="connsiteX10" fmla="*/ 30788 w 115413"/>
                <a:gd name="connsiteY10" fmla="*/ 137849 h 155550"/>
                <a:gd name="connsiteX11" fmla="*/ 8104 w 115413"/>
                <a:gd name="connsiteY11" fmla="*/ 148553 h 155550"/>
                <a:gd name="connsiteX12" fmla="*/ 128 w 115413"/>
                <a:gd name="connsiteY12" fmla="*/ 153108 h 155550"/>
                <a:gd name="connsiteX13" fmla="*/ 3867 w 115413"/>
                <a:gd name="connsiteY13" fmla="*/ 155613 h 155550"/>
                <a:gd name="connsiteX14" fmla="*/ 36522 w 115413"/>
                <a:gd name="connsiteY14" fmla="*/ 154930 h 155550"/>
                <a:gd name="connsiteX15" fmla="*/ 69924 w 115413"/>
                <a:gd name="connsiteY15" fmla="*/ 155613 h 155550"/>
                <a:gd name="connsiteX16" fmla="*/ 74910 w 115413"/>
                <a:gd name="connsiteY16" fmla="*/ 151286 h 155550"/>
                <a:gd name="connsiteX17" fmla="*/ 67432 w 115413"/>
                <a:gd name="connsiteY17" fmla="*/ 148553 h 155550"/>
                <a:gd name="connsiteX18" fmla="*/ 56713 w 115413"/>
                <a:gd name="connsiteY18" fmla="*/ 148098 h 155550"/>
                <a:gd name="connsiteX19" fmla="*/ 50481 w 115413"/>
                <a:gd name="connsiteY19" fmla="*/ 144226 h 155550"/>
                <a:gd name="connsiteX20" fmla="*/ 51478 w 115413"/>
                <a:gd name="connsiteY20" fmla="*/ 138988 h 155550"/>
                <a:gd name="connsiteX21" fmla="*/ 84881 w 115413"/>
                <a:gd name="connsiteY21" fmla="*/ 17599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13" h="155550">
                  <a:moveTo>
                    <a:pt x="84881" y="17599"/>
                  </a:moveTo>
                  <a:cubicBezTo>
                    <a:pt x="87124" y="9400"/>
                    <a:pt x="87872" y="7123"/>
                    <a:pt x="107565" y="7123"/>
                  </a:cubicBezTo>
                  <a:cubicBezTo>
                    <a:pt x="113547" y="7123"/>
                    <a:pt x="115542" y="7123"/>
                    <a:pt x="115542" y="2796"/>
                  </a:cubicBezTo>
                  <a:cubicBezTo>
                    <a:pt x="115542" y="63"/>
                    <a:pt x="112800" y="63"/>
                    <a:pt x="111802" y="63"/>
                  </a:cubicBezTo>
                  <a:cubicBezTo>
                    <a:pt x="104574" y="63"/>
                    <a:pt x="86127" y="746"/>
                    <a:pt x="78898" y="746"/>
                  </a:cubicBezTo>
                  <a:cubicBezTo>
                    <a:pt x="71420" y="746"/>
                    <a:pt x="53223" y="63"/>
                    <a:pt x="45745" y="63"/>
                  </a:cubicBezTo>
                  <a:cubicBezTo>
                    <a:pt x="44000" y="63"/>
                    <a:pt x="40759" y="63"/>
                    <a:pt x="40759" y="4618"/>
                  </a:cubicBezTo>
                  <a:cubicBezTo>
                    <a:pt x="40759" y="7123"/>
                    <a:pt x="43003" y="7123"/>
                    <a:pt x="47739" y="7123"/>
                  </a:cubicBezTo>
                  <a:cubicBezTo>
                    <a:pt x="58209" y="7123"/>
                    <a:pt x="64939" y="7123"/>
                    <a:pt x="64939" y="11450"/>
                  </a:cubicBezTo>
                  <a:cubicBezTo>
                    <a:pt x="64939" y="12589"/>
                    <a:pt x="64939" y="13044"/>
                    <a:pt x="64440" y="15094"/>
                  </a:cubicBezTo>
                  <a:lnTo>
                    <a:pt x="30788" y="137849"/>
                  </a:lnTo>
                  <a:cubicBezTo>
                    <a:pt x="28545" y="146276"/>
                    <a:pt x="27797" y="148553"/>
                    <a:pt x="8104" y="148553"/>
                  </a:cubicBezTo>
                  <a:cubicBezTo>
                    <a:pt x="2371" y="148553"/>
                    <a:pt x="128" y="148553"/>
                    <a:pt x="128" y="153108"/>
                  </a:cubicBezTo>
                  <a:cubicBezTo>
                    <a:pt x="128" y="155613"/>
                    <a:pt x="3119" y="155613"/>
                    <a:pt x="3867" y="155613"/>
                  </a:cubicBezTo>
                  <a:cubicBezTo>
                    <a:pt x="11096" y="155613"/>
                    <a:pt x="29293" y="154930"/>
                    <a:pt x="36522" y="154930"/>
                  </a:cubicBezTo>
                  <a:cubicBezTo>
                    <a:pt x="44000" y="154930"/>
                    <a:pt x="62446" y="155613"/>
                    <a:pt x="69924" y="155613"/>
                  </a:cubicBezTo>
                  <a:cubicBezTo>
                    <a:pt x="71919" y="155613"/>
                    <a:pt x="74910" y="155613"/>
                    <a:pt x="74910" y="151286"/>
                  </a:cubicBezTo>
                  <a:cubicBezTo>
                    <a:pt x="74910" y="148553"/>
                    <a:pt x="72916" y="148553"/>
                    <a:pt x="67432" y="148553"/>
                  </a:cubicBezTo>
                  <a:cubicBezTo>
                    <a:pt x="62945" y="148553"/>
                    <a:pt x="61698" y="148553"/>
                    <a:pt x="56713" y="148098"/>
                  </a:cubicBezTo>
                  <a:cubicBezTo>
                    <a:pt x="51478" y="147642"/>
                    <a:pt x="50481" y="146731"/>
                    <a:pt x="50481" y="144226"/>
                  </a:cubicBezTo>
                  <a:cubicBezTo>
                    <a:pt x="50481" y="142404"/>
                    <a:pt x="50980" y="140582"/>
                    <a:pt x="51478" y="138988"/>
                  </a:cubicBezTo>
                  <a:lnTo>
                    <a:pt x="84881" y="17599"/>
                  </a:lnTo>
                  <a:close/>
                </a:path>
              </a:pathLst>
            </a:custGeom>
            <a:solidFill>
              <a:srgbClr val="000000"/>
            </a:solidFill>
            <a:ln w="25021"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4B0D2FAB-4BAD-0FD3-8031-16DEE6769058}"/>
                </a:ext>
              </a:extLst>
            </p:cNvPr>
            <p:cNvSpPr/>
            <p:nvPr>
              <p:custDataLst>
                <p:tags r:id="rId49"/>
              </p:custDataLst>
            </p:nvPr>
          </p:nvSpPr>
          <p:spPr>
            <a:xfrm>
              <a:off x="5855529" y="3900075"/>
              <a:ext cx="155472" cy="108885"/>
            </a:xfrm>
            <a:custGeom>
              <a:avLst/>
              <a:gdLst>
                <a:gd name="connsiteX0" fmla="*/ 133618 w 155472"/>
                <a:gd name="connsiteY0" fmla="*/ 17441 h 108885"/>
                <a:gd name="connsiteX1" fmla="*/ 152114 w 155472"/>
                <a:gd name="connsiteY1" fmla="*/ 5803 h 108885"/>
                <a:gd name="connsiteX2" fmla="*/ 155604 w 155472"/>
                <a:gd name="connsiteY2" fmla="*/ 2296 h 108885"/>
                <a:gd name="connsiteX3" fmla="*/ 152987 w 155472"/>
                <a:gd name="connsiteY3" fmla="*/ 64 h 108885"/>
                <a:gd name="connsiteX4" fmla="*/ 134840 w 155472"/>
                <a:gd name="connsiteY4" fmla="*/ 702 h 108885"/>
                <a:gd name="connsiteX5" fmla="*/ 116344 w 155472"/>
                <a:gd name="connsiteY5" fmla="*/ 64 h 108885"/>
                <a:gd name="connsiteX6" fmla="*/ 112854 w 155472"/>
                <a:gd name="connsiteY6" fmla="*/ 3572 h 108885"/>
                <a:gd name="connsiteX7" fmla="*/ 116693 w 155472"/>
                <a:gd name="connsiteY7" fmla="*/ 5803 h 108885"/>
                <a:gd name="connsiteX8" fmla="*/ 127860 w 155472"/>
                <a:gd name="connsiteY8" fmla="*/ 12340 h 108885"/>
                <a:gd name="connsiteX9" fmla="*/ 127162 w 155472"/>
                <a:gd name="connsiteY9" fmla="*/ 16166 h 108885"/>
                <a:gd name="connsiteX10" fmla="*/ 108143 w 155472"/>
                <a:gd name="connsiteY10" fmla="*/ 85674 h 108885"/>
                <a:gd name="connsiteX11" fmla="*/ 63822 w 155472"/>
                <a:gd name="connsiteY11" fmla="*/ 2774 h 108885"/>
                <a:gd name="connsiteX12" fmla="*/ 57889 w 155472"/>
                <a:gd name="connsiteY12" fmla="*/ 64 h 108885"/>
                <a:gd name="connsiteX13" fmla="*/ 33983 w 155472"/>
                <a:gd name="connsiteY13" fmla="*/ 64 h 108885"/>
                <a:gd name="connsiteX14" fmla="*/ 28400 w 155472"/>
                <a:gd name="connsiteY14" fmla="*/ 3572 h 108885"/>
                <a:gd name="connsiteX15" fmla="*/ 34158 w 155472"/>
                <a:gd name="connsiteY15" fmla="*/ 5803 h 108885"/>
                <a:gd name="connsiteX16" fmla="*/ 45325 w 155472"/>
                <a:gd name="connsiteY16" fmla="*/ 6601 h 108885"/>
                <a:gd name="connsiteX17" fmla="*/ 21944 w 155472"/>
                <a:gd name="connsiteY17" fmla="*/ 91891 h 108885"/>
                <a:gd name="connsiteX18" fmla="*/ 3796 w 155472"/>
                <a:gd name="connsiteY18" fmla="*/ 103210 h 108885"/>
                <a:gd name="connsiteX19" fmla="*/ 132 w 155472"/>
                <a:gd name="connsiteY19" fmla="*/ 106558 h 108885"/>
                <a:gd name="connsiteX20" fmla="*/ 2749 w 155472"/>
                <a:gd name="connsiteY20" fmla="*/ 108950 h 108885"/>
                <a:gd name="connsiteX21" fmla="*/ 20897 w 155472"/>
                <a:gd name="connsiteY21" fmla="*/ 108312 h 108885"/>
                <a:gd name="connsiteX22" fmla="*/ 39393 w 155472"/>
                <a:gd name="connsiteY22" fmla="*/ 108950 h 108885"/>
                <a:gd name="connsiteX23" fmla="*/ 42883 w 155472"/>
                <a:gd name="connsiteY23" fmla="*/ 105602 h 108885"/>
                <a:gd name="connsiteX24" fmla="*/ 38869 w 155472"/>
                <a:gd name="connsiteY24" fmla="*/ 103210 h 108885"/>
                <a:gd name="connsiteX25" fmla="*/ 27876 w 155472"/>
                <a:gd name="connsiteY25" fmla="*/ 96515 h 108885"/>
                <a:gd name="connsiteX26" fmla="*/ 28574 w 155472"/>
                <a:gd name="connsiteY26" fmla="*/ 92529 h 108885"/>
                <a:gd name="connsiteX27" fmla="*/ 50909 w 155472"/>
                <a:gd name="connsiteY27" fmla="*/ 10905 h 108885"/>
                <a:gd name="connsiteX28" fmla="*/ 101861 w 155472"/>
                <a:gd name="connsiteY28" fmla="*/ 106239 h 108885"/>
                <a:gd name="connsiteX29" fmla="*/ 105700 w 155472"/>
                <a:gd name="connsiteY29" fmla="*/ 108950 h 108885"/>
                <a:gd name="connsiteX30" fmla="*/ 109364 w 155472"/>
                <a:gd name="connsiteY30" fmla="*/ 105602 h 108885"/>
                <a:gd name="connsiteX31" fmla="*/ 133618 w 155472"/>
                <a:gd name="connsiteY31" fmla="*/ 17441 h 1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472" h="108885">
                  <a:moveTo>
                    <a:pt x="133618" y="17441"/>
                  </a:moveTo>
                  <a:cubicBezTo>
                    <a:pt x="135363" y="11383"/>
                    <a:pt x="138155" y="6122"/>
                    <a:pt x="152114" y="5803"/>
                  </a:cubicBezTo>
                  <a:cubicBezTo>
                    <a:pt x="152987" y="5803"/>
                    <a:pt x="155604" y="5644"/>
                    <a:pt x="155604" y="2296"/>
                  </a:cubicBezTo>
                  <a:cubicBezTo>
                    <a:pt x="155604" y="1340"/>
                    <a:pt x="154732" y="64"/>
                    <a:pt x="152987" y="64"/>
                  </a:cubicBezTo>
                  <a:cubicBezTo>
                    <a:pt x="147229" y="64"/>
                    <a:pt x="140773" y="702"/>
                    <a:pt x="134840" y="702"/>
                  </a:cubicBezTo>
                  <a:cubicBezTo>
                    <a:pt x="130652" y="702"/>
                    <a:pt x="120531" y="64"/>
                    <a:pt x="116344" y="64"/>
                  </a:cubicBezTo>
                  <a:cubicBezTo>
                    <a:pt x="115471" y="64"/>
                    <a:pt x="112854" y="64"/>
                    <a:pt x="112854" y="3572"/>
                  </a:cubicBezTo>
                  <a:cubicBezTo>
                    <a:pt x="112854" y="5644"/>
                    <a:pt x="115122" y="5803"/>
                    <a:pt x="116693" y="5803"/>
                  </a:cubicBezTo>
                  <a:cubicBezTo>
                    <a:pt x="124894" y="5963"/>
                    <a:pt x="127860" y="8354"/>
                    <a:pt x="127860" y="12340"/>
                  </a:cubicBezTo>
                  <a:cubicBezTo>
                    <a:pt x="127860" y="13615"/>
                    <a:pt x="127686" y="14412"/>
                    <a:pt x="127162" y="16166"/>
                  </a:cubicBezTo>
                  <a:lnTo>
                    <a:pt x="108143" y="85674"/>
                  </a:lnTo>
                  <a:lnTo>
                    <a:pt x="63822" y="2774"/>
                  </a:lnTo>
                  <a:cubicBezTo>
                    <a:pt x="62426" y="64"/>
                    <a:pt x="62077" y="64"/>
                    <a:pt x="57889" y="64"/>
                  </a:cubicBezTo>
                  <a:lnTo>
                    <a:pt x="33983" y="64"/>
                  </a:lnTo>
                  <a:cubicBezTo>
                    <a:pt x="30668" y="64"/>
                    <a:pt x="28400" y="64"/>
                    <a:pt x="28400" y="3572"/>
                  </a:cubicBezTo>
                  <a:cubicBezTo>
                    <a:pt x="28400" y="5803"/>
                    <a:pt x="30494" y="5803"/>
                    <a:pt x="34158" y="5803"/>
                  </a:cubicBezTo>
                  <a:cubicBezTo>
                    <a:pt x="37822" y="5803"/>
                    <a:pt x="41661" y="5963"/>
                    <a:pt x="45325" y="6601"/>
                  </a:cubicBezTo>
                  <a:lnTo>
                    <a:pt x="21944" y="91891"/>
                  </a:lnTo>
                  <a:cubicBezTo>
                    <a:pt x="20373" y="97949"/>
                    <a:pt x="17407" y="102732"/>
                    <a:pt x="3796" y="103210"/>
                  </a:cubicBezTo>
                  <a:cubicBezTo>
                    <a:pt x="2575" y="103210"/>
                    <a:pt x="132" y="103370"/>
                    <a:pt x="132" y="106558"/>
                  </a:cubicBezTo>
                  <a:cubicBezTo>
                    <a:pt x="132" y="108312"/>
                    <a:pt x="1528" y="108950"/>
                    <a:pt x="2749" y="108950"/>
                  </a:cubicBezTo>
                  <a:cubicBezTo>
                    <a:pt x="8508" y="108950"/>
                    <a:pt x="14964" y="108312"/>
                    <a:pt x="20897" y="108312"/>
                  </a:cubicBezTo>
                  <a:cubicBezTo>
                    <a:pt x="25084" y="108312"/>
                    <a:pt x="35205" y="108950"/>
                    <a:pt x="39393" y="108950"/>
                  </a:cubicBezTo>
                  <a:cubicBezTo>
                    <a:pt x="41138" y="108950"/>
                    <a:pt x="42883" y="108152"/>
                    <a:pt x="42883" y="105602"/>
                  </a:cubicBezTo>
                  <a:cubicBezTo>
                    <a:pt x="42883" y="103370"/>
                    <a:pt x="40789" y="103210"/>
                    <a:pt x="38869" y="103210"/>
                  </a:cubicBezTo>
                  <a:cubicBezTo>
                    <a:pt x="27876" y="102892"/>
                    <a:pt x="27876" y="98747"/>
                    <a:pt x="27876" y="96515"/>
                  </a:cubicBezTo>
                  <a:cubicBezTo>
                    <a:pt x="27876" y="95877"/>
                    <a:pt x="27876" y="95080"/>
                    <a:pt x="28574" y="92529"/>
                  </a:cubicBezTo>
                  <a:lnTo>
                    <a:pt x="50909" y="10905"/>
                  </a:lnTo>
                  <a:lnTo>
                    <a:pt x="101861" y="106239"/>
                  </a:lnTo>
                  <a:cubicBezTo>
                    <a:pt x="103257" y="108790"/>
                    <a:pt x="103955" y="108950"/>
                    <a:pt x="105700" y="108950"/>
                  </a:cubicBezTo>
                  <a:cubicBezTo>
                    <a:pt x="108492" y="108950"/>
                    <a:pt x="108492" y="108471"/>
                    <a:pt x="109364" y="105602"/>
                  </a:cubicBezTo>
                  <a:lnTo>
                    <a:pt x="133618" y="17441"/>
                  </a:lnTo>
                  <a:close/>
                </a:path>
              </a:pathLst>
            </a:custGeom>
            <a:solidFill>
              <a:srgbClr val="000000"/>
            </a:solidFill>
            <a:ln w="25021"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542C6337-D754-A70F-A4BF-F9EEAF8DE010}"/>
                </a:ext>
              </a:extLst>
            </p:cNvPr>
            <p:cNvSpPr/>
            <p:nvPr>
              <p:custDataLst>
                <p:tags r:id="rId50"/>
              </p:custDataLst>
            </p:nvPr>
          </p:nvSpPr>
          <p:spPr>
            <a:xfrm>
              <a:off x="6046765" y="3803990"/>
              <a:ext cx="57831" cy="227745"/>
            </a:xfrm>
            <a:custGeom>
              <a:avLst/>
              <a:gdLst>
                <a:gd name="connsiteX0" fmla="*/ 57971 w 57831"/>
                <a:gd name="connsiteY0" fmla="*/ 113936 h 227745"/>
                <a:gd name="connsiteX1" fmla="*/ 41519 w 57831"/>
                <a:gd name="connsiteY1" fmla="*/ 42879 h 227745"/>
                <a:gd name="connsiteX2" fmla="*/ 2632 w 57831"/>
                <a:gd name="connsiteY2" fmla="*/ 63 h 227745"/>
                <a:gd name="connsiteX3" fmla="*/ 140 w 57831"/>
                <a:gd name="connsiteY3" fmla="*/ 2340 h 227745"/>
                <a:gd name="connsiteX4" fmla="*/ 4876 w 57831"/>
                <a:gd name="connsiteY4" fmla="*/ 7578 h 227745"/>
                <a:gd name="connsiteX5" fmla="*/ 43513 w 57831"/>
                <a:gd name="connsiteY5" fmla="*/ 113936 h 227745"/>
                <a:gd name="connsiteX6" fmla="*/ 3380 w 57831"/>
                <a:gd name="connsiteY6" fmla="*/ 221660 h 227745"/>
                <a:gd name="connsiteX7" fmla="*/ 140 w 57831"/>
                <a:gd name="connsiteY7" fmla="*/ 225531 h 227745"/>
                <a:gd name="connsiteX8" fmla="*/ 2632 w 57831"/>
                <a:gd name="connsiteY8" fmla="*/ 227809 h 227745"/>
                <a:gd name="connsiteX9" fmla="*/ 42267 w 57831"/>
                <a:gd name="connsiteY9" fmla="*/ 183398 h 227745"/>
                <a:gd name="connsiteX10" fmla="*/ 57971 w 57831"/>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31" h="227745">
                  <a:moveTo>
                    <a:pt x="57971" y="113936"/>
                  </a:moveTo>
                  <a:cubicBezTo>
                    <a:pt x="57971" y="96172"/>
                    <a:pt x="55229" y="68614"/>
                    <a:pt x="41519" y="42879"/>
                  </a:cubicBezTo>
                  <a:cubicBezTo>
                    <a:pt x="26563" y="14866"/>
                    <a:pt x="5125" y="63"/>
                    <a:pt x="2632" y="63"/>
                  </a:cubicBezTo>
                  <a:cubicBezTo>
                    <a:pt x="1137" y="63"/>
                    <a:pt x="140" y="974"/>
                    <a:pt x="140" y="2340"/>
                  </a:cubicBezTo>
                  <a:cubicBezTo>
                    <a:pt x="140" y="3023"/>
                    <a:pt x="140" y="3479"/>
                    <a:pt x="4876" y="7578"/>
                  </a:cubicBezTo>
                  <a:cubicBezTo>
                    <a:pt x="29305" y="30125"/>
                    <a:pt x="43513" y="66337"/>
                    <a:pt x="43513" y="113936"/>
                  </a:cubicBezTo>
                  <a:cubicBezTo>
                    <a:pt x="43513" y="152880"/>
                    <a:pt x="34290" y="192964"/>
                    <a:pt x="3380" y="221660"/>
                  </a:cubicBezTo>
                  <a:cubicBezTo>
                    <a:pt x="140" y="224393"/>
                    <a:pt x="140" y="224848"/>
                    <a:pt x="140" y="225531"/>
                  </a:cubicBezTo>
                  <a:cubicBezTo>
                    <a:pt x="140" y="226898"/>
                    <a:pt x="1137" y="227809"/>
                    <a:pt x="2632" y="227809"/>
                  </a:cubicBezTo>
                  <a:cubicBezTo>
                    <a:pt x="5125" y="227809"/>
                    <a:pt x="27560" y="212322"/>
                    <a:pt x="42267" y="183398"/>
                  </a:cubicBezTo>
                  <a:cubicBezTo>
                    <a:pt x="54980" y="158346"/>
                    <a:pt x="57971" y="133066"/>
                    <a:pt x="57971" y="113936"/>
                  </a:cubicBezTo>
                  <a:close/>
                </a:path>
              </a:pathLst>
            </a:custGeom>
            <a:solidFill>
              <a:srgbClr val="000000"/>
            </a:solidFill>
            <a:ln w="25021" cap="flat">
              <a:noFill/>
              <a:prstDash val="solid"/>
              <a:miter/>
            </a:ln>
          </p:spPr>
          <p:txBody>
            <a:bodyPr rtlCol="0" anchor="ctr"/>
            <a:lstStyle/>
            <a:p>
              <a:endParaRPr lang="en-CN"/>
            </a:p>
          </p:txBody>
        </p:sp>
      </p:grpSp>
      <p:grpSp>
        <p:nvGrpSpPr>
          <p:cNvPr id="61" name="Group 60" descr="\documentclass{article}&#10;\usepackage{amsmath, amsfonts , amssymb, bm}&#10;\pagestyle{empty}&#10;\begin{document}&#10;&#10;&#10;\begin{equation*}&#10;    P(I_1,I_2,...,I_n)=\prod^{N-1}_{i=0}P(I_{i+1}|I_i)&#10;\label{eq:summ_hmm}&#10;\end{equation*}&#10;&#10;\end{document}" title="IguanaTex Vector Display">
            <a:extLst>
              <a:ext uri="{FF2B5EF4-FFF2-40B4-BE49-F238E27FC236}">
                <a16:creationId xmlns:a16="http://schemas.microsoft.com/office/drawing/2014/main" id="{D28E4B7C-433B-8F58-F6C6-F5D5959EF6A5}"/>
              </a:ext>
            </a:extLst>
          </p:cNvPr>
          <p:cNvGrpSpPr>
            <a:grpSpLocks noChangeAspect="1"/>
          </p:cNvGrpSpPr>
          <p:nvPr>
            <p:custDataLst>
              <p:tags r:id="rId2"/>
            </p:custDataLst>
          </p:nvPr>
        </p:nvGrpSpPr>
        <p:grpSpPr>
          <a:xfrm>
            <a:off x="4167619" y="5982069"/>
            <a:ext cx="3510512" cy="739406"/>
            <a:chOff x="6669182" y="4184891"/>
            <a:chExt cx="3510512" cy="739406"/>
          </a:xfrm>
        </p:grpSpPr>
        <p:sp>
          <p:nvSpPr>
            <p:cNvPr id="28" name="Freeform 27">
              <a:extLst>
                <a:ext uri="{FF2B5EF4-FFF2-40B4-BE49-F238E27FC236}">
                  <a16:creationId xmlns:a16="http://schemas.microsoft.com/office/drawing/2014/main" id="{0FF8388A-08F1-1EC9-CD82-4E3A65C3696C}"/>
                </a:ext>
              </a:extLst>
            </p:cNvPr>
            <p:cNvSpPr/>
            <p:nvPr>
              <p:custDataLst>
                <p:tags r:id="rId3"/>
              </p:custDataLst>
            </p:nvPr>
          </p:nvSpPr>
          <p:spPr>
            <a:xfrm>
              <a:off x="6669182" y="4449355"/>
              <a:ext cx="179397" cy="172833"/>
            </a:xfrm>
            <a:custGeom>
              <a:avLst/>
              <a:gdLst>
                <a:gd name="connsiteX0" fmla="*/ 66244 w 179397"/>
                <a:gd name="connsiteY0" fmla="*/ 92952 h 172833"/>
                <a:gd name="connsiteX1" fmla="*/ 108957 w 179397"/>
                <a:gd name="connsiteY1" fmla="*/ 92952 h 172833"/>
                <a:gd name="connsiteX2" fmla="*/ 179560 w 179397"/>
                <a:gd name="connsiteY2" fmla="*/ 38293 h 172833"/>
                <a:gd name="connsiteX3" fmla="*/ 130063 w 179397"/>
                <a:gd name="connsiteY3" fmla="*/ 82 h 172833"/>
                <a:gd name="connsiteX4" fmla="*/ 48656 w 179397"/>
                <a:gd name="connsiteY4" fmla="*/ 82 h 172833"/>
                <a:gd name="connsiteX5" fmla="*/ 41118 w 179397"/>
                <a:gd name="connsiteY5" fmla="*/ 4890 h 172833"/>
                <a:gd name="connsiteX6" fmla="*/ 48405 w 179397"/>
                <a:gd name="connsiteY6" fmla="*/ 7927 h 172833"/>
                <a:gd name="connsiteX7" fmla="*/ 59209 w 179397"/>
                <a:gd name="connsiteY7" fmla="*/ 8433 h 172833"/>
                <a:gd name="connsiteX8" fmla="*/ 64736 w 179397"/>
                <a:gd name="connsiteY8" fmla="*/ 12481 h 172833"/>
                <a:gd name="connsiteX9" fmla="*/ 63731 w 179397"/>
                <a:gd name="connsiteY9" fmla="*/ 17289 h 172833"/>
                <a:gd name="connsiteX10" fmla="*/ 30063 w 179397"/>
                <a:gd name="connsiteY10" fmla="*/ 153178 h 172833"/>
                <a:gd name="connsiteX11" fmla="*/ 7199 w 179397"/>
                <a:gd name="connsiteY11" fmla="*/ 165071 h 172833"/>
                <a:gd name="connsiteX12" fmla="*/ 163 w 179397"/>
                <a:gd name="connsiteY12" fmla="*/ 169879 h 172833"/>
                <a:gd name="connsiteX13" fmla="*/ 3932 w 179397"/>
                <a:gd name="connsiteY13" fmla="*/ 172916 h 172833"/>
                <a:gd name="connsiteX14" fmla="*/ 35842 w 179397"/>
                <a:gd name="connsiteY14" fmla="*/ 172157 h 172833"/>
                <a:gd name="connsiteX15" fmla="*/ 51922 w 179397"/>
                <a:gd name="connsiteY15" fmla="*/ 172410 h 172833"/>
                <a:gd name="connsiteX16" fmla="*/ 68254 w 179397"/>
                <a:gd name="connsiteY16" fmla="*/ 172916 h 172833"/>
                <a:gd name="connsiteX17" fmla="*/ 73279 w 179397"/>
                <a:gd name="connsiteY17" fmla="*/ 167855 h 172833"/>
                <a:gd name="connsiteX18" fmla="*/ 66244 w 179397"/>
                <a:gd name="connsiteY18" fmla="*/ 165071 h 172833"/>
                <a:gd name="connsiteX19" fmla="*/ 49912 w 179397"/>
                <a:gd name="connsiteY19" fmla="*/ 160516 h 172833"/>
                <a:gd name="connsiteX20" fmla="*/ 50666 w 179397"/>
                <a:gd name="connsiteY20" fmla="*/ 156214 h 172833"/>
                <a:gd name="connsiteX21" fmla="*/ 66244 w 179397"/>
                <a:gd name="connsiteY21" fmla="*/ 92952 h 172833"/>
                <a:gd name="connsiteX22" fmla="*/ 84334 w 179397"/>
                <a:gd name="connsiteY22" fmla="*/ 17542 h 172833"/>
                <a:gd name="connsiteX23" fmla="*/ 97902 w 179397"/>
                <a:gd name="connsiteY23" fmla="*/ 7927 h 172833"/>
                <a:gd name="connsiteX24" fmla="*/ 122023 w 179397"/>
                <a:gd name="connsiteY24" fmla="*/ 7927 h 172833"/>
                <a:gd name="connsiteX25" fmla="*/ 156194 w 179397"/>
                <a:gd name="connsiteY25" fmla="*/ 32219 h 172833"/>
                <a:gd name="connsiteX26" fmla="*/ 141369 w 179397"/>
                <a:gd name="connsiteY26" fmla="*/ 72961 h 172833"/>
                <a:gd name="connsiteX27" fmla="*/ 102676 w 179397"/>
                <a:gd name="connsiteY27" fmla="*/ 86372 h 172833"/>
                <a:gd name="connsiteX28" fmla="*/ 67249 w 179397"/>
                <a:gd name="connsiteY28" fmla="*/ 86372 h 172833"/>
                <a:gd name="connsiteX29" fmla="*/ 84334 w 179397"/>
                <a:gd name="connsiteY29" fmla="*/ 1754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397" h="172833">
                  <a:moveTo>
                    <a:pt x="66244" y="92952"/>
                  </a:moveTo>
                  <a:lnTo>
                    <a:pt x="108957" y="92952"/>
                  </a:lnTo>
                  <a:cubicBezTo>
                    <a:pt x="144636" y="92952"/>
                    <a:pt x="179560" y="66634"/>
                    <a:pt x="179560" y="38293"/>
                  </a:cubicBezTo>
                  <a:cubicBezTo>
                    <a:pt x="179560" y="18808"/>
                    <a:pt x="162977" y="82"/>
                    <a:pt x="130063" y="82"/>
                  </a:cubicBezTo>
                  <a:lnTo>
                    <a:pt x="48656" y="82"/>
                  </a:lnTo>
                  <a:cubicBezTo>
                    <a:pt x="43882" y="82"/>
                    <a:pt x="41118" y="82"/>
                    <a:pt x="41118" y="4890"/>
                  </a:cubicBezTo>
                  <a:cubicBezTo>
                    <a:pt x="41118" y="7927"/>
                    <a:pt x="43379" y="7927"/>
                    <a:pt x="48405" y="7927"/>
                  </a:cubicBezTo>
                  <a:cubicBezTo>
                    <a:pt x="51671" y="7927"/>
                    <a:pt x="56193" y="8180"/>
                    <a:pt x="59209" y="8433"/>
                  </a:cubicBezTo>
                  <a:cubicBezTo>
                    <a:pt x="63229" y="8939"/>
                    <a:pt x="64736" y="9698"/>
                    <a:pt x="64736" y="12481"/>
                  </a:cubicBezTo>
                  <a:cubicBezTo>
                    <a:pt x="64736" y="13494"/>
                    <a:pt x="64485" y="14253"/>
                    <a:pt x="63731" y="17289"/>
                  </a:cubicBezTo>
                  <a:lnTo>
                    <a:pt x="30063" y="153178"/>
                  </a:lnTo>
                  <a:cubicBezTo>
                    <a:pt x="27550" y="163047"/>
                    <a:pt x="27048" y="165071"/>
                    <a:pt x="7199" y="165071"/>
                  </a:cubicBezTo>
                  <a:cubicBezTo>
                    <a:pt x="2927" y="165071"/>
                    <a:pt x="163" y="165071"/>
                    <a:pt x="163" y="169879"/>
                  </a:cubicBezTo>
                  <a:cubicBezTo>
                    <a:pt x="163" y="172916"/>
                    <a:pt x="3178" y="172916"/>
                    <a:pt x="3932" y="172916"/>
                  </a:cubicBezTo>
                  <a:cubicBezTo>
                    <a:pt x="10967" y="172916"/>
                    <a:pt x="28807" y="172157"/>
                    <a:pt x="35842" y="172157"/>
                  </a:cubicBezTo>
                  <a:cubicBezTo>
                    <a:pt x="41118" y="172157"/>
                    <a:pt x="46646" y="172410"/>
                    <a:pt x="51922" y="172410"/>
                  </a:cubicBezTo>
                  <a:cubicBezTo>
                    <a:pt x="57450" y="172410"/>
                    <a:pt x="62977" y="172916"/>
                    <a:pt x="68254" y="172916"/>
                  </a:cubicBezTo>
                  <a:cubicBezTo>
                    <a:pt x="70013" y="172916"/>
                    <a:pt x="73279" y="172916"/>
                    <a:pt x="73279" y="167855"/>
                  </a:cubicBezTo>
                  <a:cubicBezTo>
                    <a:pt x="73279" y="165071"/>
                    <a:pt x="71018" y="165071"/>
                    <a:pt x="66244" y="165071"/>
                  </a:cubicBezTo>
                  <a:cubicBezTo>
                    <a:pt x="56947" y="165071"/>
                    <a:pt x="49912" y="165071"/>
                    <a:pt x="49912" y="160516"/>
                  </a:cubicBezTo>
                  <a:cubicBezTo>
                    <a:pt x="49912" y="158998"/>
                    <a:pt x="50415" y="157733"/>
                    <a:pt x="50666" y="156214"/>
                  </a:cubicBezTo>
                  <a:lnTo>
                    <a:pt x="66244" y="92952"/>
                  </a:lnTo>
                  <a:close/>
                  <a:moveTo>
                    <a:pt x="84334" y="17542"/>
                  </a:moveTo>
                  <a:cubicBezTo>
                    <a:pt x="86596" y="8686"/>
                    <a:pt x="87098" y="7927"/>
                    <a:pt x="97902" y="7927"/>
                  </a:cubicBezTo>
                  <a:lnTo>
                    <a:pt x="122023" y="7927"/>
                  </a:lnTo>
                  <a:cubicBezTo>
                    <a:pt x="142877" y="7927"/>
                    <a:pt x="156194" y="14759"/>
                    <a:pt x="156194" y="32219"/>
                  </a:cubicBezTo>
                  <a:cubicBezTo>
                    <a:pt x="156194" y="42088"/>
                    <a:pt x="151168" y="63851"/>
                    <a:pt x="141369" y="72961"/>
                  </a:cubicBezTo>
                  <a:cubicBezTo>
                    <a:pt x="128807" y="84348"/>
                    <a:pt x="113731" y="86372"/>
                    <a:pt x="102676" y="86372"/>
                  </a:cubicBezTo>
                  <a:lnTo>
                    <a:pt x="67249" y="86372"/>
                  </a:lnTo>
                  <a:lnTo>
                    <a:pt x="84334" y="17542"/>
                  </a:lnTo>
                  <a:close/>
                </a:path>
              </a:pathLst>
            </a:custGeom>
            <a:solidFill>
              <a:srgbClr val="000000"/>
            </a:solidFill>
            <a:ln w="25197"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0DA758A1-7674-0E0B-F6C5-E81772C70F6C}"/>
                </a:ext>
              </a:extLst>
            </p:cNvPr>
            <p:cNvSpPr/>
            <p:nvPr>
              <p:custDataLst>
                <p:tags r:id="rId4"/>
              </p:custDataLst>
            </p:nvPr>
          </p:nvSpPr>
          <p:spPr>
            <a:xfrm>
              <a:off x="6880213" y="4432401"/>
              <a:ext cx="58291" cy="253051"/>
            </a:xfrm>
            <a:custGeom>
              <a:avLst/>
              <a:gdLst>
                <a:gd name="connsiteX0" fmla="*/ 58463 w 58291"/>
                <a:gd name="connsiteY0" fmla="*/ 250603 h 253051"/>
                <a:gd name="connsiteX1" fmla="*/ 54191 w 58291"/>
                <a:gd name="connsiteY1" fmla="*/ 245035 h 253051"/>
                <a:gd name="connsiteX2" fmla="*/ 14744 w 58291"/>
                <a:gd name="connsiteY2" fmla="*/ 126608 h 253051"/>
                <a:gd name="connsiteX3" fmla="*/ 55196 w 58291"/>
                <a:gd name="connsiteY3" fmla="*/ 6914 h 253051"/>
                <a:gd name="connsiteX4" fmla="*/ 58463 w 58291"/>
                <a:gd name="connsiteY4" fmla="*/ 2612 h 253051"/>
                <a:gd name="connsiteX5" fmla="*/ 55950 w 58291"/>
                <a:gd name="connsiteY5" fmla="*/ 82 h 253051"/>
                <a:gd name="connsiteX6" fmla="*/ 16000 w 58291"/>
                <a:gd name="connsiteY6" fmla="*/ 49427 h 253051"/>
                <a:gd name="connsiteX7" fmla="*/ 171 w 58291"/>
                <a:gd name="connsiteY7" fmla="*/ 126608 h 253051"/>
                <a:gd name="connsiteX8" fmla="*/ 16754 w 58291"/>
                <a:gd name="connsiteY8" fmla="*/ 205559 h 253051"/>
                <a:gd name="connsiteX9" fmla="*/ 55950 w 58291"/>
                <a:gd name="connsiteY9" fmla="*/ 253133 h 253051"/>
                <a:gd name="connsiteX10" fmla="*/ 58463 w 58291"/>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1" h="253051">
                  <a:moveTo>
                    <a:pt x="58463" y="250603"/>
                  </a:moveTo>
                  <a:cubicBezTo>
                    <a:pt x="58463" y="249843"/>
                    <a:pt x="58463" y="249337"/>
                    <a:pt x="54191" y="245035"/>
                  </a:cubicBezTo>
                  <a:cubicBezTo>
                    <a:pt x="22784" y="213151"/>
                    <a:pt x="14744" y="165324"/>
                    <a:pt x="14744" y="126608"/>
                  </a:cubicBezTo>
                  <a:cubicBezTo>
                    <a:pt x="14744" y="82577"/>
                    <a:pt x="24292" y="38546"/>
                    <a:pt x="55196" y="6914"/>
                  </a:cubicBezTo>
                  <a:cubicBezTo>
                    <a:pt x="58463" y="3878"/>
                    <a:pt x="58463" y="3372"/>
                    <a:pt x="58463" y="2612"/>
                  </a:cubicBezTo>
                  <a:cubicBezTo>
                    <a:pt x="58463" y="841"/>
                    <a:pt x="57458" y="82"/>
                    <a:pt x="55950" y="82"/>
                  </a:cubicBezTo>
                  <a:cubicBezTo>
                    <a:pt x="53437" y="82"/>
                    <a:pt x="30824" y="17289"/>
                    <a:pt x="16000" y="49427"/>
                  </a:cubicBezTo>
                  <a:cubicBezTo>
                    <a:pt x="3186" y="77263"/>
                    <a:pt x="171" y="105351"/>
                    <a:pt x="171" y="126608"/>
                  </a:cubicBezTo>
                  <a:cubicBezTo>
                    <a:pt x="171" y="146345"/>
                    <a:pt x="2935" y="176965"/>
                    <a:pt x="16754" y="205559"/>
                  </a:cubicBezTo>
                  <a:cubicBezTo>
                    <a:pt x="31829" y="236685"/>
                    <a:pt x="53437" y="253133"/>
                    <a:pt x="55950" y="253133"/>
                  </a:cubicBezTo>
                  <a:cubicBezTo>
                    <a:pt x="57458" y="253133"/>
                    <a:pt x="58463" y="252374"/>
                    <a:pt x="58463" y="250603"/>
                  </a:cubicBezTo>
                  <a:close/>
                </a:path>
              </a:pathLst>
            </a:custGeom>
            <a:solidFill>
              <a:srgbClr val="000000"/>
            </a:solidFill>
            <a:ln w="25197"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6708577E-04ED-B5C1-1665-D53BDE1071E4}"/>
                </a:ext>
              </a:extLst>
            </p:cNvPr>
            <p:cNvSpPr/>
            <p:nvPr>
              <p:custDataLst>
                <p:tags r:id="rId5"/>
              </p:custDataLst>
            </p:nvPr>
          </p:nvSpPr>
          <p:spPr>
            <a:xfrm>
              <a:off x="6961593" y="4449355"/>
              <a:ext cx="116331" cy="172833"/>
            </a:xfrm>
            <a:custGeom>
              <a:avLst/>
              <a:gdLst>
                <a:gd name="connsiteX0" fmla="*/ 85602 w 116331"/>
                <a:gd name="connsiteY0" fmla="*/ 19567 h 172833"/>
                <a:gd name="connsiteX1" fmla="*/ 108466 w 116331"/>
                <a:gd name="connsiteY1" fmla="*/ 7927 h 172833"/>
                <a:gd name="connsiteX2" fmla="*/ 116507 w 116331"/>
                <a:gd name="connsiteY2" fmla="*/ 3119 h 172833"/>
                <a:gd name="connsiteX3" fmla="*/ 112738 w 116331"/>
                <a:gd name="connsiteY3" fmla="*/ 82 h 172833"/>
                <a:gd name="connsiteX4" fmla="*/ 79572 w 116331"/>
                <a:gd name="connsiteY4" fmla="*/ 841 h 172833"/>
                <a:gd name="connsiteX5" fmla="*/ 46155 w 116331"/>
                <a:gd name="connsiteY5" fmla="*/ 82 h 172833"/>
                <a:gd name="connsiteX6" fmla="*/ 41130 w 116331"/>
                <a:gd name="connsiteY6" fmla="*/ 5143 h 172833"/>
                <a:gd name="connsiteX7" fmla="*/ 48165 w 116331"/>
                <a:gd name="connsiteY7" fmla="*/ 7927 h 172833"/>
                <a:gd name="connsiteX8" fmla="*/ 65502 w 116331"/>
                <a:gd name="connsiteY8" fmla="*/ 12735 h 172833"/>
                <a:gd name="connsiteX9" fmla="*/ 64999 w 116331"/>
                <a:gd name="connsiteY9" fmla="*/ 16783 h 172833"/>
                <a:gd name="connsiteX10" fmla="*/ 31079 w 116331"/>
                <a:gd name="connsiteY10" fmla="*/ 153178 h 172833"/>
                <a:gd name="connsiteX11" fmla="*/ 8215 w 116331"/>
                <a:gd name="connsiteY11" fmla="*/ 165071 h 172833"/>
                <a:gd name="connsiteX12" fmla="*/ 175 w 116331"/>
                <a:gd name="connsiteY12" fmla="*/ 170132 h 172833"/>
                <a:gd name="connsiteX13" fmla="*/ 3944 w 116331"/>
                <a:gd name="connsiteY13" fmla="*/ 172916 h 172833"/>
                <a:gd name="connsiteX14" fmla="*/ 36858 w 116331"/>
                <a:gd name="connsiteY14" fmla="*/ 172157 h 172833"/>
                <a:gd name="connsiteX15" fmla="*/ 70527 w 116331"/>
                <a:gd name="connsiteY15" fmla="*/ 172916 h 172833"/>
                <a:gd name="connsiteX16" fmla="*/ 75552 w 116331"/>
                <a:gd name="connsiteY16" fmla="*/ 168108 h 172833"/>
                <a:gd name="connsiteX17" fmla="*/ 68014 w 116331"/>
                <a:gd name="connsiteY17" fmla="*/ 165071 h 172833"/>
                <a:gd name="connsiteX18" fmla="*/ 57210 w 116331"/>
                <a:gd name="connsiteY18" fmla="*/ 164565 h 172833"/>
                <a:gd name="connsiteX19" fmla="*/ 50929 w 116331"/>
                <a:gd name="connsiteY19" fmla="*/ 160263 h 172833"/>
                <a:gd name="connsiteX20" fmla="*/ 51934 w 116331"/>
                <a:gd name="connsiteY20" fmla="*/ 154443 h 172833"/>
                <a:gd name="connsiteX21" fmla="*/ 85602 w 116331"/>
                <a:gd name="connsiteY21" fmla="*/ 195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31" h="172833">
                  <a:moveTo>
                    <a:pt x="85602" y="19567"/>
                  </a:moveTo>
                  <a:cubicBezTo>
                    <a:pt x="87863" y="10457"/>
                    <a:pt x="88617" y="7927"/>
                    <a:pt x="108466" y="7927"/>
                  </a:cubicBezTo>
                  <a:cubicBezTo>
                    <a:pt x="114497" y="7927"/>
                    <a:pt x="116507" y="7927"/>
                    <a:pt x="116507" y="3119"/>
                  </a:cubicBezTo>
                  <a:cubicBezTo>
                    <a:pt x="116507" y="82"/>
                    <a:pt x="113743" y="82"/>
                    <a:pt x="112738" y="82"/>
                  </a:cubicBezTo>
                  <a:cubicBezTo>
                    <a:pt x="105451" y="82"/>
                    <a:pt x="86858" y="841"/>
                    <a:pt x="79572" y="841"/>
                  </a:cubicBezTo>
                  <a:cubicBezTo>
                    <a:pt x="72034" y="841"/>
                    <a:pt x="53693" y="82"/>
                    <a:pt x="46155" y="82"/>
                  </a:cubicBezTo>
                  <a:cubicBezTo>
                    <a:pt x="44396" y="82"/>
                    <a:pt x="41130" y="82"/>
                    <a:pt x="41130" y="5143"/>
                  </a:cubicBezTo>
                  <a:cubicBezTo>
                    <a:pt x="41130" y="7927"/>
                    <a:pt x="43391" y="7927"/>
                    <a:pt x="48165" y="7927"/>
                  </a:cubicBezTo>
                  <a:cubicBezTo>
                    <a:pt x="58718" y="7927"/>
                    <a:pt x="65502" y="7927"/>
                    <a:pt x="65502" y="12735"/>
                  </a:cubicBezTo>
                  <a:cubicBezTo>
                    <a:pt x="65502" y="14000"/>
                    <a:pt x="65502" y="14506"/>
                    <a:pt x="64999" y="16783"/>
                  </a:cubicBezTo>
                  <a:lnTo>
                    <a:pt x="31079" y="153178"/>
                  </a:lnTo>
                  <a:cubicBezTo>
                    <a:pt x="28818" y="162541"/>
                    <a:pt x="28064" y="165071"/>
                    <a:pt x="8215" y="165071"/>
                  </a:cubicBezTo>
                  <a:cubicBezTo>
                    <a:pt x="2436" y="165071"/>
                    <a:pt x="175" y="165071"/>
                    <a:pt x="175" y="170132"/>
                  </a:cubicBezTo>
                  <a:cubicBezTo>
                    <a:pt x="175" y="172916"/>
                    <a:pt x="3190" y="172916"/>
                    <a:pt x="3944" y="172916"/>
                  </a:cubicBezTo>
                  <a:cubicBezTo>
                    <a:pt x="11230" y="172916"/>
                    <a:pt x="29572" y="172157"/>
                    <a:pt x="36858" y="172157"/>
                  </a:cubicBezTo>
                  <a:cubicBezTo>
                    <a:pt x="44396" y="172157"/>
                    <a:pt x="62989" y="172916"/>
                    <a:pt x="70527" y="172916"/>
                  </a:cubicBezTo>
                  <a:cubicBezTo>
                    <a:pt x="72537" y="172916"/>
                    <a:pt x="75552" y="172916"/>
                    <a:pt x="75552" y="168108"/>
                  </a:cubicBezTo>
                  <a:cubicBezTo>
                    <a:pt x="75552" y="165071"/>
                    <a:pt x="73542" y="165071"/>
                    <a:pt x="68014" y="165071"/>
                  </a:cubicBezTo>
                  <a:cubicBezTo>
                    <a:pt x="63492" y="165071"/>
                    <a:pt x="62235" y="165071"/>
                    <a:pt x="57210" y="164565"/>
                  </a:cubicBezTo>
                  <a:cubicBezTo>
                    <a:pt x="51934" y="164059"/>
                    <a:pt x="50929" y="163047"/>
                    <a:pt x="50929" y="160263"/>
                  </a:cubicBezTo>
                  <a:cubicBezTo>
                    <a:pt x="50929" y="158239"/>
                    <a:pt x="51431" y="156214"/>
                    <a:pt x="51934" y="154443"/>
                  </a:cubicBezTo>
                  <a:lnTo>
                    <a:pt x="85602" y="19567"/>
                  </a:lnTo>
                  <a:close/>
                </a:path>
              </a:pathLst>
            </a:custGeom>
            <a:solidFill>
              <a:srgbClr val="000000"/>
            </a:solidFill>
            <a:ln w="25197"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D5D1CD84-66F3-226E-9974-ED949016BAA7}"/>
                </a:ext>
              </a:extLst>
            </p:cNvPr>
            <p:cNvSpPr/>
            <p:nvPr>
              <p:custDataLst>
                <p:tags r:id="rId6"/>
              </p:custDataLst>
            </p:nvPr>
          </p:nvSpPr>
          <p:spPr>
            <a:xfrm>
              <a:off x="7082669" y="4542528"/>
              <a:ext cx="64020" cy="117618"/>
            </a:xfrm>
            <a:custGeom>
              <a:avLst/>
              <a:gdLst>
                <a:gd name="connsiteX0" fmla="*/ 39928 w 64020"/>
                <a:gd name="connsiteY0" fmla="*/ 5043 h 117618"/>
                <a:gd name="connsiteX1" fmla="*/ 34652 w 64020"/>
                <a:gd name="connsiteY1" fmla="*/ 83 h 117618"/>
                <a:gd name="connsiteX2" fmla="*/ 179 w 64020"/>
                <a:gd name="connsiteY2" fmla="*/ 11420 h 117618"/>
                <a:gd name="connsiteX3" fmla="*/ 179 w 64020"/>
                <a:gd name="connsiteY3" fmla="*/ 17797 h 117618"/>
                <a:gd name="connsiteX4" fmla="*/ 25682 w 64020"/>
                <a:gd name="connsiteY4" fmla="*/ 12837 h 117618"/>
                <a:gd name="connsiteX5" fmla="*/ 25682 w 64020"/>
                <a:gd name="connsiteY5" fmla="*/ 103176 h 117618"/>
                <a:gd name="connsiteX6" fmla="*/ 8094 w 64020"/>
                <a:gd name="connsiteY6" fmla="*/ 111325 h 117618"/>
                <a:gd name="connsiteX7" fmla="*/ 1411 w 64020"/>
                <a:gd name="connsiteY7" fmla="*/ 111325 h 117618"/>
                <a:gd name="connsiteX8" fmla="*/ 1411 w 64020"/>
                <a:gd name="connsiteY8" fmla="*/ 117702 h 117618"/>
                <a:gd name="connsiteX9" fmla="*/ 32717 w 64020"/>
                <a:gd name="connsiteY9" fmla="*/ 116993 h 117618"/>
                <a:gd name="connsiteX10" fmla="*/ 64199 w 64020"/>
                <a:gd name="connsiteY10" fmla="*/ 117702 h 117618"/>
                <a:gd name="connsiteX11" fmla="*/ 64199 w 64020"/>
                <a:gd name="connsiteY11" fmla="*/ 111325 h 117618"/>
                <a:gd name="connsiteX12" fmla="*/ 57516 w 64020"/>
                <a:gd name="connsiteY12" fmla="*/ 111325 h 117618"/>
                <a:gd name="connsiteX13" fmla="*/ 39928 w 64020"/>
                <a:gd name="connsiteY13" fmla="*/ 103176 h 117618"/>
                <a:gd name="connsiteX14" fmla="*/ 39928 w 64020"/>
                <a:gd name="connsiteY14" fmla="*/ 504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20" h="117618">
                  <a:moveTo>
                    <a:pt x="39928" y="5043"/>
                  </a:moveTo>
                  <a:cubicBezTo>
                    <a:pt x="39928" y="261"/>
                    <a:pt x="39576" y="83"/>
                    <a:pt x="34652" y="83"/>
                  </a:cubicBezTo>
                  <a:cubicBezTo>
                    <a:pt x="23395" y="11243"/>
                    <a:pt x="7390" y="11420"/>
                    <a:pt x="179" y="11420"/>
                  </a:cubicBezTo>
                  <a:lnTo>
                    <a:pt x="179" y="17797"/>
                  </a:lnTo>
                  <a:cubicBezTo>
                    <a:pt x="4400" y="17797"/>
                    <a:pt x="16009" y="17797"/>
                    <a:pt x="25682" y="12837"/>
                  </a:cubicBezTo>
                  <a:lnTo>
                    <a:pt x="25682" y="103176"/>
                  </a:lnTo>
                  <a:cubicBezTo>
                    <a:pt x="25682" y="109022"/>
                    <a:pt x="25682" y="111325"/>
                    <a:pt x="8094" y="111325"/>
                  </a:cubicBezTo>
                  <a:lnTo>
                    <a:pt x="1411" y="111325"/>
                  </a:lnTo>
                  <a:lnTo>
                    <a:pt x="1411" y="117702"/>
                  </a:lnTo>
                  <a:cubicBezTo>
                    <a:pt x="4576" y="117524"/>
                    <a:pt x="26210" y="116993"/>
                    <a:pt x="32717" y="116993"/>
                  </a:cubicBezTo>
                  <a:cubicBezTo>
                    <a:pt x="38169" y="116993"/>
                    <a:pt x="60330" y="117524"/>
                    <a:pt x="64199" y="117702"/>
                  </a:cubicBezTo>
                  <a:lnTo>
                    <a:pt x="64199" y="111325"/>
                  </a:lnTo>
                  <a:lnTo>
                    <a:pt x="57516" y="111325"/>
                  </a:lnTo>
                  <a:cubicBezTo>
                    <a:pt x="39928" y="111325"/>
                    <a:pt x="39928" y="109022"/>
                    <a:pt x="39928" y="103176"/>
                  </a:cubicBezTo>
                  <a:lnTo>
                    <a:pt x="39928" y="5043"/>
                  </a:lnTo>
                  <a:close/>
                </a:path>
              </a:pathLst>
            </a:custGeom>
            <a:solidFill>
              <a:srgbClr val="000000"/>
            </a:solidFill>
            <a:ln w="25197"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526BE265-C785-3C48-F7AC-ADB6AF8BB55F}"/>
                </a:ext>
              </a:extLst>
            </p:cNvPr>
            <p:cNvSpPr/>
            <p:nvPr>
              <p:custDataLst>
                <p:tags r:id="rId7"/>
              </p:custDataLst>
            </p:nvPr>
          </p:nvSpPr>
          <p:spPr>
            <a:xfrm>
              <a:off x="7197823" y="4595366"/>
              <a:ext cx="29397" cy="75662"/>
            </a:xfrm>
            <a:custGeom>
              <a:avLst/>
              <a:gdLst>
                <a:gd name="connsiteX0" fmla="*/ 29581 w 29397"/>
                <a:gd name="connsiteY0" fmla="*/ 26652 h 75662"/>
                <a:gd name="connsiteX1" fmla="*/ 13500 w 29397"/>
                <a:gd name="connsiteY1" fmla="*/ 82 h 75662"/>
                <a:gd name="connsiteX2" fmla="*/ 184 w 29397"/>
                <a:gd name="connsiteY2" fmla="*/ 13494 h 75662"/>
                <a:gd name="connsiteX3" fmla="*/ 13500 w 29397"/>
                <a:gd name="connsiteY3" fmla="*/ 26905 h 75662"/>
                <a:gd name="connsiteX4" fmla="*/ 22294 w 29397"/>
                <a:gd name="connsiteY4" fmla="*/ 23616 h 75662"/>
                <a:gd name="connsiteX5" fmla="*/ 23551 w 29397"/>
                <a:gd name="connsiteY5" fmla="*/ 22857 h 75662"/>
                <a:gd name="connsiteX6" fmla="*/ 24053 w 29397"/>
                <a:gd name="connsiteY6" fmla="*/ 26652 h 75662"/>
                <a:gd name="connsiteX7" fmla="*/ 6968 w 29397"/>
                <a:gd name="connsiteY7" fmla="*/ 68912 h 75662"/>
                <a:gd name="connsiteX8" fmla="*/ 4204 w 29397"/>
                <a:gd name="connsiteY8" fmla="*/ 72961 h 75662"/>
                <a:gd name="connsiteX9" fmla="*/ 6717 w 29397"/>
                <a:gd name="connsiteY9" fmla="*/ 75744 h 75662"/>
                <a:gd name="connsiteX10" fmla="*/ 29581 w 29397"/>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97" h="75662">
                  <a:moveTo>
                    <a:pt x="29581" y="26652"/>
                  </a:moveTo>
                  <a:cubicBezTo>
                    <a:pt x="29581" y="9951"/>
                    <a:pt x="23299" y="82"/>
                    <a:pt x="13500" y="82"/>
                  </a:cubicBezTo>
                  <a:cubicBezTo>
                    <a:pt x="5209" y="82"/>
                    <a:pt x="184" y="6408"/>
                    <a:pt x="184" y="13494"/>
                  </a:cubicBezTo>
                  <a:cubicBezTo>
                    <a:pt x="184" y="20326"/>
                    <a:pt x="5209" y="26905"/>
                    <a:pt x="13500" y="26905"/>
                  </a:cubicBezTo>
                  <a:cubicBezTo>
                    <a:pt x="16516" y="26905"/>
                    <a:pt x="19782" y="25893"/>
                    <a:pt x="22294" y="23616"/>
                  </a:cubicBezTo>
                  <a:cubicBezTo>
                    <a:pt x="23048" y="23110"/>
                    <a:pt x="23299" y="22857"/>
                    <a:pt x="23551" y="22857"/>
                  </a:cubicBezTo>
                  <a:cubicBezTo>
                    <a:pt x="23802" y="22857"/>
                    <a:pt x="24053" y="23110"/>
                    <a:pt x="24053" y="26652"/>
                  </a:cubicBezTo>
                  <a:cubicBezTo>
                    <a:pt x="24053" y="45378"/>
                    <a:pt x="15259" y="60561"/>
                    <a:pt x="6968" y="68912"/>
                  </a:cubicBezTo>
                  <a:cubicBezTo>
                    <a:pt x="4204" y="71695"/>
                    <a:pt x="4204" y="72202"/>
                    <a:pt x="4204" y="72961"/>
                  </a:cubicBezTo>
                  <a:cubicBezTo>
                    <a:pt x="4204" y="74732"/>
                    <a:pt x="5460" y="75744"/>
                    <a:pt x="6717" y="75744"/>
                  </a:cubicBezTo>
                  <a:cubicBezTo>
                    <a:pt x="9480" y="75744"/>
                    <a:pt x="29581" y="56259"/>
                    <a:pt x="29581" y="26652"/>
                  </a:cubicBezTo>
                  <a:close/>
                </a:path>
              </a:pathLst>
            </a:custGeom>
            <a:solidFill>
              <a:srgbClr val="000000"/>
            </a:solidFill>
            <a:ln w="25197"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946290A8-2E4C-0D26-D343-6A4C000B3353}"/>
                </a:ext>
              </a:extLst>
            </p:cNvPr>
            <p:cNvSpPr/>
            <p:nvPr>
              <p:custDataLst>
                <p:tags r:id="rId8"/>
              </p:custDataLst>
            </p:nvPr>
          </p:nvSpPr>
          <p:spPr>
            <a:xfrm>
              <a:off x="7296427" y="4449355"/>
              <a:ext cx="116331" cy="172833"/>
            </a:xfrm>
            <a:custGeom>
              <a:avLst/>
              <a:gdLst>
                <a:gd name="connsiteX0" fmla="*/ 85615 w 116331"/>
                <a:gd name="connsiteY0" fmla="*/ 19567 h 172833"/>
                <a:gd name="connsiteX1" fmla="*/ 108480 w 116331"/>
                <a:gd name="connsiteY1" fmla="*/ 7927 h 172833"/>
                <a:gd name="connsiteX2" fmla="*/ 116520 w 116331"/>
                <a:gd name="connsiteY2" fmla="*/ 3119 h 172833"/>
                <a:gd name="connsiteX3" fmla="*/ 112751 w 116331"/>
                <a:gd name="connsiteY3" fmla="*/ 82 h 172833"/>
                <a:gd name="connsiteX4" fmla="*/ 79585 w 116331"/>
                <a:gd name="connsiteY4" fmla="*/ 841 h 172833"/>
                <a:gd name="connsiteX5" fmla="*/ 46168 w 116331"/>
                <a:gd name="connsiteY5" fmla="*/ 82 h 172833"/>
                <a:gd name="connsiteX6" fmla="*/ 41143 w 116331"/>
                <a:gd name="connsiteY6" fmla="*/ 5143 h 172833"/>
                <a:gd name="connsiteX7" fmla="*/ 48178 w 116331"/>
                <a:gd name="connsiteY7" fmla="*/ 7927 h 172833"/>
                <a:gd name="connsiteX8" fmla="*/ 65515 w 116331"/>
                <a:gd name="connsiteY8" fmla="*/ 12735 h 172833"/>
                <a:gd name="connsiteX9" fmla="*/ 65012 w 116331"/>
                <a:gd name="connsiteY9" fmla="*/ 16783 h 172833"/>
                <a:gd name="connsiteX10" fmla="*/ 31093 w 116331"/>
                <a:gd name="connsiteY10" fmla="*/ 153178 h 172833"/>
                <a:gd name="connsiteX11" fmla="*/ 8228 w 116331"/>
                <a:gd name="connsiteY11" fmla="*/ 165071 h 172833"/>
                <a:gd name="connsiteX12" fmla="*/ 188 w 116331"/>
                <a:gd name="connsiteY12" fmla="*/ 170132 h 172833"/>
                <a:gd name="connsiteX13" fmla="*/ 3957 w 116331"/>
                <a:gd name="connsiteY13" fmla="*/ 172916 h 172833"/>
                <a:gd name="connsiteX14" fmla="*/ 36872 w 116331"/>
                <a:gd name="connsiteY14" fmla="*/ 172157 h 172833"/>
                <a:gd name="connsiteX15" fmla="*/ 70540 w 116331"/>
                <a:gd name="connsiteY15" fmla="*/ 172916 h 172833"/>
                <a:gd name="connsiteX16" fmla="*/ 75565 w 116331"/>
                <a:gd name="connsiteY16" fmla="*/ 168108 h 172833"/>
                <a:gd name="connsiteX17" fmla="*/ 68027 w 116331"/>
                <a:gd name="connsiteY17" fmla="*/ 165071 h 172833"/>
                <a:gd name="connsiteX18" fmla="*/ 57223 w 116331"/>
                <a:gd name="connsiteY18" fmla="*/ 164565 h 172833"/>
                <a:gd name="connsiteX19" fmla="*/ 50942 w 116331"/>
                <a:gd name="connsiteY19" fmla="*/ 160263 h 172833"/>
                <a:gd name="connsiteX20" fmla="*/ 51947 w 116331"/>
                <a:gd name="connsiteY20" fmla="*/ 154443 h 172833"/>
                <a:gd name="connsiteX21" fmla="*/ 85615 w 116331"/>
                <a:gd name="connsiteY21" fmla="*/ 195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31" h="172833">
                  <a:moveTo>
                    <a:pt x="85615" y="19567"/>
                  </a:moveTo>
                  <a:cubicBezTo>
                    <a:pt x="87877" y="10457"/>
                    <a:pt x="88630" y="7927"/>
                    <a:pt x="108480" y="7927"/>
                  </a:cubicBezTo>
                  <a:cubicBezTo>
                    <a:pt x="114510" y="7927"/>
                    <a:pt x="116520" y="7927"/>
                    <a:pt x="116520" y="3119"/>
                  </a:cubicBezTo>
                  <a:cubicBezTo>
                    <a:pt x="116520" y="82"/>
                    <a:pt x="113756" y="82"/>
                    <a:pt x="112751" y="82"/>
                  </a:cubicBezTo>
                  <a:cubicBezTo>
                    <a:pt x="105465" y="82"/>
                    <a:pt x="86872" y="841"/>
                    <a:pt x="79585" y="841"/>
                  </a:cubicBezTo>
                  <a:cubicBezTo>
                    <a:pt x="72048" y="841"/>
                    <a:pt x="53706" y="82"/>
                    <a:pt x="46168" y="82"/>
                  </a:cubicBezTo>
                  <a:cubicBezTo>
                    <a:pt x="44409" y="82"/>
                    <a:pt x="41143" y="82"/>
                    <a:pt x="41143" y="5143"/>
                  </a:cubicBezTo>
                  <a:cubicBezTo>
                    <a:pt x="41143" y="7927"/>
                    <a:pt x="43404" y="7927"/>
                    <a:pt x="48178" y="7927"/>
                  </a:cubicBezTo>
                  <a:cubicBezTo>
                    <a:pt x="58731" y="7927"/>
                    <a:pt x="65515" y="7927"/>
                    <a:pt x="65515" y="12735"/>
                  </a:cubicBezTo>
                  <a:cubicBezTo>
                    <a:pt x="65515" y="14000"/>
                    <a:pt x="65515" y="14506"/>
                    <a:pt x="65012" y="16783"/>
                  </a:cubicBezTo>
                  <a:lnTo>
                    <a:pt x="31093" y="153178"/>
                  </a:lnTo>
                  <a:cubicBezTo>
                    <a:pt x="28831" y="162541"/>
                    <a:pt x="28078" y="165071"/>
                    <a:pt x="8228" y="165071"/>
                  </a:cubicBezTo>
                  <a:cubicBezTo>
                    <a:pt x="2450" y="165071"/>
                    <a:pt x="188" y="165071"/>
                    <a:pt x="188" y="170132"/>
                  </a:cubicBezTo>
                  <a:cubicBezTo>
                    <a:pt x="188" y="172916"/>
                    <a:pt x="3203" y="172916"/>
                    <a:pt x="3957" y="172916"/>
                  </a:cubicBezTo>
                  <a:cubicBezTo>
                    <a:pt x="11244" y="172916"/>
                    <a:pt x="29585" y="172157"/>
                    <a:pt x="36872" y="172157"/>
                  </a:cubicBezTo>
                  <a:cubicBezTo>
                    <a:pt x="44409" y="172157"/>
                    <a:pt x="63002" y="172916"/>
                    <a:pt x="70540" y="172916"/>
                  </a:cubicBezTo>
                  <a:cubicBezTo>
                    <a:pt x="72550" y="172916"/>
                    <a:pt x="75565" y="172916"/>
                    <a:pt x="75565" y="168108"/>
                  </a:cubicBezTo>
                  <a:cubicBezTo>
                    <a:pt x="75565" y="165071"/>
                    <a:pt x="73555" y="165071"/>
                    <a:pt x="68027" y="165071"/>
                  </a:cubicBezTo>
                  <a:cubicBezTo>
                    <a:pt x="63505" y="165071"/>
                    <a:pt x="62249" y="165071"/>
                    <a:pt x="57223" y="164565"/>
                  </a:cubicBezTo>
                  <a:cubicBezTo>
                    <a:pt x="51947" y="164059"/>
                    <a:pt x="50942" y="163047"/>
                    <a:pt x="50942" y="160263"/>
                  </a:cubicBezTo>
                  <a:cubicBezTo>
                    <a:pt x="50942" y="158239"/>
                    <a:pt x="51445" y="156214"/>
                    <a:pt x="51947" y="154443"/>
                  </a:cubicBezTo>
                  <a:lnTo>
                    <a:pt x="85615" y="19567"/>
                  </a:lnTo>
                  <a:close/>
                </a:path>
              </a:pathLst>
            </a:custGeom>
            <a:solidFill>
              <a:srgbClr val="000000"/>
            </a:solidFill>
            <a:ln w="25197"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71DFE886-7D0E-98D0-A4B5-48B04D1B88A8}"/>
                </a:ext>
              </a:extLst>
            </p:cNvPr>
            <p:cNvSpPr/>
            <p:nvPr>
              <p:custDataLst>
                <p:tags r:id="rId9"/>
              </p:custDataLst>
            </p:nvPr>
          </p:nvSpPr>
          <p:spPr>
            <a:xfrm>
              <a:off x="7409413" y="4542528"/>
              <a:ext cx="77738" cy="117618"/>
            </a:xfrm>
            <a:custGeom>
              <a:avLst/>
              <a:gdLst>
                <a:gd name="connsiteX0" fmla="*/ 77931 w 77738"/>
                <a:gd name="connsiteY0" fmla="*/ 85463 h 117618"/>
                <a:gd name="connsiteX1" fmla="*/ 71951 w 77738"/>
                <a:gd name="connsiteY1" fmla="*/ 85463 h 117618"/>
                <a:gd name="connsiteX2" fmla="*/ 67379 w 77738"/>
                <a:gd name="connsiteY2" fmla="*/ 101582 h 117618"/>
                <a:gd name="connsiteX3" fmla="*/ 49967 w 77738"/>
                <a:gd name="connsiteY3" fmla="*/ 102645 h 117618"/>
                <a:gd name="connsiteX4" fmla="*/ 17605 w 77738"/>
                <a:gd name="connsiteY4" fmla="*/ 102645 h 117618"/>
                <a:gd name="connsiteX5" fmla="*/ 52781 w 77738"/>
                <a:gd name="connsiteY5" fmla="*/ 72886 h 117618"/>
                <a:gd name="connsiteX6" fmla="*/ 77931 w 77738"/>
                <a:gd name="connsiteY6" fmla="*/ 34625 h 117618"/>
                <a:gd name="connsiteX7" fmla="*/ 36776 w 77738"/>
                <a:gd name="connsiteY7" fmla="*/ 83 h 117618"/>
                <a:gd name="connsiteX8" fmla="*/ 193 w 77738"/>
                <a:gd name="connsiteY8" fmla="*/ 31791 h 117618"/>
                <a:gd name="connsiteX9" fmla="*/ 9514 w 77738"/>
                <a:gd name="connsiteY9" fmla="*/ 41710 h 117618"/>
                <a:gd name="connsiteX10" fmla="*/ 18836 w 77738"/>
                <a:gd name="connsiteY10" fmla="*/ 32322 h 117618"/>
                <a:gd name="connsiteX11" fmla="*/ 8459 w 77738"/>
                <a:gd name="connsiteY11" fmla="*/ 22934 h 117618"/>
                <a:gd name="connsiteX12" fmla="*/ 34137 w 77738"/>
                <a:gd name="connsiteY12" fmla="*/ 6460 h 117618"/>
                <a:gd name="connsiteX13" fmla="*/ 60871 w 77738"/>
                <a:gd name="connsiteY13" fmla="*/ 34625 h 117618"/>
                <a:gd name="connsiteX14" fmla="*/ 44338 w 77738"/>
                <a:gd name="connsiteY14" fmla="*/ 68635 h 117618"/>
                <a:gd name="connsiteX15" fmla="*/ 1951 w 77738"/>
                <a:gd name="connsiteY15" fmla="*/ 110793 h 117618"/>
                <a:gd name="connsiteX16" fmla="*/ 193 w 77738"/>
                <a:gd name="connsiteY16" fmla="*/ 117702 h 117618"/>
                <a:gd name="connsiteX17" fmla="*/ 72655 w 77738"/>
                <a:gd name="connsiteY17" fmla="*/ 117702 h 117618"/>
                <a:gd name="connsiteX18" fmla="*/ 77931 w 77738"/>
                <a:gd name="connsiteY18" fmla="*/ 8546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38" h="117618">
                  <a:moveTo>
                    <a:pt x="77931" y="85463"/>
                  </a:moveTo>
                  <a:lnTo>
                    <a:pt x="71951" y="85463"/>
                  </a:lnTo>
                  <a:cubicBezTo>
                    <a:pt x="71424" y="89360"/>
                    <a:pt x="69665" y="99811"/>
                    <a:pt x="67379" y="101582"/>
                  </a:cubicBezTo>
                  <a:cubicBezTo>
                    <a:pt x="65972" y="102645"/>
                    <a:pt x="52429" y="102645"/>
                    <a:pt x="49967" y="102645"/>
                  </a:cubicBezTo>
                  <a:lnTo>
                    <a:pt x="17605" y="102645"/>
                  </a:lnTo>
                  <a:cubicBezTo>
                    <a:pt x="36072" y="86171"/>
                    <a:pt x="42228" y="81212"/>
                    <a:pt x="52781" y="72886"/>
                  </a:cubicBezTo>
                  <a:cubicBezTo>
                    <a:pt x="65796" y="62435"/>
                    <a:pt x="77931" y="51453"/>
                    <a:pt x="77931" y="34625"/>
                  </a:cubicBezTo>
                  <a:cubicBezTo>
                    <a:pt x="77931" y="13192"/>
                    <a:pt x="59288" y="83"/>
                    <a:pt x="36776" y="83"/>
                  </a:cubicBezTo>
                  <a:cubicBezTo>
                    <a:pt x="14967" y="83"/>
                    <a:pt x="193" y="15494"/>
                    <a:pt x="193" y="31791"/>
                  </a:cubicBezTo>
                  <a:cubicBezTo>
                    <a:pt x="193" y="40825"/>
                    <a:pt x="7755" y="41710"/>
                    <a:pt x="9514" y="41710"/>
                  </a:cubicBezTo>
                  <a:cubicBezTo>
                    <a:pt x="13735" y="41710"/>
                    <a:pt x="18836" y="38699"/>
                    <a:pt x="18836" y="32322"/>
                  </a:cubicBezTo>
                  <a:cubicBezTo>
                    <a:pt x="18836" y="29134"/>
                    <a:pt x="17605" y="22934"/>
                    <a:pt x="8459" y="22934"/>
                  </a:cubicBezTo>
                  <a:cubicBezTo>
                    <a:pt x="13911" y="10357"/>
                    <a:pt x="25871" y="6460"/>
                    <a:pt x="34137" y="6460"/>
                  </a:cubicBezTo>
                  <a:cubicBezTo>
                    <a:pt x="51725" y="6460"/>
                    <a:pt x="60871" y="20277"/>
                    <a:pt x="60871" y="34625"/>
                  </a:cubicBezTo>
                  <a:cubicBezTo>
                    <a:pt x="60871" y="50036"/>
                    <a:pt x="49967" y="62258"/>
                    <a:pt x="44338" y="68635"/>
                  </a:cubicBezTo>
                  <a:lnTo>
                    <a:pt x="1951" y="110793"/>
                  </a:lnTo>
                  <a:cubicBezTo>
                    <a:pt x="193" y="112388"/>
                    <a:pt x="193" y="112742"/>
                    <a:pt x="193" y="117702"/>
                  </a:cubicBezTo>
                  <a:lnTo>
                    <a:pt x="72655" y="117702"/>
                  </a:lnTo>
                  <a:lnTo>
                    <a:pt x="77931" y="85463"/>
                  </a:lnTo>
                  <a:close/>
                </a:path>
              </a:pathLst>
            </a:custGeom>
            <a:solidFill>
              <a:srgbClr val="000000"/>
            </a:solidFill>
            <a:ln w="25197"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C09CAAC9-4AD8-070B-EF8B-C311BEC1C3B0}"/>
                </a:ext>
              </a:extLst>
            </p:cNvPr>
            <p:cNvSpPr/>
            <p:nvPr>
              <p:custDataLst>
                <p:tags r:id="rId10"/>
              </p:custDataLst>
            </p:nvPr>
          </p:nvSpPr>
          <p:spPr>
            <a:xfrm>
              <a:off x="7532657" y="4595366"/>
              <a:ext cx="29397" cy="75662"/>
            </a:xfrm>
            <a:custGeom>
              <a:avLst/>
              <a:gdLst>
                <a:gd name="connsiteX0" fmla="*/ 29594 w 29397"/>
                <a:gd name="connsiteY0" fmla="*/ 26652 h 75662"/>
                <a:gd name="connsiteX1" fmla="*/ 13514 w 29397"/>
                <a:gd name="connsiteY1" fmla="*/ 82 h 75662"/>
                <a:gd name="connsiteX2" fmla="*/ 197 w 29397"/>
                <a:gd name="connsiteY2" fmla="*/ 13494 h 75662"/>
                <a:gd name="connsiteX3" fmla="*/ 13514 w 29397"/>
                <a:gd name="connsiteY3" fmla="*/ 26905 h 75662"/>
                <a:gd name="connsiteX4" fmla="*/ 22308 w 29397"/>
                <a:gd name="connsiteY4" fmla="*/ 23616 h 75662"/>
                <a:gd name="connsiteX5" fmla="*/ 23564 w 29397"/>
                <a:gd name="connsiteY5" fmla="*/ 22857 h 75662"/>
                <a:gd name="connsiteX6" fmla="*/ 24066 w 29397"/>
                <a:gd name="connsiteY6" fmla="*/ 26652 h 75662"/>
                <a:gd name="connsiteX7" fmla="*/ 6981 w 29397"/>
                <a:gd name="connsiteY7" fmla="*/ 68912 h 75662"/>
                <a:gd name="connsiteX8" fmla="*/ 4217 w 29397"/>
                <a:gd name="connsiteY8" fmla="*/ 72961 h 75662"/>
                <a:gd name="connsiteX9" fmla="*/ 6730 w 29397"/>
                <a:gd name="connsiteY9" fmla="*/ 75744 h 75662"/>
                <a:gd name="connsiteX10" fmla="*/ 29594 w 29397"/>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97" h="75662">
                  <a:moveTo>
                    <a:pt x="29594" y="26652"/>
                  </a:moveTo>
                  <a:cubicBezTo>
                    <a:pt x="29594" y="9951"/>
                    <a:pt x="23313" y="82"/>
                    <a:pt x="13514" y="82"/>
                  </a:cubicBezTo>
                  <a:cubicBezTo>
                    <a:pt x="5222" y="82"/>
                    <a:pt x="197" y="6408"/>
                    <a:pt x="197" y="13494"/>
                  </a:cubicBezTo>
                  <a:cubicBezTo>
                    <a:pt x="197" y="20326"/>
                    <a:pt x="5222" y="26905"/>
                    <a:pt x="13514" y="26905"/>
                  </a:cubicBezTo>
                  <a:cubicBezTo>
                    <a:pt x="16529" y="26905"/>
                    <a:pt x="19795" y="25893"/>
                    <a:pt x="22308" y="23616"/>
                  </a:cubicBezTo>
                  <a:cubicBezTo>
                    <a:pt x="23061" y="23110"/>
                    <a:pt x="23313" y="22857"/>
                    <a:pt x="23564" y="22857"/>
                  </a:cubicBezTo>
                  <a:cubicBezTo>
                    <a:pt x="23815" y="22857"/>
                    <a:pt x="24066" y="23110"/>
                    <a:pt x="24066" y="26652"/>
                  </a:cubicBezTo>
                  <a:cubicBezTo>
                    <a:pt x="24066" y="45378"/>
                    <a:pt x="15272" y="60561"/>
                    <a:pt x="6981" y="68912"/>
                  </a:cubicBezTo>
                  <a:cubicBezTo>
                    <a:pt x="4217" y="71695"/>
                    <a:pt x="4217" y="72202"/>
                    <a:pt x="4217" y="72961"/>
                  </a:cubicBezTo>
                  <a:cubicBezTo>
                    <a:pt x="4217" y="74732"/>
                    <a:pt x="5473" y="75744"/>
                    <a:pt x="6730" y="75744"/>
                  </a:cubicBezTo>
                  <a:cubicBezTo>
                    <a:pt x="9494" y="75744"/>
                    <a:pt x="29594" y="56259"/>
                    <a:pt x="29594" y="26652"/>
                  </a:cubicBezTo>
                  <a:close/>
                </a:path>
              </a:pathLst>
            </a:custGeom>
            <a:solidFill>
              <a:srgbClr val="000000"/>
            </a:solidFill>
            <a:ln w="25197"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7325F499-E2B6-90DA-ECFB-A2BE93799B16}"/>
                </a:ext>
              </a:extLst>
            </p:cNvPr>
            <p:cNvSpPr/>
            <p:nvPr>
              <p:custDataLst>
                <p:tags r:id="rId11"/>
              </p:custDataLst>
            </p:nvPr>
          </p:nvSpPr>
          <p:spPr>
            <a:xfrm>
              <a:off x="7644326" y="4595366"/>
              <a:ext cx="26633" cy="26823"/>
            </a:xfrm>
            <a:custGeom>
              <a:avLst/>
              <a:gdLst>
                <a:gd name="connsiteX0" fmla="*/ 26835 w 26633"/>
                <a:gd name="connsiteY0" fmla="*/ 13494 h 26823"/>
                <a:gd name="connsiteX1" fmla="*/ 13518 w 26633"/>
                <a:gd name="connsiteY1" fmla="*/ 82 h 26823"/>
                <a:gd name="connsiteX2" fmla="*/ 202 w 26633"/>
                <a:gd name="connsiteY2" fmla="*/ 13494 h 26823"/>
                <a:gd name="connsiteX3" fmla="*/ 13518 w 26633"/>
                <a:gd name="connsiteY3" fmla="*/ 26905 h 26823"/>
                <a:gd name="connsiteX4" fmla="*/ 26835 w 26633"/>
                <a:gd name="connsiteY4" fmla="*/ 1349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26823">
                  <a:moveTo>
                    <a:pt x="26835" y="13494"/>
                  </a:moveTo>
                  <a:cubicBezTo>
                    <a:pt x="26835" y="6155"/>
                    <a:pt x="20805" y="82"/>
                    <a:pt x="13518" y="82"/>
                  </a:cubicBezTo>
                  <a:cubicBezTo>
                    <a:pt x="6232" y="82"/>
                    <a:pt x="202" y="6155"/>
                    <a:pt x="202" y="13494"/>
                  </a:cubicBezTo>
                  <a:cubicBezTo>
                    <a:pt x="202" y="20832"/>
                    <a:pt x="6232" y="26905"/>
                    <a:pt x="13518" y="26905"/>
                  </a:cubicBezTo>
                  <a:cubicBezTo>
                    <a:pt x="20805" y="26905"/>
                    <a:pt x="26835" y="20832"/>
                    <a:pt x="26835" y="13494"/>
                  </a:cubicBezTo>
                  <a:close/>
                </a:path>
              </a:pathLst>
            </a:custGeom>
            <a:solidFill>
              <a:srgbClr val="000000"/>
            </a:solidFill>
            <a:ln w="25197"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4B5659C1-5DE7-45CC-E5F4-ADA8230C011B}"/>
                </a:ext>
              </a:extLst>
            </p:cNvPr>
            <p:cNvSpPr/>
            <p:nvPr>
              <p:custDataLst>
                <p:tags r:id="rId12"/>
              </p:custDataLst>
            </p:nvPr>
          </p:nvSpPr>
          <p:spPr>
            <a:xfrm>
              <a:off x="7714120" y="4595366"/>
              <a:ext cx="26633" cy="26823"/>
            </a:xfrm>
            <a:custGeom>
              <a:avLst/>
              <a:gdLst>
                <a:gd name="connsiteX0" fmla="*/ 26837 w 26633"/>
                <a:gd name="connsiteY0" fmla="*/ 13494 h 26823"/>
                <a:gd name="connsiteX1" fmla="*/ 13521 w 26633"/>
                <a:gd name="connsiteY1" fmla="*/ 82 h 26823"/>
                <a:gd name="connsiteX2" fmla="*/ 204 w 26633"/>
                <a:gd name="connsiteY2" fmla="*/ 13494 h 26823"/>
                <a:gd name="connsiteX3" fmla="*/ 13521 w 26633"/>
                <a:gd name="connsiteY3" fmla="*/ 26905 h 26823"/>
                <a:gd name="connsiteX4" fmla="*/ 26837 w 26633"/>
                <a:gd name="connsiteY4" fmla="*/ 1349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26823">
                  <a:moveTo>
                    <a:pt x="26837" y="13494"/>
                  </a:moveTo>
                  <a:cubicBezTo>
                    <a:pt x="26837" y="6155"/>
                    <a:pt x="20807" y="82"/>
                    <a:pt x="13521" y="82"/>
                  </a:cubicBezTo>
                  <a:cubicBezTo>
                    <a:pt x="6234" y="82"/>
                    <a:pt x="204" y="6155"/>
                    <a:pt x="204" y="13494"/>
                  </a:cubicBezTo>
                  <a:cubicBezTo>
                    <a:pt x="204" y="20832"/>
                    <a:pt x="6234" y="26905"/>
                    <a:pt x="13521" y="26905"/>
                  </a:cubicBezTo>
                  <a:cubicBezTo>
                    <a:pt x="20807" y="26905"/>
                    <a:pt x="26837" y="20832"/>
                    <a:pt x="26837" y="13494"/>
                  </a:cubicBezTo>
                  <a:close/>
                </a:path>
              </a:pathLst>
            </a:custGeom>
            <a:solidFill>
              <a:srgbClr val="000000"/>
            </a:solidFill>
            <a:ln w="25197"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623598E9-CCF0-77EB-895A-01619D62D881}"/>
                </a:ext>
              </a:extLst>
            </p:cNvPr>
            <p:cNvSpPr/>
            <p:nvPr>
              <p:custDataLst>
                <p:tags r:id="rId13"/>
              </p:custDataLst>
            </p:nvPr>
          </p:nvSpPr>
          <p:spPr>
            <a:xfrm>
              <a:off x="7783913" y="4595366"/>
              <a:ext cx="26633" cy="26823"/>
            </a:xfrm>
            <a:custGeom>
              <a:avLst/>
              <a:gdLst>
                <a:gd name="connsiteX0" fmla="*/ 26840 w 26633"/>
                <a:gd name="connsiteY0" fmla="*/ 13494 h 26823"/>
                <a:gd name="connsiteX1" fmla="*/ 13524 w 26633"/>
                <a:gd name="connsiteY1" fmla="*/ 82 h 26823"/>
                <a:gd name="connsiteX2" fmla="*/ 207 w 26633"/>
                <a:gd name="connsiteY2" fmla="*/ 13494 h 26823"/>
                <a:gd name="connsiteX3" fmla="*/ 13524 w 26633"/>
                <a:gd name="connsiteY3" fmla="*/ 26905 h 26823"/>
                <a:gd name="connsiteX4" fmla="*/ 26840 w 26633"/>
                <a:gd name="connsiteY4" fmla="*/ 1349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3" h="26823">
                  <a:moveTo>
                    <a:pt x="26840" y="13494"/>
                  </a:moveTo>
                  <a:cubicBezTo>
                    <a:pt x="26840" y="6155"/>
                    <a:pt x="20810" y="82"/>
                    <a:pt x="13524" y="82"/>
                  </a:cubicBezTo>
                  <a:cubicBezTo>
                    <a:pt x="6237" y="82"/>
                    <a:pt x="207" y="6155"/>
                    <a:pt x="207" y="13494"/>
                  </a:cubicBezTo>
                  <a:cubicBezTo>
                    <a:pt x="207" y="20832"/>
                    <a:pt x="6237" y="26905"/>
                    <a:pt x="13524" y="26905"/>
                  </a:cubicBezTo>
                  <a:cubicBezTo>
                    <a:pt x="20810" y="26905"/>
                    <a:pt x="26840" y="20832"/>
                    <a:pt x="26840" y="13494"/>
                  </a:cubicBezTo>
                  <a:close/>
                </a:path>
              </a:pathLst>
            </a:custGeom>
            <a:solidFill>
              <a:srgbClr val="000000"/>
            </a:solidFill>
            <a:ln w="25197"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74AA048B-9E20-4A44-0153-6F77974761DF}"/>
                </a:ext>
              </a:extLst>
            </p:cNvPr>
            <p:cNvSpPr/>
            <p:nvPr>
              <p:custDataLst>
                <p:tags r:id="rId14"/>
              </p:custDataLst>
            </p:nvPr>
          </p:nvSpPr>
          <p:spPr>
            <a:xfrm>
              <a:off x="7853707" y="4595366"/>
              <a:ext cx="29397" cy="75662"/>
            </a:xfrm>
            <a:custGeom>
              <a:avLst/>
              <a:gdLst>
                <a:gd name="connsiteX0" fmla="*/ 29607 w 29397"/>
                <a:gd name="connsiteY0" fmla="*/ 26652 h 75662"/>
                <a:gd name="connsiteX1" fmla="*/ 13526 w 29397"/>
                <a:gd name="connsiteY1" fmla="*/ 82 h 75662"/>
                <a:gd name="connsiteX2" fmla="*/ 210 w 29397"/>
                <a:gd name="connsiteY2" fmla="*/ 13494 h 75662"/>
                <a:gd name="connsiteX3" fmla="*/ 13526 w 29397"/>
                <a:gd name="connsiteY3" fmla="*/ 26905 h 75662"/>
                <a:gd name="connsiteX4" fmla="*/ 22320 w 29397"/>
                <a:gd name="connsiteY4" fmla="*/ 23616 h 75662"/>
                <a:gd name="connsiteX5" fmla="*/ 23577 w 29397"/>
                <a:gd name="connsiteY5" fmla="*/ 22857 h 75662"/>
                <a:gd name="connsiteX6" fmla="*/ 24079 w 29397"/>
                <a:gd name="connsiteY6" fmla="*/ 26652 h 75662"/>
                <a:gd name="connsiteX7" fmla="*/ 6994 w 29397"/>
                <a:gd name="connsiteY7" fmla="*/ 68912 h 75662"/>
                <a:gd name="connsiteX8" fmla="*/ 4230 w 29397"/>
                <a:gd name="connsiteY8" fmla="*/ 72961 h 75662"/>
                <a:gd name="connsiteX9" fmla="*/ 6743 w 29397"/>
                <a:gd name="connsiteY9" fmla="*/ 75744 h 75662"/>
                <a:gd name="connsiteX10" fmla="*/ 29607 w 29397"/>
                <a:gd name="connsiteY10" fmla="*/ 2665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97" h="75662">
                  <a:moveTo>
                    <a:pt x="29607" y="26652"/>
                  </a:moveTo>
                  <a:cubicBezTo>
                    <a:pt x="29607" y="9951"/>
                    <a:pt x="23325" y="82"/>
                    <a:pt x="13526" y="82"/>
                  </a:cubicBezTo>
                  <a:cubicBezTo>
                    <a:pt x="5235" y="82"/>
                    <a:pt x="210" y="6408"/>
                    <a:pt x="210" y="13494"/>
                  </a:cubicBezTo>
                  <a:cubicBezTo>
                    <a:pt x="210" y="20326"/>
                    <a:pt x="5235" y="26905"/>
                    <a:pt x="13526" y="26905"/>
                  </a:cubicBezTo>
                  <a:cubicBezTo>
                    <a:pt x="16542" y="26905"/>
                    <a:pt x="19808" y="25893"/>
                    <a:pt x="22320" y="23616"/>
                  </a:cubicBezTo>
                  <a:cubicBezTo>
                    <a:pt x="23074" y="23110"/>
                    <a:pt x="23325" y="22857"/>
                    <a:pt x="23577" y="22857"/>
                  </a:cubicBezTo>
                  <a:cubicBezTo>
                    <a:pt x="23828" y="22857"/>
                    <a:pt x="24079" y="23110"/>
                    <a:pt x="24079" y="26652"/>
                  </a:cubicBezTo>
                  <a:cubicBezTo>
                    <a:pt x="24079" y="45378"/>
                    <a:pt x="15285" y="60561"/>
                    <a:pt x="6994" y="68912"/>
                  </a:cubicBezTo>
                  <a:cubicBezTo>
                    <a:pt x="4230" y="71695"/>
                    <a:pt x="4230" y="72202"/>
                    <a:pt x="4230" y="72961"/>
                  </a:cubicBezTo>
                  <a:cubicBezTo>
                    <a:pt x="4230" y="74732"/>
                    <a:pt x="5486" y="75744"/>
                    <a:pt x="6743" y="75744"/>
                  </a:cubicBezTo>
                  <a:cubicBezTo>
                    <a:pt x="9506" y="75744"/>
                    <a:pt x="29607" y="56259"/>
                    <a:pt x="29607" y="26652"/>
                  </a:cubicBezTo>
                  <a:close/>
                </a:path>
              </a:pathLst>
            </a:custGeom>
            <a:solidFill>
              <a:srgbClr val="000000"/>
            </a:solidFill>
            <a:ln w="25197"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7C164D2A-212C-15B0-948F-9B45FBE0BD7A}"/>
                </a:ext>
              </a:extLst>
            </p:cNvPr>
            <p:cNvSpPr/>
            <p:nvPr>
              <p:custDataLst>
                <p:tags r:id="rId15"/>
              </p:custDataLst>
            </p:nvPr>
          </p:nvSpPr>
          <p:spPr>
            <a:xfrm>
              <a:off x="7952310" y="4449355"/>
              <a:ext cx="116331" cy="172833"/>
            </a:xfrm>
            <a:custGeom>
              <a:avLst/>
              <a:gdLst>
                <a:gd name="connsiteX0" fmla="*/ 85641 w 116331"/>
                <a:gd name="connsiteY0" fmla="*/ 19567 h 172833"/>
                <a:gd name="connsiteX1" fmla="*/ 108506 w 116331"/>
                <a:gd name="connsiteY1" fmla="*/ 7927 h 172833"/>
                <a:gd name="connsiteX2" fmla="*/ 116546 w 116331"/>
                <a:gd name="connsiteY2" fmla="*/ 3119 h 172833"/>
                <a:gd name="connsiteX3" fmla="*/ 112777 w 116331"/>
                <a:gd name="connsiteY3" fmla="*/ 82 h 172833"/>
                <a:gd name="connsiteX4" fmla="*/ 79611 w 116331"/>
                <a:gd name="connsiteY4" fmla="*/ 841 h 172833"/>
                <a:gd name="connsiteX5" fmla="*/ 46194 w 116331"/>
                <a:gd name="connsiteY5" fmla="*/ 82 h 172833"/>
                <a:gd name="connsiteX6" fmla="*/ 41169 w 116331"/>
                <a:gd name="connsiteY6" fmla="*/ 5143 h 172833"/>
                <a:gd name="connsiteX7" fmla="*/ 48204 w 116331"/>
                <a:gd name="connsiteY7" fmla="*/ 7927 h 172833"/>
                <a:gd name="connsiteX8" fmla="*/ 65541 w 116331"/>
                <a:gd name="connsiteY8" fmla="*/ 12735 h 172833"/>
                <a:gd name="connsiteX9" fmla="*/ 65038 w 116331"/>
                <a:gd name="connsiteY9" fmla="*/ 16783 h 172833"/>
                <a:gd name="connsiteX10" fmla="*/ 31119 w 116331"/>
                <a:gd name="connsiteY10" fmla="*/ 153178 h 172833"/>
                <a:gd name="connsiteX11" fmla="*/ 8254 w 116331"/>
                <a:gd name="connsiteY11" fmla="*/ 165071 h 172833"/>
                <a:gd name="connsiteX12" fmla="*/ 214 w 116331"/>
                <a:gd name="connsiteY12" fmla="*/ 170132 h 172833"/>
                <a:gd name="connsiteX13" fmla="*/ 3983 w 116331"/>
                <a:gd name="connsiteY13" fmla="*/ 172916 h 172833"/>
                <a:gd name="connsiteX14" fmla="*/ 36898 w 116331"/>
                <a:gd name="connsiteY14" fmla="*/ 172157 h 172833"/>
                <a:gd name="connsiteX15" fmla="*/ 70566 w 116331"/>
                <a:gd name="connsiteY15" fmla="*/ 172916 h 172833"/>
                <a:gd name="connsiteX16" fmla="*/ 75591 w 116331"/>
                <a:gd name="connsiteY16" fmla="*/ 168108 h 172833"/>
                <a:gd name="connsiteX17" fmla="*/ 68053 w 116331"/>
                <a:gd name="connsiteY17" fmla="*/ 165071 h 172833"/>
                <a:gd name="connsiteX18" fmla="*/ 57249 w 116331"/>
                <a:gd name="connsiteY18" fmla="*/ 164565 h 172833"/>
                <a:gd name="connsiteX19" fmla="*/ 50968 w 116331"/>
                <a:gd name="connsiteY19" fmla="*/ 160263 h 172833"/>
                <a:gd name="connsiteX20" fmla="*/ 51973 w 116331"/>
                <a:gd name="connsiteY20" fmla="*/ 154443 h 172833"/>
                <a:gd name="connsiteX21" fmla="*/ 85641 w 116331"/>
                <a:gd name="connsiteY21" fmla="*/ 195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31" h="172833">
                  <a:moveTo>
                    <a:pt x="85641" y="19567"/>
                  </a:moveTo>
                  <a:cubicBezTo>
                    <a:pt x="87903" y="10457"/>
                    <a:pt x="88657" y="7927"/>
                    <a:pt x="108506" y="7927"/>
                  </a:cubicBezTo>
                  <a:cubicBezTo>
                    <a:pt x="114536" y="7927"/>
                    <a:pt x="116546" y="7927"/>
                    <a:pt x="116546" y="3119"/>
                  </a:cubicBezTo>
                  <a:cubicBezTo>
                    <a:pt x="116546" y="82"/>
                    <a:pt x="113782" y="82"/>
                    <a:pt x="112777" y="82"/>
                  </a:cubicBezTo>
                  <a:cubicBezTo>
                    <a:pt x="105491" y="82"/>
                    <a:pt x="86898" y="841"/>
                    <a:pt x="79611" y="841"/>
                  </a:cubicBezTo>
                  <a:cubicBezTo>
                    <a:pt x="72074" y="841"/>
                    <a:pt x="53732" y="82"/>
                    <a:pt x="46194" y="82"/>
                  </a:cubicBezTo>
                  <a:cubicBezTo>
                    <a:pt x="44435" y="82"/>
                    <a:pt x="41169" y="82"/>
                    <a:pt x="41169" y="5143"/>
                  </a:cubicBezTo>
                  <a:cubicBezTo>
                    <a:pt x="41169" y="7927"/>
                    <a:pt x="43430" y="7927"/>
                    <a:pt x="48204" y="7927"/>
                  </a:cubicBezTo>
                  <a:cubicBezTo>
                    <a:pt x="58757" y="7927"/>
                    <a:pt x="65541" y="7927"/>
                    <a:pt x="65541" y="12735"/>
                  </a:cubicBezTo>
                  <a:cubicBezTo>
                    <a:pt x="65541" y="14000"/>
                    <a:pt x="65541" y="14506"/>
                    <a:pt x="65038" y="16783"/>
                  </a:cubicBezTo>
                  <a:lnTo>
                    <a:pt x="31119" y="153178"/>
                  </a:lnTo>
                  <a:cubicBezTo>
                    <a:pt x="28857" y="162541"/>
                    <a:pt x="28104" y="165071"/>
                    <a:pt x="8254" y="165071"/>
                  </a:cubicBezTo>
                  <a:cubicBezTo>
                    <a:pt x="2476" y="165071"/>
                    <a:pt x="214" y="165071"/>
                    <a:pt x="214" y="170132"/>
                  </a:cubicBezTo>
                  <a:cubicBezTo>
                    <a:pt x="214" y="172916"/>
                    <a:pt x="3229" y="172916"/>
                    <a:pt x="3983" y="172916"/>
                  </a:cubicBezTo>
                  <a:cubicBezTo>
                    <a:pt x="11270" y="172916"/>
                    <a:pt x="29611" y="172157"/>
                    <a:pt x="36898" y="172157"/>
                  </a:cubicBezTo>
                  <a:cubicBezTo>
                    <a:pt x="44435" y="172157"/>
                    <a:pt x="63028" y="172916"/>
                    <a:pt x="70566" y="172916"/>
                  </a:cubicBezTo>
                  <a:cubicBezTo>
                    <a:pt x="72576" y="172916"/>
                    <a:pt x="75591" y="172916"/>
                    <a:pt x="75591" y="168108"/>
                  </a:cubicBezTo>
                  <a:cubicBezTo>
                    <a:pt x="75591" y="165071"/>
                    <a:pt x="73581" y="165071"/>
                    <a:pt x="68053" y="165071"/>
                  </a:cubicBezTo>
                  <a:cubicBezTo>
                    <a:pt x="63531" y="165071"/>
                    <a:pt x="62275" y="165071"/>
                    <a:pt x="57249" y="164565"/>
                  </a:cubicBezTo>
                  <a:cubicBezTo>
                    <a:pt x="51973" y="164059"/>
                    <a:pt x="50968" y="163047"/>
                    <a:pt x="50968" y="160263"/>
                  </a:cubicBezTo>
                  <a:cubicBezTo>
                    <a:pt x="50968" y="158239"/>
                    <a:pt x="51471" y="156214"/>
                    <a:pt x="51973" y="154443"/>
                  </a:cubicBezTo>
                  <a:lnTo>
                    <a:pt x="85641" y="19567"/>
                  </a:lnTo>
                  <a:close/>
                </a:path>
              </a:pathLst>
            </a:custGeom>
            <a:solidFill>
              <a:srgbClr val="000000"/>
            </a:solidFill>
            <a:ln w="25197"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0A29F931-BF60-6049-8684-36E705CE3768}"/>
                </a:ext>
              </a:extLst>
            </p:cNvPr>
            <p:cNvSpPr/>
            <p:nvPr>
              <p:custDataLst>
                <p:tags r:id="rId16"/>
              </p:custDataLst>
            </p:nvPr>
          </p:nvSpPr>
          <p:spPr>
            <a:xfrm>
              <a:off x="8062482" y="4582030"/>
              <a:ext cx="107462" cy="79888"/>
            </a:xfrm>
            <a:custGeom>
              <a:avLst/>
              <a:gdLst>
                <a:gd name="connsiteX0" fmla="*/ 13410 w 107462"/>
                <a:gd name="connsiteY0" fmla="*/ 67041 h 79888"/>
                <a:gd name="connsiteX1" fmla="*/ 11651 w 107462"/>
                <a:gd name="connsiteY1" fmla="*/ 74303 h 79888"/>
                <a:gd name="connsiteX2" fmla="*/ 17631 w 107462"/>
                <a:gd name="connsiteY2" fmla="*/ 79972 h 79888"/>
                <a:gd name="connsiteX3" fmla="*/ 24490 w 107462"/>
                <a:gd name="connsiteY3" fmla="*/ 76075 h 79888"/>
                <a:gd name="connsiteX4" fmla="*/ 27656 w 107462"/>
                <a:gd name="connsiteY4" fmla="*/ 65092 h 79888"/>
                <a:gd name="connsiteX5" fmla="*/ 31525 w 107462"/>
                <a:gd name="connsiteY5" fmla="*/ 49150 h 79888"/>
                <a:gd name="connsiteX6" fmla="*/ 34515 w 107462"/>
                <a:gd name="connsiteY6" fmla="*/ 37282 h 79888"/>
                <a:gd name="connsiteX7" fmla="*/ 41902 w 107462"/>
                <a:gd name="connsiteY7" fmla="*/ 21340 h 79888"/>
                <a:gd name="connsiteX8" fmla="*/ 68284 w 107462"/>
                <a:gd name="connsiteY8" fmla="*/ 5043 h 79888"/>
                <a:gd name="connsiteX9" fmla="*/ 78661 w 107462"/>
                <a:gd name="connsiteY9" fmla="*/ 17443 h 79888"/>
                <a:gd name="connsiteX10" fmla="*/ 68284 w 107462"/>
                <a:gd name="connsiteY10" fmla="*/ 55173 h 79888"/>
                <a:gd name="connsiteX11" fmla="*/ 65646 w 107462"/>
                <a:gd name="connsiteY11" fmla="*/ 64738 h 79888"/>
                <a:gd name="connsiteX12" fmla="*/ 82354 w 107462"/>
                <a:gd name="connsiteY12" fmla="*/ 79972 h 79888"/>
                <a:gd name="connsiteX13" fmla="*/ 107681 w 107462"/>
                <a:gd name="connsiteY13" fmla="*/ 52870 h 79888"/>
                <a:gd name="connsiteX14" fmla="*/ 104867 w 107462"/>
                <a:gd name="connsiteY14" fmla="*/ 50567 h 79888"/>
                <a:gd name="connsiteX15" fmla="*/ 101525 w 107462"/>
                <a:gd name="connsiteY15" fmla="*/ 53578 h 79888"/>
                <a:gd name="connsiteX16" fmla="*/ 82882 w 107462"/>
                <a:gd name="connsiteY16" fmla="*/ 75012 h 79888"/>
                <a:gd name="connsiteX17" fmla="*/ 78485 w 107462"/>
                <a:gd name="connsiteY17" fmla="*/ 68812 h 79888"/>
                <a:gd name="connsiteX18" fmla="*/ 82530 w 107462"/>
                <a:gd name="connsiteY18" fmla="*/ 54464 h 79888"/>
                <a:gd name="connsiteX19" fmla="*/ 91852 w 107462"/>
                <a:gd name="connsiteY19" fmla="*/ 20277 h 79888"/>
                <a:gd name="connsiteX20" fmla="*/ 68988 w 107462"/>
                <a:gd name="connsiteY20" fmla="*/ 83 h 79888"/>
                <a:gd name="connsiteX21" fmla="*/ 39264 w 107462"/>
                <a:gd name="connsiteY21" fmla="*/ 16203 h 79888"/>
                <a:gd name="connsiteX22" fmla="*/ 20445 w 107462"/>
                <a:gd name="connsiteY22" fmla="*/ 83 h 79888"/>
                <a:gd name="connsiteX23" fmla="*/ 6550 w 107462"/>
                <a:gd name="connsiteY23" fmla="*/ 9649 h 79888"/>
                <a:gd name="connsiteX24" fmla="*/ 219 w 107462"/>
                <a:gd name="connsiteY24" fmla="*/ 27185 h 79888"/>
                <a:gd name="connsiteX25" fmla="*/ 3209 w 107462"/>
                <a:gd name="connsiteY25" fmla="*/ 29488 h 79888"/>
                <a:gd name="connsiteX26" fmla="*/ 7078 w 107462"/>
                <a:gd name="connsiteY26" fmla="*/ 24174 h 79888"/>
                <a:gd name="connsiteX27" fmla="*/ 19917 w 107462"/>
                <a:gd name="connsiteY27" fmla="*/ 5043 h 79888"/>
                <a:gd name="connsiteX28" fmla="*/ 25721 w 107462"/>
                <a:gd name="connsiteY28" fmla="*/ 13723 h 79888"/>
                <a:gd name="connsiteX29" fmla="*/ 22907 w 107462"/>
                <a:gd name="connsiteY29" fmla="*/ 28425 h 79888"/>
                <a:gd name="connsiteX30" fmla="*/ 19038 w 107462"/>
                <a:gd name="connsiteY30" fmla="*/ 44367 h 79888"/>
                <a:gd name="connsiteX31" fmla="*/ 13410 w 107462"/>
                <a:gd name="connsiteY31" fmla="*/ 6704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462" h="79888">
                  <a:moveTo>
                    <a:pt x="13410" y="67041"/>
                  </a:moveTo>
                  <a:cubicBezTo>
                    <a:pt x="12706" y="69344"/>
                    <a:pt x="11651" y="73772"/>
                    <a:pt x="11651" y="74303"/>
                  </a:cubicBezTo>
                  <a:cubicBezTo>
                    <a:pt x="11651" y="78200"/>
                    <a:pt x="14817" y="79972"/>
                    <a:pt x="17631" y="79972"/>
                  </a:cubicBezTo>
                  <a:cubicBezTo>
                    <a:pt x="20797" y="79972"/>
                    <a:pt x="23611" y="77669"/>
                    <a:pt x="24490" y="76075"/>
                  </a:cubicBezTo>
                  <a:cubicBezTo>
                    <a:pt x="25369" y="74481"/>
                    <a:pt x="26776" y="68812"/>
                    <a:pt x="27656" y="65092"/>
                  </a:cubicBezTo>
                  <a:cubicBezTo>
                    <a:pt x="28535" y="61727"/>
                    <a:pt x="30470" y="53578"/>
                    <a:pt x="31525" y="49150"/>
                  </a:cubicBezTo>
                  <a:cubicBezTo>
                    <a:pt x="32580" y="45253"/>
                    <a:pt x="33636" y="41356"/>
                    <a:pt x="34515" y="37282"/>
                  </a:cubicBezTo>
                  <a:cubicBezTo>
                    <a:pt x="36450" y="30019"/>
                    <a:pt x="36802" y="28602"/>
                    <a:pt x="41902" y="21340"/>
                  </a:cubicBezTo>
                  <a:cubicBezTo>
                    <a:pt x="46827" y="14254"/>
                    <a:pt x="55093" y="5043"/>
                    <a:pt x="68284" y="5043"/>
                  </a:cubicBezTo>
                  <a:cubicBezTo>
                    <a:pt x="78485" y="5043"/>
                    <a:pt x="78661" y="14077"/>
                    <a:pt x="78661" y="17443"/>
                  </a:cubicBezTo>
                  <a:cubicBezTo>
                    <a:pt x="78661" y="28071"/>
                    <a:pt x="71098" y="47733"/>
                    <a:pt x="68284" y="55173"/>
                  </a:cubicBezTo>
                  <a:cubicBezTo>
                    <a:pt x="66349" y="60132"/>
                    <a:pt x="65646" y="61727"/>
                    <a:pt x="65646" y="64738"/>
                  </a:cubicBezTo>
                  <a:cubicBezTo>
                    <a:pt x="65646" y="74126"/>
                    <a:pt x="73385" y="79972"/>
                    <a:pt x="82354" y="79972"/>
                  </a:cubicBezTo>
                  <a:cubicBezTo>
                    <a:pt x="99942" y="79972"/>
                    <a:pt x="107681" y="55527"/>
                    <a:pt x="107681" y="52870"/>
                  </a:cubicBezTo>
                  <a:cubicBezTo>
                    <a:pt x="107681" y="50567"/>
                    <a:pt x="105395" y="50567"/>
                    <a:pt x="104867" y="50567"/>
                  </a:cubicBezTo>
                  <a:cubicBezTo>
                    <a:pt x="102405" y="50567"/>
                    <a:pt x="102229" y="51630"/>
                    <a:pt x="101525" y="53578"/>
                  </a:cubicBezTo>
                  <a:cubicBezTo>
                    <a:pt x="97480" y="67749"/>
                    <a:pt x="89917" y="75012"/>
                    <a:pt x="82882" y="75012"/>
                  </a:cubicBezTo>
                  <a:cubicBezTo>
                    <a:pt x="79189" y="75012"/>
                    <a:pt x="78485" y="72532"/>
                    <a:pt x="78485" y="68812"/>
                  </a:cubicBezTo>
                  <a:cubicBezTo>
                    <a:pt x="78485" y="64738"/>
                    <a:pt x="79364" y="62435"/>
                    <a:pt x="82530" y="54464"/>
                  </a:cubicBezTo>
                  <a:cubicBezTo>
                    <a:pt x="84641" y="48973"/>
                    <a:pt x="91852" y="30197"/>
                    <a:pt x="91852" y="20277"/>
                  </a:cubicBezTo>
                  <a:cubicBezTo>
                    <a:pt x="91852" y="3095"/>
                    <a:pt x="78309" y="83"/>
                    <a:pt x="68988" y="83"/>
                  </a:cubicBezTo>
                  <a:cubicBezTo>
                    <a:pt x="54390" y="83"/>
                    <a:pt x="44540" y="9117"/>
                    <a:pt x="39264" y="16203"/>
                  </a:cubicBezTo>
                  <a:cubicBezTo>
                    <a:pt x="38033" y="3980"/>
                    <a:pt x="27656" y="83"/>
                    <a:pt x="20445" y="83"/>
                  </a:cubicBezTo>
                  <a:cubicBezTo>
                    <a:pt x="12882" y="83"/>
                    <a:pt x="8837" y="5575"/>
                    <a:pt x="6550" y="9649"/>
                  </a:cubicBezTo>
                  <a:cubicBezTo>
                    <a:pt x="2681" y="16203"/>
                    <a:pt x="219" y="26300"/>
                    <a:pt x="219" y="27185"/>
                  </a:cubicBezTo>
                  <a:cubicBezTo>
                    <a:pt x="219" y="29488"/>
                    <a:pt x="2681" y="29488"/>
                    <a:pt x="3209" y="29488"/>
                  </a:cubicBezTo>
                  <a:cubicBezTo>
                    <a:pt x="5671" y="29488"/>
                    <a:pt x="5847" y="28957"/>
                    <a:pt x="7078" y="24174"/>
                  </a:cubicBezTo>
                  <a:cubicBezTo>
                    <a:pt x="9716" y="13723"/>
                    <a:pt x="13058" y="5043"/>
                    <a:pt x="19917" y="5043"/>
                  </a:cubicBezTo>
                  <a:cubicBezTo>
                    <a:pt x="24490" y="5043"/>
                    <a:pt x="25721" y="8940"/>
                    <a:pt x="25721" y="13723"/>
                  </a:cubicBezTo>
                  <a:cubicBezTo>
                    <a:pt x="25721" y="17088"/>
                    <a:pt x="24138" y="23643"/>
                    <a:pt x="22907" y="28425"/>
                  </a:cubicBezTo>
                  <a:cubicBezTo>
                    <a:pt x="21676" y="33208"/>
                    <a:pt x="19917" y="40470"/>
                    <a:pt x="19038" y="44367"/>
                  </a:cubicBezTo>
                  <a:lnTo>
                    <a:pt x="13410" y="67041"/>
                  </a:lnTo>
                  <a:close/>
                </a:path>
              </a:pathLst>
            </a:custGeom>
            <a:solidFill>
              <a:srgbClr val="000000"/>
            </a:solidFill>
            <a:ln w="25197"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AC81AE65-4AA2-1D89-B423-756CF2C6B6C0}"/>
                </a:ext>
              </a:extLst>
            </p:cNvPr>
            <p:cNvSpPr/>
            <p:nvPr>
              <p:custDataLst>
                <p:tags r:id="rId17"/>
              </p:custDataLst>
            </p:nvPr>
          </p:nvSpPr>
          <p:spPr>
            <a:xfrm>
              <a:off x="8205305" y="4432401"/>
              <a:ext cx="58291" cy="253051"/>
            </a:xfrm>
            <a:custGeom>
              <a:avLst/>
              <a:gdLst>
                <a:gd name="connsiteX0" fmla="*/ 58516 w 58291"/>
                <a:gd name="connsiteY0" fmla="*/ 126608 h 253051"/>
                <a:gd name="connsiteX1" fmla="*/ 41933 w 58291"/>
                <a:gd name="connsiteY1" fmla="*/ 47656 h 253051"/>
                <a:gd name="connsiteX2" fmla="*/ 2737 w 58291"/>
                <a:gd name="connsiteY2" fmla="*/ 82 h 253051"/>
                <a:gd name="connsiteX3" fmla="*/ 224 w 58291"/>
                <a:gd name="connsiteY3" fmla="*/ 2612 h 253051"/>
                <a:gd name="connsiteX4" fmla="*/ 4998 w 58291"/>
                <a:gd name="connsiteY4" fmla="*/ 8433 h 253051"/>
                <a:gd name="connsiteX5" fmla="*/ 43943 w 58291"/>
                <a:gd name="connsiteY5" fmla="*/ 126608 h 253051"/>
                <a:gd name="connsiteX6" fmla="*/ 3490 w 58291"/>
                <a:gd name="connsiteY6" fmla="*/ 246301 h 253051"/>
                <a:gd name="connsiteX7" fmla="*/ 224 w 58291"/>
                <a:gd name="connsiteY7" fmla="*/ 250603 h 253051"/>
                <a:gd name="connsiteX8" fmla="*/ 2737 w 58291"/>
                <a:gd name="connsiteY8" fmla="*/ 253133 h 253051"/>
                <a:gd name="connsiteX9" fmla="*/ 42686 w 58291"/>
                <a:gd name="connsiteY9" fmla="*/ 203788 h 253051"/>
                <a:gd name="connsiteX10" fmla="*/ 58516 w 58291"/>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1" h="253051">
                  <a:moveTo>
                    <a:pt x="58516" y="126608"/>
                  </a:moveTo>
                  <a:cubicBezTo>
                    <a:pt x="58516" y="106870"/>
                    <a:pt x="55752" y="76250"/>
                    <a:pt x="41933" y="47656"/>
                  </a:cubicBezTo>
                  <a:cubicBezTo>
                    <a:pt x="26857" y="16530"/>
                    <a:pt x="5249" y="82"/>
                    <a:pt x="2737" y="82"/>
                  </a:cubicBezTo>
                  <a:cubicBezTo>
                    <a:pt x="1229" y="82"/>
                    <a:pt x="224" y="1094"/>
                    <a:pt x="224" y="2612"/>
                  </a:cubicBezTo>
                  <a:cubicBezTo>
                    <a:pt x="224" y="3372"/>
                    <a:pt x="224" y="3878"/>
                    <a:pt x="4998" y="8433"/>
                  </a:cubicBezTo>
                  <a:cubicBezTo>
                    <a:pt x="29621" y="33485"/>
                    <a:pt x="43943" y="73720"/>
                    <a:pt x="43943" y="126608"/>
                  </a:cubicBezTo>
                  <a:cubicBezTo>
                    <a:pt x="43943" y="169879"/>
                    <a:pt x="34646" y="214416"/>
                    <a:pt x="3490" y="246301"/>
                  </a:cubicBezTo>
                  <a:cubicBezTo>
                    <a:pt x="224" y="249337"/>
                    <a:pt x="224" y="249843"/>
                    <a:pt x="224" y="250603"/>
                  </a:cubicBezTo>
                  <a:cubicBezTo>
                    <a:pt x="224" y="252121"/>
                    <a:pt x="1229" y="253133"/>
                    <a:pt x="2737" y="253133"/>
                  </a:cubicBezTo>
                  <a:cubicBezTo>
                    <a:pt x="5249" y="253133"/>
                    <a:pt x="27862" y="235926"/>
                    <a:pt x="42686" y="203788"/>
                  </a:cubicBezTo>
                  <a:cubicBezTo>
                    <a:pt x="55500" y="175952"/>
                    <a:pt x="58516" y="147864"/>
                    <a:pt x="58516" y="126608"/>
                  </a:cubicBezTo>
                  <a:close/>
                </a:path>
              </a:pathLst>
            </a:custGeom>
            <a:solidFill>
              <a:srgbClr val="000000"/>
            </a:solidFill>
            <a:ln w="25197"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98C5B03B-C7F7-7FC1-E321-BD35DB3EFB53}"/>
                </a:ext>
              </a:extLst>
            </p:cNvPr>
            <p:cNvSpPr/>
            <p:nvPr>
              <p:custDataLst>
                <p:tags r:id="rId18"/>
              </p:custDataLst>
            </p:nvPr>
          </p:nvSpPr>
          <p:spPr>
            <a:xfrm>
              <a:off x="8372556" y="4529320"/>
              <a:ext cx="167085" cy="59213"/>
            </a:xfrm>
            <a:custGeom>
              <a:avLst/>
              <a:gdLst>
                <a:gd name="connsiteX0" fmla="*/ 158773 w 167085"/>
                <a:gd name="connsiteY0" fmla="*/ 10204 h 59213"/>
                <a:gd name="connsiteX1" fmla="*/ 167316 w 167085"/>
                <a:gd name="connsiteY1" fmla="*/ 5143 h 59213"/>
                <a:gd name="connsiteX2" fmla="*/ 159025 w 167085"/>
                <a:gd name="connsiteY2" fmla="*/ 82 h 59213"/>
                <a:gd name="connsiteX3" fmla="*/ 8522 w 167085"/>
                <a:gd name="connsiteY3" fmla="*/ 82 h 59213"/>
                <a:gd name="connsiteX4" fmla="*/ 231 w 167085"/>
                <a:gd name="connsiteY4" fmla="*/ 5143 h 59213"/>
                <a:gd name="connsiteX5" fmla="*/ 8773 w 167085"/>
                <a:gd name="connsiteY5" fmla="*/ 10204 h 59213"/>
                <a:gd name="connsiteX6" fmla="*/ 158773 w 167085"/>
                <a:gd name="connsiteY6" fmla="*/ 10204 h 59213"/>
                <a:gd name="connsiteX7" fmla="*/ 159025 w 167085"/>
                <a:gd name="connsiteY7" fmla="*/ 59296 h 59213"/>
                <a:gd name="connsiteX8" fmla="*/ 167316 w 167085"/>
                <a:gd name="connsiteY8" fmla="*/ 54235 h 59213"/>
                <a:gd name="connsiteX9" fmla="*/ 158773 w 167085"/>
                <a:gd name="connsiteY9" fmla="*/ 49174 h 59213"/>
                <a:gd name="connsiteX10" fmla="*/ 8773 w 167085"/>
                <a:gd name="connsiteY10" fmla="*/ 49174 h 59213"/>
                <a:gd name="connsiteX11" fmla="*/ 231 w 167085"/>
                <a:gd name="connsiteY11" fmla="*/ 54235 h 59213"/>
                <a:gd name="connsiteX12" fmla="*/ 8522 w 167085"/>
                <a:gd name="connsiteY12" fmla="*/ 59296 h 59213"/>
                <a:gd name="connsiteX13" fmla="*/ 159025 w 167085"/>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85" h="59213">
                  <a:moveTo>
                    <a:pt x="158773" y="10204"/>
                  </a:moveTo>
                  <a:cubicBezTo>
                    <a:pt x="162542" y="10204"/>
                    <a:pt x="167316" y="10204"/>
                    <a:pt x="167316" y="5143"/>
                  </a:cubicBezTo>
                  <a:cubicBezTo>
                    <a:pt x="167316" y="82"/>
                    <a:pt x="162542" y="82"/>
                    <a:pt x="159025" y="82"/>
                  </a:cubicBezTo>
                  <a:lnTo>
                    <a:pt x="8522" y="82"/>
                  </a:lnTo>
                  <a:cubicBezTo>
                    <a:pt x="5005" y="82"/>
                    <a:pt x="231" y="82"/>
                    <a:pt x="231" y="5143"/>
                  </a:cubicBezTo>
                  <a:cubicBezTo>
                    <a:pt x="231" y="10204"/>
                    <a:pt x="5005" y="10204"/>
                    <a:pt x="8773" y="10204"/>
                  </a:cubicBezTo>
                  <a:lnTo>
                    <a:pt x="158773" y="10204"/>
                  </a:lnTo>
                  <a:close/>
                  <a:moveTo>
                    <a:pt x="159025" y="59296"/>
                  </a:moveTo>
                  <a:cubicBezTo>
                    <a:pt x="162542" y="59296"/>
                    <a:pt x="167316" y="59296"/>
                    <a:pt x="167316" y="54235"/>
                  </a:cubicBezTo>
                  <a:cubicBezTo>
                    <a:pt x="167316" y="49174"/>
                    <a:pt x="162542" y="49174"/>
                    <a:pt x="158773" y="49174"/>
                  </a:cubicBezTo>
                  <a:lnTo>
                    <a:pt x="8773" y="49174"/>
                  </a:lnTo>
                  <a:cubicBezTo>
                    <a:pt x="5005" y="49174"/>
                    <a:pt x="231" y="49174"/>
                    <a:pt x="231" y="54235"/>
                  </a:cubicBezTo>
                  <a:cubicBezTo>
                    <a:pt x="231" y="59296"/>
                    <a:pt x="5005" y="59296"/>
                    <a:pt x="8522" y="59296"/>
                  </a:cubicBezTo>
                  <a:lnTo>
                    <a:pt x="159025" y="59296"/>
                  </a:lnTo>
                  <a:close/>
                </a:path>
              </a:pathLst>
            </a:custGeom>
            <a:solidFill>
              <a:srgbClr val="000000"/>
            </a:solidFill>
            <a:ln w="25197"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E265C122-8684-ECD9-2B70-2740AE656C60}"/>
                </a:ext>
              </a:extLst>
            </p:cNvPr>
            <p:cNvSpPr/>
            <p:nvPr>
              <p:custDataLst>
                <p:tags r:id="rId19"/>
              </p:custDataLst>
            </p:nvPr>
          </p:nvSpPr>
          <p:spPr>
            <a:xfrm>
              <a:off x="8635836" y="4184891"/>
              <a:ext cx="156708" cy="120983"/>
            </a:xfrm>
            <a:custGeom>
              <a:avLst/>
              <a:gdLst>
                <a:gd name="connsiteX0" fmla="*/ 134789 w 156708"/>
                <a:gd name="connsiteY0" fmla="*/ 19377 h 120983"/>
                <a:gd name="connsiteX1" fmla="*/ 153432 w 156708"/>
                <a:gd name="connsiteY1" fmla="*/ 6446 h 120983"/>
                <a:gd name="connsiteX2" fmla="*/ 156950 w 156708"/>
                <a:gd name="connsiteY2" fmla="*/ 2549 h 120983"/>
                <a:gd name="connsiteX3" fmla="*/ 154312 w 156708"/>
                <a:gd name="connsiteY3" fmla="*/ 70 h 120983"/>
                <a:gd name="connsiteX4" fmla="*/ 136020 w 156708"/>
                <a:gd name="connsiteY4" fmla="*/ 778 h 120983"/>
                <a:gd name="connsiteX5" fmla="*/ 117377 w 156708"/>
                <a:gd name="connsiteY5" fmla="*/ 70 h 120983"/>
                <a:gd name="connsiteX6" fmla="*/ 113859 w 156708"/>
                <a:gd name="connsiteY6" fmla="*/ 3966 h 120983"/>
                <a:gd name="connsiteX7" fmla="*/ 117729 w 156708"/>
                <a:gd name="connsiteY7" fmla="*/ 6446 h 120983"/>
                <a:gd name="connsiteX8" fmla="*/ 128985 w 156708"/>
                <a:gd name="connsiteY8" fmla="*/ 13709 h 120983"/>
                <a:gd name="connsiteX9" fmla="*/ 128281 w 156708"/>
                <a:gd name="connsiteY9" fmla="*/ 17960 h 120983"/>
                <a:gd name="connsiteX10" fmla="*/ 109111 w 156708"/>
                <a:gd name="connsiteY10" fmla="*/ 95191 h 120983"/>
                <a:gd name="connsiteX11" fmla="*/ 64437 w 156708"/>
                <a:gd name="connsiteY11" fmla="*/ 3081 h 120983"/>
                <a:gd name="connsiteX12" fmla="*/ 58457 w 156708"/>
                <a:gd name="connsiteY12" fmla="*/ 70 h 120983"/>
                <a:gd name="connsiteX13" fmla="*/ 34362 w 156708"/>
                <a:gd name="connsiteY13" fmla="*/ 70 h 120983"/>
                <a:gd name="connsiteX14" fmla="*/ 28734 w 156708"/>
                <a:gd name="connsiteY14" fmla="*/ 3966 h 120983"/>
                <a:gd name="connsiteX15" fmla="*/ 34538 w 156708"/>
                <a:gd name="connsiteY15" fmla="*/ 6446 h 120983"/>
                <a:gd name="connsiteX16" fmla="*/ 45794 w 156708"/>
                <a:gd name="connsiteY16" fmla="*/ 7332 h 120983"/>
                <a:gd name="connsiteX17" fmla="*/ 22226 w 156708"/>
                <a:gd name="connsiteY17" fmla="*/ 102100 h 120983"/>
                <a:gd name="connsiteX18" fmla="*/ 3935 w 156708"/>
                <a:gd name="connsiteY18" fmla="*/ 114676 h 120983"/>
                <a:gd name="connsiteX19" fmla="*/ 241 w 156708"/>
                <a:gd name="connsiteY19" fmla="*/ 118396 h 120983"/>
                <a:gd name="connsiteX20" fmla="*/ 2879 w 156708"/>
                <a:gd name="connsiteY20" fmla="*/ 121053 h 120983"/>
                <a:gd name="connsiteX21" fmla="*/ 21171 w 156708"/>
                <a:gd name="connsiteY21" fmla="*/ 120345 h 120983"/>
                <a:gd name="connsiteX22" fmla="*/ 39814 w 156708"/>
                <a:gd name="connsiteY22" fmla="*/ 121053 h 120983"/>
                <a:gd name="connsiteX23" fmla="*/ 43332 w 156708"/>
                <a:gd name="connsiteY23" fmla="*/ 117333 h 120983"/>
                <a:gd name="connsiteX24" fmla="*/ 39286 w 156708"/>
                <a:gd name="connsiteY24" fmla="*/ 114676 h 120983"/>
                <a:gd name="connsiteX25" fmla="*/ 28206 w 156708"/>
                <a:gd name="connsiteY25" fmla="*/ 107237 h 120983"/>
                <a:gd name="connsiteX26" fmla="*/ 28910 w 156708"/>
                <a:gd name="connsiteY26" fmla="*/ 102808 h 120983"/>
                <a:gd name="connsiteX27" fmla="*/ 51422 w 156708"/>
                <a:gd name="connsiteY27" fmla="*/ 12115 h 120983"/>
                <a:gd name="connsiteX28" fmla="*/ 102779 w 156708"/>
                <a:gd name="connsiteY28" fmla="*/ 118042 h 120983"/>
                <a:gd name="connsiteX29" fmla="*/ 106648 w 156708"/>
                <a:gd name="connsiteY29" fmla="*/ 121053 h 120983"/>
                <a:gd name="connsiteX30" fmla="*/ 110342 w 156708"/>
                <a:gd name="connsiteY30" fmla="*/ 117333 h 120983"/>
                <a:gd name="connsiteX31" fmla="*/ 134789 w 156708"/>
                <a:gd name="connsiteY31" fmla="*/ 19377 h 12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6708" h="120983">
                  <a:moveTo>
                    <a:pt x="134789" y="19377"/>
                  </a:moveTo>
                  <a:cubicBezTo>
                    <a:pt x="136548" y="12646"/>
                    <a:pt x="139362" y="6801"/>
                    <a:pt x="153432" y="6446"/>
                  </a:cubicBezTo>
                  <a:cubicBezTo>
                    <a:pt x="154312" y="6446"/>
                    <a:pt x="156950" y="6269"/>
                    <a:pt x="156950" y="2549"/>
                  </a:cubicBezTo>
                  <a:cubicBezTo>
                    <a:pt x="156950" y="1487"/>
                    <a:pt x="156070" y="70"/>
                    <a:pt x="154312" y="70"/>
                  </a:cubicBezTo>
                  <a:cubicBezTo>
                    <a:pt x="148508" y="70"/>
                    <a:pt x="142000" y="778"/>
                    <a:pt x="136020" y="778"/>
                  </a:cubicBezTo>
                  <a:cubicBezTo>
                    <a:pt x="131799" y="778"/>
                    <a:pt x="121598" y="70"/>
                    <a:pt x="117377" y="70"/>
                  </a:cubicBezTo>
                  <a:cubicBezTo>
                    <a:pt x="116498" y="70"/>
                    <a:pt x="113859" y="70"/>
                    <a:pt x="113859" y="3966"/>
                  </a:cubicBezTo>
                  <a:cubicBezTo>
                    <a:pt x="113859" y="6269"/>
                    <a:pt x="116146" y="6446"/>
                    <a:pt x="117729" y="6446"/>
                  </a:cubicBezTo>
                  <a:cubicBezTo>
                    <a:pt x="125995" y="6624"/>
                    <a:pt x="128985" y="9281"/>
                    <a:pt x="128985" y="13709"/>
                  </a:cubicBezTo>
                  <a:cubicBezTo>
                    <a:pt x="128985" y="15126"/>
                    <a:pt x="128809" y="16012"/>
                    <a:pt x="128281" y="17960"/>
                  </a:cubicBezTo>
                  <a:lnTo>
                    <a:pt x="109111" y="95191"/>
                  </a:lnTo>
                  <a:lnTo>
                    <a:pt x="64437" y="3081"/>
                  </a:lnTo>
                  <a:cubicBezTo>
                    <a:pt x="63030" y="70"/>
                    <a:pt x="62678" y="70"/>
                    <a:pt x="58457" y="70"/>
                  </a:cubicBezTo>
                  <a:lnTo>
                    <a:pt x="34362" y="70"/>
                  </a:lnTo>
                  <a:cubicBezTo>
                    <a:pt x="31020" y="70"/>
                    <a:pt x="28734" y="70"/>
                    <a:pt x="28734" y="3966"/>
                  </a:cubicBezTo>
                  <a:cubicBezTo>
                    <a:pt x="28734" y="6446"/>
                    <a:pt x="30844" y="6446"/>
                    <a:pt x="34538" y="6446"/>
                  </a:cubicBezTo>
                  <a:cubicBezTo>
                    <a:pt x="38231" y="6446"/>
                    <a:pt x="42101" y="6624"/>
                    <a:pt x="45794" y="7332"/>
                  </a:cubicBezTo>
                  <a:lnTo>
                    <a:pt x="22226" y="102100"/>
                  </a:lnTo>
                  <a:cubicBezTo>
                    <a:pt x="20643" y="108831"/>
                    <a:pt x="17653" y="114145"/>
                    <a:pt x="3935" y="114676"/>
                  </a:cubicBezTo>
                  <a:cubicBezTo>
                    <a:pt x="2704" y="114676"/>
                    <a:pt x="241" y="114853"/>
                    <a:pt x="241" y="118396"/>
                  </a:cubicBezTo>
                  <a:cubicBezTo>
                    <a:pt x="241" y="120345"/>
                    <a:pt x="1648" y="121053"/>
                    <a:pt x="2879" y="121053"/>
                  </a:cubicBezTo>
                  <a:cubicBezTo>
                    <a:pt x="8683" y="121053"/>
                    <a:pt x="15191" y="120345"/>
                    <a:pt x="21171" y="120345"/>
                  </a:cubicBezTo>
                  <a:cubicBezTo>
                    <a:pt x="25392" y="120345"/>
                    <a:pt x="35593" y="121053"/>
                    <a:pt x="39814" y="121053"/>
                  </a:cubicBezTo>
                  <a:cubicBezTo>
                    <a:pt x="41573" y="121053"/>
                    <a:pt x="43332" y="120168"/>
                    <a:pt x="43332" y="117333"/>
                  </a:cubicBezTo>
                  <a:cubicBezTo>
                    <a:pt x="43332" y="114853"/>
                    <a:pt x="41221" y="114676"/>
                    <a:pt x="39286" y="114676"/>
                  </a:cubicBezTo>
                  <a:cubicBezTo>
                    <a:pt x="28206" y="114322"/>
                    <a:pt x="28206" y="109717"/>
                    <a:pt x="28206" y="107237"/>
                  </a:cubicBezTo>
                  <a:cubicBezTo>
                    <a:pt x="28206" y="106528"/>
                    <a:pt x="28206" y="105642"/>
                    <a:pt x="28910" y="102808"/>
                  </a:cubicBezTo>
                  <a:lnTo>
                    <a:pt x="51422" y="12115"/>
                  </a:lnTo>
                  <a:lnTo>
                    <a:pt x="102779" y="118042"/>
                  </a:lnTo>
                  <a:cubicBezTo>
                    <a:pt x="104186" y="120876"/>
                    <a:pt x="104889" y="121053"/>
                    <a:pt x="106648" y="121053"/>
                  </a:cubicBezTo>
                  <a:cubicBezTo>
                    <a:pt x="109462" y="121053"/>
                    <a:pt x="109462" y="120522"/>
                    <a:pt x="110342" y="117333"/>
                  </a:cubicBezTo>
                  <a:lnTo>
                    <a:pt x="134789" y="19377"/>
                  </a:lnTo>
                  <a:close/>
                </a:path>
              </a:pathLst>
            </a:custGeom>
            <a:solidFill>
              <a:srgbClr val="000000"/>
            </a:solidFill>
            <a:ln w="25197"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62A62A83-3863-444F-7BBC-775FBB34E493}"/>
                </a:ext>
              </a:extLst>
            </p:cNvPr>
            <p:cNvSpPr/>
            <p:nvPr>
              <p:custDataLst>
                <p:tags r:id="rId20"/>
              </p:custDataLst>
            </p:nvPr>
          </p:nvSpPr>
          <p:spPr>
            <a:xfrm>
              <a:off x="8820704" y="4257162"/>
              <a:ext cx="118894" cy="8679"/>
            </a:xfrm>
            <a:custGeom>
              <a:avLst/>
              <a:gdLst>
                <a:gd name="connsiteX0" fmla="*/ 112108 w 118894"/>
                <a:gd name="connsiteY0" fmla="*/ 8749 h 8679"/>
                <a:gd name="connsiteX1" fmla="*/ 119143 w 118894"/>
                <a:gd name="connsiteY1" fmla="*/ 4498 h 8679"/>
                <a:gd name="connsiteX2" fmla="*/ 112108 w 118894"/>
                <a:gd name="connsiteY2" fmla="*/ 70 h 8679"/>
                <a:gd name="connsiteX3" fmla="*/ 7283 w 118894"/>
                <a:gd name="connsiteY3" fmla="*/ 70 h 8679"/>
                <a:gd name="connsiteX4" fmla="*/ 248 w 118894"/>
                <a:gd name="connsiteY4" fmla="*/ 4321 h 8679"/>
                <a:gd name="connsiteX5" fmla="*/ 7283 w 118894"/>
                <a:gd name="connsiteY5" fmla="*/ 8749 h 8679"/>
                <a:gd name="connsiteX6" fmla="*/ 112108 w 118894"/>
                <a:gd name="connsiteY6" fmla="*/ 874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94" h="8679">
                  <a:moveTo>
                    <a:pt x="112108" y="8749"/>
                  </a:moveTo>
                  <a:cubicBezTo>
                    <a:pt x="114922" y="8749"/>
                    <a:pt x="119143" y="8749"/>
                    <a:pt x="119143" y="4498"/>
                  </a:cubicBezTo>
                  <a:cubicBezTo>
                    <a:pt x="119143" y="70"/>
                    <a:pt x="115098" y="70"/>
                    <a:pt x="112108" y="70"/>
                  </a:cubicBezTo>
                  <a:lnTo>
                    <a:pt x="7283" y="70"/>
                  </a:lnTo>
                  <a:cubicBezTo>
                    <a:pt x="4469" y="70"/>
                    <a:pt x="248" y="70"/>
                    <a:pt x="248" y="4321"/>
                  </a:cubicBezTo>
                  <a:cubicBezTo>
                    <a:pt x="248" y="8749"/>
                    <a:pt x="4294" y="8749"/>
                    <a:pt x="7283" y="8749"/>
                  </a:cubicBezTo>
                  <a:lnTo>
                    <a:pt x="112108" y="8749"/>
                  </a:lnTo>
                  <a:close/>
                </a:path>
              </a:pathLst>
            </a:custGeom>
            <a:solidFill>
              <a:srgbClr val="000000"/>
            </a:solidFill>
            <a:ln w="25197"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9306305B-D0CA-E5B9-3C45-7BAAED35E396}"/>
                </a:ext>
              </a:extLst>
            </p:cNvPr>
            <p:cNvSpPr/>
            <p:nvPr>
              <p:custDataLst>
                <p:tags r:id="rId21"/>
              </p:custDataLst>
            </p:nvPr>
          </p:nvSpPr>
          <p:spPr>
            <a:xfrm>
              <a:off x="8977915" y="4188256"/>
              <a:ext cx="64020" cy="117618"/>
            </a:xfrm>
            <a:custGeom>
              <a:avLst/>
              <a:gdLst>
                <a:gd name="connsiteX0" fmla="*/ 40003 w 64020"/>
                <a:gd name="connsiteY0" fmla="*/ 5029 h 117618"/>
                <a:gd name="connsiteX1" fmla="*/ 34727 w 64020"/>
                <a:gd name="connsiteY1" fmla="*/ 70 h 117618"/>
                <a:gd name="connsiteX2" fmla="*/ 255 w 64020"/>
                <a:gd name="connsiteY2" fmla="*/ 11406 h 117618"/>
                <a:gd name="connsiteX3" fmla="*/ 255 w 64020"/>
                <a:gd name="connsiteY3" fmla="*/ 17783 h 117618"/>
                <a:gd name="connsiteX4" fmla="*/ 25757 w 64020"/>
                <a:gd name="connsiteY4" fmla="*/ 12823 h 117618"/>
                <a:gd name="connsiteX5" fmla="*/ 25757 w 64020"/>
                <a:gd name="connsiteY5" fmla="*/ 103163 h 117618"/>
                <a:gd name="connsiteX6" fmla="*/ 8169 w 64020"/>
                <a:gd name="connsiteY6" fmla="*/ 111311 h 117618"/>
                <a:gd name="connsiteX7" fmla="*/ 1486 w 64020"/>
                <a:gd name="connsiteY7" fmla="*/ 111311 h 117618"/>
                <a:gd name="connsiteX8" fmla="*/ 1486 w 64020"/>
                <a:gd name="connsiteY8" fmla="*/ 117688 h 117618"/>
                <a:gd name="connsiteX9" fmla="*/ 32792 w 64020"/>
                <a:gd name="connsiteY9" fmla="*/ 116979 h 117618"/>
                <a:gd name="connsiteX10" fmla="*/ 64275 w 64020"/>
                <a:gd name="connsiteY10" fmla="*/ 117688 h 117618"/>
                <a:gd name="connsiteX11" fmla="*/ 64275 w 64020"/>
                <a:gd name="connsiteY11" fmla="*/ 111311 h 117618"/>
                <a:gd name="connsiteX12" fmla="*/ 57591 w 64020"/>
                <a:gd name="connsiteY12" fmla="*/ 111311 h 117618"/>
                <a:gd name="connsiteX13" fmla="*/ 40003 w 64020"/>
                <a:gd name="connsiteY13" fmla="*/ 103163 h 117618"/>
                <a:gd name="connsiteX14" fmla="*/ 40003 w 64020"/>
                <a:gd name="connsiteY14" fmla="*/ 502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20" h="117618">
                  <a:moveTo>
                    <a:pt x="40003" y="5029"/>
                  </a:moveTo>
                  <a:cubicBezTo>
                    <a:pt x="40003" y="247"/>
                    <a:pt x="39652" y="70"/>
                    <a:pt x="34727" y="70"/>
                  </a:cubicBezTo>
                  <a:cubicBezTo>
                    <a:pt x="23471" y="11229"/>
                    <a:pt x="7466" y="11406"/>
                    <a:pt x="255" y="11406"/>
                  </a:cubicBezTo>
                  <a:lnTo>
                    <a:pt x="255" y="17783"/>
                  </a:lnTo>
                  <a:cubicBezTo>
                    <a:pt x="4476" y="17783"/>
                    <a:pt x="16084" y="17783"/>
                    <a:pt x="25757" y="12823"/>
                  </a:cubicBezTo>
                  <a:lnTo>
                    <a:pt x="25757" y="103163"/>
                  </a:lnTo>
                  <a:cubicBezTo>
                    <a:pt x="25757" y="109008"/>
                    <a:pt x="25757" y="111311"/>
                    <a:pt x="8169" y="111311"/>
                  </a:cubicBezTo>
                  <a:lnTo>
                    <a:pt x="1486" y="111311"/>
                  </a:lnTo>
                  <a:lnTo>
                    <a:pt x="1486" y="117688"/>
                  </a:lnTo>
                  <a:cubicBezTo>
                    <a:pt x="4652" y="117511"/>
                    <a:pt x="26285" y="116979"/>
                    <a:pt x="32792" y="116979"/>
                  </a:cubicBezTo>
                  <a:cubicBezTo>
                    <a:pt x="38244" y="116979"/>
                    <a:pt x="60405" y="117511"/>
                    <a:pt x="64275" y="117688"/>
                  </a:cubicBezTo>
                  <a:lnTo>
                    <a:pt x="64275" y="111311"/>
                  </a:lnTo>
                  <a:lnTo>
                    <a:pt x="57591" y="111311"/>
                  </a:lnTo>
                  <a:cubicBezTo>
                    <a:pt x="40003" y="111311"/>
                    <a:pt x="40003" y="109008"/>
                    <a:pt x="40003" y="103163"/>
                  </a:cubicBezTo>
                  <a:lnTo>
                    <a:pt x="40003" y="5029"/>
                  </a:lnTo>
                  <a:close/>
                </a:path>
              </a:pathLst>
            </a:custGeom>
            <a:solidFill>
              <a:srgbClr val="000000"/>
            </a:solidFill>
            <a:ln w="25197"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22C54AD8-4200-CF1E-3E52-5F5009C1DE04}"/>
                </a:ext>
              </a:extLst>
            </p:cNvPr>
            <p:cNvSpPr/>
            <p:nvPr>
              <p:custDataLst>
                <p:tags r:id="rId22"/>
              </p:custDataLst>
            </p:nvPr>
          </p:nvSpPr>
          <p:spPr>
            <a:xfrm>
              <a:off x="8694844" y="4381789"/>
              <a:ext cx="292713" cy="354271"/>
            </a:xfrm>
            <a:custGeom>
              <a:avLst/>
              <a:gdLst>
                <a:gd name="connsiteX0" fmla="*/ 292957 w 292713"/>
                <a:gd name="connsiteY0" fmla="*/ 354344 h 354271"/>
                <a:gd name="connsiteX1" fmla="*/ 292957 w 292713"/>
                <a:gd name="connsiteY1" fmla="*/ 340679 h 354271"/>
                <a:gd name="connsiteX2" fmla="*/ 251751 w 292713"/>
                <a:gd name="connsiteY2" fmla="*/ 312844 h 354271"/>
                <a:gd name="connsiteX3" fmla="*/ 251751 w 292713"/>
                <a:gd name="connsiteY3" fmla="*/ 41573 h 354271"/>
                <a:gd name="connsiteX4" fmla="*/ 292957 w 292713"/>
                <a:gd name="connsiteY4" fmla="*/ 13737 h 354271"/>
                <a:gd name="connsiteX5" fmla="*/ 292957 w 292713"/>
                <a:gd name="connsiteY5" fmla="*/ 73 h 354271"/>
                <a:gd name="connsiteX6" fmla="*/ 243 w 292713"/>
                <a:gd name="connsiteY6" fmla="*/ 73 h 354271"/>
                <a:gd name="connsiteX7" fmla="*/ 243 w 292713"/>
                <a:gd name="connsiteY7" fmla="*/ 13737 h 354271"/>
                <a:gd name="connsiteX8" fmla="*/ 41450 w 292713"/>
                <a:gd name="connsiteY8" fmla="*/ 41573 h 354271"/>
                <a:gd name="connsiteX9" fmla="*/ 41450 w 292713"/>
                <a:gd name="connsiteY9" fmla="*/ 312844 h 354271"/>
                <a:gd name="connsiteX10" fmla="*/ 243 w 292713"/>
                <a:gd name="connsiteY10" fmla="*/ 340679 h 354271"/>
                <a:gd name="connsiteX11" fmla="*/ 243 w 292713"/>
                <a:gd name="connsiteY11" fmla="*/ 354344 h 354271"/>
                <a:gd name="connsiteX12" fmla="*/ 121098 w 292713"/>
                <a:gd name="connsiteY12" fmla="*/ 354344 h 354271"/>
                <a:gd name="connsiteX13" fmla="*/ 121098 w 292713"/>
                <a:gd name="connsiteY13" fmla="*/ 340679 h 354271"/>
                <a:gd name="connsiteX14" fmla="*/ 79892 w 292713"/>
                <a:gd name="connsiteY14" fmla="*/ 312844 h 354271"/>
                <a:gd name="connsiteX15" fmla="*/ 79892 w 292713"/>
                <a:gd name="connsiteY15" fmla="*/ 13737 h 354271"/>
                <a:gd name="connsiteX16" fmla="*/ 213309 w 292713"/>
                <a:gd name="connsiteY16" fmla="*/ 13737 h 354271"/>
                <a:gd name="connsiteX17" fmla="*/ 213309 w 292713"/>
                <a:gd name="connsiteY17" fmla="*/ 312844 h 354271"/>
                <a:gd name="connsiteX18" fmla="*/ 172103 w 292713"/>
                <a:gd name="connsiteY18" fmla="*/ 340679 h 354271"/>
                <a:gd name="connsiteX19" fmla="*/ 172103 w 292713"/>
                <a:gd name="connsiteY19" fmla="*/ 354344 h 354271"/>
                <a:gd name="connsiteX20" fmla="*/ 292957 w 292713"/>
                <a:gd name="connsiteY20"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713" h="354271">
                  <a:moveTo>
                    <a:pt x="292957" y="354344"/>
                  </a:moveTo>
                  <a:lnTo>
                    <a:pt x="292957" y="340679"/>
                  </a:lnTo>
                  <a:cubicBezTo>
                    <a:pt x="259540" y="340679"/>
                    <a:pt x="251751" y="329039"/>
                    <a:pt x="251751" y="312844"/>
                  </a:cubicBezTo>
                  <a:lnTo>
                    <a:pt x="251751" y="41573"/>
                  </a:lnTo>
                  <a:cubicBezTo>
                    <a:pt x="251751" y="25125"/>
                    <a:pt x="259791" y="13737"/>
                    <a:pt x="292957" y="13737"/>
                  </a:cubicBezTo>
                  <a:lnTo>
                    <a:pt x="292957" y="73"/>
                  </a:lnTo>
                  <a:lnTo>
                    <a:pt x="243" y="73"/>
                  </a:lnTo>
                  <a:lnTo>
                    <a:pt x="243" y="13737"/>
                  </a:lnTo>
                  <a:cubicBezTo>
                    <a:pt x="33661" y="13737"/>
                    <a:pt x="41450" y="25378"/>
                    <a:pt x="41450" y="41573"/>
                  </a:cubicBezTo>
                  <a:lnTo>
                    <a:pt x="41450" y="312844"/>
                  </a:lnTo>
                  <a:cubicBezTo>
                    <a:pt x="41450" y="329292"/>
                    <a:pt x="33409" y="340679"/>
                    <a:pt x="243" y="340679"/>
                  </a:cubicBezTo>
                  <a:lnTo>
                    <a:pt x="243" y="354344"/>
                  </a:lnTo>
                  <a:lnTo>
                    <a:pt x="121098" y="354344"/>
                  </a:lnTo>
                  <a:lnTo>
                    <a:pt x="121098" y="340679"/>
                  </a:lnTo>
                  <a:cubicBezTo>
                    <a:pt x="87681" y="340679"/>
                    <a:pt x="79892" y="329039"/>
                    <a:pt x="79892" y="312844"/>
                  </a:cubicBezTo>
                  <a:lnTo>
                    <a:pt x="79892" y="13737"/>
                  </a:lnTo>
                  <a:lnTo>
                    <a:pt x="213309" y="13737"/>
                  </a:lnTo>
                  <a:lnTo>
                    <a:pt x="213309" y="312844"/>
                  </a:lnTo>
                  <a:cubicBezTo>
                    <a:pt x="213309" y="329292"/>
                    <a:pt x="205269" y="340679"/>
                    <a:pt x="172103" y="340679"/>
                  </a:cubicBezTo>
                  <a:lnTo>
                    <a:pt x="172103" y="354344"/>
                  </a:lnTo>
                  <a:lnTo>
                    <a:pt x="292957" y="354344"/>
                  </a:lnTo>
                  <a:close/>
                </a:path>
              </a:pathLst>
            </a:custGeom>
            <a:solidFill>
              <a:srgbClr val="000000"/>
            </a:solidFill>
            <a:ln w="25197"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FCC08CF7-460C-2B48-0273-AFCB860A29F5}"/>
                </a:ext>
              </a:extLst>
            </p:cNvPr>
            <p:cNvSpPr/>
            <p:nvPr>
              <p:custDataLst>
                <p:tags r:id="rId23"/>
              </p:custDataLst>
            </p:nvPr>
          </p:nvSpPr>
          <p:spPr>
            <a:xfrm>
              <a:off x="8686823" y="4803314"/>
              <a:ext cx="53291" cy="119212"/>
            </a:xfrm>
            <a:custGeom>
              <a:avLst/>
              <a:gdLst>
                <a:gd name="connsiteX0" fmla="*/ 48962 w 53291"/>
                <a:gd name="connsiteY0" fmla="*/ 6825 h 119212"/>
                <a:gd name="connsiteX1" fmla="*/ 41927 w 53291"/>
                <a:gd name="connsiteY1" fmla="*/ 94 h 119212"/>
                <a:gd name="connsiteX2" fmla="*/ 32078 w 53291"/>
                <a:gd name="connsiteY2" fmla="*/ 9836 h 119212"/>
                <a:gd name="connsiteX3" fmla="*/ 39113 w 53291"/>
                <a:gd name="connsiteY3" fmla="*/ 16567 h 119212"/>
                <a:gd name="connsiteX4" fmla="*/ 48962 w 53291"/>
                <a:gd name="connsiteY4" fmla="*/ 6825 h 119212"/>
                <a:gd name="connsiteX5" fmla="*/ 13083 w 53291"/>
                <a:gd name="connsiteY5" fmla="*/ 96810 h 119212"/>
                <a:gd name="connsiteX6" fmla="*/ 11500 w 53291"/>
                <a:gd name="connsiteY6" fmla="*/ 104250 h 119212"/>
                <a:gd name="connsiteX7" fmla="*/ 28208 w 53291"/>
                <a:gd name="connsiteY7" fmla="*/ 119306 h 119212"/>
                <a:gd name="connsiteX8" fmla="*/ 53535 w 53291"/>
                <a:gd name="connsiteY8" fmla="*/ 92204 h 119212"/>
                <a:gd name="connsiteX9" fmla="*/ 50721 w 53291"/>
                <a:gd name="connsiteY9" fmla="*/ 89902 h 119212"/>
                <a:gd name="connsiteX10" fmla="*/ 47379 w 53291"/>
                <a:gd name="connsiteY10" fmla="*/ 92913 h 119212"/>
                <a:gd name="connsiteX11" fmla="*/ 28736 w 53291"/>
                <a:gd name="connsiteY11" fmla="*/ 114346 h 119212"/>
                <a:gd name="connsiteX12" fmla="*/ 24339 w 53291"/>
                <a:gd name="connsiteY12" fmla="*/ 108147 h 119212"/>
                <a:gd name="connsiteX13" fmla="*/ 27153 w 53291"/>
                <a:gd name="connsiteY13" fmla="*/ 96810 h 119212"/>
                <a:gd name="connsiteX14" fmla="*/ 32781 w 53291"/>
                <a:gd name="connsiteY14" fmla="*/ 82639 h 119212"/>
                <a:gd name="connsiteX15" fmla="*/ 41399 w 53291"/>
                <a:gd name="connsiteY15" fmla="*/ 60143 h 119212"/>
                <a:gd name="connsiteX16" fmla="*/ 42454 w 53291"/>
                <a:gd name="connsiteY16" fmla="*/ 54474 h 119212"/>
                <a:gd name="connsiteX17" fmla="*/ 25746 w 53291"/>
                <a:gd name="connsiteY17" fmla="*/ 39418 h 119212"/>
                <a:gd name="connsiteX18" fmla="*/ 243 w 53291"/>
                <a:gd name="connsiteY18" fmla="*/ 66520 h 119212"/>
                <a:gd name="connsiteX19" fmla="*/ 3233 w 53291"/>
                <a:gd name="connsiteY19" fmla="*/ 68822 h 119212"/>
                <a:gd name="connsiteX20" fmla="*/ 6399 w 53291"/>
                <a:gd name="connsiteY20" fmla="*/ 65988 h 119212"/>
                <a:gd name="connsiteX21" fmla="*/ 25218 w 53291"/>
                <a:gd name="connsiteY21" fmla="*/ 44378 h 119212"/>
                <a:gd name="connsiteX22" fmla="*/ 29615 w 53291"/>
                <a:gd name="connsiteY22" fmla="*/ 50577 h 119212"/>
                <a:gd name="connsiteX23" fmla="*/ 24163 w 53291"/>
                <a:gd name="connsiteY23" fmla="*/ 68291 h 119212"/>
                <a:gd name="connsiteX24" fmla="*/ 13083 w 53291"/>
                <a:gd name="connsiteY24" fmla="*/ 9681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1" h="119212">
                  <a:moveTo>
                    <a:pt x="48962" y="6825"/>
                  </a:moveTo>
                  <a:cubicBezTo>
                    <a:pt x="48962" y="3991"/>
                    <a:pt x="46851" y="94"/>
                    <a:pt x="41927" y="94"/>
                  </a:cubicBezTo>
                  <a:cubicBezTo>
                    <a:pt x="37178" y="94"/>
                    <a:pt x="32078" y="4699"/>
                    <a:pt x="32078" y="9836"/>
                  </a:cubicBezTo>
                  <a:cubicBezTo>
                    <a:pt x="32078" y="12848"/>
                    <a:pt x="34364" y="16567"/>
                    <a:pt x="39113" y="16567"/>
                  </a:cubicBezTo>
                  <a:cubicBezTo>
                    <a:pt x="44213" y="16567"/>
                    <a:pt x="48962" y="11608"/>
                    <a:pt x="48962" y="6825"/>
                  </a:cubicBezTo>
                  <a:close/>
                  <a:moveTo>
                    <a:pt x="13083" y="96810"/>
                  </a:moveTo>
                  <a:cubicBezTo>
                    <a:pt x="12379" y="99113"/>
                    <a:pt x="11500" y="101238"/>
                    <a:pt x="11500" y="104250"/>
                  </a:cubicBezTo>
                  <a:cubicBezTo>
                    <a:pt x="11500" y="112575"/>
                    <a:pt x="18535" y="119306"/>
                    <a:pt x="28208" y="119306"/>
                  </a:cubicBezTo>
                  <a:cubicBezTo>
                    <a:pt x="45796" y="119306"/>
                    <a:pt x="53535" y="94861"/>
                    <a:pt x="53535" y="92204"/>
                  </a:cubicBezTo>
                  <a:cubicBezTo>
                    <a:pt x="53535" y="89902"/>
                    <a:pt x="51248" y="89902"/>
                    <a:pt x="50721" y="89902"/>
                  </a:cubicBezTo>
                  <a:cubicBezTo>
                    <a:pt x="48258" y="89902"/>
                    <a:pt x="48083" y="90964"/>
                    <a:pt x="47379" y="92913"/>
                  </a:cubicBezTo>
                  <a:cubicBezTo>
                    <a:pt x="43334" y="107084"/>
                    <a:pt x="35595" y="114346"/>
                    <a:pt x="28736" y="114346"/>
                  </a:cubicBezTo>
                  <a:cubicBezTo>
                    <a:pt x="25218" y="114346"/>
                    <a:pt x="24339" y="112044"/>
                    <a:pt x="24339" y="108147"/>
                  </a:cubicBezTo>
                  <a:cubicBezTo>
                    <a:pt x="24339" y="104072"/>
                    <a:pt x="25570" y="100707"/>
                    <a:pt x="27153" y="96810"/>
                  </a:cubicBezTo>
                  <a:cubicBezTo>
                    <a:pt x="28912" y="92027"/>
                    <a:pt x="30846" y="87245"/>
                    <a:pt x="32781" y="82639"/>
                  </a:cubicBezTo>
                  <a:cubicBezTo>
                    <a:pt x="34364" y="78388"/>
                    <a:pt x="40696" y="62268"/>
                    <a:pt x="41399" y="60143"/>
                  </a:cubicBezTo>
                  <a:cubicBezTo>
                    <a:pt x="41927" y="58371"/>
                    <a:pt x="42454" y="56246"/>
                    <a:pt x="42454" y="54474"/>
                  </a:cubicBezTo>
                  <a:cubicBezTo>
                    <a:pt x="42454" y="46149"/>
                    <a:pt x="35419" y="39418"/>
                    <a:pt x="25746" y="39418"/>
                  </a:cubicBezTo>
                  <a:cubicBezTo>
                    <a:pt x="8334" y="39418"/>
                    <a:pt x="243" y="63508"/>
                    <a:pt x="243" y="66520"/>
                  </a:cubicBezTo>
                  <a:cubicBezTo>
                    <a:pt x="243" y="68822"/>
                    <a:pt x="2706" y="68822"/>
                    <a:pt x="3233" y="68822"/>
                  </a:cubicBezTo>
                  <a:cubicBezTo>
                    <a:pt x="5696" y="68822"/>
                    <a:pt x="5872" y="67937"/>
                    <a:pt x="6399" y="65988"/>
                  </a:cubicBezTo>
                  <a:cubicBezTo>
                    <a:pt x="10972" y="50755"/>
                    <a:pt x="18711" y="44378"/>
                    <a:pt x="25218" y="44378"/>
                  </a:cubicBezTo>
                  <a:cubicBezTo>
                    <a:pt x="28032" y="44378"/>
                    <a:pt x="29615" y="45795"/>
                    <a:pt x="29615" y="50577"/>
                  </a:cubicBezTo>
                  <a:cubicBezTo>
                    <a:pt x="29615" y="54652"/>
                    <a:pt x="28560" y="57309"/>
                    <a:pt x="24163" y="68291"/>
                  </a:cubicBezTo>
                  <a:lnTo>
                    <a:pt x="13083" y="96810"/>
                  </a:lnTo>
                  <a:close/>
                </a:path>
              </a:pathLst>
            </a:custGeom>
            <a:solidFill>
              <a:srgbClr val="000000"/>
            </a:solidFill>
            <a:ln w="25197"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D5B77540-B01A-A854-ECE1-F33085B60320}"/>
                </a:ext>
              </a:extLst>
            </p:cNvPr>
            <p:cNvSpPr/>
            <p:nvPr>
              <p:custDataLst>
                <p:tags r:id="rId24"/>
              </p:custDataLst>
            </p:nvPr>
          </p:nvSpPr>
          <p:spPr>
            <a:xfrm>
              <a:off x="8761956" y="4852558"/>
              <a:ext cx="129447" cy="47649"/>
            </a:xfrm>
            <a:custGeom>
              <a:avLst/>
              <a:gdLst>
                <a:gd name="connsiteX0" fmla="*/ 123010 w 129447"/>
                <a:gd name="connsiteY0" fmla="*/ 8773 h 47649"/>
                <a:gd name="connsiteX1" fmla="*/ 129694 w 129447"/>
                <a:gd name="connsiteY1" fmla="*/ 4345 h 47649"/>
                <a:gd name="connsiteX2" fmla="*/ 123186 w 129447"/>
                <a:gd name="connsiteY2" fmla="*/ 94 h 47649"/>
                <a:gd name="connsiteX3" fmla="*/ 6754 w 129447"/>
                <a:gd name="connsiteY3" fmla="*/ 94 h 47649"/>
                <a:gd name="connsiteX4" fmla="*/ 246 w 129447"/>
                <a:gd name="connsiteY4" fmla="*/ 4345 h 47649"/>
                <a:gd name="connsiteX5" fmla="*/ 6930 w 129447"/>
                <a:gd name="connsiteY5" fmla="*/ 8773 h 47649"/>
                <a:gd name="connsiteX6" fmla="*/ 123010 w 129447"/>
                <a:gd name="connsiteY6" fmla="*/ 8773 h 47649"/>
                <a:gd name="connsiteX7" fmla="*/ 123186 w 129447"/>
                <a:gd name="connsiteY7" fmla="*/ 47743 h 47649"/>
                <a:gd name="connsiteX8" fmla="*/ 129694 w 129447"/>
                <a:gd name="connsiteY8" fmla="*/ 43492 h 47649"/>
                <a:gd name="connsiteX9" fmla="*/ 123010 w 129447"/>
                <a:gd name="connsiteY9" fmla="*/ 39064 h 47649"/>
                <a:gd name="connsiteX10" fmla="*/ 6930 w 129447"/>
                <a:gd name="connsiteY10" fmla="*/ 39064 h 47649"/>
                <a:gd name="connsiteX11" fmla="*/ 246 w 129447"/>
                <a:gd name="connsiteY11" fmla="*/ 43492 h 47649"/>
                <a:gd name="connsiteX12" fmla="*/ 6754 w 129447"/>
                <a:gd name="connsiteY12" fmla="*/ 47743 h 47649"/>
                <a:gd name="connsiteX13" fmla="*/ 123186 w 129447"/>
                <a:gd name="connsiteY13" fmla="*/ 4774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447" h="47649">
                  <a:moveTo>
                    <a:pt x="123010" y="8773"/>
                  </a:moveTo>
                  <a:cubicBezTo>
                    <a:pt x="125648" y="8773"/>
                    <a:pt x="129694" y="8773"/>
                    <a:pt x="129694" y="4345"/>
                  </a:cubicBezTo>
                  <a:cubicBezTo>
                    <a:pt x="129694" y="94"/>
                    <a:pt x="125472" y="94"/>
                    <a:pt x="123186" y="94"/>
                  </a:cubicBezTo>
                  <a:lnTo>
                    <a:pt x="6754" y="94"/>
                  </a:lnTo>
                  <a:cubicBezTo>
                    <a:pt x="4467" y="94"/>
                    <a:pt x="246" y="94"/>
                    <a:pt x="246" y="4345"/>
                  </a:cubicBezTo>
                  <a:cubicBezTo>
                    <a:pt x="246" y="8773"/>
                    <a:pt x="4291" y="8773"/>
                    <a:pt x="6930" y="8773"/>
                  </a:cubicBezTo>
                  <a:lnTo>
                    <a:pt x="123010" y="8773"/>
                  </a:lnTo>
                  <a:close/>
                  <a:moveTo>
                    <a:pt x="123186" y="47743"/>
                  </a:moveTo>
                  <a:cubicBezTo>
                    <a:pt x="125472" y="47743"/>
                    <a:pt x="129694" y="47743"/>
                    <a:pt x="129694" y="43492"/>
                  </a:cubicBezTo>
                  <a:cubicBezTo>
                    <a:pt x="129694" y="39064"/>
                    <a:pt x="125648" y="39064"/>
                    <a:pt x="123010" y="39064"/>
                  </a:cubicBezTo>
                  <a:lnTo>
                    <a:pt x="6930" y="39064"/>
                  </a:lnTo>
                  <a:cubicBezTo>
                    <a:pt x="4291" y="39064"/>
                    <a:pt x="246" y="39064"/>
                    <a:pt x="246" y="43492"/>
                  </a:cubicBezTo>
                  <a:cubicBezTo>
                    <a:pt x="246" y="47743"/>
                    <a:pt x="4467" y="47743"/>
                    <a:pt x="6754" y="47743"/>
                  </a:cubicBezTo>
                  <a:lnTo>
                    <a:pt x="123186" y="47743"/>
                  </a:lnTo>
                  <a:close/>
                </a:path>
              </a:pathLst>
            </a:custGeom>
            <a:solidFill>
              <a:srgbClr val="000000"/>
            </a:solidFill>
            <a:ln w="25197"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6E1AFB0B-7EAC-8310-7B65-2C4F6713EA00}"/>
                </a:ext>
              </a:extLst>
            </p:cNvPr>
            <p:cNvSpPr/>
            <p:nvPr>
              <p:custDataLst>
                <p:tags r:id="rId25"/>
              </p:custDataLst>
            </p:nvPr>
          </p:nvSpPr>
          <p:spPr>
            <a:xfrm>
              <a:off x="8913034" y="4803137"/>
              <a:ext cx="81608" cy="121160"/>
            </a:xfrm>
            <a:custGeom>
              <a:avLst/>
              <a:gdLst>
                <a:gd name="connsiteX0" fmla="*/ 81860 w 81608"/>
                <a:gd name="connsiteY0" fmla="*/ 61206 h 121160"/>
                <a:gd name="connsiteX1" fmla="*/ 71484 w 81608"/>
                <a:gd name="connsiteY1" fmla="*/ 15327 h 121160"/>
                <a:gd name="connsiteX2" fmla="*/ 41056 w 81608"/>
                <a:gd name="connsiteY2" fmla="*/ 94 h 121160"/>
                <a:gd name="connsiteX3" fmla="*/ 252 w 81608"/>
                <a:gd name="connsiteY3" fmla="*/ 61206 h 121160"/>
                <a:gd name="connsiteX4" fmla="*/ 41056 w 81608"/>
                <a:gd name="connsiteY4" fmla="*/ 121255 h 121160"/>
                <a:gd name="connsiteX5" fmla="*/ 81860 w 81608"/>
                <a:gd name="connsiteY5" fmla="*/ 61206 h 121160"/>
                <a:gd name="connsiteX6" fmla="*/ 41056 w 81608"/>
                <a:gd name="connsiteY6" fmla="*/ 116295 h 121160"/>
                <a:gd name="connsiteX7" fmla="*/ 18720 w 81608"/>
                <a:gd name="connsiteY7" fmla="*/ 96987 h 121160"/>
                <a:gd name="connsiteX8" fmla="*/ 16257 w 81608"/>
                <a:gd name="connsiteY8" fmla="*/ 58903 h 121160"/>
                <a:gd name="connsiteX9" fmla="*/ 18896 w 81608"/>
                <a:gd name="connsiteY9" fmla="*/ 22767 h 121160"/>
                <a:gd name="connsiteX10" fmla="*/ 41056 w 81608"/>
                <a:gd name="connsiteY10" fmla="*/ 5054 h 121160"/>
                <a:gd name="connsiteX11" fmla="*/ 62865 w 81608"/>
                <a:gd name="connsiteY11" fmla="*/ 21173 h 121160"/>
                <a:gd name="connsiteX12" fmla="*/ 65855 w 81608"/>
                <a:gd name="connsiteY12" fmla="*/ 58903 h 121160"/>
                <a:gd name="connsiteX13" fmla="*/ 63569 w 81608"/>
                <a:gd name="connsiteY13" fmla="*/ 96278 h 121160"/>
                <a:gd name="connsiteX14" fmla="*/ 41056 w 81608"/>
                <a:gd name="connsiteY14" fmla="*/ 116295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608" h="121160">
                  <a:moveTo>
                    <a:pt x="81860" y="61206"/>
                  </a:moveTo>
                  <a:cubicBezTo>
                    <a:pt x="81860" y="41721"/>
                    <a:pt x="79574" y="27727"/>
                    <a:pt x="71484" y="15327"/>
                  </a:cubicBezTo>
                  <a:cubicBezTo>
                    <a:pt x="66031" y="7179"/>
                    <a:pt x="55127" y="94"/>
                    <a:pt x="41056" y="94"/>
                  </a:cubicBezTo>
                  <a:cubicBezTo>
                    <a:pt x="252" y="94"/>
                    <a:pt x="252" y="48452"/>
                    <a:pt x="252" y="61206"/>
                  </a:cubicBezTo>
                  <a:cubicBezTo>
                    <a:pt x="252" y="73959"/>
                    <a:pt x="252" y="121255"/>
                    <a:pt x="41056" y="121255"/>
                  </a:cubicBezTo>
                  <a:cubicBezTo>
                    <a:pt x="81860" y="121255"/>
                    <a:pt x="81860" y="73959"/>
                    <a:pt x="81860" y="61206"/>
                  </a:cubicBezTo>
                  <a:close/>
                  <a:moveTo>
                    <a:pt x="41056" y="116295"/>
                  </a:moveTo>
                  <a:cubicBezTo>
                    <a:pt x="32966" y="116295"/>
                    <a:pt x="22237" y="111512"/>
                    <a:pt x="18720" y="96987"/>
                  </a:cubicBezTo>
                  <a:cubicBezTo>
                    <a:pt x="16257" y="86536"/>
                    <a:pt x="16257" y="72011"/>
                    <a:pt x="16257" y="58903"/>
                  </a:cubicBezTo>
                  <a:cubicBezTo>
                    <a:pt x="16257" y="45972"/>
                    <a:pt x="16257" y="32510"/>
                    <a:pt x="18896" y="22767"/>
                  </a:cubicBezTo>
                  <a:cubicBezTo>
                    <a:pt x="22589" y="8773"/>
                    <a:pt x="33845" y="5054"/>
                    <a:pt x="41056" y="5054"/>
                  </a:cubicBezTo>
                  <a:cubicBezTo>
                    <a:pt x="50554" y="5054"/>
                    <a:pt x="59700" y="10899"/>
                    <a:pt x="62865" y="21173"/>
                  </a:cubicBezTo>
                  <a:cubicBezTo>
                    <a:pt x="65680" y="30738"/>
                    <a:pt x="65855" y="43492"/>
                    <a:pt x="65855" y="58903"/>
                  </a:cubicBezTo>
                  <a:cubicBezTo>
                    <a:pt x="65855" y="72011"/>
                    <a:pt x="65855" y="85119"/>
                    <a:pt x="63569" y="96278"/>
                  </a:cubicBezTo>
                  <a:cubicBezTo>
                    <a:pt x="60051" y="112398"/>
                    <a:pt x="48092" y="116295"/>
                    <a:pt x="41056" y="116295"/>
                  </a:cubicBezTo>
                  <a:close/>
                </a:path>
              </a:pathLst>
            </a:custGeom>
            <a:solidFill>
              <a:srgbClr val="000000"/>
            </a:solidFill>
            <a:ln w="25197"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C39B31EA-B868-8DD6-4711-4A463CBFAE3A}"/>
                </a:ext>
              </a:extLst>
            </p:cNvPr>
            <p:cNvSpPr/>
            <p:nvPr>
              <p:custDataLst>
                <p:tags r:id="rId26"/>
              </p:custDataLst>
            </p:nvPr>
          </p:nvSpPr>
          <p:spPr>
            <a:xfrm>
              <a:off x="9110823" y="4449355"/>
              <a:ext cx="179397" cy="172833"/>
            </a:xfrm>
            <a:custGeom>
              <a:avLst/>
              <a:gdLst>
                <a:gd name="connsiteX0" fmla="*/ 66341 w 179397"/>
                <a:gd name="connsiteY0" fmla="*/ 92952 h 172833"/>
                <a:gd name="connsiteX1" fmla="*/ 109054 w 179397"/>
                <a:gd name="connsiteY1" fmla="*/ 92952 h 172833"/>
                <a:gd name="connsiteX2" fmla="*/ 179657 w 179397"/>
                <a:gd name="connsiteY2" fmla="*/ 38293 h 172833"/>
                <a:gd name="connsiteX3" fmla="*/ 130160 w 179397"/>
                <a:gd name="connsiteY3" fmla="*/ 82 h 172833"/>
                <a:gd name="connsiteX4" fmla="*/ 48753 w 179397"/>
                <a:gd name="connsiteY4" fmla="*/ 82 h 172833"/>
                <a:gd name="connsiteX5" fmla="*/ 41215 w 179397"/>
                <a:gd name="connsiteY5" fmla="*/ 4890 h 172833"/>
                <a:gd name="connsiteX6" fmla="*/ 48501 w 179397"/>
                <a:gd name="connsiteY6" fmla="*/ 7927 h 172833"/>
                <a:gd name="connsiteX7" fmla="*/ 59305 w 179397"/>
                <a:gd name="connsiteY7" fmla="*/ 8433 h 172833"/>
                <a:gd name="connsiteX8" fmla="*/ 64833 w 179397"/>
                <a:gd name="connsiteY8" fmla="*/ 12481 h 172833"/>
                <a:gd name="connsiteX9" fmla="*/ 63828 w 179397"/>
                <a:gd name="connsiteY9" fmla="*/ 17289 h 172833"/>
                <a:gd name="connsiteX10" fmla="*/ 30160 w 179397"/>
                <a:gd name="connsiteY10" fmla="*/ 153178 h 172833"/>
                <a:gd name="connsiteX11" fmla="*/ 7295 w 179397"/>
                <a:gd name="connsiteY11" fmla="*/ 165071 h 172833"/>
                <a:gd name="connsiteX12" fmla="*/ 260 w 179397"/>
                <a:gd name="connsiteY12" fmla="*/ 169879 h 172833"/>
                <a:gd name="connsiteX13" fmla="*/ 4029 w 179397"/>
                <a:gd name="connsiteY13" fmla="*/ 172916 h 172833"/>
                <a:gd name="connsiteX14" fmla="*/ 35939 w 179397"/>
                <a:gd name="connsiteY14" fmla="*/ 172157 h 172833"/>
                <a:gd name="connsiteX15" fmla="*/ 52019 w 179397"/>
                <a:gd name="connsiteY15" fmla="*/ 172410 h 172833"/>
                <a:gd name="connsiteX16" fmla="*/ 68351 w 179397"/>
                <a:gd name="connsiteY16" fmla="*/ 172916 h 172833"/>
                <a:gd name="connsiteX17" fmla="*/ 73376 w 179397"/>
                <a:gd name="connsiteY17" fmla="*/ 167855 h 172833"/>
                <a:gd name="connsiteX18" fmla="*/ 66341 w 179397"/>
                <a:gd name="connsiteY18" fmla="*/ 165071 h 172833"/>
                <a:gd name="connsiteX19" fmla="*/ 50009 w 179397"/>
                <a:gd name="connsiteY19" fmla="*/ 160516 h 172833"/>
                <a:gd name="connsiteX20" fmla="*/ 50763 w 179397"/>
                <a:gd name="connsiteY20" fmla="*/ 156214 h 172833"/>
                <a:gd name="connsiteX21" fmla="*/ 66341 w 179397"/>
                <a:gd name="connsiteY21" fmla="*/ 92952 h 172833"/>
                <a:gd name="connsiteX22" fmla="*/ 84431 w 179397"/>
                <a:gd name="connsiteY22" fmla="*/ 17542 h 172833"/>
                <a:gd name="connsiteX23" fmla="*/ 97999 w 179397"/>
                <a:gd name="connsiteY23" fmla="*/ 7927 h 172833"/>
                <a:gd name="connsiteX24" fmla="*/ 122119 w 179397"/>
                <a:gd name="connsiteY24" fmla="*/ 7927 h 172833"/>
                <a:gd name="connsiteX25" fmla="*/ 156290 w 179397"/>
                <a:gd name="connsiteY25" fmla="*/ 32219 h 172833"/>
                <a:gd name="connsiteX26" fmla="*/ 141466 w 179397"/>
                <a:gd name="connsiteY26" fmla="*/ 72961 h 172833"/>
                <a:gd name="connsiteX27" fmla="*/ 102773 w 179397"/>
                <a:gd name="connsiteY27" fmla="*/ 86372 h 172833"/>
                <a:gd name="connsiteX28" fmla="*/ 67346 w 179397"/>
                <a:gd name="connsiteY28" fmla="*/ 86372 h 172833"/>
                <a:gd name="connsiteX29" fmla="*/ 84431 w 179397"/>
                <a:gd name="connsiteY29" fmla="*/ 1754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397" h="172833">
                  <a:moveTo>
                    <a:pt x="66341" y="92952"/>
                  </a:moveTo>
                  <a:lnTo>
                    <a:pt x="109054" y="92952"/>
                  </a:lnTo>
                  <a:cubicBezTo>
                    <a:pt x="144733" y="92952"/>
                    <a:pt x="179657" y="66634"/>
                    <a:pt x="179657" y="38293"/>
                  </a:cubicBezTo>
                  <a:cubicBezTo>
                    <a:pt x="179657" y="18808"/>
                    <a:pt x="163074" y="82"/>
                    <a:pt x="130160" y="82"/>
                  </a:cubicBezTo>
                  <a:lnTo>
                    <a:pt x="48753" y="82"/>
                  </a:lnTo>
                  <a:cubicBezTo>
                    <a:pt x="43979" y="82"/>
                    <a:pt x="41215" y="82"/>
                    <a:pt x="41215" y="4890"/>
                  </a:cubicBezTo>
                  <a:cubicBezTo>
                    <a:pt x="41215" y="7927"/>
                    <a:pt x="43476" y="7927"/>
                    <a:pt x="48501" y="7927"/>
                  </a:cubicBezTo>
                  <a:cubicBezTo>
                    <a:pt x="51768" y="7927"/>
                    <a:pt x="56290" y="8180"/>
                    <a:pt x="59305" y="8433"/>
                  </a:cubicBezTo>
                  <a:cubicBezTo>
                    <a:pt x="63325" y="8939"/>
                    <a:pt x="64833" y="9698"/>
                    <a:pt x="64833" y="12481"/>
                  </a:cubicBezTo>
                  <a:cubicBezTo>
                    <a:pt x="64833" y="13494"/>
                    <a:pt x="64582" y="14253"/>
                    <a:pt x="63828" y="17289"/>
                  </a:cubicBezTo>
                  <a:lnTo>
                    <a:pt x="30160" y="153178"/>
                  </a:lnTo>
                  <a:cubicBezTo>
                    <a:pt x="27647" y="163047"/>
                    <a:pt x="27145" y="165071"/>
                    <a:pt x="7295" y="165071"/>
                  </a:cubicBezTo>
                  <a:cubicBezTo>
                    <a:pt x="3024" y="165071"/>
                    <a:pt x="260" y="165071"/>
                    <a:pt x="260" y="169879"/>
                  </a:cubicBezTo>
                  <a:cubicBezTo>
                    <a:pt x="260" y="172916"/>
                    <a:pt x="3275" y="172916"/>
                    <a:pt x="4029" y="172916"/>
                  </a:cubicBezTo>
                  <a:cubicBezTo>
                    <a:pt x="11064" y="172916"/>
                    <a:pt x="28903" y="172157"/>
                    <a:pt x="35939" y="172157"/>
                  </a:cubicBezTo>
                  <a:cubicBezTo>
                    <a:pt x="41215" y="172157"/>
                    <a:pt x="46743" y="172410"/>
                    <a:pt x="52019" y="172410"/>
                  </a:cubicBezTo>
                  <a:cubicBezTo>
                    <a:pt x="57547" y="172410"/>
                    <a:pt x="63074" y="172916"/>
                    <a:pt x="68351" y="172916"/>
                  </a:cubicBezTo>
                  <a:cubicBezTo>
                    <a:pt x="70109" y="172916"/>
                    <a:pt x="73376" y="172916"/>
                    <a:pt x="73376" y="167855"/>
                  </a:cubicBezTo>
                  <a:cubicBezTo>
                    <a:pt x="73376" y="165071"/>
                    <a:pt x="71114" y="165071"/>
                    <a:pt x="66341" y="165071"/>
                  </a:cubicBezTo>
                  <a:cubicBezTo>
                    <a:pt x="57044" y="165071"/>
                    <a:pt x="50009" y="165071"/>
                    <a:pt x="50009" y="160516"/>
                  </a:cubicBezTo>
                  <a:cubicBezTo>
                    <a:pt x="50009" y="158998"/>
                    <a:pt x="50511" y="157733"/>
                    <a:pt x="50763" y="156214"/>
                  </a:cubicBezTo>
                  <a:lnTo>
                    <a:pt x="66341" y="92952"/>
                  </a:lnTo>
                  <a:close/>
                  <a:moveTo>
                    <a:pt x="84431" y="17542"/>
                  </a:moveTo>
                  <a:cubicBezTo>
                    <a:pt x="86692" y="8686"/>
                    <a:pt x="87195" y="7927"/>
                    <a:pt x="97999" y="7927"/>
                  </a:cubicBezTo>
                  <a:lnTo>
                    <a:pt x="122119" y="7927"/>
                  </a:lnTo>
                  <a:cubicBezTo>
                    <a:pt x="142974" y="7927"/>
                    <a:pt x="156290" y="14759"/>
                    <a:pt x="156290" y="32219"/>
                  </a:cubicBezTo>
                  <a:cubicBezTo>
                    <a:pt x="156290" y="42088"/>
                    <a:pt x="151265" y="63851"/>
                    <a:pt x="141466" y="72961"/>
                  </a:cubicBezTo>
                  <a:cubicBezTo>
                    <a:pt x="128903" y="84348"/>
                    <a:pt x="113828" y="86372"/>
                    <a:pt x="102773" y="86372"/>
                  </a:cubicBezTo>
                  <a:lnTo>
                    <a:pt x="67346" y="86372"/>
                  </a:lnTo>
                  <a:lnTo>
                    <a:pt x="84431" y="17542"/>
                  </a:lnTo>
                  <a:close/>
                </a:path>
              </a:pathLst>
            </a:custGeom>
            <a:solidFill>
              <a:srgbClr val="000000"/>
            </a:solidFill>
            <a:ln w="25197"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F780C8A8-D127-C72B-E5E7-293B354E6A3C}"/>
                </a:ext>
              </a:extLst>
            </p:cNvPr>
            <p:cNvSpPr/>
            <p:nvPr>
              <p:custDataLst>
                <p:tags r:id="rId27"/>
              </p:custDataLst>
            </p:nvPr>
          </p:nvSpPr>
          <p:spPr>
            <a:xfrm>
              <a:off x="9321855" y="4432401"/>
              <a:ext cx="58291" cy="253051"/>
            </a:xfrm>
            <a:custGeom>
              <a:avLst/>
              <a:gdLst>
                <a:gd name="connsiteX0" fmla="*/ 58559 w 58291"/>
                <a:gd name="connsiteY0" fmla="*/ 250603 h 253051"/>
                <a:gd name="connsiteX1" fmla="*/ 54288 w 58291"/>
                <a:gd name="connsiteY1" fmla="*/ 245035 h 253051"/>
                <a:gd name="connsiteX2" fmla="*/ 14841 w 58291"/>
                <a:gd name="connsiteY2" fmla="*/ 126608 h 253051"/>
                <a:gd name="connsiteX3" fmla="*/ 55293 w 58291"/>
                <a:gd name="connsiteY3" fmla="*/ 6914 h 253051"/>
                <a:gd name="connsiteX4" fmla="*/ 58559 w 58291"/>
                <a:gd name="connsiteY4" fmla="*/ 2612 h 253051"/>
                <a:gd name="connsiteX5" fmla="*/ 56047 w 58291"/>
                <a:gd name="connsiteY5" fmla="*/ 82 h 253051"/>
                <a:gd name="connsiteX6" fmla="*/ 16097 w 58291"/>
                <a:gd name="connsiteY6" fmla="*/ 49427 h 253051"/>
                <a:gd name="connsiteX7" fmla="*/ 268 w 58291"/>
                <a:gd name="connsiteY7" fmla="*/ 126608 h 253051"/>
                <a:gd name="connsiteX8" fmla="*/ 16851 w 58291"/>
                <a:gd name="connsiteY8" fmla="*/ 205559 h 253051"/>
                <a:gd name="connsiteX9" fmla="*/ 56047 w 58291"/>
                <a:gd name="connsiteY9" fmla="*/ 253133 h 253051"/>
                <a:gd name="connsiteX10" fmla="*/ 58559 w 58291"/>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1" h="253051">
                  <a:moveTo>
                    <a:pt x="58559" y="250603"/>
                  </a:moveTo>
                  <a:cubicBezTo>
                    <a:pt x="58559" y="249843"/>
                    <a:pt x="58559" y="249337"/>
                    <a:pt x="54288" y="245035"/>
                  </a:cubicBezTo>
                  <a:cubicBezTo>
                    <a:pt x="22881" y="213151"/>
                    <a:pt x="14841" y="165324"/>
                    <a:pt x="14841" y="126608"/>
                  </a:cubicBezTo>
                  <a:cubicBezTo>
                    <a:pt x="14841" y="82577"/>
                    <a:pt x="24389" y="38546"/>
                    <a:pt x="55293" y="6914"/>
                  </a:cubicBezTo>
                  <a:cubicBezTo>
                    <a:pt x="58559" y="3878"/>
                    <a:pt x="58559" y="3372"/>
                    <a:pt x="58559" y="2612"/>
                  </a:cubicBezTo>
                  <a:cubicBezTo>
                    <a:pt x="58559" y="841"/>
                    <a:pt x="57554" y="82"/>
                    <a:pt x="56047" y="82"/>
                  </a:cubicBezTo>
                  <a:cubicBezTo>
                    <a:pt x="53534" y="82"/>
                    <a:pt x="30921" y="17289"/>
                    <a:pt x="16097" y="49427"/>
                  </a:cubicBezTo>
                  <a:cubicBezTo>
                    <a:pt x="3283" y="77263"/>
                    <a:pt x="268" y="105351"/>
                    <a:pt x="268" y="126608"/>
                  </a:cubicBezTo>
                  <a:cubicBezTo>
                    <a:pt x="268" y="146345"/>
                    <a:pt x="3032" y="176965"/>
                    <a:pt x="16851" y="205559"/>
                  </a:cubicBezTo>
                  <a:cubicBezTo>
                    <a:pt x="31926" y="236685"/>
                    <a:pt x="53534" y="253133"/>
                    <a:pt x="56047" y="253133"/>
                  </a:cubicBezTo>
                  <a:cubicBezTo>
                    <a:pt x="57554" y="253133"/>
                    <a:pt x="58559" y="252374"/>
                    <a:pt x="58559" y="250603"/>
                  </a:cubicBezTo>
                  <a:close/>
                </a:path>
              </a:pathLst>
            </a:custGeom>
            <a:solidFill>
              <a:srgbClr val="000000"/>
            </a:solidFill>
            <a:ln w="25197"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9A2DFFE1-8F6E-C46C-11A0-FD5387851E00}"/>
                </a:ext>
              </a:extLst>
            </p:cNvPr>
            <p:cNvSpPr/>
            <p:nvPr>
              <p:custDataLst>
                <p:tags r:id="rId28"/>
              </p:custDataLst>
            </p:nvPr>
          </p:nvSpPr>
          <p:spPr>
            <a:xfrm>
              <a:off x="9403234" y="4449355"/>
              <a:ext cx="116331" cy="172833"/>
            </a:xfrm>
            <a:custGeom>
              <a:avLst/>
              <a:gdLst>
                <a:gd name="connsiteX0" fmla="*/ 85699 w 116331"/>
                <a:gd name="connsiteY0" fmla="*/ 19567 h 172833"/>
                <a:gd name="connsiteX1" fmla="*/ 108563 w 116331"/>
                <a:gd name="connsiteY1" fmla="*/ 7927 h 172833"/>
                <a:gd name="connsiteX2" fmla="*/ 116603 w 116331"/>
                <a:gd name="connsiteY2" fmla="*/ 3119 h 172833"/>
                <a:gd name="connsiteX3" fmla="*/ 112835 w 116331"/>
                <a:gd name="connsiteY3" fmla="*/ 82 h 172833"/>
                <a:gd name="connsiteX4" fmla="*/ 79669 w 116331"/>
                <a:gd name="connsiteY4" fmla="*/ 841 h 172833"/>
                <a:gd name="connsiteX5" fmla="*/ 46252 w 116331"/>
                <a:gd name="connsiteY5" fmla="*/ 82 h 172833"/>
                <a:gd name="connsiteX6" fmla="*/ 41227 w 116331"/>
                <a:gd name="connsiteY6" fmla="*/ 5143 h 172833"/>
                <a:gd name="connsiteX7" fmla="*/ 48262 w 116331"/>
                <a:gd name="connsiteY7" fmla="*/ 7927 h 172833"/>
                <a:gd name="connsiteX8" fmla="*/ 65598 w 116331"/>
                <a:gd name="connsiteY8" fmla="*/ 12735 h 172833"/>
                <a:gd name="connsiteX9" fmla="*/ 65096 w 116331"/>
                <a:gd name="connsiteY9" fmla="*/ 16783 h 172833"/>
                <a:gd name="connsiteX10" fmla="*/ 31176 w 116331"/>
                <a:gd name="connsiteY10" fmla="*/ 153178 h 172833"/>
                <a:gd name="connsiteX11" fmla="*/ 8312 w 116331"/>
                <a:gd name="connsiteY11" fmla="*/ 165071 h 172833"/>
                <a:gd name="connsiteX12" fmla="*/ 272 w 116331"/>
                <a:gd name="connsiteY12" fmla="*/ 170132 h 172833"/>
                <a:gd name="connsiteX13" fmla="*/ 4041 w 116331"/>
                <a:gd name="connsiteY13" fmla="*/ 172916 h 172833"/>
                <a:gd name="connsiteX14" fmla="*/ 36955 w 116331"/>
                <a:gd name="connsiteY14" fmla="*/ 172157 h 172833"/>
                <a:gd name="connsiteX15" fmla="*/ 70624 w 116331"/>
                <a:gd name="connsiteY15" fmla="*/ 172916 h 172833"/>
                <a:gd name="connsiteX16" fmla="*/ 75649 w 116331"/>
                <a:gd name="connsiteY16" fmla="*/ 168108 h 172833"/>
                <a:gd name="connsiteX17" fmla="*/ 68111 w 116331"/>
                <a:gd name="connsiteY17" fmla="*/ 165071 h 172833"/>
                <a:gd name="connsiteX18" fmla="*/ 57307 w 116331"/>
                <a:gd name="connsiteY18" fmla="*/ 164565 h 172833"/>
                <a:gd name="connsiteX19" fmla="*/ 51026 w 116331"/>
                <a:gd name="connsiteY19" fmla="*/ 160263 h 172833"/>
                <a:gd name="connsiteX20" fmla="*/ 52031 w 116331"/>
                <a:gd name="connsiteY20" fmla="*/ 154443 h 172833"/>
                <a:gd name="connsiteX21" fmla="*/ 85699 w 116331"/>
                <a:gd name="connsiteY21" fmla="*/ 195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31" h="172833">
                  <a:moveTo>
                    <a:pt x="85699" y="19567"/>
                  </a:moveTo>
                  <a:cubicBezTo>
                    <a:pt x="87960" y="10457"/>
                    <a:pt x="88714" y="7927"/>
                    <a:pt x="108563" y="7927"/>
                  </a:cubicBezTo>
                  <a:cubicBezTo>
                    <a:pt x="114593" y="7927"/>
                    <a:pt x="116603" y="7927"/>
                    <a:pt x="116603" y="3119"/>
                  </a:cubicBezTo>
                  <a:cubicBezTo>
                    <a:pt x="116603" y="82"/>
                    <a:pt x="113840" y="82"/>
                    <a:pt x="112835" y="82"/>
                  </a:cubicBezTo>
                  <a:cubicBezTo>
                    <a:pt x="105548" y="82"/>
                    <a:pt x="86955" y="841"/>
                    <a:pt x="79669" y="841"/>
                  </a:cubicBezTo>
                  <a:cubicBezTo>
                    <a:pt x="72131" y="841"/>
                    <a:pt x="53789" y="82"/>
                    <a:pt x="46252" y="82"/>
                  </a:cubicBezTo>
                  <a:cubicBezTo>
                    <a:pt x="44493" y="82"/>
                    <a:pt x="41227" y="82"/>
                    <a:pt x="41227" y="5143"/>
                  </a:cubicBezTo>
                  <a:cubicBezTo>
                    <a:pt x="41227" y="7927"/>
                    <a:pt x="43488" y="7927"/>
                    <a:pt x="48262" y="7927"/>
                  </a:cubicBezTo>
                  <a:cubicBezTo>
                    <a:pt x="58815" y="7927"/>
                    <a:pt x="65598" y="7927"/>
                    <a:pt x="65598" y="12735"/>
                  </a:cubicBezTo>
                  <a:cubicBezTo>
                    <a:pt x="65598" y="14000"/>
                    <a:pt x="65598" y="14506"/>
                    <a:pt x="65096" y="16783"/>
                  </a:cubicBezTo>
                  <a:lnTo>
                    <a:pt x="31176" y="153178"/>
                  </a:lnTo>
                  <a:cubicBezTo>
                    <a:pt x="28915" y="162541"/>
                    <a:pt x="28161" y="165071"/>
                    <a:pt x="8312" y="165071"/>
                  </a:cubicBezTo>
                  <a:cubicBezTo>
                    <a:pt x="2533" y="165071"/>
                    <a:pt x="272" y="165071"/>
                    <a:pt x="272" y="170132"/>
                  </a:cubicBezTo>
                  <a:cubicBezTo>
                    <a:pt x="272" y="172916"/>
                    <a:pt x="3287" y="172916"/>
                    <a:pt x="4041" y="172916"/>
                  </a:cubicBezTo>
                  <a:cubicBezTo>
                    <a:pt x="11327" y="172916"/>
                    <a:pt x="29669" y="172157"/>
                    <a:pt x="36955" y="172157"/>
                  </a:cubicBezTo>
                  <a:cubicBezTo>
                    <a:pt x="44493" y="172157"/>
                    <a:pt x="63086" y="172916"/>
                    <a:pt x="70624" y="172916"/>
                  </a:cubicBezTo>
                  <a:cubicBezTo>
                    <a:pt x="72634" y="172916"/>
                    <a:pt x="75649" y="172916"/>
                    <a:pt x="75649" y="168108"/>
                  </a:cubicBezTo>
                  <a:cubicBezTo>
                    <a:pt x="75649" y="165071"/>
                    <a:pt x="73639" y="165071"/>
                    <a:pt x="68111" y="165071"/>
                  </a:cubicBezTo>
                  <a:cubicBezTo>
                    <a:pt x="63588" y="165071"/>
                    <a:pt x="62332" y="165071"/>
                    <a:pt x="57307" y="164565"/>
                  </a:cubicBezTo>
                  <a:cubicBezTo>
                    <a:pt x="52031" y="164059"/>
                    <a:pt x="51026" y="163047"/>
                    <a:pt x="51026" y="160263"/>
                  </a:cubicBezTo>
                  <a:cubicBezTo>
                    <a:pt x="51026" y="158239"/>
                    <a:pt x="51528" y="156214"/>
                    <a:pt x="52031" y="154443"/>
                  </a:cubicBezTo>
                  <a:lnTo>
                    <a:pt x="85699" y="19567"/>
                  </a:lnTo>
                  <a:close/>
                </a:path>
              </a:pathLst>
            </a:custGeom>
            <a:solidFill>
              <a:srgbClr val="000000"/>
            </a:solidFill>
            <a:ln w="25197"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B8F5C3E6-F1B3-5DB5-D449-A46582E8AAA6}"/>
                </a:ext>
              </a:extLst>
            </p:cNvPr>
            <p:cNvSpPr/>
            <p:nvPr>
              <p:custDataLst>
                <p:tags r:id="rId29"/>
              </p:custDataLst>
            </p:nvPr>
          </p:nvSpPr>
          <p:spPr>
            <a:xfrm>
              <a:off x="9513406" y="4542706"/>
              <a:ext cx="53291" cy="119212"/>
            </a:xfrm>
            <a:custGeom>
              <a:avLst/>
              <a:gdLst>
                <a:gd name="connsiteX0" fmla="*/ 48995 w 53291"/>
                <a:gd name="connsiteY0" fmla="*/ 6815 h 119212"/>
                <a:gd name="connsiteX1" fmla="*/ 41960 w 53291"/>
                <a:gd name="connsiteY1" fmla="*/ 83 h 119212"/>
                <a:gd name="connsiteX2" fmla="*/ 32110 w 53291"/>
                <a:gd name="connsiteY2" fmla="*/ 9826 h 119212"/>
                <a:gd name="connsiteX3" fmla="*/ 39146 w 53291"/>
                <a:gd name="connsiteY3" fmla="*/ 16557 h 119212"/>
                <a:gd name="connsiteX4" fmla="*/ 48995 w 53291"/>
                <a:gd name="connsiteY4" fmla="*/ 6815 h 119212"/>
                <a:gd name="connsiteX5" fmla="*/ 13115 w 53291"/>
                <a:gd name="connsiteY5" fmla="*/ 96800 h 119212"/>
                <a:gd name="connsiteX6" fmla="*/ 11532 w 53291"/>
                <a:gd name="connsiteY6" fmla="*/ 104239 h 119212"/>
                <a:gd name="connsiteX7" fmla="*/ 28241 w 53291"/>
                <a:gd name="connsiteY7" fmla="*/ 119296 h 119212"/>
                <a:gd name="connsiteX8" fmla="*/ 53568 w 53291"/>
                <a:gd name="connsiteY8" fmla="*/ 92194 h 119212"/>
                <a:gd name="connsiteX9" fmla="*/ 50754 w 53291"/>
                <a:gd name="connsiteY9" fmla="*/ 89891 h 119212"/>
                <a:gd name="connsiteX10" fmla="*/ 47412 w 53291"/>
                <a:gd name="connsiteY10" fmla="*/ 92903 h 119212"/>
                <a:gd name="connsiteX11" fmla="*/ 28769 w 53291"/>
                <a:gd name="connsiteY11" fmla="*/ 114336 h 119212"/>
                <a:gd name="connsiteX12" fmla="*/ 24372 w 53291"/>
                <a:gd name="connsiteY12" fmla="*/ 108136 h 119212"/>
                <a:gd name="connsiteX13" fmla="*/ 27186 w 53291"/>
                <a:gd name="connsiteY13" fmla="*/ 96800 h 119212"/>
                <a:gd name="connsiteX14" fmla="*/ 32814 w 53291"/>
                <a:gd name="connsiteY14" fmla="*/ 82629 h 119212"/>
                <a:gd name="connsiteX15" fmla="*/ 41432 w 53291"/>
                <a:gd name="connsiteY15" fmla="*/ 60132 h 119212"/>
                <a:gd name="connsiteX16" fmla="*/ 42487 w 53291"/>
                <a:gd name="connsiteY16" fmla="*/ 54464 h 119212"/>
                <a:gd name="connsiteX17" fmla="*/ 25779 w 53291"/>
                <a:gd name="connsiteY17" fmla="*/ 39408 h 119212"/>
                <a:gd name="connsiteX18" fmla="*/ 276 w 53291"/>
                <a:gd name="connsiteY18" fmla="*/ 66509 h 119212"/>
                <a:gd name="connsiteX19" fmla="*/ 3266 w 53291"/>
                <a:gd name="connsiteY19" fmla="*/ 68812 h 119212"/>
                <a:gd name="connsiteX20" fmla="*/ 6432 w 53291"/>
                <a:gd name="connsiteY20" fmla="*/ 65978 h 119212"/>
                <a:gd name="connsiteX21" fmla="*/ 25251 w 53291"/>
                <a:gd name="connsiteY21" fmla="*/ 44367 h 119212"/>
                <a:gd name="connsiteX22" fmla="*/ 29648 w 53291"/>
                <a:gd name="connsiteY22" fmla="*/ 50567 h 119212"/>
                <a:gd name="connsiteX23" fmla="*/ 24196 w 53291"/>
                <a:gd name="connsiteY23" fmla="*/ 68281 h 119212"/>
                <a:gd name="connsiteX24" fmla="*/ 13115 w 53291"/>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1" h="119212">
                  <a:moveTo>
                    <a:pt x="48995" y="6815"/>
                  </a:moveTo>
                  <a:cubicBezTo>
                    <a:pt x="48995" y="3980"/>
                    <a:pt x="46884" y="83"/>
                    <a:pt x="41960" y="83"/>
                  </a:cubicBezTo>
                  <a:cubicBezTo>
                    <a:pt x="37211" y="83"/>
                    <a:pt x="32110" y="4689"/>
                    <a:pt x="32110" y="9826"/>
                  </a:cubicBezTo>
                  <a:cubicBezTo>
                    <a:pt x="32110" y="12837"/>
                    <a:pt x="34397" y="16557"/>
                    <a:pt x="39146" y="16557"/>
                  </a:cubicBezTo>
                  <a:cubicBezTo>
                    <a:pt x="44246" y="16557"/>
                    <a:pt x="48995" y="11597"/>
                    <a:pt x="48995" y="6815"/>
                  </a:cubicBezTo>
                  <a:close/>
                  <a:moveTo>
                    <a:pt x="13115" y="96800"/>
                  </a:moveTo>
                  <a:cubicBezTo>
                    <a:pt x="12412" y="99102"/>
                    <a:pt x="11532" y="101228"/>
                    <a:pt x="11532" y="104239"/>
                  </a:cubicBezTo>
                  <a:cubicBezTo>
                    <a:pt x="11532" y="112565"/>
                    <a:pt x="18568" y="119296"/>
                    <a:pt x="28241" y="119296"/>
                  </a:cubicBezTo>
                  <a:cubicBezTo>
                    <a:pt x="45829" y="119296"/>
                    <a:pt x="53568" y="94851"/>
                    <a:pt x="53568" y="92194"/>
                  </a:cubicBezTo>
                  <a:cubicBezTo>
                    <a:pt x="53568" y="89891"/>
                    <a:pt x="51281" y="89891"/>
                    <a:pt x="50754" y="89891"/>
                  </a:cubicBezTo>
                  <a:cubicBezTo>
                    <a:pt x="48291" y="89891"/>
                    <a:pt x="48115" y="90954"/>
                    <a:pt x="47412" y="92903"/>
                  </a:cubicBezTo>
                  <a:cubicBezTo>
                    <a:pt x="43367" y="107073"/>
                    <a:pt x="35628" y="114336"/>
                    <a:pt x="28769" y="114336"/>
                  </a:cubicBezTo>
                  <a:cubicBezTo>
                    <a:pt x="25251" y="114336"/>
                    <a:pt x="24372" y="112033"/>
                    <a:pt x="24372" y="108136"/>
                  </a:cubicBezTo>
                  <a:cubicBezTo>
                    <a:pt x="24372" y="104062"/>
                    <a:pt x="25603" y="100697"/>
                    <a:pt x="27186" y="96800"/>
                  </a:cubicBezTo>
                  <a:cubicBezTo>
                    <a:pt x="28945" y="92017"/>
                    <a:pt x="30879" y="87234"/>
                    <a:pt x="32814" y="82629"/>
                  </a:cubicBezTo>
                  <a:cubicBezTo>
                    <a:pt x="34397" y="78377"/>
                    <a:pt x="40728" y="62258"/>
                    <a:pt x="41432" y="60132"/>
                  </a:cubicBezTo>
                  <a:cubicBezTo>
                    <a:pt x="41960" y="58361"/>
                    <a:pt x="42487" y="56236"/>
                    <a:pt x="42487" y="54464"/>
                  </a:cubicBezTo>
                  <a:cubicBezTo>
                    <a:pt x="42487" y="46139"/>
                    <a:pt x="35452" y="39408"/>
                    <a:pt x="25779" y="39408"/>
                  </a:cubicBezTo>
                  <a:cubicBezTo>
                    <a:pt x="8367" y="39408"/>
                    <a:pt x="276" y="63498"/>
                    <a:pt x="276" y="66509"/>
                  </a:cubicBezTo>
                  <a:cubicBezTo>
                    <a:pt x="276" y="68812"/>
                    <a:pt x="2738" y="68812"/>
                    <a:pt x="3266" y="68812"/>
                  </a:cubicBezTo>
                  <a:cubicBezTo>
                    <a:pt x="5728" y="68812"/>
                    <a:pt x="5904" y="67926"/>
                    <a:pt x="6432" y="65978"/>
                  </a:cubicBezTo>
                  <a:cubicBezTo>
                    <a:pt x="11005" y="50744"/>
                    <a:pt x="18744" y="44367"/>
                    <a:pt x="25251" y="44367"/>
                  </a:cubicBezTo>
                  <a:cubicBezTo>
                    <a:pt x="28065" y="44367"/>
                    <a:pt x="29648" y="45784"/>
                    <a:pt x="29648" y="50567"/>
                  </a:cubicBezTo>
                  <a:cubicBezTo>
                    <a:pt x="29648" y="54641"/>
                    <a:pt x="28593" y="57298"/>
                    <a:pt x="24196" y="68281"/>
                  </a:cubicBezTo>
                  <a:lnTo>
                    <a:pt x="13115" y="96800"/>
                  </a:lnTo>
                  <a:close/>
                </a:path>
              </a:pathLst>
            </a:custGeom>
            <a:solidFill>
              <a:srgbClr val="000000"/>
            </a:solidFill>
            <a:ln w="25197"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ECBF3E81-F348-627B-A428-522BA2C574FA}"/>
                </a:ext>
              </a:extLst>
            </p:cNvPr>
            <p:cNvSpPr/>
            <p:nvPr>
              <p:custDataLst>
                <p:tags r:id="rId30"/>
              </p:custDataLst>
            </p:nvPr>
          </p:nvSpPr>
          <p:spPr>
            <a:xfrm>
              <a:off x="9588539" y="4550500"/>
              <a:ext cx="129447" cy="130549"/>
            </a:xfrm>
            <a:custGeom>
              <a:avLst/>
              <a:gdLst>
                <a:gd name="connsiteX0" fmla="*/ 69400 w 129447"/>
                <a:gd name="connsiteY0" fmla="*/ 69698 h 130549"/>
                <a:gd name="connsiteX1" fmla="*/ 123219 w 129447"/>
                <a:gd name="connsiteY1" fmla="*/ 69698 h 130549"/>
                <a:gd name="connsiteX2" fmla="*/ 129726 w 129447"/>
                <a:gd name="connsiteY2" fmla="*/ 65447 h 130549"/>
                <a:gd name="connsiteX3" fmla="*/ 123219 w 129447"/>
                <a:gd name="connsiteY3" fmla="*/ 61018 h 130549"/>
                <a:gd name="connsiteX4" fmla="*/ 69400 w 129447"/>
                <a:gd name="connsiteY4" fmla="*/ 61018 h 130549"/>
                <a:gd name="connsiteX5" fmla="*/ 69400 w 129447"/>
                <a:gd name="connsiteY5" fmla="*/ 6637 h 130549"/>
                <a:gd name="connsiteX6" fmla="*/ 65179 w 129447"/>
                <a:gd name="connsiteY6" fmla="*/ 83 h 130549"/>
                <a:gd name="connsiteX7" fmla="*/ 60782 w 129447"/>
                <a:gd name="connsiteY7" fmla="*/ 6637 h 130549"/>
                <a:gd name="connsiteX8" fmla="*/ 60782 w 129447"/>
                <a:gd name="connsiteY8" fmla="*/ 61018 h 130549"/>
                <a:gd name="connsiteX9" fmla="*/ 6787 w 129447"/>
                <a:gd name="connsiteY9" fmla="*/ 61018 h 130549"/>
                <a:gd name="connsiteX10" fmla="*/ 279 w 129447"/>
                <a:gd name="connsiteY10" fmla="*/ 65269 h 130549"/>
                <a:gd name="connsiteX11" fmla="*/ 6787 w 129447"/>
                <a:gd name="connsiteY11" fmla="*/ 69698 h 130549"/>
                <a:gd name="connsiteX12" fmla="*/ 60782 w 129447"/>
                <a:gd name="connsiteY12" fmla="*/ 69698 h 130549"/>
                <a:gd name="connsiteX13" fmla="*/ 60782 w 129447"/>
                <a:gd name="connsiteY13" fmla="*/ 124079 h 130549"/>
                <a:gd name="connsiteX14" fmla="*/ 65003 w 129447"/>
                <a:gd name="connsiteY14" fmla="*/ 130633 h 130549"/>
                <a:gd name="connsiteX15" fmla="*/ 69400 w 129447"/>
                <a:gd name="connsiteY15" fmla="*/ 124079 h 130549"/>
                <a:gd name="connsiteX16" fmla="*/ 69400 w 129447"/>
                <a:gd name="connsiteY16" fmla="*/ 69698 h 13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447" h="130549">
                  <a:moveTo>
                    <a:pt x="69400" y="69698"/>
                  </a:moveTo>
                  <a:lnTo>
                    <a:pt x="123219" y="69698"/>
                  </a:lnTo>
                  <a:cubicBezTo>
                    <a:pt x="125505" y="69698"/>
                    <a:pt x="129726" y="69698"/>
                    <a:pt x="129726" y="65447"/>
                  </a:cubicBezTo>
                  <a:cubicBezTo>
                    <a:pt x="129726" y="61018"/>
                    <a:pt x="125681" y="61018"/>
                    <a:pt x="123219" y="61018"/>
                  </a:cubicBezTo>
                  <a:lnTo>
                    <a:pt x="69400" y="61018"/>
                  </a:lnTo>
                  <a:lnTo>
                    <a:pt x="69400" y="6637"/>
                  </a:lnTo>
                  <a:cubicBezTo>
                    <a:pt x="69400" y="4335"/>
                    <a:pt x="69400" y="83"/>
                    <a:pt x="65179" y="83"/>
                  </a:cubicBezTo>
                  <a:cubicBezTo>
                    <a:pt x="60782" y="83"/>
                    <a:pt x="60782" y="4158"/>
                    <a:pt x="60782" y="6637"/>
                  </a:cubicBezTo>
                  <a:lnTo>
                    <a:pt x="60782" y="61018"/>
                  </a:lnTo>
                  <a:lnTo>
                    <a:pt x="6787" y="61018"/>
                  </a:lnTo>
                  <a:cubicBezTo>
                    <a:pt x="4500" y="61018"/>
                    <a:pt x="279" y="61018"/>
                    <a:pt x="279" y="65269"/>
                  </a:cubicBezTo>
                  <a:cubicBezTo>
                    <a:pt x="279" y="69698"/>
                    <a:pt x="4324" y="69698"/>
                    <a:pt x="6787" y="69698"/>
                  </a:cubicBezTo>
                  <a:lnTo>
                    <a:pt x="60782" y="69698"/>
                  </a:lnTo>
                  <a:lnTo>
                    <a:pt x="60782" y="124079"/>
                  </a:lnTo>
                  <a:cubicBezTo>
                    <a:pt x="60782" y="126381"/>
                    <a:pt x="60782" y="130633"/>
                    <a:pt x="65003" y="130633"/>
                  </a:cubicBezTo>
                  <a:cubicBezTo>
                    <a:pt x="69400" y="130633"/>
                    <a:pt x="69400" y="126558"/>
                    <a:pt x="69400" y="124079"/>
                  </a:cubicBezTo>
                  <a:lnTo>
                    <a:pt x="69400" y="69698"/>
                  </a:lnTo>
                  <a:close/>
                </a:path>
              </a:pathLst>
            </a:custGeom>
            <a:solidFill>
              <a:srgbClr val="000000"/>
            </a:solidFill>
            <a:ln w="25197"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B5044E55-B4F1-5201-EA35-5BB85E4E9494}"/>
                </a:ext>
              </a:extLst>
            </p:cNvPr>
            <p:cNvSpPr/>
            <p:nvPr>
              <p:custDataLst>
                <p:tags r:id="rId31"/>
              </p:custDataLst>
            </p:nvPr>
          </p:nvSpPr>
          <p:spPr>
            <a:xfrm>
              <a:off x="9749643" y="4542528"/>
              <a:ext cx="64020" cy="117618"/>
            </a:xfrm>
            <a:custGeom>
              <a:avLst/>
              <a:gdLst>
                <a:gd name="connsiteX0" fmla="*/ 40034 w 64020"/>
                <a:gd name="connsiteY0" fmla="*/ 5043 h 117618"/>
                <a:gd name="connsiteX1" fmla="*/ 34758 w 64020"/>
                <a:gd name="connsiteY1" fmla="*/ 83 h 117618"/>
                <a:gd name="connsiteX2" fmla="*/ 285 w 64020"/>
                <a:gd name="connsiteY2" fmla="*/ 11420 h 117618"/>
                <a:gd name="connsiteX3" fmla="*/ 285 w 64020"/>
                <a:gd name="connsiteY3" fmla="*/ 17797 h 117618"/>
                <a:gd name="connsiteX4" fmla="*/ 25788 w 64020"/>
                <a:gd name="connsiteY4" fmla="*/ 12837 h 117618"/>
                <a:gd name="connsiteX5" fmla="*/ 25788 w 64020"/>
                <a:gd name="connsiteY5" fmla="*/ 103176 h 117618"/>
                <a:gd name="connsiteX6" fmla="*/ 8200 w 64020"/>
                <a:gd name="connsiteY6" fmla="*/ 111325 h 117618"/>
                <a:gd name="connsiteX7" fmla="*/ 1516 w 64020"/>
                <a:gd name="connsiteY7" fmla="*/ 111325 h 117618"/>
                <a:gd name="connsiteX8" fmla="*/ 1516 w 64020"/>
                <a:gd name="connsiteY8" fmla="*/ 117702 h 117618"/>
                <a:gd name="connsiteX9" fmla="*/ 32823 w 64020"/>
                <a:gd name="connsiteY9" fmla="*/ 116993 h 117618"/>
                <a:gd name="connsiteX10" fmla="*/ 64305 w 64020"/>
                <a:gd name="connsiteY10" fmla="*/ 117702 h 117618"/>
                <a:gd name="connsiteX11" fmla="*/ 64305 w 64020"/>
                <a:gd name="connsiteY11" fmla="*/ 111325 h 117618"/>
                <a:gd name="connsiteX12" fmla="*/ 57622 w 64020"/>
                <a:gd name="connsiteY12" fmla="*/ 111325 h 117618"/>
                <a:gd name="connsiteX13" fmla="*/ 40034 w 64020"/>
                <a:gd name="connsiteY13" fmla="*/ 103176 h 117618"/>
                <a:gd name="connsiteX14" fmla="*/ 40034 w 64020"/>
                <a:gd name="connsiteY14" fmla="*/ 5043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20" h="117618">
                  <a:moveTo>
                    <a:pt x="40034" y="5043"/>
                  </a:moveTo>
                  <a:cubicBezTo>
                    <a:pt x="40034" y="261"/>
                    <a:pt x="39682" y="83"/>
                    <a:pt x="34758" y="83"/>
                  </a:cubicBezTo>
                  <a:cubicBezTo>
                    <a:pt x="23501" y="11243"/>
                    <a:pt x="7496" y="11420"/>
                    <a:pt x="285" y="11420"/>
                  </a:cubicBezTo>
                  <a:lnTo>
                    <a:pt x="285" y="17797"/>
                  </a:lnTo>
                  <a:cubicBezTo>
                    <a:pt x="4506" y="17797"/>
                    <a:pt x="16114" y="17797"/>
                    <a:pt x="25788" y="12837"/>
                  </a:cubicBezTo>
                  <a:lnTo>
                    <a:pt x="25788" y="103176"/>
                  </a:lnTo>
                  <a:cubicBezTo>
                    <a:pt x="25788" y="109022"/>
                    <a:pt x="25788" y="111325"/>
                    <a:pt x="8200" y="111325"/>
                  </a:cubicBezTo>
                  <a:lnTo>
                    <a:pt x="1516" y="111325"/>
                  </a:lnTo>
                  <a:lnTo>
                    <a:pt x="1516" y="117702"/>
                  </a:lnTo>
                  <a:cubicBezTo>
                    <a:pt x="4682" y="117524"/>
                    <a:pt x="26315" y="116993"/>
                    <a:pt x="32823" y="116993"/>
                  </a:cubicBezTo>
                  <a:cubicBezTo>
                    <a:pt x="38275" y="116993"/>
                    <a:pt x="60436" y="117524"/>
                    <a:pt x="64305" y="117702"/>
                  </a:cubicBezTo>
                  <a:lnTo>
                    <a:pt x="64305" y="111325"/>
                  </a:lnTo>
                  <a:lnTo>
                    <a:pt x="57622" y="111325"/>
                  </a:lnTo>
                  <a:cubicBezTo>
                    <a:pt x="40034" y="111325"/>
                    <a:pt x="40034" y="109022"/>
                    <a:pt x="40034" y="103176"/>
                  </a:cubicBezTo>
                  <a:lnTo>
                    <a:pt x="40034" y="5043"/>
                  </a:lnTo>
                  <a:close/>
                </a:path>
              </a:pathLst>
            </a:custGeom>
            <a:solidFill>
              <a:srgbClr val="000000"/>
            </a:solidFill>
            <a:ln w="25197"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260C2C8-BFDB-FD9A-FB04-A6F4E0174F06}"/>
                </a:ext>
              </a:extLst>
            </p:cNvPr>
            <p:cNvSpPr/>
            <p:nvPr>
              <p:custDataLst>
                <p:tags r:id="rId32"/>
              </p:custDataLst>
            </p:nvPr>
          </p:nvSpPr>
          <p:spPr>
            <a:xfrm>
              <a:off x="9873088" y="4432401"/>
              <a:ext cx="10050" cy="253051"/>
            </a:xfrm>
            <a:custGeom>
              <a:avLst/>
              <a:gdLst>
                <a:gd name="connsiteX0" fmla="*/ 10340 w 10050"/>
                <a:gd name="connsiteY0" fmla="*/ 9192 h 253051"/>
                <a:gd name="connsiteX1" fmla="*/ 5315 w 10050"/>
                <a:gd name="connsiteY1" fmla="*/ 82 h 253051"/>
                <a:gd name="connsiteX2" fmla="*/ 290 w 10050"/>
                <a:gd name="connsiteY2" fmla="*/ 9192 h 253051"/>
                <a:gd name="connsiteX3" fmla="*/ 290 w 10050"/>
                <a:gd name="connsiteY3" fmla="*/ 244023 h 253051"/>
                <a:gd name="connsiteX4" fmla="*/ 5315 w 10050"/>
                <a:gd name="connsiteY4" fmla="*/ 253133 h 253051"/>
                <a:gd name="connsiteX5" fmla="*/ 10340 w 10050"/>
                <a:gd name="connsiteY5" fmla="*/ 244023 h 253051"/>
                <a:gd name="connsiteX6" fmla="*/ 10340 w 10050"/>
                <a:gd name="connsiteY6" fmla="*/ 91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0" h="253051">
                  <a:moveTo>
                    <a:pt x="10340" y="9192"/>
                  </a:moveTo>
                  <a:cubicBezTo>
                    <a:pt x="10340" y="4637"/>
                    <a:pt x="10340" y="82"/>
                    <a:pt x="5315" y="82"/>
                  </a:cubicBezTo>
                  <a:cubicBezTo>
                    <a:pt x="290" y="82"/>
                    <a:pt x="290" y="4637"/>
                    <a:pt x="290" y="9192"/>
                  </a:cubicBezTo>
                  <a:lnTo>
                    <a:pt x="290" y="244023"/>
                  </a:lnTo>
                  <a:cubicBezTo>
                    <a:pt x="290" y="248578"/>
                    <a:pt x="290" y="253133"/>
                    <a:pt x="5315" y="253133"/>
                  </a:cubicBezTo>
                  <a:cubicBezTo>
                    <a:pt x="10340" y="253133"/>
                    <a:pt x="10340" y="248578"/>
                    <a:pt x="10340" y="244023"/>
                  </a:cubicBezTo>
                  <a:lnTo>
                    <a:pt x="10340" y="9192"/>
                  </a:lnTo>
                  <a:close/>
                </a:path>
              </a:pathLst>
            </a:custGeom>
            <a:solidFill>
              <a:srgbClr val="000000"/>
            </a:solidFill>
            <a:ln w="25197"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3E402C67-5DC7-5F00-A5D8-349476AAF312}"/>
                </a:ext>
              </a:extLst>
            </p:cNvPr>
            <p:cNvSpPr/>
            <p:nvPr>
              <p:custDataLst>
                <p:tags r:id="rId33"/>
              </p:custDataLst>
            </p:nvPr>
          </p:nvSpPr>
          <p:spPr>
            <a:xfrm>
              <a:off x="9921525" y="4449355"/>
              <a:ext cx="116331" cy="172833"/>
            </a:xfrm>
            <a:custGeom>
              <a:avLst/>
              <a:gdLst>
                <a:gd name="connsiteX0" fmla="*/ 85720 w 116331"/>
                <a:gd name="connsiteY0" fmla="*/ 19567 h 172833"/>
                <a:gd name="connsiteX1" fmla="*/ 108584 w 116331"/>
                <a:gd name="connsiteY1" fmla="*/ 7927 h 172833"/>
                <a:gd name="connsiteX2" fmla="*/ 116624 w 116331"/>
                <a:gd name="connsiteY2" fmla="*/ 3119 h 172833"/>
                <a:gd name="connsiteX3" fmla="*/ 112855 w 116331"/>
                <a:gd name="connsiteY3" fmla="*/ 82 h 172833"/>
                <a:gd name="connsiteX4" fmla="*/ 79689 w 116331"/>
                <a:gd name="connsiteY4" fmla="*/ 841 h 172833"/>
                <a:gd name="connsiteX5" fmla="*/ 46272 w 116331"/>
                <a:gd name="connsiteY5" fmla="*/ 82 h 172833"/>
                <a:gd name="connsiteX6" fmla="*/ 41247 w 116331"/>
                <a:gd name="connsiteY6" fmla="*/ 5143 h 172833"/>
                <a:gd name="connsiteX7" fmla="*/ 48282 w 116331"/>
                <a:gd name="connsiteY7" fmla="*/ 7927 h 172833"/>
                <a:gd name="connsiteX8" fmla="*/ 65619 w 116331"/>
                <a:gd name="connsiteY8" fmla="*/ 12735 h 172833"/>
                <a:gd name="connsiteX9" fmla="*/ 65116 w 116331"/>
                <a:gd name="connsiteY9" fmla="*/ 16783 h 172833"/>
                <a:gd name="connsiteX10" fmla="*/ 31197 w 116331"/>
                <a:gd name="connsiteY10" fmla="*/ 153178 h 172833"/>
                <a:gd name="connsiteX11" fmla="*/ 8333 w 116331"/>
                <a:gd name="connsiteY11" fmla="*/ 165071 h 172833"/>
                <a:gd name="connsiteX12" fmla="*/ 292 w 116331"/>
                <a:gd name="connsiteY12" fmla="*/ 170132 h 172833"/>
                <a:gd name="connsiteX13" fmla="*/ 4061 w 116331"/>
                <a:gd name="connsiteY13" fmla="*/ 172916 h 172833"/>
                <a:gd name="connsiteX14" fmla="*/ 36976 w 116331"/>
                <a:gd name="connsiteY14" fmla="*/ 172157 h 172833"/>
                <a:gd name="connsiteX15" fmla="*/ 70644 w 116331"/>
                <a:gd name="connsiteY15" fmla="*/ 172916 h 172833"/>
                <a:gd name="connsiteX16" fmla="*/ 75669 w 116331"/>
                <a:gd name="connsiteY16" fmla="*/ 168108 h 172833"/>
                <a:gd name="connsiteX17" fmla="*/ 68132 w 116331"/>
                <a:gd name="connsiteY17" fmla="*/ 165071 h 172833"/>
                <a:gd name="connsiteX18" fmla="*/ 57328 w 116331"/>
                <a:gd name="connsiteY18" fmla="*/ 164565 h 172833"/>
                <a:gd name="connsiteX19" fmla="*/ 51046 w 116331"/>
                <a:gd name="connsiteY19" fmla="*/ 160263 h 172833"/>
                <a:gd name="connsiteX20" fmla="*/ 52051 w 116331"/>
                <a:gd name="connsiteY20" fmla="*/ 154443 h 172833"/>
                <a:gd name="connsiteX21" fmla="*/ 85720 w 116331"/>
                <a:gd name="connsiteY21" fmla="*/ 1956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331" h="172833">
                  <a:moveTo>
                    <a:pt x="85720" y="19567"/>
                  </a:moveTo>
                  <a:cubicBezTo>
                    <a:pt x="87981" y="10457"/>
                    <a:pt x="88735" y="7927"/>
                    <a:pt x="108584" y="7927"/>
                  </a:cubicBezTo>
                  <a:cubicBezTo>
                    <a:pt x="114614" y="7927"/>
                    <a:pt x="116624" y="7927"/>
                    <a:pt x="116624" y="3119"/>
                  </a:cubicBezTo>
                  <a:cubicBezTo>
                    <a:pt x="116624" y="82"/>
                    <a:pt x="113860" y="82"/>
                    <a:pt x="112855" y="82"/>
                  </a:cubicBezTo>
                  <a:cubicBezTo>
                    <a:pt x="105569" y="82"/>
                    <a:pt x="86976" y="841"/>
                    <a:pt x="79689" y="841"/>
                  </a:cubicBezTo>
                  <a:cubicBezTo>
                    <a:pt x="72152" y="841"/>
                    <a:pt x="53810" y="82"/>
                    <a:pt x="46272" y="82"/>
                  </a:cubicBezTo>
                  <a:cubicBezTo>
                    <a:pt x="44513" y="82"/>
                    <a:pt x="41247" y="82"/>
                    <a:pt x="41247" y="5143"/>
                  </a:cubicBezTo>
                  <a:cubicBezTo>
                    <a:pt x="41247" y="7927"/>
                    <a:pt x="43508" y="7927"/>
                    <a:pt x="48282" y="7927"/>
                  </a:cubicBezTo>
                  <a:cubicBezTo>
                    <a:pt x="58835" y="7927"/>
                    <a:pt x="65619" y="7927"/>
                    <a:pt x="65619" y="12735"/>
                  </a:cubicBezTo>
                  <a:cubicBezTo>
                    <a:pt x="65619" y="14000"/>
                    <a:pt x="65619" y="14506"/>
                    <a:pt x="65116" y="16783"/>
                  </a:cubicBezTo>
                  <a:lnTo>
                    <a:pt x="31197" y="153178"/>
                  </a:lnTo>
                  <a:cubicBezTo>
                    <a:pt x="28936" y="162541"/>
                    <a:pt x="28182" y="165071"/>
                    <a:pt x="8333" y="165071"/>
                  </a:cubicBezTo>
                  <a:cubicBezTo>
                    <a:pt x="2554" y="165071"/>
                    <a:pt x="292" y="165071"/>
                    <a:pt x="292" y="170132"/>
                  </a:cubicBezTo>
                  <a:cubicBezTo>
                    <a:pt x="292" y="172916"/>
                    <a:pt x="3307" y="172916"/>
                    <a:pt x="4061" y="172916"/>
                  </a:cubicBezTo>
                  <a:cubicBezTo>
                    <a:pt x="11348" y="172916"/>
                    <a:pt x="29689" y="172157"/>
                    <a:pt x="36976" y="172157"/>
                  </a:cubicBezTo>
                  <a:cubicBezTo>
                    <a:pt x="44513" y="172157"/>
                    <a:pt x="63106" y="172916"/>
                    <a:pt x="70644" y="172916"/>
                  </a:cubicBezTo>
                  <a:cubicBezTo>
                    <a:pt x="72654" y="172916"/>
                    <a:pt x="75669" y="172916"/>
                    <a:pt x="75669" y="168108"/>
                  </a:cubicBezTo>
                  <a:cubicBezTo>
                    <a:pt x="75669" y="165071"/>
                    <a:pt x="73659" y="165071"/>
                    <a:pt x="68132" y="165071"/>
                  </a:cubicBezTo>
                  <a:cubicBezTo>
                    <a:pt x="63609" y="165071"/>
                    <a:pt x="62353" y="165071"/>
                    <a:pt x="57328" y="164565"/>
                  </a:cubicBezTo>
                  <a:cubicBezTo>
                    <a:pt x="52051" y="164059"/>
                    <a:pt x="51046" y="163047"/>
                    <a:pt x="51046" y="160263"/>
                  </a:cubicBezTo>
                  <a:cubicBezTo>
                    <a:pt x="51046" y="158239"/>
                    <a:pt x="51549" y="156214"/>
                    <a:pt x="52051" y="154443"/>
                  </a:cubicBezTo>
                  <a:lnTo>
                    <a:pt x="85720" y="19567"/>
                  </a:lnTo>
                  <a:close/>
                </a:path>
              </a:pathLst>
            </a:custGeom>
            <a:solidFill>
              <a:srgbClr val="000000"/>
            </a:solidFill>
            <a:ln w="25197"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F0FC0DCD-E3CE-4E9E-5A49-8087340E2D80}"/>
                </a:ext>
              </a:extLst>
            </p:cNvPr>
            <p:cNvSpPr/>
            <p:nvPr>
              <p:custDataLst>
                <p:tags r:id="rId34"/>
              </p:custDataLst>
            </p:nvPr>
          </p:nvSpPr>
          <p:spPr>
            <a:xfrm>
              <a:off x="10031697" y="4542706"/>
              <a:ext cx="53291" cy="119212"/>
            </a:xfrm>
            <a:custGeom>
              <a:avLst/>
              <a:gdLst>
                <a:gd name="connsiteX0" fmla="*/ 49015 w 53291"/>
                <a:gd name="connsiteY0" fmla="*/ 6815 h 119212"/>
                <a:gd name="connsiteX1" fmla="*/ 41980 w 53291"/>
                <a:gd name="connsiteY1" fmla="*/ 83 h 119212"/>
                <a:gd name="connsiteX2" fmla="*/ 32131 w 53291"/>
                <a:gd name="connsiteY2" fmla="*/ 9826 h 119212"/>
                <a:gd name="connsiteX3" fmla="*/ 39166 w 53291"/>
                <a:gd name="connsiteY3" fmla="*/ 16557 h 119212"/>
                <a:gd name="connsiteX4" fmla="*/ 49015 w 53291"/>
                <a:gd name="connsiteY4" fmla="*/ 6815 h 119212"/>
                <a:gd name="connsiteX5" fmla="*/ 13136 w 53291"/>
                <a:gd name="connsiteY5" fmla="*/ 96800 h 119212"/>
                <a:gd name="connsiteX6" fmla="*/ 11553 w 53291"/>
                <a:gd name="connsiteY6" fmla="*/ 104239 h 119212"/>
                <a:gd name="connsiteX7" fmla="*/ 28262 w 53291"/>
                <a:gd name="connsiteY7" fmla="*/ 119296 h 119212"/>
                <a:gd name="connsiteX8" fmla="*/ 53588 w 53291"/>
                <a:gd name="connsiteY8" fmla="*/ 92194 h 119212"/>
                <a:gd name="connsiteX9" fmla="*/ 50774 w 53291"/>
                <a:gd name="connsiteY9" fmla="*/ 89891 h 119212"/>
                <a:gd name="connsiteX10" fmla="*/ 47432 w 53291"/>
                <a:gd name="connsiteY10" fmla="*/ 92903 h 119212"/>
                <a:gd name="connsiteX11" fmla="*/ 28789 w 53291"/>
                <a:gd name="connsiteY11" fmla="*/ 114336 h 119212"/>
                <a:gd name="connsiteX12" fmla="*/ 24392 w 53291"/>
                <a:gd name="connsiteY12" fmla="*/ 108136 h 119212"/>
                <a:gd name="connsiteX13" fmla="*/ 27206 w 53291"/>
                <a:gd name="connsiteY13" fmla="*/ 96800 h 119212"/>
                <a:gd name="connsiteX14" fmla="*/ 32834 w 53291"/>
                <a:gd name="connsiteY14" fmla="*/ 82629 h 119212"/>
                <a:gd name="connsiteX15" fmla="*/ 41453 w 53291"/>
                <a:gd name="connsiteY15" fmla="*/ 60132 h 119212"/>
                <a:gd name="connsiteX16" fmla="*/ 42508 w 53291"/>
                <a:gd name="connsiteY16" fmla="*/ 54464 h 119212"/>
                <a:gd name="connsiteX17" fmla="*/ 25799 w 53291"/>
                <a:gd name="connsiteY17" fmla="*/ 39408 h 119212"/>
                <a:gd name="connsiteX18" fmla="*/ 297 w 53291"/>
                <a:gd name="connsiteY18" fmla="*/ 66509 h 119212"/>
                <a:gd name="connsiteX19" fmla="*/ 3287 w 53291"/>
                <a:gd name="connsiteY19" fmla="*/ 68812 h 119212"/>
                <a:gd name="connsiteX20" fmla="*/ 6453 w 53291"/>
                <a:gd name="connsiteY20" fmla="*/ 65978 h 119212"/>
                <a:gd name="connsiteX21" fmla="*/ 25272 w 53291"/>
                <a:gd name="connsiteY21" fmla="*/ 44367 h 119212"/>
                <a:gd name="connsiteX22" fmla="*/ 29669 w 53291"/>
                <a:gd name="connsiteY22" fmla="*/ 50567 h 119212"/>
                <a:gd name="connsiteX23" fmla="*/ 24216 w 53291"/>
                <a:gd name="connsiteY23" fmla="*/ 68281 h 119212"/>
                <a:gd name="connsiteX24" fmla="*/ 13136 w 53291"/>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291" h="119212">
                  <a:moveTo>
                    <a:pt x="49015" y="6815"/>
                  </a:moveTo>
                  <a:cubicBezTo>
                    <a:pt x="49015" y="3980"/>
                    <a:pt x="46905" y="83"/>
                    <a:pt x="41980" y="83"/>
                  </a:cubicBezTo>
                  <a:cubicBezTo>
                    <a:pt x="37231" y="83"/>
                    <a:pt x="32131" y="4689"/>
                    <a:pt x="32131" y="9826"/>
                  </a:cubicBezTo>
                  <a:cubicBezTo>
                    <a:pt x="32131" y="12837"/>
                    <a:pt x="34417" y="16557"/>
                    <a:pt x="39166" y="16557"/>
                  </a:cubicBezTo>
                  <a:cubicBezTo>
                    <a:pt x="44267" y="16557"/>
                    <a:pt x="49015" y="11597"/>
                    <a:pt x="49015" y="6815"/>
                  </a:cubicBezTo>
                  <a:close/>
                  <a:moveTo>
                    <a:pt x="13136" y="96800"/>
                  </a:moveTo>
                  <a:cubicBezTo>
                    <a:pt x="12432" y="99102"/>
                    <a:pt x="11553" y="101228"/>
                    <a:pt x="11553" y="104239"/>
                  </a:cubicBezTo>
                  <a:cubicBezTo>
                    <a:pt x="11553" y="112565"/>
                    <a:pt x="18588" y="119296"/>
                    <a:pt x="28262" y="119296"/>
                  </a:cubicBezTo>
                  <a:cubicBezTo>
                    <a:pt x="45850" y="119296"/>
                    <a:pt x="53588" y="94851"/>
                    <a:pt x="53588" y="92194"/>
                  </a:cubicBezTo>
                  <a:cubicBezTo>
                    <a:pt x="53588" y="89891"/>
                    <a:pt x="51302" y="89891"/>
                    <a:pt x="50774" y="89891"/>
                  </a:cubicBezTo>
                  <a:cubicBezTo>
                    <a:pt x="48312" y="89891"/>
                    <a:pt x="48136" y="90954"/>
                    <a:pt x="47432" y="92903"/>
                  </a:cubicBezTo>
                  <a:cubicBezTo>
                    <a:pt x="43387" y="107073"/>
                    <a:pt x="35648" y="114336"/>
                    <a:pt x="28789" y="114336"/>
                  </a:cubicBezTo>
                  <a:cubicBezTo>
                    <a:pt x="25272" y="114336"/>
                    <a:pt x="24392" y="112033"/>
                    <a:pt x="24392" y="108136"/>
                  </a:cubicBezTo>
                  <a:cubicBezTo>
                    <a:pt x="24392" y="104062"/>
                    <a:pt x="25623" y="100697"/>
                    <a:pt x="27206" y="96800"/>
                  </a:cubicBezTo>
                  <a:cubicBezTo>
                    <a:pt x="28965" y="92017"/>
                    <a:pt x="30900" y="87234"/>
                    <a:pt x="32834" y="82629"/>
                  </a:cubicBezTo>
                  <a:cubicBezTo>
                    <a:pt x="34417" y="78377"/>
                    <a:pt x="40749" y="62258"/>
                    <a:pt x="41453" y="60132"/>
                  </a:cubicBezTo>
                  <a:cubicBezTo>
                    <a:pt x="41980" y="58361"/>
                    <a:pt x="42508" y="56236"/>
                    <a:pt x="42508" y="54464"/>
                  </a:cubicBezTo>
                  <a:cubicBezTo>
                    <a:pt x="42508" y="46139"/>
                    <a:pt x="35473" y="39408"/>
                    <a:pt x="25799" y="39408"/>
                  </a:cubicBezTo>
                  <a:cubicBezTo>
                    <a:pt x="8387" y="39408"/>
                    <a:pt x="297" y="63498"/>
                    <a:pt x="297" y="66509"/>
                  </a:cubicBezTo>
                  <a:cubicBezTo>
                    <a:pt x="297" y="68812"/>
                    <a:pt x="2759" y="68812"/>
                    <a:pt x="3287" y="68812"/>
                  </a:cubicBezTo>
                  <a:cubicBezTo>
                    <a:pt x="5749" y="68812"/>
                    <a:pt x="5925" y="67926"/>
                    <a:pt x="6453" y="65978"/>
                  </a:cubicBezTo>
                  <a:cubicBezTo>
                    <a:pt x="11025" y="50744"/>
                    <a:pt x="18764" y="44367"/>
                    <a:pt x="25272" y="44367"/>
                  </a:cubicBezTo>
                  <a:cubicBezTo>
                    <a:pt x="28086" y="44367"/>
                    <a:pt x="29669" y="45784"/>
                    <a:pt x="29669" y="50567"/>
                  </a:cubicBezTo>
                  <a:cubicBezTo>
                    <a:pt x="29669" y="54641"/>
                    <a:pt x="28613" y="57298"/>
                    <a:pt x="24216" y="68281"/>
                  </a:cubicBezTo>
                  <a:lnTo>
                    <a:pt x="13136" y="96800"/>
                  </a:lnTo>
                  <a:close/>
                </a:path>
              </a:pathLst>
            </a:custGeom>
            <a:solidFill>
              <a:srgbClr val="000000"/>
            </a:solidFill>
            <a:ln w="25197"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8775DBB7-A324-892D-5979-6FDC9904A1E2}"/>
                </a:ext>
              </a:extLst>
            </p:cNvPr>
            <p:cNvSpPr/>
            <p:nvPr>
              <p:custDataLst>
                <p:tags r:id="rId35"/>
              </p:custDataLst>
            </p:nvPr>
          </p:nvSpPr>
          <p:spPr>
            <a:xfrm>
              <a:off x="10121403" y="4432401"/>
              <a:ext cx="58291" cy="253051"/>
            </a:xfrm>
            <a:custGeom>
              <a:avLst/>
              <a:gdLst>
                <a:gd name="connsiteX0" fmla="*/ 58592 w 58291"/>
                <a:gd name="connsiteY0" fmla="*/ 126608 h 253051"/>
                <a:gd name="connsiteX1" fmla="*/ 42009 w 58291"/>
                <a:gd name="connsiteY1" fmla="*/ 47656 h 253051"/>
                <a:gd name="connsiteX2" fmla="*/ 2813 w 58291"/>
                <a:gd name="connsiteY2" fmla="*/ 82 h 253051"/>
                <a:gd name="connsiteX3" fmla="*/ 300 w 58291"/>
                <a:gd name="connsiteY3" fmla="*/ 2612 h 253051"/>
                <a:gd name="connsiteX4" fmla="*/ 5074 w 58291"/>
                <a:gd name="connsiteY4" fmla="*/ 8433 h 253051"/>
                <a:gd name="connsiteX5" fmla="*/ 44019 w 58291"/>
                <a:gd name="connsiteY5" fmla="*/ 126608 h 253051"/>
                <a:gd name="connsiteX6" fmla="*/ 3566 w 58291"/>
                <a:gd name="connsiteY6" fmla="*/ 246301 h 253051"/>
                <a:gd name="connsiteX7" fmla="*/ 300 w 58291"/>
                <a:gd name="connsiteY7" fmla="*/ 250603 h 253051"/>
                <a:gd name="connsiteX8" fmla="*/ 2813 w 58291"/>
                <a:gd name="connsiteY8" fmla="*/ 253133 h 253051"/>
                <a:gd name="connsiteX9" fmla="*/ 42762 w 58291"/>
                <a:gd name="connsiteY9" fmla="*/ 203788 h 253051"/>
                <a:gd name="connsiteX10" fmla="*/ 58592 w 58291"/>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91" h="253051">
                  <a:moveTo>
                    <a:pt x="58592" y="126608"/>
                  </a:moveTo>
                  <a:cubicBezTo>
                    <a:pt x="58592" y="106870"/>
                    <a:pt x="55828" y="76250"/>
                    <a:pt x="42009" y="47656"/>
                  </a:cubicBezTo>
                  <a:cubicBezTo>
                    <a:pt x="26933" y="16530"/>
                    <a:pt x="5325" y="82"/>
                    <a:pt x="2813" y="82"/>
                  </a:cubicBezTo>
                  <a:cubicBezTo>
                    <a:pt x="1305" y="82"/>
                    <a:pt x="300" y="1094"/>
                    <a:pt x="300" y="2612"/>
                  </a:cubicBezTo>
                  <a:cubicBezTo>
                    <a:pt x="300" y="3372"/>
                    <a:pt x="300" y="3878"/>
                    <a:pt x="5074" y="8433"/>
                  </a:cubicBezTo>
                  <a:cubicBezTo>
                    <a:pt x="29697" y="33485"/>
                    <a:pt x="44019" y="73720"/>
                    <a:pt x="44019" y="126608"/>
                  </a:cubicBezTo>
                  <a:cubicBezTo>
                    <a:pt x="44019" y="169879"/>
                    <a:pt x="34722" y="214416"/>
                    <a:pt x="3566" y="246301"/>
                  </a:cubicBezTo>
                  <a:cubicBezTo>
                    <a:pt x="300" y="249337"/>
                    <a:pt x="300" y="249843"/>
                    <a:pt x="300" y="250603"/>
                  </a:cubicBezTo>
                  <a:cubicBezTo>
                    <a:pt x="300" y="252121"/>
                    <a:pt x="1305" y="253133"/>
                    <a:pt x="2813" y="253133"/>
                  </a:cubicBezTo>
                  <a:cubicBezTo>
                    <a:pt x="5325" y="253133"/>
                    <a:pt x="27938" y="235926"/>
                    <a:pt x="42762" y="203788"/>
                  </a:cubicBezTo>
                  <a:cubicBezTo>
                    <a:pt x="55576" y="175952"/>
                    <a:pt x="58592" y="147864"/>
                    <a:pt x="58592" y="126608"/>
                  </a:cubicBezTo>
                  <a:close/>
                </a:path>
              </a:pathLst>
            </a:custGeom>
            <a:solidFill>
              <a:srgbClr val="000000"/>
            </a:solidFill>
            <a:ln w="25197" cap="flat">
              <a:noFill/>
              <a:prstDash val="solid"/>
              <a:miter/>
            </a:ln>
          </p:spPr>
          <p:txBody>
            <a:bodyPr rtlCol="0" anchor="ctr"/>
            <a:lstStyle/>
            <a:p>
              <a:endParaRPr lang="en-CN"/>
            </a:p>
          </p:txBody>
        </p:sp>
      </p:grpSp>
      <p:pic>
        <p:nvPicPr>
          <p:cNvPr id="63" name="Picture 62">
            <a:extLst>
              <a:ext uri="{FF2B5EF4-FFF2-40B4-BE49-F238E27FC236}">
                <a16:creationId xmlns:a16="http://schemas.microsoft.com/office/drawing/2014/main" id="{DD3A2A70-4FE2-06B3-D43B-424E92EA3606}"/>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577346" y="1047075"/>
            <a:ext cx="8009567" cy="2942290"/>
          </a:xfrm>
          <a:prstGeom prst="rect">
            <a:avLst/>
          </a:prstGeom>
        </p:spPr>
      </p:pic>
      <p:sp>
        <p:nvSpPr>
          <p:cNvPr id="18433" name="TextBox 18432">
            <a:extLst>
              <a:ext uri="{FF2B5EF4-FFF2-40B4-BE49-F238E27FC236}">
                <a16:creationId xmlns:a16="http://schemas.microsoft.com/office/drawing/2014/main" id="{4AECD739-6451-D89F-8C51-045D8ADB7B41}"/>
              </a:ext>
            </a:extLst>
          </p:cNvPr>
          <p:cNvSpPr txBox="1"/>
          <p:nvPr/>
        </p:nvSpPr>
        <p:spPr>
          <a:xfrm>
            <a:off x="361946" y="4071961"/>
            <a:ext cx="11699917"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其中，CONST是一个较小的正数。上述六种情况，其出现的可能性是递减的，确切的概率值由人工设定，可以通过多次实验来选择较优值，在处理不同类型的文章时还可以做一些适应性调整。</a:t>
            </a:r>
          </a:p>
        </p:txBody>
      </p:sp>
    </p:spTree>
    <p:extLst>
      <p:ext uri="{BB962C8B-B14F-4D97-AF65-F5344CB8AC3E}">
        <p14:creationId xmlns:p14="http://schemas.microsoft.com/office/powerpoint/2010/main" val="2615772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B982693E-6F35-A3F3-4940-85B495F9058C}"/>
              </a:ext>
            </a:extLst>
          </p:cNvPr>
          <p:cNvSpPr>
            <a:spLocks noChangeArrowheads="1"/>
          </p:cNvSpPr>
          <p:nvPr/>
        </p:nvSpPr>
        <p:spPr bwMode="auto">
          <a:xfrm>
            <a:off x="658609" y="3888754"/>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抽取式文本摘要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文本摘要的评测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521753AB-EA7C-5EF8-E523-B4D899DCCF4D}"/>
              </a:ext>
            </a:extLst>
          </p:cNvPr>
          <p:cNvGrpSpPr>
            <a:grpSpLocks/>
          </p:cNvGrpSpPr>
          <p:nvPr/>
        </p:nvGrpSpPr>
        <p:grpSpPr bwMode="auto">
          <a:xfrm>
            <a:off x="2355848" y="5335290"/>
            <a:ext cx="3972420" cy="488950"/>
            <a:chOff x="1129" y="0"/>
            <a:chExt cx="5748071" cy="489600"/>
          </a:xfrm>
        </p:grpSpPr>
        <p:sp>
          <p:nvSpPr>
            <p:cNvPr id="16" name="矩形 25">
              <a:extLst>
                <a:ext uri="{FF2B5EF4-FFF2-40B4-BE49-F238E27FC236}">
                  <a16:creationId xmlns:a16="http://schemas.microsoft.com/office/drawing/2014/main" id="{1D8EAA7E-0A3F-887B-B8C7-5A2EF496F5A2}"/>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2CBA1086-27D2-E812-D25B-74A041B8040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530872BD-A75C-6239-6576-2100C435BFFD}"/>
              </a:ext>
            </a:extLst>
          </p:cNvPr>
          <p:cNvGrpSpPr>
            <a:grpSpLocks/>
          </p:cNvGrpSpPr>
          <p:nvPr/>
        </p:nvGrpSpPr>
        <p:grpSpPr bwMode="auto">
          <a:xfrm>
            <a:off x="841373" y="5335290"/>
            <a:ext cx="1328550" cy="488950"/>
            <a:chOff x="0" y="0"/>
            <a:chExt cx="1328685" cy="489600"/>
          </a:xfrm>
        </p:grpSpPr>
        <p:sp>
          <p:nvSpPr>
            <p:cNvPr id="19" name="矩形 23">
              <a:extLst>
                <a:ext uri="{FF2B5EF4-FFF2-40B4-BE49-F238E27FC236}">
                  <a16:creationId xmlns:a16="http://schemas.microsoft.com/office/drawing/2014/main" id="{2049AFC4-6112-F4DD-4FB3-4EB4269B2ADF}"/>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CAA26E03-B70B-6019-1671-B96C4A0C60F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7650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生成式文本摘要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398128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抽取式文本摘</a:t>
            </a:r>
            <a:r>
              <a:rPr lang="zh-CN" altLang="en-US" sz="2000" dirty="0">
                <a:latin typeface="Microsoft YaHei" panose="020B0503020204020204" pitchFamily="34" charset="-122"/>
                <a:ea typeface="Microsoft YaHei" panose="020B0503020204020204" pitchFamily="34" charset="-122"/>
              </a:rPr>
              <a:t>要所获得的结果都来源于原始文本，因此所得到摘要文本中每个单句的语义准确性和语法正确性都可以得到很好的保证。但是由于原始的句子来源于不同的段落甚至篇章，所生成的摘要中句子之间的</a:t>
            </a:r>
            <a:r>
              <a:rPr lang="zh-CN" altLang="en-US" sz="2000" b="1" dirty="0">
                <a:latin typeface="Microsoft YaHei" panose="020B0503020204020204" pitchFamily="34" charset="-122"/>
                <a:ea typeface="Microsoft YaHei" panose="020B0503020204020204" pitchFamily="34" charset="-122"/>
              </a:rPr>
              <a:t>连贯性则很难保证，造成摘要整体的可读性较差</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生成式文本摘要</a:t>
            </a:r>
            <a:r>
              <a:rPr lang="zh-CN" altLang="en-US" sz="2000" dirty="0">
                <a:latin typeface="Microsoft YaHei" panose="020B0503020204020204" pitchFamily="34" charset="-122"/>
                <a:ea typeface="Microsoft YaHei" panose="020B0503020204020204" pitchFamily="34" charset="-122"/>
              </a:rPr>
              <a:t>则可以</a:t>
            </a:r>
            <a:r>
              <a:rPr lang="zh-CN" altLang="en-US" sz="2000" b="1" dirty="0">
                <a:latin typeface="Microsoft YaHei" panose="020B0503020204020204" pitchFamily="34" charset="-122"/>
                <a:ea typeface="Microsoft YaHei" panose="020B0503020204020204" pitchFamily="34" charset="-122"/>
              </a:rPr>
              <a:t>产生原始文档中不存在的新文本</a:t>
            </a:r>
            <a:r>
              <a:rPr lang="zh-CN" altLang="en-US" sz="2000" dirty="0">
                <a:latin typeface="Microsoft YaHei" panose="020B0503020204020204" pitchFamily="34" charset="-122"/>
                <a:ea typeface="Microsoft YaHei" panose="020B0503020204020204" pitchFamily="34" charset="-122"/>
              </a:rPr>
              <a:t>。通常生成式文本摘要算法需要首先构建原始文档的抽象语义表示（编码过程），然后使用此语义表示创建出接近人类表达方式的摘要（解码过程）。该类算法通常能产生更精简凝练并且更具有连贯性的摘要。</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语义表示过程也可应用于图像和视频，因此</a:t>
            </a:r>
            <a:r>
              <a:rPr lang="zh-CN" altLang="en-US" sz="2000" b="1" dirty="0">
                <a:latin typeface="Microsoft YaHei" panose="020B0503020204020204" pitchFamily="34" charset="-122"/>
                <a:ea typeface="Microsoft YaHei" panose="020B0503020204020204" pitchFamily="34" charset="-122"/>
              </a:rPr>
              <a:t>生成式摘要方法也可用来处理多模态文本摘要</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生成式摘要比抽取式摘要更具挑战性，它不仅涉及自然语言生成，还涉及依赖领域知识对原始文档的深入理解。</a:t>
            </a:r>
          </a:p>
        </p:txBody>
      </p:sp>
    </p:spTree>
    <p:extLst>
      <p:ext uri="{BB962C8B-B14F-4D97-AF65-F5344CB8AC3E}">
        <p14:creationId xmlns:p14="http://schemas.microsoft.com/office/powerpoint/2010/main" val="54121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251934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a:t>
            </a:r>
            <a:r>
              <a:rPr lang="en-US" altLang="zh-CN" sz="2000" dirty="0">
                <a:latin typeface="Microsoft YaHei" panose="020B0503020204020204" pitchFamily="34" charset="-122"/>
                <a:ea typeface="Microsoft YaHei" panose="020B0503020204020204" pitchFamily="34" charset="-122"/>
              </a:rPr>
              <a:t>2014</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Google Brain</a:t>
            </a:r>
            <a:r>
              <a:rPr lang="zh-CN" altLang="en-US" sz="2000" dirty="0">
                <a:latin typeface="Microsoft YaHei" panose="020B0503020204020204" pitchFamily="34" charset="-122"/>
                <a:ea typeface="Microsoft YaHei" panose="020B0503020204020204" pitchFamily="34" charset="-122"/>
              </a:rPr>
              <a:t>团队首次提出了序列到序列生成结构（</a:t>
            </a:r>
            <a:r>
              <a:rPr lang="en-US" altLang="zh-CN" sz="2000" dirty="0">
                <a:latin typeface="Microsoft YaHei" panose="020B0503020204020204" pitchFamily="34" charset="-122"/>
                <a:ea typeface="Microsoft YaHei" panose="020B0503020204020204" pitchFamily="34" charset="-122"/>
              </a:rPr>
              <a:t>Sequence-to-Sequence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）来进行文本生成任务。序列到序列生成结构主要由</a:t>
            </a:r>
            <a:r>
              <a:rPr lang="zh-CN" altLang="en-US" sz="2000" b="1" dirty="0">
                <a:latin typeface="Microsoft YaHei" panose="020B0503020204020204" pitchFamily="34" charset="-122"/>
                <a:ea typeface="Microsoft YaHei" panose="020B0503020204020204" pitchFamily="34" charset="-122"/>
              </a:rPr>
              <a:t>编码器（</a:t>
            </a:r>
            <a:r>
              <a:rPr lang="en-US" altLang="zh-CN" sz="2000" b="1" dirty="0">
                <a:latin typeface="Microsoft YaHei" panose="020B0503020204020204" pitchFamily="34" charset="-122"/>
                <a:ea typeface="Microsoft YaHei" panose="020B0503020204020204" pitchFamily="34" charset="-122"/>
              </a:rPr>
              <a:t>Encoder</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解码器（</a:t>
            </a:r>
            <a:r>
              <a:rPr lang="en-US" altLang="zh-CN" sz="2000" b="1" dirty="0">
                <a:latin typeface="Microsoft YaHei" panose="020B0503020204020204" pitchFamily="34" charset="-122"/>
                <a:ea typeface="Microsoft YaHei" panose="020B0503020204020204" pitchFamily="34" charset="-122"/>
              </a:rPr>
              <a:t>Decoder</a:t>
            </a:r>
            <a:r>
              <a:rPr lang="zh-CN" altLang="en-US" sz="2000" b="1" dirty="0">
                <a:latin typeface="Microsoft YaHei" panose="020B0503020204020204" pitchFamily="34" charset="-122"/>
                <a:ea typeface="Microsoft YaHei" panose="020B0503020204020204" pitchFamily="34" charset="-122"/>
              </a:rPr>
              <a:t>）组成</a:t>
            </a:r>
            <a:r>
              <a:rPr lang="zh-CN" altLang="en-US" sz="2000" dirty="0">
                <a:latin typeface="Microsoft YaHei" panose="020B0503020204020204" pitchFamily="34" charset="-122"/>
                <a:ea typeface="Microsoft YaHei" panose="020B0503020204020204" pitchFamily="34" charset="-122"/>
              </a:rPr>
              <a:t>，其中编码器负责将输入文本中所需要的语义信息编码成向量，解码器则负责从编码向量中解码出语义信息并生成特定文本。</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对应到生成式文本摘要，可以将原始文档输入编码器，编码器进行文档的理解并将其中的关键信息进行编码，解码器则将关键信息进行解码并生成对应的文本摘要。</a:t>
            </a:r>
          </a:p>
        </p:txBody>
      </p:sp>
    </p:spTree>
    <p:extLst>
      <p:ext uri="{BB962C8B-B14F-4D97-AF65-F5344CB8AC3E}">
        <p14:creationId xmlns:p14="http://schemas.microsoft.com/office/powerpoint/2010/main" val="217540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B982693E-6F35-A3F3-4940-85B495F9058C}"/>
              </a:ext>
            </a:extLst>
          </p:cNvPr>
          <p:cNvSpPr>
            <a:spLocks noChangeArrowheads="1"/>
          </p:cNvSpPr>
          <p:nvPr/>
        </p:nvSpPr>
        <p:spPr bwMode="auto">
          <a:xfrm>
            <a:off x="711198" y="2573403"/>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抽取式文本摘要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文本摘要的评测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521753AB-EA7C-5EF8-E523-B4D899DCCF4D}"/>
              </a:ext>
            </a:extLst>
          </p:cNvPr>
          <p:cNvGrpSpPr>
            <a:grpSpLocks/>
          </p:cNvGrpSpPr>
          <p:nvPr/>
        </p:nvGrpSpPr>
        <p:grpSpPr bwMode="auto">
          <a:xfrm>
            <a:off x="2355848" y="5335290"/>
            <a:ext cx="3972420" cy="488950"/>
            <a:chOff x="1129" y="0"/>
            <a:chExt cx="5748071" cy="489600"/>
          </a:xfrm>
        </p:grpSpPr>
        <p:sp>
          <p:nvSpPr>
            <p:cNvPr id="16" name="矩形 25">
              <a:extLst>
                <a:ext uri="{FF2B5EF4-FFF2-40B4-BE49-F238E27FC236}">
                  <a16:creationId xmlns:a16="http://schemas.microsoft.com/office/drawing/2014/main" id="{1D8EAA7E-0A3F-887B-B8C7-5A2EF496F5A2}"/>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2CBA1086-27D2-E812-D25B-74A041B8040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530872BD-A75C-6239-6576-2100C435BFFD}"/>
              </a:ext>
            </a:extLst>
          </p:cNvPr>
          <p:cNvGrpSpPr>
            <a:grpSpLocks/>
          </p:cNvGrpSpPr>
          <p:nvPr/>
        </p:nvGrpSpPr>
        <p:grpSpPr bwMode="auto">
          <a:xfrm>
            <a:off x="841373" y="5335290"/>
            <a:ext cx="1328550" cy="488950"/>
            <a:chOff x="0" y="0"/>
            <a:chExt cx="1328685" cy="489600"/>
          </a:xfrm>
        </p:grpSpPr>
        <p:sp>
          <p:nvSpPr>
            <p:cNvPr id="19" name="矩形 23">
              <a:extLst>
                <a:ext uri="{FF2B5EF4-FFF2-40B4-BE49-F238E27FC236}">
                  <a16:creationId xmlns:a16="http://schemas.microsoft.com/office/drawing/2014/main" id="{2049AFC4-6112-F4DD-4FB3-4EB4269B2ADF}"/>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CAA26E03-B70B-6019-1671-B96C4A0C60F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109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基于预训练的生成式方法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3673506"/>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-Abs[601]</a:t>
            </a:r>
            <a:r>
              <a:rPr lang="zh-CN" altLang="en-US" sz="2000" dirty="0">
                <a:latin typeface="Microsoft YaHei" panose="020B0503020204020204" pitchFamily="34" charset="-122"/>
                <a:ea typeface="Microsoft YaHei" panose="020B0503020204020204" pitchFamily="34" charset="-122"/>
              </a:rPr>
              <a:t>是结合了预训练语言模型的</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摘要生成方法。它的基本框架也是基于</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结构，其区别在于，</a:t>
            </a:r>
            <a:r>
              <a:rPr lang="zh-CN" altLang="en-US" sz="2000" b="1" dirty="0">
                <a:latin typeface="Microsoft YaHei" panose="020B0503020204020204" pitchFamily="34" charset="-122"/>
                <a:ea typeface="Microsoft YaHei" panose="020B0503020204020204" pitchFamily="34" charset="-122"/>
              </a:rPr>
              <a:t>编码器是预训练语言模型（如</a:t>
            </a:r>
            <a:r>
              <a:rPr lang="en-US" altLang="zh-CN" sz="2000" b="1" dirty="0">
                <a:latin typeface="Microsoft YaHei" panose="020B0503020204020204" pitchFamily="34" charset="-122"/>
                <a:ea typeface="Microsoft YaHei" panose="020B0503020204020204" pitchFamily="34" charset="-122"/>
              </a:rPr>
              <a:t>BERT</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，而</a:t>
            </a:r>
            <a:r>
              <a:rPr lang="zh-CN" altLang="en-US" sz="2000" b="1" dirty="0">
                <a:latin typeface="Microsoft YaHei" panose="020B0503020204020204" pitchFamily="34" charset="-122"/>
                <a:ea typeface="Microsoft YaHei" panose="020B0503020204020204" pitchFamily="34" charset="-122"/>
              </a:rPr>
              <a:t>解码器则采用参数随机初始化的多层</a:t>
            </a:r>
            <a:r>
              <a:rPr lang="en-US" altLang="zh-CN" sz="2000" b="1" dirty="0">
                <a:latin typeface="Microsoft YaHei" panose="020B0503020204020204" pitchFamily="34" charset="-122"/>
                <a:ea typeface="Microsoft YaHei" panose="020B0503020204020204" pitchFamily="34" charset="-122"/>
              </a:rPr>
              <a:t>Transformer</a:t>
            </a:r>
            <a:r>
              <a:rPr lang="zh-CN" altLang="en-US" sz="2000" b="1" dirty="0">
                <a:latin typeface="Microsoft YaHei" panose="020B0503020204020204" pitchFamily="34" charset="-122"/>
                <a:ea typeface="Microsoft YaHei" panose="020B0503020204020204" pitchFamily="34" charset="-122"/>
              </a:rPr>
              <a:t>神经网络结构</a:t>
            </a:r>
            <a:r>
              <a:rPr lang="zh-CN" altLang="en-US" sz="2000" dirty="0">
                <a:latin typeface="Microsoft YaHei" panose="020B0503020204020204" pitchFamily="34" charset="-122"/>
                <a:ea typeface="Microsoft YaHei" panose="020B0503020204020204" pitchFamily="34" charset="-122"/>
              </a:rPr>
              <a:t>。这样的设计虽然可以很好的利用了预训练语言模型，能够对文本内容进行很好的编码。但是会导致</a:t>
            </a:r>
            <a:r>
              <a:rPr lang="zh-CN" altLang="en-US" sz="2000" b="1" dirty="0">
                <a:latin typeface="Microsoft YaHei" panose="020B0503020204020204" pitchFamily="34" charset="-122"/>
                <a:ea typeface="Microsoft YaHei" panose="020B0503020204020204" pitchFamily="34" charset="-122"/>
              </a:rPr>
              <a:t>编码器和解码器之间存在着参数状态不匹配的问题</a:t>
            </a:r>
            <a:r>
              <a:rPr lang="zh-CN" altLang="en-US" sz="2000" dirty="0">
                <a:latin typeface="Microsoft YaHei" panose="020B0503020204020204" pitchFamily="34" charset="-122"/>
                <a:ea typeface="Microsoft YaHei" panose="020B0503020204020204" pitchFamily="34" charset="-122"/>
              </a:rPr>
              <a:t>，即编码器的模型参数是经过预先训练的，而解码器的模型参数是随机初始化的。由于在相同的优化策略下，解码器相比于编码器更难收敛，这可能会使训练阶段的微调过程不稳定。</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为了解决这一问题，</a:t>
            </a: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-Abs</a:t>
            </a:r>
            <a:r>
              <a:rPr lang="zh-CN" altLang="en-US" sz="2000" dirty="0">
                <a:latin typeface="Microsoft YaHei" panose="020B0503020204020204" pitchFamily="34" charset="-122"/>
                <a:ea typeface="Microsoft YaHei" panose="020B0503020204020204" pitchFamily="34" charset="-122"/>
              </a:rPr>
              <a:t>设计了一个</a:t>
            </a:r>
            <a:r>
              <a:rPr lang="zh-CN" altLang="en-US" sz="2000" b="1" dirty="0">
                <a:latin typeface="Microsoft YaHei" panose="020B0503020204020204" pitchFamily="34" charset="-122"/>
                <a:ea typeface="Microsoft YaHei" panose="020B0503020204020204" pitchFamily="34" charset="-122"/>
              </a:rPr>
              <a:t>新的微调范式</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用不同的优化策略对编码器和解码器进行微调</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-Abs</a:t>
            </a:r>
            <a:r>
              <a:rPr lang="zh-CN" altLang="en-US" sz="2000" dirty="0">
                <a:latin typeface="Microsoft YaHei" panose="020B0503020204020204" pitchFamily="34" charset="-122"/>
                <a:ea typeface="Microsoft YaHei" panose="020B0503020204020204" pitchFamily="34" charset="-122"/>
              </a:rPr>
              <a:t>采用的方法是将解码器的学习率设置更大，使其参数更新的幅度更大，逐渐缩小两者不匹配的参数状态。</a:t>
            </a:r>
          </a:p>
        </p:txBody>
      </p:sp>
    </p:spTree>
    <p:extLst>
      <p:ext uri="{BB962C8B-B14F-4D97-AF65-F5344CB8AC3E}">
        <p14:creationId xmlns:p14="http://schemas.microsoft.com/office/powerpoint/2010/main" val="3624575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25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基于预训练的生成式方法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具体来说，</a:t>
            </a:r>
            <a:r>
              <a:rPr lang="en-US" altLang="zh-CN" sz="2000" dirty="0" err="1">
                <a:latin typeface="Microsoft YaHei" panose="020B0503020204020204" pitchFamily="34" charset="-122"/>
                <a:ea typeface="Microsoft YaHei" panose="020B0503020204020204" pitchFamily="34" charset="-122"/>
              </a:rPr>
              <a:t>BERTSum</a:t>
            </a:r>
            <a:r>
              <a:rPr lang="en-US" altLang="zh-CN" sz="2000" dirty="0">
                <a:latin typeface="Microsoft YaHei" panose="020B0503020204020204" pitchFamily="34" charset="-122"/>
                <a:ea typeface="Microsoft YaHei" panose="020B0503020204020204" pitchFamily="34" charset="-122"/>
              </a:rPr>
              <a:t>-Abs</a:t>
            </a:r>
            <a:r>
              <a:rPr lang="zh-CN" altLang="en-US" sz="2000" dirty="0">
                <a:latin typeface="Microsoft YaHei" panose="020B0503020204020204" pitchFamily="34" charset="-122"/>
                <a:ea typeface="Microsoft YaHei" panose="020B0503020204020204" pitchFamily="34" charset="-122"/>
              </a:rPr>
              <a:t>对编码器和解码器分别使用了不同的</a:t>
            </a:r>
            <a:r>
              <a:rPr lang="en-US" altLang="zh-CN" sz="2000" dirty="0">
                <a:latin typeface="Microsoft YaHei" panose="020B0503020204020204" pitchFamily="34" charset="-122"/>
                <a:ea typeface="Microsoft YaHei" panose="020B0503020204020204" pitchFamily="34" charset="-122"/>
              </a:rPr>
              <a:t>Adam</a:t>
            </a:r>
            <a:r>
              <a:rPr lang="zh-CN" altLang="en-US" sz="2000" dirty="0">
                <a:latin typeface="Microsoft YaHei" panose="020B0503020204020204" pitchFamily="34" charset="-122"/>
                <a:ea typeface="Microsoft YaHei" panose="020B0503020204020204" pitchFamily="34" charset="-122"/>
              </a:rPr>
              <a:t>优化器参数，它们具有不同的预热步数（</a:t>
            </a:r>
            <a:r>
              <a:rPr lang="en-US" altLang="zh-CN" sz="2000" dirty="0">
                <a:latin typeface="Microsoft YaHei" panose="020B0503020204020204" pitchFamily="34" charset="-122"/>
                <a:ea typeface="Microsoft YaHei" panose="020B0503020204020204" pitchFamily="34" charset="-122"/>
              </a:rPr>
              <a:t>Warm Up Step</a:t>
            </a:r>
            <a:r>
              <a:rPr lang="zh-CN" altLang="en-US" sz="2000" dirty="0">
                <a:latin typeface="Microsoft YaHei" panose="020B0503020204020204" pitchFamily="34" charset="-122"/>
                <a:ea typeface="Microsoft YaHei" panose="020B0503020204020204" pitchFamily="34" charset="-122"/>
              </a:rPr>
              <a:t>）和学习率：</a:t>
            </a:r>
          </a:p>
        </p:txBody>
      </p:sp>
      <p:grpSp>
        <p:nvGrpSpPr>
          <p:cNvPr id="18458" name="Group 18457" descr="\documentclass{article}&#10;\usepackage{amsmath, amsfonts , amssymb, bm}&#10;\pagestyle{empty}&#10;\begin{document}&#10;&#10;\begin{align*}&#10;&amp;l r_{\mathcal{E}}=\tilde{l r}_{\mathcal{E}} \cdot \min \left(\text { step }^{-0.5}, \text { step } \cdot \operatorname{warmup}_{\mathcal{E}}^{-1.5}\right) \\&#10;&amp;l r_{\mathcal{D}}=\tilde{\operatorname{lr}}_{\mathcal{D}} \cdot \min \left(\text { step }^{-0.5}, \text { step } \cdot \operatorname{warmup}_{\mathcal{D}}^{-1.5}\right)&#10;\end{align*}&#10;&#10;&#10;\end{document}" title="IguanaTex Vector Display">
            <a:extLst>
              <a:ext uri="{FF2B5EF4-FFF2-40B4-BE49-F238E27FC236}">
                <a16:creationId xmlns:a16="http://schemas.microsoft.com/office/drawing/2014/main" id="{EF14806B-735E-247D-CE08-ED72D31E1DDF}"/>
              </a:ext>
            </a:extLst>
          </p:cNvPr>
          <p:cNvGrpSpPr>
            <a:grpSpLocks noChangeAspect="1"/>
          </p:cNvGrpSpPr>
          <p:nvPr>
            <p:custDataLst>
              <p:tags r:id="rId1"/>
            </p:custDataLst>
          </p:nvPr>
        </p:nvGrpSpPr>
        <p:grpSpPr>
          <a:xfrm>
            <a:off x="3256135" y="2056785"/>
            <a:ext cx="5168326" cy="727154"/>
            <a:chOff x="5876050" y="4391280"/>
            <a:chExt cx="5168326" cy="727154"/>
          </a:xfrm>
        </p:grpSpPr>
        <p:sp>
          <p:nvSpPr>
            <p:cNvPr id="6" name="Freeform 5">
              <a:extLst>
                <a:ext uri="{FF2B5EF4-FFF2-40B4-BE49-F238E27FC236}">
                  <a16:creationId xmlns:a16="http://schemas.microsoft.com/office/drawing/2014/main" id="{389EDDF2-2564-FE26-9A2E-7B2D859B603D}"/>
                </a:ext>
              </a:extLst>
            </p:cNvPr>
            <p:cNvSpPr/>
            <p:nvPr>
              <p:custDataLst>
                <p:tags r:id="rId10"/>
              </p:custDataLst>
            </p:nvPr>
          </p:nvSpPr>
          <p:spPr>
            <a:xfrm>
              <a:off x="5876050" y="4449472"/>
              <a:ext cx="54152" cy="172454"/>
            </a:xfrm>
            <a:custGeom>
              <a:avLst/>
              <a:gdLst>
                <a:gd name="connsiteX0" fmla="*/ 54284 w 54152"/>
                <a:gd name="connsiteY0" fmla="*/ 2775 h 172454"/>
                <a:gd name="connsiteX1" fmla="*/ 50994 w 54152"/>
                <a:gd name="connsiteY1" fmla="*/ 85 h 172454"/>
                <a:gd name="connsiteX2" fmla="*/ 20122 w 54152"/>
                <a:gd name="connsiteY2" fmla="*/ 2531 h 172454"/>
                <a:gd name="connsiteX3" fmla="*/ 15314 w 54152"/>
                <a:gd name="connsiteY3" fmla="*/ 7668 h 172454"/>
                <a:gd name="connsiteX4" fmla="*/ 21640 w 54152"/>
                <a:gd name="connsiteY4" fmla="*/ 10359 h 172454"/>
                <a:gd name="connsiteX5" fmla="*/ 34040 w 54152"/>
                <a:gd name="connsiteY5" fmla="*/ 14517 h 172454"/>
                <a:gd name="connsiteX6" fmla="*/ 33281 w 54152"/>
                <a:gd name="connsiteY6" fmla="*/ 19409 h 172454"/>
                <a:gd name="connsiteX7" fmla="*/ 1396 w 54152"/>
                <a:gd name="connsiteY7" fmla="*/ 141717 h 172454"/>
                <a:gd name="connsiteX8" fmla="*/ 131 w 54152"/>
                <a:gd name="connsiteY8" fmla="*/ 150034 h 172454"/>
                <a:gd name="connsiteX9" fmla="*/ 23159 w 54152"/>
                <a:gd name="connsiteY9" fmla="*/ 172539 h 172454"/>
                <a:gd name="connsiteX10" fmla="*/ 42137 w 54152"/>
                <a:gd name="connsiteY10" fmla="*/ 158840 h 172454"/>
                <a:gd name="connsiteX11" fmla="*/ 49729 w 54152"/>
                <a:gd name="connsiteY11" fmla="*/ 134868 h 172454"/>
                <a:gd name="connsiteX12" fmla="*/ 46692 w 54152"/>
                <a:gd name="connsiteY12" fmla="*/ 132422 h 172454"/>
                <a:gd name="connsiteX13" fmla="*/ 43150 w 54152"/>
                <a:gd name="connsiteY13" fmla="*/ 136825 h 172454"/>
                <a:gd name="connsiteX14" fmla="*/ 23918 w 54152"/>
                <a:gd name="connsiteY14" fmla="*/ 167157 h 172454"/>
                <a:gd name="connsiteX15" fmla="*/ 16326 w 54152"/>
                <a:gd name="connsiteY15" fmla="*/ 155905 h 172454"/>
                <a:gd name="connsiteX16" fmla="*/ 17844 w 54152"/>
                <a:gd name="connsiteY16" fmla="*/ 144164 h 172454"/>
                <a:gd name="connsiteX17" fmla="*/ 54284 w 54152"/>
                <a:gd name="connsiteY17" fmla="*/ 2775 h 1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2454">
                  <a:moveTo>
                    <a:pt x="54284" y="2775"/>
                  </a:moveTo>
                  <a:cubicBezTo>
                    <a:pt x="54284" y="2531"/>
                    <a:pt x="54284" y="85"/>
                    <a:pt x="50994" y="85"/>
                  </a:cubicBezTo>
                  <a:cubicBezTo>
                    <a:pt x="45174" y="85"/>
                    <a:pt x="26701" y="2042"/>
                    <a:pt x="20122" y="2531"/>
                  </a:cubicBezTo>
                  <a:cubicBezTo>
                    <a:pt x="18098" y="2775"/>
                    <a:pt x="15314" y="3020"/>
                    <a:pt x="15314" y="7668"/>
                  </a:cubicBezTo>
                  <a:cubicBezTo>
                    <a:pt x="15314" y="10359"/>
                    <a:pt x="17844" y="10359"/>
                    <a:pt x="21640" y="10359"/>
                  </a:cubicBezTo>
                  <a:cubicBezTo>
                    <a:pt x="33787" y="10359"/>
                    <a:pt x="34040" y="12560"/>
                    <a:pt x="34040" y="14517"/>
                  </a:cubicBezTo>
                  <a:lnTo>
                    <a:pt x="33281" y="19409"/>
                  </a:lnTo>
                  <a:lnTo>
                    <a:pt x="1396" y="141717"/>
                  </a:lnTo>
                  <a:cubicBezTo>
                    <a:pt x="637" y="144408"/>
                    <a:pt x="131" y="146120"/>
                    <a:pt x="131" y="150034"/>
                  </a:cubicBezTo>
                  <a:cubicBezTo>
                    <a:pt x="131" y="163977"/>
                    <a:pt x="11265" y="172539"/>
                    <a:pt x="23159" y="172539"/>
                  </a:cubicBezTo>
                  <a:cubicBezTo>
                    <a:pt x="31509" y="172539"/>
                    <a:pt x="37836" y="167647"/>
                    <a:pt x="42137" y="158840"/>
                  </a:cubicBezTo>
                  <a:cubicBezTo>
                    <a:pt x="46692" y="149545"/>
                    <a:pt x="49729" y="135357"/>
                    <a:pt x="49729" y="134868"/>
                  </a:cubicBezTo>
                  <a:cubicBezTo>
                    <a:pt x="49729" y="132422"/>
                    <a:pt x="47451" y="132422"/>
                    <a:pt x="46692" y="132422"/>
                  </a:cubicBezTo>
                  <a:cubicBezTo>
                    <a:pt x="44162" y="132422"/>
                    <a:pt x="43909" y="133400"/>
                    <a:pt x="43150" y="136825"/>
                  </a:cubicBezTo>
                  <a:cubicBezTo>
                    <a:pt x="38848" y="152725"/>
                    <a:pt x="34040" y="167157"/>
                    <a:pt x="23918" y="167157"/>
                  </a:cubicBezTo>
                  <a:cubicBezTo>
                    <a:pt x="16326" y="167157"/>
                    <a:pt x="16326" y="159330"/>
                    <a:pt x="16326" y="155905"/>
                  </a:cubicBezTo>
                  <a:cubicBezTo>
                    <a:pt x="16326" y="150034"/>
                    <a:pt x="16579" y="148811"/>
                    <a:pt x="17844" y="144164"/>
                  </a:cubicBezTo>
                  <a:lnTo>
                    <a:pt x="54284" y="2775"/>
                  </a:lnTo>
                  <a:close/>
                </a:path>
              </a:pathLst>
            </a:custGeom>
            <a:solidFill>
              <a:srgbClr val="000000"/>
            </a:solidFill>
            <a:ln w="25369"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2F0AC9C3-2575-DF8A-204B-097825A0B8F7}"/>
                </a:ext>
              </a:extLst>
            </p:cNvPr>
            <p:cNvSpPr/>
            <p:nvPr>
              <p:custDataLst>
                <p:tags r:id="rId11"/>
              </p:custDataLst>
            </p:nvPr>
          </p:nvSpPr>
          <p:spPr>
            <a:xfrm>
              <a:off x="5952739" y="4511115"/>
              <a:ext cx="102991" cy="110811"/>
            </a:xfrm>
            <a:custGeom>
              <a:avLst/>
              <a:gdLst>
                <a:gd name="connsiteX0" fmla="*/ 15064 w 102991"/>
                <a:gd name="connsiteY0" fmla="*/ 93773 h 110811"/>
                <a:gd name="connsiteX1" fmla="*/ 12787 w 102991"/>
                <a:gd name="connsiteY1" fmla="*/ 104291 h 110811"/>
                <a:gd name="connsiteX2" fmla="*/ 20125 w 102991"/>
                <a:gd name="connsiteY2" fmla="*/ 110896 h 110811"/>
                <a:gd name="connsiteX3" fmla="*/ 29488 w 102991"/>
                <a:gd name="connsiteY3" fmla="*/ 104047 h 110811"/>
                <a:gd name="connsiteX4" fmla="*/ 39610 w 102991"/>
                <a:gd name="connsiteY4" fmla="*/ 65397 h 110811"/>
                <a:gd name="connsiteX5" fmla="*/ 47708 w 102991"/>
                <a:gd name="connsiteY5" fmla="*/ 33597 h 110811"/>
                <a:gd name="connsiteX6" fmla="*/ 61879 w 102991"/>
                <a:gd name="connsiteY6" fmla="*/ 13539 h 110811"/>
                <a:gd name="connsiteX7" fmla="*/ 82123 w 102991"/>
                <a:gd name="connsiteY7" fmla="*/ 5466 h 110811"/>
                <a:gd name="connsiteX8" fmla="*/ 92751 w 102991"/>
                <a:gd name="connsiteY8" fmla="*/ 8402 h 110811"/>
                <a:gd name="connsiteX9" fmla="*/ 79592 w 102991"/>
                <a:gd name="connsiteY9" fmla="*/ 21856 h 110811"/>
                <a:gd name="connsiteX10" fmla="*/ 89208 w 102991"/>
                <a:gd name="connsiteY10" fmla="*/ 30417 h 110811"/>
                <a:gd name="connsiteX11" fmla="*/ 103126 w 102991"/>
                <a:gd name="connsiteY11" fmla="*/ 15985 h 110811"/>
                <a:gd name="connsiteX12" fmla="*/ 82123 w 102991"/>
                <a:gd name="connsiteY12" fmla="*/ 85 h 110811"/>
                <a:gd name="connsiteX13" fmla="*/ 49732 w 102991"/>
                <a:gd name="connsiteY13" fmla="*/ 18920 h 110811"/>
                <a:gd name="connsiteX14" fmla="*/ 26704 w 102991"/>
                <a:gd name="connsiteY14" fmla="*/ 85 h 110811"/>
                <a:gd name="connsiteX15" fmla="*/ 7979 w 102991"/>
                <a:gd name="connsiteY15" fmla="*/ 14028 h 110811"/>
                <a:gd name="connsiteX16" fmla="*/ 134 w 102991"/>
                <a:gd name="connsiteY16" fmla="*/ 37756 h 110811"/>
                <a:gd name="connsiteX17" fmla="*/ 3171 w 102991"/>
                <a:gd name="connsiteY17" fmla="*/ 40202 h 110811"/>
                <a:gd name="connsiteX18" fmla="*/ 7473 w 102991"/>
                <a:gd name="connsiteY18" fmla="*/ 34576 h 110811"/>
                <a:gd name="connsiteX19" fmla="*/ 25945 w 102991"/>
                <a:gd name="connsiteY19" fmla="*/ 5466 h 110811"/>
                <a:gd name="connsiteX20" fmla="*/ 33790 w 102991"/>
                <a:gd name="connsiteY20" fmla="*/ 16719 h 110811"/>
                <a:gd name="connsiteX21" fmla="*/ 29741 w 102991"/>
                <a:gd name="connsiteY21" fmla="*/ 37266 h 110811"/>
                <a:gd name="connsiteX22" fmla="*/ 15064 w 102991"/>
                <a:gd name="connsiteY22" fmla="*/ 93773 h 1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0811">
                  <a:moveTo>
                    <a:pt x="15064" y="93773"/>
                  </a:moveTo>
                  <a:cubicBezTo>
                    <a:pt x="14305" y="97442"/>
                    <a:pt x="12787" y="103068"/>
                    <a:pt x="12787" y="104291"/>
                  </a:cubicBezTo>
                  <a:cubicBezTo>
                    <a:pt x="12787" y="108694"/>
                    <a:pt x="16329" y="110896"/>
                    <a:pt x="20125" y="110896"/>
                  </a:cubicBezTo>
                  <a:cubicBezTo>
                    <a:pt x="23162" y="110896"/>
                    <a:pt x="27717" y="108939"/>
                    <a:pt x="29488" y="104047"/>
                  </a:cubicBezTo>
                  <a:cubicBezTo>
                    <a:pt x="29994" y="103068"/>
                    <a:pt x="38598" y="69800"/>
                    <a:pt x="39610" y="65397"/>
                  </a:cubicBezTo>
                  <a:cubicBezTo>
                    <a:pt x="41634" y="57325"/>
                    <a:pt x="46189" y="40202"/>
                    <a:pt x="47708" y="33597"/>
                  </a:cubicBezTo>
                  <a:cubicBezTo>
                    <a:pt x="48720" y="30417"/>
                    <a:pt x="55805" y="18920"/>
                    <a:pt x="61879" y="13539"/>
                  </a:cubicBezTo>
                  <a:cubicBezTo>
                    <a:pt x="63903" y="11826"/>
                    <a:pt x="71241" y="5466"/>
                    <a:pt x="82123" y="5466"/>
                  </a:cubicBezTo>
                  <a:cubicBezTo>
                    <a:pt x="88702" y="5466"/>
                    <a:pt x="92498" y="8402"/>
                    <a:pt x="92751" y="8402"/>
                  </a:cubicBezTo>
                  <a:cubicBezTo>
                    <a:pt x="85159" y="9625"/>
                    <a:pt x="79592" y="15495"/>
                    <a:pt x="79592" y="21856"/>
                  </a:cubicBezTo>
                  <a:cubicBezTo>
                    <a:pt x="79592" y="25769"/>
                    <a:pt x="82376" y="30417"/>
                    <a:pt x="89208" y="30417"/>
                  </a:cubicBezTo>
                  <a:cubicBezTo>
                    <a:pt x="96040" y="30417"/>
                    <a:pt x="103126" y="24791"/>
                    <a:pt x="103126" y="15985"/>
                  </a:cubicBezTo>
                  <a:cubicBezTo>
                    <a:pt x="103126" y="7423"/>
                    <a:pt x="95028" y="85"/>
                    <a:pt x="82123" y="85"/>
                  </a:cubicBezTo>
                  <a:cubicBezTo>
                    <a:pt x="65674" y="85"/>
                    <a:pt x="54540" y="12071"/>
                    <a:pt x="49732" y="18920"/>
                  </a:cubicBezTo>
                  <a:cubicBezTo>
                    <a:pt x="47708" y="7912"/>
                    <a:pt x="38598" y="85"/>
                    <a:pt x="26704" y="85"/>
                  </a:cubicBezTo>
                  <a:cubicBezTo>
                    <a:pt x="15064" y="85"/>
                    <a:pt x="10256" y="9625"/>
                    <a:pt x="7979" y="14028"/>
                  </a:cubicBezTo>
                  <a:cubicBezTo>
                    <a:pt x="3424" y="22345"/>
                    <a:pt x="134" y="37022"/>
                    <a:pt x="134" y="37756"/>
                  </a:cubicBezTo>
                  <a:cubicBezTo>
                    <a:pt x="134" y="40202"/>
                    <a:pt x="2665" y="40202"/>
                    <a:pt x="3171" y="40202"/>
                  </a:cubicBezTo>
                  <a:cubicBezTo>
                    <a:pt x="5701" y="40202"/>
                    <a:pt x="5954" y="39957"/>
                    <a:pt x="7473" y="34576"/>
                  </a:cubicBezTo>
                  <a:cubicBezTo>
                    <a:pt x="11774" y="17208"/>
                    <a:pt x="16835" y="5466"/>
                    <a:pt x="25945" y="5466"/>
                  </a:cubicBezTo>
                  <a:cubicBezTo>
                    <a:pt x="30247" y="5466"/>
                    <a:pt x="33790" y="7423"/>
                    <a:pt x="33790" y="16719"/>
                  </a:cubicBezTo>
                  <a:cubicBezTo>
                    <a:pt x="33790" y="21856"/>
                    <a:pt x="33031" y="24546"/>
                    <a:pt x="29741" y="37266"/>
                  </a:cubicBezTo>
                  <a:lnTo>
                    <a:pt x="15064" y="93773"/>
                  </a:lnTo>
                  <a:close/>
                </a:path>
              </a:pathLst>
            </a:custGeom>
            <a:solidFill>
              <a:srgbClr val="000000"/>
            </a:solidFill>
            <a:ln w="25369"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47AFD59E-6DE0-E25D-37A0-C9D02C181AAC}"/>
                </a:ext>
              </a:extLst>
            </p:cNvPr>
            <p:cNvSpPr/>
            <p:nvPr>
              <p:custDataLst>
                <p:tags r:id="rId12"/>
              </p:custDataLst>
            </p:nvPr>
          </p:nvSpPr>
          <p:spPr>
            <a:xfrm>
              <a:off x="6068069" y="4535552"/>
              <a:ext cx="102384" cy="123800"/>
            </a:xfrm>
            <a:custGeom>
              <a:avLst/>
              <a:gdLst>
                <a:gd name="connsiteX0" fmla="*/ 38577 w 102384"/>
                <a:gd name="connsiteY0" fmla="*/ 58476 h 123800"/>
                <a:gd name="connsiteX1" fmla="*/ 139 w 102384"/>
                <a:gd name="connsiteY1" fmla="*/ 102482 h 123800"/>
                <a:gd name="connsiteX2" fmla="*/ 33971 w 102384"/>
                <a:gd name="connsiteY2" fmla="*/ 123886 h 123800"/>
                <a:gd name="connsiteX3" fmla="*/ 92249 w 102384"/>
                <a:gd name="connsiteY3" fmla="*/ 93236 h 123800"/>
                <a:gd name="connsiteX4" fmla="*/ 90124 w 102384"/>
                <a:gd name="connsiteY4" fmla="*/ 91866 h 123800"/>
                <a:gd name="connsiteX5" fmla="*/ 76130 w 102384"/>
                <a:gd name="connsiteY5" fmla="*/ 99914 h 123800"/>
                <a:gd name="connsiteX6" fmla="*/ 46548 w 102384"/>
                <a:gd name="connsiteY6" fmla="*/ 113441 h 123800"/>
                <a:gd name="connsiteX7" fmla="*/ 16612 w 102384"/>
                <a:gd name="connsiteY7" fmla="*/ 94777 h 123800"/>
                <a:gd name="connsiteX8" fmla="*/ 57531 w 102384"/>
                <a:gd name="connsiteY8" fmla="*/ 61387 h 123800"/>
                <a:gd name="connsiteX9" fmla="*/ 67804 w 102384"/>
                <a:gd name="connsiteY9" fmla="*/ 58476 h 123800"/>
                <a:gd name="connsiteX10" fmla="*/ 73650 w 102384"/>
                <a:gd name="connsiteY10" fmla="*/ 52312 h 123800"/>
                <a:gd name="connsiteX11" fmla="*/ 71701 w 102384"/>
                <a:gd name="connsiteY11" fmla="*/ 50942 h 123800"/>
                <a:gd name="connsiteX12" fmla="*/ 37514 w 102384"/>
                <a:gd name="connsiteY12" fmla="*/ 31764 h 123800"/>
                <a:gd name="connsiteX13" fmla="*/ 45662 w 102384"/>
                <a:gd name="connsiteY13" fmla="*/ 15839 h 123800"/>
                <a:gd name="connsiteX14" fmla="*/ 67450 w 102384"/>
                <a:gd name="connsiteY14" fmla="*/ 10531 h 123800"/>
                <a:gd name="connsiteX15" fmla="*/ 79495 w 102384"/>
                <a:gd name="connsiteY15" fmla="*/ 12244 h 123800"/>
                <a:gd name="connsiteX16" fmla="*/ 86049 w 102384"/>
                <a:gd name="connsiteY16" fmla="*/ 19778 h 123800"/>
                <a:gd name="connsiteX17" fmla="*/ 84455 w 102384"/>
                <a:gd name="connsiteY17" fmla="*/ 25086 h 123800"/>
                <a:gd name="connsiteX18" fmla="*/ 83392 w 102384"/>
                <a:gd name="connsiteY18" fmla="*/ 27312 h 123800"/>
                <a:gd name="connsiteX19" fmla="*/ 85695 w 102384"/>
                <a:gd name="connsiteY19" fmla="*/ 28682 h 123800"/>
                <a:gd name="connsiteX20" fmla="*/ 102523 w 102384"/>
                <a:gd name="connsiteY20" fmla="*/ 12072 h 123800"/>
                <a:gd name="connsiteX21" fmla="*/ 80027 w 102384"/>
                <a:gd name="connsiteY21" fmla="*/ 86 h 123800"/>
                <a:gd name="connsiteX22" fmla="*/ 21041 w 102384"/>
                <a:gd name="connsiteY22" fmla="*/ 39469 h 123800"/>
                <a:gd name="connsiteX23" fmla="*/ 38577 w 102384"/>
                <a:gd name="connsiteY23" fmla="*/ 58476 h 12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384" h="123800">
                  <a:moveTo>
                    <a:pt x="38577" y="58476"/>
                  </a:moveTo>
                  <a:cubicBezTo>
                    <a:pt x="7755" y="73031"/>
                    <a:pt x="139" y="93921"/>
                    <a:pt x="139" y="102482"/>
                  </a:cubicBezTo>
                  <a:cubicBezTo>
                    <a:pt x="139" y="116695"/>
                    <a:pt x="15904" y="123886"/>
                    <a:pt x="33971" y="123886"/>
                  </a:cubicBezTo>
                  <a:cubicBezTo>
                    <a:pt x="66210" y="123886"/>
                    <a:pt x="92249" y="96489"/>
                    <a:pt x="92249" y="93236"/>
                  </a:cubicBezTo>
                  <a:cubicBezTo>
                    <a:pt x="92249" y="91866"/>
                    <a:pt x="90655" y="91866"/>
                    <a:pt x="90124" y="91866"/>
                  </a:cubicBezTo>
                  <a:cubicBezTo>
                    <a:pt x="89769" y="91866"/>
                    <a:pt x="83392" y="91866"/>
                    <a:pt x="76130" y="99914"/>
                  </a:cubicBezTo>
                  <a:cubicBezTo>
                    <a:pt x="71701" y="104537"/>
                    <a:pt x="63022" y="113441"/>
                    <a:pt x="46548" y="113441"/>
                  </a:cubicBezTo>
                  <a:cubicBezTo>
                    <a:pt x="35743" y="113441"/>
                    <a:pt x="16612" y="109503"/>
                    <a:pt x="16612" y="94777"/>
                  </a:cubicBezTo>
                  <a:cubicBezTo>
                    <a:pt x="16612" y="84332"/>
                    <a:pt x="27772" y="62243"/>
                    <a:pt x="57531" y="61387"/>
                  </a:cubicBezTo>
                  <a:cubicBezTo>
                    <a:pt x="60719" y="61387"/>
                    <a:pt x="63199" y="61216"/>
                    <a:pt x="67804" y="58476"/>
                  </a:cubicBezTo>
                  <a:cubicBezTo>
                    <a:pt x="69576" y="57277"/>
                    <a:pt x="73650" y="54538"/>
                    <a:pt x="73650" y="52312"/>
                  </a:cubicBezTo>
                  <a:cubicBezTo>
                    <a:pt x="73650" y="51113"/>
                    <a:pt x="71879" y="50942"/>
                    <a:pt x="71701" y="50942"/>
                  </a:cubicBezTo>
                  <a:cubicBezTo>
                    <a:pt x="46194" y="50086"/>
                    <a:pt x="37514" y="41353"/>
                    <a:pt x="37514" y="31764"/>
                  </a:cubicBezTo>
                  <a:cubicBezTo>
                    <a:pt x="37514" y="24743"/>
                    <a:pt x="41765" y="18579"/>
                    <a:pt x="45662" y="15839"/>
                  </a:cubicBezTo>
                  <a:cubicBezTo>
                    <a:pt x="51862" y="11730"/>
                    <a:pt x="61959" y="10531"/>
                    <a:pt x="67450" y="10531"/>
                  </a:cubicBezTo>
                  <a:cubicBezTo>
                    <a:pt x="69930" y="10531"/>
                    <a:pt x="74713" y="10874"/>
                    <a:pt x="79495" y="12244"/>
                  </a:cubicBezTo>
                  <a:cubicBezTo>
                    <a:pt x="81621" y="12757"/>
                    <a:pt x="86049" y="14127"/>
                    <a:pt x="86049" y="19778"/>
                  </a:cubicBezTo>
                  <a:cubicBezTo>
                    <a:pt x="86049" y="21661"/>
                    <a:pt x="85518" y="23545"/>
                    <a:pt x="84455" y="25086"/>
                  </a:cubicBezTo>
                  <a:cubicBezTo>
                    <a:pt x="83924" y="25771"/>
                    <a:pt x="83392" y="26627"/>
                    <a:pt x="83392" y="27312"/>
                  </a:cubicBezTo>
                  <a:cubicBezTo>
                    <a:pt x="83392" y="28511"/>
                    <a:pt x="84809" y="28682"/>
                    <a:pt x="85695" y="28682"/>
                  </a:cubicBezTo>
                  <a:cubicBezTo>
                    <a:pt x="90655" y="28682"/>
                    <a:pt x="102523" y="22346"/>
                    <a:pt x="102523" y="12072"/>
                  </a:cubicBezTo>
                  <a:cubicBezTo>
                    <a:pt x="102523" y="2483"/>
                    <a:pt x="91718" y="86"/>
                    <a:pt x="80027" y="86"/>
                  </a:cubicBezTo>
                  <a:cubicBezTo>
                    <a:pt x="50977" y="86"/>
                    <a:pt x="21041" y="19264"/>
                    <a:pt x="21041" y="39469"/>
                  </a:cubicBezTo>
                  <a:cubicBezTo>
                    <a:pt x="21041" y="50257"/>
                    <a:pt x="30252" y="55908"/>
                    <a:pt x="38577" y="58476"/>
                  </a:cubicBezTo>
                  <a:close/>
                </a:path>
              </a:pathLst>
            </a:custGeom>
            <a:solidFill>
              <a:srgbClr val="000000"/>
            </a:solidFill>
            <a:ln w="25369"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86A6EB2D-A134-DF19-A001-AA797DB7F9DE}"/>
                </a:ext>
              </a:extLst>
            </p:cNvPr>
            <p:cNvSpPr/>
            <p:nvPr>
              <p:custDataLst>
                <p:tags r:id="rId13"/>
              </p:custDataLst>
            </p:nvPr>
          </p:nvSpPr>
          <p:spPr>
            <a:xfrm>
              <a:off x="6280757" y="4529462"/>
              <a:ext cx="168278" cy="57240"/>
            </a:xfrm>
            <a:custGeom>
              <a:avLst/>
              <a:gdLst>
                <a:gd name="connsiteX0" fmla="*/ 159822 w 168278"/>
                <a:gd name="connsiteY0" fmla="*/ 9869 h 57240"/>
                <a:gd name="connsiteX1" fmla="*/ 168426 w 168278"/>
                <a:gd name="connsiteY1" fmla="*/ 4977 h 57240"/>
                <a:gd name="connsiteX2" fmla="*/ 160075 w 168278"/>
                <a:gd name="connsiteY2" fmla="*/ 85 h 57240"/>
                <a:gd name="connsiteX3" fmla="*/ 8497 w 168278"/>
                <a:gd name="connsiteY3" fmla="*/ 85 h 57240"/>
                <a:gd name="connsiteX4" fmla="*/ 147 w 168278"/>
                <a:gd name="connsiteY4" fmla="*/ 4977 h 57240"/>
                <a:gd name="connsiteX5" fmla="*/ 8750 w 168278"/>
                <a:gd name="connsiteY5" fmla="*/ 9869 h 57240"/>
                <a:gd name="connsiteX6" fmla="*/ 159822 w 168278"/>
                <a:gd name="connsiteY6" fmla="*/ 9869 h 57240"/>
                <a:gd name="connsiteX7" fmla="*/ 160075 w 168278"/>
                <a:gd name="connsiteY7" fmla="*/ 57325 h 57240"/>
                <a:gd name="connsiteX8" fmla="*/ 168426 w 168278"/>
                <a:gd name="connsiteY8" fmla="*/ 52433 h 57240"/>
                <a:gd name="connsiteX9" fmla="*/ 159822 w 168278"/>
                <a:gd name="connsiteY9" fmla="*/ 47540 h 57240"/>
                <a:gd name="connsiteX10" fmla="*/ 8750 w 168278"/>
                <a:gd name="connsiteY10" fmla="*/ 47540 h 57240"/>
                <a:gd name="connsiteX11" fmla="*/ 147 w 168278"/>
                <a:gd name="connsiteY11" fmla="*/ 52433 h 57240"/>
                <a:gd name="connsiteX12" fmla="*/ 8497 w 168278"/>
                <a:gd name="connsiteY12" fmla="*/ 57325 h 57240"/>
                <a:gd name="connsiteX13" fmla="*/ 160075 w 168278"/>
                <a:gd name="connsiteY13" fmla="*/ 57325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240">
                  <a:moveTo>
                    <a:pt x="159822" y="9869"/>
                  </a:moveTo>
                  <a:cubicBezTo>
                    <a:pt x="163618" y="9869"/>
                    <a:pt x="168426" y="9869"/>
                    <a:pt x="168426" y="4977"/>
                  </a:cubicBezTo>
                  <a:cubicBezTo>
                    <a:pt x="168426" y="85"/>
                    <a:pt x="163618" y="85"/>
                    <a:pt x="160075" y="85"/>
                  </a:cubicBezTo>
                  <a:lnTo>
                    <a:pt x="8497" y="85"/>
                  </a:lnTo>
                  <a:cubicBezTo>
                    <a:pt x="4955" y="85"/>
                    <a:pt x="147" y="85"/>
                    <a:pt x="147" y="4977"/>
                  </a:cubicBezTo>
                  <a:cubicBezTo>
                    <a:pt x="147" y="9869"/>
                    <a:pt x="4955" y="9869"/>
                    <a:pt x="8750" y="9869"/>
                  </a:cubicBezTo>
                  <a:lnTo>
                    <a:pt x="159822" y="9869"/>
                  </a:lnTo>
                  <a:close/>
                  <a:moveTo>
                    <a:pt x="160075" y="57325"/>
                  </a:moveTo>
                  <a:cubicBezTo>
                    <a:pt x="163618" y="57325"/>
                    <a:pt x="168426" y="57325"/>
                    <a:pt x="168426" y="52433"/>
                  </a:cubicBezTo>
                  <a:cubicBezTo>
                    <a:pt x="168426" y="47540"/>
                    <a:pt x="163618" y="47540"/>
                    <a:pt x="159822" y="47540"/>
                  </a:cubicBezTo>
                  <a:lnTo>
                    <a:pt x="8750" y="47540"/>
                  </a:lnTo>
                  <a:cubicBezTo>
                    <a:pt x="4955" y="47540"/>
                    <a:pt x="147" y="47540"/>
                    <a:pt x="147" y="52433"/>
                  </a:cubicBezTo>
                  <a:cubicBezTo>
                    <a:pt x="147" y="57325"/>
                    <a:pt x="4955" y="57325"/>
                    <a:pt x="8497" y="57325"/>
                  </a:cubicBezTo>
                  <a:lnTo>
                    <a:pt x="160075" y="57325"/>
                  </a:lnTo>
                  <a:close/>
                </a:path>
              </a:pathLst>
            </a:custGeom>
            <a:solidFill>
              <a:srgbClr val="000000"/>
            </a:solidFill>
            <a:ln w="25369"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4651A16B-E903-3784-98EC-1F5B602522DA}"/>
                </a:ext>
              </a:extLst>
            </p:cNvPr>
            <p:cNvSpPr/>
            <p:nvPr>
              <p:custDataLst>
                <p:tags r:id="rId14"/>
              </p:custDataLst>
            </p:nvPr>
          </p:nvSpPr>
          <p:spPr>
            <a:xfrm>
              <a:off x="6592275" y="4391280"/>
              <a:ext cx="84265" cy="22749"/>
            </a:xfrm>
            <a:custGeom>
              <a:avLst/>
              <a:gdLst>
                <a:gd name="connsiteX0" fmla="*/ 84425 w 84265"/>
                <a:gd name="connsiteY0" fmla="*/ 3751 h 22749"/>
                <a:gd name="connsiteX1" fmla="*/ 80376 w 84265"/>
                <a:gd name="connsiteY1" fmla="*/ 82 h 22749"/>
                <a:gd name="connsiteX2" fmla="*/ 59626 w 84265"/>
                <a:gd name="connsiteY2" fmla="*/ 11824 h 22749"/>
                <a:gd name="connsiteX3" fmla="*/ 43177 w 84265"/>
                <a:gd name="connsiteY3" fmla="*/ 5708 h 22749"/>
                <a:gd name="connsiteX4" fmla="*/ 27488 w 84265"/>
                <a:gd name="connsiteY4" fmla="*/ 82 h 22749"/>
                <a:gd name="connsiteX5" fmla="*/ 159 w 84265"/>
                <a:gd name="connsiteY5" fmla="*/ 19162 h 22749"/>
                <a:gd name="connsiteX6" fmla="*/ 4208 w 84265"/>
                <a:gd name="connsiteY6" fmla="*/ 22831 h 22749"/>
                <a:gd name="connsiteX7" fmla="*/ 24958 w 84265"/>
                <a:gd name="connsiteY7" fmla="*/ 11090 h 22749"/>
                <a:gd name="connsiteX8" fmla="*/ 41406 w 84265"/>
                <a:gd name="connsiteY8" fmla="*/ 17205 h 22749"/>
                <a:gd name="connsiteX9" fmla="*/ 57095 w 84265"/>
                <a:gd name="connsiteY9" fmla="*/ 22831 h 22749"/>
                <a:gd name="connsiteX10" fmla="*/ 84425 w 84265"/>
                <a:gd name="connsiteY10" fmla="*/ 3751 h 2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5" h="22749">
                  <a:moveTo>
                    <a:pt x="84425" y="3751"/>
                  </a:moveTo>
                  <a:lnTo>
                    <a:pt x="80376" y="82"/>
                  </a:lnTo>
                  <a:cubicBezTo>
                    <a:pt x="80376" y="327"/>
                    <a:pt x="70760" y="11824"/>
                    <a:pt x="59626" y="11824"/>
                  </a:cubicBezTo>
                  <a:cubicBezTo>
                    <a:pt x="53806" y="11824"/>
                    <a:pt x="47479" y="8154"/>
                    <a:pt x="43177" y="5708"/>
                  </a:cubicBezTo>
                  <a:cubicBezTo>
                    <a:pt x="36345" y="1794"/>
                    <a:pt x="31790" y="82"/>
                    <a:pt x="27488" y="82"/>
                  </a:cubicBezTo>
                  <a:cubicBezTo>
                    <a:pt x="17872" y="82"/>
                    <a:pt x="13064" y="5464"/>
                    <a:pt x="159" y="19162"/>
                  </a:cubicBezTo>
                  <a:lnTo>
                    <a:pt x="4208" y="22831"/>
                  </a:lnTo>
                  <a:cubicBezTo>
                    <a:pt x="4208" y="22587"/>
                    <a:pt x="13823" y="11090"/>
                    <a:pt x="24958" y="11090"/>
                  </a:cubicBezTo>
                  <a:cubicBezTo>
                    <a:pt x="30778" y="11090"/>
                    <a:pt x="37104" y="14759"/>
                    <a:pt x="41406" y="17205"/>
                  </a:cubicBezTo>
                  <a:cubicBezTo>
                    <a:pt x="48238" y="21119"/>
                    <a:pt x="52793" y="22831"/>
                    <a:pt x="57095" y="22831"/>
                  </a:cubicBezTo>
                  <a:cubicBezTo>
                    <a:pt x="66711" y="22831"/>
                    <a:pt x="71519" y="17450"/>
                    <a:pt x="84425" y="3751"/>
                  </a:cubicBezTo>
                  <a:close/>
                </a:path>
              </a:pathLst>
            </a:custGeom>
            <a:solidFill>
              <a:srgbClr val="000000"/>
            </a:solidFill>
            <a:ln w="25369"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DB994A87-87C2-9D7C-DA10-07650B0BF9BC}"/>
                </a:ext>
              </a:extLst>
            </p:cNvPr>
            <p:cNvSpPr/>
            <p:nvPr>
              <p:custDataLst>
                <p:tags r:id="rId15"/>
              </p:custDataLst>
            </p:nvPr>
          </p:nvSpPr>
          <p:spPr>
            <a:xfrm>
              <a:off x="6544828" y="4449472"/>
              <a:ext cx="54152" cy="172454"/>
            </a:xfrm>
            <a:custGeom>
              <a:avLst/>
              <a:gdLst>
                <a:gd name="connsiteX0" fmla="*/ 54310 w 54152"/>
                <a:gd name="connsiteY0" fmla="*/ 2775 h 172454"/>
                <a:gd name="connsiteX1" fmla="*/ 51021 w 54152"/>
                <a:gd name="connsiteY1" fmla="*/ 85 h 172454"/>
                <a:gd name="connsiteX2" fmla="*/ 20148 w 54152"/>
                <a:gd name="connsiteY2" fmla="*/ 2531 h 172454"/>
                <a:gd name="connsiteX3" fmla="*/ 15340 w 54152"/>
                <a:gd name="connsiteY3" fmla="*/ 7668 h 172454"/>
                <a:gd name="connsiteX4" fmla="*/ 21667 w 54152"/>
                <a:gd name="connsiteY4" fmla="*/ 10359 h 172454"/>
                <a:gd name="connsiteX5" fmla="*/ 34066 w 54152"/>
                <a:gd name="connsiteY5" fmla="*/ 14517 h 172454"/>
                <a:gd name="connsiteX6" fmla="*/ 33307 w 54152"/>
                <a:gd name="connsiteY6" fmla="*/ 19409 h 172454"/>
                <a:gd name="connsiteX7" fmla="*/ 1422 w 54152"/>
                <a:gd name="connsiteY7" fmla="*/ 141717 h 172454"/>
                <a:gd name="connsiteX8" fmla="*/ 157 w 54152"/>
                <a:gd name="connsiteY8" fmla="*/ 150034 h 172454"/>
                <a:gd name="connsiteX9" fmla="*/ 23185 w 54152"/>
                <a:gd name="connsiteY9" fmla="*/ 172539 h 172454"/>
                <a:gd name="connsiteX10" fmla="*/ 42164 w 54152"/>
                <a:gd name="connsiteY10" fmla="*/ 158840 h 172454"/>
                <a:gd name="connsiteX11" fmla="*/ 49755 w 54152"/>
                <a:gd name="connsiteY11" fmla="*/ 134868 h 172454"/>
                <a:gd name="connsiteX12" fmla="*/ 46719 w 54152"/>
                <a:gd name="connsiteY12" fmla="*/ 132422 h 172454"/>
                <a:gd name="connsiteX13" fmla="*/ 43176 w 54152"/>
                <a:gd name="connsiteY13" fmla="*/ 136825 h 172454"/>
                <a:gd name="connsiteX14" fmla="*/ 23944 w 54152"/>
                <a:gd name="connsiteY14" fmla="*/ 167157 h 172454"/>
                <a:gd name="connsiteX15" fmla="*/ 16353 w 54152"/>
                <a:gd name="connsiteY15" fmla="*/ 155905 h 172454"/>
                <a:gd name="connsiteX16" fmla="*/ 17871 w 54152"/>
                <a:gd name="connsiteY16" fmla="*/ 144164 h 172454"/>
                <a:gd name="connsiteX17" fmla="*/ 54310 w 54152"/>
                <a:gd name="connsiteY17" fmla="*/ 2775 h 1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2454">
                  <a:moveTo>
                    <a:pt x="54310" y="2775"/>
                  </a:moveTo>
                  <a:cubicBezTo>
                    <a:pt x="54310" y="2531"/>
                    <a:pt x="54310" y="85"/>
                    <a:pt x="51021" y="85"/>
                  </a:cubicBezTo>
                  <a:cubicBezTo>
                    <a:pt x="45200" y="85"/>
                    <a:pt x="26728" y="2042"/>
                    <a:pt x="20148" y="2531"/>
                  </a:cubicBezTo>
                  <a:cubicBezTo>
                    <a:pt x="18124" y="2775"/>
                    <a:pt x="15340" y="3020"/>
                    <a:pt x="15340" y="7668"/>
                  </a:cubicBezTo>
                  <a:cubicBezTo>
                    <a:pt x="15340" y="10359"/>
                    <a:pt x="17871" y="10359"/>
                    <a:pt x="21667" y="10359"/>
                  </a:cubicBezTo>
                  <a:cubicBezTo>
                    <a:pt x="33813" y="10359"/>
                    <a:pt x="34066" y="12560"/>
                    <a:pt x="34066" y="14517"/>
                  </a:cubicBezTo>
                  <a:lnTo>
                    <a:pt x="33307" y="19409"/>
                  </a:lnTo>
                  <a:lnTo>
                    <a:pt x="1422" y="141717"/>
                  </a:lnTo>
                  <a:cubicBezTo>
                    <a:pt x="663" y="144408"/>
                    <a:pt x="157" y="146120"/>
                    <a:pt x="157" y="150034"/>
                  </a:cubicBezTo>
                  <a:cubicBezTo>
                    <a:pt x="157" y="163977"/>
                    <a:pt x="11291" y="172539"/>
                    <a:pt x="23185" y="172539"/>
                  </a:cubicBezTo>
                  <a:cubicBezTo>
                    <a:pt x="31536" y="172539"/>
                    <a:pt x="37862" y="167647"/>
                    <a:pt x="42164" y="158840"/>
                  </a:cubicBezTo>
                  <a:cubicBezTo>
                    <a:pt x="46719" y="149545"/>
                    <a:pt x="49755" y="135357"/>
                    <a:pt x="49755" y="134868"/>
                  </a:cubicBezTo>
                  <a:cubicBezTo>
                    <a:pt x="49755" y="132422"/>
                    <a:pt x="47478" y="132422"/>
                    <a:pt x="46719" y="132422"/>
                  </a:cubicBezTo>
                  <a:cubicBezTo>
                    <a:pt x="44188" y="132422"/>
                    <a:pt x="43935" y="133400"/>
                    <a:pt x="43176" y="136825"/>
                  </a:cubicBezTo>
                  <a:cubicBezTo>
                    <a:pt x="38874" y="152725"/>
                    <a:pt x="34066" y="167157"/>
                    <a:pt x="23944" y="167157"/>
                  </a:cubicBezTo>
                  <a:cubicBezTo>
                    <a:pt x="16353" y="167157"/>
                    <a:pt x="16353" y="159330"/>
                    <a:pt x="16353" y="155905"/>
                  </a:cubicBezTo>
                  <a:cubicBezTo>
                    <a:pt x="16353" y="150034"/>
                    <a:pt x="16606" y="148811"/>
                    <a:pt x="17871" y="144164"/>
                  </a:cubicBezTo>
                  <a:lnTo>
                    <a:pt x="54310" y="2775"/>
                  </a:lnTo>
                  <a:close/>
                </a:path>
              </a:pathLst>
            </a:custGeom>
            <a:solidFill>
              <a:srgbClr val="000000"/>
            </a:solidFill>
            <a:ln w="25369"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24880230-FBA9-0C94-767B-C9EA7DA85F40}"/>
                </a:ext>
              </a:extLst>
            </p:cNvPr>
            <p:cNvSpPr/>
            <p:nvPr>
              <p:custDataLst>
                <p:tags r:id="rId16"/>
              </p:custDataLst>
            </p:nvPr>
          </p:nvSpPr>
          <p:spPr>
            <a:xfrm>
              <a:off x="6621517" y="4511115"/>
              <a:ext cx="102991" cy="110811"/>
            </a:xfrm>
            <a:custGeom>
              <a:avLst/>
              <a:gdLst>
                <a:gd name="connsiteX0" fmla="*/ 15090 w 102991"/>
                <a:gd name="connsiteY0" fmla="*/ 93773 h 110811"/>
                <a:gd name="connsiteX1" fmla="*/ 12813 w 102991"/>
                <a:gd name="connsiteY1" fmla="*/ 104291 h 110811"/>
                <a:gd name="connsiteX2" fmla="*/ 20151 w 102991"/>
                <a:gd name="connsiteY2" fmla="*/ 110896 h 110811"/>
                <a:gd name="connsiteX3" fmla="*/ 29514 w 102991"/>
                <a:gd name="connsiteY3" fmla="*/ 104047 h 110811"/>
                <a:gd name="connsiteX4" fmla="*/ 39636 w 102991"/>
                <a:gd name="connsiteY4" fmla="*/ 65397 h 110811"/>
                <a:gd name="connsiteX5" fmla="*/ 47734 w 102991"/>
                <a:gd name="connsiteY5" fmla="*/ 33597 h 110811"/>
                <a:gd name="connsiteX6" fmla="*/ 61905 w 102991"/>
                <a:gd name="connsiteY6" fmla="*/ 13539 h 110811"/>
                <a:gd name="connsiteX7" fmla="*/ 82149 w 102991"/>
                <a:gd name="connsiteY7" fmla="*/ 5466 h 110811"/>
                <a:gd name="connsiteX8" fmla="*/ 92777 w 102991"/>
                <a:gd name="connsiteY8" fmla="*/ 8402 h 110811"/>
                <a:gd name="connsiteX9" fmla="*/ 79618 w 102991"/>
                <a:gd name="connsiteY9" fmla="*/ 21856 h 110811"/>
                <a:gd name="connsiteX10" fmla="*/ 89234 w 102991"/>
                <a:gd name="connsiteY10" fmla="*/ 30417 h 110811"/>
                <a:gd name="connsiteX11" fmla="*/ 103152 w 102991"/>
                <a:gd name="connsiteY11" fmla="*/ 15985 h 110811"/>
                <a:gd name="connsiteX12" fmla="*/ 82149 w 102991"/>
                <a:gd name="connsiteY12" fmla="*/ 85 h 110811"/>
                <a:gd name="connsiteX13" fmla="*/ 49758 w 102991"/>
                <a:gd name="connsiteY13" fmla="*/ 18920 h 110811"/>
                <a:gd name="connsiteX14" fmla="*/ 26731 w 102991"/>
                <a:gd name="connsiteY14" fmla="*/ 85 h 110811"/>
                <a:gd name="connsiteX15" fmla="*/ 8005 w 102991"/>
                <a:gd name="connsiteY15" fmla="*/ 14028 h 110811"/>
                <a:gd name="connsiteX16" fmla="*/ 160 w 102991"/>
                <a:gd name="connsiteY16" fmla="*/ 37756 h 110811"/>
                <a:gd name="connsiteX17" fmla="*/ 3197 w 102991"/>
                <a:gd name="connsiteY17" fmla="*/ 40202 h 110811"/>
                <a:gd name="connsiteX18" fmla="*/ 7499 w 102991"/>
                <a:gd name="connsiteY18" fmla="*/ 34576 h 110811"/>
                <a:gd name="connsiteX19" fmla="*/ 25972 w 102991"/>
                <a:gd name="connsiteY19" fmla="*/ 5466 h 110811"/>
                <a:gd name="connsiteX20" fmla="*/ 33816 w 102991"/>
                <a:gd name="connsiteY20" fmla="*/ 16719 h 110811"/>
                <a:gd name="connsiteX21" fmla="*/ 29767 w 102991"/>
                <a:gd name="connsiteY21" fmla="*/ 37266 h 110811"/>
                <a:gd name="connsiteX22" fmla="*/ 15090 w 102991"/>
                <a:gd name="connsiteY22" fmla="*/ 93773 h 1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0811">
                  <a:moveTo>
                    <a:pt x="15090" y="93773"/>
                  </a:moveTo>
                  <a:cubicBezTo>
                    <a:pt x="14331" y="97442"/>
                    <a:pt x="12813" y="103068"/>
                    <a:pt x="12813" y="104291"/>
                  </a:cubicBezTo>
                  <a:cubicBezTo>
                    <a:pt x="12813" y="108694"/>
                    <a:pt x="16356" y="110896"/>
                    <a:pt x="20151" y="110896"/>
                  </a:cubicBezTo>
                  <a:cubicBezTo>
                    <a:pt x="23188" y="110896"/>
                    <a:pt x="27743" y="108939"/>
                    <a:pt x="29514" y="104047"/>
                  </a:cubicBezTo>
                  <a:cubicBezTo>
                    <a:pt x="30020" y="103068"/>
                    <a:pt x="38624" y="69800"/>
                    <a:pt x="39636" y="65397"/>
                  </a:cubicBezTo>
                  <a:cubicBezTo>
                    <a:pt x="41661" y="57325"/>
                    <a:pt x="46216" y="40202"/>
                    <a:pt x="47734" y="33597"/>
                  </a:cubicBezTo>
                  <a:cubicBezTo>
                    <a:pt x="48746" y="30417"/>
                    <a:pt x="55832" y="18920"/>
                    <a:pt x="61905" y="13539"/>
                  </a:cubicBezTo>
                  <a:cubicBezTo>
                    <a:pt x="63929" y="11826"/>
                    <a:pt x="71268" y="5466"/>
                    <a:pt x="82149" y="5466"/>
                  </a:cubicBezTo>
                  <a:cubicBezTo>
                    <a:pt x="88728" y="5466"/>
                    <a:pt x="92524" y="8402"/>
                    <a:pt x="92777" y="8402"/>
                  </a:cubicBezTo>
                  <a:cubicBezTo>
                    <a:pt x="85186" y="9625"/>
                    <a:pt x="79618" y="15495"/>
                    <a:pt x="79618" y="21856"/>
                  </a:cubicBezTo>
                  <a:cubicBezTo>
                    <a:pt x="79618" y="25769"/>
                    <a:pt x="82402" y="30417"/>
                    <a:pt x="89234" y="30417"/>
                  </a:cubicBezTo>
                  <a:cubicBezTo>
                    <a:pt x="96067" y="30417"/>
                    <a:pt x="103152" y="24791"/>
                    <a:pt x="103152" y="15985"/>
                  </a:cubicBezTo>
                  <a:cubicBezTo>
                    <a:pt x="103152" y="7423"/>
                    <a:pt x="95055" y="85"/>
                    <a:pt x="82149" y="85"/>
                  </a:cubicBezTo>
                  <a:cubicBezTo>
                    <a:pt x="65701" y="85"/>
                    <a:pt x="54566" y="12071"/>
                    <a:pt x="49758" y="18920"/>
                  </a:cubicBezTo>
                  <a:cubicBezTo>
                    <a:pt x="47734" y="7912"/>
                    <a:pt x="38624" y="85"/>
                    <a:pt x="26731" y="85"/>
                  </a:cubicBezTo>
                  <a:cubicBezTo>
                    <a:pt x="15090" y="85"/>
                    <a:pt x="10282" y="9625"/>
                    <a:pt x="8005" y="14028"/>
                  </a:cubicBezTo>
                  <a:cubicBezTo>
                    <a:pt x="3450" y="22345"/>
                    <a:pt x="160" y="37022"/>
                    <a:pt x="160" y="37756"/>
                  </a:cubicBezTo>
                  <a:cubicBezTo>
                    <a:pt x="160" y="40202"/>
                    <a:pt x="2691" y="40202"/>
                    <a:pt x="3197" y="40202"/>
                  </a:cubicBezTo>
                  <a:cubicBezTo>
                    <a:pt x="5728" y="40202"/>
                    <a:pt x="5981" y="39957"/>
                    <a:pt x="7499" y="34576"/>
                  </a:cubicBezTo>
                  <a:cubicBezTo>
                    <a:pt x="11801" y="17208"/>
                    <a:pt x="16862" y="5466"/>
                    <a:pt x="25972" y="5466"/>
                  </a:cubicBezTo>
                  <a:cubicBezTo>
                    <a:pt x="30273" y="5466"/>
                    <a:pt x="33816" y="7423"/>
                    <a:pt x="33816" y="16719"/>
                  </a:cubicBezTo>
                  <a:cubicBezTo>
                    <a:pt x="33816" y="21856"/>
                    <a:pt x="33057" y="24546"/>
                    <a:pt x="29767" y="37266"/>
                  </a:cubicBezTo>
                  <a:lnTo>
                    <a:pt x="15090" y="93773"/>
                  </a:lnTo>
                  <a:close/>
                </a:path>
              </a:pathLst>
            </a:custGeom>
            <a:solidFill>
              <a:srgbClr val="000000"/>
            </a:solidFill>
            <a:ln w="25369"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D37EF696-89E3-E8B3-4E41-6B390EBFC963}"/>
                </a:ext>
              </a:extLst>
            </p:cNvPr>
            <p:cNvSpPr/>
            <p:nvPr>
              <p:custDataLst>
                <p:tags r:id="rId17"/>
              </p:custDataLst>
            </p:nvPr>
          </p:nvSpPr>
          <p:spPr>
            <a:xfrm>
              <a:off x="6743877" y="4535552"/>
              <a:ext cx="102384" cy="123800"/>
            </a:xfrm>
            <a:custGeom>
              <a:avLst/>
              <a:gdLst>
                <a:gd name="connsiteX0" fmla="*/ 38604 w 102384"/>
                <a:gd name="connsiteY0" fmla="*/ 58476 h 123800"/>
                <a:gd name="connsiteX1" fmla="*/ 165 w 102384"/>
                <a:gd name="connsiteY1" fmla="*/ 102482 h 123800"/>
                <a:gd name="connsiteX2" fmla="*/ 33998 w 102384"/>
                <a:gd name="connsiteY2" fmla="*/ 123886 h 123800"/>
                <a:gd name="connsiteX3" fmla="*/ 92276 w 102384"/>
                <a:gd name="connsiteY3" fmla="*/ 93236 h 123800"/>
                <a:gd name="connsiteX4" fmla="*/ 90150 w 102384"/>
                <a:gd name="connsiteY4" fmla="*/ 91866 h 123800"/>
                <a:gd name="connsiteX5" fmla="*/ 76156 w 102384"/>
                <a:gd name="connsiteY5" fmla="*/ 99914 h 123800"/>
                <a:gd name="connsiteX6" fmla="*/ 46575 w 102384"/>
                <a:gd name="connsiteY6" fmla="*/ 113441 h 123800"/>
                <a:gd name="connsiteX7" fmla="*/ 16639 w 102384"/>
                <a:gd name="connsiteY7" fmla="*/ 94777 h 123800"/>
                <a:gd name="connsiteX8" fmla="*/ 57557 w 102384"/>
                <a:gd name="connsiteY8" fmla="*/ 61387 h 123800"/>
                <a:gd name="connsiteX9" fmla="*/ 67831 w 102384"/>
                <a:gd name="connsiteY9" fmla="*/ 58476 h 123800"/>
                <a:gd name="connsiteX10" fmla="*/ 73677 w 102384"/>
                <a:gd name="connsiteY10" fmla="*/ 52312 h 123800"/>
                <a:gd name="connsiteX11" fmla="*/ 71728 w 102384"/>
                <a:gd name="connsiteY11" fmla="*/ 50942 h 123800"/>
                <a:gd name="connsiteX12" fmla="*/ 37541 w 102384"/>
                <a:gd name="connsiteY12" fmla="*/ 31764 h 123800"/>
                <a:gd name="connsiteX13" fmla="*/ 45689 w 102384"/>
                <a:gd name="connsiteY13" fmla="*/ 15839 h 123800"/>
                <a:gd name="connsiteX14" fmla="*/ 67477 w 102384"/>
                <a:gd name="connsiteY14" fmla="*/ 10531 h 123800"/>
                <a:gd name="connsiteX15" fmla="*/ 79522 w 102384"/>
                <a:gd name="connsiteY15" fmla="*/ 12244 h 123800"/>
                <a:gd name="connsiteX16" fmla="*/ 86076 w 102384"/>
                <a:gd name="connsiteY16" fmla="*/ 19778 h 123800"/>
                <a:gd name="connsiteX17" fmla="*/ 84482 w 102384"/>
                <a:gd name="connsiteY17" fmla="*/ 25086 h 123800"/>
                <a:gd name="connsiteX18" fmla="*/ 83419 w 102384"/>
                <a:gd name="connsiteY18" fmla="*/ 27312 h 123800"/>
                <a:gd name="connsiteX19" fmla="*/ 85722 w 102384"/>
                <a:gd name="connsiteY19" fmla="*/ 28682 h 123800"/>
                <a:gd name="connsiteX20" fmla="*/ 102550 w 102384"/>
                <a:gd name="connsiteY20" fmla="*/ 12072 h 123800"/>
                <a:gd name="connsiteX21" fmla="*/ 80053 w 102384"/>
                <a:gd name="connsiteY21" fmla="*/ 86 h 123800"/>
                <a:gd name="connsiteX22" fmla="*/ 21067 w 102384"/>
                <a:gd name="connsiteY22" fmla="*/ 39469 h 123800"/>
                <a:gd name="connsiteX23" fmla="*/ 38604 w 102384"/>
                <a:gd name="connsiteY23" fmla="*/ 58476 h 12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384" h="123800">
                  <a:moveTo>
                    <a:pt x="38604" y="58476"/>
                  </a:moveTo>
                  <a:cubicBezTo>
                    <a:pt x="7782" y="73031"/>
                    <a:pt x="165" y="93921"/>
                    <a:pt x="165" y="102482"/>
                  </a:cubicBezTo>
                  <a:cubicBezTo>
                    <a:pt x="165" y="116695"/>
                    <a:pt x="15930" y="123886"/>
                    <a:pt x="33998" y="123886"/>
                  </a:cubicBezTo>
                  <a:cubicBezTo>
                    <a:pt x="66237" y="123886"/>
                    <a:pt x="92276" y="96489"/>
                    <a:pt x="92276" y="93236"/>
                  </a:cubicBezTo>
                  <a:cubicBezTo>
                    <a:pt x="92276" y="91866"/>
                    <a:pt x="90682" y="91866"/>
                    <a:pt x="90150" y="91866"/>
                  </a:cubicBezTo>
                  <a:cubicBezTo>
                    <a:pt x="89796" y="91866"/>
                    <a:pt x="83419" y="91866"/>
                    <a:pt x="76156" y="99914"/>
                  </a:cubicBezTo>
                  <a:cubicBezTo>
                    <a:pt x="71728" y="104537"/>
                    <a:pt x="63048" y="113441"/>
                    <a:pt x="46575" y="113441"/>
                  </a:cubicBezTo>
                  <a:cubicBezTo>
                    <a:pt x="35769" y="113441"/>
                    <a:pt x="16639" y="109503"/>
                    <a:pt x="16639" y="94777"/>
                  </a:cubicBezTo>
                  <a:cubicBezTo>
                    <a:pt x="16639" y="84332"/>
                    <a:pt x="27798" y="62243"/>
                    <a:pt x="57557" y="61387"/>
                  </a:cubicBezTo>
                  <a:cubicBezTo>
                    <a:pt x="60746" y="61387"/>
                    <a:pt x="63226" y="61216"/>
                    <a:pt x="67831" y="58476"/>
                  </a:cubicBezTo>
                  <a:cubicBezTo>
                    <a:pt x="69602" y="57277"/>
                    <a:pt x="73677" y="54538"/>
                    <a:pt x="73677" y="52312"/>
                  </a:cubicBezTo>
                  <a:cubicBezTo>
                    <a:pt x="73677" y="51113"/>
                    <a:pt x="71905" y="50942"/>
                    <a:pt x="71728" y="50942"/>
                  </a:cubicBezTo>
                  <a:cubicBezTo>
                    <a:pt x="46220" y="50086"/>
                    <a:pt x="37541" y="41353"/>
                    <a:pt x="37541" y="31764"/>
                  </a:cubicBezTo>
                  <a:cubicBezTo>
                    <a:pt x="37541" y="24743"/>
                    <a:pt x="41792" y="18579"/>
                    <a:pt x="45689" y="15839"/>
                  </a:cubicBezTo>
                  <a:cubicBezTo>
                    <a:pt x="51889" y="11730"/>
                    <a:pt x="61986" y="10531"/>
                    <a:pt x="67477" y="10531"/>
                  </a:cubicBezTo>
                  <a:cubicBezTo>
                    <a:pt x="69957" y="10531"/>
                    <a:pt x="74739" y="10874"/>
                    <a:pt x="79522" y="12244"/>
                  </a:cubicBezTo>
                  <a:cubicBezTo>
                    <a:pt x="81648" y="12757"/>
                    <a:pt x="86076" y="14127"/>
                    <a:pt x="86076" y="19778"/>
                  </a:cubicBezTo>
                  <a:cubicBezTo>
                    <a:pt x="86076" y="21661"/>
                    <a:pt x="85545" y="23545"/>
                    <a:pt x="84482" y="25086"/>
                  </a:cubicBezTo>
                  <a:cubicBezTo>
                    <a:pt x="83950" y="25771"/>
                    <a:pt x="83419" y="26627"/>
                    <a:pt x="83419" y="27312"/>
                  </a:cubicBezTo>
                  <a:cubicBezTo>
                    <a:pt x="83419" y="28511"/>
                    <a:pt x="84836" y="28682"/>
                    <a:pt x="85722" y="28682"/>
                  </a:cubicBezTo>
                  <a:cubicBezTo>
                    <a:pt x="90682" y="28682"/>
                    <a:pt x="102550" y="22346"/>
                    <a:pt x="102550" y="12072"/>
                  </a:cubicBezTo>
                  <a:cubicBezTo>
                    <a:pt x="102550" y="2483"/>
                    <a:pt x="91744" y="86"/>
                    <a:pt x="80053" y="86"/>
                  </a:cubicBezTo>
                  <a:cubicBezTo>
                    <a:pt x="51003" y="86"/>
                    <a:pt x="21067" y="19264"/>
                    <a:pt x="21067" y="39469"/>
                  </a:cubicBezTo>
                  <a:cubicBezTo>
                    <a:pt x="21067" y="50257"/>
                    <a:pt x="30278" y="55908"/>
                    <a:pt x="38604" y="58476"/>
                  </a:cubicBezTo>
                  <a:close/>
                </a:path>
              </a:pathLst>
            </a:custGeom>
            <a:solidFill>
              <a:srgbClr val="000000"/>
            </a:solidFill>
            <a:ln w="25369"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9CD18A88-3CA4-7544-0257-6CEA70C2FEF8}"/>
                </a:ext>
              </a:extLst>
            </p:cNvPr>
            <p:cNvSpPr/>
            <p:nvPr>
              <p:custDataLst>
                <p:tags r:id="rId18"/>
              </p:custDataLst>
            </p:nvPr>
          </p:nvSpPr>
          <p:spPr>
            <a:xfrm>
              <a:off x="6950098" y="4545117"/>
              <a:ext cx="26823" cy="25929"/>
            </a:xfrm>
            <a:custGeom>
              <a:avLst/>
              <a:gdLst>
                <a:gd name="connsiteX0" fmla="*/ 26996 w 26823"/>
                <a:gd name="connsiteY0" fmla="*/ 13049 h 25929"/>
                <a:gd name="connsiteX1" fmla="*/ 13584 w 26823"/>
                <a:gd name="connsiteY1" fmla="*/ 85 h 25929"/>
                <a:gd name="connsiteX2" fmla="*/ 173 w 26823"/>
                <a:gd name="connsiteY2" fmla="*/ 13049 h 25929"/>
                <a:gd name="connsiteX3" fmla="*/ 13584 w 26823"/>
                <a:gd name="connsiteY3" fmla="*/ 26014 h 25929"/>
                <a:gd name="connsiteX4" fmla="*/ 26996 w 26823"/>
                <a:gd name="connsiteY4" fmla="*/ 13049 h 2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929">
                  <a:moveTo>
                    <a:pt x="26996" y="13049"/>
                  </a:moveTo>
                  <a:cubicBezTo>
                    <a:pt x="26996" y="5955"/>
                    <a:pt x="20923" y="85"/>
                    <a:pt x="13584" y="85"/>
                  </a:cubicBezTo>
                  <a:cubicBezTo>
                    <a:pt x="6246" y="85"/>
                    <a:pt x="173" y="5955"/>
                    <a:pt x="173" y="13049"/>
                  </a:cubicBezTo>
                  <a:cubicBezTo>
                    <a:pt x="173" y="20143"/>
                    <a:pt x="6246" y="26014"/>
                    <a:pt x="13584" y="26014"/>
                  </a:cubicBezTo>
                  <a:cubicBezTo>
                    <a:pt x="20923" y="26014"/>
                    <a:pt x="26996" y="20143"/>
                    <a:pt x="26996" y="13049"/>
                  </a:cubicBezTo>
                  <a:close/>
                </a:path>
              </a:pathLst>
            </a:custGeom>
            <a:solidFill>
              <a:srgbClr val="000000"/>
            </a:solidFill>
            <a:ln w="25369"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B32BE45B-81CA-3833-6C01-AA2C86ABC2E0}"/>
                </a:ext>
              </a:extLst>
            </p:cNvPr>
            <p:cNvSpPr/>
            <p:nvPr>
              <p:custDataLst>
                <p:tags r:id="rId19"/>
              </p:custDataLst>
            </p:nvPr>
          </p:nvSpPr>
          <p:spPr>
            <a:xfrm>
              <a:off x="7062957" y="4511115"/>
              <a:ext cx="197632" cy="108120"/>
            </a:xfrm>
            <a:custGeom>
              <a:avLst/>
              <a:gdLst>
                <a:gd name="connsiteX0" fmla="*/ 19916 w 197632"/>
                <a:gd name="connsiteY0" fmla="*/ 24057 h 108120"/>
                <a:gd name="connsiteX1" fmla="*/ 19916 w 197632"/>
                <a:gd name="connsiteY1" fmla="*/ 89614 h 108120"/>
                <a:gd name="connsiteX2" fmla="*/ 178 w 197632"/>
                <a:gd name="connsiteY2" fmla="*/ 100622 h 108120"/>
                <a:gd name="connsiteX3" fmla="*/ 178 w 197632"/>
                <a:gd name="connsiteY3" fmla="*/ 108205 h 108120"/>
                <a:gd name="connsiteX4" fmla="*/ 28773 w 197632"/>
                <a:gd name="connsiteY4" fmla="*/ 107471 h 108120"/>
                <a:gd name="connsiteX5" fmla="*/ 57114 w 197632"/>
                <a:gd name="connsiteY5" fmla="*/ 108205 h 108120"/>
                <a:gd name="connsiteX6" fmla="*/ 57114 w 197632"/>
                <a:gd name="connsiteY6" fmla="*/ 100622 h 108120"/>
                <a:gd name="connsiteX7" fmla="*/ 37376 w 197632"/>
                <a:gd name="connsiteY7" fmla="*/ 89614 h 108120"/>
                <a:gd name="connsiteX8" fmla="*/ 37376 w 197632"/>
                <a:gd name="connsiteY8" fmla="*/ 44605 h 108120"/>
                <a:gd name="connsiteX9" fmla="*/ 71538 w 197632"/>
                <a:gd name="connsiteY9" fmla="*/ 5466 h 108120"/>
                <a:gd name="connsiteX10" fmla="*/ 90264 w 197632"/>
                <a:gd name="connsiteY10" fmla="*/ 32619 h 108120"/>
                <a:gd name="connsiteX11" fmla="*/ 90264 w 197632"/>
                <a:gd name="connsiteY11" fmla="*/ 89614 h 108120"/>
                <a:gd name="connsiteX12" fmla="*/ 70526 w 197632"/>
                <a:gd name="connsiteY12" fmla="*/ 100622 h 108120"/>
                <a:gd name="connsiteX13" fmla="*/ 70526 w 197632"/>
                <a:gd name="connsiteY13" fmla="*/ 108205 h 108120"/>
                <a:gd name="connsiteX14" fmla="*/ 99121 w 197632"/>
                <a:gd name="connsiteY14" fmla="*/ 107471 h 108120"/>
                <a:gd name="connsiteX15" fmla="*/ 127462 w 197632"/>
                <a:gd name="connsiteY15" fmla="*/ 108205 h 108120"/>
                <a:gd name="connsiteX16" fmla="*/ 127462 w 197632"/>
                <a:gd name="connsiteY16" fmla="*/ 100622 h 108120"/>
                <a:gd name="connsiteX17" fmla="*/ 107724 w 197632"/>
                <a:gd name="connsiteY17" fmla="*/ 89614 h 108120"/>
                <a:gd name="connsiteX18" fmla="*/ 107724 w 197632"/>
                <a:gd name="connsiteY18" fmla="*/ 44605 h 108120"/>
                <a:gd name="connsiteX19" fmla="*/ 141886 w 197632"/>
                <a:gd name="connsiteY19" fmla="*/ 5466 h 108120"/>
                <a:gd name="connsiteX20" fmla="*/ 160612 w 197632"/>
                <a:gd name="connsiteY20" fmla="*/ 32619 h 108120"/>
                <a:gd name="connsiteX21" fmla="*/ 160612 w 197632"/>
                <a:gd name="connsiteY21" fmla="*/ 89614 h 108120"/>
                <a:gd name="connsiteX22" fmla="*/ 140874 w 197632"/>
                <a:gd name="connsiteY22" fmla="*/ 100622 h 108120"/>
                <a:gd name="connsiteX23" fmla="*/ 140874 w 197632"/>
                <a:gd name="connsiteY23" fmla="*/ 108205 h 108120"/>
                <a:gd name="connsiteX24" fmla="*/ 169469 w 197632"/>
                <a:gd name="connsiteY24" fmla="*/ 107471 h 108120"/>
                <a:gd name="connsiteX25" fmla="*/ 197811 w 197632"/>
                <a:gd name="connsiteY25" fmla="*/ 108205 h 108120"/>
                <a:gd name="connsiteX26" fmla="*/ 197811 w 197632"/>
                <a:gd name="connsiteY26" fmla="*/ 100622 h 108120"/>
                <a:gd name="connsiteX27" fmla="*/ 178073 w 197632"/>
                <a:gd name="connsiteY27" fmla="*/ 93283 h 108120"/>
                <a:gd name="connsiteX28" fmla="*/ 178073 w 197632"/>
                <a:gd name="connsiteY28" fmla="*/ 46562 h 108120"/>
                <a:gd name="connsiteX29" fmla="*/ 170228 w 197632"/>
                <a:gd name="connsiteY29" fmla="*/ 9135 h 108120"/>
                <a:gd name="connsiteX30" fmla="*/ 143658 w 197632"/>
                <a:gd name="connsiteY30" fmla="*/ 85 h 108120"/>
                <a:gd name="connsiteX31" fmla="*/ 106965 w 197632"/>
                <a:gd name="connsiteY31" fmla="*/ 24057 h 108120"/>
                <a:gd name="connsiteX32" fmla="*/ 73310 w 197632"/>
                <a:gd name="connsiteY32" fmla="*/ 85 h 108120"/>
                <a:gd name="connsiteX33" fmla="*/ 35858 w 197632"/>
                <a:gd name="connsiteY33" fmla="*/ 25769 h 108120"/>
                <a:gd name="connsiteX34" fmla="*/ 35858 w 197632"/>
                <a:gd name="connsiteY34" fmla="*/ 85 h 108120"/>
                <a:gd name="connsiteX35" fmla="*/ 178 w 197632"/>
                <a:gd name="connsiteY35" fmla="*/ 2775 h 108120"/>
                <a:gd name="connsiteX36" fmla="*/ 178 w 197632"/>
                <a:gd name="connsiteY36" fmla="*/ 10359 h 108120"/>
                <a:gd name="connsiteX37" fmla="*/ 19916 w 197632"/>
                <a:gd name="connsiteY37" fmla="*/ 24057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8120">
                  <a:moveTo>
                    <a:pt x="19916" y="24057"/>
                  </a:moveTo>
                  <a:lnTo>
                    <a:pt x="19916" y="89614"/>
                  </a:lnTo>
                  <a:cubicBezTo>
                    <a:pt x="19916" y="100622"/>
                    <a:pt x="17132" y="100622"/>
                    <a:pt x="178" y="100622"/>
                  </a:cubicBezTo>
                  <a:lnTo>
                    <a:pt x="178" y="108205"/>
                  </a:lnTo>
                  <a:cubicBezTo>
                    <a:pt x="9035" y="107960"/>
                    <a:pt x="21940" y="107471"/>
                    <a:pt x="28773" y="107471"/>
                  </a:cubicBezTo>
                  <a:cubicBezTo>
                    <a:pt x="35352" y="107471"/>
                    <a:pt x="48511" y="107960"/>
                    <a:pt x="57114" y="108205"/>
                  </a:cubicBezTo>
                  <a:lnTo>
                    <a:pt x="57114" y="100622"/>
                  </a:lnTo>
                  <a:cubicBezTo>
                    <a:pt x="40160" y="100622"/>
                    <a:pt x="37376" y="100622"/>
                    <a:pt x="37376" y="89614"/>
                  </a:cubicBezTo>
                  <a:lnTo>
                    <a:pt x="37376" y="44605"/>
                  </a:lnTo>
                  <a:cubicBezTo>
                    <a:pt x="37376" y="19165"/>
                    <a:pt x="55343" y="5466"/>
                    <a:pt x="71538" y="5466"/>
                  </a:cubicBezTo>
                  <a:cubicBezTo>
                    <a:pt x="87480" y="5466"/>
                    <a:pt x="90264" y="18676"/>
                    <a:pt x="90264" y="32619"/>
                  </a:cubicBezTo>
                  <a:lnTo>
                    <a:pt x="90264" y="89614"/>
                  </a:lnTo>
                  <a:cubicBezTo>
                    <a:pt x="90264" y="100622"/>
                    <a:pt x="87480" y="100622"/>
                    <a:pt x="70526" y="100622"/>
                  </a:cubicBezTo>
                  <a:lnTo>
                    <a:pt x="70526" y="108205"/>
                  </a:lnTo>
                  <a:cubicBezTo>
                    <a:pt x="79383" y="107960"/>
                    <a:pt x="92288" y="107471"/>
                    <a:pt x="99121" y="107471"/>
                  </a:cubicBezTo>
                  <a:cubicBezTo>
                    <a:pt x="105700" y="107471"/>
                    <a:pt x="118859" y="107960"/>
                    <a:pt x="127462" y="108205"/>
                  </a:cubicBezTo>
                  <a:lnTo>
                    <a:pt x="127462" y="100622"/>
                  </a:lnTo>
                  <a:cubicBezTo>
                    <a:pt x="110508" y="100622"/>
                    <a:pt x="107724" y="100622"/>
                    <a:pt x="107724" y="89614"/>
                  </a:cubicBezTo>
                  <a:lnTo>
                    <a:pt x="107724" y="44605"/>
                  </a:lnTo>
                  <a:cubicBezTo>
                    <a:pt x="107724" y="19165"/>
                    <a:pt x="125691" y="5466"/>
                    <a:pt x="141886" y="5466"/>
                  </a:cubicBezTo>
                  <a:cubicBezTo>
                    <a:pt x="157829" y="5466"/>
                    <a:pt x="160612" y="18676"/>
                    <a:pt x="160612" y="32619"/>
                  </a:cubicBezTo>
                  <a:lnTo>
                    <a:pt x="160612" y="89614"/>
                  </a:lnTo>
                  <a:cubicBezTo>
                    <a:pt x="160612" y="100622"/>
                    <a:pt x="157829" y="100622"/>
                    <a:pt x="140874" y="100622"/>
                  </a:cubicBezTo>
                  <a:lnTo>
                    <a:pt x="140874" y="108205"/>
                  </a:lnTo>
                  <a:cubicBezTo>
                    <a:pt x="149731" y="107960"/>
                    <a:pt x="162637" y="107471"/>
                    <a:pt x="169469" y="107471"/>
                  </a:cubicBezTo>
                  <a:cubicBezTo>
                    <a:pt x="176048" y="107471"/>
                    <a:pt x="189207" y="107960"/>
                    <a:pt x="197811" y="108205"/>
                  </a:cubicBezTo>
                  <a:lnTo>
                    <a:pt x="197811" y="100622"/>
                  </a:lnTo>
                  <a:cubicBezTo>
                    <a:pt x="184652" y="100622"/>
                    <a:pt x="178326" y="100622"/>
                    <a:pt x="178073" y="93283"/>
                  </a:cubicBezTo>
                  <a:lnTo>
                    <a:pt x="178073" y="46562"/>
                  </a:lnTo>
                  <a:cubicBezTo>
                    <a:pt x="178073" y="25525"/>
                    <a:pt x="178073" y="17942"/>
                    <a:pt x="170228" y="9135"/>
                  </a:cubicBezTo>
                  <a:cubicBezTo>
                    <a:pt x="166685" y="4977"/>
                    <a:pt x="158335" y="85"/>
                    <a:pt x="143658" y="85"/>
                  </a:cubicBezTo>
                  <a:cubicBezTo>
                    <a:pt x="122401" y="85"/>
                    <a:pt x="111267" y="14762"/>
                    <a:pt x="106965" y="24057"/>
                  </a:cubicBezTo>
                  <a:cubicBezTo>
                    <a:pt x="103423" y="2775"/>
                    <a:pt x="84697" y="85"/>
                    <a:pt x="73310" y="85"/>
                  </a:cubicBezTo>
                  <a:cubicBezTo>
                    <a:pt x="54837" y="85"/>
                    <a:pt x="42943" y="10603"/>
                    <a:pt x="35858" y="25769"/>
                  </a:cubicBezTo>
                  <a:lnTo>
                    <a:pt x="35858" y="85"/>
                  </a:lnTo>
                  <a:lnTo>
                    <a:pt x="178" y="2775"/>
                  </a:lnTo>
                  <a:lnTo>
                    <a:pt x="178" y="10359"/>
                  </a:lnTo>
                  <a:cubicBezTo>
                    <a:pt x="17891" y="10359"/>
                    <a:pt x="19916" y="12071"/>
                    <a:pt x="19916" y="24057"/>
                  </a:cubicBezTo>
                  <a:close/>
                </a:path>
              </a:pathLst>
            </a:custGeom>
            <a:solidFill>
              <a:srgbClr val="000000"/>
            </a:solidFill>
            <a:ln w="25369"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BBA8A8D1-8195-4436-3F23-14D8CD707F06}"/>
                </a:ext>
              </a:extLst>
            </p:cNvPr>
            <p:cNvSpPr/>
            <p:nvPr>
              <p:custDataLst>
                <p:tags r:id="rId20"/>
              </p:custDataLst>
            </p:nvPr>
          </p:nvSpPr>
          <p:spPr>
            <a:xfrm>
              <a:off x="7274087" y="4455588"/>
              <a:ext cx="54152" cy="163648"/>
            </a:xfrm>
            <a:custGeom>
              <a:avLst/>
              <a:gdLst>
                <a:gd name="connsiteX0" fmla="*/ 36625 w 54152"/>
                <a:gd name="connsiteY0" fmla="*/ 55613 h 163648"/>
                <a:gd name="connsiteX1" fmla="*/ 1198 w 54152"/>
                <a:gd name="connsiteY1" fmla="*/ 58303 h 163648"/>
                <a:gd name="connsiteX2" fmla="*/ 1198 w 54152"/>
                <a:gd name="connsiteY2" fmla="*/ 65886 h 163648"/>
                <a:gd name="connsiteX3" fmla="*/ 19924 w 54152"/>
                <a:gd name="connsiteY3" fmla="*/ 79340 h 163648"/>
                <a:gd name="connsiteX4" fmla="*/ 19924 w 54152"/>
                <a:gd name="connsiteY4" fmla="*/ 145142 h 163648"/>
                <a:gd name="connsiteX5" fmla="*/ 186 w 54152"/>
                <a:gd name="connsiteY5" fmla="*/ 156150 h 163648"/>
                <a:gd name="connsiteX6" fmla="*/ 186 w 54152"/>
                <a:gd name="connsiteY6" fmla="*/ 163733 h 163648"/>
                <a:gd name="connsiteX7" fmla="*/ 28022 w 54152"/>
                <a:gd name="connsiteY7" fmla="*/ 162999 h 163648"/>
                <a:gd name="connsiteX8" fmla="*/ 54339 w 54152"/>
                <a:gd name="connsiteY8" fmla="*/ 163733 h 163648"/>
                <a:gd name="connsiteX9" fmla="*/ 54339 w 54152"/>
                <a:gd name="connsiteY9" fmla="*/ 156150 h 163648"/>
                <a:gd name="connsiteX10" fmla="*/ 36625 w 54152"/>
                <a:gd name="connsiteY10" fmla="*/ 145387 h 163648"/>
                <a:gd name="connsiteX11" fmla="*/ 36625 w 54152"/>
                <a:gd name="connsiteY11" fmla="*/ 55613 h 163648"/>
                <a:gd name="connsiteX12" fmla="*/ 37638 w 54152"/>
                <a:gd name="connsiteY12" fmla="*/ 13049 h 163648"/>
                <a:gd name="connsiteX13" fmla="*/ 24226 w 54152"/>
                <a:gd name="connsiteY13" fmla="*/ 85 h 163648"/>
                <a:gd name="connsiteX14" fmla="*/ 10814 w 54152"/>
                <a:gd name="connsiteY14" fmla="*/ 13049 h 163648"/>
                <a:gd name="connsiteX15" fmla="*/ 24226 w 54152"/>
                <a:gd name="connsiteY15" fmla="*/ 26014 h 163648"/>
                <a:gd name="connsiteX16" fmla="*/ 37638 w 54152"/>
                <a:gd name="connsiteY16" fmla="*/ 13049 h 16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3648">
                  <a:moveTo>
                    <a:pt x="36625" y="55613"/>
                  </a:moveTo>
                  <a:lnTo>
                    <a:pt x="1198" y="58303"/>
                  </a:lnTo>
                  <a:lnTo>
                    <a:pt x="1198" y="65886"/>
                  </a:lnTo>
                  <a:cubicBezTo>
                    <a:pt x="17647" y="65886"/>
                    <a:pt x="19924" y="67354"/>
                    <a:pt x="19924" y="79340"/>
                  </a:cubicBezTo>
                  <a:lnTo>
                    <a:pt x="19924" y="145142"/>
                  </a:lnTo>
                  <a:cubicBezTo>
                    <a:pt x="19924" y="156150"/>
                    <a:pt x="17140" y="156150"/>
                    <a:pt x="186" y="156150"/>
                  </a:cubicBezTo>
                  <a:lnTo>
                    <a:pt x="186" y="163733"/>
                  </a:lnTo>
                  <a:cubicBezTo>
                    <a:pt x="8284" y="163488"/>
                    <a:pt x="21948" y="162999"/>
                    <a:pt x="28022" y="162999"/>
                  </a:cubicBezTo>
                  <a:cubicBezTo>
                    <a:pt x="36878" y="162999"/>
                    <a:pt x="45735" y="163488"/>
                    <a:pt x="54339" y="163733"/>
                  </a:cubicBezTo>
                  <a:lnTo>
                    <a:pt x="54339" y="156150"/>
                  </a:lnTo>
                  <a:cubicBezTo>
                    <a:pt x="37638" y="156150"/>
                    <a:pt x="36625" y="154927"/>
                    <a:pt x="36625" y="145387"/>
                  </a:cubicBezTo>
                  <a:lnTo>
                    <a:pt x="36625" y="55613"/>
                  </a:lnTo>
                  <a:close/>
                  <a:moveTo>
                    <a:pt x="37638" y="13049"/>
                  </a:moveTo>
                  <a:cubicBezTo>
                    <a:pt x="37638" y="5222"/>
                    <a:pt x="31311" y="85"/>
                    <a:pt x="24226" y="85"/>
                  </a:cubicBezTo>
                  <a:cubicBezTo>
                    <a:pt x="16381" y="85"/>
                    <a:pt x="10814" y="6689"/>
                    <a:pt x="10814" y="13049"/>
                  </a:cubicBezTo>
                  <a:cubicBezTo>
                    <a:pt x="10814" y="19654"/>
                    <a:pt x="16381" y="26014"/>
                    <a:pt x="24226" y="26014"/>
                  </a:cubicBezTo>
                  <a:cubicBezTo>
                    <a:pt x="31311" y="26014"/>
                    <a:pt x="37638" y="20877"/>
                    <a:pt x="37638" y="13049"/>
                  </a:cubicBezTo>
                  <a:close/>
                </a:path>
              </a:pathLst>
            </a:custGeom>
            <a:solidFill>
              <a:srgbClr val="000000"/>
            </a:solidFill>
            <a:ln w="25369"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B2D97D12-01FC-C9C4-AB2C-03B0CACDFDB0}"/>
                </a:ext>
              </a:extLst>
            </p:cNvPr>
            <p:cNvSpPr/>
            <p:nvPr>
              <p:custDataLst>
                <p:tags r:id="rId21"/>
              </p:custDataLst>
            </p:nvPr>
          </p:nvSpPr>
          <p:spPr>
            <a:xfrm>
              <a:off x="7344126" y="4511115"/>
              <a:ext cx="127284" cy="108120"/>
            </a:xfrm>
            <a:custGeom>
              <a:avLst/>
              <a:gdLst>
                <a:gd name="connsiteX0" fmla="*/ 19927 w 127284"/>
                <a:gd name="connsiteY0" fmla="*/ 24057 h 108120"/>
                <a:gd name="connsiteX1" fmla="*/ 19927 w 127284"/>
                <a:gd name="connsiteY1" fmla="*/ 89614 h 108120"/>
                <a:gd name="connsiteX2" fmla="*/ 189 w 127284"/>
                <a:gd name="connsiteY2" fmla="*/ 100622 h 108120"/>
                <a:gd name="connsiteX3" fmla="*/ 189 w 127284"/>
                <a:gd name="connsiteY3" fmla="*/ 108205 h 108120"/>
                <a:gd name="connsiteX4" fmla="*/ 28784 w 127284"/>
                <a:gd name="connsiteY4" fmla="*/ 107471 h 108120"/>
                <a:gd name="connsiteX5" fmla="*/ 57125 w 127284"/>
                <a:gd name="connsiteY5" fmla="*/ 108205 h 108120"/>
                <a:gd name="connsiteX6" fmla="*/ 57125 w 127284"/>
                <a:gd name="connsiteY6" fmla="*/ 100622 h 108120"/>
                <a:gd name="connsiteX7" fmla="*/ 37387 w 127284"/>
                <a:gd name="connsiteY7" fmla="*/ 89614 h 108120"/>
                <a:gd name="connsiteX8" fmla="*/ 37387 w 127284"/>
                <a:gd name="connsiteY8" fmla="*/ 44605 h 108120"/>
                <a:gd name="connsiteX9" fmla="*/ 71549 w 127284"/>
                <a:gd name="connsiteY9" fmla="*/ 5466 h 108120"/>
                <a:gd name="connsiteX10" fmla="*/ 90275 w 127284"/>
                <a:gd name="connsiteY10" fmla="*/ 32619 h 108120"/>
                <a:gd name="connsiteX11" fmla="*/ 90275 w 127284"/>
                <a:gd name="connsiteY11" fmla="*/ 89614 h 108120"/>
                <a:gd name="connsiteX12" fmla="*/ 70537 w 127284"/>
                <a:gd name="connsiteY12" fmla="*/ 100622 h 108120"/>
                <a:gd name="connsiteX13" fmla="*/ 70537 w 127284"/>
                <a:gd name="connsiteY13" fmla="*/ 108205 h 108120"/>
                <a:gd name="connsiteX14" fmla="*/ 99132 w 127284"/>
                <a:gd name="connsiteY14" fmla="*/ 107471 h 108120"/>
                <a:gd name="connsiteX15" fmla="*/ 127474 w 127284"/>
                <a:gd name="connsiteY15" fmla="*/ 108205 h 108120"/>
                <a:gd name="connsiteX16" fmla="*/ 127474 w 127284"/>
                <a:gd name="connsiteY16" fmla="*/ 100622 h 108120"/>
                <a:gd name="connsiteX17" fmla="*/ 107736 w 127284"/>
                <a:gd name="connsiteY17" fmla="*/ 93283 h 108120"/>
                <a:gd name="connsiteX18" fmla="*/ 107736 w 127284"/>
                <a:gd name="connsiteY18" fmla="*/ 46562 h 108120"/>
                <a:gd name="connsiteX19" fmla="*/ 99891 w 127284"/>
                <a:gd name="connsiteY19" fmla="*/ 9135 h 108120"/>
                <a:gd name="connsiteX20" fmla="*/ 73321 w 127284"/>
                <a:gd name="connsiteY20" fmla="*/ 85 h 108120"/>
                <a:gd name="connsiteX21" fmla="*/ 35869 w 127284"/>
                <a:gd name="connsiteY21" fmla="*/ 25769 h 108120"/>
                <a:gd name="connsiteX22" fmla="*/ 35869 w 127284"/>
                <a:gd name="connsiteY22" fmla="*/ 85 h 108120"/>
                <a:gd name="connsiteX23" fmla="*/ 189 w 127284"/>
                <a:gd name="connsiteY23" fmla="*/ 2775 h 108120"/>
                <a:gd name="connsiteX24" fmla="*/ 189 w 127284"/>
                <a:gd name="connsiteY24" fmla="*/ 10359 h 108120"/>
                <a:gd name="connsiteX25" fmla="*/ 19927 w 127284"/>
                <a:gd name="connsiteY25" fmla="*/ 24057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8120">
                  <a:moveTo>
                    <a:pt x="19927" y="24057"/>
                  </a:moveTo>
                  <a:lnTo>
                    <a:pt x="19927" y="89614"/>
                  </a:lnTo>
                  <a:cubicBezTo>
                    <a:pt x="19927" y="100622"/>
                    <a:pt x="17143" y="100622"/>
                    <a:pt x="189" y="100622"/>
                  </a:cubicBezTo>
                  <a:lnTo>
                    <a:pt x="189" y="108205"/>
                  </a:lnTo>
                  <a:cubicBezTo>
                    <a:pt x="9046" y="107960"/>
                    <a:pt x="21951" y="107471"/>
                    <a:pt x="28784" y="107471"/>
                  </a:cubicBezTo>
                  <a:cubicBezTo>
                    <a:pt x="35363" y="107471"/>
                    <a:pt x="48522" y="107960"/>
                    <a:pt x="57125" y="108205"/>
                  </a:cubicBezTo>
                  <a:lnTo>
                    <a:pt x="57125" y="100622"/>
                  </a:lnTo>
                  <a:cubicBezTo>
                    <a:pt x="40171" y="100622"/>
                    <a:pt x="37387" y="100622"/>
                    <a:pt x="37387" y="89614"/>
                  </a:cubicBezTo>
                  <a:lnTo>
                    <a:pt x="37387" y="44605"/>
                  </a:lnTo>
                  <a:cubicBezTo>
                    <a:pt x="37387" y="19165"/>
                    <a:pt x="55354" y="5466"/>
                    <a:pt x="71549" y="5466"/>
                  </a:cubicBezTo>
                  <a:cubicBezTo>
                    <a:pt x="87491" y="5466"/>
                    <a:pt x="90275" y="18676"/>
                    <a:pt x="90275" y="32619"/>
                  </a:cubicBezTo>
                  <a:lnTo>
                    <a:pt x="90275" y="89614"/>
                  </a:lnTo>
                  <a:cubicBezTo>
                    <a:pt x="90275" y="100622"/>
                    <a:pt x="87491" y="100622"/>
                    <a:pt x="70537" y="100622"/>
                  </a:cubicBezTo>
                  <a:lnTo>
                    <a:pt x="70537" y="108205"/>
                  </a:lnTo>
                  <a:cubicBezTo>
                    <a:pt x="79394" y="107960"/>
                    <a:pt x="92299" y="107471"/>
                    <a:pt x="99132" y="107471"/>
                  </a:cubicBezTo>
                  <a:cubicBezTo>
                    <a:pt x="105711" y="107471"/>
                    <a:pt x="118870" y="107960"/>
                    <a:pt x="127474" y="108205"/>
                  </a:cubicBezTo>
                  <a:lnTo>
                    <a:pt x="127474" y="100622"/>
                  </a:lnTo>
                  <a:cubicBezTo>
                    <a:pt x="114315" y="100622"/>
                    <a:pt x="107989" y="100622"/>
                    <a:pt x="107736" y="93283"/>
                  </a:cubicBezTo>
                  <a:lnTo>
                    <a:pt x="107736" y="46562"/>
                  </a:lnTo>
                  <a:cubicBezTo>
                    <a:pt x="107736" y="25525"/>
                    <a:pt x="107736" y="17942"/>
                    <a:pt x="99891" y="9135"/>
                  </a:cubicBezTo>
                  <a:cubicBezTo>
                    <a:pt x="96348" y="4977"/>
                    <a:pt x="87998" y="85"/>
                    <a:pt x="73321" y="85"/>
                  </a:cubicBezTo>
                  <a:cubicBezTo>
                    <a:pt x="54848" y="85"/>
                    <a:pt x="42954" y="10603"/>
                    <a:pt x="35869" y="25769"/>
                  </a:cubicBezTo>
                  <a:lnTo>
                    <a:pt x="35869" y="85"/>
                  </a:lnTo>
                  <a:lnTo>
                    <a:pt x="189" y="2775"/>
                  </a:lnTo>
                  <a:lnTo>
                    <a:pt x="189" y="10359"/>
                  </a:lnTo>
                  <a:cubicBezTo>
                    <a:pt x="17902" y="10359"/>
                    <a:pt x="19927" y="12071"/>
                    <a:pt x="19927" y="24057"/>
                  </a:cubicBezTo>
                  <a:close/>
                </a:path>
              </a:pathLst>
            </a:custGeom>
            <a:solidFill>
              <a:srgbClr val="000000"/>
            </a:solidFill>
            <a:ln w="25369"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8BD8C625-6CDC-C0AC-1CEF-A658D062E42B}"/>
                </a:ext>
              </a:extLst>
            </p:cNvPr>
            <p:cNvSpPr/>
            <p:nvPr>
              <p:custDataLst>
                <p:tags r:id="rId22"/>
              </p:custDataLst>
            </p:nvPr>
          </p:nvSpPr>
          <p:spPr>
            <a:xfrm>
              <a:off x="7557251" y="4411310"/>
              <a:ext cx="66046" cy="293294"/>
            </a:xfrm>
            <a:custGeom>
              <a:avLst/>
              <a:gdLst>
                <a:gd name="connsiteX0" fmla="*/ 66242 w 66046"/>
                <a:gd name="connsiteY0" fmla="*/ 290925 h 293294"/>
                <a:gd name="connsiteX1" fmla="*/ 65230 w 66046"/>
                <a:gd name="connsiteY1" fmla="*/ 288724 h 293294"/>
                <a:gd name="connsiteX2" fmla="*/ 25754 w 66046"/>
                <a:gd name="connsiteY2" fmla="*/ 217051 h 293294"/>
                <a:gd name="connsiteX3" fmla="*/ 17657 w 66046"/>
                <a:gd name="connsiteY3" fmla="*/ 146846 h 293294"/>
                <a:gd name="connsiteX4" fmla="*/ 63965 w 66046"/>
                <a:gd name="connsiteY4" fmla="*/ 5703 h 293294"/>
                <a:gd name="connsiteX5" fmla="*/ 66242 w 66046"/>
                <a:gd name="connsiteY5" fmla="*/ 2523 h 293294"/>
                <a:gd name="connsiteX6" fmla="*/ 63206 w 66046"/>
                <a:gd name="connsiteY6" fmla="*/ 77 h 293294"/>
                <a:gd name="connsiteX7" fmla="*/ 42456 w 66046"/>
                <a:gd name="connsiteY7" fmla="*/ 18423 h 293294"/>
                <a:gd name="connsiteX8" fmla="*/ 196 w 66046"/>
                <a:gd name="connsiteY8" fmla="*/ 146602 h 293294"/>
                <a:gd name="connsiteX9" fmla="*/ 39672 w 66046"/>
                <a:gd name="connsiteY9" fmla="*/ 271845 h 293294"/>
                <a:gd name="connsiteX10" fmla="*/ 63206 w 66046"/>
                <a:gd name="connsiteY10" fmla="*/ 293371 h 293294"/>
                <a:gd name="connsiteX11" fmla="*/ 66242 w 66046"/>
                <a:gd name="connsiteY11" fmla="*/ 290925 h 29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93294">
                  <a:moveTo>
                    <a:pt x="66242" y="290925"/>
                  </a:moveTo>
                  <a:cubicBezTo>
                    <a:pt x="66242" y="289947"/>
                    <a:pt x="65736" y="289457"/>
                    <a:pt x="65230" y="288724"/>
                  </a:cubicBezTo>
                  <a:cubicBezTo>
                    <a:pt x="53590" y="276737"/>
                    <a:pt x="36382" y="256923"/>
                    <a:pt x="25754" y="217051"/>
                  </a:cubicBezTo>
                  <a:cubicBezTo>
                    <a:pt x="19934" y="194791"/>
                    <a:pt x="17657" y="169596"/>
                    <a:pt x="17657" y="146846"/>
                  </a:cubicBezTo>
                  <a:cubicBezTo>
                    <a:pt x="17657" y="82512"/>
                    <a:pt x="33599" y="37503"/>
                    <a:pt x="63965" y="5703"/>
                  </a:cubicBezTo>
                  <a:cubicBezTo>
                    <a:pt x="66242" y="3501"/>
                    <a:pt x="66242" y="3012"/>
                    <a:pt x="66242" y="2523"/>
                  </a:cubicBezTo>
                  <a:cubicBezTo>
                    <a:pt x="66242" y="77"/>
                    <a:pt x="64218" y="77"/>
                    <a:pt x="63206" y="77"/>
                  </a:cubicBezTo>
                  <a:cubicBezTo>
                    <a:pt x="59410" y="77"/>
                    <a:pt x="45745" y="14754"/>
                    <a:pt x="42456" y="18423"/>
                  </a:cubicBezTo>
                  <a:cubicBezTo>
                    <a:pt x="16644" y="48021"/>
                    <a:pt x="196" y="92052"/>
                    <a:pt x="196" y="146602"/>
                  </a:cubicBezTo>
                  <a:cubicBezTo>
                    <a:pt x="196" y="181337"/>
                    <a:pt x="6522" y="230505"/>
                    <a:pt x="39672" y="271845"/>
                  </a:cubicBezTo>
                  <a:cubicBezTo>
                    <a:pt x="42203" y="274780"/>
                    <a:pt x="58651" y="293371"/>
                    <a:pt x="63206" y="293371"/>
                  </a:cubicBezTo>
                  <a:cubicBezTo>
                    <a:pt x="64218" y="293371"/>
                    <a:pt x="66242" y="293371"/>
                    <a:pt x="66242" y="290925"/>
                  </a:cubicBezTo>
                  <a:close/>
                </a:path>
              </a:pathLst>
            </a:custGeom>
            <a:solidFill>
              <a:srgbClr val="000000"/>
            </a:solidFill>
            <a:ln w="25369"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612344F1-1E96-F860-FBDA-D01F67E6A5FC}"/>
                </a:ext>
              </a:extLst>
            </p:cNvPr>
            <p:cNvSpPr/>
            <p:nvPr>
              <p:custDataLst>
                <p:tags r:id="rId23"/>
              </p:custDataLst>
            </p:nvPr>
          </p:nvSpPr>
          <p:spPr>
            <a:xfrm>
              <a:off x="7727470" y="4509648"/>
              <a:ext cx="82747" cy="112278"/>
            </a:xfrm>
            <a:custGeom>
              <a:avLst/>
              <a:gdLst>
                <a:gd name="connsiteX0" fmla="*/ 44488 w 82747"/>
                <a:gd name="connsiteY0" fmla="*/ 62217 h 112278"/>
                <a:gd name="connsiteX1" fmla="*/ 70805 w 82747"/>
                <a:gd name="connsiteY1" fmla="*/ 84722 h 112278"/>
                <a:gd name="connsiteX2" fmla="*/ 42210 w 82747"/>
                <a:gd name="connsiteY2" fmla="*/ 106982 h 112278"/>
                <a:gd name="connsiteX3" fmla="*/ 7036 w 82747"/>
                <a:gd name="connsiteY3" fmla="*/ 72246 h 112278"/>
                <a:gd name="connsiteX4" fmla="*/ 3494 w 82747"/>
                <a:gd name="connsiteY4" fmla="*/ 68088 h 112278"/>
                <a:gd name="connsiteX5" fmla="*/ 204 w 82747"/>
                <a:gd name="connsiteY5" fmla="*/ 74203 h 112278"/>
                <a:gd name="connsiteX6" fmla="*/ 204 w 82747"/>
                <a:gd name="connsiteY6" fmla="*/ 106493 h 112278"/>
                <a:gd name="connsiteX7" fmla="*/ 2987 w 82747"/>
                <a:gd name="connsiteY7" fmla="*/ 112363 h 112278"/>
                <a:gd name="connsiteX8" fmla="*/ 9314 w 82747"/>
                <a:gd name="connsiteY8" fmla="*/ 107471 h 112278"/>
                <a:gd name="connsiteX9" fmla="*/ 14375 w 82747"/>
                <a:gd name="connsiteY9" fmla="*/ 101845 h 112278"/>
                <a:gd name="connsiteX10" fmla="*/ 42210 w 82747"/>
                <a:gd name="connsiteY10" fmla="*/ 112363 h 112278"/>
                <a:gd name="connsiteX11" fmla="*/ 82952 w 82747"/>
                <a:gd name="connsiteY11" fmla="*/ 78362 h 112278"/>
                <a:gd name="connsiteX12" fmla="*/ 72323 w 82747"/>
                <a:gd name="connsiteY12" fmla="*/ 55123 h 112278"/>
                <a:gd name="connsiteX13" fmla="*/ 43476 w 82747"/>
                <a:gd name="connsiteY13" fmla="*/ 43382 h 112278"/>
                <a:gd name="connsiteX14" fmla="*/ 12350 w 82747"/>
                <a:gd name="connsiteY14" fmla="*/ 23323 h 112278"/>
                <a:gd name="connsiteX15" fmla="*/ 40692 w 82747"/>
                <a:gd name="connsiteY15" fmla="*/ 4732 h 112278"/>
                <a:gd name="connsiteX16" fmla="*/ 70299 w 82747"/>
                <a:gd name="connsiteY16" fmla="*/ 34331 h 112278"/>
                <a:gd name="connsiteX17" fmla="*/ 73336 w 82747"/>
                <a:gd name="connsiteY17" fmla="*/ 36532 h 112278"/>
                <a:gd name="connsiteX18" fmla="*/ 76625 w 82747"/>
                <a:gd name="connsiteY18" fmla="*/ 30662 h 112278"/>
                <a:gd name="connsiteX19" fmla="*/ 76625 w 82747"/>
                <a:gd name="connsiteY19" fmla="*/ 5955 h 112278"/>
                <a:gd name="connsiteX20" fmla="*/ 73842 w 82747"/>
                <a:gd name="connsiteY20" fmla="*/ 85 h 112278"/>
                <a:gd name="connsiteX21" fmla="*/ 68781 w 82747"/>
                <a:gd name="connsiteY21" fmla="*/ 3020 h 112278"/>
                <a:gd name="connsiteX22" fmla="*/ 64479 w 82747"/>
                <a:gd name="connsiteY22" fmla="*/ 6934 h 112278"/>
                <a:gd name="connsiteX23" fmla="*/ 40692 w 82747"/>
                <a:gd name="connsiteY23" fmla="*/ 85 h 112278"/>
                <a:gd name="connsiteX24" fmla="*/ 204 w 82747"/>
                <a:gd name="connsiteY24" fmla="*/ 30172 h 112278"/>
                <a:gd name="connsiteX25" fmla="*/ 11085 w 82747"/>
                <a:gd name="connsiteY25" fmla="*/ 50965 h 112278"/>
                <a:gd name="connsiteX26" fmla="*/ 44488 w 82747"/>
                <a:gd name="connsiteY26" fmla="*/ 62217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2278">
                  <a:moveTo>
                    <a:pt x="44488" y="62217"/>
                  </a:moveTo>
                  <a:cubicBezTo>
                    <a:pt x="50055" y="63196"/>
                    <a:pt x="70805" y="67109"/>
                    <a:pt x="70805" y="84722"/>
                  </a:cubicBezTo>
                  <a:cubicBezTo>
                    <a:pt x="70805" y="97197"/>
                    <a:pt x="61948" y="106982"/>
                    <a:pt x="42210" y="106982"/>
                  </a:cubicBezTo>
                  <a:cubicBezTo>
                    <a:pt x="20954" y="106982"/>
                    <a:pt x="11844" y="93039"/>
                    <a:pt x="7036" y="72246"/>
                  </a:cubicBezTo>
                  <a:cubicBezTo>
                    <a:pt x="6277" y="69066"/>
                    <a:pt x="6024" y="68088"/>
                    <a:pt x="3494" y="68088"/>
                  </a:cubicBezTo>
                  <a:cubicBezTo>
                    <a:pt x="204" y="68088"/>
                    <a:pt x="204" y="69800"/>
                    <a:pt x="204" y="74203"/>
                  </a:cubicBezTo>
                  <a:lnTo>
                    <a:pt x="204" y="106493"/>
                  </a:lnTo>
                  <a:cubicBezTo>
                    <a:pt x="204" y="110651"/>
                    <a:pt x="204" y="112363"/>
                    <a:pt x="2987" y="112363"/>
                  </a:cubicBezTo>
                  <a:cubicBezTo>
                    <a:pt x="4253" y="112363"/>
                    <a:pt x="4506" y="112119"/>
                    <a:pt x="9314" y="107471"/>
                  </a:cubicBezTo>
                  <a:cubicBezTo>
                    <a:pt x="9820" y="106982"/>
                    <a:pt x="9820" y="106493"/>
                    <a:pt x="14375" y="101845"/>
                  </a:cubicBezTo>
                  <a:cubicBezTo>
                    <a:pt x="25509" y="112119"/>
                    <a:pt x="36896" y="112363"/>
                    <a:pt x="42210" y="112363"/>
                  </a:cubicBezTo>
                  <a:cubicBezTo>
                    <a:pt x="71311" y="112363"/>
                    <a:pt x="82952" y="95974"/>
                    <a:pt x="82952" y="78362"/>
                  </a:cubicBezTo>
                  <a:cubicBezTo>
                    <a:pt x="82952" y="65397"/>
                    <a:pt x="75360" y="58059"/>
                    <a:pt x="72323" y="55123"/>
                  </a:cubicBezTo>
                  <a:cubicBezTo>
                    <a:pt x="63973" y="47296"/>
                    <a:pt x="54104" y="45339"/>
                    <a:pt x="43476" y="43382"/>
                  </a:cubicBezTo>
                  <a:cubicBezTo>
                    <a:pt x="29305" y="40691"/>
                    <a:pt x="12350" y="37511"/>
                    <a:pt x="12350" y="23323"/>
                  </a:cubicBezTo>
                  <a:cubicBezTo>
                    <a:pt x="12350" y="14762"/>
                    <a:pt x="18930" y="4732"/>
                    <a:pt x="40692" y="4732"/>
                  </a:cubicBezTo>
                  <a:cubicBezTo>
                    <a:pt x="68528" y="4732"/>
                    <a:pt x="69793" y="26748"/>
                    <a:pt x="70299" y="34331"/>
                  </a:cubicBezTo>
                  <a:cubicBezTo>
                    <a:pt x="70552" y="36532"/>
                    <a:pt x="72830" y="36532"/>
                    <a:pt x="73336" y="36532"/>
                  </a:cubicBezTo>
                  <a:cubicBezTo>
                    <a:pt x="76625" y="36532"/>
                    <a:pt x="76625" y="35309"/>
                    <a:pt x="76625" y="30662"/>
                  </a:cubicBezTo>
                  <a:lnTo>
                    <a:pt x="76625" y="5955"/>
                  </a:lnTo>
                  <a:cubicBezTo>
                    <a:pt x="76625" y="1797"/>
                    <a:pt x="76625" y="85"/>
                    <a:pt x="73842" y="85"/>
                  </a:cubicBezTo>
                  <a:cubicBezTo>
                    <a:pt x="72577" y="85"/>
                    <a:pt x="72070" y="85"/>
                    <a:pt x="68781" y="3020"/>
                  </a:cubicBezTo>
                  <a:cubicBezTo>
                    <a:pt x="68022" y="3999"/>
                    <a:pt x="65491" y="6200"/>
                    <a:pt x="64479" y="6934"/>
                  </a:cubicBezTo>
                  <a:cubicBezTo>
                    <a:pt x="54863" y="85"/>
                    <a:pt x="44488" y="85"/>
                    <a:pt x="40692" y="85"/>
                  </a:cubicBezTo>
                  <a:cubicBezTo>
                    <a:pt x="9820" y="85"/>
                    <a:pt x="204" y="16474"/>
                    <a:pt x="204" y="30172"/>
                  </a:cubicBezTo>
                  <a:cubicBezTo>
                    <a:pt x="204" y="38734"/>
                    <a:pt x="4253" y="45583"/>
                    <a:pt x="11085" y="50965"/>
                  </a:cubicBezTo>
                  <a:cubicBezTo>
                    <a:pt x="19183" y="57325"/>
                    <a:pt x="26268" y="58793"/>
                    <a:pt x="44488" y="62217"/>
                  </a:cubicBezTo>
                  <a:close/>
                </a:path>
              </a:pathLst>
            </a:custGeom>
            <a:solidFill>
              <a:srgbClr val="000000"/>
            </a:solidFill>
            <a:ln w="25369"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1291B479-9185-37CB-6829-DB9C73B83E42}"/>
                </a:ext>
              </a:extLst>
            </p:cNvPr>
            <p:cNvSpPr/>
            <p:nvPr>
              <p:custDataLst>
                <p:tags r:id="rId24"/>
              </p:custDataLst>
            </p:nvPr>
          </p:nvSpPr>
          <p:spPr>
            <a:xfrm>
              <a:off x="7823742" y="4468797"/>
              <a:ext cx="79204" cy="153129"/>
            </a:xfrm>
            <a:custGeom>
              <a:avLst/>
              <a:gdLst>
                <a:gd name="connsiteX0" fmla="*/ 39178 w 79204"/>
                <a:gd name="connsiteY0" fmla="*/ 52677 h 153129"/>
                <a:gd name="connsiteX1" fmla="*/ 75364 w 79204"/>
                <a:gd name="connsiteY1" fmla="*/ 52677 h 153129"/>
                <a:gd name="connsiteX2" fmla="*/ 75364 w 79204"/>
                <a:gd name="connsiteY2" fmla="*/ 45094 h 153129"/>
                <a:gd name="connsiteX3" fmla="*/ 39178 w 79204"/>
                <a:gd name="connsiteY3" fmla="*/ 45094 h 153129"/>
                <a:gd name="connsiteX4" fmla="*/ 39178 w 79204"/>
                <a:gd name="connsiteY4" fmla="*/ 85 h 153129"/>
                <a:gd name="connsiteX5" fmla="*/ 32851 w 79204"/>
                <a:gd name="connsiteY5" fmla="*/ 85 h 153129"/>
                <a:gd name="connsiteX6" fmla="*/ 208 w 79204"/>
                <a:gd name="connsiteY6" fmla="*/ 47296 h 153129"/>
                <a:gd name="connsiteX7" fmla="*/ 208 w 79204"/>
                <a:gd name="connsiteY7" fmla="*/ 52677 h 153129"/>
                <a:gd name="connsiteX8" fmla="*/ 21717 w 79204"/>
                <a:gd name="connsiteY8" fmla="*/ 52677 h 153129"/>
                <a:gd name="connsiteX9" fmla="*/ 21717 w 79204"/>
                <a:gd name="connsiteY9" fmla="*/ 120191 h 153129"/>
                <a:gd name="connsiteX10" fmla="*/ 54361 w 79204"/>
                <a:gd name="connsiteY10" fmla="*/ 153214 h 153129"/>
                <a:gd name="connsiteX11" fmla="*/ 79413 w 79204"/>
                <a:gd name="connsiteY11" fmla="*/ 120191 h 153129"/>
                <a:gd name="connsiteX12" fmla="*/ 79413 w 79204"/>
                <a:gd name="connsiteY12" fmla="*/ 106248 h 153129"/>
                <a:gd name="connsiteX13" fmla="*/ 73087 w 79204"/>
                <a:gd name="connsiteY13" fmla="*/ 106248 h 153129"/>
                <a:gd name="connsiteX14" fmla="*/ 73087 w 79204"/>
                <a:gd name="connsiteY14" fmla="*/ 119702 h 153129"/>
                <a:gd name="connsiteX15" fmla="*/ 56132 w 79204"/>
                <a:gd name="connsiteY15" fmla="*/ 147099 h 153129"/>
                <a:gd name="connsiteX16" fmla="*/ 39178 w 79204"/>
                <a:gd name="connsiteY16" fmla="*/ 120680 h 153129"/>
                <a:gd name="connsiteX17" fmla="*/ 39178 w 79204"/>
                <a:gd name="connsiteY17" fmla="*/ 52677 h 15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3129">
                  <a:moveTo>
                    <a:pt x="39178" y="52677"/>
                  </a:moveTo>
                  <a:lnTo>
                    <a:pt x="75364" y="52677"/>
                  </a:lnTo>
                  <a:lnTo>
                    <a:pt x="75364" y="45094"/>
                  </a:lnTo>
                  <a:lnTo>
                    <a:pt x="39178" y="45094"/>
                  </a:lnTo>
                  <a:lnTo>
                    <a:pt x="39178" y="85"/>
                  </a:lnTo>
                  <a:lnTo>
                    <a:pt x="32851" y="85"/>
                  </a:lnTo>
                  <a:cubicBezTo>
                    <a:pt x="32598" y="20143"/>
                    <a:pt x="25007" y="46317"/>
                    <a:pt x="208" y="47296"/>
                  </a:cubicBezTo>
                  <a:lnTo>
                    <a:pt x="208" y="52677"/>
                  </a:lnTo>
                  <a:lnTo>
                    <a:pt x="21717" y="52677"/>
                  </a:lnTo>
                  <a:lnTo>
                    <a:pt x="21717" y="120191"/>
                  </a:lnTo>
                  <a:cubicBezTo>
                    <a:pt x="21717" y="150279"/>
                    <a:pt x="45251" y="153214"/>
                    <a:pt x="54361" y="153214"/>
                  </a:cubicBezTo>
                  <a:cubicBezTo>
                    <a:pt x="72327" y="153214"/>
                    <a:pt x="79413" y="135847"/>
                    <a:pt x="79413" y="120191"/>
                  </a:cubicBezTo>
                  <a:lnTo>
                    <a:pt x="79413" y="106248"/>
                  </a:lnTo>
                  <a:lnTo>
                    <a:pt x="73087" y="106248"/>
                  </a:lnTo>
                  <a:lnTo>
                    <a:pt x="73087" y="119702"/>
                  </a:lnTo>
                  <a:cubicBezTo>
                    <a:pt x="73087" y="137804"/>
                    <a:pt x="65495" y="147099"/>
                    <a:pt x="56132" y="147099"/>
                  </a:cubicBezTo>
                  <a:cubicBezTo>
                    <a:pt x="39178" y="147099"/>
                    <a:pt x="39178" y="124839"/>
                    <a:pt x="39178" y="120680"/>
                  </a:cubicBezTo>
                  <a:lnTo>
                    <a:pt x="39178" y="52677"/>
                  </a:lnTo>
                  <a:close/>
                </a:path>
              </a:pathLst>
            </a:custGeom>
            <a:solidFill>
              <a:srgbClr val="000000"/>
            </a:solidFill>
            <a:ln w="25369"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6A31785B-8E9D-5264-346C-6318ACCE2F7C}"/>
                </a:ext>
              </a:extLst>
            </p:cNvPr>
            <p:cNvSpPr/>
            <p:nvPr>
              <p:custDataLst>
                <p:tags r:id="rId25"/>
              </p:custDataLst>
            </p:nvPr>
          </p:nvSpPr>
          <p:spPr>
            <a:xfrm>
              <a:off x="7924429" y="4509648"/>
              <a:ext cx="97930" cy="112278"/>
            </a:xfrm>
            <a:custGeom>
              <a:avLst/>
              <a:gdLst>
                <a:gd name="connsiteX0" fmla="*/ 21468 w 97930"/>
                <a:gd name="connsiteY0" fmla="*/ 48029 h 112278"/>
                <a:gd name="connsiteX1" fmla="*/ 52846 w 97930"/>
                <a:gd name="connsiteY1" fmla="*/ 5466 h 112278"/>
                <a:gd name="connsiteX2" fmla="*/ 81441 w 97930"/>
                <a:gd name="connsiteY2" fmla="*/ 48029 h 112278"/>
                <a:gd name="connsiteX3" fmla="*/ 21468 w 97930"/>
                <a:gd name="connsiteY3" fmla="*/ 48029 h 112278"/>
                <a:gd name="connsiteX4" fmla="*/ 21215 w 97930"/>
                <a:gd name="connsiteY4" fmla="*/ 53166 h 112278"/>
                <a:gd name="connsiteX5" fmla="*/ 91816 w 97930"/>
                <a:gd name="connsiteY5" fmla="*/ 53166 h 112278"/>
                <a:gd name="connsiteX6" fmla="*/ 98142 w 97930"/>
                <a:gd name="connsiteY6" fmla="*/ 48029 h 112278"/>
                <a:gd name="connsiteX7" fmla="*/ 52846 w 97930"/>
                <a:gd name="connsiteY7" fmla="*/ 85 h 112278"/>
                <a:gd name="connsiteX8" fmla="*/ 212 w 97930"/>
                <a:gd name="connsiteY8" fmla="*/ 55857 h 112278"/>
                <a:gd name="connsiteX9" fmla="*/ 55883 w 97930"/>
                <a:gd name="connsiteY9" fmla="*/ 112363 h 112278"/>
                <a:gd name="connsiteX10" fmla="*/ 98142 w 97930"/>
                <a:gd name="connsiteY10" fmla="*/ 80563 h 112278"/>
                <a:gd name="connsiteX11" fmla="*/ 94853 w 97930"/>
                <a:gd name="connsiteY11" fmla="*/ 77628 h 112278"/>
                <a:gd name="connsiteX12" fmla="*/ 91563 w 97930"/>
                <a:gd name="connsiteY12" fmla="*/ 81053 h 112278"/>
                <a:gd name="connsiteX13" fmla="*/ 57401 w 97930"/>
                <a:gd name="connsiteY13" fmla="*/ 106248 h 112278"/>
                <a:gd name="connsiteX14" fmla="*/ 28806 w 97930"/>
                <a:gd name="connsiteY14" fmla="*/ 89859 h 112278"/>
                <a:gd name="connsiteX15" fmla="*/ 21215 w 97930"/>
                <a:gd name="connsiteY15" fmla="*/ 53166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278">
                  <a:moveTo>
                    <a:pt x="21468" y="48029"/>
                  </a:moveTo>
                  <a:cubicBezTo>
                    <a:pt x="22986" y="11582"/>
                    <a:pt x="44243" y="5466"/>
                    <a:pt x="52846" y="5466"/>
                  </a:cubicBezTo>
                  <a:cubicBezTo>
                    <a:pt x="78911" y="5466"/>
                    <a:pt x="81441" y="38489"/>
                    <a:pt x="81441" y="48029"/>
                  </a:cubicBezTo>
                  <a:lnTo>
                    <a:pt x="21468" y="48029"/>
                  </a:lnTo>
                  <a:close/>
                  <a:moveTo>
                    <a:pt x="21215" y="53166"/>
                  </a:moveTo>
                  <a:lnTo>
                    <a:pt x="91816" y="53166"/>
                  </a:lnTo>
                  <a:cubicBezTo>
                    <a:pt x="97383" y="53166"/>
                    <a:pt x="98142" y="53166"/>
                    <a:pt x="98142" y="48029"/>
                  </a:cubicBezTo>
                  <a:cubicBezTo>
                    <a:pt x="98142" y="23812"/>
                    <a:pt x="84478" y="85"/>
                    <a:pt x="52846" y="85"/>
                  </a:cubicBezTo>
                  <a:cubicBezTo>
                    <a:pt x="23492" y="85"/>
                    <a:pt x="212" y="25280"/>
                    <a:pt x="212" y="55857"/>
                  </a:cubicBezTo>
                  <a:cubicBezTo>
                    <a:pt x="212" y="88636"/>
                    <a:pt x="26782" y="112363"/>
                    <a:pt x="55883" y="112363"/>
                  </a:cubicBezTo>
                  <a:cubicBezTo>
                    <a:pt x="86755" y="112363"/>
                    <a:pt x="98142" y="85211"/>
                    <a:pt x="98142" y="80563"/>
                  </a:cubicBezTo>
                  <a:cubicBezTo>
                    <a:pt x="98142" y="78117"/>
                    <a:pt x="96118" y="77628"/>
                    <a:pt x="94853" y="77628"/>
                  </a:cubicBezTo>
                  <a:cubicBezTo>
                    <a:pt x="92575" y="77628"/>
                    <a:pt x="92069" y="79096"/>
                    <a:pt x="91563" y="81053"/>
                  </a:cubicBezTo>
                  <a:cubicBezTo>
                    <a:pt x="82706" y="106248"/>
                    <a:pt x="59932" y="106248"/>
                    <a:pt x="57401" y="106248"/>
                  </a:cubicBezTo>
                  <a:cubicBezTo>
                    <a:pt x="44749" y="106248"/>
                    <a:pt x="34627" y="98910"/>
                    <a:pt x="28806" y="89859"/>
                  </a:cubicBezTo>
                  <a:cubicBezTo>
                    <a:pt x="21215" y="78117"/>
                    <a:pt x="21215" y="61973"/>
                    <a:pt x="21215" y="53166"/>
                  </a:cubicBezTo>
                  <a:close/>
                </a:path>
              </a:pathLst>
            </a:custGeom>
            <a:solidFill>
              <a:srgbClr val="000000"/>
            </a:solidFill>
            <a:ln w="25369"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1DF7777C-C21F-7ED1-D665-C40E9C80BC2E}"/>
                </a:ext>
              </a:extLst>
            </p:cNvPr>
            <p:cNvSpPr/>
            <p:nvPr>
              <p:custDataLst>
                <p:tags r:id="rId26"/>
              </p:custDataLst>
            </p:nvPr>
          </p:nvSpPr>
          <p:spPr>
            <a:xfrm>
              <a:off x="8036896" y="4511115"/>
              <a:ext cx="124754" cy="155575"/>
            </a:xfrm>
            <a:custGeom>
              <a:avLst/>
              <a:gdLst>
                <a:gd name="connsiteX0" fmla="*/ 36655 w 124754"/>
                <a:gd name="connsiteY0" fmla="*/ 16229 h 155575"/>
                <a:gd name="connsiteX1" fmla="*/ 36655 w 124754"/>
                <a:gd name="connsiteY1" fmla="*/ 85 h 155575"/>
                <a:gd name="connsiteX2" fmla="*/ 216 w 124754"/>
                <a:gd name="connsiteY2" fmla="*/ 2775 h 155575"/>
                <a:gd name="connsiteX3" fmla="*/ 216 w 124754"/>
                <a:gd name="connsiteY3" fmla="*/ 10359 h 155575"/>
                <a:gd name="connsiteX4" fmla="*/ 19954 w 124754"/>
                <a:gd name="connsiteY4" fmla="*/ 22589 h 155575"/>
                <a:gd name="connsiteX5" fmla="*/ 19954 w 124754"/>
                <a:gd name="connsiteY5" fmla="*/ 137070 h 155575"/>
                <a:gd name="connsiteX6" fmla="*/ 216 w 124754"/>
                <a:gd name="connsiteY6" fmla="*/ 148077 h 155575"/>
                <a:gd name="connsiteX7" fmla="*/ 216 w 124754"/>
                <a:gd name="connsiteY7" fmla="*/ 155660 h 155575"/>
                <a:gd name="connsiteX8" fmla="*/ 28558 w 124754"/>
                <a:gd name="connsiteY8" fmla="*/ 154927 h 155575"/>
                <a:gd name="connsiteX9" fmla="*/ 57153 w 124754"/>
                <a:gd name="connsiteY9" fmla="*/ 155660 h 155575"/>
                <a:gd name="connsiteX10" fmla="*/ 57153 w 124754"/>
                <a:gd name="connsiteY10" fmla="*/ 148077 h 155575"/>
                <a:gd name="connsiteX11" fmla="*/ 37415 w 124754"/>
                <a:gd name="connsiteY11" fmla="*/ 137070 h 155575"/>
                <a:gd name="connsiteX12" fmla="*/ 37415 w 124754"/>
                <a:gd name="connsiteY12" fmla="*/ 95974 h 155575"/>
                <a:gd name="connsiteX13" fmla="*/ 37415 w 124754"/>
                <a:gd name="connsiteY13" fmla="*/ 93773 h 155575"/>
                <a:gd name="connsiteX14" fmla="*/ 68540 w 124754"/>
                <a:gd name="connsiteY14" fmla="*/ 110896 h 155575"/>
                <a:gd name="connsiteX15" fmla="*/ 124970 w 124754"/>
                <a:gd name="connsiteY15" fmla="*/ 55368 h 155575"/>
                <a:gd name="connsiteX16" fmla="*/ 72083 w 124754"/>
                <a:gd name="connsiteY16" fmla="*/ 85 h 155575"/>
                <a:gd name="connsiteX17" fmla="*/ 36655 w 124754"/>
                <a:gd name="connsiteY17" fmla="*/ 16229 h 155575"/>
                <a:gd name="connsiteX18" fmla="*/ 37415 w 124754"/>
                <a:gd name="connsiteY18" fmla="*/ 80319 h 155575"/>
                <a:gd name="connsiteX19" fmla="*/ 37415 w 124754"/>
                <a:gd name="connsiteY19" fmla="*/ 25769 h 155575"/>
                <a:gd name="connsiteX20" fmla="*/ 70058 w 124754"/>
                <a:gd name="connsiteY20" fmla="*/ 6200 h 155575"/>
                <a:gd name="connsiteX21" fmla="*/ 103967 w 124754"/>
                <a:gd name="connsiteY21" fmla="*/ 55368 h 155575"/>
                <a:gd name="connsiteX22" fmla="*/ 67528 w 124754"/>
                <a:gd name="connsiteY22" fmla="*/ 105514 h 155575"/>
                <a:gd name="connsiteX23" fmla="*/ 40957 w 124754"/>
                <a:gd name="connsiteY23" fmla="*/ 90593 h 155575"/>
                <a:gd name="connsiteX24" fmla="*/ 37415 w 124754"/>
                <a:gd name="connsiteY24" fmla="*/ 80319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5575">
                  <a:moveTo>
                    <a:pt x="36655" y="16229"/>
                  </a:moveTo>
                  <a:lnTo>
                    <a:pt x="36655" y="85"/>
                  </a:lnTo>
                  <a:lnTo>
                    <a:pt x="216" y="2775"/>
                  </a:lnTo>
                  <a:lnTo>
                    <a:pt x="216" y="10359"/>
                  </a:lnTo>
                  <a:cubicBezTo>
                    <a:pt x="18183" y="10359"/>
                    <a:pt x="19954" y="11826"/>
                    <a:pt x="19954" y="22589"/>
                  </a:cubicBezTo>
                  <a:lnTo>
                    <a:pt x="19954" y="137070"/>
                  </a:lnTo>
                  <a:cubicBezTo>
                    <a:pt x="19954" y="148077"/>
                    <a:pt x="17171" y="148077"/>
                    <a:pt x="216" y="148077"/>
                  </a:cubicBezTo>
                  <a:lnTo>
                    <a:pt x="216" y="155660"/>
                  </a:lnTo>
                  <a:cubicBezTo>
                    <a:pt x="8820" y="155416"/>
                    <a:pt x="21979" y="154927"/>
                    <a:pt x="28558" y="154927"/>
                  </a:cubicBezTo>
                  <a:cubicBezTo>
                    <a:pt x="35390" y="154927"/>
                    <a:pt x="48296" y="155416"/>
                    <a:pt x="57153" y="155660"/>
                  </a:cubicBezTo>
                  <a:lnTo>
                    <a:pt x="57153" y="148077"/>
                  </a:lnTo>
                  <a:cubicBezTo>
                    <a:pt x="40198" y="148077"/>
                    <a:pt x="37415" y="148077"/>
                    <a:pt x="37415" y="137070"/>
                  </a:cubicBezTo>
                  <a:lnTo>
                    <a:pt x="37415" y="95974"/>
                  </a:lnTo>
                  <a:lnTo>
                    <a:pt x="37415" y="93773"/>
                  </a:lnTo>
                  <a:cubicBezTo>
                    <a:pt x="38680" y="97686"/>
                    <a:pt x="49308" y="110896"/>
                    <a:pt x="68540" y="110896"/>
                  </a:cubicBezTo>
                  <a:cubicBezTo>
                    <a:pt x="98653" y="110896"/>
                    <a:pt x="124970" y="86923"/>
                    <a:pt x="124970" y="55368"/>
                  </a:cubicBezTo>
                  <a:cubicBezTo>
                    <a:pt x="124970" y="24302"/>
                    <a:pt x="100424" y="85"/>
                    <a:pt x="72083" y="85"/>
                  </a:cubicBezTo>
                  <a:cubicBezTo>
                    <a:pt x="52345" y="85"/>
                    <a:pt x="41717" y="10848"/>
                    <a:pt x="36655" y="16229"/>
                  </a:cubicBezTo>
                  <a:close/>
                  <a:moveTo>
                    <a:pt x="37415" y="80319"/>
                  </a:moveTo>
                  <a:lnTo>
                    <a:pt x="37415" y="25769"/>
                  </a:lnTo>
                  <a:cubicBezTo>
                    <a:pt x="44753" y="13294"/>
                    <a:pt x="57153" y="6200"/>
                    <a:pt x="70058" y="6200"/>
                  </a:cubicBezTo>
                  <a:cubicBezTo>
                    <a:pt x="88531" y="6200"/>
                    <a:pt x="103967" y="27726"/>
                    <a:pt x="103967" y="55368"/>
                  </a:cubicBezTo>
                  <a:cubicBezTo>
                    <a:pt x="103967" y="84966"/>
                    <a:pt x="86254" y="105514"/>
                    <a:pt x="67528" y="105514"/>
                  </a:cubicBezTo>
                  <a:cubicBezTo>
                    <a:pt x="57406" y="105514"/>
                    <a:pt x="47790" y="100622"/>
                    <a:pt x="40957" y="90593"/>
                  </a:cubicBezTo>
                  <a:cubicBezTo>
                    <a:pt x="37415" y="85456"/>
                    <a:pt x="37415" y="85211"/>
                    <a:pt x="37415" y="80319"/>
                  </a:cubicBezTo>
                  <a:close/>
                </a:path>
              </a:pathLst>
            </a:custGeom>
            <a:solidFill>
              <a:srgbClr val="000000"/>
            </a:solidFill>
            <a:ln w="25369"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BDB65597-AE4C-4C36-7FB0-6692B57E7F86}"/>
                </a:ext>
              </a:extLst>
            </p:cNvPr>
            <p:cNvSpPr/>
            <p:nvPr>
              <p:custDataLst>
                <p:tags r:id="rId27"/>
              </p:custDataLst>
            </p:nvPr>
          </p:nvSpPr>
          <p:spPr>
            <a:xfrm>
              <a:off x="8273875" y="4471147"/>
              <a:ext cx="119743" cy="8390"/>
            </a:xfrm>
            <a:custGeom>
              <a:avLst/>
              <a:gdLst>
                <a:gd name="connsiteX0" fmla="*/ 112883 w 119743"/>
                <a:gd name="connsiteY0" fmla="*/ 8471 h 8390"/>
                <a:gd name="connsiteX1" fmla="*/ 119969 w 119743"/>
                <a:gd name="connsiteY1" fmla="*/ 4361 h 8390"/>
                <a:gd name="connsiteX2" fmla="*/ 112883 w 119743"/>
                <a:gd name="connsiteY2" fmla="*/ 81 h 8390"/>
                <a:gd name="connsiteX3" fmla="*/ 7310 w 119743"/>
                <a:gd name="connsiteY3" fmla="*/ 81 h 8390"/>
                <a:gd name="connsiteX4" fmla="*/ 225 w 119743"/>
                <a:gd name="connsiteY4" fmla="*/ 4190 h 8390"/>
                <a:gd name="connsiteX5" fmla="*/ 7310 w 119743"/>
                <a:gd name="connsiteY5" fmla="*/ 8471 h 8390"/>
                <a:gd name="connsiteX6" fmla="*/ 112883 w 119743"/>
                <a:gd name="connsiteY6" fmla="*/ 8471 h 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90">
                  <a:moveTo>
                    <a:pt x="112883" y="8471"/>
                  </a:moveTo>
                  <a:cubicBezTo>
                    <a:pt x="115718" y="8471"/>
                    <a:pt x="119969" y="8471"/>
                    <a:pt x="119969" y="4361"/>
                  </a:cubicBezTo>
                  <a:cubicBezTo>
                    <a:pt x="119969" y="81"/>
                    <a:pt x="115895" y="81"/>
                    <a:pt x="112883" y="81"/>
                  </a:cubicBezTo>
                  <a:lnTo>
                    <a:pt x="7310" y="81"/>
                  </a:lnTo>
                  <a:cubicBezTo>
                    <a:pt x="4476" y="81"/>
                    <a:pt x="225" y="81"/>
                    <a:pt x="225" y="4190"/>
                  </a:cubicBezTo>
                  <a:cubicBezTo>
                    <a:pt x="225" y="8471"/>
                    <a:pt x="4299" y="8471"/>
                    <a:pt x="7310" y="8471"/>
                  </a:cubicBezTo>
                  <a:lnTo>
                    <a:pt x="112883" y="8471"/>
                  </a:lnTo>
                  <a:close/>
                </a:path>
              </a:pathLst>
            </a:custGeom>
            <a:solidFill>
              <a:srgbClr val="000000"/>
            </a:solidFill>
            <a:ln w="25369"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D9E136A8-5960-936E-1448-1DC96D00135B}"/>
                </a:ext>
              </a:extLst>
            </p:cNvPr>
            <p:cNvSpPr/>
            <p:nvPr>
              <p:custDataLst>
                <p:tags r:id="rId28"/>
              </p:custDataLst>
            </p:nvPr>
          </p:nvSpPr>
          <p:spPr>
            <a:xfrm>
              <a:off x="8422114" y="4404538"/>
              <a:ext cx="82190" cy="117122"/>
            </a:xfrm>
            <a:custGeom>
              <a:avLst/>
              <a:gdLst>
                <a:gd name="connsiteX0" fmla="*/ 82422 w 82190"/>
                <a:gd name="connsiteY0" fmla="*/ 59155 h 117122"/>
                <a:gd name="connsiteX1" fmla="*/ 71971 w 82190"/>
                <a:gd name="connsiteY1" fmla="*/ 14806 h 117122"/>
                <a:gd name="connsiteX2" fmla="*/ 41327 w 82190"/>
                <a:gd name="connsiteY2" fmla="*/ 81 h 117122"/>
                <a:gd name="connsiteX3" fmla="*/ 231 w 82190"/>
                <a:gd name="connsiteY3" fmla="*/ 59155 h 117122"/>
                <a:gd name="connsiteX4" fmla="*/ 41327 w 82190"/>
                <a:gd name="connsiteY4" fmla="*/ 117203 h 117122"/>
                <a:gd name="connsiteX5" fmla="*/ 82422 w 82190"/>
                <a:gd name="connsiteY5" fmla="*/ 59155 h 117122"/>
                <a:gd name="connsiteX6" fmla="*/ 41327 w 82190"/>
                <a:gd name="connsiteY6" fmla="*/ 112408 h 117122"/>
                <a:gd name="connsiteX7" fmla="*/ 18830 w 82190"/>
                <a:gd name="connsiteY7" fmla="*/ 93744 h 117122"/>
                <a:gd name="connsiteX8" fmla="*/ 16351 w 82190"/>
                <a:gd name="connsiteY8" fmla="*/ 56929 h 117122"/>
                <a:gd name="connsiteX9" fmla="*/ 19008 w 82190"/>
                <a:gd name="connsiteY9" fmla="*/ 21998 h 117122"/>
                <a:gd name="connsiteX10" fmla="*/ 41327 w 82190"/>
                <a:gd name="connsiteY10" fmla="*/ 4875 h 117122"/>
                <a:gd name="connsiteX11" fmla="*/ 63292 w 82190"/>
                <a:gd name="connsiteY11" fmla="*/ 20457 h 117122"/>
                <a:gd name="connsiteX12" fmla="*/ 66303 w 82190"/>
                <a:gd name="connsiteY12" fmla="*/ 56929 h 117122"/>
                <a:gd name="connsiteX13" fmla="*/ 64000 w 82190"/>
                <a:gd name="connsiteY13" fmla="*/ 93059 h 117122"/>
                <a:gd name="connsiteX14" fmla="*/ 41327 w 82190"/>
                <a:gd name="connsiteY14" fmla="*/ 112408 h 1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7122">
                  <a:moveTo>
                    <a:pt x="82422" y="59155"/>
                  </a:moveTo>
                  <a:cubicBezTo>
                    <a:pt x="82422" y="40320"/>
                    <a:pt x="80119" y="26793"/>
                    <a:pt x="71971" y="14806"/>
                  </a:cubicBezTo>
                  <a:cubicBezTo>
                    <a:pt x="66480" y="6930"/>
                    <a:pt x="55498" y="81"/>
                    <a:pt x="41327" y="81"/>
                  </a:cubicBezTo>
                  <a:cubicBezTo>
                    <a:pt x="231" y="81"/>
                    <a:pt x="231" y="46827"/>
                    <a:pt x="231" y="59155"/>
                  </a:cubicBezTo>
                  <a:cubicBezTo>
                    <a:pt x="231" y="71484"/>
                    <a:pt x="231" y="117203"/>
                    <a:pt x="41327" y="117203"/>
                  </a:cubicBezTo>
                  <a:cubicBezTo>
                    <a:pt x="82422" y="117203"/>
                    <a:pt x="82422" y="71484"/>
                    <a:pt x="82422" y="59155"/>
                  </a:cubicBezTo>
                  <a:close/>
                  <a:moveTo>
                    <a:pt x="41327" y="112408"/>
                  </a:moveTo>
                  <a:cubicBezTo>
                    <a:pt x="33178" y="112408"/>
                    <a:pt x="22373" y="107785"/>
                    <a:pt x="18830" y="93744"/>
                  </a:cubicBezTo>
                  <a:cubicBezTo>
                    <a:pt x="16351" y="83641"/>
                    <a:pt x="16351" y="69600"/>
                    <a:pt x="16351" y="56929"/>
                  </a:cubicBezTo>
                  <a:cubicBezTo>
                    <a:pt x="16351" y="44429"/>
                    <a:pt x="16351" y="31416"/>
                    <a:pt x="19008" y="21998"/>
                  </a:cubicBezTo>
                  <a:cubicBezTo>
                    <a:pt x="22727" y="8471"/>
                    <a:pt x="34064" y="4875"/>
                    <a:pt x="41327" y="4875"/>
                  </a:cubicBezTo>
                  <a:cubicBezTo>
                    <a:pt x="50892" y="4875"/>
                    <a:pt x="60103" y="10526"/>
                    <a:pt x="63292" y="20457"/>
                  </a:cubicBezTo>
                  <a:cubicBezTo>
                    <a:pt x="66126" y="29704"/>
                    <a:pt x="66303" y="42032"/>
                    <a:pt x="66303" y="56929"/>
                  </a:cubicBezTo>
                  <a:cubicBezTo>
                    <a:pt x="66303" y="69600"/>
                    <a:pt x="66303" y="82272"/>
                    <a:pt x="64000" y="93059"/>
                  </a:cubicBezTo>
                  <a:cubicBezTo>
                    <a:pt x="60457" y="108641"/>
                    <a:pt x="48412" y="112408"/>
                    <a:pt x="41327" y="112408"/>
                  </a:cubicBezTo>
                  <a:close/>
                </a:path>
              </a:pathLst>
            </a:custGeom>
            <a:solidFill>
              <a:srgbClr val="000000"/>
            </a:solidFill>
            <a:ln w="25369"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9BDF0433-1AB6-39C9-70EF-3D1996DC69A3}"/>
                </a:ext>
              </a:extLst>
            </p:cNvPr>
            <p:cNvSpPr/>
            <p:nvPr>
              <p:custDataLst>
                <p:tags r:id="rId29"/>
              </p:custDataLst>
            </p:nvPr>
          </p:nvSpPr>
          <p:spPr>
            <a:xfrm>
              <a:off x="8533611" y="4498544"/>
              <a:ext cx="20370" cy="19691"/>
            </a:xfrm>
            <a:custGeom>
              <a:avLst/>
              <a:gdLst>
                <a:gd name="connsiteX0" fmla="*/ 20606 w 20370"/>
                <a:gd name="connsiteY0" fmla="*/ 10012 h 19691"/>
                <a:gd name="connsiteX1" fmla="*/ 10509 w 20370"/>
                <a:gd name="connsiteY1" fmla="*/ 81 h 19691"/>
                <a:gd name="connsiteX2" fmla="*/ 235 w 20370"/>
                <a:gd name="connsiteY2" fmla="*/ 9841 h 19691"/>
                <a:gd name="connsiteX3" fmla="*/ 10332 w 20370"/>
                <a:gd name="connsiteY3" fmla="*/ 19772 h 19691"/>
                <a:gd name="connsiteX4" fmla="*/ 20606 w 20370"/>
                <a:gd name="connsiteY4" fmla="*/ 10012 h 1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19691">
                  <a:moveTo>
                    <a:pt x="20606" y="10012"/>
                  </a:moveTo>
                  <a:cubicBezTo>
                    <a:pt x="20606" y="3848"/>
                    <a:pt x="15292" y="81"/>
                    <a:pt x="10509" y="81"/>
                  </a:cubicBezTo>
                  <a:cubicBezTo>
                    <a:pt x="4664" y="81"/>
                    <a:pt x="235" y="4704"/>
                    <a:pt x="235" y="9841"/>
                  </a:cubicBezTo>
                  <a:cubicBezTo>
                    <a:pt x="235" y="16005"/>
                    <a:pt x="5549" y="19772"/>
                    <a:pt x="10332" y="19772"/>
                  </a:cubicBezTo>
                  <a:cubicBezTo>
                    <a:pt x="16177" y="19772"/>
                    <a:pt x="20606" y="15149"/>
                    <a:pt x="20606" y="10012"/>
                  </a:cubicBezTo>
                  <a:close/>
                </a:path>
              </a:pathLst>
            </a:custGeom>
            <a:solidFill>
              <a:srgbClr val="000000"/>
            </a:solidFill>
            <a:ln w="25369"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0D2FBB84-1E7F-5000-D8F4-05DF549EBF8E}"/>
                </a:ext>
              </a:extLst>
            </p:cNvPr>
            <p:cNvSpPr/>
            <p:nvPr>
              <p:custDataLst>
                <p:tags r:id="rId30"/>
              </p:custDataLst>
            </p:nvPr>
          </p:nvSpPr>
          <p:spPr>
            <a:xfrm>
              <a:off x="8585032" y="4404538"/>
              <a:ext cx="78293" cy="117122"/>
            </a:xfrm>
            <a:custGeom>
              <a:avLst/>
              <a:gdLst>
                <a:gd name="connsiteX0" fmla="*/ 16534 w 78293"/>
                <a:gd name="connsiteY0" fmla="*/ 18231 h 117122"/>
                <a:gd name="connsiteX1" fmla="*/ 33716 w 78293"/>
                <a:gd name="connsiteY1" fmla="*/ 20457 h 117122"/>
                <a:gd name="connsiteX2" fmla="*/ 70915 w 78293"/>
                <a:gd name="connsiteY2" fmla="*/ 2478 h 117122"/>
                <a:gd name="connsiteX3" fmla="*/ 68789 w 78293"/>
                <a:gd name="connsiteY3" fmla="*/ 81 h 117122"/>
                <a:gd name="connsiteX4" fmla="*/ 67372 w 78293"/>
                <a:gd name="connsiteY4" fmla="*/ 594 h 117122"/>
                <a:gd name="connsiteX5" fmla="*/ 40625 w 78293"/>
                <a:gd name="connsiteY5" fmla="*/ 5560 h 117122"/>
                <a:gd name="connsiteX6" fmla="*/ 14763 w 78293"/>
                <a:gd name="connsiteY6" fmla="*/ 937 h 117122"/>
                <a:gd name="connsiteX7" fmla="*/ 12460 w 78293"/>
                <a:gd name="connsiteY7" fmla="*/ 81 h 117122"/>
                <a:gd name="connsiteX8" fmla="*/ 10157 w 78293"/>
                <a:gd name="connsiteY8" fmla="*/ 4704 h 117122"/>
                <a:gd name="connsiteX9" fmla="*/ 10157 w 78293"/>
                <a:gd name="connsiteY9" fmla="*/ 55217 h 117122"/>
                <a:gd name="connsiteX10" fmla="*/ 12991 w 78293"/>
                <a:gd name="connsiteY10" fmla="*/ 60183 h 117122"/>
                <a:gd name="connsiteX11" fmla="*/ 16534 w 78293"/>
                <a:gd name="connsiteY11" fmla="*/ 57785 h 117122"/>
                <a:gd name="connsiteX12" fmla="*/ 41156 w 78293"/>
                <a:gd name="connsiteY12" fmla="*/ 46998 h 117122"/>
                <a:gd name="connsiteX13" fmla="*/ 57452 w 78293"/>
                <a:gd name="connsiteY13" fmla="*/ 56587 h 117122"/>
                <a:gd name="connsiteX14" fmla="*/ 61704 w 78293"/>
                <a:gd name="connsiteY14" fmla="*/ 78676 h 117122"/>
                <a:gd name="connsiteX15" fmla="*/ 56390 w 78293"/>
                <a:gd name="connsiteY15" fmla="*/ 101449 h 117122"/>
                <a:gd name="connsiteX16" fmla="*/ 35665 w 78293"/>
                <a:gd name="connsiteY16" fmla="*/ 111723 h 117122"/>
                <a:gd name="connsiteX17" fmla="*/ 7854 w 78293"/>
                <a:gd name="connsiteY17" fmla="*/ 94258 h 117122"/>
                <a:gd name="connsiteX18" fmla="*/ 17951 w 78293"/>
                <a:gd name="connsiteY18" fmla="*/ 85867 h 117122"/>
                <a:gd name="connsiteX19" fmla="*/ 9094 w 78293"/>
                <a:gd name="connsiteY19" fmla="*/ 77135 h 117122"/>
                <a:gd name="connsiteX20" fmla="*/ 238 w 78293"/>
                <a:gd name="connsiteY20" fmla="*/ 86381 h 117122"/>
                <a:gd name="connsiteX21" fmla="*/ 36019 w 78293"/>
                <a:gd name="connsiteY21" fmla="*/ 117203 h 117122"/>
                <a:gd name="connsiteX22" fmla="*/ 78532 w 78293"/>
                <a:gd name="connsiteY22" fmla="*/ 79361 h 117122"/>
                <a:gd name="connsiteX23" fmla="*/ 41333 w 78293"/>
                <a:gd name="connsiteY23" fmla="*/ 42203 h 117122"/>
                <a:gd name="connsiteX24" fmla="*/ 16534 w 78293"/>
                <a:gd name="connsiteY24" fmla="*/ 50594 h 117122"/>
                <a:gd name="connsiteX25" fmla="*/ 16534 w 78293"/>
                <a:gd name="connsiteY25" fmla="*/ 18231 h 1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93" h="117122">
                  <a:moveTo>
                    <a:pt x="16534" y="18231"/>
                  </a:moveTo>
                  <a:cubicBezTo>
                    <a:pt x="25568" y="20457"/>
                    <a:pt x="30882" y="20457"/>
                    <a:pt x="33716" y="20457"/>
                  </a:cubicBezTo>
                  <a:cubicBezTo>
                    <a:pt x="57098" y="20457"/>
                    <a:pt x="70915" y="5046"/>
                    <a:pt x="70915" y="2478"/>
                  </a:cubicBezTo>
                  <a:cubicBezTo>
                    <a:pt x="70915" y="594"/>
                    <a:pt x="69675" y="81"/>
                    <a:pt x="68789" y="81"/>
                  </a:cubicBezTo>
                  <a:cubicBezTo>
                    <a:pt x="68435" y="81"/>
                    <a:pt x="68081" y="81"/>
                    <a:pt x="67372" y="594"/>
                  </a:cubicBezTo>
                  <a:cubicBezTo>
                    <a:pt x="63121" y="2135"/>
                    <a:pt x="53733" y="5560"/>
                    <a:pt x="40625" y="5560"/>
                  </a:cubicBezTo>
                  <a:cubicBezTo>
                    <a:pt x="35665" y="5560"/>
                    <a:pt x="26277" y="5217"/>
                    <a:pt x="14763" y="937"/>
                  </a:cubicBezTo>
                  <a:cubicBezTo>
                    <a:pt x="12991" y="81"/>
                    <a:pt x="12637" y="81"/>
                    <a:pt x="12460" y="81"/>
                  </a:cubicBezTo>
                  <a:cubicBezTo>
                    <a:pt x="10157" y="81"/>
                    <a:pt x="10157" y="1964"/>
                    <a:pt x="10157" y="4704"/>
                  </a:cubicBezTo>
                  <a:lnTo>
                    <a:pt x="10157" y="55217"/>
                  </a:lnTo>
                  <a:cubicBezTo>
                    <a:pt x="10157" y="58128"/>
                    <a:pt x="10157" y="60183"/>
                    <a:pt x="12991" y="60183"/>
                  </a:cubicBezTo>
                  <a:cubicBezTo>
                    <a:pt x="14586" y="60183"/>
                    <a:pt x="14763" y="59840"/>
                    <a:pt x="16534" y="57785"/>
                  </a:cubicBezTo>
                  <a:cubicBezTo>
                    <a:pt x="24151" y="48368"/>
                    <a:pt x="34956" y="46998"/>
                    <a:pt x="41156" y="46998"/>
                  </a:cubicBezTo>
                  <a:cubicBezTo>
                    <a:pt x="51784" y="46998"/>
                    <a:pt x="56567" y="55217"/>
                    <a:pt x="57452" y="56587"/>
                  </a:cubicBezTo>
                  <a:cubicBezTo>
                    <a:pt x="60641" y="62238"/>
                    <a:pt x="61704" y="68744"/>
                    <a:pt x="61704" y="78676"/>
                  </a:cubicBezTo>
                  <a:cubicBezTo>
                    <a:pt x="61704" y="83813"/>
                    <a:pt x="61704" y="93915"/>
                    <a:pt x="56390" y="101449"/>
                  </a:cubicBezTo>
                  <a:cubicBezTo>
                    <a:pt x="51961" y="107614"/>
                    <a:pt x="44344" y="111723"/>
                    <a:pt x="35665" y="111723"/>
                  </a:cubicBezTo>
                  <a:cubicBezTo>
                    <a:pt x="24151" y="111723"/>
                    <a:pt x="12283" y="105559"/>
                    <a:pt x="7854" y="94258"/>
                  </a:cubicBezTo>
                  <a:cubicBezTo>
                    <a:pt x="14586" y="94771"/>
                    <a:pt x="17951" y="90491"/>
                    <a:pt x="17951" y="85867"/>
                  </a:cubicBezTo>
                  <a:cubicBezTo>
                    <a:pt x="17951" y="78504"/>
                    <a:pt x="11397" y="77135"/>
                    <a:pt x="9094" y="77135"/>
                  </a:cubicBezTo>
                  <a:cubicBezTo>
                    <a:pt x="8740" y="77135"/>
                    <a:pt x="238" y="77135"/>
                    <a:pt x="238" y="86381"/>
                  </a:cubicBezTo>
                  <a:cubicBezTo>
                    <a:pt x="238" y="101792"/>
                    <a:pt x="14763" y="117203"/>
                    <a:pt x="36019" y="117203"/>
                  </a:cubicBezTo>
                  <a:cubicBezTo>
                    <a:pt x="58692" y="117203"/>
                    <a:pt x="78532" y="100936"/>
                    <a:pt x="78532" y="79361"/>
                  </a:cubicBezTo>
                  <a:cubicBezTo>
                    <a:pt x="78532" y="60011"/>
                    <a:pt x="63298" y="42203"/>
                    <a:pt x="41333" y="42203"/>
                  </a:cubicBezTo>
                  <a:cubicBezTo>
                    <a:pt x="33539" y="42203"/>
                    <a:pt x="24328" y="44087"/>
                    <a:pt x="16534" y="50594"/>
                  </a:cubicBezTo>
                  <a:lnTo>
                    <a:pt x="16534" y="18231"/>
                  </a:lnTo>
                  <a:close/>
                </a:path>
              </a:pathLst>
            </a:custGeom>
            <a:solidFill>
              <a:srgbClr val="000000"/>
            </a:solidFill>
            <a:ln w="25369"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8D5A89A7-53CE-9726-2291-33D885D0BDA5}"/>
                </a:ext>
              </a:extLst>
            </p:cNvPr>
            <p:cNvSpPr/>
            <p:nvPr>
              <p:custDataLst>
                <p:tags r:id="rId31"/>
              </p:custDataLst>
            </p:nvPr>
          </p:nvSpPr>
          <p:spPr>
            <a:xfrm>
              <a:off x="8709156" y="4593306"/>
              <a:ext cx="29606" cy="73140"/>
            </a:xfrm>
            <a:custGeom>
              <a:avLst/>
              <a:gdLst>
                <a:gd name="connsiteX0" fmla="*/ 29849 w 29606"/>
                <a:gd name="connsiteY0" fmla="*/ 25769 h 73140"/>
                <a:gd name="connsiteX1" fmla="*/ 13654 w 29606"/>
                <a:gd name="connsiteY1" fmla="*/ 85 h 73140"/>
                <a:gd name="connsiteX2" fmla="*/ 242 w 29606"/>
                <a:gd name="connsiteY2" fmla="*/ 13049 h 73140"/>
                <a:gd name="connsiteX3" fmla="*/ 13654 w 29606"/>
                <a:gd name="connsiteY3" fmla="*/ 26014 h 73140"/>
                <a:gd name="connsiteX4" fmla="*/ 22511 w 29606"/>
                <a:gd name="connsiteY4" fmla="*/ 22834 h 73140"/>
                <a:gd name="connsiteX5" fmla="*/ 23776 w 29606"/>
                <a:gd name="connsiteY5" fmla="*/ 22100 h 73140"/>
                <a:gd name="connsiteX6" fmla="*/ 24282 w 29606"/>
                <a:gd name="connsiteY6" fmla="*/ 25769 h 73140"/>
                <a:gd name="connsiteX7" fmla="*/ 7074 w 29606"/>
                <a:gd name="connsiteY7" fmla="*/ 66620 h 73140"/>
                <a:gd name="connsiteX8" fmla="*/ 4291 w 29606"/>
                <a:gd name="connsiteY8" fmla="*/ 70534 h 73140"/>
                <a:gd name="connsiteX9" fmla="*/ 6821 w 29606"/>
                <a:gd name="connsiteY9" fmla="*/ 73225 h 73140"/>
                <a:gd name="connsiteX10" fmla="*/ 29849 w 29606"/>
                <a:gd name="connsiteY10" fmla="*/ 25769 h 7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140">
                  <a:moveTo>
                    <a:pt x="29849" y="25769"/>
                  </a:moveTo>
                  <a:cubicBezTo>
                    <a:pt x="29849" y="9625"/>
                    <a:pt x="23523" y="85"/>
                    <a:pt x="13654" y="85"/>
                  </a:cubicBezTo>
                  <a:cubicBezTo>
                    <a:pt x="5303" y="85"/>
                    <a:pt x="242" y="6200"/>
                    <a:pt x="242" y="13049"/>
                  </a:cubicBezTo>
                  <a:cubicBezTo>
                    <a:pt x="242" y="19654"/>
                    <a:pt x="5303" y="26014"/>
                    <a:pt x="13654" y="26014"/>
                  </a:cubicBezTo>
                  <a:cubicBezTo>
                    <a:pt x="16690" y="26014"/>
                    <a:pt x="19980" y="25036"/>
                    <a:pt x="22511" y="22834"/>
                  </a:cubicBezTo>
                  <a:cubicBezTo>
                    <a:pt x="23270" y="22345"/>
                    <a:pt x="23523" y="22100"/>
                    <a:pt x="23776" y="22100"/>
                  </a:cubicBezTo>
                  <a:cubicBezTo>
                    <a:pt x="24029" y="22100"/>
                    <a:pt x="24282" y="22345"/>
                    <a:pt x="24282" y="25769"/>
                  </a:cubicBezTo>
                  <a:cubicBezTo>
                    <a:pt x="24282" y="43871"/>
                    <a:pt x="15425" y="58548"/>
                    <a:pt x="7074" y="66620"/>
                  </a:cubicBezTo>
                  <a:cubicBezTo>
                    <a:pt x="4291" y="69311"/>
                    <a:pt x="4291" y="69800"/>
                    <a:pt x="4291" y="70534"/>
                  </a:cubicBezTo>
                  <a:cubicBezTo>
                    <a:pt x="4291" y="72246"/>
                    <a:pt x="5556" y="73225"/>
                    <a:pt x="6821" y="73225"/>
                  </a:cubicBezTo>
                  <a:cubicBezTo>
                    <a:pt x="9605" y="73225"/>
                    <a:pt x="29849" y="54389"/>
                    <a:pt x="29849" y="25769"/>
                  </a:cubicBezTo>
                  <a:close/>
                </a:path>
              </a:pathLst>
            </a:custGeom>
            <a:solidFill>
              <a:srgbClr val="000000"/>
            </a:solidFill>
            <a:ln w="25369"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322B770C-8695-0F41-6966-BDFAAE44AC15}"/>
                </a:ext>
              </a:extLst>
            </p:cNvPr>
            <p:cNvSpPr/>
            <p:nvPr>
              <p:custDataLst>
                <p:tags r:id="rId32"/>
              </p:custDataLst>
            </p:nvPr>
          </p:nvSpPr>
          <p:spPr>
            <a:xfrm>
              <a:off x="8892560" y="4509648"/>
              <a:ext cx="82747" cy="112278"/>
            </a:xfrm>
            <a:custGeom>
              <a:avLst/>
              <a:gdLst>
                <a:gd name="connsiteX0" fmla="*/ 44534 w 82747"/>
                <a:gd name="connsiteY0" fmla="*/ 62217 h 112278"/>
                <a:gd name="connsiteX1" fmla="*/ 70851 w 82747"/>
                <a:gd name="connsiteY1" fmla="*/ 84722 h 112278"/>
                <a:gd name="connsiteX2" fmla="*/ 42256 w 82747"/>
                <a:gd name="connsiteY2" fmla="*/ 106982 h 112278"/>
                <a:gd name="connsiteX3" fmla="*/ 7082 w 82747"/>
                <a:gd name="connsiteY3" fmla="*/ 72246 h 112278"/>
                <a:gd name="connsiteX4" fmla="*/ 3539 w 82747"/>
                <a:gd name="connsiteY4" fmla="*/ 68088 h 112278"/>
                <a:gd name="connsiteX5" fmla="*/ 250 w 82747"/>
                <a:gd name="connsiteY5" fmla="*/ 74203 h 112278"/>
                <a:gd name="connsiteX6" fmla="*/ 250 w 82747"/>
                <a:gd name="connsiteY6" fmla="*/ 106493 h 112278"/>
                <a:gd name="connsiteX7" fmla="*/ 3033 w 82747"/>
                <a:gd name="connsiteY7" fmla="*/ 112363 h 112278"/>
                <a:gd name="connsiteX8" fmla="*/ 9360 w 82747"/>
                <a:gd name="connsiteY8" fmla="*/ 107471 h 112278"/>
                <a:gd name="connsiteX9" fmla="*/ 14421 w 82747"/>
                <a:gd name="connsiteY9" fmla="*/ 101845 h 112278"/>
                <a:gd name="connsiteX10" fmla="*/ 42256 w 82747"/>
                <a:gd name="connsiteY10" fmla="*/ 112363 h 112278"/>
                <a:gd name="connsiteX11" fmla="*/ 82997 w 82747"/>
                <a:gd name="connsiteY11" fmla="*/ 78362 h 112278"/>
                <a:gd name="connsiteX12" fmla="*/ 72369 w 82747"/>
                <a:gd name="connsiteY12" fmla="*/ 55123 h 112278"/>
                <a:gd name="connsiteX13" fmla="*/ 43522 w 82747"/>
                <a:gd name="connsiteY13" fmla="*/ 43382 h 112278"/>
                <a:gd name="connsiteX14" fmla="*/ 12396 w 82747"/>
                <a:gd name="connsiteY14" fmla="*/ 23323 h 112278"/>
                <a:gd name="connsiteX15" fmla="*/ 40738 w 82747"/>
                <a:gd name="connsiteY15" fmla="*/ 4732 h 112278"/>
                <a:gd name="connsiteX16" fmla="*/ 70345 w 82747"/>
                <a:gd name="connsiteY16" fmla="*/ 34331 h 112278"/>
                <a:gd name="connsiteX17" fmla="*/ 73382 w 82747"/>
                <a:gd name="connsiteY17" fmla="*/ 36532 h 112278"/>
                <a:gd name="connsiteX18" fmla="*/ 76671 w 82747"/>
                <a:gd name="connsiteY18" fmla="*/ 30662 h 112278"/>
                <a:gd name="connsiteX19" fmla="*/ 76671 w 82747"/>
                <a:gd name="connsiteY19" fmla="*/ 5955 h 112278"/>
                <a:gd name="connsiteX20" fmla="*/ 73888 w 82747"/>
                <a:gd name="connsiteY20" fmla="*/ 85 h 112278"/>
                <a:gd name="connsiteX21" fmla="*/ 68827 w 82747"/>
                <a:gd name="connsiteY21" fmla="*/ 3020 h 112278"/>
                <a:gd name="connsiteX22" fmla="*/ 64525 w 82747"/>
                <a:gd name="connsiteY22" fmla="*/ 6934 h 112278"/>
                <a:gd name="connsiteX23" fmla="*/ 40738 w 82747"/>
                <a:gd name="connsiteY23" fmla="*/ 85 h 112278"/>
                <a:gd name="connsiteX24" fmla="*/ 250 w 82747"/>
                <a:gd name="connsiteY24" fmla="*/ 30172 h 112278"/>
                <a:gd name="connsiteX25" fmla="*/ 11131 w 82747"/>
                <a:gd name="connsiteY25" fmla="*/ 50965 h 112278"/>
                <a:gd name="connsiteX26" fmla="*/ 44534 w 82747"/>
                <a:gd name="connsiteY26" fmla="*/ 62217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2278">
                  <a:moveTo>
                    <a:pt x="44534" y="62217"/>
                  </a:moveTo>
                  <a:cubicBezTo>
                    <a:pt x="50101" y="63196"/>
                    <a:pt x="70851" y="67109"/>
                    <a:pt x="70851" y="84722"/>
                  </a:cubicBezTo>
                  <a:cubicBezTo>
                    <a:pt x="70851" y="97197"/>
                    <a:pt x="61994" y="106982"/>
                    <a:pt x="42256" y="106982"/>
                  </a:cubicBezTo>
                  <a:cubicBezTo>
                    <a:pt x="21000" y="106982"/>
                    <a:pt x="11890" y="93039"/>
                    <a:pt x="7082" y="72246"/>
                  </a:cubicBezTo>
                  <a:cubicBezTo>
                    <a:pt x="6323" y="69066"/>
                    <a:pt x="6070" y="68088"/>
                    <a:pt x="3539" y="68088"/>
                  </a:cubicBezTo>
                  <a:cubicBezTo>
                    <a:pt x="250" y="68088"/>
                    <a:pt x="250" y="69800"/>
                    <a:pt x="250" y="74203"/>
                  </a:cubicBezTo>
                  <a:lnTo>
                    <a:pt x="250" y="106493"/>
                  </a:lnTo>
                  <a:cubicBezTo>
                    <a:pt x="250" y="110651"/>
                    <a:pt x="250" y="112363"/>
                    <a:pt x="3033" y="112363"/>
                  </a:cubicBezTo>
                  <a:cubicBezTo>
                    <a:pt x="4299" y="112363"/>
                    <a:pt x="4552" y="112119"/>
                    <a:pt x="9360" y="107471"/>
                  </a:cubicBezTo>
                  <a:cubicBezTo>
                    <a:pt x="9866" y="106982"/>
                    <a:pt x="9866" y="106493"/>
                    <a:pt x="14421" y="101845"/>
                  </a:cubicBezTo>
                  <a:cubicBezTo>
                    <a:pt x="25555" y="112119"/>
                    <a:pt x="36942" y="112363"/>
                    <a:pt x="42256" y="112363"/>
                  </a:cubicBezTo>
                  <a:cubicBezTo>
                    <a:pt x="71357" y="112363"/>
                    <a:pt x="82997" y="95974"/>
                    <a:pt x="82997" y="78362"/>
                  </a:cubicBezTo>
                  <a:cubicBezTo>
                    <a:pt x="82997" y="65397"/>
                    <a:pt x="75406" y="58059"/>
                    <a:pt x="72369" y="55123"/>
                  </a:cubicBezTo>
                  <a:cubicBezTo>
                    <a:pt x="64019" y="47296"/>
                    <a:pt x="54150" y="45339"/>
                    <a:pt x="43522" y="43382"/>
                  </a:cubicBezTo>
                  <a:cubicBezTo>
                    <a:pt x="29351" y="40691"/>
                    <a:pt x="12396" y="37511"/>
                    <a:pt x="12396" y="23323"/>
                  </a:cubicBezTo>
                  <a:cubicBezTo>
                    <a:pt x="12396" y="14762"/>
                    <a:pt x="18976" y="4732"/>
                    <a:pt x="40738" y="4732"/>
                  </a:cubicBezTo>
                  <a:cubicBezTo>
                    <a:pt x="68574" y="4732"/>
                    <a:pt x="69839" y="26748"/>
                    <a:pt x="70345" y="34331"/>
                  </a:cubicBezTo>
                  <a:cubicBezTo>
                    <a:pt x="70598" y="36532"/>
                    <a:pt x="72875" y="36532"/>
                    <a:pt x="73382" y="36532"/>
                  </a:cubicBezTo>
                  <a:cubicBezTo>
                    <a:pt x="76671" y="36532"/>
                    <a:pt x="76671" y="35309"/>
                    <a:pt x="76671" y="30662"/>
                  </a:cubicBezTo>
                  <a:lnTo>
                    <a:pt x="76671" y="5955"/>
                  </a:lnTo>
                  <a:cubicBezTo>
                    <a:pt x="76671" y="1797"/>
                    <a:pt x="76671" y="85"/>
                    <a:pt x="73888" y="85"/>
                  </a:cubicBezTo>
                  <a:cubicBezTo>
                    <a:pt x="72622" y="85"/>
                    <a:pt x="72116" y="85"/>
                    <a:pt x="68827" y="3020"/>
                  </a:cubicBezTo>
                  <a:cubicBezTo>
                    <a:pt x="68067" y="3999"/>
                    <a:pt x="65537" y="6200"/>
                    <a:pt x="64525" y="6934"/>
                  </a:cubicBezTo>
                  <a:cubicBezTo>
                    <a:pt x="54909" y="85"/>
                    <a:pt x="44534" y="85"/>
                    <a:pt x="40738" y="85"/>
                  </a:cubicBezTo>
                  <a:cubicBezTo>
                    <a:pt x="9866" y="85"/>
                    <a:pt x="250" y="16474"/>
                    <a:pt x="250" y="30172"/>
                  </a:cubicBezTo>
                  <a:cubicBezTo>
                    <a:pt x="250" y="38734"/>
                    <a:pt x="4299" y="45583"/>
                    <a:pt x="11131" y="50965"/>
                  </a:cubicBezTo>
                  <a:cubicBezTo>
                    <a:pt x="19229" y="57325"/>
                    <a:pt x="26314" y="58793"/>
                    <a:pt x="44534" y="62217"/>
                  </a:cubicBezTo>
                  <a:close/>
                </a:path>
              </a:pathLst>
            </a:custGeom>
            <a:solidFill>
              <a:srgbClr val="000000"/>
            </a:solidFill>
            <a:ln w="25369"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D1BA7647-FB16-29E1-F769-E5637511FD97}"/>
                </a:ext>
              </a:extLst>
            </p:cNvPr>
            <p:cNvSpPr/>
            <p:nvPr>
              <p:custDataLst>
                <p:tags r:id="rId33"/>
              </p:custDataLst>
            </p:nvPr>
          </p:nvSpPr>
          <p:spPr>
            <a:xfrm>
              <a:off x="8988833" y="4468797"/>
              <a:ext cx="79204" cy="153129"/>
            </a:xfrm>
            <a:custGeom>
              <a:avLst/>
              <a:gdLst>
                <a:gd name="connsiteX0" fmla="*/ 39224 w 79204"/>
                <a:gd name="connsiteY0" fmla="*/ 52677 h 153129"/>
                <a:gd name="connsiteX1" fmla="*/ 75410 w 79204"/>
                <a:gd name="connsiteY1" fmla="*/ 52677 h 153129"/>
                <a:gd name="connsiteX2" fmla="*/ 75410 w 79204"/>
                <a:gd name="connsiteY2" fmla="*/ 45094 h 153129"/>
                <a:gd name="connsiteX3" fmla="*/ 39224 w 79204"/>
                <a:gd name="connsiteY3" fmla="*/ 45094 h 153129"/>
                <a:gd name="connsiteX4" fmla="*/ 39224 w 79204"/>
                <a:gd name="connsiteY4" fmla="*/ 85 h 153129"/>
                <a:gd name="connsiteX5" fmla="*/ 32897 w 79204"/>
                <a:gd name="connsiteY5" fmla="*/ 85 h 153129"/>
                <a:gd name="connsiteX6" fmla="*/ 254 w 79204"/>
                <a:gd name="connsiteY6" fmla="*/ 47296 h 153129"/>
                <a:gd name="connsiteX7" fmla="*/ 254 w 79204"/>
                <a:gd name="connsiteY7" fmla="*/ 52677 h 153129"/>
                <a:gd name="connsiteX8" fmla="*/ 21763 w 79204"/>
                <a:gd name="connsiteY8" fmla="*/ 52677 h 153129"/>
                <a:gd name="connsiteX9" fmla="*/ 21763 w 79204"/>
                <a:gd name="connsiteY9" fmla="*/ 120191 h 153129"/>
                <a:gd name="connsiteX10" fmla="*/ 54407 w 79204"/>
                <a:gd name="connsiteY10" fmla="*/ 153214 h 153129"/>
                <a:gd name="connsiteX11" fmla="*/ 79459 w 79204"/>
                <a:gd name="connsiteY11" fmla="*/ 120191 h 153129"/>
                <a:gd name="connsiteX12" fmla="*/ 79459 w 79204"/>
                <a:gd name="connsiteY12" fmla="*/ 106248 h 153129"/>
                <a:gd name="connsiteX13" fmla="*/ 73132 w 79204"/>
                <a:gd name="connsiteY13" fmla="*/ 106248 h 153129"/>
                <a:gd name="connsiteX14" fmla="*/ 73132 w 79204"/>
                <a:gd name="connsiteY14" fmla="*/ 119702 h 153129"/>
                <a:gd name="connsiteX15" fmla="*/ 56178 w 79204"/>
                <a:gd name="connsiteY15" fmla="*/ 147099 h 153129"/>
                <a:gd name="connsiteX16" fmla="*/ 39224 w 79204"/>
                <a:gd name="connsiteY16" fmla="*/ 120680 h 153129"/>
                <a:gd name="connsiteX17" fmla="*/ 39224 w 79204"/>
                <a:gd name="connsiteY17" fmla="*/ 52677 h 15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3129">
                  <a:moveTo>
                    <a:pt x="39224" y="52677"/>
                  </a:moveTo>
                  <a:lnTo>
                    <a:pt x="75410" y="52677"/>
                  </a:lnTo>
                  <a:lnTo>
                    <a:pt x="75410" y="45094"/>
                  </a:lnTo>
                  <a:lnTo>
                    <a:pt x="39224" y="45094"/>
                  </a:lnTo>
                  <a:lnTo>
                    <a:pt x="39224" y="85"/>
                  </a:lnTo>
                  <a:lnTo>
                    <a:pt x="32897" y="85"/>
                  </a:lnTo>
                  <a:cubicBezTo>
                    <a:pt x="32644" y="20143"/>
                    <a:pt x="25053" y="46317"/>
                    <a:pt x="254" y="47296"/>
                  </a:cubicBezTo>
                  <a:lnTo>
                    <a:pt x="254" y="52677"/>
                  </a:lnTo>
                  <a:lnTo>
                    <a:pt x="21763" y="52677"/>
                  </a:lnTo>
                  <a:lnTo>
                    <a:pt x="21763" y="120191"/>
                  </a:lnTo>
                  <a:cubicBezTo>
                    <a:pt x="21763" y="150279"/>
                    <a:pt x="45297" y="153214"/>
                    <a:pt x="54407" y="153214"/>
                  </a:cubicBezTo>
                  <a:cubicBezTo>
                    <a:pt x="72373" y="153214"/>
                    <a:pt x="79459" y="135847"/>
                    <a:pt x="79459" y="120191"/>
                  </a:cubicBezTo>
                  <a:lnTo>
                    <a:pt x="79459" y="106248"/>
                  </a:lnTo>
                  <a:lnTo>
                    <a:pt x="73132" y="106248"/>
                  </a:lnTo>
                  <a:lnTo>
                    <a:pt x="73132" y="119702"/>
                  </a:lnTo>
                  <a:cubicBezTo>
                    <a:pt x="73132" y="137804"/>
                    <a:pt x="65541" y="147099"/>
                    <a:pt x="56178" y="147099"/>
                  </a:cubicBezTo>
                  <a:cubicBezTo>
                    <a:pt x="39224" y="147099"/>
                    <a:pt x="39224" y="124839"/>
                    <a:pt x="39224" y="120680"/>
                  </a:cubicBezTo>
                  <a:lnTo>
                    <a:pt x="39224" y="52677"/>
                  </a:lnTo>
                  <a:close/>
                </a:path>
              </a:pathLst>
            </a:custGeom>
            <a:solidFill>
              <a:srgbClr val="000000"/>
            </a:solidFill>
            <a:ln w="25369"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1BAA9E3B-B3FA-B3AB-A949-F3EC44D77BF9}"/>
                </a:ext>
              </a:extLst>
            </p:cNvPr>
            <p:cNvSpPr/>
            <p:nvPr>
              <p:custDataLst>
                <p:tags r:id="rId34"/>
              </p:custDataLst>
            </p:nvPr>
          </p:nvSpPr>
          <p:spPr>
            <a:xfrm>
              <a:off x="9089519" y="4509648"/>
              <a:ext cx="97930" cy="112278"/>
            </a:xfrm>
            <a:custGeom>
              <a:avLst/>
              <a:gdLst>
                <a:gd name="connsiteX0" fmla="*/ 21514 w 97930"/>
                <a:gd name="connsiteY0" fmla="*/ 48029 h 112278"/>
                <a:gd name="connsiteX1" fmla="*/ 52892 w 97930"/>
                <a:gd name="connsiteY1" fmla="*/ 5466 h 112278"/>
                <a:gd name="connsiteX2" fmla="*/ 81487 w 97930"/>
                <a:gd name="connsiteY2" fmla="*/ 48029 h 112278"/>
                <a:gd name="connsiteX3" fmla="*/ 21514 w 97930"/>
                <a:gd name="connsiteY3" fmla="*/ 48029 h 112278"/>
                <a:gd name="connsiteX4" fmla="*/ 21261 w 97930"/>
                <a:gd name="connsiteY4" fmla="*/ 53166 h 112278"/>
                <a:gd name="connsiteX5" fmla="*/ 91862 w 97930"/>
                <a:gd name="connsiteY5" fmla="*/ 53166 h 112278"/>
                <a:gd name="connsiteX6" fmla="*/ 98188 w 97930"/>
                <a:gd name="connsiteY6" fmla="*/ 48029 h 112278"/>
                <a:gd name="connsiteX7" fmla="*/ 52892 w 97930"/>
                <a:gd name="connsiteY7" fmla="*/ 85 h 112278"/>
                <a:gd name="connsiteX8" fmla="*/ 258 w 97930"/>
                <a:gd name="connsiteY8" fmla="*/ 55857 h 112278"/>
                <a:gd name="connsiteX9" fmla="*/ 55929 w 97930"/>
                <a:gd name="connsiteY9" fmla="*/ 112363 h 112278"/>
                <a:gd name="connsiteX10" fmla="*/ 98188 w 97930"/>
                <a:gd name="connsiteY10" fmla="*/ 80563 h 112278"/>
                <a:gd name="connsiteX11" fmla="*/ 94899 w 97930"/>
                <a:gd name="connsiteY11" fmla="*/ 77628 h 112278"/>
                <a:gd name="connsiteX12" fmla="*/ 91609 w 97930"/>
                <a:gd name="connsiteY12" fmla="*/ 81053 h 112278"/>
                <a:gd name="connsiteX13" fmla="*/ 57447 w 97930"/>
                <a:gd name="connsiteY13" fmla="*/ 106248 h 112278"/>
                <a:gd name="connsiteX14" fmla="*/ 28852 w 97930"/>
                <a:gd name="connsiteY14" fmla="*/ 89859 h 112278"/>
                <a:gd name="connsiteX15" fmla="*/ 21261 w 97930"/>
                <a:gd name="connsiteY15" fmla="*/ 53166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278">
                  <a:moveTo>
                    <a:pt x="21514" y="48029"/>
                  </a:moveTo>
                  <a:cubicBezTo>
                    <a:pt x="23032" y="11582"/>
                    <a:pt x="44288" y="5466"/>
                    <a:pt x="52892" y="5466"/>
                  </a:cubicBezTo>
                  <a:cubicBezTo>
                    <a:pt x="78956" y="5466"/>
                    <a:pt x="81487" y="38489"/>
                    <a:pt x="81487" y="48029"/>
                  </a:cubicBezTo>
                  <a:lnTo>
                    <a:pt x="21514" y="48029"/>
                  </a:lnTo>
                  <a:close/>
                  <a:moveTo>
                    <a:pt x="21261" y="53166"/>
                  </a:moveTo>
                  <a:lnTo>
                    <a:pt x="91862" y="53166"/>
                  </a:lnTo>
                  <a:cubicBezTo>
                    <a:pt x="97429" y="53166"/>
                    <a:pt x="98188" y="53166"/>
                    <a:pt x="98188" y="48029"/>
                  </a:cubicBezTo>
                  <a:cubicBezTo>
                    <a:pt x="98188" y="23812"/>
                    <a:pt x="84524" y="85"/>
                    <a:pt x="52892" y="85"/>
                  </a:cubicBezTo>
                  <a:cubicBezTo>
                    <a:pt x="23538" y="85"/>
                    <a:pt x="258" y="25280"/>
                    <a:pt x="258" y="55857"/>
                  </a:cubicBezTo>
                  <a:cubicBezTo>
                    <a:pt x="258" y="88636"/>
                    <a:pt x="26828" y="112363"/>
                    <a:pt x="55929" y="112363"/>
                  </a:cubicBezTo>
                  <a:cubicBezTo>
                    <a:pt x="86801" y="112363"/>
                    <a:pt x="98188" y="85211"/>
                    <a:pt x="98188" y="80563"/>
                  </a:cubicBezTo>
                  <a:cubicBezTo>
                    <a:pt x="98188" y="78117"/>
                    <a:pt x="96164" y="77628"/>
                    <a:pt x="94899" y="77628"/>
                  </a:cubicBezTo>
                  <a:cubicBezTo>
                    <a:pt x="92621" y="77628"/>
                    <a:pt x="92115" y="79096"/>
                    <a:pt x="91609" y="81053"/>
                  </a:cubicBezTo>
                  <a:cubicBezTo>
                    <a:pt x="82752" y="106248"/>
                    <a:pt x="59978" y="106248"/>
                    <a:pt x="57447" y="106248"/>
                  </a:cubicBezTo>
                  <a:cubicBezTo>
                    <a:pt x="44795" y="106248"/>
                    <a:pt x="34673" y="98910"/>
                    <a:pt x="28852" y="89859"/>
                  </a:cubicBezTo>
                  <a:cubicBezTo>
                    <a:pt x="21261" y="78117"/>
                    <a:pt x="21261" y="61973"/>
                    <a:pt x="21261" y="53166"/>
                  </a:cubicBezTo>
                  <a:close/>
                </a:path>
              </a:pathLst>
            </a:custGeom>
            <a:solidFill>
              <a:srgbClr val="000000"/>
            </a:solidFill>
            <a:ln w="25369"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E2068A4E-3825-1CEF-35EB-A69D8B981355}"/>
                </a:ext>
              </a:extLst>
            </p:cNvPr>
            <p:cNvSpPr/>
            <p:nvPr>
              <p:custDataLst>
                <p:tags r:id="rId35"/>
              </p:custDataLst>
            </p:nvPr>
          </p:nvSpPr>
          <p:spPr>
            <a:xfrm>
              <a:off x="9201986" y="4511115"/>
              <a:ext cx="124754" cy="155575"/>
            </a:xfrm>
            <a:custGeom>
              <a:avLst/>
              <a:gdLst>
                <a:gd name="connsiteX0" fmla="*/ 36701 w 124754"/>
                <a:gd name="connsiteY0" fmla="*/ 16229 h 155575"/>
                <a:gd name="connsiteX1" fmla="*/ 36701 w 124754"/>
                <a:gd name="connsiteY1" fmla="*/ 85 h 155575"/>
                <a:gd name="connsiteX2" fmla="*/ 262 w 124754"/>
                <a:gd name="connsiteY2" fmla="*/ 2775 h 155575"/>
                <a:gd name="connsiteX3" fmla="*/ 262 w 124754"/>
                <a:gd name="connsiteY3" fmla="*/ 10359 h 155575"/>
                <a:gd name="connsiteX4" fmla="*/ 20000 w 124754"/>
                <a:gd name="connsiteY4" fmla="*/ 22589 h 155575"/>
                <a:gd name="connsiteX5" fmla="*/ 20000 w 124754"/>
                <a:gd name="connsiteY5" fmla="*/ 137070 h 155575"/>
                <a:gd name="connsiteX6" fmla="*/ 262 w 124754"/>
                <a:gd name="connsiteY6" fmla="*/ 148077 h 155575"/>
                <a:gd name="connsiteX7" fmla="*/ 262 w 124754"/>
                <a:gd name="connsiteY7" fmla="*/ 155660 h 155575"/>
                <a:gd name="connsiteX8" fmla="*/ 28604 w 124754"/>
                <a:gd name="connsiteY8" fmla="*/ 154927 h 155575"/>
                <a:gd name="connsiteX9" fmla="*/ 57198 w 124754"/>
                <a:gd name="connsiteY9" fmla="*/ 155660 h 155575"/>
                <a:gd name="connsiteX10" fmla="*/ 57198 w 124754"/>
                <a:gd name="connsiteY10" fmla="*/ 148077 h 155575"/>
                <a:gd name="connsiteX11" fmla="*/ 37461 w 124754"/>
                <a:gd name="connsiteY11" fmla="*/ 137070 h 155575"/>
                <a:gd name="connsiteX12" fmla="*/ 37461 w 124754"/>
                <a:gd name="connsiteY12" fmla="*/ 95974 h 155575"/>
                <a:gd name="connsiteX13" fmla="*/ 37461 w 124754"/>
                <a:gd name="connsiteY13" fmla="*/ 93773 h 155575"/>
                <a:gd name="connsiteX14" fmla="*/ 68586 w 124754"/>
                <a:gd name="connsiteY14" fmla="*/ 110896 h 155575"/>
                <a:gd name="connsiteX15" fmla="*/ 125016 w 124754"/>
                <a:gd name="connsiteY15" fmla="*/ 55368 h 155575"/>
                <a:gd name="connsiteX16" fmla="*/ 72129 w 124754"/>
                <a:gd name="connsiteY16" fmla="*/ 85 h 155575"/>
                <a:gd name="connsiteX17" fmla="*/ 36701 w 124754"/>
                <a:gd name="connsiteY17" fmla="*/ 16229 h 155575"/>
                <a:gd name="connsiteX18" fmla="*/ 37461 w 124754"/>
                <a:gd name="connsiteY18" fmla="*/ 80319 h 155575"/>
                <a:gd name="connsiteX19" fmla="*/ 37461 w 124754"/>
                <a:gd name="connsiteY19" fmla="*/ 25769 h 155575"/>
                <a:gd name="connsiteX20" fmla="*/ 70104 w 124754"/>
                <a:gd name="connsiteY20" fmla="*/ 6200 h 155575"/>
                <a:gd name="connsiteX21" fmla="*/ 104013 w 124754"/>
                <a:gd name="connsiteY21" fmla="*/ 55368 h 155575"/>
                <a:gd name="connsiteX22" fmla="*/ 67574 w 124754"/>
                <a:gd name="connsiteY22" fmla="*/ 105514 h 155575"/>
                <a:gd name="connsiteX23" fmla="*/ 41003 w 124754"/>
                <a:gd name="connsiteY23" fmla="*/ 90593 h 155575"/>
                <a:gd name="connsiteX24" fmla="*/ 37461 w 124754"/>
                <a:gd name="connsiteY24" fmla="*/ 80319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5575">
                  <a:moveTo>
                    <a:pt x="36701" y="16229"/>
                  </a:moveTo>
                  <a:lnTo>
                    <a:pt x="36701" y="85"/>
                  </a:lnTo>
                  <a:lnTo>
                    <a:pt x="262" y="2775"/>
                  </a:lnTo>
                  <a:lnTo>
                    <a:pt x="262" y="10359"/>
                  </a:lnTo>
                  <a:cubicBezTo>
                    <a:pt x="18229" y="10359"/>
                    <a:pt x="20000" y="11826"/>
                    <a:pt x="20000" y="22589"/>
                  </a:cubicBezTo>
                  <a:lnTo>
                    <a:pt x="20000" y="137070"/>
                  </a:lnTo>
                  <a:cubicBezTo>
                    <a:pt x="20000" y="148077"/>
                    <a:pt x="17216" y="148077"/>
                    <a:pt x="262" y="148077"/>
                  </a:cubicBezTo>
                  <a:lnTo>
                    <a:pt x="262" y="155660"/>
                  </a:lnTo>
                  <a:cubicBezTo>
                    <a:pt x="8866" y="155416"/>
                    <a:pt x="22024" y="154927"/>
                    <a:pt x="28604" y="154927"/>
                  </a:cubicBezTo>
                  <a:cubicBezTo>
                    <a:pt x="35436" y="154927"/>
                    <a:pt x="48342" y="155416"/>
                    <a:pt x="57198" y="155660"/>
                  </a:cubicBezTo>
                  <a:lnTo>
                    <a:pt x="57198" y="148077"/>
                  </a:lnTo>
                  <a:cubicBezTo>
                    <a:pt x="40244" y="148077"/>
                    <a:pt x="37461" y="148077"/>
                    <a:pt x="37461" y="137070"/>
                  </a:cubicBezTo>
                  <a:lnTo>
                    <a:pt x="37461" y="95974"/>
                  </a:lnTo>
                  <a:lnTo>
                    <a:pt x="37461" y="93773"/>
                  </a:lnTo>
                  <a:cubicBezTo>
                    <a:pt x="38726" y="97686"/>
                    <a:pt x="49354" y="110896"/>
                    <a:pt x="68586" y="110896"/>
                  </a:cubicBezTo>
                  <a:cubicBezTo>
                    <a:pt x="98699" y="110896"/>
                    <a:pt x="125016" y="86923"/>
                    <a:pt x="125016" y="55368"/>
                  </a:cubicBezTo>
                  <a:cubicBezTo>
                    <a:pt x="125016" y="24302"/>
                    <a:pt x="100470" y="85"/>
                    <a:pt x="72129" y="85"/>
                  </a:cubicBezTo>
                  <a:cubicBezTo>
                    <a:pt x="52391" y="85"/>
                    <a:pt x="41762" y="10848"/>
                    <a:pt x="36701" y="16229"/>
                  </a:cubicBezTo>
                  <a:close/>
                  <a:moveTo>
                    <a:pt x="37461" y="80319"/>
                  </a:moveTo>
                  <a:lnTo>
                    <a:pt x="37461" y="25769"/>
                  </a:lnTo>
                  <a:cubicBezTo>
                    <a:pt x="44799" y="13294"/>
                    <a:pt x="57198" y="6200"/>
                    <a:pt x="70104" y="6200"/>
                  </a:cubicBezTo>
                  <a:cubicBezTo>
                    <a:pt x="88577" y="6200"/>
                    <a:pt x="104013" y="27726"/>
                    <a:pt x="104013" y="55368"/>
                  </a:cubicBezTo>
                  <a:cubicBezTo>
                    <a:pt x="104013" y="84966"/>
                    <a:pt x="86299" y="105514"/>
                    <a:pt x="67574" y="105514"/>
                  </a:cubicBezTo>
                  <a:cubicBezTo>
                    <a:pt x="57452" y="105514"/>
                    <a:pt x="47836" y="100622"/>
                    <a:pt x="41003" y="90593"/>
                  </a:cubicBezTo>
                  <a:cubicBezTo>
                    <a:pt x="37461" y="85456"/>
                    <a:pt x="37461" y="85211"/>
                    <a:pt x="37461" y="80319"/>
                  </a:cubicBezTo>
                  <a:close/>
                </a:path>
              </a:pathLst>
            </a:custGeom>
            <a:solidFill>
              <a:srgbClr val="000000"/>
            </a:solidFill>
            <a:ln w="25369"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77751F39-47FC-F6D6-0B8E-04B6374C2A08}"/>
                </a:ext>
              </a:extLst>
            </p:cNvPr>
            <p:cNvSpPr/>
            <p:nvPr>
              <p:custDataLst>
                <p:tags r:id="rId36"/>
              </p:custDataLst>
            </p:nvPr>
          </p:nvSpPr>
          <p:spPr>
            <a:xfrm>
              <a:off x="9497830" y="4545117"/>
              <a:ext cx="26823" cy="25929"/>
            </a:xfrm>
            <a:custGeom>
              <a:avLst/>
              <a:gdLst>
                <a:gd name="connsiteX0" fmla="*/ 27096 w 26823"/>
                <a:gd name="connsiteY0" fmla="*/ 13049 h 25929"/>
                <a:gd name="connsiteX1" fmla="*/ 13685 w 26823"/>
                <a:gd name="connsiteY1" fmla="*/ 85 h 25929"/>
                <a:gd name="connsiteX2" fmla="*/ 273 w 26823"/>
                <a:gd name="connsiteY2" fmla="*/ 13049 h 25929"/>
                <a:gd name="connsiteX3" fmla="*/ 13685 w 26823"/>
                <a:gd name="connsiteY3" fmla="*/ 26014 h 25929"/>
                <a:gd name="connsiteX4" fmla="*/ 27096 w 26823"/>
                <a:gd name="connsiteY4" fmla="*/ 13049 h 2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929">
                  <a:moveTo>
                    <a:pt x="27096" y="13049"/>
                  </a:moveTo>
                  <a:cubicBezTo>
                    <a:pt x="27096" y="5955"/>
                    <a:pt x="21023" y="85"/>
                    <a:pt x="13685" y="85"/>
                  </a:cubicBezTo>
                  <a:cubicBezTo>
                    <a:pt x="6346" y="85"/>
                    <a:pt x="273" y="5955"/>
                    <a:pt x="273" y="13049"/>
                  </a:cubicBezTo>
                  <a:cubicBezTo>
                    <a:pt x="273" y="20143"/>
                    <a:pt x="6346" y="26014"/>
                    <a:pt x="13685" y="26014"/>
                  </a:cubicBezTo>
                  <a:cubicBezTo>
                    <a:pt x="21023" y="26014"/>
                    <a:pt x="27096" y="20143"/>
                    <a:pt x="27096" y="13049"/>
                  </a:cubicBezTo>
                  <a:close/>
                </a:path>
              </a:pathLst>
            </a:custGeom>
            <a:solidFill>
              <a:srgbClr val="000000"/>
            </a:solidFill>
            <a:ln w="25369"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66F95240-3CD2-A4DA-BCE8-986C2EE0D4EC}"/>
                </a:ext>
              </a:extLst>
            </p:cNvPr>
            <p:cNvSpPr/>
            <p:nvPr>
              <p:custDataLst>
                <p:tags r:id="rId37"/>
              </p:custDataLst>
            </p:nvPr>
          </p:nvSpPr>
          <p:spPr>
            <a:xfrm>
              <a:off x="9607146" y="4513806"/>
              <a:ext cx="173339" cy="108120"/>
            </a:xfrm>
            <a:custGeom>
              <a:avLst/>
              <a:gdLst>
                <a:gd name="connsiteX0" fmla="*/ 152362 w 173339"/>
                <a:gd name="connsiteY0" fmla="*/ 23323 h 108120"/>
                <a:gd name="connsiteX1" fmla="*/ 173618 w 173339"/>
                <a:gd name="connsiteY1" fmla="*/ 7668 h 108120"/>
                <a:gd name="connsiteX2" fmla="*/ 173618 w 173339"/>
                <a:gd name="connsiteY2" fmla="*/ 85 h 108120"/>
                <a:gd name="connsiteX3" fmla="*/ 155145 w 173339"/>
                <a:gd name="connsiteY3" fmla="*/ 819 h 108120"/>
                <a:gd name="connsiteX4" fmla="*/ 131612 w 173339"/>
                <a:gd name="connsiteY4" fmla="*/ 85 h 108120"/>
                <a:gd name="connsiteX5" fmla="*/ 131612 w 173339"/>
                <a:gd name="connsiteY5" fmla="*/ 7668 h 108120"/>
                <a:gd name="connsiteX6" fmla="*/ 146289 w 173339"/>
                <a:gd name="connsiteY6" fmla="*/ 19409 h 108120"/>
                <a:gd name="connsiteX7" fmla="*/ 145023 w 173339"/>
                <a:gd name="connsiteY7" fmla="*/ 24546 h 108120"/>
                <a:gd name="connsiteX8" fmla="*/ 121996 w 173339"/>
                <a:gd name="connsiteY8" fmla="*/ 87168 h 108120"/>
                <a:gd name="connsiteX9" fmla="*/ 96944 w 173339"/>
                <a:gd name="connsiteY9" fmla="*/ 18920 h 108120"/>
                <a:gd name="connsiteX10" fmla="*/ 95678 w 173339"/>
                <a:gd name="connsiteY10" fmla="*/ 14272 h 108120"/>
                <a:gd name="connsiteX11" fmla="*/ 110608 w 173339"/>
                <a:gd name="connsiteY11" fmla="*/ 7668 h 108120"/>
                <a:gd name="connsiteX12" fmla="*/ 110608 w 173339"/>
                <a:gd name="connsiteY12" fmla="*/ 85 h 108120"/>
                <a:gd name="connsiteX13" fmla="*/ 84291 w 173339"/>
                <a:gd name="connsiteY13" fmla="*/ 819 h 108120"/>
                <a:gd name="connsiteX14" fmla="*/ 61769 w 173339"/>
                <a:gd name="connsiteY14" fmla="*/ 85 h 108120"/>
                <a:gd name="connsiteX15" fmla="*/ 61769 w 173339"/>
                <a:gd name="connsiteY15" fmla="*/ 7668 h 108120"/>
                <a:gd name="connsiteX16" fmla="*/ 77712 w 173339"/>
                <a:gd name="connsiteY16" fmla="*/ 11337 h 108120"/>
                <a:gd name="connsiteX17" fmla="*/ 83532 w 173339"/>
                <a:gd name="connsiteY17" fmla="*/ 24791 h 108120"/>
                <a:gd name="connsiteX18" fmla="*/ 61769 w 173339"/>
                <a:gd name="connsiteY18" fmla="*/ 83988 h 108120"/>
                <a:gd name="connsiteX19" fmla="*/ 37730 w 173339"/>
                <a:gd name="connsiteY19" fmla="*/ 18676 h 108120"/>
                <a:gd name="connsiteX20" fmla="*/ 36464 w 173339"/>
                <a:gd name="connsiteY20" fmla="*/ 14272 h 108120"/>
                <a:gd name="connsiteX21" fmla="*/ 51394 w 173339"/>
                <a:gd name="connsiteY21" fmla="*/ 7668 h 108120"/>
                <a:gd name="connsiteX22" fmla="*/ 51394 w 173339"/>
                <a:gd name="connsiteY22" fmla="*/ 85 h 108120"/>
                <a:gd name="connsiteX23" fmla="*/ 23812 w 173339"/>
                <a:gd name="connsiteY23" fmla="*/ 819 h 108120"/>
                <a:gd name="connsiteX24" fmla="*/ 278 w 173339"/>
                <a:gd name="connsiteY24" fmla="*/ 85 h 108120"/>
                <a:gd name="connsiteX25" fmla="*/ 278 w 173339"/>
                <a:gd name="connsiteY25" fmla="*/ 7668 h 108120"/>
                <a:gd name="connsiteX26" fmla="*/ 19004 w 173339"/>
                <a:gd name="connsiteY26" fmla="*/ 16229 h 108120"/>
                <a:gd name="connsiteX27" fmla="*/ 50888 w 173339"/>
                <a:gd name="connsiteY27" fmla="*/ 102823 h 108120"/>
                <a:gd name="connsiteX28" fmla="*/ 56202 w 173339"/>
                <a:gd name="connsiteY28" fmla="*/ 108205 h 108120"/>
                <a:gd name="connsiteX29" fmla="*/ 61263 w 173339"/>
                <a:gd name="connsiteY29" fmla="*/ 103313 h 108120"/>
                <a:gd name="connsiteX30" fmla="*/ 86821 w 173339"/>
                <a:gd name="connsiteY30" fmla="*/ 34086 h 108120"/>
                <a:gd name="connsiteX31" fmla="*/ 112633 w 173339"/>
                <a:gd name="connsiteY31" fmla="*/ 103557 h 108120"/>
                <a:gd name="connsiteX32" fmla="*/ 117694 w 173339"/>
                <a:gd name="connsiteY32" fmla="*/ 108205 h 108120"/>
                <a:gd name="connsiteX33" fmla="*/ 122755 w 173339"/>
                <a:gd name="connsiteY33" fmla="*/ 103557 h 108120"/>
                <a:gd name="connsiteX34" fmla="*/ 152362 w 173339"/>
                <a:gd name="connsiteY34" fmla="*/ 23323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3339" h="108120">
                  <a:moveTo>
                    <a:pt x="152362" y="23323"/>
                  </a:moveTo>
                  <a:cubicBezTo>
                    <a:pt x="156917" y="11092"/>
                    <a:pt x="164761" y="7912"/>
                    <a:pt x="173618" y="7668"/>
                  </a:cubicBezTo>
                  <a:lnTo>
                    <a:pt x="173618" y="85"/>
                  </a:lnTo>
                  <a:cubicBezTo>
                    <a:pt x="168051" y="574"/>
                    <a:pt x="160712" y="819"/>
                    <a:pt x="155145" y="819"/>
                  </a:cubicBezTo>
                  <a:cubicBezTo>
                    <a:pt x="147807" y="819"/>
                    <a:pt x="136420" y="329"/>
                    <a:pt x="131612" y="85"/>
                  </a:cubicBezTo>
                  <a:lnTo>
                    <a:pt x="131612" y="7668"/>
                  </a:lnTo>
                  <a:cubicBezTo>
                    <a:pt x="140721" y="7912"/>
                    <a:pt x="146289" y="12315"/>
                    <a:pt x="146289" y="19409"/>
                  </a:cubicBezTo>
                  <a:cubicBezTo>
                    <a:pt x="146289" y="20877"/>
                    <a:pt x="146289" y="21366"/>
                    <a:pt x="145023" y="24546"/>
                  </a:cubicBezTo>
                  <a:lnTo>
                    <a:pt x="121996" y="87168"/>
                  </a:lnTo>
                  <a:lnTo>
                    <a:pt x="96944" y="18920"/>
                  </a:lnTo>
                  <a:cubicBezTo>
                    <a:pt x="95931" y="15985"/>
                    <a:pt x="95678" y="15495"/>
                    <a:pt x="95678" y="14272"/>
                  </a:cubicBezTo>
                  <a:cubicBezTo>
                    <a:pt x="95678" y="7668"/>
                    <a:pt x="105547" y="7668"/>
                    <a:pt x="110608" y="7668"/>
                  </a:cubicBezTo>
                  <a:lnTo>
                    <a:pt x="110608" y="85"/>
                  </a:lnTo>
                  <a:cubicBezTo>
                    <a:pt x="103270" y="329"/>
                    <a:pt x="90364" y="819"/>
                    <a:pt x="84291" y="819"/>
                  </a:cubicBezTo>
                  <a:cubicBezTo>
                    <a:pt x="76699" y="819"/>
                    <a:pt x="69361" y="574"/>
                    <a:pt x="61769" y="85"/>
                  </a:cubicBezTo>
                  <a:lnTo>
                    <a:pt x="61769" y="7668"/>
                  </a:lnTo>
                  <a:cubicBezTo>
                    <a:pt x="71132" y="7668"/>
                    <a:pt x="75181" y="8157"/>
                    <a:pt x="77712" y="11337"/>
                  </a:cubicBezTo>
                  <a:cubicBezTo>
                    <a:pt x="78977" y="12805"/>
                    <a:pt x="81760" y="20143"/>
                    <a:pt x="83532" y="24791"/>
                  </a:cubicBezTo>
                  <a:lnTo>
                    <a:pt x="61769" y="83988"/>
                  </a:lnTo>
                  <a:lnTo>
                    <a:pt x="37730" y="18676"/>
                  </a:lnTo>
                  <a:cubicBezTo>
                    <a:pt x="36464" y="15740"/>
                    <a:pt x="36464" y="15251"/>
                    <a:pt x="36464" y="14272"/>
                  </a:cubicBezTo>
                  <a:cubicBezTo>
                    <a:pt x="36464" y="7668"/>
                    <a:pt x="46333" y="7668"/>
                    <a:pt x="51394" y="7668"/>
                  </a:cubicBezTo>
                  <a:lnTo>
                    <a:pt x="51394" y="85"/>
                  </a:lnTo>
                  <a:cubicBezTo>
                    <a:pt x="43803" y="329"/>
                    <a:pt x="29632" y="819"/>
                    <a:pt x="23812" y="819"/>
                  </a:cubicBezTo>
                  <a:cubicBezTo>
                    <a:pt x="22800" y="819"/>
                    <a:pt x="9388" y="574"/>
                    <a:pt x="278" y="85"/>
                  </a:cubicBezTo>
                  <a:lnTo>
                    <a:pt x="278" y="7668"/>
                  </a:lnTo>
                  <a:cubicBezTo>
                    <a:pt x="12931" y="7668"/>
                    <a:pt x="15967" y="8402"/>
                    <a:pt x="19004" y="16229"/>
                  </a:cubicBezTo>
                  <a:lnTo>
                    <a:pt x="50888" y="102823"/>
                  </a:lnTo>
                  <a:cubicBezTo>
                    <a:pt x="52154" y="106248"/>
                    <a:pt x="52913" y="108205"/>
                    <a:pt x="56202" y="108205"/>
                  </a:cubicBezTo>
                  <a:cubicBezTo>
                    <a:pt x="59492" y="108205"/>
                    <a:pt x="59998" y="106737"/>
                    <a:pt x="61263" y="103313"/>
                  </a:cubicBezTo>
                  <a:lnTo>
                    <a:pt x="86821" y="34086"/>
                  </a:lnTo>
                  <a:lnTo>
                    <a:pt x="112633" y="103557"/>
                  </a:lnTo>
                  <a:cubicBezTo>
                    <a:pt x="113645" y="106248"/>
                    <a:pt x="114404" y="108205"/>
                    <a:pt x="117694" y="108205"/>
                  </a:cubicBezTo>
                  <a:cubicBezTo>
                    <a:pt x="120983" y="108205"/>
                    <a:pt x="121743" y="106003"/>
                    <a:pt x="122755" y="103557"/>
                  </a:cubicBezTo>
                  <a:lnTo>
                    <a:pt x="152362" y="23323"/>
                  </a:lnTo>
                  <a:close/>
                </a:path>
              </a:pathLst>
            </a:custGeom>
            <a:solidFill>
              <a:srgbClr val="000000"/>
            </a:solidFill>
            <a:ln w="25369"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C18D6947-887A-24BD-34F6-AC11AB81B915}"/>
                </a:ext>
              </a:extLst>
            </p:cNvPr>
            <p:cNvSpPr/>
            <p:nvPr>
              <p:custDataLst>
                <p:tags r:id="rId38"/>
              </p:custDataLst>
            </p:nvPr>
          </p:nvSpPr>
          <p:spPr>
            <a:xfrm>
              <a:off x="9788950" y="4509648"/>
              <a:ext cx="114126" cy="112278"/>
            </a:xfrm>
            <a:custGeom>
              <a:avLst/>
              <a:gdLst>
                <a:gd name="connsiteX0" fmla="*/ 73923 w 114126"/>
                <a:gd name="connsiteY0" fmla="*/ 91082 h 112278"/>
                <a:gd name="connsiteX1" fmla="*/ 93661 w 114126"/>
                <a:gd name="connsiteY1" fmla="*/ 111140 h 112278"/>
                <a:gd name="connsiteX2" fmla="*/ 114411 w 114126"/>
                <a:gd name="connsiteY2" fmla="*/ 87902 h 112278"/>
                <a:gd name="connsiteX3" fmla="*/ 114411 w 114126"/>
                <a:gd name="connsiteY3" fmla="*/ 74203 h 112278"/>
                <a:gd name="connsiteX4" fmla="*/ 108085 w 114126"/>
                <a:gd name="connsiteY4" fmla="*/ 74203 h 112278"/>
                <a:gd name="connsiteX5" fmla="*/ 108085 w 114126"/>
                <a:gd name="connsiteY5" fmla="*/ 87902 h 112278"/>
                <a:gd name="connsiteX6" fmla="*/ 98975 w 114126"/>
                <a:gd name="connsiteY6" fmla="*/ 103557 h 112278"/>
                <a:gd name="connsiteX7" fmla="*/ 89612 w 114126"/>
                <a:gd name="connsiteY7" fmla="*/ 91326 h 112278"/>
                <a:gd name="connsiteX8" fmla="*/ 89612 w 114126"/>
                <a:gd name="connsiteY8" fmla="*/ 42403 h 112278"/>
                <a:gd name="connsiteX9" fmla="*/ 80502 w 114126"/>
                <a:gd name="connsiteY9" fmla="*/ 13539 h 112278"/>
                <a:gd name="connsiteX10" fmla="*/ 45834 w 114126"/>
                <a:gd name="connsiteY10" fmla="*/ 85 h 112278"/>
                <a:gd name="connsiteX11" fmla="*/ 7623 w 114126"/>
                <a:gd name="connsiteY11" fmla="*/ 27726 h 112278"/>
                <a:gd name="connsiteX12" fmla="*/ 19264 w 114126"/>
                <a:gd name="connsiteY12" fmla="*/ 39223 h 112278"/>
                <a:gd name="connsiteX13" fmla="*/ 30904 w 114126"/>
                <a:gd name="connsiteY13" fmla="*/ 27971 h 112278"/>
                <a:gd name="connsiteX14" fmla="*/ 17999 w 114126"/>
                <a:gd name="connsiteY14" fmla="*/ 16719 h 112278"/>
                <a:gd name="connsiteX15" fmla="*/ 45328 w 114126"/>
                <a:gd name="connsiteY15" fmla="*/ 5466 h 112278"/>
                <a:gd name="connsiteX16" fmla="*/ 72151 w 114126"/>
                <a:gd name="connsiteY16" fmla="*/ 36777 h 112278"/>
                <a:gd name="connsiteX17" fmla="*/ 72151 w 114126"/>
                <a:gd name="connsiteY17" fmla="*/ 45828 h 112278"/>
                <a:gd name="connsiteX18" fmla="*/ 25590 w 114126"/>
                <a:gd name="connsiteY18" fmla="*/ 54634 h 112278"/>
                <a:gd name="connsiteX19" fmla="*/ 285 w 114126"/>
                <a:gd name="connsiteY19" fmla="*/ 86434 h 112278"/>
                <a:gd name="connsiteX20" fmla="*/ 40773 w 114126"/>
                <a:gd name="connsiteY20" fmla="*/ 112363 h 112278"/>
                <a:gd name="connsiteX21" fmla="*/ 73923 w 114126"/>
                <a:gd name="connsiteY21" fmla="*/ 91082 h 112278"/>
                <a:gd name="connsiteX22" fmla="*/ 72151 w 114126"/>
                <a:gd name="connsiteY22" fmla="*/ 50965 h 112278"/>
                <a:gd name="connsiteX23" fmla="*/ 72151 w 114126"/>
                <a:gd name="connsiteY23" fmla="*/ 75426 h 112278"/>
                <a:gd name="connsiteX24" fmla="*/ 42545 w 114126"/>
                <a:gd name="connsiteY24" fmla="*/ 106982 h 112278"/>
                <a:gd name="connsiteX25" fmla="*/ 19770 w 114126"/>
                <a:gd name="connsiteY25" fmla="*/ 86190 h 112278"/>
                <a:gd name="connsiteX26" fmla="*/ 72151 w 114126"/>
                <a:gd name="connsiteY26" fmla="*/ 50965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278">
                  <a:moveTo>
                    <a:pt x="73923" y="91082"/>
                  </a:moveTo>
                  <a:cubicBezTo>
                    <a:pt x="74935" y="100866"/>
                    <a:pt x="81767" y="111140"/>
                    <a:pt x="93661" y="111140"/>
                  </a:cubicBezTo>
                  <a:cubicBezTo>
                    <a:pt x="98975" y="111140"/>
                    <a:pt x="114411" y="107716"/>
                    <a:pt x="114411" y="87902"/>
                  </a:cubicBezTo>
                  <a:lnTo>
                    <a:pt x="114411" y="74203"/>
                  </a:lnTo>
                  <a:lnTo>
                    <a:pt x="108085" y="74203"/>
                  </a:lnTo>
                  <a:lnTo>
                    <a:pt x="108085" y="87902"/>
                  </a:lnTo>
                  <a:cubicBezTo>
                    <a:pt x="108085" y="102090"/>
                    <a:pt x="101758" y="103557"/>
                    <a:pt x="98975" y="103557"/>
                  </a:cubicBezTo>
                  <a:cubicBezTo>
                    <a:pt x="90624" y="103557"/>
                    <a:pt x="89612" y="92550"/>
                    <a:pt x="89612" y="91326"/>
                  </a:cubicBezTo>
                  <a:lnTo>
                    <a:pt x="89612" y="42403"/>
                  </a:lnTo>
                  <a:cubicBezTo>
                    <a:pt x="89612" y="32129"/>
                    <a:pt x="89612" y="22589"/>
                    <a:pt x="80502" y="13539"/>
                  </a:cubicBezTo>
                  <a:cubicBezTo>
                    <a:pt x="70633" y="3999"/>
                    <a:pt x="57981" y="85"/>
                    <a:pt x="45834" y="85"/>
                  </a:cubicBezTo>
                  <a:cubicBezTo>
                    <a:pt x="25084" y="85"/>
                    <a:pt x="7623" y="11582"/>
                    <a:pt x="7623" y="27726"/>
                  </a:cubicBezTo>
                  <a:cubicBezTo>
                    <a:pt x="7623" y="35065"/>
                    <a:pt x="12684" y="39223"/>
                    <a:pt x="19264" y="39223"/>
                  </a:cubicBezTo>
                  <a:cubicBezTo>
                    <a:pt x="26349" y="39223"/>
                    <a:pt x="30904" y="34331"/>
                    <a:pt x="30904" y="27971"/>
                  </a:cubicBezTo>
                  <a:cubicBezTo>
                    <a:pt x="30904" y="25036"/>
                    <a:pt x="29639" y="16963"/>
                    <a:pt x="17999" y="16719"/>
                  </a:cubicBezTo>
                  <a:cubicBezTo>
                    <a:pt x="24831" y="8157"/>
                    <a:pt x="37230" y="5466"/>
                    <a:pt x="45328" y="5466"/>
                  </a:cubicBezTo>
                  <a:cubicBezTo>
                    <a:pt x="57728" y="5466"/>
                    <a:pt x="72151" y="15006"/>
                    <a:pt x="72151" y="36777"/>
                  </a:cubicBezTo>
                  <a:lnTo>
                    <a:pt x="72151" y="45828"/>
                  </a:lnTo>
                  <a:cubicBezTo>
                    <a:pt x="59246" y="46562"/>
                    <a:pt x="41532" y="47296"/>
                    <a:pt x="25590" y="54634"/>
                  </a:cubicBezTo>
                  <a:cubicBezTo>
                    <a:pt x="6611" y="62951"/>
                    <a:pt x="285" y="75671"/>
                    <a:pt x="285" y="86434"/>
                  </a:cubicBezTo>
                  <a:cubicBezTo>
                    <a:pt x="285" y="106248"/>
                    <a:pt x="24831" y="112363"/>
                    <a:pt x="40773" y="112363"/>
                  </a:cubicBezTo>
                  <a:cubicBezTo>
                    <a:pt x="57475" y="112363"/>
                    <a:pt x="69115" y="102579"/>
                    <a:pt x="73923" y="91082"/>
                  </a:cubicBezTo>
                  <a:close/>
                  <a:moveTo>
                    <a:pt x="72151" y="50965"/>
                  </a:moveTo>
                  <a:lnTo>
                    <a:pt x="72151" y="75426"/>
                  </a:lnTo>
                  <a:cubicBezTo>
                    <a:pt x="72151" y="98665"/>
                    <a:pt x="53932" y="106982"/>
                    <a:pt x="42545" y="106982"/>
                  </a:cubicBezTo>
                  <a:cubicBezTo>
                    <a:pt x="30145" y="106982"/>
                    <a:pt x="19770" y="98420"/>
                    <a:pt x="19770" y="86190"/>
                  </a:cubicBezTo>
                  <a:cubicBezTo>
                    <a:pt x="19770" y="72736"/>
                    <a:pt x="30398" y="52433"/>
                    <a:pt x="72151" y="50965"/>
                  </a:cubicBezTo>
                  <a:close/>
                </a:path>
              </a:pathLst>
            </a:custGeom>
            <a:solidFill>
              <a:srgbClr val="000000"/>
            </a:solidFill>
            <a:ln w="25369"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85098446-1E32-C426-25F3-AFB2C434E299}"/>
                </a:ext>
              </a:extLst>
            </p:cNvPr>
            <p:cNvSpPr/>
            <p:nvPr>
              <p:custDataLst>
                <p:tags r:id="rId39"/>
              </p:custDataLst>
            </p:nvPr>
          </p:nvSpPr>
          <p:spPr>
            <a:xfrm>
              <a:off x="9911933" y="4511115"/>
              <a:ext cx="85025" cy="108120"/>
            </a:xfrm>
            <a:custGeom>
              <a:avLst/>
              <a:gdLst>
                <a:gd name="connsiteX0" fmla="*/ 35464 w 85025"/>
                <a:gd name="connsiteY0" fmla="*/ 26992 h 108120"/>
                <a:gd name="connsiteX1" fmla="*/ 35464 w 85025"/>
                <a:gd name="connsiteY1" fmla="*/ 85 h 108120"/>
                <a:gd name="connsiteX2" fmla="*/ 290 w 85025"/>
                <a:gd name="connsiteY2" fmla="*/ 2775 h 108120"/>
                <a:gd name="connsiteX3" fmla="*/ 290 w 85025"/>
                <a:gd name="connsiteY3" fmla="*/ 10359 h 108120"/>
                <a:gd name="connsiteX4" fmla="*/ 20028 w 85025"/>
                <a:gd name="connsiteY4" fmla="*/ 24057 h 108120"/>
                <a:gd name="connsiteX5" fmla="*/ 20028 w 85025"/>
                <a:gd name="connsiteY5" fmla="*/ 89614 h 108120"/>
                <a:gd name="connsiteX6" fmla="*/ 290 w 85025"/>
                <a:gd name="connsiteY6" fmla="*/ 100622 h 108120"/>
                <a:gd name="connsiteX7" fmla="*/ 290 w 85025"/>
                <a:gd name="connsiteY7" fmla="*/ 108205 h 108120"/>
                <a:gd name="connsiteX8" fmla="*/ 29138 w 85025"/>
                <a:gd name="connsiteY8" fmla="*/ 107471 h 108120"/>
                <a:gd name="connsiteX9" fmla="*/ 61275 w 85025"/>
                <a:gd name="connsiteY9" fmla="*/ 108205 h 108120"/>
                <a:gd name="connsiteX10" fmla="*/ 61275 w 85025"/>
                <a:gd name="connsiteY10" fmla="*/ 100622 h 108120"/>
                <a:gd name="connsiteX11" fmla="*/ 55961 w 85025"/>
                <a:gd name="connsiteY11" fmla="*/ 100622 h 108120"/>
                <a:gd name="connsiteX12" fmla="*/ 36729 w 85025"/>
                <a:gd name="connsiteY12" fmla="*/ 89125 h 108120"/>
                <a:gd name="connsiteX13" fmla="*/ 36729 w 85025"/>
                <a:gd name="connsiteY13" fmla="*/ 51454 h 108120"/>
                <a:gd name="connsiteX14" fmla="*/ 66589 w 85025"/>
                <a:gd name="connsiteY14" fmla="*/ 5466 h 108120"/>
                <a:gd name="connsiteX15" fmla="*/ 69373 w 85025"/>
                <a:gd name="connsiteY15" fmla="*/ 5711 h 108120"/>
                <a:gd name="connsiteX16" fmla="*/ 63553 w 85025"/>
                <a:gd name="connsiteY16" fmla="*/ 15251 h 108120"/>
                <a:gd name="connsiteX17" fmla="*/ 74434 w 85025"/>
                <a:gd name="connsiteY17" fmla="*/ 25769 h 108120"/>
                <a:gd name="connsiteX18" fmla="*/ 85315 w 85025"/>
                <a:gd name="connsiteY18" fmla="*/ 15006 h 108120"/>
                <a:gd name="connsiteX19" fmla="*/ 66589 w 85025"/>
                <a:gd name="connsiteY19" fmla="*/ 85 h 108120"/>
                <a:gd name="connsiteX20" fmla="*/ 35464 w 85025"/>
                <a:gd name="connsiteY20" fmla="*/ 26992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8120">
                  <a:moveTo>
                    <a:pt x="35464" y="26992"/>
                  </a:moveTo>
                  <a:lnTo>
                    <a:pt x="35464" y="85"/>
                  </a:lnTo>
                  <a:lnTo>
                    <a:pt x="290" y="2775"/>
                  </a:lnTo>
                  <a:lnTo>
                    <a:pt x="290" y="10359"/>
                  </a:lnTo>
                  <a:cubicBezTo>
                    <a:pt x="18004" y="10359"/>
                    <a:pt x="20028" y="12071"/>
                    <a:pt x="20028" y="24057"/>
                  </a:cubicBezTo>
                  <a:lnTo>
                    <a:pt x="20028" y="89614"/>
                  </a:lnTo>
                  <a:cubicBezTo>
                    <a:pt x="20028" y="100622"/>
                    <a:pt x="17244" y="100622"/>
                    <a:pt x="290" y="100622"/>
                  </a:cubicBezTo>
                  <a:lnTo>
                    <a:pt x="290" y="108205"/>
                  </a:lnTo>
                  <a:cubicBezTo>
                    <a:pt x="10159" y="107960"/>
                    <a:pt x="22052" y="107471"/>
                    <a:pt x="29138" y="107471"/>
                  </a:cubicBezTo>
                  <a:cubicBezTo>
                    <a:pt x="39260" y="107471"/>
                    <a:pt x="51153" y="107471"/>
                    <a:pt x="61275" y="108205"/>
                  </a:cubicBezTo>
                  <a:lnTo>
                    <a:pt x="61275" y="100622"/>
                  </a:lnTo>
                  <a:lnTo>
                    <a:pt x="55961" y="100622"/>
                  </a:lnTo>
                  <a:cubicBezTo>
                    <a:pt x="37235" y="100622"/>
                    <a:pt x="36729" y="97931"/>
                    <a:pt x="36729" y="89125"/>
                  </a:cubicBezTo>
                  <a:lnTo>
                    <a:pt x="36729" y="51454"/>
                  </a:lnTo>
                  <a:cubicBezTo>
                    <a:pt x="36729" y="27237"/>
                    <a:pt x="47357" y="5466"/>
                    <a:pt x="66589" y="5466"/>
                  </a:cubicBezTo>
                  <a:cubicBezTo>
                    <a:pt x="68361" y="5466"/>
                    <a:pt x="68867" y="5466"/>
                    <a:pt x="69373" y="5711"/>
                  </a:cubicBezTo>
                  <a:cubicBezTo>
                    <a:pt x="68614" y="5955"/>
                    <a:pt x="63553" y="8891"/>
                    <a:pt x="63553" y="15251"/>
                  </a:cubicBezTo>
                  <a:cubicBezTo>
                    <a:pt x="63553" y="22100"/>
                    <a:pt x="68867" y="25769"/>
                    <a:pt x="74434" y="25769"/>
                  </a:cubicBezTo>
                  <a:cubicBezTo>
                    <a:pt x="78989" y="25769"/>
                    <a:pt x="85315" y="22834"/>
                    <a:pt x="85315" y="15006"/>
                  </a:cubicBezTo>
                  <a:cubicBezTo>
                    <a:pt x="85315" y="7179"/>
                    <a:pt x="77471" y="85"/>
                    <a:pt x="66589" y="85"/>
                  </a:cubicBezTo>
                  <a:cubicBezTo>
                    <a:pt x="48117" y="85"/>
                    <a:pt x="39007" y="16474"/>
                    <a:pt x="35464" y="26992"/>
                  </a:cubicBezTo>
                  <a:close/>
                </a:path>
              </a:pathLst>
            </a:custGeom>
            <a:solidFill>
              <a:srgbClr val="000000"/>
            </a:solidFill>
            <a:ln w="25369"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C3B61364-159D-BCCF-92C2-2051D51A8930}"/>
                </a:ext>
              </a:extLst>
            </p:cNvPr>
            <p:cNvSpPr/>
            <p:nvPr>
              <p:custDataLst>
                <p:tags r:id="rId40"/>
              </p:custDataLst>
            </p:nvPr>
          </p:nvSpPr>
          <p:spPr>
            <a:xfrm>
              <a:off x="10012057" y="4511115"/>
              <a:ext cx="197632" cy="108120"/>
            </a:xfrm>
            <a:custGeom>
              <a:avLst/>
              <a:gdLst>
                <a:gd name="connsiteX0" fmla="*/ 20032 w 197632"/>
                <a:gd name="connsiteY0" fmla="*/ 24057 h 108120"/>
                <a:gd name="connsiteX1" fmla="*/ 20032 w 197632"/>
                <a:gd name="connsiteY1" fmla="*/ 89614 h 108120"/>
                <a:gd name="connsiteX2" fmla="*/ 294 w 197632"/>
                <a:gd name="connsiteY2" fmla="*/ 100622 h 108120"/>
                <a:gd name="connsiteX3" fmla="*/ 294 w 197632"/>
                <a:gd name="connsiteY3" fmla="*/ 108205 h 108120"/>
                <a:gd name="connsiteX4" fmla="*/ 28889 w 197632"/>
                <a:gd name="connsiteY4" fmla="*/ 107471 h 108120"/>
                <a:gd name="connsiteX5" fmla="*/ 57230 w 197632"/>
                <a:gd name="connsiteY5" fmla="*/ 108205 h 108120"/>
                <a:gd name="connsiteX6" fmla="*/ 57230 w 197632"/>
                <a:gd name="connsiteY6" fmla="*/ 100622 h 108120"/>
                <a:gd name="connsiteX7" fmla="*/ 37492 w 197632"/>
                <a:gd name="connsiteY7" fmla="*/ 89614 h 108120"/>
                <a:gd name="connsiteX8" fmla="*/ 37492 w 197632"/>
                <a:gd name="connsiteY8" fmla="*/ 44605 h 108120"/>
                <a:gd name="connsiteX9" fmla="*/ 71654 w 197632"/>
                <a:gd name="connsiteY9" fmla="*/ 5466 h 108120"/>
                <a:gd name="connsiteX10" fmla="*/ 90380 w 197632"/>
                <a:gd name="connsiteY10" fmla="*/ 32619 h 108120"/>
                <a:gd name="connsiteX11" fmla="*/ 90380 w 197632"/>
                <a:gd name="connsiteY11" fmla="*/ 89614 h 108120"/>
                <a:gd name="connsiteX12" fmla="*/ 70642 w 197632"/>
                <a:gd name="connsiteY12" fmla="*/ 100622 h 108120"/>
                <a:gd name="connsiteX13" fmla="*/ 70642 w 197632"/>
                <a:gd name="connsiteY13" fmla="*/ 108205 h 108120"/>
                <a:gd name="connsiteX14" fmla="*/ 99237 w 197632"/>
                <a:gd name="connsiteY14" fmla="*/ 107471 h 108120"/>
                <a:gd name="connsiteX15" fmla="*/ 127579 w 197632"/>
                <a:gd name="connsiteY15" fmla="*/ 108205 h 108120"/>
                <a:gd name="connsiteX16" fmla="*/ 127579 w 197632"/>
                <a:gd name="connsiteY16" fmla="*/ 100622 h 108120"/>
                <a:gd name="connsiteX17" fmla="*/ 107841 w 197632"/>
                <a:gd name="connsiteY17" fmla="*/ 89614 h 108120"/>
                <a:gd name="connsiteX18" fmla="*/ 107841 w 197632"/>
                <a:gd name="connsiteY18" fmla="*/ 44605 h 108120"/>
                <a:gd name="connsiteX19" fmla="*/ 142002 w 197632"/>
                <a:gd name="connsiteY19" fmla="*/ 5466 h 108120"/>
                <a:gd name="connsiteX20" fmla="*/ 160728 w 197632"/>
                <a:gd name="connsiteY20" fmla="*/ 32619 h 108120"/>
                <a:gd name="connsiteX21" fmla="*/ 160728 w 197632"/>
                <a:gd name="connsiteY21" fmla="*/ 89614 h 108120"/>
                <a:gd name="connsiteX22" fmla="*/ 140990 w 197632"/>
                <a:gd name="connsiteY22" fmla="*/ 100622 h 108120"/>
                <a:gd name="connsiteX23" fmla="*/ 140990 w 197632"/>
                <a:gd name="connsiteY23" fmla="*/ 108205 h 108120"/>
                <a:gd name="connsiteX24" fmla="*/ 169585 w 197632"/>
                <a:gd name="connsiteY24" fmla="*/ 107471 h 108120"/>
                <a:gd name="connsiteX25" fmla="*/ 197927 w 197632"/>
                <a:gd name="connsiteY25" fmla="*/ 108205 h 108120"/>
                <a:gd name="connsiteX26" fmla="*/ 197927 w 197632"/>
                <a:gd name="connsiteY26" fmla="*/ 100622 h 108120"/>
                <a:gd name="connsiteX27" fmla="*/ 178189 w 197632"/>
                <a:gd name="connsiteY27" fmla="*/ 93283 h 108120"/>
                <a:gd name="connsiteX28" fmla="*/ 178189 w 197632"/>
                <a:gd name="connsiteY28" fmla="*/ 46562 h 108120"/>
                <a:gd name="connsiteX29" fmla="*/ 170344 w 197632"/>
                <a:gd name="connsiteY29" fmla="*/ 9135 h 108120"/>
                <a:gd name="connsiteX30" fmla="*/ 143774 w 197632"/>
                <a:gd name="connsiteY30" fmla="*/ 85 h 108120"/>
                <a:gd name="connsiteX31" fmla="*/ 107081 w 197632"/>
                <a:gd name="connsiteY31" fmla="*/ 24057 h 108120"/>
                <a:gd name="connsiteX32" fmla="*/ 73426 w 197632"/>
                <a:gd name="connsiteY32" fmla="*/ 85 h 108120"/>
                <a:gd name="connsiteX33" fmla="*/ 35974 w 197632"/>
                <a:gd name="connsiteY33" fmla="*/ 25769 h 108120"/>
                <a:gd name="connsiteX34" fmla="*/ 35974 w 197632"/>
                <a:gd name="connsiteY34" fmla="*/ 85 h 108120"/>
                <a:gd name="connsiteX35" fmla="*/ 294 w 197632"/>
                <a:gd name="connsiteY35" fmla="*/ 2775 h 108120"/>
                <a:gd name="connsiteX36" fmla="*/ 294 w 197632"/>
                <a:gd name="connsiteY36" fmla="*/ 10359 h 108120"/>
                <a:gd name="connsiteX37" fmla="*/ 20032 w 197632"/>
                <a:gd name="connsiteY37" fmla="*/ 24057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8120">
                  <a:moveTo>
                    <a:pt x="20032" y="24057"/>
                  </a:moveTo>
                  <a:lnTo>
                    <a:pt x="20032" y="89614"/>
                  </a:lnTo>
                  <a:cubicBezTo>
                    <a:pt x="20032" y="100622"/>
                    <a:pt x="17248" y="100622"/>
                    <a:pt x="294" y="100622"/>
                  </a:cubicBezTo>
                  <a:lnTo>
                    <a:pt x="294" y="108205"/>
                  </a:lnTo>
                  <a:cubicBezTo>
                    <a:pt x="9151" y="107960"/>
                    <a:pt x="22056" y="107471"/>
                    <a:pt x="28889" y="107471"/>
                  </a:cubicBezTo>
                  <a:cubicBezTo>
                    <a:pt x="35468" y="107471"/>
                    <a:pt x="48627" y="107960"/>
                    <a:pt x="57230" y="108205"/>
                  </a:cubicBezTo>
                  <a:lnTo>
                    <a:pt x="57230" y="100622"/>
                  </a:lnTo>
                  <a:cubicBezTo>
                    <a:pt x="40276" y="100622"/>
                    <a:pt x="37492" y="100622"/>
                    <a:pt x="37492" y="89614"/>
                  </a:cubicBezTo>
                  <a:lnTo>
                    <a:pt x="37492" y="44605"/>
                  </a:lnTo>
                  <a:cubicBezTo>
                    <a:pt x="37492" y="19165"/>
                    <a:pt x="55459" y="5466"/>
                    <a:pt x="71654" y="5466"/>
                  </a:cubicBezTo>
                  <a:cubicBezTo>
                    <a:pt x="87596" y="5466"/>
                    <a:pt x="90380" y="18676"/>
                    <a:pt x="90380" y="32619"/>
                  </a:cubicBezTo>
                  <a:lnTo>
                    <a:pt x="90380" y="89614"/>
                  </a:lnTo>
                  <a:cubicBezTo>
                    <a:pt x="90380" y="100622"/>
                    <a:pt x="87596" y="100622"/>
                    <a:pt x="70642" y="100622"/>
                  </a:cubicBezTo>
                  <a:lnTo>
                    <a:pt x="70642" y="108205"/>
                  </a:lnTo>
                  <a:cubicBezTo>
                    <a:pt x="79499" y="107960"/>
                    <a:pt x="92404" y="107471"/>
                    <a:pt x="99237" y="107471"/>
                  </a:cubicBezTo>
                  <a:cubicBezTo>
                    <a:pt x="105816" y="107471"/>
                    <a:pt x="118975" y="107960"/>
                    <a:pt x="127579" y="108205"/>
                  </a:cubicBezTo>
                  <a:lnTo>
                    <a:pt x="127579" y="100622"/>
                  </a:lnTo>
                  <a:cubicBezTo>
                    <a:pt x="110624" y="100622"/>
                    <a:pt x="107841" y="100622"/>
                    <a:pt x="107841" y="89614"/>
                  </a:cubicBezTo>
                  <a:lnTo>
                    <a:pt x="107841" y="44605"/>
                  </a:lnTo>
                  <a:cubicBezTo>
                    <a:pt x="107841" y="19165"/>
                    <a:pt x="125807" y="5466"/>
                    <a:pt x="142002" y="5466"/>
                  </a:cubicBezTo>
                  <a:cubicBezTo>
                    <a:pt x="157945" y="5466"/>
                    <a:pt x="160728" y="18676"/>
                    <a:pt x="160728" y="32619"/>
                  </a:cubicBezTo>
                  <a:lnTo>
                    <a:pt x="160728" y="89614"/>
                  </a:lnTo>
                  <a:cubicBezTo>
                    <a:pt x="160728" y="100622"/>
                    <a:pt x="157945" y="100622"/>
                    <a:pt x="140990" y="100622"/>
                  </a:cubicBezTo>
                  <a:lnTo>
                    <a:pt x="140990" y="108205"/>
                  </a:lnTo>
                  <a:cubicBezTo>
                    <a:pt x="149847" y="107960"/>
                    <a:pt x="162753" y="107471"/>
                    <a:pt x="169585" y="107471"/>
                  </a:cubicBezTo>
                  <a:cubicBezTo>
                    <a:pt x="176164" y="107471"/>
                    <a:pt x="189323" y="107960"/>
                    <a:pt x="197927" y="108205"/>
                  </a:cubicBezTo>
                  <a:lnTo>
                    <a:pt x="197927" y="100622"/>
                  </a:lnTo>
                  <a:cubicBezTo>
                    <a:pt x="184768" y="100622"/>
                    <a:pt x="178442" y="100622"/>
                    <a:pt x="178189" y="93283"/>
                  </a:cubicBezTo>
                  <a:lnTo>
                    <a:pt x="178189" y="46562"/>
                  </a:lnTo>
                  <a:cubicBezTo>
                    <a:pt x="178189" y="25525"/>
                    <a:pt x="178189" y="17942"/>
                    <a:pt x="170344" y="9135"/>
                  </a:cubicBezTo>
                  <a:cubicBezTo>
                    <a:pt x="166801" y="4977"/>
                    <a:pt x="158451" y="85"/>
                    <a:pt x="143774" y="85"/>
                  </a:cubicBezTo>
                  <a:cubicBezTo>
                    <a:pt x="122518" y="85"/>
                    <a:pt x="111383" y="14762"/>
                    <a:pt x="107081" y="24057"/>
                  </a:cubicBezTo>
                  <a:cubicBezTo>
                    <a:pt x="103539" y="2775"/>
                    <a:pt x="84813" y="85"/>
                    <a:pt x="73426" y="85"/>
                  </a:cubicBezTo>
                  <a:cubicBezTo>
                    <a:pt x="54953" y="85"/>
                    <a:pt x="43060" y="10603"/>
                    <a:pt x="35974" y="25769"/>
                  </a:cubicBezTo>
                  <a:lnTo>
                    <a:pt x="35974" y="85"/>
                  </a:lnTo>
                  <a:lnTo>
                    <a:pt x="294" y="2775"/>
                  </a:lnTo>
                  <a:lnTo>
                    <a:pt x="294" y="10359"/>
                  </a:lnTo>
                  <a:cubicBezTo>
                    <a:pt x="18007" y="10359"/>
                    <a:pt x="20032" y="12071"/>
                    <a:pt x="20032" y="24057"/>
                  </a:cubicBezTo>
                  <a:close/>
                </a:path>
              </a:pathLst>
            </a:custGeom>
            <a:solidFill>
              <a:srgbClr val="000000"/>
            </a:solidFill>
            <a:ln w="25369"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441F1644-FA62-E223-C51A-4A729262BBBF}"/>
                </a:ext>
              </a:extLst>
            </p:cNvPr>
            <p:cNvSpPr/>
            <p:nvPr>
              <p:custDataLst>
                <p:tags r:id="rId41"/>
              </p:custDataLst>
            </p:nvPr>
          </p:nvSpPr>
          <p:spPr>
            <a:xfrm>
              <a:off x="10215905" y="4511115"/>
              <a:ext cx="127284" cy="110811"/>
            </a:xfrm>
            <a:custGeom>
              <a:avLst/>
              <a:gdLst>
                <a:gd name="connsiteX0" fmla="*/ 91147 w 127284"/>
                <a:gd name="connsiteY0" fmla="*/ 88880 h 110811"/>
                <a:gd name="connsiteX1" fmla="*/ 91147 w 127284"/>
                <a:gd name="connsiteY1" fmla="*/ 110896 h 110811"/>
                <a:gd name="connsiteX2" fmla="*/ 127587 w 127284"/>
                <a:gd name="connsiteY2" fmla="*/ 108205 h 110811"/>
                <a:gd name="connsiteX3" fmla="*/ 127587 w 127284"/>
                <a:gd name="connsiteY3" fmla="*/ 100622 h 110811"/>
                <a:gd name="connsiteX4" fmla="*/ 107849 w 127284"/>
                <a:gd name="connsiteY4" fmla="*/ 86923 h 110811"/>
                <a:gd name="connsiteX5" fmla="*/ 107849 w 127284"/>
                <a:gd name="connsiteY5" fmla="*/ 85 h 110811"/>
                <a:gd name="connsiteX6" fmla="*/ 70650 w 127284"/>
                <a:gd name="connsiteY6" fmla="*/ 2775 h 110811"/>
                <a:gd name="connsiteX7" fmla="*/ 70650 w 127284"/>
                <a:gd name="connsiteY7" fmla="*/ 10359 h 110811"/>
                <a:gd name="connsiteX8" fmla="*/ 90388 w 127284"/>
                <a:gd name="connsiteY8" fmla="*/ 24057 h 110811"/>
                <a:gd name="connsiteX9" fmla="*/ 90388 w 127284"/>
                <a:gd name="connsiteY9" fmla="*/ 67599 h 110811"/>
                <a:gd name="connsiteX10" fmla="*/ 59769 w 127284"/>
                <a:gd name="connsiteY10" fmla="*/ 105514 h 110811"/>
                <a:gd name="connsiteX11" fmla="*/ 37500 w 127284"/>
                <a:gd name="connsiteY11" fmla="*/ 81297 h 110811"/>
                <a:gd name="connsiteX12" fmla="*/ 37500 w 127284"/>
                <a:gd name="connsiteY12" fmla="*/ 85 h 110811"/>
                <a:gd name="connsiteX13" fmla="*/ 302 w 127284"/>
                <a:gd name="connsiteY13" fmla="*/ 2775 h 110811"/>
                <a:gd name="connsiteX14" fmla="*/ 302 w 127284"/>
                <a:gd name="connsiteY14" fmla="*/ 10359 h 110811"/>
                <a:gd name="connsiteX15" fmla="*/ 20040 w 127284"/>
                <a:gd name="connsiteY15" fmla="*/ 32863 h 110811"/>
                <a:gd name="connsiteX16" fmla="*/ 20040 w 127284"/>
                <a:gd name="connsiteY16" fmla="*/ 69556 h 110811"/>
                <a:gd name="connsiteX17" fmla="*/ 58504 w 127284"/>
                <a:gd name="connsiteY17" fmla="*/ 110896 h 110811"/>
                <a:gd name="connsiteX18" fmla="*/ 91147 w 127284"/>
                <a:gd name="connsiteY18" fmla="*/ 88880 h 1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0811">
                  <a:moveTo>
                    <a:pt x="91147" y="88880"/>
                  </a:moveTo>
                  <a:lnTo>
                    <a:pt x="91147" y="110896"/>
                  </a:lnTo>
                  <a:lnTo>
                    <a:pt x="127587" y="108205"/>
                  </a:lnTo>
                  <a:lnTo>
                    <a:pt x="127587" y="100622"/>
                  </a:lnTo>
                  <a:cubicBezTo>
                    <a:pt x="109873" y="100622"/>
                    <a:pt x="107849" y="98910"/>
                    <a:pt x="107849" y="86923"/>
                  </a:cubicBezTo>
                  <a:lnTo>
                    <a:pt x="107849" y="85"/>
                  </a:lnTo>
                  <a:lnTo>
                    <a:pt x="70650" y="2775"/>
                  </a:lnTo>
                  <a:lnTo>
                    <a:pt x="70650" y="10359"/>
                  </a:lnTo>
                  <a:cubicBezTo>
                    <a:pt x="88364" y="10359"/>
                    <a:pt x="90388" y="12071"/>
                    <a:pt x="90388" y="24057"/>
                  </a:cubicBezTo>
                  <a:lnTo>
                    <a:pt x="90388" y="67599"/>
                  </a:lnTo>
                  <a:cubicBezTo>
                    <a:pt x="90388" y="88880"/>
                    <a:pt x="78242" y="105514"/>
                    <a:pt x="59769" y="105514"/>
                  </a:cubicBezTo>
                  <a:cubicBezTo>
                    <a:pt x="38513" y="105514"/>
                    <a:pt x="37500" y="94017"/>
                    <a:pt x="37500" y="81297"/>
                  </a:cubicBezTo>
                  <a:lnTo>
                    <a:pt x="37500" y="85"/>
                  </a:lnTo>
                  <a:lnTo>
                    <a:pt x="302" y="2775"/>
                  </a:lnTo>
                  <a:lnTo>
                    <a:pt x="302" y="10359"/>
                  </a:lnTo>
                  <a:cubicBezTo>
                    <a:pt x="20040" y="10359"/>
                    <a:pt x="20040" y="11092"/>
                    <a:pt x="20040" y="32863"/>
                  </a:cubicBezTo>
                  <a:lnTo>
                    <a:pt x="20040" y="69556"/>
                  </a:lnTo>
                  <a:cubicBezTo>
                    <a:pt x="20040" y="88636"/>
                    <a:pt x="20040" y="110896"/>
                    <a:pt x="58504" y="110896"/>
                  </a:cubicBezTo>
                  <a:cubicBezTo>
                    <a:pt x="72675" y="110896"/>
                    <a:pt x="83809" y="104047"/>
                    <a:pt x="91147" y="88880"/>
                  </a:cubicBezTo>
                  <a:close/>
                </a:path>
              </a:pathLst>
            </a:custGeom>
            <a:solidFill>
              <a:srgbClr val="000000"/>
            </a:solidFill>
            <a:ln w="25369"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1FBF3DD0-AA6E-317F-32E5-C2D59C83B542}"/>
                </a:ext>
              </a:extLst>
            </p:cNvPr>
            <p:cNvSpPr/>
            <p:nvPr>
              <p:custDataLst>
                <p:tags r:id="rId42"/>
              </p:custDataLst>
            </p:nvPr>
          </p:nvSpPr>
          <p:spPr>
            <a:xfrm>
              <a:off x="10355477" y="4511115"/>
              <a:ext cx="124754" cy="155575"/>
            </a:xfrm>
            <a:custGeom>
              <a:avLst/>
              <a:gdLst>
                <a:gd name="connsiteX0" fmla="*/ 36747 w 124754"/>
                <a:gd name="connsiteY0" fmla="*/ 16229 h 155575"/>
                <a:gd name="connsiteX1" fmla="*/ 36747 w 124754"/>
                <a:gd name="connsiteY1" fmla="*/ 85 h 155575"/>
                <a:gd name="connsiteX2" fmla="*/ 307 w 124754"/>
                <a:gd name="connsiteY2" fmla="*/ 2775 h 155575"/>
                <a:gd name="connsiteX3" fmla="*/ 307 w 124754"/>
                <a:gd name="connsiteY3" fmla="*/ 10359 h 155575"/>
                <a:gd name="connsiteX4" fmla="*/ 20045 w 124754"/>
                <a:gd name="connsiteY4" fmla="*/ 22589 h 155575"/>
                <a:gd name="connsiteX5" fmla="*/ 20045 w 124754"/>
                <a:gd name="connsiteY5" fmla="*/ 137070 h 155575"/>
                <a:gd name="connsiteX6" fmla="*/ 307 w 124754"/>
                <a:gd name="connsiteY6" fmla="*/ 148077 h 155575"/>
                <a:gd name="connsiteX7" fmla="*/ 307 w 124754"/>
                <a:gd name="connsiteY7" fmla="*/ 155660 h 155575"/>
                <a:gd name="connsiteX8" fmla="*/ 28649 w 124754"/>
                <a:gd name="connsiteY8" fmla="*/ 154927 h 155575"/>
                <a:gd name="connsiteX9" fmla="*/ 57244 w 124754"/>
                <a:gd name="connsiteY9" fmla="*/ 155660 h 155575"/>
                <a:gd name="connsiteX10" fmla="*/ 57244 w 124754"/>
                <a:gd name="connsiteY10" fmla="*/ 148077 h 155575"/>
                <a:gd name="connsiteX11" fmla="*/ 37506 w 124754"/>
                <a:gd name="connsiteY11" fmla="*/ 137070 h 155575"/>
                <a:gd name="connsiteX12" fmla="*/ 37506 w 124754"/>
                <a:gd name="connsiteY12" fmla="*/ 95974 h 155575"/>
                <a:gd name="connsiteX13" fmla="*/ 37506 w 124754"/>
                <a:gd name="connsiteY13" fmla="*/ 93773 h 155575"/>
                <a:gd name="connsiteX14" fmla="*/ 68631 w 124754"/>
                <a:gd name="connsiteY14" fmla="*/ 110896 h 155575"/>
                <a:gd name="connsiteX15" fmla="*/ 125062 w 124754"/>
                <a:gd name="connsiteY15" fmla="*/ 55368 h 155575"/>
                <a:gd name="connsiteX16" fmla="*/ 72174 w 124754"/>
                <a:gd name="connsiteY16" fmla="*/ 85 h 155575"/>
                <a:gd name="connsiteX17" fmla="*/ 36747 w 124754"/>
                <a:gd name="connsiteY17" fmla="*/ 16229 h 155575"/>
                <a:gd name="connsiteX18" fmla="*/ 37506 w 124754"/>
                <a:gd name="connsiteY18" fmla="*/ 80319 h 155575"/>
                <a:gd name="connsiteX19" fmla="*/ 37506 w 124754"/>
                <a:gd name="connsiteY19" fmla="*/ 25769 h 155575"/>
                <a:gd name="connsiteX20" fmla="*/ 70150 w 124754"/>
                <a:gd name="connsiteY20" fmla="*/ 6200 h 155575"/>
                <a:gd name="connsiteX21" fmla="*/ 104058 w 124754"/>
                <a:gd name="connsiteY21" fmla="*/ 55368 h 155575"/>
                <a:gd name="connsiteX22" fmla="*/ 67619 w 124754"/>
                <a:gd name="connsiteY22" fmla="*/ 105514 h 155575"/>
                <a:gd name="connsiteX23" fmla="*/ 41049 w 124754"/>
                <a:gd name="connsiteY23" fmla="*/ 90593 h 155575"/>
                <a:gd name="connsiteX24" fmla="*/ 37506 w 124754"/>
                <a:gd name="connsiteY24" fmla="*/ 80319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5575">
                  <a:moveTo>
                    <a:pt x="36747" y="16229"/>
                  </a:moveTo>
                  <a:lnTo>
                    <a:pt x="36747" y="85"/>
                  </a:lnTo>
                  <a:lnTo>
                    <a:pt x="307" y="2775"/>
                  </a:lnTo>
                  <a:lnTo>
                    <a:pt x="307" y="10359"/>
                  </a:lnTo>
                  <a:cubicBezTo>
                    <a:pt x="18274" y="10359"/>
                    <a:pt x="20045" y="11826"/>
                    <a:pt x="20045" y="22589"/>
                  </a:cubicBezTo>
                  <a:lnTo>
                    <a:pt x="20045" y="137070"/>
                  </a:lnTo>
                  <a:cubicBezTo>
                    <a:pt x="20045" y="148077"/>
                    <a:pt x="17262" y="148077"/>
                    <a:pt x="307" y="148077"/>
                  </a:cubicBezTo>
                  <a:lnTo>
                    <a:pt x="307" y="155660"/>
                  </a:lnTo>
                  <a:cubicBezTo>
                    <a:pt x="8911" y="155416"/>
                    <a:pt x="22070" y="154927"/>
                    <a:pt x="28649" y="154927"/>
                  </a:cubicBezTo>
                  <a:cubicBezTo>
                    <a:pt x="35482" y="154927"/>
                    <a:pt x="48387" y="155416"/>
                    <a:pt x="57244" y="155660"/>
                  </a:cubicBezTo>
                  <a:lnTo>
                    <a:pt x="57244" y="148077"/>
                  </a:lnTo>
                  <a:cubicBezTo>
                    <a:pt x="40289" y="148077"/>
                    <a:pt x="37506" y="148077"/>
                    <a:pt x="37506" y="137070"/>
                  </a:cubicBezTo>
                  <a:lnTo>
                    <a:pt x="37506" y="95974"/>
                  </a:lnTo>
                  <a:lnTo>
                    <a:pt x="37506" y="93773"/>
                  </a:lnTo>
                  <a:cubicBezTo>
                    <a:pt x="38771" y="97686"/>
                    <a:pt x="49399" y="110896"/>
                    <a:pt x="68631" y="110896"/>
                  </a:cubicBezTo>
                  <a:cubicBezTo>
                    <a:pt x="98744" y="110896"/>
                    <a:pt x="125062" y="86923"/>
                    <a:pt x="125062" y="55368"/>
                  </a:cubicBezTo>
                  <a:cubicBezTo>
                    <a:pt x="125062" y="24302"/>
                    <a:pt x="100516" y="85"/>
                    <a:pt x="72174" y="85"/>
                  </a:cubicBezTo>
                  <a:cubicBezTo>
                    <a:pt x="52436" y="85"/>
                    <a:pt x="41808" y="10848"/>
                    <a:pt x="36747" y="16229"/>
                  </a:cubicBezTo>
                  <a:close/>
                  <a:moveTo>
                    <a:pt x="37506" y="80319"/>
                  </a:moveTo>
                  <a:lnTo>
                    <a:pt x="37506" y="25769"/>
                  </a:lnTo>
                  <a:cubicBezTo>
                    <a:pt x="44844" y="13294"/>
                    <a:pt x="57244" y="6200"/>
                    <a:pt x="70150" y="6200"/>
                  </a:cubicBezTo>
                  <a:cubicBezTo>
                    <a:pt x="88622" y="6200"/>
                    <a:pt x="104058" y="27726"/>
                    <a:pt x="104058" y="55368"/>
                  </a:cubicBezTo>
                  <a:cubicBezTo>
                    <a:pt x="104058" y="84966"/>
                    <a:pt x="86345" y="105514"/>
                    <a:pt x="67619" y="105514"/>
                  </a:cubicBezTo>
                  <a:cubicBezTo>
                    <a:pt x="57497" y="105514"/>
                    <a:pt x="47881" y="100622"/>
                    <a:pt x="41049" y="90593"/>
                  </a:cubicBezTo>
                  <a:cubicBezTo>
                    <a:pt x="37506" y="85456"/>
                    <a:pt x="37506" y="85211"/>
                    <a:pt x="37506" y="80319"/>
                  </a:cubicBezTo>
                  <a:close/>
                </a:path>
              </a:pathLst>
            </a:custGeom>
            <a:solidFill>
              <a:srgbClr val="000000"/>
            </a:solidFill>
            <a:ln w="25369"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99ECF6AC-E959-1619-3659-2AB78CDFFF1B}"/>
                </a:ext>
              </a:extLst>
            </p:cNvPr>
            <p:cNvSpPr/>
            <p:nvPr>
              <p:custDataLst>
                <p:tags r:id="rId43"/>
              </p:custDataLst>
            </p:nvPr>
          </p:nvSpPr>
          <p:spPr>
            <a:xfrm>
              <a:off x="10508106" y="4467506"/>
              <a:ext cx="119743" cy="8390"/>
            </a:xfrm>
            <a:custGeom>
              <a:avLst/>
              <a:gdLst>
                <a:gd name="connsiteX0" fmla="*/ 112971 w 119743"/>
                <a:gd name="connsiteY0" fmla="*/ 8471 h 8390"/>
                <a:gd name="connsiteX1" fmla="*/ 120057 w 119743"/>
                <a:gd name="connsiteY1" fmla="*/ 4361 h 8390"/>
                <a:gd name="connsiteX2" fmla="*/ 112971 w 119743"/>
                <a:gd name="connsiteY2" fmla="*/ 80 h 8390"/>
                <a:gd name="connsiteX3" fmla="*/ 7398 w 119743"/>
                <a:gd name="connsiteY3" fmla="*/ 80 h 8390"/>
                <a:gd name="connsiteX4" fmla="*/ 313 w 119743"/>
                <a:gd name="connsiteY4" fmla="*/ 4190 h 8390"/>
                <a:gd name="connsiteX5" fmla="*/ 7398 w 119743"/>
                <a:gd name="connsiteY5" fmla="*/ 8471 h 8390"/>
                <a:gd name="connsiteX6" fmla="*/ 112971 w 119743"/>
                <a:gd name="connsiteY6" fmla="*/ 8471 h 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90">
                  <a:moveTo>
                    <a:pt x="112971" y="8471"/>
                  </a:moveTo>
                  <a:cubicBezTo>
                    <a:pt x="115805" y="8471"/>
                    <a:pt x="120057" y="8471"/>
                    <a:pt x="120057" y="4361"/>
                  </a:cubicBezTo>
                  <a:cubicBezTo>
                    <a:pt x="120057" y="80"/>
                    <a:pt x="115983" y="80"/>
                    <a:pt x="112971" y="80"/>
                  </a:cubicBezTo>
                  <a:lnTo>
                    <a:pt x="7398" y="80"/>
                  </a:lnTo>
                  <a:cubicBezTo>
                    <a:pt x="4564" y="80"/>
                    <a:pt x="313" y="80"/>
                    <a:pt x="313" y="4190"/>
                  </a:cubicBezTo>
                  <a:cubicBezTo>
                    <a:pt x="313" y="8471"/>
                    <a:pt x="4387" y="8471"/>
                    <a:pt x="7398" y="8471"/>
                  </a:cubicBezTo>
                  <a:lnTo>
                    <a:pt x="112971" y="8471"/>
                  </a:lnTo>
                  <a:close/>
                </a:path>
              </a:pathLst>
            </a:custGeom>
            <a:solidFill>
              <a:srgbClr val="000000"/>
            </a:solidFill>
            <a:ln w="25369"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E3468A2F-315B-60A5-B213-8CB9DB8022E5}"/>
                </a:ext>
              </a:extLst>
            </p:cNvPr>
            <p:cNvSpPr/>
            <p:nvPr>
              <p:custDataLst>
                <p:tags r:id="rId44"/>
              </p:custDataLst>
            </p:nvPr>
          </p:nvSpPr>
          <p:spPr>
            <a:xfrm>
              <a:off x="10666440" y="4400897"/>
              <a:ext cx="64477" cy="113697"/>
            </a:xfrm>
            <a:custGeom>
              <a:avLst/>
              <a:gdLst>
                <a:gd name="connsiteX0" fmla="*/ 40352 w 64477"/>
                <a:gd name="connsiteY0" fmla="*/ 4875 h 113697"/>
                <a:gd name="connsiteX1" fmla="*/ 35038 w 64477"/>
                <a:gd name="connsiteY1" fmla="*/ 80 h 113697"/>
                <a:gd name="connsiteX2" fmla="*/ 319 w 64477"/>
                <a:gd name="connsiteY2" fmla="*/ 11039 h 113697"/>
                <a:gd name="connsiteX3" fmla="*/ 319 w 64477"/>
                <a:gd name="connsiteY3" fmla="*/ 17204 h 113697"/>
                <a:gd name="connsiteX4" fmla="*/ 26004 w 64477"/>
                <a:gd name="connsiteY4" fmla="*/ 12409 h 113697"/>
                <a:gd name="connsiteX5" fmla="*/ 26004 w 64477"/>
                <a:gd name="connsiteY5" fmla="*/ 99737 h 113697"/>
                <a:gd name="connsiteX6" fmla="*/ 8290 w 64477"/>
                <a:gd name="connsiteY6" fmla="*/ 107614 h 113697"/>
                <a:gd name="connsiteX7" fmla="*/ 1559 w 64477"/>
                <a:gd name="connsiteY7" fmla="*/ 107614 h 113697"/>
                <a:gd name="connsiteX8" fmla="*/ 1559 w 64477"/>
                <a:gd name="connsiteY8" fmla="*/ 113778 h 113697"/>
                <a:gd name="connsiteX9" fmla="*/ 33089 w 64477"/>
                <a:gd name="connsiteY9" fmla="*/ 113093 h 113697"/>
                <a:gd name="connsiteX10" fmla="*/ 64797 w 64477"/>
                <a:gd name="connsiteY10" fmla="*/ 113778 h 113697"/>
                <a:gd name="connsiteX11" fmla="*/ 64797 w 64477"/>
                <a:gd name="connsiteY11" fmla="*/ 107614 h 113697"/>
                <a:gd name="connsiteX12" fmla="*/ 58065 w 64477"/>
                <a:gd name="connsiteY12" fmla="*/ 107614 h 113697"/>
                <a:gd name="connsiteX13" fmla="*/ 40352 w 64477"/>
                <a:gd name="connsiteY13" fmla="*/ 99737 h 113697"/>
                <a:gd name="connsiteX14" fmla="*/ 40352 w 64477"/>
                <a:gd name="connsiteY14" fmla="*/ 4875 h 1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697">
                  <a:moveTo>
                    <a:pt x="40352" y="4875"/>
                  </a:moveTo>
                  <a:cubicBezTo>
                    <a:pt x="40352" y="252"/>
                    <a:pt x="39998" y="80"/>
                    <a:pt x="35038" y="80"/>
                  </a:cubicBezTo>
                  <a:cubicBezTo>
                    <a:pt x="23701" y="10868"/>
                    <a:pt x="7582" y="11039"/>
                    <a:pt x="319" y="11039"/>
                  </a:cubicBezTo>
                  <a:lnTo>
                    <a:pt x="319" y="17204"/>
                  </a:lnTo>
                  <a:cubicBezTo>
                    <a:pt x="4570" y="17204"/>
                    <a:pt x="16261" y="17204"/>
                    <a:pt x="26004" y="12409"/>
                  </a:cubicBezTo>
                  <a:lnTo>
                    <a:pt x="26004" y="99737"/>
                  </a:lnTo>
                  <a:cubicBezTo>
                    <a:pt x="26004" y="105388"/>
                    <a:pt x="26004" y="107614"/>
                    <a:pt x="8290" y="107614"/>
                  </a:cubicBezTo>
                  <a:lnTo>
                    <a:pt x="1559" y="107614"/>
                  </a:lnTo>
                  <a:lnTo>
                    <a:pt x="1559" y="113778"/>
                  </a:lnTo>
                  <a:cubicBezTo>
                    <a:pt x="4748" y="113607"/>
                    <a:pt x="26535" y="113093"/>
                    <a:pt x="33089" y="113093"/>
                  </a:cubicBezTo>
                  <a:cubicBezTo>
                    <a:pt x="38581" y="113093"/>
                    <a:pt x="60900" y="113607"/>
                    <a:pt x="64797" y="113778"/>
                  </a:cubicBezTo>
                  <a:lnTo>
                    <a:pt x="64797" y="107614"/>
                  </a:lnTo>
                  <a:lnTo>
                    <a:pt x="58065" y="107614"/>
                  </a:lnTo>
                  <a:cubicBezTo>
                    <a:pt x="40352" y="107614"/>
                    <a:pt x="40352" y="105388"/>
                    <a:pt x="40352" y="99737"/>
                  </a:cubicBezTo>
                  <a:lnTo>
                    <a:pt x="40352" y="4875"/>
                  </a:lnTo>
                  <a:close/>
                </a:path>
              </a:pathLst>
            </a:custGeom>
            <a:solidFill>
              <a:srgbClr val="000000"/>
            </a:solidFill>
            <a:ln w="25369"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DF8165CE-4DF1-62B8-652C-8318BF99B49B}"/>
                </a:ext>
              </a:extLst>
            </p:cNvPr>
            <p:cNvSpPr/>
            <p:nvPr>
              <p:custDataLst>
                <p:tags r:id="rId45"/>
              </p:custDataLst>
            </p:nvPr>
          </p:nvSpPr>
          <p:spPr>
            <a:xfrm>
              <a:off x="10767841" y="4494903"/>
              <a:ext cx="20370" cy="19691"/>
            </a:xfrm>
            <a:custGeom>
              <a:avLst/>
              <a:gdLst>
                <a:gd name="connsiteX0" fmla="*/ 20694 w 20370"/>
                <a:gd name="connsiteY0" fmla="*/ 10012 h 19691"/>
                <a:gd name="connsiteX1" fmla="*/ 10597 w 20370"/>
                <a:gd name="connsiteY1" fmla="*/ 80 h 19691"/>
                <a:gd name="connsiteX2" fmla="*/ 323 w 20370"/>
                <a:gd name="connsiteY2" fmla="*/ 9841 h 19691"/>
                <a:gd name="connsiteX3" fmla="*/ 10420 w 20370"/>
                <a:gd name="connsiteY3" fmla="*/ 19772 h 19691"/>
                <a:gd name="connsiteX4" fmla="*/ 20694 w 20370"/>
                <a:gd name="connsiteY4" fmla="*/ 10012 h 1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19691">
                  <a:moveTo>
                    <a:pt x="20694" y="10012"/>
                  </a:moveTo>
                  <a:cubicBezTo>
                    <a:pt x="20694" y="3848"/>
                    <a:pt x="15380" y="80"/>
                    <a:pt x="10597" y="80"/>
                  </a:cubicBezTo>
                  <a:cubicBezTo>
                    <a:pt x="4752" y="80"/>
                    <a:pt x="323" y="4704"/>
                    <a:pt x="323" y="9841"/>
                  </a:cubicBezTo>
                  <a:cubicBezTo>
                    <a:pt x="323" y="16005"/>
                    <a:pt x="5637" y="19772"/>
                    <a:pt x="10420" y="19772"/>
                  </a:cubicBezTo>
                  <a:cubicBezTo>
                    <a:pt x="16265" y="19772"/>
                    <a:pt x="20694" y="15149"/>
                    <a:pt x="20694" y="10012"/>
                  </a:cubicBezTo>
                  <a:close/>
                </a:path>
              </a:pathLst>
            </a:custGeom>
            <a:solidFill>
              <a:srgbClr val="000000"/>
            </a:solidFill>
            <a:ln w="25369"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8D1E38C1-8229-0E98-5DDF-9F68EF86C179}"/>
                </a:ext>
              </a:extLst>
            </p:cNvPr>
            <p:cNvSpPr/>
            <p:nvPr>
              <p:custDataLst>
                <p:tags r:id="rId46"/>
              </p:custDataLst>
            </p:nvPr>
          </p:nvSpPr>
          <p:spPr>
            <a:xfrm>
              <a:off x="10819262" y="4400897"/>
              <a:ext cx="78293" cy="117122"/>
            </a:xfrm>
            <a:custGeom>
              <a:avLst/>
              <a:gdLst>
                <a:gd name="connsiteX0" fmla="*/ 16622 w 78293"/>
                <a:gd name="connsiteY0" fmla="*/ 18231 h 117122"/>
                <a:gd name="connsiteX1" fmla="*/ 33804 w 78293"/>
                <a:gd name="connsiteY1" fmla="*/ 20457 h 117122"/>
                <a:gd name="connsiteX2" fmla="*/ 71003 w 78293"/>
                <a:gd name="connsiteY2" fmla="*/ 2478 h 117122"/>
                <a:gd name="connsiteX3" fmla="*/ 68877 w 78293"/>
                <a:gd name="connsiteY3" fmla="*/ 80 h 117122"/>
                <a:gd name="connsiteX4" fmla="*/ 67460 w 78293"/>
                <a:gd name="connsiteY4" fmla="*/ 594 h 117122"/>
                <a:gd name="connsiteX5" fmla="*/ 40712 w 78293"/>
                <a:gd name="connsiteY5" fmla="*/ 5560 h 117122"/>
                <a:gd name="connsiteX6" fmla="*/ 14851 w 78293"/>
                <a:gd name="connsiteY6" fmla="*/ 937 h 117122"/>
                <a:gd name="connsiteX7" fmla="*/ 12548 w 78293"/>
                <a:gd name="connsiteY7" fmla="*/ 80 h 117122"/>
                <a:gd name="connsiteX8" fmla="*/ 10245 w 78293"/>
                <a:gd name="connsiteY8" fmla="*/ 4704 h 117122"/>
                <a:gd name="connsiteX9" fmla="*/ 10245 w 78293"/>
                <a:gd name="connsiteY9" fmla="*/ 55217 h 117122"/>
                <a:gd name="connsiteX10" fmla="*/ 13079 w 78293"/>
                <a:gd name="connsiteY10" fmla="*/ 60183 h 117122"/>
                <a:gd name="connsiteX11" fmla="*/ 16622 w 78293"/>
                <a:gd name="connsiteY11" fmla="*/ 57785 h 117122"/>
                <a:gd name="connsiteX12" fmla="*/ 41244 w 78293"/>
                <a:gd name="connsiteY12" fmla="*/ 46998 h 117122"/>
                <a:gd name="connsiteX13" fmla="*/ 57540 w 78293"/>
                <a:gd name="connsiteY13" fmla="*/ 56587 h 117122"/>
                <a:gd name="connsiteX14" fmla="*/ 61792 w 78293"/>
                <a:gd name="connsiteY14" fmla="*/ 78676 h 117122"/>
                <a:gd name="connsiteX15" fmla="*/ 56478 w 78293"/>
                <a:gd name="connsiteY15" fmla="*/ 101449 h 117122"/>
                <a:gd name="connsiteX16" fmla="*/ 35753 w 78293"/>
                <a:gd name="connsiteY16" fmla="*/ 111723 h 117122"/>
                <a:gd name="connsiteX17" fmla="*/ 7942 w 78293"/>
                <a:gd name="connsiteY17" fmla="*/ 94258 h 117122"/>
                <a:gd name="connsiteX18" fmla="*/ 18039 w 78293"/>
                <a:gd name="connsiteY18" fmla="*/ 85867 h 117122"/>
                <a:gd name="connsiteX19" fmla="*/ 9182 w 78293"/>
                <a:gd name="connsiteY19" fmla="*/ 77134 h 117122"/>
                <a:gd name="connsiteX20" fmla="*/ 326 w 78293"/>
                <a:gd name="connsiteY20" fmla="*/ 86381 h 117122"/>
                <a:gd name="connsiteX21" fmla="*/ 36107 w 78293"/>
                <a:gd name="connsiteY21" fmla="*/ 117203 h 117122"/>
                <a:gd name="connsiteX22" fmla="*/ 78620 w 78293"/>
                <a:gd name="connsiteY22" fmla="*/ 79360 h 117122"/>
                <a:gd name="connsiteX23" fmla="*/ 41421 w 78293"/>
                <a:gd name="connsiteY23" fmla="*/ 42203 h 117122"/>
                <a:gd name="connsiteX24" fmla="*/ 16622 w 78293"/>
                <a:gd name="connsiteY24" fmla="*/ 50594 h 117122"/>
                <a:gd name="connsiteX25" fmla="*/ 16622 w 78293"/>
                <a:gd name="connsiteY25" fmla="*/ 18231 h 1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93" h="117122">
                  <a:moveTo>
                    <a:pt x="16622" y="18231"/>
                  </a:moveTo>
                  <a:cubicBezTo>
                    <a:pt x="25656" y="20457"/>
                    <a:pt x="30970" y="20457"/>
                    <a:pt x="33804" y="20457"/>
                  </a:cubicBezTo>
                  <a:cubicBezTo>
                    <a:pt x="57186" y="20457"/>
                    <a:pt x="71003" y="5046"/>
                    <a:pt x="71003" y="2478"/>
                  </a:cubicBezTo>
                  <a:cubicBezTo>
                    <a:pt x="71003" y="594"/>
                    <a:pt x="69763" y="80"/>
                    <a:pt x="68877" y="80"/>
                  </a:cubicBezTo>
                  <a:cubicBezTo>
                    <a:pt x="68523" y="80"/>
                    <a:pt x="68169" y="80"/>
                    <a:pt x="67460" y="594"/>
                  </a:cubicBezTo>
                  <a:cubicBezTo>
                    <a:pt x="63209" y="2135"/>
                    <a:pt x="53821" y="5560"/>
                    <a:pt x="40712" y="5560"/>
                  </a:cubicBezTo>
                  <a:cubicBezTo>
                    <a:pt x="35753" y="5560"/>
                    <a:pt x="26364" y="5217"/>
                    <a:pt x="14851" y="937"/>
                  </a:cubicBezTo>
                  <a:cubicBezTo>
                    <a:pt x="13079" y="80"/>
                    <a:pt x="12725" y="80"/>
                    <a:pt x="12548" y="80"/>
                  </a:cubicBezTo>
                  <a:cubicBezTo>
                    <a:pt x="10245" y="80"/>
                    <a:pt x="10245" y="1964"/>
                    <a:pt x="10245" y="4704"/>
                  </a:cubicBezTo>
                  <a:lnTo>
                    <a:pt x="10245" y="55217"/>
                  </a:lnTo>
                  <a:cubicBezTo>
                    <a:pt x="10245" y="58128"/>
                    <a:pt x="10245" y="60183"/>
                    <a:pt x="13079" y="60183"/>
                  </a:cubicBezTo>
                  <a:cubicBezTo>
                    <a:pt x="14674" y="60183"/>
                    <a:pt x="14851" y="59840"/>
                    <a:pt x="16622" y="57785"/>
                  </a:cubicBezTo>
                  <a:cubicBezTo>
                    <a:pt x="24239" y="48368"/>
                    <a:pt x="35044" y="46998"/>
                    <a:pt x="41244" y="46998"/>
                  </a:cubicBezTo>
                  <a:cubicBezTo>
                    <a:pt x="51872" y="46998"/>
                    <a:pt x="56655" y="55217"/>
                    <a:pt x="57540" y="56587"/>
                  </a:cubicBezTo>
                  <a:cubicBezTo>
                    <a:pt x="60729" y="62237"/>
                    <a:pt x="61792" y="68744"/>
                    <a:pt x="61792" y="78676"/>
                  </a:cubicBezTo>
                  <a:cubicBezTo>
                    <a:pt x="61792" y="83812"/>
                    <a:pt x="61792" y="93915"/>
                    <a:pt x="56478" y="101449"/>
                  </a:cubicBezTo>
                  <a:cubicBezTo>
                    <a:pt x="52049" y="107614"/>
                    <a:pt x="44432" y="111723"/>
                    <a:pt x="35753" y="111723"/>
                  </a:cubicBezTo>
                  <a:cubicBezTo>
                    <a:pt x="24239" y="111723"/>
                    <a:pt x="12371" y="105559"/>
                    <a:pt x="7942" y="94258"/>
                  </a:cubicBezTo>
                  <a:cubicBezTo>
                    <a:pt x="14674" y="94771"/>
                    <a:pt x="18039" y="90491"/>
                    <a:pt x="18039" y="85867"/>
                  </a:cubicBezTo>
                  <a:cubicBezTo>
                    <a:pt x="18039" y="78504"/>
                    <a:pt x="11485" y="77134"/>
                    <a:pt x="9182" y="77134"/>
                  </a:cubicBezTo>
                  <a:cubicBezTo>
                    <a:pt x="8828" y="77134"/>
                    <a:pt x="326" y="77134"/>
                    <a:pt x="326" y="86381"/>
                  </a:cubicBezTo>
                  <a:cubicBezTo>
                    <a:pt x="326" y="101792"/>
                    <a:pt x="14851" y="117203"/>
                    <a:pt x="36107" y="117203"/>
                  </a:cubicBezTo>
                  <a:cubicBezTo>
                    <a:pt x="58780" y="117203"/>
                    <a:pt x="78620" y="100936"/>
                    <a:pt x="78620" y="79360"/>
                  </a:cubicBezTo>
                  <a:cubicBezTo>
                    <a:pt x="78620" y="60011"/>
                    <a:pt x="63386" y="42203"/>
                    <a:pt x="41421" y="42203"/>
                  </a:cubicBezTo>
                  <a:cubicBezTo>
                    <a:pt x="33627" y="42203"/>
                    <a:pt x="24416" y="44087"/>
                    <a:pt x="16622" y="50594"/>
                  </a:cubicBezTo>
                  <a:lnTo>
                    <a:pt x="16622" y="18231"/>
                  </a:lnTo>
                  <a:close/>
                </a:path>
              </a:pathLst>
            </a:custGeom>
            <a:solidFill>
              <a:srgbClr val="000000"/>
            </a:solidFill>
            <a:ln w="25369"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E20C8DCD-F4EB-3421-B28D-92F5FC306466}"/>
                </a:ext>
              </a:extLst>
            </p:cNvPr>
            <p:cNvSpPr/>
            <p:nvPr>
              <p:custDataLst>
                <p:tags r:id="rId47"/>
              </p:custDataLst>
            </p:nvPr>
          </p:nvSpPr>
          <p:spPr>
            <a:xfrm>
              <a:off x="10497477" y="4570749"/>
              <a:ext cx="102384" cy="123800"/>
            </a:xfrm>
            <a:custGeom>
              <a:avLst/>
              <a:gdLst>
                <a:gd name="connsiteX0" fmla="*/ 38751 w 102384"/>
                <a:gd name="connsiteY0" fmla="*/ 58477 h 123800"/>
                <a:gd name="connsiteX1" fmla="*/ 313 w 102384"/>
                <a:gd name="connsiteY1" fmla="*/ 102484 h 123800"/>
                <a:gd name="connsiteX2" fmla="*/ 34146 w 102384"/>
                <a:gd name="connsiteY2" fmla="*/ 123888 h 123800"/>
                <a:gd name="connsiteX3" fmla="*/ 92424 w 102384"/>
                <a:gd name="connsiteY3" fmla="*/ 93237 h 123800"/>
                <a:gd name="connsiteX4" fmla="*/ 90298 w 102384"/>
                <a:gd name="connsiteY4" fmla="*/ 91868 h 123800"/>
                <a:gd name="connsiteX5" fmla="*/ 76304 w 102384"/>
                <a:gd name="connsiteY5" fmla="*/ 99915 h 123800"/>
                <a:gd name="connsiteX6" fmla="*/ 46723 w 102384"/>
                <a:gd name="connsiteY6" fmla="*/ 113443 h 123800"/>
                <a:gd name="connsiteX7" fmla="*/ 16787 w 102384"/>
                <a:gd name="connsiteY7" fmla="*/ 94778 h 123800"/>
                <a:gd name="connsiteX8" fmla="*/ 57705 w 102384"/>
                <a:gd name="connsiteY8" fmla="*/ 61388 h 123800"/>
                <a:gd name="connsiteX9" fmla="*/ 67979 w 102384"/>
                <a:gd name="connsiteY9" fmla="*/ 58477 h 123800"/>
                <a:gd name="connsiteX10" fmla="*/ 73824 w 102384"/>
                <a:gd name="connsiteY10" fmla="*/ 52313 h 123800"/>
                <a:gd name="connsiteX11" fmla="*/ 71876 w 102384"/>
                <a:gd name="connsiteY11" fmla="*/ 50943 h 123800"/>
                <a:gd name="connsiteX12" fmla="*/ 37689 w 102384"/>
                <a:gd name="connsiteY12" fmla="*/ 31765 h 123800"/>
                <a:gd name="connsiteX13" fmla="*/ 45837 w 102384"/>
                <a:gd name="connsiteY13" fmla="*/ 15841 h 123800"/>
                <a:gd name="connsiteX14" fmla="*/ 67625 w 102384"/>
                <a:gd name="connsiteY14" fmla="*/ 10533 h 123800"/>
                <a:gd name="connsiteX15" fmla="*/ 79670 w 102384"/>
                <a:gd name="connsiteY15" fmla="*/ 12245 h 123800"/>
                <a:gd name="connsiteX16" fmla="*/ 86224 w 102384"/>
                <a:gd name="connsiteY16" fmla="*/ 19779 h 123800"/>
                <a:gd name="connsiteX17" fmla="*/ 84630 w 102384"/>
                <a:gd name="connsiteY17" fmla="*/ 25087 h 123800"/>
                <a:gd name="connsiteX18" fmla="*/ 83567 w 102384"/>
                <a:gd name="connsiteY18" fmla="*/ 27313 h 123800"/>
                <a:gd name="connsiteX19" fmla="*/ 85870 w 102384"/>
                <a:gd name="connsiteY19" fmla="*/ 28683 h 123800"/>
                <a:gd name="connsiteX20" fmla="*/ 102697 w 102384"/>
                <a:gd name="connsiteY20" fmla="*/ 12074 h 123800"/>
                <a:gd name="connsiteX21" fmla="*/ 80201 w 102384"/>
                <a:gd name="connsiteY21" fmla="*/ 88 h 123800"/>
                <a:gd name="connsiteX22" fmla="*/ 21215 w 102384"/>
                <a:gd name="connsiteY22" fmla="*/ 39471 h 123800"/>
                <a:gd name="connsiteX23" fmla="*/ 38751 w 102384"/>
                <a:gd name="connsiteY23" fmla="*/ 58477 h 12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384" h="123800">
                  <a:moveTo>
                    <a:pt x="38751" y="58477"/>
                  </a:moveTo>
                  <a:cubicBezTo>
                    <a:pt x="7930" y="73032"/>
                    <a:pt x="313" y="93922"/>
                    <a:pt x="313" y="102484"/>
                  </a:cubicBezTo>
                  <a:cubicBezTo>
                    <a:pt x="313" y="116696"/>
                    <a:pt x="16078" y="123888"/>
                    <a:pt x="34146" y="123888"/>
                  </a:cubicBezTo>
                  <a:cubicBezTo>
                    <a:pt x="66385" y="123888"/>
                    <a:pt x="92424" y="96491"/>
                    <a:pt x="92424" y="93237"/>
                  </a:cubicBezTo>
                  <a:cubicBezTo>
                    <a:pt x="92424" y="91868"/>
                    <a:pt x="90829" y="91868"/>
                    <a:pt x="90298" y="91868"/>
                  </a:cubicBezTo>
                  <a:cubicBezTo>
                    <a:pt x="89944" y="91868"/>
                    <a:pt x="83567" y="91868"/>
                    <a:pt x="76304" y="99915"/>
                  </a:cubicBezTo>
                  <a:cubicBezTo>
                    <a:pt x="71876" y="104539"/>
                    <a:pt x="63196" y="113443"/>
                    <a:pt x="46723" y="113443"/>
                  </a:cubicBezTo>
                  <a:cubicBezTo>
                    <a:pt x="35917" y="113443"/>
                    <a:pt x="16787" y="109504"/>
                    <a:pt x="16787" y="94778"/>
                  </a:cubicBezTo>
                  <a:cubicBezTo>
                    <a:pt x="16787" y="84333"/>
                    <a:pt x="27946" y="62245"/>
                    <a:pt x="57705" y="61388"/>
                  </a:cubicBezTo>
                  <a:cubicBezTo>
                    <a:pt x="60893" y="61388"/>
                    <a:pt x="63373" y="61217"/>
                    <a:pt x="67979" y="58477"/>
                  </a:cubicBezTo>
                  <a:cubicBezTo>
                    <a:pt x="69750" y="57279"/>
                    <a:pt x="73824" y="54539"/>
                    <a:pt x="73824" y="52313"/>
                  </a:cubicBezTo>
                  <a:cubicBezTo>
                    <a:pt x="73824" y="51115"/>
                    <a:pt x="72053" y="50943"/>
                    <a:pt x="71876" y="50943"/>
                  </a:cubicBezTo>
                  <a:cubicBezTo>
                    <a:pt x="46368" y="50087"/>
                    <a:pt x="37689" y="41354"/>
                    <a:pt x="37689" y="31765"/>
                  </a:cubicBezTo>
                  <a:cubicBezTo>
                    <a:pt x="37689" y="24745"/>
                    <a:pt x="41940" y="18581"/>
                    <a:pt x="45837" y="15841"/>
                  </a:cubicBezTo>
                  <a:cubicBezTo>
                    <a:pt x="52037" y="11731"/>
                    <a:pt x="62133" y="10533"/>
                    <a:pt x="67625" y="10533"/>
                  </a:cubicBezTo>
                  <a:cubicBezTo>
                    <a:pt x="70104" y="10533"/>
                    <a:pt x="74887" y="10875"/>
                    <a:pt x="79670" y="12245"/>
                  </a:cubicBezTo>
                  <a:cubicBezTo>
                    <a:pt x="81795" y="12759"/>
                    <a:pt x="86224" y="14129"/>
                    <a:pt x="86224" y="19779"/>
                  </a:cubicBezTo>
                  <a:cubicBezTo>
                    <a:pt x="86224" y="21663"/>
                    <a:pt x="85692" y="23546"/>
                    <a:pt x="84630" y="25087"/>
                  </a:cubicBezTo>
                  <a:cubicBezTo>
                    <a:pt x="84098" y="25772"/>
                    <a:pt x="83567" y="26628"/>
                    <a:pt x="83567" y="27313"/>
                  </a:cubicBezTo>
                  <a:cubicBezTo>
                    <a:pt x="83567" y="28512"/>
                    <a:pt x="84984" y="28683"/>
                    <a:pt x="85870" y="28683"/>
                  </a:cubicBezTo>
                  <a:cubicBezTo>
                    <a:pt x="90829" y="28683"/>
                    <a:pt x="102697" y="22348"/>
                    <a:pt x="102697" y="12074"/>
                  </a:cubicBezTo>
                  <a:cubicBezTo>
                    <a:pt x="102697" y="2485"/>
                    <a:pt x="91892" y="88"/>
                    <a:pt x="80201" y="88"/>
                  </a:cubicBezTo>
                  <a:cubicBezTo>
                    <a:pt x="51151" y="88"/>
                    <a:pt x="21215" y="19266"/>
                    <a:pt x="21215" y="39471"/>
                  </a:cubicBezTo>
                  <a:cubicBezTo>
                    <a:pt x="21215" y="50258"/>
                    <a:pt x="30426" y="55909"/>
                    <a:pt x="38751" y="58477"/>
                  </a:cubicBezTo>
                  <a:close/>
                </a:path>
              </a:pathLst>
            </a:custGeom>
            <a:solidFill>
              <a:srgbClr val="000000"/>
            </a:solidFill>
            <a:ln w="25369"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32D48B11-22CE-92EC-9C0A-A2511D76B5B3}"/>
                </a:ext>
              </a:extLst>
            </p:cNvPr>
            <p:cNvSpPr/>
            <p:nvPr>
              <p:custDataLst>
                <p:tags r:id="rId48"/>
              </p:custDataLst>
            </p:nvPr>
          </p:nvSpPr>
          <p:spPr>
            <a:xfrm>
              <a:off x="10932757" y="4411310"/>
              <a:ext cx="66046" cy="293294"/>
            </a:xfrm>
            <a:custGeom>
              <a:avLst/>
              <a:gdLst>
                <a:gd name="connsiteX0" fmla="*/ 66376 w 66046"/>
                <a:gd name="connsiteY0" fmla="*/ 146846 h 293294"/>
                <a:gd name="connsiteX1" fmla="*/ 26900 w 66046"/>
                <a:gd name="connsiteY1" fmla="*/ 21603 h 293294"/>
                <a:gd name="connsiteX2" fmla="*/ 3367 w 66046"/>
                <a:gd name="connsiteY2" fmla="*/ 77 h 293294"/>
                <a:gd name="connsiteX3" fmla="*/ 330 w 66046"/>
                <a:gd name="connsiteY3" fmla="*/ 2523 h 293294"/>
                <a:gd name="connsiteX4" fmla="*/ 1848 w 66046"/>
                <a:gd name="connsiteY4" fmla="*/ 4969 h 293294"/>
                <a:gd name="connsiteX5" fmla="*/ 40818 w 66046"/>
                <a:gd name="connsiteY5" fmla="*/ 76397 h 293294"/>
                <a:gd name="connsiteX6" fmla="*/ 48916 w 66046"/>
                <a:gd name="connsiteY6" fmla="*/ 146602 h 293294"/>
                <a:gd name="connsiteX7" fmla="*/ 40059 w 66046"/>
                <a:gd name="connsiteY7" fmla="*/ 220231 h 293294"/>
                <a:gd name="connsiteX8" fmla="*/ 2607 w 66046"/>
                <a:gd name="connsiteY8" fmla="*/ 287745 h 293294"/>
                <a:gd name="connsiteX9" fmla="*/ 330 w 66046"/>
                <a:gd name="connsiteY9" fmla="*/ 290925 h 293294"/>
                <a:gd name="connsiteX10" fmla="*/ 3367 w 66046"/>
                <a:gd name="connsiteY10" fmla="*/ 293371 h 293294"/>
                <a:gd name="connsiteX11" fmla="*/ 24117 w 66046"/>
                <a:gd name="connsiteY11" fmla="*/ 275025 h 293294"/>
                <a:gd name="connsiteX12" fmla="*/ 66376 w 66046"/>
                <a:gd name="connsiteY12" fmla="*/ 146846 h 29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93294">
                  <a:moveTo>
                    <a:pt x="66376" y="146846"/>
                  </a:moveTo>
                  <a:cubicBezTo>
                    <a:pt x="66376" y="112111"/>
                    <a:pt x="60050" y="62943"/>
                    <a:pt x="26900" y="21603"/>
                  </a:cubicBezTo>
                  <a:cubicBezTo>
                    <a:pt x="24370" y="18667"/>
                    <a:pt x="7922" y="77"/>
                    <a:pt x="3367" y="77"/>
                  </a:cubicBezTo>
                  <a:cubicBezTo>
                    <a:pt x="2101" y="77"/>
                    <a:pt x="330" y="566"/>
                    <a:pt x="330" y="2523"/>
                  </a:cubicBezTo>
                  <a:cubicBezTo>
                    <a:pt x="330" y="3501"/>
                    <a:pt x="836" y="4235"/>
                    <a:pt x="1848" y="4969"/>
                  </a:cubicBezTo>
                  <a:cubicBezTo>
                    <a:pt x="13995" y="17689"/>
                    <a:pt x="30443" y="37503"/>
                    <a:pt x="40818" y="76397"/>
                  </a:cubicBezTo>
                  <a:cubicBezTo>
                    <a:pt x="46638" y="98657"/>
                    <a:pt x="48916" y="123852"/>
                    <a:pt x="48916" y="146602"/>
                  </a:cubicBezTo>
                  <a:cubicBezTo>
                    <a:pt x="48916" y="171308"/>
                    <a:pt x="46638" y="196259"/>
                    <a:pt x="40059" y="220231"/>
                  </a:cubicBezTo>
                  <a:cubicBezTo>
                    <a:pt x="30443" y="254477"/>
                    <a:pt x="15513" y="274047"/>
                    <a:pt x="2607" y="287745"/>
                  </a:cubicBezTo>
                  <a:cubicBezTo>
                    <a:pt x="330" y="289947"/>
                    <a:pt x="330" y="290436"/>
                    <a:pt x="330" y="290925"/>
                  </a:cubicBezTo>
                  <a:cubicBezTo>
                    <a:pt x="330" y="292882"/>
                    <a:pt x="2101" y="293371"/>
                    <a:pt x="3367" y="293371"/>
                  </a:cubicBezTo>
                  <a:cubicBezTo>
                    <a:pt x="7162" y="293371"/>
                    <a:pt x="21080" y="278450"/>
                    <a:pt x="24117" y="275025"/>
                  </a:cubicBezTo>
                  <a:cubicBezTo>
                    <a:pt x="49928" y="245426"/>
                    <a:pt x="66376" y="201396"/>
                    <a:pt x="66376" y="146846"/>
                  </a:cubicBezTo>
                  <a:close/>
                </a:path>
              </a:pathLst>
            </a:custGeom>
            <a:solidFill>
              <a:srgbClr val="000000"/>
            </a:solidFill>
            <a:ln w="25369"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9851D11E-DBB8-E07B-E946-1DFDA865DAF8}"/>
                </a:ext>
              </a:extLst>
            </p:cNvPr>
            <p:cNvSpPr/>
            <p:nvPr>
              <p:custDataLst>
                <p:tags r:id="rId49"/>
              </p:custDataLst>
            </p:nvPr>
          </p:nvSpPr>
          <p:spPr>
            <a:xfrm>
              <a:off x="5876050" y="4863302"/>
              <a:ext cx="54152" cy="172454"/>
            </a:xfrm>
            <a:custGeom>
              <a:avLst/>
              <a:gdLst>
                <a:gd name="connsiteX0" fmla="*/ 54284 w 54152"/>
                <a:gd name="connsiteY0" fmla="*/ 2792 h 172454"/>
                <a:gd name="connsiteX1" fmla="*/ 50994 w 54152"/>
                <a:gd name="connsiteY1" fmla="*/ 102 h 172454"/>
                <a:gd name="connsiteX2" fmla="*/ 20122 w 54152"/>
                <a:gd name="connsiteY2" fmla="*/ 2548 h 172454"/>
                <a:gd name="connsiteX3" fmla="*/ 15314 w 54152"/>
                <a:gd name="connsiteY3" fmla="*/ 7685 h 172454"/>
                <a:gd name="connsiteX4" fmla="*/ 21640 w 54152"/>
                <a:gd name="connsiteY4" fmla="*/ 10375 h 172454"/>
                <a:gd name="connsiteX5" fmla="*/ 34040 w 54152"/>
                <a:gd name="connsiteY5" fmla="*/ 14534 h 172454"/>
                <a:gd name="connsiteX6" fmla="*/ 33281 w 54152"/>
                <a:gd name="connsiteY6" fmla="*/ 19426 h 172454"/>
                <a:gd name="connsiteX7" fmla="*/ 1396 w 54152"/>
                <a:gd name="connsiteY7" fmla="*/ 141734 h 172454"/>
                <a:gd name="connsiteX8" fmla="*/ 131 w 54152"/>
                <a:gd name="connsiteY8" fmla="*/ 150051 h 172454"/>
                <a:gd name="connsiteX9" fmla="*/ 23159 w 54152"/>
                <a:gd name="connsiteY9" fmla="*/ 172556 h 172454"/>
                <a:gd name="connsiteX10" fmla="*/ 42137 w 54152"/>
                <a:gd name="connsiteY10" fmla="*/ 158857 h 172454"/>
                <a:gd name="connsiteX11" fmla="*/ 49729 w 54152"/>
                <a:gd name="connsiteY11" fmla="*/ 134885 h 172454"/>
                <a:gd name="connsiteX12" fmla="*/ 46692 w 54152"/>
                <a:gd name="connsiteY12" fmla="*/ 132439 h 172454"/>
                <a:gd name="connsiteX13" fmla="*/ 43150 w 54152"/>
                <a:gd name="connsiteY13" fmla="*/ 136842 h 172454"/>
                <a:gd name="connsiteX14" fmla="*/ 23918 w 54152"/>
                <a:gd name="connsiteY14" fmla="*/ 167174 h 172454"/>
                <a:gd name="connsiteX15" fmla="*/ 16326 w 54152"/>
                <a:gd name="connsiteY15" fmla="*/ 155922 h 172454"/>
                <a:gd name="connsiteX16" fmla="*/ 17844 w 54152"/>
                <a:gd name="connsiteY16" fmla="*/ 144180 h 172454"/>
                <a:gd name="connsiteX17" fmla="*/ 54284 w 54152"/>
                <a:gd name="connsiteY17" fmla="*/ 2792 h 1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2" h="172454">
                  <a:moveTo>
                    <a:pt x="54284" y="2792"/>
                  </a:moveTo>
                  <a:cubicBezTo>
                    <a:pt x="54284" y="2548"/>
                    <a:pt x="54284" y="102"/>
                    <a:pt x="50994" y="102"/>
                  </a:cubicBezTo>
                  <a:cubicBezTo>
                    <a:pt x="45174" y="102"/>
                    <a:pt x="26701" y="2058"/>
                    <a:pt x="20122" y="2548"/>
                  </a:cubicBezTo>
                  <a:cubicBezTo>
                    <a:pt x="18098" y="2792"/>
                    <a:pt x="15314" y="3037"/>
                    <a:pt x="15314" y="7685"/>
                  </a:cubicBezTo>
                  <a:cubicBezTo>
                    <a:pt x="15314" y="10375"/>
                    <a:pt x="17844" y="10375"/>
                    <a:pt x="21640" y="10375"/>
                  </a:cubicBezTo>
                  <a:cubicBezTo>
                    <a:pt x="33787" y="10375"/>
                    <a:pt x="34040" y="12577"/>
                    <a:pt x="34040" y="14534"/>
                  </a:cubicBezTo>
                  <a:lnTo>
                    <a:pt x="33281" y="19426"/>
                  </a:lnTo>
                  <a:lnTo>
                    <a:pt x="1396" y="141734"/>
                  </a:lnTo>
                  <a:cubicBezTo>
                    <a:pt x="637" y="144425"/>
                    <a:pt x="131" y="146137"/>
                    <a:pt x="131" y="150051"/>
                  </a:cubicBezTo>
                  <a:cubicBezTo>
                    <a:pt x="131" y="163994"/>
                    <a:pt x="11265" y="172556"/>
                    <a:pt x="23159" y="172556"/>
                  </a:cubicBezTo>
                  <a:cubicBezTo>
                    <a:pt x="31509" y="172556"/>
                    <a:pt x="37836" y="167664"/>
                    <a:pt x="42137" y="158857"/>
                  </a:cubicBezTo>
                  <a:cubicBezTo>
                    <a:pt x="46692" y="149562"/>
                    <a:pt x="49729" y="135374"/>
                    <a:pt x="49729" y="134885"/>
                  </a:cubicBezTo>
                  <a:cubicBezTo>
                    <a:pt x="49729" y="132439"/>
                    <a:pt x="47451" y="132439"/>
                    <a:pt x="46692" y="132439"/>
                  </a:cubicBezTo>
                  <a:cubicBezTo>
                    <a:pt x="44162" y="132439"/>
                    <a:pt x="43909" y="133417"/>
                    <a:pt x="43150" y="136842"/>
                  </a:cubicBezTo>
                  <a:cubicBezTo>
                    <a:pt x="38848" y="152742"/>
                    <a:pt x="34040" y="167174"/>
                    <a:pt x="23918" y="167174"/>
                  </a:cubicBezTo>
                  <a:cubicBezTo>
                    <a:pt x="16326" y="167174"/>
                    <a:pt x="16326" y="159347"/>
                    <a:pt x="16326" y="155922"/>
                  </a:cubicBezTo>
                  <a:cubicBezTo>
                    <a:pt x="16326" y="150051"/>
                    <a:pt x="16579" y="148828"/>
                    <a:pt x="17844" y="144180"/>
                  </a:cubicBezTo>
                  <a:lnTo>
                    <a:pt x="54284" y="2792"/>
                  </a:lnTo>
                  <a:close/>
                </a:path>
              </a:pathLst>
            </a:custGeom>
            <a:solidFill>
              <a:srgbClr val="000000"/>
            </a:solidFill>
            <a:ln w="25369"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B975EC10-F279-A633-97D6-5EA88A0D085D}"/>
                </a:ext>
              </a:extLst>
            </p:cNvPr>
            <p:cNvSpPr/>
            <p:nvPr>
              <p:custDataLst>
                <p:tags r:id="rId50"/>
              </p:custDataLst>
            </p:nvPr>
          </p:nvSpPr>
          <p:spPr>
            <a:xfrm>
              <a:off x="5952739" y="4924945"/>
              <a:ext cx="102991" cy="110811"/>
            </a:xfrm>
            <a:custGeom>
              <a:avLst/>
              <a:gdLst>
                <a:gd name="connsiteX0" fmla="*/ 15064 w 102991"/>
                <a:gd name="connsiteY0" fmla="*/ 93789 h 110811"/>
                <a:gd name="connsiteX1" fmla="*/ 12787 w 102991"/>
                <a:gd name="connsiteY1" fmla="*/ 104308 h 110811"/>
                <a:gd name="connsiteX2" fmla="*/ 20125 w 102991"/>
                <a:gd name="connsiteY2" fmla="*/ 110913 h 110811"/>
                <a:gd name="connsiteX3" fmla="*/ 29488 w 102991"/>
                <a:gd name="connsiteY3" fmla="*/ 104063 h 110811"/>
                <a:gd name="connsiteX4" fmla="*/ 39610 w 102991"/>
                <a:gd name="connsiteY4" fmla="*/ 65414 h 110811"/>
                <a:gd name="connsiteX5" fmla="*/ 47708 w 102991"/>
                <a:gd name="connsiteY5" fmla="*/ 33614 h 110811"/>
                <a:gd name="connsiteX6" fmla="*/ 61879 w 102991"/>
                <a:gd name="connsiteY6" fmla="*/ 13555 h 110811"/>
                <a:gd name="connsiteX7" fmla="*/ 82123 w 102991"/>
                <a:gd name="connsiteY7" fmla="*/ 5483 h 110811"/>
                <a:gd name="connsiteX8" fmla="*/ 92751 w 102991"/>
                <a:gd name="connsiteY8" fmla="*/ 8418 h 110811"/>
                <a:gd name="connsiteX9" fmla="*/ 79592 w 102991"/>
                <a:gd name="connsiteY9" fmla="*/ 21872 h 110811"/>
                <a:gd name="connsiteX10" fmla="*/ 89208 w 102991"/>
                <a:gd name="connsiteY10" fmla="*/ 30434 h 110811"/>
                <a:gd name="connsiteX11" fmla="*/ 103126 w 102991"/>
                <a:gd name="connsiteY11" fmla="*/ 16002 h 110811"/>
                <a:gd name="connsiteX12" fmla="*/ 82123 w 102991"/>
                <a:gd name="connsiteY12" fmla="*/ 102 h 110811"/>
                <a:gd name="connsiteX13" fmla="*/ 49732 w 102991"/>
                <a:gd name="connsiteY13" fmla="*/ 18937 h 110811"/>
                <a:gd name="connsiteX14" fmla="*/ 26704 w 102991"/>
                <a:gd name="connsiteY14" fmla="*/ 102 h 110811"/>
                <a:gd name="connsiteX15" fmla="*/ 7979 w 102991"/>
                <a:gd name="connsiteY15" fmla="*/ 14045 h 110811"/>
                <a:gd name="connsiteX16" fmla="*/ 134 w 102991"/>
                <a:gd name="connsiteY16" fmla="*/ 37772 h 110811"/>
                <a:gd name="connsiteX17" fmla="*/ 3171 w 102991"/>
                <a:gd name="connsiteY17" fmla="*/ 40219 h 110811"/>
                <a:gd name="connsiteX18" fmla="*/ 7473 w 102991"/>
                <a:gd name="connsiteY18" fmla="*/ 34592 h 110811"/>
                <a:gd name="connsiteX19" fmla="*/ 25945 w 102991"/>
                <a:gd name="connsiteY19" fmla="*/ 5483 h 110811"/>
                <a:gd name="connsiteX20" fmla="*/ 33790 w 102991"/>
                <a:gd name="connsiteY20" fmla="*/ 16735 h 110811"/>
                <a:gd name="connsiteX21" fmla="*/ 29741 w 102991"/>
                <a:gd name="connsiteY21" fmla="*/ 37283 h 110811"/>
                <a:gd name="connsiteX22" fmla="*/ 15064 w 102991"/>
                <a:gd name="connsiteY22" fmla="*/ 93789 h 1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991" h="110811">
                  <a:moveTo>
                    <a:pt x="15064" y="93789"/>
                  </a:moveTo>
                  <a:cubicBezTo>
                    <a:pt x="14305" y="97459"/>
                    <a:pt x="12787" y="103085"/>
                    <a:pt x="12787" y="104308"/>
                  </a:cubicBezTo>
                  <a:cubicBezTo>
                    <a:pt x="12787" y="108711"/>
                    <a:pt x="16329" y="110913"/>
                    <a:pt x="20125" y="110913"/>
                  </a:cubicBezTo>
                  <a:cubicBezTo>
                    <a:pt x="23162" y="110913"/>
                    <a:pt x="27717" y="108956"/>
                    <a:pt x="29488" y="104063"/>
                  </a:cubicBezTo>
                  <a:cubicBezTo>
                    <a:pt x="29994" y="103085"/>
                    <a:pt x="38598" y="69817"/>
                    <a:pt x="39610" y="65414"/>
                  </a:cubicBezTo>
                  <a:cubicBezTo>
                    <a:pt x="41634" y="57342"/>
                    <a:pt x="46189" y="40219"/>
                    <a:pt x="47708" y="33614"/>
                  </a:cubicBezTo>
                  <a:cubicBezTo>
                    <a:pt x="48720" y="30434"/>
                    <a:pt x="55805" y="18937"/>
                    <a:pt x="61879" y="13555"/>
                  </a:cubicBezTo>
                  <a:cubicBezTo>
                    <a:pt x="63903" y="11843"/>
                    <a:pt x="71241" y="5483"/>
                    <a:pt x="82123" y="5483"/>
                  </a:cubicBezTo>
                  <a:cubicBezTo>
                    <a:pt x="88702" y="5483"/>
                    <a:pt x="92498" y="8418"/>
                    <a:pt x="92751" y="8418"/>
                  </a:cubicBezTo>
                  <a:cubicBezTo>
                    <a:pt x="85159" y="9642"/>
                    <a:pt x="79592" y="15512"/>
                    <a:pt x="79592" y="21872"/>
                  </a:cubicBezTo>
                  <a:cubicBezTo>
                    <a:pt x="79592" y="25786"/>
                    <a:pt x="82376" y="30434"/>
                    <a:pt x="89208" y="30434"/>
                  </a:cubicBezTo>
                  <a:cubicBezTo>
                    <a:pt x="96040" y="30434"/>
                    <a:pt x="103126" y="24808"/>
                    <a:pt x="103126" y="16002"/>
                  </a:cubicBezTo>
                  <a:cubicBezTo>
                    <a:pt x="103126" y="7440"/>
                    <a:pt x="95028" y="102"/>
                    <a:pt x="82123" y="102"/>
                  </a:cubicBezTo>
                  <a:cubicBezTo>
                    <a:pt x="65674" y="102"/>
                    <a:pt x="54540" y="12088"/>
                    <a:pt x="49732" y="18937"/>
                  </a:cubicBezTo>
                  <a:cubicBezTo>
                    <a:pt x="47708" y="7929"/>
                    <a:pt x="38598" y="102"/>
                    <a:pt x="26704" y="102"/>
                  </a:cubicBezTo>
                  <a:cubicBezTo>
                    <a:pt x="15064" y="102"/>
                    <a:pt x="10256" y="9642"/>
                    <a:pt x="7979" y="14045"/>
                  </a:cubicBezTo>
                  <a:cubicBezTo>
                    <a:pt x="3424" y="22362"/>
                    <a:pt x="134" y="37039"/>
                    <a:pt x="134" y="37772"/>
                  </a:cubicBezTo>
                  <a:cubicBezTo>
                    <a:pt x="134" y="40219"/>
                    <a:pt x="2665" y="40219"/>
                    <a:pt x="3171" y="40219"/>
                  </a:cubicBezTo>
                  <a:cubicBezTo>
                    <a:pt x="5701" y="40219"/>
                    <a:pt x="5954" y="39974"/>
                    <a:pt x="7473" y="34592"/>
                  </a:cubicBezTo>
                  <a:cubicBezTo>
                    <a:pt x="11774" y="17225"/>
                    <a:pt x="16835" y="5483"/>
                    <a:pt x="25945" y="5483"/>
                  </a:cubicBezTo>
                  <a:cubicBezTo>
                    <a:pt x="30247" y="5483"/>
                    <a:pt x="33790" y="7440"/>
                    <a:pt x="33790" y="16735"/>
                  </a:cubicBezTo>
                  <a:cubicBezTo>
                    <a:pt x="33790" y="21872"/>
                    <a:pt x="33031" y="24563"/>
                    <a:pt x="29741" y="37283"/>
                  </a:cubicBezTo>
                  <a:lnTo>
                    <a:pt x="15064" y="93789"/>
                  </a:lnTo>
                  <a:close/>
                </a:path>
              </a:pathLst>
            </a:custGeom>
            <a:solidFill>
              <a:srgbClr val="000000"/>
            </a:solidFill>
            <a:ln w="25369"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90945508-0A5B-B3D1-429A-C84CC5873D16}"/>
                </a:ext>
              </a:extLst>
            </p:cNvPr>
            <p:cNvSpPr/>
            <p:nvPr>
              <p:custDataLst>
                <p:tags r:id="rId51"/>
              </p:custDataLst>
            </p:nvPr>
          </p:nvSpPr>
          <p:spPr>
            <a:xfrm>
              <a:off x="6066475" y="4952807"/>
              <a:ext cx="146668" cy="116950"/>
            </a:xfrm>
            <a:custGeom>
              <a:avLst/>
              <a:gdLst>
                <a:gd name="connsiteX0" fmla="*/ 39286 w 146668"/>
                <a:gd name="connsiteY0" fmla="*/ 117054 h 116950"/>
                <a:gd name="connsiteX1" fmla="*/ 146807 w 146668"/>
                <a:gd name="connsiteY1" fmla="*/ 40342 h 116950"/>
                <a:gd name="connsiteX2" fmla="*/ 124488 w 146668"/>
                <a:gd name="connsiteY2" fmla="*/ 7637 h 116950"/>
                <a:gd name="connsiteX3" fmla="*/ 74004 w 146668"/>
                <a:gd name="connsiteY3" fmla="*/ 103 h 116950"/>
                <a:gd name="connsiteX4" fmla="*/ 29012 w 146668"/>
                <a:gd name="connsiteY4" fmla="*/ 6096 h 116950"/>
                <a:gd name="connsiteX5" fmla="*/ 139 w 146668"/>
                <a:gd name="connsiteY5" fmla="*/ 32808 h 116950"/>
                <a:gd name="connsiteX6" fmla="*/ 2264 w 146668"/>
                <a:gd name="connsiteY6" fmla="*/ 34349 h 116950"/>
                <a:gd name="connsiteX7" fmla="*/ 16612 w 146668"/>
                <a:gd name="connsiteY7" fmla="*/ 24932 h 116950"/>
                <a:gd name="connsiteX8" fmla="*/ 49737 w 146668"/>
                <a:gd name="connsiteY8" fmla="*/ 10548 h 116950"/>
                <a:gd name="connsiteX9" fmla="*/ 26532 w 146668"/>
                <a:gd name="connsiteY9" fmla="*/ 105924 h 116950"/>
                <a:gd name="connsiteX10" fmla="*/ 25115 w 146668"/>
                <a:gd name="connsiteY10" fmla="*/ 107123 h 116950"/>
                <a:gd name="connsiteX11" fmla="*/ 14132 w 146668"/>
                <a:gd name="connsiteY11" fmla="*/ 115684 h 116950"/>
                <a:gd name="connsiteX12" fmla="*/ 18738 w 146668"/>
                <a:gd name="connsiteY12" fmla="*/ 117054 h 116950"/>
                <a:gd name="connsiteX13" fmla="*/ 39286 w 146668"/>
                <a:gd name="connsiteY13" fmla="*/ 117054 h 116950"/>
                <a:gd name="connsiteX14" fmla="*/ 39463 w 146668"/>
                <a:gd name="connsiteY14" fmla="*/ 106609 h 116950"/>
                <a:gd name="connsiteX15" fmla="*/ 65502 w 146668"/>
                <a:gd name="connsiteY15" fmla="*/ 10548 h 116950"/>
                <a:gd name="connsiteX16" fmla="*/ 130333 w 146668"/>
                <a:gd name="connsiteY16" fmla="*/ 48048 h 116950"/>
                <a:gd name="connsiteX17" fmla="*/ 50622 w 146668"/>
                <a:gd name="connsiteY17" fmla="*/ 106609 h 116950"/>
                <a:gd name="connsiteX18" fmla="*/ 39463 w 146668"/>
                <a:gd name="connsiteY18" fmla="*/ 106609 h 11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68" h="116950">
                  <a:moveTo>
                    <a:pt x="39286" y="117054"/>
                  </a:moveTo>
                  <a:cubicBezTo>
                    <a:pt x="86404" y="117054"/>
                    <a:pt x="146807" y="86917"/>
                    <a:pt x="146807" y="40342"/>
                  </a:cubicBezTo>
                  <a:cubicBezTo>
                    <a:pt x="146807" y="18254"/>
                    <a:pt x="130333" y="10377"/>
                    <a:pt x="124488" y="7637"/>
                  </a:cubicBezTo>
                  <a:cubicBezTo>
                    <a:pt x="109077" y="103"/>
                    <a:pt x="91009" y="103"/>
                    <a:pt x="74004" y="103"/>
                  </a:cubicBezTo>
                  <a:cubicBezTo>
                    <a:pt x="56645" y="103"/>
                    <a:pt x="44777" y="103"/>
                    <a:pt x="29012" y="6096"/>
                  </a:cubicBezTo>
                  <a:cubicBezTo>
                    <a:pt x="5453" y="15171"/>
                    <a:pt x="139" y="30240"/>
                    <a:pt x="139" y="32808"/>
                  </a:cubicBezTo>
                  <a:cubicBezTo>
                    <a:pt x="139" y="34178"/>
                    <a:pt x="1379" y="34349"/>
                    <a:pt x="2264" y="34349"/>
                  </a:cubicBezTo>
                  <a:cubicBezTo>
                    <a:pt x="4921" y="34349"/>
                    <a:pt x="14487" y="30925"/>
                    <a:pt x="16612" y="24932"/>
                  </a:cubicBezTo>
                  <a:cubicBezTo>
                    <a:pt x="18915" y="18082"/>
                    <a:pt x="21218" y="11918"/>
                    <a:pt x="49737" y="10548"/>
                  </a:cubicBezTo>
                  <a:cubicBezTo>
                    <a:pt x="46371" y="62260"/>
                    <a:pt x="28303" y="101643"/>
                    <a:pt x="26532" y="105924"/>
                  </a:cubicBezTo>
                  <a:cubicBezTo>
                    <a:pt x="26000" y="106609"/>
                    <a:pt x="25823" y="106780"/>
                    <a:pt x="25115" y="107123"/>
                  </a:cubicBezTo>
                  <a:cubicBezTo>
                    <a:pt x="15727" y="110890"/>
                    <a:pt x="14132" y="114657"/>
                    <a:pt x="14132" y="115684"/>
                  </a:cubicBezTo>
                  <a:cubicBezTo>
                    <a:pt x="14132" y="117054"/>
                    <a:pt x="15727" y="117054"/>
                    <a:pt x="18738" y="117054"/>
                  </a:cubicBezTo>
                  <a:lnTo>
                    <a:pt x="39286" y="117054"/>
                  </a:lnTo>
                  <a:close/>
                  <a:moveTo>
                    <a:pt x="39463" y="106609"/>
                  </a:moveTo>
                  <a:cubicBezTo>
                    <a:pt x="45485" y="93082"/>
                    <a:pt x="62136" y="55411"/>
                    <a:pt x="65502" y="10548"/>
                  </a:cubicBezTo>
                  <a:cubicBezTo>
                    <a:pt x="80912" y="10548"/>
                    <a:pt x="130333" y="10548"/>
                    <a:pt x="130333" y="48048"/>
                  </a:cubicBezTo>
                  <a:cubicBezTo>
                    <a:pt x="130333" y="86404"/>
                    <a:pt x="91363" y="106609"/>
                    <a:pt x="50622" y="106609"/>
                  </a:cubicBezTo>
                  <a:lnTo>
                    <a:pt x="39463" y="106609"/>
                  </a:lnTo>
                  <a:close/>
                </a:path>
              </a:pathLst>
            </a:custGeom>
            <a:solidFill>
              <a:srgbClr val="000000"/>
            </a:solidFill>
            <a:ln w="25369"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00D65E9E-EB8C-611A-1AB9-766F1555ED92}"/>
                </a:ext>
              </a:extLst>
            </p:cNvPr>
            <p:cNvSpPr/>
            <p:nvPr>
              <p:custDataLst>
                <p:tags r:id="rId52"/>
              </p:custDataLst>
            </p:nvPr>
          </p:nvSpPr>
          <p:spPr>
            <a:xfrm>
              <a:off x="6319681" y="4943291"/>
              <a:ext cx="168278" cy="57240"/>
            </a:xfrm>
            <a:custGeom>
              <a:avLst/>
              <a:gdLst>
                <a:gd name="connsiteX0" fmla="*/ 159823 w 168278"/>
                <a:gd name="connsiteY0" fmla="*/ 9886 h 57240"/>
                <a:gd name="connsiteX1" fmla="*/ 168427 w 168278"/>
                <a:gd name="connsiteY1" fmla="*/ 4994 h 57240"/>
                <a:gd name="connsiteX2" fmla="*/ 160077 w 168278"/>
                <a:gd name="connsiteY2" fmla="*/ 102 h 57240"/>
                <a:gd name="connsiteX3" fmla="*/ 8499 w 168278"/>
                <a:gd name="connsiteY3" fmla="*/ 102 h 57240"/>
                <a:gd name="connsiteX4" fmla="*/ 148 w 168278"/>
                <a:gd name="connsiteY4" fmla="*/ 4994 h 57240"/>
                <a:gd name="connsiteX5" fmla="*/ 8752 w 168278"/>
                <a:gd name="connsiteY5" fmla="*/ 9886 h 57240"/>
                <a:gd name="connsiteX6" fmla="*/ 159823 w 168278"/>
                <a:gd name="connsiteY6" fmla="*/ 9886 h 57240"/>
                <a:gd name="connsiteX7" fmla="*/ 160077 w 168278"/>
                <a:gd name="connsiteY7" fmla="*/ 57342 h 57240"/>
                <a:gd name="connsiteX8" fmla="*/ 168427 w 168278"/>
                <a:gd name="connsiteY8" fmla="*/ 52449 h 57240"/>
                <a:gd name="connsiteX9" fmla="*/ 159823 w 168278"/>
                <a:gd name="connsiteY9" fmla="*/ 47557 h 57240"/>
                <a:gd name="connsiteX10" fmla="*/ 8752 w 168278"/>
                <a:gd name="connsiteY10" fmla="*/ 47557 h 57240"/>
                <a:gd name="connsiteX11" fmla="*/ 148 w 168278"/>
                <a:gd name="connsiteY11" fmla="*/ 52449 h 57240"/>
                <a:gd name="connsiteX12" fmla="*/ 8499 w 168278"/>
                <a:gd name="connsiteY12" fmla="*/ 57342 h 57240"/>
                <a:gd name="connsiteX13" fmla="*/ 160077 w 168278"/>
                <a:gd name="connsiteY13" fmla="*/ 57342 h 5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240">
                  <a:moveTo>
                    <a:pt x="159823" y="9886"/>
                  </a:moveTo>
                  <a:cubicBezTo>
                    <a:pt x="163619" y="9886"/>
                    <a:pt x="168427" y="9886"/>
                    <a:pt x="168427" y="4994"/>
                  </a:cubicBezTo>
                  <a:cubicBezTo>
                    <a:pt x="168427" y="102"/>
                    <a:pt x="163619" y="102"/>
                    <a:pt x="160077" y="102"/>
                  </a:cubicBezTo>
                  <a:lnTo>
                    <a:pt x="8499" y="102"/>
                  </a:lnTo>
                  <a:cubicBezTo>
                    <a:pt x="4956" y="102"/>
                    <a:pt x="148" y="102"/>
                    <a:pt x="148" y="4994"/>
                  </a:cubicBezTo>
                  <a:cubicBezTo>
                    <a:pt x="148" y="9886"/>
                    <a:pt x="4956" y="9886"/>
                    <a:pt x="8752" y="9886"/>
                  </a:cubicBezTo>
                  <a:lnTo>
                    <a:pt x="159823" y="9886"/>
                  </a:lnTo>
                  <a:close/>
                  <a:moveTo>
                    <a:pt x="160077" y="57342"/>
                  </a:moveTo>
                  <a:cubicBezTo>
                    <a:pt x="163619" y="57342"/>
                    <a:pt x="168427" y="57342"/>
                    <a:pt x="168427" y="52449"/>
                  </a:cubicBezTo>
                  <a:cubicBezTo>
                    <a:pt x="168427" y="47557"/>
                    <a:pt x="163619" y="47557"/>
                    <a:pt x="159823" y="47557"/>
                  </a:cubicBezTo>
                  <a:lnTo>
                    <a:pt x="8752" y="47557"/>
                  </a:lnTo>
                  <a:cubicBezTo>
                    <a:pt x="4956" y="47557"/>
                    <a:pt x="148" y="47557"/>
                    <a:pt x="148" y="52449"/>
                  </a:cubicBezTo>
                  <a:cubicBezTo>
                    <a:pt x="148" y="57342"/>
                    <a:pt x="4956" y="57342"/>
                    <a:pt x="8499" y="57342"/>
                  </a:cubicBezTo>
                  <a:lnTo>
                    <a:pt x="160077" y="57342"/>
                  </a:lnTo>
                  <a:close/>
                </a:path>
              </a:pathLst>
            </a:custGeom>
            <a:solidFill>
              <a:srgbClr val="000000"/>
            </a:solidFill>
            <a:ln w="25369"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4507FBC1-2C00-2C90-58AE-E47BFDCAFBEB}"/>
                </a:ext>
              </a:extLst>
            </p:cNvPr>
            <p:cNvSpPr/>
            <p:nvPr>
              <p:custDataLst>
                <p:tags r:id="rId53"/>
              </p:custDataLst>
            </p:nvPr>
          </p:nvSpPr>
          <p:spPr>
            <a:xfrm>
              <a:off x="6615061" y="4805110"/>
              <a:ext cx="84265" cy="22749"/>
            </a:xfrm>
            <a:custGeom>
              <a:avLst/>
              <a:gdLst>
                <a:gd name="connsiteX0" fmla="*/ 84426 w 84265"/>
                <a:gd name="connsiteY0" fmla="*/ 3768 h 22749"/>
                <a:gd name="connsiteX1" fmla="*/ 80377 w 84265"/>
                <a:gd name="connsiteY1" fmla="*/ 99 h 22749"/>
                <a:gd name="connsiteX2" fmla="*/ 59627 w 84265"/>
                <a:gd name="connsiteY2" fmla="*/ 11840 h 22749"/>
                <a:gd name="connsiteX3" fmla="*/ 43178 w 84265"/>
                <a:gd name="connsiteY3" fmla="*/ 5725 h 22749"/>
                <a:gd name="connsiteX4" fmla="*/ 27489 w 84265"/>
                <a:gd name="connsiteY4" fmla="*/ 99 h 22749"/>
                <a:gd name="connsiteX5" fmla="*/ 160 w 84265"/>
                <a:gd name="connsiteY5" fmla="*/ 19179 h 22749"/>
                <a:gd name="connsiteX6" fmla="*/ 4208 w 84265"/>
                <a:gd name="connsiteY6" fmla="*/ 22848 h 22749"/>
                <a:gd name="connsiteX7" fmla="*/ 24959 w 84265"/>
                <a:gd name="connsiteY7" fmla="*/ 11107 h 22749"/>
                <a:gd name="connsiteX8" fmla="*/ 41407 w 84265"/>
                <a:gd name="connsiteY8" fmla="*/ 17222 h 22749"/>
                <a:gd name="connsiteX9" fmla="*/ 57096 w 84265"/>
                <a:gd name="connsiteY9" fmla="*/ 22848 h 22749"/>
                <a:gd name="connsiteX10" fmla="*/ 84426 w 84265"/>
                <a:gd name="connsiteY10" fmla="*/ 3768 h 2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65" h="22749">
                  <a:moveTo>
                    <a:pt x="84426" y="3768"/>
                  </a:moveTo>
                  <a:lnTo>
                    <a:pt x="80377" y="99"/>
                  </a:lnTo>
                  <a:cubicBezTo>
                    <a:pt x="80377" y="344"/>
                    <a:pt x="70761" y="11840"/>
                    <a:pt x="59627" y="11840"/>
                  </a:cubicBezTo>
                  <a:cubicBezTo>
                    <a:pt x="53806" y="11840"/>
                    <a:pt x="47480" y="8171"/>
                    <a:pt x="43178" y="5725"/>
                  </a:cubicBezTo>
                  <a:cubicBezTo>
                    <a:pt x="36346" y="1811"/>
                    <a:pt x="31791" y="99"/>
                    <a:pt x="27489" y="99"/>
                  </a:cubicBezTo>
                  <a:cubicBezTo>
                    <a:pt x="17873" y="99"/>
                    <a:pt x="13065" y="5480"/>
                    <a:pt x="160" y="19179"/>
                  </a:cubicBezTo>
                  <a:lnTo>
                    <a:pt x="4208" y="22848"/>
                  </a:lnTo>
                  <a:cubicBezTo>
                    <a:pt x="4208" y="22604"/>
                    <a:pt x="13824" y="11107"/>
                    <a:pt x="24959" y="11107"/>
                  </a:cubicBezTo>
                  <a:cubicBezTo>
                    <a:pt x="30779" y="11107"/>
                    <a:pt x="37105" y="14776"/>
                    <a:pt x="41407" y="17222"/>
                  </a:cubicBezTo>
                  <a:cubicBezTo>
                    <a:pt x="48239" y="21136"/>
                    <a:pt x="52794" y="22848"/>
                    <a:pt x="57096" y="22848"/>
                  </a:cubicBezTo>
                  <a:cubicBezTo>
                    <a:pt x="66712" y="22848"/>
                    <a:pt x="71520" y="17467"/>
                    <a:pt x="84426" y="3768"/>
                  </a:cubicBezTo>
                  <a:close/>
                </a:path>
              </a:pathLst>
            </a:custGeom>
            <a:solidFill>
              <a:srgbClr val="000000"/>
            </a:solidFill>
            <a:ln w="25369"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B73E1C59-C89A-85CC-90F4-31440EE9AE90}"/>
                </a:ext>
              </a:extLst>
            </p:cNvPr>
            <p:cNvSpPr/>
            <p:nvPr>
              <p:custDataLst>
                <p:tags r:id="rId54"/>
              </p:custDataLst>
            </p:nvPr>
          </p:nvSpPr>
          <p:spPr>
            <a:xfrm>
              <a:off x="6580969" y="4863302"/>
              <a:ext cx="56177" cy="169763"/>
            </a:xfrm>
            <a:custGeom>
              <a:avLst/>
              <a:gdLst>
                <a:gd name="connsiteX0" fmla="*/ 36598 w 56177"/>
                <a:gd name="connsiteY0" fmla="*/ 102 h 169763"/>
                <a:gd name="connsiteX1" fmla="*/ 159 w 56177"/>
                <a:gd name="connsiteY1" fmla="*/ 2792 h 169763"/>
                <a:gd name="connsiteX2" fmla="*/ 159 w 56177"/>
                <a:gd name="connsiteY2" fmla="*/ 10375 h 169763"/>
                <a:gd name="connsiteX3" fmla="*/ 19897 w 56177"/>
                <a:gd name="connsiteY3" fmla="*/ 24074 h 169763"/>
                <a:gd name="connsiteX4" fmla="*/ 19897 w 56177"/>
                <a:gd name="connsiteY4" fmla="*/ 151274 h 169763"/>
                <a:gd name="connsiteX5" fmla="*/ 159 w 56177"/>
                <a:gd name="connsiteY5" fmla="*/ 162282 h 169763"/>
                <a:gd name="connsiteX6" fmla="*/ 159 w 56177"/>
                <a:gd name="connsiteY6" fmla="*/ 169865 h 169763"/>
                <a:gd name="connsiteX7" fmla="*/ 28247 w 56177"/>
                <a:gd name="connsiteY7" fmla="*/ 169131 h 169763"/>
                <a:gd name="connsiteX8" fmla="*/ 56336 w 56177"/>
                <a:gd name="connsiteY8" fmla="*/ 169865 h 169763"/>
                <a:gd name="connsiteX9" fmla="*/ 56336 w 56177"/>
                <a:gd name="connsiteY9" fmla="*/ 162282 h 169763"/>
                <a:gd name="connsiteX10" fmla="*/ 36598 w 56177"/>
                <a:gd name="connsiteY10" fmla="*/ 151274 h 169763"/>
                <a:gd name="connsiteX11" fmla="*/ 36598 w 56177"/>
                <a:gd name="connsiteY11" fmla="*/ 102 h 1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77" h="169763">
                  <a:moveTo>
                    <a:pt x="36598" y="102"/>
                  </a:moveTo>
                  <a:lnTo>
                    <a:pt x="159" y="2792"/>
                  </a:lnTo>
                  <a:lnTo>
                    <a:pt x="159" y="10375"/>
                  </a:lnTo>
                  <a:cubicBezTo>
                    <a:pt x="17872" y="10375"/>
                    <a:pt x="19897" y="12088"/>
                    <a:pt x="19897" y="24074"/>
                  </a:cubicBezTo>
                  <a:lnTo>
                    <a:pt x="19897" y="151274"/>
                  </a:lnTo>
                  <a:cubicBezTo>
                    <a:pt x="19897" y="162282"/>
                    <a:pt x="17113" y="162282"/>
                    <a:pt x="159" y="162282"/>
                  </a:cubicBezTo>
                  <a:lnTo>
                    <a:pt x="159" y="169865"/>
                  </a:lnTo>
                  <a:cubicBezTo>
                    <a:pt x="8509" y="169620"/>
                    <a:pt x="21921" y="169131"/>
                    <a:pt x="28247" y="169131"/>
                  </a:cubicBezTo>
                  <a:cubicBezTo>
                    <a:pt x="34574" y="169131"/>
                    <a:pt x="46973" y="169620"/>
                    <a:pt x="56336" y="169865"/>
                  </a:cubicBezTo>
                  <a:lnTo>
                    <a:pt x="56336" y="162282"/>
                  </a:lnTo>
                  <a:cubicBezTo>
                    <a:pt x="39382" y="162282"/>
                    <a:pt x="36598" y="162282"/>
                    <a:pt x="36598" y="151274"/>
                  </a:cubicBezTo>
                  <a:lnTo>
                    <a:pt x="36598" y="102"/>
                  </a:lnTo>
                  <a:close/>
                </a:path>
              </a:pathLst>
            </a:custGeom>
            <a:solidFill>
              <a:srgbClr val="000000"/>
            </a:solidFill>
            <a:ln w="25369"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8C2D5CEA-7254-7E34-1795-0C1DAA12034C}"/>
                </a:ext>
              </a:extLst>
            </p:cNvPr>
            <p:cNvSpPr/>
            <p:nvPr>
              <p:custDataLst>
                <p:tags r:id="rId55"/>
              </p:custDataLst>
            </p:nvPr>
          </p:nvSpPr>
          <p:spPr>
            <a:xfrm>
              <a:off x="6649996" y="4924945"/>
              <a:ext cx="85025" cy="108120"/>
            </a:xfrm>
            <a:custGeom>
              <a:avLst/>
              <a:gdLst>
                <a:gd name="connsiteX0" fmla="*/ 35336 w 85025"/>
                <a:gd name="connsiteY0" fmla="*/ 27009 h 108120"/>
                <a:gd name="connsiteX1" fmla="*/ 35336 w 85025"/>
                <a:gd name="connsiteY1" fmla="*/ 102 h 108120"/>
                <a:gd name="connsiteX2" fmla="*/ 162 w 85025"/>
                <a:gd name="connsiteY2" fmla="*/ 2792 h 108120"/>
                <a:gd name="connsiteX3" fmla="*/ 162 w 85025"/>
                <a:gd name="connsiteY3" fmla="*/ 10375 h 108120"/>
                <a:gd name="connsiteX4" fmla="*/ 19900 w 85025"/>
                <a:gd name="connsiteY4" fmla="*/ 24074 h 108120"/>
                <a:gd name="connsiteX5" fmla="*/ 19900 w 85025"/>
                <a:gd name="connsiteY5" fmla="*/ 89631 h 108120"/>
                <a:gd name="connsiteX6" fmla="*/ 162 w 85025"/>
                <a:gd name="connsiteY6" fmla="*/ 100639 h 108120"/>
                <a:gd name="connsiteX7" fmla="*/ 162 w 85025"/>
                <a:gd name="connsiteY7" fmla="*/ 108222 h 108120"/>
                <a:gd name="connsiteX8" fmla="*/ 29009 w 85025"/>
                <a:gd name="connsiteY8" fmla="*/ 107488 h 108120"/>
                <a:gd name="connsiteX9" fmla="*/ 61147 w 85025"/>
                <a:gd name="connsiteY9" fmla="*/ 108222 h 108120"/>
                <a:gd name="connsiteX10" fmla="*/ 61147 w 85025"/>
                <a:gd name="connsiteY10" fmla="*/ 100639 h 108120"/>
                <a:gd name="connsiteX11" fmla="*/ 55833 w 85025"/>
                <a:gd name="connsiteY11" fmla="*/ 100639 h 108120"/>
                <a:gd name="connsiteX12" fmla="*/ 36601 w 85025"/>
                <a:gd name="connsiteY12" fmla="*/ 89142 h 108120"/>
                <a:gd name="connsiteX13" fmla="*/ 36601 w 85025"/>
                <a:gd name="connsiteY13" fmla="*/ 51471 h 108120"/>
                <a:gd name="connsiteX14" fmla="*/ 66461 w 85025"/>
                <a:gd name="connsiteY14" fmla="*/ 5483 h 108120"/>
                <a:gd name="connsiteX15" fmla="*/ 69244 w 85025"/>
                <a:gd name="connsiteY15" fmla="*/ 5728 h 108120"/>
                <a:gd name="connsiteX16" fmla="*/ 63424 w 85025"/>
                <a:gd name="connsiteY16" fmla="*/ 15268 h 108120"/>
                <a:gd name="connsiteX17" fmla="*/ 74305 w 85025"/>
                <a:gd name="connsiteY17" fmla="*/ 25786 h 108120"/>
                <a:gd name="connsiteX18" fmla="*/ 85187 w 85025"/>
                <a:gd name="connsiteY18" fmla="*/ 15023 h 108120"/>
                <a:gd name="connsiteX19" fmla="*/ 66461 w 85025"/>
                <a:gd name="connsiteY19" fmla="*/ 102 h 108120"/>
                <a:gd name="connsiteX20" fmla="*/ 35336 w 85025"/>
                <a:gd name="connsiteY20" fmla="*/ 27009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8120">
                  <a:moveTo>
                    <a:pt x="35336" y="27009"/>
                  </a:moveTo>
                  <a:lnTo>
                    <a:pt x="35336" y="102"/>
                  </a:lnTo>
                  <a:lnTo>
                    <a:pt x="162" y="2792"/>
                  </a:lnTo>
                  <a:lnTo>
                    <a:pt x="162" y="10375"/>
                  </a:lnTo>
                  <a:cubicBezTo>
                    <a:pt x="17875" y="10375"/>
                    <a:pt x="19900" y="12088"/>
                    <a:pt x="19900" y="24074"/>
                  </a:cubicBezTo>
                  <a:lnTo>
                    <a:pt x="19900" y="89631"/>
                  </a:lnTo>
                  <a:cubicBezTo>
                    <a:pt x="19900" y="100639"/>
                    <a:pt x="17116" y="100639"/>
                    <a:pt x="162" y="100639"/>
                  </a:cubicBezTo>
                  <a:lnTo>
                    <a:pt x="162" y="108222"/>
                  </a:lnTo>
                  <a:cubicBezTo>
                    <a:pt x="10031" y="107977"/>
                    <a:pt x="21924" y="107488"/>
                    <a:pt x="29009" y="107488"/>
                  </a:cubicBezTo>
                  <a:cubicBezTo>
                    <a:pt x="39131" y="107488"/>
                    <a:pt x="51025" y="107488"/>
                    <a:pt x="61147" y="108222"/>
                  </a:cubicBezTo>
                  <a:lnTo>
                    <a:pt x="61147" y="100639"/>
                  </a:lnTo>
                  <a:lnTo>
                    <a:pt x="55833" y="100639"/>
                  </a:lnTo>
                  <a:cubicBezTo>
                    <a:pt x="37107" y="100639"/>
                    <a:pt x="36601" y="97948"/>
                    <a:pt x="36601" y="89142"/>
                  </a:cubicBezTo>
                  <a:lnTo>
                    <a:pt x="36601" y="51471"/>
                  </a:lnTo>
                  <a:cubicBezTo>
                    <a:pt x="36601" y="27254"/>
                    <a:pt x="47229" y="5483"/>
                    <a:pt x="66461" y="5483"/>
                  </a:cubicBezTo>
                  <a:cubicBezTo>
                    <a:pt x="68232" y="5483"/>
                    <a:pt x="68738" y="5483"/>
                    <a:pt x="69244" y="5728"/>
                  </a:cubicBezTo>
                  <a:cubicBezTo>
                    <a:pt x="68485" y="5972"/>
                    <a:pt x="63424" y="8908"/>
                    <a:pt x="63424" y="15268"/>
                  </a:cubicBezTo>
                  <a:cubicBezTo>
                    <a:pt x="63424" y="22117"/>
                    <a:pt x="68738" y="25786"/>
                    <a:pt x="74305" y="25786"/>
                  </a:cubicBezTo>
                  <a:cubicBezTo>
                    <a:pt x="78860" y="25786"/>
                    <a:pt x="85187" y="22851"/>
                    <a:pt x="85187" y="15023"/>
                  </a:cubicBezTo>
                  <a:cubicBezTo>
                    <a:pt x="85187" y="7195"/>
                    <a:pt x="77342" y="102"/>
                    <a:pt x="66461" y="102"/>
                  </a:cubicBezTo>
                  <a:cubicBezTo>
                    <a:pt x="47988" y="102"/>
                    <a:pt x="38878" y="16491"/>
                    <a:pt x="35336" y="27009"/>
                  </a:cubicBezTo>
                  <a:close/>
                </a:path>
              </a:pathLst>
            </a:custGeom>
            <a:solidFill>
              <a:srgbClr val="000000"/>
            </a:solidFill>
            <a:ln w="25369"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F3C6EB07-8B6E-FD4F-151D-2ACD3A4B0E28}"/>
                </a:ext>
              </a:extLst>
            </p:cNvPr>
            <p:cNvSpPr/>
            <p:nvPr>
              <p:custDataLst>
                <p:tags r:id="rId56"/>
              </p:custDataLst>
            </p:nvPr>
          </p:nvSpPr>
          <p:spPr>
            <a:xfrm>
              <a:off x="6748931" y="4952807"/>
              <a:ext cx="146668" cy="116950"/>
            </a:xfrm>
            <a:custGeom>
              <a:avLst/>
              <a:gdLst>
                <a:gd name="connsiteX0" fmla="*/ 39312 w 146668"/>
                <a:gd name="connsiteY0" fmla="*/ 117054 h 116950"/>
                <a:gd name="connsiteX1" fmla="*/ 146834 w 146668"/>
                <a:gd name="connsiteY1" fmla="*/ 40342 h 116950"/>
                <a:gd name="connsiteX2" fmla="*/ 124515 w 146668"/>
                <a:gd name="connsiteY2" fmla="*/ 7637 h 116950"/>
                <a:gd name="connsiteX3" fmla="*/ 74031 w 146668"/>
                <a:gd name="connsiteY3" fmla="*/ 103 h 116950"/>
                <a:gd name="connsiteX4" fmla="*/ 29039 w 146668"/>
                <a:gd name="connsiteY4" fmla="*/ 6096 h 116950"/>
                <a:gd name="connsiteX5" fmla="*/ 165 w 146668"/>
                <a:gd name="connsiteY5" fmla="*/ 32808 h 116950"/>
                <a:gd name="connsiteX6" fmla="*/ 2291 w 146668"/>
                <a:gd name="connsiteY6" fmla="*/ 34349 h 116950"/>
                <a:gd name="connsiteX7" fmla="*/ 16639 w 146668"/>
                <a:gd name="connsiteY7" fmla="*/ 24932 h 116950"/>
                <a:gd name="connsiteX8" fmla="*/ 49763 w 146668"/>
                <a:gd name="connsiteY8" fmla="*/ 10548 h 116950"/>
                <a:gd name="connsiteX9" fmla="*/ 26559 w 146668"/>
                <a:gd name="connsiteY9" fmla="*/ 105924 h 116950"/>
                <a:gd name="connsiteX10" fmla="*/ 25142 w 146668"/>
                <a:gd name="connsiteY10" fmla="*/ 107123 h 116950"/>
                <a:gd name="connsiteX11" fmla="*/ 14159 w 146668"/>
                <a:gd name="connsiteY11" fmla="*/ 115684 h 116950"/>
                <a:gd name="connsiteX12" fmla="*/ 18765 w 146668"/>
                <a:gd name="connsiteY12" fmla="*/ 117054 h 116950"/>
                <a:gd name="connsiteX13" fmla="*/ 39312 w 146668"/>
                <a:gd name="connsiteY13" fmla="*/ 117054 h 116950"/>
                <a:gd name="connsiteX14" fmla="*/ 39490 w 146668"/>
                <a:gd name="connsiteY14" fmla="*/ 106609 h 116950"/>
                <a:gd name="connsiteX15" fmla="*/ 65529 w 146668"/>
                <a:gd name="connsiteY15" fmla="*/ 10548 h 116950"/>
                <a:gd name="connsiteX16" fmla="*/ 130360 w 146668"/>
                <a:gd name="connsiteY16" fmla="*/ 48048 h 116950"/>
                <a:gd name="connsiteX17" fmla="*/ 50649 w 146668"/>
                <a:gd name="connsiteY17" fmla="*/ 106609 h 116950"/>
                <a:gd name="connsiteX18" fmla="*/ 39490 w 146668"/>
                <a:gd name="connsiteY18" fmla="*/ 106609 h 11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68" h="116950">
                  <a:moveTo>
                    <a:pt x="39312" y="117054"/>
                  </a:moveTo>
                  <a:cubicBezTo>
                    <a:pt x="86431" y="117054"/>
                    <a:pt x="146834" y="86917"/>
                    <a:pt x="146834" y="40342"/>
                  </a:cubicBezTo>
                  <a:cubicBezTo>
                    <a:pt x="146834" y="18254"/>
                    <a:pt x="130360" y="10377"/>
                    <a:pt x="124515" y="7637"/>
                  </a:cubicBezTo>
                  <a:cubicBezTo>
                    <a:pt x="109104" y="103"/>
                    <a:pt x="91036" y="103"/>
                    <a:pt x="74031" y="103"/>
                  </a:cubicBezTo>
                  <a:cubicBezTo>
                    <a:pt x="56672" y="103"/>
                    <a:pt x="44804" y="103"/>
                    <a:pt x="29039" y="6096"/>
                  </a:cubicBezTo>
                  <a:cubicBezTo>
                    <a:pt x="5480" y="15171"/>
                    <a:pt x="165" y="30240"/>
                    <a:pt x="165" y="32808"/>
                  </a:cubicBezTo>
                  <a:cubicBezTo>
                    <a:pt x="165" y="34178"/>
                    <a:pt x="1405" y="34349"/>
                    <a:pt x="2291" y="34349"/>
                  </a:cubicBezTo>
                  <a:cubicBezTo>
                    <a:pt x="4948" y="34349"/>
                    <a:pt x="14513" y="30925"/>
                    <a:pt x="16639" y="24932"/>
                  </a:cubicBezTo>
                  <a:cubicBezTo>
                    <a:pt x="18942" y="18082"/>
                    <a:pt x="21245" y="11918"/>
                    <a:pt x="49763" y="10548"/>
                  </a:cubicBezTo>
                  <a:cubicBezTo>
                    <a:pt x="46398" y="62260"/>
                    <a:pt x="28330" y="101643"/>
                    <a:pt x="26559" y="105924"/>
                  </a:cubicBezTo>
                  <a:cubicBezTo>
                    <a:pt x="26027" y="106609"/>
                    <a:pt x="25850" y="106780"/>
                    <a:pt x="25142" y="107123"/>
                  </a:cubicBezTo>
                  <a:cubicBezTo>
                    <a:pt x="15753" y="110890"/>
                    <a:pt x="14159" y="114657"/>
                    <a:pt x="14159" y="115684"/>
                  </a:cubicBezTo>
                  <a:cubicBezTo>
                    <a:pt x="14159" y="117054"/>
                    <a:pt x="15753" y="117054"/>
                    <a:pt x="18765" y="117054"/>
                  </a:cubicBezTo>
                  <a:lnTo>
                    <a:pt x="39312" y="117054"/>
                  </a:lnTo>
                  <a:close/>
                  <a:moveTo>
                    <a:pt x="39490" y="106609"/>
                  </a:moveTo>
                  <a:cubicBezTo>
                    <a:pt x="45512" y="93082"/>
                    <a:pt x="62163" y="55411"/>
                    <a:pt x="65529" y="10548"/>
                  </a:cubicBezTo>
                  <a:cubicBezTo>
                    <a:pt x="80939" y="10548"/>
                    <a:pt x="130360" y="10548"/>
                    <a:pt x="130360" y="48048"/>
                  </a:cubicBezTo>
                  <a:cubicBezTo>
                    <a:pt x="130360" y="86404"/>
                    <a:pt x="91390" y="106609"/>
                    <a:pt x="50649" y="106609"/>
                  </a:cubicBezTo>
                  <a:lnTo>
                    <a:pt x="39490" y="106609"/>
                  </a:lnTo>
                  <a:close/>
                </a:path>
              </a:pathLst>
            </a:custGeom>
            <a:solidFill>
              <a:srgbClr val="000000"/>
            </a:solidFill>
            <a:ln w="25369"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6DF4DF41-D67F-20CF-2B70-2439958D8309}"/>
                </a:ext>
              </a:extLst>
            </p:cNvPr>
            <p:cNvSpPr/>
            <p:nvPr>
              <p:custDataLst>
                <p:tags r:id="rId57"/>
              </p:custDataLst>
            </p:nvPr>
          </p:nvSpPr>
          <p:spPr>
            <a:xfrm>
              <a:off x="6995671" y="4958947"/>
              <a:ext cx="26823" cy="25929"/>
            </a:xfrm>
            <a:custGeom>
              <a:avLst/>
              <a:gdLst>
                <a:gd name="connsiteX0" fmla="*/ 26998 w 26823"/>
                <a:gd name="connsiteY0" fmla="*/ 13066 h 25929"/>
                <a:gd name="connsiteX1" fmla="*/ 13586 w 26823"/>
                <a:gd name="connsiteY1" fmla="*/ 102 h 25929"/>
                <a:gd name="connsiteX2" fmla="*/ 175 w 26823"/>
                <a:gd name="connsiteY2" fmla="*/ 13066 h 25929"/>
                <a:gd name="connsiteX3" fmla="*/ 13586 w 26823"/>
                <a:gd name="connsiteY3" fmla="*/ 26031 h 25929"/>
                <a:gd name="connsiteX4" fmla="*/ 26998 w 26823"/>
                <a:gd name="connsiteY4" fmla="*/ 13066 h 2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929">
                  <a:moveTo>
                    <a:pt x="26998" y="13066"/>
                  </a:moveTo>
                  <a:cubicBezTo>
                    <a:pt x="26998" y="5972"/>
                    <a:pt x="20925" y="102"/>
                    <a:pt x="13586" y="102"/>
                  </a:cubicBezTo>
                  <a:cubicBezTo>
                    <a:pt x="6248" y="102"/>
                    <a:pt x="175" y="5972"/>
                    <a:pt x="175" y="13066"/>
                  </a:cubicBezTo>
                  <a:cubicBezTo>
                    <a:pt x="175" y="20160"/>
                    <a:pt x="6248" y="26031"/>
                    <a:pt x="13586" y="26031"/>
                  </a:cubicBezTo>
                  <a:cubicBezTo>
                    <a:pt x="20925" y="26031"/>
                    <a:pt x="26998" y="20160"/>
                    <a:pt x="26998" y="13066"/>
                  </a:cubicBezTo>
                  <a:close/>
                </a:path>
              </a:pathLst>
            </a:custGeom>
            <a:solidFill>
              <a:srgbClr val="000000"/>
            </a:solidFill>
            <a:ln w="25369"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A5B9F177-FD05-9C8B-00AB-68906C99C102}"/>
                </a:ext>
              </a:extLst>
            </p:cNvPr>
            <p:cNvSpPr/>
            <p:nvPr>
              <p:custDataLst>
                <p:tags r:id="rId58"/>
              </p:custDataLst>
            </p:nvPr>
          </p:nvSpPr>
          <p:spPr>
            <a:xfrm>
              <a:off x="7108530" y="4924945"/>
              <a:ext cx="197632" cy="108120"/>
            </a:xfrm>
            <a:custGeom>
              <a:avLst/>
              <a:gdLst>
                <a:gd name="connsiteX0" fmla="*/ 19918 w 197632"/>
                <a:gd name="connsiteY0" fmla="*/ 24074 h 108120"/>
                <a:gd name="connsiteX1" fmla="*/ 19918 w 197632"/>
                <a:gd name="connsiteY1" fmla="*/ 89631 h 108120"/>
                <a:gd name="connsiteX2" fmla="*/ 180 w 197632"/>
                <a:gd name="connsiteY2" fmla="*/ 100639 h 108120"/>
                <a:gd name="connsiteX3" fmla="*/ 180 w 197632"/>
                <a:gd name="connsiteY3" fmla="*/ 108222 h 108120"/>
                <a:gd name="connsiteX4" fmla="*/ 28774 w 197632"/>
                <a:gd name="connsiteY4" fmla="*/ 107488 h 108120"/>
                <a:gd name="connsiteX5" fmla="*/ 57116 w 197632"/>
                <a:gd name="connsiteY5" fmla="*/ 108222 h 108120"/>
                <a:gd name="connsiteX6" fmla="*/ 57116 w 197632"/>
                <a:gd name="connsiteY6" fmla="*/ 100639 h 108120"/>
                <a:gd name="connsiteX7" fmla="*/ 37378 w 197632"/>
                <a:gd name="connsiteY7" fmla="*/ 89631 h 108120"/>
                <a:gd name="connsiteX8" fmla="*/ 37378 w 197632"/>
                <a:gd name="connsiteY8" fmla="*/ 44622 h 108120"/>
                <a:gd name="connsiteX9" fmla="*/ 71540 w 197632"/>
                <a:gd name="connsiteY9" fmla="*/ 5483 h 108120"/>
                <a:gd name="connsiteX10" fmla="*/ 90266 w 197632"/>
                <a:gd name="connsiteY10" fmla="*/ 32635 h 108120"/>
                <a:gd name="connsiteX11" fmla="*/ 90266 w 197632"/>
                <a:gd name="connsiteY11" fmla="*/ 89631 h 108120"/>
                <a:gd name="connsiteX12" fmla="*/ 70528 w 197632"/>
                <a:gd name="connsiteY12" fmla="*/ 100639 h 108120"/>
                <a:gd name="connsiteX13" fmla="*/ 70528 w 197632"/>
                <a:gd name="connsiteY13" fmla="*/ 108222 h 108120"/>
                <a:gd name="connsiteX14" fmla="*/ 99123 w 197632"/>
                <a:gd name="connsiteY14" fmla="*/ 107488 h 108120"/>
                <a:gd name="connsiteX15" fmla="*/ 127464 w 197632"/>
                <a:gd name="connsiteY15" fmla="*/ 108222 h 108120"/>
                <a:gd name="connsiteX16" fmla="*/ 127464 w 197632"/>
                <a:gd name="connsiteY16" fmla="*/ 100639 h 108120"/>
                <a:gd name="connsiteX17" fmla="*/ 107726 w 197632"/>
                <a:gd name="connsiteY17" fmla="*/ 89631 h 108120"/>
                <a:gd name="connsiteX18" fmla="*/ 107726 w 197632"/>
                <a:gd name="connsiteY18" fmla="*/ 44622 h 108120"/>
                <a:gd name="connsiteX19" fmla="*/ 141888 w 197632"/>
                <a:gd name="connsiteY19" fmla="*/ 5483 h 108120"/>
                <a:gd name="connsiteX20" fmla="*/ 160614 w 197632"/>
                <a:gd name="connsiteY20" fmla="*/ 32635 h 108120"/>
                <a:gd name="connsiteX21" fmla="*/ 160614 w 197632"/>
                <a:gd name="connsiteY21" fmla="*/ 89631 h 108120"/>
                <a:gd name="connsiteX22" fmla="*/ 140876 w 197632"/>
                <a:gd name="connsiteY22" fmla="*/ 100639 h 108120"/>
                <a:gd name="connsiteX23" fmla="*/ 140876 w 197632"/>
                <a:gd name="connsiteY23" fmla="*/ 108222 h 108120"/>
                <a:gd name="connsiteX24" fmla="*/ 169471 w 197632"/>
                <a:gd name="connsiteY24" fmla="*/ 107488 h 108120"/>
                <a:gd name="connsiteX25" fmla="*/ 197812 w 197632"/>
                <a:gd name="connsiteY25" fmla="*/ 108222 h 108120"/>
                <a:gd name="connsiteX26" fmla="*/ 197812 w 197632"/>
                <a:gd name="connsiteY26" fmla="*/ 100639 h 108120"/>
                <a:gd name="connsiteX27" fmla="*/ 178074 w 197632"/>
                <a:gd name="connsiteY27" fmla="*/ 93300 h 108120"/>
                <a:gd name="connsiteX28" fmla="*/ 178074 w 197632"/>
                <a:gd name="connsiteY28" fmla="*/ 46579 h 108120"/>
                <a:gd name="connsiteX29" fmla="*/ 170230 w 197632"/>
                <a:gd name="connsiteY29" fmla="*/ 9152 h 108120"/>
                <a:gd name="connsiteX30" fmla="*/ 143660 w 197632"/>
                <a:gd name="connsiteY30" fmla="*/ 102 h 108120"/>
                <a:gd name="connsiteX31" fmla="*/ 106967 w 197632"/>
                <a:gd name="connsiteY31" fmla="*/ 24074 h 108120"/>
                <a:gd name="connsiteX32" fmla="*/ 73311 w 197632"/>
                <a:gd name="connsiteY32" fmla="*/ 102 h 108120"/>
                <a:gd name="connsiteX33" fmla="*/ 35860 w 197632"/>
                <a:gd name="connsiteY33" fmla="*/ 25786 h 108120"/>
                <a:gd name="connsiteX34" fmla="*/ 35860 w 197632"/>
                <a:gd name="connsiteY34" fmla="*/ 102 h 108120"/>
                <a:gd name="connsiteX35" fmla="*/ 180 w 197632"/>
                <a:gd name="connsiteY35" fmla="*/ 2792 h 108120"/>
                <a:gd name="connsiteX36" fmla="*/ 180 w 197632"/>
                <a:gd name="connsiteY36" fmla="*/ 10375 h 108120"/>
                <a:gd name="connsiteX37" fmla="*/ 19918 w 197632"/>
                <a:gd name="connsiteY37" fmla="*/ 24074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8120">
                  <a:moveTo>
                    <a:pt x="19918" y="24074"/>
                  </a:moveTo>
                  <a:lnTo>
                    <a:pt x="19918" y="89631"/>
                  </a:lnTo>
                  <a:cubicBezTo>
                    <a:pt x="19918" y="100639"/>
                    <a:pt x="17134" y="100639"/>
                    <a:pt x="180" y="100639"/>
                  </a:cubicBezTo>
                  <a:lnTo>
                    <a:pt x="180" y="108222"/>
                  </a:lnTo>
                  <a:cubicBezTo>
                    <a:pt x="9036" y="107977"/>
                    <a:pt x="21942" y="107488"/>
                    <a:pt x="28774" y="107488"/>
                  </a:cubicBezTo>
                  <a:cubicBezTo>
                    <a:pt x="35354" y="107488"/>
                    <a:pt x="48512" y="107977"/>
                    <a:pt x="57116" y="108222"/>
                  </a:cubicBezTo>
                  <a:lnTo>
                    <a:pt x="57116" y="100639"/>
                  </a:lnTo>
                  <a:cubicBezTo>
                    <a:pt x="40162" y="100639"/>
                    <a:pt x="37378" y="100639"/>
                    <a:pt x="37378" y="89631"/>
                  </a:cubicBezTo>
                  <a:lnTo>
                    <a:pt x="37378" y="44622"/>
                  </a:lnTo>
                  <a:cubicBezTo>
                    <a:pt x="37378" y="19182"/>
                    <a:pt x="55345" y="5483"/>
                    <a:pt x="71540" y="5483"/>
                  </a:cubicBezTo>
                  <a:cubicBezTo>
                    <a:pt x="87482" y="5483"/>
                    <a:pt x="90266" y="18692"/>
                    <a:pt x="90266" y="32635"/>
                  </a:cubicBezTo>
                  <a:lnTo>
                    <a:pt x="90266" y="89631"/>
                  </a:lnTo>
                  <a:cubicBezTo>
                    <a:pt x="90266" y="100639"/>
                    <a:pt x="87482" y="100639"/>
                    <a:pt x="70528" y="100639"/>
                  </a:cubicBezTo>
                  <a:lnTo>
                    <a:pt x="70528" y="108222"/>
                  </a:lnTo>
                  <a:cubicBezTo>
                    <a:pt x="79385" y="107977"/>
                    <a:pt x="92290" y="107488"/>
                    <a:pt x="99123" y="107488"/>
                  </a:cubicBezTo>
                  <a:cubicBezTo>
                    <a:pt x="105702" y="107488"/>
                    <a:pt x="118861" y="107977"/>
                    <a:pt x="127464" y="108222"/>
                  </a:cubicBezTo>
                  <a:lnTo>
                    <a:pt x="127464" y="100639"/>
                  </a:lnTo>
                  <a:cubicBezTo>
                    <a:pt x="110510" y="100639"/>
                    <a:pt x="107726" y="100639"/>
                    <a:pt x="107726" y="89631"/>
                  </a:cubicBezTo>
                  <a:lnTo>
                    <a:pt x="107726" y="44622"/>
                  </a:lnTo>
                  <a:cubicBezTo>
                    <a:pt x="107726" y="19182"/>
                    <a:pt x="125693" y="5483"/>
                    <a:pt x="141888" y="5483"/>
                  </a:cubicBezTo>
                  <a:cubicBezTo>
                    <a:pt x="157830" y="5483"/>
                    <a:pt x="160614" y="18692"/>
                    <a:pt x="160614" y="32635"/>
                  </a:cubicBezTo>
                  <a:lnTo>
                    <a:pt x="160614" y="89631"/>
                  </a:lnTo>
                  <a:cubicBezTo>
                    <a:pt x="160614" y="100639"/>
                    <a:pt x="157830" y="100639"/>
                    <a:pt x="140876" y="100639"/>
                  </a:cubicBezTo>
                  <a:lnTo>
                    <a:pt x="140876" y="108222"/>
                  </a:lnTo>
                  <a:cubicBezTo>
                    <a:pt x="149733" y="107977"/>
                    <a:pt x="162638" y="107488"/>
                    <a:pt x="169471" y="107488"/>
                  </a:cubicBezTo>
                  <a:cubicBezTo>
                    <a:pt x="176050" y="107488"/>
                    <a:pt x="189209" y="107977"/>
                    <a:pt x="197812" y="108222"/>
                  </a:cubicBezTo>
                  <a:lnTo>
                    <a:pt x="197812" y="100639"/>
                  </a:lnTo>
                  <a:cubicBezTo>
                    <a:pt x="184654" y="100639"/>
                    <a:pt x="178328" y="100639"/>
                    <a:pt x="178074" y="93300"/>
                  </a:cubicBezTo>
                  <a:lnTo>
                    <a:pt x="178074" y="46579"/>
                  </a:lnTo>
                  <a:cubicBezTo>
                    <a:pt x="178074" y="25542"/>
                    <a:pt x="178074" y="17959"/>
                    <a:pt x="170230" y="9152"/>
                  </a:cubicBezTo>
                  <a:cubicBezTo>
                    <a:pt x="166687" y="4994"/>
                    <a:pt x="158336" y="102"/>
                    <a:pt x="143660" y="102"/>
                  </a:cubicBezTo>
                  <a:cubicBezTo>
                    <a:pt x="122403" y="102"/>
                    <a:pt x="111269" y="14778"/>
                    <a:pt x="106967" y="24074"/>
                  </a:cubicBezTo>
                  <a:cubicBezTo>
                    <a:pt x="103424" y="2792"/>
                    <a:pt x="84699" y="102"/>
                    <a:pt x="73311" y="102"/>
                  </a:cubicBezTo>
                  <a:cubicBezTo>
                    <a:pt x="54839" y="102"/>
                    <a:pt x="42945" y="10620"/>
                    <a:pt x="35860" y="25786"/>
                  </a:cubicBezTo>
                  <a:lnTo>
                    <a:pt x="35860" y="102"/>
                  </a:lnTo>
                  <a:lnTo>
                    <a:pt x="180" y="2792"/>
                  </a:lnTo>
                  <a:lnTo>
                    <a:pt x="180" y="10375"/>
                  </a:lnTo>
                  <a:cubicBezTo>
                    <a:pt x="17893" y="10375"/>
                    <a:pt x="19918" y="12088"/>
                    <a:pt x="19918" y="24074"/>
                  </a:cubicBezTo>
                  <a:close/>
                </a:path>
              </a:pathLst>
            </a:custGeom>
            <a:solidFill>
              <a:srgbClr val="000000"/>
            </a:solidFill>
            <a:ln w="25369"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55E34A76-267B-F05B-39C4-84F4027F630A}"/>
                </a:ext>
              </a:extLst>
            </p:cNvPr>
            <p:cNvSpPr/>
            <p:nvPr>
              <p:custDataLst>
                <p:tags r:id="rId59"/>
              </p:custDataLst>
            </p:nvPr>
          </p:nvSpPr>
          <p:spPr>
            <a:xfrm>
              <a:off x="7319660" y="4869417"/>
              <a:ext cx="54152" cy="163648"/>
            </a:xfrm>
            <a:custGeom>
              <a:avLst/>
              <a:gdLst>
                <a:gd name="connsiteX0" fmla="*/ 36627 w 54152"/>
                <a:gd name="connsiteY0" fmla="*/ 55629 h 163648"/>
                <a:gd name="connsiteX1" fmla="*/ 1200 w 54152"/>
                <a:gd name="connsiteY1" fmla="*/ 58320 h 163648"/>
                <a:gd name="connsiteX2" fmla="*/ 1200 w 54152"/>
                <a:gd name="connsiteY2" fmla="*/ 65903 h 163648"/>
                <a:gd name="connsiteX3" fmla="*/ 19926 w 54152"/>
                <a:gd name="connsiteY3" fmla="*/ 79357 h 163648"/>
                <a:gd name="connsiteX4" fmla="*/ 19926 w 54152"/>
                <a:gd name="connsiteY4" fmla="*/ 145159 h 163648"/>
                <a:gd name="connsiteX5" fmla="*/ 188 w 54152"/>
                <a:gd name="connsiteY5" fmla="*/ 156167 h 163648"/>
                <a:gd name="connsiteX6" fmla="*/ 188 w 54152"/>
                <a:gd name="connsiteY6" fmla="*/ 163750 h 163648"/>
                <a:gd name="connsiteX7" fmla="*/ 28023 w 54152"/>
                <a:gd name="connsiteY7" fmla="*/ 163016 h 163648"/>
                <a:gd name="connsiteX8" fmla="*/ 54341 w 54152"/>
                <a:gd name="connsiteY8" fmla="*/ 163750 h 163648"/>
                <a:gd name="connsiteX9" fmla="*/ 54341 w 54152"/>
                <a:gd name="connsiteY9" fmla="*/ 156167 h 163648"/>
                <a:gd name="connsiteX10" fmla="*/ 36627 w 54152"/>
                <a:gd name="connsiteY10" fmla="*/ 145403 h 163648"/>
                <a:gd name="connsiteX11" fmla="*/ 36627 w 54152"/>
                <a:gd name="connsiteY11" fmla="*/ 55629 h 163648"/>
                <a:gd name="connsiteX12" fmla="*/ 37639 w 54152"/>
                <a:gd name="connsiteY12" fmla="*/ 13066 h 163648"/>
                <a:gd name="connsiteX13" fmla="*/ 24228 w 54152"/>
                <a:gd name="connsiteY13" fmla="*/ 102 h 163648"/>
                <a:gd name="connsiteX14" fmla="*/ 10816 w 54152"/>
                <a:gd name="connsiteY14" fmla="*/ 13066 h 163648"/>
                <a:gd name="connsiteX15" fmla="*/ 24228 w 54152"/>
                <a:gd name="connsiteY15" fmla="*/ 26031 h 163648"/>
                <a:gd name="connsiteX16" fmla="*/ 37639 w 54152"/>
                <a:gd name="connsiteY16" fmla="*/ 13066 h 16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3648">
                  <a:moveTo>
                    <a:pt x="36627" y="55629"/>
                  </a:moveTo>
                  <a:lnTo>
                    <a:pt x="1200" y="58320"/>
                  </a:lnTo>
                  <a:lnTo>
                    <a:pt x="1200" y="65903"/>
                  </a:lnTo>
                  <a:cubicBezTo>
                    <a:pt x="17648" y="65903"/>
                    <a:pt x="19926" y="67371"/>
                    <a:pt x="19926" y="79357"/>
                  </a:cubicBezTo>
                  <a:lnTo>
                    <a:pt x="19926" y="145159"/>
                  </a:lnTo>
                  <a:cubicBezTo>
                    <a:pt x="19926" y="156167"/>
                    <a:pt x="17142" y="156167"/>
                    <a:pt x="188" y="156167"/>
                  </a:cubicBezTo>
                  <a:lnTo>
                    <a:pt x="188" y="163750"/>
                  </a:lnTo>
                  <a:cubicBezTo>
                    <a:pt x="8285" y="163505"/>
                    <a:pt x="21950" y="163016"/>
                    <a:pt x="28023" y="163016"/>
                  </a:cubicBezTo>
                  <a:cubicBezTo>
                    <a:pt x="36880" y="163016"/>
                    <a:pt x="45737" y="163505"/>
                    <a:pt x="54341" y="163750"/>
                  </a:cubicBezTo>
                  <a:lnTo>
                    <a:pt x="54341" y="156167"/>
                  </a:lnTo>
                  <a:cubicBezTo>
                    <a:pt x="37639" y="156167"/>
                    <a:pt x="36627" y="154943"/>
                    <a:pt x="36627" y="145403"/>
                  </a:cubicBezTo>
                  <a:lnTo>
                    <a:pt x="36627" y="55629"/>
                  </a:lnTo>
                  <a:close/>
                  <a:moveTo>
                    <a:pt x="37639" y="13066"/>
                  </a:moveTo>
                  <a:cubicBezTo>
                    <a:pt x="37639" y="5238"/>
                    <a:pt x="31313" y="102"/>
                    <a:pt x="24228" y="102"/>
                  </a:cubicBezTo>
                  <a:cubicBezTo>
                    <a:pt x="16383" y="102"/>
                    <a:pt x="10816" y="6706"/>
                    <a:pt x="10816" y="13066"/>
                  </a:cubicBezTo>
                  <a:cubicBezTo>
                    <a:pt x="10816" y="19671"/>
                    <a:pt x="16383" y="26031"/>
                    <a:pt x="24228" y="26031"/>
                  </a:cubicBezTo>
                  <a:cubicBezTo>
                    <a:pt x="31313" y="26031"/>
                    <a:pt x="37639" y="20894"/>
                    <a:pt x="37639" y="13066"/>
                  </a:cubicBezTo>
                  <a:close/>
                </a:path>
              </a:pathLst>
            </a:custGeom>
            <a:solidFill>
              <a:srgbClr val="000000"/>
            </a:solidFill>
            <a:ln w="25369"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9D7AB5C4-C747-F565-B7F2-1EA75445B251}"/>
                </a:ext>
              </a:extLst>
            </p:cNvPr>
            <p:cNvSpPr/>
            <p:nvPr>
              <p:custDataLst>
                <p:tags r:id="rId60"/>
              </p:custDataLst>
            </p:nvPr>
          </p:nvSpPr>
          <p:spPr>
            <a:xfrm>
              <a:off x="7389699" y="4924945"/>
              <a:ext cx="127284" cy="108120"/>
            </a:xfrm>
            <a:custGeom>
              <a:avLst/>
              <a:gdLst>
                <a:gd name="connsiteX0" fmla="*/ 19929 w 127284"/>
                <a:gd name="connsiteY0" fmla="*/ 24074 h 108120"/>
                <a:gd name="connsiteX1" fmla="*/ 19929 w 127284"/>
                <a:gd name="connsiteY1" fmla="*/ 89631 h 108120"/>
                <a:gd name="connsiteX2" fmla="*/ 191 w 127284"/>
                <a:gd name="connsiteY2" fmla="*/ 100639 h 108120"/>
                <a:gd name="connsiteX3" fmla="*/ 191 w 127284"/>
                <a:gd name="connsiteY3" fmla="*/ 108222 h 108120"/>
                <a:gd name="connsiteX4" fmla="*/ 28785 w 127284"/>
                <a:gd name="connsiteY4" fmla="*/ 107488 h 108120"/>
                <a:gd name="connsiteX5" fmla="*/ 57127 w 127284"/>
                <a:gd name="connsiteY5" fmla="*/ 108222 h 108120"/>
                <a:gd name="connsiteX6" fmla="*/ 57127 w 127284"/>
                <a:gd name="connsiteY6" fmla="*/ 100639 h 108120"/>
                <a:gd name="connsiteX7" fmla="*/ 37389 w 127284"/>
                <a:gd name="connsiteY7" fmla="*/ 89631 h 108120"/>
                <a:gd name="connsiteX8" fmla="*/ 37389 w 127284"/>
                <a:gd name="connsiteY8" fmla="*/ 44622 h 108120"/>
                <a:gd name="connsiteX9" fmla="*/ 71551 w 127284"/>
                <a:gd name="connsiteY9" fmla="*/ 5483 h 108120"/>
                <a:gd name="connsiteX10" fmla="*/ 90277 w 127284"/>
                <a:gd name="connsiteY10" fmla="*/ 32635 h 108120"/>
                <a:gd name="connsiteX11" fmla="*/ 90277 w 127284"/>
                <a:gd name="connsiteY11" fmla="*/ 89631 h 108120"/>
                <a:gd name="connsiteX12" fmla="*/ 70539 w 127284"/>
                <a:gd name="connsiteY12" fmla="*/ 100639 h 108120"/>
                <a:gd name="connsiteX13" fmla="*/ 70539 w 127284"/>
                <a:gd name="connsiteY13" fmla="*/ 108222 h 108120"/>
                <a:gd name="connsiteX14" fmla="*/ 99134 w 127284"/>
                <a:gd name="connsiteY14" fmla="*/ 107488 h 108120"/>
                <a:gd name="connsiteX15" fmla="*/ 127475 w 127284"/>
                <a:gd name="connsiteY15" fmla="*/ 108222 h 108120"/>
                <a:gd name="connsiteX16" fmla="*/ 127475 w 127284"/>
                <a:gd name="connsiteY16" fmla="*/ 100639 h 108120"/>
                <a:gd name="connsiteX17" fmla="*/ 107737 w 127284"/>
                <a:gd name="connsiteY17" fmla="*/ 93300 h 108120"/>
                <a:gd name="connsiteX18" fmla="*/ 107737 w 127284"/>
                <a:gd name="connsiteY18" fmla="*/ 46579 h 108120"/>
                <a:gd name="connsiteX19" fmla="*/ 99893 w 127284"/>
                <a:gd name="connsiteY19" fmla="*/ 9152 h 108120"/>
                <a:gd name="connsiteX20" fmla="*/ 73322 w 127284"/>
                <a:gd name="connsiteY20" fmla="*/ 102 h 108120"/>
                <a:gd name="connsiteX21" fmla="*/ 35871 w 127284"/>
                <a:gd name="connsiteY21" fmla="*/ 25786 h 108120"/>
                <a:gd name="connsiteX22" fmla="*/ 35871 w 127284"/>
                <a:gd name="connsiteY22" fmla="*/ 102 h 108120"/>
                <a:gd name="connsiteX23" fmla="*/ 191 w 127284"/>
                <a:gd name="connsiteY23" fmla="*/ 2792 h 108120"/>
                <a:gd name="connsiteX24" fmla="*/ 191 w 127284"/>
                <a:gd name="connsiteY24" fmla="*/ 10375 h 108120"/>
                <a:gd name="connsiteX25" fmla="*/ 19929 w 127284"/>
                <a:gd name="connsiteY25" fmla="*/ 24074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08120">
                  <a:moveTo>
                    <a:pt x="19929" y="24074"/>
                  </a:moveTo>
                  <a:lnTo>
                    <a:pt x="19929" y="89631"/>
                  </a:lnTo>
                  <a:cubicBezTo>
                    <a:pt x="19929" y="100639"/>
                    <a:pt x="17145" y="100639"/>
                    <a:pt x="191" y="100639"/>
                  </a:cubicBezTo>
                  <a:lnTo>
                    <a:pt x="191" y="108222"/>
                  </a:lnTo>
                  <a:cubicBezTo>
                    <a:pt x="9047" y="107977"/>
                    <a:pt x="21953" y="107488"/>
                    <a:pt x="28785" y="107488"/>
                  </a:cubicBezTo>
                  <a:cubicBezTo>
                    <a:pt x="35365" y="107488"/>
                    <a:pt x="48523" y="107977"/>
                    <a:pt x="57127" y="108222"/>
                  </a:cubicBezTo>
                  <a:lnTo>
                    <a:pt x="57127" y="100639"/>
                  </a:lnTo>
                  <a:cubicBezTo>
                    <a:pt x="40173" y="100639"/>
                    <a:pt x="37389" y="100639"/>
                    <a:pt x="37389" y="89631"/>
                  </a:cubicBezTo>
                  <a:lnTo>
                    <a:pt x="37389" y="44622"/>
                  </a:lnTo>
                  <a:cubicBezTo>
                    <a:pt x="37389" y="19182"/>
                    <a:pt x="55356" y="5483"/>
                    <a:pt x="71551" y="5483"/>
                  </a:cubicBezTo>
                  <a:cubicBezTo>
                    <a:pt x="87493" y="5483"/>
                    <a:pt x="90277" y="18692"/>
                    <a:pt x="90277" y="32635"/>
                  </a:cubicBezTo>
                  <a:lnTo>
                    <a:pt x="90277" y="89631"/>
                  </a:lnTo>
                  <a:cubicBezTo>
                    <a:pt x="90277" y="100639"/>
                    <a:pt x="87493" y="100639"/>
                    <a:pt x="70539" y="100639"/>
                  </a:cubicBezTo>
                  <a:lnTo>
                    <a:pt x="70539" y="108222"/>
                  </a:lnTo>
                  <a:cubicBezTo>
                    <a:pt x="79396" y="107977"/>
                    <a:pt x="92301" y="107488"/>
                    <a:pt x="99134" y="107488"/>
                  </a:cubicBezTo>
                  <a:cubicBezTo>
                    <a:pt x="105713" y="107488"/>
                    <a:pt x="118872" y="107977"/>
                    <a:pt x="127475" y="108222"/>
                  </a:cubicBezTo>
                  <a:lnTo>
                    <a:pt x="127475" y="100639"/>
                  </a:lnTo>
                  <a:cubicBezTo>
                    <a:pt x="114317" y="100639"/>
                    <a:pt x="107990" y="100639"/>
                    <a:pt x="107737" y="93300"/>
                  </a:cubicBezTo>
                  <a:lnTo>
                    <a:pt x="107737" y="46579"/>
                  </a:lnTo>
                  <a:cubicBezTo>
                    <a:pt x="107737" y="25542"/>
                    <a:pt x="107737" y="17959"/>
                    <a:pt x="99893" y="9152"/>
                  </a:cubicBezTo>
                  <a:cubicBezTo>
                    <a:pt x="96350" y="4994"/>
                    <a:pt x="87999" y="102"/>
                    <a:pt x="73322" y="102"/>
                  </a:cubicBezTo>
                  <a:cubicBezTo>
                    <a:pt x="54850" y="102"/>
                    <a:pt x="42956" y="10620"/>
                    <a:pt x="35871" y="25786"/>
                  </a:cubicBezTo>
                  <a:lnTo>
                    <a:pt x="35871" y="102"/>
                  </a:lnTo>
                  <a:lnTo>
                    <a:pt x="191" y="2792"/>
                  </a:lnTo>
                  <a:lnTo>
                    <a:pt x="191" y="10375"/>
                  </a:lnTo>
                  <a:cubicBezTo>
                    <a:pt x="17904" y="10375"/>
                    <a:pt x="19929" y="12088"/>
                    <a:pt x="19929" y="24074"/>
                  </a:cubicBezTo>
                  <a:close/>
                </a:path>
              </a:pathLst>
            </a:custGeom>
            <a:solidFill>
              <a:srgbClr val="000000"/>
            </a:solidFill>
            <a:ln w="25369"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F499CEBC-298A-5BC0-CEEE-998B9DEC4DA2}"/>
                </a:ext>
              </a:extLst>
            </p:cNvPr>
            <p:cNvSpPr/>
            <p:nvPr>
              <p:custDataLst>
                <p:tags r:id="rId61"/>
              </p:custDataLst>
            </p:nvPr>
          </p:nvSpPr>
          <p:spPr>
            <a:xfrm>
              <a:off x="7602824" y="4825140"/>
              <a:ext cx="66046" cy="293294"/>
            </a:xfrm>
            <a:custGeom>
              <a:avLst/>
              <a:gdLst>
                <a:gd name="connsiteX0" fmla="*/ 66244 w 66046"/>
                <a:gd name="connsiteY0" fmla="*/ 290942 h 293294"/>
                <a:gd name="connsiteX1" fmla="*/ 65232 w 66046"/>
                <a:gd name="connsiteY1" fmla="*/ 288740 h 293294"/>
                <a:gd name="connsiteX2" fmla="*/ 25756 w 66046"/>
                <a:gd name="connsiteY2" fmla="*/ 217068 h 293294"/>
                <a:gd name="connsiteX3" fmla="*/ 17658 w 66046"/>
                <a:gd name="connsiteY3" fmla="*/ 146863 h 293294"/>
                <a:gd name="connsiteX4" fmla="*/ 63967 w 66046"/>
                <a:gd name="connsiteY4" fmla="*/ 5720 h 293294"/>
                <a:gd name="connsiteX5" fmla="*/ 66244 w 66046"/>
                <a:gd name="connsiteY5" fmla="*/ 2540 h 293294"/>
                <a:gd name="connsiteX6" fmla="*/ 63208 w 66046"/>
                <a:gd name="connsiteY6" fmla="*/ 93 h 293294"/>
                <a:gd name="connsiteX7" fmla="*/ 42457 w 66046"/>
                <a:gd name="connsiteY7" fmla="*/ 18440 h 293294"/>
                <a:gd name="connsiteX8" fmla="*/ 198 w 66046"/>
                <a:gd name="connsiteY8" fmla="*/ 146618 h 293294"/>
                <a:gd name="connsiteX9" fmla="*/ 39674 w 66046"/>
                <a:gd name="connsiteY9" fmla="*/ 271862 h 293294"/>
                <a:gd name="connsiteX10" fmla="*/ 63208 w 66046"/>
                <a:gd name="connsiteY10" fmla="*/ 293388 h 293294"/>
                <a:gd name="connsiteX11" fmla="*/ 66244 w 66046"/>
                <a:gd name="connsiteY11" fmla="*/ 290942 h 29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293294">
                  <a:moveTo>
                    <a:pt x="66244" y="290942"/>
                  </a:moveTo>
                  <a:cubicBezTo>
                    <a:pt x="66244" y="289963"/>
                    <a:pt x="65738" y="289474"/>
                    <a:pt x="65232" y="288740"/>
                  </a:cubicBezTo>
                  <a:cubicBezTo>
                    <a:pt x="53592" y="276754"/>
                    <a:pt x="36384" y="256940"/>
                    <a:pt x="25756" y="217068"/>
                  </a:cubicBezTo>
                  <a:cubicBezTo>
                    <a:pt x="19936" y="194808"/>
                    <a:pt x="17658" y="169612"/>
                    <a:pt x="17658" y="146863"/>
                  </a:cubicBezTo>
                  <a:cubicBezTo>
                    <a:pt x="17658" y="82529"/>
                    <a:pt x="33601" y="37520"/>
                    <a:pt x="63967" y="5720"/>
                  </a:cubicBezTo>
                  <a:cubicBezTo>
                    <a:pt x="66244" y="3518"/>
                    <a:pt x="66244" y="3029"/>
                    <a:pt x="66244" y="2540"/>
                  </a:cubicBezTo>
                  <a:cubicBezTo>
                    <a:pt x="66244" y="93"/>
                    <a:pt x="64220" y="93"/>
                    <a:pt x="63208" y="93"/>
                  </a:cubicBezTo>
                  <a:cubicBezTo>
                    <a:pt x="59412" y="93"/>
                    <a:pt x="45747" y="14770"/>
                    <a:pt x="42457" y="18440"/>
                  </a:cubicBezTo>
                  <a:cubicBezTo>
                    <a:pt x="16646" y="48038"/>
                    <a:pt x="198" y="92069"/>
                    <a:pt x="198" y="146618"/>
                  </a:cubicBezTo>
                  <a:cubicBezTo>
                    <a:pt x="198" y="181354"/>
                    <a:pt x="6524" y="230522"/>
                    <a:pt x="39674" y="271862"/>
                  </a:cubicBezTo>
                  <a:cubicBezTo>
                    <a:pt x="42204" y="274797"/>
                    <a:pt x="58653" y="293388"/>
                    <a:pt x="63208" y="293388"/>
                  </a:cubicBezTo>
                  <a:cubicBezTo>
                    <a:pt x="64220" y="293388"/>
                    <a:pt x="66244" y="293388"/>
                    <a:pt x="66244" y="290942"/>
                  </a:cubicBezTo>
                  <a:close/>
                </a:path>
              </a:pathLst>
            </a:custGeom>
            <a:solidFill>
              <a:srgbClr val="000000"/>
            </a:solidFill>
            <a:ln w="25369"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6B4B4EE7-D6AC-9712-ADCF-7479B7745798}"/>
                </a:ext>
              </a:extLst>
            </p:cNvPr>
            <p:cNvSpPr/>
            <p:nvPr>
              <p:custDataLst>
                <p:tags r:id="rId62"/>
              </p:custDataLst>
            </p:nvPr>
          </p:nvSpPr>
          <p:spPr>
            <a:xfrm>
              <a:off x="7773043" y="4923478"/>
              <a:ext cx="82747" cy="112278"/>
            </a:xfrm>
            <a:custGeom>
              <a:avLst/>
              <a:gdLst>
                <a:gd name="connsiteX0" fmla="*/ 44490 w 82747"/>
                <a:gd name="connsiteY0" fmla="*/ 62234 h 112278"/>
                <a:gd name="connsiteX1" fmla="*/ 70807 w 82747"/>
                <a:gd name="connsiteY1" fmla="*/ 84739 h 112278"/>
                <a:gd name="connsiteX2" fmla="*/ 42212 w 82747"/>
                <a:gd name="connsiteY2" fmla="*/ 106999 h 112278"/>
                <a:gd name="connsiteX3" fmla="*/ 7038 w 82747"/>
                <a:gd name="connsiteY3" fmla="*/ 72263 h 112278"/>
                <a:gd name="connsiteX4" fmla="*/ 3495 w 82747"/>
                <a:gd name="connsiteY4" fmla="*/ 68105 h 112278"/>
                <a:gd name="connsiteX5" fmla="*/ 206 w 82747"/>
                <a:gd name="connsiteY5" fmla="*/ 74220 h 112278"/>
                <a:gd name="connsiteX6" fmla="*/ 206 w 82747"/>
                <a:gd name="connsiteY6" fmla="*/ 106510 h 112278"/>
                <a:gd name="connsiteX7" fmla="*/ 2989 w 82747"/>
                <a:gd name="connsiteY7" fmla="*/ 112380 h 112278"/>
                <a:gd name="connsiteX8" fmla="*/ 9316 w 82747"/>
                <a:gd name="connsiteY8" fmla="*/ 107488 h 112278"/>
                <a:gd name="connsiteX9" fmla="*/ 14377 w 82747"/>
                <a:gd name="connsiteY9" fmla="*/ 101862 h 112278"/>
                <a:gd name="connsiteX10" fmla="*/ 42212 w 82747"/>
                <a:gd name="connsiteY10" fmla="*/ 112380 h 112278"/>
                <a:gd name="connsiteX11" fmla="*/ 82953 w 82747"/>
                <a:gd name="connsiteY11" fmla="*/ 78379 h 112278"/>
                <a:gd name="connsiteX12" fmla="*/ 72325 w 82747"/>
                <a:gd name="connsiteY12" fmla="*/ 55140 h 112278"/>
                <a:gd name="connsiteX13" fmla="*/ 43477 w 82747"/>
                <a:gd name="connsiteY13" fmla="*/ 43399 h 112278"/>
                <a:gd name="connsiteX14" fmla="*/ 12352 w 82747"/>
                <a:gd name="connsiteY14" fmla="*/ 23340 h 112278"/>
                <a:gd name="connsiteX15" fmla="*/ 40694 w 82747"/>
                <a:gd name="connsiteY15" fmla="*/ 4749 h 112278"/>
                <a:gd name="connsiteX16" fmla="*/ 70301 w 82747"/>
                <a:gd name="connsiteY16" fmla="*/ 34348 h 112278"/>
                <a:gd name="connsiteX17" fmla="*/ 73337 w 82747"/>
                <a:gd name="connsiteY17" fmla="*/ 36549 h 112278"/>
                <a:gd name="connsiteX18" fmla="*/ 76627 w 82747"/>
                <a:gd name="connsiteY18" fmla="*/ 30679 h 112278"/>
                <a:gd name="connsiteX19" fmla="*/ 76627 w 82747"/>
                <a:gd name="connsiteY19" fmla="*/ 5972 h 112278"/>
                <a:gd name="connsiteX20" fmla="*/ 73844 w 82747"/>
                <a:gd name="connsiteY20" fmla="*/ 102 h 112278"/>
                <a:gd name="connsiteX21" fmla="*/ 68783 w 82747"/>
                <a:gd name="connsiteY21" fmla="*/ 3037 h 112278"/>
                <a:gd name="connsiteX22" fmla="*/ 64481 w 82747"/>
                <a:gd name="connsiteY22" fmla="*/ 6951 h 112278"/>
                <a:gd name="connsiteX23" fmla="*/ 40694 w 82747"/>
                <a:gd name="connsiteY23" fmla="*/ 102 h 112278"/>
                <a:gd name="connsiteX24" fmla="*/ 206 w 82747"/>
                <a:gd name="connsiteY24" fmla="*/ 30189 h 112278"/>
                <a:gd name="connsiteX25" fmla="*/ 11087 w 82747"/>
                <a:gd name="connsiteY25" fmla="*/ 50982 h 112278"/>
                <a:gd name="connsiteX26" fmla="*/ 44490 w 82747"/>
                <a:gd name="connsiteY26" fmla="*/ 62234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2278">
                  <a:moveTo>
                    <a:pt x="44490" y="62234"/>
                  </a:moveTo>
                  <a:cubicBezTo>
                    <a:pt x="50057" y="63212"/>
                    <a:pt x="70807" y="67126"/>
                    <a:pt x="70807" y="84739"/>
                  </a:cubicBezTo>
                  <a:cubicBezTo>
                    <a:pt x="70807" y="97214"/>
                    <a:pt x="61950" y="106999"/>
                    <a:pt x="42212" y="106999"/>
                  </a:cubicBezTo>
                  <a:cubicBezTo>
                    <a:pt x="20956" y="106999"/>
                    <a:pt x="11846" y="93056"/>
                    <a:pt x="7038" y="72263"/>
                  </a:cubicBezTo>
                  <a:cubicBezTo>
                    <a:pt x="6279" y="69083"/>
                    <a:pt x="6026" y="68105"/>
                    <a:pt x="3495" y="68105"/>
                  </a:cubicBezTo>
                  <a:cubicBezTo>
                    <a:pt x="206" y="68105"/>
                    <a:pt x="206" y="69817"/>
                    <a:pt x="206" y="74220"/>
                  </a:cubicBezTo>
                  <a:lnTo>
                    <a:pt x="206" y="106510"/>
                  </a:lnTo>
                  <a:cubicBezTo>
                    <a:pt x="206" y="110668"/>
                    <a:pt x="206" y="112380"/>
                    <a:pt x="2989" y="112380"/>
                  </a:cubicBezTo>
                  <a:cubicBezTo>
                    <a:pt x="4255" y="112380"/>
                    <a:pt x="4508" y="112136"/>
                    <a:pt x="9316" y="107488"/>
                  </a:cubicBezTo>
                  <a:cubicBezTo>
                    <a:pt x="9822" y="106999"/>
                    <a:pt x="9822" y="106510"/>
                    <a:pt x="14377" y="101862"/>
                  </a:cubicBezTo>
                  <a:cubicBezTo>
                    <a:pt x="25511" y="112136"/>
                    <a:pt x="36898" y="112380"/>
                    <a:pt x="42212" y="112380"/>
                  </a:cubicBezTo>
                  <a:cubicBezTo>
                    <a:pt x="71313" y="112380"/>
                    <a:pt x="82953" y="95991"/>
                    <a:pt x="82953" y="78379"/>
                  </a:cubicBezTo>
                  <a:cubicBezTo>
                    <a:pt x="82953" y="65414"/>
                    <a:pt x="75362" y="58076"/>
                    <a:pt x="72325" y="55140"/>
                  </a:cubicBezTo>
                  <a:cubicBezTo>
                    <a:pt x="63975" y="47312"/>
                    <a:pt x="54106" y="45356"/>
                    <a:pt x="43477" y="43399"/>
                  </a:cubicBezTo>
                  <a:cubicBezTo>
                    <a:pt x="29307" y="40708"/>
                    <a:pt x="12352" y="37528"/>
                    <a:pt x="12352" y="23340"/>
                  </a:cubicBezTo>
                  <a:cubicBezTo>
                    <a:pt x="12352" y="14779"/>
                    <a:pt x="18931" y="4749"/>
                    <a:pt x="40694" y="4749"/>
                  </a:cubicBezTo>
                  <a:cubicBezTo>
                    <a:pt x="68529" y="4749"/>
                    <a:pt x="69795" y="26765"/>
                    <a:pt x="70301" y="34348"/>
                  </a:cubicBezTo>
                  <a:cubicBezTo>
                    <a:pt x="70554" y="36549"/>
                    <a:pt x="72831" y="36549"/>
                    <a:pt x="73337" y="36549"/>
                  </a:cubicBezTo>
                  <a:cubicBezTo>
                    <a:pt x="76627" y="36549"/>
                    <a:pt x="76627" y="35326"/>
                    <a:pt x="76627" y="30679"/>
                  </a:cubicBezTo>
                  <a:lnTo>
                    <a:pt x="76627" y="5972"/>
                  </a:lnTo>
                  <a:cubicBezTo>
                    <a:pt x="76627" y="1814"/>
                    <a:pt x="76627" y="102"/>
                    <a:pt x="73844" y="102"/>
                  </a:cubicBezTo>
                  <a:cubicBezTo>
                    <a:pt x="72578" y="102"/>
                    <a:pt x="72072" y="102"/>
                    <a:pt x="68783" y="3037"/>
                  </a:cubicBezTo>
                  <a:cubicBezTo>
                    <a:pt x="68023" y="4015"/>
                    <a:pt x="65493" y="6217"/>
                    <a:pt x="64481" y="6951"/>
                  </a:cubicBezTo>
                  <a:cubicBezTo>
                    <a:pt x="54865" y="102"/>
                    <a:pt x="44490" y="102"/>
                    <a:pt x="40694" y="102"/>
                  </a:cubicBezTo>
                  <a:cubicBezTo>
                    <a:pt x="9822" y="102"/>
                    <a:pt x="206" y="16491"/>
                    <a:pt x="206" y="30189"/>
                  </a:cubicBezTo>
                  <a:cubicBezTo>
                    <a:pt x="206" y="38751"/>
                    <a:pt x="4255" y="45600"/>
                    <a:pt x="11087" y="50982"/>
                  </a:cubicBezTo>
                  <a:cubicBezTo>
                    <a:pt x="19185" y="57342"/>
                    <a:pt x="26270" y="58809"/>
                    <a:pt x="44490" y="62234"/>
                  </a:cubicBezTo>
                  <a:close/>
                </a:path>
              </a:pathLst>
            </a:custGeom>
            <a:solidFill>
              <a:srgbClr val="000000"/>
            </a:solidFill>
            <a:ln w="25369"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C598BDD8-3C5C-B389-147C-710CD267C37D}"/>
                </a:ext>
              </a:extLst>
            </p:cNvPr>
            <p:cNvSpPr/>
            <p:nvPr>
              <p:custDataLst>
                <p:tags r:id="rId63"/>
              </p:custDataLst>
            </p:nvPr>
          </p:nvSpPr>
          <p:spPr>
            <a:xfrm>
              <a:off x="7869315" y="4882627"/>
              <a:ext cx="79204" cy="153129"/>
            </a:xfrm>
            <a:custGeom>
              <a:avLst/>
              <a:gdLst>
                <a:gd name="connsiteX0" fmla="*/ 39180 w 79204"/>
                <a:gd name="connsiteY0" fmla="*/ 52694 h 153129"/>
                <a:gd name="connsiteX1" fmla="*/ 75366 w 79204"/>
                <a:gd name="connsiteY1" fmla="*/ 52694 h 153129"/>
                <a:gd name="connsiteX2" fmla="*/ 75366 w 79204"/>
                <a:gd name="connsiteY2" fmla="*/ 45111 h 153129"/>
                <a:gd name="connsiteX3" fmla="*/ 39180 w 79204"/>
                <a:gd name="connsiteY3" fmla="*/ 45111 h 153129"/>
                <a:gd name="connsiteX4" fmla="*/ 39180 w 79204"/>
                <a:gd name="connsiteY4" fmla="*/ 102 h 153129"/>
                <a:gd name="connsiteX5" fmla="*/ 32853 w 79204"/>
                <a:gd name="connsiteY5" fmla="*/ 102 h 153129"/>
                <a:gd name="connsiteX6" fmla="*/ 210 w 79204"/>
                <a:gd name="connsiteY6" fmla="*/ 47312 h 153129"/>
                <a:gd name="connsiteX7" fmla="*/ 210 w 79204"/>
                <a:gd name="connsiteY7" fmla="*/ 52694 h 153129"/>
                <a:gd name="connsiteX8" fmla="*/ 21719 w 79204"/>
                <a:gd name="connsiteY8" fmla="*/ 52694 h 153129"/>
                <a:gd name="connsiteX9" fmla="*/ 21719 w 79204"/>
                <a:gd name="connsiteY9" fmla="*/ 120208 h 153129"/>
                <a:gd name="connsiteX10" fmla="*/ 54363 w 79204"/>
                <a:gd name="connsiteY10" fmla="*/ 153231 h 153129"/>
                <a:gd name="connsiteX11" fmla="*/ 79415 w 79204"/>
                <a:gd name="connsiteY11" fmla="*/ 120208 h 153129"/>
                <a:gd name="connsiteX12" fmla="*/ 79415 w 79204"/>
                <a:gd name="connsiteY12" fmla="*/ 106265 h 153129"/>
                <a:gd name="connsiteX13" fmla="*/ 73088 w 79204"/>
                <a:gd name="connsiteY13" fmla="*/ 106265 h 153129"/>
                <a:gd name="connsiteX14" fmla="*/ 73088 w 79204"/>
                <a:gd name="connsiteY14" fmla="*/ 119719 h 153129"/>
                <a:gd name="connsiteX15" fmla="*/ 56134 w 79204"/>
                <a:gd name="connsiteY15" fmla="*/ 147116 h 153129"/>
                <a:gd name="connsiteX16" fmla="*/ 39180 w 79204"/>
                <a:gd name="connsiteY16" fmla="*/ 120697 h 153129"/>
                <a:gd name="connsiteX17" fmla="*/ 39180 w 79204"/>
                <a:gd name="connsiteY17" fmla="*/ 52694 h 15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3129">
                  <a:moveTo>
                    <a:pt x="39180" y="52694"/>
                  </a:moveTo>
                  <a:lnTo>
                    <a:pt x="75366" y="52694"/>
                  </a:lnTo>
                  <a:lnTo>
                    <a:pt x="75366" y="45111"/>
                  </a:lnTo>
                  <a:lnTo>
                    <a:pt x="39180" y="45111"/>
                  </a:lnTo>
                  <a:lnTo>
                    <a:pt x="39180" y="102"/>
                  </a:lnTo>
                  <a:lnTo>
                    <a:pt x="32853" y="102"/>
                  </a:lnTo>
                  <a:cubicBezTo>
                    <a:pt x="32600" y="20160"/>
                    <a:pt x="25009" y="46334"/>
                    <a:pt x="210" y="47312"/>
                  </a:cubicBezTo>
                  <a:lnTo>
                    <a:pt x="210" y="52694"/>
                  </a:lnTo>
                  <a:lnTo>
                    <a:pt x="21719" y="52694"/>
                  </a:lnTo>
                  <a:lnTo>
                    <a:pt x="21719" y="120208"/>
                  </a:lnTo>
                  <a:cubicBezTo>
                    <a:pt x="21719" y="150296"/>
                    <a:pt x="45253" y="153231"/>
                    <a:pt x="54363" y="153231"/>
                  </a:cubicBezTo>
                  <a:cubicBezTo>
                    <a:pt x="72329" y="153231"/>
                    <a:pt x="79415" y="135863"/>
                    <a:pt x="79415" y="120208"/>
                  </a:cubicBezTo>
                  <a:lnTo>
                    <a:pt x="79415" y="106265"/>
                  </a:lnTo>
                  <a:lnTo>
                    <a:pt x="73088" y="106265"/>
                  </a:lnTo>
                  <a:lnTo>
                    <a:pt x="73088" y="119719"/>
                  </a:lnTo>
                  <a:cubicBezTo>
                    <a:pt x="73088" y="137820"/>
                    <a:pt x="65497" y="147116"/>
                    <a:pt x="56134" y="147116"/>
                  </a:cubicBezTo>
                  <a:cubicBezTo>
                    <a:pt x="39180" y="147116"/>
                    <a:pt x="39180" y="124856"/>
                    <a:pt x="39180" y="120697"/>
                  </a:cubicBezTo>
                  <a:lnTo>
                    <a:pt x="39180" y="52694"/>
                  </a:lnTo>
                  <a:close/>
                </a:path>
              </a:pathLst>
            </a:custGeom>
            <a:solidFill>
              <a:srgbClr val="000000"/>
            </a:solidFill>
            <a:ln w="25369"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10BC74D9-63ED-185A-CA41-19D13D266157}"/>
                </a:ext>
              </a:extLst>
            </p:cNvPr>
            <p:cNvSpPr/>
            <p:nvPr>
              <p:custDataLst>
                <p:tags r:id="rId64"/>
              </p:custDataLst>
            </p:nvPr>
          </p:nvSpPr>
          <p:spPr>
            <a:xfrm>
              <a:off x="7970002" y="4923478"/>
              <a:ext cx="97930" cy="112278"/>
            </a:xfrm>
            <a:custGeom>
              <a:avLst/>
              <a:gdLst>
                <a:gd name="connsiteX0" fmla="*/ 21470 w 97930"/>
                <a:gd name="connsiteY0" fmla="*/ 48046 h 112278"/>
                <a:gd name="connsiteX1" fmla="*/ 52848 w 97930"/>
                <a:gd name="connsiteY1" fmla="*/ 5483 h 112278"/>
                <a:gd name="connsiteX2" fmla="*/ 81443 w 97930"/>
                <a:gd name="connsiteY2" fmla="*/ 48046 h 112278"/>
                <a:gd name="connsiteX3" fmla="*/ 21470 w 97930"/>
                <a:gd name="connsiteY3" fmla="*/ 48046 h 112278"/>
                <a:gd name="connsiteX4" fmla="*/ 21217 w 97930"/>
                <a:gd name="connsiteY4" fmla="*/ 53183 h 112278"/>
                <a:gd name="connsiteX5" fmla="*/ 91818 w 97930"/>
                <a:gd name="connsiteY5" fmla="*/ 53183 h 112278"/>
                <a:gd name="connsiteX6" fmla="*/ 98144 w 97930"/>
                <a:gd name="connsiteY6" fmla="*/ 48046 h 112278"/>
                <a:gd name="connsiteX7" fmla="*/ 52848 w 97930"/>
                <a:gd name="connsiteY7" fmla="*/ 102 h 112278"/>
                <a:gd name="connsiteX8" fmla="*/ 214 w 97930"/>
                <a:gd name="connsiteY8" fmla="*/ 55874 h 112278"/>
                <a:gd name="connsiteX9" fmla="*/ 55885 w 97930"/>
                <a:gd name="connsiteY9" fmla="*/ 112380 h 112278"/>
                <a:gd name="connsiteX10" fmla="*/ 98144 w 97930"/>
                <a:gd name="connsiteY10" fmla="*/ 80580 h 112278"/>
                <a:gd name="connsiteX11" fmla="*/ 94855 w 97930"/>
                <a:gd name="connsiteY11" fmla="*/ 77645 h 112278"/>
                <a:gd name="connsiteX12" fmla="*/ 91565 w 97930"/>
                <a:gd name="connsiteY12" fmla="*/ 81069 h 112278"/>
                <a:gd name="connsiteX13" fmla="*/ 57403 w 97930"/>
                <a:gd name="connsiteY13" fmla="*/ 106265 h 112278"/>
                <a:gd name="connsiteX14" fmla="*/ 28808 w 97930"/>
                <a:gd name="connsiteY14" fmla="*/ 89876 h 112278"/>
                <a:gd name="connsiteX15" fmla="*/ 21217 w 97930"/>
                <a:gd name="connsiteY15" fmla="*/ 53183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278">
                  <a:moveTo>
                    <a:pt x="21470" y="48046"/>
                  </a:moveTo>
                  <a:cubicBezTo>
                    <a:pt x="22988" y="11598"/>
                    <a:pt x="44244" y="5483"/>
                    <a:pt x="52848" y="5483"/>
                  </a:cubicBezTo>
                  <a:cubicBezTo>
                    <a:pt x="78912" y="5483"/>
                    <a:pt x="81443" y="38506"/>
                    <a:pt x="81443" y="48046"/>
                  </a:cubicBezTo>
                  <a:lnTo>
                    <a:pt x="21470" y="48046"/>
                  </a:lnTo>
                  <a:close/>
                  <a:moveTo>
                    <a:pt x="21217" y="53183"/>
                  </a:moveTo>
                  <a:lnTo>
                    <a:pt x="91818" y="53183"/>
                  </a:lnTo>
                  <a:cubicBezTo>
                    <a:pt x="97385" y="53183"/>
                    <a:pt x="98144" y="53183"/>
                    <a:pt x="98144" y="48046"/>
                  </a:cubicBezTo>
                  <a:cubicBezTo>
                    <a:pt x="98144" y="23829"/>
                    <a:pt x="84480" y="102"/>
                    <a:pt x="52848" y="102"/>
                  </a:cubicBezTo>
                  <a:cubicBezTo>
                    <a:pt x="23494" y="102"/>
                    <a:pt x="214" y="25297"/>
                    <a:pt x="214" y="55874"/>
                  </a:cubicBezTo>
                  <a:cubicBezTo>
                    <a:pt x="214" y="88653"/>
                    <a:pt x="26784" y="112380"/>
                    <a:pt x="55885" y="112380"/>
                  </a:cubicBezTo>
                  <a:cubicBezTo>
                    <a:pt x="86757" y="112380"/>
                    <a:pt x="98144" y="85228"/>
                    <a:pt x="98144" y="80580"/>
                  </a:cubicBezTo>
                  <a:cubicBezTo>
                    <a:pt x="98144" y="78134"/>
                    <a:pt x="96120" y="77645"/>
                    <a:pt x="94855" y="77645"/>
                  </a:cubicBezTo>
                  <a:cubicBezTo>
                    <a:pt x="92577" y="77645"/>
                    <a:pt x="92071" y="79113"/>
                    <a:pt x="91565" y="81069"/>
                  </a:cubicBezTo>
                  <a:cubicBezTo>
                    <a:pt x="82708" y="106265"/>
                    <a:pt x="59934" y="106265"/>
                    <a:pt x="57403" y="106265"/>
                  </a:cubicBezTo>
                  <a:cubicBezTo>
                    <a:pt x="44750" y="106265"/>
                    <a:pt x="34628" y="98926"/>
                    <a:pt x="28808" y="89876"/>
                  </a:cubicBezTo>
                  <a:cubicBezTo>
                    <a:pt x="21217" y="78134"/>
                    <a:pt x="21217" y="61989"/>
                    <a:pt x="21217" y="53183"/>
                  </a:cubicBezTo>
                  <a:close/>
                </a:path>
              </a:pathLst>
            </a:custGeom>
            <a:solidFill>
              <a:srgbClr val="000000"/>
            </a:solidFill>
            <a:ln w="25369"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D2DC69F8-327C-DC48-34BC-15D1F05C0EA0}"/>
                </a:ext>
              </a:extLst>
            </p:cNvPr>
            <p:cNvSpPr/>
            <p:nvPr>
              <p:custDataLst>
                <p:tags r:id="rId65"/>
              </p:custDataLst>
            </p:nvPr>
          </p:nvSpPr>
          <p:spPr>
            <a:xfrm>
              <a:off x="8082469" y="4924945"/>
              <a:ext cx="124754" cy="155575"/>
            </a:xfrm>
            <a:custGeom>
              <a:avLst/>
              <a:gdLst>
                <a:gd name="connsiteX0" fmla="*/ 36657 w 124754"/>
                <a:gd name="connsiteY0" fmla="*/ 16246 h 155575"/>
                <a:gd name="connsiteX1" fmla="*/ 36657 w 124754"/>
                <a:gd name="connsiteY1" fmla="*/ 102 h 155575"/>
                <a:gd name="connsiteX2" fmla="*/ 218 w 124754"/>
                <a:gd name="connsiteY2" fmla="*/ 2792 h 155575"/>
                <a:gd name="connsiteX3" fmla="*/ 218 w 124754"/>
                <a:gd name="connsiteY3" fmla="*/ 10375 h 155575"/>
                <a:gd name="connsiteX4" fmla="*/ 19956 w 124754"/>
                <a:gd name="connsiteY4" fmla="*/ 22606 h 155575"/>
                <a:gd name="connsiteX5" fmla="*/ 19956 w 124754"/>
                <a:gd name="connsiteY5" fmla="*/ 137087 h 155575"/>
                <a:gd name="connsiteX6" fmla="*/ 218 w 124754"/>
                <a:gd name="connsiteY6" fmla="*/ 148094 h 155575"/>
                <a:gd name="connsiteX7" fmla="*/ 218 w 124754"/>
                <a:gd name="connsiteY7" fmla="*/ 155677 h 155575"/>
                <a:gd name="connsiteX8" fmla="*/ 28560 w 124754"/>
                <a:gd name="connsiteY8" fmla="*/ 154943 h 155575"/>
                <a:gd name="connsiteX9" fmla="*/ 57154 w 124754"/>
                <a:gd name="connsiteY9" fmla="*/ 155677 h 155575"/>
                <a:gd name="connsiteX10" fmla="*/ 57154 w 124754"/>
                <a:gd name="connsiteY10" fmla="*/ 148094 h 155575"/>
                <a:gd name="connsiteX11" fmla="*/ 37416 w 124754"/>
                <a:gd name="connsiteY11" fmla="*/ 137087 h 155575"/>
                <a:gd name="connsiteX12" fmla="*/ 37416 w 124754"/>
                <a:gd name="connsiteY12" fmla="*/ 95991 h 155575"/>
                <a:gd name="connsiteX13" fmla="*/ 37416 w 124754"/>
                <a:gd name="connsiteY13" fmla="*/ 93789 h 155575"/>
                <a:gd name="connsiteX14" fmla="*/ 68542 w 124754"/>
                <a:gd name="connsiteY14" fmla="*/ 110913 h 155575"/>
                <a:gd name="connsiteX15" fmla="*/ 124972 w 124754"/>
                <a:gd name="connsiteY15" fmla="*/ 55385 h 155575"/>
                <a:gd name="connsiteX16" fmla="*/ 72084 w 124754"/>
                <a:gd name="connsiteY16" fmla="*/ 102 h 155575"/>
                <a:gd name="connsiteX17" fmla="*/ 36657 w 124754"/>
                <a:gd name="connsiteY17" fmla="*/ 16246 h 155575"/>
                <a:gd name="connsiteX18" fmla="*/ 37416 w 124754"/>
                <a:gd name="connsiteY18" fmla="*/ 80336 h 155575"/>
                <a:gd name="connsiteX19" fmla="*/ 37416 w 124754"/>
                <a:gd name="connsiteY19" fmla="*/ 25786 h 155575"/>
                <a:gd name="connsiteX20" fmla="*/ 70060 w 124754"/>
                <a:gd name="connsiteY20" fmla="*/ 6217 h 155575"/>
                <a:gd name="connsiteX21" fmla="*/ 103969 w 124754"/>
                <a:gd name="connsiteY21" fmla="*/ 55385 h 155575"/>
                <a:gd name="connsiteX22" fmla="*/ 67530 w 124754"/>
                <a:gd name="connsiteY22" fmla="*/ 105531 h 155575"/>
                <a:gd name="connsiteX23" fmla="*/ 40959 w 124754"/>
                <a:gd name="connsiteY23" fmla="*/ 90609 h 155575"/>
                <a:gd name="connsiteX24" fmla="*/ 37416 w 124754"/>
                <a:gd name="connsiteY24" fmla="*/ 8033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5575">
                  <a:moveTo>
                    <a:pt x="36657" y="16246"/>
                  </a:moveTo>
                  <a:lnTo>
                    <a:pt x="36657" y="102"/>
                  </a:lnTo>
                  <a:lnTo>
                    <a:pt x="218" y="2792"/>
                  </a:lnTo>
                  <a:lnTo>
                    <a:pt x="218" y="10375"/>
                  </a:lnTo>
                  <a:cubicBezTo>
                    <a:pt x="18185" y="10375"/>
                    <a:pt x="19956" y="11843"/>
                    <a:pt x="19956" y="22606"/>
                  </a:cubicBezTo>
                  <a:lnTo>
                    <a:pt x="19956" y="137087"/>
                  </a:lnTo>
                  <a:cubicBezTo>
                    <a:pt x="19956" y="148094"/>
                    <a:pt x="17172" y="148094"/>
                    <a:pt x="218" y="148094"/>
                  </a:cubicBezTo>
                  <a:lnTo>
                    <a:pt x="218" y="155677"/>
                  </a:lnTo>
                  <a:cubicBezTo>
                    <a:pt x="8822" y="155433"/>
                    <a:pt x="21980" y="154943"/>
                    <a:pt x="28560" y="154943"/>
                  </a:cubicBezTo>
                  <a:cubicBezTo>
                    <a:pt x="35392" y="154943"/>
                    <a:pt x="48298" y="155433"/>
                    <a:pt x="57154" y="155677"/>
                  </a:cubicBezTo>
                  <a:lnTo>
                    <a:pt x="57154" y="148094"/>
                  </a:lnTo>
                  <a:cubicBezTo>
                    <a:pt x="40200" y="148094"/>
                    <a:pt x="37416" y="148094"/>
                    <a:pt x="37416" y="137087"/>
                  </a:cubicBezTo>
                  <a:lnTo>
                    <a:pt x="37416" y="95991"/>
                  </a:lnTo>
                  <a:lnTo>
                    <a:pt x="37416" y="93789"/>
                  </a:lnTo>
                  <a:cubicBezTo>
                    <a:pt x="38682" y="97703"/>
                    <a:pt x="49310" y="110913"/>
                    <a:pt x="68542" y="110913"/>
                  </a:cubicBezTo>
                  <a:cubicBezTo>
                    <a:pt x="98655" y="110913"/>
                    <a:pt x="124972" y="86940"/>
                    <a:pt x="124972" y="55385"/>
                  </a:cubicBezTo>
                  <a:cubicBezTo>
                    <a:pt x="124972" y="24319"/>
                    <a:pt x="100426" y="102"/>
                    <a:pt x="72084" y="102"/>
                  </a:cubicBezTo>
                  <a:cubicBezTo>
                    <a:pt x="52346" y="102"/>
                    <a:pt x="41718" y="10865"/>
                    <a:pt x="36657" y="16246"/>
                  </a:cubicBezTo>
                  <a:close/>
                  <a:moveTo>
                    <a:pt x="37416" y="80336"/>
                  </a:moveTo>
                  <a:lnTo>
                    <a:pt x="37416" y="25786"/>
                  </a:lnTo>
                  <a:cubicBezTo>
                    <a:pt x="44755" y="13311"/>
                    <a:pt x="57154" y="6217"/>
                    <a:pt x="70060" y="6217"/>
                  </a:cubicBezTo>
                  <a:cubicBezTo>
                    <a:pt x="88533" y="6217"/>
                    <a:pt x="103969" y="27743"/>
                    <a:pt x="103969" y="55385"/>
                  </a:cubicBezTo>
                  <a:cubicBezTo>
                    <a:pt x="103969" y="84983"/>
                    <a:pt x="86255" y="105531"/>
                    <a:pt x="67530" y="105531"/>
                  </a:cubicBezTo>
                  <a:cubicBezTo>
                    <a:pt x="57407" y="105531"/>
                    <a:pt x="47792" y="100639"/>
                    <a:pt x="40959" y="90609"/>
                  </a:cubicBezTo>
                  <a:cubicBezTo>
                    <a:pt x="37416" y="85473"/>
                    <a:pt x="37416" y="85228"/>
                    <a:pt x="37416" y="80336"/>
                  </a:cubicBezTo>
                  <a:close/>
                </a:path>
              </a:pathLst>
            </a:custGeom>
            <a:solidFill>
              <a:srgbClr val="000000"/>
            </a:solidFill>
            <a:ln w="25369"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29C29203-F590-6C9B-0C05-713FC8A16FB1}"/>
                </a:ext>
              </a:extLst>
            </p:cNvPr>
            <p:cNvSpPr/>
            <p:nvPr>
              <p:custDataLst>
                <p:tags r:id="rId66"/>
              </p:custDataLst>
            </p:nvPr>
          </p:nvSpPr>
          <p:spPr>
            <a:xfrm>
              <a:off x="8319448" y="4884977"/>
              <a:ext cx="119743" cy="8390"/>
            </a:xfrm>
            <a:custGeom>
              <a:avLst/>
              <a:gdLst>
                <a:gd name="connsiteX0" fmla="*/ 112885 w 119743"/>
                <a:gd name="connsiteY0" fmla="*/ 8488 h 8390"/>
                <a:gd name="connsiteX1" fmla="*/ 119971 w 119743"/>
                <a:gd name="connsiteY1" fmla="*/ 4378 h 8390"/>
                <a:gd name="connsiteX2" fmla="*/ 112885 w 119743"/>
                <a:gd name="connsiteY2" fmla="*/ 97 h 8390"/>
                <a:gd name="connsiteX3" fmla="*/ 7312 w 119743"/>
                <a:gd name="connsiteY3" fmla="*/ 97 h 8390"/>
                <a:gd name="connsiteX4" fmla="*/ 227 w 119743"/>
                <a:gd name="connsiteY4" fmla="*/ 4207 h 8390"/>
                <a:gd name="connsiteX5" fmla="*/ 7312 w 119743"/>
                <a:gd name="connsiteY5" fmla="*/ 8488 h 8390"/>
                <a:gd name="connsiteX6" fmla="*/ 112885 w 119743"/>
                <a:gd name="connsiteY6" fmla="*/ 8488 h 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90">
                  <a:moveTo>
                    <a:pt x="112885" y="8488"/>
                  </a:moveTo>
                  <a:cubicBezTo>
                    <a:pt x="115719" y="8488"/>
                    <a:pt x="119971" y="8488"/>
                    <a:pt x="119971" y="4378"/>
                  </a:cubicBezTo>
                  <a:cubicBezTo>
                    <a:pt x="119971" y="97"/>
                    <a:pt x="115896" y="97"/>
                    <a:pt x="112885" y="97"/>
                  </a:cubicBezTo>
                  <a:lnTo>
                    <a:pt x="7312" y="97"/>
                  </a:lnTo>
                  <a:cubicBezTo>
                    <a:pt x="4478" y="97"/>
                    <a:pt x="227" y="97"/>
                    <a:pt x="227" y="4207"/>
                  </a:cubicBezTo>
                  <a:cubicBezTo>
                    <a:pt x="227" y="8488"/>
                    <a:pt x="4301" y="8488"/>
                    <a:pt x="7312" y="8488"/>
                  </a:cubicBezTo>
                  <a:lnTo>
                    <a:pt x="112885" y="8488"/>
                  </a:lnTo>
                  <a:close/>
                </a:path>
              </a:pathLst>
            </a:custGeom>
            <a:solidFill>
              <a:srgbClr val="000000"/>
            </a:solidFill>
            <a:ln w="25369"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A888639F-C544-FF5D-3576-A658696C26F6}"/>
                </a:ext>
              </a:extLst>
            </p:cNvPr>
            <p:cNvSpPr/>
            <p:nvPr>
              <p:custDataLst>
                <p:tags r:id="rId67"/>
              </p:custDataLst>
            </p:nvPr>
          </p:nvSpPr>
          <p:spPr>
            <a:xfrm>
              <a:off x="8467686" y="4818368"/>
              <a:ext cx="82190" cy="117122"/>
            </a:xfrm>
            <a:custGeom>
              <a:avLst/>
              <a:gdLst>
                <a:gd name="connsiteX0" fmla="*/ 82424 w 82190"/>
                <a:gd name="connsiteY0" fmla="*/ 59172 h 117122"/>
                <a:gd name="connsiteX1" fmla="*/ 71973 w 82190"/>
                <a:gd name="connsiteY1" fmla="*/ 14823 h 117122"/>
                <a:gd name="connsiteX2" fmla="*/ 41329 w 82190"/>
                <a:gd name="connsiteY2" fmla="*/ 97 h 117122"/>
                <a:gd name="connsiteX3" fmla="*/ 233 w 82190"/>
                <a:gd name="connsiteY3" fmla="*/ 59172 h 117122"/>
                <a:gd name="connsiteX4" fmla="*/ 41329 w 82190"/>
                <a:gd name="connsiteY4" fmla="*/ 117220 h 117122"/>
                <a:gd name="connsiteX5" fmla="*/ 82424 w 82190"/>
                <a:gd name="connsiteY5" fmla="*/ 59172 h 117122"/>
                <a:gd name="connsiteX6" fmla="*/ 41329 w 82190"/>
                <a:gd name="connsiteY6" fmla="*/ 112425 h 117122"/>
                <a:gd name="connsiteX7" fmla="*/ 18832 w 82190"/>
                <a:gd name="connsiteY7" fmla="*/ 93761 h 117122"/>
                <a:gd name="connsiteX8" fmla="*/ 16352 w 82190"/>
                <a:gd name="connsiteY8" fmla="*/ 56946 h 117122"/>
                <a:gd name="connsiteX9" fmla="*/ 19009 w 82190"/>
                <a:gd name="connsiteY9" fmla="*/ 22015 h 117122"/>
                <a:gd name="connsiteX10" fmla="*/ 41329 w 82190"/>
                <a:gd name="connsiteY10" fmla="*/ 4892 h 117122"/>
                <a:gd name="connsiteX11" fmla="*/ 63293 w 82190"/>
                <a:gd name="connsiteY11" fmla="*/ 20474 h 117122"/>
                <a:gd name="connsiteX12" fmla="*/ 66305 w 82190"/>
                <a:gd name="connsiteY12" fmla="*/ 56946 h 117122"/>
                <a:gd name="connsiteX13" fmla="*/ 64002 w 82190"/>
                <a:gd name="connsiteY13" fmla="*/ 93076 h 117122"/>
                <a:gd name="connsiteX14" fmla="*/ 41329 w 82190"/>
                <a:gd name="connsiteY14" fmla="*/ 112425 h 1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7122">
                  <a:moveTo>
                    <a:pt x="82424" y="59172"/>
                  </a:moveTo>
                  <a:cubicBezTo>
                    <a:pt x="82424" y="40337"/>
                    <a:pt x="80121" y="26809"/>
                    <a:pt x="71973" y="14823"/>
                  </a:cubicBezTo>
                  <a:cubicBezTo>
                    <a:pt x="66482" y="6947"/>
                    <a:pt x="55499" y="97"/>
                    <a:pt x="41329" y="97"/>
                  </a:cubicBezTo>
                  <a:cubicBezTo>
                    <a:pt x="233" y="97"/>
                    <a:pt x="233" y="46844"/>
                    <a:pt x="233" y="59172"/>
                  </a:cubicBezTo>
                  <a:cubicBezTo>
                    <a:pt x="233" y="71501"/>
                    <a:pt x="233" y="117220"/>
                    <a:pt x="41329" y="117220"/>
                  </a:cubicBezTo>
                  <a:cubicBezTo>
                    <a:pt x="82424" y="117220"/>
                    <a:pt x="82424" y="71501"/>
                    <a:pt x="82424" y="59172"/>
                  </a:cubicBezTo>
                  <a:close/>
                  <a:moveTo>
                    <a:pt x="41329" y="112425"/>
                  </a:moveTo>
                  <a:cubicBezTo>
                    <a:pt x="33180" y="112425"/>
                    <a:pt x="22375" y="107802"/>
                    <a:pt x="18832" y="93761"/>
                  </a:cubicBezTo>
                  <a:cubicBezTo>
                    <a:pt x="16352" y="83658"/>
                    <a:pt x="16352" y="69617"/>
                    <a:pt x="16352" y="56946"/>
                  </a:cubicBezTo>
                  <a:cubicBezTo>
                    <a:pt x="16352" y="44446"/>
                    <a:pt x="16352" y="31433"/>
                    <a:pt x="19009" y="22015"/>
                  </a:cubicBezTo>
                  <a:cubicBezTo>
                    <a:pt x="22729" y="8488"/>
                    <a:pt x="34066" y="4892"/>
                    <a:pt x="41329" y="4892"/>
                  </a:cubicBezTo>
                  <a:cubicBezTo>
                    <a:pt x="50894" y="4892"/>
                    <a:pt x="60105" y="10543"/>
                    <a:pt x="63293" y="20474"/>
                  </a:cubicBezTo>
                  <a:cubicBezTo>
                    <a:pt x="66128" y="29720"/>
                    <a:pt x="66305" y="42049"/>
                    <a:pt x="66305" y="56946"/>
                  </a:cubicBezTo>
                  <a:cubicBezTo>
                    <a:pt x="66305" y="69617"/>
                    <a:pt x="66305" y="82288"/>
                    <a:pt x="64002" y="93076"/>
                  </a:cubicBezTo>
                  <a:cubicBezTo>
                    <a:pt x="60459" y="108658"/>
                    <a:pt x="48414" y="112425"/>
                    <a:pt x="41329" y="112425"/>
                  </a:cubicBezTo>
                  <a:close/>
                </a:path>
              </a:pathLst>
            </a:custGeom>
            <a:solidFill>
              <a:srgbClr val="000000"/>
            </a:solidFill>
            <a:ln w="25369"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A603159A-BD27-992F-B275-C57C3D3C3123}"/>
                </a:ext>
              </a:extLst>
            </p:cNvPr>
            <p:cNvSpPr/>
            <p:nvPr>
              <p:custDataLst>
                <p:tags r:id="rId68"/>
              </p:custDataLst>
            </p:nvPr>
          </p:nvSpPr>
          <p:spPr>
            <a:xfrm>
              <a:off x="8579184" y="4912374"/>
              <a:ext cx="20370" cy="19691"/>
            </a:xfrm>
            <a:custGeom>
              <a:avLst/>
              <a:gdLst>
                <a:gd name="connsiteX0" fmla="*/ 20608 w 20370"/>
                <a:gd name="connsiteY0" fmla="*/ 10029 h 19691"/>
                <a:gd name="connsiteX1" fmla="*/ 10511 w 20370"/>
                <a:gd name="connsiteY1" fmla="*/ 97 h 19691"/>
                <a:gd name="connsiteX2" fmla="*/ 237 w 20370"/>
                <a:gd name="connsiteY2" fmla="*/ 9858 h 19691"/>
                <a:gd name="connsiteX3" fmla="*/ 10334 w 20370"/>
                <a:gd name="connsiteY3" fmla="*/ 19789 h 19691"/>
                <a:gd name="connsiteX4" fmla="*/ 20608 w 20370"/>
                <a:gd name="connsiteY4" fmla="*/ 10029 h 1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19691">
                  <a:moveTo>
                    <a:pt x="20608" y="10029"/>
                  </a:moveTo>
                  <a:cubicBezTo>
                    <a:pt x="20608" y="3865"/>
                    <a:pt x="15294" y="97"/>
                    <a:pt x="10511" y="97"/>
                  </a:cubicBezTo>
                  <a:cubicBezTo>
                    <a:pt x="4665" y="97"/>
                    <a:pt x="237" y="4721"/>
                    <a:pt x="237" y="9858"/>
                  </a:cubicBezTo>
                  <a:cubicBezTo>
                    <a:pt x="237" y="16022"/>
                    <a:pt x="5551" y="19789"/>
                    <a:pt x="10334" y="19789"/>
                  </a:cubicBezTo>
                  <a:cubicBezTo>
                    <a:pt x="16179" y="19789"/>
                    <a:pt x="20608" y="15166"/>
                    <a:pt x="20608" y="10029"/>
                  </a:cubicBezTo>
                  <a:close/>
                </a:path>
              </a:pathLst>
            </a:custGeom>
            <a:solidFill>
              <a:srgbClr val="000000"/>
            </a:solidFill>
            <a:ln w="25369"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53FE2F8D-CB83-A4DD-86DB-27B4A1B793B6}"/>
                </a:ext>
              </a:extLst>
            </p:cNvPr>
            <p:cNvSpPr/>
            <p:nvPr>
              <p:custDataLst>
                <p:tags r:id="rId69"/>
              </p:custDataLst>
            </p:nvPr>
          </p:nvSpPr>
          <p:spPr>
            <a:xfrm>
              <a:off x="8630604" y="4818368"/>
              <a:ext cx="78293" cy="117122"/>
            </a:xfrm>
            <a:custGeom>
              <a:avLst/>
              <a:gdLst>
                <a:gd name="connsiteX0" fmla="*/ 16536 w 78293"/>
                <a:gd name="connsiteY0" fmla="*/ 18248 h 117122"/>
                <a:gd name="connsiteX1" fmla="*/ 33718 w 78293"/>
                <a:gd name="connsiteY1" fmla="*/ 20474 h 117122"/>
                <a:gd name="connsiteX2" fmla="*/ 70917 w 78293"/>
                <a:gd name="connsiteY2" fmla="*/ 2495 h 117122"/>
                <a:gd name="connsiteX3" fmla="*/ 68791 w 78293"/>
                <a:gd name="connsiteY3" fmla="*/ 97 h 117122"/>
                <a:gd name="connsiteX4" fmla="*/ 67374 w 78293"/>
                <a:gd name="connsiteY4" fmla="*/ 611 h 117122"/>
                <a:gd name="connsiteX5" fmla="*/ 40626 w 78293"/>
                <a:gd name="connsiteY5" fmla="*/ 5577 h 117122"/>
                <a:gd name="connsiteX6" fmla="*/ 14764 w 78293"/>
                <a:gd name="connsiteY6" fmla="*/ 954 h 117122"/>
                <a:gd name="connsiteX7" fmla="*/ 12462 w 78293"/>
                <a:gd name="connsiteY7" fmla="*/ 97 h 117122"/>
                <a:gd name="connsiteX8" fmla="*/ 10159 w 78293"/>
                <a:gd name="connsiteY8" fmla="*/ 4721 h 117122"/>
                <a:gd name="connsiteX9" fmla="*/ 10159 w 78293"/>
                <a:gd name="connsiteY9" fmla="*/ 55234 h 117122"/>
                <a:gd name="connsiteX10" fmla="*/ 12993 w 78293"/>
                <a:gd name="connsiteY10" fmla="*/ 60200 h 117122"/>
                <a:gd name="connsiteX11" fmla="*/ 16536 w 78293"/>
                <a:gd name="connsiteY11" fmla="*/ 57802 h 117122"/>
                <a:gd name="connsiteX12" fmla="*/ 41158 w 78293"/>
                <a:gd name="connsiteY12" fmla="*/ 47015 h 117122"/>
                <a:gd name="connsiteX13" fmla="*/ 57454 w 78293"/>
                <a:gd name="connsiteY13" fmla="*/ 56604 h 117122"/>
                <a:gd name="connsiteX14" fmla="*/ 61705 w 78293"/>
                <a:gd name="connsiteY14" fmla="*/ 78693 h 117122"/>
                <a:gd name="connsiteX15" fmla="*/ 56391 w 78293"/>
                <a:gd name="connsiteY15" fmla="*/ 101466 h 117122"/>
                <a:gd name="connsiteX16" fmla="*/ 35667 w 78293"/>
                <a:gd name="connsiteY16" fmla="*/ 111740 h 117122"/>
                <a:gd name="connsiteX17" fmla="*/ 7856 w 78293"/>
                <a:gd name="connsiteY17" fmla="*/ 94275 h 117122"/>
                <a:gd name="connsiteX18" fmla="*/ 17953 w 78293"/>
                <a:gd name="connsiteY18" fmla="*/ 85884 h 117122"/>
                <a:gd name="connsiteX19" fmla="*/ 9096 w 78293"/>
                <a:gd name="connsiteY19" fmla="*/ 77151 h 117122"/>
                <a:gd name="connsiteX20" fmla="*/ 239 w 78293"/>
                <a:gd name="connsiteY20" fmla="*/ 86398 h 117122"/>
                <a:gd name="connsiteX21" fmla="*/ 36021 w 78293"/>
                <a:gd name="connsiteY21" fmla="*/ 117220 h 117122"/>
                <a:gd name="connsiteX22" fmla="*/ 78533 w 78293"/>
                <a:gd name="connsiteY22" fmla="*/ 79377 h 117122"/>
                <a:gd name="connsiteX23" fmla="*/ 41335 w 78293"/>
                <a:gd name="connsiteY23" fmla="*/ 42220 h 117122"/>
                <a:gd name="connsiteX24" fmla="*/ 16536 w 78293"/>
                <a:gd name="connsiteY24" fmla="*/ 50611 h 117122"/>
                <a:gd name="connsiteX25" fmla="*/ 16536 w 78293"/>
                <a:gd name="connsiteY25" fmla="*/ 18248 h 1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93" h="117122">
                  <a:moveTo>
                    <a:pt x="16536" y="18248"/>
                  </a:moveTo>
                  <a:cubicBezTo>
                    <a:pt x="25570" y="20474"/>
                    <a:pt x="30884" y="20474"/>
                    <a:pt x="33718" y="20474"/>
                  </a:cubicBezTo>
                  <a:cubicBezTo>
                    <a:pt x="57100" y="20474"/>
                    <a:pt x="70917" y="5063"/>
                    <a:pt x="70917" y="2495"/>
                  </a:cubicBezTo>
                  <a:cubicBezTo>
                    <a:pt x="70917" y="611"/>
                    <a:pt x="69677" y="97"/>
                    <a:pt x="68791" y="97"/>
                  </a:cubicBezTo>
                  <a:cubicBezTo>
                    <a:pt x="68437" y="97"/>
                    <a:pt x="68082" y="97"/>
                    <a:pt x="67374" y="611"/>
                  </a:cubicBezTo>
                  <a:cubicBezTo>
                    <a:pt x="63123" y="2152"/>
                    <a:pt x="53734" y="5577"/>
                    <a:pt x="40626" y="5577"/>
                  </a:cubicBezTo>
                  <a:cubicBezTo>
                    <a:pt x="35667" y="5577"/>
                    <a:pt x="26278" y="5234"/>
                    <a:pt x="14764" y="954"/>
                  </a:cubicBezTo>
                  <a:cubicBezTo>
                    <a:pt x="12993" y="97"/>
                    <a:pt x="12639" y="97"/>
                    <a:pt x="12462" y="97"/>
                  </a:cubicBezTo>
                  <a:cubicBezTo>
                    <a:pt x="10159" y="97"/>
                    <a:pt x="10159" y="1981"/>
                    <a:pt x="10159" y="4721"/>
                  </a:cubicBezTo>
                  <a:lnTo>
                    <a:pt x="10159" y="55234"/>
                  </a:lnTo>
                  <a:cubicBezTo>
                    <a:pt x="10159" y="58145"/>
                    <a:pt x="10159" y="60200"/>
                    <a:pt x="12993" y="60200"/>
                  </a:cubicBezTo>
                  <a:cubicBezTo>
                    <a:pt x="14587" y="60200"/>
                    <a:pt x="14764" y="59857"/>
                    <a:pt x="16536" y="57802"/>
                  </a:cubicBezTo>
                  <a:cubicBezTo>
                    <a:pt x="24153" y="48385"/>
                    <a:pt x="34958" y="47015"/>
                    <a:pt x="41158" y="47015"/>
                  </a:cubicBezTo>
                  <a:cubicBezTo>
                    <a:pt x="51786" y="47015"/>
                    <a:pt x="56569" y="55234"/>
                    <a:pt x="57454" y="56604"/>
                  </a:cubicBezTo>
                  <a:cubicBezTo>
                    <a:pt x="60643" y="62254"/>
                    <a:pt x="61705" y="68761"/>
                    <a:pt x="61705" y="78693"/>
                  </a:cubicBezTo>
                  <a:cubicBezTo>
                    <a:pt x="61705" y="83829"/>
                    <a:pt x="61705" y="93932"/>
                    <a:pt x="56391" y="101466"/>
                  </a:cubicBezTo>
                  <a:cubicBezTo>
                    <a:pt x="51963" y="107631"/>
                    <a:pt x="44346" y="111740"/>
                    <a:pt x="35667" y="111740"/>
                  </a:cubicBezTo>
                  <a:cubicBezTo>
                    <a:pt x="24153" y="111740"/>
                    <a:pt x="12285" y="105576"/>
                    <a:pt x="7856" y="94275"/>
                  </a:cubicBezTo>
                  <a:cubicBezTo>
                    <a:pt x="14587" y="94788"/>
                    <a:pt x="17953" y="90508"/>
                    <a:pt x="17953" y="85884"/>
                  </a:cubicBezTo>
                  <a:cubicBezTo>
                    <a:pt x="17953" y="78521"/>
                    <a:pt x="11399" y="77151"/>
                    <a:pt x="9096" y="77151"/>
                  </a:cubicBezTo>
                  <a:cubicBezTo>
                    <a:pt x="8742" y="77151"/>
                    <a:pt x="239" y="77151"/>
                    <a:pt x="239" y="86398"/>
                  </a:cubicBezTo>
                  <a:cubicBezTo>
                    <a:pt x="239" y="101809"/>
                    <a:pt x="14764" y="117220"/>
                    <a:pt x="36021" y="117220"/>
                  </a:cubicBezTo>
                  <a:cubicBezTo>
                    <a:pt x="58694" y="117220"/>
                    <a:pt x="78533" y="100953"/>
                    <a:pt x="78533" y="79377"/>
                  </a:cubicBezTo>
                  <a:cubicBezTo>
                    <a:pt x="78533" y="60028"/>
                    <a:pt x="63300" y="42220"/>
                    <a:pt x="41335" y="42220"/>
                  </a:cubicBezTo>
                  <a:cubicBezTo>
                    <a:pt x="33541" y="42220"/>
                    <a:pt x="24330" y="44104"/>
                    <a:pt x="16536" y="50611"/>
                  </a:cubicBezTo>
                  <a:lnTo>
                    <a:pt x="16536" y="18248"/>
                  </a:lnTo>
                  <a:close/>
                </a:path>
              </a:pathLst>
            </a:custGeom>
            <a:solidFill>
              <a:srgbClr val="000000"/>
            </a:solidFill>
            <a:ln w="25369"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F64D96CB-8D4E-31D9-3917-170E59ECAC59}"/>
                </a:ext>
              </a:extLst>
            </p:cNvPr>
            <p:cNvSpPr/>
            <p:nvPr>
              <p:custDataLst>
                <p:tags r:id="rId70"/>
              </p:custDataLst>
            </p:nvPr>
          </p:nvSpPr>
          <p:spPr>
            <a:xfrm>
              <a:off x="8754728" y="5007136"/>
              <a:ext cx="29606" cy="73140"/>
            </a:xfrm>
            <a:custGeom>
              <a:avLst/>
              <a:gdLst>
                <a:gd name="connsiteX0" fmla="*/ 29851 w 29606"/>
                <a:gd name="connsiteY0" fmla="*/ 25786 h 73140"/>
                <a:gd name="connsiteX1" fmla="*/ 13656 w 29606"/>
                <a:gd name="connsiteY1" fmla="*/ 102 h 73140"/>
                <a:gd name="connsiteX2" fmla="*/ 244 w 29606"/>
                <a:gd name="connsiteY2" fmla="*/ 13066 h 73140"/>
                <a:gd name="connsiteX3" fmla="*/ 13656 w 29606"/>
                <a:gd name="connsiteY3" fmla="*/ 26031 h 73140"/>
                <a:gd name="connsiteX4" fmla="*/ 22512 w 29606"/>
                <a:gd name="connsiteY4" fmla="*/ 22851 h 73140"/>
                <a:gd name="connsiteX5" fmla="*/ 23778 w 29606"/>
                <a:gd name="connsiteY5" fmla="*/ 22117 h 73140"/>
                <a:gd name="connsiteX6" fmla="*/ 24284 w 29606"/>
                <a:gd name="connsiteY6" fmla="*/ 25786 h 73140"/>
                <a:gd name="connsiteX7" fmla="*/ 7076 w 29606"/>
                <a:gd name="connsiteY7" fmla="*/ 66637 h 73140"/>
                <a:gd name="connsiteX8" fmla="*/ 4293 w 29606"/>
                <a:gd name="connsiteY8" fmla="*/ 70551 h 73140"/>
                <a:gd name="connsiteX9" fmla="*/ 6823 w 29606"/>
                <a:gd name="connsiteY9" fmla="*/ 73242 h 73140"/>
                <a:gd name="connsiteX10" fmla="*/ 29851 w 29606"/>
                <a:gd name="connsiteY10" fmla="*/ 25786 h 7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140">
                  <a:moveTo>
                    <a:pt x="29851" y="25786"/>
                  </a:moveTo>
                  <a:cubicBezTo>
                    <a:pt x="29851" y="9642"/>
                    <a:pt x="23525" y="102"/>
                    <a:pt x="13656" y="102"/>
                  </a:cubicBezTo>
                  <a:cubicBezTo>
                    <a:pt x="5305" y="102"/>
                    <a:pt x="244" y="6217"/>
                    <a:pt x="244" y="13066"/>
                  </a:cubicBezTo>
                  <a:cubicBezTo>
                    <a:pt x="244" y="19671"/>
                    <a:pt x="5305" y="26031"/>
                    <a:pt x="13656" y="26031"/>
                  </a:cubicBezTo>
                  <a:cubicBezTo>
                    <a:pt x="16692" y="26031"/>
                    <a:pt x="19982" y="25052"/>
                    <a:pt x="22512" y="22851"/>
                  </a:cubicBezTo>
                  <a:cubicBezTo>
                    <a:pt x="23271" y="22362"/>
                    <a:pt x="23525" y="22117"/>
                    <a:pt x="23778" y="22117"/>
                  </a:cubicBezTo>
                  <a:cubicBezTo>
                    <a:pt x="24031" y="22117"/>
                    <a:pt x="24284" y="22362"/>
                    <a:pt x="24284" y="25786"/>
                  </a:cubicBezTo>
                  <a:cubicBezTo>
                    <a:pt x="24284" y="43888"/>
                    <a:pt x="15427" y="58565"/>
                    <a:pt x="7076" y="66637"/>
                  </a:cubicBezTo>
                  <a:cubicBezTo>
                    <a:pt x="4293" y="69328"/>
                    <a:pt x="4293" y="69817"/>
                    <a:pt x="4293" y="70551"/>
                  </a:cubicBezTo>
                  <a:cubicBezTo>
                    <a:pt x="4293" y="72263"/>
                    <a:pt x="5558" y="73242"/>
                    <a:pt x="6823" y="73242"/>
                  </a:cubicBezTo>
                  <a:cubicBezTo>
                    <a:pt x="9607" y="73242"/>
                    <a:pt x="29851" y="54406"/>
                    <a:pt x="29851" y="25786"/>
                  </a:cubicBezTo>
                  <a:close/>
                </a:path>
              </a:pathLst>
            </a:custGeom>
            <a:solidFill>
              <a:srgbClr val="000000"/>
            </a:solidFill>
            <a:ln w="25369"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D34911C3-99AD-2BA6-5E23-24DC27332881}"/>
                </a:ext>
              </a:extLst>
            </p:cNvPr>
            <p:cNvSpPr/>
            <p:nvPr>
              <p:custDataLst>
                <p:tags r:id="rId71"/>
              </p:custDataLst>
            </p:nvPr>
          </p:nvSpPr>
          <p:spPr>
            <a:xfrm>
              <a:off x="8938133" y="4923478"/>
              <a:ext cx="82747" cy="112278"/>
            </a:xfrm>
            <a:custGeom>
              <a:avLst/>
              <a:gdLst>
                <a:gd name="connsiteX0" fmla="*/ 44536 w 82747"/>
                <a:gd name="connsiteY0" fmla="*/ 62234 h 112278"/>
                <a:gd name="connsiteX1" fmla="*/ 70853 w 82747"/>
                <a:gd name="connsiteY1" fmla="*/ 84739 h 112278"/>
                <a:gd name="connsiteX2" fmla="*/ 42258 w 82747"/>
                <a:gd name="connsiteY2" fmla="*/ 106999 h 112278"/>
                <a:gd name="connsiteX3" fmla="*/ 7084 w 82747"/>
                <a:gd name="connsiteY3" fmla="*/ 72263 h 112278"/>
                <a:gd name="connsiteX4" fmla="*/ 3541 w 82747"/>
                <a:gd name="connsiteY4" fmla="*/ 68105 h 112278"/>
                <a:gd name="connsiteX5" fmla="*/ 252 w 82747"/>
                <a:gd name="connsiteY5" fmla="*/ 74220 h 112278"/>
                <a:gd name="connsiteX6" fmla="*/ 252 w 82747"/>
                <a:gd name="connsiteY6" fmla="*/ 106510 h 112278"/>
                <a:gd name="connsiteX7" fmla="*/ 3035 w 82747"/>
                <a:gd name="connsiteY7" fmla="*/ 112380 h 112278"/>
                <a:gd name="connsiteX8" fmla="*/ 9361 w 82747"/>
                <a:gd name="connsiteY8" fmla="*/ 107488 h 112278"/>
                <a:gd name="connsiteX9" fmla="*/ 14422 w 82747"/>
                <a:gd name="connsiteY9" fmla="*/ 101862 h 112278"/>
                <a:gd name="connsiteX10" fmla="*/ 42258 w 82747"/>
                <a:gd name="connsiteY10" fmla="*/ 112380 h 112278"/>
                <a:gd name="connsiteX11" fmla="*/ 82999 w 82747"/>
                <a:gd name="connsiteY11" fmla="*/ 78379 h 112278"/>
                <a:gd name="connsiteX12" fmla="*/ 72371 w 82747"/>
                <a:gd name="connsiteY12" fmla="*/ 55140 h 112278"/>
                <a:gd name="connsiteX13" fmla="*/ 43523 w 82747"/>
                <a:gd name="connsiteY13" fmla="*/ 43399 h 112278"/>
                <a:gd name="connsiteX14" fmla="*/ 12398 w 82747"/>
                <a:gd name="connsiteY14" fmla="*/ 23340 h 112278"/>
                <a:gd name="connsiteX15" fmla="*/ 40740 w 82747"/>
                <a:gd name="connsiteY15" fmla="*/ 4749 h 112278"/>
                <a:gd name="connsiteX16" fmla="*/ 70347 w 82747"/>
                <a:gd name="connsiteY16" fmla="*/ 34348 h 112278"/>
                <a:gd name="connsiteX17" fmla="*/ 73383 w 82747"/>
                <a:gd name="connsiteY17" fmla="*/ 36549 h 112278"/>
                <a:gd name="connsiteX18" fmla="*/ 76673 w 82747"/>
                <a:gd name="connsiteY18" fmla="*/ 30679 h 112278"/>
                <a:gd name="connsiteX19" fmla="*/ 76673 w 82747"/>
                <a:gd name="connsiteY19" fmla="*/ 5972 h 112278"/>
                <a:gd name="connsiteX20" fmla="*/ 73889 w 82747"/>
                <a:gd name="connsiteY20" fmla="*/ 102 h 112278"/>
                <a:gd name="connsiteX21" fmla="*/ 68828 w 82747"/>
                <a:gd name="connsiteY21" fmla="*/ 3037 h 112278"/>
                <a:gd name="connsiteX22" fmla="*/ 64527 w 82747"/>
                <a:gd name="connsiteY22" fmla="*/ 6951 h 112278"/>
                <a:gd name="connsiteX23" fmla="*/ 40740 w 82747"/>
                <a:gd name="connsiteY23" fmla="*/ 102 h 112278"/>
                <a:gd name="connsiteX24" fmla="*/ 252 w 82747"/>
                <a:gd name="connsiteY24" fmla="*/ 30189 h 112278"/>
                <a:gd name="connsiteX25" fmla="*/ 11133 w 82747"/>
                <a:gd name="connsiteY25" fmla="*/ 50982 h 112278"/>
                <a:gd name="connsiteX26" fmla="*/ 44536 w 82747"/>
                <a:gd name="connsiteY26" fmla="*/ 62234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2278">
                  <a:moveTo>
                    <a:pt x="44536" y="62234"/>
                  </a:moveTo>
                  <a:cubicBezTo>
                    <a:pt x="50103" y="63212"/>
                    <a:pt x="70853" y="67126"/>
                    <a:pt x="70853" y="84739"/>
                  </a:cubicBezTo>
                  <a:cubicBezTo>
                    <a:pt x="70853" y="97214"/>
                    <a:pt x="61996" y="106999"/>
                    <a:pt x="42258" y="106999"/>
                  </a:cubicBezTo>
                  <a:cubicBezTo>
                    <a:pt x="21002" y="106999"/>
                    <a:pt x="11892" y="93056"/>
                    <a:pt x="7084" y="72263"/>
                  </a:cubicBezTo>
                  <a:cubicBezTo>
                    <a:pt x="6325" y="69083"/>
                    <a:pt x="6072" y="68105"/>
                    <a:pt x="3541" y="68105"/>
                  </a:cubicBezTo>
                  <a:cubicBezTo>
                    <a:pt x="252" y="68105"/>
                    <a:pt x="252" y="69817"/>
                    <a:pt x="252" y="74220"/>
                  </a:cubicBezTo>
                  <a:lnTo>
                    <a:pt x="252" y="106510"/>
                  </a:lnTo>
                  <a:cubicBezTo>
                    <a:pt x="252" y="110668"/>
                    <a:pt x="252" y="112380"/>
                    <a:pt x="3035" y="112380"/>
                  </a:cubicBezTo>
                  <a:cubicBezTo>
                    <a:pt x="4300" y="112380"/>
                    <a:pt x="4553" y="112136"/>
                    <a:pt x="9361" y="107488"/>
                  </a:cubicBezTo>
                  <a:cubicBezTo>
                    <a:pt x="9867" y="106999"/>
                    <a:pt x="9867" y="106510"/>
                    <a:pt x="14422" y="101862"/>
                  </a:cubicBezTo>
                  <a:cubicBezTo>
                    <a:pt x="25557" y="112136"/>
                    <a:pt x="36944" y="112380"/>
                    <a:pt x="42258" y="112380"/>
                  </a:cubicBezTo>
                  <a:cubicBezTo>
                    <a:pt x="71359" y="112380"/>
                    <a:pt x="82999" y="95991"/>
                    <a:pt x="82999" y="78379"/>
                  </a:cubicBezTo>
                  <a:cubicBezTo>
                    <a:pt x="82999" y="65414"/>
                    <a:pt x="75408" y="58076"/>
                    <a:pt x="72371" y="55140"/>
                  </a:cubicBezTo>
                  <a:cubicBezTo>
                    <a:pt x="64020" y="47312"/>
                    <a:pt x="54151" y="45356"/>
                    <a:pt x="43523" y="43399"/>
                  </a:cubicBezTo>
                  <a:cubicBezTo>
                    <a:pt x="29352" y="40708"/>
                    <a:pt x="12398" y="37528"/>
                    <a:pt x="12398" y="23340"/>
                  </a:cubicBezTo>
                  <a:cubicBezTo>
                    <a:pt x="12398" y="14779"/>
                    <a:pt x="18977" y="4749"/>
                    <a:pt x="40740" y="4749"/>
                  </a:cubicBezTo>
                  <a:cubicBezTo>
                    <a:pt x="68575" y="4749"/>
                    <a:pt x="69841" y="26765"/>
                    <a:pt x="70347" y="34348"/>
                  </a:cubicBezTo>
                  <a:cubicBezTo>
                    <a:pt x="70600" y="36549"/>
                    <a:pt x="72877" y="36549"/>
                    <a:pt x="73383" y="36549"/>
                  </a:cubicBezTo>
                  <a:cubicBezTo>
                    <a:pt x="76673" y="36549"/>
                    <a:pt x="76673" y="35326"/>
                    <a:pt x="76673" y="30679"/>
                  </a:cubicBezTo>
                  <a:lnTo>
                    <a:pt x="76673" y="5972"/>
                  </a:lnTo>
                  <a:cubicBezTo>
                    <a:pt x="76673" y="1814"/>
                    <a:pt x="76673" y="102"/>
                    <a:pt x="73889" y="102"/>
                  </a:cubicBezTo>
                  <a:cubicBezTo>
                    <a:pt x="72624" y="102"/>
                    <a:pt x="72118" y="102"/>
                    <a:pt x="68828" y="3037"/>
                  </a:cubicBezTo>
                  <a:cubicBezTo>
                    <a:pt x="68069" y="4015"/>
                    <a:pt x="65539" y="6217"/>
                    <a:pt x="64527" y="6951"/>
                  </a:cubicBezTo>
                  <a:cubicBezTo>
                    <a:pt x="54911" y="102"/>
                    <a:pt x="44536" y="102"/>
                    <a:pt x="40740" y="102"/>
                  </a:cubicBezTo>
                  <a:cubicBezTo>
                    <a:pt x="9867" y="102"/>
                    <a:pt x="252" y="16491"/>
                    <a:pt x="252" y="30189"/>
                  </a:cubicBezTo>
                  <a:cubicBezTo>
                    <a:pt x="252" y="38751"/>
                    <a:pt x="4300" y="45600"/>
                    <a:pt x="11133" y="50982"/>
                  </a:cubicBezTo>
                  <a:cubicBezTo>
                    <a:pt x="19230" y="57342"/>
                    <a:pt x="26316" y="58809"/>
                    <a:pt x="44536" y="62234"/>
                  </a:cubicBezTo>
                  <a:close/>
                </a:path>
              </a:pathLst>
            </a:custGeom>
            <a:solidFill>
              <a:srgbClr val="000000"/>
            </a:solidFill>
            <a:ln w="25369"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54E11D8A-B92E-B98F-C836-25BA98227B28}"/>
                </a:ext>
              </a:extLst>
            </p:cNvPr>
            <p:cNvSpPr/>
            <p:nvPr>
              <p:custDataLst>
                <p:tags r:id="rId72"/>
              </p:custDataLst>
            </p:nvPr>
          </p:nvSpPr>
          <p:spPr>
            <a:xfrm>
              <a:off x="9034405" y="4882627"/>
              <a:ext cx="79204" cy="153129"/>
            </a:xfrm>
            <a:custGeom>
              <a:avLst/>
              <a:gdLst>
                <a:gd name="connsiteX0" fmla="*/ 39225 w 79204"/>
                <a:gd name="connsiteY0" fmla="*/ 52694 h 153129"/>
                <a:gd name="connsiteX1" fmla="*/ 75412 w 79204"/>
                <a:gd name="connsiteY1" fmla="*/ 52694 h 153129"/>
                <a:gd name="connsiteX2" fmla="*/ 75412 w 79204"/>
                <a:gd name="connsiteY2" fmla="*/ 45111 h 153129"/>
                <a:gd name="connsiteX3" fmla="*/ 39225 w 79204"/>
                <a:gd name="connsiteY3" fmla="*/ 45111 h 153129"/>
                <a:gd name="connsiteX4" fmla="*/ 39225 w 79204"/>
                <a:gd name="connsiteY4" fmla="*/ 102 h 153129"/>
                <a:gd name="connsiteX5" fmla="*/ 32899 w 79204"/>
                <a:gd name="connsiteY5" fmla="*/ 102 h 153129"/>
                <a:gd name="connsiteX6" fmla="*/ 255 w 79204"/>
                <a:gd name="connsiteY6" fmla="*/ 47312 h 153129"/>
                <a:gd name="connsiteX7" fmla="*/ 255 w 79204"/>
                <a:gd name="connsiteY7" fmla="*/ 52694 h 153129"/>
                <a:gd name="connsiteX8" fmla="*/ 21765 w 79204"/>
                <a:gd name="connsiteY8" fmla="*/ 52694 h 153129"/>
                <a:gd name="connsiteX9" fmla="*/ 21765 w 79204"/>
                <a:gd name="connsiteY9" fmla="*/ 120208 h 153129"/>
                <a:gd name="connsiteX10" fmla="*/ 54408 w 79204"/>
                <a:gd name="connsiteY10" fmla="*/ 153231 h 153129"/>
                <a:gd name="connsiteX11" fmla="*/ 79460 w 79204"/>
                <a:gd name="connsiteY11" fmla="*/ 120208 h 153129"/>
                <a:gd name="connsiteX12" fmla="*/ 79460 w 79204"/>
                <a:gd name="connsiteY12" fmla="*/ 106265 h 153129"/>
                <a:gd name="connsiteX13" fmla="*/ 73134 w 79204"/>
                <a:gd name="connsiteY13" fmla="*/ 106265 h 153129"/>
                <a:gd name="connsiteX14" fmla="*/ 73134 w 79204"/>
                <a:gd name="connsiteY14" fmla="*/ 119719 h 153129"/>
                <a:gd name="connsiteX15" fmla="*/ 56180 w 79204"/>
                <a:gd name="connsiteY15" fmla="*/ 147116 h 153129"/>
                <a:gd name="connsiteX16" fmla="*/ 39225 w 79204"/>
                <a:gd name="connsiteY16" fmla="*/ 120697 h 153129"/>
                <a:gd name="connsiteX17" fmla="*/ 39225 w 79204"/>
                <a:gd name="connsiteY17" fmla="*/ 52694 h 15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3129">
                  <a:moveTo>
                    <a:pt x="39225" y="52694"/>
                  </a:moveTo>
                  <a:lnTo>
                    <a:pt x="75412" y="52694"/>
                  </a:lnTo>
                  <a:lnTo>
                    <a:pt x="75412" y="45111"/>
                  </a:lnTo>
                  <a:lnTo>
                    <a:pt x="39225" y="45111"/>
                  </a:lnTo>
                  <a:lnTo>
                    <a:pt x="39225" y="102"/>
                  </a:lnTo>
                  <a:lnTo>
                    <a:pt x="32899" y="102"/>
                  </a:lnTo>
                  <a:cubicBezTo>
                    <a:pt x="32646" y="20160"/>
                    <a:pt x="25055" y="46334"/>
                    <a:pt x="255" y="47312"/>
                  </a:cubicBezTo>
                  <a:lnTo>
                    <a:pt x="255" y="52694"/>
                  </a:lnTo>
                  <a:lnTo>
                    <a:pt x="21765" y="52694"/>
                  </a:lnTo>
                  <a:lnTo>
                    <a:pt x="21765" y="120208"/>
                  </a:lnTo>
                  <a:cubicBezTo>
                    <a:pt x="21765" y="150296"/>
                    <a:pt x="45299" y="153231"/>
                    <a:pt x="54408" y="153231"/>
                  </a:cubicBezTo>
                  <a:cubicBezTo>
                    <a:pt x="72375" y="153231"/>
                    <a:pt x="79460" y="135863"/>
                    <a:pt x="79460" y="120208"/>
                  </a:cubicBezTo>
                  <a:lnTo>
                    <a:pt x="79460" y="106265"/>
                  </a:lnTo>
                  <a:lnTo>
                    <a:pt x="73134" y="106265"/>
                  </a:lnTo>
                  <a:lnTo>
                    <a:pt x="73134" y="119719"/>
                  </a:lnTo>
                  <a:cubicBezTo>
                    <a:pt x="73134" y="137820"/>
                    <a:pt x="65543" y="147116"/>
                    <a:pt x="56180" y="147116"/>
                  </a:cubicBezTo>
                  <a:cubicBezTo>
                    <a:pt x="39225" y="147116"/>
                    <a:pt x="39225" y="124856"/>
                    <a:pt x="39225" y="120697"/>
                  </a:cubicBezTo>
                  <a:lnTo>
                    <a:pt x="39225" y="52694"/>
                  </a:lnTo>
                  <a:close/>
                </a:path>
              </a:pathLst>
            </a:custGeom>
            <a:solidFill>
              <a:srgbClr val="000000"/>
            </a:solidFill>
            <a:ln w="25369"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A805F66B-F570-48E4-4744-898B2A8CC735}"/>
                </a:ext>
              </a:extLst>
            </p:cNvPr>
            <p:cNvSpPr/>
            <p:nvPr>
              <p:custDataLst>
                <p:tags r:id="rId73"/>
              </p:custDataLst>
            </p:nvPr>
          </p:nvSpPr>
          <p:spPr>
            <a:xfrm>
              <a:off x="9135092" y="4923478"/>
              <a:ext cx="97930" cy="112278"/>
            </a:xfrm>
            <a:custGeom>
              <a:avLst/>
              <a:gdLst>
                <a:gd name="connsiteX0" fmla="*/ 21516 w 97930"/>
                <a:gd name="connsiteY0" fmla="*/ 48046 h 112278"/>
                <a:gd name="connsiteX1" fmla="*/ 52894 w 97930"/>
                <a:gd name="connsiteY1" fmla="*/ 5483 h 112278"/>
                <a:gd name="connsiteX2" fmla="*/ 81489 w 97930"/>
                <a:gd name="connsiteY2" fmla="*/ 48046 h 112278"/>
                <a:gd name="connsiteX3" fmla="*/ 21516 w 97930"/>
                <a:gd name="connsiteY3" fmla="*/ 48046 h 112278"/>
                <a:gd name="connsiteX4" fmla="*/ 21263 w 97930"/>
                <a:gd name="connsiteY4" fmla="*/ 53183 h 112278"/>
                <a:gd name="connsiteX5" fmla="*/ 91864 w 97930"/>
                <a:gd name="connsiteY5" fmla="*/ 53183 h 112278"/>
                <a:gd name="connsiteX6" fmla="*/ 98190 w 97930"/>
                <a:gd name="connsiteY6" fmla="*/ 48046 h 112278"/>
                <a:gd name="connsiteX7" fmla="*/ 52894 w 97930"/>
                <a:gd name="connsiteY7" fmla="*/ 102 h 112278"/>
                <a:gd name="connsiteX8" fmla="*/ 259 w 97930"/>
                <a:gd name="connsiteY8" fmla="*/ 55874 h 112278"/>
                <a:gd name="connsiteX9" fmla="*/ 55931 w 97930"/>
                <a:gd name="connsiteY9" fmla="*/ 112380 h 112278"/>
                <a:gd name="connsiteX10" fmla="*/ 98190 w 97930"/>
                <a:gd name="connsiteY10" fmla="*/ 80580 h 112278"/>
                <a:gd name="connsiteX11" fmla="*/ 94900 w 97930"/>
                <a:gd name="connsiteY11" fmla="*/ 77645 h 112278"/>
                <a:gd name="connsiteX12" fmla="*/ 91611 w 97930"/>
                <a:gd name="connsiteY12" fmla="*/ 81069 h 112278"/>
                <a:gd name="connsiteX13" fmla="*/ 57449 w 97930"/>
                <a:gd name="connsiteY13" fmla="*/ 106265 h 112278"/>
                <a:gd name="connsiteX14" fmla="*/ 28854 w 97930"/>
                <a:gd name="connsiteY14" fmla="*/ 89876 h 112278"/>
                <a:gd name="connsiteX15" fmla="*/ 21263 w 97930"/>
                <a:gd name="connsiteY15" fmla="*/ 53183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2278">
                  <a:moveTo>
                    <a:pt x="21516" y="48046"/>
                  </a:moveTo>
                  <a:cubicBezTo>
                    <a:pt x="23034" y="11598"/>
                    <a:pt x="44290" y="5483"/>
                    <a:pt x="52894" y="5483"/>
                  </a:cubicBezTo>
                  <a:cubicBezTo>
                    <a:pt x="78958" y="5483"/>
                    <a:pt x="81489" y="38506"/>
                    <a:pt x="81489" y="48046"/>
                  </a:cubicBezTo>
                  <a:lnTo>
                    <a:pt x="21516" y="48046"/>
                  </a:lnTo>
                  <a:close/>
                  <a:moveTo>
                    <a:pt x="21263" y="53183"/>
                  </a:moveTo>
                  <a:lnTo>
                    <a:pt x="91864" y="53183"/>
                  </a:lnTo>
                  <a:cubicBezTo>
                    <a:pt x="97431" y="53183"/>
                    <a:pt x="98190" y="53183"/>
                    <a:pt x="98190" y="48046"/>
                  </a:cubicBezTo>
                  <a:cubicBezTo>
                    <a:pt x="98190" y="23829"/>
                    <a:pt x="84525" y="102"/>
                    <a:pt x="52894" y="102"/>
                  </a:cubicBezTo>
                  <a:cubicBezTo>
                    <a:pt x="23540" y="102"/>
                    <a:pt x="259" y="25297"/>
                    <a:pt x="259" y="55874"/>
                  </a:cubicBezTo>
                  <a:cubicBezTo>
                    <a:pt x="259" y="88653"/>
                    <a:pt x="26830" y="112380"/>
                    <a:pt x="55931" y="112380"/>
                  </a:cubicBezTo>
                  <a:cubicBezTo>
                    <a:pt x="86803" y="112380"/>
                    <a:pt x="98190" y="85228"/>
                    <a:pt x="98190" y="80580"/>
                  </a:cubicBezTo>
                  <a:cubicBezTo>
                    <a:pt x="98190" y="78134"/>
                    <a:pt x="96166" y="77645"/>
                    <a:pt x="94900" y="77645"/>
                  </a:cubicBezTo>
                  <a:cubicBezTo>
                    <a:pt x="92623" y="77645"/>
                    <a:pt x="92117" y="79113"/>
                    <a:pt x="91611" y="81069"/>
                  </a:cubicBezTo>
                  <a:cubicBezTo>
                    <a:pt x="82754" y="106265"/>
                    <a:pt x="59979" y="106265"/>
                    <a:pt x="57449" y="106265"/>
                  </a:cubicBezTo>
                  <a:cubicBezTo>
                    <a:pt x="44796" y="106265"/>
                    <a:pt x="34674" y="98926"/>
                    <a:pt x="28854" y="89876"/>
                  </a:cubicBezTo>
                  <a:cubicBezTo>
                    <a:pt x="21263" y="78134"/>
                    <a:pt x="21263" y="61989"/>
                    <a:pt x="21263" y="53183"/>
                  </a:cubicBezTo>
                  <a:close/>
                </a:path>
              </a:pathLst>
            </a:custGeom>
            <a:solidFill>
              <a:srgbClr val="000000"/>
            </a:solidFill>
            <a:ln w="25369"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D377CF99-379C-EB86-7665-B0D527B3E311}"/>
                </a:ext>
              </a:extLst>
            </p:cNvPr>
            <p:cNvSpPr/>
            <p:nvPr>
              <p:custDataLst>
                <p:tags r:id="rId74"/>
              </p:custDataLst>
            </p:nvPr>
          </p:nvSpPr>
          <p:spPr>
            <a:xfrm>
              <a:off x="9247559" y="4924945"/>
              <a:ext cx="124754" cy="155575"/>
            </a:xfrm>
            <a:custGeom>
              <a:avLst/>
              <a:gdLst>
                <a:gd name="connsiteX0" fmla="*/ 36703 w 124754"/>
                <a:gd name="connsiteY0" fmla="*/ 16246 h 155575"/>
                <a:gd name="connsiteX1" fmla="*/ 36703 w 124754"/>
                <a:gd name="connsiteY1" fmla="*/ 102 h 155575"/>
                <a:gd name="connsiteX2" fmla="*/ 264 w 124754"/>
                <a:gd name="connsiteY2" fmla="*/ 2792 h 155575"/>
                <a:gd name="connsiteX3" fmla="*/ 264 w 124754"/>
                <a:gd name="connsiteY3" fmla="*/ 10375 h 155575"/>
                <a:gd name="connsiteX4" fmla="*/ 20002 w 124754"/>
                <a:gd name="connsiteY4" fmla="*/ 22606 h 155575"/>
                <a:gd name="connsiteX5" fmla="*/ 20002 w 124754"/>
                <a:gd name="connsiteY5" fmla="*/ 137087 h 155575"/>
                <a:gd name="connsiteX6" fmla="*/ 264 w 124754"/>
                <a:gd name="connsiteY6" fmla="*/ 148094 h 155575"/>
                <a:gd name="connsiteX7" fmla="*/ 264 w 124754"/>
                <a:gd name="connsiteY7" fmla="*/ 155677 h 155575"/>
                <a:gd name="connsiteX8" fmla="*/ 28606 w 124754"/>
                <a:gd name="connsiteY8" fmla="*/ 154943 h 155575"/>
                <a:gd name="connsiteX9" fmla="*/ 57200 w 124754"/>
                <a:gd name="connsiteY9" fmla="*/ 155677 h 155575"/>
                <a:gd name="connsiteX10" fmla="*/ 57200 w 124754"/>
                <a:gd name="connsiteY10" fmla="*/ 148094 h 155575"/>
                <a:gd name="connsiteX11" fmla="*/ 37462 w 124754"/>
                <a:gd name="connsiteY11" fmla="*/ 137087 h 155575"/>
                <a:gd name="connsiteX12" fmla="*/ 37462 w 124754"/>
                <a:gd name="connsiteY12" fmla="*/ 95991 h 155575"/>
                <a:gd name="connsiteX13" fmla="*/ 37462 w 124754"/>
                <a:gd name="connsiteY13" fmla="*/ 93789 h 155575"/>
                <a:gd name="connsiteX14" fmla="*/ 68588 w 124754"/>
                <a:gd name="connsiteY14" fmla="*/ 110913 h 155575"/>
                <a:gd name="connsiteX15" fmla="*/ 125018 w 124754"/>
                <a:gd name="connsiteY15" fmla="*/ 55385 h 155575"/>
                <a:gd name="connsiteX16" fmla="*/ 72130 w 124754"/>
                <a:gd name="connsiteY16" fmla="*/ 102 h 155575"/>
                <a:gd name="connsiteX17" fmla="*/ 36703 w 124754"/>
                <a:gd name="connsiteY17" fmla="*/ 16246 h 155575"/>
                <a:gd name="connsiteX18" fmla="*/ 37462 w 124754"/>
                <a:gd name="connsiteY18" fmla="*/ 80336 h 155575"/>
                <a:gd name="connsiteX19" fmla="*/ 37462 w 124754"/>
                <a:gd name="connsiteY19" fmla="*/ 25786 h 155575"/>
                <a:gd name="connsiteX20" fmla="*/ 70106 w 124754"/>
                <a:gd name="connsiteY20" fmla="*/ 6217 h 155575"/>
                <a:gd name="connsiteX21" fmla="*/ 104015 w 124754"/>
                <a:gd name="connsiteY21" fmla="*/ 55385 h 155575"/>
                <a:gd name="connsiteX22" fmla="*/ 67575 w 124754"/>
                <a:gd name="connsiteY22" fmla="*/ 105531 h 155575"/>
                <a:gd name="connsiteX23" fmla="*/ 41005 w 124754"/>
                <a:gd name="connsiteY23" fmla="*/ 90609 h 155575"/>
                <a:gd name="connsiteX24" fmla="*/ 37462 w 124754"/>
                <a:gd name="connsiteY24" fmla="*/ 8033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5575">
                  <a:moveTo>
                    <a:pt x="36703" y="16246"/>
                  </a:moveTo>
                  <a:lnTo>
                    <a:pt x="36703" y="102"/>
                  </a:lnTo>
                  <a:lnTo>
                    <a:pt x="264" y="2792"/>
                  </a:lnTo>
                  <a:lnTo>
                    <a:pt x="264" y="10375"/>
                  </a:lnTo>
                  <a:cubicBezTo>
                    <a:pt x="18230" y="10375"/>
                    <a:pt x="20002" y="11843"/>
                    <a:pt x="20002" y="22606"/>
                  </a:cubicBezTo>
                  <a:lnTo>
                    <a:pt x="20002" y="137087"/>
                  </a:lnTo>
                  <a:cubicBezTo>
                    <a:pt x="20002" y="148094"/>
                    <a:pt x="17218" y="148094"/>
                    <a:pt x="264" y="148094"/>
                  </a:cubicBezTo>
                  <a:lnTo>
                    <a:pt x="264" y="155677"/>
                  </a:lnTo>
                  <a:cubicBezTo>
                    <a:pt x="8868" y="155433"/>
                    <a:pt x="22026" y="154943"/>
                    <a:pt x="28606" y="154943"/>
                  </a:cubicBezTo>
                  <a:cubicBezTo>
                    <a:pt x="35438" y="154943"/>
                    <a:pt x="48344" y="155433"/>
                    <a:pt x="57200" y="155677"/>
                  </a:cubicBezTo>
                  <a:lnTo>
                    <a:pt x="57200" y="148094"/>
                  </a:lnTo>
                  <a:cubicBezTo>
                    <a:pt x="40246" y="148094"/>
                    <a:pt x="37462" y="148094"/>
                    <a:pt x="37462" y="137087"/>
                  </a:cubicBezTo>
                  <a:lnTo>
                    <a:pt x="37462" y="95991"/>
                  </a:lnTo>
                  <a:lnTo>
                    <a:pt x="37462" y="93789"/>
                  </a:lnTo>
                  <a:cubicBezTo>
                    <a:pt x="38728" y="97703"/>
                    <a:pt x="49356" y="110913"/>
                    <a:pt x="68588" y="110913"/>
                  </a:cubicBezTo>
                  <a:cubicBezTo>
                    <a:pt x="98701" y="110913"/>
                    <a:pt x="125018" y="86940"/>
                    <a:pt x="125018" y="55385"/>
                  </a:cubicBezTo>
                  <a:cubicBezTo>
                    <a:pt x="125018" y="24319"/>
                    <a:pt x="100472" y="102"/>
                    <a:pt x="72130" y="102"/>
                  </a:cubicBezTo>
                  <a:cubicBezTo>
                    <a:pt x="52392" y="102"/>
                    <a:pt x="41764" y="10865"/>
                    <a:pt x="36703" y="16246"/>
                  </a:cubicBezTo>
                  <a:close/>
                  <a:moveTo>
                    <a:pt x="37462" y="80336"/>
                  </a:moveTo>
                  <a:lnTo>
                    <a:pt x="37462" y="25786"/>
                  </a:lnTo>
                  <a:cubicBezTo>
                    <a:pt x="44801" y="13311"/>
                    <a:pt x="57200" y="6217"/>
                    <a:pt x="70106" y="6217"/>
                  </a:cubicBezTo>
                  <a:cubicBezTo>
                    <a:pt x="88579" y="6217"/>
                    <a:pt x="104015" y="27743"/>
                    <a:pt x="104015" y="55385"/>
                  </a:cubicBezTo>
                  <a:cubicBezTo>
                    <a:pt x="104015" y="84983"/>
                    <a:pt x="86301" y="105531"/>
                    <a:pt x="67575" y="105531"/>
                  </a:cubicBezTo>
                  <a:cubicBezTo>
                    <a:pt x="57453" y="105531"/>
                    <a:pt x="47837" y="100639"/>
                    <a:pt x="41005" y="90609"/>
                  </a:cubicBezTo>
                  <a:cubicBezTo>
                    <a:pt x="37462" y="85473"/>
                    <a:pt x="37462" y="85228"/>
                    <a:pt x="37462" y="80336"/>
                  </a:cubicBezTo>
                  <a:close/>
                </a:path>
              </a:pathLst>
            </a:custGeom>
            <a:solidFill>
              <a:srgbClr val="000000"/>
            </a:solidFill>
            <a:ln w="25369"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31E66CC2-D3CB-D68D-D5A1-B4AD91914C2E}"/>
                </a:ext>
              </a:extLst>
            </p:cNvPr>
            <p:cNvSpPr/>
            <p:nvPr>
              <p:custDataLst>
                <p:tags r:id="rId75"/>
              </p:custDataLst>
            </p:nvPr>
          </p:nvSpPr>
          <p:spPr>
            <a:xfrm>
              <a:off x="9543402" y="4958947"/>
              <a:ext cx="26823" cy="25929"/>
            </a:xfrm>
            <a:custGeom>
              <a:avLst/>
              <a:gdLst>
                <a:gd name="connsiteX0" fmla="*/ 27098 w 26823"/>
                <a:gd name="connsiteY0" fmla="*/ 13066 h 25929"/>
                <a:gd name="connsiteX1" fmla="*/ 13687 w 26823"/>
                <a:gd name="connsiteY1" fmla="*/ 102 h 25929"/>
                <a:gd name="connsiteX2" fmla="*/ 275 w 26823"/>
                <a:gd name="connsiteY2" fmla="*/ 13066 h 25929"/>
                <a:gd name="connsiteX3" fmla="*/ 13687 w 26823"/>
                <a:gd name="connsiteY3" fmla="*/ 26031 h 25929"/>
                <a:gd name="connsiteX4" fmla="*/ 27098 w 26823"/>
                <a:gd name="connsiteY4" fmla="*/ 13066 h 2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5929">
                  <a:moveTo>
                    <a:pt x="27098" y="13066"/>
                  </a:moveTo>
                  <a:cubicBezTo>
                    <a:pt x="27098" y="5972"/>
                    <a:pt x="21025" y="102"/>
                    <a:pt x="13687" y="102"/>
                  </a:cubicBezTo>
                  <a:cubicBezTo>
                    <a:pt x="6348" y="102"/>
                    <a:pt x="275" y="5972"/>
                    <a:pt x="275" y="13066"/>
                  </a:cubicBezTo>
                  <a:cubicBezTo>
                    <a:pt x="275" y="20160"/>
                    <a:pt x="6348" y="26031"/>
                    <a:pt x="13687" y="26031"/>
                  </a:cubicBezTo>
                  <a:cubicBezTo>
                    <a:pt x="21025" y="26031"/>
                    <a:pt x="27098" y="20160"/>
                    <a:pt x="27098" y="13066"/>
                  </a:cubicBezTo>
                  <a:close/>
                </a:path>
              </a:pathLst>
            </a:custGeom>
            <a:solidFill>
              <a:srgbClr val="000000"/>
            </a:solidFill>
            <a:ln w="25369"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48120366-0FD8-BE80-F59E-7266EFB19700}"/>
                </a:ext>
              </a:extLst>
            </p:cNvPr>
            <p:cNvSpPr/>
            <p:nvPr>
              <p:custDataLst>
                <p:tags r:id="rId76"/>
              </p:custDataLst>
            </p:nvPr>
          </p:nvSpPr>
          <p:spPr>
            <a:xfrm>
              <a:off x="9652719" y="4927636"/>
              <a:ext cx="173339" cy="108120"/>
            </a:xfrm>
            <a:custGeom>
              <a:avLst/>
              <a:gdLst>
                <a:gd name="connsiteX0" fmla="*/ 152364 w 173339"/>
                <a:gd name="connsiteY0" fmla="*/ 23340 h 108120"/>
                <a:gd name="connsiteX1" fmla="*/ 173620 w 173339"/>
                <a:gd name="connsiteY1" fmla="*/ 7685 h 108120"/>
                <a:gd name="connsiteX2" fmla="*/ 173620 w 173339"/>
                <a:gd name="connsiteY2" fmla="*/ 102 h 108120"/>
                <a:gd name="connsiteX3" fmla="*/ 155147 w 173339"/>
                <a:gd name="connsiteY3" fmla="*/ 835 h 108120"/>
                <a:gd name="connsiteX4" fmla="*/ 131613 w 173339"/>
                <a:gd name="connsiteY4" fmla="*/ 102 h 108120"/>
                <a:gd name="connsiteX5" fmla="*/ 131613 w 173339"/>
                <a:gd name="connsiteY5" fmla="*/ 7685 h 108120"/>
                <a:gd name="connsiteX6" fmla="*/ 146290 w 173339"/>
                <a:gd name="connsiteY6" fmla="*/ 19426 h 108120"/>
                <a:gd name="connsiteX7" fmla="*/ 145025 w 173339"/>
                <a:gd name="connsiteY7" fmla="*/ 24563 h 108120"/>
                <a:gd name="connsiteX8" fmla="*/ 121997 w 173339"/>
                <a:gd name="connsiteY8" fmla="*/ 87185 h 108120"/>
                <a:gd name="connsiteX9" fmla="*/ 96945 w 173339"/>
                <a:gd name="connsiteY9" fmla="*/ 18937 h 108120"/>
                <a:gd name="connsiteX10" fmla="*/ 95680 w 173339"/>
                <a:gd name="connsiteY10" fmla="*/ 14289 h 108120"/>
                <a:gd name="connsiteX11" fmla="*/ 110610 w 173339"/>
                <a:gd name="connsiteY11" fmla="*/ 7685 h 108120"/>
                <a:gd name="connsiteX12" fmla="*/ 110610 w 173339"/>
                <a:gd name="connsiteY12" fmla="*/ 102 h 108120"/>
                <a:gd name="connsiteX13" fmla="*/ 84293 w 173339"/>
                <a:gd name="connsiteY13" fmla="*/ 835 h 108120"/>
                <a:gd name="connsiteX14" fmla="*/ 61771 w 173339"/>
                <a:gd name="connsiteY14" fmla="*/ 102 h 108120"/>
                <a:gd name="connsiteX15" fmla="*/ 61771 w 173339"/>
                <a:gd name="connsiteY15" fmla="*/ 7685 h 108120"/>
                <a:gd name="connsiteX16" fmla="*/ 77713 w 173339"/>
                <a:gd name="connsiteY16" fmla="*/ 11354 h 108120"/>
                <a:gd name="connsiteX17" fmla="*/ 83534 w 173339"/>
                <a:gd name="connsiteY17" fmla="*/ 24808 h 108120"/>
                <a:gd name="connsiteX18" fmla="*/ 61771 w 173339"/>
                <a:gd name="connsiteY18" fmla="*/ 84005 h 108120"/>
                <a:gd name="connsiteX19" fmla="*/ 37731 w 173339"/>
                <a:gd name="connsiteY19" fmla="*/ 18692 h 108120"/>
                <a:gd name="connsiteX20" fmla="*/ 36466 w 173339"/>
                <a:gd name="connsiteY20" fmla="*/ 14289 h 108120"/>
                <a:gd name="connsiteX21" fmla="*/ 51396 w 173339"/>
                <a:gd name="connsiteY21" fmla="*/ 7685 h 108120"/>
                <a:gd name="connsiteX22" fmla="*/ 51396 w 173339"/>
                <a:gd name="connsiteY22" fmla="*/ 102 h 108120"/>
                <a:gd name="connsiteX23" fmla="*/ 23814 w 173339"/>
                <a:gd name="connsiteY23" fmla="*/ 835 h 108120"/>
                <a:gd name="connsiteX24" fmla="*/ 280 w 173339"/>
                <a:gd name="connsiteY24" fmla="*/ 102 h 108120"/>
                <a:gd name="connsiteX25" fmla="*/ 280 w 173339"/>
                <a:gd name="connsiteY25" fmla="*/ 7685 h 108120"/>
                <a:gd name="connsiteX26" fmla="*/ 19006 w 173339"/>
                <a:gd name="connsiteY26" fmla="*/ 16246 h 108120"/>
                <a:gd name="connsiteX27" fmla="*/ 50890 w 173339"/>
                <a:gd name="connsiteY27" fmla="*/ 102840 h 108120"/>
                <a:gd name="connsiteX28" fmla="*/ 56204 w 173339"/>
                <a:gd name="connsiteY28" fmla="*/ 108222 h 108120"/>
                <a:gd name="connsiteX29" fmla="*/ 61265 w 173339"/>
                <a:gd name="connsiteY29" fmla="*/ 103330 h 108120"/>
                <a:gd name="connsiteX30" fmla="*/ 86823 w 173339"/>
                <a:gd name="connsiteY30" fmla="*/ 34103 h 108120"/>
                <a:gd name="connsiteX31" fmla="*/ 112635 w 173339"/>
                <a:gd name="connsiteY31" fmla="*/ 103574 h 108120"/>
                <a:gd name="connsiteX32" fmla="*/ 117696 w 173339"/>
                <a:gd name="connsiteY32" fmla="*/ 108222 h 108120"/>
                <a:gd name="connsiteX33" fmla="*/ 122757 w 173339"/>
                <a:gd name="connsiteY33" fmla="*/ 103574 h 108120"/>
                <a:gd name="connsiteX34" fmla="*/ 152364 w 173339"/>
                <a:gd name="connsiteY34" fmla="*/ 23340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3339" h="108120">
                  <a:moveTo>
                    <a:pt x="152364" y="23340"/>
                  </a:moveTo>
                  <a:cubicBezTo>
                    <a:pt x="156918" y="11109"/>
                    <a:pt x="164763" y="7929"/>
                    <a:pt x="173620" y="7685"/>
                  </a:cubicBezTo>
                  <a:lnTo>
                    <a:pt x="173620" y="102"/>
                  </a:lnTo>
                  <a:cubicBezTo>
                    <a:pt x="168053" y="591"/>
                    <a:pt x="160714" y="835"/>
                    <a:pt x="155147" y="835"/>
                  </a:cubicBezTo>
                  <a:cubicBezTo>
                    <a:pt x="147809" y="835"/>
                    <a:pt x="136421" y="346"/>
                    <a:pt x="131613" y="102"/>
                  </a:cubicBezTo>
                  <a:lnTo>
                    <a:pt x="131613" y="7685"/>
                  </a:lnTo>
                  <a:cubicBezTo>
                    <a:pt x="140723" y="7929"/>
                    <a:pt x="146290" y="12332"/>
                    <a:pt x="146290" y="19426"/>
                  </a:cubicBezTo>
                  <a:cubicBezTo>
                    <a:pt x="146290" y="20894"/>
                    <a:pt x="146290" y="21383"/>
                    <a:pt x="145025" y="24563"/>
                  </a:cubicBezTo>
                  <a:lnTo>
                    <a:pt x="121997" y="87185"/>
                  </a:lnTo>
                  <a:lnTo>
                    <a:pt x="96945" y="18937"/>
                  </a:lnTo>
                  <a:cubicBezTo>
                    <a:pt x="95933" y="16002"/>
                    <a:pt x="95680" y="15512"/>
                    <a:pt x="95680" y="14289"/>
                  </a:cubicBezTo>
                  <a:cubicBezTo>
                    <a:pt x="95680" y="7685"/>
                    <a:pt x="105549" y="7685"/>
                    <a:pt x="110610" y="7685"/>
                  </a:cubicBezTo>
                  <a:lnTo>
                    <a:pt x="110610" y="102"/>
                  </a:lnTo>
                  <a:cubicBezTo>
                    <a:pt x="103272" y="346"/>
                    <a:pt x="90366" y="835"/>
                    <a:pt x="84293" y="835"/>
                  </a:cubicBezTo>
                  <a:cubicBezTo>
                    <a:pt x="76701" y="835"/>
                    <a:pt x="69363" y="591"/>
                    <a:pt x="61771" y="102"/>
                  </a:cubicBezTo>
                  <a:lnTo>
                    <a:pt x="61771" y="7685"/>
                  </a:lnTo>
                  <a:cubicBezTo>
                    <a:pt x="71134" y="7685"/>
                    <a:pt x="75183" y="8174"/>
                    <a:pt x="77713" y="11354"/>
                  </a:cubicBezTo>
                  <a:cubicBezTo>
                    <a:pt x="78979" y="12822"/>
                    <a:pt x="81762" y="20160"/>
                    <a:pt x="83534" y="24808"/>
                  </a:cubicBezTo>
                  <a:lnTo>
                    <a:pt x="61771" y="84005"/>
                  </a:lnTo>
                  <a:lnTo>
                    <a:pt x="37731" y="18692"/>
                  </a:lnTo>
                  <a:cubicBezTo>
                    <a:pt x="36466" y="15757"/>
                    <a:pt x="36466" y="15268"/>
                    <a:pt x="36466" y="14289"/>
                  </a:cubicBezTo>
                  <a:cubicBezTo>
                    <a:pt x="36466" y="7685"/>
                    <a:pt x="46335" y="7685"/>
                    <a:pt x="51396" y="7685"/>
                  </a:cubicBezTo>
                  <a:lnTo>
                    <a:pt x="51396" y="102"/>
                  </a:lnTo>
                  <a:cubicBezTo>
                    <a:pt x="43805" y="346"/>
                    <a:pt x="29634" y="835"/>
                    <a:pt x="23814" y="835"/>
                  </a:cubicBezTo>
                  <a:cubicBezTo>
                    <a:pt x="22801" y="835"/>
                    <a:pt x="9390" y="591"/>
                    <a:pt x="280" y="102"/>
                  </a:cubicBezTo>
                  <a:lnTo>
                    <a:pt x="280" y="7685"/>
                  </a:lnTo>
                  <a:cubicBezTo>
                    <a:pt x="12932" y="7685"/>
                    <a:pt x="15969" y="8418"/>
                    <a:pt x="19006" y="16246"/>
                  </a:cubicBezTo>
                  <a:lnTo>
                    <a:pt x="50890" y="102840"/>
                  </a:lnTo>
                  <a:cubicBezTo>
                    <a:pt x="52155" y="106265"/>
                    <a:pt x="52914" y="108222"/>
                    <a:pt x="56204" y="108222"/>
                  </a:cubicBezTo>
                  <a:cubicBezTo>
                    <a:pt x="59494" y="108222"/>
                    <a:pt x="60000" y="106754"/>
                    <a:pt x="61265" y="103330"/>
                  </a:cubicBezTo>
                  <a:lnTo>
                    <a:pt x="86823" y="34103"/>
                  </a:lnTo>
                  <a:lnTo>
                    <a:pt x="112635" y="103574"/>
                  </a:lnTo>
                  <a:cubicBezTo>
                    <a:pt x="113647" y="106265"/>
                    <a:pt x="114406" y="108222"/>
                    <a:pt x="117696" y="108222"/>
                  </a:cubicBezTo>
                  <a:cubicBezTo>
                    <a:pt x="120985" y="108222"/>
                    <a:pt x="121744" y="106020"/>
                    <a:pt x="122757" y="103574"/>
                  </a:cubicBezTo>
                  <a:lnTo>
                    <a:pt x="152364" y="23340"/>
                  </a:lnTo>
                  <a:close/>
                </a:path>
              </a:pathLst>
            </a:custGeom>
            <a:solidFill>
              <a:srgbClr val="000000"/>
            </a:solidFill>
            <a:ln w="25369"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7704BD40-E5E2-2CDC-7667-EB1342350FF2}"/>
                </a:ext>
              </a:extLst>
            </p:cNvPr>
            <p:cNvSpPr/>
            <p:nvPr>
              <p:custDataLst>
                <p:tags r:id="rId77"/>
              </p:custDataLst>
            </p:nvPr>
          </p:nvSpPr>
          <p:spPr>
            <a:xfrm>
              <a:off x="9834523" y="4923478"/>
              <a:ext cx="114126" cy="112278"/>
            </a:xfrm>
            <a:custGeom>
              <a:avLst/>
              <a:gdLst>
                <a:gd name="connsiteX0" fmla="*/ 73925 w 114126"/>
                <a:gd name="connsiteY0" fmla="*/ 91099 h 112278"/>
                <a:gd name="connsiteX1" fmla="*/ 93663 w 114126"/>
                <a:gd name="connsiteY1" fmla="*/ 111157 h 112278"/>
                <a:gd name="connsiteX2" fmla="*/ 114413 w 114126"/>
                <a:gd name="connsiteY2" fmla="*/ 87919 h 112278"/>
                <a:gd name="connsiteX3" fmla="*/ 114413 w 114126"/>
                <a:gd name="connsiteY3" fmla="*/ 74220 h 112278"/>
                <a:gd name="connsiteX4" fmla="*/ 108087 w 114126"/>
                <a:gd name="connsiteY4" fmla="*/ 74220 h 112278"/>
                <a:gd name="connsiteX5" fmla="*/ 108087 w 114126"/>
                <a:gd name="connsiteY5" fmla="*/ 87919 h 112278"/>
                <a:gd name="connsiteX6" fmla="*/ 98977 w 114126"/>
                <a:gd name="connsiteY6" fmla="*/ 103574 h 112278"/>
                <a:gd name="connsiteX7" fmla="*/ 89614 w 114126"/>
                <a:gd name="connsiteY7" fmla="*/ 91343 h 112278"/>
                <a:gd name="connsiteX8" fmla="*/ 89614 w 114126"/>
                <a:gd name="connsiteY8" fmla="*/ 42420 h 112278"/>
                <a:gd name="connsiteX9" fmla="*/ 80504 w 114126"/>
                <a:gd name="connsiteY9" fmla="*/ 13555 h 112278"/>
                <a:gd name="connsiteX10" fmla="*/ 45836 w 114126"/>
                <a:gd name="connsiteY10" fmla="*/ 102 h 112278"/>
                <a:gd name="connsiteX11" fmla="*/ 7625 w 114126"/>
                <a:gd name="connsiteY11" fmla="*/ 27743 h 112278"/>
                <a:gd name="connsiteX12" fmla="*/ 19266 w 114126"/>
                <a:gd name="connsiteY12" fmla="*/ 39240 h 112278"/>
                <a:gd name="connsiteX13" fmla="*/ 30906 w 114126"/>
                <a:gd name="connsiteY13" fmla="*/ 27988 h 112278"/>
                <a:gd name="connsiteX14" fmla="*/ 18000 w 114126"/>
                <a:gd name="connsiteY14" fmla="*/ 16735 h 112278"/>
                <a:gd name="connsiteX15" fmla="*/ 45330 w 114126"/>
                <a:gd name="connsiteY15" fmla="*/ 5483 h 112278"/>
                <a:gd name="connsiteX16" fmla="*/ 72153 w 114126"/>
                <a:gd name="connsiteY16" fmla="*/ 36794 h 112278"/>
                <a:gd name="connsiteX17" fmla="*/ 72153 w 114126"/>
                <a:gd name="connsiteY17" fmla="*/ 45845 h 112278"/>
                <a:gd name="connsiteX18" fmla="*/ 25592 w 114126"/>
                <a:gd name="connsiteY18" fmla="*/ 54651 h 112278"/>
                <a:gd name="connsiteX19" fmla="*/ 287 w 114126"/>
                <a:gd name="connsiteY19" fmla="*/ 86451 h 112278"/>
                <a:gd name="connsiteX20" fmla="*/ 40775 w 114126"/>
                <a:gd name="connsiteY20" fmla="*/ 112380 h 112278"/>
                <a:gd name="connsiteX21" fmla="*/ 73925 w 114126"/>
                <a:gd name="connsiteY21" fmla="*/ 91099 h 112278"/>
                <a:gd name="connsiteX22" fmla="*/ 72153 w 114126"/>
                <a:gd name="connsiteY22" fmla="*/ 50982 h 112278"/>
                <a:gd name="connsiteX23" fmla="*/ 72153 w 114126"/>
                <a:gd name="connsiteY23" fmla="*/ 75443 h 112278"/>
                <a:gd name="connsiteX24" fmla="*/ 42546 w 114126"/>
                <a:gd name="connsiteY24" fmla="*/ 106999 h 112278"/>
                <a:gd name="connsiteX25" fmla="*/ 19772 w 114126"/>
                <a:gd name="connsiteY25" fmla="*/ 86206 h 112278"/>
                <a:gd name="connsiteX26" fmla="*/ 72153 w 114126"/>
                <a:gd name="connsiteY26" fmla="*/ 50982 h 11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2278">
                  <a:moveTo>
                    <a:pt x="73925" y="91099"/>
                  </a:moveTo>
                  <a:cubicBezTo>
                    <a:pt x="74937" y="100883"/>
                    <a:pt x="81769" y="111157"/>
                    <a:pt x="93663" y="111157"/>
                  </a:cubicBezTo>
                  <a:cubicBezTo>
                    <a:pt x="98977" y="111157"/>
                    <a:pt x="114413" y="107733"/>
                    <a:pt x="114413" y="87919"/>
                  </a:cubicBezTo>
                  <a:lnTo>
                    <a:pt x="114413" y="74220"/>
                  </a:lnTo>
                  <a:lnTo>
                    <a:pt x="108087" y="74220"/>
                  </a:lnTo>
                  <a:lnTo>
                    <a:pt x="108087" y="87919"/>
                  </a:lnTo>
                  <a:cubicBezTo>
                    <a:pt x="108087" y="102106"/>
                    <a:pt x="101760" y="103574"/>
                    <a:pt x="98977" y="103574"/>
                  </a:cubicBezTo>
                  <a:cubicBezTo>
                    <a:pt x="90626" y="103574"/>
                    <a:pt x="89614" y="92566"/>
                    <a:pt x="89614" y="91343"/>
                  </a:cubicBezTo>
                  <a:lnTo>
                    <a:pt x="89614" y="42420"/>
                  </a:lnTo>
                  <a:cubicBezTo>
                    <a:pt x="89614" y="32146"/>
                    <a:pt x="89614" y="22606"/>
                    <a:pt x="80504" y="13555"/>
                  </a:cubicBezTo>
                  <a:cubicBezTo>
                    <a:pt x="70635" y="4015"/>
                    <a:pt x="57982" y="102"/>
                    <a:pt x="45836" y="102"/>
                  </a:cubicBezTo>
                  <a:cubicBezTo>
                    <a:pt x="25086" y="102"/>
                    <a:pt x="7625" y="11598"/>
                    <a:pt x="7625" y="27743"/>
                  </a:cubicBezTo>
                  <a:cubicBezTo>
                    <a:pt x="7625" y="35082"/>
                    <a:pt x="12686" y="39240"/>
                    <a:pt x="19266" y="39240"/>
                  </a:cubicBezTo>
                  <a:cubicBezTo>
                    <a:pt x="26351" y="39240"/>
                    <a:pt x="30906" y="34348"/>
                    <a:pt x="30906" y="27988"/>
                  </a:cubicBezTo>
                  <a:cubicBezTo>
                    <a:pt x="30906" y="25052"/>
                    <a:pt x="29641" y="16980"/>
                    <a:pt x="18000" y="16735"/>
                  </a:cubicBezTo>
                  <a:cubicBezTo>
                    <a:pt x="24833" y="8174"/>
                    <a:pt x="37232" y="5483"/>
                    <a:pt x="45330" y="5483"/>
                  </a:cubicBezTo>
                  <a:cubicBezTo>
                    <a:pt x="57729" y="5483"/>
                    <a:pt x="72153" y="15023"/>
                    <a:pt x="72153" y="36794"/>
                  </a:cubicBezTo>
                  <a:lnTo>
                    <a:pt x="72153" y="45845"/>
                  </a:lnTo>
                  <a:cubicBezTo>
                    <a:pt x="59248" y="46579"/>
                    <a:pt x="41534" y="47312"/>
                    <a:pt x="25592" y="54651"/>
                  </a:cubicBezTo>
                  <a:cubicBezTo>
                    <a:pt x="6613" y="62968"/>
                    <a:pt x="287" y="75688"/>
                    <a:pt x="287" y="86451"/>
                  </a:cubicBezTo>
                  <a:cubicBezTo>
                    <a:pt x="287" y="106265"/>
                    <a:pt x="24833" y="112380"/>
                    <a:pt x="40775" y="112380"/>
                  </a:cubicBezTo>
                  <a:cubicBezTo>
                    <a:pt x="57476" y="112380"/>
                    <a:pt x="69117" y="102596"/>
                    <a:pt x="73925" y="91099"/>
                  </a:cubicBezTo>
                  <a:close/>
                  <a:moveTo>
                    <a:pt x="72153" y="50982"/>
                  </a:moveTo>
                  <a:lnTo>
                    <a:pt x="72153" y="75443"/>
                  </a:lnTo>
                  <a:cubicBezTo>
                    <a:pt x="72153" y="98682"/>
                    <a:pt x="53934" y="106999"/>
                    <a:pt x="42546" y="106999"/>
                  </a:cubicBezTo>
                  <a:cubicBezTo>
                    <a:pt x="30147" y="106999"/>
                    <a:pt x="19772" y="98437"/>
                    <a:pt x="19772" y="86206"/>
                  </a:cubicBezTo>
                  <a:cubicBezTo>
                    <a:pt x="19772" y="72752"/>
                    <a:pt x="30400" y="52449"/>
                    <a:pt x="72153" y="50982"/>
                  </a:cubicBezTo>
                  <a:close/>
                </a:path>
              </a:pathLst>
            </a:custGeom>
            <a:solidFill>
              <a:srgbClr val="000000"/>
            </a:solidFill>
            <a:ln w="25369"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362A6F43-3C41-FBC5-74F7-BE70EF141F96}"/>
                </a:ext>
              </a:extLst>
            </p:cNvPr>
            <p:cNvSpPr/>
            <p:nvPr>
              <p:custDataLst>
                <p:tags r:id="rId78"/>
              </p:custDataLst>
            </p:nvPr>
          </p:nvSpPr>
          <p:spPr>
            <a:xfrm>
              <a:off x="9957506" y="4924945"/>
              <a:ext cx="85025" cy="108120"/>
            </a:xfrm>
            <a:custGeom>
              <a:avLst/>
              <a:gdLst>
                <a:gd name="connsiteX0" fmla="*/ 35466 w 85025"/>
                <a:gd name="connsiteY0" fmla="*/ 27009 h 108120"/>
                <a:gd name="connsiteX1" fmla="*/ 35466 w 85025"/>
                <a:gd name="connsiteY1" fmla="*/ 102 h 108120"/>
                <a:gd name="connsiteX2" fmla="*/ 292 w 85025"/>
                <a:gd name="connsiteY2" fmla="*/ 2792 h 108120"/>
                <a:gd name="connsiteX3" fmla="*/ 292 w 85025"/>
                <a:gd name="connsiteY3" fmla="*/ 10375 h 108120"/>
                <a:gd name="connsiteX4" fmla="*/ 20030 w 85025"/>
                <a:gd name="connsiteY4" fmla="*/ 24074 h 108120"/>
                <a:gd name="connsiteX5" fmla="*/ 20030 w 85025"/>
                <a:gd name="connsiteY5" fmla="*/ 89631 h 108120"/>
                <a:gd name="connsiteX6" fmla="*/ 292 w 85025"/>
                <a:gd name="connsiteY6" fmla="*/ 100639 h 108120"/>
                <a:gd name="connsiteX7" fmla="*/ 292 w 85025"/>
                <a:gd name="connsiteY7" fmla="*/ 108222 h 108120"/>
                <a:gd name="connsiteX8" fmla="*/ 29140 w 85025"/>
                <a:gd name="connsiteY8" fmla="*/ 107488 h 108120"/>
                <a:gd name="connsiteX9" fmla="*/ 61277 w 85025"/>
                <a:gd name="connsiteY9" fmla="*/ 108222 h 108120"/>
                <a:gd name="connsiteX10" fmla="*/ 61277 w 85025"/>
                <a:gd name="connsiteY10" fmla="*/ 100639 h 108120"/>
                <a:gd name="connsiteX11" fmla="*/ 55963 w 85025"/>
                <a:gd name="connsiteY11" fmla="*/ 100639 h 108120"/>
                <a:gd name="connsiteX12" fmla="*/ 36731 w 85025"/>
                <a:gd name="connsiteY12" fmla="*/ 89142 h 108120"/>
                <a:gd name="connsiteX13" fmla="*/ 36731 w 85025"/>
                <a:gd name="connsiteY13" fmla="*/ 51471 h 108120"/>
                <a:gd name="connsiteX14" fmla="*/ 66591 w 85025"/>
                <a:gd name="connsiteY14" fmla="*/ 5483 h 108120"/>
                <a:gd name="connsiteX15" fmla="*/ 69375 w 85025"/>
                <a:gd name="connsiteY15" fmla="*/ 5728 h 108120"/>
                <a:gd name="connsiteX16" fmla="*/ 63555 w 85025"/>
                <a:gd name="connsiteY16" fmla="*/ 15268 h 108120"/>
                <a:gd name="connsiteX17" fmla="*/ 74436 w 85025"/>
                <a:gd name="connsiteY17" fmla="*/ 25786 h 108120"/>
                <a:gd name="connsiteX18" fmla="*/ 85317 w 85025"/>
                <a:gd name="connsiteY18" fmla="*/ 15023 h 108120"/>
                <a:gd name="connsiteX19" fmla="*/ 66591 w 85025"/>
                <a:gd name="connsiteY19" fmla="*/ 102 h 108120"/>
                <a:gd name="connsiteX20" fmla="*/ 35466 w 85025"/>
                <a:gd name="connsiteY20" fmla="*/ 27009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08120">
                  <a:moveTo>
                    <a:pt x="35466" y="27009"/>
                  </a:moveTo>
                  <a:lnTo>
                    <a:pt x="35466" y="102"/>
                  </a:lnTo>
                  <a:lnTo>
                    <a:pt x="292" y="2792"/>
                  </a:lnTo>
                  <a:lnTo>
                    <a:pt x="292" y="10375"/>
                  </a:lnTo>
                  <a:cubicBezTo>
                    <a:pt x="18005" y="10375"/>
                    <a:pt x="20030" y="12088"/>
                    <a:pt x="20030" y="24074"/>
                  </a:cubicBezTo>
                  <a:lnTo>
                    <a:pt x="20030" y="89631"/>
                  </a:lnTo>
                  <a:cubicBezTo>
                    <a:pt x="20030" y="100639"/>
                    <a:pt x="17246" y="100639"/>
                    <a:pt x="292" y="100639"/>
                  </a:cubicBezTo>
                  <a:lnTo>
                    <a:pt x="292" y="108222"/>
                  </a:lnTo>
                  <a:cubicBezTo>
                    <a:pt x="10161" y="107977"/>
                    <a:pt x="22054" y="107488"/>
                    <a:pt x="29140" y="107488"/>
                  </a:cubicBezTo>
                  <a:cubicBezTo>
                    <a:pt x="39262" y="107488"/>
                    <a:pt x="51155" y="107488"/>
                    <a:pt x="61277" y="108222"/>
                  </a:cubicBezTo>
                  <a:lnTo>
                    <a:pt x="61277" y="100639"/>
                  </a:lnTo>
                  <a:lnTo>
                    <a:pt x="55963" y="100639"/>
                  </a:lnTo>
                  <a:cubicBezTo>
                    <a:pt x="37237" y="100639"/>
                    <a:pt x="36731" y="97948"/>
                    <a:pt x="36731" y="89142"/>
                  </a:cubicBezTo>
                  <a:lnTo>
                    <a:pt x="36731" y="51471"/>
                  </a:lnTo>
                  <a:cubicBezTo>
                    <a:pt x="36731" y="27254"/>
                    <a:pt x="47359" y="5483"/>
                    <a:pt x="66591" y="5483"/>
                  </a:cubicBezTo>
                  <a:cubicBezTo>
                    <a:pt x="68362" y="5483"/>
                    <a:pt x="68869" y="5483"/>
                    <a:pt x="69375" y="5728"/>
                  </a:cubicBezTo>
                  <a:cubicBezTo>
                    <a:pt x="68616" y="5972"/>
                    <a:pt x="63555" y="8908"/>
                    <a:pt x="63555" y="15268"/>
                  </a:cubicBezTo>
                  <a:cubicBezTo>
                    <a:pt x="63555" y="22117"/>
                    <a:pt x="68869" y="25786"/>
                    <a:pt x="74436" y="25786"/>
                  </a:cubicBezTo>
                  <a:cubicBezTo>
                    <a:pt x="78991" y="25786"/>
                    <a:pt x="85317" y="22851"/>
                    <a:pt x="85317" y="15023"/>
                  </a:cubicBezTo>
                  <a:cubicBezTo>
                    <a:pt x="85317" y="7195"/>
                    <a:pt x="77472" y="102"/>
                    <a:pt x="66591" y="102"/>
                  </a:cubicBezTo>
                  <a:cubicBezTo>
                    <a:pt x="48118" y="102"/>
                    <a:pt x="39009" y="16491"/>
                    <a:pt x="35466" y="27009"/>
                  </a:cubicBezTo>
                  <a:close/>
                </a:path>
              </a:pathLst>
            </a:custGeom>
            <a:solidFill>
              <a:srgbClr val="000000"/>
            </a:solidFill>
            <a:ln w="25369"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9E312F74-598E-25EC-CCA9-5573BCE50D8D}"/>
                </a:ext>
              </a:extLst>
            </p:cNvPr>
            <p:cNvSpPr/>
            <p:nvPr>
              <p:custDataLst>
                <p:tags r:id="rId79"/>
              </p:custDataLst>
            </p:nvPr>
          </p:nvSpPr>
          <p:spPr>
            <a:xfrm>
              <a:off x="10057630" y="4924945"/>
              <a:ext cx="197632" cy="108120"/>
            </a:xfrm>
            <a:custGeom>
              <a:avLst/>
              <a:gdLst>
                <a:gd name="connsiteX0" fmla="*/ 20034 w 197632"/>
                <a:gd name="connsiteY0" fmla="*/ 24074 h 108120"/>
                <a:gd name="connsiteX1" fmla="*/ 20034 w 197632"/>
                <a:gd name="connsiteY1" fmla="*/ 89631 h 108120"/>
                <a:gd name="connsiteX2" fmla="*/ 296 w 197632"/>
                <a:gd name="connsiteY2" fmla="*/ 100639 h 108120"/>
                <a:gd name="connsiteX3" fmla="*/ 296 w 197632"/>
                <a:gd name="connsiteY3" fmla="*/ 108222 h 108120"/>
                <a:gd name="connsiteX4" fmla="*/ 28890 w 197632"/>
                <a:gd name="connsiteY4" fmla="*/ 107488 h 108120"/>
                <a:gd name="connsiteX5" fmla="*/ 57232 w 197632"/>
                <a:gd name="connsiteY5" fmla="*/ 108222 h 108120"/>
                <a:gd name="connsiteX6" fmla="*/ 57232 w 197632"/>
                <a:gd name="connsiteY6" fmla="*/ 100639 h 108120"/>
                <a:gd name="connsiteX7" fmla="*/ 37494 w 197632"/>
                <a:gd name="connsiteY7" fmla="*/ 89631 h 108120"/>
                <a:gd name="connsiteX8" fmla="*/ 37494 w 197632"/>
                <a:gd name="connsiteY8" fmla="*/ 44622 h 108120"/>
                <a:gd name="connsiteX9" fmla="*/ 71656 w 197632"/>
                <a:gd name="connsiteY9" fmla="*/ 5483 h 108120"/>
                <a:gd name="connsiteX10" fmla="*/ 90382 w 197632"/>
                <a:gd name="connsiteY10" fmla="*/ 32635 h 108120"/>
                <a:gd name="connsiteX11" fmla="*/ 90382 w 197632"/>
                <a:gd name="connsiteY11" fmla="*/ 89631 h 108120"/>
                <a:gd name="connsiteX12" fmla="*/ 70644 w 197632"/>
                <a:gd name="connsiteY12" fmla="*/ 100639 h 108120"/>
                <a:gd name="connsiteX13" fmla="*/ 70644 w 197632"/>
                <a:gd name="connsiteY13" fmla="*/ 108222 h 108120"/>
                <a:gd name="connsiteX14" fmla="*/ 99239 w 197632"/>
                <a:gd name="connsiteY14" fmla="*/ 107488 h 108120"/>
                <a:gd name="connsiteX15" fmla="*/ 127580 w 197632"/>
                <a:gd name="connsiteY15" fmla="*/ 108222 h 108120"/>
                <a:gd name="connsiteX16" fmla="*/ 127580 w 197632"/>
                <a:gd name="connsiteY16" fmla="*/ 100639 h 108120"/>
                <a:gd name="connsiteX17" fmla="*/ 107842 w 197632"/>
                <a:gd name="connsiteY17" fmla="*/ 89631 h 108120"/>
                <a:gd name="connsiteX18" fmla="*/ 107842 w 197632"/>
                <a:gd name="connsiteY18" fmla="*/ 44622 h 108120"/>
                <a:gd name="connsiteX19" fmla="*/ 142004 w 197632"/>
                <a:gd name="connsiteY19" fmla="*/ 5483 h 108120"/>
                <a:gd name="connsiteX20" fmla="*/ 160730 w 197632"/>
                <a:gd name="connsiteY20" fmla="*/ 32635 h 108120"/>
                <a:gd name="connsiteX21" fmla="*/ 160730 w 197632"/>
                <a:gd name="connsiteY21" fmla="*/ 89631 h 108120"/>
                <a:gd name="connsiteX22" fmla="*/ 140992 w 197632"/>
                <a:gd name="connsiteY22" fmla="*/ 100639 h 108120"/>
                <a:gd name="connsiteX23" fmla="*/ 140992 w 197632"/>
                <a:gd name="connsiteY23" fmla="*/ 108222 h 108120"/>
                <a:gd name="connsiteX24" fmla="*/ 169587 w 197632"/>
                <a:gd name="connsiteY24" fmla="*/ 107488 h 108120"/>
                <a:gd name="connsiteX25" fmla="*/ 197929 w 197632"/>
                <a:gd name="connsiteY25" fmla="*/ 108222 h 108120"/>
                <a:gd name="connsiteX26" fmla="*/ 197929 w 197632"/>
                <a:gd name="connsiteY26" fmla="*/ 100639 h 108120"/>
                <a:gd name="connsiteX27" fmla="*/ 178191 w 197632"/>
                <a:gd name="connsiteY27" fmla="*/ 93300 h 108120"/>
                <a:gd name="connsiteX28" fmla="*/ 178191 w 197632"/>
                <a:gd name="connsiteY28" fmla="*/ 46579 h 108120"/>
                <a:gd name="connsiteX29" fmla="*/ 170346 w 197632"/>
                <a:gd name="connsiteY29" fmla="*/ 9152 h 108120"/>
                <a:gd name="connsiteX30" fmla="*/ 143776 w 197632"/>
                <a:gd name="connsiteY30" fmla="*/ 102 h 108120"/>
                <a:gd name="connsiteX31" fmla="*/ 107083 w 197632"/>
                <a:gd name="connsiteY31" fmla="*/ 24074 h 108120"/>
                <a:gd name="connsiteX32" fmla="*/ 73427 w 197632"/>
                <a:gd name="connsiteY32" fmla="*/ 102 h 108120"/>
                <a:gd name="connsiteX33" fmla="*/ 35976 w 197632"/>
                <a:gd name="connsiteY33" fmla="*/ 25786 h 108120"/>
                <a:gd name="connsiteX34" fmla="*/ 35976 w 197632"/>
                <a:gd name="connsiteY34" fmla="*/ 102 h 108120"/>
                <a:gd name="connsiteX35" fmla="*/ 296 w 197632"/>
                <a:gd name="connsiteY35" fmla="*/ 2792 h 108120"/>
                <a:gd name="connsiteX36" fmla="*/ 296 w 197632"/>
                <a:gd name="connsiteY36" fmla="*/ 10375 h 108120"/>
                <a:gd name="connsiteX37" fmla="*/ 20034 w 197632"/>
                <a:gd name="connsiteY37" fmla="*/ 24074 h 1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08120">
                  <a:moveTo>
                    <a:pt x="20034" y="24074"/>
                  </a:moveTo>
                  <a:lnTo>
                    <a:pt x="20034" y="89631"/>
                  </a:lnTo>
                  <a:cubicBezTo>
                    <a:pt x="20034" y="100639"/>
                    <a:pt x="17250" y="100639"/>
                    <a:pt x="296" y="100639"/>
                  </a:cubicBezTo>
                  <a:lnTo>
                    <a:pt x="296" y="108222"/>
                  </a:lnTo>
                  <a:cubicBezTo>
                    <a:pt x="9152" y="107977"/>
                    <a:pt x="22058" y="107488"/>
                    <a:pt x="28890" y="107488"/>
                  </a:cubicBezTo>
                  <a:cubicBezTo>
                    <a:pt x="35470" y="107488"/>
                    <a:pt x="48628" y="107977"/>
                    <a:pt x="57232" y="108222"/>
                  </a:cubicBezTo>
                  <a:lnTo>
                    <a:pt x="57232" y="100639"/>
                  </a:lnTo>
                  <a:cubicBezTo>
                    <a:pt x="40278" y="100639"/>
                    <a:pt x="37494" y="100639"/>
                    <a:pt x="37494" y="89631"/>
                  </a:cubicBezTo>
                  <a:lnTo>
                    <a:pt x="37494" y="44622"/>
                  </a:lnTo>
                  <a:cubicBezTo>
                    <a:pt x="37494" y="19182"/>
                    <a:pt x="55461" y="5483"/>
                    <a:pt x="71656" y="5483"/>
                  </a:cubicBezTo>
                  <a:cubicBezTo>
                    <a:pt x="87598" y="5483"/>
                    <a:pt x="90382" y="18692"/>
                    <a:pt x="90382" y="32635"/>
                  </a:cubicBezTo>
                  <a:lnTo>
                    <a:pt x="90382" y="89631"/>
                  </a:lnTo>
                  <a:cubicBezTo>
                    <a:pt x="90382" y="100639"/>
                    <a:pt x="87598" y="100639"/>
                    <a:pt x="70644" y="100639"/>
                  </a:cubicBezTo>
                  <a:lnTo>
                    <a:pt x="70644" y="108222"/>
                  </a:lnTo>
                  <a:cubicBezTo>
                    <a:pt x="79501" y="107977"/>
                    <a:pt x="92406" y="107488"/>
                    <a:pt x="99239" y="107488"/>
                  </a:cubicBezTo>
                  <a:cubicBezTo>
                    <a:pt x="105818" y="107488"/>
                    <a:pt x="118977" y="107977"/>
                    <a:pt x="127580" y="108222"/>
                  </a:cubicBezTo>
                  <a:lnTo>
                    <a:pt x="127580" y="100639"/>
                  </a:lnTo>
                  <a:cubicBezTo>
                    <a:pt x="110626" y="100639"/>
                    <a:pt x="107842" y="100639"/>
                    <a:pt x="107842" y="89631"/>
                  </a:cubicBezTo>
                  <a:lnTo>
                    <a:pt x="107842" y="44622"/>
                  </a:lnTo>
                  <a:cubicBezTo>
                    <a:pt x="107842" y="19182"/>
                    <a:pt x="125809" y="5483"/>
                    <a:pt x="142004" y="5483"/>
                  </a:cubicBezTo>
                  <a:cubicBezTo>
                    <a:pt x="157946" y="5483"/>
                    <a:pt x="160730" y="18692"/>
                    <a:pt x="160730" y="32635"/>
                  </a:cubicBezTo>
                  <a:lnTo>
                    <a:pt x="160730" y="89631"/>
                  </a:lnTo>
                  <a:cubicBezTo>
                    <a:pt x="160730" y="100639"/>
                    <a:pt x="157946" y="100639"/>
                    <a:pt x="140992" y="100639"/>
                  </a:cubicBezTo>
                  <a:lnTo>
                    <a:pt x="140992" y="108222"/>
                  </a:lnTo>
                  <a:cubicBezTo>
                    <a:pt x="149849" y="107977"/>
                    <a:pt x="162754" y="107488"/>
                    <a:pt x="169587" y="107488"/>
                  </a:cubicBezTo>
                  <a:cubicBezTo>
                    <a:pt x="176166" y="107488"/>
                    <a:pt x="189325" y="107977"/>
                    <a:pt x="197929" y="108222"/>
                  </a:cubicBezTo>
                  <a:lnTo>
                    <a:pt x="197929" y="100639"/>
                  </a:lnTo>
                  <a:cubicBezTo>
                    <a:pt x="184770" y="100639"/>
                    <a:pt x="178444" y="100639"/>
                    <a:pt x="178191" y="93300"/>
                  </a:cubicBezTo>
                  <a:lnTo>
                    <a:pt x="178191" y="46579"/>
                  </a:lnTo>
                  <a:cubicBezTo>
                    <a:pt x="178191" y="25542"/>
                    <a:pt x="178191" y="17959"/>
                    <a:pt x="170346" y="9152"/>
                  </a:cubicBezTo>
                  <a:cubicBezTo>
                    <a:pt x="166803" y="4994"/>
                    <a:pt x="158453" y="102"/>
                    <a:pt x="143776" y="102"/>
                  </a:cubicBezTo>
                  <a:cubicBezTo>
                    <a:pt x="122519" y="102"/>
                    <a:pt x="111385" y="14778"/>
                    <a:pt x="107083" y="24074"/>
                  </a:cubicBezTo>
                  <a:cubicBezTo>
                    <a:pt x="103541" y="2792"/>
                    <a:pt x="84815" y="102"/>
                    <a:pt x="73427" y="102"/>
                  </a:cubicBezTo>
                  <a:cubicBezTo>
                    <a:pt x="54955" y="102"/>
                    <a:pt x="43061" y="10620"/>
                    <a:pt x="35976" y="25786"/>
                  </a:cubicBezTo>
                  <a:lnTo>
                    <a:pt x="35976" y="102"/>
                  </a:lnTo>
                  <a:lnTo>
                    <a:pt x="296" y="2792"/>
                  </a:lnTo>
                  <a:lnTo>
                    <a:pt x="296" y="10375"/>
                  </a:lnTo>
                  <a:cubicBezTo>
                    <a:pt x="18009" y="10375"/>
                    <a:pt x="20034" y="12088"/>
                    <a:pt x="20034" y="24074"/>
                  </a:cubicBezTo>
                  <a:close/>
                </a:path>
              </a:pathLst>
            </a:custGeom>
            <a:solidFill>
              <a:srgbClr val="000000"/>
            </a:solidFill>
            <a:ln w="25369"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C476AA0D-FC87-8771-74FB-2FDF2793E421}"/>
                </a:ext>
              </a:extLst>
            </p:cNvPr>
            <p:cNvSpPr/>
            <p:nvPr>
              <p:custDataLst>
                <p:tags r:id="rId80"/>
              </p:custDataLst>
            </p:nvPr>
          </p:nvSpPr>
          <p:spPr>
            <a:xfrm>
              <a:off x="10261477" y="4924945"/>
              <a:ext cx="127284" cy="110811"/>
            </a:xfrm>
            <a:custGeom>
              <a:avLst/>
              <a:gdLst>
                <a:gd name="connsiteX0" fmla="*/ 91149 w 127284"/>
                <a:gd name="connsiteY0" fmla="*/ 88897 h 110811"/>
                <a:gd name="connsiteX1" fmla="*/ 91149 w 127284"/>
                <a:gd name="connsiteY1" fmla="*/ 110913 h 110811"/>
                <a:gd name="connsiteX2" fmla="*/ 127588 w 127284"/>
                <a:gd name="connsiteY2" fmla="*/ 108222 h 110811"/>
                <a:gd name="connsiteX3" fmla="*/ 127588 w 127284"/>
                <a:gd name="connsiteY3" fmla="*/ 100639 h 110811"/>
                <a:gd name="connsiteX4" fmla="*/ 107850 w 127284"/>
                <a:gd name="connsiteY4" fmla="*/ 86940 h 110811"/>
                <a:gd name="connsiteX5" fmla="*/ 107850 w 127284"/>
                <a:gd name="connsiteY5" fmla="*/ 102 h 110811"/>
                <a:gd name="connsiteX6" fmla="*/ 70652 w 127284"/>
                <a:gd name="connsiteY6" fmla="*/ 2792 h 110811"/>
                <a:gd name="connsiteX7" fmla="*/ 70652 w 127284"/>
                <a:gd name="connsiteY7" fmla="*/ 10375 h 110811"/>
                <a:gd name="connsiteX8" fmla="*/ 90390 w 127284"/>
                <a:gd name="connsiteY8" fmla="*/ 24074 h 110811"/>
                <a:gd name="connsiteX9" fmla="*/ 90390 w 127284"/>
                <a:gd name="connsiteY9" fmla="*/ 67616 h 110811"/>
                <a:gd name="connsiteX10" fmla="*/ 59771 w 127284"/>
                <a:gd name="connsiteY10" fmla="*/ 105531 h 110811"/>
                <a:gd name="connsiteX11" fmla="*/ 37502 w 127284"/>
                <a:gd name="connsiteY11" fmla="*/ 81314 h 110811"/>
                <a:gd name="connsiteX12" fmla="*/ 37502 w 127284"/>
                <a:gd name="connsiteY12" fmla="*/ 102 h 110811"/>
                <a:gd name="connsiteX13" fmla="*/ 304 w 127284"/>
                <a:gd name="connsiteY13" fmla="*/ 2792 h 110811"/>
                <a:gd name="connsiteX14" fmla="*/ 304 w 127284"/>
                <a:gd name="connsiteY14" fmla="*/ 10375 h 110811"/>
                <a:gd name="connsiteX15" fmla="*/ 20042 w 127284"/>
                <a:gd name="connsiteY15" fmla="*/ 32880 h 110811"/>
                <a:gd name="connsiteX16" fmla="*/ 20042 w 127284"/>
                <a:gd name="connsiteY16" fmla="*/ 69573 h 110811"/>
                <a:gd name="connsiteX17" fmla="*/ 58505 w 127284"/>
                <a:gd name="connsiteY17" fmla="*/ 110913 h 110811"/>
                <a:gd name="connsiteX18" fmla="*/ 91149 w 127284"/>
                <a:gd name="connsiteY18" fmla="*/ 88897 h 11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284" h="110811">
                  <a:moveTo>
                    <a:pt x="91149" y="88897"/>
                  </a:moveTo>
                  <a:lnTo>
                    <a:pt x="91149" y="110913"/>
                  </a:lnTo>
                  <a:lnTo>
                    <a:pt x="127588" y="108222"/>
                  </a:lnTo>
                  <a:lnTo>
                    <a:pt x="127588" y="100639"/>
                  </a:lnTo>
                  <a:cubicBezTo>
                    <a:pt x="109875" y="100639"/>
                    <a:pt x="107850" y="98926"/>
                    <a:pt x="107850" y="86940"/>
                  </a:cubicBezTo>
                  <a:lnTo>
                    <a:pt x="107850" y="102"/>
                  </a:lnTo>
                  <a:lnTo>
                    <a:pt x="70652" y="2792"/>
                  </a:lnTo>
                  <a:lnTo>
                    <a:pt x="70652" y="10375"/>
                  </a:lnTo>
                  <a:cubicBezTo>
                    <a:pt x="88365" y="10375"/>
                    <a:pt x="90390" y="12088"/>
                    <a:pt x="90390" y="24074"/>
                  </a:cubicBezTo>
                  <a:lnTo>
                    <a:pt x="90390" y="67616"/>
                  </a:lnTo>
                  <a:cubicBezTo>
                    <a:pt x="90390" y="88897"/>
                    <a:pt x="78243" y="105531"/>
                    <a:pt x="59771" y="105531"/>
                  </a:cubicBezTo>
                  <a:cubicBezTo>
                    <a:pt x="38514" y="105531"/>
                    <a:pt x="37502" y="94034"/>
                    <a:pt x="37502" y="81314"/>
                  </a:cubicBezTo>
                  <a:lnTo>
                    <a:pt x="37502" y="102"/>
                  </a:lnTo>
                  <a:lnTo>
                    <a:pt x="304" y="2792"/>
                  </a:lnTo>
                  <a:lnTo>
                    <a:pt x="304" y="10375"/>
                  </a:lnTo>
                  <a:cubicBezTo>
                    <a:pt x="20042" y="10375"/>
                    <a:pt x="20042" y="11109"/>
                    <a:pt x="20042" y="32880"/>
                  </a:cubicBezTo>
                  <a:lnTo>
                    <a:pt x="20042" y="69573"/>
                  </a:lnTo>
                  <a:cubicBezTo>
                    <a:pt x="20042" y="88653"/>
                    <a:pt x="20042" y="110913"/>
                    <a:pt x="58505" y="110913"/>
                  </a:cubicBezTo>
                  <a:cubicBezTo>
                    <a:pt x="72676" y="110913"/>
                    <a:pt x="83811" y="104063"/>
                    <a:pt x="91149" y="88897"/>
                  </a:cubicBezTo>
                  <a:close/>
                </a:path>
              </a:pathLst>
            </a:custGeom>
            <a:solidFill>
              <a:srgbClr val="000000"/>
            </a:solidFill>
            <a:ln w="25369"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92752576-1FEC-9AE8-30FA-54C5E1A83BA5}"/>
                </a:ext>
              </a:extLst>
            </p:cNvPr>
            <p:cNvSpPr/>
            <p:nvPr>
              <p:custDataLst>
                <p:tags r:id="rId81"/>
              </p:custDataLst>
            </p:nvPr>
          </p:nvSpPr>
          <p:spPr>
            <a:xfrm>
              <a:off x="10401050" y="4924945"/>
              <a:ext cx="124754" cy="155575"/>
            </a:xfrm>
            <a:custGeom>
              <a:avLst/>
              <a:gdLst>
                <a:gd name="connsiteX0" fmla="*/ 36749 w 124754"/>
                <a:gd name="connsiteY0" fmla="*/ 16246 h 155575"/>
                <a:gd name="connsiteX1" fmla="*/ 36749 w 124754"/>
                <a:gd name="connsiteY1" fmla="*/ 102 h 155575"/>
                <a:gd name="connsiteX2" fmla="*/ 309 w 124754"/>
                <a:gd name="connsiteY2" fmla="*/ 2792 h 155575"/>
                <a:gd name="connsiteX3" fmla="*/ 309 w 124754"/>
                <a:gd name="connsiteY3" fmla="*/ 10375 h 155575"/>
                <a:gd name="connsiteX4" fmla="*/ 20047 w 124754"/>
                <a:gd name="connsiteY4" fmla="*/ 22606 h 155575"/>
                <a:gd name="connsiteX5" fmla="*/ 20047 w 124754"/>
                <a:gd name="connsiteY5" fmla="*/ 137087 h 155575"/>
                <a:gd name="connsiteX6" fmla="*/ 309 w 124754"/>
                <a:gd name="connsiteY6" fmla="*/ 148094 h 155575"/>
                <a:gd name="connsiteX7" fmla="*/ 309 w 124754"/>
                <a:gd name="connsiteY7" fmla="*/ 155677 h 155575"/>
                <a:gd name="connsiteX8" fmla="*/ 28651 w 124754"/>
                <a:gd name="connsiteY8" fmla="*/ 154943 h 155575"/>
                <a:gd name="connsiteX9" fmla="*/ 57246 w 124754"/>
                <a:gd name="connsiteY9" fmla="*/ 155677 h 155575"/>
                <a:gd name="connsiteX10" fmla="*/ 57246 w 124754"/>
                <a:gd name="connsiteY10" fmla="*/ 148094 h 155575"/>
                <a:gd name="connsiteX11" fmla="*/ 37508 w 124754"/>
                <a:gd name="connsiteY11" fmla="*/ 137087 h 155575"/>
                <a:gd name="connsiteX12" fmla="*/ 37508 w 124754"/>
                <a:gd name="connsiteY12" fmla="*/ 95991 h 155575"/>
                <a:gd name="connsiteX13" fmla="*/ 37508 w 124754"/>
                <a:gd name="connsiteY13" fmla="*/ 93789 h 155575"/>
                <a:gd name="connsiteX14" fmla="*/ 68633 w 124754"/>
                <a:gd name="connsiteY14" fmla="*/ 110913 h 155575"/>
                <a:gd name="connsiteX15" fmla="*/ 125063 w 124754"/>
                <a:gd name="connsiteY15" fmla="*/ 55385 h 155575"/>
                <a:gd name="connsiteX16" fmla="*/ 72176 w 124754"/>
                <a:gd name="connsiteY16" fmla="*/ 102 h 155575"/>
                <a:gd name="connsiteX17" fmla="*/ 36749 w 124754"/>
                <a:gd name="connsiteY17" fmla="*/ 16246 h 155575"/>
                <a:gd name="connsiteX18" fmla="*/ 37508 w 124754"/>
                <a:gd name="connsiteY18" fmla="*/ 80336 h 155575"/>
                <a:gd name="connsiteX19" fmla="*/ 37508 w 124754"/>
                <a:gd name="connsiteY19" fmla="*/ 25786 h 155575"/>
                <a:gd name="connsiteX20" fmla="*/ 70151 w 124754"/>
                <a:gd name="connsiteY20" fmla="*/ 6217 h 155575"/>
                <a:gd name="connsiteX21" fmla="*/ 104060 w 124754"/>
                <a:gd name="connsiteY21" fmla="*/ 55385 h 155575"/>
                <a:gd name="connsiteX22" fmla="*/ 67621 w 124754"/>
                <a:gd name="connsiteY22" fmla="*/ 105531 h 155575"/>
                <a:gd name="connsiteX23" fmla="*/ 41050 w 124754"/>
                <a:gd name="connsiteY23" fmla="*/ 90609 h 155575"/>
                <a:gd name="connsiteX24" fmla="*/ 37508 w 124754"/>
                <a:gd name="connsiteY24" fmla="*/ 80336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754" h="155575">
                  <a:moveTo>
                    <a:pt x="36749" y="16246"/>
                  </a:moveTo>
                  <a:lnTo>
                    <a:pt x="36749" y="102"/>
                  </a:lnTo>
                  <a:lnTo>
                    <a:pt x="309" y="2792"/>
                  </a:lnTo>
                  <a:lnTo>
                    <a:pt x="309" y="10375"/>
                  </a:lnTo>
                  <a:cubicBezTo>
                    <a:pt x="18276" y="10375"/>
                    <a:pt x="20047" y="11843"/>
                    <a:pt x="20047" y="22606"/>
                  </a:cubicBezTo>
                  <a:lnTo>
                    <a:pt x="20047" y="137087"/>
                  </a:lnTo>
                  <a:cubicBezTo>
                    <a:pt x="20047" y="148094"/>
                    <a:pt x="17264" y="148094"/>
                    <a:pt x="309" y="148094"/>
                  </a:cubicBezTo>
                  <a:lnTo>
                    <a:pt x="309" y="155677"/>
                  </a:lnTo>
                  <a:cubicBezTo>
                    <a:pt x="8913" y="155433"/>
                    <a:pt x="22072" y="154943"/>
                    <a:pt x="28651" y="154943"/>
                  </a:cubicBezTo>
                  <a:cubicBezTo>
                    <a:pt x="35483" y="154943"/>
                    <a:pt x="48389" y="155433"/>
                    <a:pt x="57246" y="155677"/>
                  </a:cubicBezTo>
                  <a:lnTo>
                    <a:pt x="57246" y="148094"/>
                  </a:lnTo>
                  <a:cubicBezTo>
                    <a:pt x="40291" y="148094"/>
                    <a:pt x="37508" y="148094"/>
                    <a:pt x="37508" y="137087"/>
                  </a:cubicBezTo>
                  <a:lnTo>
                    <a:pt x="37508" y="95991"/>
                  </a:lnTo>
                  <a:lnTo>
                    <a:pt x="37508" y="93789"/>
                  </a:lnTo>
                  <a:cubicBezTo>
                    <a:pt x="38773" y="97703"/>
                    <a:pt x="49401" y="110913"/>
                    <a:pt x="68633" y="110913"/>
                  </a:cubicBezTo>
                  <a:cubicBezTo>
                    <a:pt x="98746" y="110913"/>
                    <a:pt x="125063" y="86940"/>
                    <a:pt x="125063" y="55385"/>
                  </a:cubicBezTo>
                  <a:cubicBezTo>
                    <a:pt x="125063" y="24319"/>
                    <a:pt x="100517" y="102"/>
                    <a:pt x="72176" y="102"/>
                  </a:cubicBezTo>
                  <a:cubicBezTo>
                    <a:pt x="52438" y="102"/>
                    <a:pt x="41810" y="10865"/>
                    <a:pt x="36749" y="16246"/>
                  </a:cubicBezTo>
                  <a:close/>
                  <a:moveTo>
                    <a:pt x="37508" y="80336"/>
                  </a:moveTo>
                  <a:lnTo>
                    <a:pt x="37508" y="25786"/>
                  </a:lnTo>
                  <a:cubicBezTo>
                    <a:pt x="44846" y="13311"/>
                    <a:pt x="57246" y="6217"/>
                    <a:pt x="70151" y="6217"/>
                  </a:cubicBezTo>
                  <a:cubicBezTo>
                    <a:pt x="88624" y="6217"/>
                    <a:pt x="104060" y="27743"/>
                    <a:pt x="104060" y="55385"/>
                  </a:cubicBezTo>
                  <a:cubicBezTo>
                    <a:pt x="104060" y="84983"/>
                    <a:pt x="86347" y="105531"/>
                    <a:pt x="67621" y="105531"/>
                  </a:cubicBezTo>
                  <a:cubicBezTo>
                    <a:pt x="57499" y="105531"/>
                    <a:pt x="47883" y="100639"/>
                    <a:pt x="41050" y="90609"/>
                  </a:cubicBezTo>
                  <a:cubicBezTo>
                    <a:pt x="37508" y="85473"/>
                    <a:pt x="37508" y="85228"/>
                    <a:pt x="37508" y="80336"/>
                  </a:cubicBezTo>
                  <a:close/>
                </a:path>
              </a:pathLst>
            </a:custGeom>
            <a:solidFill>
              <a:srgbClr val="000000"/>
            </a:solidFill>
            <a:ln w="25369"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E136545B-BD7C-BE94-7B5F-EDCBC5AD2129}"/>
                </a:ext>
              </a:extLst>
            </p:cNvPr>
            <p:cNvSpPr/>
            <p:nvPr>
              <p:custDataLst>
                <p:tags r:id="rId82"/>
              </p:custDataLst>
            </p:nvPr>
          </p:nvSpPr>
          <p:spPr>
            <a:xfrm>
              <a:off x="10553678" y="4881336"/>
              <a:ext cx="119743" cy="8390"/>
            </a:xfrm>
            <a:custGeom>
              <a:avLst/>
              <a:gdLst>
                <a:gd name="connsiteX0" fmla="*/ 112973 w 119743"/>
                <a:gd name="connsiteY0" fmla="*/ 8488 h 8390"/>
                <a:gd name="connsiteX1" fmla="*/ 120059 w 119743"/>
                <a:gd name="connsiteY1" fmla="*/ 4378 h 8390"/>
                <a:gd name="connsiteX2" fmla="*/ 112973 w 119743"/>
                <a:gd name="connsiteY2" fmla="*/ 97 h 8390"/>
                <a:gd name="connsiteX3" fmla="*/ 7400 w 119743"/>
                <a:gd name="connsiteY3" fmla="*/ 97 h 8390"/>
                <a:gd name="connsiteX4" fmla="*/ 315 w 119743"/>
                <a:gd name="connsiteY4" fmla="*/ 4207 h 8390"/>
                <a:gd name="connsiteX5" fmla="*/ 7400 w 119743"/>
                <a:gd name="connsiteY5" fmla="*/ 8488 h 8390"/>
                <a:gd name="connsiteX6" fmla="*/ 112973 w 119743"/>
                <a:gd name="connsiteY6" fmla="*/ 8488 h 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390">
                  <a:moveTo>
                    <a:pt x="112973" y="8488"/>
                  </a:moveTo>
                  <a:cubicBezTo>
                    <a:pt x="115807" y="8488"/>
                    <a:pt x="120059" y="8488"/>
                    <a:pt x="120059" y="4378"/>
                  </a:cubicBezTo>
                  <a:cubicBezTo>
                    <a:pt x="120059" y="97"/>
                    <a:pt x="115984" y="97"/>
                    <a:pt x="112973" y="97"/>
                  </a:cubicBezTo>
                  <a:lnTo>
                    <a:pt x="7400" y="97"/>
                  </a:lnTo>
                  <a:cubicBezTo>
                    <a:pt x="4566" y="97"/>
                    <a:pt x="315" y="97"/>
                    <a:pt x="315" y="4207"/>
                  </a:cubicBezTo>
                  <a:cubicBezTo>
                    <a:pt x="315" y="8488"/>
                    <a:pt x="4389" y="8488"/>
                    <a:pt x="7400" y="8488"/>
                  </a:cubicBezTo>
                  <a:lnTo>
                    <a:pt x="112973" y="8488"/>
                  </a:lnTo>
                  <a:close/>
                </a:path>
              </a:pathLst>
            </a:custGeom>
            <a:solidFill>
              <a:srgbClr val="000000"/>
            </a:solidFill>
            <a:ln w="25369"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0B84872E-ADFC-28F1-3EF7-DB250792E620}"/>
                </a:ext>
              </a:extLst>
            </p:cNvPr>
            <p:cNvSpPr/>
            <p:nvPr>
              <p:custDataLst>
                <p:tags r:id="rId83"/>
              </p:custDataLst>
            </p:nvPr>
          </p:nvSpPr>
          <p:spPr>
            <a:xfrm>
              <a:off x="10712013" y="4814727"/>
              <a:ext cx="64477" cy="113697"/>
            </a:xfrm>
            <a:custGeom>
              <a:avLst/>
              <a:gdLst>
                <a:gd name="connsiteX0" fmla="*/ 40354 w 64477"/>
                <a:gd name="connsiteY0" fmla="*/ 4892 h 113697"/>
                <a:gd name="connsiteX1" fmla="*/ 35040 w 64477"/>
                <a:gd name="connsiteY1" fmla="*/ 97 h 113697"/>
                <a:gd name="connsiteX2" fmla="*/ 321 w 64477"/>
                <a:gd name="connsiteY2" fmla="*/ 11056 h 113697"/>
                <a:gd name="connsiteX3" fmla="*/ 321 w 64477"/>
                <a:gd name="connsiteY3" fmla="*/ 17220 h 113697"/>
                <a:gd name="connsiteX4" fmla="*/ 26006 w 64477"/>
                <a:gd name="connsiteY4" fmla="*/ 12426 h 113697"/>
                <a:gd name="connsiteX5" fmla="*/ 26006 w 64477"/>
                <a:gd name="connsiteY5" fmla="*/ 99754 h 113697"/>
                <a:gd name="connsiteX6" fmla="*/ 8292 w 64477"/>
                <a:gd name="connsiteY6" fmla="*/ 107630 h 113697"/>
                <a:gd name="connsiteX7" fmla="*/ 1561 w 64477"/>
                <a:gd name="connsiteY7" fmla="*/ 107630 h 113697"/>
                <a:gd name="connsiteX8" fmla="*/ 1561 w 64477"/>
                <a:gd name="connsiteY8" fmla="*/ 113795 h 113697"/>
                <a:gd name="connsiteX9" fmla="*/ 33091 w 64477"/>
                <a:gd name="connsiteY9" fmla="*/ 113110 h 113697"/>
                <a:gd name="connsiteX10" fmla="*/ 64798 w 64477"/>
                <a:gd name="connsiteY10" fmla="*/ 113795 h 113697"/>
                <a:gd name="connsiteX11" fmla="*/ 64798 w 64477"/>
                <a:gd name="connsiteY11" fmla="*/ 107630 h 113697"/>
                <a:gd name="connsiteX12" fmla="*/ 58067 w 64477"/>
                <a:gd name="connsiteY12" fmla="*/ 107630 h 113697"/>
                <a:gd name="connsiteX13" fmla="*/ 40354 w 64477"/>
                <a:gd name="connsiteY13" fmla="*/ 99754 h 113697"/>
                <a:gd name="connsiteX14" fmla="*/ 40354 w 64477"/>
                <a:gd name="connsiteY14" fmla="*/ 4892 h 11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3697">
                  <a:moveTo>
                    <a:pt x="40354" y="4892"/>
                  </a:moveTo>
                  <a:cubicBezTo>
                    <a:pt x="40354" y="269"/>
                    <a:pt x="39999" y="97"/>
                    <a:pt x="35040" y="97"/>
                  </a:cubicBezTo>
                  <a:cubicBezTo>
                    <a:pt x="23703" y="10885"/>
                    <a:pt x="7584" y="11056"/>
                    <a:pt x="321" y="11056"/>
                  </a:cubicBezTo>
                  <a:lnTo>
                    <a:pt x="321" y="17220"/>
                  </a:lnTo>
                  <a:cubicBezTo>
                    <a:pt x="4572" y="17220"/>
                    <a:pt x="16263" y="17220"/>
                    <a:pt x="26006" y="12426"/>
                  </a:cubicBezTo>
                  <a:lnTo>
                    <a:pt x="26006" y="99754"/>
                  </a:lnTo>
                  <a:cubicBezTo>
                    <a:pt x="26006" y="105404"/>
                    <a:pt x="26006" y="107630"/>
                    <a:pt x="8292" y="107630"/>
                  </a:cubicBezTo>
                  <a:lnTo>
                    <a:pt x="1561" y="107630"/>
                  </a:lnTo>
                  <a:lnTo>
                    <a:pt x="1561" y="113795"/>
                  </a:lnTo>
                  <a:cubicBezTo>
                    <a:pt x="4749" y="113624"/>
                    <a:pt x="26537" y="113110"/>
                    <a:pt x="33091" y="113110"/>
                  </a:cubicBezTo>
                  <a:cubicBezTo>
                    <a:pt x="38582" y="113110"/>
                    <a:pt x="60901" y="113624"/>
                    <a:pt x="64798" y="113795"/>
                  </a:cubicBezTo>
                  <a:lnTo>
                    <a:pt x="64798" y="107630"/>
                  </a:lnTo>
                  <a:lnTo>
                    <a:pt x="58067" y="107630"/>
                  </a:lnTo>
                  <a:cubicBezTo>
                    <a:pt x="40354" y="107630"/>
                    <a:pt x="40354" y="105404"/>
                    <a:pt x="40354" y="99754"/>
                  </a:cubicBezTo>
                  <a:lnTo>
                    <a:pt x="40354" y="4892"/>
                  </a:lnTo>
                  <a:close/>
                </a:path>
              </a:pathLst>
            </a:custGeom>
            <a:solidFill>
              <a:srgbClr val="000000"/>
            </a:solidFill>
            <a:ln w="25369"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3DCB8BDA-C80E-2CFC-CE23-77076674BAAC}"/>
                </a:ext>
              </a:extLst>
            </p:cNvPr>
            <p:cNvSpPr/>
            <p:nvPr>
              <p:custDataLst>
                <p:tags r:id="rId84"/>
              </p:custDataLst>
            </p:nvPr>
          </p:nvSpPr>
          <p:spPr>
            <a:xfrm>
              <a:off x="10813414" y="4908733"/>
              <a:ext cx="20370" cy="19691"/>
            </a:xfrm>
            <a:custGeom>
              <a:avLst/>
              <a:gdLst>
                <a:gd name="connsiteX0" fmla="*/ 20696 w 20370"/>
                <a:gd name="connsiteY0" fmla="*/ 10029 h 19691"/>
                <a:gd name="connsiteX1" fmla="*/ 10599 w 20370"/>
                <a:gd name="connsiteY1" fmla="*/ 97 h 19691"/>
                <a:gd name="connsiteX2" fmla="*/ 325 w 20370"/>
                <a:gd name="connsiteY2" fmla="*/ 9857 h 19691"/>
                <a:gd name="connsiteX3" fmla="*/ 10422 w 20370"/>
                <a:gd name="connsiteY3" fmla="*/ 19789 h 19691"/>
                <a:gd name="connsiteX4" fmla="*/ 20696 w 20370"/>
                <a:gd name="connsiteY4" fmla="*/ 10029 h 1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0" h="19691">
                  <a:moveTo>
                    <a:pt x="20696" y="10029"/>
                  </a:moveTo>
                  <a:cubicBezTo>
                    <a:pt x="20696" y="3864"/>
                    <a:pt x="15381" y="97"/>
                    <a:pt x="10599" y="97"/>
                  </a:cubicBezTo>
                  <a:cubicBezTo>
                    <a:pt x="4753" y="97"/>
                    <a:pt x="325" y="4721"/>
                    <a:pt x="325" y="9857"/>
                  </a:cubicBezTo>
                  <a:cubicBezTo>
                    <a:pt x="325" y="16022"/>
                    <a:pt x="5639" y="19789"/>
                    <a:pt x="10422" y="19789"/>
                  </a:cubicBezTo>
                  <a:cubicBezTo>
                    <a:pt x="16267" y="19789"/>
                    <a:pt x="20696" y="15166"/>
                    <a:pt x="20696" y="10029"/>
                  </a:cubicBezTo>
                  <a:close/>
                </a:path>
              </a:pathLst>
            </a:custGeom>
            <a:solidFill>
              <a:srgbClr val="000000"/>
            </a:solidFill>
            <a:ln w="25369"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F068BDF5-A96D-580F-AB22-0999A523F3BB}"/>
                </a:ext>
              </a:extLst>
            </p:cNvPr>
            <p:cNvSpPr/>
            <p:nvPr>
              <p:custDataLst>
                <p:tags r:id="rId85"/>
              </p:custDataLst>
            </p:nvPr>
          </p:nvSpPr>
          <p:spPr>
            <a:xfrm>
              <a:off x="10864834" y="4814727"/>
              <a:ext cx="78293" cy="117122"/>
            </a:xfrm>
            <a:custGeom>
              <a:avLst/>
              <a:gdLst>
                <a:gd name="connsiteX0" fmla="*/ 16624 w 78293"/>
                <a:gd name="connsiteY0" fmla="*/ 18248 h 117122"/>
                <a:gd name="connsiteX1" fmla="*/ 33806 w 78293"/>
                <a:gd name="connsiteY1" fmla="*/ 20474 h 117122"/>
                <a:gd name="connsiteX2" fmla="*/ 71004 w 78293"/>
                <a:gd name="connsiteY2" fmla="*/ 2495 h 117122"/>
                <a:gd name="connsiteX3" fmla="*/ 68879 w 78293"/>
                <a:gd name="connsiteY3" fmla="*/ 97 h 117122"/>
                <a:gd name="connsiteX4" fmla="*/ 67462 w 78293"/>
                <a:gd name="connsiteY4" fmla="*/ 611 h 117122"/>
                <a:gd name="connsiteX5" fmla="*/ 40714 w 78293"/>
                <a:gd name="connsiteY5" fmla="*/ 5577 h 117122"/>
                <a:gd name="connsiteX6" fmla="*/ 14852 w 78293"/>
                <a:gd name="connsiteY6" fmla="*/ 953 h 117122"/>
                <a:gd name="connsiteX7" fmla="*/ 12550 w 78293"/>
                <a:gd name="connsiteY7" fmla="*/ 97 h 117122"/>
                <a:gd name="connsiteX8" fmla="*/ 10247 w 78293"/>
                <a:gd name="connsiteY8" fmla="*/ 4721 h 117122"/>
                <a:gd name="connsiteX9" fmla="*/ 10247 w 78293"/>
                <a:gd name="connsiteY9" fmla="*/ 55234 h 117122"/>
                <a:gd name="connsiteX10" fmla="*/ 13081 w 78293"/>
                <a:gd name="connsiteY10" fmla="*/ 60199 h 117122"/>
                <a:gd name="connsiteX11" fmla="*/ 16624 w 78293"/>
                <a:gd name="connsiteY11" fmla="*/ 57802 h 117122"/>
                <a:gd name="connsiteX12" fmla="*/ 41246 w 78293"/>
                <a:gd name="connsiteY12" fmla="*/ 47015 h 117122"/>
                <a:gd name="connsiteX13" fmla="*/ 57542 w 78293"/>
                <a:gd name="connsiteY13" fmla="*/ 56604 h 117122"/>
                <a:gd name="connsiteX14" fmla="*/ 61793 w 78293"/>
                <a:gd name="connsiteY14" fmla="*/ 78692 h 117122"/>
                <a:gd name="connsiteX15" fmla="*/ 56479 w 78293"/>
                <a:gd name="connsiteY15" fmla="*/ 101466 h 117122"/>
                <a:gd name="connsiteX16" fmla="*/ 35754 w 78293"/>
                <a:gd name="connsiteY16" fmla="*/ 111740 h 117122"/>
                <a:gd name="connsiteX17" fmla="*/ 7944 w 78293"/>
                <a:gd name="connsiteY17" fmla="*/ 94274 h 117122"/>
                <a:gd name="connsiteX18" fmla="*/ 18041 w 78293"/>
                <a:gd name="connsiteY18" fmla="*/ 85884 h 117122"/>
                <a:gd name="connsiteX19" fmla="*/ 9184 w 78293"/>
                <a:gd name="connsiteY19" fmla="*/ 77151 h 117122"/>
                <a:gd name="connsiteX20" fmla="*/ 327 w 78293"/>
                <a:gd name="connsiteY20" fmla="*/ 86398 h 117122"/>
                <a:gd name="connsiteX21" fmla="*/ 36109 w 78293"/>
                <a:gd name="connsiteY21" fmla="*/ 117219 h 117122"/>
                <a:gd name="connsiteX22" fmla="*/ 78621 w 78293"/>
                <a:gd name="connsiteY22" fmla="*/ 79377 h 117122"/>
                <a:gd name="connsiteX23" fmla="*/ 41423 w 78293"/>
                <a:gd name="connsiteY23" fmla="*/ 42220 h 117122"/>
                <a:gd name="connsiteX24" fmla="*/ 16624 w 78293"/>
                <a:gd name="connsiteY24" fmla="*/ 50610 h 117122"/>
                <a:gd name="connsiteX25" fmla="*/ 16624 w 78293"/>
                <a:gd name="connsiteY25" fmla="*/ 18248 h 11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93" h="117122">
                  <a:moveTo>
                    <a:pt x="16624" y="18248"/>
                  </a:moveTo>
                  <a:cubicBezTo>
                    <a:pt x="25658" y="20474"/>
                    <a:pt x="30972" y="20474"/>
                    <a:pt x="33806" y="20474"/>
                  </a:cubicBezTo>
                  <a:cubicBezTo>
                    <a:pt x="57188" y="20474"/>
                    <a:pt x="71004" y="5063"/>
                    <a:pt x="71004" y="2495"/>
                  </a:cubicBezTo>
                  <a:cubicBezTo>
                    <a:pt x="71004" y="611"/>
                    <a:pt x="69765" y="97"/>
                    <a:pt x="68879" y="97"/>
                  </a:cubicBezTo>
                  <a:cubicBezTo>
                    <a:pt x="68525" y="97"/>
                    <a:pt x="68170" y="97"/>
                    <a:pt x="67462" y="611"/>
                  </a:cubicBezTo>
                  <a:cubicBezTo>
                    <a:pt x="63210" y="2152"/>
                    <a:pt x="53822" y="5577"/>
                    <a:pt x="40714" y="5577"/>
                  </a:cubicBezTo>
                  <a:cubicBezTo>
                    <a:pt x="35754" y="5577"/>
                    <a:pt x="26366" y="5234"/>
                    <a:pt x="14852" y="953"/>
                  </a:cubicBezTo>
                  <a:cubicBezTo>
                    <a:pt x="13081" y="97"/>
                    <a:pt x="12727" y="97"/>
                    <a:pt x="12550" y="97"/>
                  </a:cubicBezTo>
                  <a:cubicBezTo>
                    <a:pt x="10247" y="97"/>
                    <a:pt x="10247" y="1981"/>
                    <a:pt x="10247" y="4721"/>
                  </a:cubicBezTo>
                  <a:lnTo>
                    <a:pt x="10247" y="55234"/>
                  </a:lnTo>
                  <a:cubicBezTo>
                    <a:pt x="10247" y="58145"/>
                    <a:pt x="10247" y="60199"/>
                    <a:pt x="13081" y="60199"/>
                  </a:cubicBezTo>
                  <a:cubicBezTo>
                    <a:pt x="14675" y="60199"/>
                    <a:pt x="14852" y="59857"/>
                    <a:pt x="16624" y="57802"/>
                  </a:cubicBezTo>
                  <a:cubicBezTo>
                    <a:pt x="24241" y="48384"/>
                    <a:pt x="35046" y="47015"/>
                    <a:pt x="41246" y="47015"/>
                  </a:cubicBezTo>
                  <a:cubicBezTo>
                    <a:pt x="51874" y="47015"/>
                    <a:pt x="56656" y="55234"/>
                    <a:pt x="57542" y="56604"/>
                  </a:cubicBezTo>
                  <a:cubicBezTo>
                    <a:pt x="60731" y="62254"/>
                    <a:pt x="61793" y="68761"/>
                    <a:pt x="61793" y="78692"/>
                  </a:cubicBezTo>
                  <a:cubicBezTo>
                    <a:pt x="61793" y="83829"/>
                    <a:pt x="61793" y="93932"/>
                    <a:pt x="56479" y="101466"/>
                  </a:cubicBezTo>
                  <a:cubicBezTo>
                    <a:pt x="52051" y="107630"/>
                    <a:pt x="44434" y="111740"/>
                    <a:pt x="35754" y="111740"/>
                  </a:cubicBezTo>
                  <a:cubicBezTo>
                    <a:pt x="24241" y="111740"/>
                    <a:pt x="12373" y="105576"/>
                    <a:pt x="7944" y="94274"/>
                  </a:cubicBezTo>
                  <a:cubicBezTo>
                    <a:pt x="14675" y="94788"/>
                    <a:pt x="18041" y="90507"/>
                    <a:pt x="18041" y="85884"/>
                  </a:cubicBezTo>
                  <a:cubicBezTo>
                    <a:pt x="18041" y="78521"/>
                    <a:pt x="11487" y="77151"/>
                    <a:pt x="9184" y="77151"/>
                  </a:cubicBezTo>
                  <a:cubicBezTo>
                    <a:pt x="8830" y="77151"/>
                    <a:pt x="327" y="77151"/>
                    <a:pt x="327" y="86398"/>
                  </a:cubicBezTo>
                  <a:cubicBezTo>
                    <a:pt x="327" y="101809"/>
                    <a:pt x="14852" y="117219"/>
                    <a:pt x="36109" y="117219"/>
                  </a:cubicBezTo>
                  <a:cubicBezTo>
                    <a:pt x="58782" y="117219"/>
                    <a:pt x="78621" y="100952"/>
                    <a:pt x="78621" y="79377"/>
                  </a:cubicBezTo>
                  <a:cubicBezTo>
                    <a:pt x="78621" y="60028"/>
                    <a:pt x="63388" y="42220"/>
                    <a:pt x="41423" y="42220"/>
                  </a:cubicBezTo>
                  <a:cubicBezTo>
                    <a:pt x="33629" y="42220"/>
                    <a:pt x="24418" y="44104"/>
                    <a:pt x="16624" y="50610"/>
                  </a:cubicBezTo>
                  <a:lnTo>
                    <a:pt x="16624" y="18248"/>
                  </a:lnTo>
                  <a:close/>
                </a:path>
              </a:pathLst>
            </a:custGeom>
            <a:solidFill>
              <a:srgbClr val="000000"/>
            </a:solidFill>
            <a:ln w="25369"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9E61A9DD-5B20-FB45-9616-A132277BDE58}"/>
                </a:ext>
              </a:extLst>
            </p:cNvPr>
            <p:cNvSpPr/>
            <p:nvPr>
              <p:custDataLst>
                <p:tags r:id="rId86"/>
              </p:custDataLst>
            </p:nvPr>
          </p:nvSpPr>
          <p:spPr>
            <a:xfrm>
              <a:off x="10541456" y="4988003"/>
              <a:ext cx="146668" cy="116950"/>
            </a:xfrm>
            <a:custGeom>
              <a:avLst/>
              <a:gdLst>
                <a:gd name="connsiteX0" fmla="*/ 39462 w 146668"/>
                <a:gd name="connsiteY0" fmla="*/ 117055 h 116950"/>
                <a:gd name="connsiteX1" fmla="*/ 146983 w 146668"/>
                <a:gd name="connsiteY1" fmla="*/ 40344 h 116950"/>
                <a:gd name="connsiteX2" fmla="*/ 124664 w 146668"/>
                <a:gd name="connsiteY2" fmla="*/ 7639 h 116950"/>
                <a:gd name="connsiteX3" fmla="*/ 74180 w 146668"/>
                <a:gd name="connsiteY3" fmla="*/ 104 h 116950"/>
                <a:gd name="connsiteX4" fmla="*/ 29188 w 146668"/>
                <a:gd name="connsiteY4" fmla="*/ 6098 h 116950"/>
                <a:gd name="connsiteX5" fmla="*/ 315 w 146668"/>
                <a:gd name="connsiteY5" fmla="*/ 32810 h 116950"/>
                <a:gd name="connsiteX6" fmla="*/ 2440 w 146668"/>
                <a:gd name="connsiteY6" fmla="*/ 34351 h 116950"/>
                <a:gd name="connsiteX7" fmla="*/ 16788 w 146668"/>
                <a:gd name="connsiteY7" fmla="*/ 24933 h 116950"/>
                <a:gd name="connsiteX8" fmla="*/ 49913 w 146668"/>
                <a:gd name="connsiteY8" fmla="*/ 10550 h 116950"/>
                <a:gd name="connsiteX9" fmla="*/ 26708 w 146668"/>
                <a:gd name="connsiteY9" fmla="*/ 105925 h 116950"/>
                <a:gd name="connsiteX10" fmla="*/ 25291 w 146668"/>
                <a:gd name="connsiteY10" fmla="*/ 107124 h 116950"/>
                <a:gd name="connsiteX11" fmla="*/ 14308 w 146668"/>
                <a:gd name="connsiteY11" fmla="*/ 115686 h 116950"/>
                <a:gd name="connsiteX12" fmla="*/ 18914 w 146668"/>
                <a:gd name="connsiteY12" fmla="*/ 117055 h 116950"/>
                <a:gd name="connsiteX13" fmla="*/ 39462 w 146668"/>
                <a:gd name="connsiteY13" fmla="*/ 117055 h 116950"/>
                <a:gd name="connsiteX14" fmla="*/ 39639 w 146668"/>
                <a:gd name="connsiteY14" fmla="*/ 106610 h 116950"/>
                <a:gd name="connsiteX15" fmla="*/ 65678 w 146668"/>
                <a:gd name="connsiteY15" fmla="*/ 10550 h 116950"/>
                <a:gd name="connsiteX16" fmla="*/ 130510 w 146668"/>
                <a:gd name="connsiteY16" fmla="*/ 48049 h 116950"/>
                <a:gd name="connsiteX17" fmla="*/ 50798 w 146668"/>
                <a:gd name="connsiteY17" fmla="*/ 106610 h 116950"/>
                <a:gd name="connsiteX18" fmla="*/ 39639 w 146668"/>
                <a:gd name="connsiteY18" fmla="*/ 106610 h 11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68" h="116950">
                  <a:moveTo>
                    <a:pt x="39462" y="117055"/>
                  </a:moveTo>
                  <a:cubicBezTo>
                    <a:pt x="86580" y="117055"/>
                    <a:pt x="146983" y="86919"/>
                    <a:pt x="146983" y="40344"/>
                  </a:cubicBezTo>
                  <a:cubicBezTo>
                    <a:pt x="146983" y="18255"/>
                    <a:pt x="130510" y="10378"/>
                    <a:pt x="124664" y="7639"/>
                  </a:cubicBezTo>
                  <a:cubicBezTo>
                    <a:pt x="109253" y="104"/>
                    <a:pt x="91185" y="104"/>
                    <a:pt x="74180" y="104"/>
                  </a:cubicBezTo>
                  <a:cubicBezTo>
                    <a:pt x="56821" y="104"/>
                    <a:pt x="44953" y="104"/>
                    <a:pt x="29188" y="6098"/>
                  </a:cubicBezTo>
                  <a:cubicBezTo>
                    <a:pt x="5629" y="15173"/>
                    <a:pt x="315" y="30241"/>
                    <a:pt x="315" y="32810"/>
                  </a:cubicBezTo>
                  <a:cubicBezTo>
                    <a:pt x="315" y="34179"/>
                    <a:pt x="1555" y="34351"/>
                    <a:pt x="2440" y="34351"/>
                  </a:cubicBezTo>
                  <a:cubicBezTo>
                    <a:pt x="5097" y="34351"/>
                    <a:pt x="14663" y="30926"/>
                    <a:pt x="16788" y="24933"/>
                  </a:cubicBezTo>
                  <a:cubicBezTo>
                    <a:pt x="19091" y="18084"/>
                    <a:pt x="21394" y="11919"/>
                    <a:pt x="49913" y="10550"/>
                  </a:cubicBezTo>
                  <a:cubicBezTo>
                    <a:pt x="46547" y="62261"/>
                    <a:pt x="28479" y="101645"/>
                    <a:pt x="26708" y="105925"/>
                  </a:cubicBezTo>
                  <a:cubicBezTo>
                    <a:pt x="26177" y="106610"/>
                    <a:pt x="25999" y="106782"/>
                    <a:pt x="25291" y="107124"/>
                  </a:cubicBezTo>
                  <a:cubicBezTo>
                    <a:pt x="15903" y="110891"/>
                    <a:pt x="14308" y="114658"/>
                    <a:pt x="14308" y="115686"/>
                  </a:cubicBezTo>
                  <a:cubicBezTo>
                    <a:pt x="14308" y="117055"/>
                    <a:pt x="15903" y="117055"/>
                    <a:pt x="18914" y="117055"/>
                  </a:cubicBezTo>
                  <a:lnTo>
                    <a:pt x="39462" y="117055"/>
                  </a:lnTo>
                  <a:close/>
                  <a:moveTo>
                    <a:pt x="39639" y="106610"/>
                  </a:moveTo>
                  <a:cubicBezTo>
                    <a:pt x="45661" y="93083"/>
                    <a:pt x="62312" y="55412"/>
                    <a:pt x="65678" y="10550"/>
                  </a:cubicBezTo>
                  <a:cubicBezTo>
                    <a:pt x="81089" y="10550"/>
                    <a:pt x="130510" y="10550"/>
                    <a:pt x="130510" y="48049"/>
                  </a:cubicBezTo>
                  <a:cubicBezTo>
                    <a:pt x="130510" y="86405"/>
                    <a:pt x="91540" y="106610"/>
                    <a:pt x="50798" y="106610"/>
                  </a:cubicBezTo>
                  <a:lnTo>
                    <a:pt x="39639" y="106610"/>
                  </a:lnTo>
                  <a:close/>
                </a:path>
              </a:pathLst>
            </a:custGeom>
            <a:solidFill>
              <a:srgbClr val="000000"/>
            </a:solidFill>
            <a:ln w="25369"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0AACDD1E-A449-912F-01F3-FBE5F2FAF681}"/>
                </a:ext>
              </a:extLst>
            </p:cNvPr>
            <p:cNvSpPr/>
            <p:nvPr>
              <p:custDataLst>
                <p:tags r:id="rId87"/>
              </p:custDataLst>
            </p:nvPr>
          </p:nvSpPr>
          <p:spPr>
            <a:xfrm>
              <a:off x="10978330" y="4825140"/>
              <a:ext cx="66046" cy="293294"/>
            </a:xfrm>
            <a:custGeom>
              <a:avLst/>
              <a:gdLst>
                <a:gd name="connsiteX0" fmla="*/ 66378 w 66046"/>
                <a:gd name="connsiteY0" fmla="*/ 146863 h 293294"/>
                <a:gd name="connsiteX1" fmla="*/ 26902 w 66046"/>
                <a:gd name="connsiteY1" fmla="*/ 21620 h 293294"/>
                <a:gd name="connsiteX2" fmla="*/ 3368 w 66046"/>
                <a:gd name="connsiteY2" fmla="*/ 93 h 293294"/>
                <a:gd name="connsiteX3" fmla="*/ 332 w 66046"/>
                <a:gd name="connsiteY3" fmla="*/ 2540 h 293294"/>
                <a:gd name="connsiteX4" fmla="*/ 1850 w 66046"/>
                <a:gd name="connsiteY4" fmla="*/ 4986 h 293294"/>
                <a:gd name="connsiteX5" fmla="*/ 40820 w 66046"/>
                <a:gd name="connsiteY5" fmla="*/ 76414 h 293294"/>
                <a:gd name="connsiteX6" fmla="*/ 48918 w 66046"/>
                <a:gd name="connsiteY6" fmla="*/ 146618 h 293294"/>
                <a:gd name="connsiteX7" fmla="*/ 40061 w 66046"/>
                <a:gd name="connsiteY7" fmla="*/ 220248 h 293294"/>
                <a:gd name="connsiteX8" fmla="*/ 2609 w 66046"/>
                <a:gd name="connsiteY8" fmla="*/ 287762 h 293294"/>
                <a:gd name="connsiteX9" fmla="*/ 332 w 66046"/>
                <a:gd name="connsiteY9" fmla="*/ 290942 h 293294"/>
                <a:gd name="connsiteX10" fmla="*/ 3368 w 66046"/>
                <a:gd name="connsiteY10" fmla="*/ 293388 h 293294"/>
                <a:gd name="connsiteX11" fmla="*/ 24119 w 66046"/>
                <a:gd name="connsiteY11" fmla="*/ 275042 h 293294"/>
                <a:gd name="connsiteX12" fmla="*/ 66378 w 66046"/>
                <a:gd name="connsiteY12" fmla="*/ 146863 h 29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293294">
                  <a:moveTo>
                    <a:pt x="66378" y="146863"/>
                  </a:moveTo>
                  <a:cubicBezTo>
                    <a:pt x="66378" y="112128"/>
                    <a:pt x="60052" y="62960"/>
                    <a:pt x="26902" y="21620"/>
                  </a:cubicBezTo>
                  <a:cubicBezTo>
                    <a:pt x="24372" y="18684"/>
                    <a:pt x="7923" y="93"/>
                    <a:pt x="3368" y="93"/>
                  </a:cubicBezTo>
                  <a:cubicBezTo>
                    <a:pt x="2103" y="93"/>
                    <a:pt x="332" y="583"/>
                    <a:pt x="332" y="2540"/>
                  </a:cubicBezTo>
                  <a:cubicBezTo>
                    <a:pt x="332" y="3518"/>
                    <a:pt x="838" y="4252"/>
                    <a:pt x="1850" y="4986"/>
                  </a:cubicBezTo>
                  <a:cubicBezTo>
                    <a:pt x="13997" y="17706"/>
                    <a:pt x="30445" y="37520"/>
                    <a:pt x="40820" y="76414"/>
                  </a:cubicBezTo>
                  <a:cubicBezTo>
                    <a:pt x="46640" y="98674"/>
                    <a:pt x="48918" y="123869"/>
                    <a:pt x="48918" y="146618"/>
                  </a:cubicBezTo>
                  <a:cubicBezTo>
                    <a:pt x="48918" y="171325"/>
                    <a:pt x="46640" y="196276"/>
                    <a:pt x="40061" y="220248"/>
                  </a:cubicBezTo>
                  <a:cubicBezTo>
                    <a:pt x="30445" y="254494"/>
                    <a:pt x="15515" y="274063"/>
                    <a:pt x="2609" y="287762"/>
                  </a:cubicBezTo>
                  <a:cubicBezTo>
                    <a:pt x="332" y="289963"/>
                    <a:pt x="332" y="290453"/>
                    <a:pt x="332" y="290942"/>
                  </a:cubicBezTo>
                  <a:cubicBezTo>
                    <a:pt x="332" y="292899"/>
                    <a:pt x="2103" y="293388"/>
                    <a:pt x="3368" y="293388"/>
                  </a:cubicBezTo>
                  <a:cubicBezTo>
                    <a:pt x="7164" y="293388"/>
                    <a:pt x="21082" y="278467"/>
                    <a:pt x="24119" y="275042"/>
                  </a:cubicBezTo>
                  <a:cubicBezTo>
                    <a:pt x="49930" y="245443"/>
                    <a:pt x="66378" y="201412"/>
                    <a:pt x="66378" y="146863"/>
                  </a:cubicBezTo>
                  <a:close/>
                </a:path>
              </a:pathLst>
            </a:custGeom>
            <a:solidFill>
              <a:srgbClr val="000000"/>
            </a:solidFill>
            <a:ln w="25369" cap="flat">
              <a:noFill/>
              <a:prstDash val="solid"/>
              <a:miter/>
            </a:ln>
          </p:spPr>
          <p:txBody>
            <a:bodyPr rtlCol="0" anchor="ctr"/>
            <a:lstStyle/>
            <a:p>
              <a:endParaRPr lang="en-CN"/>
            </a:p>
          </p:txBody>
        </p:sp>
      </p:grpSp>
      <p:sp>
        <p:nvSpPr>
          <p:cNvPr id="18460" name="TextBox 18459">
            <a:extLst>
              <a:ext uri="{FF2B5EF4-FFF2-40B4-BE49-F238E27FC236}">
                <a16:creationId xmlns:a16="http://schemas.microsoft.com/office/drawing/2014/main" id="{9A633D40-0F26-7723-6E5B-67C82E8B92C3}"/>
              </a:ext>
            </a:extLst>
          </p:cNvPr>
          <p:cNvSpPr txBox="1"/>
          <p:nvPr/>
        </p:nvSpPr>
        <p:spPr>
          <a:xfrm>
            <a:off x="367380" y="3085069"/>
            <a:ext cx="11022323"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为编码器学习率，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为解码器学习率。</a:t>
            </a:r>
          </a:p>
        </p:txBody>
      </p:sp>
      <p:grpSp>
        <p:nvGrpSpPr>
          <p:cNvPr id="18469" name="Group 18468" descr="\documentclass{article}&#10;\usepackage{amsmath, amsfonts , amssymb, bm}&#10;\pagestyle{empty}&#10;\begin{document}&#10;&#10;$l r_{\mathcal{E}}$&#10;&#10;&#10;\end{document}" title="IguanaTex Vector Display">
            <a:extLst>
              <a:ext uri="{FF2B5EF4-FFF2-40B4-BE49-F238E27FC236}">
                <a16:creationId xmlns:a16="http://schemas.microsoft.com/office/drawing/2014/main" id="{38C6849E-D477-2F1A-EFB7-94294E0D8A46}"/>
              </a:ext>
            </a:extLst>
          </p:cNvPr>
          <p:cNvGrpSpPr>
            <a:grpSpLocks noChangeAspect="1"/>
          </p:cNvGrpSpPr>
          <p:nvPr>
            <p:custDataLst>
              <p:tags r:id="rId2"/>
            </p:custDataLst>
          </p:nvPr>
        </p:nvGrpSpPr>
        <p:grpSpPr>
          <a:xfrm>
            <a:off x="1256933" y="3233594"/>
            <a:ext cx="244581" cy="195406"/>
            <a:chOff x="4167998" y="3816743"/>
            <a:chExt cx="244581" cy="195406"/>
          </a:xfrm>
        </p:grpSpPr>
        <p:sp>
          <p:nvSpPr>
            <p:cNvPr id="18466" name="Freeform 18465">
              <a:extLst>
                <a:ext uri="{FF2B5EF4-FFF2-40B4-BE49-F238E27FC236}">
                  <a16:creationId xmlns:a16="http://schemas.microsoft.com/office/drawing/2014/main" id="{BC379B8F-36AC-2042-791F-D16221754341}"/>
                </a:ext>
              </a:extLst>
            </p:cNvPr>
            <p:cNvSpPr/>
            <p:nvPr>
              <p:custDataLst>
                <p:tags r:id="rId7"/>
              </p:custDataLst>
            </p:nvPr>
          </p:nvSpPr>
          <p:spPr>
            <a:xfrm>
              <a:off x="4167998" y="3816743"/>
              <a:ext cx="44988" cy="160560"/>
            </a:xfrm>
            <a:custGeom>
              <a:avLst/>
              <a:gdLst>
                <a:gd name="connsiteX0" fmla="*/ 45065 w 44988"/>
                <a:gd name="connsiteY0" fmla="*/ 2568 h 160560"/>
                <a:gd name="connsiteX1" fmla="*/ 42332 w 44988"/>
                <a:gd name="connsiteY1" fmla="*/ 63 h 160560"/>
                <a:gd name="connsiteX2" fmla="*/ 16685 w 44988"/>
                <a:gd name="connsiteY2" fmla="*/ 2340 h 160560"/>
                <a:gd name="connsiteX3" fmla="*/ 12690 w 44988"/>
                <a:gd name="connsiteY3" fmla="*/ 7123 h 160560"/>
                <a:gd name="connsiteX4" fmla="*/ 17946 w 44988"/>
                <a:gd name="connsiteY4" fmla="*/ 9628 h 160560"/>
                <a:gd name="connsiteX5" fmla="*/ 28247 w 44988"/>
                <a:gd name="connsiteY5" fmla="*/ 13500 h 160560"/>
                <a:gd name="connsiteX6" fmla="*/ 27616 w 44988"/>
                <a:gd name="connsiteY6" fmla="*/ 18055 h 160560"/>
                <a:gd name="connsiteX7" fmla="*/ 1128 w 44988"/>
                <a:gd name="connsiteY7" fmla="*/ 131928 h 160560"/>
                <a:gd name="connsiteX8" fmla="*/ 77 w 44988"/>
                <a:gd name="connsiteY8" fmla="*/ 139671 h 160560"/>
                <a:gd name="connsiteX9" fmla="*/ 19207 w 44988"/>
                <a:gd name="connsiteY9" fmla="*/ 160624 h 160560"/>
                <a:gd name="connsiteX10" fmla="*/ 34974 w 44988"/>
                <a:gd name="connsiteY10" fmla="*/ 147870 h 160560"/>
                <a:gd name="connsiteX11" fmla="*/ 41281 w 44988"/>
                <a:gd name="connsiteY11" fmla="*/ 125551 h 160560"/>
                <a:gd name="connsiteX12" fmla="*/ 38758 w 44988"/>
                <a:gd name="connsiteY12" fmla="*/ 123273 h 160560"/>
                <a:gd name="connsiteX13" fmla="*/ 35815 w 44988"/>
                <a:gd name="connsiteY13" fmla="*/ 127373 h 160560"/>
                <a:gd name="connsiteX14" fmla="*/ 19838 w 44988"/>
                <a:gd name="connsiteY14" fmla="*/ 155613 h 160560"/>
                <a:gd name="connsiteX15" fmla="*/ 13531 w 44988"/>
                <a:gd name="connsiteY15" fmla="*/ 145137 h 160560"/>
                <a:gd name="connsiteX16" fmla="*/ 14793 w 44988"/>
                <a:gd name="connsiteY16" fmla="*/ 134205 h 160560"/>
                <a:gd name="connsiteX17" fmla="*/ 45065 w 44988"/>
                <a:gd name="connsiteY17" fmla="*/ 2568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988" h="160560">
                  <a:moveTo>
                    <a:pt x="45065" y="2568"/>
                  </a:moveTo>
                  <a:cubicBezTo>
                    <a:pt x="45065" y="2340"/>
                    <a:pt x="45065" y="63"/>
                    <a:pt x="42332" y="63"/>
                  </a:cubicBezTo>
                  <a:cubicBezTo>
                    <a:pt x="37497" y="63"/>
                    <a:pt x="22151" y="1885"/>
                    <a:pt x="16685" y="2340"/>
                  </a:cubicBezTo>
                  <a:cubicBezTo>
                    <a:pt x="15003" y="2568"/>
                    <a:pt x="12690" y="2796"/>
                    <a:pt x="12690" y="7123"/>
                  </a:cubicBezTo>
                  <a:cubicBezTo>
                    <a:pt x="12690" y="9628"/>
                    <a:pt x="14793" y="9628"/>
                    <a:pt x="17946" y="9628"/>
                  </a:cubicBezTo>
                  <a:cubicBezTo>
                    <a:pt x="28037" y="9628"/>
                    <a:pt x="28247" y="11678"/>
                    <a:pt x="28247" y="13500"/>
                  </a:cubicBezTo>
                  <a:lnTo>
                    <a:pt x="27616" y="18055"/>
                  </a:lnTo>
                  <a:lnTo>
                    <a:pt x="1128" y="131928"/>
                  </a:lnTo>
                  <a:cubicBezTo>
                    <a:pt x="497" y="134433"/>
                    <a:pt x="77" y="136027"/>
                    <a:pt x="77" y="139671"/>
                  </a:cubicBezTo>
                  <a:cubicBezTo>
                    <a:pt x="77" y="152653"/>
                    <a:pt x="9327" y="160624"/>
                    <a:pt x="19207" y="160624"/>
                  </a:cubicBezTo>
                  <a:cubicBezTo>
                    <a:pt x="26145" y="160624"/>
                    <a:pt x="31401" y="156069"/>
                    <a:pt x="34974" y="147870"/>
                  </a:cubicBezTo>
                  <a:cubicBezTo>
                    <a:pt x="38758" y="139216"/>
                    <a:pt x="41281" y="126006"/>
                    <a:pt x="41281" y="125551"/>
                  </a:cubicBezTo>
                  <a:cubicBezTo>
                    <a:pt x="41281" y="123273"/>
                    <a:pt x="39389" y="123273"/>
                    <a:pt x="38758" y="123273"/>
                  </a:cubicBezTo>
                  <a:cubicBezTo>
                    <a:pt x="36656" y="123273"/>
                    <a:pt x="36446" y="124184"/>
                    <a:pt x="35815" y="127373"/>
                  </a:cubicBezTo>
                  <a:cubicBezTo>
                    <a:pt x="32241" y="142176"/>
                    <a:pt x="28247" y="155613"/>
                    <a:pt x="19838" y="155613"/>
                  </a:cubicBezTo>
                  <a:cubicBezTo>
                    <a:pt x="13531" y="155613"/>
                    <a:pt x="13531" y="148325"/>
                    <a:pt x="13531" y="145137"/>
                  </a:cubicBezTo>
                  <a:cubicBezTo>
                    <a:pt x="13531" y="139671"/>
                    <a:pt x="13741" y="138532"/>
                    <a:pt x="14793" y="134205"/>
                  </a:cubicBezTo>
                  <a:lnTo>
                    <a:pt x="45065" y="2568"/>
                  </a:lnTo>
                  <a:close/>
                </a:path>
              </a:pathLst>
            </a:custGeom>
            <a:solidFill>
              <a:srgbClr val="000000"/>
            </a:solidFill>
            <a:ln w="20515"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2370E886-55D2-87A8-2EF4-F4307D8C27BD}"/>
                </a:ext>
              </a:extLst>
            </p:cNvPr>
            <p:cNvSpPr/>
            <p:nvPr>
              <p:custDataLst>
                <p:tags r:id="rId8"/>
              </p:custDataLst>
            </p:nvPr>
          </p:nvSpPr>
          <p:spPr>
            <a:xfrm>
              <a:off x="4231709" y="3874135"/>
              <a:ext cx="85562" cy="103168"/>
            </a:xfrm>
            <a:custGeom>
              <a:avLst/>
              <a:gdLst>
                <a:gd name="connsiteX0" fmla="*/ 12483 w 85562"/>
                <a:gd name="connsiteY0" fmla="*/ 87289 h 103168"/>
                <a:gd name="connsiteX1" fmla="*/ 10591 w 85562"/>
                <a:gd name="connsiteY1" fmla="*/ 97083 h 103168"/>
                <a:gd name="connsiteX2" fmla="*/ 16688 w 85562"/>
                <a:gd name="connsiteY2" fmla="*/ 103232 h 103168"/>
                <a:gd name="connsiteX3" fmla="*/ 24466 w 85562"/>
                <a:gd name="connsiteY3" fmla="*/ 96855 h 103168"/>
                <a:gd name="connsiteX4" fmla="*/ 32875 w 85562"/>
                <a:gd name="connsiteY4" fmla="*/ 60871 h 103168"/>
                <a:gd name="connsiteX5" fmla="*/ 39603 w 85562"/>
                <a:gd name="connsiteY5" fmla="*/ 31264 h 103168"/>
                <a:gd name="connsiteX6" fmla="*/ 51375 w 85562"/>
                <a:gd name="connsiteY6" fmla="*/ 12589 h 103168"/>
                <a:gd name="connsiteX7" fmla="*/ 68193 w 85562"/>
                <a:gd name="connsiteY7" fmla="*/ 5073 h 103168"/>
                <a:gd name="connsiteX8" fmla="*/ 77023 w 85562"/>
                <a:gd name="connsiteY8" fmla="*/ 7806 h 103168"/>
                <a:gd name="connsiteX9" fmla="*/ 66091 w 85562"/>
                <a:gd name="connsiteY9" fmla="*/ 20332 h 103168"/>
                <a:gd name="connsiteX10" fmla="*/ 74080 w 85562"/>
                <a:gd name="connsiteY10" fmla="*/ 28303 h 103168"/>
                <a:gd name="connsiteX11" fmla="*/ 85642 w 85562"/>
                <a:gd name="connsiteY11" fmla="*/ 14866 h 103168"/>
                <a:gd name="connsiteX12" fmla="*/ 68193 w 85562"/>
                <a:gd name="connsiteY12" fmla="*/ 63 h 103168"/>
                <a:gd name="connsiteX13" fmla="*/ 41284 w 85562"/>
                <a:gd name="connsiteY13" fmla="*/ 17599 h 103168"/>
                <a:gd name="connsiteX14" fmla="*/ 22154 w 85562"/>
                <a:gd name="connsiteY14" fmla="*/ 63 h 103168"/>
                <a:gd name="connsiteX15" fmla="*/ 6597 w 85562"/>
                <a:gd name="connsiteY15" fmla="*/ 13044 h 103168"/>
                <a:gd name="connsiteX16" fmla="*/ 80 w 85562"/>
                <a:gd name="connsiteY16" fmla="*/ 35136 h 103168"/>
                <a:gd name="connsiteX17" fmla="*/ 2603 w 85562"/>
                <a:gd name="connsiteY17" fmla="*/ 37413 h 103168"/>
                <a:gd name="connsiteX18" fmla="*/ 6176 w 85562"/>
                <a:gd name="connsiteY18" fmla="*/ 32175 h 103168"/>
                <a:gd name="connsiteX19" fmla="*/ 21523 w 85562"/>
                <a:gd name="connsiteY19" fmla="*/ 5073 h 103168"/>
                <a:gd name="connsiteX20" fmla="*/ 28040 w 85562"/>
                <a:gd name="connsiteY20" fmla="*/ 15550 h 103168"/>
                <a:gd name="connsiteX21" fmla="*/ 24676 w 85562"/>
                <a:gd name="connsiteY21" fmla="*/ 34680 h 103168"/>
                <a:gd name="connsiteX22" fmla="*/ 12483 w 85562"/>
                <a:gd name="connsiteY22" fmla="*/ 87289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562" h="103168">
                  <a:moveTo>
                    <a:pt x="12483" y="87289"/>
                  </a:moveTo>
                  <a:cubicBezTo>
                    <a:pt x="11853" y="90706"/>
                    <a:pt x="10591" y="95944"/>
                    <a:pt x="10591" y="97083"/>
                  </a:cubicBezTo>
                  <a:cubicBezTo>
                    <a:pt x="10591" y="101182"/>
                    <a:pt x="13534" y="103232"/>
                    <a:pt x="16688" y="103232"/>
                  </a:cubicBezTo>
                  <a:cubicBezTo>
                    <a:pt x="19211" y="103232"/>
                    <a:pt x="22995" y="101410"/>
                    <a:pt x="24466" y="96855"/>
                  </a:cubicBezTo>
                  <a:cubicBezTo>
                    <a:pt x="24887" y="95944"/>
                    <a:pt x="32034" y="64970"/>
                    <a:pt x="32875" y="60871"/>
                  </a:cubicBezTo>
                  <a:cubicBezTo>
                    <a:pt x="34557" y="53355"/>
                    <a:pt x="38341" y="37413"/>
                    <a:pt x="39603" y="31264"/>
                  </a:cubicBezTo>
                  <a:cubicBezTo>
                    <a:pt x="40443" y="28303"/>
                    <a:pt x="46330" y="17599"/>
                    <a:pt x="51375" y="12589"/>
                  </a:cubicBezTo>
                  <a:cubicBezTo>
                    <a:pt x="53057" y="10995"/>
                    <a:pt x="59154" y="5073"/>
                    <a:pt x="68193" y="5073"/>
                  </a:cubicBezTo>
                  <a:cubicBezTo>
                    <a:pt x="73659" y="5073"/>
                    <a:pt x="76813" y="7806"/>
                    <a:pt x="77023" y="7806"/>
                  </a:cubicBezTo>
                  <a:cubicBezTo>
                    <a:pt x="70716" y="8945"/>
                    <a:pt x="66091" y="14411"/>
                    <a:pt x="66091" y="20332"/>
                  </a:cubicBezTo>
                  <a:cubicBezTo>
                    <a:pt x="66091" y="23976"/>
                    <a:pt x="68404" y="28303"/>
                    <a:pt x="74080" y="28303"/>
                  </a:cubicBezTo>
                  <a:cubicBezTo>
                    <a:pt x="79756" y="28303"/>
                    <a:pt x="85642" y="23065"/>
                    <a:pt x="85642" y="14866"/>
                  </a:cubicBezTo>
                  <a:cubicBezTo>
                    <a:pt x="85642" y="6895"/>
                    <a:pt x="78915" y="63"/>
                    <a:pt x="68193" y="63"/>
                  </a:cubicBezTo>
                  <a:cubicBezTo>
                    <a:pt x="54529" y="63"/>
                    <a:pt x="45279" y="11222"/>
                    <a:pt x="41284" y="17599"/>
                  </a:cubicBezTo>
                  <a:cubicBezTo>
                    <a:pt x="39603" y="7351"/>
                    <a:pt x="32034" y="63"/>
                    <a:pt x="22154" y="63"/>
                  </a:cubicBezTo>
                  <a:cubicBezTo>
                    <a:pt x="12483" y="63"/>
                    <a:pt x="8489" y="8945"/>
                    <a:pt x="6597" y="13044"/>
                  </a:cubicBezTo>
                  <a:cubicBezTo>
                    <a:pt x="2813" y="20788"/>
                    <a:pt x="80" y="34452"/>
                    <a:pt x="80" y="35136"/>
                  </a:cubicBezTo>
                  <a:cubicBezTo>
                    <a:pt x="80" y="37413"/>
                    <a:pt x="2182" y="37413"/>
                    <a:pt x="2603" y="37413"/>
                  </a:cubicBezTo>
                  <a:cubicBezTo>
                    <a:pt x="4705" y="37413"/>
                    <a:pt x="4915" y="37185"/>
                    <a:pt x="6176" y="32175"/>
                  </a:cubicBezTo>
                  <a:cubicBezTo>
                    <a:pt x="9750" y="16005"/>
                    <a:pt x="13955" y="5073"/>
                    <a:pt x="21523" y="5073"/>
                  </a:cubicBezTo>
                  <a:cubicBezTo>
                    <a:pt x="25097" y="5073"/>
                    <a:pt x="28040" y="6895"/>
                    <a:pt x="28040" y="15550"/>
                  </a:cubicBezTo>
                  <a:cubicBezTo>
                    <a:pt x="28040" y="20332"/>
                    <a:pt x="27409" y="22837"/>
                    <a:pt x="24676" y="34680"/>
                  </a:cubicBezTo>
                  <a:lnTo>
                    <a:pt x="12483" y="87289"/>
                  </a:lnTo>
                  <a:close/>
                </a:path>
              </a:pathLst>
            </a:custGeom>
            <a:solidFill>
              <a:srgbClr val="000000"/>
            </a:solidFill>
            <a:ln w="20515"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55555C6B-6277-CEAF-9E66-4DFE967736CA}"/>
                </a:ext>
              </a:extLst>
            </p:cNvPr>
            <p:cNvSpPr/>
            <p:nvPr>
              <p:custDataLst>
                <p:tags r:id="rId9"/>
              </p:custDataLst>
            </p:nvPr>
          </p:nvSpPr>
          <p:spPr>
            <a:xfrm>
              <a:off x="4327522" y="3896887"/>
              <a:ext cx="85057" cy="115262"/>
            </a:xfrm>
            <a:custGeom>
              <a:avLst/>
              <a:gdLst>
                <a:gd name="connsiteX0" fmla="*/ 32018 w 85057"/>
                <a:gd name="connsiteY0" fmla="*/ 54427 h 115262"/>
                <a:gd name="connsiteX1" fmla="*/ 84 w 85057"/>
                <a:gd name="connsiteY1" fmla="*/ 95399 h 115262"/>
                <a:gd name="connsiteX2" fmla="*/ 28192 w 85057"/>
                <a:gd name="connsiteY2" fmla="*/ 115326 h 115262"/>
                <a:gd name="connsiteX3" fmla="*/ 76607 w 85057"/>
                <a:gd name="connsiteY3" fmla="*/ 86790 h 115262"/>
                <a:gd name="connsiteX4" fmla="*/ 74841 w 85057"/>
                <a:gd name="connsiteY4" fmla="*/ 85515 h 115262"/>
                <a:gd name="connsiteX5" fmla="*/ 63216 w 85057"/>
                <a:gd name="connsiteY5" fmla="*/ 93007 h 115262"/>
                <a:gd name="connsiteX6" fmla="*/ 38640 w 85057"/>
                <a:gd name="connsiteY6" fmla="*/ 105602 h 115262"/>
                <a:gd name="connsiteX7" fmla="*/ 13770 w 85057"/>
                <a:gd name="connsiteY7" fmla="*/ 88225 h 115262"/>
                <a:gd name="connsiteX8" fmla="*/ 47764 w 85057"/>
                <a:gd name="connsiteY8" fmla="*/ 57137 h 115262"/>
                <a:gd name="connsiteX9" fmla="*/ 56299 w 85057"/>
                <a:gd name="connsiteY9" fmla="*/ 54427 h 115262"/>
                <a:gd name="connsiteX10" fmla="*/ 61155 w 85057"/>
                <a:gd name="connsiteY10" fmla="*/ 48688 h 115262"/>
                <a:gd name="connsiteX11" fmla="*/ 59537 w 85057"/>
                <a:gd name="connsiteY11" fmla="*/ 47413 h 115262"/>
                <a:gd name="connsiteX12" fmla="*/ 31135 w 85057"/>
                <a:gd name="connsiteY12" fmla="*/ 29557 h 115262"/>
                <a:gd name="connsiteX13" fmla="*/ 37904 w 85057"/>
                <a:gd name="connsiteY13" fmla="*/ 14731 h 115262"/>
                <a:gd name="connsiteX14" fmla="*/ 56005 w 85057"/>
                <a:gd name="connsiteY14" fmla="*/ 9789 h 115262"/>
                <a:gd name="connsiteX15" fmla="*/ 66012 w 85057"/>
                <a:gd name="connsiteY15" fmla="*/ 11383 h 115262"/>
                <a:gd name="connsiteX16" fmla="*/ 71456 w 85057"/>
                <a:gd name="connsiteY16" fmla="*/ 18398 h 115262"/>
                <a:gd name="connsiteX17" fmla="*/ 70132 w 85057"/>
                <a:gd name="connsiteY17" fmla="*/ 23340 h 115262"/>
                <a:gd name="connsiteX18" fmla="*/ 69249 w 85057"/>
                <a:gd name="connsiteY18" fmla="*/ 25412 h 115262"/>
                <a:gd name="connsiteX19" fmla="*/ 71162 w 85057"/>
                <a:gd name="connsiteY19" fmla="*/ 26688 h 115262"/>
                <a:gd name="connsiteX20" fmla="*/ 85142 w 85057"/>
                <a:gd name="connsiteY20" fmla="*/ 11224 h 115262"/>
                <a:gd name="connsiteX21" fmla="*/ 66453 w 85057"/>
                <a:gd name="connsiteY21" fmla="*/ 64 h 115262"/>
                <a:gd name="connsiteX22" fmla="*/ 17449 w 85057"/>
                <a:gd name="connsiteY22" fmla="*/ 36731 h 115262"/>
                <a:gd name="connsiteX23" fmla="*/ 32018 w 85057"/>
                <a:gd name="connsiteY23" fmla="*/ 54427 h 11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057" h="115262">
                  <a:moveTo>
                    <a:pt x="32018" y="54427"/>
                  </a:moveTo>
                  <a:cubicBezTo>
                    <a:pt x="6412" y="67978"/>
                    <a:pt x="84" y="87428"/>
                    <a:pt x="84" y="95399"/>
                  </a:cubicBezTo>
                  <a:cubicBezTo>
                    <a:pt x="84" y="108631"/>
                    <a:pt x="13182" y="115326"/>
                    <a:pt x="28192" y="115326"/>
                  </a:cubicBezTo>
                  <a:cubicBezTo>
                    <a:pt x="54975" y="115326"/>
                    <a:pt x="76607" y="89819"/>
                    <a:pt x="76607" y="86790"/>
                  </a:cubicBezTo>
                  <a:cubicBezTo>
                    <a:pt x="76607" y="85515"/>
                    <a:pt x="75283" y="85515"/>
                    <a:pt x="74841" y="85515"/>
                  </a:cubicBezTo>
                  <a:cubicBezTo>
                    <a:pt x="74547" y="85515"/>
                    <a:pt x="69249" y="85515"/>
                    <a:pt x="63216" y="93007"/>
                  </a:cubicBezTo>
                  <a:cubicBezTo>
                    <a:pt x="59537" y="97312"/>
                    <a:pt x="52326" y="105602"/>
                    <a:pt x="38640" y="105602"/>
                  </a:cubicBezTo>
                  <a:cubicBezTo>
                    <a:pt x="29663" y="105602"/>
                    <a:pt x="13770" y="101935"/>
                    <a:pt x="13770" y="88225"/>
                  </a:cubicBezTo>
                  <a:cubicBezTo>
                    <a:pt x="13770" y="78500"/>
                    <a:pt x="23041" y="57935"/>
                    <a:pt x="47764" y="57137"/>
                  </a:cubicBezTo>
                  <a:cubicBezTo>
                    <a:pt x="50413" y="57137"/>
                    <a:pt x="52473" y="56978"/>
                    <a:pt x="56299" y="54427"/>
                  </a:cubicBezTo>
                  <a:cubicBezTo>
                    <a:pt x="57771" y="53311"/>
                    <a:pt x="61155" y="50760"/>
                    <a:pt x="61155" y="48688"/>
                  </a:cubicBezTo>
                  <a:cubicBezTo>
                    <a:pt x="61155" y="47572"/>
                    <a:pt x="59684" y="47413"/>
                    <a:pt x="59537" y="47413"/>
                  </a:cubicBezTo>
                  <a:cubicBezTo>
                    <a:pt x="38346" y="46616"/>
                    <a:pt x="31135" y="38485"/>
                    <a:pt x="31135" y="29557"/>
                  </a:cubicBezTo>
                  <a:cubicBezTo>
                    <a:pt x="31135" y="23021"/>
                    <a:pt x="34667" y="17282"/>
                    <a:pt x="37904" y="14731"/>
                  </a:cubicBezTo>
                  <a:cubicBezTo>
                    <a:pt x="43055" y="10905"/>
                    <a:pt x="51443" y="9789"/>
                    <a:pt x="56005" y="9789"/>
                  </a:cubicBezTo>
                  <a:cubicBezTo>
                    <a:pt x="58065" y="9789"/>
                    <a:pt x="62038" y="10108"/>
                    <a:pt x="66012" y="11383"/>
                  </a:cubicBezTo>
                  <a:cubicBezTo>
                    <a:pt x="67777" y="11862"/>
                    <a:pt x="71456" y="13137"/>
                    <a:pt x="71456" y="18398"/>
                  </a:cubicBezTo>
                  <a:cubicBezTo>
                    <a:pt x="71456" y="20151"/>
                    <a:pt x="71015" y="21905"/>
                    <a:pt x="70132" y="23340"/>
                  </a:cubicBezTo>
                  <a:cubicBezTo>
                    <a:pt x="69691" y="23978"/>
                    <a:pt x="69249" y="24775"/>
                    <a:pt x="69249" y="25412"/>
                  </a:cubicBezTo>
                  <a:cubicBezTo>
                    <a:pt x="69249" y="26528"/>
                    <a:pt x="70426" y="26688"/>
                    <a:pt x="71162" y="26688"/>
                  </a:cubicBezTo>
                  <a:cubicBezTo>
                    <a:pt x="75283" y="26688"/>
                    <a:pt x="85142" y="20789"/>
                    <a:pt x="85142" y="11224"/>
                  </a:cubicBezTo>
                  <a:cubicBezTo>
                    <a:pt x="85142" y="2296"/>
                    <a:pt x="76166" y="64"/>
                    <a:pt x="66453" y="64"/>
                  </a:cubicBezTo>
                  <a:cubicBezTo>
                    <a:pt x="42319" y="64"/>
                    <a:pt x="17449" y="17920"/>
                    <a:pt x="17449" y="36731"/>
                  </a:cubicBezTo>
                  <a:cubicBezTo>
                    <a:pt x="17449" y="46775"/>
                    <a:pt x="25101" y="52036"/>
                    <a:pt x="32018" y="54427"/>
                  </a:cubicBezTo>
                  <a:close/>
                </a:path>
              </a:pathLst>
            </a:custGeom>
            <a:solidFill>
              <a:srgbClr val="000000"/>
            </a:solidFill>
            <a:ln w="20515" cap="flat">
              <a:noFill/>
              <a:prstDash val="solid"/>
              <a:miter/>
            </a:ln>
          </p:spPr>
          <p:txBody>
            <a:bodyPr rtlCol="0" anchor="ctr"/>
            <a:lstStyle/>
            <a:p>
              <a:endParaRPr lang="en-CN"/>
            </a:p>
          </p:txBody>
        </p:sp>
      </p:grpSp>
      <p:grpSp>
        <p:nvGrpSpPr>
          <p:cNvPr id="18484" name="Group 18483" descr="\documentclass{article}&#10;\usepackage{amsmath, amsfonts , amssymb, bm}&#10;\pagestyle{empty}&#10;\begin{document}&#10;&#10;&#10;$l r_{\mathcal{D}}$&#10;&#10;\end{document}" title="IguanaTex Vector Display">
            <a:extLst>
              <a:ext uri="{FF2B5EF4-FFF2-40B4-BE49-F238E27FC236}">
                <a16:creationId xmlns:a16="http://schemas.microsoft.com/office/drawing/2014/main" id="{7501A4E8-606A-7D61-25EF-24DC86C1D3F6}"/>
              </a:ext>
            </a:extLst>
          </p:cNvPr>
          <p:cNvGrpSpPr>
            <a:grpSpLocks noChangeAspect="1"/>
          </p:cNvGrpSpPr>
          <p:nvPr>
            <p:custDataLst>
              <p:tags r:id="rId3"/>
            </p:custDataLst>
          </p:nvPr>
        </p:nvGrpSpPr>
        <p:grpSpPr>
          <a:xfrm>
            <a:off x="3775392" y="3238484"/>
            <a:ext cx="303384" cy="192217"/>
            <a:chOff x="4303664" y="3816743"/>
            <a:chExt cx="303384" cy="192217"/>
          </a:xfrm>
        </p:grpSpPr>
        <p:sp>
          <p:nvSpPr>
            <p:cNvPr id="18481" name="Freeform 18480">
              <a:extLst>
                <a:ext uri="{FF2B5EF4-FFF2-40B4-BE49-F238E27FC236}">
                  <a16:creationId xmlns:a16="http://schemas.microsoft.com/office/drawing/2014/main" id="{C4E4DADA-026C-EF63-FB31-0C503704C4C7}"/>
                </a:ext>
              </a:extLst>
            </p:cNvPr>
            <p:cNvSpPr/>
            <p:nvPr>
              <p:custDataLst>
                <p:tags r:id="rId4"/>
              </p:custDataLst>
            </p:nvPr>
          </p:nvSpPr>
          <p:spPr>
            <a:xfrm>
              <a:off x="4303664" y="3816743"/>
              <a:ext cx="48737" cy="160560"/>
            </a:xfrm>
            <a:custGeom>
              <a:avLst/>
              <a:gdLst>
                <a:gd name="connsiteX0" fmla="*/ 48814 w 48737"/>
                <a:gd name="connsiteY0" fmla="*/ 2568 h 160560"/>
                <a:gd name="connsiteX1" fmla="*/ 45854 w 48737"/>
                <a:gd name="connsiteY1" fmla="*/ 63 h 160560"/>
                <a:gd name="connsiteX2" fmla="*/ 18069 w 48737"/>
                <a:gd name="connsiteY2" fmla="*/ 2340 h 160560"/>
                <a:gd name="connsiteX3" fmla="*/ 13741 w 48737"/>
                <a:gd name="connsiteY3" fmla="*/ 7123 h 160560"/>
                <a:gd name="connsiteX4" fmla="*/ 19435 w 48737"/>
                <a:gd name="connsiteY4" fmla="*/ 9628 h 160560"/>
                <a:gd name="connsiteX5" fmla="*/ 30595 w 48737"/>
                <a:gd name="connsiteY5" fmla="*/ 13500 h 160560"/>
                <a:gd name="connsiteX6" fmla="*/ 29911 w 48737"/>
                <a:gd name="connsiteY6" fmla="*/ 18055 h 160560"/>
                <a:gd name="connsiteX7" fmla="*/ 1215 w 48737"/>
                <a:gd name="connsiteY7" fmla="*/ 131928 h 160560"/>
                <a:gd name="connsiteX8" fmla="*/ 77 w 48737"/>
                <a:gd name="connsiteY8" fmla="*/ 139671 h 160560"/>
                <a:gd name="connsiteX9" fmla="*/ 20802 w 48737"/>
                <a:gd name="connsiteY9" fmla="*/ 160624 h 160560"/>
                <a:gd name="connsiteX10" fmla="*/ 37883 w 48737"/>
                <a:gd name="connsiteY10" fmla="*/ 147870 h 160560"/>
                <a:gd name="connsiteX11" fmla="*/ 44715 w 48737"/>
                <a:gd name="connsiteY11" fmla="*/ 125551 h 160560"/>
                <a:gd name="connsiteX12" fmla="*/ 41982 w 48737"/>
                <a:gd name="connsiteY12" fmla="*/ 123273 h 160560"/>
                <a:gd name="connsiteX13" fmla="*/ 38794 w 48737"/>
                <a:gd name="connsiteY13" fmla="*/ 127373 h 160560"/>
                <a:gd name="connsiteX14" fmla="*/ 21485 w 48737"/>
                <a:gd name="connsiteY14" fmla="*/ 155613 h 160560"/>
                <a:gd name="connsiteX15" fmla="*/ 14652 w 48737"/>
                <a:gd name="connsiteY15" fmla="*/ 145137 h 160560"/>
                <a:gd name="connsiteX16" fmla="*/ 16019 w 48737"/>
                <a:gd name="connsiteY16" fmla="*/ 134205 h 160560"/>
                <a:gd name="connsiteX17" fmla="*/ 48814 w 48737"/>
                <a:gd name="connsiteY17" fmla="*/ 2568 h 16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37" h="160560">
                  <a:moveTo>
                    <a:pt x="48814" y="2568"/>
                  </a:moveTo>
                  <a:cubicBezTo>
                    <a:pt x="48814" y="2340"/>
                    <a:pt x="48814" y="63"/>
                    <a:pt x="45854" y="63"/>
                  </a:cubicBezTo>
                  <a:cubicBezTo>
                    <a:pt x="40615" y="63"/>
                    <a:pt x="23990" y="1885"/>
                    <a:pt x="18069" y="2340"/>
                  </a:cubicBezTo>
                  <a:cubicBezTo>
                    <a:pt x="16247" y="2568"/>
                    <a:pt x="13741" y="2796"/>
                    <a:pt x="13741" y="7123"/>
                  </a:cubicBezTo>
                  <a:cubicBezTo>
                    <a:pt x="13741" y="9628"/>
                    <a:pt x="16019" y="9628"/>
                    <a:pt x="19435" y="9628"/>
                  </a:cubicBezTo>
                  <a:cubicBezTo>
                    <a:pt x="30367" y="9628"/>
                    <a:pt x="30595" y="11678"/>
                    <a:pt x="30595" y="13500"/>
                  </a:cubicBezTo>
                  <a:lnTo>
                    <a:pt x="29911" y="18055"/>
                  </a:lnTo>
                  <a:lnTo>
                    <a:pt x="1215" y="131928"/>
                  </a:lnTo>
                  <a:cubicBezTo>
                    <a:pt x="532" y="134433"/>
                    <a:pt x="77" y="136027"/>
                    <a:pt x="77" y="139671"/>
                  </a:cubicBezTo>
                  <a:cubicBezTo>
                    <a:pt x="77" y="152653"/>
                    <a:pt x="10098" y="160624"/>
                    <a:pt x="20802" y="160624"/>
                  </a:cubicBezTo>
                  <a:cubicBezTo>
                    <a:pt x="28317" y="160624"/>
                    <a:pt x="34011" y="156069"/>
                    <a:pt x="37883" y="147870"/>
                  </a:cubicBezTo>
                  <a:cubicBezTo>
                    <a:pt x="41982" y="139216"/>
                    <a:pt x="44715" y="126006"/>
                    <a:pt x="44715" y="125551"/>
                  </a:cubicBezTo>
                  <a:cubicBezTo>
                    <a:pt x="44715" y="123273"/>
                    <a:pt x="42665" y="123273"/>
                    <a:pt x="41982" y="123273"/>
                  </a:cubicBezTo>
                  <a:cubicBezTo>
                    <a:pt x="39705" y="123273"/>
                    <a:pt x="39477" y="124184"/>
                    <a:pt x="38794" y="127373"/>
                  </a:cubicBezTo>
                  <a:cubicBezTo>
                    <a:pt x="34922" y="142176"/>
                    <a:pt x="30595" y="155613"/>
                    <a:pt x="21485" y="155613"/>
                  </a:cubicBezTo>
                  <a:cubicBezTo>
                    <a:pt x="14652" y="155613"/>
                    <a:pt x="14652" y="148325"/>
                    <a:pt x="14652" y="145137"/>
                  </a:cubicBezTo>
                  <a:cubicBezTo>
                    <a:pt x="14652" y="139671"/>
                    <a:pt x="14880" y="138532"/>
                    <a:pt x="16019" y="134205"/>
                  </a:cubicBezTo>
                  <a:lnTo>
                    <a:pt x="48814" y="2568"/>
                  </a:lnTo>
                  <a:close/>
                </a:path>
              </a:pathLst>
            </a:custGeom>
            <a:solidFill>
              <a:srgbClr val="000000"/>
            </a:solidFill>
            <a:ln w="22452"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42200145-0A3B-D023-7717-A1D468275B2F}"/>
                </a:ext>
              </a:extLst>
            </p:cNvPr>
            <p:cNvSpPr/>
            <p:nvPr>
              <p:custDataLst>
                <p:tags r:id="rId5"/>
              </p:custDataLst>
            </p:nvPr>
          </p:nvSpPr>
          <p:spPr>
            <a:xfrm>
              <a:off x="4372684" y="3874135"/>
              <a:ext cx="92692" cy="103168"/>
            </a:xfrm>
            <a:custGeom>
              <a:avLst/>
              <a:gdLst>
                <a:gd name="connsiteX0" fmla="*/ 13517 w 92692"/>
                <a:gd name="connsiteY0" fmla="*/ 87289 h 103168"/>
                <a:gd name="connsiteX1" fmla="*/ 11467 w 92692"/>
                <a:gd name="connsiteY1" fmla="*/ 97083 h 103168"/>
                <a:gd name="connsiteX2" fmla="*/ 18072 w 92692"/>
                <a:gd name="connsiteY2" fmla="*/ 103232 h 103168"/>
                <a:gd name="connsiteX3" fmla="*/ 26498 w 92692"/>
                <a:gd name="connsiteY3" fmla="*/ 96855 h 103168"/>
                <a:gd name="connsiteX4" fmla="*/ 35608 w 92692"/>
                <a:gd name="connsiteY4" fmla="*/ 60871 h 103168"/>
                <a:gd name="connsiteX5" fmla="*/ 42896 w 92692"/>
                <a:gd name="connsiteY5" fmla="*/ 31264 h 103168"/>
                <a:gd name="connsiteX6" fmla="*/ 55650 w 92692"/>
                <a:gd name="connsiteY6" fmla="*/ 12589 h 103168"/>
                <a:gd name="connsiteX7" fmla="*/ 73870 w 92692"/>
                <a:gd name="connsiteY7" fmla="*/ 5073 h 103168"/>
                <a:gd name="connsiteX8" fmla="*/ 83435 w 92692"/>
                <a:gd name="connsiteY8" fmla="*/ 7806 h 103168"/>
                <a:gd name="connsiteX9" fmla="*/ 71592 w 92692"/>
                <a:gd name="connsiteY9" fmla="*/ 20332 h 103168"/>
                <a:gd name="connsiteX10" fmla="*/ 80246 w 92692"/>
                <a:gd name="connsiteY10" fmla="*/ 28303 h 103168"/>
                <a:gd name="connsiteX11" fmla="*/ 92772 w 92692"/>
                <a:gd name="connsiteY11" fmla="*/ 14866 h 103168"/>
                <a:gd name="connsiteX12" fmla="*/ 73870 w 92692"/>
                <a:gd name="connsiteY12" fmla="*/ 63 h 103168"/>
                <a:gd name="connsiteX13" fmla="*/ 44718 w 92692"/>
                <a:gd name="connsiteY13" fmla="*/ 17599 h 103168"/>
                <a:gd name="connsiteX14" fmla="*/ 23993 w 92692"/>
                <a:gd name="connsiteY14" fmla="*/ 63 h 103168"/>
                <a:gd name="connsiteX15" fmla="*/ 7140 w 92692"/>
                <a:gd name="connsiteY15" fmla="*/ 13044 h 103168"/>
                <a:gd name="connsiteX16" fmla="*/ 80 w 92692"/>
                <a:gd name="connsiteY16" fmla="*/ 35136 h 103168"/>
                <a:gd name="connsiteX17" fmla="*/ 2813 w 92692"/>
                <a:gd name="connsiteY17" fmla="*/ 37413 h 103168"/>
                <a:gd name="connsiteX18" fmla="*/ 6685 w 92692"/>
                <a:gd name="connsiteY18" fmla="*/ 32175 h 103168"/>
                <a:gd name="connsiteX19" fmla="*/ 23310 w 92692"/>
                <a:gd name="connsiteY19" fmla="*/ 5073 h 103168"/>
                <a:gd name="connsiteX20" fmla="*/ 30370 w 92692"/>
                <a:gd name="connsiteY20" fmla="*/ 15550 h 103168"/>
                <a:gd name="connsiteX21" fmla="*/ 26726 w 92692"/>
                <a:gd name="connsiteY21" fmla="*/ 34680 h 103168"/>
                <a:gd name="connsiteX22" fmla="*/ 13517 w 92692"/>
                <a:gd name="connsiteY22" fmla="*/ 87289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2692" h="103168">
                  <a:moveTo>
                    <a:pt x="13517" y="87289"/>
                  </a:moveTo>
                  <a:cubicBezTo>
                    <a:pt x="12834" y="90706"/>
                    <a:pt x="11467" y="95944"/>
                    <a:pt x="11467" y="97083"/>
                  </a:cubicBezTo>
                  <a:cubicBezTo>
                    <a:pt x="11467" y="101182"/>
                    <a:pt x="14656" y="103232"/>
                    <a:pt x="18072" y="103232"/>
                  </a:cubicBezTo>
                  <a:cubicBezTo>
                    <a:pt x="20805" y="103232"/>
                    <a:pt x="24904" y="101410"/>
                    <a:pt x="26498" y="96855"/>
                  </a:cubicBezTo>
                  <a:cubicBezTo>
                    <a:pt x="26954" y="95944"/>
                    <a:pt x="34697" y="64970"/>
                    <a:pt x="35608" y="60871"/>
                  </a:cubicBezTo>
                  <a:cubicBezTo>
                    <a:pt x="37430" y="53355"/>
                    <a:pt x="41530" y="37413"/>
                    <a:pt x="42896" y="31264"/>
                  </a:cubicBezTo>
                  <a:cubicBezTo>
                    <a:pt x="43807" y="28303"/>
                    <a:pt x="50184" y="17599"/>
                    <a:pt x="55650" y="12589"/>
                  </a:cubicBezTo>
                  <a:cubicBezTo>
                    <a:pt x="57472" y="10995"/>
                    <a:pt x="64076" y="5073"/>
                    <a:pt x="73870" y="5073"/>
                  </a:cubicBezTo>
                  <a:cubicBezTo>
                    <a:pt x="79791" y="5073"/>
                    <a:pt x="83207" y="7806"/>
                    <a:pt x="83435" y="7806"/>
                  </a:cubicBezTo>
                  <a:cubicBezTo>
                    <a:pt x="76603" y="8945"/>
                    <a:pt x="71592" y="14411"/>
                    <a:pt x="71592" y="20332"/>
                  </a:cubicBezTo>
                  <a:cubicBezTo>
                    <a:pt x="71592" y="23976"/>
                    <a:pt x="74097" y="28303"/>
                    <a:pt x="80246" y="28303"/>
                  </a:cubicBezTo>
                  <a:cubicBezTo>
                    <a:pt x="86396" y="28303"/>
                    <a:pt x="92772" y="23065"/>
                    <a:pt x="92772" y="14866"/>
                  </a:cubicBezTo>
                  <a:cubicBezTo>
                    <a:pt x="92772" y="6895"/>
                    <a:pt x="85485" y="63"/>
                    <a:pt x="73870" y="63"/>
                  </a:cubicBezTo>
                  <a:cubicBezTo>
                    <a:pt x="59066" y="63"/>
                    <a:pt x="49045" y="11222"/>
                    <a:pt x="44718" y="17599"/>
                  </a:cubicBezTo>
                  <a:cubicBezTo>
                    <a:pt x="42896" y="7351"/>
                    <a:pt x="34697" y="63"/>
                    <a:pt x="23993" y="63"/>
                  </a:cubicBezTo>
                  <a:cubicBezTo>
                    <a:pt x="13517" y="63"/>
                    <a:pt x="9190" y="8945"/>
                    <a:pt x="7140" y="13044"/>
                  </a:cubicBezTo>
                  <a:cubicBezTo>
                    <a:pt x="3041" y="20788"/>
                    <a:pt x="80" y="34452"/>
                    <a:pt x="80" y="35136"/>
                  </a:cubicBezTo>
                  <a:cubicBezTo>
                    <a:pt x="80" y="37413"/>
                    <a:pt x="2357" y="37413"/>
                    <a:pt x="2813" y="37413"/>
                  </a:cubicBezTo>
                  <a:cubicBezTo>
                    <a:pt x="5090" y="37413"/>
                    <a:pt x="5318" y="37185"/>
                    <a:pt x="6685" y="32175"/>
                  </a:cubicBezTo>
                  <a:cubicBezTo>
                    <a:pt x="10556" y="16005"/>
                    <a:pt x="15111" y="5073"/>
                    <a:pt x="23310" y="5073"/>
                  </a:cubicBezTo>
                  <a:cubicBezTo>
                    <a:pt x="27182" y="5073"/>
                    <a:pt x="30370" y="6895"/>
                    <a:pt x="30370" y="15550"/>
                  </a:cubicBezTo>
                  <a:cubicBezTo>
                    <a:pt x="30370" y="20332"/>
                    <a:pt x="29687" y="22837"/>
                    <a:pt x="26726" y="34680"/>
                  </a:cubicBezTo>
                  <a:lnTo>
                    <a:pt x="13517" y="87289"/>
                  </a:lnTo>
                  <a:close/>
                </a:path>
              </a:pathLst>
            </a:custGeom>
            <a:solidFill>
              <a:srgbClr val="000000"/>
            </a:solidFill>
            <a:ln w="22452"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6706FAAE-8171-6BFC-87DE-CC166BC1FB06}"/>
                </a:ext>
              </a:extLst>
            </p:cNvPr>
            <p:cNvSpPr/>
            <p:nvPr>
              <p:custDataLst>
                <p:tags r:id="rId6"/>
              </p:custDataLst>
            </p:nvPr>
          </p:nvSpPr>
          <p:spPr>
            <a:xfrm>
              <a:off x="4475047" y="3900075"/>
              <a:ext cx="132001" cy="108885"/>
            </a:xfrm>
            <a:custGeom>
              <a:avLst/>
              <a:gdLst>
                <a:gd name="connsiteX0" fmla="*/ 35317 w 132001"/>
                <a:gd name="connsiteY0" fmla="*/ 108950 h 108885"/>
                <a:gd name="connsiteX1" fmla="*/ 132086 w 132001"/>
                <a:gd name="connsiteY1" fmla="*/ 37528 h 108885"/>
                <a:gd name="connsiteX2" fmla="*/ 111999 w 132001"/>
                <a:gd name="connsiteY2" fmla="*/ 7079 h 108885"/>
                <a:gd name="connsiteX3" fmla="*/ 66563 w 132001"/>
                <a:gd name="connsiteY3" fmla="*/ 64 h 108885"/>
                <a:gd name="connsiteX4" fmla="*/ 26070 w 132001"/>
                <a:gd name="connsiteY4" fmla="*/ 5644 h 108885"/>
                <a:gd name="connsiteX5" fmla="*/ 84 w 132001"/>
                <a:gd name="connsiteY5" fmla="*/ 30514 h 108885"/>
                <a:gd name="connsiteX6" fmla="*/ 1997 w 132001"/>
                <a:gd name="connsiteY6" fmla="*/ 31949 h 108885"/>
                <a:gd name="connsiteX7" fmla="*/ 14911 w 132001"/>
                <a:gd name="connsiteY7" fmla="*/ 23180 h 108885"/>
                <a:gd name="connsiteX8" fmla="*/ 44723 w 132001"/>
                <a:gd name="connsiteY8" fmla="*/ 9789 h 108885"/>
                <a:gd name="connsiteX9" fmla="*/ 23838 w 132001"/>
                <a:gd name="connsiteY9" fmla="*/ 98587 h 108885"/>
                <a:gd name="connsiteX10" fmla="*/ 22563 w 132001"/>
                <a:gd name="connsiteY10" fmla="*/ 99703 h 108885"/>
                <a:gd name="connsiteX11" fmla="*/ 12679 w 132001"/>
                <a:gd name="connsiteY11" fmla="*/ 107674 h 108885"/>
                <a:gd name="connsiteX12" fmla="*/ 16824 w 132001"/>
                <a:gd name="connsiteY12" fmla="*/ 108950 h 108885"/>
                <a:gd name="connsiteX13" fmla="*/ 35317 w 132001"/>
                <a:gd name="connsiteY13" fmla="*/ 108950 h 108885"/>
                <a:gd name="connsiteX14" fmla="*/ 35476 w 132001"/>
                <a:gd name="connsiteY14" fmla="*/ 99225 h 108885"/>
                <a:gd name="connsiteX15" fmla="*/ 58911 w 132001"/>
                <a:gd name="connsiteY15" fmla="*/ 9789 h 108885"/>
                <a:gd name="connsiteX16" fmla="*/ 117260 w 132001"/>
                <a:gd name="connsiteY16" fmla="*/ 44702 h 108885"/>
                <a:gd name="connsiteX17" fmla="*/ 45520 w 132001"/>
                <a:gd name="connsiteY17" fmla="*/ 99225 h 108885"/>
                <a:gd name="connsiteX18" fmla="*/ 35476 w 132001"/>
                <a:gd name="connsiteY18" fmla="*/ 99225 h 1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001" h="108885">
                  <a:moveTo>
                    <a:pt x="35317" y="108950"/>
                  </a:moveTo>
                  <a:cubicBezTo>
                    <a:pt x="77723" y="108950"/>
                    <a:pt x="132086" y="80891"/>
                    <a:pt x="132086" y="37528"/>
                  </a:cubicBezTo>
                  <a:cubicBezTo>
                    <a:pt x="132086" y="16963"/>
                    <a:pt x="117260" y="9630"/>
                    <a:pt x="111999" y="7079"/>
                  </a:cubicBezTo>
                  <a:cubicBezTo>
                    <a:pt x="98129" y="64"/>
                    <a:pt x="81868" y="64"/>
                    <a:pt x="66563" y="64"/>
                  </a:cubicBezTo>
                  <a:cubicBezTo>
                    <a:pt x="50940" y="64"/>
                    <a:pt x="40259" y="64"/>
                    <a:pt x="26070" y="5644"/>
                  </a:cubicBezTo>
                  <a:cubicBezTo>
                    <a:pt x="4867" y="14093"/>
                    <a:pt x="84" y="28123"/>
                    <a:pt x="84" y="30514"/>
                  </a:cubicBezTo>
                  <a:cubicBezTo>
                    <a:pt x="84" y="31789"/>
                    <a:pt x="1200" y="31949"/>
                    <a:pt x="1997" y="31949"/>
                  </a:cubicBezTo>
                  <a:cubicBezTo>
                    <a:pt x="4389" y="31949"/>
                    <a:pt x="12998" y="28760"/>
                    <a:pt x="14911" y="23180"/>
                  </a:cubicBezTo>
                  <a:cubicBezTo>
                    <a:pt x="16983" y="16804"/>
                    <a:pt x="19056" y="11064"/>
                    <a:pt x="44723" y="9789"/>
                  </a:cubicBezTo>
                  <a:cubicBezTo>
                    <a:pt x="41694" y="57935"/>
                    <a:pt x="25433" y="94602"/>
                    <a:pt x="23838" y="98587"/>
                  </a:cubicBezTo>
                  <a:cubicBezTo>
                    <a:pt x="23360" y="99225"/>
                    <a:pt x="23201" y="99384"/>
                    <a:pt x="22563" y="99703"/>
                  </a:cubicBezTo>
                  <a:cubicBezTo>
                    <a:pt x="14114" y="103210"/>
                    <a:pt x="12679" y="106718"/>
                    <a:pt x="12679" y="107674"/>
                  </a:cubicBezTo>
                  <a:cubicBezTo>
                    <a:pt x="12679" y="108950"/>
                    <a:pt x="14114" y="108950"/>
                    <a:pt x="16824" y="108950"/>
                  </a:cubicBezTo>
                  <a:lnTo>
                    <a:pt x="35317" y="108950"/>
                  </a:lnTo>
                  <a:close/>
                  <a:moveTo>
                    <a:pt x="35476" y="99225"/>
                  </a:moveTo>
                  <a:cubicBezTo>
                    <a:pt x="40896" y="86630"/>
                    <a:pt x="55882" y="51558"/>
                    <a:pt x="58911" y="9789"/>
                  </a:cubicBezTo>
                  <a:cubicBezTo>
                    <a:pt x="72781" y="9789"/>
                    <a:pt x="117260" y="9789"/>
                    <a:pt x="117260" y="44702"/>
                  </a:cubicBezTo>
                  <a:cubicBezTo>
                    <a:pt x="117260" y="80413"/>
                    <a:pt x="82187" y="99225"/>
                    <a:pt x="45520" y="99225"/>
                  </a:cubicBezTo>
                  <a:lnTo>
                    <a:pt x="35476" y="99225"/>
                  </a:lnTo>
                  <a:close/>
                </a:path>
              </a:pathLst>
            </a:custGeom>
            <a:solidFill>
              <a:srgbClr val="000000"/>
            </a:solidFill>
            <a:ln w="22452" cap="flat">
              <a:noFill/>
              <a:prstDash val="solid"/>
              <a:miter/>
            </a:ln>
          </p:spPr>
          <p:txBody>
            <a:bodyPr rtlCol="0" anchor="ctr"/>
            <a:lstStyle/>
            <a:p>
              <a:endParaRPr lang="en-CN"/>
            </a:p>
          </p:txBody>
        </p:sp>
      </p:grpSp>
      <p:sp>
        <p:nvSpPr>
          <p:cNvPr id="18486" name="TextBox 18485">
            <a:extLst>
              <a:ext uri="{FF2B5EF4-FFF2-40B4-BE49-F238E27FC236}">
                <a16:creationId xmlns:a16="http://schemas.microsoft.com/office/drawing/2014/main" id="{1E58E6C3-1A6A-1305-C9CC-6B8C043A4858}"/>
              </a:ext>
            </a:extLst>
          </p:cNvPr>
          <p:cNvSpPr txBox="1"/>
          <p:nvPr/>
        </p:nvSpPr>
        <p:spPr>
          <a:xfrm>
            <a:off x="389006" y="4012858"/>
            <a:ext cx="11188630" cy="1980735"/>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随着预训练语言模型的不断发展，陆续出现了对</a:t>
            </a:r>
            <a:r>
              <a:rPr lang="en-CN" sz="2000" b="1" dirty="0">
                <a:latin typeface="Microsoft YaHei" panose="020B0503020204020204" pitchFamily="34" charset="-122"/>
                <a:ea typeface="Microsoft YaHei" panose="020B0503020204020204" pitchFamily="34" charset="-122"/>
              </a:rPr>
              <a:t>编码器和解码器联合预训练的解决方案</a:t>
            </a:r>
            <a:r>
              <a:rPr lang="en-CN" sz="2000" dirty="0">
                <a:latin typeface="Microsoft YaHei" panose="020B0503020204020204" pitchFamily="34" charset="-122"/>
                <a:ea typeface="Microsoft YaHei" panose="020B0503020204020204" pitchFamily="34" charset="-122"/>
              </a:rPr>
              <a:t>，其可以直接被应用在适合序列到序列生成架构的文本生成任务中，并在生成式文本摘要任务中展现了更好的性能，比如BART等。由于BART预训练方法本身是一个去噪自编码器，与摘要任务的形式有一定的关联性，即去除文档中的冗余和无关的信息，只保留关键信息。因为这种上游预训练形式与下游任务相关的特性，BART在生成式文本摘要中可以获得更好的效果。</a:t>
            </a:r>
          </a:p>
        </p:txBody>
      </p:sp>
    </p:spTree>
    <p:extLst>
      <p:ext uri="{BB962C8B-B14F-4D97-AF65-F5344CB8AC3E}">
        <p14:creationId xmlns:p14="http://schemas.microsoft.com/office/powerpoint/2010/main" val="3935511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532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基于复制与覆盖机制的方法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290406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由于生成式文本摘要方法会对原始文档的内容进行转换和整合，所以</a:t>
            </a:r>
            <a:r>
              <a:rPr lang="zh-CN" altLang="en-US" sz="2000" b="1" dirty="0">
                <a:latin typeface="Microsoft YaHei" panose="020B0503020204020204" pitchFamily="34" charset="-122"/>
                <a:ea typeface="Microsoft YaHei" panose="020B0503020204020204" pitchFamily="34" charset="-122"/>
              </a:rPr>
              <a:t>如何保证摘要中的关键信息不重复不遗漏是非常重要的问题</a:t>
            </a:r>
            <a:r>
              <a:rPr lang="zh-CN" altLang="en-US" sz="2000" dirty="0">
                <a:latin typeface="Microsoft YaHei" panose="020B0503020204020204" pitchFamily="34" charset="-122"/>
                <a:ea typeface="Microsoft YaHei" panose="020B0503020204020204" pitchFamily="34" charset="-122"/>
              </a:rPr>
              <a:t>。一方面，原始文档可能会包含重要的生僻词甚至未登录词，而这些词在解码过程中被生成的概率极低，就会造成关键信息的遗漏问题。另一方面，一些在原始文档中反复出现的关键信息也有可能被解码器生成多次，造成摘要冗余和不通顺的问题。</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为了解决以上问题，文献</a:t>
            </a:r>
            <a:r>
              <a:rPr lang="en-US" altLang="zh-CN" sz="2000" dirty="0">
                <a:latin typeface="Microsoft YaHei" panose="020B0503020204020204" pitchFamily="34" charset="-122"/>
                <a:ea typeface="Microsoft YaHei" panose="020B0503020204020204" pitchFamily="34" charset="-122"/>
              </a:rPr>
              <a:t>[604]</a:t>
            </a:r>
            <a:r>
              <a:rPr lang="zh-CN" altLang="en-US" sz="2000" dirty="0">
                <a:latin typeface="Microsoft YaHei" panose="020B0503020204020204" pitchFamily="34" charset="-122"/>
                <a:ea typeface="Microsoft YaHei" panose="020B0503020204020204" pitchFamily="34" charset="-122"/>
              </a:rPr>
              <a:t>针对生成式文本摘要的复制与覆盖机制提出了</a:t>
            </a: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使用了指针解码器，通过指针从原始文本中直接复制单词，同时也可以从词表产生原文档中未出现的新单词。此外，</a:t>
            </a: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还使用了覆盖向量来跟踪和控制摘要对原文档的内容覆盖范围，从而能减少冗余现象。</a:t>
            </a:r>
          </a:p>
        </p:txBody>
      </p:sp>
    </p:spTree>
    <p:extLst>
      <p:ext uri="{BB962C8B-B14F-4D97-AF65-F5344CB8AC3E}">
        <p14:creationId xmlns:p14="http://schemas.microsoft.com/office/powerpoint/2010/main" val="1826365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532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基于复制与覆盖机制的方法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441852"/>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的神经网络结构如下图所示</a:t>
            </a:r>
          </a:p>
        </p:txBody>
      </p:sp>
      <p:pic>
        <p:nvPicPr>
          <p:cNvPr id="4" name="Picture 3">
            <a:extLst>
              <a:ext uri="{FF2B5EF4-FFF2-40B4-BE49-F238E27FC236}">
                <a16:creationId xmlns:a16="http://schemas.microsoft.com/office/drawing/2014/main" id="{642B2CC8-C03F-02B2-683D-B5AE4E54F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197" y="1654540"/>
            <a:ext cx="7777606" cy="4957763"/>
          </a:xfrm>
          <a:prstGeom prst="rect">
            <a:avLst/>
          </a:prstGeom>
        </p:spPr>
      </p:pic>
    </p:spTree>
    <p:extLst>
      <p:ext uri="{BB962C8B-B14F-4D97-AF65-F5344CB8AC3E}">
        <p14:creationId xmlns:p14="http://schemas.microsoft.com/office/powerpoint/2010/main" val="3592334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532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基于复制与覆盖机制的方法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1596014"/>
          </a:xfrm>
          <a:prstGeom prst="rect">
            <a:avLst/>
          </a:prstGeom>
          <a:noFill/>
        </p:spPr>
        <p:txBody>
          <a:bodyPr wrap="square">
            <a:spAutoFit/>
          </a:bodyPr>
          <a:lstStyle/>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使用了</a:t>
            </a:r>
            <a:r>
              <a:rPr lang="en-US" altLang="zh-CN"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文档编码器，将原始文档的所有单词输入一个单层双向</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模型中，得到编码器隐状态      。解码器是一个单层单向</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，在每个时间步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上，接收前一个单词的嵌入表示，并得到解码器状态        。之后，</a:t>
            </a: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使用注意力分布         来衡量第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个解码时间步上每个单词的重要性：</a:t>
            </a:r>
          </a:p>
        </p:txBody>
      </p:sp>
      <p:grpSp>
        <p:nvGrpSpPr>
          <p:cNvPr id="9" name="Group 8" descr="\documentclass{article}&#10;\usepackage{amsmath, amsfonts , amssymb, bm}&#10;\pagestyle{empty}&#10;\begin{document}&#10;&#10;&#10;$\bm{h}_i$&#10;&#10;\end{document}" title="IguanaTex Vector Display">
            <a:extLst>
              <a:ext uri="{FF2B5EF4-FFF2-40B4-BE49-F238E27FC236}">
                <a16:creationId xmlns:a16="http://schemas.microsoft.com/office/drawing/2014/main" id="{1530456A-C6CF-A4A1-5DBE-B3F63AF810FA}"/>
              </a:ext>
            </a:extLst>
          </p:cNvPr>
          <p:cNvGrpSpPr>
            <a:grpSpLocks noChangeAspect="1"/>
          </p:cNvGrpSpPr>
          <p:nvPr>
            <p:custDataLst>
              <p:tags r:id="rId1"/>
            </p:custDataLst>
          </p:nvPr>
        </p:nvGrpSpPr>
        <p:grpSpPr>
          <a:xfrm>
            <a:off x="1354138" y="1617630"/>
            <a:ext cx="218279" cy="215345"/>
            <a:chOff x="4501145" y="3958604"/>
            <a:chExt cx="218279" cy="215345"/>
          </a:xfrm>
        </p:grpSpPr>
        <p:sp>
          <p:nvSpPr>
            <p:cNvPr id="7" name="Freeform 6">
              <a:extLst>
                <a:ext uri="{FF2B5EF4-FFF2-40B4-BE49-F238E27FC236}">
                  <a16:creationId xmlns:a16="http://schemas.microsoft.com/office/drawing/2014/main" id="{123B79CA-29AD-CF6D-8E8C-ACFEC8A3C64E}"/>
                </a:ext>
              </a:extLst>
            </p:cNvPr>
            <p:cNvSpPr/>
            <p:nvPr>
              <p:custDataLst>
                <p:tags r:id="rId115"/>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575D7308-3210-8EDE-88C3-CB5FD83E4B30}"/>
                </a:ext>
              </a:extLst>
            </p:cNvPr>
            <p:cNvSpPr/>
            <p:nvPr>
              <p:custDataLst>
                <p:tags r:id="rId116"/>
              </p:custDataLst>
            </p:nvPr>
          </p:nvSpPr>
          <p:spPr>
            <a:xfrm>
              <a:off x="4665752" y="4054737"/>
              <a:ext cx="53672" cy="119212"/>
            </a:xfrm>
            <a:custGeom>
              <a:avLst/>
              <a:gdLst>
                <a:gd name="connsiteX0" fmla="*/ 49150 w 53672"/>
                <a:gd name="connsiteY0" fmla="*/ 6795 h 119212"/>
                <a:gd name="connsiteX1" fmla="*/ 42065 w 53672"/>
                <a:gd name="connsiteY1" fmla="*/ 64 h 119212"/>
                <a:gd name="connsiteX2" fmla="*/ 32145 w 53672"/>
                <a:gd name="connsiteY2" fmla="*/ 9807 h 119212"/>
                <a:gd name="connsiteX3" fmla="*/ 39230 w 53672"/>
                <a:gd name="connsiteY3" fmla="*/ 16538 h 119212"/>
                <a:gd name="connsiteX4" fmla="*/ 49150 w 53672"/>
                <a:gd name="connsiteY4" fmla="*/ 6795 h 119212"/>
                <a:gd name="connsiteX5" fmla="*/ 13014 w 53672"/>
                <a:gd name="connsiteY5" fmla="*/ 96780 h 119212"/>
                <a:gd name="connsiteX6" fmla="*/ 11420 w 53672"/>
                <a:gd name="connsiteY6" fmla="*/ 104220 h 119212"/>
                <a:gd name="connsiteX7" fmla="*/ 28248 w 53672"/>
                <a:gd name="connsiteY7" fmla="*/ 119277 h 119212"/>
                <a:gd name="connsiteX8" fmla="*/ 53755 w 53672"/>
                <a:gd name="connsiteY8" fmla="*/ 92175 h 119212"/>
                <a:gd name="connsiteX9" fmla="*/ 50921 w 53672"/>
                <a:gd name="connsiteY9" fmla="*/ 89872 h 119212"/>
                <a:gd name="connsiteX10" fmla="*/ 47556 w 53672"/>
                <a:gd name="connsiteY10" fmla="*/ 92883 h 119212"/>
                <a:gd name="connsiteX11" fmla="*/ 28779 w 53672"/>
                <a:gd name="connsiteY11" fmla="*/ 114317 h 119212"/>
                <a:gd name="connsiteX12" fmla="*/ 24351 w 53672"/>
                <a:gd name="connsiteY12" fmla="*/ 108117 h 119212"/>
                <a:gd name="connsiteX13" fmla="*/ 27185 w 53672"/>
                <a:gd name="connsiteY13" fmla="*/ 96780 h 119212"/>
                <a:gd name="connsiteX14" fmla="*/ 32853 w 53672"/>
                <a:gd name="connsiteY14" fmla="*/ 82610 h 119212"/>
                <a:gd name="connsiteX15" fmla="*/ 41533 w 53672"/>
                <a:gd name="connsiteY15" fmla="*/ 60113 h 119212"/>
                <a:gd name="connsiteX16" fmla="*/ 42596 w 53672"/>
                <a:gd name="connsiteY16" fmla="*/ 54445 h 119212"/>
                <a:gd name="connsiteX17" fmla="*/ 25768 w 53672"/>
                <a:gd name="connsiteY17" fmla="*/ 39388 h 119212"/>
                <a:gd name="connsiteX18" fmla="*/ 83 w 53672"/>
                <a:gd name="connsiteY18" fmla="*/ 66490 h 119212"/>
                <a:gd name="connsiteX19" fmla="*/ 3095 w 53672"/>
                <a:gd name="connsiteY19" fmla="*/ 68793 h 119212"/>
                <a:gd name="connsiteX20" fmla="*/ 6283 w 53672"/>
                <a:gd name="connsiteY20" fmla="*/ 65959 h 119212"/>
                <a:gd name="connsiteX21" fmla="*/ 25237 w 53672"/>
                <a:gd name="connsiteY21" fmla="*/ 44348 h 119212"/>
                <a:gd name="connsiteX22" fmla="*/ 29665 w 53672"/>
                <a:gd name="connsiteY22" fmla="*/ 50548 h 119212"/>
                <a:gd name="connsiteX23" fmla="*/ 24174 w 53672"/>
                <a:gd name="connsiteY23" fmla="*/ 68262 h 119212"/>
                <a:gd name="connsiteX24" fmla="*/ 13014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5"/>
                  </a:moveTo>
                  <a:cubicBezTo>
                    <a:pt x="49150" y="3961"/>
                    <a:pt x="47024" y="64"/>
                    <a:pt x="42065" y="64"/>
                  </a:cubicBezTo>
                  <a:cubicBezTo>
                    <a:pt x="37282" y="64"/>
                    <a:pt x="32145" y="4670"/>
                    <a:pt x="32145" y="9807"/>
                  </a:cubicBezTo>
                  <a:cubicBezTo>
                    <a:pt x="32145" y="12818"/>
                    <a:pt x="34448" y="16538"/>
                    <a:pt x="39230" y="16538"/>
                  </a:cubicBezTo>
                  <a:cubicBezTo>
                    <a:pt x="44367" y="16538"/>
                    <a:pt x="49150" y="11578"/>
                    <a:pt x="49150" y="6795"/>
                  </a:cubicBezTo>
                  <a:close/>
                  <a:moveTo>
                    <a:pt x="13014" y="96780"/>
                  </a:moveTo>
                  <a:cubicBezTo>
                    <a:pt x="12306" y="99083"/>
                    <a:pt x="11420" y="101209"/>
                    <a:pt x="11420" y="104220"/>
                  </a:cubicBezTo>
                  <a:cubicBezTo>
                    <a:pt x="11420" y="112545"/>
                    <a:pt x="18505" y="119277"/>
                    <a:pt x="28248" y="119277"/>
                  </a:cubicBezTo>
                  <a:cubicBezTo>
                    <a:pt x="45962" y="119277"/>
                    <a:pt x="53755" y="94832"/>
                    <a:pt x="53755" y="92175"/>
                  </a:cubicBezTo>
                  <a:cubicBezTo>
                    <a:pt x="53755" y="89872"/>
                    <a:pt x="51453" y="89872"/>
                    <a:pt x="50921" y="89872"/>
                  </a:cubicBezTo>
                  <a:cubicBezTo>
                    <a:pt x="48441" y="89872"/>
                    <a:pt x="48264" y="90935"/>
                    <a:pt x="47556" y="92883"/>
                  </a:cubicBezTo>
                  <a:cubicBezTo>
                    <a:pt x="43482" y="107054"/>
                    <a:pt x="35688" y="114317"/>
                    <a:pt x="28779" y="114317"/>
                  </a:cubicBezTo>
                  <a:cubicBezTo>
                    <a:pt x="25237" y="114317"/>
                    <a:pt x="24351" y="112014"/>
                    <a:pt x="24351" y="108117"/>
                  </a:cubicBezTo>
                  <a:cubicBezTo>
                    <a:pt x="24351" y="104043"/>
                    <a:pt x="25591" y="100677"/>
                    <a:pt x="27185" y="96780"/>
                  </a:cubicBezTo>
                  <a:cubicBezTo>
                    <a:pt x="28956" y="91998"/>
                    <a:pt x="30905" y="87215"/>
                    <a:pt x="32853" y="82610"/>
                  </a:cubicBezTo>
                  <a:cubicBezTo>
                    <a:pt x="34448" y="78358"/>
                    <a:pt x="40825" y="62239"/>
                    <a:pt x="41533" y="60113"/>
                  </a:cubicBezTo>
                  <a:cubicBezTo>
                    <a:pt x="42065" y="58342"/>
                    <a:pt x="42596" y="56216"/>
                    <a:pt x="42596" y="54445"/>
                  </a:cubicBezTo>
                  <a:cubicBezTo>
                    <a:pt x="42596" y="46120"/>
                    <a:pt x="35510" y="39388"/>
                    <a:pt x="25768" y="39388"/>
                  </a:cubicBezTo>
                  <a:cubicBezTo>
                    <a:pt x="8232" y="39388"/>
                    <a:pt x="83" y="63479"/>
                    <a:pt x="83" y="66490"/>
                  </a:cubicBezTo>
                  <a:cubicBezTo>
                    <a:pt x="83" y="68793"/>
                    <a:pt x="2563" y="68793"/>
                    <a:pt x="3095" y="68793"/>
                  </a:cubicBezTo>
                  <a:cubicBezTo>
                    <a:pt x="5575" y="68793"/>
                    <a:pt x="5752" y="67907"/>
                    <a:pt x="6283" y="65959"/>
                  </a:cubicBezTo>
                  <a:cubicBezTo>
                    <a:pt x="10889" y="50725"/>
                    <a:pt x="18683" y="44348"/>
                    <a:pt x="25237" y="44348"/>
                  </a:cubicBezTo>
                  <a:cubicBezTo>
                    <a:pt x="28071" y="44348"/>
                    <a:pt x="29665" y="45765"/>
                    <a:pt x="29665" y="50548"/>
                  </a:cubicBezTo>
                  <a:cubicBezTo>
                    <a:pt x="29665" y="54622"/>
                    <a:pt x="28602" y="57279"/>
                    <a:pt x="24174" y="68262"/>
                  </a:cubicBezTo>
                  <a:lnTo>
                    <a:pt x="13014" y="96780"/>
                  </a:lnTo>
                  <a:close/>
                </a:path>
              </a:pathLst>
            </a:custGeom>
            <a:solidFill>
              <a:srgbClr val="000000"/>
            </a:solidFill>
            <a:ln w="25400" cap="flat">
              <a:noFill/>
              <a:prstDash val="solid"/>
              <a:miter/>
            </a:ln>
          </p:spPr>
          <p:txBody>
            <a:bodyPr rtlCol="0" anchor="ctr"/>
            <a:lstStyle/>
            <a:p>
              <a:endParaRPr lang="en-CN"/>
            </a:p>
          </p:txBody>
        </p:sp>
      </p:grpSp>
      <p:grpSp>
        <p:nvGrpSpPr>
          <p:cNvPr id="16" name="Group 15" descr="\documentclass{article}&#10;\usepackage{amsmath, amsfonts , amssymb, bm}&#10;\pagestyle{empty}&#10;\begin{document}&#10;&#10;$\bm{s}_t$&#10;&#10;&#10;\end{document}" title="IguanaTex Vector Display">
            <a:extLst>
              <a:ext uri="{FF2B5EF4-FFF2-40B4-BE49-F238E27FC236}">
                <a16:creationId xmlns:a16="http://schemas.microsoft.com/office/drawing/2014/main" id="{16B15BF2-CB3D-CCD4-6327-00DBB3C0696A}"/>
              </a:ext>
            </a:extLst>
          </p:cNvPr>
          <p:cNvGrpSpPr>
            <a:grpSpLocks noChangeAspect="1"/>
          </p:cNvGrpSpPr>
          <p:nvPr>
            <p:custDataLst>
              <p:tags r:id="rId2"/>
            </p:custDataLst>
          </p:nvPr>
        </p:nvGrpSpPr>
        <p:grpSpPr>
          <a:xfrm>
            <a:off x="2197100" y="2039938"/>
            <a:ext cx="187320" cy="154108"/>
            <a:chOff x="4502917" y="4019842"/>
            <a:chExt cx="187320" cy="154108"/>
          </a:xfrm>
        </p:grpSpPr>
        <p:sp>
          <p:nvSpPr>
            <p:cNvPr id="14" name="Freeform 13">
              <a:extLst>
                <a:ext uri="{FF2B5EF4-FFF2-40B4-BE49-F238E27FC236}">
                  <a16:creationId xmlns:a16="http://schemas.microsoft.com/office/drawing/2014/main" id="{04F2C42F-CFA3-39B3-2CCA-D078CF74750B}"/>
                </a:ext>
              </a:extLst>
            </p:cNvPr>
            <p:cNvSpPr/>
            <p:nvPr>
              <p:custDataLst>
                <p:tags r:id="rId113"/>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003"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279684F-EA9E-2265-80BA-F9EE188F5BBF}"/>
                </a:ext>
              </a:extLst>
            </p:cNvPr>
            <p:cNvSpPr/>
            <p:nvPr>
              <p:custDataLst>
                <p:tags r:id="rId114"/>
              </p:custDataLst>
            </p:nvPr>
          </p:nvSpPr>
          <p:spPr>
            <a:xfrm>
              <a:off x="4630366" y="4061469"/>
              <a:ext cx="59871" cy="112481"/>
            </a:xfrm>
            <a:custGeom>
              <a:avLst/>
              <a:gdLst>
                <a:gd name="connsiteX0" fmla="*/ 36218 w 59871"/>
                <a:gd name="connsiteY0" fmla="*/ 40805 h 112481"/>
                <a:gd name="connsiteX1" fmla="*/ 54286 w 59871"/>
                <a:gd name="connsiteY1" fmla="*/ 40805 h 112481"/>
                <a:gd name="connsiteX2" fmla="*/ 59954 w 59871"/>
                <a:gd name="connsiteY2" fmla="*/ 36908 h 112481"/>
                <a:gd name="connsiteX3" fmla="*/ 54640 w 59871"/>
                <a:gd name="connsiteY3" fmla="*/ 34429 h 112481"/>
                <a:gd name="connsiteX4" fmla="*/ 37812 w 59871"/>
                <a:gd name="connsiteY4" fmla="*/ 34429 h 112481"/>
                <a:gd name="connsiteX5" fmla="*/ 44366 w 59871"/>
                <a:gd name="connsiteY5" fmla="*/ 8213 h 112481"/>
                <a:gd name="connsiteX6" fmla="*/ 44897 w 59871"/>
                <a:gd name="connsiteY6" fmla="*/ 5733 h 112481"/>
                <a:gd name="connsiteX7" fmla="*/ 38875 w 59871"/>
                <a:gd name="connsiteY7" fmla="*/ 64 h 112481"/>
                <a:gd name="connsiteX8" fmla="*/ 30549 w 59871"/>
                <a:gd name="connsiteY8" fmla="*/ 7681 h 112481"/>
                <a:gd name="connsiteX9" fmla="*/ 23818 w 59871"/>
                <a:gd name="connsiteY9" fmla="*/ 34429 h 112481"/>
                <a:gd name="connsiteX10" fmla="*/ 5750 w 59871"/>
                <a:gd name="connsiteY10" fmla="*/ 34429 h 112481"/>
                <a:gd name="connsiteX11" fmla="*/ 82 w 59871"/>
                <a:gd name="connsiteY11" fmla="*/ 38326 h 112481"/>
                <a:gd name="connsiteX12" fmla="*/ 5396 w 59871"/>
                <a:gd name="connsiteY12" fmla="*/ 40805 h 112481"/>
                <a:gd name="connsiteX13" fmla="*/ 22224 w 59871"/>
                <a:gd name="connsiteY13" fmla="*/ 40805 h 112481"/>
                <a:gd name="connsiteX14" fmla="*/ 11773 w 59871"/>
                <a:gd name="connsiteY14" fmla="*/ 82610 h 112481"/>
                <a:gd name="connsiteX15" fmla="*/ 9116 w 59871"/>
                <a:gd name="connsiteY15" fmla="*/ 95718 h 112481"/>
                <a:gd name="connsiteX16" fmla="*/ 28069 w 59871"/>
                <a:gd name="connsiteY16" fmla="*/ 112545 h 112481"/>
                <a:gd name="connsiteX17" fmla="*/ 58891 w 59871"/>
                <a:gd name="connsiteY17" fmla="*/ 85444 h 112481"/>
                <a:gd name="connsiteX18" fmla="*/ 56057 w 59871"/>
                <a:gd name="connsiteY18" fmla="*/ 83141 h 112481"/>
                <a:gd name="connsiteX19" fmla="*/ 52337 w 59871"/>
                <a:gd name="connsiteY19" fmla="*/ 86507 h 112481"/>
                <a:gd name="connsiteX20" fmla="*/ 28601 w 59871"/>
                <a:gd name="connsiteY20" fmla="*/ 107586 h 112481"/>
                <a:gd name="connsiteX21" fmla="*/ 22401 w 59871"/>
                <a:gd name="connsiteY21" fmla="*/ 98906 h 112481"/>
                <a:gd name="connsiteX22" fmla="*/ 23464 w 59871"/>
                <a:gd name="connsiteY22" fmla="*/ 91643 h 112481"/>
                <a:gd name="connsiteX23" fmla="*/ 36218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8" y="40805"/>
                  </a:moveTo>
                  <a:lnTo>
                    <a:pt x="54286" y="40805"/>
                  </a:lnTo>
                  <a:cubicBezTo>
                    <a:pt x="57651" y="40805"/>
                    <a:pt x="59954" y="40805"/>
                    <a:pt x="59954" y="36908"/>
                  </a:cubicBezTo>
                  <a:cubicBezTo>
                    <a:pt x="59954" y="34429"/>
                    <a:pt x="57651" y="34429"/>
                    <a:pt x="54640" y="34429"/>
                  </a:cubicBezTo>
                  <a:lnTo>
                    <a:pt x="37812" y="34429"/>
                  </a:lnTo>
                  <a:lnTo>
                    <a:pt x="44366" y="8213"/>
                  </a:lnTo>
                  <a:cubicBezTo>
                    <a:pt x="44543" y="7327"/>
                    <a:pt x="44897" y="6441"/>
                    <a:pt x="44897" y="5733"/>
                  </a:cubicBezTo>
                  <a:cubicBezTo>
                    <a:pt x="44897" y="2544"/>
                    <a:pt x="42417" y="64"/>
                    <a:pt x="38875" y="64"/>
                  </a:cubicBezTo>
                  <a:cubicBezTo>
                    <a:pt x="34446" y="64"/>
                    <a:pt x="31789" y="3076"/>
                    <a:pt x="30549" y="7681"/>
                  </a:cubicBezTo>
                  <a:cubicBezTo>
                    <a:pt x="29309" y="12109"/>
                    <a:pt x="31612" y="3607"/>
                    <a:pt x="23818" y="34429"/>
                  </a:cubicBezTo>
                  <a:lnTo>
                    <a:pt x="5750" y="34429"/>
                  </a:lnTo>
                  <a:cubicBezTo>
                    <a:pt x="2385" y="34429"/>
                    <a:pt x="82" y="34429"/>
                    <a:pt x="82" y="38326"/>
                  </a:cubicBezTo>
                  <a:cubicBezTo>
                    <a:pt x="82" y="40805"/>
                    <a:pt x="2208" y="40805"/>
                    <a:pt x="5396" y="40805"/>
                  </a:cubicBezTo>
                  <a:lnTo>
                    <a:pt x="22224" y="40805"/>
                  </a:lnTo>
                  <a:lnTo>
                    <a:pt x="11773" y="82610"/>
                  </a:lnTo>
                  <a:cubicBezTo>
                    <a:pt x="10710" y="87038"/>
                    <a:pt x="9116" y="93415"/>
                    <a:pt x="9116" y="95718"/>
                  </a:cubicBezTo>
                  <a:cubicBezTo>
                    <a:pt x="9116" y="106169"/>
                    <a:pt x="17973" y="112545"/>
                    <a:pt x="28069" y="112545"/>
                  </a:cubicBezTo>
                  <a:cubicBezTo>
                    <a:pt x="47732" y="112545"/>
                    <a:pt x="58891" y="87746"/>
                    <a:pt x="58891" y="85444"/>
                  </a:cubicBezTo>
                  <a:cubicBezTo>
                    <a:pt x="58891" y="83141"/>
                    <a:pt x="56588" y="83141"/>
                    <a:pt x="56057" y="83141"/>
                  </a:cubicBezTo>
                  <a:cubicBezTo>
                    <a:pt x="53931" y="83141"/>
                    <a:pt x="53754" y="83495"/>
                    <a:pt x="52337" y="86507"/>
                  </a:cubicBezTo>
                  <a:cubicBezTo>
                    <a:pt x="47377" y="97666"/>
                    <a:pt x="38343" y="107586"/>
                    <a:pt x="28601" y="107586"/>
                  </a:cubicBezTo>
                  <a:cubicBezTo>
                    <a:pt x="24881" y="107586"/>
                    <a:pt x="22401" y="105283"/>
                    <a:pt x="22401" y="98906"/>
                  </a:cubicBezTo>
                  <a:cubicBezTo>
                    <a:pt x="22401" y="97135"/>
                    <a:pt x="23110" y="93415"/>
                    <a:pt x="23464" y="91643"/>
                  </a:cubicBezTo>
                  <a:lnTo>
                    <a:pt x="36218" y="40805"/>
                  </a:lnTo>
                  <a:close/>
                </a:path>
              </a:pathLst>
            </a:custGeom>
            <a:solidFill>
              <a:srgbClr val="000000"/>
            </a:solidFill>
            <a:ln w="25003" cap="flat">
              <a:noFill/>
              <a:prstDash val="solid"/>
              <a:miter/>
            </a:ln>
          </p:spPr>
          <p:txBody>
            <a:bodyPr rtlCol="0" anchor="ctr"/>
            <a:lstStyle/>
            <a:p>
              <a:endParaRPr lang="en-CN"/>
            </a:p>
          </p:txBody>
        </p:sp>
      </p:grpSp>
      <p:grpSp>
        <p:nvGrpSpPr>
          <p:cNvPr id="22" name="Group 21" descr="\documentclass{article}&#10;\usepackage{amsmath, amsfonts , amssymb, bm}&#10;\pagestyle{empty}&#10;\begin{document}&#10;&#10;&#10;$\bm{a}^{t}$&#10;&#10;\end{document}" title="IguanaTex Vector Display">
            <a:extLst>
              <a:ext uri="{FF2B5EF4-FFF2-40B4-BE49-F238E27FC236}">
                <a16:creationId xmlns:a16="http://schemas.microsoft.com/office/drawing/2014/main" id="{CBBB3B65-D678-AA26-2E46-F0339D7894C3}"/>
              </a:ext>
            </a:extLst>
          </p:cNvPr>
          <p:cNvGrpSpPr>
            <a:grpSpLocks noChangeAspect="1"/>
          </p:cNvGrpSpPr>
          <p:nvPr>
            <p:custDataLst>
              <p:tags r:id="rId3"/>
            </p:custDataLst>
          </p:nvPr>
        </p:nvGrpSpPr>
        <p:grpSpPr>
          <a:xfrm>
            <a:off x="6486439" y="1937656"/>
            <a:ext cx="216071" cy="204564"/>
            <a:chOff x="4499880" y="3931681"/>
            <a:chExt cx="216071" cy="204564"/>
          </a:xfrm>
        </p:grpSpPr>
        <p:sp>
          <p:nvSpPr>
            <p:cNvPr id="20" name="Freeform 19">
              <a:extLst>
                <a:ext uri="{FF2B5EF4-FFF2-40B4-BE49-F238E27FC236}">
                  <a16:creationId xmlns:a16="http://schemas.microsoft.com/office/drawing/2014/main" id="{CF48D5B9-02AE-5F64-D8FE-697FE1C4CEBD}"/>
                </a:ext>
              </a:extLst>
            </p:cNvPr>
            <p:cNvSpPr/>
            <p:nvPr>
              <p:custDataLst>
                <p:tags r:id="rId111"/>
              </p:custDataLst>
            </p:nvPr>
          </p:nvSpPr>
          <p:spPr>
            <a:xfrm>
              <a:off x="4499880" y="4019842"/>
              <a:ext cx="140190" cy="116403"/>
            </a:xfrm>
            <a:custGeom>
              <a:avLst/>
              <a:gdLst>
                <a:gd name="connsiteX0" fmla="*/ 119011 w 140190"/>
                <a:gd name="connsiteY0" fmla="*/ 34225 h 116403"/>
                <a:gd name="connsiteX1" fmla="*/ 123060 w 140190"/>
                <a:gd name="connsiteY1" fmla="*/ 15499 h 116403"/>
                <a:gd name="connsiteX2" fmla="*/ 111166 w 140190"/>
                <a:gd name="connsiteY2" fmla="*/ 4365 h 116403"/>
                <a:gd name="connsiteX3" fmla="*/ 98261 w 140190"/>
                <a:gd name="connsiteY3" fmla="*/ 10691 h 116403"/>
                <a:gd name="connsiteX4" fmla="*/ 71437 w 140190"/>
                <a:gd name="connsiteY4" fmla="*/ 63 h 116403"/>
                <a:gd name="connsiteX5" fmla="*/ 77 w 140190"/>
                <a:gd name="connsiteY5" fmla="*/ 74713 h 116403"/>
                <a:gd name="connsiteX6" fmla="*/ 44361 w 140190"/>
                <a:gd name="connsiteY6" fmla="*/ 116466 h 116403"/>
                <a:gd name="connsiteX7" fmla="*/ 79535 w 140190"/>
                <a:gd name="connsiteY7" fmla="*/ 102801 h 116403"/>
                <a:gd name="connsiteX8" fmla="*/ 108636 w 140190"/>
                <a:gd name="connsiteY8" fmla="*/ 116466 h 116403"/>
                <a:gd name="connsiteX9" fmla="*/ 130651 w 140190"/>
                <a:gd name="connsiteY9" fmla="*/ 102042 h 116403"/>
                <a:gd name="connsiteX10" fmla="*/ 140267 w 140190"/>
                <a:gd name="connsiteY10" fmla="*/ 76990 h 116403"/>
                <a:gd name="connsiteX11" fmla="*/ 134194 w 140190"/>
                <a:gd name="connsiteY11" fmla="*/ 73448 h 116403"/>
                <a:gd name="connsiteX12" fmla="*/ 129133 w 140190"/>
                <a:gd name="connsiteY12" fmla="*/ 74713 h 116403"/>
                <a:gd name="connsiteX13" fmla="*/ 127108 w 140190"/>
                <a:gd name="connsiteY13" fmla="*/ 82051 h 116403"/>
                <a:gd name="connsiteX14" fmla="*/ 109901 w 140190"/>
                <a:gd name="connsiteY14" fmla="*/ 107356 h 116403"/>
                <a:gd name="connsiteX15" fmla="*/ 104081 w 140190"/>
                <a:gd name="connsiteY15" fmla="*/ 97994 h 116403"/>
                <a:gd name="connsiteX16" fmla="*/ 107623 w 140190"/>
                <a:gd name="connsiteY16" fmla="*/ 79521 h 116403"/>
                <a:gd name="connsiteX17" fmla="*/ 113191 w 140190"/>
                <a:gd name="connsiteY17" fmla="*/ 56746 h 116403"/>
                <a:gd name="connsiteX18" fmla="*/ 119011 w 140190"/>
                <a:gd name="connsiteY18" fmla="*/ 34225 h 116403"/>
                <a:gd name="connsiteX19" fmla="*/ 77004 w 140190"/>
                <a:gd name="connsiteY19" fmla="*/ 90908 h 116403"/>
                <a:gd name="connsiteX20" fmla="*/ 45626 w 140190"/>
                <a:gd name="connsiteY20" fmla="*/ 107356 h 116403"/>
                <a:gd name="connsiteX21" fmla="*/ 28671 w 140190"/>
                <a:gd name="connsiteY21" fmla="*/ 88125 h 116403"/>
                <a:gd name="connsiteX22" fmla="*/ 41324 w 140190"/>
                <a:gd name="connsiteY22" fmla="*/ 33972 h 116403"/>
                <a:gd name="connsiteX23" fmla="*/ 71943 w 140190"/>
                <a:gd name="connsiteY23" fmla="*/ 9173 h 116403"/>
                <a:gd name="connsiteX24" fmla="*/ 92946 w 140190"/>
                <a:gd name="connsiteY24" fmla="*/ 23850 h 116403"/>
                <a:gd name="connsiteX25" fmla="*/ 92440 w 140190"/>
                <a:gd name="connsiteY25" fmla="*/ 27392 h 116403"/>
                <a:gd name="connsiteX26" fmla="*/ 77004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11" y="34225"/>
                  </a:moveTo>
                  <a:cubicBezTo>
                    <a:pt x="120529" y="27898"/>
                    <a:pt x="123060" y="17776"/>
                    <a:pt x="123060" y="15499"/>
                  </a:cubicBezTo>
                  <a:cubicBezTo>
                    <a:pt x="123060" y="7401"/>
                    <a:pt x="116480" y="4365"/>
                    <a:pt x="111166" y="4365"/>
                  </a:cubicBezTo>
                  <a:cubicBezTo>
                    <a:pt x="106358" y="4365"/>
                    <a:pt x="101297" y="6895"/>
                    <a:pt x="98261" y="10691"/>
                  </a:cubicBezTo>
                  <a:cubicBezTo>
                    <a:pt x="94465" y="6642"/>
                    <a:pt x="86114" y="63"/>
                    <a:pt x="71437" y="63"/>
                  </a:cubicBezTo>
                  <a:cubicBezTo>
                    <a:pt x="27406" y="63"/>
                    <a:pt x="77" y="40045"/>
                    <a:pt x="77" y="74713"/>
                  </a:cubicBezTo>
                  <a:cubicBezTo>
                    <a:pt x="77" y="105838"/>
                    <a:pt x="23357" y="116466"/>
                    <a:pt x="44361" y="116466"/>
                  </a:cubicBezTo>
                  <a:cubicBezTo>
                    <a:pt x="62327" y="116466"/>
                    <a:pt x="75486" y="106597"/>
                    <a:pt x="79535" y="102801"/>
                  </a:cubicBezTo>
                  <a:cubicBezTo>
                    <a:pt x="89151" y="116466"/>
                    <a:pt x="105852" y="116466"/>
                    <a:pt x="108636" y="116466"/>
                  </a:cubicBezTo>
                  <a:cubicBezTo>
                    <a:pt x="117999" y="116466"/>
                    <a:pt x="125337" y="111152"/>
                    <a:pt x="130651" y="102042"/>
                  </a:cubicBezTo>
                  <a:cubicBezTo>
                    <a:pt x="136977" y="91920"/>
                    <a:pt x="140267" y="78256"/>
                    <a:pt x="140267" y="76990"/>
                  </a:cubicBezTo>
                  <a:cubicBezTo>
                    <a:pt x="140267" y="73448"/>
                    <a:pt x="136471" y="73448"/>
                    <a:pt x="134194" y="73448"/>
                  </a:cubicBezTo>
                  <a:cubicBezTo>
                    <a:pt x="131410" y="73448"/>
                    <a:pt x="130398" y="73448"/>
                    <a:pt x="129133" y="74713"/>
                  </a:cubicBezTo>
                  <a:cubicBezTo>
                    <a:pt x="128627" y="75219"/>
                    <a:pt x="128627" y="75725"/>
                    <a:pt x="127108" y="82051"/>
                  </a:cubicBezTo>
                  <a:cubicBezTo>
                    <a:pt x="122047" y="102295"/>
                    <a:pt x="116227" y="107356"/>
                    <a:pt x="109901" y="107356"/>
                  </a:cubicBezTo>
                  <a:cubicBezTo>
                    <a:pt x="107117" y="107356"/>
                    <a:pt x="104081" y="106344"/>
                    <a:pt x="104081" y="97994"/>
                  </a:cubicBezTo>
                  <a:cubicBezTo>
                    <a:pt x="104081" y="93692"/>
                    <a:pt x="105093" y="89643"/>
                    <a:pt x="107623" y="79521"/>
                  </a:cubicBezTo>
                  <a:cubicBezTo>
                    <a:pt x="109395" y="72435"/>
                    <a:pt x="111925" y="62313"/>
                    <a:pt x="113191" y="56746"/>
                  </a:cubicBezTo>
                  <a:lnTo>
                    <a:pt x="119011" y="34225"/>
                  </a:lnTo>
                  <a:close/>
                  <a:moveTo>
                    <a:pt x="77004" y="90908"/>
                  </a:moveTo>
                  <a:cubicBezTo>
                    <a:pt x="69666" y="99512"/>
                    <a:pt x="57772" y="107356"/>
                    <a:pt x="45626" y="107356"/>
                  </a:cubicBezTo>
                  <a:cubicBezTo>
                    <a:pt x="29937" y="107356"/>
                    <a:pt x="28671" y="93692"/>
                    <a:pt x="28671" y="88125"/>
                  </a:cubicBezTo>
                  <a:cubicBezTo>
                    <a:pt x="28671" y="74966"/>
                    <a:pt x="37275" y="43841"/>
                    <a:pt x="41324" y="33972"/>
                  </a:cubicBezTo>
                  <a:cubicBezTo>
                    <a:pt x="49169" y="15499"/>
                    <a:pt x="61568" y="9173"/>
                    <a:pt x="71943" y="9173"/>
                  </a:cubicBezTo>
                  <a:cubicBezTo>
                    <a:pt x="86873" y="9173"/>
                    <a:pt x="92946" y="21066"/>
                    <a:pt x="92946" y="23850"/>
                  </a:cubicBezTo>
                  <a:lnTo>
                    <a:pt x="92440" y="27392"/>
                  </a:lnTo>
                  <a:lnTo>
                    <a:pt x="77004" y="90908"/>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719760B6-DB25-41FE-6CBF-64B6EC3B2D7E}"/>
                </a:ext>
              </a:extLst>
            </p:cNvPr>
            <p:cNvSpPr/>
            <p:nvPr>
              <p:custDataLst>
                <p:tags r:id="rId112"/>
              </p:custDataLst>
            </p:nvPr>
          </p:nvSpPr>
          <p:spPr>
            <a:xfrm>
              <a:off x="4656080" y="3931681"/>
              <a:ext cx="59871" cy="112481"/>
            </a:xfrm>
            <a:custGeom>
              <a:avLst/>
              <a:gdLst>
                <a:gd name="connsiteX0" fmla="*/ 36219 w 59871"/>
                <a:gd name="connsiteY0" fmla="*/ 40800 h 112481"/>
                <a:gd name="connsiteX1" fmla="*/ 54287 w 59871"/>
                <a:gd name="connsiteY1" fmla="*/ 40800 h 112481"/>
                <a:gd name="connsiteX2" fmla="*/ 59955 w 59871"/>
                <a:gd name="connsiteY2" fmla="*/ 36903 h 112481"/>
                <a:gd name="connsiteX3" fmla="*/ 54641 w 59871"/>
                <a:gd name="connsiteY3" fmla="*/ 34423 h 112481"/>
                <a:gd name="connsiteX4" fmla="*/ 37813 w 59871"/>
                <a:gd name="connsiteY4" fmla="*/ 34423 h 112481"/>
                <a:gd name="connsiteX5" fmla="*/ 44367 w 59871"/>
                <a:gd name="connsiteY5" fmla="*/ 8207 h 112481"/>
                <a:gd name="connsiteX6" fmla="*/ 44898 w 59871"/>
                <a:gd name="connsiteY6" fmla="*/ 5727 h 112481"/>
                <a:gd name="connsiteX7" fmla="*/ 38876 w 59871"/>
                <a:gd name="connsiteY7" fmla="*/ 59 h 112481"/>
                <a:gd name="connsiteX8" fmla="*/ 30550 w 59871"/>
                <a:gd name="connsiteY8" fmla="*/ 7676 h 112481"/>
                <a:gd name="connsiteX9" fmla="*/ 23819 w 59871"/>
                <a:gd name="connsiteY9" fmla="*/ 34423 h 112481"/>
                <a:gd name="connsiteX10" fmla="*/ 5751 w 59871"/>
                <a:gd name="connsiteY10" fmla="*/ 34423 h 112481"/>
                <a:gd name="connsiteX11" fmla="*/ 83 w 59871"/>
                <a:gd name="connsiteY11" fmla="*/ 38320 h 112481"/>
                <a:gd name="connsiteX12" fmla="*/ 5397 w 59871"/>
                <a:gd name="connsiteY12" fmla="*/ 40800 h 112481"/>
                <a:gd name="connsiteX13" fmla="*/ 22225 w 59871"/>
                <a:gd name="connsiteY13" fmla="*/ 40800 h 112481"/>
                <a:gd name="connsiteX14" fmla="*/ 11774 w 59871"/>
                <a:gd name="connsiteY14" fmla="*/ 82604 h 112481"/>
                <a:gd name="connsiteX15" fmla="*/ 9117 w 59871"/>
                <a:gd name="connsiteY15" fmla="*/ 95712 h 112481"/>
                <a:gd name="connsiteX16" fmla="*/ 28070 w 59871"/>
                <a:gd name="connsiteY16" fmla="*/ 112540 h 112481"/>
                <a:gd name="connsiteX17" fmla="*/ 58892 w 59871"/>
                <a:gd name="connsiteY17" fmla="*/ 85439 h 112481"/>
                <a:gd name="connsiteX18" fmla="*/ 56058 w 59871"/>
                <a:gd name="connsiteY18" fmla="*/ 83136 h 112481"/>
                <a:gd name="connsiteX19" fmla="*/ 52338 w 59871"/>
                <a:gd name="connsiteY19" fmla="*/ 86501 h 112481"/>
                <a:gd name="connsiteX20" fmla="*/ 28602 w 59871"/>
                <a:gd name="connsiteY20" fmla="*/ 107581 h 112481"/>
                <a:gd name="connsiteX21" fmla="*/ 22402 w 59871"/>
                <a:gd name="connsiteY21" fmla="*/ 98901 h 112481"/>
                <a:gd name="connsiteX22" fmla="*/ 23465 w 59871"/>
                <a:gd name="connsiteY22" fmla="*/ 91638 h 112481"/>
                <a:gd name="connsiteX23" fmla="*/ 36219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9" y="40800"/>
                  </a:moveTo>
                  <a:lnTo>
                    <a:pt x="54287" y="40800"/>
                  </a:lnTo>
                  <a:cubicBezTo>
                    <a:pt x="57652" y="40800"/>
                    <a:pt x="59955" y="40800"/>
                    <a:pt x="59955" y="36903"/>
                  </a:cubicBezTo>
                  <a:cubicBezTo>
                    <a:pt x="59955" y="34423"/>
                    <a:pt x="57652" y="34423"/>
                    <a:pt x="54641" y="34423"/>
                  </a:cubicBezTo>
                  <a:lnTo>
                    <a:pt x="37813" y="34423"/>
                  </a:lnTo>
                  <a:lnTo>
                    <a:pt x="44367" y="8207"/>
                  </a:lnTo>
                  <a:cubicBezTo>
                    <a:pt x="44544" y="7322"/>
                    <a:pt x="44898" y="6436"/>
                    <a:pt x="44898" y="5727"/>
                  </a:cubicBezTo>
                  <a:cubicBezTo>
                    <a:pt x="44898" y="2539"/>
                    <a:pt x="42418" y="59"/>
                    <a:pt x="38876" y="59"/>
                  </a:cubicBezTo>
                  <a:cubicBezTo>
                    <a:pt x="34447" y="59"/>
                    <a:pt x="31790" y="3070"/>
                    <a:pt x="30550" y="7676"/>
                  </a:cubicBezTo>
                  <a:cubicBezTo>
                    <a:pt x="29310" y="12104"/>
                    <a:pt x="31613" y="3602"/>
                    <a:pt x="23819" y="34423"/>
                  </a:cubicBezTo>
                  <a:lnTo>
                    <a:pt x="5751" y="34423"/>
                  </a:lnTo>
                  <a:cubicBezTo>
                    <a:pt x="2386" y="34423"/>
                    <a:pt x="83" y="34423"/>
                    <a:pt x="83" y="38320"/>
                  </a:cubicBezTo>
                  <a:cubicBezTo>
                    <a:pt x="83" y="40800"/>
                    <a:pt x="2209" y="40800"/>
                    <a:pt x="5397" y="40800"/>
                  </a:cubicBezTo>
                  <a:lnTo>
                    <a:pt x="22225" y="40800"/>
                  </a:lnTo>
                  <a:lnTo>
                    <a:pt x="11774" y="82604"/>
                  </a:lnTo>
                  <a:cubicBezTo>
                    <a:pt x="10711" y="87033"/>
                    <a:pt x="9117" y="93410"/>
                    <a:pt x="9117" y="95712"/>
                  </a:cubicBezTo>
                  <a:cubicBezTo>
                    <a:pt x="9117" y="106163"/>
                    <a:pt x="17974" y="112540"/>
                    <a:pt x="28070" y="112540"/>
                  </a:cubicBezTo>
                  <a:cubicBezTo>
                    <a:pt x="47733" y="112540"/>
                    <a:pt x="58892" y="87741"/>
                    <a:pt x="58892" y="85439"/>
                  </a:cubicBezTo>
                  <a:cubicBezTo>
                    <a:pt x="58892" y="83136"/>
                    <a:pt x="56589" y="83136"/>
                    <a:pt x="56058" y="83136"/>
                  </a:cubicBezTo>
                  <a:cubicBezTo>
                    <a:pt x="53932" y="83136"/>
                    <a:pt x="53755" y="83490"/>
                    <a:pt x="52338" y="86501"/>
                  </a:cubicBezTo>
                  <a:cubicBezTo>
                    <a:pt x="47378" y="97661"/>
                    <a:pt x="38344" y="107581"/>
                    <a:pt x="28602" y="107581"/>
                  </a:cubicBezTo>
                  <a:cubicBezTo>
                    <a:pt x="24882" y="107581"/>
                    <a:pt x="22402" y="105278"/>
                    <a:pt x="22402" y="98901"/>
                  </a:cubicBezTo>
                  <a:cubicBezTo>
                    <a:pt x="22402" y="97130"/>
                    <a:pt x="23111" y="93410"/>
                    <a:pt x="23465" y="91638"/>
                  </a:cubicBezTo>
                  <a:lnTo>
                    <a:pt x="36219" y="40800"/>
                  </a:lnTo>
                  <a:close/>
                </a:path>
              </a:pathLst>
            </a:custGeom>
            <a:solidFill>
              <a:srgbClr val="000000"/>
            </a:solidFill>
            <a:ln w="25400" cap="flat">
              <a:noFill/>
              <a:prstDash val="solid"/>
              <a:miter/>
            </a:ln>
          </p:spPr>
          <p:txBody>
            <a:bodyPr rtlCol="0" anchor="ctr"/>
            <a:lstStyle/>
            <a:p>
              <a:endParaRPr lang="en-CN"/>
            </a:p>
          </p:txBody>
        </p:sp>
      </p:grpSp>
      <p:grpSp>
        <p:nvGrpSpPr>
          <p:cNvPr id="18440" name="Group 18439" descr="\documentclass{article}&#10;\usepackage{amsmath, amsfonts , amssymb, bm}&#10;\pagestyle{empty}&#10;\begin{document}&#10;&#10;&#10;\begin{gather*}\label{coverage machinism eq1}&#10;\bm{e}_{i}^{t} =\bm{v}^{T}\tanh\left(\bm{W}_{h}\bm{h}_{i}+\bm{W}_{s}\bm{s}_{t}+\bm{b}_{\mathrm{attn}}\right) \\&#10;\bm{a}^{t} =\operatorname{softmax}\left(\bm{e}^{t}\right)&#10;\end{gather*}&#10;&#10;\end{document}" title="IguanaTex Vector Display">
            <a:extLst>
              <a:ext uri="{FF2B5EF4-FFF2-40B4-BE49-F238E27FC236}">
                <a16:creationId xmlns:a16="http://schemas.microsoft.com/office/drawing/2014/main" id="{78F41C22-CBCB-626D-FC88-A5ED4A323B38}"/>
              </a:ext>
            </a:extLst>
          </p:cNvPr>
          <p:cNvGrpSpPr>
            <a:grpSpLocks noChangeAspect="1"/>
          </p:cNvGrpSpPr>
          <p:nvPr>
            <p:custDataLst>
              <p:tags r:id="rId4"/>
            </p:custDataLst>
          </p:nvPr>
        </p:nvGrpSpPr>
        <p:grpSpPr>
          <a:xfrm>
            <a:off x="4080321" y="2659558"/>
            <a:ext cx="4031358" cy="719954"/>
            <a:chOff x="6451929" y="4466707"/>
            <a:chExt cx="4031358" cy="719954"/>
          </a:xfrm>
        </p:grpSpPr>
        <p:sp>
          <p:nvSpPr>
            <p:cNvPr id="26" name="Freeform 25">
              <a:extLst>
                <a:ext uri="{FF2B5EF4-FFF2-40B4-BE49-F238E27FC236}">
                  <a16:creationId xmlns:a16="http://schemas.microsoft.com/office/drawing/2014/main" id="{888A3F60-08BB-192D-A9EA-C7B8031B4B24}"/>
                </a:ext>
              </a:extLst>
            </p:cNvPr>
            <p:cNvSpPr/>
            <p:nvPr>
              <p:custDataLst>
                <p:tags r:id="rId70"/>
              </p:custDataLst>
            </p:nvPr>
          </p:nvSpPr>
          <p:spPr>
            <a:xfrm>
              <a:off x="6451929" y="4576554"/>
              <a:ext cx="116909" cy="116403"/>
            </a:xfrm>
            <a:custGeom>
              <a:avLst/>
              <a:gdLst>
                <a:gd name="connsiteX0" fmla="*/ 43931 w 116909"/>
                <a:gd name="connsiteY0" fmla="*/ 59299 h 116403"/>
                <a:gd name="connsiteX1" fmla="*/ 87962 w 116909"/>
                <a:gd name="connsiteY1" fmla="*/ 54238 h 116403"/>
                <a:gd name="connsiteX2" fmla="*/ 113014 w 116909"/>
                <a:gd name="connsiteY2" fmla="*/ 24378 h 116403"/>
                <a:gd name="connsiteX3" fmla="*/ 78346 w 116909"/>
                <a:gd name="connsiteY3" fmla="*/ 85 h 116403"/>
                <a:gd name="connsiteX4" fmla="*/ 154 w 116909"/>
                <a:gd name="connsiteY4" fmla="*/ 70939 h 116403"/>
                <a:gd name="connsiteX5" fmla="*/ 53041 w 116909"/>
                <a:gd name="connsiteY5" fmla="*/ 116488 h 116403"/>
                <a:gd name="connsiteX6" fmla="*/ 92264 w 116909"/>
                <a:gd name="connsiteY6" fmla="*/ 110415 h 116403"/>
                <a:gd name="connsiteX7" fmla="*/ 117063 w 116909"/>
                <a:gd name="connsiteY7" fmla="*/ 91183 h 116403"/>
                <a:gd name="connsiteX8" fmla="*/ 110737 w 116909"/>
                <a:gd name="connsiteY8" fmla="*/ 84604 h 116403"/>
                <a:gd name="connsiteX9" fmla="*/ 106941 w 116909"/>
                <a:gd name="connsiteY9" fmla="*/ 87387 h 116403"/>
                <a:gd name="connsiteX10" fmla="*/ 53800 w 116909"/>
                <a:gd name="connsiteY10" fmla="*/ 107378 h 116403"/>
                <a:gd name="connsiteX11" fmla="*/ 29001 w 116909"/>
                <a:gd name="connsiteY11" fmla="*/ 82832 h 116403"/>
                <a:gd name="connsiteX12" fmla="*/ 32797 w 116909"/>
                <a:gd name="connsiteY12" fmla="*/ 59299 h 116403"/>
                <a:gd name="connsiteX13" fmla="*/ 43931 w 116909"/>
                <a:gd name="connsiteY13" fmla="*/ 59299 h 116403"/>
                <a:gd name="connsiteX14" fmla="*/ 35075 w 116909"/>
                <a:gd name="connsiteY14" fmla="*/ 50189 h 116403"/>
                <a:gd name="connsiteX15" fmla="*/ 50005 w 116909"/>
                <a:gd name="connsiteY15" fmla="*/ 20835 h 116403"/>
                <a:gd name="connsiteX16" fmla="*/ 78346 w 116909"/>
                <a:gd name="connsiteY16" fmla="*/ 9195 h 116403"/>
                <a:gd name="connsiteX17" fmla="*/ 97831 w 116909"/>
                <a:gd name="connsiteY17" fmla="*/ 24631 h 116403"/>
                <a:gd name="connsiteX18" fmla="*/ 35075 w 116909"/>
                <a:gd name="connsiteY18" fmla="*/ 5018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931" y="59299"/>
                  </a:moveTo>
                  <a:cubicBezTo>
                    <a:pt x="60886" y="59299"/>
                    <a:pt x="77334" y="57780"/>
                    <a:pt x="87962" y="54238"/>
                  </a:cubicBezTo>
                  <a:cubicBezTo>
                    <a:pt x="109472" y="46899"/>
                    <a:pt x="113014" y="32475"/>
                    <a:pt x="113014" y="24378"/>
                  </a:cubicBezTo>
                  <a:cubicBezTo>
                    <a:pt x="113014" y="9701"/>
                    <a:pt x="99097" y="85"/>
                    <a:pt x="78346" y="85"/>
                  </a:cubicBezTo>
                  <a:cubicBezTo>
                    <a:pt x="32544" y="85"/>
                    <a:pt x="154" y="31716"/>
                    <a:pt x="154" y="70939"/>
                  </a:cubicBezTo>
                  <a:cubicBezTo>
                    <a:pt x="154" y="100040"/>
                    <a:pt x="19638" y="116488"/>
                    <a:pt x="53041" y="116488"/>
                  </a:cubicBezTo>
                  <a:cubicBezTo>
                    <a:pt x="59621" y="116488"/>
                    <a:pt x="77081" y="116235"/>
                    <a:pt x="92264" y="110415"/>
                  </a:cubicBezTo>
                  <a:cubicBezTo>
                    <a:pt x="106941" y="104595"/>
                    <a:pt x="117063" y="94220"/>
                    <a:pt x="117063" y="91183"/>
                  </a:cubicBezTo>
                  <a:cubicBezTo>
                    <a:pt x="117063" y="89159"/>
                    <a:pt x="113014" y="84604"/>
                    <a:pt x="110737" y="84604"/>
                  </a:cubicBezTo>
                  <a:cubicBezTo>
                    <a:pt x="109219" y="84604"/>
                    <a:pt x="108712" y="85363"/>
                    <a:pt x="106941" y="87387"/>
                  </a:cubicBezTo>
                  <a:cubicBezTo>
                    <a:pt x="93276" y="101811"/>
                    <a:pt x="73538" y="107378"/>
                    <a:pt x="53800" y="107378"/>
                  </a:cubicBezTo>
                  <a:cubicBezTo>
                    <a:pt x="35581" y="107378"/>
                    <a:pt x="29001" y="97256"/>
                    <a:pt x="29001" y="82832"/>
                  </a:cubicBezTo>
                  <a:cubicBezTo>
                    <a:pt x="29001" y="78024"/>
                    <a:pt x="30014" y="69674"/>
                    <a:pt x="32797" y="59299"/>
                  </a:cubicBezTo>
                  <a:lnTo>
                    <a:pt x="43931" y="59299"/>
                  </a:lnTo>
                  <a:close/>
                  <a:moveTo>
                    <a:pt x="35075" y="50189"/>
                  </a:moveTo>
                  <a:cubicBezTo>
                    <a:pt x="39629" y="31716"/>
                    <a:pt x="45703" y="24884"/>
                    <a:pt x="50005" y="20835"/>
                  </a:cubicBezTo>
                  <a:cubicBezTo>
                    <a:pt x="58861" y="11978"/>
                    <a:pt x="70502" y="9195"/>
                    <a:pt x="78346" y="9195"/>
                  </a:cubicBezTo>
                  <a:cubicBezTo>
                    <a:pt x="87456" y="9195"/>
                    <a:pt x="97831" y="13243"/>
                    <a:pt x="97831" y="24631"/>
                  </a:cubicBezTo>
                  <a:cubicBezTo>
                    <a:pt x="97831" y="50189"/>
                    <a:pt x="59621" y="50189"/>
                    <a:pt x="35075" y="50189"/>
                  </a:cubicBezTo>
                  <a:close/>
                </a:path>
              </a:pathLst>
            </a:custGeom>
            <a:solidFill>
              <a:srgbClr val="000000"/>
            </a:solidFill>
            <a:ln w="2536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224E89E7-7FC8-8238-72F0-DC588A0BC210}"/>
                </a:ext>
              </a:extLst>
            </p:cNvPr>
            <p:cNvSpPr/>
            <p:nvPr>
              <p:custDataLst>
                <p:tags r:id="rId71"/>
              </p:custDataLst>
            </p:nvPr>
          </p:nvSpPr>
          <p:spPr>
            <a:xfrm>
              <a:off x="6587061" y="4475741"/>
              <a:ext cx="59871" cy="112481"/>
            </a:xfrm>
            <a:custGeom>
              <a:avLst/>
              <a:gdLst>
                <a:gd name="connsiteX0" fmla="*/ 36295 w 59871"/>
                <a:gd name="connsiteY0" fmla="*/ 40822 h 112481"/>
                <a:gd name="connsiteX1" fmla="*/ 54363 w 59871"/>
                <a:gd name="connsiteY1" fmla="*/ 40822 h 112481"/>
                <a:gd name="connsiteX2" fmla="*/ 60031 w 59871"/>
                <a:gd name="connsiteY2" fmla="*/ 36925 h 112481"/>
                <a:gd name="connsiteX3" fmla="*/ 54717 w 59871"/>
                <a:gd name="connsiteY3" fmla="*/ 34445 h 112481"/>
                <a:gd name="connsiteX4" fmla="*/ 37889 w 59871"/>
                <a:gd name="connsiteY4" fmla="*/ 34445 h 112481"/>
                <a:gd name="connsiteX5" fmla="*/ 44443 w 59871"/>
                <a:gd name="connsiteY5" fmla="*/ 8229 h 112481"/>
                <a:gd name="connsiteX6" fmla="*/ 44974 w 59871"/>
                <a:gd name="connsiteY6" fmla="*/ 5749 h 112481"/>
                <a:gd name="connsiteX7" fmla="*/ 38952 w 59871"/>
                <a:gd name="connsiteY7" fmla="*/ 81 h 112481"/>
                <a:gd name="connsiteX8" fmla="*/ 30626 w 59871"/>
                <a:gd name="connsiteY8" fmla="*/ 7697 h 112481"/>
                <a:gd name="connsiteX9" fmla="*/ 23895 w 59871"/>
                <a:gd name="connsiteY9" fmla="*/ 34445 h 112481"/>
                <a:gd name="connsiteX10" fmla="*/ 5827 w 59871"/>
                <a:gd name="connsiteY10" fmla="*/ 34445 h 112481"/>
                <a:gd name="connsiteX11" fmla="*/ 159 w 59871"/>
                <a:gd name="connsiteY11" fmla="*/ 38342 h 112481"/>
                <a:gd name="connsiteX12" fmla="*/ 5473 w 59871"/>
                <a:gd name="connsiteY12" fmla="*/ 40822 h 112481"/>
                <a:gd name="connsiteX13" fmla="*/ 22301 w 59871"/>
                <a:gd name="connsiteY13" fmla="*/ 40822 h 112481"/>
                <a:gd name="connsiteX14" fmla="*/ 11850 w 59871"/>
                <a:gd name="connsiteY14" fmla="*/ 82626 h 112481"/>
                <a:gd name="connsiteX15" fmla="*/ 9193 w 59871"/>
                <a:gd name="connsiteY15" fmla="*/ 95734 h 112481"/>
                <a:gd name="connsiteX16" fmla="*/ 28146 w 59871"/>
                <a:gd name="connsiteY16" fmla="*/ 112562 h 112481"/>
                <a:gd name="connsiteX17" fmla="*/ 58968 w 59871"/>
                <a:gd name="connsiteY17" fmla="*/ 85460 h 112481"/>
                <a:gd name="connsiteX18" fmla="*/ 56134 w 59871"/>
                <a:gd name="connsiteY18" fmla="*/ 83157 h 112481"/>
                <a:gd name="connsiteX19" fmla="*/ 52414 w 59871"/>
                <a:gd name="connsiteY19" fmla="*/ 86523 h 112481"/>
                <a:gd name="connsiteX20" fmla="*/ 28678 w 59871"/>
                <a:gd name="connsiteY20" fmla="*/ 107602 h 112481"/>
                <a:gd name="connsiteX21" fmla="*/ 22478 w 59871"/>
                <a:gd name="connsiteY21" fmla="*/ 98922 h 112481"/>
                <a:gd name="connsiteX22" fmla="*/ 23541 w 59871"/>
                <a:gd name="connsiteY22" fmla="*/ 91660 h 112481"/>
                <a:gd name="connsiteX23" fmla="*/ 36295 w 59871"/>
                <a:gd name="connsiteY23" fmla="*/ 408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95" y="40822"/>
                  </a:moveTo>
                  <a:lnTo>
                    <a:pt x="54363" y="40822"/>
                  </a:lnTo>
                  <a:cubicBezTo>
                    <a:pt x="57728" y="40822"/>
                    <a:pt x="60031" y="40822"/>
                    <a:pt x="60031" y="36925"/>
                  </a:cubicBezTo>
                  <a:cubicBezTo>
                    <a:pt x="60031" y="34445"/>
                    <a:pt x="57728" y="34445"/>
                    <a:pt x="54717" y="34445"/>
                  </a:cubicBezTo>
                  <a:lnTo>
                    <a:pt x="37889" y="34445"/>
                  </a:lnTo>
                  <a:lnTo>
                    <a:pt x="44443" y="8229"/>
                  </a:lnTo>
                  <a:cubicBezTo>
                    <a:pt x="44620" y="7343"/>
                    <a:pt x="44974" y="6457"/>
                    <a:pt x="44974" y="5749"/>
                  </a:cubicBezTo>
                  <a:cubicBezTo>
                    <a:pt x="44974" y="2560"/>
                    <a:pt x="42494" y="81"/>
                    <a:pt x="38952" y="81"/>
                  </a:cubicBezTo>
                  <a:cubicBezTo>
                    <a:pt x="34523" y="81"/>
                    <a:pt x="31866" y="3092"/>
                    <a:pt x="30626" y="7697"/>
                  </a:cubicBezTo>
                  <a:cubicBezTo>
                    <a:pt x="29386" y="12126"/>
                    <a:pt x="31689" y="3623"/>
                    <a:pt x="23895" y="34445"/>
                  </a:cubicBezTo>
                  <a:lnTo>
                    <a:pt x="5827" y="34445"/>
                  </a:lnTo>
                  <a:cubicBezTo>
                    <a:pt x="2462" y="34445"/>
                    <a:pt x="159" y="34445"/>
                    <a:pt x="159" y="38342"/>
                  </a:cubicBezTo>
                  <a:cubicBezTo>
                    <a:pt x="159" y="40822"/>
                    <a:pt x="2285" y="40822"/>
                    <a:pt x="5473" y="40822"/>
                  </a:cubicBezTo>
                  <a:lnTo>
                    <a:pt x="22301" y="40822"/>
                  </a:lnTo>
                  <a:lnTo>
                    <a:pt x="11850" y="82626"/>
                  </a:lnTo>
                  <a:cubicBezTo>
                    <a:pt x="10787" y="87054"/>
                    <a:pt x="9193" y="93431"/>
                    <a:pt x="9193" y="95734"/>
                  </a:cubicBezTo>
                  <a:cubicBezTo>
                    <a:pt x="9193" y="106185"/>
                    <a:pt x="18050" y="112562"/>
                    <a:pt x="28146" y="112562"/>
                  </a:cubicBezTo>
                  <a:cubicBezTo>
                    <a:pt x="47809" y="112562"/>
                    <a:pt x="58968" y="87763"/>
                    <a:pt x="58968" y="85460"/>
                  </a:cubicBezTo>
                  <a:cubicBezTo>
                    <a:pt x="58968" y="83157"/>
                    <a:pt x="56665" y="83157"/>
                    <a:pt x="56134" y="83157"/>
                  </a:cubicBezTo>
                  <a:cubicBezTo>
                    <a:pt x="54008" y="83157"/>
                    <a:pt x="53831" y="83511"/>
                    <a:pt x="52414" y="86523"/>
                  </a:cubicBezTo>
                  <a:cubicBezTo>
                    <a:pt x="47454" y="97682"/>
                    <a:pt x="38420" y="107602"/>
                    <a:pt x="28678" y="107602"/>
                  </a:cubicBezTo>
                  <a:cubicBezTo>
                    <a:pt x="24958" y="107602"/>
                    <a:pt x="22478" y="105299"/>
                    <a:pt x="22478" y="98922"/>
                  </a:cubicBezTo>
                  <a:cubicBezTo>
                    <a:pt x="22478" y="97151"/>
                    <a:pt x="23187" y="93431"/>
                    <a:pt x="23541" y="91660"/>
                  </a:cubicBezTo>
                  <a:lnTo>
                    <a:pt x="36295" y="40822"/>
                  </a:lnTo>
                  <a:close/>
                </a:path>
              </a:pathLst>
            </a:custGeom>
            <a:solidFill>
              <a:srgbClr val="000000"/>
            </a:solidFill>
            <a:ln w="2536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599BDAFF-F353-DD23-151B-D8CC2ABC4E00}"/>
                </a:ext>
              </a:extLst>
            </p:cNvPr>
            <p:cNvSpPr/>
            <p:nvPr>
              <p:custDataLst>
                <p:tags r:id="rId72"/>
              </p:custDataLst>
            </p:nvPr>
          </p:nvSpPr>
          <p:spPr>
            <a:xfrm>
              <a:off x="6587947" y="4636051"/>
              <a:ext cx="53672" cy="119212"/>
            </a:xfrm>
            <a:custGeom>
              <a:avLst/>
              <a:gdLst>
                <a:gd name="connsiteX0" fmla="*/ 49226 w 53672"/>
                <a:gd name="connsiteY0" fmla="*/ 6818 h 119212"/>
                <a:gd name="connsiteX1" fmla="*/ 42140 w 53672"/>
                <a:gd name="connsiteY1" fmla="*/ 87 h 119212"/>
                <a:gd name="connsiteX2" fmla="*/ 32221 w 53672"/>
                <a:gd name="connsiteY2" fmla="*/ 9830 h 119212"/>
                <a:gd name="connsiteX3" fmla="*/ 39306 w 53672"/>
                <a:gd name="connsiteY3" fmla="*/ 16561 h 119212"/>
                <a:gd name="connsiteX4" fmla="*/ 49226 w 53672"/>
                <a:gd name="connsiteY4" fmla="*/ 6818 h 119212"/>
                <a:gd name="connsiteX5" fmla="*/ 13090 w 53672"/>
                <a:gd name="connsiteY5" fmla="*/ 96803 h 119212"/>
                <a:gd name="connsiteX6" fmla="*/ 11496 w 53672"/>
                <a:gd name="connsiteY6" fmla="*/ 104243 h 119212"/>
                <a:gd name="connsiteX7" fmla="*/ 28324 w 53672"/>
                <a:gd name="connsiteY7" fmla="*/ 119299 h 119212"/>
                <a:gd name="connsiteX8" fmla="*/ 53831 w 53672"/>
                <a:gd name="connsiteY8" fmla="*/ 92198 h 119212"/>
                <a:gd name="connsiteX9" fmla="*/ 50997 w 53672"/>
                <a:gd name="connsiteY9" fmla="*/ 89895 h 119212"/>
                <a:gd name="connsiteX10" fmla="*/ 47631 w 53672"/>
                <a:gd name="connsiteY10" fmla="*/ 92906 h 119212"/>
                <a:gd name="connsiteX11" fmla="*/ 28855 w 53672"/>
                <a:gd name="connsiteY11" fmla="*/ 114340 h 119212"/>
                <a:gd name="connsiteX12" fmla="*/ 24427 w 53672"/>
                <a:gd name="connsiteY12" fmla="*/ 108140 h 119212"/>
                <a:gd name="connsiteX13" fmla="*/ 27261 w 53672"/>
                <a:gd name="connsiteY13" fmla="*/ 96803 h 119212"/>
                <a:gd name="connsiteX14" fmla="*/ 32929 w 53672"/>
                <a:gd name="connsiteY14" fmla="*/ 82632 h 119212"/>
                <a:gd name="connsiteX15" fmla="*/ 41609 w 53672"/>
                <a:gd name="connsiteY15" fmla="*/ 60136 h 119212"/>
                <a:gd name="connsiteX16" fmla="*/ 42672 w 53672"/>
                <a:gd name="connsiteY16" fmla="*/ 54468 h 119212"/>
                <a:gd name="connsiteX17" fmla="*/ 25844 w 53672"/>
                <a:gd name="connsiteY17" fmla="*/ 39411 h 119212"/>
                <a:gd name="connsiteX18" fmla="*/ 159 w 53672"/>
                <a:gd name="connsiteY18" fmla="*/ 66513 h 119212"/>
                <a:gd name="connsiteX19" fmla="*/ 3170 w 53672"/>
                <a:gd name="connsiteY19" fmla="*/ 68816 h 119212"/>
                <a:gd name="connsiteX20" fmla="*/ 6359 w 53672"/>
                <a:gd name="connsiteY20" fmla="*/ 65982 h 119212"/>
                <a:gd name="connsiteX21" fmla="*/ 25312 w 53672"/>
                <a:gd name="connsiteY21" fmla="*/ 44371 h 119212"/>
                <a:gd name="connsiteX22" fmla="*/ 29741 w 53672"/>
                <a:gd name="connsiteY22" fmla="*/ 50571 h 119212"/>
                <a:gd name="connsiteX23" fmla="*/ 24249 w 53672"/>
                <a:gd name="connsiteY23" fmla="*/ 68284 h 119212"/>
                <a:gd name="connsiteX24" fmla="*/ 13090 w 53672"/>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26" y="6818"/>
                  </a:moveTo>
                  <a:cubicBezTo>
                    <a:pt x="49226" y="3984"/>
                    <a:pt x="47100" y="87"/>
                    <a:pt x="42140" y="87"/>
                  </a:cubicBezTo>
                  <a:cubicBezTo>
                    <a:pt x="37358" y="87"/>
                    <a:pt x="32221" y="4693"/>
                    <a:pt x="32221" y="9830"/>
                  </a:cubicBezTo>
                  <a:cubicBezTo>
                    <a:pt x="32221" y="12841"/>
                    <a:pt x="34523" y="16561"/>
                    <a:pt x="39306" y="16561"/>
                  </a:cubicBezTo>
                  <a:cubicBezTo>
                    <a:pt x="44443" y="16561"/>
                    <a:pt x="49226" y="11601"/>
                    <a:pt x="49226" y="6818"/>
                  </a:cubicBezTo>
                  <a:close/>
                  <a:moveTo>
                    <a:pt x="13090" y="96803"/>
                  </a:moveTo>
                  <a:cubicBezTo>
                    <a:pt x="12381" y="99106"/>
                    <a:pt x="11496" y="101232"/>
                    <a:pt x="11496" y="104243"/>
                  </a:cubicBezTo>
                  <a:cubicBezTo>
                    <a:pt x="11496" y="112568"/>
                    <a:pt x="18581" y="119299"/>
                    <a:pt x="28324" y="119299"/>
                  </a:cubicBezTo>
                  <a:cubicBezTo>
                    <a:pt x="46037" y="119299"/>
                    <a:pt x="53831" y="94855"/>
                    <a:pt x="53831" y="92198"/>
                  </a:cubicBezTo>
                  <a:cubicBezTo>
                    <a:pt x="53831" y="89895"/>
                    <a:pt x="51528" y="89895"/>
                    <a:pt x="50997" y="89895"/>
                  </a:cubicBezTo>
                  <a:cubicBezTo>
                    <a:pt x="48517" y="89895"/>
                    <a:pt x="48340" y="90958"/>
                    <a:pt x="47631" y="92906"/>
                  </a:cubicBezTo>
                  <a:cubicBezTo>
                    <a:pt x="43557" y="107077"/>
                    <a:pt x="35763" y="114340"/>
                    <a:pt x="28855" y="114340"/>
                  </a:cubicBezTo>
                  <a:cubicBezTo>
                    <a:pt x="25312" y="114340"/>
                    <a:pt x="24427" y="112037"/>
                    <a:pt x="24427" y="108140"/>
                  </a:cubicBezTo>
                  <a:cubicBezTo>
                    <a:pt x="24427" y="104066"/>
                    <a:pt x="25667" y="100700"/>
                    <a:pt x="27261" y="96803"/>
                  </a:cubicBezTo>
                  <a:cubicBezTo>
                    <a:pt x="29032" y="92021"/>
                    <a:pt x="30981" y="87238"/>
                    <a:pt x="32929" y="82632"/>
                  </a:cubicBezTo>
                  <a:cubicBezTo>
                    <a:pt x="34523" y="78381"/>
                    <a:pt x="40900" y="62262"/>
                    <a:pt x="41609" y="60136"/>
                  </a:cubicBezTo>
                  <a:cubicBezTo>
                    <a:pt x="42140" y="58365"/>
                    <a:pt x="42672" y="56239"/>
                    <a:pt x="42672" y="54468"/>
                  </a:cubicBezTo>
                  <a:cubicBezTo>
                    <a:pt x="42672" y="46142"/>
                    <a:pt x="35586" y="39411"/>
                    <a:pt x="25844" y="39411"/>
                  </a:cubicBezTo>
                  <a:cubicBezTo>
                    <a:pt x="8307" y="39411"/>
                    <a:pt x="159" y="63502"/>
                    <a:pt x="159" y="66513"/>
                  </a:cubicBezTo>
                  <a:cubicBezTo>
                    <a:pt x="159" y="68816"/>
                    <a:pt x="2639" y="68816"/>
                    <a:pt x="3170" y="68816"/>
                  </a:cubicBezTo>
                  <a:cubicBezTo>
                    <a:pt x="5650" y="68816"/>
                    <a:pt x="5827" y="67930"/>
                    <a:pt x="6359" y="65982"/>
                  </a:cubicBezTo>
                  <a:cubicBezTo>
                    <a:pt x="10964" y="50748"/>
                    <a:pt x="18758" y="44371"/>
                    <a:pt x="25312" y="44371"/>
                  </a:cubicBezTo>
                  <a:cubicBezTo>
                    <a:pt x="28146" y="44371"/>
                    <a:pt x="29741" y="45788"/>
                    <a:pt x="29741" y="50571"/>
                  </a:cubicBezTo>
                  <a:cubicBezTo>
                    <a:pt x="29741" y="54645"/>
                    <a:pt x="28678" y="57302"/>
                    <a:pt x="24249" y="68284"/>
                  </a:cubicBezTo>
                  <a:lnTo>
                    <a:pt x="13090" y="96803"/>
                  </a:lnTo>
                  <a:close/>
                </a:path>
              </a:pathLst>
            </a:custGeom>
            <a:solidFill>
              <a:srgbClr val="000000"/>
            </a:solidFill>
            <a:ln w="2536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6ECD24DB-2269-5CB7-B28B-ED07333A696B}"/>
                </a:ext>
              </a:extLst>
            </p:cNvPr>
            <p:cNvSpPr/>
            <p:nvPr>
              <p:custDataLst>
                <p:tags r:id="rId73"/>
              </p:custDataLst>
            </p:nvPr>
          </p:nvSpPr>
          <p:spPr>
            <a:xfrm>
              <a:off x="6753178" y="4598064"/>
              <a:ext cx="168278" cy="59213"/>
            </a:xfrm>
            <a:custGeom>
              <a:avLst/>
              <a:gdLst>
                <a:gd name="connsiteX0" fmla="*/ 159841 w 168278"/>
                <a:gd name="connsiteY0" fmla="*/ 10207 h 59213"/>
                <a:gd name="connsiteX1" fmla="*/ 168444 w 168278"/>
                <a:gd name="connsiteY1" fmla="*/ 5146 h 59213"/>
                <a:gd name="connsiteX2" fmla="*/ 160094 w 168278"/>
                <a:gd name="connsiteY2" fmla="*/ 85 h 59213"/>
                <a:gd name="connsiteX3" fmla="*/ 8516 w 168278"/>
                <a:gd name="connsiteY3" fmla="*/ 85 h 59213"/>
                <a:gd name="connsiteX4" fmla="*/ 165 w 168278"/>
                <a:gd name="connsiteY4" fmla="*/ 5146 h 59213"/>
                <a:gd name="connsiteX5" fmla="*/ 8769 w 168278"/>
                <a:gd name="connsiteY5" fmla="*/ 10207 h 59213"/>
                <a:gd name="connsiteX6" fmla="*/ 159841 w 168278"/>
                <a:gd name="connsiteY6" fmla="*/ 10207 h 59213"/>
                <a:gd name="connsiteX7" fmla="*/ 160094 w 168278"/>
                <a:gd name="connsiteY7" fmla="*/ 59299 h 59213"/>
                <a:gd name="connsiteX8" fmla="*/ 168444 w 168278"/>
                <a:gd name="connsiteY8" fmla="*/ 54238 h 59213"/>
                <a:gd name="connsiteX9" fmla="*/ 159841 w 168278"/>
                <a:gd name="connsiteY9" fmla="*/ 49177 h 59213"/>
                <a:gd name="connsiteX10" fmla="*/ 8769 w 168278"/>
                <a:gd name="connsiteY10" fmla="*/ 49177 h 59213"/>
                <a:gd name="connsiteX11" fmla="*/ 165 w 168278"/>
                <a:gd name="connsiteY11" fmla="*/ 54238 h 59213"/>
                <a:gd name="connsiteX12" fmla="*/ 8516 w 168278"/>
                <a:gd name="connsiteY12" fmla="*/ 59299 h 59213"/>
                <a:gd name="connsiteX13" fmla="*/ 160094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41" y="10207"/>
                  </a:moveTo>
                  <a:cubicBezTo>
                    <a:pt x="163636" y="10207"/>
                    <a:pt x="168444" y="10207"/>
                    <a:pt x="168444" y="5146"/>
                  </a:cubicBezTo>
                  <a:cubicBezTo>
                    <a:pt x="168444" y="85"/>
                    <a:pt x="163636" y="85"/>
                    <a:pt x="160094" y="85"/>
                  </a:cubicBezTo>
                  <a:lnTo>
                    <a:pt x="8516" y="85"/>
                  </a:lnTo>
                  <a:cubicBezTo>
                    <a:pt x="4973" y="85"/>
                    <a:pt x="165" y="85"/>
                    <a:pt x="165" y="5146"/>
                  </a:cubicBezTo>
                  <a:cubicBezTo>
                    <a:pt x="165" y="10207"/>
                    <a:pt x="4973" y="10207"/>
                    <a:pt x="8769" y="10207"/>
                  </a:cubicBezTo>
                  <a:lnTo>
                    <a:pt x="159841" y="10207"/>
                  </a:lnTo>
                  <a:close/>
                  <a:moveTo>
                    <a:pt x="160094" y="59299"/>
                  </a:moveTo>
                  <a:cubicBezTo>
                    <a:pt x="163636" y="59299"/>
                    <a:pt x="168444" y="59299"/>
                    <a:pt x="168444" y="54238"/>
                  </a:cubicBezTo>
                  <a:cubicBezTo>
                    <a:pt x="168444" y="49177"/>
                    <a:pt x="163636" y="49177"/>
                    <a:pt x="159841" y="49177"/>
                  </a:cubicBezTo>
                  <a:lnTo>
                    <a:pt x="8769" y="49177"/>
                  </a:lnTo>
                  <a:cubicBezTo>
                    <a:pt x="4973" y="49177"/>
                    <a:pt x="165" y="49177"/>
                    <a:pt x="165" y="54238"/>
                  </a:cubicBezTo>
                  <a:cubicBezTo>
                    <a:pt x="165" y="59299"/>
                    <a:pt x="4973" y="59299"/>
                    <a:pt x="8516" y="59299"/>
                  </a:cubicBezTo>
                  <a:lnTo>
                    <a:pt x="160094" y="59299"/>
                  </a:lnTo>
                  <a:close/>
                </a:path>
              </a:pathLst>
            </a:custGeom>
            <a:solidFill>
              <a:srgbClr val="000000"/>
            </a:solidFill>
            <a:ln w="2536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8A731F0D-0C99-4902-EFA3-6702773D9B83}"/>
                </a:ext>
              </a:extLst>
            </p:cNvPr>
            <p:cNvSpPr/>
            <p:nvPr>
              <p:custDataLst>
                <p:tags r:id="rId74"/>
              </p:custDataLst>
            </p:nvPr>
          </p:nvSpPr>
          <p:spPr>
            <a:xfrm>
              <a:off x="7014213" y="4576301"/>
              <a:ext cx="128802" cy="116656"/>
            </a:xfrm>
            <a:custGeom>
              <a:avLst/>
              <a:gdLst>
                <a:gd name="connsiteX0" fmla="*/ 128979 w 128802"/>
                <a:gd name="connsiteY0" fmla="*/ 23112 h 116656"/>
                <a:gd name="connsiteX1" fmla="*/ 111771 w 128802"/>
                <a:gd name="connsiteY1" fmla="*/ 85 h 116656"/>
                <a:gd name="connsiteX2" fmla="*/ 92539 w 128802"/>
                <a:gd name="connsiteY2" fmla="*/ 19317 h 116656"/>
                <a:gd name="connsiteX3" fmla="*/ 100131 w 128802"/>
                <a:gd name="connsiteY3" fmla="*/ 30704 h 116656"/>
                <a:gd name="connsiteX4" fmla="*/ 112784 w 128802"/>
                <a:gd name="connsiteY4" fmla="*/ 46646 h 116656"/>
                <a:gd name="connsiteX5" fmla="*/ 68500 w 128802"/>
                <a:gd name="connsiteY5" fmla="*/ 107631 h 116656"/>
                <a:gd name="connsiteX6" fmla="*/ 50280 w 128802"/>
                <a:gd name="connsiteY6" fmla="*/ 87893 h 116656"/>
                <a:gd name="connsiteX7" fmla="*/ 65463 w 128802"/>
                <a:gd name="connsiteY7" fmla="*/ 34500 h 116656"/>
                <a:gd name="connsiteX8" fmla="*/ 68247 w 128802"/>
                <a:gd name="connsiteY8" fmla="*/ 23112 h 116656"/>
                <a:gd name="connsiteX9" fmla="*/ 39652 w 128802"/>
                <a:gd name="connsiteY9" fmla="*/ 338 h 116656"/>
                <a:gd name="connsiteX10" fmla="*/ 176 w 128802"/>
                <a:gd name="connsiteY10" fmla="*/ 39814 h 116656"/>
                <a:gd name="connsiteX11" fmla="*/ 6249 w 128802"/>
                <a:gd name="connsiteY11" fmla="*/ 43356 h 116656"/>
                <a:gd name="connsiteX12" fmla="*/ 12069 w 128802"/>
                <a:gd name="connsiteY12" fmla="*/ 40067 h 116656"/>
                <a:gd name="connsiteX13" fmla="*/ 38133 w 128802"/>
                <a:gd name="connsiteY13" fmla="*/ 9448 h 116656"/>
                <a:gd name="connsiteX14" fmla="*/ 42435 w 128802"/>
                <a:gd name="connsiteY14" fmla="*/ 14762 h 116656"/>
                <a:gd name="connsiteX15" fmla="*/ 38640 w 128802"/>
                <a:gd name="connsiteY15" fmla="*/ 29945 h 116656"/>
                <a:gd name="connsiteX16" fmla="*/ 23203 w 128802"/>
                <a:gd name="connsiteY16" fmla="*/ 82832 h 116656"/>
                <a:gd name="connsiteX17" fmla="*/ 66981 w 128802"/>
                <a:gd name="connsiteY17" fmla="*/ 116741 h 116656"/>
                <a:gd name="connsiteX18" fmla="*/ 128979 w 128802"/>
                <a:gd name="connsiteY18" fmla="*/ 23112 h 11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02" h="116656">
                  <a:moveTo>
                    <a:pt x="128979" y="23112"/>
                  </a:moveTo>
                  <a:cubicBezTo>
                    <a:pt x="128979" y="85"/>
                    <a:pt x="112024" y="85"/>
                    <a:pt x="111771" y="85"/>
                  </a:cubicBezTo>
                  <a:cubicBezTo>
                    <a:pt x="101649" y="85"/>
                    <a:pt x="92539" y="10713"/>
                    <a:pt x="92539" y="19317"/>
                  </a:cubicBezTo>
                  <a:cubicBezTo>
                    <a:pt x="92539" y="26402"/>
                    <a:pt x="97854" y="29439"/>
                    <a:pt x="100131" y="30704"/>
                  </a:cubicBezTo>
                  <a:cubicBezTo>
                    <a:pt x="110759" y="37030"/>
                    <a:pt x="112784" y="41585"/>
                    <a:pt x="112784" y="46646"/>
                  </a:cubicBezTo>
                  <a:cubicBezTo>
                    <a:pt x="112784" y="52213"/>
                    <a:pt x="98107" y="107631"/>
                    <a:pt x="68500" y="107631"/>
                  </a:cubicBezTo>
                  <a:cubicBezTo>
                    <a:pt x="50280" y="107631"/>
                    <a:pt x="50280" y="92448"/>
                    <a:pt x="50280" y="87893"/>
                  </a:cubicBezTo>
                  <a:cubicBezTo>
                    <a:pt x="50280" y="73216"/>
                    <a:pt x="57365" y="54744"/>
                    <a:pt x="65463" y="34500"/>
                  </a:cubicBezTo>
                  <a:cubicBezTo>
                    <a:pt x="67487" y="29439"/>
                    <a:pt x="68247" y="27161"/>
                    <a:pt x="68247" y="23112"/>
                  </a:cubicBezTo>
                  <a:cubicBezTo>
                    <a:pt x="68247" y="8435"/>
                    <a:pt x="53570" y="338"/>
                    <a:pt x="39652" y="338"/>
                  </a:cubicBezTo>
                  <a:cubicBezTo>
                    <a:pt x="12828" y="338"/>
                    <a:pt x="176" y="34753"/>
                    <a:pt x="176" y="39814"/>
                  </a:cubicBezTo>
                  <a:cubicBezTo>
                    <a:pt x="176" y="43356"/>
                    <a:pt x="3972" y="43356"/>
                    <a:pt x="6249" y="43356"/>
                  </a:cubicBezTo>
                  <a:cubicBezTo>
                    <a:pt x="9286" y="43356"/>
                    <a:pt x="11057" y="43356"/>
                    <a:pt x="12069" y="40067"/>
                  </a:cubicBezTo>
                  <a:cubicBezTo>
                    <a:pt x="20167" y="12737"/>
                    <a:pt x="33579" y="9448"/>
                    <a:pt x="38133" y="9448"/>
                  </a:cubicBezTo>
                  <a:cubicBezTo>
                    <a:pt x="39905" y="9448"/>
                    <a:pt x="42435" y="9448"/>
                    <a:pt x="42435" y="14762"/>
                  </a:cubicBezTo>
                  <a:cubicBezTo>
                    <a:pt x="42435" y="20582"/>
                    <a:pt x="39399" y="27920"/>
                    <a:pt x="38640" y="29945"/>
                  </a:cubicBezTo>
                  <a:cubicBezTo>
                    <a:pt x="26999" y="59299"/>
                    <a:pt x="23203" y="70686"/>
                    <a:pt x="23203" y="82832"/>
                  </a:cubicBezTo>
                  <a:cubicBezTo>
                    <a:pt x="23203" y="109656"/>
                    <a:pt x="44966" y="116741"/>
                    <a:pt x="66981" y="116741"/>
                  </a:cubicBezTo>
                  <a:cubicBezTo>
                    <a:pt x="110506" y="116741"/>
                    <a:pt x="128979" y="44875"/>
                    <a:pt x="128979" y="23112"/>
                  </a:cubicBezTo>
                  <a:close/>
                </a:path>
              </a:pathLst>
            </a:custGeom>
            <a:solidFill>
              <a:srgbClr val="000000"/>
            </a:solidFill>
            <a:ln w="2536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78F2B3E4-5574-4861-F25E-7EF5E6544345}"/>
                </a:ext>
              </a:extLst>
            </p:cNvPr>
            <p:cNvSpPr/>
            <p:nvPr>
              <p:custDataLst>
                <p:tags r:id="rId75"/>
              </p:custDataLst>
            </p:nvPr>
          </p:nvSpPr>
          <p:spPr>
            <a:xfrm>
              <a:off x="7166499" y="4466707"/>
              <a:ext cx="132320" cy="119743"/>
            </a:xfrm>
            <a:custGeom>
              <a:avLst/>
              <a:gdLst>
                <a:gd name="connsiteX0" fmla="*/ 78653 w 132320"/>
                <a:gd name="connsiteY0" fmla="*/ 12657 h 119743"/>
                <a:gd name="connsiteX1" fmla="*/ 84144 w 132320"/>
                <a:gd name="connsiteY1" fmla="*/ 6635 h 119743"/>
                <a:gd name="connsiteX2" fmla="*/ 94772 w 132320"/>
                <a:gd name="connsiteY2" fmla="*/ 6457 h 119743"/>
                <a:gd name="connsiteX3" fmla="*/ 114612 w 132320"/>
                <a:gd name="connsiteY3" fmla="*/ 7875 h 119743"/>
                <a:gd name="connsiteX4" fmla="*/ 122937 w 132320"/>
                <a:gd name="connsiteY4" fmla="*/ 21868 h 119743"/>
                <a:gd name="connsiteX5" fmla="*/ 121697 w 132320"/>
                <a:gd name="connsiteY5" fmla="*/ 36216 h 119743"/>
                <a:gd name="connsiteX6" fmla="*/ 121343 w 132320"/>
                <a:gd name="connsiteY6" fmla="*/ 38165 h 119743"/>
                <a:gd name="connsiteX7" fmla="*/ 124354 w 132320"/>
                <a:gd name="connsiteY7" fmla="*/ 40822 h 119743"/>
                <a:gd name="connsiteX8" fmla="*/ 127720 w 132320"/>
                <a:gd name="connsiteY8" fmla="*/ 36393 h 119743"/>
                <a:gd name="connsiteX9" fmla="*/ 132502 w 132320"/>
                <a:gd name="connsiteY9" fmla="*/ 2560 h 119743"/>
                <a:gd name="connsiteX10" fmla="*/ 127188 w 132320"/>
                <a:gd name="connsiteY10" fmla="*/ 81 h 119743"/>
                <a:gd name="connsiteX11" fmla="*/ 18250 w 132320"/>
                <a:gd name="connsiteY11" fmla="*/ 81 h 119743"/>
                <a:gd name="connsiteX12" fmla="*/ 12227 w 132320"/>
                <a:gd name="connsiteY12" fmla="*/ 3800 h 119743"/>
                <a:gd name="connsiteX13" fmla="*/ 1068 w 132320"/>
                <a:gd name="connsiteY13" fmla="*/ 35153 h 119743"/>
                <a:gd name="connsiteX14" fmla="*/ 182 w 132320"/>
                <a:gd name="connsiteY14" fmla="*/ 38342 h 119743"/>
                <a:gd name="connsiteX15" fmla="*/ 3193 w 132320"/>
                <a:gd name="connsiteY15" fmla="*/ 40822 h 119743"/>
                <a:gd name="connsiteX16" fmla="*/ 6913 w 132320"/>
                <a:gd name="connsiteY16" fmla="*/ 36571 h 119743"/>
                <a:gd name="connsiteX17" fmla="*/ 49957 w 132320"/>
                <a:gd name="connsiteY17" fmla="*/ 6457 h 119743"/>
                <a:gd name="connsiteX18" fmla="*/ 57397 w 132320"/>
                <a:gd name="connsiteY18" fmla="*/ 6457 h 119743"/>
                <a:gd name="connsiteX19" fmla="*/ 62888 w 132320"/>
                <a:gd name="connsiteY19" fmla="*/ 8229 h 119743"/>
                <a:gd name="connsiteX20" fmla="*/ 62179 w 132320"/>
                <a:gd name="connsiteY20" fmla="*/ 11949 h 119743"/>
                <a:gd name="connsiteX21" fmla="*/ 38797 w 132320"/>
                <a:gd name="connsiteY21" fmla="*/ 105122 h 119743"/>
                <a:gd name="connsiteX22" fmla="*/ 18073 w 132320"/>
                <a:gd name="connsiteY22" fmla="*/ 113447 h 119743"/>
                <a:gd name="connsiteX23" fmla="*/ 10101 w 132320"/>
                <a:gd name="connsiteY23" fmla="*/ 117344 h 119743"/>
                <a:gd name="connsiteX24" fmla="*/ 13113 w 132320"/>
                <a:gd name="connsiteY24" fmla="*/ 119824 h 119743"/>
                <a:gd name="connsiteX25" fmla="*/ 28346 w 132320"/>
                <a:gd name="connsiteY25" fmla="*/ 119293 h 119743"/>
                <a:gd name="connsiteX26" fmla="*/ 43580 w 132320"/>
                <a:gd name="connsiteY26" fmla="*/ 119116 h 119743"/>
                <a:gd name="connsiteX27" fmla="*/ 59522 w 132320"/>
                <a:gd name="connsiteY27" fmla="*/ 119293 h 119743"/>
                <a:gd name="connsiteX28" fmla="*/ 74402 w 132320"/>
                <a:gd name="connsiteY28" fmla="*/ 119824 h 119743"/>
                <a:gd name="connsiteX29" fmla="*/ 78476 w 132320"/>
                <a:gd name="connsiteY29" fmla="*/ 115927 h 119743"/>
                <a:gd name="connsiteX30" fmla="*/ 71213 w 132320"/>
                <a:gd name="connsiteY30" fmla="*/ 113447 h 119743"/>
                <a:gd name="connsiteX31" fmla="*/ 60939 w 132320"/>
                <a:gd name="connsiteY31" fmla="*/ 113093 h 119743"/>
                <a:gd name="connsiteX32" fmla="*/ 54563 w 132320"/>
                <a:gd name="connsiteY32" fmla="*/ 109728 h 119743"/>
                <a:gd name="connsiteX33" fmla="*/ 55271 w 132320"/>
                <a:gd name="connsiteY33" fmla="*/ 105653 h 119743"/>
                <a:gd name="connsiteX34" fmla="*/ 78653 w 132320"/>
                <a:gd name="connsiteY34" fmla="*/ 12657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653" y="12657"/>
                  </a:moveTo>
                  <a:cubicBezTo>
                    <a:pt x="79893" y="7520"/>
                    <a:pt x="80247" y="6989"/>
                    <a:pt x="84144" y="6635"/>
                  </a:cubicBezTo>
                  <a:cubicBezTo>
                    <a:pt x="85030" y="6457"/>
                    <a:pt x="91230" y="6457"/>
                    <a:pt x="94772" y="6457"/>
                  </a:cubicBezTo>
                  <a:cubicBezTo>
                    <a:pt x="105578" y="6457"/>
                    <a:pt x="110183" y="6457"/>
                    <a:pt x="114612" y="7875"/>
                  </a:cubicBezTo>
                  <a:cubicBezTo>
                    <a:pt x="122583" y="10354"/>
                    <a:pt x="122937" y="15491"/>
                    <a:pt x="122937" y="21868"/>
                  </a:cubicBezTo>
                  <a:cubicBezTo>
                    <a:pt x="122937" y="24702"/>
                    <a:pt x="122937" y="27005"/>
                    <a:pt x="121697" y="36216"/>
                  </a:cubicBezTo>
                  <a:lnTo>
                    <a:pt x="121343" y="38165"/>
                  </a:lnTo>
                  <a:cubicBezTo>
                    <a:pt x="121343" y="39936"/>
                    <a:pt x="122583" y="40822"/>
                    <a:pt x="124354" y="40822"/>
                  </a:cubicBezTo>
                  <a:cubicBezTo>
                    <a:pt x="127011" y="40822"/>
                    <a:pt x="127365" y="39228"/>
                    <a:pt x="127720" y="36393"/>
                  </a:cubicBezTo>
                  <a:lnTo>
                    <a:pt x="132502" y="2560"/>
                  </a:lnTo>
                  <a:cubicBezTo>
                    <a:pt x="132502" y="81"/>
                    <a:pt x="130377" y="81"/>
                    <a:pt x="127188" y="81"/>
                  </a:cubicBezTo>
                  <a:lnTo>
                    <a:pt x="18250" y="81"/>
                  </a:lnTo>
                  <a:cubicBezTo>
                    <a:pt x="13821" y="81"/>
                    <a:pt x="13467" y="81"/>
                    <a:pt x="12227" y="3800"/>
                  </a:cubicBezTo>
                  <a:lnTo>
                    <a:pt x="1068" y="35153"/>
                  </a:lnTo>
                  <a:cubicBezTo>
                    <a:pt x="890" y="35862"/>
                    <a:pt x="182" y="37456"/>
                    <a:pt x="182" y="38342"/>
                  </a:cubicBezTo>
                  <a:cubicBezTo>
                    <a:pt x="182" y="39050"/>
                    <a:pt x="536" y="40822"/>
                    <a:pt x="3193" y="40822"/>
                  </a:cubicBezTo>
                  <a:cubicBezTo>
                    <a:pt x="5496" y="40822"/>
                    <a:pt x="5850" y="39936"/>
                    <a:pt x="6913" y="36571"/>
                  </a:cubicBezTo>
                  <a:cubicBezTo>
                    <a:pt x="17187" y="8229"/>
                    <a:pt x="23032" y="6457"/>
                    <a:pt x="49957" y="6457"/>
                  </a:cubicBezTo>
                  <a:lnTo>
                    <a:pt x="57397" y="6457"/>
                  </a:lnTo>
                  <a:cubicBezTo>
                    <a:pt x="62711" y="6457"/>
                    <a:pt x="62888" y="6635"/>
                    <a:pt x="62888" y="8229"/>
                  </a:cubicBezTo>
                  <a:cubicBezTo>
                    <a:pt x="62888" y="8406"/>
                    <a:pt x="62888" y="9292"/>
                    <a:pt x="62179" y="11949"/>
                  </a:cubicBezTo>
                  <a:lnTo>
                    <a:pt x="38797" y="105122"/>
                  </a:lnTo>
                  <a:cubicBezTo>
                    <a:pt x="37203" y="111676"/>
                    <a:pt x="36672" y="113447"/>
                    <a:pt x="18073" y="113447"/>
                  </a:cubicBezTo>
                  <a:cubicBezTo>
                    <a:pt x="11696" y="113447"/>
                    <a:pt x="10101" y="113447"/>
                    <a:pt x="10101" y="117344"/>
                  </a:cubicBezTo>
                  <a:cubicBezTo>
                    <a:pt x="10101" y="117876"/>
                    <a:pt x="10456" y="119824"/>
                    <a:pt x="13113" y="119824"/>
                  </a:cubicBezTo>
                  <a:cubicBezTo>
                    <a:pt x="18073" y="119824"/>
                    <a:pt x="23387" y="119293"/>
                    <a:pt x="28346" y="119293"/>
                  </a:cubicBezTo>
                  <a:cubicBezTo>
                    <a:pt x="33306" y="119293"/>
                    <a:pt x="38620" y="119116"/>
                    <a:pt x="43580" y="119116"/>
                  </a:cubicBezTo>
                  <a:cubicBezTo>
                    <a:pt x="48540" y="119116"/>
                    <a:pt x="54563" y="119116"/>
                    <a:pt x="59522" y="119293"/>
                  </a:cubicBezTo>
                  <a:cubicBezTo>
                    <a:pt x="64305" y="119470"/>
                    <a:pt x="69619" y="119824"/>
                    <a:pt x="74402" y="119824"/>
                  </a:cubicBezTo>
                  <a:cubicBezTo>
                    <a:pt x="75819" y="119824"/>
                    <a:pt x="78476" y="119824"/>
                    <a:pt x="78476" y="115927"/>
                  </a:cubicBezTo>
                  <a:cubicBezTo>
                    <a:pt x="78476" y="113447"/>
                    <a:pt x="76705" y="113447"/>
                    <a:pt x="71213" y="113447"/>
                  </a:cubicBezTo>
                  <a:cubicBezTo>
                    <a:pt x="67848" y="113447"/>
                    <a:pt x="64305" y="113270"/>
                    <a:pt x="60939" y="113093"/>
                  </a:cubicBezTo>
                  <a:cubicBezTo>
                    <a:pt x="54917" y="112562"/>
                    <a:pt x="54563" y="111853"/>
                    <a:pt x="54563" y="109728"/>
                  </a:cubicBezTo>
                  <a:cubicBezTo>
                    <a:pt x="54563" y="108488"/>
                    <a:pt x="54563" y="108133"/>
                    <a:pt x="55271" y="105653"/>
                  </a:cubicBezTo>
                  <a:lnTo>
                    <a:pt x="78653" y="12657"/>
                  </a:lnTo>
                  <a:close/>
                </a:path>
              </a:pathLst>
            </a:custGeom>
            <a:solidFill>
              <a:srgbClr val="000000"/>
            </a:solidFill>
            <a:ln w="2536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474B8B77-387E-418B-2D54-E5F3D183C202}"/>
                </a:ext>
              </a:extLst>
            </p:cNvPr>
            <p:cNvSpPr/>
            <p:nvPr>
              <p:custDataLst>
                <p:tags r:id="rId76"/>
              </p:custDataLst>
            </p:nvPr>
          </p:nvSpPr>
          <p:spPr>
            <a:xfrm>
              <a:off x="7365278" y="4535307"/>
              <a:ext cx="79204" cy="158409"/>
            </a:xfrm>
            <a:custGeom>
              <a:avLst/>
              <a:gdLst>
                <a:gd name="connsiteX0" fmla="*/ 39160 w 79204"/>
                <a:gd name="connsiteY0" fmla="*/ 54491 h 158409"/>
                <a:gd name="connsiteX1" fmla="*/ 75346 w 79204"/>
                <a:gd name="connsiteY1" fmla="*/ 54491 h 158409"/>
                <a:gd name="connsiteX2" fmla="*/ 75346 w 79204"/>
                <a:gd name="connsiteY2" fmla="*/ 46646 h 158409"/>
                <a:gd name="connsiteX3" fmla="*/ 39160 w 79204"/>
                <a:gd name="connsiteY3" fmla="*/ 46646 h 158409"/>
                <a:gd name="connsiteX4" fmla="*/ 39160 w 79204"/>
                <a:gd name="connsiteY4" fmla="*/ 85 h 158409"/>
                <a:gd name="connsiteX5" fmla="*/ 32833 w 79204"/>
                <a:gd name="connsiteY5" fmla="*/ 85 h 158409"/>
                <a:gd name="connsiteX6" fmla="*/ 190 w 79204"/>
                <a:gd name="connsiteY6" fmla="*/ 48924 h 158409"/>
                <a:gd name="connsiteX7" fmla="*/ 190 w 79204"/>
                <a:gd name="connsiteY7" fmla="*/ 54491 h 158409"/>
                <a:gd name="connsiteX8" fmla="*/ 21699 w 79204"/>
                <a:gd name="connsiteY8" fmla="*/ 54491 h 158409"/>
                <a:gd name="connsiteX9" fmla="*/ 21699 w 79204"/>
                <a:gd name="connsiteY9" fmla="*/ 124333 h 158409"/>
                <a:gd name="connsiteX10" fmla="*/ 54343 w 79204"/>
                <a:gd name="connsiteY10" fmla="*/ 158495 h 158409"/>
                <a:gd name="connsiteX11" fmla="*/ 79395 w 79204"/>
                <a:gd name="connsiteY11" fmla="*/ 124333 h 158409"/>
                <a:gd name="connsiteX12" fmla="*/ 79395 w 79204"/>
                <a:gd name="connsiteY12" fmla="*/ 109909 h 158409"/>
                <a:gd name="connsiteX13" fmla="*/ 73069 w 79204"/>
                <a:gd name="connsiteY13" fmla="*/ 109909 h 158409"/>
                <a:gd name="connsiteX14" fmla="*/ 73069 w 79204"/>
                <a:gd name="connsiteY14" fmla="*/ 123827 h 158409"/>
                <a:gd name="connsiteX15" fmla="*/ 56114 w 79204"/>
                <a:gd name="connsiteY15" fmla="*/ 152168 h 158409"/>
                <a:gd name="connsiteX16" fmla="*/ 39160 w 79204"/>
                <a:gd name="connsiteY16" fmla="*/ 124839 h 158409"/>
                <a:gd name="connsiteX17" fmla="*/ 39160 w 79204"/>
                <a:gd name="connsiteY17" fmla="*/ 5449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60" y="54491"/>
                  </a:moveTo>
                  <a:lnTo>
                    <a:pt x="75346" y="54491"/>
                  </a:lnTo>
                  <a:lnTo>
                    <a:pt x="75346" y="46646"/>
                  </a:lnTo>
                  <a:lnTo>
                    <a:pt x="39160" y="46646"/>
                  </a:lnTo>
                  <a:lnTo>
                    <a:pt x="39160" y="85"/>
                  </a:lnTo>
                  <a:lnTo>
                    <a:pt x="32833" y="85"/>
                  </a:lnTo>
                  <a:cubicBezTo>
                    <a:pt x="32580" y="20835"/>
                    <a:pt x="24989" y="47911"/>
                    <a:pt x="190" y="48924"/>
                  </a:cubicBezTo>
                  <a:lnTo>
                    <a:pt x="190" y="54491"/>
                  </a:lnTo>
                  <a:lnTo>
                    <a:pt x="21699" y="54491"/>
                  </a:lnTo>
                  <a:lnTo>
                    <a:pt x="21699" y="124333"/>
                  </a:lnTo>
                  <a:cubicBezTo>
                    <a:pt x="21699" y="155458"/>
                    <a:pt x="45233" y="158495"/>
                    <a:pt x="54343" y="158495"/>
                  </a:cubicBezTo>
                  <a:cubicBezTo>
                    <a:pt x="72309" y="158495"/>
                    <a:pt x="79395" y="140528"/>
                    <a:pt x="79395" y="124333"/>
                  </a:cubicBezTo>
                  <a:lnTo>
                    <a:pt x="79395" y="109909"/>
                  </a:lnTo>
                  <a:lnTo>
                    <a:pt x="73069" y="109909"/>
                  </a:lnTo>
                  <a:lnTo>
                    <a:pt x="73069" y="123827"/>
                  </a:lnTo>
                  <a:cubicBezTo>
                    <a:pt x="73069" y="142552"/>
                    <a:pt x="65477" y="152168"/>
                    <a:pt x="56114" y="152168"/>
                  </a:cubicBezTo>
                  <a:cubicBezTo>
                    <a:pt x="39160" y="152168"/>
                    <a:pt x="39160" y="129141"/>
                    <a:pt x="39160" y="124839"/>
                  </a:cubicBezTo>
                  <a:lnTo>
                    <a:pt x="39160" y="54491"/>
                  </a:lnTo>
                  <a:close/>
                </a:path>
              </a:pathLst>
            </a:custGeom>
            <a:solidFill>
              <a:srgbClr val="000000"/>
            </a:solidFill>
            <a:ln w="2536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C65A64E0-C616-511B-596E-E512385CD854}"/>
                </a:ext>
              </a:extLst>
            </p:cNvPr>
            <p:cNvSpPr/>
            <p:nvPr>
              <p:custDataLst>
                <p:tags r:id="rId77"/>
              </p:custDataLst>
            </p:nvPr>
          </p:nvSpPr>
          <p:spPr>
            <a:xfrm>
              <a:off x="7469507" y="4577567"/>
              <a:ext cx="114126" cy="116150"/>
            </a:xfrm>
            <a:custGeom>
              <a:avLst/>
              <a:gdLst>
                <a:gd name="connsiteX0" fmla="*/ 73832 w 114126"/>
                <a:gd name="connsiteY0" fmla="*/ 94220 h 116150"/>
                <a:gd name="connsiteX1" fmla="*/ 93569 w 114126"/>
                <a:gd name="connsiteY1" fmla="*/ 114970 h 116150"/>
                <a:gd name="connsiteX2" fmla="*/ 114320 w 114126"/>
                <a:gd name="connsiteY2" fmla="*/ 90930 h 116150"/>
                <a:gd name="connsiteX3" fmla="*/ 114320 w 114126"/>
                <a:gd name="connsiteY3" fmla="*/ 76759 h 116150"/>
                <a:gd name="connsiteX4" fmla="*/ 107993 w 114126"/>
                <a:gd name="connsiteY4" fmla="*/ 76759 h 116150"/>
                <a:gd name="connsiteX5" fmla="*/ 107993 w 114126"/>
                <a:gd name="connsiteY5" fmla="*/ 90930 h 116150"/>
                <a:gd name="connsiteX6" fmla="*/ 98884 w 114126"/>
                <a:gd name="connsiteY6" fmla="*/ 107125 h 116150"/>
                <a:gd name="connsiteX7" fmla="*/ 89521 w 114126"/>
                <a:gd name="connsiteY7" fmla="*/ 94473 h 116150"/>
                <a:gd name="connsiteX8" fmla="*/ 89521 w 114126"/>
                <a:gd name="connsiteY8" fmla="*/ 43863 h 116150"/>
                <a:gd name="connsiteX9" fmla="*/ 80411 w 114126"/>
                <a:gd name="connsiteY9" fmla="*/ 14002 h 116150"/>
                <a:gd name="connsiteX10" fmla="*/ 45743 w 114126"/>
                <a:gd name="connsiteY10" fmla="*/ 85 h 116150"/>
                <a:gd name="connsiteX11" fmla="*/ 7532 w 114126"/>
                <a:gd name="connsiteY11" fmla="*/ 28679 h 116150"/>
                <a:gd name="connsiteX12" fmla="*/ 19172 w 114126"/>
                <a:gd name="connsiteY12" fmla="*/ 40573 h 116150"/>
                <a:gd name="connsiteX13" fmla="*/ 30813 w 114126"/>
                <a:gd name="connsiteY13" fmla="*/ 28933 h 116150"/>
                <a:gd name="connsiteX14" fmla="*/ 17907 w 114126"/>
                <a:gd name="connsiteY14" fmla="*/ 17292 h 116150"/>
                <a:gd name="connsiteX15" fmla="*/ 45237 w 114126"/>
                <a:gd name="connsiteY15" fmla="*/ 5652 h 116150"/>
                <a:gd name="connsiteX16" fmla="*/ 72060 w 114126"/>
                <a:gd name="connsiteY16" fmla="*/ 38042 h 116150"/>
                <a:gd name="connsiteX17" fmla="*/ 72060 w 114126"/>
                <a:gd name="connsiteY17" fmla="*/ 47405 h 116150"/>
                <a:gd name="connsiteX18" fmla="*/ 25499 w 114126"/>
                <a:gd name="connsiteY18" fmla="*/ 56515 h 116150"/>
                <a:gd name="connsiteX19" fmla="*/ 194 w 114126"/>
                <a:gd name="connsiteY19" fmla="*/ 89412 h 116150"/>
                <a:gd name="connsiteX20" fmla="*/ 40682 w 114126"/>
                <a:gd name="connsiteY20" fmla="*/ 116235 h 116150"/>
                <a:gd name="connsiteX21" fmla="*/ 73832 w 114126"/>
                <a:gd name="connsiteY21" fmla="*/ 94220 h 116150"/>
                <a:gd name="connsiteX22" fmla="*/ 72060 w 114126"/>
                <a:gd name="connsiteY22" fmla="*/ 52719 h 116150"/>
                <a:gd name="connsiteX23" fmla="*/ 72060 w 114126"/>
                <a:gd name="connsiteY23" fmla="*/ 78024 h 116150"/>
                <a:gd name="connsiteX24" fmla="*/ 42453 w 114126"/>
                <a:gd name="connsiteY24" fmla="*/ 110668 h 116150"/>
                <a:gd name="connsiteX25" fmla="*/ 19679 w 114126"/>
                <a:gd name="connsiteY25" fmla="*/ 89159 h 116150"/>
                <a:gd name="connsiteX26" fmla="*/ 72060 w 114126"/>
                <a:gd name="connsiteY26" fmla="*/ 5271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32" y="94220"/>
                  </a:moveTo>
                  <a:cubicBezTo>
                    <a:pt x="74844" y="104342"/>
                    <a:pt x="81676" y="114970"/>
                    <a:pt x="93569" y="114970"/>
                  </a:cubicBezTo>
                  <a:cubicBezTo>
                    <a:pt x="98884" y="114970"/>
                    <a:pt x="114320" y="111427"/>
                    <a:pt x="114320" y="90930"/>
                  </a:cubicBezTo>
                  <a:lnTo>
                    <a:pt x="114320" y="76759"/>
                  </a:lnTo>
                  <a:lnTo>
                    <a:pt x="107993" y="76759"/>
                  </a:lnTo>
                  <a:lnTo>
                    <a:pt x="107993" y="90930"/>
                  </a:lnTo>
                  <a:cubicBezTo>
                    <a:pt x="107993" y="105607"/>
                    <a:pt x="101667" y="107125"/>
                    <a:pt x="98884" y="107125"/>
                  </a:cubicBezTo>
                  <a:cubicBezTo>
                    <a:pt x="90533" y="107125"/>
                    <a:pt x="89521" y="95738"/>
                    <a:pt x="89521" y="94473"/>
                  </a:cubicBezTo>
                  <a:lnTo>
                    <a:pt x="89521" y="43863"/>
                  </a:lnTo>
                  <a:cubicBezTo>
                    <a:pt x="89521" y="33234"/>
                    <a:pt x="89521" y="23365"/>
                    <a:pt x="80411" y="14002"/>
                  </a:cubicBezTo>
                  <a:cubicBezTo>
                    <a:pt x="70542" y="4133"/>
                    <a:pt x="57889" y="85"/>
                    <a:pt x="45743" y="85"/>
                  </a:cubicBezTo>
                  <a:cubicBezTo>
                    <a:pt x="24993" y="85"/>
                    <a:pt x="7532" y="11978"/>
                    <a:pt x="7532" y="28679"/>
                  </a:cubicBezTo>
                  <a:cubicBezTo>
                    <a:pt x="7532" y="36271"/>
                    <a:pt x="12593" y="40573"/>
                    <a:pt x="19172" y="40573"/>
                  </a:cubicBezTo>
                  <a:cubicBezTo>
                    <a:pt x="26258" y="40573"/>
                    <a:pt x="30813" y="35512"/>
                    <a:pt x="30813" y="28933"/>
                  </a:cubicBezTo>
                  <a:cubicBezTo>
                    <a:pt x="30813" y="25896"/>
                    <a:pt x="29548" y="17545"/>
                    <a:pt x="17907" y="17292"/>
                  </a:cubicBezTo>
                  <a:cubicBezTo>
                    <a:pt x="24740" y="8435"/>
                    <a:pt x="37139" y="5652"/>
                    <a:pt x="45237" y="5652"/>
                  </a:cubicBezTo>
                  <a:cubicBezTo>
                    <a:pt x="57636" y="5652"/>
                    <a:pt x="72060" y="15521"/>
                    <a:pt x="72060" y="38042"/>
                  </a:cubicBezTo>
                  <a:lnTo>
                    <a:pt x="72060" y="47405"/>
                  </a:lnTo>
                  <a:cubicBezTo>
                    <a:pt x="59155" y="48164"/>
                    <a:pt x="41441" y="48924"/>
                    <a:pt x="25499" y="56515"/>
                  </a:cubicBezTo>
                  <a:cubicBezTo>
                    <a:pt x="6520" y="65119"/>
                    <a:pt x="194" y="78277"/>
                    <a:pt x="194" y="89412"/>
                  </a:cubicBezTo>
                  <a:cubicBezTo>
                    <a:pt x="194" y="109909"/>
                    <a:pt x="24740" y="116235"/>
                    <a:pt x="40682" y="116235"/>
                  </a:cubicBezTo>
                  <a:cubicBezTo>
                    <a:pt x="57383" y="116235"/>
                    <a:pt x="69024" y="106113"/>
                    <a:pt x="73832" y="94220"/>
                  </a:cubicBezTo>
                  <a:close/>
                  <a:moveTo>
                    <a:pt x="72060" y="52719"/>
                  </a:moveTo>
                  <a:lnTo>
                    <a:pt x="72060" y="78024"/>
                  </a:lnTo>
                  <a:cubicBezTo>
                    <a:pt x="72060" y="102064"/>
                    <a:pt x="53840" y="110668"/>
                    <a:pt x="42453" y="110668"/>
                  </a:cubicBezTo>
                  <a:cubicBezTo>
                    <a:pt x="30054" y="110668"/>
                    <a:pt x="19679" y="101811"/>
                    <a:pt x="19679" y="89159"/>
                  </a:cubicBezTo>
                  <a:cubicBezTo>
                    <a:pt x="19679" y="75241"/>
                    <a:pt x="30307" y="54238"/>
                    <a:pt x="72060" y="52719"/>
                  </a:cubicBezTo>
                  <a:close/>
                </a:path>
              </a:pathLst>
            </a:custGeom>
            <a:solidFill>
              <a:srgbClr val="000000"/>
            </a:solidFill>
            <a:ln w="2536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DAA747A8-35DA-CFD2-72F0-FC631AE41139}"/>
                </a:ext>
              </a:extLst>
            </p:cNvPr>
            <p:cNvSpPr/>
            <p:nvPr>
              <p:custDataLst>
                <p:tags r:id="rId78"/>
              </p:custDataLst>
            </p:nvPr>
          </p:nvSpPr>
          <p:spPr>
            <a:xfrm>
              <a:off x="7593503" y="4579085"/>
              <a:ext cx="127284" cy="111848"/>
            </a:xfrm>
            <a:custGeom>
              <a:avLst/>
              <a:gdLst>
                <a:gd name="connsiteX0" fmla="*/ 19937 w 127284"/>
                <a:gd name="connsiteY0" fmla="*/ 24884 h 111848"/>
                <a:gd name="connsiteX1" fmla="*/ 19937 w 127284"/>
                <a:gd name="connsiteY1" fmla="*/ 92701 h 111848"/>
                <a:gd name="connsiteX2" fmla="*/ 199 w 127284"/>
                <a:gd name="connsiteY2" fmla="*/ 104089 h 111848"/>
                <a:gd name="connsiteX3" fmla="*/ 199 w 127284"/>
                <a:gd name="connsiteY3" fmla="*/ 111933 h 111848"/>
                <a:gd name="connsiteX4" fmla="*/ 28793 w 127284"/>
                <a:gd name="connsiteY4" fmla="*/ 111174 h 111848"/>
                <a:gd name="connsiteX5" fmla="*/ 57135 w 127284"/>
                <a:gd name="connsiteY5" fmla="*/ 111933 h 111848"/>
                <a:gd name="connsiteX6" fmla="*/ 57135 w 127284"/>
                <a:gd name="connsiteY6" fmla="*/ 104089 h 111848"/>
                <a:gd name="connsiteX7" fmla="*/ 37397 w 127284"/>
                <a:gd name="connsiteY7" fmla="*/ 92701 h 111848"/>
                <a:gd name="connsiteX8" fmla="*/ 37397 w 127284"/>
                <a:gd name="connsiteY8" fmla="*/ 46140 h 111848"/>
                <a:gd name="connsiteX9" fmla="*/ 71559 w 127284"/>
                <a:gd name="connsiteY9" fmla="*/ 5652 h 111848"/>
                <a:gd name="connsiteX10" fmla="*/ 90285 w 127284"/>
                <a:gd name="connsiteY10" fmla="*/ 33740 h 111848"/>
                <a:gd name="connsiteX11" fmla="*/ 90285 w 127284"/>
                <a:gd name="connsiteY11" fmla="*/ 92701 h 111848"/>
                <a:gd name="connsiteX12" fmla="*/ 70547 w 127284"/>
                <a:gd name="connsiteY12" fmla="*/ 104089 h 111848"/>
                <a:gd name="connsiteX13" fmla="*/ 70547 w 127284"/>
                <a:gd name="connsiteY13" fmla="*/ 111933 h 111848"/>
                <a:gd name="connsiteX14" fmla="*/ 99142 w 127284"/>
                <a:gd name="connsiteY14" fmla="*/ 111174 h 111848"/>
                <a:gd name="connsiteX15" fmla="*/ 127483 w 127284"/>
                <a:gd name="connsiteY15" fmla="*/ 111933 h 111848"/>
                <a:gd name="connsiteX16" fmla="*/ 127483 w 127284"/>
                <a:gd name="connsiteY16" fmla="*/ 104089 h 111848"/>
                <a:gd name="connsiteX17" fmla="*/ 107745 w 127284"/>
                <a:gd name="connsiteY17" fmla="*/ 96497 h 111848"/>
                <a:gd name="connsiteX18" fmla="*/ 107745 w 127284"/>
                <a:gd name="connsiteY18" fmla="*/ 48164 h 111848"/>
                <a:gd name="connsiteX19" fmla="*/ 99901 w 127284"/>
                <a:gd name="connsiteY19" fmla="*/ 9448 h 111848"/>
                <a:gd name="connsiteX20" fmla="*/ 73330 w 127284"/>
                <a:gd name="connsiteY20" fmla="*/ 85 h 111848"/>
                <a:gd name="connsiteX21" fmla="*/ 35879 w 127284"/>
                <a:gd name="connsiteY21" fmla="*/ 26655 h 111848"/>
                <a:gd name="connsiteX22" fmla="*/ 35879 w 127284"/>
                <a:gd name="connsiteY22" fmla="*/ 85 h 111848"/>
                <a:gd name="connsiteX23" fmla="*/ 199 w 127284"/>
                <a:gd name="connsiteY23" fmla="*/ 2868 h 111848"/>
                <a:gd name="connsiteX24" fmla="*/ 199 w 127284"/>
                <a:gd name="connsiteY24" fmla="*/ 10713 h 111848"/>
                <a:gd name="connsiteX25" fmla="*/ 19937 w 127284"/>
                <a:gd name="connsiteY25" fmla="*/ 2488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37" y="24884"/>
                  </a:moveTo>
                  <a:lnTo>
                    <a:pt x="19937" y="92701"/>
                  </a:lnTo>
                  <a:cubicBezTo>
                    <a:pt x="19937" y="104089"/>
                    <a:pt x="17153" y="104089"/>
                    <a:pt x="199" y="104089"/>
                  </a:cubicBezTo>
                  <a:lnTo>
                    <a:pt x="199" y="111933"/>
                  </a:lnTo>
                  <a:cubicBezTo>
                    <a:pt x="9055" y="111680"/>
                    <a:pt x="21961" y="111174"/>
                    <a:pt x="28793" y="111174"/>
                  </a:cubicBezTo>
                  <a:cubicBezTo>
                    <a:pt x="35373" y="111174"/>
                    <a:pt x="48531" y="111680"/>
                    <a:pt x="57135" y="111933"/>
                  </a:cubicBezTo>
                  <a:lnTo>
                    <a:pt x="57135" y="104089"/>
                  </a:lnTo>
                  <a:cubicBezTo>
                    <a:pt x="40181" y="104089"/>
                    <a:pt x="37397" y="104089"/>
                    <a:pt x="37397" y="92701"/>
                  </a:cubicBezTo>
                  <a:lnTo>
                    <a:pt x="37397" y="46140"/>
                  </a:lnTo>
                  <a:cubicBezTo>
                    <a:pt x="37397" y="19823"/>
                    <a:pt x="55364" y="5652"/>
                    <a:pt x="71559" y="5652"/>
                  </a:cubicBezTo>
                  <a:cubicBezTo>
                    <a:pt x="87501" y="5652"/>
                    <a:pt x="90285" y="19317"/>
                    <a:pt x="90285" y="33740"/>
                  </a:cubicBezTo>
                  <a:lnTo>
                    <a:pt x="90285" y="92701"/>
                  </a:lnTo>
                  <a:cubicBezTo>
                    <a:pt x="90285" y="104089"/>
                    <a:pt x="87501" y="104089"/>
                    <a:pt x="70547" y="104089"/>
                  </a:cubicBezTo>
                  <a:lnTo>
                    <a:pt x="70547" y="111933"/>
                  </a:lnTo>
                  <a:cubicBezTo>
                    <a:pt x="79404" y="111680"/>
                    <a:pt x="92309" y="111174"/>
                    <a:pt x="99142" y="111174"/>
                  </a:cubicBezTo>
                  <a:cubicBezTo>
                    <a:pt x="105721" y="111174"/>
                    <a:pt x="118880" y="111680"/>
                    <a:pt x="127483" y="111933"/>
                  </a:cubicBezTo>
                  <a:lnTo>
                    <a:pt x="127483" y="104089"/>
                  </a:lnTo>
                  <a:cubicBezTo>
                    <a:pt x="114325" y="104089"/>
                    <a:pt x="107998" y="104089"/>
                    <a:pt x="107745" y="96497"/>
                  </a:cubicBezTo>
                  <a:lnTo>
                    <a:pt x="107745" y="48164"/>
                  </a:lnTo>
                  <a:cubicBezTo>
                    <a:pt x="107745" y="26402"/>
                    <a:pt x="107745" y="18557"/>
                    <a:pt x="99901" y="9448"/>
                  </a:cubicBezTo>
                  <a:cubicBezTo>
                    <a:pt x="96358" y="5146"/>
                    <a:pt x="88007" y="85"/>
                    <a:pt x="73330" y="85"/>
                  </a:cubicBezTo>
                  <a:cubicBezTo>
                    <a:pt x="54858" y="85"/>
                    <a:pt x="42964" y="10966"/>
                    <a:pt x="35879" y="26655"/>
                  </a:cubicBezTo>
                  <a:lnTo>
                    <a:pt x="35879" y="85"/>
                  </a:lnTo>
                  <a:lnTo>
                    <a:pt x="199" y="2868"/>
                  </a:lnTo>
                  <a:lnTo>
                    <a:pt x="199" y="10713"/>
                  </a:lnTo>
                  <a:cubicBezTo>
                    <a:pt x="17912" y="10713"/>
                    <a:pt x="19937" y="12484"/>
                    <a:pt x="19937" y="24884"/>
                  </a:cubicBezTo>
                  <a:close/>
                </a:path>
              </a:pathLst>
            </a:custGeom>
            <a:solidFill>
              <a:srgbClr val="000000"/>
            </a:solidFill>
            <a:ln w="2536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B4D1CEF1-6163-53F2-F957-87F5F1DACC2C}"/>
                </a:ext>
              </a:extLst>
            </p:cNvPr>
            <p:cNvSpPr/>
            <p:nvPr>
              <p:custDataLst>
                <p:tags r:id="rId79"/>
              </p:custDataLst>
            </p:nvPr>
          </p:nvSpPr>
          <p:spPr>
            <a:xfrm>
              <a:off x="7734087" y="4515316"/>
              <a:ext cx="127284" cy="175617"/>
            </a:xfrm>
            <a:custGeom>
              <a:avLst/>
              <a:gdLst>
                <a:gd name="connsiteX0" fmla="*/ 19942 w 127284"/>
                <a:gd name="connsiteY0" fmla="*/ 156470 h 175617"/>
                <a:gd name="connsiteX1" fmla="*/ 204 w 127284"/>
                <a:gd name="connsiteY1" fmla="*/ 167858 h 175617"/>
                <a:gd name="connsiteX2" fmla="*/ 204 w 127284"/>
                <a:gd name="connsiteY2" fmla="*/ 175702 h 175617"/>
                <a:gd name="connsiteX3" fmla="*/ 28799 w 127284"/>
                <a:gd name="connsiteY3" fmla="*/ 174943 h 175617"/>
                <a:gd name="connsiteX4" fmla="*/ 57141 w 127284"/>
                <a:gd name="connsiteY4" fmla="*/ 175702 h 175617"/>
                <a:gd name="connsiteX5" fmla="*/ 57141 w 127284"/>
                <a:gd name="connsiteY5" fmla="*/ 167858 h 175617"/>
                <a:gd name="connsiteX6" fmla="*/ 37403 w 127284"/>
                <a:gd name="connsiteY6" fmla="*/ 156470 h 175617"/>
                <a:gd name="connsiteX7" fmla="*/ 37403 w 127284"/>
                <a:gd name="connsiteY7" fmla="*/ 109909 h 175617"/>
                <a:gd name="connsiteX8" fmla="*/ 71565 w 127284"/>
                <a:gd name="connsiteY8" fmla="*/ 69421 h 175617"/>
                <a:gd name="connsiteX9" fmla="*/ 90290 w 127284"/>
                <a:gd name="connsiteY9" fmla="*/ 97509 h 175617"/>
                <a:gd name="connsiteX10" fmla="*/ 90290 w 127284"/>
                <a:gd name="connsiteY10" fmla="*/ 156470 h 175617"/>
                <a:gd name="connsiteX11" fmla="*/ 70552 w 127284"/>
                <a:gd name="connsiteY11" fmla="*/ 167858 h 175617"/>
                <a:gd name="connsiteX12" fmla="*/ 70552 w 127284"/>
                <a:gd name="connsiteY12" fmla="*/ 175702 h 175617"/>
                <a:gd name="connsiteX13" fmla="*/ 99147 w 127284"/>
                <a:gd name="connsiteY13" fmla="*/ 174943 h 175617"/>
                <a:gd name="connsiteX14" fmla="*/ 127489 w 127284"/>
                <a:gd name="connsiteY14" fmla="*/ 175702 h 175617"/>
                <a:gd name="connsiteX15" fmla="*/ 127489 w 127284"/>
                <a:gd name="connsiteY15" fmla="*/ 167858 h 175617"/>
                <a:gd name="connsiteX16" fmla="*/ 107751 w 127284"/>
                <a:gd name="connsiteY16" fmla="*/ 160266 h 175617"/>
                <a:gd name="connsiteX17" fmla="*/ 107751 w 127284"/>
                <a:gd name="connsiteY17" fmla="*/ 111933 h 175617"/>
                <a:gd name="connsiteX18" fmla="*/ 99906 w 127284"/>
                <a:gd name="connsiteY18" fmla="*/ 73216 h 175617"/>
                <a:gd name="connsiteX19" fmla="*/ 73336 w 127284"/>
                <a:gd name="connsiteY19" fmla="*/ 63854 h 175617"/>
                <a:gd name="connsiteX20" fmla="*/ 36644 w 127284"/>
                <a:gd name="connsiteY20" fmla="*/ 88653 h 175617"/>
                <a:gd name="connsiteX21" fmla="*/ 36644 w 127284"/>
                <a:gd name="connsiteY21" fmla="*/ 85 h 175617"/>
                <a:gd name="connsiteX22" fmla="*/ 204 w 127284"/>
                <a:gd name="connsiteY22" fmla="*/ 2868 h 175617"/>
                <a:gd name="connsiteX23" fmla="*/ 204 w 127284"/>
                <a:gd name="connsiteY23" fmla="*/ 10713 h 175617"/>
                <a:gd name="connsiteX24" fmla="*/ 19942 w 127284"/>
                <a:gd name="connsiteY24" fmla="*/ 24884 h 175617"/>
                <a:gd name="connsiteX25" fmla="*/ 19942 w 127284"/>
                <a:gd name="connsiteY25" fmla="*/ 156470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5617">
                  <a:moveTo>
                    <a:pt x="19942" y="156470"/>
                  </a:moveTo>
                  <a:cubicBezTo>
                    <a:pt x="19942" y="167858"/>
                    <a:pt x="17159" y="167858"/>
                    <a:pt x="204" y="167858"/>
                  </a:cubicBezTo>
                  <a:lnTo>
                    <a:pt x="204" y="175702"/>
                  </a:lnTo>
                  <a:cubicBezTo>
                    <a:pt x="9061" y="175449"/>
                    <a:pt x="21967" y="174943"/>
                    <a:pt x="28799" y="174943"/>
                  </a:cubicBezTo>
                  <a:cubicBezTo>
                    <a:pt x="35378" y="174943"/>
                    <a:pt x="48537" y="175449"/>
                    <a:pt x="57141" y="175702"/>
                  </a:cubicBezTo>
                  <a:lnTo>
                    <a:pt x="57141" y="167858"/>
                  </a:lnTo>
                  <a:cubicBezTo>
                    <a:pt x="40186" y="167858"/>
                    <a:pt x="37403" y="167858"/>
                    <a:pt x="37403" y="156470"/>
                  </a:cubicBezTo>
                  <a:lnTo>
                    <a:pt x="37403" y="109909"/>
                  </a:lnTo>
                  <a:cubicBezTo>
                    <a:pt x="37403" y="83592"/>
                    <a:pt x="55369" y="69421"/>
                    <a:pt x="71565" y="69421"/>
                  </a:cubicBezTo>
                  <a:cubicBezTo>
                    <a:pt x="87507" y="69421"/>
                    <a:pt x="90290" y="83085"/>
                    <a:pt x="90290" y="97509"/>
                  </a:cubicBezTo>
                  <a:lnTo>
                    <a:pt x="90290" y="156470"/>
                  </a:lnTo>
                  <a:cubicBezTo>
                    <a:pt x="90290" y="167858"/>
                    <a:pt x="87507" y="167858"/>
                    <a:pt x="70552" y="167858"/>
                  </a:cubicBezTo>
                  <a:lnTo>
                    <a:pt x="70552" y="175702"/>
                  </a:lnTo>
                  <a:cubicBezTo>
                    <a:pt x="79409" y="175449"/>
                    <a:pt x="92315" y="174943"/>
                    <a:pt x="99147" y="174943"/>
                  </a:cubicBezTo>
                  <a:cubicBezTo>
                    <a:pt x="105726" y="174943"/>
                    <a:pt x="118885" y="175449"/>
                    <a:pt x="127489" y="175702"/>
                  </a:cubicBezTo>
                  <a:lnTo>
                    <a:pt x="127489" y="167858"/>
                  </a:lnTo>
                  <a:cubicBezTo>
                    <a:pt x="114330" y="167858"/>
                    <a:pt x="108004" y="167858"/>
                    <a:pt x="107751" y="160266"/>
                  </a:cubicBezTo>
                  <a:lnTo>
                    <a:pt x="107751" y="111933"/>
                  </a:lnTo>
                  <a:cubicBezTo>
                    <a:pt x="107751" y="90171"/>
                    <a:pt x="107751" y="82326"/>
                    <a:pt x="99906" y="73216"/>
                  </a:cubicBezTo>
                  <a:cubicBezTo>
                    <a:pt x="96364" y="68915"/>
                    <a:pt x="88013" y="63854"/>
                    <a:pt x="73336" y="63854"/>
                  </a:cubicBezTo>
                  <a:cubicBezTo>
                    <a:pt x="52080" y="63854"/>
                    <a:pt x="40945" y="79037"/>
                    <a:pt x="36644" y="88653"/>
                  </a:cubicBezTo>
                  <a:lnTo>
                    <a:pt x="36644" y="85"/>
                  </a:lnTo>
                  <a:lnTo>
                    <a:pt x="204" y="2868"/>
                  </a:lnTo>
                  <a:lnTo>
                    <a:pt x="204" y="10713"/>
                  </a:lnTo>
                  <a:cubicBezTo>
                    <a:pt x="17918" y="10713"/>
                    <a:pt x="19942" y="12484"/>
                    <a:pt x="19942" y="24884"/>
                  </a:cubicBezTo>
                  <a:lnTo>
                    <a:pt x="19942" y="156470"/>
                  </a:lnTo>
                  <a:close/>
                </a:path>
              </a:pathLst>
            </a:custGeom>
            <a:solidFill>
              <a:srgbClr val="000000"/>
            </a:solidFill>
            <a:ln w="2536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745A6A6F-0BFC-FA42-F16C-9E3ADE3A37C0}"/>
                </a:ext>
              </a:extLst>
            </p:cNvPr>
            <p:cNvSpPr/>
            <p:nvPr>
              <p:custDataLst>
                <p:tags r:id="rId80"/>
              </p:custDataLst>
            </p:nvPr>
          </p:nvSpPr>
          <p:spPr>
            <a:xfrm>
              <a:off x="7933800" y="4501145"/>
              <a:ext cx="58707" cy="253051"/>
            </a:xfrm>
            <a:custGeom>
              <a:avLst/>
              <a:gdLst>
                <a:gd name="connsiteX0" fmla="*/ 58919 w 58707"/>
                <a:gd name="connsiteY0" fmla="*/ 250605 h 253051"/>
                <a:gd name="connsiteX1" fmla="*/ 54617 w 58707"/>
                <a:gd name="connsiteY1" fmla="*/ 245038 h 253051"/>
                <a:gd name="connsiteX2" fmla="*/ 14888 w 58707"/>
                <a:gd name="connsiteY2" fmla="*/ 126610 h 253051"/>
                <a:gd name="connsiteX3" fmla="*/ 55630 w 58707"/>
                <a:gd name="connsiteY3" fmla="*/ 6917 h 253051"/>
                <a:gd name="connsiteX4" fmla="*/ 58919 w 58707"/>
                <a:gd name="connsiteY4" fmla="*/ 2615 h 253051"/>
                <a:gd name="connsiteX5" fmla="*/ 56389 w 58707"/>
                <a:gd name="connsiteY5" fmla="*/ 85 h 253051"/>
                <a:gd name="connsiteX6" fmla="*/ 16154 w 58707"/>
                <a:gd name="connsiteY6" fmla="*/ 49430 h 253051"/>
                <a:gd name="connsiteX7" fmla="*/ 211 w 58707"/>
                <a:gd name="connsiteY7" fmla="*/ 126610 h 253051"/>
                <a:gd name="connsiteX8" fmla="*/ 16913 w 58707"/>
                <a:gd name="connsiteY8" fmla="*/ 205562 h 253051"/>
                <a:gd name="connsiteX9" fmla="*/ 56389 w 58707"/>
                <a:gd name="connsiteY9" fmla="*/ 253136 h 253051"/>
                <a:gd name="connsiteX10" fmla="*/ 58919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19" y="250605"/>
                  </a:moveTo>
                  <a:cubicBezTo>
                    <a:pt x="58919" y="249846"/>
                    <a:pt x="58919" y="249340"/>
                    <a:pt x="54617" y="245038"/>
                  </a:cubicBezTo>
                  <a:cubicBezTo>
                    <a:pt x="22986" y="213154"/>
                    <a:pt x="14888" y="165327"/>
                    <a:pt x="14888" y="126610"/>
                  </a:cubicBezTo>
                  <a:cubicBezTo>
                    <a:pt x="14888" y="82579"/>
                    <a:pt x="24504" y="38548"/>
                    <a:pt x="55630" y="6917"/>
                  </a:cubicBezTo>
                  <a:cubicBezTo>
                    <a:pt x="58919" y="3880"/>
                    <a:pt x="58919" y="3374"/>
                    <a:pt x="58919" y="2615"/>
                  </a:cubicBezTo>
                  <a:cubicBezTo>
                    <a:pt x="58919" y="844"/>
                    <a:pt x="57907" y="85"/>
                    <a:pt x="56389" y="85"/>
                  </a:cubicBezTo>
                  <a:cubicBezTo>
                    <a:pt x="53858" y="85"/>
                    <a:pt x="31084" y="17292"/>
                    <a:pt x="16154" y="49430"/>
                  </a:cubicBezTo>
                  <a:cubicBezTo>
                    <a:pt x="3248" y="77265"/>
                    <a:pt x="211" y="105354"/>
                    <a:pt x="211" y="126610"/>
                  </a:cubicBezTo>
                  <a:cubicBezTo>
                    <a:pt x="211" y="146348"/>
                    <a:pt x="2995" y="176967"/>
                    <a:pt x="16913" y="205562"/>
                  </a:cubicBezTo>
                  <a:cubicBezTo>
                    <a:pt x="32096" y="236687"/>
                    <a:pt x="53858" y="253136"/>
                    <a:pt x="56389" y="253136"/>
                  </a:cubicBezTo>
                  <a:cubicBezTo>
                    <a:pt x="57907" y="253136"/>
                    <a:pt x="58919" y="252377"/>
                    <a:pt x="58919" y="250605"/>
                  </a:cubicBezTo>
                  <a:close/>
                </a:path>
              </a:pathLst>
            </a:custGeom>
            <a:solidFill>
              <a:srgbClr val="000000"/>
            </a:solidFill>
            <a:ln w="2536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76917D04-BAA1-D7A5-986A-72B96BC71010}"/>
                </a:ext>
              </a:extLst>
            </p:cNvPr>
            <p:cNvSpPr/>
            <p:nvPr>
              <p:custDataLst>
                <p:tags r:id="rId81"/>
              </p:custDataLst>
            </p:nvPr>
          </p:nvSpPr>
          <p:spPr>
            <a:xfrm>
              <a:off x="8023605" y="4517340"/>
              <a:ext cx="288984" cy="177894"/>
            </a:xfrm>
            <a:custGeom>
              <a:avLst/>
              <a:gdLst>
                <a:gd name="connsiteX0" fmla="*/ 259593 w 288984"/>
                <a:gd name="connsiteY0" fmla="*/ 21594 h 177894"/>
                <a:gd name="connsiteX1" fmla="*/ 281608 w 288984"/>
                <a:gd name="connsiteY1" fmla="*/ 11978 h 177894"/>
                <a:gd name="connsiteX2" fmla="*/ 289200 w 288984"/>
                <a:gd name="connsiteY2" fmla="*/ 4640 h 177894"/>
                <a:gd name="connsiteX3" fmla="*/ 284645 w 288984"/>
                <a:gd name="connsiteY3" fmla="*/ 85 h 177894"/>
                <a:gd name="connsiteX4" fmla="*/ 263135 w 288984"/>
                <a:gd name="connsiteY4" fmla="*/ 844 h 177894"/>
                <a:gd name="connsiteX5" fmla="*/ 234034 w 288984"/>
                <a:gd name="connsiteY5" fmla="*/ 85 h 177894"/>
                <a:gd name="connsiteX6" fmla="*/ 227202 w 288984"/>
                <a:gd name="connsiteY6" fmla="*/ 7423 h 177894"/>
                <a:gd name="connsiteX7" fmla="*/ 233528 w 288984"/>
                <a:gd name="connsiteY7" fmla="*/ 11978 h 177894"/>
                <a:gd name="connsiteX8" fmla="*/ 251242 w 288984"/>
                <a:gd name="connsiteY8" fmla="*/ 14762 h 177894"/>
                <a:gd name="connsiteX9" fmla="*/ 178110 w 288984"/>
                <a:gd name="connsiteY9" fmla="*/ 130406 h 177894"/>
                <a:gd name="connsiteX10" fmla="*/ 162927 w 288984"/>
                <a:gd name="connsiteY10" fmla="*/ 13243 h 177894"/>
                <a:gd name="connsiteX11" fmla="*/ 179375 w 288984"/>
                <a:gd name="connsiteY11" fmla="*/ 11978 h 177894"/>
                <a:gd name="connsiteX12" fmla="*/ 188738 w 288984"/>
                <a:gd name="connsiteY12" fmla="*/ 4640 h 177894"/>
                <a:gd name="connsiteX13" fmla="*/ 183424 w 288984"/>
                <a:gd name="connsiteY13" fmla="*/ 85 h 177894"/>
                <a:gd name="connsiteX14" fmla="*/ 146226 w 288984"/>
                <a:gd name="connsiteY14" fmla="*/ 844 h 177894"/>
                <a:gd name="connsiteX15" fmla="*/ 130030 w 288984"/>
                <a:gd name="connsiteY15" fmla="*/ 591 h 177894"/>
                <a:gd name="connsiteX16" fmla="*/ 113076 w 288984"/>
                <a:gd name="connsiteY16" fmla="*/ 85 h 177894"/>
                <a:gd name="connsiteX17" fmla="*/ 106244 w 288984"/>
                <a:gd name="connsiteY17" fmla="*/ 7423 h 177894"/>
                <a:gd name="connsiteX18" fmla="*/ 114594 w 288984"/>
                <a:gd name="connsiteY18" fmla="*/ 11978 h 177894"/>
                <a:gd name="connsiteX19" fmla="*/ 126741 w 288984"/>
                <a:gd name="connsiteY19" fmla="*/ 12484 h 177894"/>
                <a:gd name="connsiteX20" fmla="*/ 130030 w 288984"/>
                <a:gd name="connsiteY20" fmla="*/ 37789 h 177894"/>
                <a:gd name="connsiteX21" fmla="*/ 128006 w 288984"/>
                <a:gd name="connsiteY21" fmla="*/ 41838 h 177894"/>
                <a:gd name="connsiteX22" fmla="*/ 72082 w 288984"/>
                <a:gd name="connsiteY22" fmla="*/ 130406 h 177894"/>
                <a:gd name="connsiteX23" fmla="*/ 56899 w 288984"/>
                <a:gd name="connsiteY23" fmla="*/ 13243 h 177894"/>
                <a:gd name="connsiteX24" fmla="*/ 73347 w 288984"/>
                <a:gd name="connsiteY24" fmla="*/ 11978 h 177894"/>
                <a:gd name="connsiteX25" fmla="*/ 80685 w 288984"/>
                <a:gd name="connsiteY25" fmla="*/ 10460 h 177894"/>
                <a:gd name="connsiteX26" fmla="*/ 82710 w 288984"/>
                <a:gd name="connsiteY26" fmla="*/ 4640 h 177894"/>
                <a:gd name="connsiteX27" fmla="*/ 77396 w 288984"/>
                <a:gd name="connsiteY27" fmla="*/ 85 h 177894"/>
                <a:gd name="connsiteX28" fmla="*/ 39944 w 288984"/>
                <a:gd name="connsiteY28" fmla="*/ 844 h 177894"/>
                <a:gd name="connsiteX29" fmla="*/ 23749 w 288984"/>
                <a:gd name="connsiteY29" fmla="*/ 591 h 177894"/>
                <a:gd name="connsiteX30" fmla="*/ 7048 w 288984"/>
                <a:gd name="connsiteY30" fmla="*/ 85 h 177894"/>
                <a:gd name="connsiteX31" fmla="*/ 215 w 288984"/>
                <a:gd name="connsiteY31" fmla="*/ 7423 h 177894"/>
                <a:gd name="connsiteX32" fmla="*/ 8566 w 288984"/>
                <a:gd name="connsiteY32" fmla="*/ 11978 h 177894"/>
                <a:gd name="connsiteX33" fmla="*/ 20712 w 288984"/>
                <a:gd name="connsiteY33" fmla="*/ 12484 h 177894"/>
                <a:gd name="connsiteX34" fmla="*/ 41209 w 288984"/>
                <a:gd name="connsiteY34" fmla="*/ 170388 h 177894"/>
                <a:gd name="connsiteX35" fmla="*/ 48548 w 288984"/>
                <a:gd name="connsiteY35" fmla="*/ 177980 h 177894"/>
                <a:gd name="connsiteX36" fmla="*/ 59176 w 288984"/>
                <a:gd name="connsiteY36" fmla="*/ 171400 h 177894"/>
                <a:gd name="connsiteX37" fmla="*/ 132308 w 288984"/>
                <a:gd name="connsiteY37" fmla="*/ 55250 h 177894"/>
                <a:gd name="connsiteX38" fmla="*/ 147238 w 288984"/>
                <a:gd name="connsiteY38" fmla="*/ 170388 h 177894"/>
                <a:gd name="connsiteX39" fmla="*/ 154829 w 288984"/>
                <a:gd name="connsiteY39" fmla="*/ 177980 h 177894"/>
                <a:gd name="connsiteX40" fmla="*/ 165205 w 288984"/>
                <a:gd name="connsiteY40" fmla="*/ 171400 h 177894"/>
                <a:gd name="connsiteX41" fmla="*/ 259593 w 288984"/>
                <a:gd name="connsiteY41" fmla="*/ 215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593" y="21594"/>
                  </a:moveTo>
                  <a:cubicBezTo>
                    <a:pt x="262629" y="16786"/>
                    <a:pt x="265666" y="12231"/>
                    <a:pt x="281608" y="11978"/>
                  </a:cubicBezTo>
                  <a:cubicBezTo>
                    <a:pt x="284645" y="11978"/>
                    <a:pt x="289200" y="11978"/>
                    <a:pt x="289200" y="4640"/>
                  </a:cubicBezTo>
                  <a:cubicBezTo>
                    <a:pt x="289200" y="2362"/>
                    <a:pt x="287175" y="85"/>
                    <a:pt x="284645" y="85"/>
                  </a:cubicBezTo>
                  <a:cubicBezTo>
                    <a:pt x="277812" y="85"/>
                    <a:pt x="270221" y="844"/>
                    <a:pt x="263135" y="844"/>
                  </a:cubicBezTo>
                  <a:cubicBezTo>
                    <a:pt x="253519" y="844"/>
                    <a:pt x="243397" y="85"/>
                    <a:pt x="234034" y="85"/>
                  </a:cubicBezTo>
                  <a:cubicBezTo>
                    <a:pt x="232010" y="85"/>
                    <a:pt x="227202" y="85"/>
                    <a:pt x="227202" y="7423"/>
                  </a:cubicBezTo>
                  <a:cubicBezTo>
                    <a:pt x="227202" y="11978"/>
                    <a:pt x="231757" y="11978"/>
                    <a:pt x="233528" y="11978"/>
                  </a:cubicBezTo>
                  <a:cubicBezTo>
                    <a:pt x="234541" y="11978"/>
                    <a:pt x="244663" y="11978"/>
                    <a:pt x="251242" y="14762"/>
                  </a:cubicBezTo>
                  <a:lnTo>
                    <a:pt x="178110" y="130406"/>
                  </a:lnTo>
                  <a:lnTo>
                    <a:pt x="162927" y="13243"/>
                  </a:lnTo>
                  <a:cubicBezTo>
                    <a:pt x="167735" y="12231"/>
                    <a:pt x="175580" y="11978"/>
                    <a:pt x="179375" y="11978"/>
                  </a:cubicBezTo>
                  <a:cubicBezTo>
                    <a:pt x="184689" y="11978"/>
                    <a:pt x="188738" y="11978"/>
                    <a:pt x="188738" y="4640"/>
                  </a:cubicBezTo>
                  <a:cubicBezTo>
                    <a:pt x="188738" y="4387"/>
                    <a:pt x="188738" y="85"/>
                    <a:pt x="183424" y="85"/>
                  </a:cubicBezTo>
                  <a:cubicBezTo>
                    <a:pt x="175074" y="85"/>
                    <a:pt x="154576" y="844"/>
                    <a:pt x="146226" y="844"/>
                  </a:cubicBezTo>
                  <a:cubicBezTo>
                    <a:pt x="140912" y="844"/>
                    <a:pt x="135344" y="591"/>
                    <a:pt x="130030" y="591"/>
                  </a:cubicBezTo>
                  <a:cubicBezTo>
                    <a:pt x="122692" y="591"/>
                    <a:pt x="113582" y="85"/>
                    <a:pt x="113076" y="85"/>
                  </a:cubicBezTo>
                  <a:cubicBezTo>
                    <a:pt x="111305" y="85"/>
                    <a:pt x="106244" y="85"/>
                    <a:pt x="106244" y="7423"/>
                  </a:cubicBezTo>
                  <a:cubicBezTo>
                    <a:pt x="106244" y="11978"/>
                    <a:pt x="110546" y="11978"/>
                    <a:pt x="114594" y="11978"/>
                  </a:cubicBezTo>
                  <a:cubicBezTo>
                    <a:pt x="118390" y="11978"/>
                    <a:pt x="123451" y="12231"/>
                    <a:pt x="126741" y="12484"/>
                  </a:cubicBezTo>
                  <a:lnTo>
                    <a:pt x="130030" y="37789"/>
                  </a:lnTo>
                  <a:cubicBezTo>
                    <a:pt x="130030" y="38548"/>
                    <a:pt x="130030" y="39055"/>
                    <a:pt x="128006" y="41838"/>
                  </a:cubicBezTo>
                  <a:lnTo>
                    <a:pt x="72082" y="130406"/>
                  </a:lnTo>
                  <a:lnTo>
                    <a:pt x="56899" y="13243"/>
                  </a:lnTo>
                  <a:cubicBezTo>
                    <a:pt x="61707" y="12231"/>
                    <a:pt x="69551" y="11978"/>
                    <a:pt x="73347" y="11978"/>
                  </a:cubicBezTo>
                  <a:cubicBezTo>
                    <a:pt x="79167" y="11978"/>
                    <a:pt x="79420" y="11725"/>
                    <a:pt x="80685" y="10460"/>
                  </a:cubicBezTo>
                  <a:cubicBezTo>
                    <a:pt x="82204" y="9195"/>
                    <a:pt x="82710" y="4893"/>
                    <a:pt x="82710" y="4640"/>
                  </a:cubicBezTo>
                  <a:cubicBezTo>
                    <a:pt x="82710" y="4387"/>
                    <a:pt x="82710" y="85"/>
                    <a:pt x="77396" y="85"/>
                  </a:cubicBezTo>
                  <a:cubicBezTo>
                    <a:pt x="69045" y="85"/>
                    <a:pt x="48295" y="844"/>
                    <a:pt x="39944" y="844"/>
                  </a:cubicBezTo>
                  <a:cubicBezTo>
                    <a:pt x="34630" y="844"/>
                    <a:pt x="29063" y="591"/>
                    <a:pt x="23749" y="591"/>
                  </a:cubicBezTo>
                  <a:cubicBezTo>
                    <a:pt x="16917" y="591"/>
                    <a:pt x="7301" y="85"/>
                    <a:pt x="7048" y="85"/>
                  </a:cubicBezTo>
                  <a:cubicBezTo>
                    <a:pt x="5023" y="85"/>
                    <a:pt x="215" y="85"/>
                    <a:pt x="215" y="7423"/>
                  </a:cubicBezTo>
                  <a:cubicBezTo>
                    <a:pt x="215" y="11978"/>
                    <a:pt x="4264" y="11978"/>
                    <a:pt x="8566" y="11978"/>
                  </a:cubicBezTo>
                  <a:cubicBezTo>
                    <a:pt x="12362" y="11978"/>
                    <a:pt x="17423" y="12231"/>
                    <a:pt x="20712" y="12484"/>
                  </a:cubicBezTo>
                  <a:lnTo>
                    <a:pt x="41209" y="170388"/>
                  </a:lnTo>
                  <a:cubicBezTo>
                    <a:pt x="41969" y="175449"/>
                    <a:pt x="42475" y="177980"/>
                    <a:pt x="48548" y="177980"/>
                  </a:cubicBezTo>
                  <a:cubicBezTo>
                    <a:pt x="53862" y="177980"/>
                    <a:pt x="56140" y="176208"/>
                    <a:pt x="59176" y="171400"/>
                  </a:cubicBezTo>
                  <a:lnTo>
                    <a:pt x="132308" y="55250"/>
                  </a:lnTo>
                  <a:lnTo>
                    <a:pt x="147238" y="170388"/>
                  </a:lnTo>
                  <a:cubicBezTo>
                    <a:pt x="147997" y="176208"/>
                    <a:pt x="148756" y="177980"/>
                    <a:pt x="154829" y="177980"/>
                  </a:cubicBezTo>
                  <a:cubicBezTo>
                    <a:pt x="160397" y="177980"/>
                    <a:pt x="162421" y="175955"/>
                    <a:pt x="165205" y="171400"/>
                  </a:cubicBezTo>
                  <a:lnTo>
                    <a:pt x="259593" y="21594"/>
                  </a:lnTo>
                  <a:close/>
                </a:path>
              </a:pathLst>
            </a:custGeom>
            <a:solidFill>
              <a:srgbClr val="000000"/>
            </a:solidFill>
            <a:ln w="2536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21E9FA51-2A03-857B-B427-196A622FCBBF}"/>
                </a:ext>
              </a:extLst>
            </p:cNvPr>
            <p:cNvSpPr/>
            <p:nvPr>
              <p:custDataLst>
                <p:tags r:id="rId82"/>
              </p:custDataLst>
            </p:nvPr>
          </p:nvSpPr>
          <p:spPr>
            <a:xfrm>
              <a:off x="8297040" y="4605959"/>
              <a:ext cx="96538" cy="124703"/>
            </a:xfrm>
            <a:custGeom>
              <a:avLst/>
              <a:gdLst>
                <a:gd name="connsiteX0" fmla="*/ 42384 w 96538"/>
                <a:gd name="connsiteY0" fmla="*/ 5400 h 124703"/>
                <a:gd name="connsiteX1" fmla="*/ 43093 w 96538"/>
                <a:gd name="connsiteY1" fmla="*/ 2566 h 124703"/>
                <a:gd name="connsiteX2" fmla="*/ 40259 w 96538"/>
                <a:gd name="connsiteY2" fmla="*/ 86 h 124703"/>
                <a:gd name="connsiteX3" fmla="*/ 17585 w 96538"/>
                <a:gd name="connsiteY3" fmla="*/ 1858 h 124703"/>
                <a:gd name="connsiteX4" fmla="*/ 13688 w 96538"/>
                <a:gd name="connsiteY4" fmla="*/ 5932 h 124703"/>
                <a:gd name="connsiteX5" fmla="*/ 18294 w 96538"/>
                <a:gd name="connsiteY5" fmla="*/ 8412 h 124703"/>
                <a:gd name="connsiteX6" fmla="*/ 26796 w 96538"/>
                <a:gd name="connsiteY6" fmla="*/ 11069 h 124703"/>
                <a:gd name="connsiteX7" fmla="*/ 26088 w 96538"/>
                <a:gd name="connsiteY7" fmla="*/ 14966 h 124703"/>
                <a:gd name="connsiteX8" fmla="*/ 1112 w 96538"/>
                <a:gd name="connsiteY8" fmla="*/ 115224 h 124703"/>
                <a:gd name="connsiteX9" fmla="*/ 226 w 96538"/>
                <a:gd name="connsiteY9" fmla="*/ 119121 h 124703"/>
                <a:gd name="connsiteX10" fmla="*/ 6249 w 96538"/>
                <a:gd name="connsiteY10" fmla="*/ 124790 h 124703"/>
                <a:gd name="connsiteX11" fmla="*/ 13511 w 96538"/>
                <a:gd name="connsiteY11" fmla="*/ 120184 h 124703"/>
                <a:gd name="connsiteX12" fmla="*/ 16523 w 96538"/>
                <a:gd name="connsiteY12" fmla="*/ 109025 h 124703"/>
                <a:gd name="connsiteX13" fmla="*/ 20597 w 96538"/>
                <a:gd name="connsiteY13" fmla="*/ 93260 h 124703"/>
                <a:gd name="connsiteX14" fmla="*/ 23431 w 96538"/>
                <a:gd name="connsiteY14" fmla="*/ 81214 h 124703"/>
                <a:gd name="connsiteX15" fmla="*/ 28745 w 96538"/>
                <a:gd name="connsiteY15" fmla="*/ 68638 h 124703"/>
                <a:gd name="connsiteX16" fmla="*/ 57087 w 96538"/>
                <a:gd name="connsiteY16" fmla="*/ 49861 h 124703"/>
                <a:gd name="connsiteX17" fmla="*/ 67538 w 96538"/>
                <a:gd name="connsiteY17" fmla="*/ 62261 h 124703"/>
                <a:gd name="connsiteX18" fmla="*/ 57087 w 96538"/>
                <a:gd name="connsiteY18" fmla="*/ 99991 h 124703"/>
                <a:gd name="connsiteX19" fmla="*/ 54430 w 96538"/>
                <a:gd name="connsiteY19" fmla="*/ 109556 h 124703"/>
                <a:gd name="connsiteX20" fmla="*/ 71258 w 96538"/>
                <a:gd name="connsiteY20" fmla="*/ 124790 h 124703"/>
                <a:gd name="connsiteX21" fmla="*/ 96765 w 96538"/>
                <a:gd name="connsiteY21" fmla="*/ 97688 h 124703"/>
                <a:gd name="connsiteX22" fmla="*/ 93931 w 96538"/>
                <a:gd name="connsiteY22" fmla="*/ 95385 h 124703"/>
                <a:gd name="connsiteX23" fmla="*/ 90565 w 96538"/>
                <a:gd name="connsiteY23" fmla="*/ 98397 h 124703"/>
                <a:gd name="connsiteX24" fmla="*/ 71789 w 96538"/>
                <a:gd name="connsiteY24" fmla="*/ 119830 h 124703"/>
                <a:gd name="connsiteX25" fmla="*/ 67361 w 96538"/>
                <a:gd name="connsiteY25" fmla="*/ 113630 h 124703"/>
                <a:gd name="connsiteX26" fmla="*/ 71435 w 96538"/>
                <a:gd name="connsiteY26" fmla="*/ 99282 h 124703"/>
                <a:gd name="connsiteX27" fmla="*/ 80823 w 96538"/>
                <a:gd name="connsiteY27" fmla="*/ 65095 h 124703"/>
                <a:gd name="connsiteX28" fmla="*/ 74269 w 96538"/>
                <a:gd name="connsiteY28" fmla="*/ 49684 h 124703"/>
                <a:gd name="connsiteX29" fmla="*/ 57795 w 96538"/>
                <a:gd name="connsiteY29" fmla="*/ 44902 h 124703"/>
                <a:gd name="connsiteX30" fmla="*/ 28922 w 96538"/>
                <a:gd name="connsiteY30" fmla="*/ 59604 h 124703"/>
                <a:gd name="connsiteX31" fmla="*/ 42384 w 96538"/>
                <a:gd name="connsiteY31" fmla="*/ 540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538" h="124703">
                  <a:moveTo>
                    <a:pt x="42384" y="5400"/>
                  </a:moveTo>
                  <a:cubicBezTo>
                    <a:pt x="42562" y="5046"/>
                    <a:pt x="43093" y="2743"/>
                    <a:pt x="43093" y="2566"/>
                  </a:cubicBezTo>
                  <a:cubicBezTo>
                    <a:pt x="43093" y="1680"/>
                    <a:pt x="42384" y="86"/>
                    <a:pt x="40259" y="86"/>
                  </a:cubicBezTo>
                  <a:cubicBezTo>
                    <a:pt x="36716" y="86"/>
                    <a:pt x="22014" y="1503"/>
                    <a:pt x="17585" y="1858"/>
                  </a:cubicBezTo>
                  <a:cubicBezTo>
                    <a:pt x="16168" y="2035"/>
                    <a:pt x="13688" y="2212"/>
                    <a:pt x="13688" y="5932"/>
                  </a:cubicBezTo>
                  <a:cubicBezTo>
                    <a:pt x="13688" y="8412"/>
                    <a:pt x="16168" y="8412"/>
                    <a:pt x="18294" y="8412"/>
                  </a:cubicBezTo>
                  <a:cubicBezTo>
                    <a:pt x="26796" y="8412"/>
                    <a:pt x="26796" y="9652"/>
                    <a:pt x="26796" y="11069"/>
                  </a:cubicBezTo>
                  <a:cubicBezTo>
                    <a:pt x="26796" y="12309"/>
                    <a:pt x="26442" y="13371"/>
                    <a:pt x="26088" y="14966"/>
                  </a:cubicBezTo>
                  <a:lnTo>
                    <a:pt x="1112" y="115224"/>
                  </a:lnTo>
                  <a:cubicBezTo>
                    <a:pt x="226" y="118413"/>
                    <a:pt x="226" y="118767"/>
                    <a:pt x="226" y="119121"/>
                  </a:cubicBezTo>
                  <a:cubicBezTo>
                    <a:pt x="226" y="121778"/>
                    <a:pt x="2352" y="124790"/>
                    <a:pt x="6249" y="124790"/>
                  </a:cubicBezTo>
                  <a:cubicBezTo>
                    <a:pt x="8197" y="124790"/>
                    <a:pt x="11563" y="123904"/>
                    <a:pt x="13511" y="120184"/>
                  </a:cubicBezTo>
                  <a:cubicBezTo>
                    <a:pt x="14043" y="119121"/>
                    <a:pt x="15637" y="112745"/>
                    <a:pt x="16523" y="109025"/>
                  </a:cubicBezTo>
                  <a:lnTo>
                    <a:pt x="20597" y="93260"/>
                  </a:lnTo>
                  <a:cubicBezTo>
                    <a:pt x="21128" y="90603"/>
                    <a:pt x="22899" y="83871"/>
                    <a:pt x="23431" y="81214"/>
                  </a:cubicBezTo>
                  <a:cubicBezTo>
                    <a:pt x="25202" y="74483"/>
                    <a:pt x="25202" y="74306"/>
                    <a:pt x="28745" y="68638"/>
                  </a:cubicBezTo>
                  <a:cubicBezTo>
                    <a:pt x="34413" y="59958"/>
                    <a:pt x="43270" y="49861"/>
                    <a:pt x="57087" y="49861"/>
                  </a:cubicBezTo>
                  <a:cubicBezTo>
                    <a:pt x="67006" y="49861"/>
                    <a:pt x="67538" y="58010"/>
                    <a:pt x="67538" y="62261"/>
                  </a:cubicBezTo>
                  <a:cubicBezTo>
                    <a:pt x="67538" y="72889"/>
                    <a:pt x="59921" y="92551"/>
                    <a:pt x="57087" y="99991"/>
                  </a:cubicBezTo>
                  <a:cubicBezTo>
                    <a:pt x="55138" y="104951"/>
                    <a:pt x="54430" y="106545"/>
                    <a:pt x="54430" y="109556"/>
                  </a:cubicBezTo>
                  <a:cubicBezTo>
                    <a:pt x="54430" y="118944"/>
                    <a:pt x="62224" y="124790"/>
                    <a:pt x="71258" y="124790"/>
                  </a:cubicBezTo>
                  <a:cubicBezTo>
                    <a:pt x="88971" y="124790"/>
                    <a:pt x="96765" y="100345"/>
                    <a:pt x="96765" y="97688"/>
                  </a:cubicBezTo>
                  <a:cubicBezTo>
                    <a:pt x="96765" y="95385"/>
                    <a:pt x="94462" y="95385"/>
                    <a:pt x="93931" y="95385"/>
                  </a:cubicBezTo>
                  <a:cubicBezTo>
                    <a:pt x="91451" y="95385"/>
                    <a:pt x="91274" y="96448"/>
                    <a:pt x="90565" y="98397"/>
                  </a:cubicBezTo>
                  <a:cubicBezTo>
                    <a:pt x="86491" y="112567"/>
                    <a:pt x="78697" y="119830"/>
                    <a:pt x="71789" y="119830"/>
                  </a:cubicBezTo>
                  <a:cubicBezTo>
                    <a:pt x="68069" y="119830"/>
                    <a:pt x="67361" y="117350"/>
                    <a:pt x="67361" y="113630"/>
                  </a:cubicBezTo>
                  <a:cubicBezTo>
                    <a:pt x="67361" y="109556"/>
                    <a:pt x="68246" y="107253"/>
                    <a:pt x="71435" y="99282"/>
                  </a:cubicBezTo>
                  <a:cubicBezTo>
                    <a:pt x="73560" y="93791"/>
                    <a:pt x="80823" y="75015"/>
                    <a:pt x="80823" y="65095"/>
                  </a:cubicBezTo>
                  <a:cubicBezTo>
                    <a:pt x="80823" y="62261"/>
                    <a:pt x="80823" y="54821"/>
                    <a:pt x="74269" y="49684"/>
                  </a:cubicBezTo>
                  <a:cubicBezTo>
                    <a:pt x="71258" y="47381"/>
                    <a:pt x="66121" y="44902"/>
                    <a:pt x="57795" y="44902"/>
                  </a:cubicBezTo>
                  <a:cubicBezTo>
                    <a:pt x="44864" y="44902"/>
                    <a:pt x="35476" y="51987"/>
                    <a:pt x="28922" y="59604"/>
                  </a:cubicBezTo>
                  <a:lnTo>
                    <a:pt x="42384" y="5400"/>
                  </a:lnTo>
                  <a:close/>
                </a:path>
              </a:pathLst>
            </a:custGeom>
            <a:solidFill>
              <a:srgbClr val="000000"/>
            </a:solidFill>
            <a:ln w="2536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B61A0D04-D1C0-B255-AA5C-7458FF291D12}"/>
                </a:ext>
              </a:extLst>
            </p:cNvPr>
            <p:cNvSpPr/>
            <p:nvPr>
              <p:custDataLst>
                <p:tags r:id="rId83"/>
              </p:custDataLst>
            </p:nvPr>
          </p:nvSpPr>
          <p:spPr>
            <a:xfrm>
              <a:off x="8427532" y="4515316"/>
              <a:ext cx="147781" cy="177641"/>
            </a:xfrm>
            <a:custGeom>
              <a:avLst/>
              <a:gdLst>
                <a:gd name="connsiteX0" fmla="*/ 67543 w 147781"/>
                <a:gd name="connsiteY0" fmla="*/ 8941 h 177641"/>
                <a:gd name="connsiteX1" fmla="*/ 68555 w 147781"/>
                <a:gd name="connsiteY1" fmla="*/ 4640 h 177641"/>
                <a:gd name="connsiteX2" fmla="*/ 62988 w 147781"/>
                <a:gd name="connsiteY2" fmla="*/ 85 h 177641"/>
                <a:gd name="connsiteX3" fmla="*/ 61217 w 147781"/>
                <a:gd name="connsiteY3" fmla="*/ 338 h 177641"/>
                <a:gd name="connsiteX4" fmla="*/ 28573 w 147781"/>
                <a:gd name="connsiteY4" fmla="*/ 1856 h 177641"/>
                <a:gd name="connsiteX5" fmla="*/ 20475 w 147781"/>
                <a:gd name="connsiteY5" fmla="*/ 9448 h 177641"/>
                <a:gd name="connsiteX6" fmla="*/ 27055 w 147781"/>
                <a:gd name="connsiteY6" fmla="*/ 14002 h 177641"/>
                <a:gd name="connsiteX7" fmla="*/ 37683 w 147781"/>
                <a:gd name="connsiteY7" fmla="*/ 14509 h 177641"/>
                <a:gd name="connsiteX8" fmla="*/ 1244 w 147781"/>
                <a:gd name="connsiteY8" fmla="*/ 160519 h 177641"/>
                <a:gd name="connsiteX9" fmla="*/ 231 w 147781"/>
                <a:gd name="connsiteY9" fmla="*/ 166339 h 177641"/>
                <a:gd name="connsiteX10" fmla="*/ 12378 w 147781"/>
                <a:gd name="connsiteY10" fmla="*/ 177727 h 177641"/>
                <a:gd name="connsiteX11" fmla="*/ 28826 w 147781"/>
                <a:gd name="connsiteY11" fmla="*/ 163556 h 177641"/>
                <a:gd name="connsiteX12" fmla="*/ 44009 w 147781"/>
                <a:gd name="connsiteY12" fmla="*/ 103583 h 177641"/>
                <a:gd name="connsiteX13" fmla="*/ 49070 w 147781"/>
                <a:gd name="connsiteY13" fmla="*/ 93207 h 177641"/>
                <a:gd name="connsiteX14" fmla="*/ 86775 w 147781"/>
                <a:gd name="connsiteY14" fmla="*/ 70433 h 177641"/>
                <a:gd name="connsiteX15" fmla="*/ 99427 w 147781"/>
                <a:gd name="connsiteY15" fmla="*/ 85363 h 177641"/>
                <a:gd name="connsiteX16" fmla="*/ 83485 w 147781"/>
                <a:gd name="connsiteY16" fmla="*/ 142046 h 177641"/>
                <a:gd name="connsiteX17" fmla="*/ 79942 w 147781"/>
                <a:gd name="connsiteY17" fmla="*/ 154952 h 177641"/>
                <a:gd name="connsiteX18" fmla="*/ 108537 w 147781"/>
                <a:gd name="connsiteY18" fmla="*/ 177727 h 177641"/>
                <a:gd name="connsiteX19" fmla="*/ 148013 w 147781"/>
                <a:gd name="connsiteY19" fmla="*/ 138251 h 177641"/>
                <a:gd name="connsiteX20" fmla="*/ 141940 w 147781"/>
                <a:gd name="connsiteY20" fmla="*/ 134708 h 177641"/>
                <a:gd name="connsiteX21" fmla="*/ 136120 w 147781"/>
                <a:gd name="connsiteY21" fmla="*/ 137998 h 177641"/>
                <a:gd name="connsiteX22" fmla="*/ 110055 w 147781"/>
                <a:gd name="connsiteY22" fmla="*/ 168617 h 177641"/>
                <a:gd name="connsiteX23" fmla="*/ 105754 w 147781"/>
                <a:gd name="connsiteY23" fmla="*/ 163303 h 177641"/>
                <a:gd name="connsiteX24" fmla="*/ 110055 w 147781"/>
                <a:gd name="connsiteY24" fmla="*/ 146854 h 177641"/>
                <a:gd name="connsiteX25" fmla="*/ 126504 w 147781"/>
                <a:gd name="connsiteY25" fmla="*/ 90677 h 177641"/>
                <a:gd name="connsiteX26" fmla="*/ 88799 w 147781"/>
                <a:gd name="connsiteY26" fmla="*/ 61323 h 177641"/>
                <a:gd name="connsiteX27" fmla="*/ 50588 w 147781"/>
                <a:gd name="connsiteY27" fmla="*/ 77012 h 177641"/>
                <a:gd name="connsiteX28" fmla="*/ 67543 w 147781"/>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43" y="8941"/>
                  </a:moveTo>
                  <a:cubicBezTo>
                    <a:pt x="68555" y="5399"/>
                    <a:pt x="68555" y="4893"/>
                    <a:pt x="68555" y="4640"/>
                  </a:cubicBezTo>
                  <a:cubicBezTo>
                    <a:pt x="68555" y="1350"/>
                    <a:pt x="65772" y="85"/>
                    <a:pt x="62988" y="85"/>
                  </a:cubicBezTo>
                  <a:cubicBezTo>
                    <a:pt x="61976" y="85"/>
                    <a:pt x="61723" y="85"/>
                    <a:pt x="61217" y="338"/>
                  </a:cubicBezTo>
                  <a:lnTo>
                    <a:pt x="28573" y="1856"/>
                  </a:lnTo>
                  <a:cubicBezTo>
                    <a:pt x="25030" y="2109"/>
                    <a:pt x="20475" y="2362"/>
                    <a:pt x="20475" y="9448"/>
                  </a:cubicBezTo>
                  <a:cubicBezTo>
                    <a:pt x="20475" y="14002"/>
                    <a:pt x="25030" y="14002"/>
                    <a:pt x="27055" y="14002"/>
                  </a:cubicBezTo>
                  <a:cubicBezTo>
                    <a:pt x="29838" y="14002"/>
                    <a:pt x="34393" y="14002"/>
                    <a:pt x="37683" y="14509"/>
                  </a:cubicBezTo>
                  <a:lnTo>
                    <a:pt x="1244" y="160519"/>
                  </a:lnTo>
                  <a:cubicBezTo>
                    <a:pt x="990" y="161531"/>
                    <a:pt x="231" y="165327"/>
                    <a:pt x="231" y="166339"/>
                  </a:cubicBezTo>
                  <a:cubicBezTo>
                    <a:pt x="231" y="172412"/>
                    <a:pt x="5039" y="177727"/>
                    <a:pt x="12378" y="177727"/>
                  </a:cubicBezTo>
                  <a:cubicBezTo>
                    <a:pt x="13896" y="177727"/>
                    <a:pt x="25283" y="177727"/>
                    <a:pt x="28826" y="163556"/>
                  </a:cubicBezTo>
                  <a:lnTo>
                    <a:pt x="44009" y="103583"/>
                  </a:lnTo>
                  <a:cubicBezTo>
                    <a:pt x="45274" y="98775"/>
                    <a:pt x="45274" y="98268"/>
                    <a:pt x="49070" y="93207"/>
                  </a:cubicBezTo>
                  <a:cubicBezTo>
                    <a:pt x="53119" y="87640"/>
                    <a:pt x="65772" y="70433"/>
                    <a:pt x="86775" y="70433"/>
                  </a:cubicBezTo>
                  <a:cubicBezTo>
                    <a:pt x="93354" y="70433"/>
                    <a:pt x="99427" y="72963"/>
                    <a:pt x="99427" y="85363"/>
                  </a:cubicBezTo>
                  <a:cubicBezTo>
                    <a:pt x="99427" y="100040"/>
                    <a:pt x="88293" y="129647"/>
                    <a:pt x="83485" y="142046"/>
                  </a:cubicBezTo>
                  <a:cubicBezTo>
                    <a:pt x="80702" y="148879"/>
                    <a:pt x="79942" y="150650"/>
                    <a:pt x="79942" y="154952"/>
                  </a:cubicBezTo>
                  <a:cubicBezTo>
                    <a:pt x="79942" y="169629"/>
                    <a:pt x="94619" y="177727"/>
                    <a:pt x="108537" y="177727"/>
                  </a:cubicBezTo>
                  <a:cubicBezTo>
                    <a:pt x="135361" y="177727"/>
                    <a:pt x="148013" y="143312"/>
                    <a:pt x="148013" y="138251"/>
                  </a:cubicBezTo>
                  <a:cubicBezTo>
                    <a:pt x="148013" y="134708"/>
                    <a:pt x="144217" y="134708"/>
                    <a:pt x="141940" y="134708"/>
                  </a:cubicBezTo>
                  <a:cubicBezTo>
                    <a:pt x="138903" y="134708"/>
                    <a:pt x="137132" y="134708"/>
                    <a:pt x="136120" y="137998"/>
                  </a:cubicBezTo>
                  <a:cubicBezTo>
                    <a:pt x="128022" y="166086"/>
                    <a:pt x="114104" y="168617"/>
                    <a:pt x="110055" y="168617"/>
                  </a:cubicBezTo>
                  <a:cubicBezTo>
                    <a:pt x="108284" y="168617"/>
                    <a:pt x="105754" y="168617"/>
                    <a:pt x="105754" y="163303"/>
                  </a:cubicBezTo>
                  <a:cubicBezTo>
                    <a:pt x="105754" y="157736"/>
                    <a:pt x="108537" y="150903"/>
                    <a:pt x="110055" y="146854"/>
                  </a:cubicBezTo>
                  <a:cubicBezTo>
                    <a:pt x="114863" y="134455"/>
                    <a:pt x="126504" y="104848"/>
                    <a:pt x="126504" y="90677"/>
                  </a:cubicBezTo>
                  <a:cubicBezTo>
                    <a:pt x="126504" y="67396"/>
                    <a:pt x="107019" y="61323"/>
                    <a:pt x="88799" y="61323"/>
                  </a:cubicBezTo>
                  <a:cubicBezTo>
                    <a:pt x="83232" y="61323"/>
                    <a:pt x="67796" y="61323"/>
                    <a:pt x="50588" y="77012"/>
                  </a:cubicBezTo>
                  <a:lnTo>
                    <a:pt x="67543" y="8941"/>
                  </a:lnTo>
                  <a:close/>
                </a:path>
              </a:pathLst>
            </a:custGeom>
            <a:solidFill>
              <a:srgbClr val="000000"/>
            </a:solidFill>
            <a:ln w="2536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1CDDF464-E89E-E642-E0EF-17154EB43982}"/>
                </a:ext>
              </a:extLst>
            </p:cNvPr>
            <p:cNvSpPr/>
            <p:nvPr>
              <p:custDataLst>
                <p:tags r:id="rId84"/>
              </p:custDataLst>
            </p:nvPr>
          </p:nvSpPr>
          <p:spPr>
            <a:xfrm>
              <a:off x="8592139" y="4611450"/>
              <a:ext cx="53672" cy="119212"/>
            </a:xfrm>
            <a:custGeom>
              <a:avLst/>
              <a:gdLst>
                <a:gd name="connsiteX0" fmla="*/ 49305 w 53672"/>
                <a:gd name="connsiteY0" fmla="*/ 6817 h 119212"/>
                <a:gd name="connsiteX1" fmla="*/ 42219 w 53672"/>
                <a:gd name="connsiteY1" fmla="*/ 86 h 119212"/>
                <a:gd name="connsiteX2" fmla="*/ 32300 w 53672"/>
                <a:gd name="connsiteY2" fmla="*/ 9829 h 119212"/>
                <a:gd name="connsiteX3" fmla="*/ 39385 w 53672"/>
                <a:gd name="connsiteY3" fmla="*/ 16560 h 119212"/>
                <a:gd name="connsiteX4" fmla="*/ 49305 w 53672"/>
                <a:gd name="connsiteY4" fmla="*/ 6817 h 119212"/>
                <a:gd name="connsiteX5" fmla="*/ 13169 w 53672"/>
                <a:gd name="connsiteY5" fmla="*/ 96802 h 119212"/>
                <a:gd name="connsiteX6" fmla="*/ 11575 w 53672"/>
                <a:gd name="connsiteY6" fmla="*/ 104242 h 119212"/>
                <a:gd name="connsiteX7" fmla="*/ 28403 w 53672"/>
                <a:gd name="connsiteY7" fmla="*/ 119299 h 119212"/>
                <a:gd name="connsiteX8" fmla="*/ 53910 w 53672"/>
                <a:gd name="connsiteY8" fmla="*/ 92197 h 119212"/>
                <a:gd name="connsiteX9" fmla="*/ 51076 w 53672"/>
                <a:gd name="connsiteY9" fmla="*/ 89894 h 119212"/>
                <a:gd name="connsiteX10" fmla="*/ 47710 w 53672"/>
                <a:gd name="connsiteY10" fmla="*/ 92905 h 119212"/>
                <a:gd name="connsiteX11" fmla="*/ 28934 w 53672"/>
                <a:gd name="connsiteY11" fmla="*/ 114339 h 119212"/>
                <a:gd name="connsiteX12" fmla="*/ 24506 w 53672"/>
                <a:gd name="connsiteY12" fmla="*/ 108139 h 119212"/>
                <a:gd name="connsiteX13" fmla="*/ 27340 w 53672"/>
                <a:gd name="connsiteY13" fmla="*/ 96802 h 119212"/>
                <a:gd name="connsiteX14" fmla="*/ 33008 w 53672"/>
                <a:gd name="connsiteY14" fmla="*/ 82631 h 119212"/>
                <a:gd name="connsiteX15" fmla="*/ 41688 w 53672"/>
                <a:gd name="connsiteY15" fmla="*/ 60135 h 119212"/>
                <a:gd name="connsiteX16" fmla="*/ 42751 w 53672"/>
                <a:gd name="connsiteY16" fmla="*/ 54467 h 119212"/>
                <a:gd name="connsiteX17" fmla="*/ 25923 w 53672"/>
                <a:gd name="connsiteY17" fmla="*/ 39410 h 119212"/>
                <a:gd name="connsiteX18" fmla="*/ 238 w 53672"/>
                <a:gd name="connsiteY18" fmla="*/ 66512 h 119212"/>
                <a:gd name="connsiteX19" fmla="*/ 3249 w 53672"/>
                <a:gd name="connsiteY19" fmla="*/ 68815 h 119212"/>
                <a:gd name="connsiteX20" fmla="*/ 6438 w 53672"/>
                <a:gd name="connsiteY20" fmla="*/ 65981 h 119212"/>
                <a:gd name="connsiteX21" fmla="*/ 25391 w 53672"/>
                <a:gd name="connsiteY21" fmla="*/ 44370 h 119212"/>
                <a:gd name="connsiteX22" fmla="*/ 29820 w 53672"/>
                <a:gd name="connsiteY22" fmla="*/ 50570 h 119212"/>
                <a:gd name="connsiteX23" fmla="*/ 24328 w 53672"/>
                <a:gd name="connsiteY23" fmla="*/ 68283 h 119212"/>
                <a:gd name="connsiteX24" fmla="*/ 13169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05" y="6817"/>
                  </a:moveTo>
                  <a:cubicBezTo>
                    <a:pt x="49305" y="3983"/>
                    <a:pt x="47179" y="86"/>
                    <a:pt x="42219" y="86"/>
                  </a:cubicBezTo>
                  <a:cubicBezTo>
                    <a:pt x="37436" y="86"/>
                    <a:pt x="32300" y="4692"/>
                    <a:pt x="32300" y="9829"/>
                  </a:cubicBezTo>
                  <a:cubicBezTo>
                    <a:pt x="32300" y="12840"/>
                    <a:pt x="34602" y="16560"/>
                    <a:pt x="39385" y="16560"/>
                  </a:cubicBezTo>
                  <a:cubicBezTo>
                    <a:pt x="44522" y="16560"/>
                    <a:pt x="49305" y="11600"/>
                    <a:pt x="49305" y="6817"/>
                  </a:cubicBezTo>
                  <a:close/>
                  <a:moveTo>
                    <a:pt x="13169" y="96802"/>
                  </a:moveTo>
                  <a:cubicBezTo>
                    <a:pt x="12460" y="99105"/>
                    <a:pt x="11575" y="101231"/>
                    <a:pt x="11575" y="104242"/>
                  </a:cubicBezTo>
                  <a:cubicBezTo>
                    <a:pt x="11575" y="112567"/>
                    <a:pt x="18660" y="119299"/>
                    <a:pt x="28403" y="119299"/>
                  </a:cubicBezTo>
                  <a:cubicBezTo>
                    <a:pt x="46116" y="119299"/>
                    <a:pt x="53910" y="94854"/>
                    <a:pt x="53910" y="92197"/>
                  </a:cubicBezTo>
                  <a:cubicBezTo>
                    <a:pt x="53910" y="89894"/>
                    <a:pt x="51607" y="89894"/>
                    <a:pt x="51076" y="89894"/>
                  </a:cubicBezTo>
                  <a:cubicBezTo>
                    <a:pt x="48596" y="89894"/>
                    <a:pt x="48419" y="90957"/>
                    <a:pt x="47710" y="92905"/>
                  </a:cubicBezTo>
                  <a:cubicBezTo>
                    <a:pt x="43636" y="107076"/>
                    <a:pt x="35842" y="114339"/>
                    <a:pt x="28934" y="114339"/>
                  </a:cubicBezTo>
                  <a:cubicBezTo>
                    <a:pt x="25391" y="114339"/>
                    <a:pt x="24506" y="112036"/>
                    <a:pt x="24506" y="108139"/>
                  </a:cubicBezTo>
                  <a:cubicBezTo>
                    <a:pt x="24506" y="104065"/>
                    <a:pt x="25745" y="100699"/>
                    <a:pt x="27340" y="96802"/>
                  </a:cubicBezTo>
                  <a:cubicBezTo>
                    <a:pt x="29111" y="92020"/>
                    <a:pt x="31060" y="87237"/>
                    <a:pt x="33008" y="82631"/>
                  </a:cubicBezTo>
                  <a:cubicBezTo>
                    <a:pt x="34602" y="78380"/>
                    <a:pt x="40979" y="62261"/>
                    <a:pt x="41688" y="60135"/>
                  </a:cubicBezTo>
                  <a:cubicBezTo>
                    <a:pt x="42219" y="58364"/>
                    <a:pt x="42751" y="56238"/>
                    <a:pt x="42751" y="54467"/>
                  </a:cubicBezTo>
                  <a:cubicBezTo>
                    <a:pt x="42751" y="46141"/>
                    <a:pt x="35665" y="39410"/>
                    <a:pt x="25923" y="39410"/>
                  </a:cubicBezTo>
                  <a:cubicBezTo>
                    <a:pt x="8386" y="39410"/>
                    <a:pt x="238" y="63501"/>
                    <a:pt x="238" y="66512"/>
                  </a:cubicBezTo>
                  <a:cubicBezTo>
                    <a:pt x="238" y="68815"/>
                    <a:pt x="2718" y="68815"/>
                    <a:pt x="3249" y="68815"/>
                  </a:cubicBezTo>
                  <a:cubicBezTo>
                    <a:pt x="5729" y="68815"/>
                    <a:pt x="5906" y="67929"/>
                    <a:pt x="6438" y="65981"/>
                  </a:cubicBezTo>
                  <a:cubicBezTo>
                    <a:pt x="11043" y="50747"/>
                    <a:pt x="18837" y="44370"/>
                    <a:pt x="25391" y="44370"/>
                  </a:cubicBezTo>
                  <a:cubicBezTo>
                    <a:pt x="28225" y="44370"/>
                    <a:pt x="29820" y="45787"/>
                    <a:pt x="29820" y="50570"/>
                  </a:cubicBezTo>
                  <a:cubicBezTo>
                    <a:pt x="29820" y="54644"/>
                    <a:pt x="28757" y="57301"/>
                    <a:pt x="24328" y="68283"/>
                  </a:cubicBezTo>
                  <a:lnTo>
                    <a:pt x="13169" y="96802"/>
                  </a:lnTo>
                  <a:close/>
                </a:path>
              </a:pathLst>
            </a:custGeom>
            <a:solidFill>
              <a:srgbClr val="000000"/>
            </a:solidFill>
            <a:ln w="2536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A4568B4B-E630-14BF-5A86-CD5C18A269DA}"/>
                </a:ext>
              </a:extLst>
            </p:cNvPr>
            <p:cNvSpPr/>
            <p:nvPr>
              <p:custDataLst>
                <p:tags r:id="rId85"/>
              </p:custDataLst>
            </p:nvPr>
          </p:nvSpPr>
          <p:spPr>
            <a:xfrm>
              <a:off x="8738465" y="4543405"/>
              <a:ext cx="168278" cy="168531"/>
            </a:xfrm>
            <a:custGeom>
              <a:avLst/>
              <a:gdLst>
                <a:gd name="connsiteX0" fmla="*/ 89571 w 168278"/>
                <a:gd name="connsiteY0" fmla="*/ 89412 h 168531"/>
                <a:gd name="connsiteX1" fmla="*/ 160172 w 168278"/>
                <a:gd name="connsiteY1" fmla="*/ 89412 h 168531"/>
                <a:gd name="connsiteX2" fmla="*/ 168522 w 168278"/>
                <a:gd name="connsiteY2" fmla="*/ 84351 h 168531"/>
                <a:gd name="connsiteX3" fmla="*/ 160172 w 168278"/>
                <a:gd name="connsiteY3" fmla="*/ 79290 h 168531"/>
                <a:gd name="connsiteX4" fmla="*/ 89571 w 168278"/>
                <a:gd name="connsiteY4" fmla="*/ 79290 h 168531"/>
                <a:gd name="connsiteX5" fmla="*/ 89571 w 168278"/>
                <a:gd name="connsiteY5" fmla="*/ 8435 h 168531"/>
                <a:gd name="connsiteX6" fmla="*/ 84509 w 168278"/>
                <a:gd name="connsiteY6" fmla="*/ 85 h 168531"/>
                <a:gd name="connsiteX7" fmla="*/ 79448 w 168278"/>
                <a:gd name="connsiteY7" fmla="*/ 8435 h 168531"/>
                <a:gd name="connsiteX8" fmla="*/ 79448 w 168278"/>
                <a:gd name="connsiteY8" fmla="*/ 79290 h 168531"/>
                <a:gd name="connsiteX9" fmla="*/ 8594 w 168278"/>
                <a:gd name="connsiteY9" fmla="*/ 79290 h 168531"/>
                <a:gd name="connsiteX10" fmla="*/ 243 w 168278"/>
                <a:gd name="connsiteY10" fmla="*/ 84351 h 168531"/>
                <a:gd name="connsiteX11" fmla="*/ 8594 w 168278"/>
                <a:gd name="connsiteY11" fmla="*/ 89412 h 168531"/>
                <a:gd name="connsiteX12" fmla="*/ 79448 w 168278"/>
                <a:gd name="connsiteY12" fmla="*/ 89412 h 168531"/>
                <a:gd name="connsiteX13" fmla="*/ 79448 w 168278"/>
                <a:gd name="connsiteY13" fmla="*/ 160266 h 168531"/>
                <a:gd name="connsiteX14" fmla="*/ 84509 w 168278"/>
                <a:gd name="connsiteY14" fmla="*/ 168617 h 168531"/>
                <a:gd name="connsiteX15" fmla="*/ 89571 w 168278"/>
                <a:gd name="connsiteY15" fmla="*/ 160266 h 168531"/>
                <a:gd name="connsiteX16" fmla="*/ 89571 w 168278"/>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71" y="89412"/>
                  </a:moveTo>
                  <a:lnTo>
                    <a:pt x="160172" y="89412"/>
                  </a:lnTo>
                  <a:cubicBezTo>
                    <a:pt x="163714" y="89412"/>
                    <a:pt x="168522" y="89412"/>
                    <a:pt x="168522" y="84351"/>
                  </a:cubicBezTo>
                  <a:cubicBezTo>
                    <a:pt x="168522" y="79290"/>
                    <a:pt x="163714" y="79290"/>
                    <a:pt x="160172" y="79290"/>
                  </a:cubicBezTo>
                  <a:lnTo>
                    <a:pt x="89571" y="79290"/>
                  </a:lnTo>
                  <a:lnTo>
                    <a:pt x="89571" y="8435"/>
                  </a:lnTo>
                  <a:cubicBezTo>
                    <a:pt x="89571" y="4893"/>
                    <a:pt x="89571" y="85"/>
                    <a:pt x="84509" y="85"/>
                  </a:cubicBezTo>
                  <a:cubicBezTo>
                    <a:pt x="79448" y="85"/>
                    <a:pt x="79448" y="4893"/>
                    <a:pt x="79448" y="8435"/>
                  </a:cubicBezTo>
                  <a:lnTo>
                    <a:pt x="79448" y="79290"/>
                  </a:lnTo>
                  <a:lnTo>
                    <a:pt x="8594" y="79290"/>
                  </a:lnTo>
                  <a:cubicBezTo>
                    <a:pt x="5051" y="79290"/>
                    <a:pt x="243" y="79290"/>
                    <a:pt x="243" y="84351"/>
                  </a:cubicBezTo>
                  <a:cubicBezTo>
                    <a:pt x="243" y="89412"/>
                    <a:pt x="5051" y="89412"/>
                    <a:pt x="8594" y="89412"/>
                  </a:cubicBezTo>
                  <a:lnTo>
                    <a:pt x="79448" y="89412"/>
                  </a:lnTo>
                  <a:lnTo>
                    <a:pt x="79448" y="160266"/>
                  </a:lnTo>
                  <a:cubicBezTo>
                    <a:pt x="79448" y="163809"/>
                    <a:pt x="79448" y="168617"/>
                    <a:pt x="84509" y="168617"/>
                  </a:cubicBezTo>
                  <a:cubicBezTo>
                    <a:pt x="89571" y="168617"/>
                    <a:pt x="89571" y="163809"/>
                    <a:pt x="89571" y="160266"/>
                  </a:cubicBezTo>
                  <a:lnTo>
                    <a:pt x="89571" y="89412"/>
                  </a:lnTo>
                  <a:close/>
                </a:path>
              </a:pathLst>
            </a:custGeom>
            <a:solidFill>
              <a:srgbClr val="000000"/>
            </a:solidFill>
            <a:ln w="2536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98F70AF4-EDD5-6619-1DFA-402698360BCC}"/>
                </a:ext>
              </a:extLst>
            </p:cNvPr>
            <p:cNvSpPr/>
            <p:nvPr>
              <p:custDataLst>
                <p:tags r:id="rId86"/>
              </p:custDataLst>
            </p:nvPr>
          </p:nvSpPr>
          <p:spPr>
            <a:xfrm>
              <a:off x="8993793" y="4517340"/>
              <a:ext cx="288984" cy="177894"/>
            </a:xfrm>
            <a:custGeom>
              <a:avLst/>
              <a:gdLst>
                <a:gd name="connsiteX0" fmla="*/ 259631 w 288984"/>
                <a:gd name="connsiteY0" fmla="*/ 21594 h 177894"/>
                <a:gd name="connsiteX1" fmla="*/ 281646 w 288984"/>
                <a:gd name="connsiteY1" fmla="*/ 11978 h 177894"/>
                <a:gd name="connsiteX2" fmla="*/ 289238 w 288984"/>
                <a:gd name="connsiteY2" fmla="*/ 4640 h 177894"/>
                <a:gd name="connsiteX3" fmla="*/ 284683 w 288984"/>
                <a:gd name="connsiteY3" fmla="*/ 85 h 177894"/>
                <a:gd name="connsiteX4" fmla="*/ 263174 w 288984"/>
                <a:gd name="connsiteY4" fmla="*/ 844 h 177894"/>
                <a:gd name="connsiteX5" fmla="*/ 234073 w 288984"/>
                <a:gd name="connsiteY5" fmla="*/ 85 h 177894"/>
                <a:gd name="connsiteX6" fmla="*/ 227240 w 288984"/>
                <a:gd name="connsiteY6" fmla="*/ 7423 h 177894"/>
                <a:gd name="connsiteX7" fmla="*/ 233567 w 288984"/>
                <a:gd name="connsiteY7" fmla="*/ 11978 h 177894"/>
                <a:gd name="connsiteX8" fmla="*/ 251280 w 288984"/>
                <a:gd name="connsiteY8" fmla="*/ 14762 h 177894"/>
                <a:gd name="connsiteX9" fmla="*/ 178148 w 288984"/>
                <a:gd name="connsiteY9" fmla="*/ 130406 h 177894"/>
                <a:gd name="connsiteX10" fmla="*/ 162965 w 288984"/>
                <a:gd name="connsiteY10" fmla="*/ 13243 h 177894"/>
                <a:gd name="connsiteX11" fmla="*/ 179414 w 288984"/>
                <a:gd name="connsiteY11" fmla="*/ 11978 h 177894"/>
                <a:gd name="connsiteX12" fmla="*/ 188776 w 288984"/>
                <a:gd name="connsiteY12" fmla="*/ 4640 h 177894"/>
                <a:gd name="connsiteX13" fmla="*/ 183462 w 288984"/>
                <a:gd name="connsiteY13" fmla="*/ 85 h 177894"/>
                <a:gd name="connsiteX14" fmla="*/ 146264 w 288984"/>
                <a:gd name="connsiteY14" fmla="*/ 844 h 177894"/>
                <a:gd name="connsiteX15" fmla="*/ 130069 w 288984"/>
                <a:gd name="connsiteY15" fmla="*/ 591 h 177894"/>
                <a:gd name="connsiteX16" fmla="*/ 113114 w 288984"/>
                <a:gd name="connsiteY16" fmla="*/ 85 h 177894"/>
                <a:gd name="connsiteX17" fmla="*/ 106282 w 288984"/>
                <a:gd name="connsiteY17" fmla="*/ 7423 h 177894"/>
                <a:gd name="connsiteX18" fmla="*/ 114633 w 288984"/>
                <a:gd name="connsiteY18" fmla="*/ 11978 h 177894"/>
                <a:gd name="connsiteX19" fmla="*/ 126779 w 288984"/>
                <a:gd name="connsiteY19" fmla="*/ 12484 h 177894"/>
                <a:gd name="connsiteX20" fmla="*/ 130069 w 288984"/>
                <a:gd name="connsiteY20" fmla="*/ 37789 h 177894"/>
                <a:gd name="connsiteX21" fmla="*/ 128044 w 288984"/>
                <a:gd name="connsiteY21" fmla="*/ 41838 h 177894"/>
                <a:gd name="connsiteX22" fmla="*/ 72120 w 288984"/>
                <a:gd name="connsiteY22" fmla="*/ 130406 h 177894"/>
                <a:gd name="connsiteX23" fmla="*/ 56937 w 288984"/>
                <a:gd name="connsiteY23" fmla="*/ 13243 h 177894"/>
                <a:gd name="connsiteX24" fmla="*/ 73385 w 288984"/>
                <a:gd name="connsiteY24" fmla="*/ 11978 h 177894"/>
                <a:gd name="connsiteX25" fmla="*/ 80724 w 288984"/>
                <a:gd name="connsiteY25" fmla="*/ 10460 h 177894"/>
                <a:gd name="connsiteX26" fmla="*/ 82748 w 288984"/>
                <a:gd name="connsiteY26" fmla="*/ 4640 h 177894"/>
                <a:gd name="connsiteX27" fmla="*/ 77434 w 288984"/>
                <a:gd name="connsiteY27" fmla="*/ 85 h 177894"/>
                <a:gd name="connsiteX28" fmla="*/ 39982 w 288984"/>
                <a:gd name="connsiteY28" fmla="*/ 844 h 177894"/>
                <a:gd name="connsiteX29" fmla="*/ 23787 w 288984"/>
                <a:gd name="connsiteY29" fmla="*/ 591 h 177894"/>
                <a:gd name="connsiteX30" fmla="*/ 7086 w 288984"/>
                <a:gd name="connsiteY30" fmla="*/ 85 h 177894"/>
                <a:gd name="connsiteX31" fmla="*/ 253 w 288984"/>
                <a:gd name="connsiteY31" fmla="*/ 7423 h 177894"/>
                <a:gd name="connsiteX32" fmla="*/ 8604 w 288984"/>
                <a:gd name="connsiteY32" fmla="*/ 11978 h 177894"/>
                <a:gd name="connsiteX33" fmla="*/ 20751 w 288984"/>
                <a:gd name="connsiteY33" fmla="*/ 12484 h 177894"/>
                <a:gd name="connsiteX34" fmla="*/ 41248 w 288984"/>
                <a:gd name="connsiteY34" fmla="*/ 170388 h 177894"/>
                <a:gd name="connsiteX35" fmla="*/ 48586 w 288984"/>
                <a:gd name="connsiteY35" fmla="*/ 177980 h 177894"/>
                <a:gd name="connsiteX36" fmla="*/ 59214 w 288984"/>
                <a:gd name="connsiteY36" fmla="*/ 171400 h 177894"/>
                <a:gd name="connsiteX37" fmla="*/ 132346 w 288984"/>
                <a:gd name="connsiteY37" fmla="*/ 55250 h 177894"/>
                <a:gd name="connsiteX38" fmla="*/ 147276 w 288984"/>
                <a:gd name="connsiteY38" fmla="*/ 170388 h 177894"/>
                <a:gd name="connsiteX39" fmla="*/ 154868 w 288984"/>
                <a:gd name="connsiteY39" fmla="*/ 177980 h 177894"/>
                <a:gd name="connsiteX40" fmla="*/ 165243 w 288984"/>
                <a:gd name="connsiteY40" fmla="*/ 171400 h 177894"/>
                <a:gd name="connsiteX41" fmla="*/ 259631 w 288984"/>
                <a:gd name="connsiteY41" fmla="*/ 21594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31" y="21594"/>
                  </a:moveTo>
                  <a:cubicBezTo>
                    <a:pt x="262667" y="16786"/>
                    <a:pt x="265704" y="12231"/>
                    <a:pt x="281646" y="11978"/>
                  </a:cubicBezTo>
                  <a:cubicBezTo>
                    <a:pt x="284683" y="11978"/>
                    <a:pt x="289238" y="11978"/>
                    <a:pt x="289238" y="4640"/>
                  </a:cubicBezTo>
                  <a:cubicBezTo>
                    <a:pt x="289238" y="2362"/>
                    <a:pt x="287213" y="85"/>
                    <a:pt x="284683" y="85"/>
                  </a:cubicBezTo>
                  <a:cubicBezTo>
                    <a:pt x="277850" y="85"/>
                    <a:pt x="270259" y="844"/>
                    <a:pt x="263174" y="844"/>
                  </a:cubicBezTo>
                  <a:cubicBezTo>
                    <a:pt x="253558" y="844"/>
                    <a:pt x="243436" y="85"/>
                    <a:pt x="234073" y="85"/>
                  </a:cubicBezTo>
                  <a:cubicBezTo>
                    <a:pt x="232048" y="85"/>
                    <a:pt x="227240" y="85"/>
                    <a:pt x="227240" y="7423"/>
                  </a:cubicBezTo>
                  <a:cubicBezTo>
                    <a:pt x="227240" y="11978"/>
                    <a:pt x="231795" y="11978"/>
                    <a:pt x="233567" y="11978"/>
                  </a:cubicBezTo>
                  <a:cubicBezTo>
                    <a:pt x="234579" y="11978"/>
                    <a:pt x="244701" y="11978"/>
                    <a:pt x="251280" y="14762"/>
                  </a:cubicBezTo>
                  <a:lnTo>
                    <a:pt x="178148" y="130406"/>
                  </a:lnTo>
                  <a:lnTo>
                    <a:pt x="162965" y="13243"/>
                  </a:lnTo>
                  <a:cubicBezTo>
                    <a:pt x="167773" y="12231"/>
                    <a:pt x="175618" y="11978"/>
                    <a:pt x="179414" y="11978"/>
                  </a:cubicBezTo>
                  <a:cubicBezTo>
                    <a:pt x="184728" y="11978"/>
                    <a:pt x="188776" y="11978"/>
                    <a:pt x="188776" y="4640"/>
                  </a:cubicBezTo>
                  <a:cubicBezTo>
                    <a:pt x="188776" y="4387"/>
                    <a:pt x="188776" y="85"/>
                    <a:pt x="183462" y="85"/>
                  </a:cubicBezTo>
                  <a:cubicBezTo>
                    <a:pt x="175112" y="85"/>
                    <a:pt x="154615" y="844"/>
                    <a:pt x="146264" y="844"/>
                  </a:cubicBezTo>
                  <a:cubicBezTo>
                    <a:pt x="140950" y="844"/>
                    <a:pt x="135383" y="591"/>
                    <a:pt x="130069" y="591"/>
                  </a:cubicBezTo>
                  <a:cubicBezTo>
                    <a:pt x="122730" y="591"/>
                    <a:pt x="113620" y="85"/>
                    <a:pt x="113114" y="85"/>
                  </a:cubicBezTo>
                  <a:cubicBezTo>
                    <a:pt x="111343" y="85"/>
                    <a:pt x="106282" y="85"/>
                    <a:pt x="106282" y="7423"/>
                  </a:cubicBezTo>
                  <a:cubicBezTo>
                    <a:pt x="106282" y="11978"/>
                    <a:pt x="110584" y="11978"/>
                    <a:pt x="114633" y="11978"/>
                  </a:cubicBezTo>
                  <a:cubicBezTo>
                    <a:pt x="118428" y="11978"/>
                    <a:pt x="123489" y="12231"/>
                    <a:pt x="126779" y="12484"/>
                  </a:cubicBezTo>
                  <a:lnTo>
                    <a:pt x="130069" y="37789"/>
                  </a:lnTo>
                  <a:cubicBezTo>
                    <a:pt x="130069" y="38548"/>
                    <a:pt x="130069" y="39055"/>
                    <a:pt x="128044" y="41838"/>
                  </a:cubicBezTo>
                  <a:lnTo>
                    <a:pt x="72120" y="130406"/>
                  </a:lnTo>
                  <a:lnTo>
                    <a:pt x="56937" y="13243"/>
                  </a:lnTo>
                  <a:cubicBezTo>
                    <a:pt x="61745" y="12231"/>
                    <a:pt x="69589" y="11978"/>
                    <a:pt x="73385" y="11978"/>
                  </a:cubicBezTo>
                  <a:cubicBezTo>
                    <a:pt x="79205" y="11978"/>
                    <a:pt x="79458" y="11725"/>
                    <a:pt x="80724" y="10460"/>
                  </a:cubicBezTo>
                  <a:cubicBezTo>
                    <a:pt x="82242" y="9195"/>
                    <a:pt x="82748" y="4893"/>
                    <a:pt x="82748" y="4640"/>
                  </a:cubicBezTo>
                  <a:cubicBezTo>
                    <a:pt x="82748" y="4387"/>
                    <a:pt x="82748" y="85"/>
                    <a:pt x="77434" y="85"/>
                  </a:cubicBezTo>
                  <a:cubicBezTo>
                    <a:pt x="69083" y="85"/>
                    <a:pt x="48333" y="844"/>
                    <a:pt x="39982" y="844"/>
                  </a:cubicBezTo>
                  <a:cubicBezTo>
                    <a:pt x="34668" y="844"/>
                    <a:pt x="29101" y="591"/>
                    <a:pt x="23787" y="591"/>
                  </a:cubicBezTo>
                  <a:cubicBezTo>
                    <a:pt x="16955" y="591"/>
                    <a:pt x="7339" y="85"/>
                    <a:pt x="7086" y="85"/>
                  </a:cubicBezTo>
                  <a:cubicBezTo>
                    <a:pt x="5061" y="85"/>
                    <a:pt x="253" y="85"/>
                    <a:pt x="253" y="7423"/>
                  </a:cubicBezTo>
                  <a:cubicBezTo>
                    <a:pt x="253" y="11978"/>
                    <a:pt x="4302" y="11978"/>
                    <a:pt x="8604" y="11978"/>
                  </a:cubicBezTo>
                  <a:cubicBezTo>
                    <a:pt x="12400" y="11978"/>
                    <a:pt x="17461" y="12231"/>
                    <a:pt x="20751" y="12484"/>
                  </a:cubicBezTo>
                  <a:lnTo>
                    <a:pt x="41248" y="170388"/>
                  </a:lnTo>
                  <a:cubicBezTo>
                    <a:pt x="42007" y="175449"/>
                    <a:pt x="42513" y="177980"/>
                    <a:pt x="48586" y="177980"/>
                  </a:cubicBezTo>
                  <a:cubicBezTo>
                    <a:pt x="53900" y="177980"/>
                    <a:pt x="56178" y="176208"/>
                    <a:pt x="59214" y="171400"/>
                  </a:cubicBezTo>
                  <a:lnTo>
                    <a:pt x="132346" y="55250"/>
                  </a:lnTo>
                  <a:lnTo>
                    <a:pt x="147276" y="170388"/>
                  </a:lnTo>
                  <a:cubicBezTo>
                    <a:pt x="148035" y="176208"/>
                    <a:pt x="148794" y="177980"/>
                    <a:pt x="154868" y="177980"/>
                  </a:cubicBezTo>
                  <a:cubicBezTo>
                    <a:pt x="160435" y="177980"/>
                    <a:pt x="162459" y="175955"/>
                    <a:pt x="165243" y="171400"/>
                  </a:cubicBezTo>
                  <a:lnTo>
                    <a:pt x="259631" y="21594"/>
                  </a:lnTo>
                  <a:close/>
                </a:path>
              </a:pathLst>
            </a:custGeom>
            <a:solidFill>
              <a:srgbClr val="000000"/>
            </a:solidFill>
            <a:ln w="2536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E8EBE26F-7CE4-23D8-1D12-A06974FD79D8}"/>
                </a:ext>
              </a:extLst>
            </p:cNvPr>
            <p:cNvSpPr/>
            <p:nvPr>
              <p:custDataLst>
                <p:tags r:id="rId87"/>
              </p:custDataLst>
            </p:nvPr>
          </p:nvSpPr>
          <p:spPr>
            <a:xfrm>
              <a:off x="9266519" y="4650774"/>
              <a:ext cx="70677" cy="79888"/>
            </a:xfrm>
            <a:custGeom>
              <a:avLst/>
              <a:gdLst>
                <a:gd name="connsiteX0" fmla="*/ 64033 w 70677"/>
                <a:gd name="connsiteY0" fmla="*/ 11600 h 79888"/>
                <a:gd name="connsiteX1" fmla="*/ 56594 w 70677"/>
                <a:gd name="connsiteY1" fmla="*/ 19925 h 79888"/>
                <a:gd name="connsiteX2" fmla="*/ 62439 w 70677"/>
                <a:gd name="connsiteY2" fmla="*/ 25594 h 79888"/>
                <a:gd name="connsiteX3" fmla="*/ 70942 w 70677"/>
                <a:gd name="connsiteY3" fmla="*/ 15497 h 79888"/>
                <a:gd name="connsiteX4" fmla="*/ 47382 w 70677"/>
                <a:gd name="connsiteY4" fmla="*/ 86 h 79888"/>
                <a:gd name="connsiteX5" fmla="*/ 14789 w 70677"/>
                <a:gd name="connsiteY5" fmla="*/ 25948 h 79888"/>
                <a:gd name="connsiteX6" fmla="*/ 20989 w 70677"/>
                <a:gd name="connsiteY6" fmla="*/ 38879 h 79888"/>
                <a:gd name="connsiteX7" fmla="*/ 41006 w 70677"/>
                <a:gd name="connsiteY7" fmla="*/ 45256 h 79888"/>
                <a:gd name="connsiteX8" fmla="*/ 56062 w 70677"/>
                <a:gd name="connsiteY8" fmla="*/ 56947 h 79888"/>
                <a:gd name="connsiteX9" fmla="*/ 46674 w 70677"/>
                <a:gd name="connsiteY9" fmla="*/ 71118 h 79888"/>
                <a:gd name="connsiteX10" fmla="*/ 28960 w 70677"/>
                <a:gd name="connsiteY10" fmla="*/ 75015 h 79888"/>
                <a:gd name="connsiteX11" fmla="*/ 7704 w 70677"/>
                <a:gd name="connsiteY11" fmla="*/ 67575 h 79888"/>
                <a:gd name="connsiteX12" fmla="*/ 17446 w 70677"/>
                <a:gd name="connsiteY12" fmla="*/ 57478 h 79888"/>
                <a:gd name="connsiteX13" fmla="*/ 10538 w 70677"/>
                <a:gd name="connsiteY13" fmla="*/ 50924 h 79888"/>
                <a:gd name="connsiteX14" fmla="*/ 264 w 70677"/>
                <a:gd name="connsiteY14" fmla="*/ 62792 h 79888"/>
                <a:gd name="connsiteX15" fmla="*/ 28783 w 70677"/>
                <a:gd name="connsiteY15" fmla="*/ 79974 h 79888"/>
                <a:gd name="connsiteX16" fmla="*/ 67399 w 70677"/>
                <a:gd name="connsiteY16" fmla="*/ 50747 h 79888"/>
                <a:gd name="connsiteX17" fmla="*/ 42954 w 70677"/>
                <a:gd name="connsiteY17" fmla="*/ 30022 h 79888"/>
                <a:gd name="connsiteX18" fmla="*/ 35869 w 70677"/>
                <a:gd name="connsiteY18" fmla="*/ 28605 h 79888"/>
                <a:gd name="connsiteX19" fmla="*/ 26126 w 70677"/>
                <a:gd name="connsiteY19" fmla="*/ 19748 h 79888"/>
                <a:gd name="connsiteX20" fmla="*/ 33212 w 70677"/>
                <a:gd name="connsiteY20" fmla="*/ 8412 h 79888"/>
                <a:gd name="connsiteX21" fmla="*/ 47205 w 70677"/>
                <a:gd name="connsiteY21" fmla="*/ 5046 h 79888"/>
                <a:gd name="connsiteX22" fmla="*/ 64033 w 70677"/>
                <a:gd name="connsiteY22" fmla="*/ 1160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4033" y="11600"/>
                  </a:moveTo>
                  <a:cubicBezTo>
                    <a:pt x="59428" y="12663"/>
                    <a:pt x="56594" y="16383"/>
                    <a:pt x="56594" y="19925"/>
                  </a:cubicBezTo>
                  <a:cubicBezTo>
                    <a:pt x="56594" y="23999"/>
                    <a:pt x="60136" y="25594"/>
                    <a:pt x="62439" y="25594"/>
                  </a:cubicBezTo>
                  <a:cubicBezTo>
                    <a:pt x="64210" y="25594"/>
                    <a:pt x="70942" y="24531"/>
                    <a:pt x="70942" y="15497"/>
                  </a:cubicBezTo>
                  <a:cubicBezTo>
                    <a:pt x="70942" y="3983"/>
                    <a:pt x="58188" y="86"/>
                    <a:pt x="47382" y="86"/>
                  </a:cubicBezTo>
                  <a:cubicBezTo>
                    <a:pt x="19749" y="86"/>
                    <a:pt x="14789" y="20457"/>
                    <a:pt x="14789" y="25948"/>
                  </a:cubicBezTo>
                  <a:cubicBezTo>
                    <a:pt x="14789" y="32502"/>
                    <a:pt x="18509" y="36753"/>
                    <a:pt x="20989" y="38879"/>
                  </a:cubicBezTo>
                  <a:cubicBezTo>
                    <a:pt x="25595" y="42422"/>
                    <a:pt x="28783" y="43130"/>
                    <a:pt x="41006" y="45256"/>
                  </a:cubicBezTo>
                  <a:cubicBezTo>
                    <a:pt x="44725" y="45964"/>
                    <a:pt x="56062" y="48090"/>
                    <a:pt x="56062" y="56947"/>
                  </a:cubicBezTo>
                  <a:cubicBezTo>
                    <a:pt x="56062" y="59958"/>
                    <a:pt x="54114" y="66689"/>
                    <a:pt x="46674" y="71118"/>
                  </a:cubicBezTo>
                  <a:cubicBezTo>
                    <a:pt x="39766" y="75015"/>
                    <a:pt x="31086" y="75015"/>
                    <a:pt x="28960" y="75015"/>
                  </a:cubicBezTo>
                  <a:cubicBezTo>
                    <a:pt x="21875" y="75015"/>
                    <a:pt x="11778" y="73420"/>
                    <a:pt x="7704" y="67575"/>
                  </a:cubicBezTo>
                  <a:cubicBezTo>
                    <a:pt x="13550" y="66866"/>
                    <a:pt x="17446" y="62438"/>
                    <a:pt x="17446" y="57478"/>
                  </a:cubicBezTo>
                  <a:cubicBezTo>
                    <a:pt x="17446" y="53050"/>
                    <a:pt x="14258" y="50924"/>
                    <a:pt x="10538" y="50924"/>
                  </a:cubicBezTo>
                  <a:cubicBezTo>
                    <a:pt x="5401" y="50924"/>
                    <a:pt x="264" y="54998"/>
                    <a:pt x="264" y="62792"/>
                  </a:cubicBezTo>
                  <a:cubicBezTo>
                    <a:pt x="264" y="73420"/>
                    <a:pt x="11601" y="79974"/>
                    <a:pt x="28783" y="79974"/>
                  </a:cubicBezTo>
                  <a:cubicBezTo>
                    <a:pt x="61376" y="79974"/>
                    <a:pt x="67399" y="57655"/>
                    <a:pt x="67399" y="50747"/>
                  </a:cubicBezTo>
                  <a:cubicBezTo>
                    <a:pt x="67399" y="34451"/>
                    <a:pt x="49508" y="31262"/>
                    <a:pt x="42954" y="30022"/>
                  </a:cubicBezTo>
                  <a:cubicBezTo>
                    <a:pt x="41360" y="29668"/>
                    <a:pt x="36931" y="28959"/>
                    <a:pt x="35869" y="28605"/>
                  </a:cubicBezTo>
                  <a:cubicBezTo>
                    <a:pt x="29315" y="27365"/>
                    <a:pt x="26126" y="23645"/>
                    <a:pt x="26126" y="19748"/>
                  </a:cubicBezTo>
                  <a:cubicBezTo>
                    <a:pt x="26126" y="15674"/>
                    <a:pt x="29315" y="10891"/>
                    <a:pt x="33212" y="8412"/>
                  </a:cubicBezTo>
                  <a:cubicBezTo>
                    <a:pt x="37994" y="5400"/>
                    <a:pt x="44194" y="5046"/>
                    <a:pt x="47205" y="5046"/>
                  </a:cubicBezTo>
                  <a:cubicBezTo>
                    <a:pt x="50925" y="5046"/>
                    <a:pt x="60136" y="5577"/>
                    <a:pt x="64033" y="11600"/>
                  </a:cubicBezTo>
                  <a:close/>
                </a:path>
              </a:pathLst>
            </a:custGeom>
            <a:solidFill>
              <a:srgbClr val="000000"/>
            </a:solidFill>
            <a:ln w="2536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B0F39BE-64D8-C944-E4D9-CB65FAA7F52A}"/>
                </a:ext>
              </a:extLst>
            </p:cNvPr>
            <p:cNvSpPr/>
            <p:nvPr>
              <p:custDataLst>
                <p:tags r:id="rId88"/>
              </p:custDataLst>
            </p:nvPr>
          </p:nvSpPr>
          <p:spPr>
            <a:xfrm>
              <a:off x="9376528" y="4576554"/>
              <a:ext cx="106028" cy="116403"/>
            </a:xfrm>
            <a:custGeom>
              <a:avLst/>
              <a:gdLst>
                <a:gd name="connsiteX0" fmla="*/ 90608 w 106028"/>
                <a:gd name="connsiteY0" fmla="*/ 14762 h 116403"/>
                <a:gd name="connsiteX1" fmla="*/ 79980 w 106028"/>
                <a:gd name="connsiteY1" fmla="*/ 29186 h 116403"/>
                <a:gd name="connsiteX2" fmla="*/ 90861 w 106028"/>
                <a:gd name="connsiteY2" fmla="*/ 39561 h 116403"/>
                <a:gd name="connsiteX3" fmla="*/ 106297 w 106028"/>
                <a:gd name="connsiteY3" fmla="*/ 22353 h 116403"/>
                <a:gd name="connsiteX4" fmla="*/ 70111 w 106028"/>
                <a:gd name="connsiteY4" fmla="*/ 85 h 116403"/>
                <a:gd name="connsiteX5" fmla="*/ 36961 w 106028"/>
                <a:gd name="connsiteY5" fmla="*/ 9448 h 116403"/>
                <a:gd name="connsiteX6" fmla="*/ 21525 w 106028"/>
                <a:gd name="connsiteY6" fmla="*/ 39055 h 116403"/>
                <a:gd name="connsiteX7" fmla="*/ 30635 w 106028"/>
                <a:gd name="connsiteY7" fmla="*/ 58286 h 116403"/>
                <a:gd name="connsiteX8" fmla="*/ 59230 w 106028"/>
                <a:gd name="connsiteY8" fmla="*/ 67902 h 116403"/>
                <a:gd name="connsiteX9" fmla="*/ 82004 w 106028"/>
                <a:gd name="connsiteY9" fmla="*/ 83338 h 116403"/>
                <a:gd name="connsiteX10" fmla="*/ 44299 w 106028"/>
                <a:gd name="connsiteY10" fmla="*/ 107378 h 116403"/>
                <a:gd name="connsiteX11" fmla="*/ 16970 w 106028"/>
                <a:gd name="connsiteY11" fmla="*/ 100799 h 116403"/>
                <a:gd name="connsiteX12" fmla="*/ 30888 w 106028"/>
                <a:gd name="connsiteY12" fmla="*/ 83338 h 116403"/>
                <a:gd name="connsiteX13" fmla="*/ 18488 w 106028"/>
                <a:gd name="connsiteY13" fmla="*/ 71698 h 116403"/>
                <a:gd name="connsiteX14" fmla="*/ 269 w 106028"/>
                <a:gd name="connsiteY14" fmla="*/ 91436 h 116403"/>
                <a:gd name="connsiteX15" fmla="*/ 43793 w 106028"/>
                <a:gd name="connsiteY15" fmla="*/ 116488 h 116403"/>
                <a:gd name="connsiteX16" fmla="*/ 101489 w 106028"/>
                <a:gd name="connsiteY16" fmla="*/ 72963 h 116403"/>
                <a:gd name="connsiteX17" fmla="*/ 91367 w 106028"/>
                <a:gd name="connsiteY17" fmla="*/ 52466 h 116403"/>
                <a:gd name="connsiteX18" fmla="*/ 65050 w 106028"/>
                <a:gd name="connsiteY18" fmla="*/ 42344 h 116403"/>
                <a:gd name="connsiteX19" fmla="*/ 41263 w 106028"/>
                <a:gd name="connsiteY19" fmla="*/ 28679 h 116403"/>
                <a:gd name="connsiteX20" fmla="*/ 69605 w 106028"/>
                <a:gd name="connsiteY20" fmla="*/ 9195 h 116403"/>
                <a:gd name="connsiteX21" fmla="*/ 90608 w 106028"/>
                <a:gd name="connsiteY21" fmla="*/ 1476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608" y="14762"/>
                  </a:moveTo>
                  <a:cubicBezTo>
                    <a:pt x="82257" y="18051"/>
                    <a:pt x="79980" y="25643"/>
                    <a:pt x="79980" y="29186"/>
                  </a:cubicBezTo>
                  <a:cubicBezTo>
                    <a:pt x="79980" y="35765"/>
                    <a:pt x="85294" y="39561"/>
                    <a:pt x="90861" y="39561"/>
                  </a:cubicBezTo>
                  <a:cubicBezTo>
                    <a:pt x="96934" y="39561"/>
                    <a:pt x="106297" y="34500"/>
                    <a:pt x="106297" y="22353"/>
                  </a:cubicBezTo>
                  <a:cubicBezTo>
                    <a:pt x="106297" y="8941"/>
                    <a:pt x="92885" y="85"/>
                    <a:pt x="70111" y="85"/>
                  </a:cubicBezTo>
                  <a:cubicBezTo>
                    <a:pt x="62772" y="85"/>
                    <a:pt x="48601" y="591"/>
                    <a:pt x="36961" y="9448"/>
                  </a:cubicBezTo>
                  <a:cubicBezTo>
                    <a:pt x="25574" y="18051"/>
                    <a:pt x="21525" y="32728"/>
                    <a:pt x="21525" y="39055"/>
                  </a:cubicBezTo>
                  <a:cubicBezTo>
                    <a:pt x="21525" y="46646"/>
                    <a:pt x="25068" y="53731"/>
                    <a:pt x="30635" y="58286"/>
                  </a:cubicBezTo>
                  <a:cubicBezTo>
                    <a:pt x="37720" y="63854"/>
                    <a:pt x="42022" y="64613"/>
                    <a:pt x="59230" y="67902"/>
                  </a:cubicBezTo>
                  <a:cubicBezTo>
                    <a:pt x="66821" y="69168"/>
                    <a:pt x="82004" y="71951"/>
                    <a:pt x="82004" y="83338"/>
                  </a:cubicBezTo>
                  <a:cubicBezTo>
                    <a:pt x="82004" y="84351"/>
                    <a:pt x="82004" y="107378"/>
                    <a:pt x="44299" y="107378"/>
                  </a:cubicBezTo>
                  <a:cubicBezTo>
                    <a:pt x="31900" y="107378"/>
                    <a:pt x="22537" y="104848"/>
                    <a:pt x="16970" y="100799"/>
                  </a:cubicBezTo>
                  <a:cubicBezTo>
                    <a:pt x="25574" y="98268"/>
                    <a:pt x="30888" y="90930"/>
                    <a:pt x="30888" y="83338"/>
                  </a:cubicBezTo>
                  <a:cubicBezTo>
                    <a:pt x="30888" y="74229"/>
                    <a:pt x="23549" y="71698"/>
                    <a:pt x="18488" y="71698"/>
                  </a:cubicBezTo>
                  <a:cubicBezTo>
                    <a:pt x="9885" y="71698"/>
                    <a:pt x="269" y="78784"/>
                    <a:pt x="269" y="91436"/>
                  </a:cubicBezTo>
                  <a:cubicBezTo>
                    <a:pt x="269" y="107884"/>
                    <a:pt x="17982" y="116488"/>
                    <a:pt x="43793" y="116488"/>
                  </a:cubicBezTo>
                  <a:cubicBezTo>
                    <a:pt x="101489" y="116488"/>
                    <a:pt x="101489" y="73216"/>
                    <a:pt x="101489" y="72963"/>
                  </a:cubicBezTo>
                  <a:cubicBezTo>
                    <a:pt x="101489" y="64360"/>
                    <a:pt x="97187" y="57527"/>
                    <a:pt x="91367" y="52466"/>
                  </a:cubicBezTo>
                  <a:cubicBezTo>
                    <a:pt x="83522" y="45634"/>
                    <a:pt x="73906" y="43862"/>
                    <a:pt x="65050" y="42344"/>
                  </a:cubicBezTo>
                  <a:cubicBezTo>
                    <a:pt x="51132" y="39814"/>
                    <a:pt x="41263" y="38042"/>
                    <a:pt x="41263" y="28679"/>
                  </a:cubicBezTo>
                  <a:cubicBezTo>
                    <a:pt x="41263" y="28173"/>
                    <a:pt x="41263" y="9195"/>
                    <a:pt x="69605" y="9195"/>
                  </a:cubicBezTo>
                  <a:cubicBezTo>
                    <a:pt x="74666" y="9195"/>
                    <a:pt x="83775" y="9701"/>
                    <a:pt x="90608" y="14762"/>
                  </a:cubicBezTo>
                  <a:close/>
                </a:path>
              </a:pathLst>
            </a:custGeom>
            <a:solidFill>
              <a:srgbClr val="000000"/>
            </a:solidFill>
            <a:ln w="2536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40640628-8672-D171-D9CD-5D6AD2E4E4F9}"/>
                </a:ext>
              </a:extLst>
            </p:cNvPr>
            <p:cNvSpPr/>
            <p:nvPr>
              <p:custDataLst>
                <p:tags r:id="rId89"/>
              </p:custDataLst>
            </p:nvPr>
          </p:nvSpPr>
          <p:spPr>
            <a:xfrm>
              <a:off x="9503977" y="4618181"/>
              <a:ext cx="59871" cy="112481"/>
            </a:xfrm>
            <a:custGeom>
              <a:avLst/>
              <a:gdLst>
                <a:gd name="connsiteX0" fmla="*/ 36410 w 59871"/>
                <a:gd name="connsiteY0" fmla="*/ 40827 h 112481"/>
                <a:gd name="connsiteX1" fmla="*/ 54477 w 59871"/>
                <a:gd name="connsiteY1" fmla="*/ 40827 h 112481"/>
                <a:gd name="connsiteX2" fmla="*/ 60146 w 59871"/>
                <a:gd name="connsiteY2" fmla="*/ 36930 h 112481"/>
                <a:gd name="connsiteX3" fmla="*/ 54832 w 59871"/>
                <a:gd name="connsiteY3" fmla="*/ 34450 h 112481"/>
                <a:gd name="connsiteX4" fmla="*/ 38004 w 59871"/>
                <a:gd name="connsiteY4" fmla="*/ 34450 h 112481"/>
                <a:gd name="connsiteX5" fmla="*/ 44558 w 59871"/>
                <a:gd name="connsiteY5" fmla="*/ 8234 h 112481"/>
                <a:gd name="connsiteX6" fmla="*/ 45089 w 59871"/>
                <a:gd name="connsiteY6" fmla="*/ 5755 h 112481"/>
                <a:gd name="connsiteX7" fmla="*/ 39067 w 59871"/>
                <a:gd name="connsiteY7" fmla="*/ 86 h 112481"/>
                <a:gd name="connsiteX8" fmla="*/ 30741 w 59871"/>
                <a:gd name="connsiteY8" fmla="*/ 7703 h 112481"/>
                <a:gd name="connsiteX9" fmla="*/ 24010 w 59871"/>
                <a:gd name="connsiteY9" fmla="*/ 34450 h 112481"/>
                <a:gd name="connsiteX10" fmla="*/ 5942 w 59871"/>
                <a:gd name="connsiteY10" fmla="*/ 34450 h 112481"/>
                <a:gd name="connsiteX11" fmla="*/ 274 w 59871"/>
                <a:gd name="connsiteY11" fmla="*/ 38347 h 112481"/>
                <a:gd name="connsiteX12" fmla="*/ 5588 w 59871"/>
                <a:gd name="connsiteY12" fmla="*/ 40827 h 112481"/>
                <a:gd name="connsiteX13" fmla="*/ 22416 w 59871"/>
                <a:gd name="connsiteY13" fmla="*/ 40827 h 112481"/>
                <a:gd name="connsiteX14" fmla="*/ 11965 w 59871"/>
                <a:gd name="connsiteY14" fmla="*/ 82631 h 112481"/>
                <a:gd name="connsiteX15" fmla="*/ 9308 w 59871"/>
                <a:gd name="connsiteY15" fmla="*/ 95739 h 112481"/>
                <a:gd name="connsiteX16" fmla="*/ 28261 w 59871"/>
                <a:gd name="connsiteY16" fmla="*/ 112567 h 112481"/>
                <a:gd name="connsiteX17" fmla="*/ 59083 w 59871"/>
                <a:gd name="connsiteY17" fmla="*/ 85466 h 112481"/>
                <a:gd name="connsiteX18" fmla="*/ 56249 w 59871"/>
                <a:gd name="connsiteY18" fmla="*/ 83163 h 112481"/>
                <a:gd name="connsiteX19" fmla="*/ 52529 w 59871"/>
                <a:gd name="connsiteY19" fmla="*/ 86528 h 112481"/>
                <a:gd name="connsiteX20" fmla="*/ 28793 w 59871"/>
                <a:gd name="connsiteY20" fmla="*/ 107608 h 112481"/>
                <a:gd name="connsiteX21" fmla="*/ 22593 w 59871"/>
                <a:gd name="connsiteY21" fmla="*/ 98928 h 112481"/>
                <a:gd name="connsiteX22" fmla="*/ 23656 w 59871"/>
                <a:gd name="connsiteY22" fmla="*/ 91665 h 112481"/>
                <a:gd name="connsiteX23" fmla="*/ 36410 w 59871"/>
                <a:gd name="connsiteY23" fmla="*/ 4082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10" y="40827"/>
                  </a:moveTo>
                  <a:lnTo>
                    <a:pt x="54477" y="40827"/>
                  </a:lnTo>
                  <a:cubicBezTo>
                    <a:pt x="57843" y="40827"/>
                    <a:pt x="60146" y="40827"/>
                    <a:pt x="60146" y="36930"/>
                  </a:cubicBezTo>
                  <a:cubicBezTo>
                    <a:pt x="60146" y="34450"/>
                    <a:pt x="57843" y="34450"/>
                    <a:pt x="54832" y="34450"/>
                  </a:cubicBezTo>
                  <a:lnTo>
                    <a:pt x="38004" y="34450"/>
                  </a:lnTo>
                  <a:lnTo>
                    <a:pt x="44558" y="8234"/>
                  </a:lnTo>
                  <a:cubicBezTo>
                    <a:pt x="44735" y="7349"/>
                    <a:pt x="45089" y="6463"/>
                    <a:pt x="45089" y="5755"/>
                  </a:cubicBezTo>
                  <a:cubicBezTo>
                    <a:pt x="45089" y="2566"/>
                    <a:pt x="42609" y="86"/>
                    <a:pt x="39067" y="86"/>
                  </a:cubicBezTo>
                  <a:cubicBezTo>
                    <a:pt x="34638" y="86"/>
                    <a:pt x="31981" y="3097"/>
                    <a:pt x="30741" y="7703"/>
                  </a:cubicBezTo>
                  <a:cubicBezTo>
                    <a:pt x="29501" y="12131"/>
                    <a:pt x="31804" y="3629"/>
                    <a:pt x="24010" y="34450"/>
                  </a:cubicBezTo>
                  <a:lnTo>
                    <a:pt x="5942" y="34450"/>
                  </a:lnTo>
                  <a:cubicBezTo>
                    <a:pt x="2577" y="34450"/>
                    <a:pt x="274" y="34450"/>
                    <a:pt x="274" y="38347"/>
                  </a:cubicBezTo>
                  <a:cubicBezTo>
                    <a:pt x="274" y="40827"/>
                    <a:pt x="2400" y="40827"/>
                    <a:pt x="5588" y="40827"/>
                  </a:cubicBezTo>
                  <a:lnTo>
                    <a:pt x="22416" y="40827"/>
                  </a:lnTo>
                  <a:lnTo>
                    <a:pt x="11965" y="82631"/>
                  </a:lnTo>
                  <a:cubicBezTo>
                    <a:pt x="10902" y="87060"/>
                    <a:pt x="9308" y="93437"/>
                    <a:pt x="9308" y="95739"/>
                  </a:cubicBezTo>
                  <a:cubicBezTo>
                    <a:pt x="9308" y="106190"/>
                    <a:pt x="18165" y="112567"/>
                    <a:pt x="28261" y="112567"/>
                  </a:cubicBezTo>
                  <a:cubicBezTo>
                    <a:pt x="47923" y="112567"/>
                    <a:pt x="59083" y="87768"/>
                    <a:pt x="59083" y="85466"/>
                  </a:cubicBezTo>
                  <a:cubicBezTo>
                    <a:pt x="59083" y="83163"/>
                    <a:pt x="56780" y="83163"/>
                    <a:pt x="56249" y="83163"/>
                  </a:cubicBezTo>
                  <a:cubicBezTo>
                    <a:pt x="54123" y="83163"/>
                    <a:pt x="53946" y="83517"/>
                    <a:pt x="52529" y="86528"/>
                  </a:cubicBezTo>
                  <a:cubicBezTo>
                    <a:pt x="47569" y="97688"/>
                    <a:pt x="38535" y="107608"/>
                    <a:pt x="28793" y="107608"/>
                  </a:cubicBezTo>
                  <a:cubicBezTo>
                    <a:pt x="25073" y="107608"/>
                    <a:pt x="22593" y="105305"/>
                    <a:pt x="22593" y="98928"/>
                  </a:cubicBezTo>
                  <a:cubicBezTo>
                    <a:pt x="22593" y="97157"/>
                    <a:pt x="23302" y="93437"/>
                    <a:pt x="23656" y="91665"/>
                  </a:cubicBezTo>
                  <a:lnTo>
                    <a:pt x="36410" y="40827"/>
                  </a:lnTo>
                  <a:close/>
                </a:path>
              </a:pathLst>
            </a:custGeom>
            <a:solidFill>
              <a:srgbClr val="000000"/>
            </a:solidFill>
            <a:ln w="2536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EB2291D-F28E-D71B-3D3F-F9EA772C8143}"/>
                </a:ext>
              </a:extLst>
            </p:cNvPr>
            <p:cNvSpPr/>
            <p:nvPr>
              <p:custDataLst>
                <p:tags r:id="rId90"/>
              </p:custDataLst>
            </p:nvPr>
          </p:nvSpPr>
          <p:spPr>
            <a:xfrm>
              <a:off x="9656036" y="4543405"/>
              <a:ext cx="168278" cy="168531"/>
            </a:xfrm>
            <a:custGeom>
              <a:avLst/>
              <a:gdLst>
                <a:gd name="connsiteX0" fmla="*/ 89607 w 168278"/>
                <a:gd name="connsiteY0" fmla="*/ 89412 h 168531"/>
                <a:gd name="connsiteX1" fmla="*/ 160208 w 168278"/>
                <a:gd name="connsiteY1" fmla="*/ 89412 h 168531"/>
                <a:gd name="connsiteX2" fmla="*/ 168559 w 168278"/>
                <a:gd name="connsiteY2" fmla="*/ 84351 h 168531"/>
                <a:gd name="connsiteX3" fmla="*/ 160208 w 168278"/>
                <a:gd name="connsiteY3" fmla="*/ 79290 h 168531"/>
                <a:gd name="connsiteX4" fmla="*/ 89607 w 168278"/>
                <a:gd name="connsiteY4" fmla="*/ 79290 h 168531"/>
                <a:gd name="connsiteX5" fmla="*/ 89607 w 168278"/>
                <a:gd name="connsiteY5" fmla="*/ 8435 h 168531"/>
                <a:gd name="connsiteX6" fmla="*/ 84546 w 168278"/>
                <a:gd name="connsiteY6" fmla="*/ 85 h 168531"/>
                <a:gd name="connsiteX7" fmla="*/ 79485 w 168278"/>
                <a:gd name="connsiteY7" fmla="*/ 8435 h 168531"/>
                <a:gd name="connsiteX8" fmla="*/ 79485 w 168278"/>
                <a:gd name="connsiteY8" fmla="*/ 79290 h 168531"/>
                <a:gd name="connsiteX9" fmla="*/ 8630 w 168278"/>
                <a:gd name="connsiteY9" fmla="*/ 79290 h 168531"/>
                <a:gd name="connsiteX10" fmla="*/ 280 w 168278"/>
                <a:gd name="connsiteY10" fmla="*/ 84351 h 168531"/>
                <a:gd name="connsiteX11" fmla="*/ 8630 w 168278"/>
                <a:gd name="connsiteY11" fmla="*/ 89412 h 168531"/>
                <a:gd name="connsiteX12" fmla="*/ 79485 w 168278"/>
                <a:gd name="connsiteY12" fmla="*/ 89412 h 168531"/>
                <a:gd name="connsiteX13" fmla="*/ 79485 w 168278"/>
                <a:gd name="connsiteY13" fmla="*/ 160266 h 168531"/>
                <a:gd name="connsiteX14" fmla="*/ 84546 w 168278"/>
                <a:gd name="connsiteY14" fmla="*/ 168617 h 168531"/>
                <a:gd name="connsiteX15" fmla="*/ 89607 w 168278"/>
                <a:gd name="connsiteY15" fmla="*/ 160266 h 168531"/>
                <a:gd name="connsiteX16" fmla="*/ 89607 w 168278"/>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607" y="89412"/>
                  </a:moveTo>
                  <a:lnTo>
                    <a:pt x="160208" y="89412"/>
                  </a:lnTo>
                  <a:cubicBezTo>
                    <a:pt x="163751" y="89412"/>
                    <a:pt x="168559" y="89412"/>
                    <a:pt x="168559" y="84351"/>
                  </a:cubicBezTo>
                  <a:cubicBezTo>
                    <a:pt x="168559" y="79290"/>
                    <a:pt x="163751" y="79290"/>
                    <a:pt x="160208" y="79290"/>
                  </a:cubicBezTo>
                  <a:lnTo>
                    <a:pt x="89607" y="79290"/>
                  </a:lnTo>
                  <a:lnTo>
                    <a:pt x="89607" y="8435"/>
                  </a:lnTo>
                  <a:cubicBezTo>
                    <a:pt x="89607" y="4893"/>
                    <a:pt x="89607" y="85"/>
                    <a:pt x="84546" y="85"/>
                  </a:cubicBezTo>
                  <a:cubicBezTo>
                    <a:pt x="79485" y="85"/>
                    <a:pt x="79485" y="4893"/>
                    <a:pt x="79485" y="8435"/>
                  </a:cubicBezTo>
                  <a:lnTo>
                    <a:pt x="79485" y="79290"/>
                  </a:lnTo>
                  <a:lnTo>
                    <a:pt x="8630" y="79290"/>
                  </a:lnTo>
                  <a:cubicBezTo>
                    <a:pt x="5088" y="79290"/>
                    <a:pt x="280" y="79290"/>
                    <a:pt x="280" y="84351"/>
                  </a:cubicBezTo>
                  <a:cubicBezTo>
                    <a:pt x="280" y="89412"/>
                    <a:pt x="5088" y="89412"/>
                    <a:pt x="8630" y="89412"/>
                  </a:cubicBezTo>
                  <a:lnTo>
                    <a:pt x="79485" y="89412"/>
                  </a:lnTo>
                  <a:lnTo>
                    <a:pt x="79485" y="160266"/>
                  </a:lnTo>
                  <a:cubicBezTo>
                    <a:pt x="79485" y="163809"/>
                    <a:pt x="79485" y="168617"/>
                    <a:pt x="84546" y="168617"/>
                  </a:cubicBezTo>
                  <a:cubicBezTo>
                    <a:pt x="89607" y="168617"/>
                    <a:pt x="89607" y="163809"/>
                    <a:pt x="89607" y="160266"/>
                  </a:cubicBezTo>
                  <a:lnTo>
                    <a:pt x="89607" y="89412"/>
                  </a:lnTo>
                  <a:close/>
                </a:path>
              </a:pathLst>
            </a:custGeom>
            <a:solidFill>
              <a:srgbClr val="000000"/>
            </a:solidFill>
            <a:ln w="2536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7BB49E87-4F78-E019-387E-532B68980517}"/>
                </a:ext>
              </a:extLst>
            </p:cNvPr>
            <p:cNvSpPr/>
            <p:nvPr>
              <p:custDataLst>
                <p:tags r:id="rId91"/>
              </p:custDataLst>
            </p:nvPr>
          </p:nvSpPr>
          <p:spPr>
            <a:xfrm>
              <a:off x="9908074" y="4515316"/>
              <a:ext cx="114885" cy="177641"/>
            </a:xfrm>
            <a:custGeom>
              <a:avLst/>
              <a:gdLst>
                <a:gd name="connsiteX0" fmla="*/ 58238 w 114885"/>
                <a:gd name="connsiteY0" fmla="*/ 8941 h 177641"/>
                <a:gd name="connsiteX1" fmla="*/ 59250 w 114885"/>
                <a:gd name="connsiteY1" fmla="*/ 4640 h 177641"/>
                <a:gd name="connsiteX2" fmla="*/ 53683 w 114885"/>
                <a:gd name="connsiteY2" fmla="*/ 85 h 177641"/>
                <a:gd name="connsiteX3" fmla="*/ 51912 w 114885"/>
                <a:gd name="connsiteY3" fmla="*/ 338 h 177641"/>
                <a:gd name="connsiteX4" fmla="*/ 19268 w 114885"/>
                <a:gd name="connsiteY4" fmla="*/ 1856 h 177641"/>
                <a:gd name="connsiteX5" fmla="*/ 11171 w 114885"/>
                <a:gd name="connsiteY5" fmla="*/ 9448 h 177641"/>
                <a:gd name="connsiteX6" fmla="*/ 17750 w 114885"/>
                <a:gd name="connsiteY6" fmla="*/ 14002 h 177641"/>
                <a:gd name="connsiteX7" fmla="*/ 28378 w 114885"/>
                <a:gd name="connsiteY7" fmla="*/ 14509 h 177641"/>
                <a:gd name="connsiteX8" fmla="*/ 21293 w 114885"/>
                <a:gd name="connsiteY8" fmla="*/ 43609 h 177641"/>
                <a:gd name="connsiteX9" fmla="*/ 3832 w 114885"/>
                <a:gd name="connsiteY9" fmla="*/ 113452 h 177641"/>
                <a:gd name="connsiteX10" fmla="*/ 290 w 114885"/>
                <a:gd name="connsiteY10" fmla="*/ 136479 h 177641"/>
                <a:gd name="connsiteX11" fmla="*/ 43308 w 114885"/>
                <a:gd name="connsiteY11" fmla="*/ 177727 h 177641"/>
                <a:gd name="connsiteX12" fmla="*/ 115175 w 114885"/>
                <a:gd name="connsiteY12" fmla="*/ 103076 h 177641"/>
                <a:gd name="connsiteX13" fmla="*/ 70891 w 114885"/>
                <a:gd name="connsiteY13" fmla="*/ 61323 h 177641"/>
                <a:gd name="connsiteX14" fmla="*/ 43308 w 114885"/>
                <a:gd name="connsiteY14" fmla="*/ 69421 h 177641"/>
                <a:gd name="connsiteX15" fmla="*/ 58238 w 114885"/>
                <a:gd name="connsiteY15" fmla="*/ 8941 h 177641"/>
                <a:gd name="connsiteX16" fmla="*/ 43814 w 114885"/>
                <a:gd name="connsiteY16" fmla="*/ 168617 h 177641"/>
                <a:gd name="connsiteX17" fmla="*/ 25595 w 114885"/>
                <a:gd name="connsiteY17" fmla="*/ 147613 h 177641"/>
                <a:gd name="connsiteX18" fmla="*/ 29897 w 114885"/>
                <a:gd name="connsiteY18" fmla="*/ 122308 h 177641"/>
                <a:gd name="connsiteX19" fmla="*/ 38500 w 114885"/>
                <a:gd name="connsiteY19" fmla="*/ 87640 h 177641"/>
                <a:gd name="connsiteX20" fmla="*/ 69626 w 114885"/>
                <a:gd name="connsiteY20" fmla="*/ 70433 h 177641"/>
                <a:gd name="connsiteX21" fmla="*/ 86580 w 114885"/>
                <a:gd name="connsiteY21" fmla="*/ 89665 h 177641"/>
                <a:gd name="connsiteX22" fmla="*/ 73927 w 114885"/>
                <a:gd name="connsiteY22" fmla="*/ 143818 h 177641"/>
                <a:gd name="connsiteX23" fmla="*/ 43814 w 114885"/>
                <a:gd name="connsiteY23" fmla="*/ 16861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77641">
                  <a:moveTo>
                    <a:pt x="58238" y="8941"/>
                  </a:moveTo>
                  <a:cubicBezTo>
                    <a:pt x="59250" y="5399"/>
                    <a:pt x="59250" y="4893"/>
                    <a:pt x="59250" y="4640"/>
                  </a:cubicBezTo>
                  <a:cubicBezTo>
                    <a:pt x="59250" y="1350"/>
                    <a:pt x="56467" y="85"/>
                    <a:pt x="53683" y="85"/>
                  </a:cubicBezTo>
                  <a:cubicBezTo>
                    <a:pt x="52671" y="85"/>
                    <a:pt x="52418" y="85"/>
                    <a:pt x="51912" y="338"/>
                  </a:cubicBezTo>
                  <a:lnTo>
                    <a:pt x="19268" y="1856"/>
                  </a:lnTo>
                  <a:cubicBezTo>
                    <a:pt x="15726" y="2109"/>
                    <a:pt x="11171" y="2362"/>
                    <a:pt x="11171" y="9448"/>
                  </a:cubicBezTo>
                  <a:cubicBezTo>
                    <a:pt x="11171" y="14002"/>
                    <a:pt x="15979" y="14002"/>
                    <a:pt x="17750" y="14002"/>
                  </a:cubicBezTo>
                  <a:cubicBezTo>
                    <a:pt x="20534" y="14002"/>
                    <a:pt x="25089" y="14002"/>
                    <a:pt x="28378" y="14509"/>
                  </a:cubicBezTo>
                  <a:cubicBezTo>
                    <a:pt x="26354" y="23112"/>
                    <a:pt x="23823" y="33994"/>
                    <a:pt x="21293" y="43609"/>
                  </a:cubicBezTo>
                  <a:lnTo>
                    <a:pt x="3832" y="113452"/>
                  </a:lnTo>
                  <a:cubicBezTo>
                    <a:pt x="290" y="127622"/>
                    <a:pt x="290" y="130659"/>
                    <a:pt x="290" y="136479"/>
                  </a:cubicBezTo>
                  <a:cubicBezTo>
                    <a:pt x="290" y="168870"/>
                    <a:pt x="24329" y="177727"/>
                    <a:pt x="43308" y="177727"/>
                  </a:cubicBezTo>
                  <a:cubicBezTo>
                    <a:pt x="89110" y="177727"/>
                    <a:pt x="115175" y="136479"/>
                    <a:pt x="115175" y="103076"/>
                  </a:cubicBezTo>
                  <a:cubicBezTo>
                    <a:pt x="115175" y="71951"/>
                    <a:pt x="91894" y="61323"/>
                    <a:pt x="70891" y="61323"/>
                  </a:cubicBezTo>
                  <a:cubicBezTo>
                    <a:pt x="58744" y="61323"/>
                    <a:pt x="48622" y="66131"/>
                    <a:pt x="43308" y="69421"/>
                  </a:cubicBezTo>
                  <a:lnTo>
                    <a:pt x="58238" y="8941"/>
                  </a:lnTo>
                  <a:close/>
                  <a:moveTo>
                    <a:pt x="43814" y="168617"/>
                  </a:moveTo>
                  <a:cubicBezTo>
                    <a:pt x="33945" y="168617"/>
                    <a:pt x="25595" y="163303"/>
                    <a:pt x="25595" y="147613"/>
                  </a:cubicBezTo>
                  <a:cubicBezTo>
                    <a:pt x="25595" y="139516"/>
                    <a:pt x="28125" y="130153"/>
                    <a:pt x="29897" y="122308"/>
                  </a:cubicBezTo>
                  <a:cubicBezTo>
                    <a:pt x="32427" y="112692"/>
                    <a:pt x="36729" y="95232"/>
                    <a:pt x="38500" y="87640"/>
                  </a:cubicBezTo>
                  <a:cubicBezTo>
                    <a:pt x="39766" y="83338"/>
                    <a:pt x="54189" y="70433"/>
                    <a:pt x="69626" y="70433"/>
                  </a:cubicBezTo>
                  <a:cubicBezTo>
                    <a:pt x="85315" y="70433"/>
                    <a:pt x="86580" y="84098"/>
                    <a:pt x="86580" y="89665"/>
                  </a:cubicBezTo>
                  <a:cubicBezTo>
                    <a:pt x="86580" y="102823"/>
                    <a:pt x="77976" y="133949"/>
                    <a:pt x="73927" y="143818"/>
                  </a:cubicBezTo>
                  <a:cubicBezTo>
                    <a:pt x="65324" y="164315"/>
                    <a:pt x="51153" y="168617"/>
                    <a:pt x="43814" y="168617"/>
                  </a:cubicBezTo>
                  <a:close/>
                </a:path>
              </a:pathLst>
            </a:custGeom>
            <a:solidFill>
              <a:srgbClr val="000000"/>
            </a:solidFill>
            <a:ln w="2536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1CB9B3DD-F2F6-B627-3C03-7563C48FB44F}"/>
                </a:ext>
              </a:extLst>
            </p:cNvPr>
            <p:cNvSpPr/>
            <p:nvPr>
              <p:custDataLst>
                <p:tags r:id="rId92"/>
              </p:custDataLst>
            </p:nvPr>
          </p:nvSpPr>
          <p:spPr>
            <a:xfrm>
              <a:off x="10036454" y="4649888"/>
              <a:ext cx="88390" cy="80773"/>
            </a:xfrm>
            <a:custGeom>
              <a:avLst/>
              <a:gdLst>
                <a:gd name="connsiteX0" fmla="*/ 69555 w 88390"/>
                <a:gd name="connsiteY0" fmla="*/ 31616 h 80773"/>
                <a:gd name="connsiteX1" fmla="*/ 61407 w 88390"/>
                <a:gd name="connsiteY1" fmla="*/ 8943 h 80773"/>
                <a:gd name="connsiteX2" fmla="*/ 35190 w 88390"/>
                <a:gd name="connsiteY2" fmla="*/ 86 h 80773"/>
                <a:gd name="connsiteX3" fmla="*/ 6494 w 88390"/>
                <a:gd name="connsiteY3" fmla="*/ 17268 h 80773"/>
                <a:gd name="connsiteX4" fmla="*/ 14997 w 88390"/>
                <a:gd name="connsiteY4" fmla="*/ 25948 h 80773"/>
                <a:gd name="connsiteX5" fmla="*/ 23322 w 88390"/>
                <a:gd name="connsiteY5" fmla="*/ 17623 h 80773"/>
                <a:gd name="connsiteX6" fmla="*/ 17123 w 88390"/>
                <a:gd name="connsiteY6" fmla="*/ 9474 h 80773"/>
                <a:gd name="connsiteX7" fmla="*/ 34836 w 88390"/>
                <a:gd name="connsiteY7" fmla="*/ 5046 h 80773"/>
                <a:gd name="connsiteX8" fmla="*/ 55561 w 88390"/>
                <a:gd name="connsiteY8" fmla="*/ 26479 h 80773"/>
                <a:gd name="connsiteX9" fmla="*/ 55561 w 88390"/>
                <a:gd name="connsiteY9" fmla="*/ 31971 h 80773"/>
                <a:gd name="connsiteX10" fmla="*/ 21197 w 88390"/>
                <a:gd name="connsiteY10" fmla="*/ 37639 h 80773"/>
                <a:gd name="connsiteX11" fmla="*/ 295 w 88390"/>
                <a:gd name="connsiteY11" fmla="*/ 61198 h 80773"/>
                <a:gd name="connsiteX12" fmla="*/ 31293 w 88390"/>
                <a:gd name="connsiteY12" fmla="*/ 80860 h 80773"/>
                <a:gd name="connsiteX13" fmla="*/ 57510 w 88390"/>
                <a:gd name="connsiteY13" fmla="*/ 65981 h 80773"/>
                <a:gd name="connsiteX14" fmla="*/ 71149 w 88390"/>
                <a:gd name="connsiteY14" fmla="*/ 79974 h 80773"/>
                <a:gd name="connsiteX15" fmla="*/ 88685 w 88390"/>
                <a:gd name="connsiteY15" fmla="*/ 63147 h 80773"/>
                <a:gd name="connsiteX16" fmla="*/ 88685 w 88390"/>
                <a:gd name="connsiteY16" fmla="*/ 53404 h 80773"/>
                <a:gd name="connsiteX17" fmla="*/ 82663 w 88390"/>
                <a:gd name="connsiteY17" fmla="*/ 53404 h 80773"/>
                <a:gd name="connsiteX18" fmla="*/ 82663 w 88390"/>
                <a:gd name="connsiteY18" fmla="*/ 62969 h 80773"/>
                <a:gd name="connsiteX19" fmla="*/ 76109 w 88390"/>
                <a:gd name="connsiteY19" fmla="*/ 73243 h 80773"/>
                <a:gd name="connsiteX20" fmla="*/ 69555 w 88390"/>
                <a:gd name="connsiteY20" fmla="*/ 62615 h 80773"/>
                <a:gd name="connsiteX21" fmla="*/ 69555 w 88390"/>
                <a:gd name="connsiteY21" fmla="*/ 31616 h 80773"/>
                <a:gd name="connsiteX22" fmla="*/ 55561 w 88390"/>
                <a:gd name="connsiteY22" fmla="*/ 54113 h 80773"/>
                <a:gd name="connsiteX23" fmla="*/ 32711 w 88390"/>
                <a:gd name="connsiteY23" fmla="*/ 75900 h 80773"/>
                <a:gd name="connsiteX24" fmla="*/ 15174 w 88390"/>
                <a:gd name="connsiteY24" fmla="*/ 61198 h 80773"/>
                <a:gd name="connsiteX25" fmla="*/ 55561 w 88390"/>
                <a:gd name="connsiteY25" fmla="*/ 36576 h 80773"/>
                <a:gd name="connsiteX26" fmla="*/ 55561 w 88390"/>
                <a:gd name="connsiteY26" fmla="*/ 54113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80773">
                  <a:moveTo>
                    <a:pt x="69555" y="31616"/>
                  </a:moveTo>
                  <a:cubicBezTo>
                    <a:pt x="69555" y="22228"/>
                    <a:pt x="69555" y="15497"/>
                    <a:pt x="61407" y="8943"/>
                  </a:cubicBezTo>
                  <a:cubicBezTo>
                    <a:pt x="54144" y="2920"/>
                    <a:pt x="45642" y="86"/>
                    <a:pt x="35190" y="86"/>
                  </a:cubicBezTo>
                  <a:cubicBezTo>
                    <a:pt x="18363" y="86"/>
                    <a:pt x="6494" y="6463"/>
                    <a:pt x="6494" y="17268"/>
                  </a:cubicBezTo>
                  <a:cubicBezTo>
                    <a:pt x="6494" y="22937"/>
                    <a:pt x="10391" y="25948"/>
                    <a:pt x="14997" y="25948"/>
                  </a:cubicBezTo>
                  <a:cubicBezTo>
                    <a:pt x="19780" y="25948"/>
                    <a:pt x="23322" y="22405"/>
                    <a:pt x="23322" y="17623"/>
                  </a:cubicBezTo>
                  <a:cubicBezTo>
                    <a:pt x="23322" y="14611"/>
                    <a:pt x="21905" y="10891"/>
                    <a:pt x="17123" y="9474"/>
                  </a:cubicBezTo>
                  <a:cubicBezTo>
                    <a:pt x="23500" y="5046"/>
                    <a:pt x="33773" y="5046"/>
                    <a:pt x="34836" y="5046"/>
                  </a:cubicBezTo>
                  <a:cubicBezTo>
                    <a:pt x="44756" y="5046"/>
                    <a:pt x="55561" y="11600"/>
                    <a:pt x="55561" y="26479"/>
                  </a:cubicBezTo>
                  <a:lnTo>
                    <a:pt x="55561" y="31971"/>
                  </a:lnTo>
                  <a:cubicBezTo>
                    <a:pt x="45819" y="32325"/>
                    <a:pt x="34128" y="32856"/>
                    <a:pt x="21197" y="37639"/>
                  </a:cubicBezTo>
                  <a:cubicBezTo>
                    <a:pt x="5255" y="43484"/>
                    <a:pt x="295" y="53227"/>
                    <a:pt x="295" y="61198"/>
                  </a:cubicBezTo>
                  <a:cubicBezTo>
                    <a:pt x="295" y="76432"/>
                    <a:pt x="18717" y="80860"/>
                    <a:pt x="31293" y="80860"/>
                  </a:cubicBezTo>
                  <a:cubicBezTo>
                    <a:pt x="45464" y="80860"/>
                    <a:pt x="53790" y="72889"/>
                    <a:pt x="57510" y="65981"/>
                  </a:cubicBezTo>
                  <a:cubicBezTo>
                    <a:pt x="58218" y="73243"/>
                    <a:pt x="63001" y="79974"/>
                    <a:pt x="71149" y="79974"/>
                  </a:cubicBezTo>
                  <a:cubicBezTo>
                    <a:pt x="71503" y="79974"/>
                    <a:pt x="88685" y="79974"/>
                    <a:pt x="88685" y="63147"/>
                  </a:cubicBezTo>
                  <a:lnTo>
                    <a:pt x="88685" y="53404"/>
                  </a:lnTo>
                  <a:lnTo>
                    <a:pt x="82663" y="53404"/>
                  </a:lnTo>
                  <a:lnTo>
                    <a:pt x="82663" y="62969"/>
                  </a:lnTo>
                  <a:cubicBezTo>
                    <a:pt x="82663" y="64741"/>
                    <a:pt x="82663" y="73243"/>
                    <a:pt x="76109" y="73243"/>
                  </a:cubicBezTo>
                  <a:cubicBezTo>
                    <a:pt x="69555" y="73243"/>
                    <a:pt x="69555" y="64918"/>
                    <a:pt x="69555" y="62615"/>
                  </a:cubicBezTo>
                  <a:lnTo>
                    <a:pt x="69555" y="31616"/>
                  </a:lnTo>
                  <a:close/>
                  <a:moveTo>
                    <a:pt x="55561" y="54113"/>
                  </a:moveTo>
                  <a:cubicBezTo>
                    <a:pt x="55561" y="71118"/>
                    <a:pt x="40682" y="75900"/>
                    <a:pt x="32711" y="75900"/>
                  </a:cubicBezTo>
                  <a:cubicBezTo>
                    <a:pt x="23677" y="75900"/>
                    <a:pt x="15174" y="69878"/>
                    <a:pt x="15174" y="61198"/>
                  </a:cubicBezTo>
                  <a:cubicBezTo>
                    <a:pt x="15174" y="51456"/>
                    <a:pt x="23677" y="37816"/>
                    <a:pt x="55561" y="36576"/>
                  </a:cubicBezTo>
                  <a:lnTo>
                    <a:pt x="55561" y="54113"/>
                  </a:lnTo>
                  <a:close/>
                </a:path>
              </a:pathLst>
            </a:custGeom>
            <a:solidFill>
              <a:srgbClr val="000000"/>
            </a:solidFill>
            <a:ln w="2536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8F530540-EDCB-104A-11E7-3046775785AD}"/>
                </a:ext>
              </a:extLst>
            </p:cNvPr>
            <p:cNvSpPr/>
            <p:nvPr>
              <p:custDataLst>
                <p:tags r:id="rId93"/>
              </p:custDataLst>
            </p:nvPr>
          </p:nvSpPr>
          <p:spPr>
            <a:xfrm>
              <a:off x="10132718" y="4619952"/>
              <a:ext cx="61288" cy="110709"/>
            </a:xfrm>
            <a:custGeom>
              <a:avLst/>
              <a:gdLst>
                <a:gd name="connsiteX0" fmla="*/ 30766 w 61288"/>
                <a:gd name="connsiteY0" fmla="*/ 39056 h 110709"/>
                <a:gd name="connsiteX1" fmla="*/ 58399 w 61288"/>
                <a:gd name="connsiteY1" fmla="*/ 39056 h 110709"/>
                <a:gd name="connsiteX2" fmla="*/ 58399 w 61288"/>
                <a:gd name="connsiteY2" fmla="*/ 32679 h 110709"/>
                <a:gd name="connsiteX3" fmla="*/ 30766 w 61288"/>
                <a:gd name="connsiteY3" fmla="*/ 32679 h 110709"/>
                <a:gd name="connsiteX4" fmla="*/ 30766 w 61288"/>
                <a:gd name="connsiteY4" fmla="*/ 86 h 110709"/>
                <a:gd name="connsiteX5" fmla="*/ 24743 w 61288"/>
                <a:gd name="connsiteY5" fmla="*/ 86 h 110709"/>
                <a:gd name="connsiteX6" fmla="*/ 299 w 61288"/>
                <a:gd name="connsiteY6" fmla="*/ 34096 h 110709"/>
                <a:gd name="connsiteX7" fmla="*/ 299 w 61288"/>
                <a:gd name="connsiteY7" fmla="*/ 39056 h 110709"/>
                <a:gd name="connsiteX8" fmla="*/ 16772 w 61288"/>
                <a:gd name="connsiteY8" fmla="*/ 39056 h 110709"/>
                <a:gd name="connsiteX9" fmla="*/ 16772 w 61288"/>
                <a:gd name="connsiteY9" fmla="*/ 86883 h 110709"/>
                <a:gd name="connsiteX10" fmla="*/ 41571 w 61288"/>
                <a:gd name="connsiteY10" fmla="*/ 110796 h 110709"/>
                <a:gd name="connsiteX11" fmla="*/ 61588 w 61288"/>
                <a:gd name="connsiteY11" fmla="*/ 86706 h 110709"/>
                <a:gd name="connsiteX12" fmla="*/ 61588 w 61288"/>
                <a:gd name="connsiteY12" fmla="*/ 76963 h 110709"/>
                <a:gd name="connsiteX13" fmla="*/ 55565 w 61288"/>
                <a:gd name="connsiteY13" fmla="*/ 76963 h 110709"/>
                <a:gd name="connsiteX14" fmla="*/ 55565 w 61288"/>
                <a:gd name="connsiteY14" fmla="*/ 86528 h 110709"/>
                <a:gd name="connsiteX15" fmla="*/ 42988 w 61288"/>
                <a:gd name="connsiteY15" fmla="*/ 105128 h 110709"/>
                <a:gd name="connsiteX16" fmla="*/ 30766 w 61288"/>
                <a:gd name="connsiteY16" fmla="*/ 87060 h 110709"/>
                <a:gd name="connsiteX17" fmla="*/ 30766 w 61288"/>
                <a:gd name="connsiteY17" fmla="*/ 3905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66" y="39056"/>
                  </a:moveTo>
                  <a:lnTo>
                    <a:pt x="58399" y="39056"/>
                  </a:lnTo>
                  <a:lnTo>
                    <a:pt x="58399" y="32679"/>
                  </a:lnTo>
                  <a:lnTo>
                    <a:pt x="30766" y="32679"/>
                  </a:lnTo>
                  <a:lnTo>
                    <a:pt x="30766" y="86"/>
                  </a:lnTo>
                  <a:lnTo>
                    <a:pt x="24743" y="86"/>
                  </a:lnTo>
                  <a:cubicBezTo>
                    <a:pt x="24566" y="16028"/>
                    <a:pt x="17304" y="33565"/>
                    <a:pt x="299" y="34096"/>
                  </a:cubicBezTo>
                  <a:lnTo>
                    <a:pt x="299" y="39056"/>
                  </a:lnTo>
                  <a:lnTo>
                    <a:pt x="16772" y="39056"/>
                  </a:lnTo>
                  <a:lnTo>
                    <a:pt x="16772" y="86883"/>
                  </a:lnTo>
                  <a:cubicBezTo>
                    <a:pt x="16772" y="106722"/>
                    <a:pt x="31652" y="110796"/>
                    <a:pt x="41571" y="110796"/>
                  </a:cubicBezTo>
                  <a:cubicBezTo>
                    <a:pt x="53439" y="110796"/>
                    <a:pt x="61588" y="100699"/>
                    <a:pt x="61588" y="86706"/>
                  </a:cubicBezTo>
                  <a:lnTo>
                    <a:pt x="61588" y="76963"/>
                  </a:lnTo>
                  <a:lnTo>
                    <a:pt x="55565" y="76963"/>
                  </a:lnTo>
                  <a:lnTo>
                    <a:pt x="55565" y="86528"/>
                  </a:lnTo>
                  <a:cubicBezTo>
                    <a:pt x="55565" y="98574"/>
                    <a:pt x="49897" y="105128"/>
                    <a:pt x="42988" y="105128"/>
                  </a:cubicBezTo>
                  <a:cubicBezTo>
                    <a:pt x="30766" y="105128"/>
                    <a:pt x="30766" y="90248"/>
                    <a:pt x="30766" y="87060"/>
                  </a:cubicBezTo>
                  <a:lnTo>
                    <a:pt x="30766" y="39056"/>
                  </a:lnTo>
                  <a:close/>
                </a:path>
              </a:pathLst>
            </a:custGeom>
            <a:solidFill>
              <a:srgbClr val="000000"/>
            </a:solidFill>
            <a:ln w="2536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02CE745C-D986-37A3-D641-6F63CCD77AA2}"/>
                </a:ext>
              </a:extLst>
            </p:cNvPr>
            <p:cNvSpPr/>
            <p:nvPr>
              <p:custDataLst>
                <p:tags r:id="rId94"/>
              </p:custDataLst>
            </p:nvPr>
          </p:nvSpPr>
          <p:spPr>
            <a:xfrm>
              <a:off x="10211797" y="4619952"/>
              <a:ext cx="61288" cy="110709"/>
            </a:xfrm>
            <a:custGeom>
              <a:avLst/>
              <a:gdLst>
                <a:gd name="connsiteX0" fmla="*/ 30769 w 61288"/>
                <a:gd name="connsiteY0" fmla="*/ 39056 h 110709"/>
                <a:gd name="connsiteX1" fmla="*/ 58402 w 61288"/>
                <a:gd name="connsiteY1" fmla="*/ 39056 h 110709"/>
                <a:gd name="connsiteX2" fmla="*/ 58402 w 61288"/>
                <a:gd name="connsiteY2" fmla="*/ 32679 h 110709"/>
                <a:gd name="connsiteX3" fmla="*/ 30769 w 61288"/>
                <a:gd name="connsiteY3" fmla="*/ 32679 h 110709"/>
                <a:gd name="connsiteX4" fmla="*/ 30769 w 61288"/>
                <a:gd name="connsiteY4" fmla="*/ 86 h 110709"/>
                <a:gd name="connsiteX5" fmla="*/ 24747 w 61288"/>
                <a:gd name="connsiteY5" fmla="*/ 86 h 110709"/>
                <a:gd name="connsiteX6" fmla="*/ 302 w 61288"/>
                <a:gd name="connsiteY6" fmla="*/ 34096 h 110709"/>
                <a:gd name="connsiteX7" fmla="*/ 302 w 61288"/>
                <a:gd name="connsiteY7" fmla="*/ 39056 h 110709"/>
                <a:gd name="connsiteX8" fmla="*/ 16775 w 61288"/>
                <a:gd name="connsiteY8" fmla="*/ 39056 h 110709"/>
                <a:gd name="connsiteX9" fmla="*/ 16775 w 61288"/>
                <a:gd name="connsiteY9" fmla="*/ 86883 h 110709"/>
                <a:gd name="connsiteX10" fmla="*/ 41574 w 61288"/>
                <a:gd name="connsiteY10" fmla="*/ 110796 h 110709"/>
                <a:gd name="connsiteX11" fmla="*/ 61591 w 61288"/>
                <a:gd name="connsiteY11" fmla="*/ 86706 h 110709"/>
                <a:gd name="connsiteX12" fmla="*/ 61591 w 61288"/>
                <a:gd name="connsiteY12" fmla="*/ 76963 h 110709"/>
                <a:gd name="connsiteX13" fmla="*/ 55568 w 61288"/>
                <a:gd name="connsiteY13" fmla="*/ 76963 h 110709"/>
                <a:gd name="connsiteX14" fmla="*/ 55568 w 61288"/>
                <a:gd name="connsiteY14" fmla="*/ 86528 h 110709"/>
                <a:gd name="connsiteX15" fmla="*/ 42992 w 61288"/>
                <a:gd name="connsiteY15" fmla="*/ 105128 h 110709"/>
                <a:gd name="connsiteX16" fmla="*/ 30769 w 61288"/>
                <a:gd name="connsiteY16" fmla="*/ 87060 h 110709"/>
                <a:gd name="connsiteX17" fmla="*/ 30769 w 61288"/>
                <a:gd name="connsiteY17" fmla="*/ 39056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69" y="39056"/>
                  </a:moveTo>
                  <a:lnTo>
                    <a:pt x="58402" y="39056"/>
                  </a:lnTo>
                  <a:lnTo>
                    <a:pt x="58402" y="32679"/>
                  </a:lnTo>
                  <a:lnTo>
                    <a:pt x="30769" y="32679"/>
                  </a:lnTo>
                  <a:lnTo>
                    <a:pt x="30769" y="86"/>
                  </a:lnTo>
                  <a:lnTo>
                    <a:pt x="24747" y="86"/>
                  </a:lnTo>
                  <a:cubicBezTo>
                    <a:pt x="24569" y="16028"/>
                    <a:pt x="17307" y="33565"/>
                    <a:pt x="302" y="34096"/>
                  </a:cubicBezTo>
                  <a:lnTo>
                    <a:pt x="302" y="39056"/>
                  </a:lnTo>
                  <a:lnTo>
                    <a:pt x="16775" y="39056"/>
                  </a:lnTo>
                  <a:lnTo>
                    <a:pt x="16775" y="86883"/>
                  </a:lnTo>
                  <a:cubicBezTo>
                    <a:pt x="16775" y="106722"/>
                    <a:pt x="31655" y="110796"/>
                    <a:pt x="41574" y="110796"/>
                  </a:cubicBezTo>
                  <a:cubicBezTo>
                    <a:pt x="53443" y="110796"/>
                    <a:pt x="61591" y="100699"/>
                    <a:pt x="61591" y="86706"/>
                  </a:cubicBezTo>
                  <a:lnTo>
                    <a:pt x="61591" y="76963"/>
                  </a:lnTo>
                  <a:lnTo>
                    <a:pt x="55568" y="76963"/>
                  </a:lnTo>
                  <a:lnTo>
                    <a:pt x="55568" y="86528"/>
                  </a:lnTo>
                  <a:cubicBezTo>
                    <a:pt x="55568" y="98574"/>
                    <a:pt x="49900" y="105128"/>
                    <a:pt x="42992" y="105128"/>
                  </a:cubicBezTo>
                  <a:cubicBezTo>
                    <a:pt x="30769" y="105128"/>
                    <a:pt x="30769" y="90248"/>
                    <a:pt x="30769" y="87060"/>
                  </a:cubicBezTo>
                  <a:lnTo>
                    <a:pt x="30769" y="39056"/>
                  </a:lnTo>
                  <a:close/>
                </a:path>
              </a:pathLst>
            </a:custGeom>
            <a:solidFill>
              <a:srgbClr val="000000"/>
            </a:solidFill>
            <a:ln w="2536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9C2BDF9F-1B05-2365-1764-DAFD65B49D4E}"/>
                </a:ext>
              </a:extLst>
            </p:cNvPr>
            <p:cNvSpPr/>
            <p:nvPr>
              <p:custDataLst>
                <p:tags r:id="rId95"/>
              </p:custDataLst>
            </p:nvPr>
          </p:nvSpPr>
          <p:spPr>
            <a:xfrm>
              <a:off x="10295305" y="4650774"/>
              <a:ext cx="94944" cy="78116"/>
            </a:xfrm>
            <a:custGeom>
              <a:avLst/>
              <a:gdLst>
                <a:gd name="connsiteX0" fmla="*/ 81965 w 94944"/>
                <a:gd name="connsiteY0" fmla="*/ 24531 h 78116"/>
                <a:gd name="connsiteX1" fmla="*/ 55394 w 94944"/>
                <a:gd name="connsiteY1" fmla="*/ 86 h 78116"/>
                <a:gd name="connsiteX2" fmla="*/ 26521 w 94944"/>
                <a:gd name="connsiteY2" fmla="*/ 17268 h 78116"/>
                <a:gd name="connsiteX3" fmla="*/ 26344 w 94944"/>
                <a:gd name="connsiteY3" fmla="*/ 17268 h 78116"/>
                <a:gd name="connsiteX4" fmla="*/ 26344 w 94944"/>
                <a:gd name="connsiteY4" fmla="*/ 86 h 78116"/>
                <a:gd name="connsiteX5" fmla="*/ 305 w 94944"/>
                <a:gd name="connsiteY5" fmla="*/ 2035 h 78116"/>
                <a:gd name="connsiteX6" fmla="*/ 305 w 94944"/>
                <a:gd name="connsiteY6" fmla="*/ 8412 h 78116"/>
                <a:gd name="connsiteX7" fmla="*/ 13590 w 94944"/>
                <a:gd name="connsiteY7" fmla="*/ 18331 h 78116"/>
                <a:gd name="connsiteX8" fmla="*/ 13590 w 94944"/>
                <a:gd name="connsiteY8" fmla="*/ 64209 h 78116"/>
                <a:gd name="connsiteX9" fmla="*/ 305 w 94944"/>
                <a:gd name="connsiteY9" fmla="*/ 71826 h 78116"/>
                <a:gd name="connsiteX10" fmla="*/ 305 w 94944"/>
                <a:gd name="connsiteY10" fmla="*/ 78203 h 78116"/>
                <a:gd name="connsiteX11" fmla="*/ 20498 w 94944"/>
                <a:gd name="connsiteY11" fmla="*/ 77495 h 78116"/>
                <a:gd name="connsiteX12" fmla="*/ 40869 w 94944"/>
                <a:gd name="connsiteY12" fmla="*/ 78203 h 78116"/>
                <a:gd name="connsiteX13" fmla="*/ 40869 w 94944"/>
                <a:gd name="connsiteY13" fmla="*/ 71826 h 78116"/>
                <a:gd name="connsiteX14" fmla="*/ 27584 w 94944"/>
                <a:gd name="connsiteY14" fmla="*/ 64209 h 78116"/>
                <a:gd name="connsiteX15" fmla="*/ 27584 w 94944"/>
                <a:gd name="connsiteY15" fmla="*/ 32325 h 78116"/>
                <a:gd name="connsiteX16" fmla="*/ 53977 w 94944"/>
                <a:gd name="connsiteY16" fmla="*/ 5046 h 78116"/>
                <a:gd name="connsiteX17" fmla="*/ 67971 w 94944"/>
                <a:gd name="connsiteY17" fmla="*/ 23822 h 78116"/>
                <a:gd name="connsiteX18" fmla="*/ 67971 w 94944"/>
                <a:gd name="connsiteY18" fmla="*/ 64209 h 78116"/>
                <a:gd name="connsiteX19" fmla="*/ 54686 w 94944"/>
                <a:gd name="connsiteY19" fmla="*/ 71826 h 78116"/>
                <a:gd name="connsiteX20" fmla="*/ 54686 w 94944"/>
                <a:gd name="connsiteY20" fmla="*/ 78203 h 78116"/>
                <a:gd name="connsiteX21" fmla="*/ 74879 w 94944"/>
                <a:gd name="connsiteY21" fmla="*/ 77495 h 78116"/>
                <a:gd name="connsiteX22" fmla="*/ 95250 w 94944"/>
                <a:gd name="connsiteY22" fmla="*/ 78203 h 78116"/>
                <a:gd name="connsiteX23" fmla="*/ 95250 w 94944"/>
                <a:gd name="connsiteY23" fmla="*/ 71826 h 78116"/>
                <a:gd name="connsiteX24" fmla="*/ 81965 w 94944"/>
                <a:gd name="connsiteY24" fmla="*/ 64209 h 78116"/>
                <a:gd name="connsiteX25" fmla="*/ 81965 w 94944"/>
                <a:gd name="connsiteY25" fmla="*/ 24531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8116">
                  <a:moveTo>
                    <a:pt x="81965" y="24531"/>
                  </a:moveTo>
                  <a:cubicBezTo>
                    <a:pt x="81965" y="9120"/>
                    <a:pt x="74348" y="86"/>
                    <a:pt x="55394" y="86"/>
                  </a:cubicBezTo>
                  <a:cubicBezTo>
                    <a:pt x="40869" y="86"/>
                    <a:pt x="31481" y="8057"/>
                    <a:pt x="26521" y="17268"/>
                  </a:cubicBezTo>
                  <a:lnTo>
                    <a:pt x="26344" y="17268"/>
                  </a:lnTo>
                  <a:lnTo>
                    <a:pt x="26344" y="86"/>
                  </a:lnTo>
                  <a:lnTo>
                    <a:pt x="305" y="2035"/>
                  </a:lnTo>
                  <a:lnTo>
                    <a:pt x="305" y="8412"/>
                  </a:lnTo>
                  <a:cubicBezTo>
                    <a:pt x="12173" y="8412"/>
                    <a:pt x="13590" y="9652"/>
                    <a:pt x="13590" y="18331"/>
                  </a:cubicBezTo>
                  <a:lnTo>
                    <a:pt x="13590" y="64209"/>
                  </a:lnTo>
                  <a:cubicBezTo>
                    <a:pt x="13590" y="71826"/>
                    <a:pt x="11819" y="71826"/>
                    <a:pt x="305" y="71826"/>
                  </a:cubicBezTo>
                  <a:lnTo>
                    <a:pt x="305" y="78203"/>
                  </a:lnTo>
                  <a:cubicBezTo>
                    <a:pt x="659" y="78203"/>
                    <a:pt x="13059" y="77495"/>
                    <a:pt x="20498" y="77495"/>
                  </a:cubicBezTo>
                  <a:cubicBezTo>
                    <a:pt x="27052" y="77495"/>
                    <a:pt x="39275" y="78026"/>
                    <a:pt x="40869" y="78203"/>
                  </a:cubicBezTo>
                  <a:lnTo>
                    <a:pt x="40869" y="71826"/>
                  </a:lnTo>
                  <a:cubicBezTo>
                    <a:pt x="29355" y="71826"/>
                    <a:pt x="27584" y="71826"/>
                    <a:pt x="27584" y="64209"/>
                  </a:cubicBezTo>
                  <a:lnTo>
                    <a:pt x="27584" y="32325"/>
                  </a:lnTo>
                  <a:cubicBezTo>
                    <a:pt x="27584" y="13726"/>
                    <a:pt x="42286" y="5046"/>
                    <a:pt x="53977" y="5046"/>
                  </a:cubicBezTo>
                  <a:cubicBezTo>
                    <a:pt x="66377" y="5046"/>
                    <a:pt x="67971" y="14788"/>
                    <a:pt x="67971" y="23822"/>
                  </a:cubicBezTo>
                  <a:lnTo>
                    <a:pt x="67971" y="64209"/>
                  </a:lnTo>
                  <a:cubicBezTo>
                    <a:pt x="67971" y="71826"/>
                    <a:pt x="66199" y="71826"/>
                    <a:pt x="54686" y="71826"/>
                  </a:cubicBezTo>
                  <a:lnTo>
                    <a:pt x="54686" y="78203"/>
                  </a:lnTo>
                  <a:cubicBezTo>
                    <a:pt x="55040" y="78203"/>
                    <a:pt x="67439" y="77495"/>
                    <a:pt x="74879" y="77495"/>
                  </a:cubicBezTo>
                  <a:cubicBezTo>
                    <a:pt x="81433" y="77495"/>
                    <a:pt x="93655" y="78026"/>
                    <a:pt x="95250" y="78203"/>
                  </a:cubicBezTo>
                  <a:lnTo>
                    <a:pt x="95250" y="71826"/>
                  </a:lnTo>
                  <a:cubicBezTo>
                    <a:pt x="83736" y="71826"/>
                    <a:pt x="81965" y="71826"/>
                    <a:pt x="81965" y="64209"/>
                  </a:cubicBezTo>
                  <a:lnTo>
                    <a:pt x="81965" y="24531"/>
                  </a:lnTo>
                  <a:close/>
                </a:path>
              </a:pathLst>
            </a:custGeom>
            <a:solidFill>
              <a:srgbClr val="000000"/>
            </a:solidFill>
            <a:ln w="2536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9AE65527-EE78-0889-FC8F-043FAB062A39}"/>
                </a:ext>
              </a:extLst>
            </p:cNvPr>
            <p:cNvSpPr/>
            <p:nvPr>
              <p:custDataLst>
                <p:tags r:id="rId96"/>
              </p:custDataLst>
            </p:nvPr>
          </p:nvSpPr>
          <p:spPr>
            <a:xfrm>
              <a:off x="10424580" y="4501145"/>
              <a:ext cx="58707" cy="253051"/>
            </a:xfrm>
            <a:custGeom>
              <a:avLst/>
              <a:gdLst>
                <a:gd name="connsiteX0" fmla="*/ 59018 w 58707"/>
                <a:gd name="connsiteY0" fmla="*/ 126610 h 253051"/>
                <a:gd name="connsiteX1" fmla="*/ 42316 w 58707"/>
                <a:gd name="connsiteY1" fmla="*/ 47658 h 253051"/>
                <a:gd name="connsiteX2" fmla="*/ 2840 w 58707"/>
                <a:gd name="connsiteY2" fmla="*/ 85 h 253051"/>
                <a:gd name="connsiteX3" fmla="*/ 310 w 58707"/>
                <a:gd name="connsiteY3" fmla="*/ 2615 h 253051"/>
                <a:gd name="connsiteX4" fmla="*/ 5118 w 58707"/>
                <a:gd name="connsiteY4" fmla="*/ 8435 h 253051"/>
                <a:gd name="connsiteX5" fmla="*/ 44341 w 58707"/>
                <a:gd name="connsiteY5" fmla="*/ 126610 h 253051"/>
                <a:gd name="connsiteX6" fmla="*/ 3600 w 58707"/>
                <a:gd name="connsiteY6" fmla="*/ 246303 h 253051"/>
                <a:gd name="connsiteX7" fmla="*/ 310 w 58707"/>
                <a:gd name="connsiteY7" fmla="*/ 250605 h 253051"/>
                <a:gd name="connsiteX8" fmla="*/ 2840 w 58707"/>
                <a:gd name="connsiteY8" fmla="*/ 253136 h 253051"/>
                <a:gd name="connsiteX9" fmla="*/ 43076 w 58707"/>
                <a:gd name="connsiteY9" fmla="*/ 203791 h 253051"/>
                <a:gd name="connsiteX10" fmla="*/ 59018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18" y="126610"/>
                  </a:moveTo>
                  <a:cubicBezTo>
                    <a:pt x="59018" y="106872"/>
                    <a:pt x="56234" y="76253"/>
                    <a:pt x="42316" y="47658"/>
                  </a:cubicBezTo>
                  <a:cubicBezTo>
                    <a:pt x="27133" y="16533"/>
                    <a:pt x="5371" y="85"/>
                    <a:pt x="2840" y="85"/>
                  </a:cubicBezTo>
                  <a:cubicBezTo>
                    <a:pt x="1322" y="85"/>
                    <a:pt x="310" y="1097"/>
                    <a:pt x="310" y="2615"/>
                  </a:cubicBezTo>
                  <a:cubicBezTo>
                    <a:pt x="310" y="3374"/>
                    <a:pt x="310" y="3880"/>
                    <a:pt x="5118" y="8435"/>
                  </a:cubicBezTo>
                  <a:cubicBezTo>
                    <a:pt x="29917" y="33487"/>
                    <a:pt x="44341" y="73723"/>
                    <a:pt x="44341" y="126610"/>
                  </a:cubicBezTo>
                  <a:cubicBezTo>
                    <a:pt x="44341" y="169882"/>
                    <a:pt x="34978" y="214419"/>
                    <a:pt x="3600" y="246303"/>
                  </a:cubicBezTo>
                  <a:cubicBezTo>
                    <a:pt x="310" y="249340"/>
                    <a:pt x="310" y="249846"/>
                    <a:pt x="310" y="250605"/>
                  </a:cubicBezTo>
                  <a:cubicBezTo>
                    <a:pt x="310" y="252124"/>
                    <a:pt x="1322" y="253136"/>
                    <a:pt x="2840" y="253136"/>
                  </a:cubicBezTo>
                  <a:cubicBezTo>
                    <a:pt x="5371" y="253136"/>
                    <a:pt x="28145" y="235928"/>
                    <a:pt x="43076" y="203791"/>
                  </a:cubicBezTo>
                  <a:cubicBezTo>
                    <a:pt x="55981" y="175955"/>
                    <a:pt x="59018" y="147867"/>
                    <a:pt x="59018" y="126610"/>
                  </a:cubicBezTo>
                  <a:close/>
                </a:path>
              </a:pathLst>
            </a:custGeom>
            <a:solidFill>
              <a:srgbClr val="000000"/>
            </a:solidFill>
            <a:ln w="2536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297CFD7D-BF07-8594-26AA-2EF3B6D4309A}"/>
                </a:ext>
              </a:extLst>
            </p:cNvPr>
            <p:cNvSpPr/>
            <p:nvPr>
              <p:custDataLst>
                <p:tags r:id="rId97"/>
              </p:custDataLst>
            </p:nvPr>
          </p:nvSpPr>
          <p:spPr>
            <a:xfrm>
              <a:off x="7503936" y="4983969"/>
              <a:ext cx="140190" cy="116403"/>
            </a:xfrm>
            <a:custGeom>
              <a:avLst/>
              <a:gdLst>
                <a:gd name="connsiteX0" fmla="*/ 119129 w 140190"/>
                <a:gd name="connsiteY0" fmla="*/ 34263 h 116403"/>
                <a:gd name="connsiteX1" fmla="*/ 123178 w 140190"/>
                <a:gd name="connsiteY1" fmla="*/ 15537 h 116403"/>
                <a:gd name="connsiteX2" fmla="*/ 111284 w 140190"/>
                <a:gd name="connsiteY2" fmla="*/ 4403 h 116403"/>
                <a:gd name="connsiteX3" fmla="*/ 98379 w 140190"/>
                <a:gd name="connsiteY3" fmla="*/ 10729 h 116403"/>
                <a:gd name="connsiteX4" fmla="*/ 71555 w 140190"/>
                <a:gd name="connsiteY4" fmla="*/ 101 h 116403"/>
                <a:gd name="connsiteX5" fmla="*/ 195 w 140190"/>
                <a:gd name="connsiteY5" fmla="*/ 74751 h 116403"/>
                <a:gd name="connsiteX6" fmla="*/ 44479 w 140190"/>
                <a:gd name="connsiteY6" fmla="*/ 116504 h 116403"/>
                <a:gd name="connsiteX7" fmla="*/ 79653 w 140190"/>
                <a:gd name="connsiteY7" fmla="*/ 102839 h 116403"/>
                <a:gd name="connsiteX8" fmla="*/ 108754 w 140190"/>
                <a:gd name="connsiteY8" fmla="*/ 116504 h 116403"/>
                <a:gd name="connsiteX9" fmla="*/ 130769 w 140190"/>
                <a:gd name="connsiteY9" fmla="*/ 102080 h 116403"/>
                <a:gd name="connsiteX10" fmla="*/ 140385 w 140190"/>
                <a:gd name="connsiteY10" fmla="*/ 77028 h 116403"/>
                <a:gd name="connsiteX11" fmla="*/ 134312 w 140190"/>
                <a:gd name="connsiteY11" fmla="*/ 73486 h 116403"/>
                <a:gd name="connsiteX12" fmla="*/ 129251 w 140190"/>
                <a:gd name="connsiteY12" fmla="*/ 74751 h 116403"/>
                <a:gd name="connsiteX13" fmla="*/ 127227 w 140190"/>
                <a:gd name="connsiteY13" fmla="*/ 82089 h 116403"/>
                <a:gd name="connsiteX14" fmla="*/ 110019 w 140190"/>
                <a:gd name="connsiteY14" fmla="*/ 107394 h 116403"/>
                <a:gd name="connsiteX15" fmla="*/ 104199 w 140190"/>
                <a:gd name="connsiteY15" fmla="*/ 98031 h 116403"/>
                <a:gd name="connsiteX16" fmla="*/ 107742 w 140190"/>
                <a:gd name="connsiteY16" fmla="*/ 79559 h 116403"/>
                <a:gd name="connsiteX17" fmla="*/ 113309 w 140190"/>
                <a:gd name="connsiteY17" fmla="*/ 56784 h 116403"/>
                <a:gd name="connsiteX18" fmla="*/ 119129 w 140190"/>
                <a:gd name="connsiteY18" fmla="*/ 34263 h 116403"/>
                <a:gd name="connsiteX19" fmla="*/ 77122 w 140190"/>
                <a:gd name="connsiteY19" fmla="*/ 90946 h 116403"/>
                <a:gd name="connsiteX20" fmla="*/ 45744 w 140190"/>
                <a:gd name="connsiteY20" fmla="*/ 107394 h 116403"/>
                <a:gd name="connsiteX21" fmla="*/ 28790 w 140190"/>
                <a:gd name="connsiteY21" fmla="*/ 88162 h 116403"/>
                <a:gd name="connsiteX22" fmla="*/ 41442 w 140190"/>
                <a:gd name="connsiteY22" fmla="*/ 34010 h 116403"/>
                <a:gd name="connsiteX23" fmla="*/ 72061 w 140190"/>
                <a:gd name="connsiteY23" fmla="*/ 9211 h 116403"/>
                <a:gd name="connsiteX24" fmla="*/ 93065 w 140190"/>
                <a:gd name="connsiteY24" fmla="*/ 23888 h 116403"/>
                <a:gd name="connsiteX25" fmla="*/ 92559 w 140190"/>
                <a:gd name="connsiteY25" fmla="*/ 27430 h 116403"/>
                <a:gd name="connsiteX26" fmla="*/ 77122 w 140190"/>
                <a:gd name="connsiteY26" fmla="*/ 90946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129" y="34263"/>
                  </a:moveTo>
                  <a:cubicBezTo>
                    <a:pt x="120647" y="27936"/>
                    <a:pt x="123178" y="17814"/>
                    <a:pt x="123178" y="15537"/>
                  </a:cubicBezTo>
                  <a:cubicBezTo>
                    <a:pt x="123178" y="7439"/>
                    <a:pt x="116598" y="4403"/>
                    <a:pt x="111284" y="4403"/>
                  </a:cubicBezTo>
                  <a:cubicBezTo>
                    <a:pt x="106476" y="4403"/>
                    <a:pt x="101415" y="6933"/>
                    <a:pt x="98379" y="10729"/>
                  </a:cubicBezTo>
                  <a:cubicBezTo>
                    <a:pt x="94583" y="6680"/>
                    <a:pt x="86232" y="101"/>
                    <a:pt x="71555" y="101"/>
                  </a:cubicBezTo>
                  <a:cubicBezTo>
                    <a:pt x="27524" y="101"/>
                    <a:pt x="195" y="40083"/>
                    <a:pt x="195" y="74751"/>
                  </a:cubicBezTo>
                  <a:cubicBezTo>
                    <a:pt x="195" y="105876"/>
                    <a:pt x="23476" y="116504"/>
                    <a:pt x="44479" y="116504"/>
                  </a:cubicBezTo>
                  <a:cubicBezTo>
                    <a:pt x="62446" y="116504"/>
                    <a:pt x="75604" y="106635"/>
                    <a:pt x="79653" y="102839"/>
                  </a:cubicBezTo>
                  <a:cubicBezTo>
                    <a:pt x="89269" y="116504"/>
                    <a:pt x="105970" y="116504"/>
                    <a:pt x="108754" y="116504"/>
                  </a:cubicBezTo>
                  <a:cubicBezTo>
                    <a:pt x="118117" y="116504"/>
                    <a:pt x="125455" y="111190"/>
                    <a:pt x="130769" y="102080"/>
                  </a:cubicBezTo>
                  <a:cubicBezTo>
                    <a:pt x="137096" y="91958"/>
                    <a:pt x="140385" y="78293"/>
                    <a:pt x="140385" y="77028"/>
                  </a:cubicBezTo>
                  <a:cubicBezTo>
                    <a:pt x="140385" y="73486"/>
                    <a:pt x="136590" y="73486"/>
                    <a:pt x="134312" y="73486"/>
                  </a:cubicBezTo>
                  <a:cubicBezTo>
                    <a:pt x="131528" y="73486"/>
                    <a:pt x="130516" y="73486"/>
                    <a:pt x="129251" y="74751"/>
                  </a:cubicBezTo>
                  <a:cubicBezTo>
                    <a:pt x="128745" y="75257"/>
                    <a:pt x="128745" y="75763"/>
                    <a:pt x="127227" y="82089"/>
                  </a:cubicBezTo>
                  <a:cubicBezTo>
                    <a:pt x="122166" y="102333"/>
                    <a:pt x="116345" y="107394"/>
                    <a:pt x="110019" y="107394"/>
                  </a:cubicBezTo>
                  <a:cubicBezTo>
                    <a:pt x="107236" y="107394"/>
                    <a:pt x="104199" y="106382"/>
                    <a:pt x="104199" y="98031"/>
                  </a:cubicBezTo>
                  <a:cubicBezTo>
                    <a:pt x="104199" y="93730"/>
                    <a:pt x="105211" y="89681"/>
                    <a:pt x="107742" y="79559"/>
                  </a:cubicBezTo>
                  <a:cubicBezTo>
                    <a:pt x="109513" y="72473"/>
                    <a:pt x="112044" y="62351"/>
                    <a:pt x="113309" y="56784"/>
                  </a:cubicBezTo>
                  <a:lnTo>
                    <a:pt x="119129" y="34263"/>
                  </a:lnTo>
                  <a:close/>
                  <a:moveTo>
                    <a:pt x="77122" y="90946"/>
                  </a:moveTo>
                  <a:cubicBezTo>
                    <a:pt x="69784" y="99550"/>
                    <a:pt x="57891" y="107394"/>
                    <a:pt x="45744" y="107394"/>
                  </a:cubicBezTo>
                  <a:cubicBezTo>
                    <a:pt x="30055" y="107394"/>
                    <a:pt x="28790" y="93730"/>
                    <a:pt x="28790" y="88162"/>
                  </a:cubicBezTo>
                  <a:cubicBezTo>
                    <a:pt x="28790" y="75004"/>
                    <a:pt x="37393" y="43879"/>
                    <a:pt x="41442" y="34010"/>
                  </a:cubicBezTo>
                  <a:cubicBezTo>
                    <a:pt x="49287" y="15537"/>
                    <a:pt x="61686" y="9211"/>
                    <a:pt x="72061" y="9211"/>
                  </a:cubicBezTo>
                  <a:cubicBezTo>
                    <a:pt x="86991" y="9211"/>
                    <a:pt x="93065" y="21104"/>
                    <a:pt x="93065" y="23888"/>
                  </a:cubicBezTo>
                  <a:lnTo>
                    <a:pt x="92559" y="27430"/>
                  </a:lnTo>
                  <a:lnTo>
                    <a:pt x="77122" y="90946"/>
                  </a:lnTo>
                  <a:close/>
                </a:path>
              </a:pathLst>
            </a:custGeom>
            <a:solidFill>
              <a:srgbClr val="000000"/>
            </a:solidFill>
            <a:ln w="2536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1195044E-B0D4-A3FA-4430-64B58B6287E5}"/>
                </a:ext>
              </a:extLst>
            </p:cNvPr>
            <p:cNvSpPr/>
            <p:nvPr>
              <p:custDataLst>
                <p:tags r:id="rId98"/>
              </p:custDataLst>
            </p:nvPr>
          </p:nvSpPr>
          <p:spPr>
            <a:xfrm>
              <a:off x="7660136" y="4883155"/>
              <a:ext cx="59871" cy="112481"/>
            </a:xfrm>
            <a:custGeom>
              <a:avLst/>
              <a:gdLst>
                <a:gd name="connsiteX0" fmla="*/ 36337 w 59871"/>
                <a:gd name="connsiteY0" fmla="*/ 40838 h 112481"/>
                <a:gd name="connsiteX1" fmla="*/ 54405 w 59871"/>
                <a:gd name="connsiteY1" fmla="*/ 40838 h 112481"/>
                <a:gd name="connsiteX2" fmla="*/ 60073 w 59871"/>
                <a:gd name="connsiteY2" fmla="*/ 36941 h 112481"/>
                <a:gd name="connsiteX3" fmla="*/ 54759 w 59871"/>
                <a:gd name="connsiteY3" fmla="*/ 34461 h 112481"/>
                <a:gd name="connsiteX4" fmla="*/ 37931 w 59871"/>
                <a:gd name="connsiteY4" fmla="*/ 34461 h 112481"/>
                <a:gd name="connsiteX5" fmla="*/ 44485 w 59871"/>
                <a:gd name="connsiteY5" fmla="*/ 8245 h 112481"/>
                <a:gd name="connsiteX6" fmla="*/ 45017 w 59871"/>
                <a:gd name="connsiteY6" fmla="*/ 5765 h 112481"/>
                <a:gd name="connsiteX7" fmla="*/ 38994 w 59871"/>
                <a:gd name="connsiteY7" fmla="*/ 97 h 112481"/>
                <a:gd name="connsiteX8" fmla="*/ 30669 w 59871"/>
                <a:gd name="connsiteY8" fmla="*/ 7713 h 112481"/>
                <a:gd name="connsiteX9" fmla="*/ 23937 w 59871"/>
                <a:gd name="connsiteY9" fmla="*/ 34461 h 112481"/>
                <a:gd name="connsiteX10" fmla="*/ 5870 w 59871"/>
                <a:gd name="connsiteY10" fmla="*/ 34461 h 112481"/>
                <a:gd name="connsiteX11" fmla="*/ 201 w 59871"/>
                <a:gd name="connsiteY11" fmla="*/ 38358 h 112481"/>
                <a:gd name="connsiteX12" fmla="*/ 5515 w 59871"/>
                <a:gd name="connsiteY12" fmla="*/ 40838 h 112481"/>
                <a:gd name="connsiteX13" fmla="*/ 22343 w 59871"/>
                <a:gd name="connsiteY13" fmla="*/ 40838 h 112481"/>
                <a:gd name="connsiteX14" fmla="*/ 11892 w 59871"/>
                <a:gd name="connsiteY14" fmla="*/ 82642 h 112481"/>
                <a:gd name="connsiteX15" fmla="*/ 9235 w 59871"/>
                <a:gd name="connsiteY15" fmla="*/ 95750 h 112481"/>
                <a:gd name="connsiteX16" fmla="*/ 28189 w 59871"/>
                <a:gd name="connsiteY16" fmla="*/ 112578 h 112481"/>
                <a:gd name="connsiteX17" fmla="*/ 59010 w 59871"/>
                <a:gd name="connsiteY17" fmla="*/ 85476 h 112481"/>
                <a:gd name="connsiteX18" fmla="*/ 56176 w 59871"/>
                <a:gd name="connsiteY18" fmla="*/ 83173 h 112481"/>
                <a:gd name="connsiteX19" fmla="*/ 52456 w 59871"/>
                <a:gd name="connsiteY19" fmla="*/ 86539 h 112481"/>
                <a:gd name="connsiteX20" fmla="*/ 28720 w 59871"/>
                <a:gd name="connsiteY20" fmla="*/ 107618 h 112481"/>
                <a:gd name="connsiteX21" fmla="*/ 22520 w 59871"/>
                <a:gd name="connsiteY21" fmla="*/ 98938 h 112481"/>
                <a:gd name="connsiteX22" fmla="*/ 23583 w 59871"/>
                <a:gd name="connsiteY22" fmla="*/ 91676 h 112481"/>
                <a:gd name="connsiteX23" fmla="*/ 36337 w 59871"/>
                <a:gd name="connsiteY23" fmla="*/ 4083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37" y="40838"/>
                  </a:moveTo>
                  <a:lnTo>
                    <a:pt x="54405" y="40838"/>
                  </a:lnTo>
                  <a:cubicBezTo>
                    <a:pt x="57770" y="40838"/>
                    <a:pt x="60073" y="40838"/>
                    <a:pt x="60073" y="36941"/>
                  </a:cubicBezTo>
                  <a:cubicBezTo>
                    <a:pt x="60073" y="34461"/>
                    <a:pt x="57770" y="34461"/>
                    <a:pt x="54759" y="34461"/>
                  </a:cubicBezTo>
                  <a:lnTo>
                    <a:pt x="37931" y="34461"/>
                  </a:lnTo>
                  <a:lnTo>
                    <a:pt x="44485" y="8245"/>
                  </a:lnTo>
                  <a:cubicBezTo>
                    <a:pt x="44662" y="7359"/>
                    <a:pt x="45017" y="6473"/>
                    <a:pt x="45017" y="5765"/>
                  </a:cubicBezTo>
                  <a:cubicBezTo>
                    <a:pt x="45017" y="2577"/>
                    <a:pt x="42537" y="97"/>
                    <a:pt x="38994" y="97"/>
                  </a:cubicBezTo>
                  <a:cubicBezTo>
                    <a:pt x="34566" y="97"/>
                    <a:pt x="31909" y="3108"/>
                    <a:pt x="30669" y="7713"/>
                  </a:cubicBezTo>
                  <a:cubicBezTo>
                    <a:pt x="29429" y="12142"/>
                    <a:pt x="31731" y="3639"/>
                    <a:pt x="23937" y="34461"/>
                  </a:cubicBezTo>
                  <a:lnTo>
                    <a:pt x="5870" y="34461"/>
                  </a:lnTo>
                  <a:cubicBezTo>
                    <a:pt x="2504" y="34461"/>
                    <a:pt x="201" y="34461"/>
                    <a:pt x="201" y="38358"/>
                  </a:cubicBezTo>
                  <a:cubicBezTo>
                    <a:pt x="201" y="40838"/>
                    <a:pt x="2327" y="40838"/>
                    <a:pt x="5515" y="40838"/>
                  </a:cubicBezTo>
                  <a:lnTo>
                    <a:pt x="22343" y="40838"/>
                  </a:lnTo>
                  <a:lnTo>
                    <a:pt x="11892" y="82642"/>
                  </a:lnTo>
                  <a:cubicBezTo>
                    <a:pt x="10829" y="87070"/>
                    <a:pt x="9235" y="93447"/>
                    <a:pt x="9235" y="95750"/>
                  </a:cubicBezTo>
                  <a:cubicBezTo>
                    <a:pt x="9235" y="106201"/>
                    <a:pt x="18092" y="112578"/>
                    <a:pt x="28189" y="112578"/>
                  </a:cubicBezTo>
                  <a:cubicBezTo>
                    <a:pt x="47851" y="112578"/>
                    <a:pt x="59010" y="87779"/>
                    <a:pt x="59010" y="85476"/>
                  </a:cubicBezTo>
                  <a:cubicBezTo>
                    <a:pt x="59010" y="83173"/>
                    <a:pt x="56708" y="83173"/>
                    <a:pt x="56176" y="83173"/>
                  </a:cubicBezTo>
                  <a:cubicBezTo>
                    <a:pt x="54051" y="83173"/>
                    <a:pt x="53873" y="83528"/>
                    <a:pt x="52456" y="86539"/>
                  </a:cubicBezTo>
                  <a:cubicBezTo>
                    <a:pt x="47497" y="97698"/>
                    <a:pt x="38463" y="107618"/>
                    <a:pt x="28720" y="107618"/>
                  </a:cubicBezTo>
                  <a:cubicBezTo>
                    <a:pt x="25000" y="107618"/>
                    <a:pt x="22520" y="105315"/>
                    <a:pt x="22520" y="98938"/>
                  </a:cubicBezTo>
                  <a:cubicBezTo>
                    <a:pt x="22520" y="97167"/>
                    <a:pt x="23229" y="93447"/>
                    <a:pt x="23583" y="91676"/>
                  </a:cubicBezTo>
                  <a:lnTo>
                    <a:pt x="36337" y="40838"/>
                  </a:lnTo>
                  <a:close/>
                </a:path>
              </a:pathLst>
            </a:custGeom>
            <a:solidFill>
              <a:srgbClr val="000000"/>
            </a:solidFill>
            <a:ln w="2536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01543F33-C1B3-D0A1-FFE1-9F3A1EB269A8}"/>
                </a:ext>
              </a:extLst>
            </p:cNvPr>
            <p:cNvSpPr/>
            <p:nvPr>
              <p:custDataLst>
                <p:tags r:id="rId99"/>
              </p:custDataLst>
            </p:nvPr>
          </p:nvSpPr>
          <p:spPr>
            <a:xfrm>
              <a:off x="7826253" y="5005478"/>
              <a:ext cx="168278" cy="59213"/>
            </a:xfrm>
            <a:custGeom>
              <a:avLst/>
              <a:gdLst>
                <a:gd name="connsiteX0" fmla="*/ 159883 w 168278"/>
                <a:gd name="connsiteY0" fmla="*/ 10223 h 59213"/>
                <a:gd name="connsiteX1" fmla="*/ 168487 w 168278"/>
                <a:gd name="connsiteY1" fmla="*/ 5162 h 59213"/>
                <a:gd name="connsiteX2" fmla="*/ 160136 w 168278"/>
                <a:gd name="connsiteY2" fmla="*/ 101 h 59213"/>
                <a:gd name="connsiteX3" fmla="*/ 8558 w 168278"/>
                <a:gd name="connsiteY3" fmla="*/ 101 h 59213"/>
                <a:gd name="connsiteX4" fmla="*/ 208 w 168278"/>
                <a:gd name="connsiteY4" fmla="*/ 5162 h 59213"/>
                <a:gd name="connsiteX5" fmla="*/ 8811 w 168278"/>
                <a:gd name="connsiteY5" fmla="*/ 10223 h 59213"/>
                <a:gd name="connsiteX6" fmla="*/ 159883 w 168278"/>
                <a:gd name="connsiteY6" fmla="*/ 10223 h 59213"/>
                <a:gd name="connsiteX7" fmla="*/ 160136 w 168278"/>
                <a:gd name="connsiteY7" fmla="*/ 59315 h 59213"/>
                <a:gd name="connsiteX8" fmla="*/ 168487 w 168278"/>
                <a:gd name="connsiteY8" fmla="*/ 54254 h 59213"/>
                <a:gd name="connsiteX9" fmla="*/ 159883 w 168278"/>
                <a:gd name="connsiteY9" fmla="*/ 49193 h 59213"/>
                <a:gd name="connsiteX10" fmla="*/ 8811 w 168278"/>
                <a:gd name="connsiteY10" fmla="*/ 49193 h 59213"/>
                <a:gd name="connsiteX11" fmla="*/ 208 w 168278"/>
                <a:gd name="connsiteY11" fmla="*/ 54254 h 59213"/>
                <a:gd name="connsiteX12" fmla="*/ 8558 w 168278"/>
                <a:gd name="connsiteY12" fmla="*/ 59315 h 59213"/>
                <a:gd name="connsiteX13" fmla="*/ 160136 w 168278"/>
                <a:gd name="connsiteY13" fmla="*/ 59315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83" y="10223"/>
                  </a:moveTo>
                  <a:cubicBezTo>
                    <a:pt x="163679" y="10223"/>
                    <a:pt x="168487" y="10223"/>
                    <a:pt x="168487" y="5162"/>
                  </a:cubicBezTo>
                  <a:cubicBezTo>
                    <a:pt x="168487" y="101"/>
                    <a:pt x="163679" y="101"/>
                    <a:pt x="160136" y="101"/>
                  </a:cubicBezTo>
                  <a:lnTo>
                    <a:pt x="8558" y="101"/>
                  </a:lnTo>
                  <a:cubicBezTo>
                    <a:pt x="5016" y="101"/>
                    <a:pt x="208" y="101"/>
                    <a:pt x="208" y="5162"/>
                  </a:cubicBezTo>
                  <a:cubicBezTo>
                    <a:pt x="208" y="10223"/>
                    <a:pt x="5016" y="10223"/>
                    <a:pt x="8811" y="10223"/>
                  </a:cubicBezTo>
                  <a:lnTo>
                    <a:pt x="159883" y="10223"/>
                  </a:lnTo>
                  <a:close/>
                  <a:moveTo>
                    <a:pt x="160136" y="59315"/>
                  </a:moveTo>
                  <a:cubicBezTo>
                    <a:pt x="163679" y="59315"/>
                    <a:pt x="168487" y="59315"/>
                    <a:pt x="168487" y="54254"/>
                  </a:cubicBezTo>
                  <a:cubicBezTo>
                    <a:pt x="168487" y="49193"/>
                    <a:pt x="163679" y="49193"/>
                    <a:pt x="159883" y="49193"/>
                  </a:cubicBezTo>
                  <a:lnTo>
                    <a:pt x="8811" y="49193"/>
                  </a:lnTo>
                  <a:cubicBezTo>
                    <a:pt x="5016" y="49193"/>
                    <a:pt x="208" y="49193"/>
                    <a:pt x="208" y="54254"/>
                  </a:cubicBezTo>
                  <a:cubicBezTo>
                    <a:pt x="208" y="59315"/>
                    <a:pt x="5016" y="59315"/>
                    <a:pt x="8558" y="59315"/>
                  </a:cubicBezTo>
                  <a:lnTo>
                    <a:pt x="160136" y="59315"/>
                  </a:lnTo>
                  <a:close/>
                </a:path>
              </a:pathLst>
            </a:custGeom>
            <a:solidFill>
              <a:srgbClr val="000000"/>
            </a:solidFill>
            <a:ln w="2536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104D94FC-785C-D651-75CD-C5BE25F72EDA}"/>
                </a:ext>
              </a:extLst>
            </p:cNvPr>
            <p:cNvSpPr/>
            <p:nvPr>
              <p:custDataLst>
                <p:tags r:id="rId100"/>
              </p:custDataLst>
            </p:nvPr>
          </p:nvSpPr>
          <p:spPr>
            <a:xfrm>
              <a:off x="8087541" y="4984981"/>
              <a:ext cx="82747" cy="116150"/>
            </a:xfrm>
            <a:custGeom>
              <a:avLst/>
              <a:gdLst>
                <a:gd name="connsiteX0" fmla="*/ 44502 w 82747"/>
                <a:gd name="connsiteY0" fmla="*/ 64376 h 116150"/>
                <a:gd name="connsiteX1" fmla="*/ 70819 w 82747"/>
                <a:gd name="connsiteY1" fmla="*/ 87656 h 116150"/>
                <a:gd name="connsiteX2" fmla="*/ 42225 w 82747"/>
                <a:gd name="connsiteY2" fmla="*/ 110684 h 116150"/>
                <a:gd name="connsiteX3" fmla="*/ 7050 w 82747"/>
                <a:gd name="connsiteY3" fmla="*/ 74751 h 116150"/>
                <a:gd name="connsiteX4" fmla="*/ 3508 w 82747"/>
                <a:gd name="connsiteY4" fmla="*/ 70449 h 116150"/>
                <a:gd name="connsiteX5" fmla="*/ 218 w 82747"/>
                <a:gd name="connsiteY5" fmla="*/ 76775 h 116150"/>
                <a:gd name="connsiteX6" fmla="*/ 218 w 82747"/>
                <a:gd name="connsiteY6" fmla="*/ 110178 h 116150"/>
                <a:gd name="connsiteX7" fmla="*/ 3002 w 82747"/>
                <a:gd name="connsiteY7" fmla="*/ 116251 h 116150"/>
                <a:gd name="connsiteX8" fmla="*/ 9328 w 82747"/>
                <a:gd name="connsiteY8" fmla="*/ 111190 h 116150"/>
                <a:gd name="connsiteX9" fmla="*/ 14389 w 82747"/>
                <a:gd name="connsiteY9" fmla="*/ 105370 h 116150"/>
                <a:gd name="connsiteX10" fmla="*/ 42225 w 82747"/>
                <a:gd name="connsiteY10" fmla="*/ 116251 h 116150"/>
                <a:gd name="connsiteX11" fmla="*/ 82966 w 82747"/>
                <a:gd name="connsiteY11" fmla="*/ 81077 h 116150"/>
                <a:gd name="connsiteX12" fmla="*/ 72338 w 82747"/>
                <a:gd name="connsiteY12" fmla="*/ 57037 h 116150"/>
                <a:gd name="connsiteX13" fmla="*/ 43490 w 82747"/>
                <a:gd name="connsiteY13" fmla="*/ 44891 h 116150"/>
                <a:gd name="connsiteX14" fmla="*/ 12365 w 82747"/>
                <a:gd name="connsiteY14" fmla="*/ 24141 h 116150"/>
                <a:gd name="connsiteX15" fmla="*/ 40706 w 82747"/>
                <a:gd name="connsiteY15" fmla="*/ 4909 h 116150"/>
                <a:gd name="connsiteX16" fmla="*/ 70313 w 82747"/>
                <a:gd name="connsiteY16" fmla="*/ 35528 h 116150"/>
                <a:gd name="connsiteX17" fmla="*/ 73350 w 82747"/>
                <a:gd name="connsiteY17" fmla="*/ 37805 h 116150"/>
                <a:gd name="connsiteX18" fmla="*/ 76639 w 82747"/>
                <a:gd name="connsiteY18" fmla="*/ 31732 h 116150"/>
                <a:gd name="connsiteX19" fmla="*/ 76639 w 82747"/>
                <a:gd name="connsiteY19" fmla="*/ 6174 h 116150"/>
                <a:gd name="connsiteX20" fmla="*/ 73856 w 82747"/>
                <a:gd name="connsiteY20" fmla="*/ 101 h 116150"/>
                <a:gd name="connsiteX21" fmla="*/ 68795 w 82747"/>
                <a:gd name="connsiteY21" fmla="*/ 3137 h 116150"/>
                <a:gd name="connsiteX22" fmla="*/ 64493 w 82747"/>
                <a:gd name="connsiteY22" fmla="*/ 7186 h 116150"/>
                <a:gd name="connsiteX23" fmla="*/ 40706 w 82747"/>
                <a:gd name="connsiteY23" fmla="*/ 101 h 116150"/>
                <a:gd name="connsiteX24" fmla="*/ 218 w 82747"/>
                <a:gd name="connsiteY24" fmla="*/ 31226 h 116150"/>
                <a:gd name="connsiteX25" fmla="*/ 11099 w 82747"/>
                <a:gd name="connsiteY25" fmla="*/ 52735 h 116150"/>
                <a:gd name="connsiteX26" fmla="*/ 44502 w 82747"/>
                <a:gd name="connsiteY26" fmla="*/ 6437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6150">
                  <a:moveTo>
                    <a:pt x="44502" y="64376"/>
                  </a:moveTo>
                  <a:cubicBezTo>
                    <a:pt x="50069" y="65388"/>
                    <a:pt x="70819" y="69437"/>
                    <a:pt x="70819" y="87656"/>
                  </a:cubicBezTo>
                  <a:cubicBezTo>
                    <a:pt x="70819" y="100562"/>
                    <a:pt x="61963" y="110684"/>
                    <a:pt x="42225" y="110684"/>
                  </a:cubicBezTo>
                  <a:cubicBezTo>
                    <a:pt x="20968" y="110684"/>
                    <a:pt x="11858" y="96260"/>
                    <a:pt x="7050" y="74751"/>
                  </a:cubicBezTo>
                  <a:cubicBezTo>
                    <a:pt x="6291" y="71461"/>
                    <a:pt x="6038" y="70449"/>
                    <a:pt x="3508" y="70449"/>
                  </a:cubicBezTo>
                  <a:cubicBezTo>
                    <a:pt x="218" y="70449"/>
                    <a:pt x="218" y="72220"/>
                    <a:pt x="218" y="76775"/>
                  </a:cubicBezTo>
                  <a:lnTo>
                    <a:pt x="218" y="110178"/>
                  </a:lnTo>
                  <a:cubicBezTo>
                    <a:pt x="218" y="114480"/>
                    <a:pt x="218" y="116251"/>
                    <a:pt x="3002" y="116251"/>
                  </a:cubicBezTo>
                  <a:cubicBezTo>
                    <a:pt x="4267" y="116251"/>
                    <a:pt x="4520" y="115998"/>
                    <a:pt x="9328" y="111190"/>
                  </a:cubicBezTo>
                  <a:cubicBezTo>
                    <a:pt x="9834" y="110684"/>
                    <a:pt x="9834" y="110178"/>
                    <a:pt x="14389" y="105370"/>
                  </a:cubicBezTo>
                  <a:cubicBezTo>
                    <a:pt x="25523" y="115998"/>
                    <a:pt x="36910" y="116251"/>
                    <a:pt x="42225" y="116251"/>
                  </a:cubicBezTo>
                  <a:cubicBezTo>
                    <a:pt x="71325" y="116251"/>
                    <a:pt x="82966" y="99297"/>
                    <a:pt x="82966" y="81077"/>
                  </a:cubicBezTo>
                  <a:cubicBezTo>
                    <a:pt x="82966" y="67665"/>
                    <a:pt x="75374" y="60074"/>
                    <a:pt x="72338" y="57037"/>
                  </a:cubicBezTo>
                  <a:cubicBezTo>
                    <a:pt x="63987" y="48940"/>
                    <a:pt x="54118" y="46915"/>
                    <a:pt x="43490" y="44891"/>
                  </a:cubicBezTo>
                  <a:cubicBezTo>
                    <a:pt x="29319" y="42107"/>
                    <a:pt x="12365" y="38818"/>
                    <a:pt x="12365" y="24141"/>
                  </a:cubicBezTo>
                  <a:cubicBezTo>
                    <a:pt x="12365" y="15284"/>
                    <a:pt x="18944" y="4909"/>
                    <a:pt x="40706" y="4909"/>
                  </a:cubicBezTo>
                  <a:cubicBezTo>
                    <a:pt x="68542" y="4909"/>
                    <a:pt x="69807" y="27683"/>
                    <a:pt x="70313" y="35528"/>
                  </a:cubicBezTo>
                  <a:cubicBezTo>
                    <a:pt x="70566" y="37805"/>
                    <a:pt x="72844" y="37805"/>
                    <a:pt x="73350" y="37805"/>
                  </a:cubicBezTo>
                  <a:cubicBezTo>
                    <a:pt x="76639" y="37805"/>
                    <a:pt x="76639" y="36540"/>
                    <a:pt x="76639" y="31732"/>
                  </a:cubicBezTo>
                  <a:lnTo>
                    <a:pt x="76639" y="6174"/>
                  </a:lnTo>
                  <a:cubicBezTo>
                    <a:pt x="76639" y="1872"/>
                    <a:pt x="76639" y="101"/>
                    <a:pt x="73856" y="101"/>
                  </a:cubicBezTo>
                  <a:cubicBezTo>
                    <a:pt x="72591" y="101"/>
                    <a:pt x="72085" y="101"/>
                    <a:pt x="68795" y="3137"/>
                  </a:cubicBezTo>
                  <a:cubicBezTo>
                    <a:pt x="68036" y="4150"/>
                    <a:pt x="65505" y="6427"/>
                    <a:pt x="64493" y="7186"/>
                  </a:cubicBezTo>
                  <a:cubicBezTo>
                    <a:pt x="54877" y="101"/>
                    <a:pt x="44502" y="101"/>
                    <a:pt x="40706" y="101"/>
                  </a:cubicBezTo>
                  <a:cubicBezTo>
                    <a:pt x="9834" y="101"/>
                    <a:pt x="218" y="17055"/>
                    <a:pt x="218" y="31226"/>
                  </a:cubicBezTo>
                  <a:cubicBezTo>
                    <a:pt x="218" y="40083"/>
                    <a:pt x="4267" y="47168"/>
                    <a:pt x="11099" y="52735"/>
                  </a:cubicBezTo>
                  <a:cubicBezTo>
                    <a:pt x="19197" y="59315"/>
                    <a:pt x="26282" y="60833"/>
                    <a:pt x="44502" y="64376"/>
                  </a:cubicBezTo>
                  <a:close/>
                </a:path>
              </a:pathLst>
            </a:custGeom>
            <a:solidFill>
              <a:srgbClr val="000000"/>
            </a:solidFill>
            <a:ln w="2536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8369DD3D-8E46-DDD1-6A24-35CA43702367}"/>
                </a:ext>
              </a:extLst>
            </p:cNvPr>
            <p:cNvSpPr/>
            <p:nvPr>
              <p:custDataLst>
                <p:tags r:id="rId101"/>
              </p:custDataLst>
            </p:nvPr>
          </p:nvSpPr>
          <p:spPr>
            <a:xfrm>
              <a:off x="8186091" y="4984981"/>
              <a:ext cx="112101" cy="116150"/>
            </a:xfrm>
            <a:custGeom>
              <a:avLst/>
              <a:gdLst>
                <a:gd name="connsiteX0" fmla="*/ 112324 w 112101"/>
                <a:gd name="connsiteY0" fmla="*/ 59315 h 116150"/>
                <a:gd name="connsiteX1" fmla="*/ 56399 w 112101"/>
                <a:gd name="connsiteY1" fmla="*/ 101 h 116150"/>
                <a:gd name="connsiteX2" fmla="*/ 222 w 112101"/>
                <a:gd name="connsiteY2" fmla="*/ 59315 h 116150"/>
                <a:gd name="connsiteX3" fmla="*/ 56146 w 112101"/>
                <a:gd name="connsiteY3" fmla="*/ 116251 h 116150"/>
                <a:gd name="connsiteX4" fmla="*/ 112324 w 112101"/>
                <a:gd name="connsiteY4" fmla="*/ 59315 h 116150"/>
                <a:gd name="connsiteX5" fmla="*/ 56399 w 112101"/>
                <a:gd name="connsiteY5" fmla="*/ 109925 h 116150"/>
                <a:gd name="connsiteX6" fmla="*/ 27552 w 112101"/>
                <a:gd name="connsiteY6" fmla="*/ 92970 h 116150"/>
                <a:gd name="connsiteX7" fmla="*/ 21225 w 112101"/>
                <a:gd name="connsiteY7" fmla="*/ 57290 h 116150"/>
                <a:gd name="connsiteX8" fmla="*/ 27298 w 112101"/>
                <a:gd name="connsiteY8" fmla="*/ 22622 h 116150"/>
                <a:gd name="connsiteX9" fmla="*/ 56146 w 112101"/>
                <a:gd name="connsiteY9" fmla="*/ 5668 h 116150"/>
                <a:gd name="connsiteX10" fmla="*/ 84741 w 112101"/>
                <a:gd name="connsiteY10" fmla="*/ 22116 h 116150"/>
                <a:gd name="connsiteX11" fmla="*/ 91320 w 112101"/>
                <a:gd name="connsiteY11" fmla="*/ 57290 h 116150"/>
                <a:gd name="connsiteX12" fmla="*/ 85753 w 112101"/>
                <a:gd name="connsiteY12" fmla="*/ 91199 h 116150"/>
                <a:gd name="connsiteX13" fmla="*/ 56399 w 112101"/>
                <a:gd name="connsiteY13" fmla="*/ 10992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24" y="59315"/>
                  </a:moveTo>
                  <a:cubicBezTo>
                    <a:pt x="112324" y="26924"/>
                    <a:pt x="87019" y="101"/>
                    <a:pt x="56399" y="101"/>
                  </a:cubicBezTo>
                  <a:cubicBezTo>
                    <a:pt x="24768" y="101"/>
                    <a:pt x="222" y="27683"/>
                    <a:pt x="222" y="59315"/>
                  </a:cubicBezTo>
                  <a:cubicBezTo>
                    <a:pt x="222" y="91958"/>
                    <a:pt x="26539" y="116251"/>
                    <a:pt x="56146" y="116251"/>
                  </a:cubicBezTo>
                  <a:cubicBezTo>
                    <a:pt x="86765" y="116251"/>
                    <a:pt x="112324" y="91452"/>
                    <a:pt x="112324" y="59315"/>
                  </a:cubicBezTo>
                  <a:close/>
                  <a:moveTo>
                    <a:pt x="56399" y="109925"/>
                  </a:moveTo>
                  <a:cubicBezTo>
                    <a:pt x="45518" y="109925"/>
                    <a:pt x="34384" y="104611"/>
                    <a:pt x="27552" y="92970"/>
                  </a:cubicBezTo>
                  <a:cubicBezTo>
                    <a:pt x="21225" y="81836"/>
                    <a:pt x="21225" y="66400"/>
                    <a:pt x="21225" y="57290"/>
                  </a:cubicBezTo>
                  <a:cubicBezTo>
                    <a:pt x="21225" y="47421"/>
                    <a:pt x="21225" y="33757"/>
                    <a:pt x="27298" y="22622"/>
                  </a:cubicBezTo>
                  <a:cubicBezTo>
                    <a:pt x="34131" y="10982"/>
                    <a:pt x="46024" y="5668"/>
                    <a:pt x="56146" y="5668"/>
                  </a:cubicBezTo>
                  <a:cubicBezTo>
                    <a:pt x="67281" y="5668"/>
                    <a:pt x="78162" y="11235"/>
                    <a:pt x="84741" y="22116"/>
                  </a:cubicBezTo>
                  <a:cubicBezTo>
                    <a:pt x="91320" y="32997"/>
                    <a:pt x="91320" y="47674"/>
                    <a:pt x="91320" y="57290"/>
                  </a:cubicBezTo>
                  <a:cubicBezTo>
                    <a:pt x="91320" y="66400"/>
                    <a:pt x="91320" y="80065"/>
                    <a:pt x="85753" y="91199"/>
                  </a:cubicBezTo>
                  <a:cubicBezTo>
                    <a:pt x="80186" y="102586"/>
                    <a:pt x="69052" y="109925"/>
                    <a:pt x="56399" y="109925"/>
                  </a:cubicBezTo>
                  <a:close/>
                </a:path>
              </a:pathLst>
            </a:custGeom>
            <a:solidFill>
              <a:srgbClr val="000000"/>
            </a:solidFill>
            <a:ln w="2536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4A62D264-7202-32B3-C705-D7E3DA3F7737}"/>
                </a:ext>
              </a:extLst>
            </p:cNvPr>
            <p:cNvSpPr/>
            <p:nvPr>
              <p:custDataLst>
                <p:tags r:id="rId102"/>
              </p:custDataLst>
            </p:nvPr>
          </p:nvSpPr>
          <p:spPr>
            <a:xfrm>
              <a:off x="8313882" y="4919947"/>
              <a:ext cx="81988" cy="178400"/>
            </a:xfrm>
            <a:custGeom>
              <a:avLst/>
              <a:gdLst>
                <a:gd name="connsiteX0" fmla="*/ 36160 w 81988"/>
                <a:gd name="connsiteY0" fmla="*/ 69437 h 178400"/>
                <a:gd name="connsiteX1" fmla="*/ 36160 w 81988"/>
                <a:gd name="connsiteY1" fmla="*/ 40083 h 178400"/>
                <a:gd name="connsiteX2" fmla="*/ 59441 w 81988"/>
                <a:gd name="connsiteY2" fmla="*/ 5668 h 178400"/>
                <a:gd name="connsiteX3" fmla="*/ 67792 w 81988"/>
                <a:gd name="connsiteY3" fmla="*/ 7439 h 178400"/>
                <a:gd name="connsiteX4" fmla="*/ 60200 w 81988"/>
                <a:gd name="connsiteY4" fmla="*/ 18067 h 178400"/>
                <a:gd name="connsiteX5" fmla="*/ 71081 w 81988"/>
                <a:gd name="connsiteY5" fmla="*/ 28949 h 178400"/>
                <a:gd name="connsiteX6" fmla="*/ 82216 w 81988"/>
                <a:gd name="connsiteY6" fmla="*/ 17814 h 178400"/>
                <a:gd name="connsiteX7" fmla="*/ 59441 w 81988"/>
                <a:gd name="connsiteY7" fmla="*/ 101 h 178400"/>
                <a:gd name="connsiteX8" fmla="*/ 20218 w 81988"/>
                <a:gd name="connsiteY8" fmla="*/ 40336 h 178400"/>
                <a:gd name="connsiteX9" fmla="*/ 20218 w 81988"/>
                <a:gd name="connsiteY9" fmla="*/ 69437 h 178400"/>
                <a:gd name="connsiteX10" fmla="*/ 227 w 81988"/>
                <a:gd name="connsiteY10" fmla="*/ 69437 h 178400"/>
                <a:gd name="connsiteX11" fmla="*/ 227 w 81988"/>
                <a:gd name="connsiteY11" fmla="*/ 77281 h 178400"/>
                <a:gd name="connsiteX12" fmla="*/ 20218 w 81988"/>
                <a:gd name="connsiteY12" fmla="*/ 77281 h 178400"/>
                <a:gd name="connsiteX13" fmla="*/ 20218 w 81988"/>
                <a:gd name="connsiteY13" fmla="*/ 159270 h 178400"/>
                <a:gd name="connsiteX14" fmla="*/ 480 w 81988"/>
                <a:gd name="connsiteY14" fmla="*/ 170657 h 178400"/>
                <a:gd name="connsiteX15" fmla="*/ 480 w 81988"/>
                <a:gd name="connsiteY15" fmla="*/ 178502 h 178400"/>
                <a:gd name="connsiteX16" fmla="*/ 29328 w 81988"/>
                <a:gd name="connsiteY16" fmla="*/ 177743 h 178400"/>
                <a:gd name="connsiteX17" fmla="*/ 61465 w 81988"/>
                <a:gd name="connsiteY17" fmla="*/ 178502 h 178400"/>
                <a:gd name="connsiteX18" fmla="*/ 61465 w 81988"/>
                <a:gd name="connsiteY18" fmla="*/ 170657 h 178400"/>
                <a:gd name="connsiteX19" fmla="*/ 56151 w 81988"/>
                <a:gd name="connsiteY19" fmla="*/ 170657 h 178400"/>
                <a:gd name="connsiteX20" fmla="*/ 36919 w 81988"/>
                <a:gd name="connsiteY20" fmla="*/ 158764 h 178400"/>
                <a:gd name="connsiteX21" fmla="*/ 36919 w 81988"/>
                <a:gd name="connsiteY21" fmla="*/ 77281 h 178400"/>
                <a:gd name="connsiteX22" fmla="*/ 65767 w 81988"/>
                <a:gd name="connsiteY22" fmla="*/ 77281 h 178400"/>
                <a:gd name="connsiteX23" fmla="*/ 65767 w 81988"/>
                <a:gd name="connsiteY23" fmla="*/ 69437 h 178400"/>
                <a:gd name="connsiteX24" fmla="*/ 36160 w 81988"/>
                <a:gd name="connsiteY24" fmla="*/ 6943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8400">
                  <a:moveTo>
                    <a:pt x="36160" y="69437"/>
                  </a:moveTo>
                  <a:lnTo>
                    <a:pt x="36160" y="40083"/>
                  </a:lnTo>
                  <a:cubicBezTo>
                    <a:pt x="36160" y="17814"/>
                    <a:pt x="48307" y="5668"/>
                    <a:pt x="59441" y="5668"/>
                  </a:cubicBezTo>
                  <a:cubicBezTo>
                    <a:pt x="60200" y="5668"/>
                    <a:pt x="63996" y="5668"/>
                    <a:pt x="67792" y="7439"/>
                  </a:cubicBezTo>
                  <a:cubicBezTo>
                    <a:pt x="64755" y="8451"/>
                    <a:pt x="60200" y="11741"/>
                    <a:pt x="60200" y="18067"/>
                  </a:cubicBezTo>
                  <a:cubicBezTo>
                    <a:pt x="60200" y="23888"/>
                    <a:pt x="64249" y="28949"/>
                    <a:pt x="71081" y="28949"/>
                  </a:cubicBezTo>
                  <a:cubicBezTo>
                    <a:pt x="78420" y="28949"/>
                    <a:pt x="82216" y="23888"/>
                    <a:pt x="82216" y="17814"/>
                  </a:cubicBezTo>
                  <a:cubicBezTo>
                    <a:pt x="82216" y="8451"/>
                    <a:pt x="72853" y="101"/>
                    <a:pt x="59441" y="101"/>
                  </a:cubicBezTo>
                  <a:cubicBezTo>
                    <a:pt x="41727" y="101"/>
                    <a:pt x="20218" y="13512"/>
                    <a:pt x="20218" y="40336"/>
                  </a:cubicBezTo>
                  <a:lnTo>
                    <a:pt x="20218" y="69437"/>
                  </a:lnTo>
                  <a:lnTo>
                    <a:pt x="227" y="69437"/>
                  </a:lnTo>
                  <a:lnTo>
                    <a:pt x="227" y="77281"/>
                  </a:lnTo>
                  <a:lnTo>
                    <a:pt x="20218" y="77281"/>
                  </a:lnTo>
                  <a:lnTo>
                    <a:pt x="20218" y="159270"/>
                  </a:lnTo>
                  <a:cubicBezTo>
                    <a:pt x="20218" y="170657"/>
                    <a:pt x="17434" y="170657"/>
                    <a:pt x="480" y="170657"/>
                  </a:cubicBezTo>
                  <a:lnTo>
                    <a:pt x="480" y="178502"/>
                  </a:lnTo>
                  <a:cubicBezTo>
                    <a:pt x="10349" y="178249"/>
                    <a:pt x="22242" y="177743"/>
                    <a:pt x="29328" y="177743"/>
                  </a:cubicBezTo>
                  <a:cubicBezTo>
                    <a:pt x="39450" y="177743"/>
                    <a:pt x="51343" y="177743"/>
                    <a:pt x="61465" y="178502"/>
                  </a:cubicBezTo>
                  <a:lnTo>
                    <a:pt x="61465" y="170657"/>
                  </a:lnTo>
                  <a:lnTo>
                    <a:pt x="56151" y="170657"/>
                  </a:lnTo>
                  <a:cubicBezTo>
                    <a:pt x="37425" y="170657"/>
                    <a:pt x="36919" y="167874"/>
                    <a:pt x="36919" y="158764"/>
                  </a:cubicBezTo>
                  <a:lnTo>
                    <a:pt x="36919" y="77281"/>
                  </a:lnTo>
                  <a:lnTo>
                    <a:pt x="65767" y="77281"/>
                  </a:lnTo>
                  <a:lnTo>
                    <a:pt x="65767" y="69437"/>
                  </a:lnTo>
                  <a:lnTo>
                    <a:pt x="36160" y="69437"/>
                  </a:lnTo>
                  <a:close/>
                </a:path>
              </a:pathLst>
            </a:custGeom>
            <a:solidFill>
              <a:srgbClr val="000000"/>
            </a:solidFill>
            <a:ln w="2536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03E68AE9-93B7-4C06-58DC-AF6A7691885B}"/>
                </a:ext>
              </a:extLst>
            </p:cNvPr>
            <p:cNvSpPr/>
            <p:nvPr>
              <p:custDataLst>
                <p:tags r:id="rId103"/>
              </p:custDataLst>
            </p:nvPr>
          </p:nvSpPr>
          <p:spPr>
            <a:xfrm>
              <a:off x="8387661" y="4942721"/>
              <a:ext cx="79204" cy="158409"/>
            </a:xfrm>
            <a:custGeom>
              <a:avLst/>
              <a:gdLst>
                <a:gd name="connsiteX0" fmla="*/ 39200 w 79204"/>
                <a:gd name="connsiteY0" fmla="*/ 54507 h 158409"/>
                <a:gd name="connsiteX1" fmla="*/ 75386 w 79204"/>
                <a:gd name="connsiteY1" fmla="*/ 54507 h 158409"/>
                <a:gd name="connsiteX2" fmla="*/ 75386 w 79204"/>
                <a:gd name="connsiteY2" fmla="*/ 46662 h 158409"/>
                <a:gd name="connsiteX3" fmla="*/ 39200 w 79204"/>
                <a:gd name="connsiteY3" fmla="*/ 46662 h 158409"/>
                <a:gd name="connsiteX4" fmla="*/ 39200 w 79204"/>
                <a:gd name="connsiteY4" fmla="*/ 101 h 158409"/>
                <a:gd name="connsiteX5" fmla="*/ 32874 w 79204"/>
                <a:gd name="connsiteY5" fmla="*/ 101 h 158409"/>
                <a:gd name="connsiteX6" fmla="*/ 230 w 79204"/>
                <a:gd name="connsiteY6" fmla="*/ 48940 h 158409"/>
                <a:gd name="connsiteX7" fmla="*/ 230 w 79204"/>
                <a:gd name="connsiteY7" fmla="*/ 54507 h 158409"/>
                <a:gd name="connsiteX8" fmla="*/ 21739 w 79204"/>
                <a:gd name="connsiteY8" fmla="*/ 54507 h 158409"/>
                <a:gd name="connsiteX9" fmla="*/ 21739 w 79204"/>
                <a:gd name="connsiteY9" fmla="*/ 124349 h 158409"/>
                <a:gd name="connsiteX10" fmla="*/ 54383 w 79204"/>
                <a:gd name="connsiteY10" fmla="*/ 158511 h 158409"/>
                <a:gd name="connsiteX11" fmla="*/ 79435 w 79204"/>
                <a:gd name="connsiteY11" fmla="*/ 124349 h 158409"/>
                <a:gd name="connsiteX12" fmla="*/ 79435 w 79204"/>
                <a:gd name="connsiteY12" fmla="*/ 109925 h 158409"/>
                <a:gd name="connsiteX13" fmla="*/ 73109 w 79204"/>
                <a:gd name="connsiteY13" fmla="*/ 109925 h 158409"/>
                <a:gd name="connsiteX14" fmla="*/ 73109 w 79204"/>
                <a:gd name="connsiteY14" fmla="*/ 123843 h 158409"/>
                <a:gd name="connsiteX15" fmla="*/ 56154 w 79204"/>
                <a:gd name="connsiteY15" fmla="*/ 152184 h 158409"/>
                <a:gd name="connsiteX16" fmla="*/ 39200 w 79204"/>
                <a:gd name="connsiteY16" fmla="*/ 124855 h 158409"/>
                <a:gd name="connsiteX17" fmla="*/ 39200 w 79204"/>
                <a:gd name="connsiteY17" fmla="*/ 54507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200" y="54507"/>
                  </a:moveTo>
                  <a:lnTo>
                    <a:pt x="75386" y="54507"/>
                  </a:lnTo>
                  <a:lnTo>
                    <a:pt x="75386" y="46662"/>
                  </a:lnTo>
                  <a:lnTo>
                    <a:pt x="39200" y="46662"/>
                  </a:lnTo>
                  <a:lnTo>
                    <a:pt x="39200" y="101"/>
                  </a:lnTo>
                  <a:lnTo>
                    <a:pt x="32874" y="101"/>
                  </a:lnTo>
                  <a:cubicBezTo>
                    <a:pt x="32621" y="20851"/>
                    <a:pt x="25029" y="47927"/>
                    <a:pt x="230" y="48940"/>
                  </a:cubicBezTo>
                  <a:lnTo>
                    <a:pt x="230" y="54507"/>
                  </a:lnTo>
                  <a:lnTo>
                    <a:pt x="21739" y="54507"/>
                  </a:lnTo>
                  <a:lnTo>
                    <a:pt x="21739" y="124349"/>
                  </a:lnTo>
                  <a:cubicBezTo>
                    <a:pt x="21739" y="155474"/>
                    <a:pt x="45273" y="158511"/>
                    <a:pt x="54383" y="158511"/>
                  </a:cubicBezTo>
                  <a:cubicBezTo>
                    <a:pt x="72350" y="158511"/>
                    <a:pt x="79435" y="140544"/>
                    <a:pt x="79435" y="124349"/>
                  </a:cubicBezTo>
                  <a:lnTo>
                    <a:pt x="79435" y="109925"/>
                  </a:lnTo>
                  <a:lnTo>
                    <a:pt x="73109" y="109925"/>
                  </a:lnTo>
                  <a:lnTo>
                    <a:pt x="73109" y="123843"/>
                  </a:lnTo>
                  <a:cubicBezTo>
                    <a:pt x="73109" y="142568"/>
                    <a:pt x="65517" y="152184"/>
                    <a:pt x="56154" y="152184"/>
                  </a:cubicBezTo>
                  <a:cubicBezTo>
                    <a:pt x="39200" y="152184"/>
                    <a:pt x="39200" y="129157"/>
                    <a:pt x="39200" y="124855"/>
                  </a:cubicBezTo>
                  <a:lnTo>
                    <a:pt x="39200" y="54507"/>
                  </a:lnTo>
                  <a:close/>
                </a:path>
              </a:pathLst>
            </a:custGeom>
            <a:solidFill>
              <a:srgbClr val="000000"/>
            </a:solidFill>
            <a:ln w="2536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C3879AF7-4994-8CBD-148F-28307578B22B}"/>
                </a:ext>
              </a:extLst>
            </p:cNvPr>
            <p:cNvSpPr/>
            <p:nvPr>
              <p:custDataLst>
                <p:tags r:id="rId104"/>
              </p:custDataLst>
            </p:nvPr>
          </p:nvSpPr>
          <p:spPr>
            <a:xfrm>
              <a:off x="8489360" y="4986499"/>
              <a:ext cx="197632" cy="111848"/>
            </a:xfrm>
            <a:custGeom>
              <a:avLst/>
              <a:gdLst>
                <a:gd name="connsiteX0" fmla="*/ 19972 w 197632"/>
                <a:gd name="connsiteY0" fmla="*/ 24900 h 111848"/>
                <a:gd name="connsiteX1" fmla="*/ 19972 w 197632"/>
                <a:gd name="connsiteY1" fmla="*/ 92717 h 111848"/>
                <a:gd name="connsiteX2" fmla="*/ 234 w 197632"/>
                <a:gd name="connsiteY2" fmla="*/ 104105 h 111848"/>
                <a:gd name="connsiteX3" fmla="*/ 234 w 197632"/>
                <a:gd name="connsiteY3" fmla="*/ 111949 h 111848"/>
                <a:gd name="connsiteX4" fmla="*/ 28829 w 197632"/>
                <a:gd name="connsiteY4" fmla="*/ 111190 h 111848"/>
                <a:gd name="connsiteX5" fmla="*/ 57170 w 197632"/>
                <a:gd name="connsiteY5" fmla="*/ 111949 h 111848"/>
                <a:gd name="connsiteX6" fmla="*/ 57170 w 197632"/>
                <a:gd name="connsiteY6" fmla="*/ 104105 h 111848"/>
                <a:gd name="connsiteX7" fmla="*/ 37432 w 197632"/>
                <a:gd name="connsiteY7" fmla="*/ 92717 h 111848"/>
                <a:gd name="connsiteX8" fmla="*/ 37432 w 197632"/>
                <a:gd name="connsiteY8" fmla="*/ 46156 h 111848"/>
                <a:gd name="connsiteX9" fmla="*/ 71594 w 197632"/>
                <a:gd name="connsiteY9" fmla="*/ 5668 h 111848"/>
                <a:gd name="connsiteX10" fmla="*/ 90320 w 197632"/>
                <a:gd name="connsiteY10" fmla="*/ 33757 h 111848"/>
                <a:gd name="connsiteX11" fmla="*/ 90320 w 197632"/>
                <a:gd name="connsiteY11" fmla="*/ 92717 h 111848"/>
                <a:gd name="connsiteX12" fmla="*/ 70582 w 197632"/>
                <a:gd name="connsiteY12" fmla="*/ 104105 h 111848"/>
                <a:gd name="connsiteX13" fmla="*/ 70582 w 197632"/>
                <a:gd name="connsiteY13" fmla="*/ 111949 h 111848"/>
                <a:gd name="connsiteX14" fmla="*/ 99177 w 197632"/>
                <a:gd name="connsiteY14" fmla="*/ 111190 h 111848"/>
                <a:gd name="connsiteX15" fmla="*/ 127519 w 197632"/>
                <a:gd name="connsiteY15" fmla="*/ 111949 h 111848"/>
                <a:gd name="connsiteX16" fmla="*/ 127519 w 197632"/>
                <a:gd name="connsiteY16" fmla="*/ 104105 h 111848"/>
                <a:gd name="connsiteX17" fmla="*/ 107781 w 197632"/>
                <a:gd name="connsiteY17" fmla="*/ 92717 h 111848"/>
                <a:gd name="connsiteX18" fmla="*/ 107781 w 197632"/>
                <a:gd name="connsiteY18" fmla="*/ 46156 h 111848"/>
                <a:gd name="connsiteX19" fmla="*/ 141943 w 197632"/>
                <a:gd name="connsiteY19" fmla="*/ 5668 h 111848"/>
                <a:gd name="connsiteX20" fmla="*/ 160668 w 197632"/>
                <a:gd name="connsiteY20" fmla="*/ 33757 h 111848"/>
                <a:gd name="connsiteX21" fmla="*/ 160668 w 197632"/>
                <a:gd name="connsiteY21" fmla="*/ 92717 h 111848"/>
                <a:gd name="connsiteX22" fmla="*/ 140930 w 197632"/>
                <a:gd name="connsiteY22" fmla="*/ 104105 h 111848"/>
                <a:gd name="connsiteX23" fmla="*/ 140930 w 197632"/>
                <a:gd name="connsiteY23" fmla="*/ 111949 h 111848"/>
                <a:gd name="connsiteX24" fmla="*/ 169525 w 197632"/>
                <a:gd name="connsiteY24" fmla="*/ 111190 h 111848"/>
                <a:gd name="connsiteX25" fmla="*/ 197867 w 197632"/>
                <a:gd name="connsiteY25" fmla="*/ 111949 h 111848"/>
                <a:gd name="connsiteX26" fmla="*/ 197867 w 197632"/>
                <a:gd name="connsiteY26" fmla="*/ 104105 h 111848"/>
                <a:gd name="connsiteX27" fmla="*/ 178129 w 197632"/>
                <a:gd name="connsiteY27" fmla="*/ 96513 h 111848"/>
                <a:gd name="connsiteX28" fmla="*/ 178129 w 197632"/>
                <a:gd name="connsiteY28" fmla="*/ 48180 h 111848"/>
                <a:gd name="connsiteX29" fmla="*/ 170284 w 197632"/>
                <a:gd name="connsiteY29" fmla="*/ 9464 h 111848"/>
                <a:gd name="connsiteX30" fmla="*/ 143714 w 197632"/>
                <a:gd name="connsiteY30" fmla="*/ 101 h 111848"/>
                <a:gd name="connsiteX31" fmla="*/ 107021 w 197632"/>
                <a:gd name="connsiteY31" fmla="*/ 24900 h 111848"/>
                <a:gd name="connsiteX32" fmla="*/ 73366 w 197632"/>
                <a:gd name="connsiteY32" fmla="*/ 101 h 111848"/>
                <a:gd name="connsiteX33" fmla="*/ 35914 w 197632"/>
                <a:gd name="connsiteY33" fmla="*/ 26671 h 111848"/>
                <a:gd name="connsiteX34" fmla="*/ 35914 w 197632"/>
                <a:gd name="connsiteY34" fmla="*/ 101 h 111848"/>
                <a:gd name="connsiteX35" fmla="*/ 234 w 197632"/>
                <a:gd name="connsiteY35" fmla="*/ 2884 h 111848"/>
                <a:gd name="connsiteX36" fmla="*/ 234 w 197632"/>
                <a:gd name="connsiteY36" fmla="*/ 10729 h 111848"/>
                <a:gd name="connsiteX37" fmla="*/ 19972 w 197632"/>
                <a:gd name="connsiteY37" fmla="*/ 24900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19972" y="24900"/>
                  </a:moveTo>
                  <a:lnTo>
                    <a:pt x="19972" y="92717"/>
                  </a:lnTo>
                  <a:cubicBezTo>
                    <a:pt x="19972" y="104105"/>
                    <a:pt x="17188" y="104105"/>
                    <a:pt x="234" y="104105"/>
                  </a:cubicBezTo>
                  <a:lnTo>
                    <a:pt x="234" y="111949"/>
                  </a:lnTo>
                  <a:cubicBezTo>
                    <a:pt x="9091" y="111696"/>
                    <a:pt x="21996" y="111190"/>
                    <a:pt x="28829" y="111190"/>
                  </a:cubicBezTo>
                  <a:cubicBezTo>
                    <a:pt x="35408" y="111190"/>
                    <a:pt x="48567" y="111696"/>
                    <a:pt x="57170" y="111949"/>
                  </a:cubicBezTo>
                  <a:lnTo>
                    <a:pt x="57170" y="104105"/>
                  </a:lnTo>
                  <a:cubicBezTo>
                    <a:pt x="40216" y="104105"/>
                    <a:pt x="37432" y="104105"/>
                    <a:pt x="37432" y="92717"/>
                  </a:cubicBezTo>
                  <a:lnTo>
                    <a:pt x="37432" y="46156"/>
                  </a:lnTo>
                  <a:cubicBezTo>
                    <a:pt x="37432" y="19839"/>
                    <a:pt x="55399" y="5668"/>
                    <a:pt x="71594" y="5668"/>
                  </a:cubicBezTo>
                  <a:cubicBezTo>
                    <a:pt x="87537" y="5668"/>
                    <a:pt x="90320" y="19333"/>
                    <a:pt x="90320" y="33757"/>
                  </a:cubicBezTo>
                  <a:lnTo>
                    <a:pt x="90320" y="92717"/>
                  </a:lnTo>
                  <a:cubicBezTo>
                    <a:pt x="90320" y="104105"/>
                    <a:pt x="87537" y="104105"/>
                    <a:pt x="70582" y="104105"/>
                  </a:cubicBezTo>
                  <a:lnTo>
                    <a:pt x="70582" y="111949"/>
                  </a:lnTo>
                  <a:cubicBezTo>
                    <a:pt x="79439" y="111696"/>
                    <a:pt x="92344" y="111190"/>
                    <a:pt x="99177" y="111190"/>
                  </a:cubicBezTo>
                  <a:cubicBezTo>
                    <a:pt x="105756" y="111190"/>
                    <a:pt x="118915" y="111696"/>
                    <a:pt x="127519" y="111949"/>
                  </a:cubicBezTo>
                  <a:lnTo>
                    <a:pt x="127519" y="104105"/>
                  </a:lnTo>
                  <a:cubicBezTo>
                    <a:pt x="110564" y="104105"/>
                    <a:pt x="107781" y="104105"/>
                    <a:pt x="107781" y="92717"/>
                  </a:cubicBezTo>
                  <a:lnTo>
                    <a:pt x="107781" y="46156"/>
                  </a:lnTo>
                  <a:cubicBezTo>
                    <a:pt x="107781" y="19839"/>
                    <a:pt x="125747" y="5668"/>
                    <a:pt x="141943" y="5668"/>
                  </a:cubicBezTo>
                  <a:cubicBezTo>
                    <a:pt x="157885" y="5668"/>
                    <a:pt x="160668" y="19333"/>
                    <a:pt x="160668" y="33757"/>
                  </a:cubicBezTo>
                  <a:lnTo>
                    <a:pt x="160668" y="92717"/>
                  </a:lnTo>
                  <a:cubicBezTo>
                    <a:pt x="160668" y="104105"/>
                    <a:pt x="157885" y="104105"/>
                    <a:pt x="140930" y="104105"/>
                  </a:cubicBezTo>
                  <a:lnTo>
                    <a:pt x="140930" y="111949"/>
                  </a:lnTo>
                  <a:cubicBezTo>
                    <a:pt x="149787" y="111696"/>
                    <a:pt x="162693" y="111190"/>
                    <a:pt x="169525" y="111190"/>
                  </a:cubicBezTo>
                  <a:cubicBezTo>
                    <a:pt x="176104" y="111190"/>
                    <a:pt x="189263" y="111696"/>
                    <a:pt x="197867" y="111949"/>
                  </a:cubicBezTo>
                  <a:lnTo>
                    <a:pt x="197867" y="104105"/>
                  </a:lnTo>
                  <a:cubicBezTo>
                    <a:pt x="184708" y="104105"/>
                    <a:pt x="178382" y="104105"/>
                    <a:pt x="178129" y="96513"/>
                  </a:cubicBezTo>
                  <a:lnTo>
                    <a:pt x="178129" y="48180"/>
                  </a:lnTo>
                  <a:cubicBezTo>
                    <a:pt x="178129" y="26418"/>
                    <a:pt x="178129" y="18573"/>
                    <a:pt x="170284" y="9464"/>
                  </a:cubicBezTo>
                  <a:cubicBezTo>
                    <a:pt x="166742" y="5162"/>
                    <a:pt x="158391" y="101"/>
                    <a:pt x="143714" y="101"/>
                  </a:cubicBezTo>
                  <a:cubicBezTo>
                    <a:pt x="122458" y="101"/>
                    <a:pt x="111323" y="15284"/>
                    <a:pt x="107021" y="24900"/>
                  </a:cubicBezTo>
                  <a:cubicBezTo>
                    <a:pt x="103479" y="2884"/>
                    <a:pt x="84753" y="101"/>
                    <a:pt x="73366" y="101"/>
                  </a:cubicBezTo>
                  <a:cubicBezTo>
                    <a:pt x="54893" y="101"/>
                    <a:pt x="43000" y="10982"/>
                    <a:pt x="35914" y="26671"/>
                  </a:cubicBezTo>
                  <a:lnTo>
                    <a:pt x="35914" y="101"/>
                  </a:lnTo>
                  <a:lnTo>
                    <a:pt x="234" y="2884"/>
                  </a:lnTo>
                  <a:lnTo>
                    <a:pt x="234" y="10729"/>
                  </a:lnTo>
                  <a:cubicBezTo>
                    <a:pt x="17947" y="10729"/>
                    <a:pt x="19972" y="12500"/>
                    <a:pt x="19972" y="24900"/>
                  </a:cubicBezTo>
                  <a:close/>
                </a:path>
              </a:pathLst>
            </a:custGeom>
            <a:solidFill>
              <a:srgbClr val="000000"/>
            </a:solidFill>
            <a:ln w="2536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201ED26B-42CB-A83F-E36A-A060A39CEB87}"/>
                </a:ext>
              </a:extLst>
            </p:cNvPr>
            <p:cNvSpPr/>
            <p:nvPr>
              <p:custDataLst>
                <p:tags r:id="rId105"/>
              </p:custDataLst>
            </p:nvPr>
          </p:nvSpPr>
          <p:spPr>
            <a:xfrm>
              <a:off x="8702767" y="4984981"/>
              <a:ext cx="114126" cy="116150"/>
            </a:xfrm>
            <a:custGeom>
              <a:avLst/>
              <a:gdLst>
                <a:gd name="connsiteX0" fmla="*/ 73880 w 114126"/>
                <a:gd name="connsiteY0" fmla="*/ 94236 h 116150"/>
                <a:gd name="connsiteX1" fmla="*/ 93618 w 114126"/>
                <a:gd name="connsiteY1" fmla="*/ 114986 h 116150"/>
                <a:gd name="connsiteX2" fmla="*/ 114368 w 114126"/>
                <a:gd name="connsiteY2" fmla="*/ 90946 h 116150"/>
                <a:gd name="connsiteX3" fmla="*/ 114368 w 114126"/>
                <a:gd name="connsiteY3" fmla="*/ 76775 h 116150"/>
                <a:gd name="connsiteX4" fmla="*/ 108042 w 114126"/>
                <a:gd name="connsiteY4" fmla="*/ 76775 h 116150"/>
                <a:gd name="connsiteX5" fmla="*/ 108042 w 114126"/>
                <a:gd name="connsiteY5" fmla="*/ 90946 h 116150"/>
                <a:gd name="connsiteX6" fmla="*/ 98932 w 114126"/>
                <a:gd name="connsiteY6" fmla="*/ 107141 h 116150"/>
                <a:gd name="connsiteX7" fmla="*/ 89569 w 114126"/>
                <a:gd name="connsiteY7" fmla="*/ 94489 h 116150"/>
                <a:gd name="connsiteX8" fmla="*/ 89569 w 114126"/>
                <a:gd name="connsiteY8" fmla="*/ 43879 h 116150"/>
                <a:gd name="connsiteX9" fmla="*/ 80459 w 114126"/>
                <a:gd name="connsiteY9" fmla="*/ 14019 h 116150"/>
                <a:gd name="connsiteX10" fmla="*/ 45791 w 114126"/>
                <a:gd name="connsiteY10" fmla="*/ 101 h 116150"/>
                <a:gd name="connsiteX11" fmla="*/ 7581 w 114126"/>
                <a:gd name="connsiteY11" fmla="*/ 28696 h 116150"/>
                <a:gd name="connsiteX12" fmla="*/ 19221 w 114126"/>
                <a:gd name="connsiteY12" fmla="*/ 40589 h 116150"/>
                <a:gd name="connsiteX13" fmla="*/ 30861 w 114126"/>
                <a:gd name="connsiteY13" fmla="*/ 28949 h 116150"/>
                <a:gd name="connsiteX14" fmla="*/ 17956 w 114126"/>
                <a:gd name="connsiteY14" fmla="*/ 17308 h 116150"/>
                <a:gd name="connsiteX15" fmla="*/ 45285 w 114126"/>
                <a:gd name="connsiteY15" fmla="*/ 5668 h 116150"/>
                <a:gd name="connsiteX16" fmla="*/ 72109 w 114126"/>
                <a:gd name="connsiteY16" fmla="*/ 38058 h 116150"/>
                <a:gd name="connsiteX17" fmla="*/ 72109 w 114126"/>
                <a:gd name="connsiteY17" fmla="*/ 47421 h 116150"/>
                <a:gd name="connsiteX18" fmla="*/ 25547 w 114126"/>
                <a:gd name="connsiteY18" fmla="*/ 56531 h 116150"/>
                <a:gd name="connsiteX19" fmla="*/ 242 w 114126"/>
                <a:gd name="connsiteY19" fmla="*/ 89428 h 116150"/>
                <a:gd name="connsiteX20" fmla="*/ 40730 w 114126"/>
                <a:gd name="connsiteY20" fmla="*/ 116251 h 116150"/>
                <a:gd name="connsiteX21" fmla="*/ 73880 w 114126"/>
                <a:gd name="connsiteY21" fmla="*/ 94236 h 116150"/>
                <a:gd name="connsiteX22" fmla="*/ 72109 w 114126"/>
                <a:gd name="connsiteY22" fmla="*/ 52735 h 116150"/>
                <a:gd name="connsiteX23" fmla="*/ 72109 w 114126"/>
                <a:gd name="connsiteY23" fmla="*/ 78040 h 116150"/>
                <a:gd name="connsiteX24" fmla="*/ 42502 w 114126"/>
                <a:gd name="connsiteY24" fmla="*/ 110684 h 116150"/>
                <a:gd name="connsiteX25" fmla="*/ 19727 w 114126"/>
                <a:gd name="connsiteY25" fmla="*/ 89175 h 116150"/>
                <a:gd name="connsiteX26" fmla="*/ 72109 w 114126"/>
                <a:gd name="connsiteY26" fmla="*/ 5273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80" y="94236"/>
                  </a:moveTo>
                  <a:cubicBezTo>
                    <a:pt x="74892" y="104358"/>
                    <a:pt x="81725" y="114986"/>
                    <a:pt x="93618" y="114986"/>
                  </a:cubicBezTo>
                  <a:cubicBezTo>
                    <a:pt x="98932" y="114986"/>
                    <a:pt x="114368" y="111443"/>
                    <a:pt x="114368" y="90946"/>
                  </a:cubicBezTo>
                  <a:lnTo>
                    <a:pt x="114368" y="76775"/>
                  </a:lnTo>
                  <a:lnTo>
                    <a:pt x="108042" y="76775"/>
                  </a:lnTo>
                  <a:lnTo>
                    <a:pt x="108042" y="90946"/>
                  </a:lnTo>
                  <a:cubicBezTo>
                    <a:pt x="108042" y="105623"/>
                    <a:pt x="101716" y="107141"/>
                    <a:pt x="98932" y="107141"/>
                  </a:cubicBezTo>
                  <a:cubicBezTo>
                    <a:pt x="90581" y="107141"/>
                    <a:pt x="89569" y="95754"/>
                    <a:pt x="89569" y="94489"/>
                  </a:cubicBezTo>
                  <a:lnTo>
                    <a:pt x="89569" y="43879"/>
                  </a:lnTo>
                  <a:cubicBezTo>
                    <a:pt x="89569" y="33250"/>
                    <a:pt x="89569" y="23381"/>
                    <a:pt x="80459" y="14019"/>
                  </a:cubicBezTo>
                  <a:cubicBezTo>
                    <a:pt x="70590" y="4150"/>
                    <a:pt x="57938" y="101"/>
                    <a:pt x="45791" y="101"/>
                  </a:cubicBezTo>
                  <a:cubicBezTo>
                    <a:pt x="25041" y="101"/>
                    <a:pt x="7581" y="11994"/>
                    <a:pt x="7581" y="28696"/>
                  </a:cubicBezTo>
                  <a:cubicBezTo>
                    <a:pt x="7581" y="36287"/>
                    <a:pt x="12642" y="40589"/>
                    <a:pt x="19221" y="40589"/>
                  </a:cubicBezTo>
                  <a:cubicBezTo>
                    <a:pt x="26306" y="40589"/>
                    <a:pt x="30861" y="35528"/>
                    <a:pt x="30861" y="28949"/>
                  </a:cubicBezTo>
                  <a:cubicBezTo>
                    <a:pt x="30861" y="25912"/>
                    <a:pt x="29596" y="17561"/>
                    <a:pt x="17956" y="17308"/>
                  </a:cubicBezTo>
                  <a:cubicBezTo>
                    <a:pt x="24788" y="8451"/>
                    <a:pt x="37188" y="5668"/>
                    <a:pt x="45285" y="5668"/>
                  </a:cubicBezTo>
                  <a:cubicBezTo>
                    <a:pt x="57685" y="5668"/>
                    <a:pt x="72109" y="15537"/>
                    <a:pt x="72109" y="38058"/>
                  </a:cubicBezTo>
                  <a:lnTo>
                    <a:pt x="72109" y="47421"/>
                  </a:lnTo>
                  <a:cubicBezTo>
                    <a:pt x="59203" y="48180"/>
                    <a:pt x="41490" y="48940"/>
                    <a:pt x="25547" y="56531"/>
                  </a:cubicBezTo>
                  <a:cubicBezTo>
                    <a:pt x="6568" y="65135"/>
                    <a:pt x="242" y="78294"/>
                    <a:pt x="242" y="89428"/>
                  </a:cubicBezTo>
                  <a:cubicBezTo>
                    <a:pt x="242" y="109925"/>
                    <a:pt x="24788" y="116251"/>
                    <a:pt x="40730" y="116251"/>
                  </a:cubicBezTo>
                  <a:cubicBezTo>
                    <a:pt x="57432" y="116251"/>
                    <a:pt x="69072" y="106129"/>
                    <a:pt x="73880" y="94236"/>
                  </a:cubicBezTo>
                  <a:close/>
                  <a:moveTo>
                    <a:pt x="72109" y="52735"/>
                  </a:moveTo>
                  <a:lnTo>
                    <a:pt x="72109" y="78040"/>
                  </a:lnTo>
                  <a:cubicBezTo>
                    <a:pt x="72109" y="102080"/>
                    <a:pt x="53889" y="110684"/>
                    <a:pt x="42502" y="110684"/>
                  </a:cubicBezTo>
                  <a:cubicBezTo>
                    <a:pt x="30102" y="110684"/>
                    <a:pt x="19727" y="101827"/>
                    <a:pt x="19727" y="89175"/>
                  </a:cubicBezTo>
                  <a:cubicBezTo>
                    <a:pt x="19727" y="75257"/>
                    <a:pt x="30355" y="54254"/>
                    <a:pt x="72109" y="52735"/>
                  </a:cubicBezTo>
                  <a:close/>
                </a:path>
              </a:pathLst>
            </a:custGeom>
            <a:solidFill>
              <a:srgbClr val="000000"/>
            </a:solidFill>
            <a:ln w="2536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67DA8E58-DE0A-89C6-BDCF-6B26B00D855F}"/>
                </a:ext>
              </a:extLst>
            </p:cNvPr>
            <p:cNvSpPr/>
            <p:nvPr>
              <p:custDataLst>
                <p:tags r:id="rId106"/>
              </p:custDataLst>
            </p:nvPr>
          </p:nvSpPr>
          <p:spPr>
            <a:xfrm>
              <a:off x="8821701" y="4989283"/>
              <a:ext cx="127537" cy="109065"/>
            </a:xfrm>
            <a:custGeom>
              <a:avLst/>
              <a:gdLst>
                <a:gd name="connsiteX0" fmla="*/ 69836 w 127537"/>
                <a:gd name="connsiteY0" fmla="*/ 49699 h 109065"/>
                <a:gd name="connsiteX1" fmla="*/ 93117 w 127537"/>
                <a:gd name="connsiteY1" fmla="*/ 21104 h 109065"/>
                <a:gd name="connsiteX2" fmla="*/ 123230 w 127537"/>
                <a:gd name="connsiteY2" fmla="*/ 7945 h 109065"/>
                <a:gd name="connsiteX3" fmla="*/ 123230 w 127537"/>
                <a:gd name="connsiteY3" fmla="*/ 101 h 109065"/>
                <a:gd name="connsiteX4" fmla="*/ 102480 w 127537"/>
                <a:gd name="connsiteY4" fmla="*/ 860 h 109065"/>
                <a:gd name="connsiteX5" fmla="*/ 78187 w 127537"/>
                <a:gd name="connsiteY5" fmla="*/ 101 h 109065"/>
                <a:gd name="connsiteX6" fmla="*/ 78187 w 127537"/>
                <a:gd name="connsiteY6" fmla="*/ 7945 h 109065"/>
                <a:gd name="connsiteX7" fmla="*/ 85525 w 127537"/>
                <a:gd name="connsiteY7" fmla="*/ 15790 h 109065"/>
                <a:gd name="connsiteX8" fmla="*/ 81730 w 127537"/>
                <a:gd name="connsiteY8" fmla="*/ 24647 h 109065"/>
                <a:gd name="connsiteX9" fmla="*/ 66040 w 127537"/>
                <a:gd name="connsiteY9" fmla="*/ 44385 h 109065"/>
                <a:gd name="connsiteX10" fmla="*/ 46302 w 127537"/>
                <a:gd name="connsiteY10" fmla="*/ 18826 h 109065"/>
                <a:gd name="connsiteX11" fmla="*/ 44025 w 127537"/>
                <a:gd name="connsiteY11" fmla="*/ 14272 h 109065"/>
                <a:gd name="connsiteX12" fmla="*/ 52882 w 127537"/>
                <a:gd name="connsiteY12" fmla="*/ 7945 h 109065"/>
                <a:gd name="connsiteX13" fmla="*/ 52882 w 127537"/>
                <a:gd name="connsiteY13" fmla="*/ 101 h 109065"/>
                <a:gd name="connsiteX14" fmla="*/ 25552 w 127537"/>
                <a:gd name="connsiteY14" fmla="*/ 860 h 109065"/>
                <a:gd name="connsiteX15" fmla="*/ 1512 w 127537"/>
                <a:gd name="connsiteY15" fmla="*/ 101 h 109065"/>
                <a:gd name="connsiteX16" fmla="*/ 1512 w 127537"/>
                <a:gd name="connsiteY16" fmla="*/ 7945 h 109065"/>
                <a:gd name="connsiteX17" fmla="*/ 31372 w 127537"/>
                <a:gd name="connsiteY17" fmla="*/ 23381 h 109065"/>
                <a:gd name="connsiteX18" fmla="*/ 56425 w 127537"/>
                <a:gd name="connsiteY18" fmla="*/ 56025 h 109065"/>
                <a:gd name="connsiteX19" fmla="*/ 32638 w 127537"/>
                <a:gd name="connsiteY19" fmla="*/ 86138 h 109065"/>
                <a:gd name="connsiteX20" fmla="*/ 247 w 127537"/>
                <a:gd name="connsiteY20" fmla="*/ 101321 h 109065"/>
                <a:gd name="connsiteX21" fmla="*/ 247 w 127537"/>
                <a:gd name="connsiteY21" fmla="*/ 109166 h 109065"/>
                <a:gd name="connsiteX22" fmla="*/ 21250 w 127537"/>
                <a:gd name="connsiteY22" fmla="*/ 108407 h 109065"/>
                <a:gd name="connsiteX23" fmla="*/ 45290 w 127537"/>
                <a:gd name="connsiteY23" fmla="*/ 109166 h 109065"/>
                <a:gd name="connsiteX24" fmla="*/ 45290 w 127537"/>
                <a:gd name="connsiteY24" fmla="*/ 101321 h 109065"/>
                <a:gd name="connsiteX25" fmla="*/ 37952 w 127537"/>
                <a:gd name="connsiteY25" fmla="*/ 93477 h 109065"/>
                <a:gd name="connsiteX26" fmla="*/ 60726 w 127537"/>
                <a:gd name="connsiteY26" fmla="*/ 61339 h 109065"/>
                <a:gd name="connsiteX27" fmla="*/ 79958 w 127537"/>
                <a:gd name="connsiteY27" fmla="*/ 86644 h 109065"/>
                <a:gd name="connsiteX28" fmla="*/ 85272 w 127537"/>
                <a:gd name="connsiteY28" fmla="*/ 94995 h 109065"/>
                <a:gd name="connsiteX29" fmla="*/ 76163 w 127537"/>
                <a:gd name="connsiteY29" fmla="*/ 101321 h 109065"/>
                <a:gd name="connsiteX30" fmla="*/ 76163 w 127537"/>
                <a:gd name="connsiteY30" fmla="*/ 109166 h 109065"/>
                <a:gd name="connsiteX31" fmla="*/ 103492 w 127537"/>
                <a:gd name="connsiteY31" fmla="*/ 108407 h 109065"/>
                <a:gd name="connsiteX32" fmla="*/ 127785 w 127537"/>
                <a:gd name="connsiteY32" fmla="*/ 109166 h 109065"/>
                <a:gd name="connsiteX33" fmla="*/ 127785 w 127537"/>
                <a:gd name="connsiteY33" fmla="*/ 101321 h 109065"/>
                <a:gd name="connsiteX34" fmla="*/ 103745 w 127537"/>
                <a:gd name="connsiteY34" fmla="*/ 93477 h 109065"/>
                <a:gd name="connsiteX35" fmla="*/ 69836 w 127537"/>
                <a:gd name="connsiteY35" fmla="*/ 49699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36" y="49699"/>
                  </a:moveTo>
                  <a:cubicBezTo>
                    <a:pt x="77428" y="40083"/>
                    <a:pt x="87044" y="27683"/>
                    <a:pt x="93117" y="21104"/>
                  </a:cubicBezTo>
                  <a:cubicBezTo>
                    <a:pt x="100961" y="11994"/>
                    <a:pt x="111337" y="8198"/>
                    <a:pt x="123230" y="7945"/>
                  </a:cubicBezTo>
                  <a:lnTo>
                    <a:pt x="123230" y="101"/>
                  </a:lnTo>
                  <a:cubicBezTo>
                    <a:pt x="116651" y="607"/>
                    <a:pt x="109059" y="860"/>
                    <a:pt x="102480" y="860"/>
                  </a:cubicBezTo>
                  <a:cubicBezTo>
                    <a:pt x="94888" y="860"/>
                    <a:pt x="81477" y="354"/>
                    <a:pt x="78187" y="101"/>
                  </a:cubicBezTo>
                  <a:lnTo>
                    <a:pt x="78187" y="7945"/>
                  </a:lnTo>
                  <a:cubicBezTo>
                    <a:pt x="83501" y="8451"/>
                    <a:pt x="85525" y="11741"/>
                    <a:pt x="85525" y="15790"/>
                  </a:cubicBezTo>
                  <a:cubicBezTo>
                    <a:pt x="85525" y="19839"/>
                    <a:pt x="82995" y="23128"/>
                    <a:pt x="81730" y="24647"/>
                  </a:cubicBezTo>
                  <a:lnTo>
                    <a:pt x="66040" y="44385"/>
                  </a:lnTo>
                  <a:lnTo>
                    <a:pt x="46302" y="18826"/>
                  </a:lnTo>
                  <a:cubicBezTo>
                    <a:pt x="44025" y="16296"/>
                    <a:pt x="44025" y="15790"/>
                    <a:pt x="44025" y="14272"/>
                  </a:cubicBezTo>
                  <a:cubicBezTo>
                    <a:pt x="44025" y="10476"/>
                    <a:pt x="47821" y="8198"/>
                    <a:pt x="52882" y="7945"/>
                  </a:cubicBezTo>
                  <a:lnTo>
                    <a:pt x="52882" y="101"/>
                  </a:lnTo>
                  <a:cubicBezTo>
                    <a:pt x="46302" y="354"/>
                    <a:pt x="29601" y="860"/>
                    <a:pt x="25552" y="860"/>
                  </a:cubicBezTo>
                  <a:cubicBezTo>
                    <a:pt x="20238" y="860"/>
                    <a:pt x="8345" y="607"/>
                    <a:pt x="1512" y="101"/>
                  </a:cubicBezTo>
                  <a:lnTo>
                    <a:pt x="1512" y="7945"/>
                  </a:lnTo>
                  <a:cubicBezTo>
                    <a:pt x="19226" y="7945"/>
                    <a:pt x="19479" y="8198"/>
                    <a:pt x="31372" y="23381"/>
                  </a:cubicBezTo>
                  <a:lnTo>
                    <a:pt x="56425" y="56025"/>
                  </a:lnTo>
                  <a:lnTo>
                    <a:pt x="32638" y="86138"/>
                  </a:lnTo>
                  <a:cubicBezTo>
                    <a:pt x="20491" y="100815"/>
                    <a:pt x="5561" y="101321"/>
                    <a:pt x="247" y="101321"/>
                  </a:cubicBezTo>
                  <a:lnTo>
                    <a:pt x="247" y="109166"/>
                  </a:lnTo>
                  <a:cubicBezTo>
                    <a:pt x="6827" y="108660"/>
                    <a:pt x="14671" y="108407"/>
                    <a:pt x="21250" y="108407"/>
                  </a:cubicBezTo>
                  <a:cubicBezTo>
                    <a:pt x="28589" y="108407"/>
                    <a:pt x="39217" y="108913"/>
                    <a:pt x="45290" y="109166"/>
                  </a:cubicBezTo>
                  <a:lnTo>
                    <a:pt x="45290" y="101321"/>
                  </a:lnTo>
                  <a:cubicBezTo>
                    <a:pt x="39723" y="100562"/>
                    <a:pt x="37952" y="97272"/>
                    <a:pt x="37952" y="93477"/>
                  </a:cubicBezTo>
                  <a:cubicBezTo>
                    <a:pt x="37952" y="87909"/>
                    <a:pt x="45290" y="79559"/>
                    <a:pt x="60726" y="61339"/>
                  </a:cubicBezTo>
                  <a:lnTo>
                    <a:pt x="79958" y="86644"/>
                  </a:lnTo>
                  <a:cubicBezTo>
                    <a:pt x="81983" y="89428"/>
                    <a:pt x="85272" y="93477"/>
                    <a:pt x="85272" y="94995"/>
                  </a:cubicBezTo>
                  <a:cubicBezTo>
                    <a:pt x="85272" y="97272"/>
                    <a:pt x="82995" y="101068"/>
                    <a:pt x="76163" y="101321"/>
                  </a:cubicBezTo>
                  <a:lnTo>
                    <a:pt x="76163" y="109166"/>
                  </a:lnTo>
                  <a:cubicBezTo>
                    <a:pt x="83754" y="108913"/>
                    <a:pt x="97925" y="108407"/>
                    <a:pt x="103492" y="108407"/>
                  </a:cubicBezTo>
                  <a:cubicBezTo>
                    <a:pt x="110324" y="108407"/>
                    <a:pt x="120193" y="108660"/>
                    <a:pt x="127785" y="109166"/>
                  </a:cubicBezTo>
                  <a:lnTo>
                    <a:pt x="127785" y="101321"/>
                  </a:lnTo>
                  <a:cubicBezTo>
                    <a:pt x="114120" y="101321"/>
                    <a:pt x="109565" y="100815"/>
                    <a:pt x="103745" y="93477"/>
                  </a:cubicBezTo>
                  <a:lnTo>
                    <a:pt x="69836" y="49699"/>
                  </a:lnTo>
                  <a:close/>
                </a:path>
              </a:pathLst>
            </a:custGeom>
            <a:solidFill>
              <a:srgbClr val="000000"/>
            </a:solidFill>
            <a:ln w="2536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D0AD13C8-AA9E-D2FB-4007-2FEFABD2E6C8}"/>
                </a:ext>
              </a:extLst>
            </p:cNvPr>
            <p:cNvSpPr/>
            <p:nvPr>
              <p:custDataLst>
                <p:tags r:id="rId107"/>
              </p:custDataLst>
            </p:nvPr>
          </p:nvSpPr>
          <p:spPr>
            <a:xfrm>
              <a:off x="9032857" y="4883253"/>
              <a:ext cx="66046" cy="303408"/>
            </a:xfrm>
            <a:custGeom>
              <a:avLst/>
              <a:gdLst>
                <a:gd name="connsiteX0" fmla="*/ 66300 w 66046"/>
                <a:gd name="connsiteY0" fmla="*/ 300970 h 303408"/>
                <a:gd name="connsiteX1" fmla="*/ 65288 w 66046"/>
                <a:gd name="connsiteY1" fmla="*/ 298693 h 303408"/>
                <a:gd name="connsiteX2" fmla="*/ 25812 w 66046"/>
                <a:gd name="connsiteY2" fmla="*/ 224549 h 303408"/>
                <a:gd name="connsiteX3" fmla="*/ 17715 w 66046"/>
                <a:gd name="connsiteY3" fmla="*/ 151923 h 303408"/>
                <a:gd name="connsiteX4" fmla="*/ 64023 w 66046"/>
                <a:gd name="connsiteY4" fmla="*/ 5913 h 303408"/>
                <a:gd name="connsiteX5" fmla="*/ 66300 w 66046"/>
                <a:gd name="connsiteY5" fmla="*/ 2623 h 303408"/>
                <a:gd name="connsiteX6" fmla="*/ 63264 w 66046"/>
                <a:gd name="connsiteY6" fmla="*/ 93 h 303408"/>
                <a:gd name="connsiteX7" fmla="*/ 42514 w 66046"/>
                <a:gd name="connsiteY7" fmla="*/ 19071 h 303408"/>
                <a:gd name="connsiteX8" fmla="*/ 254 w 66046"/>
                <a:gd name="connsiteY8" fmla="*/ 151670 h 303408"/>
                <a:gd name="connsiteX9" fmla="*/ 39730 w 66046"/>
                <a:gd name="connsiteY9" fmla="*/ 281232 h 303408"/>
                <a:gd name="connsiteX10" fmla="*/ 63264 w 66046"/>
                <a:gd name="connsiteY10" fmla="*/ 303501 h 303408"/>
                <a:gd name="connsiteX11" fmla="*/ 66300 w 66046"/>
                <a:gd name="connsiteY11" fmla="*/ 300970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3408">
                  <a:moveTo>
                    <a:pt x="66300" y="300970"/>
                  </a:moveTo>
                  <a:cubicBezTo>
                    <a:pt x="66300" y="299958"/>
                    <a:pt x="65794" y="299452"/>
                    <a:pt x="65288" y="298693"/>
                  </a:cubicBezTo>
                  <a:cubicBezTo>
                    <a:pt x="53648" y="286293"/>
                    <a:pt x="36440" y="265796"/>
                    <a:pt x="25812" y="224549"/>
                  </a:cubicBezTo>
                  <a:cubicBezTo>
                    <a:pt x="19992" y="201521"/>
                    <a:pt x="17715" y="175457"/>
                    <a:pt x="17715" y="151923"/>
                  </a:cubicBezTo>
                  <a:cubicBezTo>
                    <a:pt x="17715" y="85371"/>
                    <a:pt x="33657" y="38809"/>
                    <a:pt x="64023" y="5913"/>
                  </a:cubicBezTo>
                  <a:cubicBezTo>
                    <a:pt x="66300" y="3635"/>
                    <a:pt x="66300" y="3129"/>
                    <a:pt x="66300" y="2623"/>
                  </a:cubicBezTo>
                  <a:cubicBezTo>
                    <a:pt x="66300" y="93"/>
                    <a:pt x="64276" y="93"/>
                    <a:pt x="63264" y="93"/>
                  </a:cubicBezTo>
                  <a:cubicBezTo>
                    <a:pt x="59468" y="93"/>
                    <a:pt x="45803" y="15276"/>
                    <a:pt x="42514" y="19071"/>
                  </a:cubicBezTo>
                  <a:cubicBezTo>
                    <a:pt x="16702" y="49691"/>
                    <a:pt x="254" y="95240"/>
                    <a:pt x="254" y="151670"/>
                  </a:cubicBezTo>
                  <a:cubicBezTo>
                    <a:pt x="254" y="187604"/>
                    <a:pt x="6580" y="238467"/>
                    <a:pt x="39730" y="281232"/>
                  </a:cubicBezTo>
                  <a:cubicBezTo>
                    <a:pt x="42261" y="284269"/>
                    <a:pt x="58709" y="303501"/>
                    <a:pt x="63264" y="303501"/>
                  </a:cubicBezTo>
                  <a:cubicBezTo>
                    <a:pt x="64276" y="303501"/>
                    <a:pt x="66300" y="303501"/>
                    <a:pt x="66300" y="300970"/>
                  </a:cubicBezTo>
                  <a:close/>
                </a:path>
              </a:pathLst>
            </a:custGeom>
            <a:solidFill>
              <a:srgbClr val="000000"/>
            </a:solidFill>
            <a:ln w="2536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6BA51243-D3DE-4010-3A96-849CCF4D02F2}"/>
                </a:ext>
              </a:extLst>
            </p:cNvPr>
            <p:cNvSpPr/>
            <p:nvPr>
              <p:custDataLst>
                <p:tags r:id="rId108"/>
              </p:custDataLst>
            </p:nvPr>
          </p:nvSpPr>
          <p:spPr>
            <a:xfrm>
              <a:off x="9122776" y="4983969"/>
              <a:ext cx="116909" cy="116403"/>
            </a:xfrm>
            <a:custGeom>
              <a:avLst/>
              <a:gdLst>
                <a:gd name="connsiteX0" fmla="*/ 44037 w 116909"/>
                <a:gd name="connsiteY0" fmla="*/ 59315 h 116403"/>
                <a:gd name="connsiteX1" fmla="*/ 88067 w 116909"/>
                <a:gd name="connsiteY1" fmla="*/ 54254 h 116403"/>
                <a:gd name="connsiteX2" fmla="*/ 113119 w 116909"/>
                <a:gd name="connsiteY2" fmla="*/ 24394 h 116403"/>
                <a:gd name="connsiteX3" fmla="*/ 78451 w 116909"/>
                <a:gd name="connsiteY3" fmla="*/ 101 h 116403"/>
                <a:gd name="connsiteX4" fmla="*/ 259 w 116909"/>
                <a:gd name="connsiteY4" fmla="*/ 70955 h 116403"/>
                <a:gd name="connsiteX5" fmla="*/ 53146 w 116909"/>
                <a:gd name="connsiteY5" fmla="*/ 116504 h 116403"/>
                <a:gd name="connsiteX6" fmla="*/ 92369 w 116909"/>
                <a:gd name="connsiteY6" fmla="*/ 110431 h 116403"/>
                <a:gd name="connsiteX7" fmla="*/ 117168 w 116909"/>
                <a:gd name="connsiteY7" fmla="*/ 91199 h 116403"/>
                <a:gd name="connsiteX8" fmla="*/ 110842 w 116909"/>
                <a:gd name="connsiteY8" fmla="*/ 84620 h 116403"/>
                <a:gd name="connsiteX9" fmla="*/ 107046 w 116909"/>
                <a:gd name="connsiteY9" fmla="*/ 87403 h 116403"/>
                <a:gd name="connsiteX10" fmla="*/ 53906 w 116909"/>
                <a:gd name="connsiteY10" fmla="*/ 107394 h 116403"/>
                <a:gd name="connsiteX11" fmla="*/ 29106 w 116909"/>
                <a:gd name="connsiteY11" fmla="*/ 82848 h 116403"/>
                <a:gd name="connsiteX12" fmla="*/ 32902 w 116909"/>
                <a:gd name="connsiteY12" fmla="*/ 59315 h 116403"/>
                <a:gd name="connsiteX13" fmla="*/ 44037 w 116909"/>
                <a:gd name="connsiteY13" fmla="*/ 59315 h 116403"/>
                <a:gd name="connsiteX14" fmla="*/ 35180 w 116909"/>
                <a:gd name="connsiteY14" fmla="*/ 50205 h 116403"/>
                <a:gd name="connsiteX15" fmla="*/ 50110 w 116909"/>
                <a:gd name="connsiteY15" fmla="*/ 20851 h 116403"/>
                <a:gd name="connsiteX16" fmla="*/ 78451 w 116909"/>
                <a:gd name="connsiteY16" fmla="*/ 9211 h 116403"/>
                <a:gd name="connsiteX17" fmla="*/ 97936 w 116909"/>
                <a:gd name="connsiteY17" fmla="*/ 24647 h 116403"/>
                <a:gd name="connsiteX18" fmla="*/ 35180 w 116909"/>
                <a:gd name="connsiteY18" fmla="*/ 50205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4037" y="59315"/>
                  </a:moveTo>
                  <a:cubicBezTo>
                    <a:pt x="60991" y="59315"/>
                    <a:pt x="77439" y="57796"/>
                    <a:pt x="88067" y="54254"/>
                  </a:cubicBezTo>
                  <a:cubicBezTo>
                    <a:pt x="109577" y="46915"/>
                    <a:pt x="113119" y="32491"/>
                    <a:pt x="113119" y="24394"/>
                  </a:cubicBezTo>
                  <a:cubicBezTo>
                    <a:pt x="113119" y="9717"/>
                    <a:pt x="99202" y="101"/>
                    <a:pt x="78451" y="101"/>
                  </a:cubicBezTo>
                  <a:cubicBezTo>
                    <a:pt x="32649" y="101"/>
                    <a:pt x="259" y="31732"/>
                    <a:pt x="259" y="70955"/>
                  </a:cubicBezTo>
                  <a:cubicBezTo>
                    <a:pt x="259" y="100056"/>
                    <a:pt x="19744" y="116504"/>
                    <a:pt x="53146" y="116504"/>
                  </a:cubicBezTo>
                  <a:cubicBezTo>
                    <a:pt x="59726" y="116504"/>
                    <a:pt x="77186" y="116251"/>
                    <a:pt x="92369" y="110431"/>
                  </a:cubicBezTo>
                  <a:cubicBezTo>
                    <a:pt x="107046" y="104611"/>
                    <a:pt x="117168" y="94236"/>
                    <a:pt x="117168" y="91199"/>
                  </a:cubicBezTo>
                  <a:cubicBezTo>
                    <a:pt x="117168" y="89175"/>
                    <a:pt x="113119" y="84620"/>
                    <a:pt x="110842" y="84620"/>
                  </a:cubicBezTo>
                  <a:cubicBezTo>
                    <a:pt x="109324" y="84620"/>
                    <a:pt x="108818" y="85379"/>
                    <a:pt x="107046" y="87403"/>
                  </a:cubicBezTo>
                  <a:cubicBezTo>
                    <a:pt x="93381" y="101827"/>
                    <a:pt x="73643" y="107394"/>
                    <a:pt x="53906" y="107394"/>
                  </a:cubicBezTo>
                  <a:cubicBezTo>
                    <a:pt x="35686" y="107394"/>
                    <a:pt x="29106" y="97272"/>
                    <a:pt x="29106" y="82848"/>
                  </a:cubicBezTo>
                  <a:cubicBezTo>
                    <a:pt x="29106" y="78040"/>
                    <a:pt x="30119" y="69690"/>
                    <a:pt x="32902" y="59315"/>
                  </a:cubicBezTo>
                  <a:lnTo>
                    <a:pt x="44037" y="59315"/>
                  </a:lnTo>
                  <a:close/>
                  <a:moveTo>
                    <a:pt x="35180" y="50205"/>
                  </a:moveTo>
                  <a:cubicBezTo>
                    <a:pt x="39735" y="31732"/>
                    <a:pt x="45808" y="24900"/>
                    <a:pt x="50110" y="20851"/>
                  </a:cubicBezTo>
                  <a:cubicBezTo>
                    <a:pt x="58967" y="11994"/>
                    <a:pt x="70607" y="9211"/>
                    <a:pt x="78451" y="9211"/>
                  </a:cubicBezTo>
                  <a:cubicBezTo>
                    <a:pt x="87561" y="9211"/>
                    <a:pt x="97936" y="13259"/>
                    <a:pt x="97936" y="24647"/>
                  </a:cubicBezTo>
                  <a:cubicBezTo>
                    <a:pt x="97936" y="50205"/>
                    <a:pt x="59726" y="50205"/>
                    <a:pt x="35180" y="50205"/>
                  </a:cubicBezTo>
                  <a:close/>
                </a:path>
              </a:pathLst>
            </a:custGeom>
            <a:solidFill>
              <a:srgbClr val="000000"/>
            </a:solidFill>
            <a:ln w="2536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BEB5853D-A577-3C5D-F85D-13CAE4ED0C80}"/>
                </a:ext>
              </a:extLst>
            </p:cNvPr>
            <p:cNvSpPr/>
            <p:nvPr>
              <p:custDataLst>
                <p:tags r:id="rId109"/>
              </p:custDataLst>
            </p:nvPr>
          </p:nvSpPr>
          <p:spPr>
            <a:xfrm>
              <a:off x="9257907" y="4883155"/>
              <a:ext cx="59871" cy="112481"/>
            </a:xfrm>
            <a:custGeom>
              <a:avLst/>
              <a:gdLst>
                <a:gd name="connsiteX0" fmla="*/ 36400 w 59871"/>
                <a:gd name="connsiteY0" fmla="*/ 40838 h 112481"/>
                <a:gd name="connsiteX1" fmla="*/ 54468 w 59871"/>
                <a:gd name="connsiteY1" fmla="*/ 40838 h 112481"/>
                <a:gd name="connsiteX2" fmla="*/ 60136 w 59871"/>
                <a:gd name="connsiteY2" fmla="*/ 36941 h 112481"/>
                <a:gd name="connsiteX3" fmla="*/ 54822 w 59871"/>
                <a:gd name="connsiteY3" fmla="*/ 34461 h 112481"/>
                <a:gd name="connsiteX4" fmla="*/ 37994 w 59871"/>
                <a:gd name="connsiteY4" fmla="*/ 34461 h 112481"/>
                <a:gd name="connsiteX5" fmla="*/ 44548 w 59871"/>
                <a:gd name="connsiteY5" fmla="*/ 8245 h 112481"/>
                <a:gd name="connsiteX6" fmla="*/ 45080 w 59871"/>
                <a:gd name="connsiteY6" fmla="*/ 5765 h 112481"/>
                <a:gd name="connsiteX7" fmla="*/ 39057 w 59871"/>
                <a:gd name="connsiteY7" fmla="*/ 97 h 112481"/>
                <a:gd name="connsiteX8" fmla="*/ 30732 w 59871"/>
                <a:gd name="connsiteY8" fmla="*/ 7713 h 112481"/>
                <a:gd name="connsiteX9" fmla="*/ 24000 w 59871"/>
                <a:gd name="connsiteY9" fmla="*/ 34461 h 112481"/>
                <a:gd name="connsiteX10" fmla="*/ 5933 w 59871"/>
                <a:gd name="connsiteY10" fmla="*/ 34461 h 112481"/>
                <a:gd name="connsiteX11" fmla="*/ 264 w 59871"/>
                <a:gd name="connsiteY11" fmla="*/ 38358 h 112481"/>
                <a:gd name="connsiteX12" fmla="*/ 5578 w 59871"/>
                <a:gd name="connsiteY12" fmla="*/ 40838 h 112481"/>
                <a:gd name="connsiteX13" fmla="*/ 22406 w 59871"/>
                <a:gd name="connsiteY13" fmla="*/ 40838 h 112481"/>
                <a:gd name="connsiteX14" fmla="*/ 11955 w 59871"/>
                <a:gd name="connsiteY14" fmla="*/ 82642 h 112481"/>
                <a:gd name="connsiteX15" fmla="*/ 9298 w 59871"/>
                <a:gd name="connsiteY15" fmla="*/ 95750 h 112481"/>
                <a:gd name="connsiteX16" fmla="*/ 28252 w 59871"/>
                <a:gd name="connsiteY16" fmla="*/ 112578 h 112481"/>
                <a:gd name="connsiteX17" fmla="*/ 59073 w 59871"/>
                <a:gd name="connsiteY17" fmla="*/ 85476 h 112481"/>
                <a:gd name="connsiteX18" fmla="*/ 56239 w 59871"/>
                <a:gd name="connsiteY18" fmla="*/ 83173 h 112481"/>
                <a:gd name="connsiteX19" fmla="*/ 52519 w 59871"/>
                <a:gd name="connsiteY19" fmla="*/ 86539 h 112481"/>
                <a:gd name="connsiteX20" fmla="*/ 28783 w 59871"/>
                <a:gd name="connsiteY20" fmla="*/ 107618 h 112481"/>
                <a:gd name="connsiteX21" fmla="*/ 22583 w 59871"/>
                <a:gd name="connsiteY21" fmla="*/ 98938 h 112481"/>
                <a:gd name="connsiteX22" fmla="*/ 23646 w 59871"/>
                <a:gd name="connsiteY22" fmla="*/ 91676 h 112481"/>
                <a:gd name="connsiteX23" fmla="*/ 36400 w 59871"/>
                <a:gd name="connsiteY23" fmla="*/ 4083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00" y="40838"/>
                  </a:moveTo>
                  <a:lnTo>
                    <a:pt x="54468" y="40838"/>
                  </a:lnTo>
                  <a:cubicBezTo>
                    <a:pt x="57833" y="40838"/>
                    <a:pt x="60136" y="40838"/>
                    <a:pt x="60136" y="36941"/>
                  </a:cubicBezTo>
                  <a:cubicBezTo>
                    <a:pt x="60136" y="34461"/>
                    <a:pt x="57833" y="34461"/>
                    <a:pt x="54822" y="34461"/>
                  </a:cubicBezTo>
                  <a:lnTo>
                    <a:pt x="37994" y="34461"/>
                  </a:lnTo>
                  <a:lnTo>
                    <a:pt x="44548" y="8245"/>
                  </a:lnTo>
                  <a:cubicBezTo>
                    <a:pt x="44725" y="7359"/>
                    <a:pt x="45080" y="6473"/>
                    <a:pt x="45080" y="5765"/>
                  </a:cubicBezTo>
                  <a:cubicBezTo>
                    <a:pt x="45080" y="2577"/>
                    <a:pt x="42600" y="97"/>
                    <a:pt x="39057" y="97"/>
                  </a:cubicBezTo>
                  <a:cubicBezTo>
                    <a:pt x="34629" y="97"/>
                    <a:pt x="31971" y="3108"/>
                    <a:pt x="30732" y="7713"/>
                  </a:cubicBezTo>
                  <a:cubicBezTo>
                    <a:pt x="29492" y="12142"/>
                    <a:pt x="31794" y="3639"/>
                    <a:pt x="24000" y="34461"/>
                  </a:cubicBezTo>
                  <a:lnTo>
                    <a:pt x="5933" y="34461"/>
                  </a:lnTo>
                  <a:cubicBezTo>
                    <a:pt x="2567" y="34461"/>
                    <a:pt x="264" y="34461"/>
                    <a:pt x="264" y="38358"/>
                  </a:cubicBezTo>
                  <a:cubicBezTo>
                    <a:pt x="264" y="40838"/>
                    <a:pt x="2390" y="40838"/>
                    <a:pt x="5578" y="40838"/>
                  </a:cubicBezTo>
                  <a:lnTo>
                    <a:pt x="22406" y="40838"/>
                  </a:lnTo>
                  <a:lnTo>
                    <a:pt x="11955" y="82642"/>
                  </a:lnTo>
                  <a:cubicBezTo>
                    <a:pt x="10892" y="87070"/>
                    <a:pt x="9298" y="93447"/>
                    <a:pt x="9298" y="95750"/>
                  </a:cubicBezTo>
                  <a:cubicBezTo>
                    <a:pt x="9298" y="106201"/>
                    <a:pt x="18155" y="112578"/>
                    <a:pt x="28252" y="112578"/>
                  </a:cubicBezTo>
                  <a:cubicBezTo>
                    <a:pt x="47914" y="112578"/>
                    <a:pt x="59073" y="87779"/>
                    <a:pt x="59073" y="85476"/>
                  </a:cubicBezTo>
                  <a:cubicBezTo>
                    <a:pt x="59073" y="83173"/>
                    <a:pt x="56770" y="83173"/>
                    <a:pt x="56239" y="83173"/>
                  </a:cubicBezTo>
                  <a:cubicBezTo>
                    <a:pt x="54113" y="83173"/>
                    <a:pt x="53936" y="83528"/>
                    <a:pt x="52519" y="86539"/>
                  </a:cubicBezTo>
                  <a:cubicBezTo>
                    <a:pt x="47559" y="97698"/>
                    <a:pt x="38526" y="107618"/>
                    <a:pt x="28783" y="107618"/>
                  </a:cubicBezTo>
                  <a:cubicBezTo>
                    <a:pt x="25063" y="107618"/>
                    <a:pt x="22583" y="105315"/>
                    <a:pt x="22583" y="98938"/>
                  </a:cubicBezTo>
                  <a:cubicBezTo>
                    <a:pt x="22583" y="97167"/>
                    <a:pt x="23292" y="93447"/>
                    <a:pt x="23646" y="91676"/>
                  </a:cubicBezTo>
                  <a:lnTo>
                    <a:pt x="36400" y="40838"/>
                  </a:lnTo>
                  <a:close/>
                </a:path>
              </a:pathLst>
            </a:custGeom>
            <a:solidFill>
              <a:srgbClr val="000000"/>
            </a:solidFill>
            <a:ln w="2536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485E88D5-31E4-C782-6B6C-66A9353E8F34}"/>
                </a:ext>
              </a:extLst>
            </p:cNvPr>
            <p:cNvSpPr/>
            <p:nvPr>
              <p:custDataLst>
                <p:tags r:id="rId110"/>
              </p:custDataLst>
            </p:nvPr>
          </p:nvSpPr>
          <p:spPr>
            <a:xfrm>
              <a:off x="9350697" y="4883253"/>
              <a:ext cx="66046" cy="303408"/>
            </a:xfrm>
            <a:custGeom>
              <a:avLst/>
              <a:gdLst>
                <a:gd name="connsiteX0" fmla="*/ 66314 w 66046"/>
                <a:gd name="connsiteY0" fmla="*/ 151923 h 303408"/>
                <a:gd name="connsiteX1" fmla="*/ 26838 w 66046"/>
                <a:gd name="connsiteY1" fmla="*/ 22361 h 303408"/>
                <a:gd name="connsiteX2" fmla="*/ 3304 w 66046"/>
                <a:gd name="connsiteY2" fmla="*/ 93 h 303408"/>
                <a:gd name="connsiteX3" fmla="*/ 268 w 66046"/>
                <a:gd name="connsiteY3" fmla="*/ 2623 h 303408"/>
                <a:gd name="connsiteX4" fmla="*/ 1786 w 66046"/>
                <a:gd name="connsiteY4" fmla="*/ 5154 h 303408"/>
                <a:gd name="connsiteX5" fmla="*/ 40756 w 66046"/>
                <a:gd name="connsiteY5" fmla="*/ 79045 h 303408"/>
                <a:gd name="connsiteX6" fmla="*/ 48854 w 66046"/>
                <a:gd name="connsiteY6" fmla="*/ 151670 h 303408"/>
                <a:gd name="connsiteX7" fmla="*/ 39997 w 66046"/>
                <a:gd name="connsiteY7" fmla="*/ 227839 h 303408"/>
                <a:gd name="connsiteX8" fmla="*/ 2545 w 66046"/>
                <a:gd name="connsiteY8" fmla="*/ 297681 h 303408"/>
                <a:gd name="connsiteX9" fmla="*/ 268 w 66046"/>
                <a:gd name="connsiteY9" fmla="*/ 300970 h 303408"/>
                <a:gd name="connsiteX10" fmla="*/ 3304 w 66046"/>
                <a:gd name="connsiteY10" fmla="*/ 303501 h 303408"/>
                <a:gd name="connsiteX11" fmla="*/ 24054 w 66046"/>
                <a:gd name="connsiteY11" fmla="*/ 284522 h 303408"/>
                <a:gd name="connsiteX12" fmla="*/ 66314 w 66046"/>
                <a:gd name="connsiteY12" fmla="*/ 151923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3408">
                  <a:moveTo>
                    <a:pt x="66314" y="151923"/>
                  </a:moveTo>
                  <a:cubicBezTo>
                    <a:pt x="66314" y="115990"/>
                    <a:pt x="59988" y="65127"/>
                    <a:pt x="26838" y="22361"/>
                  </a:cubicBezTo>
                  <a:cubicBezTo>
                    <a:pt x="24308" y="19325"/>
                    <a:pt x="7859" y="93"/>
                    <a:pt x="3304" y="93"/>
                  </a:cubicBezTo>
                  <a:cubicBezTo>
                    <a:pt x="2039" y="93"/>
                    <a:pt x="268" y="599"/>
                    <a:pt x="268" y="2623"/>
                  </a:cubicBezTo>
                  <a:cubicBezTo>
                    <a:pt x="268" y="3635"/>
                    <a:pt x="774" y="4395"/>
                    <a:pt x="1786" y="5154"/>
                  </a:cubicBezTo>
                  <a:cubicBezTo>
                    <a:pt x="13932" y="18312"/>
                    <a:pt x="30381" y="38809"/>
                    <a:pt x="40756" y="79045"/>
                  </a:cubicBezTo>
                  <a:cubicBezTo>
                    <a:pt x="46576" y="102072"/>
                    <a:pt x="48854" y="128136"/>
                    <a:pt x="48854" y="151670"/>
                  </a:cubicBezTo>
                  <a:cubicBezTo>
                    <a:pt x="48854" y="177228"/>
                    <a:pt x="46576" y="203040"/>
                    <a:pt x="39997" y="227839"/>
                  </a:cubicBezTo>
                  <a:cubicBezTo>
                    <a:pt x="30381" y="263266"/>
                    <a:pt x="15451" y="283510"/>
                    <a:pt x="2545" y="297681"/>
                  </a:cubicBezTo>
                  <a:cubicBezTo>
                    <a:pt x="268" y="299958"/>
                    <a:pt x="268" y="300464"/>
                    <a:pt x="268" y="300970"/>
                  </a:cubicBezTo>
                  <a:cubicBezTo>
                    <a:pt x="268" y="302995"/>
                    <a:pt x="2039" y="303501"/>
                    <a:pt x="3304" y="303501"/>
                  </a:cubicBezTo>
                  <a:cubicBezTo>
                    <a:pt x="7100" y="303501"/>
                    <a:pt x="21018" y="288065"/>
                    <a:pt x="24054" y="284522"/>
                  </a:cubicBezTo>
                  <a:cubicBezTo>
                    <a:pt x="49866" y="253903"/>
                    <a:pt x="66314" y="208354"/>
                    <a:pt x="66314" y="151923"/>
                  </a:cubicBezTo>
                  <a:close/>
                </a:path>
              </a:pathLst>
            </a:custGeom>
            <a:solidFill>
              <a:srgbClr val="000000"/>
            </a:solidFill>
            <a:ln w="25360" cap="flat">
              <a:noFill/>
              <a:prstDash val="solid"/>
              <a:miter/>
            </a:ln>
          </p:spPr>
          <p:txBody>
            <a:bodyPr rtlCol="0" anchor="ctr"/>
            <a:lstStyle/>
            <a:p>
              <a:endParaRPr lang="en-CN"/>
            </a:p>
          </p:txBody>
        </p:sp>
      </p:grpSp>
      <p:sp>
        <p:nvSpPr>
          <p:cNvPr id="18442" name="TextBox 18441">
            <a:extLst>
              <a:ext uri="{FF2B5EF4-FFF2-40B4-BE49-F238E27FC236}">
                <a16:creationId xmlns:a16="http://schemas.microsoft.com/office/drawing/2014/main" id="{AE6E9E91-29C7-1ACD-2FB0-DEFFE5749EF3}"/>
              </a:ext>
            </a:extLst>
          </p:cNvPr>
          <p:cNvSpPr txBox="1"/>
          <p:nvPr/>
        </p:nvSpPr>
        <p:spPr>
          <a:xfrm>
            <a:off x="356437" y="3604066"/>
            <a:ext cx="10912283"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PGNet利用注意力分布来产生编码器隐状态的加权和，称为上下文向量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p:txBody>
      </p:sp>
      <p:grpSp>
        <p:nvGrpSpPr>
          <p:cNvPr id="18449" name="Group 18448" descr="\documentclass{article}&#10;\usepackage{amsmath, amsfonts , amssymb, bm}&#10;\pagestyle{empty}&#10;\begin{document}&#10;&#10;&#10;$\bm{h}_t^{*}$&#10;&#10;\end{document}" title="IguanaTex Vector Display">
            <a:extLst>
              <a:ext uri="{FF2B5EF4-FFF2-40B4-BE49-F238E27FC236}">
                <a16:creationId xmlns:a16="http://schemas.microsoft.com/office/drawing/2014/main" id="{F0C36200-1255-B265-9C59-C20016ECC610}"/>
              </a:ext>
            </a:extLst>
          </p:cNvPr>
          <p:cNvGrpSpPr>
            <a:grpSpLocks noChangeAspect="1"/>
          </p:cNvGrpSpPr>
          <p:nvPr>
            <p:custDataLst>
              <p:tags r:id="rId5"/>
            </p:custDataLst>
          </p:nvPr>
        </p:nvGrpSpPr>
        <p:grpSpPr>
          <a:xfrm>
            <a:off x="8414628" y="3705018"/>
            <a:ext cx="221786" cy="239947"/>
            <a:chOff x="4322859" y="3958604"/>
            <a:chExt cx="221786" cy="239947"/>
          </a:xfrm>
        </p:grpSpPr>
        <p:sp>
          <p:nvSpPr>
            <p:cNvPr id="18446" name="Freeform 18445">
              <a:extLst>
                <a:ext uri="{FF2B5EF4-FFF2-40B4-BE49-F238E27FC236}">
                  <a16:creationId xmlns:a16="http://schemas.microsoft.com/office/drawing/2014/main" id="{0D87AC5D-1A3D-B2A7-7E6E-2D0F1646C387}"/>
                </a:ext>
              </a:extLst>
            </p:cNvPr>
            <p:cNvSpPr/>
            <p:nvPr>
              <p:custDataLst>
                <p:tags r:id="rId67"/>
              </p:custDataLst>
            </p:nvPr>
          </p:nvSpPr>
          <p:spPr>
            <a:xfrm>
              <a:off x="4322859" y="3958604"/>
              <a:ext cx="134347" cy="177641"/>
            </a:xfrm>
            <a:custGeom>
              <a:avLst/>
              <a:gdLst>
                <a:gd name="connsiteX0" fmla="*/ 61269 w 134347"/>
                <a:gd name="connsiteY0" fmla="*/ 8920 h 177641"/>
                <a:gd name="connsiteX1" fmla="*/ 62189 w 134347"/>
                <a:gd name="connsiteY1" fmla="*/ 4618 h 177641"/>
                <a:gd name="connsiteX2" fmla="*/ 57128 w 134347"/>
                <a:gd name="connsiteY2" fmla="*/ 63 h 177641"/>
                <a:gd name="connsiteX3" fmla="*/ 55518 w 134347"/>
                <a:gd name="connsiteY3" fmla="*/ 316 h 177641"/>
                <a:gd name="connsiteX4" fmla="*/ 25842 w 134347"/>
                <a:gd name="connsiteY4" fmla="*/ 1834 h 177641"/>
                <a:gd name="connsiteX5" fmla="*/ 18480 w 134347"/>
                <a:gd name="connsiteY5" fmla="*/ 9426 h 177641"/>
                <a:gd name="connsiteX6" fmla="*/ 24462 w 134347"/>
                <a:gd name="connsiteY6" fmla="*/ 13981 h 177641"/>
                <a:gd name="connsiteX7" fmla="*/ 34124 w 134347"/>
                <a:gd name="connsiteY7" fmla="*/ 14487 h 177641"/>
                <a:gd name="connsiteX8" fmla="*/ 997 w 134347"/>
                <a:gd name="connsiteY8" fmla="*/ 160497 h 177641"/>
                <a:gd name="connsiteX9" fmla="*/ 77 w 134347"/>
                <a:gd name="connsiteY9" fmla="*/ 166317 h 177641"/>
                <a:gd name="connsiteX10" fmla="*/ 11119 w 134347"/>
                <a:gd name="connsiteY10" fmla="*/ 177705 h 177641"/>
                <a:gd name="connsiteX11" fmla="*/ 26072 w 134347"/>
                <a:gd name="connsiteY11" fmla="*/ 163534 h 177641"/>
                <a:gd name="connsiteX12" fmla="*/ 39875 w 134347"/>
                <a:gd name="connsiteY12" fmla="*/ 103561 h 177641"/>
                <a:gd name="connsiteX13" fmla="*/ 44476 w 134347"/>
                <a:gd name="connsiteY13" fmla="*/ 93186 h 177641"/>
                <a:gd name="connsiteX14" fmla="*/ 78753 w 134347"/>
                <a:gd name="connsiteY14" fmla="*/ 70411 h 177641"/>
                <a:gd name="connsiteX15" fmla="*/ 90255 w 134347"/>
                <a:gd name="connsiteY15" fmla="*/ 85341 h 177641"/>
                <a:gd name="connsiteX16" fmla="*/ 75762 w 134347"/>
                <a:gd name="connsiteY16" fmla="*/ 142024 h 177641"/>
                <a:gd name="connsiteX17" fmla="*/ 72541 w 134347"/>
                <a:gd name="connsiteY17" fmla="*/ 154930 h 177641"/>
                <a:gd name="connsiteX18" fmla="*/ 98537 w 134347"/>
                <a:gd name="connsiteY18" fmla="*/ 177705 h 177641"/>
                <a:gd name="connsiteX19" fmla="*/ 134424 w 134347"/>
                <a:gd name="connsiteY19" fmla="*/ 138229 h 177641"/>
                <a:gd name="connsiteX20" fmla="*/ 128903 w 134347"/>
                <a:gd name="connsiteY20" fmla="*/ 134686 h 177641"/>
                <a:gd name="connsiteX21" fmla="*/ 123612 w 134347"/>
                <a:gd name="connsiteY21" fmla="*/ 137976 h 177641"/>
                <a:gd name="connsiteX22" fmla="*/ 99917 w 134347"/>
                <a:gd name="connsiteY22" fmla="*/ 168595 h 177641"/>
                <a:gd name="connsiteX23" fmla="*/ 96006 w 134347"/>
                <a:gd name="connsiteY23" fmla="*/ 163281 h 177641"/>
                <a:gd name="connsiteX24" fmla="*/ 99917 w 134347"/>
                <a:gd name="connsiteY24" fmla="*/ 146832 h 177641"/>
                <a:gd name="connsiteX25" fmla="*/ 114870 w 134347"/>
                <a:gd name="connsiteY25" fmla="*/ 90655 h 177641"/>
                <a:gd name="connsiteX26" fmla="*/ 80593 w 134347"/>
                <a:gd name="connsiteY26" fmla="*/ 61301 h 177641"/>
                <a:gd name="connsiteX27" fmla="*/ 45856 w 134347"/>
                <a:gd name="connsiteY27" fmla="*/ 76990 h 177641"/>
                <a:gd name="connsiteX28" fmla="*/ 61269 w 13434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347" h="177641">
                  <a:moveTo>
                    <a:pt x="61269" y="8920"/>
                  </a:moveTo>
                  <a:cubicBezTo>
                    <a:pt x="62189" y="5377"/>
                    <a:pt x="62189" y="4871"/>
                    <a:pt x="62189" y="4618"/>
                  </a:cubicBezTo>
                  <a:cubicBezTo>
                    <a:pt x="62189" y="1328"/>
                    <a:pt x="59659" y="63"/>
                    <a:pt x="57128" y="63"/>
                  </a:cubicBezTo>
                  <a:cubicBezTo>
                    <a:pt x="56208" y="63"/>
                    <a:pt x="55978" y="63"/>
                    <a:pt x="55518" y="316"/>
                  </a:cubicBezTo>
                  <a:lnTo>
                    <a:pt x="25842" y="1834"/>
                  </a:lnTo>
                  <a:cubicBezTo>
                    <a:pt x="22621" y="2087"/>
                    <a:pt x="18480" y="2340"/>
                    <a:pt x="18480" y="9426"/>
                  </a:cubicBezTo>
                  <a:cubicBezTo>
                    <a:pt x="18480" y="13981"/>
                    <a:pt x="22621" y="13981"/>
                    <a:pt x="24462" y="13981"/>
                  </a:cubicBezTo>
                  <a:cubicBezTo>
                    <a:pt x="26992" y="13981"/>
                    <a:pt x="31133" y="13981"/>
                    <a:pt x="34124" y="14487"/>
                  </a:cubicBezTo>
                  <a:lnTo>
                    <a:pt x="997" y="160497"/>
                  </a:lnTo>
                  <a:cubicBezTo>
                    <a:pt x="767" y="161509"/>
                    <a:pt x="77" y="165305"/>
                    <a:pt x="77" y="166317"/>
                  </a:cubicBezTo>
                  <a:cubicBezTo>
                    <a:pt x="77" y="172391"/>
                    <a:pt x="4448" y="177705"/>
                    <a:pt x="11119" y="177705"/>
                  </a:cubicBezTo>
                  <a:cubicBezTo>
                    <a:pt x="12499" y="177705"/>
                    <a:pt x="22851" y="177705"/>
                    <a:pt x="26072" y="163534"/>
                  </a:cubicBezTo>
                  <a:lnTo>
                    <a:pt x="39875" y="103561"/>
                  </a:lnTo>
                  <a:cubicBezTo>
                    <a:pt x="41025" y="98753"/>
                    <a:pt x="41025" y="98247"/>
                    <a:pt x="44476" y="93186"/>
                  </a:cubicBezTo>
                  <a:cubicBezTo>
                    <a:pt x="48156" y="87618"/>
                    <a:pt x="59659" y="70411"/>
                    <a:pt x="78753" y="70411"/>
                  </a:cubicBezTo>
                  <a:cubicBezTo>
                    <a:pt x="84734" y="70411"/>
                    <a:pt x="90255" y="72941"/>
                    <a:pt x="90255" y="85341"/>
                  </a:cubicBezTo>
                  <a:cubicBezTo>
                    <a:pt x="90255" y="100018"/>
                    <a:pt x="80133" y="129625"/>
                    <a:pt x="75762" y="142024"/>
                  </a:cubicBezTo>
                  <a:cubicBezTo>
                    <a:pt x="73231" y="148857"/>
                    <a:pt x="72541" y="150628"/>
                    <a:pt x="72541" y="154930"/>
                  </a:cubicBezTo>
                  <a:cubicBezTo>
                    <a:pt x="72541" y="169607"/>
                    <a:pt x="85884" y="177705"/>
                    <a:pt x="98537" y="177705"/>
                  </a:cubicBezTo>
                  <a:cubicBezTo>
                    <a:pt x="122922" y="177705"/>
                    <a:pt x="134424" y="143290"/>
                    <a:pt x="134424" y="138229"/>
                  </a:cubicBezTo>
                  <a:cubicBezTo>
                    <a:pt x="134424" y="134686"/>
                    <a:pt x="130973" y="134686"/>
                    <a:pt x="128903" y="134686"/>
                  </a:cubicBezTo>
                  <a:cubicBezTo>
                    <a:pt x="126142" y="134686"/>
                    <a:pt x="124532" y="134686"/>
                    <a:pt x="123612" y="137976"/>
                  </a:cubicBezTo>
                  <a:cubicBezTo>
                    <a:pt x="116250" y="166064"/>
                    <a:pt x="103598" y="168595"/>
                    <a:pt x="99917" y="168595"/>
                  </a:cubicBezTo>
                  <a:cubicBezTo>
                    <a:pt x="98307" y="168595"/>
                    <a:pt x="96006" y="168595"/>
                    <a:pt x="96006" y="163281"/>
                  </a:cubicBezTo>
                  <a:cubicBezTo>
                    <a:pt x="96006" y="157714"/>
                    <a:pt x="98537" y="150881"/>
                    <a:pt x="99917" y="146832"/>
                  </a:cubicBezTo>
                  <a:cubicBezTo>
                    <a:pt x="104288" y="134433"/>
                    <a:pt x="114870" y="104826"/>
                    <a:pt x="114870" y="90655"/>
                  </a:cubicBezTo>
                  <a:cubicBezTo>
                    <a:pt x="114870" y="67374"/>
                    <a:pt x="97156" y="61301"/>
                    <a:pt x="80593" y="61301"/>
                  </a:cubicBezTo>
                  <a:cubicBezTo>
                    <a:pt x="75532" y="61301"/>
                    <a:pt x="61499" y="61301"/>
                    <a:pt x="45856" y="76990"/>
                  </a:cubicBezTo>
                  <a:lnTo>
                    <a:pt x="61269" y="8920"/>
                  </a:lnTo>
                  <a:close/>
                </a:path>
              </a:pathLst>
            </a:custGeom>
            <a:solidFill>
              <a:srgbClr val="000000"/>
            </a:solidFill>
            <a:ln w="22514"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6AA7F13A-C9CC-9CCE-E29D-AEE11ABD8420}"/>
                </a:ext>
              </a:extLst>
            </p:cNvPr>
            <p:cNvSpPr/>
            <p:nvPr>
              <p:custDataLst>
                <p:tags r:id="rId68"/>
              </p:custDataLst>
            </p:nvPr>
          </p:nvSpPr>
          <p:spPr>
            <a:xfrm>
              <a:off x="4479266" y="3960023"/>
              <a:ext cx="65379" cy="76345"/>
            </a:xfrm>
            <a:custGeom>
              <a:avLst/>
              <a:gdLst>
                <a:gd name="connsiteX0" fmla="*/ 37765 w 65379"/>
                <a:gd name="connsiteY0" fmla="*/ 38320 h 76345"/>
                <a:gd name="connsiteX1" fmla="*/ 60954 w 65379"/>
                <a:gd name="connsiteY1" fmla="*/ 27338 h 76345"/>
                <a:gd name="connsiteX2" fmla="*/ 65463 w 65379"/>
                <a:gd name="connsiteY2" fmla="*/ 21847 h 76345"/>
                <a:gd name="connsiteX3" fmla="*/ 60471 w 65379"/>
                <a:gd name="connsiteY3" fmla="*/ 16179 h 76345"/>
                <a:gd name="connsiteX4" fmla="*/ 57089 w 65379"/>
                <a:gd name="connsiteY4" fmla="*/ 17773 h 76345"/>
                <a:gd name="connsiteX5" fmla="*/ 35188 w 65379"/>
                <a:gd name="connsiteY5" fmla="*/ 33892 h 76345"/>
                <a:gd name="connsiteX6" fmla="*/ 37604 w 65379"/>
                <a:gd name="connsiteY6" fmla="*/ 7676 h 76345"/>
                <a:gd name="connsiteX7" fmla="*/ 32773 w 65379"/>
                <a:gd name="connsiteY7" fmla="*/ 59 h 76345"/>
                <a:gd name="connsiteX8" fmla="*/ 27781 w 65379"/>
                <a:gd name="connsiteY8" fmla="*/ 5373 h 76345"/>
                <a:gd name="connsiteX9" fmla="*/ 28586 w 65379"/>
                <a:gd name="connsiteY9" fmla="*/ 14053 h 76345"/>
                <a:gd name="connsiteX10" fmla="*/ 30357 w 65379"/>
                <a:gd name="connsiteY10" fmla="*/ 33892 h 76345"/>
                <a:gd name="connsiteX11" fmla="*/ 8618 w 65379"/>
                <a:gd name="connsiteY11" fmla="*/ 17773 h 76345"/>
                <a:gd name="connsiteX12" fmla="*/ 5075 w 65379"/>
                <a:gd name="connsiteY12" fmla="*/ 16179 h 76345"/>
                <a:gd name="connsiteX13" fmla="*/ 83 w 65379"/>
                <a:gd name="connsiteY13" fmla="*/ 21847 h 76345"/>
                <a:gd name="connsiteX14" fmla="*/ 3465 w 65379"/>
                <a:gd name="connsiteY14" fmla="*/ 26984 h 76345"/>
                <a:gd name="connsiteX15" fmla="*/ 27781 w 65379"/>
                <a:gd name="connsiteY15" fmla="*/ 38143 h 76345"/>
                <a:gd name="connsiteX16" fmla="*/ 4592 w 65379"/>
                <a:gd name="connsiteY16" fmla="*/ 49126 h 76345"/>
                <a:gd name="connsiteX17" fmla="*/ 83 w 65379"/>
                <a:gd name="connsiteY17" fmla="*/ 54617 h 76345"/>
                <a:gd name="connsiteX18" fmla="*/ 5075 w 65379"/>
                <a:gd name="connsiteY18" fmla="*/ 60285 h 76345"/>
                <a:gd name="connsiteX19" fmla="*/ 8457 w 65379"/>
                <a:gd name="connsiteY19" fmla="*/ 58691 h 76345"/>
                <a:gd name="connsiteX20" fmla="*/ 30357 w 65379"/>
                <a:gd name="connsiteY20" fmla="*/ 42572 h 76345"/>
                <a:gd name="connsiteX21" fmla="*/ 27781 w 65379"/>
                <a:gd name="connsiteY21" fmla="*/ 71091 h 76345"/>
                <a:gd name="connsiteX22" fmla="*/ 32773 w 65379"/>
                <a:gd name="connsiteY22" fmla="*/ 76405 h 76345"/>
                <a:gd name="connsiteX23" fmla="*/ 37765 w 65379"/>
                <a:gd name="connsiteY23" fmla="*/ 71091 h 76345"/>
                <a:gd name="connsiteX24" fmla="*/ 36960 w 65379"/>
                <a:gd name="connsiteY24" fmla="*/ 62411 h 76345"/>
                <a:gd name="connsiteX25" fmla="*/ 35188 w 65379"/>
                <a:gd name="connsiteY25" fmla="*/ 42572 h 76345"/>
                <a:gd name="connsiteX26" fmla="*/ 54512 w 65379"/>
                <a:gd name="connsiteY26" fmla="*/ 56743 h 76345"/>
                <a:gd name="connsiteX27" fmla="*/ 60471 w 65379"/>
                <a:gd name="connsiteY27" fmla="*/ 60285 h 76345"/>
                <a:gd name="connsiteX28" fmla="*/ 65463 w 65379"/>
                <a:gd name="connsiteY28" fmla="*/ 54617 h 76345"/>
                <a:gd name="connsiteX29" fmla="*/ 62081 w 65379"/>
                <a:gd name="connsiteY29" fmla="*/ 49480 h 76345"/>
                <a:gd name="connsiteX30" fmla="*/ 37765 w 65379"/>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79" h="76345">
                  <a:moveTo>
                    <a:pt x="37765" y="38320"/>
                  </a:moveTo>
                  <a:cubicBezTo>
                    <a:pt x="50970" y="31944"/>
                    <a:pt x="56928" y="29464"/>
                    <a:pt x="60954" y="27338"/>
                  </a:cubicBezTo>
                  <a:cubicBezTo>
                    <a:pt x="64013" y="25921"/>
                    <a:pt x="65463" y="25212"/>
                    <a:pt x="65463" y="21847"/>
                  </a:cubicBezTo>
                  <a:cubicBezTo>
                    <a:pt x="65463" y="18836"/>
                    <a:pt x="63369" y="16179"/>
                    <a:pt x="60471" y="16179"/>
                  </a:cubicBezTo>
                  <a:cubicBezTo>
                    <a:pt x="59343" y="16179"/>
                    <a:pt x="59021" y="16179"/>
                    <a:pt x="57089" y="17773"/>
                  </a:cubicBezTo>
                  <a:lnTo>
                    <a:pt x="35188" y="33892"/>
                  </a:lnTo>
                  <a:lnTo>
                    <a:pt x="37604" y="7676"/>
                  </a:lnTo>
                  <a:cubicBezTo>
                    <a:pt x="37926" y="4488"/>
                    <a:pt x="37604" y="59"/>
                    <a:pt x="32773" y="59"/>
                  </a:cubicBezTo>
                  <a:cubicBezTo>
                    <a:pt x="30841" y="59"/>
                    <a:pt x="27781" y="1476"/>
                    <a:pt x="27781" y="5373"/>
                  </a:cubicBezTo>
                  <a:cubicBezTo>
                    <a:pt x="27781" y="6967"/>
                    <a:pt x="28425" y="12282"/>
                    <a:pt x="28586" y="14053"/>
                  </a:cubicBezTo>
                  <a:cubicBezTo>
                    <a:pt x="28908" y="17064"/>
                    <a:pt x="30035" y="29818"/>
                    <a:pt x="30357" y="33892"/>
                  </a:cubicBezTo>
                  <a:lnTo>
                    <a:pt x="8618" y="17773"/>
                  </a:lnTo>
                  <a:cubicBezTo>
                    <a:pt x="7008" y="16710"/>
                    <a:pt x="6525" y="16179"/>
                    <a:pt x="5075" y="16179"/>
                  </a:cubicBezTo>
                  <a:cubicBezTo>
                    <a:pt x="2177" y="16179"/>
                    <a:pt x="83" y="18836"/>
                    <a:pt x="83" y="21847"/>
                  </a:cubicBezTo>
                  <a:cubicBezTo>
                    <a:pt x="83" y="25390"/>
                    <a:pt x="2016" y="26275"/>
                    <a:pt x="3465" y="26984"/>
                  </a:cubicBezTo>
                  <a:lnTo>
                    <a:pt x="27781" y="38143"/>
                  </a:lnTo>
                  <a:cubicBezTo>
                    <a:pt x="14576" y="44520"/>
                    <a:pt x="8618" y="47000"/>
                    <a:pt x="4592" y="49126"/>
                  </a:cubicBezTo>
                  <a:cubicBezTo>
                    <a:pt x="1533" y="50543"/>
                    <a:pt x="83" y="51251"/>
                    <a:pt x="83" y="54617"/>
                  </a:cubicBezTo>
                  <a:cubicBezTo>
                    <a:pt x="83" y="57628"/>
                    <a:pt x="2177" y="60285"/>
                    <a:pt x="5075" y="60285"/>
                  </a:cubicBezTo>
                  <a:cubicBezTo>
                    <a:pt x="6203" y="60285"/>
                    <a:pt x="6525" y="60285"/>
                    <a:pt x="8457" y="58691"/>
                  </a:cubicBezTo>
                  <a:lnTo>
                    <a:pt x="30357" y="42572"/>
                  </a:lnTo>
                  <a:lnTo>
                    <a:pt x="27781" y="71091"/>
                  </a:lnTo>
                  <a:cubicBezTo>
                    <a:pt x="27781" y="74988"/>
                    <a:pt x="30841" y="76405"/>
                    <a:pt x="32773" y="76405"/>
                  </a:cubicBezTo>
                  <a:cubicBezTo>
                    <a:pt x="34705" y="76405"/>
                    <a:pt x="37765" y="74988"/>
                    <a:pt x="37765" y="71091"/>
                  </a:cubicBezTo>
                  <a:cubicBezTo>
                    <a:pt x="37765" y="69496"/>
                    <a:pt x="37121" y="64182"/>
                    <a:pt x="36960" y="62411"/>
                  </a:cubicBezTo>
                  <a:cubicBezTo>
                    <a:pt x="36638" y="59400"/>
                    <a:pt x="35511" y="46646"/>
                    <a:pt x="35188" y="42572"/>
                  </a:cubicBezTo>
                  <a:lnTo>
                    <a:pt x="54512" y="56743"/>
                  </a:lnTo>
                  <a:cubicBezTo>
                    <a:pt x="58699" y="60285"/>
                    <a:pt x="59021" y="60285"/>
                    <a:pt x="60471" y="60285"/>
                  </a:cubicBezTo>
                  <a:cubicBezTo>
                    <a:pt x="63369" y="60285"/>
                    <a:pt x="65463" y="57628"/>
                    <a:pt x="65463" y="54617"/>
                  </a:cubicBezTo>
                  <a:cubicBezTo>
                    <a:pt x="65463" y="51074"/>
                    <a:pt x="63530" y="50189"/>
                    <a:pt x="62081" y="49480"/>
                  </a:cubicBezTo>
                  <a:lnTo>
                    <a:pt x="37765" y="38320"/>
                  </a:lnTo>
                  <a:close/>
                </a:path>
              </a:pathLst>
            </a:custGeom>
            <a:solidFill>
              <a:srgbClr val="000000"/>
            </a:solidFill>
            <a:ln w="22514"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2AA8AD8F-ED1C-2794-3938-6AB325052C46}"/>
                </a:ext>
              </a:extLst>
            </p:cNvPr>
            <p:cNvSpPr/>
            <p:nvPr>
              <p:custDataLst>
                <p:tags r:id="rId69"/>
              </p:custDataLst>
            </p:nvPr>
          </p:nvSpPr>
          <p:spPr>
            <a:xfrm>
              <a:off x="4471697" y="4086070"/>
              <a:ext cx="54428" cy="112481"/>
            </a:xfrm>
            <a:custGeom>
              <a:avLst/>
              <a:gdLst>
                <a:gd name="connsiteX0" fmla="*/ 32934 w 54428"/>
                <a:gd name="connsiteY0" fmla="*/ 40806 h 112481"/>
                <a:gd name="connsiteX1" fmla="*/ 49359 w 54428"/>
                <a:gd name="connsiteY1" fmla="*/ 40806 h 112481"/>
                <a:gd name="connsiteX2" fmla="*/ 54512 w 54428"/>
                <a:gd name="connsiteY2" fmla="*/ 36909 h 112481"/>
                <a:gd name="connsiteX3" fmla="*/ 49681 w 54428"/>
                <a:gd name="connsiteY3" fmla="*/ 34430 h 112481"/>
                <a:gd name="connsiteX4" fmla="*/ 34383 w 54428"/>
                <a:gd name="connsiteY4" fmla="*/ 34430 h 112481"/>
                <a:gd name="connsiteX5" fmla="*/ 40341 w 54428"/>
                <a:gd name="connsiteY5" fmla="*/ 8213 h 112481"/>
                <a:gd name="connsiteX6" fmla="*/ 40825 w 54428"/>
                <a:gd name="connsiteY6" fmla="*/ 5734 h 112481"/>
                <a:gd name="connsiteX7" fmla="*/ 35349 w 54428"/>
                <a:gd name="connsiteY7" fmla="*/ 65 h 112481"/>
                <a:gd name="connsiteX8" fmla="*/ 27781 w 54428"/>
                <a:gd name="connsiteY8" fmla="*/ 7682 h 112481"/>
                <a:gd name="connsiteX9" fmla="*/ 21662 w 54428"/>
                <a:gd name="connsiteY9" fmla="*/ 34430 h 112481"/>
                <a:gd name="connsiteX10" fmla="*/ 5236 w 54428"/>
                <a:gd name="connsiteY10" fmla="*/ 34430 h 112481"/>
                <a:gd name="connsiteX11" fmla="*/ 83 w 54428"/>
                <a:gd name="connsiteY11" fmla="*/ 38327 h 112481"/>
                <a:gd name="connsiteX12" fmla="*/ 4914 w 54428"/>
                <a:gd name="connsiteY12" fmla="*/ 40806 h 112481"/>
                <a:gd name="connsiteX13" fmla="*/ 20212 w 54428"/>
                <a:gd name="connsiteY13" fmla="*/ 40806 h 112481"/>
                <a:gd name="connsiteX14" fmla="*/ 10712 w 54428"/>
                <a:gd name="connsiteY14" fmla="*/ 82610 h 112481"/>
                <a:gd name="connsiteX15" fmla="*/ 8296 w 54428"/>
                <a:gd name="connsiteY15" fmla="*/ 95719 h 112481"/>
                <a:gd name="connsiteX16" fmla="*/ 25526 w 54428"/>
                <a:gd name="connsiteY16" fmla="*/ 112546 h 112481"/>
                <a:gd name="connsiteX17" fmla="*/ 53546 w 54428"/>
                <a:gd name="connsiteY17" fmla="*/ 85445 h 112481"/>
                <a:gd name="connsiteX18" fmla="*/ 50970 w 54428"/>
                <a:gd name="connsiteY18" fmla="*/ 83142 h 112481"/>
                <a:gd name="connsiteX19" fmla="*/ 47588 w 54428"/>
                <a:gd name="connsiteY19" fmla="*/ 86507 h 112481"/>
                <a:gd name="connsiteX20" fmla="*/ 26010 w 54428"/>
                <a:gd name="connsiteY20" fmla="*/ 107587 h 112481"/>
                <a:gd name="connsiteX21" fmla="*/ 20373 w 54428"/>
                <a:gd name="connsiteY21" fmla="*/ 98907 h 112481"/>
                <a:gd name="connsiteX22" fmla="*/ 21340 w 54428"/>
                <a:gd name="connsiteY22" fmla="*/ 91644 h 112481"/>
                <a:gd name="connsiteX23" fmla="*/ 32934 w 54428"/>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428" h="112481">
                  <a:moveTo>
                    <a:pt x="32934" y="40806"/>
                  </a:moveTo>
                  <a:lnTo>
                    <a:pt x="49359" y="40806"/>
                  </a:lnTo>
                  <a:cubicBezTo>
                    <a:pt x="52419" y="40806"/>
                    <a:pt x="54512" y="40806"/>
                    <a:pt x="54512" y="36909"/>
                  </a:cubicBezTo>
                  <a:cubicBezTo>
                    <a:pt x="54512" y="34430"/>
                    <a:pt x="52419" y="34430"/>
                    <a:pt x="49681" y="34430"/>
                  </a:cubicBezTo>
                  <a:lnTo>
                    <a:pt x="34383" y="34430"/>
                  </a:lnTo>
                  <a:lnTo>
                    <a:pt x="40341" y="8213"/>
                  </a:lnTo>
                  <a:cubicBezTo>
                    <a:pt x="40503" y="7328"/>
                    <a:pt x="40825" y="6442"/>
                    <a:pt x="40825" y="5734"/>
                  </a:cubicBezTo>
                  <a:cubicBezTo>
                    <a:pt x="40825" y="2545"/>
                    <a:pt x="38570" y="65"/>
                    <a:pt x="35349" y="65"/>
                  </a:cubicBezTo>
                  <a:cubicBezTo>
                    <a:pt x="31324" y="65"/>
                    <a:pt x="28908" y="3077"/>
                    <a:pt x="27781" y="7682"/>
                  </a:cubicBezTo>
                  <a:cubicBezTo>
                    <a:pt x="26654" y="12110"/>
                    <a:pt x="28747" y="3608"/>
                    <a:pt x="21662" y="34430"/>
                  </a:cubicBezTo>
                  <a:lnTo>
                    <a:pt x="5236" y="34430"/>
                  </a:lnTo>
                  <a:cubicBezTo>
                    <a:pt x="2177" y="34430"/>
                    <a:pt x="83" y="34430"/>
                    <a:pt x="83" y="38327"/>
                  </a:cubicBezTo>
                  <a:cubicBezTo>
                    <a:pt x="83" y="40806"/>
                    <a:pt x="2016" y="40806"/>
                    <a:pt x="4914" y="40806"/>
                  </a:cubicBezTo>
                  <a:lnTo>
                    <a:pt x="20212" y="40806"/>
                  </a:lnTo>
                  <a:lnTo>
                    <a:pt x="10712" y="82610"/>
                  </a:lnTo>
                  <a:cubicBezTo>
                    <a:pt x="9745" y="87039"/>
                    <a:pt x="8296" y="93416"/>
                    <a:pt x="8296" y="95719"/>
                  </a:cubicBezTo>
                  <a:cubicBezTo>
                    <a:pt x="8296" y="106170"/>
                    <a:pt x="16348" y="112546"/>
                    <a:pt x="25526" y="112546"/>
                  </a:cubicBezTo>
                  <a:cubicBezTo>
                    <a:pt x="43401" y="112546"/>
                    <a:pt x="53546" y="87747"/>
                    <a:pt x="53546" y="85445"/>
                  </a:cubicBezTo>
                  <a:cubicBezTo>
                    <a:pt x="53546" y="83142"/>
                    <a:pt x="51453" y="83142"/>
                    <a:pt x="50970" y="83142"/>
                  </a:cubicBezTo>
                  <a:cubicBezTo>
                    <a:pt x="49037" y="83142"/>
                    <a:pt x="48876" y="83496"/>
                    <a:pt x="47588" y="86507"/>
                  </a:cubicBezTo>
                  <a:cubicBezTo>
                    <a:pt x="43079" y="97667"/>
                    <a:pt x="34866" y="107587"/>
                    <a:pt x="26010" y="107587"/>
                  </a:cubicBezTo>
                  <a:cubicBezTo>
                    <a:pt x="22628" y="107587"/>
                    <a:pt x="20373" y="105284"/>
                    <a:pt x="20373" y="98907"/>
                  </a:cubicBezTo>
                  <a:cubicBezTo>
                    <a:pt x="20373" y="97136"/>
                    <a:pt x="21018" y="93416"/>
                    <a:pt x="21340" y="91644"/>
                  </a:cubicBezTo>
                  <a:lnTo>
                    <a:pt x="32934" y="40806"/>
                  </a:lnTo>
                  <a:close/>
                </a:path>
              </a:pathLst>
            </a:custGeom>
            <a:solidFill>
              <a:srgbClr val="000000"/>
            </a:solidFill>
            <a:ln w="22514" cap="flat">
              <a:noFill/>
              <a:prstDash val="solid"/>
              <a:miter/>
            </a:ln>
          </p:spPr>
          <p:txBody>
            <a:bodyPr rtlCol="0" anchor="ctr"/>
            <a:lstStyle/>
            <a:p>
              <a:endParaRPr lang="en-CN"/>
            </a:p>
          </p:txBody>
        </p:sp>
      </p:grpSp>
      <p:grpSp>
        <p:nvGrpSpPr>
          <p:cNvPr id="18466" name="Group 18465" descr="\documentclass{article}&#10;\usepackage{amsmath, amsfonts , amssymb, bm}&#10;\pagestyle{empty}&#10;\begin{document}&#10;&#10;&#10;\begin{align*}\label{coverage machinism eq2}&#10;\bm{h}_{t}^{*}=\sum_{i} \bm{a}_{i}^{t}\bm{h}_{i}&#10;\end{align*}&#10;&#10;\end{document}" title="IguanaTex Vector Display">
            <a:extLst>
              <a:ext uri="{FF2B5EF4-FFF2-40B4-BE49-F238E27FC236}">
                <a16:creationId xmlns:a16="http://schemas.microsoft.com/office/drawing/2014/main" id="{2384255B-39EA-0BA8-4E77-536521452CAC}"/>
              </a:ext>
            </a:extLst>
          </p:cNvPr>
          <p:cNvGrpSpPr>
            <a:grpSpLocks noChangeAspect="1"/>
          </p:cNvGrpSpPr>
          <p:nvPr>
            <p:custDataLst>
              <p:tags r:id="rId6"/>
            </p:custDataLst>
          </p:nvPr>
        </p:nvGrpSpPr>
        <p:grpSpPr>
          <a:xfrm>
            <a:off x="5212025" y="4265169"/>
            <a:ext cx="1497882" cy="540737"/>
            <a:chOff x="7720307" y="4450533"/>
            <a:chExt cx="1497882" cy="540737"/>
          </a:xfrm>
        </p:grpSpPr>
        <p:sp>
          <p:nvSpPr>
            <p:cNvPr id="18453" name="Freeform 18452">
              <a:extLst>
                <a:ext uri="{FF2B5EF4-FFF2-40B4-BE49-F238E27FC236}">
                  <a16:creationId xmlns:a16="http://schemas.microsoft.com/office/drawing/2014/main" id="{F46DF16B-8EA8-3EE7-3FE8-F9F55689E3B0}"/>
                </a:ext>
              </a:extLst>
            </p:cNvPr>
            <p:cNvSpPr/>
            <p:nvPr>
              <p:custDataLst>
                <p:tags r:id="rId56"/>
              </p:custDataLst>
            </p:nvPr>
          </p:nvSpPr>
          <p:spPr>
            <a:xfrm>
              <a:off x="7720307" y="4515316"/>
              <a:ext cx="147781" cy="177641"/>
            </a:xfrm>
            <a:custGeom>
              <a:avLst/>
              <a:gdLst>
                <a:gd name="connsiteX0" fmla="*/ 67515 w 147781"/>
                <a:gd name="connsiteY0" fmla="*/ 8941 h 177641"/>
                <a:gd name="connsiteX1" fmla="*/ 68527 w 147781"/>
                <a:gd name="connsiteY1" fmla="*/ 4640 h 177641"/>
                <a:gd name="connsiteX2" fmla="*/ 62960 w 147781"/>
                <a:gd name="connsiteY2" fmla="*/ 85 h 177641"/>
                <a:gd name="connsiteX3" fmla="*/ 61189 w 147781"/>
                <a:gd name="connsiteY3" fmla="*/ 338 h 177641"/>
                <a:gd name="connsiteX4" fmla="*/ 28545 w 147781"/>
                <a:gd name="connsiteY4" fmla="*/ 1856 h 177641"/>
                <a:gd name="connsiteX5" fmla="*/ 20448 w 147781"/>
                <a:gd name="connsiteY5" fmla="*/ 9448 h 177641"/>
                <a:gd name="connsiteX6" fmla="*/ 27027 w 147781"/>
                <a:gd name="connsiteY6" fmla="*/ 14002 h 177641"/>
                <a:gd name="connsiteX7" fmla="*/ 37655 w 147781"/>
                <a:gd name="connsiteY7" fmla="*/ 14509 h 177641"/>
                <a:gd name="connsiteX8" fmla="*/ 1216 w 147781"/>
                <a:gd name="connsiteY8" fmla="*/ 160519 h 177641"/>
                <a:gd name="connsiteX9" fmla="*/ 203 w 147781"/>
                <a:gd name="connsiteY9" fmla="*/ 166339 h 177641"/>
                <a:gd name="connsiteX10" fmla="*/ 12350 w 147781"/>
                <a:gd name="connsiteY10" fmla="*/ 177727 h 177641"/>
                <a:gd name="connsiteX11" fmla="*/ 28798 w 147781"/>
                <a:gd name="connsiteY11" fmla="*/ 163556 h 177641"/>
                <a:gd name="connsiteX12" fmla="*/ 43981 w 147781"/>
                <a:gd name="connsiteY12" fmla="*/ 103583 h 177641"/>
                <a:gd name="connsiteX13" fmla="*/ 49042 w 147781"/>
                <a:gd name="connsiteY13" fmla="*/ 93207 h 177641"/>
                <a:gd name="connsiteX14" fmla="*/ 86747 w 147781"/>
                <a:gd name="connsiteY14" fmla="*/ 70433 h 177641"/>
                <a:gd name="connsiteX15" fmla="*/ 99399 w 147781"/>
                <a:gd name="connsiteY15" fmla="*/ 85363 h 177641"/>
                <a:gd name="connsiteX16" fmla="*/ 83457 w 147781"/>
                <a:gd name="connsiteY16" fmla="*/ 142046 h 177641"/>
                <a:gd name="connsiteX17" fmla="*/ 79915 w 147781"/>
                <a:gd name="connsiteY17" fmla="*/ 154952 h 177641"/>
                <a:gd name="connsiteX18" fmla="*/ 108509 w 147781"/>
                <a:gd name="connsiteY18" fmla="*/ 177727 h 177641"/>
                <a:gd name="connsiteX19" fmla="*/ 147985 w 147781"/>
                <a:gd name="connsiteY19" fmla="*/ 138251 h 177641"/>
                <a:gd name="connsiteX20" fmla="*/ 141912 w 147781"/>
                <a:gd name="connsiteY20" fmla="*/ 134708 h 177641"/>
                <a:gd name="connsiteX21" fmla="*/ 136092 w 147781"/>
                <a:gd name="connsiteY21" fmla="*/ 137998 h 177641"/>
                <a:gd name="connsiteX22" fmla="*/ 110028 w 147781"/>
                <a:gd name="connsiteY22" fmla="*/ 168617 h 177641"/>
                <a:gd name="connsiteX23" fmla="*/ 105726 w 147781"/>
                <a:gd name="connsiteY23" fmla="*/ 163303 h 177641"/>
                <a:gd name="connsiteX24" fmla="*/ 110028 w 147781"/>
                <a:gd name="connsiteY24" fmla="*/ 146854 h 177641"/>
                <a:gd name="connsiteX25" fmla="*/ 126476 w 147781"/>
                <a:gd name="connsiteY25" fmla="*/ 90677 h 177641"/>
                <a:gd name="connsiteX26" fmla="*/ 88771 w 147781"/>
                <a:gd name="connsiteY26" fmla="*/ 61323 h 177641"/>
                <a:gd name="connsiteX27" fmla="*/ 50561 w 147781"/>
                <a:gd name="connsiteY27" fmla="*/ 77012 h 177641"/>
                <a:gd name="connsiteX28" fmla="*/ 67515 w 147781"/>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15" y="8941"/>
                  </a:moveTo>
                  <a:cubicBezTo>
                    <a:pt x="68527" y="5399"/>
                    <a:pt x="68527" y="4893"/>
                    <a:pt x="68527" y="4640"/>
                  </a:cubicBezTo>
                  <a:cubicBezTo>
                    <a:pt x="68527" y="1350"/>
                    <a:pt x="65744" y="85"/>
                    <a:pt x="62960" y="85"/>
                  </a:cubicBezTo>
                  <a:cubicBezTo>
                    <a:pt x="61948" y="85"/>
                    <a:pt x="61695" y="85"/>
                    <a:pt x="61189" y="338"/>
                  </a:cubicBezTo>
                  <a:lnTo>
                    <a:pt x="28545" y="1856"/>
                  </a:lnTo>
                  <a:cubicBezTo>
                    <a:pt x="25002" y="2109"/>
                    <a:pt x="20448" y="2362"/>
                    <a:pt x="20448" y="9448"/>
                  </a:cubicBezTo>
                  <a:cubicBezTo>
                    <a:pt x="20448" y="14002"/>
                    <a:pt x="25002" y="14002"/>
                    <a:pt x="27027" y="14002"/>
                  </a:cubicBezTo>
                  <a:cubicBezTo>
                    <a:pt x="29810" y="14002"/>
                    <a:pt x="34365" y="14002"/>
                    <a:pt x="37655" y="14509"/>
                  </a:cubicBezTo>
                  <a:lnTo>
                    <a:pt x="1216" y="160519"/>
                  </a:lnTo>
                  <a:cubicBezTo>
                    <a:pt x="963" y="161531"/>
                    <a:pt x="203" y="165327"/>
                    <a:pt x="203" y="166339"/>
                  </a:cubicBezTo>
                  <a:cubicBezTo>
                    <a:pt x="203" y="172412"/>
                    <a:pt x="5011" y="177727"/>
                    <a:pt x="12350" y="177727"/>
                  </a:cubicBezTo>
                  <a:cubicBezTo>
                    <a:pt x="13868" y="177727"/>
                    <a:pt x="25255" y="177727"/>
                    <a:pt x="28798" y="163556"/>
                  </a:cubicBezTo>
                  <a:lnTo>
                    <a:pt x="43981" y="103583"/>
                  </a:lnTo>
                  <a:cubicBezTo>
                    <a:pt x="45247" y="98775"/>
                    <a:pt x="45247" y="98268"/>
                    <a:pt x="49042" y="93207"/>
                  </a:cubicBezTo>
                  <a:cubicBezTo>
                    <a:pt x="53091" y="87640"/>
                    <a:pt x="65744" y="70433"/>
                    <a:pt x="86747" y="70433"/>
                  </a:cubicBezTo>
                  <a:cubicBezTo>
                    <a:pt x="93326" y="70433"/>
                    <a:pt x="99399" y="72963"/>
                    <a:pt x="99399" y="85363"/>
                  </a:cubicBezTo>
                  <a:cubicBezTo>
                    <a:pt x="99399" y="100040"/>
                    <a:pt x="88265" y="129647"/>
                    <a:pt x="83457" y="142046"/>
                  </a:cubicBezTo>
                  <a:cubicBezTo>
                    <a:pt x="80674" y="148879"/>
                    <a:pt x="79915" y="150650"/>
                    <a:pt x="79915" y="154952"/>
                  </a:cubicBezTo>
                  <a:cubicBezTo>
                    <a:pt x="79915" y="169629"/>
                    <a:pt x="94592" y="177727"/>
                    <a:pt x="108509" y="177727"/>
                  </a:cubicBezTo>
                  <a:cubicBezTo>
                    <a:pt x="135333" y="177727"/>
                    <a:pt x="147985" y="143312"/>
                    <a:pt x="147985" y="138251"/>
                  </a:cubicBezTo>
                  <a:cubicBezTo>
                    <a:pt x="147985" y="134708"/>
                    <a:pt x="144190" y="134708"/>
                    <a:pt x="141912" y="134708"/>
                  </a:cubicBezTo>
                  <a:cubicBezTo>
                    <a:pt x="138875" y="134708"/>
                    <a:pt x="137104" y="134708"/>
                    <a:pt x="136092" y="137998"/>
                  </a:cubicBezTo>
                  <a:cubicBezTo>
                    <a:pt x="127994" y="166086"/>
                    <a:pt x="114076" y="168617"/>
                    <a:pt x="110028" y="168617"/>
                  </a:cubicBezTo>
                  <a:cubicBezTo>
                    <a:pt x="108256" y="168617"/>
                    <a:pt x="105726" y="168617"/>
                    <a:pt x="105726" y="163303"/>
                  </a:cubicBezTo>
                  <a:cubicBezTo>
                    <a:pt x="105726" y="157736"/>
                    <a:pt x="108509" y="150903"/>
                    <a:pt x="110028" y="146854"/>
                  </a:cubicBezTo>
                  <a:cubicBezTo>
                    <a:pt x="114836" y="134455"/>
                    <a:pt x="126476" y="104848"/>
                    <a:pt x="126476" y="90677"/>
                  </a:cubicBezTo>
                  <a:cubicBezTo>
                    <a:pt x="126476" y="67396"/>
                    <a:pt x="106991" y="61323"/>
                    <a:pt x="88771" y="61323"/>
                  </a:cubicBezTo>
                  <a:cubicBezTo>
                    <a:pt x="83204" y="61323"/>
                    <a:pt x="67768" y="61323"/>
                    <a:pt x="50561" y="77012"/>
                  </a:cubicBezTo>
                  <a:lnTo>
                    <a:pt x="67515" y="8941"/>
                  </a:ln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437173FC-1DA3-F56B-9B48-E762E9724F1F}"/>
                </a:ext>
              </a:extLst>
            </p:cNvPr>
            <p:cNvSpPr/>
            <p:nvPr>
              <p:custDataLst>
                <p:tags r:id="rId57"/>
              </p:custDataLst>
            </p:nvPr>
          </p:nvSpPr>
          <p:spPr>
            <a:xfrm>
              <a:off x="7892354" y="4504083"/>
              <a:ext cx="71917" cy="76345"/>
            </a:xfrm>
            <a:custGeom>
              <a:avLst/>
              <a:gdLst>
                <a:gd name="connsiteX0" fmla="*/ 41660 w 71917"/>
                <a:gd name="connsiteY0" fmla="*/ 38342 h 76345"/>
                <a:gd name="connsiteX1" fmla="*/ 67167 w 71917"/>
                <a:gd name="connsiteY1" fmla="*/ 27359 h 76345"/>
                <a:gd name="connsiteX2" fmla="*/ 72127 w 71917"/>
                <a:gd name="connsiteY2" fmla="*/ 21868 h 76345"/>
                <a:gd name="connsiteX3" fmla="*/ 66636 w 71917"/>
                <a:gd name="connsiteY3" fmla="*/ 16200 h 76345"/>
                <a:gd name="connsiteX4" fmla="*/ 62916 w 71917"/>
                <a:gd name="connsiteY4" fmla="*/ 17794 h 76345"/>
                <a:gd name="connsiteX5" fmla="*/ 38826 w 71917"/>
                <a:gd name="connsiteY5" fmla="*/ 33914 h 76345"/>
                <a:gd name="connsiteX6" fmla="*/ 41483 w 71917"/>
                <a:gd name="connsiteY6" fmla="*/ 7697 h 76345"/>
                <a:gd name="connsiteX7" fmla="*/ 36169 w 71917"/>
                <a:gd name="connsiteY7" fmla="*/ 81 h 76345"/>
                <a:gd name="connsiteX8" fmla="*/ 30677 w 71917"/>
                <a:gd name="connsiteY8" fmla="*/ 5395 h 76345"/>
                <a:gd name="connsiteX9" fmla="*/ 31563 w 71917"/>
                <a:gd name="connsiteY9" fmla="*/ 14074 h 76345"/>
                <a:gd name="connsiteX10" fmla="*/ 33512 w 71917"/>
                <a:gd name="connsiteY10" fmla="*/ 33914 h 76345"/>
                <a:gd name="connsiteX11" fmla="*/ 9598 w 71917"/>
                <a:gd name="connsiteY11" fmla="*/ 17794 h 76345"/>
                <a:gd name="connsiteX12" fmla="*/ 5701 w 71917"/>
                <a:gd name="connsiteY12" fmla="*/ 16200 h 76345"/>
                <a:gd name="connsiteX13" fmla="*/ 210 w 71917"/>
                <a:gd name="connsiteY13" fmla="*/ 21868 h 76345"/>
                <a:gd name="connsiteX14" fmla="*/ 3930 w 71917"/>
                <a:gd name="connsiteY14" fmla="*/ 27005 h 76345"/>
                <a:gd name="connsiteX15" fmla="*/ 30677 w 71917"/>
                <a:gd name="connsiteY15" fmla="*/ 38165 h 76345"/>
                <a:gd name="connsiteX16" fmla="*/ 5170 w 71917"/>
                <a:gd name="connsiteY16" fmla="*/ 49147 h 76345"/>
                <a:gd name="connsiteX17" fmla="*/ 210 w 71917"/>
                <a:gd name="connsiteY17" fmla="*/ 54638 h 76345"/>
                <a:gd name="connsiteX18" fmla="*/ 5701 w 71917"/>
                <a:gd name="connsiteY18" fmla="*/ 60307 h 76345"/>
                <a:gd name="connsiteX19" fmla="*/ 9421 w 71917"/>
                <a:gd name="connsiteY19" fmla="*/ 58712 h 76345"/>
                <a:gd name="connsiteX20" fmla="*/ 33512 w 71917"/>
                <a:gd name="connsiteY20" fmla="*/ 42593 h 76345"/>
                <a:gd name="connsiteX21" fmla="*/ 30677 w 71917"/>
                <a:gd name="connsiteY21" fmla="*/ 71112 h 76345"/>
                <a:gd name="connsiteX22" fmla="*/ 36169 w 71917"/>
                <a:gd name="connsiteY22" fmla="*/ 76426 h 76345"/>
                <a:gd name="connsiteX23" fmla="*/ 41660 w 71917"/>
                <a:gd name="connsiteY23" fmla="*/ 71112 h 76345"/>
                <a:gd name="connsiteX24" fmla="*/ 40774 w 71917"/>
                <a:gd name="connsiteY24" fmla="*/ 62432 h 76345"/>
                <a:gd name="connsiteX25" fmla="*/ 38826 w 71917"/>
                <a:gd name="connsiteY25" fmla="*/ 42593 h 76345"/>
                <a:gd name="connsiteX26" fmla="*/ 60082 w 71917"/>
                <a:gd name="connsiteY26" fmla="*/ 56764 h 76345"/>
                <a:gd name="connsiteX27" fmla="*/ 66636 w 71917"/>
                <a:gd name="connsiteY27" fmla="*/ 60307 h 76345"/>
                <a:gd name="connsiteX28" fmla="*/ 72127 w 71917"/>
                <a:gd name="connsiteY28" fmla="*/ 54638 h 76345"/>
                <a:gd name="connsiteX29" fmla="*/ 68407 w 71917"/>
                <a:gd name="connsiteY29" fmla="*/ 49501 h 76345"/>
                <a:gd name="connsiteX30" fmla="*/ 41660 w 71917"/>
                <a:gd name="connsiteY30" fmla="*/ 38342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6345">
                  <a:moveTo>
                    <a:pt x="41660" y="38342"/>
                  </a:moveTo>
                  <a:cubicBezTo>
                    <a:pt x="56185" y="31965"/>
                    <a:pt x="62739" y="29485"/>
                    <a:pt x="67167" y="27359"/>
                  </a:cubicBezTo>
                  <a:cubicBezTo>
                    <a:pt x="70533" y="25942"/>
                    <a:pt x="72127" y="25234"/>
                    <a:pt x="72127" y="21868"/>
                  </a:cubicBezTo>
                  <a:cubicBezTo>
                    <a:pt x="72127" y="18857"/>
                    <a:pt x="69824" y="16200"/>
                    <a:pt x="66636" y="16200"/>
                  </a:cubicBezTo>
                  <a:cubicBezTo>
                    <a:pt x="65396" y="16200"/>
                    <a:pt x="65042" y="16200"/>
                    <a:pt x="62916" y="17794"/>
                  </a:cubicBezTo>
                  <a:lnTo>
                    <a:pt x="38826" y="33914"/>
                  </a:lnTo>
                  <a:lnTo>
                    <a:pt x="41483" y="7697"/>
                  </a:lnTo>
                  <a:cubicBezTo>
                    <a:pt x="41837" y="4509"/>
                    <a:pt x="41483" y="81"/>
                    <a:pt x="36169" y="81"/>
                  </a:cubicBezTo>
                  <a:cubicBezTo>
                    <a:pt x="34043" y="81"/>
                    <a:pt x="30677" y="1498"/>
                    <a:pt x="30677" y="5395"/>
                  </a:cubicBezTo>
                  <a:cubicBezTo>
                    <a:pt x="30677" y="6989"/>
                    <a:pt x="31386" y="12303"/>
                    <a:pt x="31563" y="14074"/>
                  </a:cubicBezTo>
                  <a:cubicBezTo>
                    <a:pt x="31917" y="17086"/>
                    <a:pt x="33157" y="29839"/>
                    <a:pt x="33512" y="33914"/>
                  </a:cubicBezTo>
                  <a:lnTo>
                    <a:pt x="9598" y="17794"/>
                  </a:lnTo>
                  <a:cubicBezTo>
                    <a:pt x="7827" y="16731"/>
                    <a:pt x="7296" y="16200"/>
                    <a:pt x="5701" y="16200"/>
                  </a:cubicBezTo>
                  <a:cubicBezTo>
                    <a:pt x="2513" y="16200"/>
                    <a:pt x="210" y="18857"/>
                    <a:pt x="210" y="21868"/>
                  </a:cubicBezTo>
                  <a:cubicBezTo>
                    <a:pt x="210" y="25411"/>
                    <a:pt x="2336" y="26297"/>
                    <a:pt x="3930" y="27005"/>
                  </a:cubicBezTo>
                  <a:lnTo>
                    <a:pt x="30677" y="38165"/>
                  </a:lnTo>
                  <a:cubicBezTo>
                    <a:pt x="16152" y="44542"/>
                    <a:pt x="9598" y="47022"/>
                    <a:pt x="5170" y="49147"/>
                  </a:cubicBezTo>
                  <a:cubicBezTo>
                    <a:pt x="1804" y="50564"/>
                    <a:pt x="210" y="51273"/>
                    <a:pt x="210" y="54638"/>
                  </a:cubicBezTo>
                  <a:cubicBezTo>
                    <a:pt x="210" y="57650"/>
                    <a:pt x="2513" y="60307"/>
                    <a:pt x="5701" y="60307"/>
                  </a:cubicBezTo>
                  <a:cubicBezTo>
                    <a:pt x="6941" y="60307"/>
                    <a:pt x="7296" y="60307"/>
                    <a:pt x="9421" y="58712"/>
                  </a:cubicBezTo>
                  <a:lnTo>
                    <a:pt x="33512" y="42593"/>
                  </a:lnTo>
                  <a:lnTo>
                    <a:pt x="30677" y="71112"/>
                  </a:lnTo>
                  <a:cubicBezTo>
                    <a:pt x="30677" y="75009"/>
                    <a:pt x="34043" y="76426"/>
                    <a:pt x="36169" y="76426"/>
                  </a:cubicBezTo>
                  <a:cubicBezTo>
                    <a:pt x="38294" y="76426"/>
                    <a:pt x="41660" y="75009"/>
                    <a:pt x="41660" y="71112"/>
                  </a:cubicBezTo>
                  <a:cubicBezTo>
                    <a:pt x="41660" y="69518"/>
                    <a:pt x="40951" y="64204"/>
                    <a:pt x="40774" y="62432"/>
                  </a:cubicBezTo>
                  <a:cubicBezTo>
                    <a:pt x="40420" y="59421"/>
                    <a:pt x="39180" y="46667"/>
                    <a:pt x="38826" y="42593"/>
                  </a:cubicBezTo>
                  <a:lnTo>
                    <a:pt x="60082" y="56764"/>
                  </a:lnTo>
                  <a:cubicBezTo>
                    <a:pt x="64688" y="60307"/>
                    <a:pt x="65042" y="60307"/>
                    <a:pt x="66636" y="60307"/>
                  </a:cubicBezTo>
                  <a:cubicBezTo>
                    <a:pt x="69824" y="60307"/>
                    <a:pt x="72127" y="57650"/>
                    <a:pt x="72127" y="54638"/>
                  </a:cubicBezTo>
                  <a:cubicBezTo>
                    <a:pt x="72127" y="51096"/>
                    <a:pt x="70002" y="50210"/>
                    <a:pt x="68407" y="49501"/>
                  </a:cubicBezTo>
                  <a:lnTo>
                    <a:pt x="41660" y="38342"/>
                  </a:ln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A381DADF-3BCD-ED14-A0AB-60FEFE0827C6}"/>
                </a:ext>
              </a:extLst>
            </p:cNvPr>
            <p:cNvSpPr/>
            <p:nvPr>
              <p:custDataLst>
                <p:tags r:id="rId58"/>
              </p:custDataLst>
            </p:nvPr>
          </p:nvSpPr>
          <p:spPr>
            <a:xfrm>
              <a:off x="7884029" y="4642782"/>
              <a:ext cx="59871" cy="112481"/>
            </a:xfrm>
            <a:custGeom>
              <a:avLst/>
              <a:gdLst>
                <a:gd name="connsiteX0" fmla="*/ 36346 w 59871"/>
                <a:gd name="connsiteY0" fmla="*/ 40828 h 112481"/>
                <a:gd name="connsiteX1" fmla="*/ 54414 w 59871"/>
                <a:gd name="connsiteY1" fmla="*/ 40828 h 112481"/>
                <a:gd name="connsiteX2" fmla="*/ 60082 w 59871"/>
                <a:gd name="connsiteY2" fmla="*/ 36931 h 112481"/>
                <a:gd name="connsiteX3" fmla="*/ 54768 w 59871"/>
                <a:gd name="connsiteY3" fmla="*/ 34451 h 112481"/>
                <a:gd name="connsiteX4" fmla="*/ 37940 w 59871"/>
                <a:gd name="connsiteY4" fmla="*/ 34451 h 112481"/>
                <a:gd name="connsiteX5" fmla="*/ 44494 w 59871"/>
                <a:gd name="connsiteY5" fmla="*/ 8235 h 112481"/>
                <a:gd name="connsiteX6" fmla="*/ 45025 w 59871"/>
                <a:gd name="connsiteY6" fmla="*/ 5755 h 112481"/>
                <a:gd name="connsiteX7" fmla="*/ 39003 w 59871"/>
                <a:gd name="connsiteY7" fmla="*/ 87 h 112481"/>
                <a:gd name="connsiteX8" fmla="*/ 30677 w 59871"/>
                <a:gd name="connsiteY8" fmla="*/ 7704 h 112481"/>
                <a:gd name="connsiteX9" fmla="*/ 23946 w 59871"/>
                <a:gd name="connsiteY9" fmla="*/ 34451 h 112481"/>
                <a:gd name="connsiteX10" fmla="*/ 5878 w 59871"/>
                <a:gd name="connsiteY10" fmla="*/ 34451 h 112481"/>
                <a:gd name="connsiteX11" fmla="*/ 210 w 59871"/>
                <a:gd name="connsiteY11" fmla="*/ 38348 h 112481"/>
                <a:gd name="connsiteX12" fmla="*/ 5524 w 59871"/>
                <a:gd name="connsiteY12" fmla="*/ 40828 h 112481"/>
                <a:gd name="connsiteX13" fmla="*/ 22352 w 59871"/>
                <a:gd name="connsiteY13" fmla="*/ 40828 h 112481"/>
                <a:gd name="connsiteX14" fmla="*/ 11901 w 59871"/>
                <a:gd name="connsiteY14" fmla="*/ 82632 h 112481"/>
                <a:gd name="connsiteX15" fmla="*/ 9244 w 59871"/>
                <a:gd name="connsiteY15" fmla="*/ 95740 h 112481"/>
                <a:gd name="connsiteX16" fmla="*/ 28198 w 59871"/>
                <a:gd name="connsiteY16" fmla="*/ 112568 h 112481"/>
                <a:gd name="connsiteX17" fmla="*/ 59019 w 59871"/>
                <a:gd name="connsiteY17" fmla="*/ 85467 h 112481"/>
                <a:gd name="connsiteX18" fmla="*/ 56185 w 59871"/>
                <a:gd name="connsiteY18" fmla="*/ 83164 h 112481"/>
                <a:gd name="connsiteX19" fmla="*/ 52465 w 59871"/>
                <a:gd name="connsiteY19" fmla="*/ 86529 h 112481"/>
                <a:gd name="connsiteX20" fmla="*/ 28729 w 59871"/>
                <a:gd name="connsiteY20" fmla="*/ 107609 h 112481"/>
                <a:gd name="connsiteX21" fmla="*/ 22529 w 59871"/>
                <a:gd name="connsiteY21" fmla="*/ 98929 h 112481"/>
                <a:gd name="connsiteX22" fmla="*/ 23592 w 59871"/>
                <a:gd name="connsiteY22" fmla="*/ 91666 h 112481"/>
                <a:gd name="connsiteX23" fmla="*/ 36346 w 59871"/>
                <a:gd name="connsiteY23" fmla="*/ 4082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46" y="40828"/>
                  </a:moveTo>
                  <a:lnTo>
                    <a:pt x="54414" y="40828"/>
                  </a:lnTo>
                  <a:cubicBezTo>
                    <a:pt x="57779" y="40828"/>
                    <a:pt x="60082" y="40828"/>
                    <a:pt x="60082" y="36931"/>
                  </a:cubicBezTo>
                  <a:cubicBezTo>
                    <a:pt x="60082" y="34451"/>
                    <a:pt x="57779" y="34451"/>
                    <a:pt x="54768" y="34451"/>
                  </a:cubicBezTo>
                  <a:lnTo>
                    <a:pt x="37940" y="34451"/>
                  </a:lnTo>
                  <a:lnTo>
                    <a:pt x="44494" y="8235"/>
                  </a:lnTo>
                  <a:cubicBezTo>
                    <a:pt x="44671" y="7350"/>
                    <a:pt x="45025" y="6464"/>
                    <a:pt x="45025" y="5755"/>
                  </a:cubicBezTo>
                  <a:cubicBezTo>
                    <a:pt x="45025" y="2567"/>
                    <a:pt x="42546" y="87"/>
                    <a:pt x="39003" y="87"/>
                  </a:cubicBezTo>
                  <a:cubicBezTo>
                    <a:pt x="34574" y="87"/>
                    <a:pt x="31917" y="3098"/>
                    <a:pt x="30677" y="7704"/>
                  </a:cubicBezTo>
                  <a:cubicBezTo>
                    <a:pt x="29438" y="12132"/>
                    <a:pt x="31740" y="3630"/>
                    <a:pt x="23946" y="34451"/>
                  </a:cubicBezTo>
                  <a:lnTo>
                    <a:pt x="5878" y="34451"/>
                  </a:lnTo>
                  <a:cubicBezTo>
                    <a:pt x="2513" y="34451"/>
                    <a:pt x="210" y="34451"/>
                    <a:pt x="210" y="38348"/>
                  </a:cubicBezTo>
                  <a:cubicBezTo>
                    <a:pt x="210" y="40828"/>
                    <a:pt x="2336" y="40828"/>
                    <a:pt x="5524" y="40828"/>
                  </a:cubicBezTo>
                  <a:lnTo>
                    <a:pt x="22352" y="40828"/>
                  </a:lnTo>
                  <a:lnTo>
                    <a:pt x="11901" y="82632"/>
                  </a:lnTo>
                  <a:cubicBezTo>
                    <a:pt x="10838" y="87061"/>
                    <a:pt x="9244" y="93438"/>
                    <a:pt x="9244" y="95740"/>
                  </a:cubicBezTo>
                  <a:cubicBezTo>
                    <a:pt x="9244" y="106191"/>
                    <a:pt x="18101" y="112568"/>
                    <a:pt x="28198" y="112568"/>
                  </a:cubicBezTo>
                  <a:cubicBezTo>
                    <a:pt x="47860" y="112568"/>
                    <a:pt x="59019" y="87769"/>
                    <a:pt x="59019" y="85467"/>
                  </a:cubicBezTo>
                  <a:cubicBezTo>
                    <a:pt x="59019" y="83164"/>
                    <a:pt x="56716" y="83164"/>
                    <a:pt x="56185" y="83164"/>
                  </a:cubicBezTo>
                  <a:cubicBezTo>
                    <a:pt x="54059" y="83164"/>
                    <a:pt x="53882" y="83518"/>
                    <a:pt x="52465" y="86529"/>
                  </a:cubicBezTo>
                  <a:cubicBezTo>
                    <a:pt x="47505" y="97689"/>
                    <a:pt x="38471" y="107609"/>
                    <a:pt x="28729" y="107609"/>
                  </a:cubicBezTo>
                  <a:cubicBezTo>
                    <a:pt x="25009" y="107609"/>
                    <a:pt x="22529" y="105306"/>
                    <a:pt x="22529" y="98929"/>
                  </a:cubicBezTo>
                  <a:cubicBezTo>
                    <a:pt x="22529" y="97158"/>
                    <a:pt x="23238" y="93438"/>
                    <a:pt x="23592" y="91666"/>
                  </a:cubicBezTo>
                  <a:lnTo>
                    <a:pt x="36346" y="40828"/>
                  </a:ln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E458CF37-104B-13CE-1A28-7A696B7D25B0}"/>
                </a:ext>
              </a:extLst>
            </p:cNvPr>
            <p:cNvSpPr/>
            <p:nvPr>
              <p:custDataLst>
                <p:tags r:id="rId59"/>
              </p:custDataLst>
            </p:nvPr>
          </p:nvSpPr>
          <p:spPr>
            <a:xfrm>
              <a:off x="8077383" y="4598064"/>
              <a:ext cx="168278" cy="59213"/>
            </a:xfrm>
            <a:custGeom>
              <a:avLst/>
              <a:gdLst>
                <a:gd name="connsiteX0" fmla="*/ 159893 w 168278"/>
                <a:gd name="connsiteY0" fmla="*/ 10207 h 59213"/>
                <a:gd name="connsiteX1" fmla="*/ 168496 w 168278"/>
                <a:gd name="connsiteY1" fmla="*/ 5146 h 59213"/>
                <a:gd name="connsiteX2" fmla="*/ 160146 w 168278"/>
                <a:gd name="connsiteY2" fmla="*/ 85 h 59213"/>
                <a:gd name="connsiteX3" fmla="*/ 8568 w 168278"/>
                <a:gd name="connsiteY3" fmla="*/ 85 h 59213"/>
                <a:gd name="connsiteX4" fmla="*/ 217 w 168278"/>
                <a:gd name="connsiteY4" fmla="*/ 5146 h 59213"/>
                <a:gd name="connsiteX5" fmla="*/ 8821 w 168278"/>
                <a:gd name="connsiteY5" fmla="*/ 10207 h 59213"/>
                <a:gd name="connsiteX6" fmla="*/ 159893 w 168278"/>
                <a:gd name="connsiteY6" fmla="*/ 10207 h 59213"/>
                <a:gd name="connsiteX7" fmla="*/ 160146 w 168278"/>
                <a:gd name="connsiteY7" fmla="*/ 59299 h 59213"/>
                <a:gd name="connsiteX8" fmla="*/ 168496 w 168278"/>
                <a:gd name="connsiteY8" fmla="*/ 54238 h 59213"/>
                <a:gd name="connsiteX9" fmla="*/ 159893 w 168278"/>
                <a:gd name="connsiteY9" fmla="*/ 49177 h 59213"/>
                <a:gd name="connsiteX10" fmla="*/ 8821 w 168278"/>
                <a:gd name="connsiteY10" fmla="*/ 49177 h 59213"/>
                <a:gd name="connsiteX11" fmla="*/ 217 w 168278"/>
                <a:gd name="connsiteY11" fmla="*/ 54238 h 59213"/>
                <a:gd name="connsiteX12" fmla="*/ 8568 w 168278"/>
                <a:gd name="connsiteY12" fmla="*/ 59299 h 59213"/>
                <a:gd name="connsiteX13" fmla="*/ 160146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93" y="10207"/>
                  </a:moveTo>
                  <a:cubicBezTo>
                    <a:pt x="163688" y="10207"/>
                    <a:pt x="168496" y="10207"/>
                    <a:pt x="168496" y="5146"/>
                  </a:cubicBezTo>
                  <a:cubicBezTo>
                    <a:pt x="168496" y="85"/>
                    <a:pt x="163688" y="85"/>
                    <a:pt x="160146" y="85"/>
                  </a:cubicBezTo>
                  <a:lnTo>
                    <a:pt x="8568" y="85"/>
                  </a:lnTo>
                  <a:cubicBezTo>
                    <a:pt x="5025" y="85"/>
                    <a:pt x="217" y="85"/>
                    <a:pt x="217" y="5146"/>
                  </a:cubicBezTo>
                  <a:cubicBezTo>
                    <a:pt x="217" y="10207"/>
                    <a:pt x="5025" y="10207"/>
                    <a:pt x="8821" y="10207"/>
                  </a:cubicBezTo>
                  <a:lnTo>
                    <a:pt x="159893" y="10207"/>
                  </a:lnTo>
                  <a:close/>
                  <a:moveTo>
                    <a:pt x="160146" y="59299"/>
                  </a:moveTo>
                  <a:cubicBezTo>
                    <a:pt x="163688" y="59299"/>
                    <a:pt x="168496" y="59299"/>
                    <a:pt x="168496" y="54238"/>
                  </a:cubicBezTo>
                  <a:cubicBezTo>
                    <a:pt x="168496" y="49177"/>
                    <a:pt x="163688" y="49177"/>
                    <a:pt x="159893" y="49177"/>
                  </a:cubicBezTo>
                  <a:lnTo>
                    <a:pt x="8821" y="49177"/>
                  </a:lnTo>
                  <a:cubicBezTo>
                    <a:pt x="5025" y="49177"/>
                    <a:pt x="217" y="49177"/>
                    <a:pt x="217" y="54238"/>
                  </a:cubicBezTo>
                  <a:cubicBezTo>
                    <a:pt x="217" y="59299"/>
                    <a:pt x="5025" y="59299"/>
                    <a:pt x="8568" y="59299"/>
                  </a:cubicBezTo>
                  <a:lnTo>
                    <a:pt x="160146" y="59299"/>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9ACF28CB-0684-EFD6-607C-92620EAAE7D5}"/>
                </a:ext>
              </a:extLst>
            </p:cNvPr>
            <p:cNvSpPr/>
            <p:nvPr>
              <p:custDataLst>
                <p:tags r:id="rId60"/>
              </p:custDataLst>
            </p:nvPr>
          </p:nvSpPr>
          <p:spPr>
            <a:xfrm>
              <a:off x="8344492" y="4450533"/>
              <a:ext cx="336810" cy="354271"/>
            </a:xfrm>
            <a:custGeom>
              <a:avLst/>
              <a:gdLst>
                <a:gd name="connsiteX0" fmla="*/ 306420 w 336810"/>
                <a:gd name="connsiteY0" fmla="*/ 354347 h 354271"/>
                <a:gd name="connsiteX1" fmla="*/ 337039 w 336810"/>
                <a:gd name="connsiteY1" fmla="*/ 273370 h 354271"/>
                <a:gd name="connsiteX2" fmla="*/ 330713 w 336810"/>
                <a:gd name="connsiteY2" fmla="*/ 273370 h 354271"/>
                <a:gd name="connsiteX3" fmla="*/ 264919 w 336810"/>
                <a:gd name="connsiteY3" fmla="*/ 324487 h 354271"/>
                <a:gd name="connsiteX4" fmla="*/ 186220 w 336810"/>
                <a:gd name="connsiteY4" fmla="*/ 332331 h 354271"/>
                <a:gd name="connsiteX5" fmla="*/ 33631 w 336810"/>
                <a:gd name="connsiteY5" fmla="*/ 332331 h 354271"/>
                <a:gd name="connsiteX6" fmla="*/ 162434 w 336810"/>
                <a:gd name="connsiteY6" fmla="*/ 181260 h 354271"/>
                <a:gd name="connsiteX7" fmla="*/ 164711 w 336810"/>
                <a:gd name="connsiteY7" fmla="*/ 177211 h 354271"/>
                <a:gd name="connsiteX8" fmla="*/ 162940 w 336810"/>
                <a:gd name="connsiteY8" fmla="*/ 173415 h 354271"/>
                <a:gd name="connsiteX9" fmla="*/ 45018 w 336810"/>
                <a:gd name="connsiteY9" fmla="*/ 12222 h 354271"/>
                <a:gd name="connsiteX10" fmla="*/ 183690 w 336810"/>
                <a:gd name="connsiteY10" fmla="*/ 12222 h 354271"/>
                <a:gd name="connsiteX11" fmla="*/ 242904 w 336810"/>
                <a:gd name="connsiteY11" fmla="*/ 16270 h 354271"/>
                <a:gd name="connsiteX12" fmla="*/ 298575 w 336810"/>
                <a:gd name="connsiteY12" fmla="*/ 35249 h 354271"/>
                <a:gd name="connsiteX13" fmla="*/ 330713 w 336810"/>
                <a:gd name="connsiteY13" fmla="*/ 71183 h 354271"/>
                <a:gd name="connsiteX14" fmla="*/ 337039 w 336810"/>
                <a:gd name="connsiteY14" fmla="*/ 71183 h 354271"/>
                <a:gd name="connsiteX15" fmla="*/ 306420 w 336810"/>
                <a:gd name="connsiteY15" fmla="*/ 75 h 354271"/>
                <a:gd name="connsiteX16" fmla="*/ 7313 w 336810"/>
                <a:gd name="connsiteY16" fmla="*/ 75 h 354271"/>
                <a:gd name="connsiteX17" fmla="*/ 481 w 336810"/>
                <a:gd name="connsiteY17" fmla="*/ 1847 h 354271"/>
                <a:gd name="connsiteX18" fmla="*/ 228 w 336810"/>
                <a:gd name="connsiteY18" fmla="*/ 10197 h 354271"/>
                <a:gd name="connsiteX19" fmla="*/ 134092 w 336810"/>
                <a:gd name="connsiteY19" fmla="*/ 193406 h 354271"/>
                <a:gd name="connsiteX20" fmla="*/ 3012 w 336810"/>
                <a:gd name="connsiteY20" fmla="*/ 347008 h 354271"/>
                <a:gd name="connsiteX21" fmla="*/ 481 w 336810"/>
                <a:gd name="connsiteY21" fmla="*/ 351563 h 354271"/>
                <a:gd name="connsiteX22" fmla="*/ 7313 w 336810"/>
                <a:gd name="connsiteY22" fmla="*/ 354347 h 354271"/>
                <a:gd name="connsiteX23" fmla="*/ 306420 w 336810"/>
                <a:gd name="connsiteY23" fmla="*/ 35434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20" y="354347"/>
                  </a:moveTo>
                  <a:lnTo>
                    <a:pt x="337039" y="273370"/>
                  </a:lnTo>
                  <a:lnTo>
                    <a:pt x="330713" y="273370"/>
                  </a:lnTo>
                  <a:cubicBezTo>
                    <a:pt x="320844" y="299688"/>
                    <a:pt x="294020" y="316895"/>
                    <a:pt x="264919" y="324487"/>
                  </a:cubicBezTo>
                  <a:cubicBezTo>
                    <a:pt x="259605" y="325752"/>
                    <a:pt x="234806" y="332331"/>
                    <a:pt x="186220" y="332331"/>
                  </a:cubicBezTo>
                  <a:lnTo>
                    <a:pt x="33631" y="332331"/>
                  </a:lnTo>
                  <a:lnTo>
                    <a:pt x="162434" y="181260"/>
                  </a:lnTo>
                  <a:cubicBezTo>
                    <a:pt x="164205" y="179235"/>
                    <a:pt x="164711" y="178476"/>
                    <a:pt x="164711" y="177211"/>
                  </a:cubicBezTo>
                  <a:cubicBezTo>
                    <a:pt x="164711" y="176705"/>
                    <a:pt x="164711" y="175946"/>
                    <a:pt x="162940" y="173415"/>
                  </a:cubicBezTo>
                  <a:lnTo>
                    <a:pt x="45018" y="12222"/>
                  </a:lnTo>
                  <a:lnTo>
                    <a:pt x="183690" y="12222"/>
                  </a:lnTo>
                  <a:cubicBezTo>
                    <a:pt x="217599" y="12222"/>
                    <a:pt x="240626" y="15764"/>
                    <a:pt x="242904" y="16270"/>
                  </a:cubicBezTo>
                  <a:cubicBezTo>
                    <a:pt x="256569" y="18295"/>
                    <a:pt x="278584" y="22597"/>
                    <a:pt x="298575" y="35249"/>
                  </a:cubicBezTo>
                  <a:cubicBezTo>
                    <a:pt x="304901" y="39298"/>
                    <a:pt x="322109" y="50685"/>
                    <a:pt x="330713" y="71183"/>
                  </a:cubicBezTo>
                  <a:lnTo>
                    <a:pt x="337039" y="71183"/>
                  </a:lnTo>
                  <a:lnTo>
                    <a:pt x="306420" y="75"/>
                  </a:lnTo>
                  <a:lnTo>
                    <a:pt x="7313" y="75"/>
                  </a:lnTo>
                  <a:cubicBezTo>
                    <a:pt x="1493" y="75"/>
                    <a:pt x="1240" y="328"/>
                    <a:pt x="481" y="1847"/>
                  </a:cubicBezTo>
                  <a:cubicBezTo>
                    <a:pt x="228" y="2606"/>
                    <a:pt x="228" y="7414"/>
                    <a:pt x="228" y="10197"/>
                  </a:cubicBezTo>
                  <a:lnTo>
                    <a:pt x="134092" y="193406"/>
                  </a:lnTo>
                  <a:lnTo>
                    <a:pt x="3012" y="347008"/>
                  </a:lnTo>
                  <a:cubicBezTo>
                    <a:pt x="481" y="350045"/>
                    <a:pt x="481" y="351310"/>
                    <a:pt x="481" y="351563"/>
                  </a:cubicBezTo>
                  <a:cubicBezTo>
                    <a:pt x="481" y="354347"/>
                    <a:pt x="2758" y="354347"/>
                    <a:pt x="7313" y="354347"/>
                  </a:cubicBezTo>
                  <a:lnTo>
                    <a:pt x="306420" y="354347"/>
                  </a:ln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A1EC179E-56AE-2C4B-C0C7-658FF95D7C18}"/>
                </a:ext>
              </a:extLst>
            </p:cNvPr>
            <p:cNvSpPr/>
            <p:nvPr>
              <p:custDataLst>
                <p:tags r:id="rId61"/>
              </p:custDataLst>
            </p:nvPr>
          </p:nvSpPr>
          <p:spPr>
            <a:xfrm>
              <a:off x="8485608" y="4872058"/>
              <a:ext cx="53672" cy="119212"/>
            </a:xfrm>
            <a:custGeom>
              <a:avLst/>
              <a:gdLst>
                <a:gd name="connsiteX0" fmla="*/ 49300 w 53672"/>
                <a:gd name="connsiteY0" fmla="*/ 6828 h 119212"/>
                <a:gd name="connsiteX1" fmla="*/ 42215 w 53672"/>
                <a:gd name="connsiteY1" fmla="*/ 96 h 119212"/>
                <a:gd name="connsiteX2" fmla="*/ 32295 w 53672"/>
                <a:gd name="connsiteY2" fmla="*/ 9839 h 119212"/>
                <a:gd name="connsiteX3" fmla="*/ 39381 w 53672"/>
                <a:gd name="connsiteY3" fmla="*/ 16570 h 119212"/>
                <a:gd name="connsiteX4" fmla="*/ 49300 w 53672"/>
                <a:gd name="connsiteY4" fmla="*/ 6828 h 119212"/>
                <a:gd name="connsiteX5" fmla="*/ 13165 w 53672"/>
                <a:gd name="connsiteY5" fmla="*/ 96813 h 119212"/>
                <a:gd name="connsiteX6" fmla="*/ 11570 w 53672"/>
                <a:gd name="connsiteY6" fmla="*/ 104252 h 119212"/>
                <a:gd name="connsiteX7" fmla="*/ 28398 w 53672"/>
                <a:gd name="connsiteY7" fmla="*/ 119309 h 119212"/>
                <a:gd name="connsiteX8" fmla="*/ 53906 w 53672"/>
                <a:gd name="connsiteY8" fmla="*/ 92207 h 119212"/>
                <a:gd name="connsiteX9" fmla="*/ 51072 w 53672"/>
                <a:gd name="connsiteY9" fmla="*/ 89904 h 119212"/>
                <a:gd name="connsiteX10" fmla="*/ 47706 w 53672"/>
                <a:gd name="connsiteY10" fmla="*/ 92916 h 119212"/>
                <a:gd name="connsiteX11" fmla="*/ 28930 w 53672"/>
                <a:gd name="connsiteY11" fmla="*/ 114349 h 119212"/>
                <a:gd name="connsiteX12" fmla="*/ 24501 w 53672"/>
                <a:gd name="connsiteY12" fmla="*/ 108149 h 119212"/>
                <a:gd name="connsiteX13" fmla="*/ 27336 w 53672"/>
                <a:gd name="connsiteY13" fmla="*/ 96813 h 119212"/>
                <a:gd name="connsiteX14" fmla="*/ 33004 w 53672"/>
                <a:gd name="connsiteY14" fmla="*/ 82642 h 119212"/>
                <a:gd name="connsiteX15" fmla="*/ 41684 w 53672"/>
                <a:gd name="connsiteY15" fmla="*/ 60145 h 119212"/>
                <a:gd name="connsiteX16" fmla="*/ 42746 w 53672"/>
                <a:gd name="connsiteY16" fmla="*/ 54477 h 119212"/>
                <a:gd name="connsiteX17" fmla="*/ 25918 w 53672"/>
                <a:gd name="connsiteY17" fmla="*/ 39421 h 119212"/>
                <a:gd name="connsiteX18" fmla="*/ 234 w 53672"/>
                <a:gd name="connsiteY18" fmla="*/ 66522 h 119212"/>
                <a:gd name="connsiteX19" fmla="*/ 3245 w 53672"/>
                <a:gd name="connsiteY19" fmla="*/ 68825 h 119212"/>
                <a:gd name="connsiteX20" fmla="*/ 6434 w 53672"/>
                <a:gd name="connsiteY20" fmla="*/ 65991 h 119212"/>
                <a:gd name="connsiteX21" fmla="*/ 25387 w 53672"/>
                <a:gd name="connsiteY21" fmla="*/ 44380 h 119212"/>
                <a:gd name="connsiteX22" fmla="*/ 29815 w 53672"/>
                <a:gd name="connsiteY22" fmla="*/ 50580 h 119212"/>
                <a:gd name="connsiteX23" fmla="*/ 24324 w 53672"/>
                <a:gd name="connsiteY23" fmla="*/ 68294 h 119212"/>
                <a:gd name="connsiteX24" fmla="*/ 13165 w 53672"/>
                <a:gd name="connsiteY24" fmla="*/ 9681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00" y="6828"/>
                  </a:moveTo>
                  <a:cubicBezTo>
                    <a:pt x="49300" y="3993"/>
                    <a:pt x="47175" y="96"/>
                    <a:pt x="42215" y="96"/>
                  </a:cubicBezTo>
                  <a:cubicBezTo>
                    <a:pt x="37432" y="96"/>
                    <a:pt x="32295" y="4702"/>
                    <a:pt x="32295" y="9839"/>
                  </a:cubicBezTo>
                  <a:cubicBezTo>
                    <a:pt x="32295" y="12850"/>
                    <a:pt x="34598" y="16570"/>
                    <a:pt x="39381" y="16570"/>
                  </a:cubicBezTo>
                  <a:cubicBezTo>
                    <a:pt x="44518" y="16570"/>
                    <a:pt x="49300" y="11610"/>
                    <a:pt x="49300" y="6828"/>
                  </a:cubicBezTo>
                  <a:close/>
                  <a:moveTo>
                    <a:pt x="13165" y="96813"/>
                  </a:moveTo>
                  <a:cubicBezTo>
                    <a:pt x="12456" y="99115"/>
                    <a:pt x="11570" y="101241"/>
                    <a:pt x="11570" y="104252"/>
                  </a:cubicBezTo>
                  <a:cubicBezTo>
                    <a:pt x="11570" y="112578"/>
                    <a:pt x="18656" y="119309"/>
                    <a:pt x="28398" y="119309"/>
                  </a:cubicBezTo>
                  <a:cubicBezTo>
                    <a:pt x="46112" y="119309"/>
                    <a:pt x="53906" y="94864"/>
                    <a:pt x="53906" y="92207"/>
                  </a:cubicBezTo>
                  <a:cubicBezTo>
                    <a:pt x="53906" y="89904"/>
                    <a:pt x="51603" y="89904"/>
                    <a:pt x="51072" y="89904"/>
                  </a:cubicBezTo>
                  <a:cubicBezTo>
                    <a:pt x="48592" y="89904"/>
                    <a:pt x="48415" y="90967"/>
                    <a:pt x="47706" y="92916"/>
                  </a:cubicBezTo>
                  <a:cubicBezTo>
                    <a:pt x="43632" y="107086"/>
                    <a:pt x="35838" y="114349"/>
                    <a:pt x="28930" y="114349"/>
                  </a:cubicBezTo>
                  <a:cubicBezTo>
                    <a:pt x="25387" y="114349"/>
                    <a:pt x="24501" y="112046"/>
                    <a:pt x="24501" y="108149"/>
                  </a:cubicBezTo>
                  <a:cubicBezTo>
                    <a:pt x="24501" y="104075"/>
                    <a:pt x="25741" y="100710"/>
                    <a:pt x="27336" y="96813"/>
                  </a:cubicBezTo>
                  <a:cubicBezTo>
                    <a:pt x="29107" y="92030"/>
                    <a:pt x="31055" y="87247"/>
                    <a:pt x="33004" y="82642"/>
                  </a:cubicBezTo>
                  <a:cubicBezTo>
                    <a:pt x="34598" y="78390"/>
                    <a:pt x="40975" y="62271"/>
                    <a:pt x="41684" y="60145"/>
                  </a:cubicBezTo>
                  <a:cubicBezTo>
                    <a:pt x="42215" y="58374"/>
                    <a:pt x="42746" y="56248"/>
                    <a:pt x="42746" y="54477"/>
                  </a:cubicBezTo>
                  <a:cubicBezTo>
                    <a:pt x="42746" y="46152"/>
                    <a:pt x="35661" y="39421"/>
                    <a:pt x="25918" y="39421"/>
                  </a:cubicBezTo>
                  <a:cubicBezTo>
                    <a:pt x="8382" y="39421"/>
                    <a:pt x="234" y="63511"/>
                    <a:pt x="234" y="66522"/>
                  </a:cubicBezTo>
                  <a:cubicBezTo>
                    <a:pt x="234" y="68825"/>
                    <a:pt x="2714" y="68825"/>
                    <a:pt x="3245" y="68825"/>
                  </a:cubicBezTo>
                  <a:cubicBezTo>
                    <a:pt x="5725" y="68825"/>
                    <a:pt x="5902" y="67939"/>
                    <a:pt x="6434" y="65991"/>
                  </a:cubicBezTo>
                  <a:cubicBezTo>
                    <a:pt x="11039" y="50757"/>
                    <a:pt x="18833" y="44380"/>
                    <a:pt x="25387" y="44380"/>
                  </a:cubicBezTo>
                  <a:cubicBezTo>
                    <a:pt x="28221" y="44380"/>
                    <a:pt x="29815" y="45797"/>
                    <a:pt x="29815" y="50580"/>
                  </a:cubicBezTo>
                  <a:cubicBezTo>
                    <a:pt x="29815" y="54654"/>
                    <a:pt x="28753" y="57311"/>
                    <a:pt x="24324" y="68294"/>
                  </a:cubicBezTo>
                  <a:lnTo>
                    <a:pt x="13165" y="96813"/>
                  </a:ln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DB17AC39-4452-A4F8-2B6C-C4EDE2FFD31C}"/>
                </a:ext>
              </a:extLst>
            </p:cNvPr>
            <p:cNvSpPr/>
            <p:nvPr>
              <p:custDataLst>
                <p:tags r:id="rId62"/>
              </p:custDataLst>
            </p:nvPr>
          </p:nvSpPr>
          <p:spPr>
            <a:xfrm>
              <a:off x="8749401" y="4576554"/>
              <a:ext cx="140190" cy="116403"/>
            </a:xfrm>
            <a:custGeom>
              <a:avLst/>
              <a:gdLst>
                <a:gd name="connsiteX0" fmla="*/ 119178 w 140190"/>
                <a:gd name="connsiteY0" fmla="*/ 34247 h 116403"/>
                <a:gd name="connsiteX1" fmla="*/ 123227 w 140190"/>
                <a:gd name="connsiteY1" fmla="*/ 15521 h 116403"/>
                <a:gd name="connsiteX2" fmla="*/ 111333 w 140190"/>
                <a:gd name="connsiteY2" fmla="*/ 4387 h 116403"/>
                <a:gd name="connsiteX3" fmla="*/ 98428 w 140190"/>
                <a:gd name="connsiteY3" fmla="*/ 10713 h 116403"/>
                <a:gd name="connsiteX4" fmla="*/ 71604 w 140190"/>
                <a:gd name="connsiteY4" fmla="*/ 85 h 116403"/>
                <a:gd name="connsiteX5" fmla="*/ 244 w 140190"/>
                <a:gd name="connsiteY5" fmla="*/ 74735 h 116403"/>
                <a:gd name="connsiteX6" fmla="*/ 44528 w 140190"/>
                <a:gd name="connsiteY6" fmla="*/ 116488 h 116403"/>
                <a:gd name="connsiteX7" fmla="*/ 79702 w 140190"/>
                <a:gd name="connsiteY7" fmla="*/ 102823 h 116403"/>
                <a:gd name="connsiteX8" fmla="*/ 108803 w 140190"/>
                <a:gd name="connsiteY8" fmla="*/ 116488 h 116403"/>
                <a:gd name="connsiteX9" fmla="*/ 130818 w 140190"/>
                <a:gd name="connsiteY9" fmla="*/ 102064 h 116403"/>
                <a:gd name="connsiteX10" fmla="*/ 140434 w 140190"/>
                <a:gd name="connsiteY10" fmla="*/ 77012 h 116403"/>
                <a:gd name="connsiteX11" fmla="*/ 134361 w 140190"/>
                <a:gd name="connsiteY11" fmla="*/ 73469 h 116403"/>
                <a:gd name="connsiteX12" fmla="*/ 129300 w 140190"/>
                <a:gd name="connsiteY12" fmla="*/ 74735 h 116403"/>
                <a:gd name="connsiteX13" fmla="*/ 127276 w 140190"/>
                <a:gd name="connsiteY13" fmla="*/ 82073 h 116403"/>
                <a:gd name="connsiteX14" fmla="*/ 110068 w 140190"/>
                <a:gd name="connsiteY14" fmla="*/ 107378 h 116403"/>
                <a:gd name="connsiteX15" fmla="*/ 104248 w 140190"/>
                <a:gd name="connsiteY15" fmla="*/ 98015 h 116403"/>
                <a:gd name="connsiteX16" fmla="*/ 107791 w 140190"/>
                <a:gd name="connsiteY16" fmla="*/ 79543 h 116403"/>
                <a:gd name="connsiteX17" fmla="*/ 113358 w 140190"/>
                <a:gd name="connsiteY17" fmla="*/ 56768 h 116403"/>
                <a:gd name="connsiteX18" fmla="*/ 119178 w 140190"/>
                <a:gd name="connsiteY18" fmla="*/ 34247 h 116403"/>
                <a:gd name="connsiteX19" fmla="*/ 77172 w 140190"/>
                <a:gd name="connsiteY19" fmla="*/ 90930 h 116403"/>
                <a:gd name="connsiteX20" fmla="*/ 45793 w 140190"/>
                <a:gd name="connsiteY20" fmla="*/ 107378 h 116403"/>
                <a:gd name="connsiteX21" fmla="*/ 28839 w 140190"/>
                <a:gd name="connsiteY21" fmla="*/ 88146 h 116403"/>
                <a:gd name="connsiteX22" fmla="*/ 41491 w 140190"/>
                <a:gd name="connsiteY22" fmla="*/ 33994 h 116403"/>
                <a:gd name="connsiteX23" fmla="*/ 72111 w 140190"/>
                <a:gd name="connsiteY23" fmla="*/ 9195 h 116403"/>
                <a:gd name="connsiteX24" fmla="*/ 93114 w 140190"/>
                <a:gd name="connsiteY24" fmla="*/ 23871 h 116403"/>
                <a:gd name="connsiteX25" fmla="*/ 92608 w 140190"/>
                <a:gd name="connsiteY25" fmla="*/ 27414 h 116403"/>
                <a:gd name="connsiteX26" fmla="*/ 77172 w 140190"/>
                <a:gd name="connsiteY26" fmla="*/ 9093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178" y="34247"/>
                  </a:moveTo>
                  <a:cubicBezTo>
                    <a:pt x="120696" y="27920"/>
                    <a:pt x="123227" y="17798"/>
                    <a:pt x="123227" y="15521"/>
                  </a:cubicBezTo>
                  <a:cubicBezTo>
                    <a:pt x="123227" y="7423"/>
                    <a:pt x="116648" y="4387"/>
                    <a:pt x="111333" y="4387"/>
                  </a:cubicBezTo>
                  <a:cubicBezTo>
                    <a:pt x="106525" y="4387"/>
                    <a:pt x="101464" y="6917"/>
                    <a:pt x="98428" y="10713"/>
                  </a:cubicBezTo>
                  <a:cubicBezTo>
                    <a:pt x="94632" y="6664"/>
                    <a:pt x="86281" y="85"/>
                    <a:pt x="71604" y="85"/>
                  </a:cubicBezTo>
                  <a:cubicBezTo>
                    <a:pt x="27574" y="85"/>
                    <a:pt x="244" y="40067"/>
                    <a:pt x="244" y="74735"/>
                  </a:cubicBezTo>
                  <a:cubicBezTo>
                    <a:pt x="244" y="105860"/>
                    <a:pt x="23525" y="116488"/>
                    <a:pt x="44528" y="116488"/>
                  </a:cubicBezTo>
                  <a:cubicBezTo>
                    <a:pt x="62495" y="116488"/>
                    <a:pt x="75653" y="106619"/>
                    <a:pt x="79702" y="102823"/>
                  </a:cubicBezTo>
                  <a:cubicBezTo>
                    <a:pt x="89318" y="116488"/>
                    <a:pt x="106019" y="116488"/>
                    <a:pt x="108803" y="116488"/>
                  </a:cubicBezTo>
                  <a:cubicBezTo>
                    <a:pt x="118166" y="116488"/>
                    <a:pt x="125504" y="111174"/>
                    <a:pt x="130818" y="102064"/>
                  </a:cubicBezTo>
                  <a:cubicBezTo>
                    <a:pt x="137145" y="91942"/>
                    <a:pt x="140434" y="78277"/>
                    <a:pt x="140434" y="77012"/>
                  </a:cubicBezTo>
                  <a:cubicBezTo>
                    <a:pt x="140434" y="73469"/>
                    <a:pt x="136639" y="73469"/>
                    <a:pt x="134361" y="73469"/>
                  </a:cubicBezTo>
                  <a:cubicBezTo>
                    <a:pt x="131578" y="73469"/>
                    <a:pt x="130565" y="73469"/>
                    <a:pt x="129300" y="74735"/>
                  </a:cubicBezTo>
                  <a:cubicBezTo>
                    <a:pt x="128794" y="75241"/>
                    <a:pt x="128794" y="75747"/>
                    <a:pt x="127276" y="82073"/>
                  </a:cubicBezTo>
                  <a:cubicBezTo>
                    <a:pt x="122215" y="102317"/>
                    <a:pt x="116394" y="107378"/>
                    <a:pt x="110068" y="107378"/>
                  </a:cubicBezTo>
                  <a:cubicBezTo>
                    <a:pt x="107285" y="107378"/>
                    <a:pt x="104248" y="106366"/>
                    <a:pt x="104248" y="98015"/>
                  </a:cubicBezTo>
                  <a:cubicBezTo>
                    <a:pt x="104248" y="93714"/>
                    <a:pt x="105260" y="89665"/>
                    <a:pt x="107791" y="79543"/>
                  </a:cubicBezTo>
                  <a:cubicBezTo>
                    <a:pt x="109562" y="72457"/>
                    <a:pt x="112093" y="62335"/>
                    <a:pt x="113358" y="56768"/>
                  </a:cubicBezTo>
                  <a:lnTo>
                    <a:pt x="119178" y="34247"/>
                  </a:lnTo>
                  <a:close/>
                  <a:moveTo>
                    <a:pt x="77172" y="90930"/>
                  </a:moveTo>
                  <a:cubicBezTo>
                    <a:pt x="69833" y="99534"/>
                    <a:pt x="57940" y="107378"/>
                    <a:pt x="45793" y="107378"/>
                  </a:cubicBezTo>
                  <a:cubicBezTo>
                    <a:pt x="30104" y="107378"/>
                    <a:pt x="28839" y="93714"/>
                    <a:pt x="28839" y="88146"/>
                  </a:cubicBezTo>
                  <a:cubicBezTo>
                    <a:pt x="28839" y="74988"/>
                    <a:pt x="37443" y="43862"/>
                    <a:pt x="41491" y="33994"/>
                  </a:cubicBezTo>
                  <a:cubicBezTo>
                    <a:pt x="49336" y="15521"/>
                    <a:pt x="61735" y="9195"/>
                    <a:pt x="72111" y="9195"/>
                  </a:cubicBezTo>
                  <a:cubicBezTo>
                    <a:pt x="87041" y="9195"/>
                    <a:pt x="93114" y="21088"/>
                    <a:pt x="93114" y="23871"/>
                  </a:cubicBezTo>
                  <a:lnTo>
                    <a:pt x="92608" y="27414"/>
                  </a:lnTo>
                  <a:lnTo>
                    <a:pt x="77172" y="90930"/>
                  </a:ln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4DB9783A-7D16-5057-D473-00A527959838}"/>
                </a:ext>
              </a:extLst>
            </p:cNvPr>
            <p:cNvSpPr/>
            <p:nvPr>
              <p:custDataLst>
                <p:tags r:id="rId63"/>
              </p:custDataLst>
            </p:nvPr>
          </p:nvSpPr>
          <p:spPr>
            <a:xfrm>
              <a:off x="8905602" y="4475741"/>
              <a:ext cx="59871" cy="112481"/>
            </a:xfrm>
            <a:custGeom>
              <a:avLst/>
              <a:gdLst>
                <a:gd name="connsiteX0" fmla="*/ 36386 w 59871"/>
                <a:gd name="connsiteY0" fmla="*/ 40822 h 112481"/>
                <a:gd name="connsiteX1" fmla="*/ 54454 w 59871"/>
                <a:gd name="connsiteY1" fmla="*/ 40822 h 112481"/>
                <a:gd name="connsiteX2" fmla="*/ 60122 w 59871"/>
                <a:gd name="connsiteY2" fmla="*/ 36925 h 112481"/>
                <a:gd name="connsiteX3" fmla="*/ 54808 w 59871"/>
                <a:gd name="connsiteY3" fmla="*/ 34445 h 112481"/>
                <a:gd name="connsiteX4" fmla="*/ 37980 w 59871"/>
                <a:gd name="connsiteY4" fmla="*/ 34445 h 112481"/>
                <a:gd name="connsiteX5" fmla="*/ 44534 w 59871"/>
                <a:gd name="connsiteY5" fmla="*/ 8229 h 112481"/>
                <a:gd name="connsiteX6" fmla="*/ 45066 w 59871"/>
                <a:gd name="connsiteY6" fmla="*/ 5749 h 112481"/>
                <a:gd name="connsiteX7" fmla="*/ 39043 w 59871"/>
                <a:gd name="connsiteY7" fmla="*/ 81 h 112481"/>
                <a:gd name="connsiteX8" fmla="*/ 30718 w 59871"/>
                <a:gd name="connsiteY8" fmla="*/ 7697 h 112481"/>
                <a:gd name="connsiteX9" fmla="*/ 23986 w 59871"/>
                <a:gd name="connsiteY9" fmla="*/ 34445 h 112481"/>
                <a:gd name="connsiteX10" fmla="*/ 5919 w 59871"/>
                <a:gd name="connsiteY10" fmla="*/ 34445 h 112481"/>
                <a:gd name="connsiteX11" fmla="*/ 250 w 59871"/>
                <a:gd name="connsiteY11" fmla="*/ 38342 h 112481"/>
                <a:gd name="connsiteX12" fmla="*/ 5564 w 59871"/>
                <a:gd name="connsiteY12" fmla="*/ 40822 h 112481"/>
                <a:gd name="connsiteX13" fmla="*/ 22392 w 59871"/>
                <a:gd name="connsiteY13" fmla="*/ 40822 h 112481"/>
                <a:gd name="connsiteX14" fmla="*/ 11941 w 59871"/>
                <a:gd name="connsiteY14" fmla="*/ 82626 h 112481"/>
                <a:gd name="connsiteX15" fmla="*/ 9284 w 59871"/>
                <a:gd name="connsiteY15" fmla="*/ 95734 h 112481"/>
                <a:gd name="connsiteX16" fmla="*/ 28238 w 59871"/>
                <a:gd name="connsiteY16" fmla="*/ 112562 h 112481"/>
                <a:gd name="connsiteX17" fmla="*/ 59059 w 59871"/>
                <a:gd name="connsiteY17" fmla="*/ 85460 h 112481"/>
                <a:gd name="connsiteX18" fmla="*/ 56225 w 59871"/>
                <a:gd name="connsiteY18" fmla="*/ 83157 h 112481"/>
                <a:gd name="connsiteX19" fmla="*/ 52505 w 59871"/>
                <a:gd name="connsiteY19" fmla="*/ 86523 h 112481"/>
                <a:gd name="connsiteX20" fmla="*/ 28769 w 59871"/>
                <a:gd name="connsiteY20" fmla="*/ 107602 h 112481"/>
                <a:gd name="connsiteX21" fmla="*/ 22569 w 59871"/>
                <a:gd name="connsiteY21" fmla="*/ 98922 h 112481"/>
                <a:gd name="connsiteX22" fmla="*/ 23632 w 59871"/>
                <a:gd name="connsiteY22" fmla="*/ 91660 h 112481"/>
                <a:gd name="connsiteX23" fmla="*/ 36386 w 59871"/>
                <a:gd name="connsiteY23" fmla="*/ 408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86" y="40822"/>
                  </a:moveTo>
                  <a:lnTo>
                    <a:pt x="54454" y="40822"/>
                  </a:lnTo>
                  <a:cubicBezTo>
                    <a:pt x="57819" y="40822"/>
                    <a:pt x="60122" y="40822"/>
                    <a:pt x="60122" y="36925"/>
                  </a:cubicBezTo>
                  <a:cubicBezTo>
                    <a:pt x="60122" y="34445"/>
                    <a:pt x="57819" y="34445"/>
                    <a:pt x="54808" y="34445"/>
                  </a:cubicBezTo>
                  <a:lnTo>
                    <a:pt x="37980" y="34445"/>
                  </a:lnTo>
                  <a:lnTo>
                    <a:pt x="44534" y="8229"/>
                  </a:lnTo>
                  <a:cubicBezTo>
                    <a:pt x="44711" y="7343"/>
                    <a:pt x="45066" y="6457"/>
                    <a:pt x="45066" y="5749"/>
                  </a:cubicBezTo>
                  <a:cubicBezTo>
                    <a:pt x="45066" y="2560"/>
                    <a:pt x="42586" y="81"/>
                    <a:pt x="39043" y="81"/>
                  </a:cubicBezTo>
                  <a:cubicBezTo>
                    <a:pt x="34615" y="81"/>
                    <a:pt x="31958" y="3092"/>
                    <a:pt x="30718" y="7697"/>
                  </a:cubicBezTo>
                  <a:cubicBezTo>
                    <a:pt x="29478" y="12126"/>
                    <a:pt x="31780" y="3623"/>
                    <a:pt x="23986" y="34445"/>
                  </a:cubicBezTo>
                  <a:lnTo>
                    <a:pt x="5919" y="34445"/>
                  </a:lnTo>
                  <a:cubicBezTo>
                    <a:pt x="2553" y="34445"/>
                    <a:pt x="250" y="34445"/>
                    <a:pt x="250" y="38342"/>
                  </a:cubicBezTo>
                  <a:cubicBezTo>
                    <a:pt x="250" y="40822"/>
                    <a:pt x="2376" y="40822"/>
                    <a:pt x="5564" y="40822"/>
                  </a:cubicBezTo>
                  <a:lnTo>
                    <a:pt x="22392" y="40822"/>
                  </a:lnTo>
                  <a:lnTo>
                    <a:pt x="11941" y="82626"/>
                  </a:lnTo>
                  <a:cubicBezTo>
                    <a:pt x="10878" y="87054"/>
                    <a:pt x="9284" y="93431"/>
                    <a:pt x="9284" y="95734"/>
                  </a:cubicBezTo>
                  <a:cubicBezTo>
                    <a:pt x="9284" y="106185"/>
                    <a:pt x="18141" y="112562"/>
                    <a:pt x="28238" y="112562"/>
                  </a:cubicBezTo>
                  <a:cubicBezTo>
                    <a:pt x="47900" y="112562"/>
                    <a:pt x="59059" y="87763"/>
                    <a:pt x="59059" y="85460"/>
                  </a:cubicBezTo>
                  <a:cubicBezTo>
                    <a:pt x="59059" y="83157"/>
                    <a:pt x="56757" y="83157"/>
                    <a:pt x="56225" y="83157"/>
                  </a:cubicBezTo>
                  <a:cubicBezTo>
                    <a:pt x="54100" y="83157"/>
                    <a:pt x="53922" y="83511"/>
                    <a:pt x="52505" y="86523"/>
                  </a:cubicBezTo>
                  <a:cubicBezTo>
                    <a:pt x="47546" y="97682"/>
                    <a:pt x="38512" y="107602"/>
                    <a:pt x="28769" y="107602"/>
                  </a:cubicBezTo>
                  <a:cubicBezTo>
                    <a:pt x="25049" y="107602"/>
                    <a:pt x="22569" y="105299"/>
                    <a:pt x="22569" y="98922"/>
                  </a:cubicBezTo>
                  <a:cubicBezTo>
                    <a:pt x="22569" y="97151"/>
                    <a:pt x="23278" y="93431"/>
                    <a:pt x="23632" y="91660"/>
                  </a:cubicBezTo>
                  <a:lnTo>
                    <a:pt x="36386" y="40822"/>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19F913C8-91C3-F3A0-1976-92BC11D536E7}"/>
                </a:ext>
              </a:extLst>
            </p:cNvPr>
            <p:cNvSpPr/>
            <p:nvPr>
              <p:custDataLst>
                <p:tags r:id="rId64"/>
              </p:custDataLst>
            </p:nvPr>
          </p:nvSpPr>
          <p:spPr>
            <a:xfrm>
              <a:off x="8906487" y="4636051"/>
              <a:ext cx="53672" cy="119212"/>
            </a:xfrm>
            <a:custGeom>
              <a:avLst/>
              <a:gdLst>
                <a:gd name="connsiteX0" fmla="*/ 49317 w 53672"/>
                <a:gd name="connsiteY0" fmla="*/ 6818 h 119212"/>
                <a:gd name="connsiteX1" fmla="*/ 42231 w 53672"/>
                <a:gd name="connsiteY1" fmla="*/ 87 h 119212"/>
                <a:gd name="connsiteX2" fmla="*/ 32312 w 53672"/>
                <a:gd name="connsiteY2" fmla="*/ 9830 h 119212"/>
                <a:gd name="connsiteX3" fmla="*/ 39397 w 53672"/>
                <a:gd name="connsiteY3" fmla="*/ 16561 h 119212"/>
                <a:gd name="connsiteX4" fmla="*/ 49317 w 53672"/>
                <a:gd name="connsiteY4" fmla="*/ 6818 h 119212"/>
                <a:gd name="connsiteX5" fmla="*/ 13181 w 53672"/>
                <a:gd name="connsiteY5" fmla="*/ 96803 h 119212"/>
                <a:gd name="connsiteX6" fmla="*/ 11587 w 53672"/>
                <a:gd name="connsiteY6" fmla="*/ 104243 h 119212"/>
                <a:gd name="connsiteX7" fmla="*/ 28415 w 53672"/>
                <a:gd name="connsiteY7" fmla="*/ 119299 h 119212"/>
                <a:gd name="connsiteX8" fmla="*/ 53922 w 53672"/>
                <a:gd name="connsiteY8" fmla="*/ 92198 h 119212"/>
                <a:gd name="connsiteX9" fmla="*/ 51088 w 53672"/>
                <a:gd name="connsiteY9" fmla="*/ 89895 h 119212"/>
                <a:gd name="connsiteX10" fmla="*/ 47723 w 53672"/>
                <a:gd name="connsiteY10" fmla="*/ 92906 h 119212"/>
                <a:gd name="connsiteX11" fmla="*/ 28946 w 53672"/>
                <a:gd name="connsiteY11" fmla="*/ 114340 h 119212"/>
                <a:gd name="connsiteX12" fmla="*/ 24518 w 53672"/>
                <a:gd name="connsiteY12" fmla="*/ 108140 h 119212"/>
                <a:gd name="connsiteX13" fmla="*/ 27352 w 53672"/>
                <a:gd name="connsiteY13" fmla="*/ 96803 h 119212"/>
                <a:gd name="connsiteX14" fmla="*/ 33020 w 53672"/>
                <a:gd name="connsiteY14" fmla="*/ 82632 h 119212"/>
                <a:gd name="connsiteX15" fmla="*/ 41700 w 53672"/>
                <a:gd name="connsiteY15" fmla="*/ 60136 h 119212"/>
                <a:gd name="connsiteX16" fmla="*/ 42763 w 53672"/>
                <a:gd name="connsiteY16" fmla="*/ 54468 h 119212"/>
                <a:gd name="connsiteX17" fmla="*/ 25935 w 53672"/>
                <a:gd name="connsiteY17" fmla="*/ 39411 h 119212"/>
                <a:gd name="connsiteX18" fmla="*/ 250 w 53672"/>
                <a:gd name="connsiteY18" fmla="*/ 66513 h 119212"/>
                <a:gd name="connsiteX19" fmla="*/ 3262 w 53672"/>
                <a:gd name="connsiteY19" fmla="*/ 68816 h 119212"/>
                <a:gd name="connsiteX20" fmla="*/ 6450 w 53672"/>
                <a:gd name="connsiteY20" fmla="*/ 65982 h 119212"/>
                <a:gd name="connsiteX21" fmla="*/ 25404 w 53672"/>
                <a:gd name="connsiteY21" fmla="*/ 44371 h 119212"/>
                <a:gd name="connsiteX22" fmla="*/ 29832 w 53672"/>
                <a:gd name="connsiteY22" fmla="*/ 50571 h 119212"/>
                <a:gd name="connsiteX23" fmla="*/ 24341 w 53672"/>
                <a:gd name="connsiteY23" fmla="*/ 68284 h 119212"/>
                <a:gd name="connsiteX24" fmla="*/ 13181 w 53672"/>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17" y="6818"/>
                  </a:moveTo>
                  <a:cubicBezTo>
                    <a:pt x="49317" y="3984"/>
                    <a:pt x="47191" y="87"/>
                    <a:pt x="42231" y="87"/>
                  </a:cubicBezTo>
                  <a:cubicBezTo>
                    <a:pt x="37449" y="87"/>
                    <a:pt x="32312" y="4693"/>
                    <a:pt x="32312" y="9830"/>
                  </a:cubicBezTo>
                  <a:cubicBezTo>
                    <a:pt x="32312" y="12841"/>
                    <a:pt x="34615" y="16561"/>
                    <a:pt x="39397" y="16561"/>
                  </a:cubicBezTo>
                  <a:cubicBezTo>
                    <a:pt x="44534" y="16561"/>
                    <a:pt x="49317" y="11601"/>
                    <a:pt x="49317" y="6818"/>
                  </a:cubicBezTo>
                  <a:close/>
                  <a:moveTo>
                    <a:pt x="13181" y="96803"/>
                  </a:moveTo>
                  <a:cubicBezTo>
                    <a:pt x="12473" y="99106"/>
                    <a:pt x="11587" y="101232"/>
                    <a:pt x="11587" y="104243"/>
                  </a:cubicBezTo>
                  <a:cubicBezTo>
                    <a:pt x="11587" y="112568"/>
                    <a:pt x="18672" y="119299"/>
                    <a:pt x="28415" y="119299"/>
                  </a:cubicBezTo>
                  <a:cubicBezTo>
                    <a:pt x="46128" y="119299"/>
                    <a:pt x="53922" y="94855"/>
                    <a:pt x="53922" y="92198"/>
                  </a:cubicBezTo>
                  <a:cubicBezTo>
                    <a:pt x="53922" y="89895"/>
                    <a:pt x="51620" y="89895"/>
                    <a:pt x="51088" y="89895"/>
                  </a:cubicBezTo>
                  <a:cubicBezTo>
                    <a:pt x="48608" y="89895"/>
                    <a:pt x="48431" y="90958"/>
                    <a:pt x="47723" y="92906"/>
                  </a:cubicBezTo>
                  <a:cubicBezTo>
                    <a:pt x="43649" y="107077"/>
                    <a:pt x="35855" y="114340"/>
                    <a:pt x="28946" y="114340"/>
                  </a:cubicBezTo>
                  <a:cubicBezTo>
                    <a:pt x="25404" y="114340"/>
                    <a:pt x="24518" y="112037"/>
                    <a:pt x="24518" y="108140"/>
                  </a:cubicBezTo>
                  <a:cubicBezTo>
                    <a:pt x="24518" y="104066"/>
                    <a:pt x="25758" y="100700"/>
                    <a:pt x="27352" y="96803"/>
                  </a:cubicBezTo>
                  <a:cubicBezTo>
                    <a:pt x="29123" y="92021"/>
                    <a:pt x="31072" y="87238"/>
                    <a:pt x="33020" y="82632"/>
                  </a:cubicBezTo>
                  <a:cubicBezTo>
                    <a:pt x="34615" y="78381"/>
                    <a:pt x="40992" y="62262"/>
                    <a:pt x="41700" y="60136"/>
                  </a:cubicBezTo>
                  <a:cubicBezTo>
                    <a:pt x="42231" y="58365"/>
                    <a:pt x="42763" y="56239"/>
                    <a:pt x="42763" y="54468"/>
                  </a:cubicBezTo>
                  <a:cubicBezTo>
                    <a:pt x="42763" y="46142"/>
                    <a:pt x="35677" y="39411"/>
                    <a:pt x="25935" y="39411"/>
                  </a:cubicBezTo>
                  <a:cubicBezTo>
                    <a:pt x="8399" y="39411"/>
                    <a:pt x="250" y="63502"/>
                    <a:pt x="250" y="66513"/>
                  </a:cubicBezTo>
                  <a:cubicBezTo>
                    <a:pt x="250" y="68816"/>
                    <a:pt x="2730" y="68816"/>
                    <a:pt x="3262" y="68816"/>
                  </a:cubicBezTo>
                  <a:cubicBezTo>
                    <a:pt x="5742" y="68816"/>
                    <a:pt x="5919" y="67930"/>
                    <a:pt x="6450" y="65982"/>
                  </a:cubicBezTo>
                  <a:cubicBezTo>
                    <a:pt x="11056" y="50748"/>
                    <a:pt x="18850" y="44371"/>
                    <a:pt x="25404" y="44371"/>
                  </a:cubicBezTo>
                  <a:cubicBezTo>
                    <a:pt x="28238" y="44371"/>
                    <a:pt x="29832" y="45788"/>
                    <a:pt x="29832" y="50571"/>
                  </a:cubicBezTo>
                  <a:cubicBezTo>
                    <a:pt x="29832" y="54645"/>
                    <a:pt x="28769" y="57302"/>
                    <a:pt x="24341" y="68284"/>
                  </a:cubicBezTo>
                  <a:lnTo>
                    <a:pt x="13181" y="96803"/>
                  </a:ln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56A7D938-5B13-3204-7F6B-E76AD3DD9062}"/>
                </a:ext>
              </a:extLst>
            </p:cNvPr>
            <p:cNvSpPr/>
            <p:nvPr>
              <p:custDataLst>
                <p:tags r:id="rId65"/>
              </p:custDataLst>
            </p:nvPr>
          </p:nvSpPr>
          <p:spPr>
            <a:xfrm>
              <a:off x="8999910" y="4515316"/>
              <a:ext cx="147781" cy="177641"/>
            </a:xfrm>
            <a:custGeom>
              <a:avLst/>
              <a:gdLst>
                <a:gd name="connsiteX0" fmla="*/ 67565 w 147781"/>
                <a:gd name="connsiteY0" fmla="*/ 8941 h 177641"/>
                <a:gd name="connsiteX1" fmla="*/ 68578 w 147781"/>
                <a:gd name="connsiteY1" fmla="*/ 4640 h 177641"/>
                <a:gd name="connsiteX2" fmla="*/ 63011 w 147781"/>
                <a:gd name="connsiteY2" fmla="*/ 85 h 177641"/>
                <a:gd name="connsiteX3" fmla="*/ 61239 w 147781"/>
                <a:gd name="connsiteY3" fmla="*/ 338 h 177641"/>
                <a:gd name="connsiteX4" fmla="*/ 28596 w 147781"/>
                <a:gd name="connsiteY4" fmla="*/ 1856 h 177641"/>
                <a:gd name="connsiteX5" fmla="*/ 20498 w 147781"/>
                <a:gd name="connsiteY5" fmla="*/ 9448 h 177641"/>
                <a:gd name="connsiteX6" fmla="*/ 27077 w 147781"/>
                <a:gd name="connsiteY6" fmla="*/ 14002 h 177641"/>
                <a:gd name="connsiteX7" fmla="*/ 37705 w 147781"/>
                <a:gd name="connsiteY7" fmla="*/ 14509 h 177641"/>
                <a:gd name="connsiteX8" fmla="*/ 1266 w 147781"/>
                <a:gd name="connsiteY8" fmla="*/ 160519 h 177641"/>
                <a:gd name="connsiteX9" fmla="*/ 254 w 147781"/>
                <a:gd name="connsiteY9" fmla="*/ 166339 h 177641"/>
                <a:gd name="connsiteX10" fmla="*/ 12400 w 147781"/>
                <a:gd name="connsiteY10" fmla="*/ 177727 h 177641"/>
                <a:gd name="connsiteX11" fmla="*/ 28849 w 147781"/>
                <a:gd name="connsiteY11" fmla="*/ 163556 h 177641"/>
                <a:gd name="connsiteX12" fmla="*/ 44032 w 147781"/>
                <a:gd name="connsiteY12" fmla="*/ 103583 h 177641"/>
                <a:gd name="connsiteX13" fmla="*/ 49093 w 147781"/>
                <a:gd name="connsiteY13" fmla="*/ 93207 h 177641"/>
                <a:gd name="connsiteX14" fmla="*/ 86797 w 147781"/>
                <a:gd name="connsiteY14" fmla="*/ 70433 h 177641"/>
                <a:gd name="connsiteX15" fmla="*/ 99450 w 147781"/>
                <a:gd name="connsiteY15" fmla="*/ 85363 h 177641"/>
                <a:gd name="connsiteX16" fmla="*/ 83508 w 147781"/>
                <a:gd name="connsiteY16" fmla="*/ 142046 h 177641"/>
                <a:gd name="connsiteX17" fmla="*/ 79965 w 147781"/>
                <a:gd name="connsiteY17" fmla="*/ 154952 h 177641"/>
                <a:gd name="connsiteX18" fmla="*/ 108560 w 147781"/>
                <a:gd name="connsiteY18" fmla="*/ 177727 h 177641"/>
                <a:gd name="connsiteX19" fmla="*/ 148036 w 147781"/>
                <a:gd name="connsiteY19" fmla="*/ 138251 h 177641"/>
                <a:gd name="connsiteX20" fmla="*/ 141962 w 147781"/>
                <a:gd name="connsiteY20" fmla="*/ 134708 h 177641"/>
                <a:gd name="connsiteX21" fmla="*/ 136142 w 147781"/>
                <a:gd name="connsiteY21" fmla="*/ 137998 h 177641"/>
                <a:gd name="connsiteX22" fmla="*/ 110078 w 147781"/>
                <a:gd name="connsiteY22" fmla="*/ 168617 h 177641"/>
                <a:gd name="connsiteX23" fmla="*/ 105776 w 147781"/>
                <a:gd name="connsiteY23" fmla="*/ 163303 h 177641"/>
                <a:gd name="connsiteX24" fmla="*/ 110078 w 147781"/>
                <a:gd name="connsiteY24" fmla="*/ 146854 h 177641"/>
                <a:gd name="connsiteX25" fmla="*/ 126526 w 147781"/>
                <a:gd name="connsiteY25" fmla="*/ 90677 h 177641"/>
                <a:gd name="connsiteX26" fmla="*/ 88822 w 147781"/>
                <a:gd name="connsiteY26" fmla="*/ 61323 h 177641"/>
                <a:gd name="connsiteX27" fmla="*/ 50611 w 147781"/>
                <a:gd name="connsiteY27" fmla="*/ 77012 h 177641"/>
                <a:gd name="connsiteX28" fmla="*/ 67565 w 147781"/>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65" y="8941"/>
                  </a:moveTo>
                  <a:cubicBezTo>
                    <a:pt x="68578" y="5399"/>
                    <a:pt x="68578" y="4893"/>
                    <a:pt x="68578" y="4640"/>
                  </a:cubicBezTo>
                  <a:cubicBezTo>
                    <a:pt x="68578" y="1350"/>
                    <a:pt x="65794" y="85"/>
                    <a:pt x="63011" y="85"/>
                  </a:cubicBezTo>
                  <a:cubicBezTo>
                    <a:pt x="61998" y="85"/>
                    <a:pt x="61745" y="85"/>
                    <a:pt x="61239" y="338"/>
                  </a:cubicBezTo>
                  <a:lnTo>
                    <a:pt x="28596" y="1856"/>
                  </a:lnTo>
                  <a:cubicBezTo>
                    <a:pt x="25053" y="2109"/>
                    <a:pt x="20498" y="2362"/>
                    <a:pt x="20498" y="9448"/>
                  </a:cubicBezTo>
                  <a:cubicBezTo>
                    <a:pt x="20498" y="14002"/>
                    <a:pt x="25053" y="14002"/>
                    <a:pt x="27077" y="14002"/>
                  </a:cubicBezTo>
                  <a:cubicBezTo>
                    <a:pt x="29861" y="14002"/>
                    <a:pt x="34416" y="14002"/>
                    <a:pt x="37705" y="14509"/>
                  </a:cubicBezTo>
                  <a:lnTo>
                    <a:pt x="1266" y="160519"/>
                  </a:lnTo>
                  <a:cubicBezTo>
                    <a:pt x="1013" y="161531"/>
                    <a:pt x="254" y="165327"/>
                    <a:pt x="254" y="166339"/>
                  </a:cubicBezTo>
                  <a:cubicBezTo>
                    <a:pt x="254" y="172412"/>
                    <a:pt x="5062" y="177727"/>
                    <a:pt x="12400" y="177727"/>
                  </a:cubicBezTo>
                  <a:cubicBezTo>
                    <a:pt x="13919" y="177727"/>
                    <a:pt x="25306" y="177727"/>
                    <a:pt x="28849" y="163556"/>
                  </a:cubicBezTo>
                  <a:lnTo>
                    <a:pt x="44032" y="103583"/>
                  </a:lnTo>
                  <a:cubicBezTo>
                    <a:pt x="45297" y="98775"/>
                    <a:pt x="45297" y="98268"/>
                    <a:pt x="49093" y="93207"/>
                  </a:cubicBezTo>
                  <a:cubicBezTo>
                    <a:pt x="53142" y="87640"/>
                    <a:pt x="65794" y="70433"/>
                    <a:pt x="86797" y="70433"/>
                  </a:cubicBezTo>
                  <a:cubicBezTo>
                    <a:pt x="93377" y="70433"/>
                    <a:pt x="99450" y="72963"/>
                    <a:pt x="99450" y="85363"/>
                  </a:cubicBezTo>
                  <a:cubicBezTo>
                    <a:pt x="99450" y="100040"/>
                    <a:pt x="88316" y="129647"/>
                    <a:pt x="83508" y="142046"/>
                  </a:cubicBezTo>
                  <a:cubicBezTo>
                    <a:pt x="80724" y="148879"/>
                    <a:pt x="79965" y="150650"/>
                    <a:pt x="79965" y="154952"/>
                  </a:cubicBezTo>
                  <a:cubicBezTo>
                    <a:pt x="79965" y="169629"/>
                    <a:pt x="94642" y="177727"/>
                    <a:pt x="108560" y="177727"/>
                  </a:cubicBezTo>
                  <a:cubicBezTo>
                    <a:pt x="135383" y="177727"/>
                    <a:pt x="148036" y="143312"/>
                    <a:pt x="148036" y="138251"/>
                  </a:cubicBezTo>
                  <a:cubicBezTo>
                    <a:pt x="148036" y="134708"/>
                    <a:pt x="144240" y="134708"/>
                    <a:pt x="141962" y="134708"/>
                  </a:cubicBezTo>
                  <a:cubicBezTo>
                    <a:pt x="138926" y="134708"/>
                    <a:pt x="137154" y="134708"/>
                    <a:pt x="136142" y="137998"/>
                  </a:cubicBezTo>
                  <a:cubicBezTo>
                    <a:pt x="128045" y="166086"/>
                    <a:pt x="114127" y="168617"/>
                    <a:pt x="110078" y="168617"/>
                  </a:cubicBezTo>
                  <a:cubicBezTo>
                    <a:pt x="108307" y="168617"/>
                    <a:pt x="105776" y="168617"/>
                    <a:pt x="105776" y="163303"/>
                  </a:cubicBezTo>
                  <a:cubicBezTo>
                    <a:pt x="105776" y="157736"/>
                    <a:pt x="108560" y="150903"/>
                    <a:pt x="110078" y="146854"/>
                  </a:cubicBezTo>
                  <a:cubicBezTo>
                    <a:pt x="114886" y="134455"/>
                    <a:pt x="126526" y="104848"/>
                    <a:pt x="126526" y="90677"/>
                  </a:cubicBezTo>
                  <a:cubicBezTo>
                    <a:pt x="126526" y="67396"/>
                    <a:pt x="107041" y="61323"/>
                    <a:pt x="88822" y="61323"/>
                  </a:cubicBezTo>
                  <a:cubicBezTo>
                    <a:pt x="83255" y="61323"/>
                    <a:pt x="67818" y="61323"/>
                    <a:pt x="50611" y="77012"/>
                  </a:cubicBezTo>
                  <a:lnTo>
                    <a:pt x="67565" y="8941"/>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6AFFDC2A-1065-B847-AC3E-9239AA978E93}"/>
                </a:ext>
              </a:extLst>
            </p:cNvPr>
            <p:cNvSpPr/>
            <p:nvPr>
              <p:custDataLst>
                <p:tags r:id="rId66"/>
              </p:custDataLst>
            </p:nvPr>
          </p:nvSpPr>
          <p:spPr>
            <a:xfrm>
              <a:off x="9164517" y="4611450"/>
              <a:ext cx="53672" cy="119212"/>
            </a:xfrm>
            <a:custGeom>
              <a:avLst/>
              <a:gdLst>
                <a:gd name="connsiteX0" fmla="*/ 49327 w 53672"/>
                <a:gd name="connsiteY0" fmla="*/ 6817 h 119212"/>
                <a:gd name="connsiteX1" fmla="*/ 42242 w 53672"/>
                <a:gd name="connsiteY1" fmla="*/ 86 h 119212"/>
                <a:gd name="connsiteX2" fmla="*/ 32322 w 53672"/>
                <a:gd name="connsiteY2" fmla="*/ 9829 h 119212"/>
                <a:gd name="connsiteX3" fmla="*/ 39407 w 53672"/>
                <a:gd name="connsiteY3" fmla="*/ 16560 h 119212"/>
                <a:gd name="connsiteX4" fmla="*/ 49327 w 53672"/>
                <a:gd name="connsiteY4" fmla="*/ 6817 h 119212"/>
                <a:gd name="connsiteX5" fmla="*/ 13191 w 53672"/>
                <a:gd name="connsiteY5" fmla="*/ 96802 h 119212"/>
                <a:gd name="connsiteX6" fmla="*/ 11597 w 53672"/>
                <a:gd name="connsiteY6" fmla="*/ 104242 h 119212"/>
                <a:gd name="connsiteX7" fmla="*/ 28425 w 53672"/>
                <a:gd name="connsiteY7" fmla="*/ 119299 h 119212"/>
                <a:gd name="connsiteX8" fmla="*/ 53933 w 53672"/>
                <a:gd name="connsiteY8" fmla="*/ 92197 h 119212"/>
                <a:gd name="connsiteX9" fmla="*/ 51098 w 53672"/>
                <a:gd name="connsiteY9" fmla="*/ 89894 h 119212"/>
                <a:gd name="connsiteX10" fmla="*/ 47733 w 53672"/>
                <a:gd name="connsiteY10" fmla="*/ 92905 h 119212"/>
                <a:gd name="connsiteX11" fmla="*/ 28956 w 53672"/>
                <a:gd name="connsiteY11" fmla="*/ 114339 h 119212"/>
                <a:gd name="connsiteX12" fmla="*/ 24528 w 53672"/>
                <a:gd name="connsiteY12" fmla="*/ 108139 h 119212"/>
                <a:gd name="connsiteX13" fmla="*/ 27362 w 53672"/>
                <a:gd name="connsiteY13" fmla="*/ 96802 h 119212"/>
                <a:gd name="connsiteX14" fmla="*/ 33031 w 53672"/>
                <a:gd name="connsiteY14" fmla="*/ 82631 h 119212"/>
                <a:gd name="connsiteX15" fmla="*/ 41710 w 53672"/>
                <a:gd name="connsiteY15" fmla="*/ 60135 h 119212"/>
                <a:gd name="connsiteX16" fmla="*/ 42773 w 53672"/>
                <a:gd name="connsiteY16" fmla="*/ 54467 h 119212"/>
                <a:gd name="connsiteX17" fmla="*/ 25945 w 53672"/>
                <a:gd name="connsiteY17" fmla="*/ 39410 h 119212"/>
                <a:gd name="connsiteX18" fmla="*/ 260 w 53672"/>
                <a:gd name="connsiteY18" fmla="*/ 66512 h 119212"/>
                <a:gd name="connsiteX19" fmla="*/ 3272 w 53672"/>
                <a:gd name="connsiteY19" fmla="*/ 68815 h 119212"/>
                <a:gd name="connsiteX20" fmla="*/ 6460 w 53672"/>
                <a:gd name="connsiteY20" fmla="*/ 65981 h 119212"/>
                <a:gd name="connsiteX21" fmla="*/ 25414 w 53672"/>
                <a:gd name="connsiteY21" fmla="*/ 44370 h 119212"/>
                <a:gd name="connsiteX22" fmla="*/ 29842 w 53672"/>
                <a:gd name="connsiteY22" fmla="*/ 50570 h 119212"/>
                <a:gd name="connsiteX23" fmla="*/ 24351 w 53672"/>
                <a:gd name="connsiteY23" fmla="*/ 68283 h 119212"/>
                <a:gd name="connsiteX24" fmla="*/ 13191 w 53672"/>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27" y="6817"/>
                  </a:moveTo>
                  <a:cubicBezTo>
                    <a:pt x="49327" y="3983"/>
                    <a:pt x="47201" y="86"/>
                    <a:pt x="42242" y="86"/>
                  </a:cubicBezTo>
                  <a:cubicBezTo>
                    <a:pt x="37459" y="86"/>
                    <a:pt x="32322" y="4692"/>
                    <a:pt x="32322" y="9829"/>
                  </a:cubicBezTo>
                  <a:cubicBezTo>
                    <a:pt x="32322" y="12840"/>
                    <a:pt x="34625" y="16560"/>
                    <a:pt x="39407" y="16560"/>
                  </a:cubicBezTo>
                  <a:cubicBezTo>
                    <a:pt x="44544" y="16560"/>
                    <a:pt x="49327" y="11600"/>
                    <a:pt x="49327" y="6817"/>
                  </a:cubicBezTo>
                  <a:close/>
                  <a:moveTo>
                    <a:pt x="13191" y="96802"/>
                  </a:moveTo>
                  <a:cubicBezTo>
                    <a:pt x="12483" y="99105"/>
                    <a:pt x="11597" y="101231"/>
                    <a:pt x="11597" y="104242"/>
                  </a:cubicBezTo>
                  <a:cubicBezTo>
                    <a:pt x="11597" y="112567"/>
                    <a:pt x="18683" y="119299"/>
                    <a:pt x="28425" y="119299"/>
                  </a:cubicBezTo>
                  <a:cubicBezTo>
                    <a:pt x="46139" y="119299"/>
                    <a:pt x="53933" y="94854"/>
                    <a:pt x="53933" y="92197"/>
                  </a:cubicBezTo>
                  <a:cubicBezTo>
                    <a:pt x="53933" y="89894"/>
                    <a:pt x="51630" y="89894"/>
                    <a:pt x="51098" y="89894"/>
                  </a:cubicBezTo>
                  <a:cubicBezTo>
                    <a:pt x="48619" y="89894"/>
                    <a:pt x="48441" y="90957"/>
                    <a:pt x="47733" y="92905"/>
                  </a:cubicBezTo>
                  <a:cubicBezTo>
                    <a:pt x="43659" y="107076"/>
                    <a:pt x="35865" y="114339"/>
                    <a:pt x="28956" y="114339"/>
                  </a:cubicBezTo>
                  <a:cubicBezTo>
                    <a:pt x="25414" y="114339"/>
                    <a:pt x="24528" y="112036"/>
                    <a:pt x="24528" y="108139"/>
                  </a:cubicBezTo>
                  <a:cubicBezTo>
                    <a:pt x="24528" y="104065"/>
                    <a:pt x="25768" y="100699"/>
                    <a:pt x="27362" y="96802"/>
                  </a:cubicBezTo>
                  <a:cubicBezTo>
                    <a:pt x="29134" y="92020"/>
                    <a:pt x="31082" y="87237"/>
                    <a:pt x="33031" y="82631"/>
                  </a:cubicBezTo>
                  <a:cubicBezTo>
                    <a:pt x="34625" y="78380"/>
                    <a:pt x="41002" y="62261"/>
                    <a:pt x="41710" y="60135"/>
                  </a:cubicBezTo>
                  <a:cubicBezTo>
                    <a:pt x="42242" y="58364"/>
                    <a:pt x="42773" y="56238"/>
                    <a:pt x="42773" y="54467"/>
                  </a:cubicBezTo>
                  <a:cubicBezTo>
                    <a:pt x="42773" y="46141"/>
                    <a:pt x="35688" y="39410"/>
                    <a:pt x="25945" y="39410"/>
                  </a:cubicBezTo>
                  <a:cubicBezTo>
                    <a:pt x="8409" y="39410"/>
                    <a:pt x="260" y="63501"/>
                    <a:pt x="260" y="66512"/>
                  </a:cubicBezTo>
                  <a:cubicBezTo>
                    <a:pt x="260" y="68815"/>
                    <a:pt x="2740" y="68815"/>
                    <a:pt x="3272" y="68815"/>
                  </a:cubicBezTo>
                  <a:cubicBezTo>
                    <a:pt x="5752" y="68815"/>
                    <a:pt x="5929" y="67929"/>
                    <a:pt x="6460" y="65981"/>
                  </a:cubicBezTo>
                  <a:cubicBezTo>
                    <a:pt x="11066" y="50747"/>
                    <a:pt x="18860" y="44370"/>
                    <a:pt x="25414" y="44370"/>
                  </a:cubicBezTo>
                  <a:cubicBezTo>
                    <a:pt x="28248" y="44370"/>
                    <a:pt x="29842" y="45787"/>
                    <a:pt x="29842" y="50570"/>
                  </a:cubicBezTo>
                  <a:cubicBezTo>
                    <a:pt x="29842" y="54644"/>
                    <a:pt x="28779" y="57301"/>
                    <a:pt x="24351" y="68283"/>
                  </a:cubicBezTo>
                  <a:lnTo>
                    <a:pt x="13191" y="96802"/>
                  </a:lnTo>
                  <a:close/>
                </a:path>
              </a:pathLst>
            </a:custGeom>
            <a:solidFill>
              <a:srgbClr val="000000"/>
            </a:solidFill>
            <a:ln w="25400" cap="flat">
              <a:noFill/>
              <a:prstDash val="solid"/>
              <a:miter/>
            </a:ln>
          </p:spPr>
          <p:txBody>
            <a:bodyPr rtlCol="0" anchor="ctr"/>
            <a:lstStyle/>
            <a:p>
              <a:endParaRPr lang="en-CN"/>
            </a:p>
          </p:txBody>
        </p:sp>
      </p:grpSp>
      <p:sp>
        <p:nvSpPr>
          <p:cNvPr id="18468" name="TextBox 18467">
            <a:extLst>
              <a:ext uri="{FF2B5EF4-FFF2-40B4-BE49-F238E27FC236}">
                <a16:creationId xmlns:a16="http://schemas.microsoft.com/office/drawing/2014/main" id="{E2C8BBF6-006A-1DD8-08E5-04145CA145D3}"/>
              </a:ext>
            </a:extLst>
          </p:cNvPr>
          <p:cNvSpPr txBox="1"/>
          <p:nvPr/>
        </p:nvSpPr>
        <p:spPr>
          <a:xfrm>
            <a:off x="232584" y="4836664"/>
            <a:ext cx="11680470" cy="980461"/>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上下文向量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可以看作是在每个时间步，解码器从原文档中读取的全局内容表示</a:t>
            </a:r>
          </a:p>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它与解码器状态</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连接，并通过两个线性层来产生词汇表分布</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p:txBody>
      </p:sp>
      <p:grpSp>
        <p:nvGrpSpPr>
          <p:cNvPr id="18475" name="Group 18474" descr="\documentclass{article}&#10;\usepackage{amsmath, amsfonts , amssymb, bm}&#10;\pagestyle{empty}&#10;\begin{document}&#10;&#10;$\bm{h}_{t}^{*}$&#10;&#10;&#10;\end{document}" title="IguanaTex Vector Display">
            <a:extLst>
              <a:ext uri="{FF2B5EF4-FFF2-40B4-BE49-F238E27FC236}">
                <a16:creationId xmlns:a16="http://schemas.microsoft.com/office/drawing/2014/main" id="{B18F5142-3712-9317-7B63-2CB708195436}"/>
              </a:ext>
            </a:extLst>
          </p:cNvPr>
          <p:cNvGrpSpPr>
            <a:grpSpLocks noChangeAspect="1"/>
          </p:cNvGrpSpPr>
          <p:nvPr>
            <p:custDataLst>
              <p:tags r:id="rId7"/>
            </p:custDataLst>
          </p:nvPr>
        </p:nvGrpSpPr>
        <p:grpSpPr>
          <a:xfrm>
            <a:off x="1754526" y="4940938"/>
            <a:ext cx="226521" cy="239947"/>
            <a:chOff x="4322859" y="3958604"/>
            <a:chExt cx="221786" cy="239947"/>
          </a:xfrm>
        </p:grpSpPr>
        <p:sp>
          <p:nvSpPr>
            <p:cNvPr id="18472" name="Freeform 18471">
              <a:extLst>
                <a:ext uri="{FF2B5EF4-FFF2-40B4-BE49-F238E27FC236}">
                  <a16:creationId xmlns:a16="http://schemas.microsoft.com/office/drawing/2014/main" id="{A5FDEA04-274E-83BF-18B3-059590C1ACF2}"/>
                </a:ext>
              </a:extLst>
            </p:cNvPr>
            <p:cNvSpPr/>
            <p:nvPr>
              <p:custDataLst>
                <p:tags r:id="rId53"/>
              </p:custDataLst>
            </p:nvPr>
          </p:nvSpPr>
          <p:spPr>
            <a:xfrm>
              <a:off x="4322859" y="3958604"/>
              <a:ext cx="134347" cy="177641"/>
            </a:xfrm>
            <a:custGeom>
              <a:avLst/>
              <a:gdLst>
                <a:gd name="connsiteX0" fmla="*/ 61269 w 134347"/>
                <a:gd name="connsiteY0" fmla="*/ 8920 h 177641"/>
                <a:gd name="connsiteX1" fmla="*/ 62189 w 134347"/>
                <a:gd name="connsiteY1" fmla="*/ 4618 h 177641"/>
                <a:gd name="connsiteX2" fmla="*/ 57128 w 134347"/>
                <a:gd name="connsiteY2" fmla="*/ 63 h 177641"/>
                <a:gd name="connsiteX3" fmla="*/ 55518 w 134347"/>
                <a:gd name="connsiteY3" fmla="*/ 316 h 177641"/>
                <a:gd name="connsiteX4" fmla="*/ 25842 w 134347"/>
                <a:gd name="connsiteY4" fmla="*/ 1834 h 177641"/>
                <a:gd name="connsiteX5" fmla="*/ 18480 w 134347"/>
                <a:gd name="connsiteY5" fmla="*/ 9426 h 177641"/>
                <a:gd name="connsiteX6" fmla="*/ 24462 w 134347"/>
                <a:gd name="connsiteY6" fmla="*/ 13981 h 177641"/>
                <a:gd name="connsiteX7" fmla="*/ 34124 w 134347"/>
                <a:gd name="connsiteY7" fmla="*/ 14487 h 177641"/>
                <a:gd name="connsiteX8" fmla="*/ 997 w 134347"/>
                <a:gd name="connsiteY8" fmla="*/ 160497 h 177641"/>
                <a:gd name="connsiteX9" fmla="*/ 77 w 134347"/>
                <a:gd name="connsiteY9" fmla="*/ 166317 h 177641"/>
                <a:gd name="connsiteX10" fmla="*/ 11119 w 134347"/>
                <a:gd name="connsiteY10" fmla="*/ 177705 h 177641"/>
                <a:gd name="connsiteX11" fmla="*/ 26072 w 134347"/>
                <a:gd name="connsiteY11" fmla="*/ 163534 h 177641"/>
                <a:gd name="connsiteX12" fmla="*/ 39875 w 134347"/>
                <a:gd name="connsiteY12" fmla="*/ 103561 h 177641"/>
                <a:gd name="connsiteX13" fmla="*/ 44476 w 134347"/>
                <a:gd name="connsiteY13" fmla="*/ 93186 h 177641"/>
                <a:gd name="connsiteX14" fmla="*/ 78753 w 134347"/>
                <a:gd name="connsiteY14" fmla="*/ 70411 h 177641"/>
                <a:gd name="connsiteX15" fmla="*/ 90255 w 134347"/>
                <a:gd name="connsiteY15" fmla="*/ 85341 h 177641"/>
                <a:gd name="connsiteX16" fmla="*/ 75762 w 134347"/>
                <a:gd name="connsiteY16" fmla="*/ 142024 h 177641"/>
                <a:gd name="connsiteX17" fmla="*/ 72541 w 134347"/>
                <a:gd name="connsiteY17" fmla="*/ 154930 h 177641"/>
                <a:gd name="connsiteX18" fmla="*/ 98537 w 134347"/>
                <a:gd name="connsiteY18" fmla="*/ 177705 h 177641"/>
                <a:gd name="connsiteX19" fmla="*/ 134424 w 134347"/>
                <a:gd name="connsiteY19" fmla="*/ 138229 h 177641"/>
                <a:gd name="connsiteX20" fmla="*/ 128903 w 134347"/>
                <a:gd name="connsiteY20" fmla="*/ 134686 h 177641"/>
                <a:gd name="connsiteX21" fmla="*/ 123612 w 134347"/>
                <a:gd name="connsiteY21" fmla="*/ 137976 h 177641"/>
                <a:gd name="connsiteX22" fmla="*/ 99917 w 134347"/>
                <a:gd name="connsiteY22" fmla="*/ 168595 h 177641"/>
                <a:gd name="connsiteX23" fmla="*/ 96006 w 134347"/>
                <a:gd name="connsiteY23" fmla="*/ 163281 h 177641"/>
                <a:gd name="connsiteX24" fmla="*/ 99917 w 134347"/>
                <a:gd name="connsiteY24" fmla="*/ 146832 h 177641"/>
                <a:gd name="connsiteX25" fmla="*/ 114870 w 134347"/>
                <a:gd name="connsiteY25" fmla="*/ 90655 h 177641"/>
                <a:gd name="connsiteX26" fmla="*/ 80593 w 134347"/>
                <a:gd name="connsiteY26" fmla="*/ 61301 h 177641"/>
                <a:gd name="connsiteX27" fmla="*/ 45856 w 134347"/>
                <a:gd name="connsiteY27" fmla="*/ 76990 h 177641"/>
                <a:gd name="connsiteX28" fmla="*/ 61269 w 13434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347" h="177641">
                  <a:moveTo>
                    <a:pt x="61269" y="8920"/>
                  </a:moveTo>
                  <a:cubicBezTo>
                    <a:pt x="62189" y="5377"/>
                    <a:pt x="62189" y="4871"/>
                    <a:pt x="62189" y="4618"/>
                  </a:cubicBezTo>
                  <a:cubicBezTo>
                    <a:pt x="62189" y="1328"/>
                    <a:pt x="59659" y="63"/>
                    <a:pt x="57128" y="63"/>
                  </a:cubicBezTo>
                  <a:cubicBezTo>
                    <a:pt x="56208" y="63"/>
                    <a:pt x="55978" y="63"/>
                    <a:pt x="55518" y="316"/>
                  </a:cubicBezTo>
                  <a:lnTo>
                    <a:pt x="25842" y="1834"/>
                  </a:lnTo>
                  <a:cubicBezTo>
                    <a:pt x="22621" y="2087"/>
                    <a:pt x="18480" y="2340"/>
                    <a:pt x="18480" y="9426"/>
                  </a:cubicBezTo>
                  <a:cubicBezTo>
                    <a:pt x="18480" y="13981"/>
                    <a:pt x="22621" y="13981"/>
                    <a:pt x="24462" y="13981"/>
                  </a:cubicBezTo>
                  <a:cubicBezTo>
                    <a:pt x="26992" y="13981"/>
                    <a:pt x="31133" y="13981"/>
                    <a:pt x="34124" y="14487"/>
                  </a:cubicBezTo>
                  <a:lnTo>
                    <a:pt x="997" y="160497"/>
                  </a:lnTo>
                  <a:cubicBezTo>
                    <a:pt x="767" y="161509"/>
                    <a:pt x="77" y="165305"/>
                    <a:pt x="77" y="166317"/>
                  </a:cubicBezTo>
                  <a:cubicBezTo>
                    <a:pt x="77" y="172391"/>
                    <a:pt x="4448" y="177705"/>
                    <a:pt x="11119" y="177705"/>
                  </a:cubicBezTo>
                  <a:cubicBezTo>
                    <a:pt x="12499" y="177705"/>
                    <a:pt x="22851" y="177705"/>
                    <a:pt x="26072" y="163534"/>
                  </a:cubicBezTo>
                  <a:lnTo>
                    <a:pt x="39875" y="103561"/>
                  </a:lnTo>
                  <a:cubicBezTo>
                    <a:pt x="41025" y="98753"/>
                    <a:pt x="41025" y="98247"/>
                    <a:pt x="44476" y="93186"/>
                  </a:cubicBezTo>
                  <a:cubicBezTo>
                    <a:pt x="48156" y="87618"/>
                    <a:pt x="59659" y="70411"/>
                    <a:pt x="78753" y="70411"/>
                  </a:cubicBezTo>
                  <a:cubicBezTo>
                    <a:pt x="84734" y="70411"/>
                    <a:pt x="90255" y="72941"/>
                    <a:pt x="90255" y="85341"/>
                  </a:cubicBezTo>
                  <a:cubicBezTo>
                    <a:pt x="90255" y="100018"/>
                    <a:pt x="80133" y="129625"/>
                    <a:pt x="75762" y="142024"/>
                  </a:cubicBezTo>
                  <a:cubicBezTo>
                    <a:pt x="73231" y="148857"/>
                    <a:pt x="72541" y="150628"/>
                    <a:pt x="72541" y="154930"/>
                  </a:cubicBezTo>
                  <a:cubicBezTo>
                    <a:pt x="72541" y="169607"/>
                    <a:pt x="85884" y="177705"/>
                    <a:pt x="98537" y="177705"/>
                  </a:cubicBezTo>
                  <a:cubicBezTo>
                    <a:pt x="122922" y="177705"/>
                    <a:pt x="134424" y="143290"/>
                    <a:pt x="134424" y="138229"/>
                  </a:cubicBezTo>
                  <a:cubicBezTo>
                    <a:pt x="134424" y="134686"/>
                    <a:pt x="130973" y="134686"/>
                    <a:pt x="128903" y="134686"/>
                  </a:cubicBezTo>
                  <a:cubicBezTo>
                    <a:pt x="126142" y="134686"/>
                    <a:pt x="124532" y="134686"/>
                    <a:pt x="123612" y="137976"/>
                  </a:cubicBezTo>
                  <a:cubicBezTo>
                    <a:pt x="116250" y="166064"/>
                    <a:pt x="103598" y="168595"/>
                    <a:pt x="99917" y="168595"/>
                  </a:cubicBezTo>
                  <a:cubicBezTo>
                    <a:pt x="98307" y="168595"/>
                    <a:pt x="96006" y="168595"/>
                    <a:pt x="96006" y="163281"/>
                  </a:cubicBezTo>
                  <a:cubicBezTo>
                    <a:pt x="96006" y="157714"/>
                    <a:pt x="98537" y="150881"/>
                    <a:pt x="99917" y="146832"/>
                  </a:cubicBezTo>
                  <a:cubicBezTo>
                    <a:pt x="104288" y="134433"/>
                    <a:pt x="114870" y="104826"/>
                    <a:pt x="114870" y="90655"/>
                  </a:cubicBezTo>
                  <a:cubicBezTo>
                    <a:pt x="114870" y="67374"/>
                    <a:pt x="97156" y="61301"/>
                    <a:pt x="80593" y="61301"/>
                  </a:cubicBezTo>
                  <a:cubicBezTo>
                    <a:pt x="75532" y="61301"/>
                    <a:pt x="61499" y="61301"/>
                    <a:pt x="45856" y="76990"/>
                  </a:cubicBezTo>
                  <a:lnTo>
                    <a:pt x="61269" y="8920"/>
                  </a:lnTo>
                  <a:close/>
                </a:path>
              </a:pathLst>
            </a:custGeom>
            <a:solidFill>
              <a:srgbClr val="000000"/>
            </a:solidFill>
            <a:ln w="22514"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F541A9B5-DEC7-B979-4CB8-9548060E4E1F}"/>
                </a:ext>
              </a:extLst>
            </p:cNvPr>
            <p:cNvSpPr/>
            <p:nvPr>
              <p:custDataLst>
                <p:tags r:id="rId54"/>
              </p:custDataLst>
            </p:nvPr>
          </p:nvSpPr>
          <p:spPr>
            <a:xfrm>
              <a:off x="4479266" y="3960023"/>
              <a:ext cx="65379" cy="76345"/>
            </a:xfrm>
            <a:custGeom>
              <a:avLst/>
              <a:gdLst>
                <a:gd name="connsiteX0" fmla="*/ 37765 w 65379"/>
                <a:gd name="connsiteY0" fmla="*/ 38320 h 76345"/>
                <a:gd name="connsiteX1" fmla="*/ 60954 w 65379"/>
                <a:gd name="connsiteY1" fmla="*/ 27338 h 76345"/>
                <a:gd name="connsiteX2" fmla="*/ 65463 w 65379"/>
                <a:gd name="connsiteY2" fmla="*/ 21847 h 76345"/>
                <a:gd name="connsiteX3" fmla="*/ 60471 w 65379"/>
                <a:gd name="connsiteY3" fmla="*/ 16179 h 76345"/>
                <a:gd name="connsiteX4" fmla="*/ 57089 w 65379"/>
                <a:gd name="connsiteY4" fmla="*/ 17773 h 76345"/>
                <a:gd name="connsiteX5" fmla="*/ 35188 w 65379"/>
                <a:gd name="connsiteY5" fmla="*/ 33892 h 76345"/>
                <a:gd name="connsiteX6" fmla="*/ 37604 w 65379"/>
                <a:gd name="connsiteY6" fmla="*/ 7676 h 76345"/>
                <a:gd name="connsiteX7" fmla="*/ 32773 w 65379"/>
                <a:gd name="connsiteY7" fmla="*/ 59 h 76345"/>
                <a:gd name="connsiteX8" fmla="*/ 27781 w 65379"/>
                <a:gd name="connsiteY8" fmla="*/ 5373 h 76345"/>
                <a:gd name="connsiteX9" fmla="*/ 28586 w 65379"/>
                <a:gd name="connsiteY9" fmla="*/ 14053 h 76345"/>
                <a:gd name="connsiteX10" fmla="*/ 30357 w 65379"/>
                <a:gd name="connsiteY10" fmla="*/ 33892 h 76345"/>
                <a:gd name="connsiteX11" fmla="*/ 8618 w 65379"/>
                <a:gd name="connsiteY11" fmla="*/ 17773 h 76345"/>
                <a:gd name="connsiteX12" fmla="*/ 5075 w 65379"/>
                <a:gd name="connsiteY12" fmla="*/ 16179 h 76345"/>
                <a:gd name="connsiteX13" fmla="*/ 83 w 65379"/>
                <a:gd name="connsiteY13" fmla="*/ 21847 h 76345"/>
                <a:gd name="connsiteX14" fmla="*/ 3465 w 65379"/>
                <a:gd name="connsiteY14" fmla="*/ 26984 h 76345"/>
                <a:gd name="connsiteX15" fmla="*/ 27781 w 65379"/>
                <a:gd name="connsiteY15" fmla="*/ 38143 h 76345"/>
                <a:gd name="connsiteX16" fmla="*/ 4592 w 65379"/>
                <a:gd name="connsiteY16" fmla="*/ 49126 h 76345"/>
                <a:gd name="connsiteX17" fmla="*/ 83 w 65379"/>
                <a:gd name="connsiteY17" fmla="*/ 54617 h 76345"/>
                <a:gd name="connsiteX18" fmla="*/ 5075 w 65379"/>
                <a:gd name="connsiteY18" fmla="*/ 60285 h 76345"/>
                <a:gd name="connsiteX19" fmla="*/ 8457 w 65379"/>
                <a:gd name="connsiteY19" fmla="*/ 58691 h 76345"/>
                <a:gd name="connsiteX20" fmla="*/ 30357 w 65379"/>
                <a:gd name="connsiteY20" fmla="*/ 42572 h 76345"/>
                <a:gd name="connsiteX21" fmla="*/ 27781 w 65379"/>
                <a:gd name="connsiteY21" fmla="*/ 71091 h 76345"/>
                <a:gd name="connsiteX22" fmla="*/ 32773 w 65379"/>
                <a:gd name="connsiteY22" fmla="*/ 76405 h 76345"/>
                <a:gd name="connsiteX23" fmla="*/ 37765 w 65379"/>
                <a:gd name="connsiteY23" fmla="*/ 71091 h 76345"/>
                <a:gd name="connsiteX24" fmla="*/ 36960 w 65379"/>
                <a:gd name="connsiteY24" fmla="*/ 62411 h 76345"/>
                <a:gd name="connsiteX25" fmla="*/ 35188 w 65379"/>
                <a:gd name="connsiteY25" fmla="*/ 42572 h 76345"/>
                <a:gd name="connsiteX26" fmla="*/ 54512 w 65379"/>
                <a:gd name="connsiteY26" fmla="*/ 56743 h 76345"/>
                <a:gd name="connsiteX27" fmla="*/ 60471 w 65379"/>
                <a:gd name="connsiteY27" fmla="*/ 60285 h 76345"/>
                <a:gd name="connsiteX28" fmla="*/ 65463 w 65379"/>
                <a:gd name="connsiteY28" fmla="*/ 54617 h 76345"/>
                <a:gd name="connsiteX29" fmla="*/ 62081 w 65379"/>
                <a:gd name="connsiteY29" fmla="*/ 49480 h 76345"/>
                <a:gd name="connsiteX30" fmla="*/ 37765 w 65379"/>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79" h="76345">
                  <a:moveTo>
                    <a:pt x="37765" y="38320"/>
                  </a:moveTo>
                  <a:cubicBezTo>
                    <a:pt x="50970" y="31944"/>
                    <a:pt x="56928" y="29464"/>
                    <a:pt x="60954" y="27338"/>
                  </a:cubicBezTo>
                  <a:cubicBezTo>
                    <a:pt x="64013" y="25921"/>
                    <a:pt x="65463" y="25212"/>
                    <a:pt x="65463" y="21847"/>
                  </a:cubicBezTo>
                  <a:cubicBezTo>
                    <a:pt x="65463" y="18836"/>
                    <a:pt x="63369" y="16179"/>
                    <a:pt x="60471" y="16179"/>
                  </a:cubicBezTo>
                  <a:cubicBezTo>
                    <a:pt x="59343" y="16179"/>
                    <a:pt x="59021" y="16179"/>
                    <a:pt x="57089" y="17773"/>
                  </a:cubicBezTo>
                  <a:lnTo>
                    <a:pt x="35188" y="33892"/>
                  </a:lnTo>
                  <a:lnTo>
                    <a:pt x="37604" y="7676"/>
                  </a:lnTo>
                  <a:cubicBezTo>
                    <a:pt x="37926" y="4488"/>
                    <a:pt x="37604" y="59"/>
                    <a:pt x="32773" y="59"/>
                  </a:cubicBezTo>
                  <a:cubicBezTo>
                    <a:pt x="30841" y="59"/>
                    <a:pt x="27781" y="1476"/>
                    <a:pt x="27781" y="5373"/>
                  </a:cubicBezTo>
                  <a:cubicBezTo>
                    <a:pt x="27781" y="6967"/>
                    <a:pt x="28425" y="12282"/>
                    <a:pt x="28586" y="14053"/>
                  </a:cubicBezTo>
                  <a:cubicBezTo>
                    <a:pt x="28908" y="17064"/>
                    <a:pt x="30035" y="29818"/>
                    <a:pt x="30357" y="33892"/>
                  </a:cubicBezTo>
                  <a:lnTo>
                    <a:pt x="8618" y="17773"/>
                  </a:lnTo>
                  <a:cubicBezTo>
                    <a:pt x="7008" y="16710"/>
                    <a:pt x="6525" y="16179"/>
                    <a:pt x="5075" y="16179"/>
                  </a:cubicBezTo>
                  <a:cubicBezTo>
                    <a:pt x="2177" y="16179"/>
                    <a:pt x="83" y="18836"/>
                    <a:pt x="83" y="21847"/>
                  </a:cubicBezTo>
                  <a:cubicBezTo>
                    <a:pt x="83" y="25390"/>
                    <a:pt x="2016" y="26275"/>
                    <a:pt x="3465" y="26984"/>
                  </a:cubicBezTo>
                  <a:lnTo>
                    <a:pt x="27781" y="38143"/>
                  </a:lnTo>
                  <a:cubicBezTo>
                    <a:pt x="14576" y="44520"/>
                    <a:pt x="8618" y="47000"/>
                    <a:pt x="4592" y="49126"/>
                  </a:cubicBezTo>
                  <a:cubicBezTo>
                    <a:pt x="1533" y="50543"/>
                    <a:pt x="83" y="51251"/>
                    <a:pt x="83" y="54617"/>
                  </a:cubicBezTo>
                  <a:cubicBezTo>
                    <a:pt x="83" y="57628"/>
                    <a:pt x="2177" y="60285"/>
                    <a:pt x="5075" y="60285"/>
                  </a:cubicBezTo>
                  <a:cubicBezTo>
                    <a:pt x="6203" y="60285"/>
                    <a:pt x="6525" y="60285"/>
                    <a:pt x="8457" y="58691"/>
                  </a:cubicBezTo>
                  <a:lnTo>
                    <a:pt x="30357" y="42572"/>
                  </a:lnTo>
                  <a:lnTo>
                    <a:pt x="27781" y="71091"/>
                  </a:lnTo>
                  <a:cubicBezTo>
                    <a:pt x="27781" y="74988"/>
                    <a:pt x="30841" y="76405"/>
                    <a:pt x="32773" y="76405"/>
                  </a:cubicBezTo>
                  <a:cubicBezTo>
                    <a:pt x="34705" y="76405"/>
                    <a:pt x="37765" y="74988"/>
                    <a:pt x="37765" y="71091"/>
                  </a:cubicBezTo>
                  <a:cubicBezTo>
                    <a:pt x="37765" y="69496"/>
                    <a:pt x="37121" y="64182"/>
                    <a:pt x="36960" y="62411"/>
                  </a:cubicBezTo>
                  <a:cubicBezTo>
                    <a:pt x="36638" y="59400"/>
                    <a:pt x="35511" y="46646"/>
                    <a:pt x="35188" y="42572"/>
                  </a:cubicBezTo>
                  <a:lnTo>
                    <a:pt x="54512" y="56743"/>
                  </a:lnTo>
                  <a:cubicBezTo>
                    <a:pt x="58699" y="60285"/>
                    <a:pt x="59021" y="60285"/>
                    <a:pt x="60471" y="60285"/>
                  </a:cubicBezTo>
                  <a:cubicBezTo>
                    <a:pt x="63369" y="60285"/>
                    <a:pt x="65463" y="57628"/>
                    <a:pt x="65463" y="54617"/>
                  </a:cubicBezTo>
                  <a:cubicBezTo>
                    <a:pt x="65463" y="51074"/>
                    <a:pt x="63530" y="50189"/>
                    <a:pt x="62081" y="49480"/>
                  </a:cubicBezTo>
                  <a:lnTo>
                    <a:pt x="37765" y="38320"/>
                  </a:lnTo>
                  <a:close/>
                </a:path>
              </a:pathLst>
            </a:custGeom>
            <a:solidFill>
              <a:srgbClr val="000000"/>
            </a:solidFill>
            <a:ln w="22514"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65E6EB74-517F-0B13-313D-AE5BB4C84833}"/>
                </a:ext>
              </a:extLst>
            </p:cNvPr>
            <p:cNvSpPr/>
            <p:nvPr>
              <p:custDataLst>
                <p:tags r:id="rId55"/>
              </p:custDataLst>
            </p:nvPr>
          </p:nvSpPr>
          <p:spPr>
            <a:xfrm>
              <a:off x="4471697" y="4086070"/>
              <a:ext cx="54428" cy="112481"/>
            </a:xfrm>
            <a:custGeom>
              <a:avLst/>
              <a:gdLst>
                <a:gd name="connsiteX0" fmla="*/ 32934 w 54428"/>
                <a:gd name="connsiteY0" fmla="*/ 40806 h 112481"/>
                <a:gd name="connsiteX1" fmla="*/ 49359 w 54428"/>
                <a:gd name="connsiteY1" fmla="*/ 40806 h 112481"/>
                <a:gd name="connsiteX2" fmla="*/ 54512 w 54428"/>
                <a:gd name="connsiteY2" fmla="*/ 36909 h 112481"/>
                <a:gd name="connsiteX3" fmla="*/ 49681 w 54428"/>
                <a:gd name="connsiteY3" fmla="*/ 34430 h 112481"/>
                <a:gd name="connsiteX4" fmla="*/ 34383 w 54428"/>
                <a:gd name="connsiteY4" fmla="*/ 34430 h 112481"/>
                <a:gd name="connsiteX5" fmla="*/ 40341 w 54428"/>
                <a:gd name="connsiteY5" fmla="*/ 8213 h 112481"/>
                <a:gd name="connsiteX6" fmla="*/ 40825 w 54428"/>
                <a:gd name="connsiteY6" fmla="*/ 5734 h 112481"/>
                <a:gd name="connsiteX7" fmla="*/ 35349 w 54428"/>
                <a:gd name="connsiteY7" fmla="*/ 65 h 112481"/>
                <a:gd name="connsiteX8" fmla="*/ 27781 w 54428"/>
                <a:gd name="connsiteY8" fmla="*/ 7682 h 112481"/>
                <a:gd name="connsiteX9" fmla="*/ 21662 w 54428"/>
                <a:gd name="connsiteY9" fmla="*/ 34430 h 112481"/>
                <a:gd name="connsiteX10" fmla="*/ 5236 w 54428"/>
                <a:gd name="connsiteY10" fmla="*/ 34430 h 112481"/>
                <a:gd name="connsiteX11" fmla="*/ 83 w 54428"/>
                <a:gd name="connsiteY11" fmla="*/ 38327 h 112481"/>
                <a:gd name="connsiteX12" fmla="*/ 4914 w 54428"/>
                <a:gd name="connsiteY12" fmla="*/ 40806 h 112481"/>
                <a:gd name="connsiteX13" fmla="*/ 20212 w 54428"/>
                <a:gd name="connsiteY13" fmla="*/ 40806 h 112481"/>
                <a:gd name="connsiteX14" fmla="*/ 10712 w 54428"/>
                <a:gd name="connsiteY14" fmla="*/ 82610 h 112481"/>
                <a:gd name="connsiteX15" fmla="*/ 8296 w 54428"/>
                <a:gd name="connsiteY15" fmla="*/ 95719 h 112481"/>
                <a:gd name="connsiteX16" fmla="*/ 25526 w 54428"/>
                <a:gd name="connsiteY16" fmla="*/ 112546 h 112481"/>
                <a:gd name="connsiteX17" fmla="*/ 53546 w 54428"/>
                <a:gd name="connsiteY17" fmla="*/ 85445 h 112481"/>
                <a:gd name="connsiteX18" fmla="*/ 50970 w 54428"/>
                <a:gd name="connsiteY18" fmla="*/ 83142 h 112481"/>
                <a:gd name="connsiteX19" fmla="*/ 47588 w 54428"/>
                <a:gd name="connsiteY19" fmla="*/ 86507 h 112481"/>
                <a:gd name="connsiteX20" fmla="*/ 26010 w 54428"/>
                <a:gd name="connsiteY20" fmla="*/ 107587 h 112481"/>
                <a:gd name="connsiteX21" fmla="*/ 20373 w 54428"/>
                <a:gd name="connsiteY21" fmla="*/ 98907 h 112481"/>
                <a:gd name="connsiteX22" fmla="*/ 21340 w 54428"/>
                <a:gd name="connsiteY22" fmla="*/ 91644 h 112481"/>
                <a:gd name="connsiteX23" fmla="*/ 32934 w 54428"/>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428" h="112481">
                  <a:moveTo>
                    <a:pt x="32934" y="40806"/>
                  </a:moveTo>
                  <a:lnTo>
                    <a:pt x="49359" y="40806"/>
                  </a:lnTo>
                  <a:cubicBezTo>
                    <a:pt x="52419" y="40806"/>
                    <a:pt x="54512" y="40806"/>
                    <a:pt x="54512" y="36909"/>
                  </a:cubicBezTo>
                  <a:cubicBezTo>
                    <a:pt x="54512" y="34430"/>
                    <a:pt x="52419" y="34430"/>
                    <a:pt x="49681" y="34430"/>
                  </a:cubicBezTo>
                  <a:lnTo>
                    <a:pt x="34383" y="34430"/>
                  </a:lnTo>
                  <a:lnTo>
                    <a:pt x="40341" y="8213"/>
                  </a:lnTo>
                  <a:cubicBezTo>
                    <a:pt x="40503" y="7328"/>
                    <a:pt x="40825" y="6442"/>
                    <a:pt x="40825" y="5734"/>
                  </a:cubicBezTo>
                  <a:cubicBezTo>
                    <a:pt x="40825" y="2545"/>
                    <a:pt x="38570" y="65"/>
                    <a:pt x="35349" y="65"/>
                  </a:cubicBezTo>
                  <a:cubicBezTo>
                    <a:pt x="31324" y="65"/>
                    <a:pt x="28908" y="3077"/>
                    <a:pt x="27781" y="7682"/>
                  </a:cubicBezTo>
                  <a:cubicBezTo>
                    <a:pt x="26654" y="12110"/>
                    <a:pt x="28747" y="3608"/>
                    <a:pt x="21662" y="34430"/>
                  </a:cubicBezTo>
                  <a:lnTo>
                    <a:pt x="5236" y="34430"/>
                  </a:lnTo>
                  <a:cubicBezTo>
                    <a:pt x="2177" y="34430"/>
                    <a:pt x="83" y="34430"/>
                    <a:pt x="83" y="38327"/>
                  </a:cubicBezTo>
                  <a:cubicBezTo>
                    <a:pt x="83" y="40806"/>
                    <a:pt x="2016" y="40806"/>
                    <a:pt x="4914" y="40806"/>
                  </a:cubicBezTo>
                  <a:lnTo>
                    <a:pt x="20212" y="40806"/>
                  </a:lnTo>
                  <a:lnTo>
                    <a:pt x="10712" y="82610"/>
                  </a:lnTo>
                  <a:cubicBezTo>
                    <a:pt x="9745" y="87039"/>
                    <a:pt x="8296" y="93416"/>
                    <a:pt x="8296" y="95719"/>
                  </a:cubicBezTo>
                  <a:cubicBezTo>
                    <a:pt x="8296" y="106170"/>
                    <a:pt x="16348" y="112546"/>
                    <a:pt x="25526" y="112546"/>
                  </a:cubicBezTo>
                  <a:cubicBezTo>
                    <a:pt x="43401" y="112546"/>
                    <a:pt x="53546" y="87747"/>
                    <a:pt x="53546" y="85445"/>
                  </a:cubicBezTo>
                  <a:cubicBezTo>
                    <a:pt x="53546" y="83142"/>
                    <a:pt x="51453" y="83142"/>
                    <a:pt x="50970" y="83142"/>
                  </a:cubicBezTo>
                  <a:cubicBezTo>
                    <a:pt x="49037" y="83142"/>
                    <a:pt x="48876" y="83496"/>
                    <a:pt x="47588" y="86507"/>
                  </a:cubicBezTo>
                  <a:cubicBezTo>
                    <a:pt x="43079" y="97667"/>
                    <a:pt x="34866" y="107587"/>
                    <a:pt x="26010" y="107587"/>
                  </a:cubicBezTo>
                  <a:cubicBezTo>
                    <a:pt x="22628" y="107587"/>
                    <a:pt x="20373" y="105284"/>
                    <a:pt x="20373" y="98907"/>
                  </a:cubicBezTo>
                  <a:cubicBezTo>
                    <a:pt x="20373" y="97136"/>
                    <a:pt x="21018" y="93416"/>
                    <a:pt x="21340" y="91644"/>
                  </a:cubicBezTo>
                  <a:lnTo>
                    <a:pt x="32934" y="40806"/>
                  </a:lnTo>
                  <a:close/>
                </a:path>
              </a:pathLst>
            </a:custGeom>
            <a:solidFill>
              <a:srgbClr val="000000"/>
            </a:solidFill>
            <a:ln w="22514" cap="flat">
              <a:noFill/>
              <a:prstDash val="solid"/>
              <a:miter/>
            </a:ln>
          </p:spPr>
          <p:txBody>
            <a:bodyPr rtlCol="0" anchor="ctr"/>
            <a:lstStyle/>
            <a:p>
              <a:endParaRPr lang="en-CN"/>
            </a:p>
          </p:txBody>
        </p:sp>
      </p:grpSp>
      <p:grpSp>
        <p:nvGrpSpPr>
          <p:cNvPr id="18481" name="Group 18480" descr="\documentclass{article}&#10;\usepackage{amsmath, amsfonts , amssymb, bm}&#10;\pagestyle{empty}&#10;\begin{document}&#10;&#10;&#10;$\bm{s}_t$ &#10;&#10;\end{document}" title="IguanaTex Vector Display">
            <a:extLst>
              <a:ext uri="{FF2B5EF4-FFF2-40B4-BE49-F238E27FC236}">
                <a16:creationId xmlns:a16="http://schemas.microsoft.com/office/drawing/2014/main" id="{360988C6-0B27-603B-1EB0-EC433B814ECB}"/>
              </a:ext>
            </a:extLst>
          </p:cNvPr>
          <p:cNvGrpSpPr>
            <a:grpSpLocks noChangeAspect="1"/>
          </p:cNvGrpSpPr>
          <p:nvPr>
            <p:custDataLst>
              <p:tags r:id="rId8"/>
            </p:custDataLst>
          </p:nvPr>
        </p:nvGrpSpPr>
        <p:grpSpPr>
          <a:xfrm>
            <a:off x="2324549" y="5511800"/>
            <a:ext cx="187320" cy="154108"/>
            <a:chOff x="4502917" y="4019842"/>
            <a:chExt cx="187320" cy="154108"/>
          </a:xfrm>
        </p:grpSpPr>
        <p:sp>
          <p:nvSpPr>
            <p:cNvPr id="18479" name="Freeform 18478">
              <a:extLst>
                <a:ext uri="{FF2B5EF4-FFF2-40B4-BE49-F238E27FC236}">
                  <a16:creationId xmlns:a16="http://schemas.microsoft.com/office/drawing/2014/main" id="{38515D21-20A0-EACE-C11D-4F629BD3E305}"/>
                </a:ext>
              </a:extLst>
            </p:cNvPr>
            <p:cNvSpPr/>
            <p:nvPr>
              <p:custDataLst>
                <p:tags r:id="rId51"/>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003"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0F7123B2-D2A2-3297-AF91-6A6D5B62B829}"/>
                </a:ext>
              </a:extLst>
            </p:cNvPr>
            <p:cNvSpPr/>
            <p:nvPr>
              <p:custDataLst>
                <p:tags r:id="rId52"/>
              </p:custDataLst>
            </p:nvPr>
          </p:nvSpPr>
          <p:spPr>
            <a:xfrm>
              <a:off x="4630366" y="4061469"/>
              <a:ext cx="59871" cy="112481"/>
            </a:xfrm>
            <a:custGeom>
              <a:avLst/>
              <a:gdLst>
                <a:gd name="connsiteX0" fmla="*/ 36218 w 59871"/>
                <a:gd name="connsiteY0" fmla="*/ 40805 h 112481"/>
                <a:gd name="connsiteX1" fmla="*/ 54286 w 59871"/>
                <a:gd name="connsiteY1" fmla="*/ 40805 h 112481"/>
                <a:gd name="connsiteX2" fmla="*/ 59954 w 59871"/>
                <a:gd name="connsiteY2" fmla="*/ 36908 h 112481"/>
                <a:gd name="connsiteX3" fmla="*/ 54640 w 59871"/>
                <a:gd name="connsiteY3" fmla="*/ 34429 h 112481"/>
                <a:gd name="connsiteX4" fmla="*/ 37812 w 59871"/>
                <a:gd name="connsiteY4" fmla="*/ 34429 h 112481"/>
                <a:gd name="connsiteX5" fmla="*/ 44366 w 59871"/>
                <a:gd name="connsiteY5" fmla="*/ 8213 h 112481"/>
                <a:gd name="connsiteX6" fmla="*/ 44897 w 59871"/>
                <a:gd name="connsiteY6" fmla="*/ 5733 h 112481"/>
                <a:gd name="connsiteX7" fmla="*/ 38875 w 59871"/>
                <a:gd name="connsiteY7" fmla="*/ 64 h 112481"/>
                <a:gd name="connsiteX8" fmla="*/ 30549 w 59871"/>
                <a:gd name="connsiteY8" fmla="*/ 7681 h 112481"/>
                <a:gd name="connsiteX9" fmla="*/ 23818 w 59871"/>
                <a:gd name="connsiteY9" fmla="*/ 34429 h 112481"/>
                <a:gd name="connsiteX10" fmla="*/ 5750 w 59871"/>
                <a:gd name="connsiteY10" fmla="*/ 34429 h 112481"/>
                <a:gd name="connsiteX11" fmla="*/ 82 w 59871"/>
                <a:gd name="connsiteY11" fmla="*/ 38326 h 112481"/>
                <a:gd name="connsiteX12" fmla="*/ 5396 w 59871"/>
                <a:gd name="connsiteY12" fmla="*/ 40805 h 112481"/>
                <a:gd name="connsiteX13" fmla="*/ 22224 w 59871"/>
                <a:gd name="connsiteY13" fmla="*/ 40805 h 112481"/>
                <a:gd name="connsiteX14" fmla="*/ 11773 w 59871"/>
                <a:gd name="connsiteY14" fmla="*/ 82610 h 112481"/>
                <a:gd name="connsiteX15" fmla="*/ 9116 w 59871"/>
                <a:gd name="connsiteY15" fmla="*/ 95718 h 112481"/>
                <a:gd name="connsiteX16" fmla="*/ 28069 w 59871"/>
                <a:gd name="connsiteY16" fmla="*/ 112545 h 112481"/>
                <a:gd name="connsiteX17" fmla="*/ 58891 w 59871"/>
                <a:gd name="connsiteY17" fmla="*/ 85444 h 112481"/>
                <a:gd name="connsiteX18" fmla="*/ 56057 w 59871"/>
                <a:gd name="connsiteY18" fmla="*/ 83141 h 112481"/>
                <a:gd name="connsiteX19" fmla="*/ 52337 w 59871"/>
                <a:gd name="connsiteY19" fmla="*/ 86507 h 112481"/>
                <a:gd name="connsiteX20" fmla="*/ 28601 w 59871"/>
                <a:gd name="connsiteY20" fmla="*/ 107586 h 112481"/>
                <a:gd name="connsiteX21" fmla="*/ 22401 w 59871"/>
                <a:gd name="connsiteY21" fmla="*/ 98906 h 112481"/>
                <a:gd name="connsiteX22" fmla="*/ 23464 w 59871"/>
                <a:gd name="connsiteY22" fmla="*/ 91643 h 112481"/>
                <a:gd name="connsiteX23" fmla="*/ 36218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8" y="40805"/>
                  </a:moveTo>
                  <a:lnTo>
                    <a:pt x="54286" y="40805"/>
                  </a:lnTo>
                  <a:cubicBezTo>
                    <a:pt x="57651" y="40805"/>
                    <a:pt x="59954" y="40805"/>
                    <a:pt x="59954" y="36908"/>
                  </a:cubicBezTo>
                  <a:cubicBezTo>
                    <a:pt x="59954" y="34429"/>
                    <a:pt x="57651" y="34429"/>
                    <a:pt x="54640" y="34429"/>
                  </a:cubicBezTo>
                  <a:lnTo>
                    <a:pt x="37812" y="34429"/>
                  </a:lnTo>
                  <a:lnTo>
                    <a:pt x="44366" y="8213"/>
                  </a:lnTo>
                  <a:cubicBezTo>
                    <a:pt x="44543" y="7327"/>
                    <a:pt x="44897" y="6441"/>
                    <a:pt x="44897" y="5733"/>
                  </a:cubicBezTo>
                  <a:cubicBezTo>
                    <a:pt x="44897" y="2544"/>
                    <a:pt x="42417" y="64"/>
                    <a:pt x="38875" y="64"/>
                  </a:cubicBezTo>
                  <a:cubicBezTo>
                    <a:pt x="34446" y="64"/>
                    <a:pt x="31789" y="3076"/>
                    <a:pt x="30549" y="7681"/>
                  </a:cubicBezTo>
                  <a:cubicBezTo>
                    <a:pt x="29309" y="12109"/>
                    <a:pt x="31612" y="3607"/>
                    <a:pt x="23818" y="34429"/>
                  </a:cubicBezTo>
                  <a:lnTo>
                    <a:pt x="5750" y="34429"/>
                  </a:lnTo>
                  <a:cubicBezTo>
                    <a:pt x="2385" y="34429"/>
                    <a:pt x="82" y="34429"/>
                    <a:pt x="82" y="38326"/>
                  </a:cubicBezTo>
                  <a:cubicBezTo>
                    <a:pt x="82" y="40805"/>
                    <a:pt x="2208" y="40805"/>
                    <a:pt x="5396" y="40805"/>
                  </a:cubicBezTo>
                  <a:lnTo>
                    <a:pt x="22224" y="40805"/>
                  </a:lnTo>
                  <a:lnTo>
                    <a:pt x="11773" y="82610"/>
                  </a:lnTo>
                  <a:cubicBezTo>
                    <a:pt x="10710" y="87038"/>
                    <a:pt x="9116" y="93415"/>
                    <a:pt x="9116" y="95718"/>
                  </a:cubicBezTo>
                  <a:cubicBezTo>
                    <a:pt x="9116" y="106169"/>
                    <a:pt x="17973" y="112545"/>
                    <a:pt x="28069" y="112545"/>
                  </a:cubicBezTo>
                  <a:cubicBezTo>
                    <a:pt x="47732" y="112545"/>
                    <a:pt x="58891" y="87746"/>
                    <a:pt x="58891" y="85444"/>
                  </a:cubicBezTo>
                  <a:cubicBezTo>
                    <a:pt x="58891" y="83141"/>
                    <a:pt x="56588" y="83141"/>
                    <a:pt x="56057" y="83141"/>
                  </a:cubicBezTo>
                  <a:cubicBezTo>
                    <a:pt x="53931" y="83141"/>
                    <a:pt x="53754" y="83495"/>
                    <a:pt x="52337" y="86507"/>
                  </a:cubicBezTo>
                  <a:cubicBezTo>
                    <a:pt x="47377" y="97666"/>
                    <a:pt x="38343" y="107586"/>
                    <a:pt x="28601" y="107586"/>
                  </a:cubicBezTo>
                  <a:cubicBezTo>
                    <a:pt x="24881" y="107586"/>
                    <a:pt x="22401" y="105283"/>
                    <a:pt x="22401" y="98906"/>
                  </a:cubicBezTo>
                  <a:cubicBezTo>
                    <a:pt x="22401" y="97135"/>
                    <a:pt x="23110" y="93415"/>
                    <a:pt x="23464" y="91643"/>
                  </a:cubicBezTo>
                  <a:lnTo>
                    <a:pt x="36218" y="40805"/>
                  </a:lnTo>
                  <a:close/>
                </a:path>
              </a:pathLst>
            </a:custGeom>
            <a:solidFill>
              <a:srgbClr val="000000"/>
            </a:solidFill>
            <a:ln w="25003" cap="flat">
              <a:noFill/>
              <a:prstDash val="solid"/>
              <a:miter/>
            </a:ln>
          </p:spPr>
          <p:txBody>
            <a:bodyPr rtlCol="0" anchor="ctr"/>
            <a:lstStyle/>
            <a:p>
              <a:endParaRPr lang="en-CN"/>
            </a:p>
          </p:txBody>
        </p:sp>
      </p:grpSp>
      <p:grpSp>
        <p:nvGrpSpPr>
          <p:cNvPr id="18491" name="Group 18490" descr="\documentclass{article}&#10;\usepackage{amsmath, amsfonts , amssymb, bm}&#10;\pagestyle{empty}&#10;\begin{document}&#10;&#10;&#10;$P_\mathrm{vocab}$&#10;&#10;\end{document}" title="IguanaTex Vector Display">
            <a:extLst>
              <a:ext uri="{FF2B5EF4-FFF2-40B4-BE49-F238E27FC236}">
                <a16:creationId xmlns:a16="http://schemas.microsoft.com/office/drawing/2014/main" id="{4AAF543A-3284-C188-45EF-0E4D6349D6EA}"/>
              </a:ext>
            </a:extLst>
          </p:cNvPr>
          <p:cNvGrpSpPr>
            <a:grpSpLocks noChangeAspect="1"/>
          </p:cNvGrpSpPr>
          <p:nvPr>
            <p:custDataLst>
              <p:tags r:id="rId9"/>
            </p:custDataLst>
          </p:nvPr>
        </p:nvGrpSpPr>
        <p:grpSpPr>
          <a:xfrm>
            <a:off x="7887364" y="5503386"/>
            <a:ext cx="653817" cy="212562"/>
            <a:chOff x="4498615" y="3961387"/>
            <a:chExt cx="653817" cy="212562"/>
          </a:xfrm>
        </p:grpSpPr>
        <p:sp>
          <p:nvSpPr>
            <p:cNvPr id="18485" name="Freeform 18484">
              <a:extLst>
                <a:ext uri="{FF2B5EF4-FFF2-40B4-BE49-F238E27FC236}">
                  <a16:creationId xmlns:a16="http://schemas.microsoft.com/office/drawing/2014/main" id="{972432B3-4316-A330-9436-9C0B9C506860}"/>
                </a:ext>
              </a:extLst>
            </p:cNvPr>
            <p:cNvSpPr/>
            <p:nvPr>
              <p:custDataLst>
                <p:tags r:id="rId45"/>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278"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DAC527B1-A556-11F3-6022-B1B25A341356}"/>
                </a:ext>
              </a:extLst>
            </p:cNvPr>
            <p:cNvSpPr/>
            <p:nvPr>
              <p:custDataLst>
                <p:tags r:id="rId46"/>
              </p:custDataLst>
            </p:nvPr>
          </p:nvSpPr>
          <p:spPr>
            <a:xfrm>
              <a:off x="4656446" y="4095833"/>
              <a:ext cx="95121" cy="78116"/>
            </a:xfrm>
            <a:custGeom>
              <a:avLst/>
              <a:gdLst>
                <a:gd name="connsiteX0" fmla="*/ 78554 w 95121"/>
                <a:gd name="connsiteY0" fmla="*/ 17424 h 78116"/>
                <a:gd name="connsiteX1" fmla="*/ 95205 w 95121"/>
                <a:gd name="connsiteY1" fmla="*/ 6441 h 78116"/>
                <a:gd name="connsiteX2" fmla="*/ 95205 w 95121"/>
                <a:gd name="connsiteY2" fmla="*/ 64 h 78116"/>
                <a:gd name="connsiteX3" fmla="*/ 81743 w 95121"/>
                <a:gd name="connsiteY3" fmla="*/ 773 h 78116"/>
                <a:gd name="connsiteX4" fmla="*/ 65623 w 95121"/>
                <a:gd name="connsiteY4" fmla="*/ 64 h 78116"/>
                <a:gd name="connsiteX5" fmla="*/ 65623 w 95121"/>
                <a:gd name="connsiteY5" fmla="*/ 6441 h 78116"/>
                <a:gd name="connsiteX6" fmla="*/ 73063 w 95121"/>
                <a:gd name="connsiteY6" fmla="*/ 13172 h 78116"/>
                <a:gd name="connsiteX7" fmla="*/ 71646 w 95121"/>
                <a:gd name="connsiteY7" fmla="*/ 18309 h 78116"/>
                <a:gd name="connsiteX8" fmla="*/ 51630 w 95121"/>
                <a:gd name="connsiteY8" fmla="*/ 62062 h 78116"/>
                <a:gd name="connsiteX9" fmla="*/ 29665 w 95121"/>
                <a:gd name="connsiteY9" fmla="*/ 13881 h 78116"/>
                <a:gd name="connsiteX10" fmla="*/ 28602 w 95121"/>
                <a:gd name="connsiteY10" fmla="*/ 10515 h 78116"/>
                <a:gd name="connsiteX11" fmla="*/ 37636 w 95121"/>
                <a:gd name="connsiteY11" fmla="*/ 6441 h 78116"/>
                <a:gd name="connsiteX12" fmla="*/ 37636 w 95121"/>
                <a:gd name="connsiteY12" fmla="*/ 64 h 78116"/>
                <a:gd name="connsiteX13" fmla="*/ 17442 w 95121"/>
                <a:gd name="connsiteY13" fmla="*/ 773 h 78116"/>
                <a:gd name="connsiteX14" fmla="*/ 83 w 95121"/>
                <a:gd name="connsiteY14" fmla="*/ 64 h 78116"/>
                <a:gd name="connsiteX15" fmla="*/ 83 w 95121"/>
                <a:gd name="connsiteY15" fmla="*/ 6441 h 78116"/>
                <a:gd name="connsiteX16" fmla="*/ 14608 w 95121"/>
                <a:gd name="connsiteY16" fmla="*/ 12818 h 78116"/>
                <a:gd name="connsiteX17" fmla="*/ 42596 w 95121"/>
                <a:gd name="connsiteY17" fmla="*/ 74461 h 78116"/>
                <a:gd name="connsiteX18" fmla="*/ 47556 w 95121"/>
                <a:gd name="connsiteY18" fmla="*/ 78181 h 78116"/>
                <a:gd name="connsiteX19" fmla="*/ 52515 w 95121"/>
                <a:gd name="connsiteY19" fmla="*/ 74638 h 78116"/>
                <a:gd name="connsiteX20" fmla="*/ 78554 w 95121"/>
                <a:gd name="connsiteY20" fmla="*/ 17424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121" h="78116">
                  <a:moveTo>
                    <a:pt x="78554" y="17424"/>
                  </a:moveTo>
                  <a:cubicBezTo>
                    <a:pt x="83514" y="6618"/>
                    <a:pt x="92371" y="6441"/>
                    <a:pt x="95205" y="6441"/>
                  </a:cubicBezTo>
                  <a:lnTo>
                    <a:pt x="95205" y="64"/>
                  </a:lnTo>
                  <a:cubicBezTo>
                    <a:pt x="90777" y="419"/>
                    <a:pt x="86171" y="773"/>
                    <a:pt x="81743" y="773"/>
                  </a:cubicBezTo>
                  <a:cubicBezTo>
                    <a:pt x="76960" y="773"/>
                    <a:pt x="70406" y="596"/>
                    <a:pt x="65623" y="64"/>
                  </a:cubicBezTo>
                  <a:lnTo>
                    <a:pt x="65623" y="6441"/>
                  </a:lnTo>
                  <a:cubicBezTo>
                    <a:pt x="73063" y="6795"/>
                    <a:pt x="73063" y="12641"/>
                    <a:pt x="73063" y="13172"/>
                  </a:cubicBezTo>
                  <a:cubicBezTo>
                    <a:pt x="73063" y="14058"/>
                    <a:pt x="72886" y="15829"/>
                    <a:pt x="71646" y="18309"/>
                  </a:cubicBezTo>
                  <a:lnTo>
                    <a:pt x="51630" y="62062"/>
                  </a:lnTo>
                  <a:lnTo>
                    <a:pt x="29665" y="13881"/>
                  </a:lnTo>
                  <a:cubicBezTo>
                    <a:pt x="29665" y="13704"/>
                    <a:pt x="28602" y="11755"/>
                    <a:pt x="28602" y="10515"/>
                  </a:cubicBezTo>
                  <a:cubicBezTo>
                    <a:pt x="28602" y="6441"/>
                    <a:pt x="34625" y="6441"/>
                    <a:pt x="37636" y="6441"/>
                  </a:cubicBezTo>
                  <a:lnTo>
                    <a:pt x="37636" y="64"/>
                  </a:lnTo>
                  <a:cubicBezTo>
                    <a:pt x="37282" y="64"/>
                    <a:pt x="24705" y="773"/>
                    <a:pt x="17442" y="773"/>
                  </a:cubicBezTo>
                  <a:cubicBezTo>
                    <a:pt x="12128" y="773"/>
                    <a:pt x="5220" y="596"/>
                    <a:pt x="83" y="64"/>
                  </a:cubicBezTo>
                  <a:lnTo>
                    <a:pt x="83" y="6441"/>
                  </a:lnTo>
                  <a:cubicBezTo>
                    <a:pt x="9826" y="6441"/>
                    <a:pt x="11951" y="6795"/>
                    <a:pt x="14608" y="12818"/>
                  </a:cubicBezTo>
                  <a:lnTo>
                    <a:pt x="42596" y="74461"/>
                  </a:lnTo>
                  <a:cubicBezTo>
                    <a:pt x="43481" y="76587"/>
                    <a:pt x="44544" y="78181"/>
                    <a:pt x="47556" y="78181"/>
                  </a:cubicBezTo>
                  <a:cubicBezTo>
                    <a:pt x="50921" y="78181"/>
                    <a:pt x="51630" y="76587"/>
                    <a:pt x="52515" y="74638"/>
                  </a:cubicBezTo>
                  <a:lnTo>
                    <a:pt x="78554" y="17424"/>
                  </a:lnTo>
                  <a:close/>
                </a:path>
              </a:pathLst>
            </a:custGeom>
            <a:solidFill>
              <a:srgbClr val="000000"/>
            </a:solidFill>
            <a:ln w="25278"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AC6DBDB0-F390-11C6-140C-E7D3F7D95C1B}"/>
                </a:ext>
              </a:extLst>
            </p:cNvPr>
            <p:cNvSpPr/>
            <p:nvPr>
              <p:custDataLst>
                <p:tags r:id="rId47"/>
              </p:custDataLst>
            </p:nvPr>
          </p:nvSpPr>
          <p:spPr>
            <a:xfrm>
              <a:off x="4758733" y="4093176"/>
              <a:ext cx="86796" cy="80773"/>
            </a:xfrm>
            <a:custGeom>
              <a:avLst/>
              <a:gdLst>
                <a:gd name="connsiteX0" fmla="*/ 86884 w 86796"/>
                <a:gd name="connsiteY0" fmla="*/ 41337 h 80773"/>
                <a:gd name="connsiteX1" fmla="*/ 43485 w 86796"/>
                <a:gd name="connsiteY1" fmla="*/ 64 h 80773"/>
                <a:gd name="connsiteX2" fmla="*/ 87 w 86796"/>
                <a:gd name="connsiteY2" fmla="*/ 41337 h 80773"/>
                <a:gd name="connsiteX3" fmla="*/ 43485 w 86796"/>
                <a:gd name="connsiteY3" fmla="*/ 80838 h 80773"/>
                <a:gd name="connsiteX4" fmla="*/ 86884 w 86796"/>
                <a:gd name="connsiteY4" fmla="*/ 41337 h 80773"/>
                <a:gd name="connsiteX5" fmla="*/ 43485 w 86796"/>
                <a:gd name="connsiteY5" fmla="*/ 75170 h 80773"/>
                <a:gd name="connsiteX6" fmla="*/ 21521 w 86796"/>
                <a:gd name="connsiteY6" fmla="*/ 64365 h 80773"/>
                <a:gd name="connsiteX7" fmla="*/ 16206 w 86796"/>
                <a:gd name="connsiteY7" fmla="*/ 39743 h 80773"/>
                <a:gd name="connsiteX8" fmla="*/ 22583 w 86796"/>
                <a:gd name="connsiteY8" fmla="*/ 14058 h 80773"/>
                <a:gd name="connsiteX9" fmla="*/ 43485 w 86796"/>
                <a:gd name="connsiteY9" fmla="*/ 5024 h 80773"/>
                <a:gd name="connsiteX10" fmla="*/ 65273 w 86796"/>
                <a:gd name="connsiteY10" fmla="*/ 15475 h 80773"/>
                <a:gd name="connsiteX11" fmla="*/ 70764 w 86796"/>
                <a:gd name="connsiteY11" fmla="*/ 39743 h 80773"/>
                <a:gd name="connsiteX12" fmla="*/ 65096 w 86796"/>
                <a:gd name="connsiteY12" fmla="*/ 64896 h 80773"/>
                <a:gd name="connsiteX13" fmla="*/ 43485 w 86796"/>
                <a:gd name="connsiteY13" fmla="*/ 75170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96" h="80773">
                  <a:moveTo>
                    <a:pt x="86884" y="41337"/>
                  </a:moveTo>
                  <a:cubicBezTo>
                    <a:pt x="86884" y="19195"/>
                    <a:pt x="67930" y="64"/>
                    <a:pt x="43485" y="64"/>
                  </a:cubicBezTo>
                  <a:cubicBezTo>
                    <a:pt x="19041" y="64"/>
                    <a:pt x="87" y="19195"/>
                    <a:pt x="87" y="41337"/>
                  </a:cubicBezTo>
                  <a:cubicBezTo>
                    <a:pt x="87" y="63302"/>
                    <a:pt x="19572" y="80838"/>
                    <a:pt x="43485" y="80838"/>
                  </a:cubicBezTo>
                  <a:cubicBezTo>
                    <a:pt x="67399" y="80838"/>
                    <a:pt x="86884" y="63302"/>
                    <a:pt x="86884" y="41337"/>
                  </a:cubicBezTo>
                  <a:close/>
                  <a:moveTo>
                    <a:pt x="43485" y="75170"/>
                  </a:moveTo>
                  <a:cubicBezTo>
                    <a:pt x="36931" y="75170"/>
                    <a:pt x="27366" y="73044"/>
                    <a:pt x="21521" y="64365"/>
                  </a:cubicBezTo>
                  <a:cubicBezTo>
                    <a:pt x="16738" y="57102"/>
                    <a:pt x="16206" y="47891"/>
                    <a:pt x="16206" y="39743"/>
                  </a:cubicBezTo>
                  <a:cubicBezTo>
                    <a:pt x="16206" y="32126"/>
                    <a:pt x="16384" y="21675"/>
                    <a:pt x="22583" y="14058"/>
                  </a:cubicBezTo>
                  <a:cubicBezTo>
                    <a:pt x="27012" y="8921"/>
                    <a:pt x="34451" y="5024"/>
                    <a:pt x="43485" y="5024"/>
                  </a:cubicBezTo>
                  <a:cubicBezTo>
                    <a:pt x="53936" y="5024"/>
                    <a:pt x="61376" y="9984"/>
                    <a:pt x="65273" y="15475"/>
                  </a:cubicBezTo>
                  <a:cubicBezTo>
                    <a:pt x="70233" y="22383"/>
                    <a:pt x="70764" y="31240"/>
                    <a:pt x="70764" y="39743"/>
                  </a:cubicBezTo>
                  <a:cubicBezTo>
                    <a:pt x="70764" y="48245"/>
                    <a:pt x="70233" y="57633"/>
                    <a:pt x="65096" y="64896"/>
                  </a:cubicBezTo>
                  <a:cubicBezTo>
                    <a:pt x="60313" y="71627"/>
                    <a:pt x="52165" y="75170"/>
                    <a:pt x="43485" y="75170"/>
                  </a:cubicBezTo>
                  <a:close/>
                </a:path>
              </a:pathLst>
            </a:custGeom>
            <a:solidFill>
              <a:srgbClr val="000000"/>
            </a:solidFill>
            <a:ln w="25278"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5425BEA2-788F-846D-697C-9F90A3FF5957}"/>
                </a:ext>
              </a:extLst>
            </p:cNvPr>
            <p:cNvSpPr/>
            <p:nvPr>
              <p:custDataLst>
                <p:tags r:id="rId48"/>
              </p:custDataLst>
            </p:nvPr>
          </p:nvSpPr>
          <p:spPr>
            <a:xfrm>
              <a:off x="4866290" y="4093176"/>
              <a:ext cx="74751" cy="80773"/>
            </a:xfrm>
            <a:custGeom>
              <a:avLst/>
              <a:gdLst>
                <a:gd name="connsiteX0" fmla="*/ 60849 w 74751"/>
                <a:gd name="connsiteY0" fmla="*/ 8390 h 80773"/>
                <a:gd name="connsiteX1" fmla="*/ 55889 w 74751"/>
                <a:gd name="connsiteY1" fmla="*/ 16184 h 80773"/>
                <a:gd name="connsiteX2" fmla="*/ 64214 w 74751"/>
                <a:gd name="connsiteY2" fmla="*/ 24509 h 80773"/>
                <a:gd name="connsiteX3" fmla="*/ 72717 w 74751"/>
                <a:gd name="connsiteY3" fmla="*/ 15829 h 80773"/>
                <a:gd name="connsiteX4" fmla="*/ 43135 w 74751"/>
                <a:gd name="connsiteY4" fmla="*/ 64 h 80773"/>
                <a:gd name="connsiteX5" fmla="*/ 91 w 74751"/>
                <a:gd name="connsiteY5" fmla="*/ 40805 h 80773"/>
                <a:gd name="connsiteX6" fmla="*/ 42250 w 74751"/>
                <a:gd name="connsiteY6" fmla="*/ 80838 h 80773"/>
                <a:gd name="connsiteX7" fmla="*/ 74843 w 74751"/>
                <a:gd name="connsiteY7" fmla="*/ 57811 h 80773"/>
                <a:gd name="connsiteX8" fmla="*/ 71831 w 74751"/>
                <a:gd name="connsiteY8" fmla="*/ 55685 h 80773"/>
                <a:gd name="connsiteX9" fmla="*/ 68466 w 74751"/>
                <a:gd name="connsiteY9" fmla="*/ 58696 h 80773"/>
                <a:gd name="connsiteX10" fmla="*/ 44375 w 74751"/>
                <a:gd name="connsiteY10" fmla="*/ 75170 h 80773"/>
                <a:gd name="connsiteX11" fmla="*/ 16211 w 74751"/>
                <a:gd name="connsiteY11" fmla="*/ 40628 h 80773"/>
                <a:gd name="connsiteX12" fmla="*/ 43667 w 74751"/>
                <a:gd name="connsiteY12" fmla="*/ 5733 h 80773"/>
                <a:gd name="connsiteX13" fmla="*/ 60849 w 74751"/>
                <a:gd name="connsiteY13" fmla="*/ 8390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80773">
                  <a:moveTo>
                    <a:pt x="60849" y="8390"/>
                  </a:moveTo>
                  <a:cubicBezTo>
                    <a:pt x="57660" y="9807"/>
                    <a:pt x="55889" y="12641"/>
                    <a:pt x="55889" y="16184"/>
                  </a:cubicBezTo>
                  <a:cubicBezTo>
                    <a:pt x="55889" y="20966"/>
                    <a:pt x="59255" y="24509"/>
                    <a:pt x="64214" y="24509"/>
                  </a:cubicBezTo>
                  <a:cubicBezTo>
                    <a:pt x="68997" y="24509"/>
                    <a:pt x="72717" y="21498"/>
                    <a:pt x="72717" y="15829"/>
                  </a:cubicBezTo>
                  <a:cubicBezTo>
                    <a:pt x="72717" y="64"/>
                    <a:pt x="48095" y="64"/>
                    <a:pt x="43135" y="64"/>
                  </a:cubicBezTo>
                  <a:cubicBezTo>
                    <a:pt x="16565" y="64"/>
                    <a:pt x="91" y="20435"/>
                    <a:pt x="91" y="40805"/>
                  </a:cubicBezTo>
                  <a:cubicBezTo>
                    <a:pt x="91" y="63125"/>
                    <a:pt x="19045" y="80838"/>
                    <a:pt x="42250" y="80838"/>
                  </a:cubicBezTo>
                  <a:cubicBezTo>
                    <a:pt x="68643" y="80838"/>
                    <a:pt x="74843" y="59936"/>
                    <a:pt x="74843" y="57811"/>
                  </a:cubicBezTo>
                  <a:cubicBezTo>
                    <a:pt x="74843" y="55685"/>
                    <a:pt x="72540" y="55685"/>
                    <a:pt x="71831" y="55685"/>
                  </a:cubicBezTo>
                  <a:cubicBezTo>
                    <a:pt x="69528" y="55685"/>
                    <a:pt x="69351" y="56216"/>
                    <a:pt x="68466" y="58696"/>
                  </a:cubicBezTo>
                  <a:cubicBezTo>
                    <a:pt x="64569" y="69679"/>
                    <a:pt x="55180" y="75170"/>
                    <a:pt x="44375" y="75170"/>
                  </a:cubicBezTo>
                  <a:cubicBezTo>
                    <a:pt x="32153" y="75170"/>
                    <a:pt x="16211" y="66136"/>
                    <a:pt x="16211" y="40628"/>
                  </a:cubicBezTo>
                  <a:cubicBezTo>
                    <a:pt x="16211" y="18132"/>
                    <a:pt x="27193" y="5733"/>
                    <a:pt x="43667" y="5733"/>
                  </a:cubicBezTo>
                  <a:cubicBezTo>
                    <a:pt x="45969" y="5733"/>
                    <a:pt x="54472" y="5733"/>
                    <a:pt x="60849" y="8390"/>
                  </a:cubicBezTo>
                  <a:close/>
                </a:path>
              </a:pathLst>
            </a:custGeom>
            <a:solidFill>
              <a:srgbClr val="000000"/>
            </a:solidFill>
            <a:ln w="25278"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66A1BA94-591F-8DA6-5841-3D2DB5F5866D}"/>
                </a:ext>
              </a:extLst>
            </p:cNvPr>
            <p:cNvSpPr/>
            <p:nvPr>
              <p:custDataLst>
                <p:tags r:id="rId49"/>
              </p:custDataLst>
            </p:nvPr>
          </p:nvSpPr>
          <p:spPr>
            <a:xfrm>
              <a:off x="4957858" y="4093176"/>
              <a:ext cx="88390" cy="80773"/>
            </a:xfrm>
            <a:custGeom>
              <a:avLst/>
              <a:gdLst>
                <a:gd name="connsiteX0" fmla="*/ 69355 w 88390"/>
                <a:gd name="connsiteY0" fmla="*/ 31594 h 80773"/>
                <a:gd name="connsiteX1" fmla="*/ 61207 w 88390"/>
                <a:gd name="connsiteY1" fmla="*/ 8921 h 80773"/>
                <a:gd name="connsiteX2" fmla="*/ 34991 w 88390"/>
                <a:gd name="connsiteY2" fmla="*/ 64 h 80773"/>
                <a:gd name="connsiteX3" fmla="*/ 6295 w 88390"/>
                <a:gd name="connsiteY3" fmla="*/ 17246 h 80773"/>
                <a:gd name="connsiteX4" fmla="*/ 14797 w 88390"/>
                <a:gd name="connsiteY4" fmla="*/ 25926 h 80773"/>
                <a:gd name="connsiteX5" fmla="*/ 23122 w 88390"/>
                <a:gd name="connsiteY5" fmla="*/ 17601 h 80773"/>
                <a:gd name="connsiteX6" fmla="*/ 16923 w 88390"/>
                <a:gd name="connsiteY6" fmla="*/ 9452 h 80773"/>
                <a:gd name="connsiteX7" fmla="*/ 34636 w 88390"/>
                <a:gd name="connsiteY7" fmla="*/ 5024 h 80773"/>
                <a:gd name="connsiteX8" fmla="*/ 55361 w 88390"/>
                <a:gd name="connsiteY8" fmla="*/ 26457 h 80773"/>
                <a:gd name="connsiteX9" fmla="*/ 55361 w 88390"/>
                <a:gd name="connsiteY9" fmla="*/ 31949 h 80773"/>
                <a:gd name="connsiteX10" fmla="*/ 20997 w 88390"/>
                <a:gd name="connsiteY10" fmla="*/ 37617 h 80773"/>
                <a:gd name="connsiteX11" fmla="*/ 95 w 88390"/>
                <a:gd name="connsiteY11" fmla="*/ 61176 h 80773"/>
                <a:gd name="connsiteX12" fmla="*/ 31094 w 88390"/>
                <a:gd name="connsiteY12" fmla="*/ 80838 h 80773"/>
                <a:gd name="connsiteX13" fmla="*/ 57310 w 88390"/>
                <a:gd name="connsiteY13" fmla="*/ 65959 h 80773"/>
                <a:gd name="connsiteX14" fmla="*/ 70949 w 88390"/>
                <a:gd name="connsiteY14" fmla="*/ 79952 h 80773"/>
                <a:gd name="connsiteX15" fmla="*/ 88486 w 88390"/>
                <a:gd name="connsiteY15" fmla="*/ 63125 h 80773"/>
                <a:gd name="connsiteX16" fmla="*/ 88486 w 88390"/>
                <a:gd name="connsiteY16" fmla="*/ 53382 h 80773"/>
                <a:gd name="connsiteX17" fmla="*/ 82463 w 88390"/>
                <a:gd name="connsiteY17" fmla="*/ 53382 h 80773"/>
                <a:gd name="connsiteX18" fmla="*/ 82463 w 88390"/>
                <a:gd name="connsiteY18" fmla="*/ 62947 h 80773"/>
                <a:gd name="connsiteX19" fmla="*/ 75909 w 88390"/>
                <a:gd name="connsiteY19" fmla="*/ 73221 h 80773"/>
                <a:gd name="connsiteX20" fmla="*/ 69355 w 88390"/>
                <a:gd name="connsiteY20" fmla="*/ 62593 h 80773"/>
                <a:gd name="connsiteX21" fmla="*/ 69355 w 88390"/>
                <a:gd name="connsiteY21" fmla="*/ 31594 h 80773"/>
                <a:gd name="connsiteX22" fmla="*/ 55361 w 88390"/>
                <a:gd name="connsiteY22" fmla="*/ 54091 h 80773"/>
                <a:gd name="connsiteX23" fmla="*/ 32511 w 88390"/>
                <a:gd name="connsiteY23" fmla="*/ 75878 h 80773"/>
                <a:gd name="connsiteX24" fmla="*/ 14974 w 88390"/>
                <a:gd name="connsiteY24" fmla="*/ 61176 h 80773"/>
                <a:gd name="connsiteX25" fmla="*/ 55361 w 88390"/>
                <a:gd name="connsiteY25" fmla="*/ 36554 h 80773"/>
                <a:gd name="connsiteX26" fmla="*/ 55361 w 88390"/>
                <a:gd name="connsiteY26" fmla="*/ 54091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80773">
                  <a:moveTo>
                    <a:pt x="69355" y="31594"/>
                  </a:moveTo>
                  <a:cubicBezTo>
                    <a:pt x="69355" y="22206"/>
                    <a:pt x="69355" y="15475"/>
                    <a:pt x="61207" y="8921"/>
                  </a:cubicBezTo>
                  <a:cubicBezTo>
                    <a:pt x="53944" y="2898"/>
                    <a:pt x="45442" y="64"/>
                    <a:pt x="34991" y="64"/>
                  </a:cubicBezTo>
                  <a:cubicBezTo>
                    <a:pt x="18163" y="64"/>
                    <a:pt x="6295" y="6441"/>
                    <a:pt x="6295" y="17246"/>
                  </a:cubicBezTo>
                  <a:cubicBezTo>
                    <a:pt x="6295" y="22915"/>
                    <a:pt x="10192" y="25926"/>
                    <a:pt x="14797" y="25926"/>
                  </a:cubicBezTo>
                  <a:cubicBezTo>
                    <a:pt x="19580" y="25926"/>
                    <a:pt x="23122" y="22383"/>
                    <a:pt x="23122" y="17601"/>
                  </a:cubicBezTo>
                  <a:cubicBezTo>
                    <a:pt x="23122" y="14589"/>
                    <a:pt x="21705" y="10870"/>
                    <a:pt x="16923" y="9452"/>
                  </a:cubicBezTo>
                  <a:cubicBezTo>
                    <a:pt x="23300" y="5024"/>
                    <a:pt x="33573" y="5024"/>
                    <a:pt x="34636" y="5024"/>
                  </a:cubicBezTo>
                  <a:cubicBezTo>
                    <a:pt x="44556" y="5024"/>
                    <a:pt x="55361" y="11578"/>
                    <a:pt x="55361" y="26457"/>
                  </a:cubicBezTo>
                  <a:lnTo>
                    <a:pt x="55361" y="31949"/>
                  </a:lnTo>
                  <a:cubicBezTo>
                    <a:pt x="45619" y="32303"/>
                    <a:pt x="33928" y="32834"/>
                    <a:pt x="20997" y="37617"/>
                  </a:cubicBezTo>
                  <a:cubicBezTo>
                    <a:pt x="5055" y="43463"/>
                    <a:pt x="95" y="53205"/>
                    <a:pt x="95" y="61176"/>
                  </a:cubicBezTo>
                  <a:cubicBezTo>
                    <a:pt x="95" y="76410"/>
                    <a:pt x="18517" y="80838"/>
                    <a:pt x="31094" y="80838"/>
                  </a:cubicBezTo>
                  <a:cubicBezTo>
                    <a:pt x="45264" y="80838"/>
                    <a:pt x="53590" y="72867"/>
                    <a:pt x="57310" y="65959"/>
                  </a:cubicBezTo>
                  <a:cubicBezTo>
                    <a:pt x="58018" y="73221"/>
                    <a:pt x="62801" y="79952"/>
                    <a:pt x="70949" y="79952"/>
                  </a:cubicBezTo>
                  <a:cubicBezTo>
                    <a:pt x="71303" y="79952"/>
                    <a:pt x="88486" y="79952"/>
                    <a:pt x="88486" y="63125"/>
                  </a:cubicBezTo>
                  <a:lnTo>
                    <a:pt x="88486" y="53382"/>
                  </a:lnTo>
                  <a:lnTo>
                    <a:pt x="82463" y="53382"/>
                  </a:lnTo>
                  <a:lnTo>
                    <a:pt x="82463" y="62947"/>
                  </a:lnTo>
                  <a:cubicBezTo>
                    <a:pt x="82463" y="64719"/>
                    <a:pt x="82463" y="73221"/>
                    <a:pt x="75909" y="73221"/>
                  </a:cubicBezTo>
                  <a:cubicBezTo>
                    <a:pt x="69355" y="73221"/>
                    <a:pt x="69355" y="64896"/>
                    <a:pt x="69355" y="62593"/>
                  </a:cubicBezTo>
                  <a:lnTo>
                    <a:pt x="69355" y="31594"/>
                  </a:lnTo>
                  <a:close/>
                  <a:moveTo>
                    <a:pt x="55361" y="54091"/>
                  </a:moveTo>
                  <a:cubicBezTo>
                    <a:pt x="55361" y="71096"/>
                    <a:pt x="40482" y="75878"/>
                    <a:pt x="32511" y="75878"/>
                  </a:cubicBezTo>
                  <a:cubicBezTo>
                    <a:pt x="23477" y="75878"/>
                    <a:pt x="14974" y="69856"/>
                    <a:pt x="14974" y="61176"/>
                  </a:cubicBezTo>
                  <a:cubicBezTo>
                    <a:pt x="14974" y="51434"/>
                    <a:pt x="23477" y="37794"/>
                    <a:pt x="55361" y="36554"/>
                  </a:cubicBezTo>
                  <a:lnTo>
                    <a:pt x="55361" y="54091"/>
                  </a:lnTo>
                  <a:close/>
                </a:path>
              </a:pathLst>
            </a:custGeom>
            <a:solidFill>
              <a:srgbClr val="000000"/>
            </a:solidFill>
            <a:ln w="25278"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2B51CC79-6887-E527-7A4E-9F069C5A2D92}"/>
                </a:ext>
              </a:extLst>
            </p:cNvPr>
            <p:cNvSpPr/>
            <p:nvPr>
              <p:custDataLst>
                <p:tags r:id="rId50"/>
              </p:custDataLst>
            </p:nvPr>
          </p:nvSpPr>
          <p:spPr>
            <a:xfrm>
              <a:off x="5057665" y="4049246"/>
              <a:ext cx="94767" cy="124703"/>
            </a:xfrm>
            <a:custGeom>
              <a:avLst/>
              <a:gdLst>
                <a:gd name="connsiteX0" fmla="*/ 26669 w 94767"/>
                <a:gd name="connsiteY0" fmla="*/ 64 h 124703"/>
                <a:gd name="connsiteX1" fmla="*/ 99 w 94767"/>
                <a:gd name="connsiteY1" fmla="*/ 2013 h 124703"/>
                <a:gd name="connsiteX2" fmla="*/ 99 w 94767"/>
                <a:gd name="connsiteY2" fmla="*/ 8390 h 124703"/>
                <a:gd name="connsiteX3" fmla="*/ 13384 w 94767"/>
                <a:gd name="connsiteY3" fmla="*/ 18664 h 124703"/>
                <a:gd name="connsiteX4" fmla="*/ 13384 w 94767"/>
                <a:gd name="connsiteY4" fmla="*/ 122996 h 124703"/>
                <a:gd name="connsiteX5" fmla="*/ 19407 w 94767"/>
                <a:gd name="connsiteY5" fmla="*/ 122996 h 124703"/>
                <a:gd name="connsiteX6" fmla="*/ 25606 w 94767"/>
                <a:gd name="connsiteY6" fmla="*/ 112191 h 124703"/>
                <a:gd name="connsiteX7" fmla="*/ 51468 w 94767"/>
                <a:gd name="connsiteY7" fmla="*/ 124768 h 124703"/>
                <a:gd name="connsiteX8" fmla="*/ 94866 w 94767"/>
                <a:gd name="connsiteY8" fmla="*/ 84735 h 124703"/>
                <a:gd name="connsiteX9" fmla="*/ 53417 w 94767"/>
                <a:gd name="connsiteY9" fmla="*/ 44880 h 124703"/>
                <a:gd name="connsiteX10" fmla="*/ 26669 w 94767"/>
                <a:gd name="connsiteY10" fmla="*/ 55508 h 124703"/>
                <a:gd name="connsiteX11" fmla="*/ 26669 w 94767"/>
                <a:gd name="connsiteY11" fmla="*/ 64 h 124703"/>
                <a:gd name="connsiteX12" fmla="*/ 27378 w 94767"/>
                <a:gd name="connsiteY12" fmla="*/ 63656 h 124703"/>
                <a:gd name="connsiteX13" fmla="*/ 52531 w 94767"/>
                <a:gd name="connsiteY13" fmla="*/ 49839 h 124703"/>
                <a:gd name="connsiteX14" fmla="*/ 73079 w 94767"/>
                <a:gd name="connsiteY14" fmla="*/ 60822 h 124703"/>
                <a:gd name="connsiteX15" fmla="*/ 78747 w 94767"/>
                <a:gd name="connsiteY15" fmla="*/ 84558 h 124703"/>
                <a:gd name="connsiteX16" fmla="*/ 71484 w 94767"/>
                <a:gd name="connsiteY16" fmla="*/ 110243 h 124703"/>
                <a:gd name="connsiteX17" fmla="*/ 50582 w 94767"/>
                <a:gd name="connsiteY17" fmla="*/ 119808 h 124703"/>
                <a:gd name="connsiteX18" fmla="*/ 27378 w 94767"/>
                <a:gd name="connsiteY18" fmla="*/ 104929 h 124703"/>
                <a:gd name="connsiteX19" fmla="*/ 27378 w 94767"/>
                <a:gd name="connsiteY19" fmla="*/ 63656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67" h="124703">
                  <a:moveTo>
                    <a:pt x="26669" y="64"/>
                  </a:moveTo>
                  <a:lnTo>
                    <a:pt x="99" y="2013"/>
                  </a:lnTo>
                  <a:lnTo>
                    <a:pt x="99" y="8390"/>
                  </a:lnTo>
                  <a:cubicBezTo>
                    <a:pt x="12144" y="8390"/>
                    <a:pt x="13384" y="9807"/>
                    <a:pt x="13384" y="18664"/>
                  </a:cubicBezTo>
                  <a:lnTo>
                    <a:pt x="13384" y="122996"/>
                  </a:lnTo>
                  <a:lnTo>
                    <a:pt x="19407" y="122996"/>
                  </a:lnTo>
                  <a:lnTo>
                    <a:pt x="25606" y="112191"/>
                  </a:lnTo>
                  <a:cubicBezTo>
                    <a:pt x="32337" y="121048"/>
                    <a:pt x="42080" y="124768"/>
                    <a:pt x="51468" y="124768"/>
                  </a:cubicBezTo>
                  <a:cubicBezTo>
                    <a:pt x="74850" y="124768"/>
                    <a:pt x="94866" y="107231"/>
                    <a:pt x="94866" y="84735"/>
                  </a:cubicBezTo>
                  <a:cubicBezTo>
                    <a:pt x="94866" y="63125"/>
                    <a:pt x="76621" y="44880"/>
                    <a:pt x="53417" y="44880"/>
                  </a:cubicBezTo>
                  <a:cubicBezTo>
                    <a:pt x="42788" y="44880"/>
                    <a:pt x="33046" y="49131"/>
                    <a:pt x="26669" y="55508"/>
                  </a:cubicBezTo>
                  <a:lnTo>
                    <a:pt x="26669" y="64"/>
                  </a:lnTo>
                  <a:close/>
                  <a:moveTo>
                    <a:pt x="27378" y="63656"/>
                  </a:moveTo>
                  <a:cubicBezTo>
                    <a:pt x="32337" y="55508"/>
                    <a:pt x="41903" y="49839"/>
                    <a:pt x="52531" y="49839"/>
                  </a:cubicBezTo>
                  <a:cubicBezTo>
                    <a:pt x="62451" y="49839"/>
                    <a:pt x="69536" y="55508"/>
                    <a:pt x="73079" y="60822"/>
                  </a:cubicBezTo>
                  <a:cubicBezTo>
                    <a:pt x="76621" y="65959"/>
                    <a:pt x="78747" y="72867"/>
                    <a:pt x="78747" y="84558"/>
                  </a:cubicBezTo>
                  <a:cubicBezTo>
                    <a:pt x="78747" y="88632"/>
                    <a:pt x="78747" y="101917"/>
                    <a:pt x="71484" y="110243"/>
                  </a:cubicBezTo>
                  <a:cubicBezTo>
                    <a:pt x="64399" y="118214"/>
                    <a:pt x="55719" y="119808"/>
                    <a:pt x="50582" y="119808"/>
                  </a:cubicBezTo>
                  <a:cubicBezTo>
                    <a:pt x="36412" y="119808"/>
                    <a:pt x="29326" y="108648"/>
                    <a:pt x="27378" y="104929"/>
                  </a:cubicBezTo>
                  <a:lnTo>
                    <a:pt x="27378" y="63656"/>
                  </a:lnTo>
                  <a:close/>
                </a:path>
              </a:pathLst>
            </a:custGeom>
            <a:solidFill>
              <a:srgbClr val="000000"/>
            </a:solidFill>
            <a:ln w="25278" cap="flat">
              <a:noFill/>
              <a:prstDash val="solid"/>
              <a:miter/>
            </a:ln>
          </p:spPr>
          <p:txBody>
            <a:bodyPr rtlCol="0" anchor="ctr"/>
            <a:lstStyle/>
            <a:p>
              <a:endParaRPr lang="en-CN"/>
            </a:p>
          </p:txBody>
        </p:sp>
      </p:grpSp>
      <p:grpSp>
        <p:nvGrpSpPr>
          <p:cNvPr id="18529" name="Group 18528" descr="\documentclass{article}&#10;\usepackage{amsmath, amsfonts , amssymb, bm}&#10;\pagestyle{empty}&#10;\begin{document}&#10;&#10;\begin{align*}&#10;P_{\mathrm{vocab}}=\operatorname{Softmax}\left(\bm{V}^{\prime}\left(\bm{V}\left[\bm{s}_{t}, \bm{h}_{t}^{*}\right]+\bm{b}\right)+\bm{b}^{\prime}\right)&#10;\end{align*}&#10;&#10;&#10;\end{document}" title="IguanaTex Vector Display">
            <a:extLst>
              <a:ext uri="{FF2B5EF4-FFF2-40B4-BE49-F238E27FC236}">
                <a16:creationId xmlns:a16="http://schemas.microsoft.com/office/drawing/2014/main" id="{AA418E34-210B-9B67-B374-3E5214C48B4A}"/>
              </a:ext>
            </a:extLst>
          </p:cNvPr>
          <p:cNvGrpSpPr>
            <a:grpSpLocks noChangeAspect="1"/>
          </p:cNvGrpSpPr>
          <p:nvPr>
            <p:custDataLst>
              <p:tags r:id="rId10"/>
            </p:custDataLst>
          </p:nvPr>
        </p:nvGrpSpPr>
        <p:grpSpPr>
          <a:xfrm>
            <a:off x="3982351" y="6161497"/>
            <a:ext cx="4654063" cy="267831"/>
            <a:chOff x="6107575" y="4487432"/>
            <a:chExt cx="4654063" cy="267831"/>
          </a:xfrm>
        </p:grpSpPr>
        <p:sp>
          <p:nvSpPr>
            <p:cNvPr id="18495" name="Freeform 18494">
              <a:extLst>
                <a:ext uri="{FF2B5EF4-FFF2-40B4-BE49-F238E27FC236}">
                  <a16:creationId xmlns:a16="http://schemas.microsoft.com/office/drawing/2014/main" id="{DDD88761-23EF-935C-4E9B-C81B26BE8A21}"/>
                </a:ext>
              </a:extLst>
            </p:cNvPr>
            <p:cNvSpPr/>
            <p:nvPr>
              <p:custDataLst>
                <p:tags r:id="rId11"/>
              </p:custDataLst>
            </p:nvPr>
          </p:nvSpPr>
          <p:spPr>
            <a:xfrm>
              <a:off x="6107575" y="4518100"/>
              <a:ext cx="179707" cy="172833"/>
            </a:xfrm>
            <a:custGeom>
              <a:avLst/>
              <a:gdLst>
                <a:gd name="connsiteX0" fmla="*/ 66335 w 179707"/>
                <a:gd name="connsiteY0" fmla="*/ 92954 h 172833"/>
                <a:gd name="connsiteX1" fmla="*/ 109123 w 179707"/>
                <a:gd name="connsiteY1" fmla="*/ 92954 h 172833"/>
                <a:gd name="connsiteX2" fmla="*/ 179848 w 179707"/>
                <a:gd name="connsiteY2" fmla="*/ 38295 h 172833"/>
                <a:gd name="connsiteX3" fmla="*/ 130265 w 179707"/>
                <a:gd name="connsiteY3" fmla="*/ 85 h 172833"/>
                <a:gd name="connsiteX4" fmla="*/ 48717 w 179707"/>
                <a:gd name="connsiteY4" fmla="*/ 85 h 172833"/>
                <a:gd name="connsiteX5" fmla="*/ 41166 w 179707"/>
                <a:gd name="connsiteY5" fmla="*/ 4893 h 172833"/>
                <a:gd name="connsiteX6" fmla="*/ 48465 w 179707"/>
                <a:gd name="connsiteY6" fmla="*/ 7929 h 172833"/>
                <a:gd name="connsiteX7" fmla="*/ 59288 w 179707"/>
                <a:gd name="connsiteY7" fmla="*/ 8435 h 172833"/>
                <a:gd name="connsiteX8" fmla="*/ 64825 w 179707"/>
                <a:gd name="connsiteY8" fmla="*/ 12484 h 172833"/>
                <a:gd name="connsiteX9" fmla="*/ 63819 w 179707"/>
                <a:gd name="connsiteY9" fmla="*/ 17292 h 172833"/>
                <a:gd name="connsiteX10" fmla="*/ 30092 w 179707"/>
                <a:gd name="connsiteY10" fmla="*/ 153181 h 172833"/>
                <a:gd name="connsiteX11" fmla="*/ 7188 w 179707"/>
                <a:gd name="connsiteY11" fmla="*/ 165074 h 172833"/>
                <a:gd name="connsiteX12" fmla="*/ 141 w 179707"/>
                <a:gd name="connsiteY12" fmla="*/ 169882 h 172833"/>
                <a:gd name="connsiteX13" fmla="*/ 3916 w 179707"/>
                <a:gd name="connsiteY13" fmla="*/ 172919 h 172833"/>
                <a:gd name="connsiteX14" fmla="*/ 35881 w 179707"/>
                <a:gd name="connsiteY14" fmla="*/ 172159 h 172833"/>
                <a:gd name="connsiteX15" fmla="*/ 51989 w 179707"/>
                <a:gd name="connsiteY15" fmla="*/ 172412 h 172833"/>
                <a:gd name="connsiteX16" fmla="*/ 68349 w 179707"/>
                <a:gd name="connsiteY16" fmla="*/ 172919 h 172833"/>
                <a:gd name="connsiteX17" fmla="*/ 73383 w 179707"/>
                <a:gd name="connsiteY17" fmla="*/ 167858 h 172833"/>
                <a:gd name="connsiteX18" fmla="*/ 66335 w 179707"/>
                <a:gd name="connsiteY18" fmla="*/ 165074 h 172833"/>
                <a:gd name="connsiteX19" fmla="*/ 49976 w 179707"/>
                <a:gd name="connsiteY19" fmla="*/ 160519 h 172833"/>
                <a:gd name="connsiteX20" fmla="*/ 50731 w 179707"/>
                <a:gd name="connsiteY20" fmla="*/ 156217 h 172833"/>
                <a:gd name="connsiteX21" fmla="*/ 66335 w 179707"/>
                <a:gd name="connsiteY21" fmla="*/ 92954 h 172833"/>
                <a:gd name="connsiteX22" fmla="*/ 84457 w 179707"/>
                <a:gd name="connsiteY22" fmla="*/ 17545 h 172833"/>
                <a:gd name="connsiteX23" fmla="*/ 98048 w 179707"/>
                <a:gd name="connsiteY23" fmla="*/ 7929 h 172833"/>
                <a:gd name="connsiteX24" fmla="*/ 122211 w 179707"/>
                <a:gd name="connsiteY24" fmla="*/ 7929 h 172833"/>
                <a:gd name="connsiteX25" fmla="*/ 156441 w 179707"/>
                <a:gd name="connsiteY25" fmla="*/ 32222 h 172833"/>
                <a:gd name="connsiteX26" fmla="*/ 141591 w 179707"/>
                <a:gd name="connsiteY26" fmla="*/ 72963 h 172833"/>
                <a:gd name="connsiteX27" fmla="*/ 102831 w 179707"/>
                <a:gd name="connsiteY27" fmla="*/ 86375 h 172833"/>
                <a:gd name="connsiteX28" fmla="*/ 67342 w 179707"/>
                <a:gd name="connsiteY28" fmla="*/ 86375 h 172833"/>
                <a:gd name="connsiteX29" fmla="*/ 84457 w 179707"/>
                <a:gd name="connsiteY29" fmla="*/ 1754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707" h="172833">
                  <a:moveTo>
                    <a:pt x="66335" y="92954"/>
                  </a:moveTo>
                  <a:lnTo>
                    <a:pt x="109123" y="92954"/>
                  </a:lnTo>
                  <a:cubicBezTo>
                    <a:pt x="144863" y="92954"/>
                    <a:pt x="179848" y="66637"/>
                    <a:pt x="179848" y="38295"/>
                  </a:cubicBezTo>
                  <a:cubicBezTo>
                    <a:pt x="179848" y="18810"/>
                    <a:pt x="163236" y="85"/>
                    <a:pt x="130265" y="85"/>
                  </a:cubicBezTo>
                  <a:lnTo>
                    <a:pt x="48717" y="85"/>
                  </a:lnTo>
                  <a:cubicBezTo>
                    <a:pt x="43935" y="85"/>
                    <a:pt x="41166" y="85"/>
                    <a:pt x="41166" y="4893"/>
                  </a:cubicBezTo>
                  <a:cubicBezTo>
                    <a:pt x="41166" y="7929"/>
                    <a:pt x="43432" y="7929"/>
                    <a:pt x="48465" y="7929"/>
                  </a:cubicBezTo>
                  <a:cubicBezTo>
                    <a:pt x="51737" y="7929"/>
                    <a:pt x="56268" y="8182"/>
                    <a:pt x="59288" y="8435"/>
                  </a:cubicBezTo>
                  <a:cubicBezTo>
                    <a:pt x="63315" y="8941"/>
                    <a:pt x="64825" y="9701"/>
                    <a:pt x="64825" y="12484"/>
                  </a:cubicBezTo>
                  <a:cubicBezTo>
                    <a:pt x="64825" y="13496"/>
                    <a:pt x="64574" y="14256"/>
                    <a:pt x="63819" y="17292"/>
                  </a:cubicBezTo>
                  <a:lnTo>
                    <a:pt x="30092" y="153181"/>
                  </a:lnTo>
                  <a:cubicBezTo>
                    <a:pt x="27575" y="163050"/>
                    <a:pt x="27072" y="165074"/>
                    <a:pt x="7188" y="165074"/>
                  </a:cubicBezTo>
                  <a:cubicBezTo>
                    <a:pt x="2909" y="165074"/>
                    <a:pt x="141" y="165074"/>
                    <a:pt x="141" y="169882"/>
                  </a:cubicBezTo>
                  <a:cubicBezTo>
                    <a:pt x="141" y="172919"/>
                    <a:pt x="3161" y="172919"/>
                    <a:pt x="3916" y="172919"/>
                  </a:cubicBezTo>
                  <a:cubicBezTo>
                    <a:pt x="10963" y="172919"/>
                    <a:pt x="28834" y="172159"/>
                    <a:pt x="35881" y="172159"/>
                  </a:cubicBezTo>
                  <a:cubicBezTo>
                    <a:pt x="41166" y="172159"/>
                    <a:pt x="46704" y="172412"/>
                    <a:pt x="51989" y="172412"/>
                  </a:cubicBezTo>
                  <a:cubicBezTo>
                    <a:pt x="57526" y="172412"/>
                    <a:pt x="63063" y="172919"/>
                    <a:pt x="68349" y="172919"/>
                  </a:cubicBezTo>
                  <a:cubicBezTo>
                    <a:pt x="70111" y="172919"/>
                    <a:pt x="73383" y="172919"/>
                    <a:pt x="73383" y="167858"/>
                  </a:cubicBezTo>
                  <a:cubicBezTo>
                    <a:pt x="73383" y="165074"/>
                    <a:pt x="71118" y="165074"/>
                    <a:pt x="66335" y="165074"/>
                  </a:cubicBezTo>
                  <a:cubicBezTo>
                    <a:pt x="57023" y="165074"/>
                    <a:pt x="49976" y="165074"/>
                    <a:pt x="49976" y="160519"/>
                  </a:cubicBezTo>
                  <a:cubicBezTo>
                    <a:pt x="49976" y="159001"/>
                    <a:pt x="50479" y="157736"/>
                    <a:pt x="50731" y="156217"/>
                  </a:cubicBezTo>
                  <a:lnTo>
                    <a:pt x="66335" y="92954"/>
                  </a:lnTo>
                  <a:close/>
                  <a:moveTo>
                    <a:pt x="84457" y="17545"/>
                  </a:moveTo>
                  <a:cubicBezTo>
                    <a:pt x="86722" y="8688"/>
                    <a:pt x="87226" y="7929"/>
                    <a:pt x="98048" y="7929"/>
                  </a:cubicBezTo>
                  <a:lnTo>
                    <a:pt x="122211" y="7929"/>
                  </a:lnTo>
                  <a:cubicBezTo>
                    <a:pt x="143101" y="7929"/>
                    <a:pt x="156441" y="14762"/>
                    <a:pt x="156441" y="32222"/>
                  </a:cubicBezTo>
                  <a:cubicBezTo>
                    <a:pt x="156441" y="42091"/>
                    <a:pt x="151407" y="63854"/>
                    <a:pt x="141591" y="72963"/>
                  </a:cubicBezTo>
                  <a:cubicBezTo>
                    <a:pt x="129006" y="84351"/>
                    <a:pt x="113905" y="86375"/>
                    <a:pt x="102831" y="86375"/>
                  </a:cubicBezTo>
                  <a:lnTo>
                    <a:pt x="67342" y="86375"/>
                  </a:lnTo>
                  <a:lnTo>
                    <a:pt x="84457" y="17545"/>
                  </a:lnTo>
                  <a:close/>
                </a:path>
              </a:pathLst>
            </a:custGeom>
            <a:solidFill>
              <a:srgbClr val="000000"/>
            </a:solidFill>
            <a:ln w="25246"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2B989F7A-8B8F-78AA-F8E6-485F85E775A2}"/>
                </a:ext>
              </a:extLst>
            </p:cNvPr>
            <p:cNvSpPr/>
            <p:nvPr>
              <p:custDataLst>
                <p:tags r:id="rId12"/>
              </p:custDataLst>
            </p:nvPr>
          </p:nvSpPr>
          <p:spPr>
            <a:xfrm>
              <a:off x="6264558" y="4652545"/>
              <a:ext cx="94610" cy="78116"/>
            </a:xfrm>
            <a:custGeom>
              <a:avLst/>
              <a:gdLst>
                <a:gd name="connsiteX0" fmla="*/ 78196 w 94610"/>
                <a:gd name="connsiteY0" fmla="*/ 17446 h 78116"/>
                <a:gd name="connsiteX1" fmla="*/ 94758 w 94610"/>
                <a:gd name="connsiteY1" fmla="*/ 6463 h 78116"/>
                <a:gd name="connsiteX2" fmla="*/ 94758 w 94610"/>
                <a:gd name="connsiteY2" fmla="*/ 86 h 78116"/>
                <a:gd name="connsiteX3" fmla="*/ 81368 w 94610"/>
                <a:gd name="connsiteY3" fmla="*/ 795 h 78116"/>
                <a:gd name="connsiteX4" fmla="*/ 65335 w 94610"/>
                <a:gd name="connsiteY4" fmla="*/ 86 h 78116"/>
                <a:gd name="connsiteX5" fmla="*/ 65335 w 94610"/>
                <a:gd name="connsiteY5" fmla="*/ 6463 h 78116"/>
                <a:gd name="connsiteX6" fmla="*/ 72735 w 94610"/>
                <a:gd name="connsiteY6" fmla="*/ 13194 h 78116"/>
                <a:gd name="connsiteX7" fmla="*/ 71325 w 94610"/>
                <a:gd name="connsiteY7" fmla="*/ 18331 h 78116"/>
                <a:gd name="connsiteX8" fmla="*/ 51417 w 94610"/>
                <a:gd name="connsiteY8" fmla="*/ 62084 h 78116"/>
                <a:gd name="connsiteX9" fmla="*/ 29570 w 94610"/>
                <a:gd name="connsiteY9" fmla="*/ 13903 h 78116"/>
                <a:gd name="connsiteX10" fmla="*/ 28513 w 94610"/>
                <a:gd name="connsiteY10" fmla="*/ 10537 h 78116"/>
                <a:gd name="connsiteX11" fmla="*/ 37498 w 94610"/>
                <a:gd name="connsiteY11" fmla="*/ 6463 h 78116"/>
                <a:gd name="connsiteX12" fmla="*/ 37498 w 94610"/>
                <a:gd name="connsiteY12" fmla="*/ 86 h 78116"/>
                <a:gd name="connsiteX13" fmla="*/ 17413 w 94610"/>
                <a:gd name="connsiteY13" fmla="*/ 795 h 78116"/>
                <a:gd name="connsiteX14" fmla="*/ 147 w 94610"/>
                <a:gd name="connsiteY14" fmla="*/ 86 h 78116"/>
                <a:gd name="connsiteX15" fmla="*/ 147 w 94610"/>
                <a:gd name="connsiteY15" fmla="*/ 6463 h 78116"/>
                <a:gd name="connsiteX16" fmla="*/ 14594 w 94610"/>
                <a:gd name="connsiteY16" fmla="*/ 12840 h 78116"/>
                <a:gd name="connsiteX17" fmla="*/ 42431 w 94610"/>
                <a:gd name="connsiteY17" fmla="*/ 74483 h 78116"/>
                <a:gd name="connsiteX18" fmla="*/ 47364 w 94610"/>
                <a:gd name="connsiteY18" fmla="*/ 78203 h 78116"/>
                <a:gd name="connsiteX19" fmla="*/ 52297 w 94610"/>
                <a:gd name="connsiteY19" fmla="*/ 74660 h 78116"/>
                <a:gd name="connsiteX20" fmla="*/ 78196 w 94610"/>
                <a:gd name="connsiteY20" fmla="*/ 17446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610" h="78116">
                  <a:moveTo>
                    <a:pt x="78196" y="17446"/>
                  </a:moveTo>
                  <a:cubicBezTo>
                    <a:pt x="83130" y="6640"/>
                    <a:pt x="91939" y="6463"/>
                    <a:pt x="94758" y="6463"/>
                  </a:cubicBezTo>
                  <a:lnTo>
                    <a:pt x="94758" y="86"/>
                  </a:lnTo>
                  <a:cubicBezTo>
                    <a:pt x="90353" y="440"/>
                    <a:pt x="85772" y="795"/>
                    <a:pt x="81368" y="795"/>
                  </a:cubicBezTo>
                  <a:cubicBezTo>
                    <a:pt x="76611" y="795"/>
                    <a:pt x="70092" y="618"/>
                    <a:pt x="65335" y="86"/>
                  </a:cubicBezTo>
                  <a:lnTo>
                    <a:pt x="65335" y="6463"/>
                  </a:lnTo>
                  <a:cubicBezTo>
                    <a:pt x="72735" y="6817"/>
                    <a:pt x="72735" y="12663"/>
                    <a:pt x="72735" y="13194"/>
                  </a:cubicBezTo>
                  <a:cubicBezTo>
                    <a:pt x="72735" y="14080"/>
                    <a:pt x="72559" y="15851"/>
                    <a:pt x="71325" y="18331"/>
                  </a:cubicBezTo>
                  <a:lnTo>
                    <a:pt x="51417" y="62084"/>
                  </a:lnTo>
                  <a:lnTo>
                    <a:pt x="29570" y="13903"/>
                  </a:lnTo>
                  <a:cubicBezTo>
                    <a:pt x="29570" y="13726"/>
                    <a:pt x="28513" y="11777"/>
                    <a:pt x="28513" y="10537"/>
                  </a:cubicBezTo>
                  <a:cubicBezTo>
                    <a:pt x="28513" y="6463"/>
                    <a:pt x="34503" y="6463"/>
                    <a:pt x="37498" y="6463"/>
                  </a:cubicBezTo>
                  <a:lnTo>
                    <a:pt x="37498" y="86"/>
                  </a:lnTo>
                  <a:cubicBezTo>
                    <a:pt x="37146" y="86"/>
                    <a:pt x="24637" y="795"/>
                    <a:pt x="17413" y="795"/>
                  </a:cubicBezTo>
                  <a:cubicBezTo>
                    <a:pt x="12128" y="795"/>
                    <a:pt x="5257" y="618"/>
                    <a:pt x="147" y="86"/>
                  </a:cubicBezTo>
                  <a:lnTo>
                    <a:pt x="147" y="6463"/>
                  </a:lnTo>
                  <a:cubicBezTo>
                    <a:pt x="9837" y="6463"/>
                    <a:pt x="11952" y="6817"/>
                    <a:pt x="14594" y="12840"/>
                  </a:cubicBezTo>
                  <a:lnTo>
                    <a:pt x="42431" y="74483"/>
                  </a:lnTo>
                  <a:cubicBezTo>
                    <a:pt x="43312" y="76609"/>
                    <a:pt x="44369" y="78203"/>
                    <a:pt x="47364" y="78203"/>
                  </a:cubicBezTo>
                  <a:cubicBezTo>
                    <a:pt x="50712" y="78203"/>
                    <a:pt x="51417" y="76609"/>
                    <a:pt x="52297" y="74660"/>
                  </a:cubicBezTo>
                  <a:lnTo>
                    <a:pt x="78196" y="17446"/>
                  </a:lnTo>
                  <a:close/>
                </a:path>
              </a:pathLst>
            </a:custGeom>
            <a:solidFill>
              <a:srgbClr val="000000"/>
            </a:solidFill>
            <a:ln w="25246"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8E1C9488-2B1E-681F-7686-88123B6BE61D}"/>
                </a:ext>
              </a:extLst>
            </p:cNvPr>
            <p:cNvSpPr/>
            <p:nvPr>
              <p:custDataLst>
                <p:tags r:id="rId13"/>
              </p:custDataLst>
            </p:nvPr>
          </p:nvSpPr>
          <p:spPr>
            <a:xfrm>
              <a:off x="6366294" y="4649888"/>
              <a:ext cx="86329" cy="80773"/>
            </a:xfrm>
            <a:custGeom>
              <a:avLst/>
              <a:gdLst>
                <a:gd name="connsiteX0" fmla="*/ 86481 w 86329"/>
                <a:gd name="connsiteY0" fmla="*/ 41359 h 80773"/>
                <a:gd name="connsiteX1" fmla="*/ 43316 w 86329"/>
                <a:gd name="connsiteY1" fmla="*/ 86 h 80773"/>
                <a:gd name="connsiteX2" fmla="*/ 151 w 86329"/>
                <a:gd name="connsiteY2" fmla="*/ 41359 h 80773"/>
                <a:gd name="connsiteX3" fmla="*/ 43316 w 86329"/>
                <a:gd name="connsiteY3" fmla="*/ 80860 h 80773"/>
                <a:gd name="connsiteX4" fmla="*/ 86481 w 86329"/>
                <a:gd name="connsiteY4" fmla="*/ 41359 h 80773"/>
                <a:gd name="connsiteX5" fmla="*/ 43316 w 86329"/>
                <a:gd name="connsiteY5" fmla="*/ 75192 h 80773"/>
                <a:gd name="connsiteX6" fmla="*/ 21469 w 86329"/>
                <a:gd name="connsiteY6" fmla="*/ 64386 h 80773"/>
                <a:gd name="connsiteX7" fmla="*/ 16184 w 86329"/>
                <a:gd name="connsiteY7" fmla="*/ 39765 h 80773"/>
                <a:gd name="connsiteX8" fmla="*/ 22526 w 86329"/>
                <a:gd name="connsiteY8" fmla="*/ 14080 h 80773"/>
                <a:gd name="connsiteX9" fmla="*/ 43316 w 86329"/>
                <a:gd name="connsiteY9" fmla="*/ 5046 h 80773"/>
                <a:gd name="connsiteX10" fmla="*/ 64987 w 86329"/>
                <a:gd name="connsiteY10" fmla="*/ 15497 h 80773"/>
                <a:gd name="connsiteX11" fmla="*/ 70448 w 86329"/>
                <a:gd name="connsiteY11" fmla="*/ 39765 h 80773"/>
                <a:gd name="connsiteX12" fmla="*/ 64810 w 86329"/>
                <a:gd name="connsiteY12" fmla="*/ 64918 h 80773"/>
                <a:gd name="connsiteX13" fmla="*/ 43316 w 86329"/>
                <a:gd name="connsiteY13" fmla="*/ 7519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29" h="80773">
                  <a:moveTo>
                    <a:pt x="86481" y="41359"/>
                  </a:moveTo>
                  <a:cubicBezTo>
                    <a:pt x="86481" y="19217"/>
                    <a:pt x="67629" y="86"/>
                    <a:pt x="43316" y="86"/>
                  </a:cubicBezTo>
                  <a:cubicBezTo>
                    <a:pt x="19003" y="86"/>
                    <a:pt x="151" y="19217"/>
                    <a:pt x="151" y="41359"/>
                  </a:cubicBezTo>
                  <a:cubicBezTo>
                    <a:pt x="151" y="63324"/>
                    <a:pt x="19531" y="80860"/>
                    <a:pt x="43316" y="80860"/>
                  </a:cubicBezTo>
                  <a:cubicBezTo>
                    <a:pt x="67101" y="80860"/>
                    <a:pt x="86481" y="63324"/>
                    <a:pt x="86481" y="41359"/>
                  </a:cubicBezTo>
                  <a:close/>
                  <a:moveTo>
                    <a:pt x="43316" y="75192"/>
                  </a:moveTo>
                  <a:cubicBezTo>
                    <a:pt x="36797" y="75192"/>
                    <a:pt x="27283" y="73066"/>
                    <a:pt x="21469" y="64386"/>
                  </a:cubicBezTo>
                  <a:cubicBezTo>
                    <a:pt x="16712" y="57124"/>
                    <a:pt x="16184" y="47913"/>
                    <a:pt x="16184" y="39765"/>
                  </a:cubicBezTo>
                  <a:cubicBezTo>
                    <a:pt x="16184" y="32148"/>
                    <a:pt x="16360" y="21697"/>
                    <a:pt x="22526" y="14080"/>
                  </a:cubicBezTo>
                  <a:cubicBezTo>
                    <a:pt x="26931" y="8943"/>
                    <a:pt x="34331" y="5046"/>
                    <a:pt x="43316" y="5046"/>
                  </a:cubicBezTo>
                  <a:cubicBezTo>
                    <a:pt x="53711" y="5046"/>
                    <a:pt x="61111" y="10006"/>
                    <a:pt x="64987" y="15497"/>
                  </a:cubicBezTo>
                  <a:cubicBezTo>
                    <a:pt x="69920" y="22405"/>
                    <a:pt x="70448" y="31262"/>
                    <a:pt x="70448" y="39765"/>
                  </a:cubicBezTo>
                  <a:cubicBezTo>
                    <a:pt x="70448" y="48267"/>
                    <a:pt x="69920" y="57655"/>
                    <a:pt x="64810" y="64918"/>
                  </a:cubicBezTo>
                  <a:cubicBezTo>
                    <a:pt x="60054" y="71649"/>
                    <a:pt x="51949" y="75192"/>
                    <a:pt x="43316" y="75192"/>
                  </a:cubicBezTo>
                  <a:close/>
                </a:path>
              </a:pathLst>
            </a:custGeom>
            <a:solidFill>
              <a:srgbClr val="000000"/>
            </a:solidFill>
            <a:ln w="25246"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F5C67774-0B0A-64F4-C365-F83C02328B85}"/>
                </a:ext>
              </a:extLst>
            </p:cNvPr>
            <p:cNvSpPr/>
            <p:nvPr>
              <p:custDataLst>
                <p:tags r:id="rId14"/>
              </p:custDataLst>
            </p:nvPr>
          </p:nvSpPr>
          <p:spPr>
            <a:xfrm>
              <a:off x="6473273" y="4649888"/>
              <a:ext cx="74349" cy="80773"/>
            </a:xfrm>
            <a:custGeom>
              <a:avLst/>
              <a:gdLst>
                <a:gd name="connsiteX0" fmla="*/ 60586 w 74349"/>
                <a:gd name="connsiteY0" fmla="*/ 8412 h 80773"/>
                <a:gd name="connsiteX1" fmla="*/ 55653 w 74349"/>
                <a:gd name="connsiteY1" fmla="*/ 16206 h 80773"/>
                <a:gd name="connsiteX2" fmla="*/ 63934 w 74349"/>
                <a:gd name="connsiteY2" fmla="*/ 24531 h 80773"/>
                <a:gd name="connsiteX3" fmla="*/ 72391 w 74349"/>
                <a:gd name="connsiteY3" fmla="*/ 15851 h 80773"/>
                <a:gd name="connsiteX4" fmla="*/ 42968 w 74349"/>
                <a:gd name="connsiteY4" fmla="*/ 86 h 80773"/>
                <a:gd name="connsiteX5" fmla="*/ 155 w 74349"/>
                <a:gd name="connsiteY5" fmla="*/ 40827 h 80773"/>
                <a:gd name="connsiteX6" fmla="*/ 42087 w 74349"/>
                <a:gd name="connsiteY6" fmla="*/ 80860 h 80773"/>
                <a:gd name="connsiteX7" fmla="*/ 74505 w 74349"/>
                <a:gd name="connsiteY7" fmla="*/ 57832 h 80773"/>
                <a:gd name="connsiteX8" fmla="*/ 71510 w 74349"/>
                <a:gd name="connsiteY8" fmla="*/ 55707 h 80773"/>
                <a:gd name="connsiteX9" fmla="*/ 68162 w 74349"/>
                <a:gd name="connsiteY9" fmla="*/ 58718 h 80773"/>
                <a:gd name="connsiteX10" fmla="*/ 44201 w 74349"/>
                <a:gd name="connsiteY10" fmla="*/ 75192 h 80773"/>
                <a:gd name="connsiteX11" fmla="*/ 16188 w 74349"/>
                <a:gd name="connsiteY11" fmla="*/ 40650 h 80773"/>
                <a:gd name="connsiteX12" fmla="*/ 43496 w 74349"/>
                <a:gd name="connsiteY12" fmla="*/ 5755 h 80773"/>
                <a:gd name="connsiteX13" fmla="*/ 60586 w 74349"/>
                <a:gd name="connsiteY13" fmla="*/ 841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349" h="80773">
                  <a:moveTo>
                    <a:pt x="60586" y="8412"/>
                  </a:moveTo>
                  <a:cubicBezTo>
                    <a:pt x="57415" y="9829"/>
                    <a:pt x="55653" y="12663"/>
                    <a:pt x="55653" y="16206"/>
                  </a:cubicBezTo>
                  <a:cubicBezTo>
                    <a:pt x="55653" y="20988"/>
                    <a:pt x="59001" y="24531"/>
                    <a:pt x="63934" y="24531"/>
                  </a:cubicBezTo>
                  <a:cubicBezTo>
                    <a:pt x="68691" y="24531"/>
                    <a:pt x="72391" y="21520"/>
                    <a:pt x="72391" y="15851"/>
                  </a:cubicBezTo>
                  <a:cubicBezTo>
                    <a:pt x="72391" y="86"/>
                    <a:pt x="47901" y="86"/>
                    <a:pt x="42968" y="86"/>
                  </a:cubicBezTo>
                  <a:cubicBezTo>
                    <a:pt x="16540" y="86"/>
                    <a:pt x="155" y="20457"/>
                    <a:pt x="155" y="40827"/>
                  </a:cubicBezTo>
                  <a:cubicBezTo>
                    <a:pt x="155" y="63147"/>
                    <a:pt x="19007" y="80860"/>
                    <a:pt x="42087" y="80860"/>
                  </a:cubicBezTo>
                  <a:cubicBezTo>
                    <a:pt x="68338" y="80860"/>
                    <a:pt x="74505" y="59958"/>
                    <a:pt x="74505" y="57832"/>
                  </a:cubicBezTo>
                  <a:cubicBezTo>
                    <a:pt x="74505" y="55707"/>
                    <a:pt x="72214" y="55707"/>
                    <a:pt x="71510" y="55707"/>
                  </a:cubicBezTo>
                  <a:cubicBezTo>
                    <a:pt x="69219" y="55707"/>
                    <a:pt x="69043" y="56238"/>
                    <a:pt x="68162" y="58718"/>
                  </a:cubicBezTo>
                  <a:cubicBezTo>
                    <a:pt x="64286" y="69701"/>
                    <a:pt x="54948" y="75192"/>
                    <a:pt x="44201" y="75192"/>
                  </a:cubicBezTo>
                  <a:cubicBezTo>
                    <a:pt x="32045" y="75192"/>
                    <a:pt x="16188" y="66158"/>
                    <a:pt x="16188" y="40650"/>
                  </a:cubicBezTo>
                  <a:cubicBezTo>
                    <a:pt x="16188" y="18154"/>
                    <a:pt x="27111" y="5755"/>
                    <a:pt x="43496" y="5755"/>
                  </a:cubicBezTo>
                  <a:cubicBezTo>
                    <a:pt x="45787" y="5755"/>
                    <a:pt x="54244" y="5755"/>
                    <a:pt x="60586" y="8412"/>
                  </a:cubicBezTo>
                  <a:close/>
                </a:path>
              </a:pathLst>
            </a:custGeom>
            <a:solidFill>
              <a:srgbClr val="000000"/>
            </a:solidFill>
            <a:ln w="25246"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0B38460D-5A25-E116-19B6-04AB51C4F02B}"/>
                </a:ext>
              </a:extLst>
            </p:cNvPr>
            <p:cNvSpPr/>
            <p:nvPr>
              <p:custDataLst>
                <p:tags r:id="rId15"/>
              </p:custDataLst>
            </p:nvPr>
          </p:nvSpPr>
          <p:spPr>
            <a:xfrm>
              <a:off x="6564349" y="4649888"/>
              <a:ext cx="87915" cy="80773"/>
            </a:xfrm>
            <a:custGeom>
              <a:avLst/>
              <a:gdLst>
                <a:gd name="connsiteX0" fmla="*/ 69047 w 87915"/>
                <a:gd name="connsiteY0" fmla="*/ 31616 h 80773"/>
                <a:gd name="connsiteX1" fmla="*/ 60942 w 87915"/>
                <a:gd name="connsiteY1" fmla="*/ 8943 h 80773"/>
                <a:gd name="connsiteX2" fmla="*/ 34867 w 87915"/>
                <a:gd name="connsiteY2" fmla="*/ 86 h 80773"/>
                <a:gd name="connsiteX3" fmla="*/ 6325 w 87915"/>
                <a:gd name="connsiteY3" fmla="*/ 17268 h 80773"/>
                <a:gd name="connsiteX4" fmla="*/ 14782 w 87915"/>
                <a:gd name="connsiteY4" fmla="*/ 25948 h 80773"/>
                <a:gd name="connsiteX5" fmla="*/ 23063 w 87915"/>
                <a:gd name="connsiteY5" fmla="*/ 17623 h 80773"/>
                <a:gd name="connsiteX6" fmla="*/ 16896 w 87915"/>
                <a:gd name="connsiteY6" fmla="*/ 9474 h 80773"/>
                <a:gd name="connsiteX7" fmla="*/ 34515 w 87915"/>
                <a:gd name="connsiteY7" fmla="*/ 5046 h 80773"/>
                <a:gd name="connsiteX8" fmla="*/ 55128 w 87915"/>
                <a:gd name="connsiteY8" fmla="*/ 26479 h 80773"/>
                <a:gd name="connsiteX9" fmla="*/ 55128 w 87915"/>
                <a:gd name="connsiteY9" fmla="*/ 31971 h 80773"/>
                <a:gd name="connsiteX10" fmla="*/ 20949 w 87915"/>
                <a:gd name="connsiteY10" fmla="*/ 37639 h 80773"/>
                <a:gd name="connsiteX11" fmla="*/ 159 w 87915"/>
                <a:gd name="connsiteY11" fmla="*/ 61198 h 80773"/>
                <a:gd name="connsiteX12" fmla="*/ 30991 w 87915"/>
                <a:gd name="connsiteY12" fmla="*/ 80860 h 80773"/>
                <a:gd name="connsiteX13" fmla="*/ 57066 w 87915"/>
                <a:gd name="connsiteY13" fmla="*/ 65981 h 80773"/>
                <a:gd name="connsiteX14" fmla="*/ 70632 w 87915"/>
                <a:gd name="connsiteY14" fmla="*/ 79974 h 80773"/>
                <a:gd name="connsiteX15" fmla="*/ 88074 w 87915"/>
                <a:gd name="connsiteY15" fmla="*/ 63147 h 80773"/>
                <a:gd name="connsiteX16" fmla="*/ 88074 w 87915"/>
                <a:gd name="connsiteY16" fmla="*/ 53404 h 80773"/>
                <a:gd name="connsiteX17" fmla="*/ 82084 w 87915"/>
                <a:gd name="connsiteY17" fmla="*/ 53404 h 80773"/>
                <a:gd name="connsiteX18" fmla="*/ 82084 w 87915"/>
                <a:gd name="connsiteY18" fmla="*/ 62969 h 80773"/>
                <a:gd name="connsiteX19" fmla="*/ 75565 w 87915"/>
                <a:gd name="connsiteY19" fmla="*/ 73243 h 80773"/>
                <a:gd name="connsiteX20" fmla="*/ 69047 w 87915"/>
                <a:gd name="connsiteY20" fmla="*/ 62615 h 80773"/>
                <a:gd name="connsiteX21" fmla="*/ 69047 w 87915"/>
                <a:gd name="connsiteY21" fmla="*/ 31616 h 80773"/>
                <a:gd name="connsiteX22" fmla="*/ 55128 w 87915"/>
                <a:gd name="connsiteY22" fmla="*/ 54113 h 80773"/>
                <a:gd name="connsiteX23" fmla="*/ 32400 w 87915"/>
                <a:gd name="connsiteY23" fmla="*/ 75900 h 80773"/>
                <a:gd name="connsiteX24" fmla="*/ 14958 w 87915"/>
                <a:gd name="connsiteY24" fmla="*/ 61198 h 80773"/>
                <a:gd name="connsiteX25" fmla="*/ 55128 w 87915"/>
                <a:gd name="connsiteY25" fmla="*/ 36576 h 80773"/>
                <a:gd name="connsiteX26" fmla="*/ 55128 w 87915"/>
                <a:gd name="connsiteY26" fmla="*/ 54113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7915" h="80773">
                  <a:moveTo>
                    <a:pt x="69047" y="31616"/>
                  </a:moveTo>
                  <a:cubicBezTo>
                    <a:pt x="69047" y="22228"/>
                    <a:pt x="69047" y="15497"/>
                    <a:pt x="60942" y="8943"/>
                  </a:cubicBezTo>
                  <a:cubicBezTo>
                    <a:pt x="53719" y="2920"/>
                    <a:pt x="45262" y="86"/>
                    <a:pt x="34867" y="86"/>
                  </a:cubicBezTo>
                  <a:cubicBezTo>
                    <a:pt x="18130" y="86"/>
                    <a:pt x="6325" y="6463"/>
                    <a:pt x="6325" y="17268"/>
                  </a:cubicBezTo>
                  <a:cubicBezTo>
                    <a:pt x="6325" y="22937"/>
                    <a:pt x="10201" y="25948"/>
                    <a:pt x="14782" y="25948"/>
                  </a:cubicBezTo>
                  <a:cubicBezTo>
                    <a:pt x="19539" y="25948"/>
                    <a:pt x="23063" y="22405"/>
                    <a:pt x="23063" y="17623"/>
                  </a:cubicBezTo>
                  <a:cubicBezTo>
                    <a:pt x="23063" y="14611"/>
                    <a:pt x="21653" y="10891"/>
                    <a:pt x="16896" y="9474"/>
                  </a:cubicBezTo>
                  <a:cubicBezTo>
                    <a:pt x="23239" y="5046"/>
                    <a:pt x="33458" y="5046"/>
                    <a:pt x="34515" y="5046"/>
                  </a:cubicBezTo>
                  <a:cubicBezTo>
                    <a:pt x="44381" y="5046"/>
                    <a:pt x="55128" y="11600"/>
                    <a:pt x="55128" y="26479"/>
                  </a:cubicBezTo>
                  <a:lnTo>
                    <a:pt x="55128" y="31971"/>
                  </a:lnTo>
                  <a:cubicBezTo>
                    <a:pt x="45438" y="32325"/>
                    <a:pt x="33810" y="32856"/>
                    <a:pt x="20949" y="37639"/>
                  </a:cubicBezTo>
                  <a:cubicBezTo>
                    <a:pt x="5092" y="43484"/>
                    <a:pt x="159" y="53227"/>
                    <a:pt x="159" y="61198"/>
                  </a:cubicBezTo>
                  <a:cubicBezTo>
                    <a:pt x="159" y="76432"/>
                    <a:pt x="18482" y="80860"/>
                    <a:pt x="30991" y="80860"/>
                  </a:cubicBezTo>
                  <a:cubicBezTo>
                    <a:pt x="45086" y="80860"/>
                    <a:pt x="53366" y="72889"/>
                    <a:pt x="57066" y="65981"/>
                  </a:cubicBezTo>
                  <a:cubicBezTo>
                    <a:pt x="57771" y="73243"/>
                    <a:pt x="62528" y="79974"/>
                    <a:pt x="70632" y="79974"/>
                  </a:cubicBezTo>
                  <a:cubicBezTo>
                    <a:pt x="70985" y="79974"/>
                    <a:pt x="88074" y="79974"/>
                    <a:pt x="88074" y="63147"/>
                  </a:cubicBezTo>
                  <a:lnTo>
                    <a:pt x="88074" y="53404"/>
                  </a:lnTo>
                  <a:lnTo>
                    <a:pt x="82084" y="53404"/>
                  </a:lnTo>
                  <a:lnTo>
                    <a:pt x="82084" y="62969"/>
                  </a:lnTo>
                  <a:cubicBezTo>
                    <a:pt x="82084" y="64741"/>
                    <a:pt x="82084" y="73243"/>
                    <a:pt x="75565" y="73243"/>
                  </a:cubicBezTo>
                  <a:cubicBezTo>
                    <a:pt x="69047" y="73243"/>
                    <a:pt x="69047" y="64918"/>
                    <a:pt x="69047" y="62615"/>
                  </a:cubicBezTo>
                  <a:lnTo>
                    <a:pt x="69047" y="31616"/>
                  </a:lnTo>
                  <a:close/>
                  <a:moveTo>
                    <a:pt x="55128" y="54113"/>
                  </a:moveTo>
                  <a:cubicBezTo>
                    <a:pt x="55128" y="71118"/>
                    <a:pt x="40329" y="75900"/>
                    <a:pt x="32400" y="75900"/>
                  </a:cubicBezTo>
                  <a:cubicBezTo>
                    <a:pt x="23415" y="75900"/>
                    <a:pt x="14958" y="69878"/>
                    <a:pt x="14958" y="61198"/>
                  </a:cubicBezTo>
                  <a:cubicBezTo>
                    <a:pt x="14958" y="51456"/>
                    <a:pt x="23415" y="37816"/>
                    <a:pt x="55128" y="36576"/>
                  </a:cubicBezTo>
                  <a:lnTo>
                    <a:pt x="55128" y="54113"/>
                  </a:lnTo>
                  <a:close/>
                </a:path>
              </a:pathLst>
            </a:custGeom>
            <a:solidFill>
              <a:srgbClr val="000000"/>
            </a:solidFill>
            <a:ln w="25246"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4A8ABE08-4B79-60EC-16E7-72DB29251D42}"/>
                </a:ext>
              </a:extLst>
            </p:cNvPr>
            <p:cNvSpPr/>
            <p:nvPr>
              <p:custDataLst>
                <p:tags r:id="rId16"/>
              </p:custDataLst>
            </p:nvPr>
          </p:nvSpPr>
          <p:spPr>
            <a:xfrm>
              <a:off x="6663619" y="4605959"/>
              <a:ext cx="94258" cy="124703"/>
            </a:xfrm>
            <a:custGeom>
              <a:avLst/>
              <a:gdLst>
                <a:gd name="connsiteX0" fmla="*/ 26590 w 94258"/>
                <a:gd name="connsiteY0" fmla="*/ 86 h 124703"/>
                <a:gd name="connsiteX1" fmla="*/ 163 w 94258"/>
                <a:gd name="connsiteY1" fmla="*/ 2035 h 124703"/>
                <a:gd name="connsiteX2" fmla="*/ 163 w 94258"/>
                <a:gd name="connsiteY2" fmla="*/ 8412 h 124703"/>
                <a:gd name="connsiteX3" fmla="*/ 13377 w 94258"/>
                <a:gd name="connsiteY3" fmla="*/ 18685 h 124703"/>
                <a:gd name="connsiteX4" fmla="*/ 13377 w 94258"/>
                <a:gd name="connsiteY4" fmla="*/ 123018 h 124703"/>
                <a:gd name="connsiteX5" fmla="*/ 19367 w 94258"/>
                <a:gd name="connsiteY5" fmla="*/ 123018 h 124703"/>
                <a:gd name="connsiteX6" fmla="*/ 25533 w 94258"/>
                <a:gd name="connsiteY6" fmla="*/ 112213 h 124703"/>
                <a:gd name="connsiteX7" fmla="*/ 51256 w 94258"/>
                <a:gd name="connsiteY7" fmla="*/ 124790 h 124703"/>
                <a:gd name="connsiteX8" fmla="*/ 94421 w 94258"/>
                <a:gd name="connsiteY8" fmla="*/ 84757 h 124703"/>
                <a:gd name="connsiteX9" fmla="*/ 53194 w 94258"/>
                <a:gd name="connsiteY9" fmla="*/ 44902 h 124703"/>
                <a:gd name="connsiteX10" fmla="*/ 26590 w 94258"/>
                <a:gd name="connsiteY10" fmla="*/ 55530 h 124703"/>
                <a:gd name="connsiteX11" fmla="*/ 26590 w 94258"/>
                <a:gd name="connsiteY11" fmla="*/ 86 h 124703"/>
                <a:gd name="connsiteX12" fmla="*/ 27295 w 94258"/>
                <a:gd name="connsiteY12" fmla="*/ 63678 h 124703"/>
                <a:gd name="connsiteX13" fmla="*/ 52313 w 94258"/>
                <a:gd name="connsiteY13" fmla="*/ 49861 h 124703"/>
                <a:gd name="connsiteX14" fmla="*/ 72750 w 94258"/>
                <a:gd name="connsiteY14" fmla="*/ 60844 h 124703"/>
                <a:gd name="connsiteX15" fmla="*/ 78388 w 94258"/>
                <a:gd name="connsiteY15" fmla="*/ 84580 h 124703"/>
                <a:gd name="connsiteX16" fmla="*/ 71165 w 94258"/>
                <a:gd name="connsiteY16" fmla="*/ 110265 h 124703"/>
                <a:gd name="connsiteX17" fmla="*/ 50375 w 94258"/>
                <a:gd name="connsiteY17" fmla="*/ 119830 h 124703"/>
                <a:gd name="connsiteX18" fmla="*/ 27295 w 94258"/>
                <a:gd name="connsiteY18" fmla="*/ 104951 h 124703"/>
                <a:gd name="connsiteX19" fmla="*/ 27295 w 94258"/>
                <a:gd name="connsiteY19" fmla="*/ 636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258" h="124703">
                  <a:moveTo>
                    <a:pt x="26590" y="86"/>
                  </a:moveTo>
                  <a:lnTo>
                    <a:pt x="163" y="2035"/>
                  </a:lnTo>
                  <a:lnTo>
                    <a:pt x="163" y="8412"/>
                  </a:lnTo>
                  <a:cubicBezTo>
                    <a:pt x="12143" y="8412"/>
                    <a:pt x="13377" y="9829"/>
                    <a:pt x="13377" y="18685"/>
                  </a:cubicBezTo>
                  <a:lnTo>
                    <a:pt x="13377" y="123018"/>
                  </a:lnTo>
                  <a:lnTo>
                    <a:pt x="19367" y="123018"/>
                  </a:lnTo>
                  <a:lnTo>
                    <a:pt x="25533" y="112213"/>
                  </a:lnTo>
                  <a:cubicBezTo>
                    <a:pt x="32228" y="121070"/>
                    <a:pt x="41918" y="124790"/>
                    <a:pt x="51256" y="124790"/>
                  </a:cubicBezTo>
                  <a:cubicBezTo>
                    <a:pt x="74512" y="124790"/>
                    <a:pt x="94421" y="107253"/>
                    <a:pt x="94421" y="84757"/>
                  </a:cubicBezTo>
                  <a:cubicBezTo>
                    <a:pt x="94421" y="63147"/>
                    <a:pt x="76274" y="44902"/>
                    <a:pt x="53194" y="44902"/>
                  </a:cubicBezTo>
                  <a:cubicBezTo>
                    <a:pt x="42623" y="44902"/>
                    <a:pt x="32933" y="49153"/>
                    <a:pt x="26590" y="55530"/>
                  </a:cubicBezTo>
                  <a:lnTo>
                    <a:pt x="26590" y="86"/>
                  </a:lnTo>
                  <a:close/>
                  <a:moveTo>
                    <a:pt x="27295" y="63678"/>
                  </a:moveTo>
                  <a:cubicBezTo>
                    <a:pt x="32228" y="55530"/>
                    <a:pt x="41742" y="49861"/>
                    <a:pt x="52313" y="49861"/>
                  </a:cubicBezTo>
                  <a:cubicBezTo>
                    <a:pt x="62179" y="49861"/>
                    <a:pt x="69227" y="55530"/>
                    <a:pt x="72750" y="60844"/>
                  </a:cubicBezTo>
                  <a:cubicBezTo>
                    <a:pt x="76274" y="65981"/>
                    <a:pt x="78388" y="72889"/>
                    <a:pt x="78388" y="84580"/>
                  </a:cubicBezTo>
                  <a:cubicBezTo>
                    <a:pt x="78388" y="88654"/>
                    <a:pt x="78388" y="101939"/>
                    <a:pt x="71165" y="110265"/>
                  </a:cubicBezTo>
                  <a:cubicBezTo>
                    <a:pt x="64117" y="118236"/>
                    <a:pt x="55484" y="119830"/>
                    <a:pt x="50375" y="119830"/>
                  </a:cubicBezTo>
                  <a:cubicBezTo>
                    <a:pt x="36280" y="119830"/>
                    <a:pt x="29233" y="108670"/>
                    <a:pt x="27295" y="104951"/>
                  </a:cubicBezTo>
                  <a:lnTo>
                    <a:pt x="27295" y="63678"/>
                  </a:lnTo>
                  <a:close/>
                </a:path>
              </a:pathLst>
            </a:custGeom>
            <a:solidFill>
              <a:srgbClr val="000000"/>
            </a:solidFill>
            <a:ln w="25246"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25CBA478-83D3-DB80-AAE4-6A48A6DD0AFA}"/>
                </a:ext>
              </a:extLst>
            </p:cNvPr>
            <p:cNvSpPr/>
            <p:nvPr>
              <p:custDataLst>
                <p:tags r:id="rId17"/>
              </p:custDataLst>
            </p:nvPr>
          </p:nvSpPr>
          <p:spPr>
            <a:xfrm>
              <a:off x="6862741" y="4598064"/>
              <a:ext cx="167374" cy="59213"/>
            </a:xfrm>
            <a:custGeom>
              <a:avLst/>
              <a:gdLst>
                <a:gd name="connsiteX0" fmla="*/ 158987 w 167374"/>
                <a:gd name="connsiteY0" fmla="*/ 10207 h 59213"/>
                <a:gd name="connsiteX1" fmla="*/ 167545 w 167374"/>
                <a:gd name="connsiteY1" fmla="*/ 5146 h 59213"/>
                <a:gd name="connsiteX2" fmla="*/ 159239 w 167374"/>
                <a:gd name="connsiteY2" fmla="*/ 85 h 59213"/>
                <a:gd name="connsiteX3" fmla="*/ 8476 w 167374"/>
                <a:gd name="connsiteY3" fmla="*/ 85 h 59213"/>
                <a:gd name="connsiteX4" fmla="*/ 171 w 167374"/>
                <a:gd name="connsiteY4" fmla="*/ 5146 h 59213"/>
                <a:gd name="connsiteX5" fmla="*/ 8728 w 167374"/>
                <a:gd name="connsiteY5" fmla="*/ 10207 h 59213"/>
                <a:gd name="connsiteX6" fmla="*/ 158987 w 167374"/>
                <a:gd name="connsiteY6" fmla="*/ 10207 h 59213"/>
                <a:gd name="connsiteX7" fmla="*/ 159239 w 167374"/>
                <a:gd name="connsiteY7" fmla="*/ 59299 h 59213"/>
                <a:gd name="connsiteX8" fmla="*/ 167545 w 167374"/>
                <a:gd name="connsiteY8" fmla="*/ 54238 h 59213"/>
                <a:gd name="connsiteX9" fmla="*/ 158987 w 167374"/>
                <a:gd name="connsiteY9" fmla="*/ 49177 h 59213"/>
                <a:gd name="connsiteX10" fmla="*/ 8728 w 167374"/>
                <a:gd name="connsiteY10" fmla="*/ 49177 h 59213"/>
                <a:gd name="connsiteX11" fmla="*/ 171 w 167374"/>
                <a:gd name="connsiteY11" fmla="*/ 54238 h 59213"/>
                <a:gd name="connsiteX12" fmla="*/ 8476 w 167374"/>
                <a:gd name="connsiteY12" fmla="*/ 59299 h 59213"/>
                <a:gd name="connsiteX13" fmla="*/ 159239 w 167374"/>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74" h="59213">
                  <a:moveTo>
                    <a:pt x="158987" y="10207"/>
                  </a:moveTo>
                  <a:cubicBezTo>
                    <a:pt x="162763" y="10207"/>
                    <a:pt x="167545" y="10207"/>
                    <a:pt x="167545" y="5146"/>
                  </a:cubicBezTo>
                  <a:cubicBezTo>
                    <a:pt x="167545" y="85"/>
                    <a:pt x="162763" y="85"/>
                    <a:pt x="159239" y="85"/>
                  </a:cubicBezTo>
                  <a:lnTo>
                    <a:pt x="8476" y="85"/>
                  </a:lnTo>
                  <a:cubicBezTo>
                    <a:pt x="4953" y="85"/>
                    <a:pt x="171" y="85"/>
                    <a:pt x="171" y="5146"/>
                  </a:cubicBezTo>
                  <a:cubicBezTo>
                    <a:pt x="171" y="10207"/>
                    <a:pt x="4953" y="10207"/>
                    <a:pt x="8728" y="10207"/>
                  </a:cubicBezTo>
                  <a:lnTo>
                    <a:pt x="158987" y="10207"/>
                  </a:lnTo>
                  <a:close/>
                  <a:moveTo>
                    <a:pt x="159239" y="59299"/>
                  </a:moveTo>
                  <a:cubicBezTo>
                    <a:pt x="162763" y="59299"/>
                    <a:pt x="167545" y="59299"/>
                    <a:pt x="167545" y="54238"/>
                  </a:cubicBezTo>
                  <a:cubicBezTo>
                    <a:pt x="167545" y="49177"/>
                    <a:pt x="162763" y="49177"/>
                    <a:pt x="158987" y="49177"/>
                  </a:cubicBezTo>
                  <a:lnTo>
                    <a:pt x="8728" y="49177"/>
                  </a:lnTo>
                  <a:cubicBezTo>
                    <a:pt x="4953" y="49177"/>
                    <a:pt x="171" y="49177"/>
                    <a:pt x="171" y="54238"/>
                  </a:cubicBezTo>
                  <a:cubicBezTo>
                    <a:pt x="171" y="59299"/>
                    <a:pt x="4953" y="59299"/>
                    <a:pt x="8476" y="59299"/>
                  </a:cubicBezTo>
                  <a:lnTo>
                    <a:pt x="159239" y="59299"/>
                  </a:lnTo>
                  <a:close/>
                </a:path>
              </a:pathLst>
            </a:custGeom>
            <a:solidFill>
              <a:srgbClr val="000000"/>
            </a:solidFill>
            <a:ln w="25246"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CDF54BF6-A57A-5EBF-9C51-72CA23D01C05}"/>
                </a:ext>
              </a:extLst>
            </p:cNvPr>
            <p:cNvSpPr/>
            <p:nvPr>
              <p:custDataLst>
                <p:tags r:id="rId18"/>
              </p:custDataLst>
            </p:nvPr>
          </p:nvSpPr>
          <p:spPr>
            <a:xfrm>
              <a:off x="7128414" y="4512533"/>
              <a:ext cx="111498" cy="183968"/>
            </a:xfrm>
            <a:custGeom>
              <a:avLst/>
              <a:gdLst>
                <a:gd name="connsiteX0" fmla="*/ 73926 w 111498"/>
                <a:gd name="connsiteY0" fmla="*/ 80302 h 183968"/>
                <a:gd name="connsiteX1" fmla="*/ 41710 w 111498"/>
                <a:gd name="connsiteY1" fmla="*/ 72457 h 183968"/>
                <a:gd name="connsiteX2" fmla="*/ 16289 w 111498"/>
                <a:gd name="connsiteY2" fmla="*/ 40320 h 183968"/>
                <a:gd name="connsiteX3" fmla="*/ 49512 w 111498"/>
                <a:gd name="connsiteY3" fmla="*/ 7170 h 183968"/>
                <a:gd name="connsiteX4" fmla="*/ 98592 w 111498"/>
                <a:gd name="connsiteY4" fmla="*/ 60058 h 183968"/>
                <a:gd name="connsiteX5" fmla="*/ 101612 w 111498"/>
                <a:gd name="connsiteY5" fmla="*/ 63094 h 183968"/>
                <a:gd name="connsiteX6" fmla="*/ 104884 w 111498"/>
                <a:gd name="connsiteY6" fmla="*/ 57021 h 183968"/>
                <a:gd name="connsiteX7" fmla="*/ 104884 w 111498"/>
                <a:gd name="connsiteY7" fmla="*/ 6158 h 183968"/>
                <a:gd name="connsiteX8" fmla="*/ 102116 w 111498"/>
                <a:gd name="connsiteY8" fmla="*/ 85 h 183968"/>
                <a:gd name="connsiteX9" fmla="*/ 98340 w 111498"/>
                <a:gd name="connsiteY9" fmla="*/ 3374 h 183968"/>
                <a:gd name="connsiteX10" fmla="*/ 89531 w 111498"/>
                <a:gd name="connsiteY10" fmla="*/ 17798 h 183968"/>
                <a:gd name="connsiteX11" fmla="*/ 49261 w 111498"/>
                <a:gd name="connsiteY11" fmla="*/ 85 h 183968"/>
                <a:gd name="connsiteX12" fmla="*/ 181 w 111498"/>
                <a:gd name="connsiteY12" fmla="*/ 49177 h 183968"/>
                <a:gd name="connsiteX13" fmla="*/ 33153 w 111498"/>
                <a:gd name="connsiteY13" fmla="*/ 95485 h 183968"/>
                <a:gd name="connsiteX14" fmla="*/ 66376 w 111498"/>
                <a:gd name="connsiteY14" fmla="*/ 103836 h 183968"/>
                <a:gd name="connsiteX15" fmla="*/ 87769 w 111498"/>
                <a:gd name="connsiteY15" fmla="*/ 116741 h 183968"/>
                <a:gd name="connsiteX16" fmla="*/ 95572 w 111498"/>
                <a:gd name="connsiteY16" fmla="*/ 140022 h 183968"/>
                <a:gd name="connsiteX17" fmla="*/ 61845 w 111498"/>
                <a:gd name="connsiteY17" fmla="*/ 176208 h 183968"/>
                <a:gd name="connsiteX18" fmla="*/ 22078 w 111498"/>
                <a:gd name="connsiteY18" fmla="*/ 162543 h 183968"/>
                <a:gd name="connsiteX19" fmla="*/ 6473 w 111498"/>
                <a:gd name="connsiteY19" fmla="*/ 123574 h 183968"/>
                <a:gd name="connsiteX20" fmla="*/ 3453 w 111498"/>
                <a:gd name="connsiteY20" fmla="*/ 121043 h 183968"/>
                <a:gd name="connsiteX21" fmla="*/ 181 w 111498"/>
                <a:gd name="connsiteY21" fmla="*/ 127369 h 183968"/>
                <a:gd name="connsiteX22" fmla="*/ 181 w 111498"/>
                <a:gd name="connsiteY22" fmla="*/ 177980 h 183968"/>
                <a:gd name="connsiteX23" fmla="*/ 2950 w 111498"/>
                <a:gd name="connsiteY23" fmla="*/ 184053 h 183968"/>
                <a:gd name="connsiteX24" fmla="*/ 6725 w 111498"/>
                <a:gd name="connsiteY24" fmla="*/ 180763 h 183968"/>
                <a:gd name="connsiteX25" fmla="*/ 15786 w 111498"/>
                <a:gd name="connsiteY25" fmla="*/ 166339 h 183968"/>
                <a:gd name="connsiteX26" fmla="*/ 62097 w 111498"/>
                <a:gd name="connsiteY26" fmla="*/ 184053 h 183968"/>
                <a:gd name="connsiteX27" fmla="*/ 111680 w 111498"/>
                <a:gd name="connsiteY27" fmla="*/ 131418 h 183968"/>
                <a:gd name="connsiteX28" fmla="*/ 73926 w 111498"/>
                <a:gd name="connsiteY28" fmla="*/ 8030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498" h="183968">
                  <a:moveTo>
                    <a:pt x="73926" y="80302"/>
                  </a:moveTo>
                  <a:lnTo>
                    <a:pt x="41710" y="72457"/>
                  </a:lnTo>
                  <a:cubicBezTo>
                    <a:pt x="26105" y="68662"/>
                    <a:pt x="16289" y="54997"/>
                    <a:pt x="16289" y="40320"/>
                  </a:cubicBezTo>
                  <a:cubicBezTo>
                    <a:pt x="16289" y="22606"/>
                    <a:pt x="29881" y="7170"/>
                    <a:pt x="49512" y="7170"/>
                  </a:cubicBezTo>
                  <a:cubicBezTo>
                    <a:pt x="91545" y="7170"/>
                    <a:pt x="97082" y="48670"/>
                    <a:pt x="98592" y="60058"/>
                  </a:cubicBezTo>
                  <a:cubicBezTo>
                    <a:pt x="98844" y="61576"/>
                    <a:pt x="98844" y="63094"/>
                    <a:pt x="101612" y="63094"/>
                  </a:cubicBezTo>
                  <a:cubicBezTo>
                    <a:pt x="104884" y="63094"/>
                    <a:pt x="104884" y="61829"/>
                    <a:pt x="104884" y="57021"/>
                  </a:cubicBezTo>
                  <a:lnTo>
                    <a:pt x="104884" y="6158"/>
                  </a:lnTo>
                  <a:cubicBezTo>
                    <a:pt x="104884" y="1856"/>
                    <a:pt x="104884" y="85"/>
                    <a:pt x="102116" y="85"/>
                  </a:cubicBezTo>
                  <a:cubicBezTo>
                    <a:pt x="100354" y="85"/>
                    <a:pt x="100102" y="338"/>
                    <a:pt x="98340" y="3374"/>
                  </a:cubicBezTo>
                  <a:lnTo>
                    <a:pt x="89531" y="17798"/>
                  </a:lnTo>
                  <a:cubicBezTo>
                    <a:pt x="81981" y="10460"/>
                    <a:pt x="71661" y="85"/>
                    <a:pt x="49261" y="85"/>
                  </a:cubicBezTo>
                  <a:cubicBezTo>
                    <a:pt x="21323" y="85"/>
                    <a:pt x="181" y="22353"/>
                    <a:pt x="181" y="49177"/>
                  </a:cubicBezTo>
                  <a:cubicBezTo>
                    <a:pt x="181" y="70180"/>
                    <a:pt x="13521" y="88653"/>
                    <a:pt x="33153" y="95485"/>
                  </a:cubicBezTo>
                  <a:cubicBezTo>
                    <a:pt x="35921" y="96497"/>
                    <a:pt x="48757" y="99534"/>
                    <a:pt x="66376" y="103836"/>
                  </a:cubicBezTo>
                  <a:cubicBezTo>
                    <a:pt x="73171" y="105607"/>
                    <a:pt x="80722" y="107378"/>
                    <a:pt x="87769" y="116741"/>
                  </a:cubicBezTo>
                  <a:cubicBezTo>
                    <a:pt x="93055" y="123321"/>
                    <a:pt x="95572" y="131671"/>
                    <a:pt x="95572" y="140022"/>
                  </a:cubicBezTo>
                  <a:cubicBezTo>
                    <a:pt x="95572" y="157989"/>
                    <a:pt x="82987" y="176208"/>
                    <a:pt x="61845" y="176208"/>
                  </a:cubicBezTo>
                  <a:cubicBezTo>
                    <a:pt x="54546" y="176208"/>
                    <a:pt x="35418" y="174943"/>
                    <a:pt x="22078" y="162543"/>
                  </a:cubicBezTo>
                  <a:cubicBezTo>
                    <a:pt x="7480" y="148879"/>
                    <a:pt x="6725" y="132683"/>
                    <a:pt x="6473" y="123574"/>
                  </a:cubicBezTo>
                  <a:cubicBezTo>
                    <a:pt x="6222" y="121043"/>
                    <a:pt x="4208" y="121043"/>
                    <a:pt x="3453" y="121043"/>
                  </a:cubicBezTo>
                  <a:cubicBezTo>
                    <a:pt x="181" y="121043"/>
                    <a:pt x="181" y="122814"/>
                    <a:pt x="181" y="127369"/>
                  </a:cubicBezTo>
                  <a:lnTo>
                    <a:pt x="181" y="177980"/>
                  </a:lnTo>
                  <a:cubicBezTo>
                    <a:pt x="181" y="182281"/>
                    <a:pt x="181" y="184053"/>
                    <a:pt x="2950" y="184053"/>
                  </a:cubicBezTo>
                  <a:cubicBezTo>
                    <a:pt x="4711" y="184053"/>
                    <a:pt x="4963" y="183547"/>
                    <a:pt x="6725" y="180763"/>
                  </a:cubicBezTo>
                  <a:cubicBezTo>
                    <a:pt x="6725" y="180510"/>
                    <a:pt x="7480" y="179751"/>
                    <a:pt x="15786" y="166339"/>
                  </a:cubicBezTo>
                  <a:cubicBezTo>
                    <a:pt x="23588" y="174943"/>
                    <a:pt x="39696" y="184053"/>
                    <a:pt x="62097" y="184053"/>
                  </a:cubicBezTo>
                  <a:cubicBezTo>
                    <a:pt x="91545" y="184053"/>
                    <a:pt x="111680" y="159254"/>
                    <a:pt x="111680" y="131418"/>
                  </a:cubicBezTo>
                  <a:cubicBezTo>
                    <a:pt x="111680" y="106113"/>
                    <a:pt x="95068" y="85363"/>
                    <a:pt x="73926" y="80302"/>
                  </a:cubicBezTo>
                  <a:close/>
                </a:path>
              </a:pathLst>
            </a:custGeom>
            <a:solidFill>
              <a:srgbClr val="000000"/>
            </a:solidFill>
            <a:ln w="25246"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ED2A5119-1B87-3006-6910-6785586F64EB}"/>
                </a:ext>
              </a:extLst>
            </p:cNvPr>
            <p:cNvSpPr/>
            <p:nvPr>
              <p:custDataLst>
                <p:tags r:id="rId19"/>
              </p:custDataLst>
            </p:nvPr>
          </p:nvSpPr>
          <p:spPr>
            <a:xfrm>
              <a:off x="7261195" y="4577567"/>
              <a:ext cx="111498" cy="116150"/>
            </a:xfrm>
            <a:custGeom>
              <a:avLst/>
              <a:gdLst>
                <a:gd name="connsiteX0" fmla="*/ 111686 w 111498"/>
                <a:gd name="connsiteY0" fmla="*/ 59299 h 116150"/>
                <a:gd name="connsiteX1" fmla="*/ 56062 w 111498"/>
                <a:gd name="connsiteY1" fmla="*/ 85 h 116150"/>
                <a:gd name="connsiteX2" fmla="*/ 187 w 111498"/>
                <a:gd name="connsiteY2" fmla="*/ 59299 h 116150"/>
                <a:gd name="connsiteX3" fmla="*/ 55810 w 111498"/>
                <a:gd name="connsiteY3" fmla="*/ 116235 h 116150"/>
                <a:gd name="connsiteX4" fmla="*/ 111686 w 111498"/>
                <a:gd name="connsiteY4" fmla="*/ 59299 h 116150"/>
                <a:gd name="connsiteX5" fmla="*/ 56062 w 111498"/>
                <a:gd name="connsiteY5" fmla="*/ 109909 h 116150"/>
                <a:gd name="connsiteX6" fmla="*/ 27369 w 111498"/>
                <a:gd name="connsiteY6" fmla="*/ 92954 h 116150"/>
                <a:gd name="connsiteX7" fmla="*/ 21077 w 111498"/>
                <a:gd name="connsiteY7" fmla="*/ 57274 h 116150"/>
                <a:gd name="connsiteX8" fmla="*/ 27117 w 111498"/>
                <a:gd name="connsiteY8" fmla="*/ 22606 h 116150"/>
                <a:gd name="connsiteX9" fmla="*/ 55810 w 111498"/>
                <a:gd name="connsiteY9" fmla="*/ 5652 h 116150"/>
                <a:gd name="connsiteX10" fmla="*/ 84251 w 111498"/>
                <a:gd name="connsiteY10" fmla="*/ 22100 h 116150"/>
                <a:gd name="connsiteX11" fmla="*/ 90795 w 111498"/>
                <a:gd name="connsiteY11" fmla="*/ 57274 h 116150"/>
                <a:gd name="connsiteX12" fmla="*/ 85258 w 111498"/>
                <a:gd name="connsiteY12" fmla="*/ 91183 h 116150"/>
                <a:gd name="connsiteX13" fmla="*/ 56062 w 111498"/>
                <a:gd name="connsiteY13" fmla="*/ 10990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498" h="116150">
                  <a:moveTo>
                    <a:pt x="111686" y="59299"/>
                  </a:moveTo>
                  <a:cubicBezTo>
                    <a:pt x="111686" y="26908"/>
                    <a:pt x="86516" y="85"/>
                    <a:pt x="56062" y="85"/>
                  </a:cubicBezTo>
                  <a:cubicBezTo>
                    <a:pt x="24601" y="85"/>
                    <a:pt x="187" y="27667"/>
                    <a:pt x="187" y="59299"/>
                  </a:cubicBezTo>
                  <a:cubicBezTo>
                    <a:pt x="187" y="91942"/>
                    <a:pt x="26362" y="116235"/>
                    <a:pt x="55810" y="116235"/>
                  </a:cubicBezTo>
                  <a:cubicBezTo>
                    <a:pt x="86265" y="116235"/>
                    <a:pt x="111686" y="91436"/>
                    <a:pt x="111686" y="59299"/>
                  </a:cubicBezTo>
                  <a:close/>
                  <a:moveTo>
                    <a:pt x="56062" y="109909"/>
                  </a:moveTo>
                  <a:cubicBezTo>
                    <a:pt x="45239" y="109909"/>
                    <a:pt x="34165" y="104595"/>
                    <a:pt x="27369" y="92954"/>
                  </a:cubicBezTo>
                  <a:cubicBezTo>
                    <a:pt x="21077" y="81820"/>
                    <a:pt x="21077" y="66384"/>
                    <a:pt x="21077" y="57274"/>
                  </a:cubicBezTo>
                  <a:cubicBezTo>
                    <a:pt x="21077" y="47405"/>
                    <a:pt x="21077" y="33740"/>
                    <a:pt x="27117" y="22606"/>
                  </a:cubicBezTo>
                  <a:cubicBezTo>
                    <a:pt x="33913" y="10966"/>
                    <a:pt x="45743" y="5652"/>
                    <a:pt x="55810" y="5652"/>
                  </a:cubicBezTo>
                  <a:cubicBezTo>
                    <a:pt x="66885" y="5652"/>
                    <a:pt x="77707" y="11219"/>
                    <a:pt x="84251" y="22100"/>
                  </a:cubicBezTo>
                  <a:cubicBezTo>
                    <a:pt x="90795" y="32981"/>
                    <a:pt x="90795" y="47658"/>
                    <a:pt x="90795" y="57274"/>
                  </a:cubicBezTo>
                  <a:cubicBezTo>
                    <a:pt x="90795" y="66384"/>
                    <a:pt x="90795" y="80049"/>
                    <a:pt x="85258" y="91183"/>
                  </a:cubicBezTo>
                  <a:cubicBezTo>
                    <a:pt x="79721" y="102570"/>
                    <a:pt x="68646" y="109909"/>
                    <a:pt x="56062" y="109909"/>
                  </a:cubicBezTo>
                  <a:close/>
                </a:path>
              </a:pathLst>
            </a:custGeom>
            <a:solidFill>
              <a:srgbClr val="000000"/>
            </a:solidFill>
            <a:ln w="25246"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9DA78939-7C64-9B7E-302F-2B9E6CBF4DEE}"/>
                </a:ext>
              </a:extLst>
            </p:cNvPr>
            <p:cNvSpPr/>
            <p:nvPr>
              <p:custDataLst>
                <p:tags r:id="rId20"/>
              </p:custDataLst>
            </p:nvPr>
          </p:nvSpPr>
          <p:spPr>
            <a:xfrm>
              <a:off x="7388299" y="4512533"/>
              <a:ext cx="81547" cy="178400"/>
            </a:xfrm>
            <a:custGeom>
              <a:avLst/>
              <a:gdLst>
                <a:gd name="connsiteX0" fmla="*/ 35932 w 81547"/>
                <a:gd name="connsiteY0" fmla="*/ 69421 h 178400"/>
                <a:gd name="connsiteX1" fmla="*/ 35932 w 81547"/>
                <a:gd name="connsiteY1" fmla="*/ 40067 h 178400"/>
                <a:gd name="connsiteX2" fmla="*/ 59087 w 81547"/>
                <a:gd name="connsiteY2" fmla="*/ 5652 h 178400"/>
                <a:gd name="connsiteX3" fmla="*/ 67393 w 81547"/>
                <a:gd name="connsiteY3" fmla="*/ 7423 h 178400"/>
                <a:gd name="connsiteX4" fmla="*/ 59842 w 81547"/>
                <a:gd name="connsiteY4" fmla="*/ 18051 h 178400"/>
                <a:gd name="connsiteX5" fmla="*/ 70665 w 81547"/>
                <a:gd name="connsiteY5" fmla="*/ 28933 h 178400"/>
                <a:gd name="connsiteX6" fmla="*/ 81739 w 81547"/>
                <a:gd name="connsiteY6" fmla="*/ 17798 h 178400"/>
                <a:gd name="connsiteX7" fmla="*/ 59087 w 81547"/>
                <a:gd name="connsiteY7" fmla="*/ 85 h 178400"/>
                <a:gd name="connsiteX8" fmla="*/ 20075 w 81547"/>
                <a:gd name="connsiteY8" fmla="*/ 40320 h 178400"/>
                <a:gd name="connsiteX9" fmla="*/ 20075 w 81547"/>
                <a:gd name="connsiteY9" fmla="*/ 69421 h 178400"/>
                <a:gd name="connsiteX10" fmla="*/ 192 w 81547"/>
                <a:gd name="connsiteY10" fmla="*/ 69421 h 178400"/>
                <a:gd name="connsiteX11" fmla="*/ 192 w 81547"/>
                <a:gd name="connsiteY11" fmla="*/ 77265 h 178400"/>
                <a:gd name="connsiteX12" fmla="*/ 20075 w 81547"/>
                <a:gd name="connsiteY12" fmla="*/ 77265 h 178400"/>
                <a:gd name="connsiteX13" fmla="*/ 20075 w 81547"/>
                <a:gd name="connsiteY13" fmla="*/ 159254 h 178400"/>
                <a:gd name="connsiteX14" fmla="*/ 443 w 81547"/>
                <a:gd name="connsiteY14" fmla="*/ 170641 h 178400"/>
                <a:gd name="connsiteX15" fmla="*/ 443 w 81547"/>
                <a:gd name="connsiteY15" fmla="*/ 178486 h 178400"/>
                <a:gd name="connsiteX16" fmla="*/ 29136 w 81547"/>
                <a:gd name="connsiteY16" fmla="*/ 177727 h 178400"/>
                <a:gd name="connsiteX17" fmla="*/ 61101 w 81547"/>
                <a:gd name="connsiteY17" fmla="*/ 178486 h 178400"/>
                <a:gd name="connsiteX18" fmla="*/ 61101 w 81547"/>
                <a:gd name="connsiteY18" fmla="*/ 170641 h 178400"/>
                <a:gd name="connsiteX19" fmla="*/ 55815 w 81547"/>
                <a:gd name="connsiteY19" fmla="*/ 170641 h 178400"/>
                <a:gd name="connsiteX20" fmla="*/ 36687 w 81547"/>
                <a:gd name="connsiteY20" fmla="*/ 158748 h 178400"/>
                <a:gd name="connsiteX21" fmla="*/ 36687 w 81547"/>
                <a:gd name="connsiteY21" fmla="*/ 77265 h 178400"/>
                <a:gd name="connsiteX22" fmla="*/ 65379 w 81547"/>
                <a:gd name="connsiteY22" fmla="*/ 77265 h 178400"/>
                <a:gd name="connsiteX23" fmla="*/ 65379 w 81547"/>
                <a:gd name="connsiteY23" fmla="*/ 69421 h 178400"/>
                <a:gd name="connsiteX24" fmla="*/ 35932 w 81547"/>
                <a:gd name="connsiteY24" fmla="*/ 6942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547" h="178400">
                  <a:moveTo>
                    <a:pt x="35932" y="69421"/>
                  </a:moveTo>
                  <a:lnTo>
                    <a:pt x="35932" y="40067"/>
                  </a:lnTo>
                  <a:cubicBezTo>
                    <a:pt x="35932" y="17798"/>
                    <a:pt x="48013" y="5652"/>
                    <a:pt x="59087" y="5652"/>
                  </a:cubicBezTo>
                  <a:cubicBezTo>
                    <a:pt x="59842" y="5652"/>
                    <a:pt x="63618" y="5652"/>
                    <a:pt x="67393" y="7423"/>
                  </a:cubicBezTo>
                  <a:cubicBezTo>
                    <a:pt x="64373" y="8435"/>
                    <a:pt x="59842" y="11725"/>
                    <a:pt x="59842" y="18051"/>
                  </a:cubicBezTo>
                  <a:cubicBezTo>
                    <a:pt x="59842" y="23871"/>
                    <a:pt x="63869" y="28933"/>
                    <a:pt x="70665" y="28933"/>
                  </a:cubicBezTo>
                  <a:cubicBezTo>
                    <a:pt x="77964" y="28933"/>
                    <a:pt x="81739" y="23871"/>
                    <a:pt x="81739" y="17798"/>
                  </a:cubicBezTo>
                  <a:cubicBezTo>
                    <a:pt x="81739" y="8435"/>
                    <a:pt x="72427" y="85"/>
                    <a:pt x="59087" y="85"/>
                  </a:cubicBezTo>
                  <a:cubicBezTo>
                    <a:pt x="41469" y="85"/>
                    <a:pt x="20075" y="13496"/>
                    <a:pt x="20075" y="40320"/>
                  </a:cubicBezTo>
                  <a:lnTo>
                    <a:pt x="20075" y="69421"/>
                  </a:lnTo>
                  <a:lnTo>
                    <a:pt x="192" y="69421"/>
                  </a:lnTo>
                  <a:lnTo>
                    <a:pt x="192" y="77265"/>
                  </a:lnTo>
                  <a:lnTo>
                    <a:pt x="20075" y="77265"/>
                  </a:lnTo>
                  <a:lnTo>
                    <a:pt x="20075" y="159254"/>
                  </a:lnTo>
                  <a:cubicBezTo>
                    <a:pt x="20075" y="170641"/>
                    <a:pt x="17307" y="170641"/>
                    <a:pt x="443" y="170641"/>
                  </a:cubicBezTo>
                  <a:lnTo>
                    <a:pt x="443" y="178486"/>
                  </a:lnTo>
                  <a:cubicBezTo>
                    <a:pt x="10259" y="178233"/>
                    <a:pt x="22089" y="177727"/>
                    <a:pt x="29136" y="177727"/>
                  </a:cubicBezTo>
                  <a:cubicBezTo>
                    <a:pt x="39204" y="177727"/>
                    <a:pt x="51033" y="177727"/>
                    <a:pt x="61101" y="178486"/>
                  </a:cubicBezTo>
                  <a:lnTo>
                    <a:pt x="61101" y="170641"/>
                  </a:lnTo>
                  <a:lnTo>
                    <a:pt x="55815" y="170641"/>
                  </a:lnTo>
                  <a:cubicBezTo>
                    <a:pt x="37190" y="170641"/>
                    <a:pt x="36687" y="167858"/>
                    <a:pt x="36687" y="158748"/>
                  </a:cubicBezTo>
                  <a:lnTo>
                    <a:pt x="36687" y="77265"/>
                  </a:lnTo>
                  <a:lnTo>
                    <a:pt x="65379" y="77265"/>
                  </a:lnTo>
                  <a:lnTo>
                    <a:pt x="65379" y="69421"/>
                  </a:lnTo>
                  <a:lnTo>
                    <a:pt x="35932" y="69421"/>
                  </a:lnTo>
                  <a:close/>
                </a:path>
              </a:pathLst>
            </a:custGeom>
            <a:solidFill>
              <a:srgbClr val="000000"/>
            </a:solidFill>
            <a:ln w="25246"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7BA7A9E9-654B-2F23-0009-5B1E466408FF}"/>
                </a:ext>
              </a:extLst>
            </p:cNvPr>
            <p:cNvSpPr/>
            <p:nvPr>
              <p:custDataLst>
                <p:tags r:id="rId21"/>
              </p:custDataLst>
            </p:nvPr>
          </p:nvSpPr>
          <p:spPr>
            <a:xfrm>
              <a:off x="7461681" y="4535307"/>
              <a:ext cx="78779" cy="158409"/>
            </a:xfrm>
            <a:custGeom>
              <a:avLst/>
              <a:gdLst>
                <a:gd name="connsiteX0" fmla="*/ 38955 w 78779"/>
                <a:gd name="connsiteY0" fmla="*/ 54491 h 158409"/>
                <a:gd name="connsiteX1" fmla="*/ 74947 w 78779"/>
                <a:gd name="connsiteY1" fmla="*/ 54491 h 158409"/>
                <a:gd name="connsiteX2" fmla="*/ 74947 w 78779"/>
                <a:gd name="connsiteY2" fmla="*/ 46646 h 158409"/>
                <a:gd name="connsiteX3" fmla="*/ 38955 w 78779"/>
                <a:gd name="connsiteY3" fmla="*/ 46646 h 158409"/>
                <a:gd name="connsiteX4" fmla="*/ 38955 w 78779"/>
                <a:gd name="connsiteY4" fmla="*/ 85 h 158409"/>
                <a:gd name="connsiteX5" fmla="*/ 32663 w 78779"/>
                <a:gd name="connsiteY5" fmla="*/ 85 h 158409"/>
                <a:gd name="connsiteX6" fmla="*/ 195 w 78779"/>
                <a:gd name="connsiteY6" fmla="*/ 48924 h 158409"/>
                <a:gd name="connsiteX7" fmla="*/ 195 w 78779"/>
                <a:gd name="connsiteY7" fmla="*/ 54491 h 158409"/>
                <a:gd name="connsiteX8" fmla="*/ 21588 w 78779"/>
                <a:gd name="connsiteY8" fmla="*/ 54491 h 158409"/>
                <a:gd name="connsiteX9" fmla="*/ 21588 w 78779"/>
                <a:gd name="connsiteY9" fmla="*/ 124333 h 158409"/>
                <a:gd name="connsiteX10" fmla="*/ 54056 w 78779"/>
                <a:gd name="connsiteY10" fmla="*/ 158495 h 158409"/>
                <a:gd name="connsiteX11" fmla="*/ 78974 w 78779"/>
                <a:gd name="connsiteY11" fmla="*/ 124333 h 158409"/>
                <a:gd name="connsiteX12" fmla="*/ 78974 w 78779"/>
                <a:gd name="connsiteY12" fmla="*/ 109909 h 158409"/>
                <a:gd name="connsiteX13" fmla="*/ 72682 w 78779"/>
                <a:gd name="connsiteY13" fmla="*/ 109909 h 158409"/>
                <a:gd name="connsiteX14" fmla="*/ 72682 w 78779"/>
                <a:gd name="connsiteY14" fmla="*/ 123827 h 158409"/>
                <a:gd name="connsiteX15" fmla="*/ 55818 w 78779"/>
                <a:gd name="connsiteY15" fmla="*/ 152168 h 158409"/>
                <a:gd name="connsiteX16" fmla="*/ 38955 w 78779"/>
                <a:gd name="connsiteY16" fmla="*/ 124839 h 158409"/>
                <a:gd name="connsiteX17" fmla="*/ 38955 w 78779"/>
                <a:gd name="connsiteY17" fmla="*/ 54491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79" h="158409">
                  <a:moveTo>
                    <a:pt x="38955" y="54491"/>
                  </a:moveTo>
                  <a:lnTo>
                    <a:pt x="74947" y="54491"/>
                  </a:lnTo>
                  <a:lnTo>
                    <a:pt x="74947" y="46646"/>
                  </a:lnTo>
                  <a:lnTo>
                    <a:pt x="38955" y="46646"/>
                  </a:lnTo>
                  <a:lnTo>
                    <a:pt x="38955" y="85"/>
                  </a:lnTo>
                  <a:lnTo>
                    <a:pt x="32663" y="85"/>
                  </a:lnTo>
                  <a:cubicBezTo>
                    <a:pt x="32411" y="20835"/>
                    <a:pt x="24860" y="47911"/>
                    <a:pt x="195" y="48924"/>
                  </a:cubicBezTo>
                  <a:lnTo>
                    <a:pt x="195" y="54491"/>
                  </a:lnTo>
                  <a:lnTo>
                    <a:pt x="21588" y="54491"/>
                  </a:lnTo>
                  <a:lnTo>
                    <a:pt x="21588" y="124333"/>
                  </a:lnTo>
                  <a:cubicBezTo>
                    <a:pt x="21588" y="155458"/>
                    <a:pt x="44996" y="158495"/>
                    <a:pt x="54056" y="158495"/>
                  </a:cubicBezTo>
                  <a:cubicBezTo>
                    <a:pt x="71926" y="158495"/>
                    <a:pt x="78974" y="140528"/>
                    <a:pt x="78974" y="124333"/>
                  </a:cubicBezTo>
                  <a:lnTo>
                    <a:pt x="78974" y="109909"/>
                  </a:lnTo>
                  <a:lnTo>
                    <a:pt x="72682" y="109909"/>
                  </a:lnTo>
                  <a:lnTo>
                    <a:pt x="72682" y="123827"/>
                  </a:lnTo>
                  <a:cubicBezTo>
                    <a:pt x="72682" y="142552"/>
                    <a:pt x="65131" y="152168"/>
                    <a:pt x="55818" y="152168"/>
                  </a:cubicBezTo>
                  <a:cubicBezTo>
                    <a:pt x="38955" y="152168"/>
                    <a:pt x="38955" y="129141"/>
                    <a:pt x="38955" y="124839"/>
                  </a:cubicBezTo>
                  <a:lnTo>
                    <a:pt x="38955" y="54491"/>
                  </a:lnTo>
                  <a:close/>
                </a:path>
              </a:pathLst>
            </a:custGeom>
            <a:solidFill>
              <a:srgbClr val="000000"/>
            </a:solidFill>
            <a:ln w="25246"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F47E8D99-327A-2496-BA36-ED53270B761E}"/>
                </a:ext>
              </a:extLst>
            </p:cNvPr>
            <p:cNvSpPr/>
            <p:nvPr>
              <p:custDataLst>
                <p:tags r:id="rId22"/>
              </p:custDataLst>
            </p:nvPr>
          </p:nvSpPr>
          <p:spPr>
            <a:xfrm>
              <a:off x="7562833" y="4579085"/>
              <a:ext cx="196570" cy="111848"/>
            </a:xfrm>
            <a:custGeom>
              <a:avLst/>
              <a:gdLst>
                <a:gd name="connsiteX0" fmla="*/ 19830 w 196570"/>
                <a:gd name="connsiteY0" fmla="*/ 24884 h 111848"/>
                <a:gd name="connsiteX1" fmla="*/ 19830 w 196570"/>
                <a:gd name="connsiteY1" fmla="*/ 92701 h 111848"/>
                <a:gd name="connsiteX2" fmla="*/ 198 w 196570"/>
                <a:gd name="connsiteY2" fmla="*/ 104089 h 111848"/>
                <a:gd name="connsiteX3" fmla="*/ 198 w 196570"/>
                <a:gd name="connsiteY3" fmla="*/ 111933 h 111848"/>
                <a:gd name="connsiteX4" fmla="*/ 28640 w 196570"/>
                <a:gd name="connsiteY4" fmla="*/ 111174 h 111848"/>
                <a:gd name="connsiteX5" fmla="*/ 56829 w 196570"/>
                <a:gd name="connsiteY5" fmla="*/ 111933 h 111848"/>
                <a:gd name="connsiteX6" fmla="*/ 56829 w 196570"/>
                <a:gd name="connsiteY6" fmla="*/ 104089 h 111848"/>
                <a:gd name="connsiteX7" fmla="*/ 37197 w 196570"/>
                <a:gd name="connsiteY7" fmla="*/ 92701 h 111848"/>
                <a:gd name="connsiteX8" fmla="*/ 37197 w 196570"/>
                <a:gd name="connsiteY8" fmla="*/ 46140 h 111848"/>
                <a:gd name="connsiteX9" fmla="*/ 71175 w 196570"/>
                <a:gd name="connsiteY9" fmla="*/ 5652 h 111848"/>
                <a:gd name="connsiteX10" fmla="*/ 89800 w 196570"/>
                <a:gd name="connsiteY10" fmla="*/ 33740 h 111848"/>
                <a:gd name="connsiteX11" fmla="*/ 89800 w 196570"/>
                <a:gd name="connsiteY11" fmla="*/ 92701 h 111848"/>
                <a:gd name="connsiteX12" fmla="*/ 70168 w 196570"/>
                <a:gd name="connsiteY12" fmla="*/ 104089 h 111848"/>
                <a:gd name="connsiteX13" fmla="*/ 70168 w 196570"/>
                <a:gd name="connsiteY13" fmla="*/ 111933 h 111848"/>
                <a:gd name="connsiteX14" fmla="*/ 98610 w 196570"/>
                <a:gd name="connsiteY14" fmla="*/ 111174 h 111848"/>
                <a:gd name="connsiteX15" fmla="*/ 126799 w 196570"/>
                <a:gd name="connsiteY15" fmla="*/ 111933 h 111848"/>
                <a:gd name="connsiteX16" fmla="*/ 126799 w 196570"/>
                <a:gd name="connsiteY16" fmla="*/ 104089 h 111848"/>
                <a:gd name="connsiteX17" fmla="*/ 107167 w 196570"/>
                <a:gd name="connsiteY17" fmla="*/ 92701 h 111848"/>
                <a:gd name="connsiteX18" fmla="*/ 107167 w 196570"/>
                <a:gd name="connsiteY18" fmla="*/ 46140 h 111848"/>
                <a:gd name="connsiteX19" fmla="*/ 141145 w 196570"/>
                <a:gd name="connsiteY19" fmla="*/ 5652 h 111848"/>
                <a:gd name="connsiteX20" fmla="*/ 159770 w 196570"/>
                <a:gd name="connsiteY20" fmla="*/ 33740 h 111848"/>
                <a:gd name="connsiteX21" fmla="*/ 159770 w 196570"/>
                <a:gd name="connsiteY21" fmla="*/ 92701 h 111848"/>
                <a:gd name="connsiteX22" fmla="*/ 140138 w 196570"/>
                <a:gd name="connsiteY22" fmla="*/ 104089 h 111848"/>
                <a:gd name="connsiteX23" fmla="*/ 140138 w 196570"/>
                <a:gd name="connsiteY23" fmla="*/ 111933 h 111848"/>
                <a:gd name="connsiteX24" fmla="*/ 168580 w 196570"/>
                <a:gd name="connsiteY24" fmla="*/ 111174 h 111848"/>
                <a:gd name="connsiteX25" fmla="*/ 196769 w 196570"/>
                <a:gd name="connsiteY25" fmla="*/ 111933 h 111848"/>
                <a:gd name="connsiteX26" fmla="*/ 196769 w 196570"/>
                <a:gd name="connsiteY26" fmla="*/ 104089 h 111848"/>
                <a:gd name="connsiteX27" fmla="*/ 177137 w 196570"/>
                <a:gd name="connsiteY27" fmla="*/ 96497 h 111848"/>
                <a:gd name="connsiteX28" fmla="*/ 177137 w 196570"/>
                <a:gd name="connsiteY28" fmla="*/ 48164 h 111848"/>
                <a:gd name="connsiteX29" fmla="*/ 169335 w 196570"/>
                <a:gd name="connsiteY29" fmla="*/ 9448 h 111848"/>
                <a:gd name="connsiteX30" fmla="*/ 142907 w 196570"/>
                <a:gd name="connsiteY30" fmla="*/ 85 h 111848"/>
                <a:gd name="connsiteX31" fmla="*/ 106412 w 196570"/>
                <a:gd name="connsiteY31" fmla="*/ 24884 h 111848"/>
                <a:gd name="connsiteX32" fmla="*/ 72937 w 196570"/>
                <a:gd name="connsiteY32" fmla="*/ 85 h 111848"/>
                <a:gd name="connsiteX33" fmla="*/ 35687 w 196570"/>
                <a:gd name="connsiteY33" fmla="*/ 26655 h 111848"/>
                <a:gd name="connsiteX34" fmla="*/ 35687 w 196570"/>
                <a:gd name="connsiteY34" fmla="*/ 85 h 111848"/>
                <a:gd name="connsiteX35" fmla="*/ 198 w 196570"/>
                <a:gd name="connsiteY35" fmla="*/ 2868 h 111848"/>
                <a:gd name="connsiteX36" fmla="*/ 198 w 196570"/>
                <a:gd name="connsiteY36" fmla="*/ 10713 h 111848"/>
                <a:gd name="connsiteX37" fmla="*/ 19830 w 196570"/>
                <a:gd name="connsiteY37" fmla="*/ 2488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570" h="111848">
                  <a:moveTo>
                    <a:pt x="19830" y="24884"/>
                  </a:moveTo>
                  <a:lnTo>
                    <a:pt x="19830" y="92701"/>
                  </a:lnTo>
                  <a:cubicBezTo>
                    <a:pt x="19830" y="104089"/>
                    <a:pt x="17062" y="104089"/>
                    <a:pt x="198" y="104089"/>
                  </a:cubicBezTo>
                  <a:lnTo>
                    <a:pt x="198" y="111933"/>
                  </a:lnTo>
                  <a:cubicBezTo>
                    <a:pt x="9008" y="111680"/>
                    <a:pt x="21844" y="111174"/>
                    <a:pt x="28640" y="111174"/>
                  </a:cubicBezTo>
                  <a:cubicBezTo>
                    <a:pt x="35183" y="111174"/>
                    <a:pt x="48271" y="111680"/>
                    <a:pt x="56829" y="111933"/>
                  </a:cubicBezTo>
                  <a:lnTo>
                    <a:pt x="56829" y="104089"/>
                  </a:lnTo>
                  <a:cubicBezTo>
                    <a:pt x="39966" y="104089"/>
                    <a:pt x="37197" y="104089"/>
                    <a:pt x="37197" y="92701"/>
                  </a:cubicBezTo>
                  <a:lnTo>
                    <a:pt x="37197" y="46140"/>
                  </a:lnTo>
                  <a:cubicBezTo>
                    <a:pt x="37197" y="19823"/>
                    <a:pt x="55067" y="5652"/>
                    <a:pt x="71175" y="5652"/>
                  </a:cubicBezTo>
                  <a:cubicBezTo>
                    <a:pt x="87032" y="5652"/>
                    <a:pt x="89800" y="19317"/>
                    <a:pt x="89800" y="33740"/>
                  </a:cubicBezTo>
                  <a:lnTo>
                    <a:pt x="89800" y="92701"/>
                  </a:lnTo>
                  <a:cubicBezTo>
                    <a:pt x="89800" y="104089"/>
                    <a:pt x="87032" y="104089"/>
                    <a:pt x="70168" y="104089"/>
                  </a:cubicBezTo>
                  <a:lnTo>
                    <a:pt x="70168" y="111933"/>
                  </a:lnTo>
                  <a:cubicBezTo>
                    <a:pt x="78978" y="111680"/>
                    <a:pt x="91814" y="111174"/>
                    <a:pt x="98610" y="111174"/>
                  </a:cubicBezTo>
                  <a:cubicBezTo>
                    <a:pt x="105153" y="111174"/>
                    <a:pt x="118241" y="111680"/>
                    <a:pt x="126799" y="111933"/>
                  </a:cubicBezTo>
                  <a:lnTo>
                    <a:pt x="126799" y="104089"/>
                  </a:lnTo>
                  <a:cubicBezTo>
                    <a:pt x="109936" y="104089"/>
                    <a:pt x="107167" y="104089"/>
                    <a:pt x="107167" y="92701"/>
                  </a:cubicBezTo>
                  <a:lnTo>
                    <a:pt x="107167" y="46140"/>
                  </a:lnTo>
                  <a:cubicBezTo>
                    <a:pt x="107167" y="19823"/>
                    <a:pt x="125037" y="5652"/>
                    <a:pt x="141145" y="5652"/>
                  </a:cubicBezTo>
                  <a:cubicBezTo>
                    <a:pt x="157002" y="5652"/>
                    <a:pt x="159770" y="19317"/>
                    <a:pt x="159770" y="33740"/>
                  </a:cubicBezTo>
                  <a:lnTo>
                    <a:pt x="159770" y="92701"/>
                  </a:lnTo>
                  <a:cubicBezTo>
                    <a:pt x="159770" y="104089"/>
                    <a:pt x="157002" y="104089"/>
                    <a:pt x="140138" y="104089"/>
                  </a:cubicBezTo>
                  <a:lnTo>
                    <a:pt x="140138" y="111933"/>
                  </a:lnTo>
                  <a:cubicBezTo>
                    <a:pt x="148948" y="111680"/>
                    <a:pt x="161784" y="111174"/>
                    <a:pt x="168580" y="111174"/>
                  </a:cubicBezTo>
                  <a:cubicBezTo>
                    <a:pt x="175123" y="111174"/>
                    <a:pt x="188211" y="111680"/>
                    <a:pt x="196769" y="111933"/>
                  </a:cubicBezTo>
                  <a:lnTo>
                    <a:pt x="196769" y="104089"/>
                  </a:lnTo>
                  <a:cubicBezTo>
                    <a:pt x="183681" y="104089"/>
                    <a:pt x="177389" y="104089"/>
                    <a:pt x="177137" y="96497"/>
                  </a:cubicBezTo>
                  <a:lnTo>
                    <a:pt x="177137" y="48164"/>
                  </a:lnTo>
                  <a:cubicBezTo>
                    <a:pt x="177137" y="26402"/>
                    <a:pt x="177137" y="18557"/>
                    <a:pt x="169335" y="9448"/>
                  </a:cubicBezTo>
                  <a:cubicBezTo>
                    <a:pt x="165811" y="5146"/>
                    <a:pt x="157505" y="85"/>
                    <a:pt x="142907" y="85"/>
                  </a:cubicBezTo>
                  <a:cubicBezTo>
                    <a:pt x="121765" y="85"/>
                    <a:pt x="110691" y="15268"/>
                    <a:pt x="106412" y="24884"/>
                  </a:cubicBezTo>
                  <a:cubicBezTo>
                    <a:pt x="102888" y="2868"/>
                    <a:pt x="84263" y="85"/>
                    <a:pt x="72937" y="85"/>
                  </a:cubicBezTo>
                  <a:cubicBezTo>
                    <a:pt x="54564" y="85"/>
                    <a:pt x="42734" y="10966"/>
                    <a:pt x="35687" y="26655"/>
                  </a:cubicBezTo>
                  <a:lnTo>
                    <a:pt x="35687" y="85"/>
                  </a:lnTo>
                  <a:lnTo>
                    <a:pt x="198" y="2868"/>
                  </a:lnTo>
                  <a:lnTo>
                    <a:pt x="198" y="10713"/>
                  </a:lnTo>
                  <a:cubicBezTo>
                    <a:pt x="17817" y="10713"/>
                    <a:pt x="19830" y="12484"/>
                    <a:pt x="19830" y="24884"/>
                  </a:cubicBezTo>
                  <a:close/>
                </a:path>
              </a:pathLst>
            </a:custGeom>
            <a:solidFill>
              <a:srgbClr val="000000"/>
            </a:solidFill>
            <a:ln w="25246"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4EC40654-D437-05F6-7098-364A0FD03274}"/>
                </a:ext>
              </a:extLst>
            </p:cNvPr>
            <p:cNvSpPr/>
            <p:nvPr>
              <p:custDataLst>
                <p:tags r:id="rId23"/>
              </p:custDataLst>
            </p:nvPr>
          </p:nvSpPr>
          <p:spPr>
            <a:xfrm>
              <a:off x="7775093" y="4577567"/>
              <a:ext cx="113512" cy="116150"/>
            </a:xfrm>
            <a:custGeom>
              <a:avLst/>
              <a:gdLst>
                <a:gd name="connsiteX0" fmla="*/ 73449 w 113512"/>
                <a:gd name="connsiteY0" fmla="*/ 94220 h 116150"/>
                <a:gd name="connsiteX1" fmla="*/ 93081 w 113512"/>
                <a:gd name="connsiteY1" fmla="*/ 114970 h 116150"/>
                <a:gd name="connsiteX2" fmla="*/ 113719 w 113512"/>
                <a:gd name="connsiteY2" fmla="*/ 90930 h 116150"/>
                <a:gd name="connsiteX3" fmla="*/ 113719 w 113512"/>
                <a:gd name="connsiteY3" fmla="*/ 76759 h 116150"/>
                <a:gd name="connsiteX4" fmla="*/ 107427 w 113512"/>
                <a:gd name="connsiteY4" fmla="*/ 76759 h 116150"/>
                <a:gd name="connsiteX5" fmla="*/ 107427 w 113512"/>
                <a:gd name="connsiteY5" fmla="*/ 90930 h 116150"/>
                <a:gd name="connsiteX6" fmla="*/ 98366 w 113512"/>
                <a:gd name="connsiteY6" fmla="*/ 107125 h 116150"/>
                <a:gd name="connsiteX7" fmla="*/ 89054 w 113512"/>
                <a:gd name="connsiteY7" fmla="*/ 94473 h 116150"/>
                <a:gd name="connsiteX8" fmla="*/ 89054 w 113512"/>
                <a:gd name="connsiteY8" fmla="*/ 43863 h 116150"/>
                <a:gd name="connsiteX9" fmla="*/ 79993 w 113512"/>
                <a:gd name="connsiteY9" fmla="*/ 14002 h 116150"/>
                <a:gd name="connsiteX10" fmla="*/ 45511 w 113512"/>
                <a:gd name="connsiteY10" fmla="*/ 85 h 116150"/>
                <a:gd name="connsiteX11" fmla="*/ 7506 w 113512"/>
                <a:gd name="connsiteY11" fmla="*/ 28679 h 116150"/>
                <a:gd name="connsiteX12" fmla="*/ 19084 w 113512"/>
                <a:gd name="connsiteY12" fmla="*/ 40573 h 116150"/>
                <a:gd name="connsiteX13" fmla="*/ 30661 w 113512"/>
                <a:gd name="connsiteY13" fmla="*/ 28933 h 116150"/>
                <a:gd name="connsiteX14" fmla="*/ 17825 w 113512"/>
                <a:gd name="connsiteY14" fmla="*/ 17292 h 116150"/>
                <a:gd name="connsiteX15" fmla="*/ 45008 w 113512"/>
                <a:gd name="connsiteY15" fmla="*/ 5652 h 116150"/>
                <a:gd name="connsiteX16" fmla="*/ 71687 w 113512"/>
                <a:gd name="connsiteY16" fmla="*/ 38042 h 116150"/>
                <a:gd name="connsiteX17" fmla="*/ 71687 w 113512"/>
                <a:gd name="connsiteY17" fmla="*/ 47405 h 116150"/>
                <a:gd name="connsiteX18" fmla="*/ 25376 w 113512"/>
                <a:gd name="connsiteY18" fmla="*/ 56515 h 116150"/>
                <a:gd name="connsiteX19" fmla="*/ 207 w 113512"/>
                <a:gd name="connsiteY19" fmla="*/ 89412 h 116150"/>
                <a:gd name="connsiteX20" fmla="*/ 40477 w 113512"/>
                <a:gd name="connsiteY20" fmla="*/ 116235 h 116150"/>
                <a:gd name="connsiteX21" fmla="*/ 73449 w 113512"/>
                <a:gd name="connsiteY21" fmla="*/ 94220 h 116150"/>
                <a:gd name="connsiteX22" fmla="*/ 71687 w 113512"/>
                <a:gd name="connsiteY22" fmla="*/ 52719 h 116150"/>
                <a:gd name="connsiteX23" fmla="*/ 71687 w 113512"/>
                <a:gd name="connsiteY23" fmla="*/ 78024 h 116150"/>
                <a:gd name="connsiteX24" fmla="*/ 42239 w 113512"/>
                <a:gd name="connsiteY24" fmla="*/ 110668 h 116150"/>
                <a:gd name="connsiteX25" fmla="*/ 19587 w 113512"/>
                <a:gd name="connsiteY25" fmla="*/ 89159 h 116150"/>
                <a:gd name="connsiteX26" fmla="*/ 71687 w 113512"/>
                <a:gd name="connsiteY26" fmla="*/ 5271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512" h="116150">
                  <a:moveTo>
                    <a:pt x="73449" y="94220"/>
                  </a:moveTo>
                  <a:cubicBezTo>
                    <a:pt x="74456" y="104342"/>
                    <a:pt x="81251" y="114970"/>
                    <a:pt x="93081" y="114970"/>
                  </a:cubicBezTo>
                  <a:cubicBezTo>
                    <a:pt x="98366" y="114970"/>
                    <a:pt x="113719" y="111427"/>
                    <a:pt x="113719" y="90930"/>
                  </a:cubicBezTo>
                  <a:lnTo>
                    <a:pt x="113719" y="76759"/>
                  </a:lnTo>
                  <a:lnTo>
                    <a:pt x="107427" y="76759"/>
                  </a:lnTo>
                  <a:lnTo>
                    <a:pt x="107427" y="90930"/>
                  </a:lnTo>
                  <a:cubicBezTo>
                    <a:pt x="107427" y="105607"/>
                    <a:pt x="101135" y="107125"/>
                    <a:pt x="98366" y="107125"/>
                  </a:cubicBezTo>
                  <a:cubicBezTo>
                    <a:pt x="90060" y="107125"/>
                    <a:pt x="89054" y="95738"/>
                    <a:pt x="89054" y="94473"/>
                  </a:cubicBezTo>
                  <a:lnTo>
                    <a:pt x="89054" y="43863"/>
                  </a:lnTo>
                  <a:cubicBezTo>
                    <a:pt x="89054" y="33234"/>
                    <a:pt x="89054" y="23365"/>
                    <a:pt x="79993" y="14002"/>
                  </a:cubicBezTo>
                  <a:cubicBezTo>
                    <a:pt x="70177" y="4133"/>
                    <a:pt x="57592" y="85"/>
                    <a:pt x="45511" y="85"/>
                  </a:cubicBezTo>
                  <a:cubicBezTo>
                    <a:pt x="24872" y="85"/>
                    <a:pt x="7506" y="11978"/>
                    <a:pt x="7506" y="28679"/>
                  </a:cubicBezTo>
                  <a:cubicBezTo>
                    <a:pt x="7506" y="36271"/>
                    <a:pt x="12540" y="40573"/>
                    <a:pt x="19084" y="40573"/>
                  </a:cubicBezTo>
                  <a:cubicBezTo>
                    <a:pt x="26131" y="40573"/>
                    <a:pt x="30661" y="35512"/>
                    <a:pt x="30661" y="28933"/>
                  </a:cubicBezTo>
                  <a:cubicBezTo>
                    <a:pt x="30661" y="25896"/>
                    <a:pt x="29403" y="17545"/>
                    <a:pt x="17825" y="17292"/>
                  </a:cubicBezTo>
                  <a:cubicBezTo>
                    <a:pt x="24621" y="8435"/>
                    <a:pt x="36954" y="5652"/>
                    <a:pt x="45008" y="5652"/>
                  </a:cubicBezTo>
                  <a:cubicBezTo>
                    <a:pt x="57341" y="5652"/>
                    <a:pt x="71687" y="15521"/>
                    <a:pt x="71687" y="38042"/>
                  </a:cubicBezTo>
                  <a:lnTo>
                    <a:pt x="71687" y="47405"/>
                  </a:lnTo>
                  <a:cubicBezTo>
                    <a:pt x="58851" y="48164"/>
                    <a:pt x="41232" y="48924"/>
                    <a:pt x="25376" y="56515"/>
                  </a:cubicBezTo>
                  <a:cubicBezTo>
                    <a:pt x="6499" y="65119"/>
                    <a:pt x="207" y="78277"/>
                    <a:pt x="207" y="89412"/>
                  </a:cubicBezTo>
                  <a:cubicBezTo>
                    <a:pt x="207" y="109909"/>
                    <a:pt x="24621" y="116235"/>
                    <a:pt x="40477" y="116235"/>
                  </a:cubicBezTo>
                  <a:cubicBezTo>
                    <a:pt x="57089" y="116235"/>
                    <a:pt x="68667" y="106113"/>
                    <a:pt x="73449" y="94220"/>
                  </a:cubicBezTo>
                  <a:close/>
                  <a:moveTo>
                    <a:pt x="71687" y="52719"/>
                  </a:moveTo>
                  <a:lnTo>
                    <a:pt x="71687" y="78024"/>
                  </a:lnTo>
                  <a:cubicBezTo>
                    <a:pt x="71687" y="102064"/>
                    <a:pt x="53565" y="110668"/>
                    <a:pt x="42239" y="110668"/>
                  </a:cubicBezTo>
                  <a:cubicBezTo>
                    <a:pt x="29906" y="110668"/>
                    <a:pt x="19587" y="101811"/>
                    <a:pt x="19587" y="89159"/>
                  </a:cubicBezTo>
                  <a:cubicBezTo>
                    <a:pt x="19587" y="75241"/>
                    <a:pt x="30158" y="54238"/>
                    <a:pt x="71687" y="52719"/>
                  </a:cubicBezTo>
                  <a:close/>
                </a:path>
              </a:pathLst>
            </a:custGeom>
            <a:solidFill>
              <a:srgbClr val="000000"/>
            </a:solidFill>
            <a:ln w="25246"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43F5F254-C938-BD04-1AA5-760F561B6361}"/>
                </a:ext>
              </a:extLst>
            </p:cNvPr>
            <p:cNvSpPr/>
            <p:nvPr>
              <p:custDataLst>
                <p:tags r:id="rId24"/>
              </p:custDataLst>
            </p:nvPr>
          </p:nvSpPr>
          <p:spPr>
            <a:xfrm>
              <a:off x="7893388" y="4581868"/>
              <a:ext cx="126852" cy="109065"/>
            </a:xfrm>
            <a:custGeom>
              <a:avLst/>
              <a:gdLst>
                <a:gd name="connsiteX0" fmla="*/ 69427 w 126852"/>
                <a:gd name="connsiteY0" fmla="*/ 49683 h 109065"/>
                <a:gd name="connsiteX1" fmla="*/ 92582 w 126852"/>
                <a:gd name="connsiteY1" fmla="*/ 21088 h 109065"/>
                <a:gd name="connsiteX2" fmla="*/ 122533 w 126852"/>
                <a:gd name="connsiteY2" fmla="*/ 7929 h 109065"/>
                <a:gd name="connsiteX3" fmla="*/ 122533 w 126852"/>
                <a:gd name="connsiteY3" fmla="*/ 85 h 109065"/>
                <a:gd name="connsiteX4" fmla="*/ 101895 w 126852"/>
                <a:gd name="connsiteY4" fmla="*/ 844 h 109065"/>
                <a:gd name="connsiteX5" fmla="*/ 77732 w 126852"/>
                <a:gd name="connsiteY5" fmla="*/ 85 h 109065"/>
                <a:gd name="connsiteX6" fmla="*/ 77732 w 126852"/>
                <a:gd name="connsiteY6" fmla="*/ 7929 h 109065"/>
                <a:gd name="connsiteX7" fmla="*/ 85031 w 126852"/>
                <a:gd name="connsiteY7" fmla="*/ 15774 h 109065"/>
                <a:gd name="connsiteX8" fmla="*/ 81256 w 126852"/>
                <a:gd name="connsiteY8" fmla="*/ 24631 h 109065"/>
                <a:gd name="connsiteX9" fmla="*/ 65651 w 126852"/>
                <a:gd name="connsiteY9" fmla="*/ 44369 h 109065"/>
                <a:gd name="connsiteX10" fmla="*/ 46019 w 126852"/>
                <a:gd name="connsiteY10" fmla="*/ 18810 h 109065"/>
                <a:gd name="connsiteX11" fmla="*/ 43754 w 126852"/>
                <a:gd name="connsiteY11" fmla="*/ 14256 h 109065"/>
                <a:gd name="connsiteX12" fmla="*/ 52563 w 126852"/>
                <a:gd name="connsiteY12" fmla="*/ 7929 h 109065"/>
                <a:gd name="connsiteX13" fmla="*/ 52563 w 126852"/>
                <a:gd name="connsiteY13" fmla="*/ 85 h 109065"/>
                <a:gd name="connsiteX14" fmla="*/ 25381 w 126852"/>
                <a:gd name="connsiteY14" fmla="*/ 844 h 109065"/>
                <a:gd name="connsiteX15" fmla="*/ 1470 w 126852"/>
                <a:gd name="connsiteY15" fmla="*/ 85 h 109065"/>
                <a:gd name="connsiteX16" fmla="*/ 1470 w 126852"/>
                <a:gd name="connsiteY16" fmla="*/ 7929 h 109065"/>
                <a:gd name="connsiteX17" fmla="*/ 31170 w 126852"/>
                <a:gd name="connsiteY17" fmla="*/ 23365 h 109065"/>
                <a:gd name="connsiteX18" fmla="*/ 56087 w 126852"/>
                <a:gd name="connsiteY18" fmla="*/ 56009 h 109065"/>
                <a:gd name="connsiteX19" fmla="*/ 32428 w 126852"/>
                <a:gd name="connsiteY19" fmla="*/ 86122 h 109065"/>
                <a:gd name="connsiteX20" fmla="*/ 212 w 126852"/>
                <a:gd name="connsiteY20" fmla="*/ 101305 h 109065"/>
                <a:gd name="connsiteX21" fmla="*/ 212 w 126852"/>
                <a:gd name="connsiteY21" fmla="*/ 109150 h 109065"/>
                <a:gd name="connsiteX22" fmla="*/ 21102 w 126852"/>
                <a:gd name="connsiteY22" fmla="*/ 108391 h 109065"/>
                <a:gd name="connsiteX23" fmla="*/ 45013 w 126852"/>
                <a:gd name="connsiteY23" fmla="*/ 109150 h 109065"/>
                <a:gd name="connsiteX24" fmla="*/ 45013 w 126852"/>
                <a:gd name="connsiteY24" fmla="*/ 101305 h 109065"/>
                <a:gd name="connsiteX25" fmla="*/ 37714 w 126852"/>
                <a:gd name="connsiteY25" fmla="*/ 93461 h 109065"/>
                <a:gd name="connsiteX26" fmla="*/ 60366 w 126852"/>
                <a:gd name="connsiteY26" fmla="*/ 61323 h 109065"/>
                <a:gd name="connsiteX27" fmla="*/ 79494 w 126852"/>
                <a:gd name="connsiteY27" fmla="*/ 86628 h 109065"/>
                <a:gd name="connsiteX28" fmla="*/ 84780 w 126852"/>
                <a:gd name="connsiteY28" fmla="*/ 94979 h 109065"/>
                <a:gd name="connsiteX29" fmla="*/ 75719 w 126852"/>
                <a:gd name="connsiteY29" fmla="*/ 101305 h 109065"/>
                <a:gd name="connsiteX30" fmla="*/ 75719 w 126852"/>
                <a:gd name="connsiteY30" fmla="*/ 109150 h 109065"/>
                <a:gd name="connsiteX31" fmla="*/ 102902 w 126852"/>
                <a:gd name="connsiteY31" fmla="*/ 108391 h 109065"/>
                <a:gd name="connsiteX32" fmla="*/ 127064 w 126852"/>
                <a:gd name="connsiteY32" fmla="*/ 109150 h 109065"/>
                <a:gd name="connsiteX33" fmla="*/ 127064 w 126852"/>
                <a:gd name="connsiteY33" fmla="*/ 101305 h 109065"/>
                <a:gd name="connsiteX34" fmla="*/ 103153 w 126852"/>
                <a:gd name="connsiteY34" fmla="*/ 93461 h 109065"/>
                <a:gd name="connsiteX35" fmla="*/ 69427 w 126852"/>
                <a:gd name="connsiteY35" fmla="*/ 49683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852" h="109065">
                  <a:moveTo>
                    <a:pt x="69427" y="49683"/>
                  </a:moveTo>
                  <a:cubicBezTo>
                    <a:pt x="76977" y="40067"/>
                    <a:pt x="86542" y="27667"/>
                    <a:pt x="92582" y="21088"/>
                  </a:cubicBezTo>
                  <a:cubicBezTo>
                    <a:pt x="100385" y="11978"/>
                    <a:pt x="110704" y="8182"/>
                    <a:pt x="122533" y="7929"/>
                  </a:cubicBezTo>
                  <a:lnTo>
                    <a:pt x="122533" y="85"/>
                  </a:lnTo>
                  <a:cubicBezTo>
                    <a:pt x="115989" y="591"/>
                    <a:pt x="108439" y="844"/>
                    <a:pt x="101895" y="844"/>
                  </a:cubicBezTo>
                  <a:cubicBezTo>
                    <a:pt x="94344" y="844"/>
                    <a:pt x="81004" y="338"/>
                    <a:pt x="77732" y="85"/>
                  </a:cubicBezTo>
                  <a:lnTo>
                    <a:pt x="77732" y="7929"/>
                  </a:lnTo>
                  <a:cubicBezTo>
                    <a:pt x="83018" y="8435"/>
                    <a:pt x="85031" y="11725"/>
                    <a:pt x="85031" y="15774"/>
                  </a:cubicBezTo>
                  <a:cubicBezTo>
                    <a:pt x="85031" y="19823"/>
                    <a:pt x="82515" y="23112"/>
                    <a:pt x="81256" y="24631"/>
                  </a:cubicBezTo>
                  <a:lnTo>
                    <a:pt x="65651" y="44369"/>
                  </a:lnTo>
                  <a:lnTo>
                    <a:pt x="46019" y="18810"/>
                  </a:lnTo>
                  <a:cubicBezTo>
                    <a:pt x="43754" y="16280"/>
                    <a:pt x="43754" y="15774"/>
                    <a:pt x="43754" y="14256"/>
                  </a:cubicBezTo>
                  <a:cubicBezTo>
                    <a:pt x="43754" y="10460"/>
                    <a:pt x="47530" y="8182"/>
                    <a:pt x="52563" y="7929"/>
                  </a:cubicBezTo>
                  <a:lnTo>
                    <a:pt x="52563" y="85"/>
                  </a:lnTo>
                  <a:cubicBezTo>
                    <a:pt x="46019" y="338"/>
                    <a:pt x="29408" y="844"/>
                    <a:pt x="25381" y="844"/>
                  </a:cubicBezTo>
                  <a:cubicBezTo>
                    <a:pt x="20095" y="844"/>
                    <a:pt x="8266" y="591"/>
                    <a:pt x="1470" y="85"/>
                  </a:cubicBezTo>
                  <a:lnTo>
                    <a:pt x="1470" y="7929"/>
                  </a:lnTo>
                  <a:cubicBezTo>
                    <a:pt x="19089" y="7929"/>
                    <a:pt x="19340" y="8182"/>
                    <a:pt x="31170" y="23365"/>
                  </a:cubicBezTo>
                  <a:lnTo>
                    <a:pt x="56087" y="56009"/>
                  </a:lnTo>
                  <a:lnTo>
                    <a:pt x="32428" y="86122"/>
                  </a:lnTo>
                  <a:cubicBezTo>
                    <a:pt x="20347" y="100799"/>
                    <a:pt x="5497" y="101305"/>
                    <a:pt x="212" y="101305"/>
                  </a:cubicBezTo>
                  <a:lnTo>
                    <a:pt x="212" y="109150"/>
                  </a:lnTo>
                  <a:cubicBezTo>
                    <a:pt x="6756" y="108644"/>
                    <a:pt x="14558" y="108391"/>
                    <a:pt x="21102" y="108391"/>
                  </a:cubicBezTo>
                  <a:cubicBezTo>
                    <a:pt x="28401" y="108391"/>
                    <a:pt x="38972" y="108897"/>
                    <a:pt x="45013" y="109150"/>
                  </a:cubicBezTo>
                  <a:lnTo>
                    <a:pt x="45013" y="101305"/>
                  </a:lnTo>
                  <a:cubicBezTo>
                    <a:pt x="39476" y="100546"/>
                    <a:pt x="37714" y="97256"/>
                    <a:pt x="37714" y="93461"/>
                  </a:cubicBezTo>
                  <a:cubicBezTo>
                    <a:pt x="37714" y="87893"/>
                    <a:pt x="45013" y="79543"/>
                    <a:pt x="60366" y="61323"/>
                  </a:cubicBezTo>
                  <a:lnTo>
                    <a:pt x="79494" y="86628"/>
                  </a:lnTo>
                  <a:cubicBezTo>
                    <a:pt x="81508" y="89412"/>
                    <a:pt x="84780" y="93461"/>
                    <a:pt x="84780" y="94979"/>
                  </a:cubicBezTo>
                  <a:cubicBezTo>
                    <a:pt x="84780" y="97256"/>
                    <a:pt x="82515" y="101052"/>
                    <a:pt x="75719" y="101305"/>
                  </a:cubicBezTo>
                  <a:lnTo>
                    <a:pt x="75719" y="109150"/>
                  </a:lnTo>
                  <a:cubicBezTo>
                    <a:pt x="83270" y="108897"/>
                    <a:pt x="97364" y="108391"/>
                    <a:pt x="102902" y="108391"/>
                  </a:cubicBezTo>
                  <a:cubicBezTo>
                    <a:pt x="109697" y="108391"/>
                    <a:pt x="119513" y="108644"/>
                    <a:pt x="127064" y="109150"/>
                  </a:cubicBezTo>
                  <a:lnTo>
                    <a:pt x="127064" y="101305"/>
                  </a:lnTo>
                  <a:cubicBezTo>
                    <a:pt x="113473" y="101305"/>
                    <a:pt x="108942" y="100799"/>
                    <a:pt x="103153" y="93461"/>
                  </a:cubicBezTo>
                  <a:lnTo>
                    <a:pt x="69427" y="49683"/>
                  </a:lnTo>
                  <a:close/>
                </a:path>
              </a:pathLst>
            </a:custGeom>
            <a:solidFill>
              <a:srgbClr val="000000"/>
            </a:solidFill>
            <a:ln w="25246"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D20C825A-B821-B9D4-6A1B-A107A05A1A4F}"/>
                </a:ext>
              </a:extLst>
            </p:cNvPr>
            <p:cNvSpPr/>
            <p:nvPr>
              <p:custDataLst>
                <p:tags r:id="rId25"/>
              </p:custDataLst>
            </p:nvPr>
          </p:nvSpPr>
          <p:spPr>
            <a:xfrm>
              <a:off x="8090070" y="4501145"/>
              <a:ext cx="58392" cy="253051"/>
            </a:xfrm>
            <a:custGeom>
              <a:avLst/>
              <a:gdLst>
                <a:gd name="connsiteX0" fmla="*/ 58611 w 58392"/>
                <a:gd name="connsiteY0" fmla="*/ 250605 h 253051"/>
                <a:gd name="connsiteX1" fmla="*/ 54332 w 58392"/>
                <a:gd name="connsiteY1" fmla="*/ 245038 h 253051"/>
                <a:gd name="connsiteX2" fmla="*/ 14817 w 58392"/>
                <a:gd name="connsiteY2" fmla="*/ 126610 h 253051"/>
                <a:gd name="connsiteX3" fmla="*/ 55339 w 58392"/>
                <a:gd name="connsiteY3" fmla="*/ 6917 h 253051"/>
                <a:gd name="connsiteX4" fmla="*/ 58611 w 58392"/>
                <a:gd name="connsiteY4" fmla="*/ 2615 h 253051"/>
                <a:gd name="connsiteX5" fmla="*/ 56094 w 58392"/>
                <a:gd name="connsiteY5" fmla="*/ 85 h 253051"/>
                <a:gd name="connsiteX6" fmla="*/ 16075 w 58392"/>
                <a:gd name="connsiteY6" fmla="*/ 49430 h 253051"/>
                <a:gd name="connsiteX7" fmla="*/ 219 w 58392"/>
                <a:gd name="connsiteY7" fmla="*/ 126610 h 253051"/>
                <a:gd name="connsiteX8" fmla="*/ 16830 w 58392"/>
                <a:gd name="connsiteY8" fmla="*/ 205562 h 253051"/>
                <a:gd name="connsiteX9" fmla="*/ 56094 w 58392"/>
                <a:gd name="connsiteY9" fmla="*/ 253136 h 253051"/>
                <a:gd name="connsiteX10" fmla="*/ 58611 w 58392"/>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92" h="253051">
                  <a:moveTo>
                    <a:pt x="58611" y="250605"/>
                  </a:moveTo>
                  <a:cubicBezTo>
                    <a:pt x="58611" y="249846"/>
                    <a:pt x="58611" y="249340"/>
                    <a:pt x="54332" y="245038"/>
                  </a:cubicBezTo>
                  <a:cubicBezTo>
                    <a:pt x="22871" y="213154"/>
                    <a:pt x="14817" y="165327"/>
                    <a:pt x="14817" y="126610"/>
                  </a:cubicBezTo>
                  <a:cubicBezTo>
                    <a:pt x="14817" y="82579"/>
                    <a:pt x="24381" y="38548"/>
                    <a:pt x="55339" y="6917"/>
                  </a:cubicBezTo>
                  <a:cubicBezTo>
                    <a:pt x="58611" y="3880"/>
                    <a:pt x="58611" y="3374"/>
                    <a:pt x="58611" y="2615"/>
                  </a:cubicBezTo>
                  <a:cubicBezTo>
                    <a:pt x="58611" y="844"/>
                    <a:pt x="57604" y="85"/>
                    <a:pt x="56094" y="85"/>
                  </a:cubicBezTo>
                  <a:cubicBezTo>
                    <a:pt x="53577" y="85"/>
                    <a:pt x="30925" y="17292"/>
                    <a:pt x="16075" y="49430"/>
                  </a:cubicBezTo>
                  <a:cubicBezTo>
                    <a:pt x="3239" y="77265"/>
                    <a:pt x="219" y="105354"/>
                    <a:pt x="219" y="126610"/>
                  </a:cubicBezTo>
                  <a:cubicBezTo>
                    <a:pt x="219" y="146348"/>
                    <a:pt x="2987" y="176967"/>
                    <a:pt x="16830" y="205562"/>
                  </a:cubicBezTo>
                  <a:cubicBezTo>
                    <a:pt x="31932" y="236687"/>
                    <a:pt x="53577" y="253136"/>
                    <a:pt x="56094" y="253136"/>
                  </a:cubicBezTo>
                  <a:cubicBezTo>
                    <a:pt x="57604" y="253136"/>
                    <a:pt x="58611" y="252377"/>
                    <a:pt x="58611" y="250605"/>
                  </a:cubicBezTo>
                  <a:close/>
                </a:path>
              </a:pathLst>
            </a:custGeom>
            <a:solidFill>
              <a:srgbClr val="000000"/>
            </a:solidFill>
            <a:ln w="25246"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1BFA1DDD-81CE-799A-59A3-705E8F3E11D9}"/>
                </a:ext>
              </a:extLst>
            </p:cNvPr>
            <p:cNvSpPr/>
            <p:nvPr>
              <p:custDataLst>
                <p:tags r:id="rId26"/>
              </p:custDataLst>
            </p:nvPr>
          </p:nvSpPr>
          <p:spPr>
            <a:xfrm>
              <a:off x="8179644" y="4517340"/>
              <a:ext cx="206134" cy="177894"/>
            </a:xfrm>
            <a:custGeom>
              <a:avLst/>
              <a:gdLst>
                <a:gd name="connsiteX0" fmla="*/ 174644 w 206134"/>
                <a:gd name="connsiteY0" fmla="*/ 22100 h 177894"/>
                <a:gd name="connsiteX1" fmla="*/ 198806 w 206134"/>
                <a:gd name="connsiteY1" fmla="*/ 11978 h 177894"/>
                <a:gd name="connsiteX2" fmla="*/ 206357 w 206134"/>
                <a:gd name="connsiteY2" fmla="*/ 4640 h 177894"/>
                <a:gd name="connsiteX3" fmla="*/ 201827 w 206134"/>
                <a:gd name="connsiteY3" fmla="*/ 85 h 177894"/>
                <a:gd name="connsiteX4" fmla="*/ 178923 w 206134"/>
                <a:gd name="connsiteY4" fmla="*/ 844 h 177894"/>
                <a:gd name="connsiteX5" fmla="*/ 151237 w 206134"/>
                <a:gd name="connsiteY5" fmla="*/ 85 h 177894"/>
                <a:gd name="connsiteX6" fmla="*/ 144441 w 206134"/>
                <a:gd name="connsiteY6" fmla="*/ 7423 h 177894"/>
                <a:gd name="connsiteX7" fmla="*/ 150985 w 206134"/>
                <a:gd name="connsiteY7" fmla="*/ 11978 h 177894"/>
                <a:gd name="connsiteX8" fmla="*/ 165080 w 206134"/>
                <a:gd name="connsiteY8" fmla="*/ 14509 h 177894"/>
                <a:gd name="connsiteX9" fmla="*/ 82022 w 206134"/>
                <a:gd name="connsiteY9" fmla="*/ 135973 h 177894"/>
                <a:gd name="connsiteX10" fmla="*/ 59873 w 206134"/>
                <a:gd name="connsiteY10" fmla="*/ 17545 h 177894"/>
                <a:gd name="connsiteX11" fmla="*/ 59370 w 206134"/>
                <a:gd name="connsiteY11" fmla="*/ 14002 h 177894"/>
                <a:gd name="connsiteX12" fmla="*/ 74723 w 206134"/>
                <a:gd name="connsiteY12" fmla="*/ 11978 h 177894"/>
                <a:gd name="connsiteX13" fmla="*/ 84287 w 206134"/>
                <a:gd name="connsiteY13" fmla="*/ 4640 h 177894"/>
                <a:gd name="connsiteX14" fmla="*/ 78750 w 206134"/>
                <a:gd name="connsiteY14" fmla="*/ 85 h 177894"/>
                <a:gd name="connsiteX15" fmla="*/ 59622 w 206134"/>
                <a:gd name="connsiteY15" fmla="*/ 591 h 177894"/>
                <a:gd name="connsiteX16" fmla="*/ 41248 w 206134"/>
                <a:gd name="connsiteY16" fmla="*/ 844 h 177894"/>
                <a:gd name="connsiteX17" fmla="*/ 23881 w 206134"/>
                <a:gd name="connsiteY17" fmla="*/ 591 h 177894"/>
                <a:gd name="connsiteX18" fmla="*/ 7270 w 206134"/>
                <a:gd name="connsiteY18" fmla="*/ 85 h 177894"/>
                <a:gd name="connsiteX19" fmla="*/ 223 w 206134"/>
                <a:gd name="connsiteY19" fmla="*/ 7423 h 177894"/>
                <a:gd name="connsiteX20" fmla="*/ 9535 w 206134"/>
                <a:gd name="connsiteY20" fmla="*/ 11978 h 177894"/>
                <a:gd name="connsiteX21" fmla="*/ 19351 w 206134"/>
                <a:gd name="connsiteY21" fmla="*/ 12231 h 177894"/>
                <a:gd name="connsiteX22" fmla="*/ 23126 w 206134"/>
                <a:gd name="connsiteY22" fmla="*/ 17039 h 177894"/>
                <a:gd name="connsiteX23" fmla="*/ 51819 w 206134"/>
                <a:gd name="connsiteY23" fmla="*/ 170894 h 177894"/>
                <a:gd name="connsiteX24" fmla="*/ 60628 w 206134"/>
                <a:gd name="connsiteY24" fmla="*/ 177980 h 177894"/>
                <a:gd name="connsiteX25" fmla="*/ 72206 w 206134"/>
                <a:gd name="connsiteY25" fmla="*/ 171400 h 177894"/>
                <a:gd name="connsiteX26" fmla="*/ 174644 w 206134"/>
                <a:gd name="connsiteY26" fmla="*/ 22100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134" h="177894">
                  <a:moveTo>
                    <a:pt x="174644" y="22100"/>
                  </a:moveTo>
                  <a:cubicBezTo>
                    <a:pt x="178419" y="16533"/>
                    <a:pt x="181440" y="12231"/>
                    <a:pt x="198806" y="11978"/>
                  </a:cubicBezTo>
                  <a:cubicBezTo>
                    <a:pt x="201827" y="11978"/>
                    <a:pt x="206357" y="11978"/>
                    <a:pt x="206357" y="4640"/>
                  </a:cubicBezTo>
                  <a:cubicBezTo>
                    <a:pt x="206357" y="3121"/>
                    <a:pt x="205099" y="85"/>
                    <a:pt x="201827" y="85"/>
                  </a:cubicBezTo>
                  <a:cubicBezTo>
                    <a:pt x="194528" y="85"/>
                    <a:pt x="186474" y="844"/>
                    <a:pt x="178923" y="844"/>
                  </a:cubicBezTo>
                  <a:cubicBezTo>
                    <a:pt x="169862" y="844"/>
                    <a:pt x="160046" y="85"/>
                    <a:pt x="151237" y="85"/>
                  </a:cubicBezTo>
                  <a:cubicBezTo>
                    <a:pt x="149223" y="85"/>
                    <a:pt x="144441" y="85"/>
                    <a:pt x="144441" y="7423"/>
                  </a:cubicBezTo>
                  <a:cubicBezTo>
                    <a:pt x="144441" y="11978"/>
                    <a:pt x="148720" y="11978"/>
                    <a:pt x="150985" y="11978"/>
                  </a:cubicBezTo>
                  <a:cubicBezTo>
                    <a:pt x="152244" y="11978"/>
                    <a:pt x="159543" y="11978"/>
                    <a:pt x="165080" y="14509"/>
                  </a:cubicBezTo>
                  <a:lnTo>
                    <a:pt x="82022" y="135973"/>
                  </a:lnTo>
                  <a:lnTo>
                    <a:pt x="59873" y="17545"/>
                  </a:lnTo>
                  <a:cubicBezTo>
                    <a:pt x="59622" y="16786"/>
                    <a:pt x="59370" y="14762"/>
                    <a:pt x="59370" y="14002"/>
                  </a:cubicBezTo>
                  <a:cubicBezTo>
                    <a:pt x="59370" y="11978"/>
                    <a:pt x="72961" y="11978"/>
                    <a:pt x="74723" y="11978"/>
                  </a:cubicBezTo>
                  <a:cubicBezTo>
                    <a:pt x="80260" y="11978"/>
                    <a:pt x="84287" y="11978"/>
                    <a:pt x="84287" y="4640"/>
                  </a:cubicBezTo>
                  <a:cubicBezTo>
                    <a:pt x="84287" y="1350"/>
                    <a:pt x="81770" y="85"/>
                    <a:pt x="78750" y="85"/>
                  </a:cubicBezTo>
                  <a:cubicBezTo>
                    <a:pt x="72458" y="85"/>
                    <a:pt x="65914" y="591"/>
                    <a:pt x="59622" y="591"/>
                  </a:cubicBezTo>
                  <a:cubicBezTo>
                    <a:pt x="53581" y="591"/>
                    <a:pt x="47289" y="844"/>
                    <a:pt x="41248" y="844"/>
                  </a:cubicBezTo>
                  <a:cubicBezTo>
                    <a:pt x="35459" y="844"/>
                    <a:pt x="29670" y="591"/>
                    <a:pt x="23881" y="591"/>
                  </a:cubicBezTo>
                  <a:cubicBezTo>
                    <a:pt x="18344" y="591"/>
                    <a:pt x="12555" y="85"/>
                    <a:pt x="7270" y="85"/>
                  </a:cubicBezTo>
                  <a:cubicBezTo>
                    <a:pt x="5005" y="85"/>
                    <a:pt x="223" y="85"/>
                    <a:pt x="223" y="7423"/>
                  </a:cubicBezTo>
                  <a:cubicBezTo>
                    <a:pt x="223" y="11978"/>
                    <a:pt x="4250" y="11978"/>
                    <a:pt x="9535" y="11978"/>
                  </a:cubicBezTo>
                  <a:cubicBezTo>
                    <a:pt x="12807" y="11978"/>
                    <a:pt x="15827" y="11978"/>
                    <a:pt x="19351" y="12231"/>
                  </a:cubicBezTo>
                  <a:cubicBezTo>
                    <a:pt x="22120" y="12484"/>
                    <a:pt x="22371" y="12737"/>
                    <a:pt x="23126" y="17039"/>
                  </a:cubicBezTo>
                  <a:lnTo>
                    <a:pt x="51819" y="170894"/>
                  </a:lnTo>
                  <a:cubicBezTo>
                    <a:pt x="53078" y="177980"/>
                    <a:pt x="55846" y="177980"/>
                    <a:pt x="60628" y="177980"/>
                  </a:cubicBezTo>
                  <a:cubicBezTo>
                    <a:pt x="67676" y="177980"/>
                    <a:pt x="68934" y="176208"/>
                    <a:pt x="72206" y="171400"/>
                  </a:cubicBezTo>
                  <a:lnTo>
                    <a:pt x="174644" y="22100"/>
                  </a:lnTo>
                  <a:close/>
                </a:path>
              </a:pathLst>
            </a:custGeom>
            <a:solidFill>
              <a:srgbClr val="000000"/>
            </a:solidFill>
            <a:ln w="25246"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D6DD6F80-84D5-D501-A743-D7D2C4D519D5}"/>
                </a:ext>
              </a:extLst>
            </p:cNvPr>
            <p:cNvSpPr/>
            <p:nvPr>
              <p:custDataLst>
                <p:tags r:id="rId27"/>
              </p:custDataLst>
            </p:nvPr>
          </p:nvSpPr>
          <p:spPr>
            <a:xfrm>
              <a:off x="8406399" y="4487432"/>
              <a:ext cx="44222" cy="91756"/>
            </a:xfrm>
            <a:custGeom>
              <a:avLst/>
              <a:gdLst>
                <a:gd name="connsiteX0" fmla="*/ 42868 w 44222"/>
                <a:gd name="connsiteY0" fmla="*/ 15491 h 91756"/>
                <a:gd name="connsiteX1" fmla="*/ 44454 w 44222"/>
                <a:gd name="connsiteY1" fmla="*/ 9823 h 91756"/>
                <a:gd name="connsiteX2" fmla="*/ 34059 w 44222"/>
                <a:gd name="connsiteY2" fmla="*/ 81 h 91756"/>
                <a:gd name="connsiteX3" fmla="*/ 24369 w 44222"/>
                <a:gd name="connsiteY3" fmla="*/ 8406 h 91756"/>
                <a:gd name="connsiteX4" fmla="*/ 1113 w 44222"/>
                <a:gd name="connsiteY4" fmla="*/ 85106 h 91756"/>
                <a:gd name="connsiteX5" fmla="*/ 232 w 44222"/>
                <a:gd name="connsiteY5" fmla="*/ 87940 h 91756"/>
                <a:gd name="connsiteX6" fmla="*/ 7103 w 44222"/>
                <a:gd name="connsiteY6" fmla="*/ 91837 h 91756"/>
                <a:gd name="connsiteX7" fmla="*/ 9746 w 44222"/>
                <a:gd name="connsiteY7" fmla="*/ 88826 h 91756"/>
                <a:gd name="connsiteX8" fmla="*/ 42868 w 44222"/>
                <a:gd name="connsiteY8" fmla="*/ 15491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22" h="91756">
                  <a:moveTo>
                    <a:pt x="42868" y="15491"/>
                  </a:moveTo>
                  <a:cubicBezTo>
                    <a:pt x="44278" y="12480"/>
                    <a:pt x="44454" y="11063"/>
                    <a:pt x="44454" y="9823"/>
                  </a:cubicBezTo>
                  <a:cubicBezTo>
                    <a:pt x="44454" y="4332"/>
                    <a:pt x="39521" y="81"/>
                    <a:pt x="34059" y="81"/>
                  </a:cubicBezTo>
                  <a:cubicBezTo>
                    <a:pt x="27364" y="81"/>
                    <a:pt x="25250" y="5572"/>
                    <a:pt x="24369" y="8406"/>
                  </a:cubicBezTo>
                  <a:lnTo>
                    <a:pt x="1113" y="85106"/>
                  </a:lnTo>
                  <a:cubicBezTo>
                    <a:pt x="937" y="85460"/>
                    <a:pt x="232" y="87763"/>
                    <a:pt x="232" y="87940"/>
                  </a:cubicBezTo>
                  <a:cubicBezTo>
                    <a:pt x="232" y="90066"/>
                    <a:pt x="5694" y="91837"/>
                    <a:pt x="7103" y="91837"/>
                  </a:cubicBezTo>
                  <a:cubicBezTo>
                    <a:pt x="8336" y="91837"/>
                    <a:pt x="8512" y="91483"/>
                    <a:pt x="9746" y="88826"/>
                  </a:cubicBezTo>
                  <a:lnTo>
                    <a:pt x="42868" y="15491"/>
                  </a:lnTo>
                  <a:close/>
                </a:path>
              </a:pathLst>
            </a:custGeom>
            <a:solidFill>
              <a:srgbClr val="000000"/>
            </a:solidFill>
            <a:ln w="25246"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F134C909-B698-8751-AAA3-F083DCA3CA0A}"/>
                </a:ext>
              </a:extLst>
            </p:cNvPr>
            <p:cNvSpPr/>
            <p:nvPr>
              <p:custDataLst>
                <p:tags r:id="rId28"/>
              </p:custDataLst>
            </p:nvPr>
          </p:nvSpPr>
          <p:spPr>
            <a:xfrm>
              <a:off x="8535420" y="4501145"/>
              <a:ext cx="58392" cy="253051"/>
            </a:xfrm>
            <a:custGeom>
              <a:avLst/>
              <a:gdLst>
                <a:gd name="connsiteX0" fmla="*/ 58629 w 58392"/>
                <a:gd name="connsiteY0" fmla="*/ 250605 h 253051"/>
                <a:gd name="connsiteX1" fmla="*/ 54350 w 58392"/>
                <a:gd name="connsiteY1" fmla="*/ 245038 h 253051"/>
                <a:gd name="connsiteX2" fmla="*/ 14834 w 58392"/>
                <a:gd name="connsiteY2" fmla="*/ 126610 h 253051"/>
                <a:gd name="connsiteX3" fmla="*/ 55357 w 58392"/>
                <a:gd name="connsiteY3" fmla="*/ 6917 h 253051"/>
                <a:gd name="connsiteX4" fmla="*/ 58629 w 58392"/>
                <a:gd name="connsiteY4" fmla="*/ 2615 h 253051"/>
                <a:gd name="connsiteX5" fmla="*/ 56112 w 58392"/>
                <a:gd name="connsiteY5" fmla="*/ 85 h 253051"/>
                <a:gd name="connsiteX6" fmla="*/ 16093 w 58392"/>
                <a:gd name="connsiteY6" fmla="*/ 49430 h 253051"/>
                <a:gd name="connsiteX7" fmla="*/ 236 w 58392"/>
                <a:gd name="connsiteY7" fmla="*/ 126610 h 253051"/>
                <a:gd name="connsiteX8" fmla="*/ 16848 w 58392"/>
                <a:gd name="connsiteY8" fmla="*/ 205562 h 253051"/>
                <a:gd name="connsiteX9" fmla="*/ 56112 w 58392"/>
                <a:gd name="connsiteY9" fmla="*/ 253136 h 253051"/>
                <a:gd name="connsiteX10" fmla="*/ 58629 w 58392"/>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92" h="253051">
                  <a:moveTo>
                    <a:pt x="58629" y="250605"/>
                  </a:moveTo>
                  <a:cubicBezTo>
                    <a:pt x="58629" y="249846"/>
                    <a:pt x="58629" y="249340"/>
                    <a:pt x="54350" y="245038"/>
                  </a:cubicBezTo>
                  <a:cubicBezTo>
                    <a:pt x="22888" y="213154"/>
                    <a:pt x="14834" y="165327"/>
                    <a:pt x="14834" y="126610"/>
                  </a:cubicBezTo>
                  <a:cubicBezTo>
                    <a:pt x="14834" y="82579"/>
                    <a:pt x="24399" y="38548"/>
                    <a:pt x="55357" y="6917"/>
                  </a:cubicBezTo>
                  <a:cubicBezTo>
                    <a:pt x="58629" y="3880"/>
                    <a:pt x="58629" y="3374"/>
                    <a:pt x="58629" y="2615"/>
                  </a:cubicBezTo>
                  <a:cubicBezTo>
                    <a:pt x="58629" y="844"/>
                    <a:pt x="57622" y="85"/>
                    <a:pt x="56112" y="85"/>
                  </a:cubicBezTo>
                  <a:cubicBezTo>
                    <a:pt x="53595" y="85"/>
                    <a:pt x="30943" y="17292"/>
                    <a:pt x="16093" y="49430"/>
                  </a:cubicBezTo>
                  <a:cubicBezTo>
                    <a:pt x="3257" y="77265"/>
                    <a:pt x="236" y="105354"/>
                    <a:pt x="236" y="126610"/>
                  </a:cubicBezTo>
                  <a:cubicBezTo>
                    <a:pt x="236" y="146348"/>
                    <a:pt x="3005" y="176967"/>
                    <a:pt x="16848" y="205562"/>
                  </a:cubicBezTo>
                  <a:cubicBezTo>
                    <a:pt x="31949" y="236687"/>
                    <a:pt x="53595" y="253136"/>
                    <a:pt x="56112" y="253136"/>
                  </a:cubicBezTo>
                  <a:cubicBezTo>
                    <a:pt x="57622" y="253136"/>
                    <a:pt x="58629" y="252377"/>
                    <a:pt x="58629" y="250605"/>
                  </a:cubicBezTo>
                  <a:close/>
                </a:path>
              </a:pathLst>
            </a:custGeom>
            <a:solidFill>
              <a:srgbClr val="000000"/>
            </a:solidFill>
            <a:ln w="25246"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A5F3FD46-FA69-A01D-7508-53AF3177B630}"/>
                </a:ext>
              </a:extLst>
            </p:cNvPr>
            <p:cNvSpPr/>
            <p:nvPr>
              <p:custDataLst>
                <p:tags r:id="rId29"/>
              </p:custDataLst>
            </p:nvPr>
          </p:nvSpPr>
          <p:spPr>
            <a:xfrm>
              <a:off x="8624995" y="4517340"/>
              <a:ext cx="206134" cy="177894"/>
            </a:xfrm>
            <a:custGeom>
              <a:avLst/>
              <a:gdLst>
                <a:gd name="connsiteX0" fmla="*/ 174662 w 206134"/>
                <a:gd name="connsiteY0" fmla="*/ 22100 h 177894"/>
                <a:gd name="connsiteX1" fmla="*/ 198824 w 206134"/>
                <a:gd name="connsiteY1" fmla="*/ 11978 h 177894"/>
                <a:gd name="connsiteX2" fmla="*/ 206375 w 206134"/>
                <a:gd name="connsiteY2" fmla="*/ 4640 h 177894"/>
                <a:gd name="connsiteX3" fmla="*/ 201844 w 206134"/>
                <a:gd name="connsiteY3" fmla="*/ 85 h 177894"/>
                <a:gd name="connsiteX4" fmla="*/ 178941 w 206134"/>
                <a:gd name="connsiteY4" fmla="*/ 844 h 177894"/>
                <a:gd name="connsiteX5" fmla="*/ 151255 w 206134"/>
                <a:gd name="connsiteY5" fmla="*/ 85 h 177894"/>
                <a:gd name="connsiteX6" fmla="*/ 144459 w 206134"/>
                <a:gd name="connsiteY6" fmla="*/ 7423 h 177894"/>
                <a:gd name="connsiteX7" fmla="*/ 151003 w 206134"/>
                <a:gd name="connsiteY7" fmla="*/ 11978 h 177894"/>
                <a:gd name="connsiteX8" fmla="*/ 165098 w 206134"/>
                <a:gd name="connsiteY8" fmla="*/ 14509 h 177894"/>
                <a:gd name="connsiteX9" fmla="*/ 82040 w 206134"/>
                <a:gd name="connsiteY9" fmla="*/ 135973 h 177894"/>
                <a:gd name="connsiteX10" fmla="*/ 59891 w 206134"/>
                <a:gd name="connsiteY10" fmla="*/ 17545 h 177894"/>
                <a:gd name="connsiteX11" fmla="*/ 59388 w 206134"/>
                <a:gd name="connsiteY11" fmla="*/ 14002 h 177894"/>
                <a:gd name="connsiteX12" fmla="*/ 74741 w 206134"/>
                <a:gd name="connsiteY12" fmla="*/ 11978 h 177894"/>
                <a:gd name="connsiteX13" fmla="*/ 84305 w 206134"/>
                <a:gd name="connsiteY13" fmla="*/ 4640 h 177894"/>
                <a:gd name="connsiteX14" fmla="*/ 78768 w 206134"/>
                <a:gd name="connsiteY14" fmla="*/ 85 h 177894"/>
                <a:gd name="connsiteX15" fmla="*/ 59639 w 206134"/>
                <a:gd name="connsiteY15" fmla="*/ 591 h 177894"/>
                <a:gd name="connsiteX16" fmla="*/ 41266 w 206134"/>
                <a:gd name="connsiteY16" fmla="*/ 844 h 177894"/>
                <a:gd name="connsiteX17" fmla="*/ 23899 w 206134"/>
                <a:gd name="connsiteY17" fmla="*/ 591 h 177894"/>
                <a:gd name="connsiteX18" fmla="*/ 7288 w 206134"/>
                <a:gd name="connsiteY18" fmla="*/ 85 h 177894"/>
                <a:gd name="connsiteX19" fmla="*/ 240 w 206134"/>
                <a:gd name="connsiteY19" fmla="*/ 7423 h 177894"/>
                <a:gd name="connsiteX20" fmla="*/ 9553 w 206134"/>
                <a:gd name="connsiteY20" fmla="*/ 11978 h 177894"/>
                <a:gd name="connsiteX21" fmla="*/ 19369 w 206134"/>
                <a:gd name="connsiteY21" fmla="*/ 12231 h 177894"/>
                <a:gd name="connsiteX22" fmla="*/ 23144 w 206134"/>
                <a:gd name="connsiteY22" fmla="*/ 17039 h 177894"/>
                <a:gd name="connsiteX23" fmla="*/ 51837 w 206134"/>
                <a:gd name="connsiteY23" fmla="*/ 170894 h 177894"/>
                <a:gd name="connsiteX24" fmla="*/ 60646 w 206134"/>
                <a:gd name="connsiteY24" fmla="*/ 177980 h 177894"/>
                <a:gd name="connsiteX25" fmla="*/ 72224 w 206134"/>
                <a:gd name="connsiteY25" fmla="*/ 171400 h 177894"/>
                <a:gd name="connsiteX26" fmla="*/ 174662 w 206134"/>
                <a:gd name="connsiteY26" fmla="*/ 22100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6134" h="177894">
                  <a:moveTo>
                    <a:pt x="174662" y="22100"/>
                  </a:moveTo>
                  <a:cubicBezTo>
                    <a:pt x="178437" y="16533"/>
                    <a:pt x="181457" y="12231"/>
                    <a:pt x="198824" y="11978"/>
                  </a:cubicBezTo>
                  <a:cubicBezTo>
                    <a:pt x="201844" y="11978"/>
                    <a:pt x="206375" y="11978"/>
                    <a:pt x="206375" y="4640"/>
                  </a:cubicBezTo>
                  <a:cubicBezTo>
                    <a:pt x="206375" y="3121"/>
                    <a:pt x="205116" y="85"/>
                    <a:pt x="201844" y="85"/>
                  </a:cubicBezTo>
                  <a:cubicBezTo>
                    <a:pt x="194545" y="85"/>
                    <a:pt x="186491" y="844"/>
                    <a:pt x="178941" y="844"/>
                  </a:cubicBezTo>
                  <a:cubicBezTo>
                    <a:pt x="169880" y="844"/>
                    <a:pt x="160064" y="85"/>
                    <a:pt x="151255" y="85"/>
                  </a:cubicBezTo>
                  <a:cubicBezTo>
                    <a:pt x="149241" y="85"/>
                    <a:pt x="144459" y="85"/>
                    <a:pt x="144459" y="7423"/>
                  </a:cubicBezTo>
                  <a:cubicBezTo>
                    <a:pt x="144459" y="11978"/>
                    <a:pt x="148738" y="11978"/>
                    <a:pt x="151003" y="11978"/>
                  </a:cubicBezTo>
                  <a:cubicBezTo>
                    <a:pt x="152261" y="11978"/>
                    <a:pt x="159560" y="11978"/>
                    <a:pt x="165098" y="14509"/>
                  </a:cubicBezTo>
                  <a:lnTo>
                    <a:pt x="82040" y="135973"/>
                  </a:lnTo>
                  <a:lnTo>
                    <a:pt x="59891" y="17545"/>
                  </a:lnTo>
                  <a:cubicBezTo>
                    <a:pt x="59639" y="16786"/>
                    <a:pt x="59388" y="14762"/>
                    <a:pt x="59388" y="14002"/>
                  </a:cubicBezTo>
                  <a:cubicBezTo>
                    <a:pt x="59388" y="11978"/>
                    <a:pt x="72979" y="11978"/>
                    <a:pt x="74741" y="11978"/>
                  </a:cubicBezTo>
                  <a:cubicBezTo>
                    <a:pt x="80278" y="11978"/>
                    <a:pt x="84305" y="11978"/>
                    <a:pt x="84305" y="4640"/>
                  </a:cubicBezTo>
                  <a:cubicBezTo>
                    <a:pt x="84305" y="1350"/>
                    <a:pt x="81788" y="85"/>
                    <a:pt x="78768" y="85"/>
                  </a:cubicBezTo>
                  <a:cubicBezTo>
                    <a:pt x="72475" y="85"/>
                    <a:pt x="65931" y="591"/>
                    <a:pt x="59639" y="591"/>
                  </a:cubicBezTo>
                  <a:cubicBezTo>
                    <a:pt x="53599" y="591"/>
                    <a:pt x="47306" y="844"/>
                    <a:pt x="41266" y="844"/>
                  </a:cubicBezTo>
                  <a:cubicBezTo>
                    <a:pt x="35477" y="844"/>
                    <a:pt x="29688" y="591"/>
                    <a:pt x="23899" y="591"/>
                  </a:cubicBezTo>
                  <a:cubicBezTo>
                    <a:pt x="18362" y="591"/>
                    <a:pt x="12573" y="85"/>
                    <a:pt x="7288" y="85"/>
                  </a:cubicBezTo>
                  <a:cubicBezTo>
                    <a:pt x="5022" y="85"/>
                    <a:pt x="240" y="85"/>
                    <a:pt x="240" y="7423"/>
                  </a:cubicBezTo>
                  <a:cubicBezTo>
                    <a:pt x="240" y="11978"/>
                    <a:pt x="4267" y="11978"/>
                    <a:pt x="9553" y="11978"/>
                  </a:cubicBezTo>
                  <a:cubicBezTo>
                    <a:pt x="12825" y="11978"/>
                    <a:pt x="15845" y="11978"/>
                    <a:pt x="19369" y="12231"/>
                  </a:cubicBezTo>
                  <a:cubicBezTo>
                    <a:pt x="22137" y="12484"/>
                    <a:pt x="22389" y="12737"/>
                    <a:pt x="23144" y="17039"/>
                  </a:cubicBezTo>
                  <a:lnTo>
                    <a:pt x="51837" y="170894"/>
                  </a:lnTo>
                  <a:cubicBezTo>
                    <a:pt x="53095" y="177980"/>
                    <a:pt x="55864" y="177980"/>
                    <a:pt x="60646" y="177980"/>
                  </a:cubicBezTo>
                  <a:cubicBezTo>
                    <a:pt x="67693" y="177980"/>
                    <a:pt x="68952" y="176208"/>
                    <a:pt x="72224" y="171400"/>
                  </a:cubicBezTo>
                  <a:lnTo>
                    <a:pt x="174662" y="22100"/>
                  </a:lnTo>
                  <a:close/>
                </a:path>
              </a:pathLst>
            </a:custGeom>
            <a:solidFill>
              <a:srgbClr val="000000"/>
            </a:solidFill>
            <a:ln w="25246"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A45824CD-84CB-38B7-0FE8-D38EEEEF4290}"/>
                </a:ext>
              </a:extLst>
            </p:cNvPr>
            <p:cNvSpPr/>
            <p:nvPr>
              <p:custDataLst>
                <p:tags r:id="rId30"/>
              </p:custDataLst>
            </p:nvPr>
          </p:nvSpPr>
          <p:spPr>
            <a:xfrm>
              <a:off x="8914940" y="4501145"/>
              <a:ext cx="34481" cy="253051"/>
            </a:xfrm>
            <a:custGeom>
              <a:avLst/>
              <a:gdLst>
                <a:gd name="connsiteX0" fmla="*/ 34733 w 34481"/>
                <a:gd name="connsiteY0" fmla="*/ 253136 h 253051"/>
                <a:gd name="connsiteX1" fmla="*/ 34733 w 34481"/>
                <a:gd name="connsiteY1" fmla="*/ 243014 h 253051"/>
                <a:gd name="connsiteX2" fmla="*/ 10319 w 34481"/>
                <a:gd name="connsiteY2" fmla="*/ 243014 h 253051"/>
                <a:gd name="connsiteX3" fmla="*/ 10319 w 34481"/>
                <a:gd name="connsiteY3" fmla="*/ 10207 h 253051"/>
                <a:gd name="connsiteX4" fmla="*/ 34733 w 34481"/>
                <a:gd name="connsiteY4" fmla="*/ 10207 h 253051"/>
                <a:gd name="connsiteX5" fmla="*/ 34733 w 34481"/>
                <a:gd name="connsiteY5" fmla="*/ 85 h 253051"/>
                <a:gd name="connsiteX6" fmla="*/ 251 w 34481"/>
                <a:gd name="connsiteY6" fmla="*/ 85 h 253051"/>
                <a:gd name="connsiteX7" fmla="*/ 251 w 34481"/>
                <a:gd name="connsiteY7" fmla="*/ 253136 h 253051"/>
                <a:gd name="connsiteX8" fmla="*/ 34733 w 34481"/>
                <a:gd name="connsiteY8" fmla="*/ 25313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1" h="253051">
                  <a:moveTo>
                    <a:pt x="34733" y="253136"/>
                  </a:moveTo>
                  <a:lnTo>
                    <a:pt x="34733" y="243014"/>
                  </a:lnTo>
                  <a:lnTo>
                    <a:pt x="10319" y="243014"/>
                  </a:lnTo>
                  <a:lnTo>
                    <a:pt x="10319" y="10207"/>
                  </a:lnTo>
                  <a:lnTo>
                    <a:pt x="34733" y="10207"/>
                  </a:lnTo>
                  <a:lnTo>
                    <a:pt x="34733" y="85"/>
                  </a:lnTo>
                  <a:lnTo>
                    <a:pt x="251" y="85"/>
                  </a:lnTo>
                  <a:lnTo>
                    <a:pt x="251" y="253136"/>
                  </a:lnTo>
                  <a:lnTo>
                    <a:pt x="34733" y="253136"/>
                  </a:lnTo>
                  <a:close/>
                </a:path>
              </a:pathLst>
            </a:custGeom>
            <a:solidFill>
              <a:srgbClr val="000000"/>
            </a:solidFill>
            <a:ln w="25246"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967A5A54-0CF5-8C16-0837-75B193E3BE38}"/>
                </a:ext>
              </a:extLst>
            </p:cNvPr>
            <p:cNvSpPr/>
            <p:nvPr>
              <p:custDataLst>
                <p:tags r:id="rId31"/>
              </p:custDataLst>
            </p:nvPr>
          </p:nvSpPr>
          <p:spPr>
            <a:xfrm>
              <a:off x="8969501" y="4576554"/>
              <a:ext cx="105458" cy="116403"/>
            </a:xfrm>
            <a:custGeom>
              <a:avLst/>
              <a:gdLst>
                <a:gd name="connsiteX0" fmla="*/ 90107 w 105458"/>
                <a:gd name="connsiteY0" fmla="*/ 14762 h 116403"/>
                <a:gd name="connsiteX1" fmla="*/ 79536 w 105458"/>
                <a:gd name="connsiteY1" fmla="*/ 29186 h 116403"/>
                <a:gd name="connsiteX2" fmla="*/ 90359 w 105458"/>
                <a:gd name="connsiteY2" fmla="*/ 39561 h 116403"/>
                <a:gd name="connsiteX3" fmla="*/ 105712 w 105458"/>
                <a:gd name="connsiteY3" fmla="*/ 22353 h 116403"/>
                <a:gd name="connsiteX4" fmla="*/ 69721 w 105458"/>
                <a:gd name="connsiteY4" fmla="*/ 85 h 116403"/>
                <a:gd name="connsiteX5" fmla="*/ 36749 w 105458"/>
                <a:gd name="connsiteY5" fmla="*/ 9448 h 116403"/>
                <a:gd name="connsiteX6" fmla="*/ 21396 w 105458"/>
                <a:gd name="connsiteY6" fmla="*/ 39055 h 116403"/>
                <a:gd name="connsiteX7" fmla="*/ 30457 w 105458"/>
                <a:gd name="connsiteY7" fmla="*/ 58286 h 116403"/>
                <a:gd name="connsiteX8" fmla="*/ 58898 w 105458"/>
                <a:gd name="connsiteY8" fmla="*/ 67902 h 116403"/>
                <a:gd name="connsiteX9" fmla="*/ 81550 w 105458"/>
                <a:gd name="connsiteY9" fmla="*/ 83338 h 116403"/>
                <a:gd name="connsiteX10" fmla="*/ 44048 w 105458"/>
                <a:gd name="connsiteY10" fmla="*/ 107378 h 116403"/>
                <a:gd name="connsiteX11" fmla="*/ 16866 w 105458"/>
                <a:gd name="connsiteY11" fmla="*/ 100799 h 116403"/>
                <a:gd name="connsiteX12" fmla="*/ 30709 w 105458"/>
                <a:gd name="connsiteY12" fmla="*/ 83338 h 116403"/>
                <a:gd name="connsiteX13" fmla="*/ 18376 w 105458"/>
                <a:gd name="connsiteY13" fmla="*/ 71698 h 116403"/>
                <a:gd name="connsiteX14" fmla="*/ 254 w 105458"/>
                <a:gd name="connsiteY14" fmla="*/ 91436 h 116403"/>
                <a:gd name="connsiteX15" fmla="*/ 43545 w 105458"/>
                <a:gd name="connsiteY15" fmla="*/ 116488 h 116403"/>
                <a:gd name="connsiteX16" fmla="*/ 100930 w 105458"/>
                <a:gd name="connsiteY16" fmla="*/ 72963 h 116403"/>
                <a:gd name="connsiteX17" fmla="*/ 90863 w 105458"/>
                <a:gd name="connsiteY17" fmla="*/ 52466 h 116403"/>
                <a:gd name="connsiteX18" fmla="*/ 64687 w 105458"/>
                <a:gd name="connsiteY18" fmla="*/ 42344 h 116403"/>
                <a:gd name="connsiteX19" fmla="*/ 41028 w 105458"/>
                <a:gd name="connsiteY19" fmla="*/ 28679 h 116403"/>
                <a:gd name="connsiteX20" fmla="*/ 69217 w 105458"/>
                <a:gd name="connsiteY20" fmla="*/ 9195 h 116403"/>
                <a:gd name="connsiteX21" fmla="*/ 90107 w 105458"/>
                <a:gd name="connsiteY21" fmla="*/ 14762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458" h="116403">
                  <a:moveTo>
                    <a:pt x="90107" y="14762"/>
                  </a:moveTo>
                  <a:cubicBezTo>
                    <a:pt x="81802" y="18051"/>
                    <a:pt x="79536" y="25643"/>
                    <a:pt x="79536" y="29186"/>
                  </a:cubicBezTo>
                  <a:cubicBezTo>
                    <a:pt x="79536" y="35765"/>
                    <a:pt x="84822" y="39561"/>
                    <a:pt x="90359" y="39561"/>
                  </a:cubicBezTo>
                  <a:cubicBezTo>
                    <a:pt x="96400" y="39561"/>
                    <a:pt x="105712" y="34500"/>
                    <a:pt x="105712" y="22353"/>
                  </a:cubicBezTo>
                  <a:cubicBezTo>
                    <a:pt x="105712" y="8941"/>
                    <a:pt x="92373" y="85"/>
                    <a:pt x="69721" y="85"/>
                  </a:cubicBezTo>
                  <a:cubicBezTo>
                    <a:pt x="62422" y="85"/>
                    <a:pt x="48327" y="591"/>
                    <a:pt x="36749" y="9448"/>
                  </a:cubicBezTo>
                  <a:cubicBezTo>
                    <a:pt x="25423" y="18051"/>
                    <a:pt x="21396" y="32728"/>
                    <a:pt x="21396" y="39055"/>
                  </a:cubicBezTo>
                  <a:cubicBezTo>
                    <a:pt x="21396" y="46646"/>
                    <a:pt x="24920" y="53731"/>
                    <a:pt x="30457" y="58286"/>
                  </a:cubicBezTo>
                  <a:cubicBezTo>
                    <a:pt x="37504" y="63854"/>
                    <a:pt x="41783" y="64613"/>
                    <a:pt x="58898" y="67902"/>
                  </a:cubicBezTo>
                  <a:cubicBezTo>
                    <a:pt x="66449" y="69168"/>
                    <a:pt x="81550" y="71951"/>
                    <a:pt x="81550" y="83338"/>
                  </a:cubicBezTo>
                  <a:cubicBezTo>
                    <a:pt x="81550" y="84351"/>
                    <a:pt x="81550" y="107378"/>
                    <a:pt x="44048" y="107378"/>
                  </a:cubicBezTo>
                  <a:cubicBezTo>
                    <a:pt x="31715" y="107378"/>
                    <a:pt x="22403" y="104848"/>
                    <a:pt x="16866" y="100799"/>
                  </a:cubicBezTo>
                  <a:cubicBezTo>
                    <a:pt x="25423" y="98268"/>
                    <a:pt x="30709" y="90930"/>
                    <a:pt x="30709" y="83338"/>
                  </a:cubicBezTo>
                  <a:cubicBezTo>
                    <a:pt x="30709" y="74229"/>
                    <a:pt x="23409" y="71698"/>
                    <a:pt x="18376" y="71698"/>
                  </a:cubicBezTo>
                  <a:cubicBezTo>
                    <a:pt x="9818" y="71698"/>
                    <a:pt x="254" y="78784"/>
                    <a:pt x="254" y="91436"/>
                  </a:cubicBezTo>
                  <a:cubicBezTo>
                    <a:pt x="254" y="107884"/>
                    <a:pt x="17872" y="116488"/>
                    <a:pt x="43545" y="116488"/>
                  </a:cubicBezTo>
                  <a:cubicBezTo>
                    <a:pt x="100930" y="116488"/>
                    <a:pt x="100930" y="73216"/>
                    <a:pt x="100930" y="72963"/>
                  </a:cubicBezTo>
                  <a:cubicBezTo>
                    <a:pt x="100930" y="64360"/>
                    <a:pt x="96651" y="57527"/>
                    <a:pt x="90863" y="52466"/>
                  </a:cubicBezTo>
                  <a:cubicBezTo>
                    <a:pt x="83060" y="45634"/>
                    <a:pt x="73496" y="43862"/>
                    <a:pt x="64687" y="42344"/>
                  </a:cubicBezTo>
                  <a:cubicBezTo>
                    <a:pt x="50844" y="39814"/>
                    <a:pt x="41028" y="38042"/>
                    <a:pt x="41028" y="28679"/>
                  </a:cubicBezTo>
                  <a:cubicBezTo>
                    <a:pt x="41028" y="28173"/>
                    <a:pt x="41028" y="9195"/>
                    <a:pt x="69217" y="9195"/>
                  </a:cubicBezTo>
                  <a:cubicBezTo>
                    <a:pt x="74251" y="9195"/>
                    <a:pt x="83312" y="9701"/>
                    <a:pt x="90107" y="14762"/>
                  </a:cubicBezTo>
                  <a:close/>
                </a:path>
              </a:pathLst>
            </a:custGeom>
            <a:solidFill>
              <a:srgbClr val="000000"/>
            </a:solidFill>
            <a:ln w="25246"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29AD819F-2105-0935-4E60-1434C93127C8}"/>
                </a:ext>
              </a:extLst>
            </p:cNvPr>
            <p:cNvSpPr/>
            <p:nvPr>
              <p:custDataLst>
                <p:tags r:id="rId32"/>
              </p:custDataLst>
            </p:nvPr>
          </p:nvSpPr>
          <p:spPr>
            <a:xfrm>
              <a:off x="9096265" y="4618181"/>
              <a:ext cx="59549" cy="112481"/>
            </a:xfrm>
            <a:custGeom>
              <a:avLst/>
              <a:gdLst>
                <a:gd name="connsiteX0" fmla="*/ 36201 w 59549"/>
                <a:gd name="connsiteY0" fmla="*/ 40827 h 112481"/>
                <a:gd name="connsiteX1" fmla="*/ 54171 w 59549"/>
                <a:gd name="connsiteY1" fmla="*/ 40827 h 112481"/>
                <a:gd name="connsiteX2" fmla="*/ 59809 w 59549"/>
                <a:gd name="connsiteY2" fmla="*/ 36930 h 112481"/>
                <a:gd name="connsiteX3" fmla="*/ 54524 w 59549"/>
                <a:gd name="connsiteY3" fmla="*/ 34450 h 112481"/>
                <a:gd name="connsiteX4" fmla="*/ 37786 w 59549"/>
                <a:gd name="connsiteY4" fmla="*/ 34450 h 112481"/>
                <a:gd name="connsiteX5" fmla="*/ 44305 w 59549"/>
                <a:gd name="connsiteY5" fmla="*/ 8234 h 112481"/>
                <a:gd name="connsiteX6" fmla="*/ 44834 w 59549"/>
                <a:gd name="connsiteY6" fmla="*/ 5755 h 112481"/>
                <a:gd name="connsiteX7" fmla="*/ 38843 w 59549"/>
                <a:gd name="connsiteY7" fmla="*/ 86 h 112481"/>
                <a:gd name="connsiteX8" fmla="*/ 30563 w 59549"/>
                <a:gd name="connsiteY8" fmla="*/ 7703 h 112481"/>
                <a:gd name="connsiteX9" fmla="*/ 23868 w 59549"/>
                <a:gd name="connsiteY9" fmla="*/ 34450 h 112481"/>
                <a:gd name="connsiteX10" fmla="*/ 5897 w 59549"/>
                <a:gd name="connsiteY10" fmla="*/ 34450 h 112481"/>
                <a:gd name="connsiteX11" fmla="*/ 259 w 59549"/>
                <a:gd name="connsiteY11" fmla="*/ 38347 h 112481"/>
                <a:gd name="connsiteX12" fmla="*/ 5545 w 59549"/>
                <a:gd name="connsiteY12" fmla="*/ 40827 h 112481"/>
                <a:gd name="connsiteX13" fmla="*/ 22282 w 59549"/>
                <a:gd name="connsiteY13" fmla="*/ 40827 h 112481"/>
                <a:gd name="connsiteX14" fmla="*/ 11887 w 59549"/>
                <a:gd name="connsiteY14" fmla="*/ 82631 h 112481"/>
                <a:gd name="connsiteX15" fmla="*/ 9245 w 59549"/>
                <a:gd name="connsiteY15" fmla="*/ 95739 h 112481"/>
                <a:gd name="connsiteX16" fmla="*/ 28096 w 59549"/>
                <a:gd name="connsiteY16" fmla="*/ 112567 h 112481"/>
                <a:gd name="connsiteX17" fmla="*/ 58752 w 59549"/>
                <a:gd name="connsiteY17" fmla="*/ 85466 h 112481"/>
                <a:gd name="connsiteX18" fmla="*/ 55933 w 59549"/>
                <a:gd name="connsiteY18" fmla="*/ 83163 h 112481"/>
                <a:gd name="connsiteX19" fmla="*/ 52233 w 59549"/>
                <a:gd name="connsiteY19" fmla="*/ 86528 h 112481"/>
                <a:gd name="connsiteX20" fmla="*/ 28625 w 59549"/>
                <a:gd name="connsiteY20" fmla="*/ 107608 h 112481"/>
                <a:gd name="connsiteX21" fmla="*/ 22458 w 59549"/>
                <a:gd name="connsiteY21" fmla="*/ 98928 h 112481"/>
                <a:gd name="connsiteX22" fmla="*/ 23515 w 59549"/>
                <a:gd name="connsiteY22" fmla="*/ 91665 h 112481"/>
                <a:gd name="connsiteX23" fmla="*/ 36201 w 59549"/>
                <a:gd name="connsiteY23" fmla="*/ 4082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49" h="112481">
                  <a:moveTo>
                    <a:pt x="36201" y="40827"/>
                  </a:moveTo>
                  <a:lnTo>
                    <a:pt x="54171" y="40827"/>
                  </a:lnTo>
                  <a:cubicBezTo>
                    <a:pt x="57519" y="40827"/>
                    <a:pt x="59809" y="40827"/>
                    <a:pt x="59809" y="36930"/>
                  </a:cubicBezTo>
                  <a:cubicBezTo>
                    <a:pt x="59809" y="34450"/>
                    <a:pt x="57519" y="34450"/>
                    <a:pt x="54524" y="34450"/>
                  </a:cubicBezTo>
                  <a:lnTo>
                    <a:pt x="37786" y="34450"/>
                  </a:lnTo>
                  <a:lnTo>
                    <a:pt x="44305" y="8234"/>
                  </a:lnTo>
                  <a:cubicBezTo>
                    <a:pt x="44481" y="7349"/>
                    <a:pt x="44834" y="6463"/>
                    <a:pt x="44834" y="5755"/>
                  </a:cubicBezTo>
                  <a:cubicBezTo>
                    <a:pt x="44834" y="2566"/>
                    <a:pt x="42367" y="86"/>
                    <a:pt x="38843" y="86"/>
                  </a:cubicBezTo>
                  <a:cubicBezTo>
                    <a:pt x="34439" y="86"/>
                    <a:pt x="31796" y="3097"/>
                    <a:pt x="30563" y="7703"/>
                  </a:cubicBezTo>
                  <a:cubicBezTo>
                    <a:pt x="29329" y="12131"/>
                    <a:pt x="31620" y="3629"/>
                    <a:pt x="23868" y="34450"/>
                  </a:cubicBezTo>
                  <a:lnTo>
                    <a:pt x="5897" y="34450"/>
                  </a:lnTo>
                  <a:cubicBezTo>
                    <a:pt x="2550" y="34450"/>
                    <a:pt x="259" y="34450"/>
                    <a:pt x="259" y="38347"/>
                  </a:cubicBezTo>
                  <a:cubicBezTo>
                    <a:pt x="259" y="40827"/>
                    <a:pt x="2373" y="40827"/>
                    <a:pt x="5545" y="40827"/>
                  </a:cubicBezTo>
                  <a:lnTo>
                    <a:pt x="22282" y="40827"/>
                  </a:lnTo>
                  <a:lnTo>
                    <a:pt x="11887" y="82631"/>
                  </a:lnTo>
                  <a:cubicBezTo>
                    <a:pt x="10830" y="87060"/>
                    <a:pt x="9245" y="93437"/>
                    <a:pt x="9245" y="95739"/>
                  </a:cubicBezTo>
                  <a:cubicBezTo>
                    <a:pt x="9245" y="106190"/>
                    <a:pt x="18054" y="112567"/>
                    <a:pt x="28096" y="112567"/>
                  </a:cubicBezTo>
                  <a:cubicBezTo>
                    <a:pt x="47653" y="112567"/>
                    <a:pt x="58752" y="87768"/>
                    <a:pt x="58752" y="85466"/>
                  </a:cubicBezTo>
                  <a:cubicBezTo>
                    <a:pt x="58752" y="83163"/>
                    <a:pt x="56462" y="83163"/>
                    <a:pt x="55933" y="83163"/>
                  </a:cubicBezTo>
                  <a:cubicBezTo>
                    <a:pt x="53819" y="83163"/>
                    <a:pt x="53643" y="83517"/>
                    <a:pt x="52233" y="86528"/>
                  </a:cubicBezTo>
                  <a:cubicBezTo>
                    <a:pt x="47300" y="97688"/>
                    <a:pt x="38315" y="107608"/>
                    <a:pt x="28625" y="107608"/>
                  </a:cubicBezTo>
                  <a:cubicBezTo>
                    <a:pt x="24925" y="107608"/>
                    <a:pt x="22458" y="105305"/>
                    <a:pt x="22458" y="98928"/>
                  </a:cubicBezTo>
                  <a:cubicBezTo>
                    <a:pt x="22458" y="97157"/>
                    <a:pt x="23163" y="93437"/>
                    <a:pt x="23515" y="91665"/>
                  </a:cubicBezTo>
                  <a:lnTo>
                    <a:pt x="36201" y="40827"/>
                  </a:lnTo>
                  <a:close/>
                </a:path>
              </a:pathLst>
            </a:custGeom>
            <a:solidFill>
              <a:srgbClr val="000000"/>
            </a:solidFill>
            <a:ln w="25246"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0762BEF7-7DB1-5395-B6E4-9A45BC6E4F62}"/>
                </a:ext>
              </a:extLst>
            </p:cNvPr>
            <p:cNvSpPr/>
            <p:nvPr>
              <p:custDataLst>
                <p:tags r:id="rId33"/>
              </p:custDataLst>
            </p:nvPr>
          </p:nvSpPr>
          <p:spPr>
            <a:xfrm>
              <a:off x="9199127" y="4664110"/>
              <a:ext cx="29447" cy="75662"/>
            </a:xfrm>
            <a:custGeom>
              <a:avLst/>
              <a:gdLst>
                <a:gd name="connsiteX0" fmla="*/ 29711 w 29447"/>
                <a:gd name="connsiteY0" fmla="*/ 26655 h 75662"/>
                <a:gd name="connsiteX1" fmla="*/ 13602 w 29447"/>
                <a:gd name="connsiteY1" fmla="*/ 85 h 75662"/>
                <a:gd name="connsiteX2" fmla="*/ 263 w 29447"/>
                <a:gd name="connsiteY2" fmla="*/ 13496 h 75662"/>
                <a:gd name="connsiteX3" fmla="*/ 13602 w 29447"/>
                <a:gd name="connsiteY3" fmla="*/ 26908 h 75662"/>
                <a:gd name="connsiteX4" fmla="*/ 22411 w 29447"/>
                <a:gd name="connsiteY4" fmla="*/ 23618 h 75662"/>
                <a:gd name="connsiteX5" fmla="*/ 23670 w 29447"/>
                <a:gd name="connsiteY5" fmla="*/ 22859 h 75662"/>
                <a:gd name="connsiteX6" fmla="*/ 24173 w 29447"/>
                <a:gd name="connsiteY6" fmla="*/ 26655 h 75662"/>
                <a:gd name="connsiteX7" fmla="*/ 7058 w 29447"/>
                <a:gd name="connsiteY7" fmla="*/ 68915 h 75662"/>
                <a:gd name="connsiteX8" fmla="*/ 4290 w 29447"/>
                <a:gd name="connsiteY8" fmla="*/ 72963 h 75662"/>
                <a:gd name="connsiteX9" fmla="*/ 6807 w 29447"/>
                <a:gd name="connsiteY9" fmla="*/ 75747 h 75662"/>
                <a:gd name="connsiteX10" fmla="*/ 29711 w 29447"/>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7" h="75662">
                  <a:moveTo>
                    <a:pt x="29711" y="26655"/>
                  </a:moveTo>
                  <a:cubicBezTo>
                    <a:pt x="29711" y="9954"/>
                    <a:pt x="23418" y="85"/>
                    <a:pt x="13602" y="85"/>
                  </a:cubicBezTo>
                  <a:cubicBezTo>
                    <a:pt x="5297" y="85"/>
                    <a:pt x="263" y="6411"/>
                    <a:pt x="263" y="13496"/>
                  </a:cubicBezTo>
                  <a:cubicBezTo>
                    <a:pt x="263" y="20329"/>
                    <a:pt x="5297" y="26908"/>
                    <a:pt x="13602" y="26908"/>
                  </a:cubicBezTo>
                  <a:cubicBezTo>
                    <a:pt x="16623" y="26908"/>
                    <a:pt x="19895" y="25896"/>
                    <a:pt x="22411" y="23618"/>
                  </a:cubicBezTo>
                  <a:cubicBezTo>
                    <a:pt x="23167" y="23112"/>
                    <a:pt x="23418" y="22859"/>
                    <a:pt x="23670" y="22859"/>
                  </a:cubicBezTo>
                  <a:cubicBezTo>
                    <a:pt x="23922" y="22859"/>
                    <a:pt x="24173" y="23112"/>
                    <a:pt x="24173" y="26655"/>
                  </a:cubicBezTo>
                  <a:cubicBezTo>
                    <a:pt x="24173" y="45381"/>
                    <a:pt x="15364" y="60564"/>
                    <a:pt x="7058" y="68915"/>
                  </a:cubicBezTo>
                  <a:cubicBezTo>
                    <a:pt x="4290" y="71698"/>
                    <a:pt x="4290" y="72204"/>
                    <a:pt x="4290" y="72963"/>
                  </a:cubicBezTo>
                  <a:cubicBezTo>
                    <a:pt x="4290" y="74735"/>
                    <a:pt x="5548" y="75747"/>
                    <a:pt x="6807" y="75747"/>
                  </a:cubicBezTo>
                  <a:cubicBezTo>
                    <a:pt x="9575" y="75747"/>
                    <a:pt x="29711" y="56262"/>
                    <a:pt x="29711" y="26655"/>
                  </a:cubicBezTo>
                  <a:close/>
                </a:path>
              </a:pathLst>
            </a:custGeom>
            <a:solidFill>
              <a:srgbClr val="000000"/>
            </a:solidFill>
            <a:ln w="25246"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CD842A7E-1AF9-47AF-2E9C-C4B2C01C1820}"/>
                </a:ext>
              </a:extLst>
            </p:cNvPr>
            <p:cNvSpPr/>
            <p:nvPr>
              <p:custDataLst>
                <p:tags r:id="rId34"/>
              </p:custDataLst>
            </p:nvPr>
          </p:nvSpPr>
          <p:spPr>
            <a:xfrm>
              <a:off x="9301928" y="4515316"/>
              <a:ext cx="146987" cy="177641"/>
            </a:xfrm>
            <a:custGeom>
              <a:avLst/>
              <a:gdLst>
                <a:gd name="connsiteX0" fmla="*/ 67217 w 146987"/>
                <a:gd name="connsiteY0" fmla="*/ 8941 h 177641"/>
                <a:gd name="connsiteX1" fmla="*/ 68224 w 146987"/>
                <a:gd name="connsiteY1" fmla="*/ 4640 h 177641"/>
                <a:gd name="connsiteX2" fmla="*/ 62686 w 146987"/>
                <a:gd name="connsiteY2" fmla="*/ 85 h 177641"/>
                <a:gd name="connsiteX3" fmla="*/ 60925 w 146987"/>
                <a:gd name="connsiteY3" fmla="*/ 338 h 177641"/>
                <a:gd name="connsiteX4" fmla="*/ 28457 w 146987"/>
                <a:gd name="connsiteY4" fmla="*/ 1856 h 177641"/>
                <a:gd name="connsiteX5" fmla="*/ 20402 w 146987"/>
                <a:gd name="connsiteY5" fmla="*/ 9448 h 177641"/>
                <a:gd name="connsiteX6" fmla="*/ 26946 w 146987"/>
                <a:gd name="connsiteY6" fmla="*/ 14002 h 177641"/>
                <a:gd name="connsiteX7" fmla="*/ 37517 w 146987"/>
                <a:gd name="connsiteY7" fmla="*/ 14509 h 177641"/>
                <a:gd name="connsiteX8" fmla="*/ 1274 w 146987"/>
                <a:gd name="connsiteY8" fmla="*/ 160519 h 177641"/>
                <a:gd name="connsiteX9" fmla="*/ 267 w 146987"/>
                <a:gd name="connsiteY9" fmla="*/ 166339 h 177641"/>
                <a:gd name="connsiteX10" fmla="*/ 12348 w 146987"/>
                <a:gd name="connsiteY10" fmla="*/ 177727 h 177641"/>
                <a:gd name="connsiteX11" fmla="*/ 28708 w 146987"/>
                <a:gd name="connsiteY11" fmla="*/ 163556 h 177641"/>
                <a:gd name="connsiteX12" fmla="*/ 43810 w 146987"/>
                <a:gd name="connsiteY12" fmla="*/ 103583 h 177641"/>
                <a:gd name="connsiteX13" fmla="*/ 48843 w 146987"/>
                <a:gd name="connsiteY13" fmla="*/ 93207 h 177641"/>
                <a:gd name="connsiteX14" fmla="*/ 86345 w 146987"/>
                <a:gd name="connsiteY14" fmla="*/ 70433 h 177641"/>
                <a:gd name="connsiteX15" fmla="*/ 98930 w 146987"/>
                <a:gd name="connsiteY15" fmla="*/ 85363 h 177641"/>
                <a:gd name="connsiteX16" fmla="*/ 83073 w 146987"/>
                <a:gd name="connsiteY16" fmla="*/ 142046 h 177641"/>
                <a:gd name="connsiteX17" fmla="*/ 79550 w 146987"/>
                <a:gd name="connsiteY17" fmla="*/ 154952 h 177641"/>
                <a:gd name="connsiteX18" fmla="*/ 107991 w 146987"/>
                <a:gd name="connsiteY18" fmla="*/ 177727 h 177641"/>
                <a:gd name="connsiteX19" fmla="*/ 147254 w 146987"/>
                <a:gd name="connsiteY19" fmla="*/ 138251 h 177641"/>
                <a:gd name="connsiteX20" fmla="*/ 141214 w 146987"/>
                <a:gd name="connsiteY20" fmla="*/ 134708 h 177641"/>
                <a:gd name="connsiteX21" fmla="*/ 135425 w 146987"/>
                <a:gd name="connsiteY21" fmla="*/ 137998 h 177641"/>
                <a:gd name="connsiteX22" fmla="*/ 109501 w 146987"/>
                <a:gd name="connsiteY22" fmla="*/ 168617 h 177641"/>
                <a:gd name="connsiteX23" fmla="*/ 105222 w 146987"/>
                <a:gd name="connsiteY23" fmla="*/ 163303 h 177641"/>
                <a:gd name="connsiteX24" fmla="*/ 109501 w 146987"/>
                <a:gd name="connsiteY24" fmla="*/ 146854 h 177641"/>
                <a:gd name="connsiteX25" fmla="*/ 125861 w 146987"/>
                <a:gd name="connsiteY25" fmla="*/ 90677 h 177641"/>
                <a:gd name="connsiteX26" fmla="*/ 88359 w 146987"/>
                <a:gd name="connsiteY26" fmla="*/ 61323 h 177641"/>
                <a:gd name="connsiteX27" fmla="*/ 50354 w 146987"/>
                <a:gd name="connsiteY27" fmla="*/ 77012 h 177641"/>
                <a:gd name="connsiteX28" fmla="*/ 67217 w 146987"/>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987" h="177641">
                  <a:moveTo>
                    <a:pt x="67217" y="8941"/>
                  </a:moveTo>
                  <a:cubicBezTo>
                    <a:pt x="68224" y="5399"/>
                    <a:pt x="68224" y="4893"/>
                    <a:pt x="68224" y="4640"/>
                  </a:cubicBezTo>
                  <a:cubicBezTo>
                    <a:pt x="68224" y="1350"/>
                    <a:pt x="65455" y="85"/>
                    <a:pt x="62686" y="85"/>
                  </a:cubicBezTo>
                  <a:cubicBezTo>
                    <a:pt x="61680" y="85"/>
                    <a:pt x="61428" y="85"/>
                    <a:pt x="60925" y="338"/>
                  </a:cubicBezTo>
                  <a:lnTo>
                    <a:pt x="28457" y="1856"/>
                  </a:lnTo>
                  <a:cubicBezTo>
                    <a:pt x="24933" y="2109"/>
                    <a:pt x="20402" y="2362"/>
                    <a:pt x="20402" y="9448"/>
                  </a:cubicBezTo>
                  <a:cubicBezTo>
                    <a:pt x="20402" y="14002"/>
                    <a:pt x="24933" y="14002"/>
                    <a:pt x="26946" y="14002"/>
                  </a:cubicBezTo>
                  <a:cubicBezTo>
                    <a:pt x="29715" y="14002"/>
                    <a:pt x="34245" y="14002"/>
                    <a:pt x="37517" y="14509"/>
                  </a:cubicBezTo>
                  <a:lnTo>
                    <a:pt x="1274" y="160519"/>
                  </a:lnTo>
                  <a:cubicBezTo>
                    <a:pt x="1022" y="161531"/>
                    <a:pt x="267" y="165327"/>
                    <a:pt x="267" y="166339"/>
                  </a:cubicBezTo>
                  <a:cubicBezTo>
                    <a:pt x="267" y="172412"/>
                    <a:pt x="5049" y="177727"/>
                    <a:pt x="12348" y="177727"/>
                  </a:cubicBezTo>
                  <a:cubicBezTo>
                    <a:pt x="13858" y="177727"/>
                    <a:pt x="25185" y="177727"/>
                    <a:pt x="28708" y="163556"/>
                  </a:cubicBezTo>
                  <a:lnTo>
                    <a:pt x="43810" y="103583"/>
                  </a:lnTo>
                  <a:cubicBezTo>
                    <a:pt x="45068" y="98775"/>
                    <a:pt x="45068" y="98268"/>
                    <a:pt x="48843" y="93207"/>
                  </a:cubicBezTo>
                  <a:cubicBezTo>
                    <a:pt x="52870" y="87640"/>
                    <a:pt x="65455" y="70433"/>
                    <a:pt x="86345" y="70433"/>
                  </a:cubicBezTo>
                  <a:cubicBezTo>
                    <a:pt x="92889" y="70433"/>
                    <a:pt x="98930" y="72963"/>
                    <a:pt x="98930" y="85363"/>
                  </a:cubicBezTo>
                  <a:cubicBezTo>
                    <a:pt x="98930" y="100040"/>
                    <a:pt x="87855" y="129647"/>
                    <a:pt x="83073" y="142046"/>
                  </a:cubicBezTo>
                  <a:cubicBezTo>
                    <a:pt x="80305" y="148879"/>
                    <a:pt x="79550" y="150650"/>
                    <a:pt x="79550" y="154952"/>
                  </a:cubicBezTo>
                  <a:cubicBezTo>
                    <a:pt x="79550" y="169629"/>
                    <a:pt x="94148" y="177727"/>
                    <a:pt x="107991" y="177727"/>
                  </a:cubicBezTo>
                  <a:cubicBezTo>
                    <a:pt x="134670" y="177727"/>
                    <a:pt x="147254" y="143312"/>
                    <a:pt x="147254" y="138251"/>
                  </a:cubicBezTo>
                  <a:cubicBezTo>
                    <a:pt x="147254" y="134708"/>
                    <a:pt x="143479" y="134708"/>
                    <a:pt x="141214" y="134708"/>
                  </a:cubicBezTo>
                  <a:cubicBezTo>
                    <a:pt x="138194" y="134708"/>
                    <a:pt x="136432" y="134708"/>
                    <a:pt x="135425" y="137998"/>
                  </a:cubicBezTo>
                  <a:cubicBezTo>
                    <a:pt x="127371" y="166086"/>
                    <a:pt x="113528" y="168617"/>
                    <a:pt x="109501" y="168617"/>
                  </a:cubicBezTo>
                  <a:cubicBezTo>
                    <a:pt x="107739" y="168617"/>
                    <a:pt x="105222" y="168617"/>
                    <a:pt x="105222" y="163303"/>
                  </a:cubicBezTo>
                  <a:cubicBezTo>
                    <a:pt x="105222" y="157736"/>
                    <a:pt x="107991" y="150903"/>
                    <a:pt x="109501" y="146854"/>
                  </a:cubicBezTo>
                  <a:cubicBezTo>
                    <a:pt x="114283" y="134455"/>
                    <a:pt x="125861" y="104848"/>
                    <a:pt x="125861" y="90677"/>
                  </a:cubicBezTo>
                  <a:cubicBezTo>
                    <a:pt x="125861" y="67396"/>
                    <a:pt x="106481" y="61323"/>
                    <a:pt x="88359" y="61323"/>
                  </a:cubicBezTo>
                  <a:cubicBezTo>
                    <a:pt x="82822" y="61323"/>
                    <a:pt x="67469" y="61323"/>
                    <a:pt x="50354" y="77012"/>
                  </a:cubicBezTo>
                  <a:lnTo>
                    <a:pt x="67217" y="8941"/>
                  </a:lnTo>
                  <a:close/>
                </a:path>
              </a:pathLst>
            </a:custGeom>
            <a:solidFill>
              <a:srgbClr val="000000"/>
            </a:solidFill>
            <a:ln w="25246"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67F1250D-4828-05E6-95AA-02EAC89C59BD}"/>
                </a:ext>
              </a:extLst>
            </p:cNvPr>
            <p:cNvSpPr/>
            <p:nvPr>
              <p:custDataLst>
                <p:tags r:id="rId35"/>
              </p:custDataLst>
            </p:nvPr>
          </p:nvSpPr>
          <p:spPr>
            <a:xfrm>
              <a:off x="9473050" y="4504083"/>
              <a:ext cx="71530" cy="76345"/>
            </a:xfrm>
            <a:custGeom>
              <a:avLst/>
              <a:gdLst>
                <a:gd name="connsiteX0" fmla="*/ 41501 w 71530"/>
                <a:gd name="connsiteY0" fmla="*/ 38342 h 76345"/>
                <a:gd name="connsiteX1" fmla="*/ 66871 w 71530"/>
                <a:gd name="connsiteY1" fmla="*/ 27359 h 76345"/>
                <a:gd name="connsiteX2" fmla="*/ 71804 w 71530"/>
                <a:gd name="connsiteY2" fmla="*/ 21868 h 76345"/>
                <a:gd name="connsiteX3" fmla="*/ 66343 w 71530"/>
                <a:gd name="connsiteY3" fmla="*/ 16200 h 76345"/>
                <a:gd name="connsiteX4" fmla="*/ 62643 w 71530"/>
                <a:gd name="connsiteY4" fmla="*/ 17794 h 76345"/>
                <a:gd name="connsiteX5" fmla="*/ 38682 w 71530"/>
                <a:gd name="connsiteY5" fmla="*/ 33914 h 76345"/>
                <a:gd name="connsiteX6" fmla="*/ 41325 w 71530"/>
                <a:gd name="connsiteY6" fmla="*/ 7697 h 76345"/>
                <a:gd name="connsiteX7" fmla="*/ 36039 w 71530"/>
                <a:gd name="connsiteY7" fmla="*/ 81 h 76345"/>
                <a:gd name="connsiteX8" fmla="*/ 30577 w 71530"/>
                <a:gd name="connsiteY8" fmla="*/ 5395 h 76345"/>
                <a:gd name="connsiteX9" fmla="*/ 31458 w 71530"/>
                <a:gd name="connsiteY9" fmla="*/ 14074 h 76345"/>
                <a:gd name="connsiteX10" fmla="*/ 33396 w 71530"/>
                <a:gd name="connsiteY10" fmla="*/ 33914 h 76345"/>
                <a:gd name="connsiteX11" fmla="*/ 9612 w 71530"/>
                <a:gd name="connsiteY11" fmla="*/ 17794 h 76345"/>
                <a:gd name="connsiteX12" fmla="*/ 5736 w 71530"/>
                <a:gd name="connsiteY12" fmla="*/ 16200 h 76345"/>
                <a:gd name="connsiteX13" fmla="*/ 274 w 71530"/>
                <a:gd name="connsiteY13" fmla="*/ 21868 h 76345"/>
                <a:gd name="connsiteX14" fmla="*/ 3974 w 71530"/>
                <a:gd name="connsiteY14" fmla="*/ 27005 h 76345"/>
                <a:gd name="connsiteX15" fmla="*/ 30577 w 71530"/>
                <a:gd name="connsiteY15" fmla="*/ 38165 h 76345"/>
                <a:gd name="connsiteX16" fmla="*/ 5207 w 71530"/>
                <a:gd name="connsiteY16" fmla="*/ 49147 h 76345"/>
                <a:gd name="connsiteX17" fmla="*/ 274 w 71530"/>
                <a:gd name="connsiteY17" fmla="*/ 54638 h 76345"/>
                <a:gd name="connsiteX18" fmla="*/ 5736 w 71530"/>
                <a:gd name="connsiteY18" fmla="*/ 60307 h 76345"/>
                <a:gd name="connsiteX19" fmla="*/ 9435 w 71530"/>
                <a:gd name="connsiteY19" fmla="*/ 58712 h 76345"/>
                <a:gd name="connsiteX20" fmla="*/ 33396 w 71530"/>
                <a:gd name="connsiteY20" fmla="*/ 42593 h 76345"/>
                <a:gd name="connsiteX21" fmla="*/ 30577 w 71530"/>
                <a:gd name="connsiteY21" fmla="*/ 71112 h 76345"/>
                <a:gd name="connsiteX22" fmla="*/ 36039 w 71530"/>
                <a:gd name="connsiteY22" fmla="*/ 76426 h 76345"/>
                <a:gd name="connsiteX23" fmla="*/ 41501 w 71530"/>
                <a:gd name="connsiteY23" fmla="*/ 71112 h 76345"/>
                <a:gd name="connsiteX24" fmla="*/ 40620 w 71530"/>
                <a:gd name="connsiteY24" fmla="*/ 62432 h 76345"/>
                <a:gd name="connsiteX25" fmla="*/ 38682 w 71530"/>
                <a:gd name="connsiteY25" fmla="*/ 42593 h 76345"/>
                <a:gd name="connsiteX26" fmla="*/ 59824 w 71530"/>
                <a:gd name="connsiteY26" fmla="*/ 56764 h 76345"/>
                <a:gd name="connsiteX27" fmla="*/ 66343 w 71530"/>
                <a:gd name="connsiteY27" fmla="*/ 60307 h 76345"/>
                <a:gd name="connsiteX28" fmla="*/ 71804 w 71530"/>
                <a:gd name="connsiteY28" fmla="*/ 54638 h 76345"/>
                <a:gd name="connsiteX29" fmla="*/ 68104 w 71530"/>
                <a:gd name="connsiteY29" fmla="*/ 49501 h 76345"/>
                <a:gd name="connsiteX30" fmla="*/ 41501 w 71530"/>
                <a:gd name="connsiteY30" fmla="*/ 38342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530" h="76345">
                  <a:moveTo>
                    <a:pt x="41501" y="38342"/>
                  </a:moveTo>
                  <a:cubicBezTo>
                    <a:pt x="55948" y="31965"/>
                    <a:pt x="62467" y="29485"/>
                    <a:pt x="66871" y="27359"/>
                  </a:cubicBezTo>
                  <a:cubicBezTo>
                    <a:pt x="70219" y="25942"/>
                    <a:pt x="71804" y="25234"/>
                    <a:pt x="71804" y="21868"/>
                  </a:cubicBezTo>
                  <a:cubicBezTo>
                    <a:pt x="71804" y="18857"/>
                    <a:pt x="69514" y="16200"/>
                    <a:pt x="66343" y="16200"/>
                  </a:cubicBezTo>
                  <a:cubicBezTo>
                    <a:pt x="65109" y="16200"/>
                    <a:pt x="64757" y="16200"/>
                    <a:pt x="62643" y="17794"/>
                  </a:cubicBezTo>
                  <a:lnTo>
                    <a:pt x="38682" y="33914"/>
                  </a:lnTo>
                  <a:lnTo>
                    <a:pt x="41325" y="7697"/>
                  </a:lnTo>
                  <a:cubicBezTo>
                    <a:pt x="41677" y="4509"/>
                    <a:pt x="41325" y="81"/>
                    <a:pt x="36039" y="81"/>
                  </a:cubicBezTo>
                  <a:cubicBezTo>
                    <a:pt x="33925" y="81"/>
                    <a:pt x="30577" y="1498"/>
                    <a:pt x="30577" y="5395"/>
                  </a:cubicBezTo>
                  <a:cubicBezTo>
                    <a:pt x="30577" y="6989"/>
                    <a:pt x="31282" y="12303"/>
                    <a:pt x="31458" y="14074"/>
                  </a:cubicBezTo>
                  <a:cubicBezTo>
                    <a:pt x="31811" y="17086"/>
                    <a:pt x="33044" y="29839"/>
                    <a:pt x="33396" y="33914"/>
                  </a:cubicBezTo>
                  <a:lnTo>
                    <a:pt x="9612" y="17794"/>
                  </a:lnTo>
                  <a:cubicBezTo>
                    <a:pt x="7850" y="16731"/>
                    <a:pt x="7321" y="16200"/>
                    <a:pt x="5736" y="16200"/>
                  </a:cubicBezTo>
                  <a:cubicBezTo>
                    <a:pt x="2564" y="16200"/>
                    <a:pt x="274" y="18857"/>
                    <a:pt x="274" y="21868"/>
                  </a:cubicBezTo>
                  <a:cubicBezTo>
                    <a:pt x="274" y="25411"/>
                    <a:pt x="2388" y="26297"/>
                    <a:pt x="3974" y="27005"/>
                  </a:cubicBezTo>
                  <a:lnTo>
                    <a:pt x="30577" y="38165"/>
                  </a:lnTo>
                  <a:cubicBezTo>
                    <a:pt x="16130" y="44542"/>
                    <a:pt x="9612" y="47022"/>
                    <a:pt x="5207" y="49147"/>
                  </a:cubicBezTo>
                  <a:cubicBezTo>
                    <a:pt x="1859" y="50564"/>
                    <a:pt x="274" y="51273"/>
                    <a:pt x="274" y="54638"/>
                  </a:cubicBezTo>
                  <a:cubicBezTo>
                    <a:pt x="274" y="57650"/>
                    <a:pt x="2564" y="60307"/>
                    <a:pt x="5736" y="60307"/>
                  </a:cubicBezTo>
                  <a:cubicBezTo>
                    <a:pt x="6969" y="60307"/>
                    <a:pt x="7321" y="60307"/>
                    <a:pt x="9435" y="58712"/>
                  </a:cubicBezTo>
                  <a:lnTo>
                    <a:pt x="33396" y="42593"/>
                  </a:lnTo>
                  <a:lnTo>
                    <a:pt x="30577" y="71112"/>
                  </a:lnTo>
                  <a:cubicBezTo>
                    <a:pt x="30577" y="75009"/>
                    <a:pt x="33925" y="76426"/>
                    <a:pt x="36039" y="76426"/>
                  </a:cubicBezTo>
                  <a:cubicBezTo>
                    <a:pt x="38153" y="76426"/>
                    <a:pt x="41501" y="75009"/>
                    <a:pt x="41501" y="71112"/>
                  </a:cubicBezTo>
                  <a:cubicBezTo>
                    <a:pt x="41501" y="69518"/>
                    <a:pt x="40796" y="64204"/>
                    <a:pt x="40620" y="62432"/>
                  </a:cubicBezTo>
                  <a:cubicBezTo>
                    <a:pt x="40267" y="59421"/>
                    <a:pt x="39034" y="46667"/>
                    <a:pt x="38682" y="42593"/>
                  </a:cubicBezTo>
                  <a:lnTo>
                    <a:pt x="59824" y="56764"/>
                  </a:lnTo>
                  <a:cubicBezTo>
                    <a:pt x="64405" y="60307"/>
                    <a:pt x="64757" y="60307"/>
                    <a:pt x="66343" y="60307"/>
                  </a:cubicBezTo>
                  <a:cubicBezTo>
                    <a:pt x="69514" y="60307"/>
                    <a:pt x="71804" y="57650"/>
                    <a:pt x="71804" y="54638"/>
                  </a:cubicBezTo>
                  <a:cubicBezTo>
                    <a:pt x="71804" y="51096"/>
                    <a:pt x="69690" y="50210"/>
                    <a:pt x="68104" y="49501"/>
                  </a:cubicBezTo>
                  <a:lnTo>
                    <a:pt x="41501" y="38342"/>
                  </a:lnTo>
                  <a:close/>
                </a:path>
              </a:pathLst>
            </a:custGeom>
            <a:solidFill>
              <a:srgbClr val="000000"/>
            </a:solidFill>
            <a:ln w="25246"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528AFB1F-E18A-6C14-5FC4-DA65990D8E9E}"/>
                </a:ext>
              </a:extLst>
            </p:cNvPr>
            <p:cNvSpPr/>
            <p:nvPr>
              <p:custDataLst>
                <p:tags r:id="rId36"/>
              </p:custDataLst>
            </p:nvPr>
          </p:nvSpPr>
          <p:spPr>
            <a:xfrm>
              <a:off x="9464769" y="4642782"/>
              <a:ext cx="59549" cy="112481"/>
            </a:xfrm>
            <a:custGeom>
              <a:avLst/>
              <a:gdLst>
                <a:gd name="connsiteX0" fmla="*/ 36215 w 59549"/>
                <a:gd name="connsiteY0" fmla="*/ 40828 h 112481"/>
                <a:gd name="connsiteX1" fmla="*/ 54186 w 59549"/>
                <a:gd name="connsiteY1" fmla="*/ 40828 h 112481"/>
                <a:gd name="connsiteX2" fmla="*/ 59824 w 59549"/>
                <a:gd name="connsiteY2" fmla="*/ 36931 h 112481"/>
                <a:gd name="connsiteX3" fmla="*/ 54538 w 59549"/>
                <a:gd name="connsiteY3" fmla="*/ 34451 h 112481"/>
                <a:gd name="connsiteX4" fmla="*/ 37801 w 59549"/>
                <a:gd name="connsiteY4" fmla="*/ 34451 h 112481"/>
                <a:gd name="connsiteX5" fmla="*/ 44320 w 59549"/>
                <a:gd name="connsiteY5" fmla="*/ 8235 h 112481"/>
                <a:gd name="connsiteX6" fmla="*/ 44848 w 59549"/>
                <a:gd name="connsiteY6" fmla="*/ 5755 h 112481"/>
                <a:gd name="connsiteX7" fmla="*/ 38858 w 59549"/>
                <a:gd name="connsiteY7" fmla="*/ 87 h 112481"/>
                <a:gd name="connsiteX8" fmla="*/ 30577 w 59549"/>
                <a:gd name="connsiteY8" fmla="*/ 7704 h 112481"/>
                <a:gd name="connsiteX9" fmla="*/ 23882 w 59549"/>
                <a:gd name="connsiteY9" fmla="*/ 34451 h 112481"/>
                <a:gd name="connsiteX10" fmla="*/ 5912 w 59549"/>
                <a:gd name="connsiteY10" fmla="*/ 34451 h 112481"/>
                <a:gd name="connsiteX11" fmla="*/ 274 w 59549"/>
                <a:gd name="connsiteY11" fmla="*/ 38348 h 112481"/>
                <a:gd name="connsiteX12" fmla="*/ 5559 w 59549"/>
                <a:gd name="connsiteY12" fmla="*/ 40828 h 112481"/>
                <a:gd name="connsiteX13" fmla="*/ 22297 w 59549"/>
                <a:gd name="connsiteY13" fmla="*/ 40828 h 112481"/>
                <a:gd name="connsiteX14" fmla="*/ 11902 w 59549"/>
                <a:gd name="connsiteY14" fmla="*/ 82632 h 112481"/>
                <a:gd name="connsiteX15" fmla="*/ 9259 w 59549"/>
                <a:gd name="connsiteY15" fmla="*/ 95740 h 112481"/>
                <a:gd name="connsiteX16" fmla="*/ 28111 w 59549"/>
                <a:gd name="connsiteY16" fmla="*/ 112568 h 112481"/>
                <a:gd name="connsiteX17" fmla="*/ 58767 w 59549"/>
                <a:gd name="connsiteY17" fmla="*/ 85467 h 112481"/>
                <a:gd name="connsiteX18" fmla="*/ 55948 w 59549"/>
                <a:gd name="connsiteY18" fmla="*/ 83164 h 112481"/>
                <a:gd name="connsiteX19" fmla="*/ 52248 w 59549"/>
                <a:gd name="connsiteY19" fmla="*/ 86529 h 112481"/>
                <a:gd name="connsiteX20" fmla="*/ 28639 w 59549"/>
                <a:gd name="connsiteY20" fmla="*/ 107609 h 112481"/>
                <a:gd name="connsiteX21" fmla="*/ 22473 w 59549"/>
                <a:gd name="connsiteY21" fmla="*/ 98929 h 112481"/>
                <a:gd name="connsiteX22" fmla="*/ 23530 w 59549"/>
                <a:gd name="connsiteY22" fmla="*/ 91666 h 112481"/>
                <a:gd name="connsiteX23" fmla="*/ 36215 w 59549"/>
                <a:gd name="connsiteY23" fmla="*/ 4082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49" h="112481">
                  <a:moveTo>
                    <a:pt x="36215" y="40828"/>
                  </a:moveTo>
                  <a:lnTo>
                    <a:pt x="54186" y="40828"/>
                  </a:lnTo>
                  <a:cubicBezTo>
                    <a:pt x="57533" y="40828"/>
                    <a:pt x="59824" y="40828"/>
                    <a:pt x="59824" y="36931"/>
                  </a:cubicBezTo>
                  <a:cubicBezTo>
                    <a:pt x="59824" y="34451"/>
                    <a:pt x="57533" y="34451"/>
                    <a:pt x="54538" y="34451"/>
                  </a:cubicBezTo>
                  <a:lnTo>
                    <a:pt x="37801" y="34451"/>
                  </a:lnTo>
                  <a:lnTo>
                    <a:pt x="44320" y="8235"/>
                  </a:lnTo>
                  <a:cubicBezTo>
                    <a:pt x="44496" y="7350"/>
                    <a:pt x="44848" y="6464"/>
                    <a:pt x="44848" y="5755"/>
                  </a:cubicBezTo>
                  <a:cubicBezTo>
                    <a:pt x="44848" y="2567"/>
                    <a:pt x="42382" y="87"/>
                    <a:pt x="38858" y="87"/>
                  </a:cubicBezTo>
                  <a:cubicBezTo>
                    <a:pt x="34453" y="87"/>
                    <a:pt x="31811" y="3098"/>
                    <a:pt x="30577" y="7704"/>
                  </a:cubicBezTo>
                  <a:cubicBezTo>
                    <a:pt x="29344" y="12132"/>
                    <a:pt x="31634" y="3630"/>
                    <a:pt x="23882" y="34451"/>
                  </a:cubicBezTo>
                  <a:lnTo>
                    <a:pt x="5912" y="34451"/>
                  </a:lnTo>
                  <a:cubicBezTo>
                    <a:pt x="2564" y="34451"/>
                    <a:pt x="274" y="34451"/>
                    <a:pt x="274" y="38348"/>
                  </a:cubicBezTo>
                  <a:cubicBezTo>
                    <a:pt x="274" y="40828"/>
                    <a:pt x="2388" y="40828"/>
                    <a:pt x="5559" y="40828"/>
                  </a:cubicBezTo>
                  <a:lnTo>
                    <a:pt x="22297" y="40828"/>
                  </a:lnTo>
                  <a:lnTo>
                    <a:pt x="11902" y="82632"/>
                  </a:lnTo>
                  <a:cubicBezTo>
                    <a:pt x="10845" y="87061"/>
                    <a:pt x="9259" y="93438"/>
                    <a:pt x="9259" y="95740"/>
                  </a:cubicBezTo>
                  <a:cubicBezTo>
                    <a:pt x="9259" y="106191"/>
                    <a:pt x="18068" y="112568"/>
                    <a:pt x="28111" y="112568"/>
                  </a:cubicBezTo>
                  <a:cubicBezTo>
                    <a:pt x="47667" y="112568"/>
                    <a:pt x="58767" y="87769"/>
                    <a:pt x="58767" y="85467"/>
                  </a:cubicBezTo>
                  <a:cubicBezTo>
                    <a:pt x="58767" y="83164"/>
                    <a:pt x="56476" y="83164"/>
                    <a:pt x="55948" y="83164"/>
                  </a:cubicBezTo>
                  <a:cubicBezTo>
                    <a:pt x="53834" y="83164"/>
                    <a:pt x="53657" y="83518"/>
                    <a:pt x="52248" y="86529"/>
                  </a:cubicBezTo>
                  <a:cubicBezTo>
                    <a:pt x="47315" y="97689"/>
                    <a:pt x="38329" y="107609"/>
                    <a:pt x="28639" y="107609"/>
                  </a:cubicBezTo>
                  <a:cubicBezTo>
                    <a:pt x="24939" y="107609"/>
                    <a:pt x="22473" y="105306"/>
                    <a:pt x="22473" y="98929"/>
                  </a:cubicBezTo>
                  <a:cubicBezTo>
                    <a:pt x="22473" y="97158"/>
                    <a:pt x="23178" y="93438"/>
                    <a:pt x="23530" y="91666"/>
                  </a:cubicBezTo>
                  <a:lnTo>
                    <a:pt x="36215" y="40828"/>
                  </a:lnTo>
                  <a:close/>
                </a:path>
              </a:pathLst>
            </a:custGeom>
            <a:solidFill>
              <a:srgbClr val="000000"/>
            </a:solidFill>
            <a:ln w="25246"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19A10367-FD34-515E-69A9-32FF4470E605}"/>
                </a:ext>
              </a:extLst>
            </p:cNvPr>
            <p:cNvSpPr/>
            <p:nvPr>
              <p:custDataLst>
                <p:tags r:id="rId37"/>
              </p:custDataLst>
            </p:nvPr>
          </p:nvSpPr>
          <p:spPr>
            <a:xfrm>
              <a:off x="9578615" y="4501145"/>
              <a:ext cx="34481" cy="253051"/>
            </a:xfrm>
            <a:custGeom>
              <a:avLst/>
              <a:gdLst>
                <a:gd name="connsiteX0" fmla="*/ 34760 w 34481"/>
                <a:gd name="connsiteY0" fmla="*/ 85 h 253051"/>
                <a:gd name="connsiteX1" fmla="*/ 278 w 34481"/>
                <a:gd name="connsiteY1" fmla="*/ 85 h 253051"/>
                <a:gd name="connsiteX2" fmla="*/ 278 w 34481"/>
                <a:gd name="connsiteY2" fmla="*/ 10207 h 253051"/>
                <a:gd name="connsiteX3" fmla="*/ 24692 w 34481"/>
                <a:gd name="connsiteY3" fmla="*/ 10207 h 253051"/>
                <a:gd name="connsiteX4" fmla="*/ 24692 w 34481"/>
                <a:gd name="connsiteY4" fmla="*/ 243014 h 253051"/>
                <a:gd name="connsiteX5" fmla="*/ 278 w 34481"/>
                <a:gd name="connsiteY5" fmla="*/ 243014 h 253051"/>
                <a:gd name="connsiteX6" fmla="*/ 278 w 34481"/>
                <a:gd name="connsiteY6" fmla="*/ 253136 h 253051"/>
                <a:gd name="connsiteX7" fmla="*/ 34760 w 34481"/>
                <a:gd name="connsiteY7" fmla="*/ 253136 h 253051"/>
                <a:gd name="connsiteX8" fmla="*/ 34760 w 34481"/>
                <a:gd name="connsiteY8" fmla="*/ 8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1" h="253051">
                  <a:moveTo>
                    <a:pt x="34760" y="85"/>
                  </a:moveTo>
                  <a:lnTo>
                    <a:pt x="278" y="85"/>
                  </a:lnTo>
                  <a:lnTo>
                    <a:pt x="278" y="10207"/>
                  </a:lnTo>
                  <a:lnTo>
                    <a:pt x="24692" y="10207"/>
                  </a:lnTo>
                  <a:lnTo>
                    <a:pt x="24692" y="243014"/>
                  </a:lnTo>
                  <a:lnTo>
                    <a:pt x="278" y="243014"/>
                  </a:lnTo>
                  <a:lnTo>
                    <a:pt x="278" y="253136"/>
                  </a:lnTo>
                  <a:lnTo>
                    <a:pt x="34760" y="253136"/>
                  </a:lnTo>
                  <a:lnTo>
                    <a:pt x="34760" y="85"/>
                  </a:lnTo>
                  <a:close/>
                </a:path>
              </a:pathLst>
            </a:custGeom>
            <a:solidFill>
              <a:srgbClr val="000000"/>
            </a:solidFill>
            <a:ln w="25246"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DB8FE140-8636-F0FA-BA56-B252C6665344}"/>
                </a:ext>
              </a:extLst>
            </p:cNvPr>
            <p:cNvSpPr/>
            <p:nvPr>
              <p:custDataLst>
                <p:tags r:id="rId38"/>
              </p:custDataLst>
            </p:nvPr>
          </p:nvSpPr>
          <p:spPr>
            <a:xfrm>
              <a:off x="9713016" y="4543405"/>
              <a:ext cx="167374" cy="168531"/>
            </a:xfrm>
            <a:custGeom>
              <a:avLst/>
              <a:gdLst>
                <a:gd name="connsiteX0" fmla="*/ 89130 w 167374"/>
                <a:gd name="connsiteY0" fmla="*/ 89412 h 168531"/>
                <a:gd name="connsiteX1" fmla="*/ 159352 w 167374"/>
                <a:gd name="connsiteY1" fmla="*/ 89412 h 168531"/>
                <a:gd name="connsiteX2" fmla="*/ 167658 w 167374"/>
                <a:gd name="connsiteY2" fmla="*/ 84351 h 168531"/>
                <a:gd name="connsiteX3" fmla="*/ 159352 w 167374"/>
                <a:gd name="connsiteY3" fmla="*/ 79290 h 168531"/>
                <a:gd name="connsiteX4" fmla="*/ 89130 w 167374"/>
                <a:gd name="connsiteY4" fmla="*/ 79290 h 168531"/>
                <a:gd name="connsiteX5" fmla="*/ 89130 w 167374"/>
                <a:gd name="connsiteY5" fmla="*/ 8435 h 168531"/>
                <a:gd name="connsiteX6" fmla="*/ 84096 w 167374"/>
                <a:gd name="connsiteY6" fmla="*/ 85 h 168531"/>
                <a:gd name="connsiteX7" fmla="*/ 79063 w 167374"/>
                <a:gd name="connsiteY7" fmla="*/ 8435 h 168531"/>
                <a:gd name="connsiteX8" fmla="*/ 79063 w 167374"/>
                <a:gd name="connsiteY8" fmla="*/ 79290 h 168531"/>
                <a:gd name="connsiteX9" fmla="*/ 8589 w 167374"/>
                <a:gd name="connsiteY9" fmla="*/ 79290 h 168531"/>
                <a:gd name="connsiteX10" fmla="*/ 283 w 167374"/>
                <a:gd name="connsiteY10" fmla="*/ 84351 h 168531"/>
                <a:gd name="connsiteX11" fmla="*/ 8589 w 167374"/>
                <a:gd name="connsiteY11" fmla="*/ 89412 h 168531"/>
                <a:gd name="connsiteX12" fmla="*/ 79063 w 167374"/>
                <a:gd name="connsiteY12" fmla="*/ 89412 h 168531"/>
                <a:gd name="connsiteX13" fmla="*/ 79063 w 167374"/>
                <a:gd name="connsiteY13" fmla="*/ 160266 h 168531"/>
                <a:gd name="connsiteX14" fmla="*/ 84096 w 167374"/>
                <a:gd name="connsiteY14" fmla="*/ 168617 h 168531"/>
                <a:gd name="connsiteX15" fmla="*/ 89130 w 167374"/>
                <a:gd name="connsiteY15" fmla="*/ 160266 h 168531"/>
                <a:gd name="connsiteX16" fmla="*/ 89130 w 167374"/>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74" h="168531">
                  <a:moveTo>
                    <a:pt x="89130" y="89412"/>
                  </a:moveTo>
                  <a:lnTo>
                    <a:pt x="159352" y="89412"/>
                  </a:lnTo>
                  <a:cubicBezTo>
                    <a:pt x="162875" y="89412"/>
                    <a:pt x="167658" y="89412"/>
                    <a:pt x="167658" y="84351"/>
                  </a:cubicBezTo>
                  <a:cubicBezTo>
                    <a:pt x="167658" y="79290"/>
                    <a:pt x="162875" y="79290"/>
                    <a:pt x="159352" y="79290"/>
                  </a:cubicBezTo>
                  <a:lnTo>
                    <a:pt x="89130" y="79290"/>
                  </a:lnTo>
                  <a:lnTo>
                    <a:pt x="89130" y="8435"/>
                  </a:lnTo>
                  <a:cubicBezTo>
                    <a:pt x="89130" y="4893"/>
                    <a:pt x="89130" y="85"/>
                    <a:pt x="84096" y="85"/>
                  </a:cubicBezTo>
                  <a:cubicBezTo>
                    <a:pt x="79063" y="85"/>
                    <a:pt x="79063" y="4893"/>
                    <a:pt x="79063" y="8435"/>
                  </a:cubicBezTo>
                  <a:lnTo>
                    <a:pt x="79063" y="79290"/>
                  </a:lnTo>
                  <a:lnTo>
                    <a:pt x="8589" y="79290"/>
                  </a:lnTo>
                  <a:cubicBezTo>
                    <a:pt x="5065" y="79290"/>
                    <a:pt x="283" y="79290"/>
                    <a:pt x="283" y="84351"/>
                  </a:cubicBezTo>
                  <a:cubicBezTo>
                    <a:pt x="283" y="89412"/>
                    <a:pt x="5065" y="89412"/>
                    <a:pt x="8589" y="89412"/>
                  </a:cubicBezTo>
                  <a:lnTo>
                    <a:pt x="79063" y="89412"/>
                  </a:lnTo>
                  <a:lnTo>
                    <a:pt x="79063" y="160266"/>
                  </a:lnTo>
                  <a:cubicBezTo>
                    <a:pt x="79063" y="163809"/>
                    <a:pt x="79063" y="168617"/>
                    <a:pt x="84096" y="168617"/>
                  </a:cubicBezTo>
                  <a:cubicBezTo>
                    <a:pt x="89130" y="168617"/>
                    <a:pt x="89130" y="163809"/>
                    <a:pt x="89130" y="160266"/>
                  </a:cubicBezTo>
                  <a:lnTo>
                    <a:pt x="89130" y="89412"/>
                  </a:lnTo>
                  <a:close/>
                </a:path>
              </a:pathLst>
            </a:custGeom>
            <a:solidFill>
              <a:srgbClr val="000000"/>
            </a:solidFill>
            <a:ln w="25246"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1D601643-43D1-2DE5-B7E8-AD4A0A6427A4}"/>
                </a:ext>
              </a:extLst>
            </p:cNvPr>
            <p:cNvSpPr/>
            <p:nvPr>
              <p:custDataLst>
                <p:tags r:id="rId39"/>
              </p:custDataLst>
            </p:nvPr>
          </p:nvSpPr>
          <p:spPr>
            <a:xfrm>
              <a:off x="9963699" y="4515316"/>
              <a:ext cx="114267" cy="177641"/>
            </a:xfrm>
            <a:custGeom>
              <a:avLst/>
              <a:gdLst>
                <a:gd name="connsiteX0" fmla="*/ 57930 w 114267"/>
                <a:gd name="connsiteY0" fmla="*/ 8941 h 177641"/>
                <a:gd name="connsiteX1" fmla="*/ 58937 w 114267"/>
                <a:gd name="connsiteY1" fmla="*/ 4640 h 177641"/>
                <a:gd name="connsiteX2" fmla="*/ 53400 w 114267"/>
                <a:gd name="connsiteY2" fmla="*/ 85 h 177641"/>
                <a:gd name="connsiteX3" fmla="*/ 51638 w 114267"/>
                <a:gd name="connsiteY3" fmla="*/ 338 h 177641"/>
                <a:gd name="connsiteX4" fmla="*/ 19170 w 114267"/>
                <a:gd name="connsiteY4" fmla="*/ 1856 h 177641"/>
                <a:gd name="connsiteX5" fmla="*/ 11116 w 114267"/>
                <a:gd name="connsiteY5" fmla="*/ 9448 h 177641"/>
                <a:gd name="connsiteX6" fmla="*/ 17660 w 114267"/>
                <a:gd name="connsiteY6" fmla="*/ 14002 h 177641"/>
                <a:gd name="connsiteX7" fmla="*/ 28231 w 114267"/>
                <a:gd name="connsiteY7" fmla="*/ 14509 h 177641"/>
                <a:gd name="connsiteX8" fmla="*/ 21184 w 114267"/>
                <a:gd name="connsiteY8" fmla="*/ 43609 h 177641"/>
                <a:gd name="connsiteX9" fmla="*/ 3817 w 114267"/>
                <a:gd name="connsiteY9" fmla="*/ 113452 h 177641"/>
                <a:gd name="connsiteX10" fmla="*/ 293 w 114267"/>
                <a:gd name="connsiteY10" fmla="*/ 136479 h 177641"/>
                <a:gd name="connsiteX11" fmla="*/ 43081 w 114267"/>
                <a:gd name="connsiteY11" fmla="*/ 177727 h 177641"/>
                <a:gd name="connsiteX12" fmla="*/ 114561 w 114267"/>
                <a:gd name="connsiteY12" fmla="*/ 103076 h 177641"/>
                <a:gd name="connsiteX13" fmla="*/ 70515 w 114267"/>
                <a:gd name="connsiteY13" fmla="*/ 61323 h 177641"/>
                <a:gd name="connsiteX14" fmla="*/ 43081 w 114267"/>
                <a:gd name="connsiteY14" fmla="*/ 69421 h 177641"/>
                <a:gd name="connsiteX15" fmla="*/ 57930 w 114267"/>
                <a:gd name="connsiteY15" fmla="*/ 8941 h 177641"/>
                <a:gd name="connsiteX16" fmla="*/ 43584 w 114267"/>
                <a:gd name="connsiteY16" fmla="*/ 168617 h 177641"/>
                <a:gd name="connsiteX17" fmla="*/ 25462 w 114267"/>
                <a:gd name="connsiteY17" fmla="*/ 147613 h 177641"/>
                <a:gd name="connsiteX18" fmla="*/ 29741 w 114267"/>
                <a:gd name="connsiteY18" fmla="*/ 122308 h 177641"/>
                <a:gd name="connsiteX19" fmla="*/ 38299 w 114267"/>
                <a:gd name="connsiteY19" fmla="*/ 87640 h 177641"/>
                <a:gd name="connsiteX20" fmla="*/ 69257 w 114267"/>
                <a:gd name="connsiteY20" fmla="*/ 70433 h 177641"/>
                <a:gd name="connsiteX21" fmla="*/ 86120 w 114267"/>
                <a:gd name="connsiteY21" fmla="*/ 89665 h 177641"/>
                <a:gd name="connsiteX22" fmla="*/ 73535 w 114267"/>
                <a:gd name="connsiteY22" fmla="*/ 143818 h 177641"/>
                <a:gd name="connsiteX23" fmla="*/ 43584 w 114267"/>
                <a:gd name="connsiteY23" fmla="*/ 16861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267" h="177641">
                  <a:moveTo>
                    <a:pt x="57930" y="8941"/>
                  </a:moveTo>
                  <a:cubicBezTo>
                    <a:pt x="58937" y="5399"/>
                    <a:pt x="58937" y="4893"/>
                    <a:pt x="58937" y="4640"/>
                  </a:cubicBezTo>
                  <a:cubicBezTo>
                    <a:pt x="58937" y="1350"/>
                    <a:pt x="56169" y="85"/>
                    <a:pt x="53400" y="85"/>
                  </a:cubicBezTo>
                  <a:cubicBezTo>
                    <a:pt x="52393" y="85"/>
                    <a:pt x="52142" y="85"/>
                    <a:pt x="51638" y="338"/>
                  </a:cubicBezTo>
                  <a:lnTo>
                    <a:pt x="19170" y="1856"/>
                  </a:lnTo>
                  <a:cubicBezTo>
                    <a:pt x="15646" y="2109"/>
                    <a:pt x="11116" y="2362"/>
                    <a:pt x="11116" y="9448"/>
                  </a:cubicBezTo>
                  <a:cubicBezTo>
                    <a:pt x="11116" y="14002"/>
                    <a:pt x="15898" y="14002"/>
                    <a:pt x="17660" y="14002"/>
                  </a:cubicBezTo>
                  <a:cubicBezTo>
                    <a:pt x="20429" y="14002"/>
                    <a:pt x="24959" y="14002"/>
                    <a:pt x="28231" y="14509"/>
                  </a:cubicBezTo>
                  <a:cubicBezTo>
                    <a:pt x="26217" y="23112"/>
                    <a:pt x="23701" y="33994"/>
                    <a:pt x="21184" y="43609"/>
                  </a:cubicBezTo>
                  <a:lnTo>
                    <a:pt x="3817" y="113452"/>
                  </a:lnTo>
                  <a:cubicBezTo>
                    <a:pt x="293" y="127622"/>
                    <a:pt x="293" y="130659"/>
                    <a:pt x="293" y="136479"/>
                  </a:cubicBezTo>
                  <a:cubicBezTo>
                    <a:pt x="293" y="168870"/>
                    <a:pt x="24204" y="177727"/>
                    <a:pt x="43081" y="177727"/>
                  </a:cubicBezTo>
                  <a:cubicBezTo>
                    <a:pt x="88637" y="177727"/>
                    <a:pt x="114561" y="136479"/>
                    <a:pt x="114561" y="103076"/>
                  </a:cubicBezTo>
                  <a:cubicBezTo>
                    <a:pt x="114561" y="71951"/>
                    <a:pt x="91405" y="61323"/>
                    <a:pt x="70515" y="61323"/>
                  </a:cubicBezTo>
                  <a:cubicBezTo>
                    <a:pt x="58434" y="61323"/>
                    <a:pt x="48366" y="66131"/>
                    <a:pt x="43081" y="69421"/>
                  </a:cubicBezTo>
                  <a:lnTo>
                    <a:pt x="57930" y="8941"/>
                  </a:lnTo>
                  <a:close/>
                  <a:moveTo>
                    <a:pt x="43584" y="168617"/>
                  </a:moveTo>
                  <a:cubicBezTo>
                    <a:pt x="33768" y="168617"/>
                    <a:pt x="25462" y="163303"/>
                    <a:pt x="25462" y="147613"/>
                  </a:cubicBezTo>
                  <a:cubicBezTo>
                    <a:pt x="25462" y="139516"/>
                    <a:pt x="27979" y="130153"/>
                    <a:pt x="29741" y="122308"/>
                  </a:cubicBezTo>
                  <a:cubicBezTo>
                    <a:pt x="32258" y="112692"/>
                    <a:pt x="36537" y="95232"/>
                    <a:pt x="38299" y="87640"/>
                  </a:cubicBezTo>
                  <a:cubicBezTo>
                    <a:pt x="39557" y="83338"/>
                    <a:pt x="53903" y="70433"/>
                    <a:pt x="69257" y="70433"/>
                  </a:cubicBezTo>
                  <a:cubicBezTo>
                    <a:pt x="84861" y="70433"/>
                    <a:pt x="86120" y="84098"/>
                    <a:pt x="86120" y="89665"/>
                  </a:cubicBezTo>
                  <a:cubicBezTo>
                    <a:pt x="86120" y="102823"/>
                    <a:pt x="77562" y="133949"/>
                    <a:pt x="73535" y="143818"/>
                  </a:cubicBezTo>
                  <a:cubicBezTo>
                    <a:pt x="64978" y="164315"/>
                    <a:pt x="50883" y="168617"/>
                    <a:pt x="43584" y="168617"/>
                  </a:cubicBezTo>
                  <a:close/>
                </a:path>
              </a:pathLst>
            </a:custGeom>
            <a:solidFill>
              <a:srgbClr val="000000"/>
            </a:solidFill>
            <a:ln w="25246"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B6E0D2EC-8EFA-8B50-EB62-597179901F1F}"/>
                </a:ext>
              </a:extLst>
            </p:cNvPr>
            <p:cNvSpPr/>
            <p:nvPr>
              <p:custDataLst>
                <p:tags r:id="rId40"/>
              </p:custDataLst>
            </p:nvPr>
          </p:nvSpPr>
          <p:spPr>
            <a:xfrm>
              <a:off x="10096046" y="4501145"/>
              <a:ext cx="58392" cy="253051"/>
            </a:xfrm>
            <a:custGeom>
              <a:avLst/>
              <a:gdLst>
                <a:gd name="connsiteX0" fmla="*/ 58691 w 58392"/>
                <a:gd name="connsiteY0" fmla="*/ 126610 h 253051"/>
                <a:gd name="connsiteX1" fmla="*/ 42079 w 58392"/>
                <a:gd name="connsiteY1" fmla="*/ 47658 h 253051"/>
                <a:gd name="connsiteX2" fmla="*/ 2815 w 58392"/>
                <a:gd name="connsiteY2" fmla="*/ 85 h 253051"/>
                <a:gd name="connsiteX3" fmla="*/ 299 w 58392"/>
                <a:gd name="connsiteY3" fmla="*/ 2615 h 253051"/>
                <a:gd name="connsiteX4" fmla="*/ 5081 w 58392"/>
                <a:gd name="connsiteY4" fmla="*/ 8435 h 253051"/>
                <a:gd name="connsiteX5" fmla="*/ 44093 w 58392"/>
                <a:gd name="connsiteY5" fmla="*/ 126610 h 253051"/>
                <a:gd name="connsiteX6" fmla="*/ 3571 w 58392"/>
                <a:gd name="connsiteY6" fmla="*/ 246303 h 253051"/>
                <a:gd name="connsiteX7" fmla="*/ 299 w 58392"/>
                <a:gd name="connsiteY7" fmla="*/ 250605 h 253051"/>
                <a:gd name="connsiteX8" fmla="*/ 2815 w 58392"/>
                <a:gd name="connsiteY8" fmla="*/ 253136 h 253051"/>
                <a:gd name="connsiteX9" fmla="*/ 42834 w 58392"/>
                <a:gd name="connsiteY9" fmla="*/ 203791 h 253051"/>
                <a:gd name="connsiteX10" fmla="*/ 58691 w 58392"/>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92" h="253051">
                  <a:moveTo>
                    <a:pt x="58691" y="126610"/>
                  </a:moveTo>
                  <a:cubicBezTo>
                    <a:pt x="58691" y="106872"/>
                    <a:pt x="55922" y="76253"/>
                    <a:pt x="42079" y="47658"/>
                  </a:cubicBezTo>
                  <a:cubicBezTo>
                    <a:pt x="26978" y="16533"/>
                    <a:pt x="5332" y="85"/>
                    <a:pt x="2815" y="85"/>
                  </a:cubicBezTo>
                  <a:cubicBezTo>
                    <a:pt x="1305" y="85"/>
                    <a:pt x="299" y="1097"/>
                    <a:pt x="299" y="2615"/>
                  </a:cubicBezTo>
                  <a:cubicBezTo>
                    <a:pt x="299" y="3374"/>
                    <a:pt x="299" y="3880"/>
                    <a:pt x="5081" y="8435"/>
                  </a:cubicBezTo>
                  <a:cubicBezTo>
                    <a:pt x="29746" y="33487"/>
                    <a:pt x="44093" y="73723"/>
                    <a:pt x="44093" y="126610"/>
                  </a:cubicBezTo>
                  <a:cubicBezTo>
                    <a:pt x="44093" y="169882"/>
                    <a:pt x="34780" y="214419"/>
                    <a:pt x="3571" y="246303"/>
                  </a:cubicBezTo>
                  <a:cubicBezTo>
                    <a:pt x="299" y="249340"/>
                    <a:pt x="299" y="249846"/>
                    <a:pt x="299" y="250605"/>
                  </a:cubicBezTo>
                  <a:cubicBezTo>
                    <a:pt x="299" y="252124"/>
                    <a:pt x="1305" y="253136"/>
                    <a:pt x="2815" y="253136"/>
                  </a:cubicBezTo>
                  <a:cubicBezTo>
                    <a:pt x="5332" y="253136"/>
                    <a:pt x="27985" y="235928"/>
                    <a:pt x="42834" y="203791"/>
                  </a:cubicBezTo>
                  <a:cubicBezTo>
                    <a:pt x="55670" y="175955"/>
                    <a:pt x="58691" y="147867"/>
                    <a:pt x="58691" y="126610"/>
                  </a:cubicBezTo>
                  <a:close/>
                </a:path>
              </a:pathLst>
            </a:custGeom>
            <a:solidFill>
              <a:srgbClr val="000000"/>
            </a:solidFill>
            <a:ln w="25246"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73A789DC-F6EE-77B3-FB58-BE414115A32D}"/>
                </a:ext>
              </a:extLst>
            </p:cNvPr>
            <p:cNvSpPr/>
            <p:nvPr>
              <p:custDataLst>
                <p:tags r:id="rId41"/>
              </p:custDataLst>
            </p:nvPr>
          </p:nvSpPr>
          <p:spPr>
            <a:xfrm>
              <a:off x="10249603" y="4543405"/>
              <a:ext cx="167374" cy="168531"/>
            </a:xfrm>
            <a:custGeom>
              <a:avLst/>
              <a:gdLst>
                <a:gd name="connsiteX0" fmla="*/ 89151 w 167374"/>
                <a:gd name="connsiteY0" fmla="*/ 89412 h 168531"/>
                <a:gd name="connsiteX1" fmla="*/ 159373 w 167374"/>
                <a:gd name="connsiteY1" fmla="*/ 89412 h 168531"/>
                <a:gd name="connsiteX2" fmla="*/ 167679 w 167374"/>
                <a:gd name="connsiteY2" fmla="*/ 84351 h 168531"/>
                <a:gd name="connsiteX3" fmla="*/ 159373 w 167374"/>
                <a:gd name="connsiteY3" fmla="*/ 79290 h 168531"/>
                <a:gd name="connsiteX4" fmla="*/ 89151 w 167374"/>
                <a:gd name="connsiteY4" fmla="*/ 79290 h 168531"/>
                <a:gd name="connsiteX5" fmla="*/ 89151 w 167374"/>
                <a:gd name="connsiteY5" fmla="*/ 8435 h 168531"/>
                <a:gd name="connsiteX6" fmla="*/ 84118 w 167374"/>
                <a:gd name="connsiteY6" fmla="*/ 85 h 168531"/>
                <a:gd name="connsiteX7" fmla="*/ 79084 w 167374"/>
                <a:gd name="connsiteY7" fmla="*/ 8435 h 168531"/>
                <a:gd name="connsiteX8" fmla="*/ 79084 w 167374"/>
                <a:gd name="connsiteY8" fmla="*/ 79290 h 168531"/>
                <a:gd name="connsiteX9" fmla="*/ 8610 w 167374"/>
                <a:gd name="connsiteY9" fmla="*/ 79290 h 168531"/>
                <a:gd name="connsiteX10" fmla="*/ 305 w 167374"/>
                <a:gd name="connsiteY10" fmla="*/ 84351 h 168531"/>
                <a:gd name="connsiteX11" fmla="*/ 8610 w 167374"/>
                <a:gd name="connsiteY11" fmla="*/ 89412 h 168531"/>
                <a:gd name="connsiteX12" fmla="*/ 79084 w 167374"/>
                <a:gd name="connsiteY12" fmla="*/ 89412 h 168531"/>
                <a:gd name="connsiteX13" fmla="*/ 79084 w 167374"/>
                <a:gd name="connsiteY13" fmla="*/ 160266 h 168531"/>
                <a:gd name="connsiteX14" fmla="*/ 84118 w 167374"/>
                <a:gd name="connsiteY14" fmla="*/ 168617 h 168531"/>
                <a:gd name="connsiteX15" fmla="*/ 89151 w 167374"/>
                <a:gd name="connsiteY15" fmla="*/ 160266 h 168531"/>
                <a:gd name="connsiteX16" fmla="*/ 89151 w 167374"/>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374" h="168531">
                  <a:moveTo>
                    <a:pt x="89151" y="89412"/>
                  </a:moveTo>
                  <a:lnTo>
                    <a:pt x="159373" y="89412"/>
                  </a:lnTo>
                  <a:cubicBezTo>
                    <a:pt x="162897" y="89412"/>
                    <a:pt x="167679" y="89412"/>
                    <a:pt x="167679" y="84351"/>
                  </a:cubicBezTo>
                  <a:cubicBezTo>
                    <a:pt x="167679" y="79290"/>
                    <a:pt x="162897" y="79290"/>
                    <a:pt x="159373" y="79290"/>
                  </a:cubicBezTo>
                  <a:lnTo>
                    <a:pt x="89151" y="79290"/>
                  </a:lnTo>
                  <a:lnTo>
                    <a:pt x="89151" y="8435"/>
                  </a:lnTo>
                  <a:cubicBezTo>
                    <a:pt x="89151" y="4893"/>
                    <a:pt x="89151" y="85"/>
                    <a:pt x="84118" y="85"/>
                  </a:cubicBezTo>
                  <a:cubicBezTo>
                    <a:pt x="79084" y="85"/>
                    <a:pt x="79084" y="4893"/>
                    <a:pt x="79084" y="8435"/>
                  </a:cubicBezTo>
                  <a:lnTo>
                    <a:pt x="79084" y="79290"/>
                  </a:lnTo>
                  <a:lnTo>
                    <a:pt x="8610" y="79290"/>
                  </a:lnTo>
                  <a:cubicBezTo>
                    <a:pt x="5087" y="79290"/>
                    <a:pt x="305" y="79290"/>
                    <a:pt x="305" y="84351"/>
                  </a:cubicBezTo>
                  <a:cubicBezTo>
                    <a:pt x="305" y="89412"/>
                    <a:pt x="5087" y="89412"/>
                    <a:pt x="8610" y="89412"/>
                  </a:cubicBezTo>
                  <a:lnTo>
                    <a:pt x="79084" y="89412"/>
                  </a:lnTo>
                  <a:lnTo>
                    <a:pt x="79084" y="160266"/>
                  </a:lnTo>
                  <a:cubicBezTo>
                    <a:pt x="79084" y="163809"/>
                    <a:pt x="79084" y="168617"/>
                    <a:pt x="84118" y="168617"/>
                  </a:cubicBezTo>
                  <a:cubicBezTo>
                    <a:pt x="89151" y="168617"/>
                    <a:pt x="89151" y="163809"/>
                    <a:pt x="89151" y="160266"/>
                  </a:cubicBezTo>
                  <a:lnTo>
                    <a:pt x="89151" y="89412"/>
                  </a:lnTo>
                  <a:close/>
                </a:path>
              </a:pathLst>
            </a:custGeom>
            <a:solidFill>
              <a:srgbClr val="000000"/>
            </a:solidFill>
            <a:ln w="25246"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7D95A733-6EDD-962F-6E12-063F832A9D0A}"/>
                </a:ext>
              </a:extLst>
            </p:cNvPr>
            <p:cNvSpPr/>
            <p:nvPr>
              <p:custDataLst>
                <p:tags r:id="rId42"/>
              </p:custDataLst>
            </p:nvPr>
          </p:nvSpPr>
          <p:spPr>
            <a:xfrm>
              <a:off x="10500286" y="4515316"/>
              <a:ext cx="114267" cy="177641"/>
            </a:xfrm>
            <a:custGeom>
              <a:avLst/>
              <a:gdLst>
                <a:gd name="connsiteX0" fmla="*/ 57952 w 114267"/>
                <a:gd name="connsiteY0" fmla="*/ 8941 h 177641"/>
                <a:gd name="connsiteX1" fmla="*/ 58958 w 114267"/>
                <a:gd name="connsiteY1" fmla="*/ 4640 h 177641"/>
                <a:gd name="connsiteX2" fmla="*/ 53421 w 114267"/>
                <a:gd name="connsiteY2" fmla="*/ 85 h 177641"/>
                <a:gd name="connsiteX3" fmla="*/ 51659 w 114267"/>
                <a:gd name="connsiteY3" fmla="*/ 338 h 177641"/>
                <a:gd name="connsiteX4" fmla="*/ 19191 w 114267"/>
                <a:gd name="connsiteY4" fmla="*/ 1856 h 177641"/>
                <a:gd name="connsiteX5" fmla="*/ 11137 w 114267"/>
                <a:gd name="connsiteY5" fmla="*/ 9448 h 177641"/>
                <a:gd name="connsiteX6" fmla="*/ 17681 w 114267"/>
                <a:gd name="connsiteY6" fmla="*/ 14002 h 177641"/>
                <a:gd name="connsiteX7" fmla="*/ 28252 w 114267"/>
                <a:gd name="connsiteY7" fmla="*/ 14509 h 177641"/>
                <a:gd name="connsiteX8" fmla="*/ 21205 w 114267"/>
                <a:gd name="connsiteY8" fmla="*/ 43609 h 177641"/>
                <a:gd name="connsiteX9" fmla="*/ 3838 w 114267"/>
                <a:gd name="connsiteY9" fmla="*/ 113452 h 177641"/>
                <a:gd name="connsiteX10" fmla="*/ 315 w 114267"/>
                <a:gd name="connsiteY10" fmla="*/ 136479 h 177641"/>
                <a:gd name="connsiteX11" fmla="*/ 43102 w 114267"/>
                <a:gd name="connsiteY11" fmla="*/ 177727 h 177641"/>
                <a:gd name="connsiteX12" fmla="*/ 114582 w 114267"/>
                <a:gd name="connsiteY12" fmla="*/ 103076 h 177641"/>
                <a:gd name="connsiteX13" fmla="*/ 70536 w 114267"/>
                <a:gd name="connsiteY13" fmla="*/ 61323 h 177641"/>
                <a:gd name="connsiteX14" fmla="*/ 43102 w 114267"/>
                <a:gd name="connsiteY14" fmla="*/ 69421 h 177641"/>
                <a:gd name="connsiteX15" fmla="*/ 57952 w 114267"/>
                <a:gd name="connsiteY15" fmla="*/ 8941 h 177641"/>
                <a:gd name="connsiteX16" fmla="*/ 43605 w 114267"/>
                <a:gd name="connsiteY16" fmla="*/ 168617 h 177641"/>
                <a:gd name="connsiteX17" fmla="*/ 25484 w 114267"/>
                <a:gd name="connsiteY17" fmla="*/ 147613 h 177641"/>
                <a:gd name="connsiteX18" fmla="*/ 29762 w 114267"/>
                <a:gd name="connsiteY18" fmla="*/ 122308 h 177641"/>
                <a:gd name="connsiteX19" fmla="*/ 38320 w 114267"/>
                <a:gd name="connsiteY19" fmla="*/ 87640 h 177641"/>
                <a:gd name="connsiteX20" fmla="*/ 69278 w 114267"/>
                <a:gd name="connsiteY20" fmla="*/ 70433 h 177641"/>
                <a:gd name="connsiteX21" fmla="*/ 86141 w 114267"/>
                <a:gd name="connsiteY21" fmla="*/ 89665 h 177641"/>
                <a:gd name="connsiteX22" fmla="*/ 73557 w 114267"/>
                <a:gd name="connsiteY22" fmla="*/ 143818 h 177641"/>
                <a:gd name="connsiteX23" fmla="*/ 43605 w 114267"/>
                <a:gd name="connsiteY23" fmla="*/ 168617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267" h="177641">
                  <a:moveTo>
                    <a:pt x="57952" y="8941"/>
                  </a:moveTo>
                  <a:cubicBezTo>
                    <a:pt x="58958" y="5399"/>
                    <a:pt x="58958" y="4893"/>
                    <a:pt x="58958" y="4640"/>
                  </a:cubicBezTo>
                  <a:cubicBezTo>
                    <a:pt x="58958" y="1350"/>
                    <a:pt x="56190" y="85"/>
                    <a:pt x="53421" y="85"/>
                  </a:cubicBezTo>
                  <a:cubicBezTo>
                    <a:pt x="52415" y="85"/>
                    <a:pt x="52163" y="85"/>
                    <a:pt x="51659" y="338"/>
                  </a:cubicBezTo>
                  <a:lnTo>
                    <a:pt x="19191" y="1856"/>
                  </a:lnTo>
                  <a:cubicBezTo>
                    <a:pt x="15668" y="2109"/>
                    <a:pt x="11137" y="2362"/>
                    <a:pt x="11137" y="9448"/>
                  </a:cubicBezTo>
                  <a:cubicBezTo>
                    <a:pt x="11137" y="14002"/>
                    <a:pt x="15919" y="14002"/>
                    <a:pt x="17681" y="14002"/>
                  </a:cubicBezTo>
                  <a:cubicBezTo>
                    <a:pt x="20450" y="14002"/>
                    <a:pt x="24980" y="14002"/>
                    <a:pt x="28252" y="14509"/>
                  </a:cubicBezTo>
                  <a:cubicBezTo>
                    <a:pt x="26239" y="23112"/>
                    <a:pt x="23722" y="33994"/>
                    <a:pt x="21205" y="43609"/>
                  </a:cubicBezTo>
                  <a:lnTo>
                    <a:pt x="3838" y="113452"/>
                  </a:lnTo>
                  <a:cubicBezTo>
                    <a:pt x="315" y="127622"/>
                    <a:pt x="315" y="130659"/>
                    <a:pt x="315" y="136479"/>
                  </a:cubicBezTo>
                  <a:cubicBezTo>
                    <a:pt x="315" y="168870"/>
                    <a:pt x="24225" y="177727"/>
                    <a:pt x="43102" y="177727"/>
                  </a:cubicBezTo>
                  <a:cubicBezTo>
                    <a:pt x="88658" y="177727"/>
                    <a:pt x="114582" y="136479"/>
                    <a:pt x="114582" y="103076"/>
                  </a:cubicBezTo>
                  <a:cubicBezTo>
                    <a:pt x="114582" y="71951"/>
                    <a:pt x="91427" y="61323"/>
                    <a:pt x="70536" y="61323"/>
                  </a:cubicBezTo>
                  <a:cubicBezTo>
                    <a:pt x="58455" y="61323"/>
                    <a:pt x="48387" y="66131"/>
                    <a:pt x="43102" y="69421"/>
                  </a:cubicBezTo>
                  <a:lnTo>
                    <a:pt x="57952" y="8941"/>
                  </a:lnTo>
                  <a:close/>
                  <a:moveTo>
                    <a:pt x="43605" y="168617"/>
                  </a:moveTo>
                  <a:cubicBezTo>
                    <a:pt x="33789" y="168617"/>
                    <a:pt x="25484" y="163303"/>
                    <a:pt x="25484" y="147613"/>
                  </a:cubicBezTo>
                  <a:cubicBezTo>
                    <a:pt x="25484" y="139516"/>
                    <a:pt x="28001" y="130153"/>
                    <a:pt x="29762" y="122308"/>
                  </a:cubicBezTo>
                  <a:cubicBezTo>
                    <a:pt x="32279" y="112692"/>
                    <a:pt x="36558" y="95232"/>
                    <a:pt x="38320" y="87640"/>
                  </a:cubicBezTo>
                  <a:cubicBezTo>
                    <a:pt x="39578" y="83338"/>
                    <a:pt x="53925" y="70433"/>
                    <a:pt x="69278" y="70433"/>
                  </a:cubicBezTo>
                  <a:cubicBezTo>
                    <a:pt x="84883" y="70433"/>
                    <a:pt x="86141" y="84098"/>
                    <a:pt x="86141" y="89665"/>
                  </a:cubicBezTo>
                  <a:cubicBezTo>
                    <a:pt x="86141" y="102823"/>
                    <a:pt x="77584" y="133949"/>
                    <a:pt x="73557" y="143818"/>
                  </a:cubicBezTo>
                  <a:cubicBezTo>
                    <a:pt x="64999" y="164315"/>
                    <a:pt x="50904" y="168617"/>
                    <a:pt x="43605" y="168617"/>
                  </a:cubicBezTo>
                  <a:close/>
                </a:path>
              </a:pathLst>
            </a:custGeom>
            <a:solidFill>
              <a:srgbClr val="000000"/>
            </a:solidFill>
            <a:ln w="25246"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101073C3-2449-BC7E-0566-93EEBEC06199}"/>
                </a:ext>
              </a:extLst>
            </p:cNvPr>
            <p:cNvSpPr/>
            <p:nvPr>
              <p:custDataLst>
                <p:tags r:id="rId43"/>
              </p:custDataLst>
            </p:nvPr>
          </p:nvSpPr>
          <p:spPr>
            <a:xfrm>
              <a:off x="10626743" y="4487432"/>
              <a:ext cx="44222" cy="91756"/>
            </a:xfrm>
            <a:custGeom>
              <a:avLst/>
              <a:gdLst>
                <a:gd name="connsiteX0" fmla="*/ 42956 w 44222"/>
                <a:gd name="connsiteY0" fmla="*/ 15491 h 91756"/>
                <a:gd name="connsiteX1" fmla="*/ 44542 w 44222"/>
                <a:gd name="connsiteY1" fmla="*/ 9823 h 91756"/>
                <a:gd name="connsiteX2" fmla="*/ 34147 w 44222"/>
                <a:gd name="connsiteY2" fmla="*/ 81 h 91756"/>
                <a:gd name="connsiteX3" fmla="*/ 24457 w 44222"/>
                <a:gd name="connsiteY3" fmla="*/ 8406 h 91756"/>
                <a:gd name="connsiteX4" fmla="*/ 1201 w 44222"/>
                <a:gd name="connsiteY4" fmla="*/ 85106 h 91756"/>
                <a:gd name="connsiteX5" fmla="*/ 320 w 44222"/>
                <a:gd name="connsiteY5" fmla="*/ 87940 h 91756"/>
                <a:gd name="connsiteX6" fmla="*/ 7191 w 44222"/>
                <a:gd name="connsiteY6" fmla="*/ 91837 h 91756"/>
                <a:gd name="connsiteX7" fmla="*/ 9834 w 44222"/>
                <a:gd name="connsiteY7" fmla="*/ 88826 h 91756"/>
                <a:gd name="connsiteX8" fmla="*/ 42956 w 44222"/>
                <a:gd name="connsiteY8" fmla="*/ 15491 h 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22" h="91756">
                  <a:moveTo>
                    <a:pt x="42956" y="15491"/>
                  </a:moveTo>
                  <a:cubicBezTo>
                    <a:pt x="44366" y="12480"/>
                    <a:pt x="44542" y="11063"/>
                    <a:pt x="44542" y="9823"/>
                  </a:cubicBezTo>
                  <a:cubicBezTo>
                    <a:pt x="44542" y="4332"/>
                    <a:pt x="39609" y="81"/>
                    <a:pt x="34147" y="81"/>
                  </a:cubicBezTo>
                  <a:cubicBezTo>
                    <a:pt x="27452" y="81"/>
                    <a:pt x="25338" y="5572"/>
                    <a:pt x="24457" y="8406"/>
                  </a:cubicBezTo>
                  <a:lnTo>
                    <a:pt x="1201" y="85106"/>
                  </a:lnTo>
                  <a:cubicBezTo>
                    <a:pt x="1024" y="85460"/>
                    <a:pt x="320" y="87763"/>
                    <a:pt x="320" y="87940"/>
                  </a:cubicBezTo>
                  <a:cubicBezTo>
                    <a:pt x="320" y="90066"/>
                    <a:pt x="5781" y="91837"/>
                    <a:pt x="7191" y="91837"/>
                  </a:cubicBezTo>
                  <a:cubicBezTo>
                    <a:pt x="8424" y="91837"/>
                    <a:pt x="8600" y="91483"/>
                    <a:pt x="9834" y="88826"/>
                  </a:cubicBezTo>
                  <a:lnTo>
                    <a:pt x="42956" y="15491"/>
                  </a:lnTo>
                  <a:close/>
                </a:path>
              </a:pathLst>
            </a:custGeom>
            <a:solidFill>
              <a:srgbClr val="000000"/>
            </a:solidFill>
            <a:ln w="25246"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E97DEECE-E0FF-F26D-DBE1-4248224FD42E}"/>
                </a:ext>
              </a:extLst>
            </p:cNvPr>
            <p:cNvSpPr/>
            <p:nvPr>
              <p:custDataLst>
                <p:tags r:id="rId44"/>
              </p:custDataLst>
            </p:nvPr>
          </p:nvSpPr>
          <p:spPr>
            <a:xfrm>
              <a:off x="10703246" y="4501145"/>
              <a:ext cx="58392" cy="253051"/>
            </a:xfrm>
            <a:custGeom>
              <a:avLst/>
              <a:gdLst>
                <a:gd name="connsiteX0" fmla="*/ 58715 w 58392"/>
                <a:gd name="connsiteY0" fmla="*/ 126610 h 253051"/>
                <a:gd name="connsiteX1" fmla="*/ 42103 w 58392"/>
                <a:gd name="connsiteY1" fmla="*/ 47658 h 253051"/>
                <a:gd name="connsiteX2" fmla="*/ 2839 w 58392"/>
                <a:gd name="connsiteY2" fmla="*/ 85 h 253051"/>
                <a:gd name="connsiteX3" fmla="*/ 323 w 58392"/>
                <a:gd name="connsiteY3" fmla="*/ 2615 h 253051"/>
                <a:gd name="connsiteX4" fmla="*/ 5105 w 58392"/>
                <a:gd name="connsiteY4" fmla="*/ 8435 h 253051"/>
                <a:gd name="connsiteX5" fmla="*/ 44117 w 58392"/>
                <a:gd name="connsiteY5" fmla="*/ 126610 h 253051"/>
                <a:gd name="connsiteX6" fmla="*/ 3595 w 58392"/>
                <a:gd name="connsiteY6" fmla="*/ 246303 h 253051"/>
                <a:gd name="connsiteX7" fmla="*/ 323 w 58392"/>
                <a:gd name="connsiteY7" fmla="*/ 250605 h 253051"/>
                <a:gd name="connsiteX8" fmla="*/ 2839 w 58392"/>
                <a:gd name="connsiteY8" fmla="*/ 253136 h 253051"/>
                <a:gd name="connsiteX9" fmla="*/ 42858 w 58392"/>
                <a:gd name="connsiteY9" fmla="*/ 203791 h 253051"/>
                <a:gd name="connsiteX10" fmla="*/ 58715 w 58392"/>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92" h="253051">
                  <a:moveTo>
                    <a:pt x="58715" y="126610"/>
                  </a:moveTo>
                  <a:cubicBezTo>
                    <a:pt x="58715" y="106872"/>
                    <a:pt x="55946" y="76253"/>
                    <a:pt x="42103" y="47658"/>
                  </a:cubicBezTo>
                  <a:cubicBezTo>
                    <a:pt x="27002" y="16533"/>
                    <a:pt x="5356" y="85"/>
                    <a:pt x="2839" y="85"/>
                  </a:cubicBezTo>
                  <a:cubicBezTo>
                    <a:pt x="1329" y="85"/>
                    <a:pt x="323" y="1097"/>
                    <a:pt x="323" y="2615"/>
                  </a:cubicBezTo>
                  <a:cubicBezTo>
                    <a:pt x="323" y="3374"/>
                    <a:pt x="323" y="3880"/>
                    <a:pt x="5105" y="8435"/>
                  </a:cubicBezTo>
                  <a:cubicBezTo>
                    <a:pt x="29770" y="33487"/>
                    <a:pt x="44117" y="73723"/>
                    <a:pt x="44117" y="126610"/>
                  </a:cubicBezTo>
                  <a:cubicBezTo>
                    <a:pt x="44117" y="169882"/>
                    <a:pt x="34804" y="214419"/>
                    <a:pt x="3595" y="246303"/>
                  </a:cubicBezTo>
                  <a:cubicBezTo>
                    <a:pt x="323" y="249340"/>
                    <a:pt x="323" y="249846"/>
                    <a:pt x="323" y="250605"/>
                  </a:cubicBezTo>
                  <a:cubicBezTo>
                    <a:pt x="323" y="252124"/>
                    <a:pt x="1329" y="253136"/>
                    <a:pt x="2839" y="253136"/>
                  </a:cubicBezTo>
                  <a:cubicBezTo>
                    <a:pt x="5356" y="253136"/>
                    <a:pt x="28009" y="235928"/>
                    <a:pt x="42858" y="203791"/>
                  </a:cubicBezTo>
                  <a:cubicBezTo>
                    <a:pt x="55694" y="175955"/>
                    <a:pt x="58715" y="147867"/>
                    <a:pt x="58715" y="126610"/>
                  </a:cubicBezTo>
                  <a:close/>
                </a:path>
              </a:pathLst>
            </a:custGeom>
            <a:solidFill>
              <a:srgbClr val="000000"/>
            </a:solidFill>
            <a:ln w="25246" cap="flat">
              <a:noFill/>
              <a:prstDash val="solid"/>
              <a:miter/>
            </a:ln>
          </p:spPr>
          <p:txBody>
            <a:bodyPr rtlCol="0" anchor="ctr"/>
            <a:lstStyle/>
            <a:p>
              <a:endParaRPr lang="en-CN"/>
            </a:p>
          </p:txBody>
        </p:sp>
      </p:grpSp>
    </p:spTree>
    <p:extLst>
      <p:ext uri="{BB962C8B-B14F-4D97-AF65-F5344CB8AC3E}">
        <p14:creationId xmlns:p14="http://schemas.microsoft.com/office/powerpoint/2010/main" val="420093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532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基于复制与覆盖机制的方法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274283" y="1030287"/>
            <a:ext cx="11539892" cy="290406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除了从词表单词的概率分布中生成单词，</a:t>
            </a: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还允许通过指针从原文档中复制单词，从而有机会将文档中的生僻词和未登录词写入摘要。模型在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时刻需要确定解码器应当从词表中生成单词，还是从原文档中复制单词。</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PGNet</a:t>
            </a:r>
            <a:r>
              <a:rPr lang="zh-CN" altLang="en-US" sz="2000" dirty="0">
                <a:latin typeface="Microsoft YaHei" panose="020B0503020204020204" pitchFamily="34" charset="-122"/>
                <a:ea typeface="Microsoft YaHei" panose="020B0503020204020204" pitchFamily="34" charset="-122"/>
              </a:rPr>
              <a:t>设计了一个选择器              ，以</a:t>
            </a:r>
            <a:r>
              <a:rPr lang="en-US" altLang="zh-CN" sz="2000" dirty="0">
                <a:latin typeface="Microsoft YaHei" panose="020B0503020204020204" pitchFamily="34" charset="-122"/>
                <a:ea typeface="Microsoft YaHei" panose="020B0503020204020204" pitchFamily="34" charset="-122"/>
              </a:rPr>
              <a:t>0-1</a:t>
            </a:r>
            <a:r>
              <a:rPr lang="zh-CN" altLang="en-US" sz="2000" dirty="0">
                <a:latin typeface="Microsoft YaHei" panose="020B0503020204020204" pitchFamily="34" charset="-122"/>
                <a:ea typeface="Microsoft YaHei" panose="020B0503020204020204" pitchFamily="34" charset="-122"/>
              </a:rPr>
              <a:t>之间的概率来判断此时间步的操作，          应当是从                 中采样生成一个单词，还是通过从注意力分布        中采样来复制原文档中的一个单词。时间步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的二元选择概率        基于全局语义向量             、解码器状态         和解码器输入          ，通过如下公式计算：</a:t>
            </a:r>
          </a:p>
        </p:txBody>
      </p:sp>
      <p:grpSp>
        <p:nvGrpSpPr>
          <p:cNvPr id="18441" name="Group 18440" descr="\documentclass{article}&#10;\usepackage{amsmath, amsfonts , amssymb, bm}&#10;\pagestyle{empty}&#10;\begin{document}&#10;&#10;&#10;$p_\mathrm{gen}\in(0,1)$&#10;&#10;\end{document}" title="IguanaTex Vector Display">
            <a:extLst>
              <a:ext uri="{FF2B5EF4-FFF2-40B4-BE49-F238E27FC236}">
                <a16:creationId xmlns:a16="http://schemas.microsoft.com/office/drawing/2014/main" id="{78CD3F8B-44AA-65AB-61B7-9C2BD7B3F5B5}"/>
              </a:ext>
            </a:extLst>
          </p:cNvPr>
          <p:cNvGrpSpPr>
            <a:grpSpLocks noChangeAspect="1"/>
          </p:cNvGrpSpPr>
          <p:nvPr>
            <p:custDataLst>
              <p:tags r:id="rId1"/>
            </p:custDataLst>
          </p:nvPr>
        </p:nvGrpSpPr>
        <p:grpSpPr>
          <a:xfrm>
            <a:off x="3229131" y="2438587"/>
            <a:ext cx="1272072" cy="264058"/>
            <a:chOff x="4443080" y="3944433"/>
            <a:chExt cx="1272072" cy="264058"/>
          </a:xfrm>
        </p:grpSpPr>
        <p:sp>
          <p:nvSpPr>
            <p:cNvPr id="6" name="Freeform 5">
              <a:extLst>
                <a:ext uri="{FF2B5EF4-FFF2-40B4-BE49-F238E27FC236}">
                  <a16:creationId xmlns:a16="http://schemas.microsoft.com/office/drawing/2014/main" id="{2711DA18-5FA2-0A44-88DE-541143E529D1}"/>
                </a:ext>
              </a:extLst>
            </p:cNvPr>
            <p:cNvSpPr/>
            <p:nvPr>
              <p:custDataLst>
                <p:tags r:id="rId98"/>
              </p:custDataLst>
            </p:nvPr>
          </p:nvSpPr>
          <p:spPr>
            <a:xfrm>
              <a:off x="4443080" y="4022373"/>
              <a:ext cx="129552" cy="160940"/>
            </a:xfrm>
            <a:custGeom>
              <a:avLst/>
              <a:gdLst>
                <a:gd name="connsiteX0" fmla="*/ 19187 w 129552"/>
                <a:gd name="connsiteY0" fmla="*/ 142784 h 160940"/>
                <a:gd name="connsiteX1" fmla="*/ 5785 w 129552"/>
                <a:gd name="connsiteY1" fmla="*/ 153159 h 160940"/>
                <a:gd name="connsiteX2" fmla="*/ 77 w 129552"/>
                <a:gd name="connsiteY2" fmla="*/ 157967 h 160940"/>
                <a:gd name="connsiteX3" fmla="*/ 3303 w 129552"/>
                <a:gd name="connsiteY3" fmla="*/ 161003 h 160940"/>
                <a:gd name="connsiteX4" fmla="*/ 24151 w 129552"/>
                <a:gd name="connsiteY4" fmla="*/ 160244 h 160940"/>
                <a:gd name="connsiteX5" fmla="*/ 48721 w 129552"/>
                <a:gd name="connsiteY5" fmla="*/ 161003 h 160940"/>
                <a:gd name="connsiteX6" fmla="*/ 53188 w 129552"/>
                <a:gd name="connsiteY6" fmla="*/ 155942 h 160940"/>
                <a:gd name="connsiteX7" fmla="*/ 47232 w 129552"/>
                <a:gd name="connsiteY7" fmla="*/ 153159 h 160940"/>
                <a:gd name="connsiteX8" fmla="*/ 34823 w 129552"/>
                <a:gd name="connsiteY8" fmla="*/ 149110 h 160940"/>
                <a:gd name="connsiteX9" fmla="*/ 46984 w 129552"/>
                <a:gd name="connsiteY9" fmla="*/ 98500 h 160940"/>
                <a:gd name="connsiteX10" fmla="*/ 69817 w 129552"/>
                <a:gd name="connsiteY10" fmla="*/ 114695 h 160940"/>
                <a:gd name="connsiteX11" fmla="*/ 129629 w 129552"/>
                <a:gd name="connsiteY11" fmla="*/ 40551 h 160940"/>
                <a:gd name="connsiteX12" fmla="*/ 96621 w 129552"/>
                <a:gd name="connsiteY12" fmla="*/ 63 h 160940"/>
                <a:gd name="connsiteX13" fmla="*/ 64108 w 129552"/>
                <a:gd name="connsiteY13" fmla="*/ 19042 h 160940"/>
                <a:gd name="connsiteX14" fmla="*/ 41772 w 129552"/>
                <a:gd name="connsiteY14" fmla="*/ 63 h 160940"/>
                <a:gd name="connsiteX15" fmla="*/ 23406 w 129552"/>
                <a:gd name="connsiteY15" fmla="*/ 14487 h 160940"/>
                <a:gd name="connsiteX16" fmla="*/ 15712 w 129552"/>
                <a:gd name="connsiteY16" fmla="*/ 39033 h 160940"/>
                <a:gd name="connsiteX17" fmla="*/ 18691 w 129552"/>
                <a:gd name="connsiteY17" fmla="*/ 41563 h 160940"/>
                <a:gd name="connsiteX18" fmla="*/ 22910 w 129552"/>
                <a:gd name="connsiteY18" fmla="*/ 35743 h 160940"/>
                <a:gd name="connsiteX19" fmla="*/ 41027 w 129552"/>
                <a:gd name="connsiteY19" fmla="*/ 5630 h 160940"/>
                <a:gd name="connsiteX20" fmla="*/ 48721 w 129552"/>
                <a:gd name="connsiteY20" fmla="*/ 17270 h 160940"/>
                <a:gd name="connsiteX21" fmla="*/ 46984 w 129552"/>
                <a:gd name="connsiteY21" fmla="*/ 30176 h 160940"/>
                <a:gd name="connsiteX22" fmla="*/ 19187 w 129552"/>
                <a:gd name="connsiteY22" fmla="*/ 142784 h 160940"/>
                <a:gd name="connsiteX23" fmla="*/ 62867 w 129552"/>
                <a:gd name="connsiteY23" fmla="*/ 32959 h 160940"/>
                <a:gd name="connsiteX24" fmla="*/ 75773 w 129552"/>
                <a:gd name="connsiteY24" fmla="*/ 15246 h 160940"/>
                <a:gd name="connsiteX25" fmla="*/ 95876 w 129552"/>
                <a:gd name="connsiteY25" fmla="*/ 5630 h 160940"/>
                <a:gd name="connsiteX26" fmla="*/ 111760 w 129552"/>
                <a:gd name="connsiteY26" fmla="*/ 29417 h 160940"/>
                <a:gd name="connsiteX27" fmla="*/ 99102 w 129552"/>
                <a:gd name="connsiteY27" fmla="*/ 83064 h 160940"/>
                <a:gd name="connsiteX28" fmla="*/ 69568 w 129552"/>
                <a:gd name="connsiteY28" fmla="*/ 109128 h 160940"/>
                <a:gd name="connsiteX29" fmla="*/ 49962 w 129552"/>
                <a:gd name="connsiteY29" fmla="*/ 86606 h 160940"/>
                <a:gd name="connsiteX30" fmla="*/ 50706 w 129552"/>
                <a:gd name="connsiteY30" fmla="*/ 82557 h 160940"/>
                <a:gd name="connsiteX31" fmla="*/ 62867 w 12955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552" h="160940">
                  <a:moveTo>
                    <a:pt x="19187" y="142784"/>
                  </a:moveTo>
                  <a:cubicBezTo>
                    <a:pt x="17201" y="151387"/>
                    <a:pt x="16705" y="153159"/>
                    <a:pt x="5785" y="153159"/>
                  </a:cubicBezTo>
                  <a:cubicBezTo>
                    <a:pt x="2807" y="153159"/>
                    <a:pt x="77" y="153159"/>
                    <a:pt x="77" y="157967"/>
                  </a:cubicBezTo>
                  <a:cubicBezTo>
                    <a:pt x="77" y="159991"/>
                    <a:pt x="1318" y="161003"/>
                    <a:pt x="3303" y="161003"/>
                  </a:cubicBezTo>
                  <a:cubicBezTo>
                    <a:pt x="10004" y="161003"/>
                    <a:pt x="17201" y="160244"/>
                    <a:pt x="24151" y="160244"/>
                  </a:cubicBezTo>
                  <a:cubicBezTo>
                    <a:pt x="32341" y="160244"/>
                    <a:pt x="40779" y="161003"/>
                    <a:pt x="48721" y="161003"/>
                  </a:cubicBezTo>
                  <a:cubicBezTo>
                    <a:pt x="49962" y="161003"/>
                    <a:pt x="53188" y="161003"/>
                    <a:pt x="53188" y="155942"/>
                  </a:cubicBezTo>
                  <a:cubicBezTo>
                    <a:pt x="53188" y="153159"/>
                    <a:pt x="50706" y="153159"/>
                    <a:pt x="47232" y="153159"/>
                  </a:cubicBezTo>
                  <a:cubicBezTo>
                    <a:pt x="34823" y="153159"/>
                    <a:pt x="34823" y="151387"/>
                    <a:pt x="34823" y="149110"/>
                  </a:cubicBezTo>
                  <a:cubicBezTo>
                    <a:pt x="34823" y="146073"/>
                    <a:pt x="45246" y="104826"/>
                    <a:pt x="46984" y="98500"/>
                  </a:cubicBezTo>
                  <a:cubicBezTo>
                    <a:pt x="50210" y="105838"/>
                    <a:pt x="57159" y="114695"/>
                    <a:pt x="69817" y="114695"/>
                  </a:cubicBezTo>
                  <a:cubicBezTo>
                    <a:pt x="98606" y="114695"/>
                    <a:pt x="129629" y="77749"/>
                    <a:pt x="129629" y="40551"/>
                  </a:cubicBezTo>
                  <a:cubicBezTo>
                    <a:pt x="129629" y="16764"/>
                    <a:pt x="115483" y="63"/>
                    <a:pt x="96621" y="63"/>
                  </a:cubicBezTo>
                  <a:cubicBezTo>
                    <a:pt x="84211" y="63"/>
                    <a:pt x="72298" y="9173"/>
                    <a:pt x="64108" y="19042"/>
                  </a:cubicBezTo>
                  <a:cubicBezTo>
                    <a:pt x="61627" y="5377"/>
                    <a:pt x="50955" y="63"/>
                    <a:pt x="41772" y="63"/>
                  </a:cubicBezTo>
                  <a:cubicBezTo>
                    <a:pt x="30355" y="63"/>
                    <a:pt x="25640" y="9932"/>
                    <a:pt x="23406" y="14487"/>
                  </a:cubicBezTo>
                  <a:cubicBezTo>
                    <a:pt x="18939" y="23090"/>
                    <a:pt x="15712" y="38273"/>
                    <a:pt x="15712" y="39033"/>
                  </a:cubicBezTo>
                  <a:cubicBezTo>
                    <a:pt x="15712" y="41563"/>
                    <a:pt x="18194" y="41563"/>
                    <a:pt x="18691" y="41563"/>
                  </a:cubicBezTo>
                  <a:cubicBezTo>
                    <a:pt x="21172" y="41563"/>
                    <a:pt x="21421" y="41310"/>
                    <a:pt x="22910" y="35743"/>
                  </a:cubicBezTo>
                  <a:cubicBezTo>
                    <a:pt x="27129" y="17776"/>
                    <a:pt x="32093" y="5630"/>
                    <a:pt x="41027" y="5630"/>
                  </a:cubicBezTo>
                  <a:cubicBezTo>
                    <a:pt x="45246" y="5630"/>
                    <a:pt x="48721" y="7654"/>
                    <a:pt x="48721" y="17270"/>
                  </a:cubicBezTo>
                  <a:cubicBezTo>
                    <a:pt x="48721" y="23090"/>
                    <a:pt x="47976" y="25874"/>
                    <a:pt x="46984" y="30176"/>
                  </a:cubicBezTo>
                  <a:lnTo>
                    <a:pt x="19187" y="142784"/>
                  </a:lnTo>
                  <a:close/>
                  <a:moveTo>
                    <a:pt x="62867" y="32959"/>
                  </a:moveTo>
                  <a:cubicBezTo>
                    <a:pt x="64605" y="26127"/>
                    <a:pt x="71306" y="19042"/>
                    <a:pt x="75773" y="15246"/>
                  </a:cubicBezTo>
                  <a:cubicBezTo>
                    <a:pt x="84459" y="7401"/>
                    <a:pt x="91657" y="5630"/>
                    <a:pt x="95876" y="5630"/>
                  </a:cubicBezTo>
                  <a:cubicBezTo>
                    <a:pt x="105803" y="5630"/>
                    <a:pt x="111760" y="14487"/>
                    <a:pt x="111760" y="29417"/>
                  </a:cubicBezTo>
                  <a:cubicBezTo>
                    <a:pt x="111760" y="44347"/>
                    <a:pt x="103570" y="73448"/>
                    <a:pt x="99102" y="83064"/>
                  </a:cubicBezTo>
                  <a:cubicBezTo>
                    <a:pt x="90664" y="100777"/>
                    <a:pt x="78751" y="109128"/>
                    <a:pt x="69568" y="109128"/>
                  </a:cubicBezTo>
                  <a:cubicBezTo>
                    <a:pt x="53188" y="109128"/>
                    <a:pt x="49962" y="88125"/>
                    <a:pt x="49962" y="86606"/>
                  </a:cubicBezTo>
                  <a:cubicBezTo>
                    <a:pt x="49962" y="86100"/>
                    <a:pt x="49962" y="85594"/>
                    <a:pt x="50706" y="82557"/>
                  </a:cubicBezTo>
                  <a:lnTo>
                    <a:pt x="62867" y="32959"/>
                  </a:lnTo>
                  <a:close/>
                </a:path>
              </a:pathLst>
            </a:custGeom>
            <a:solidFill>
              <a:srgbClr val="000000"/>
            </a:solidFill>
            <a:ln w="24912"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83746EDF-6316-ED92-854B-E49635B4EB80}"/>
                </a:ext>
              </a:extLst>
            </p:cNvPr>
            <p:cNvSpPr/>
            <p:nvPr>
              <p:custDataLst>
                <p:tags r:id="rId99"/>
              </p:custDataLst>
            </p:nvPr>
          </p:nvSpPr>
          <p:spPr>
            <a:xfrm>
              <a:off x="4582665" y="4092290"/>
              <a:ext cx="87907" cy="116201"/>
            </a:xfrm>
            <a:custGeom>
              <a:avLst/>
              <a:gdLst>
                <a:gd name="connsiteX0" fmla="*/ 18323 w 87907"/>
                <a:gd name="connsiteY0" fmla="*/ 48422 h 116201"/>
                <a:gd name="connsiteX1" fmla="*/ 37260 w 87907"/>
                <a:gd name="connsiteY1" fmla="*/ 53914 h 116201"/>
                <a:gd name="connsiteX2" fmla="*/ 68184 w 87907"/>
                <a:gd name="connsiteY2" fmla="*/ 27875 h 116201"/>
                <a:gd name="connsiteX3" fmla="*/ 60887 w 87907"/>
                <a:gd name="connsiteY3" fmla="*/ 10870 h 116201"/>
                <a:gd name="connsiteX4" fmla="*/ 78434 w 87907"/>
                <a:gd name="connsiteY4" fmla="*/ 5024 h 116201"/>
                <a:gd name="connsiteX5" fmla="*/ 76870 w 87907"/>
                <a:gd name="connsiteY5" fmla="*/ 9275 h 116201"/>
                <a:gd name="connsiteX6" fmla="*/ 82429 w 87907"/>
                <a:gd name="connsiteY6" fmla="*/ 14944 h 116201"/>
                <a:gd name="connsiteX7" fmla="*/ 87989 w 87907"/>
                <a:gd name="connsiteY7" fmla="*/ 9098 h 116201"/>
                <a:gd name="connsiteX8" fmla="*/ 77739 w 87907"/>
                <a:gd name="connsiteY8" fmla="*/ 64 h 116201"/>
                <a:gd name="connsiteX9" fmla="*/ 57586 w 87907"/>
                <a:gd name="connsiteY9" fmla="*/ 8213 h 116201"/>
                <a:gd name="connsiteX10" fmla="*/ 37434 w 87907"/>
                <a:gd name="connsiteY10" fmla="*/ 1836 h 116201"/>
                <a:gd name="connsiteX11" fmla="*/ 6510 w 87907"/>
                <a:gd name="connsiteY11" fmla="*/ 27875 h 116201"/>
                <a:gd name="connsiteX12" fmla="*/ 14849 w 87907"/>
                <a:gd name="connsiteY12" fmla="*/ 45765 h 116201"/>
                <a:gd name="connsiteX13" fmla="*/ 9637 w 87907"/>
                <a:gd name="connsiteY13" fmla="*/ 60113 h 116201"/>
                <a:gd name="connsiteX14" fmla="*/ 16933 w 87907"/>
                <a:gd name="connsiteY14" fmla="*/ 75878 h 116201"/>
                <a:gd name="connsiteX15" fmla="*/ 82 w 87907"/>
                <a:gd name="connsiteY15" fmla="*/ 93592 h 116201"/>
                <a:gd name="connsiteX16" fmla="*/ 42645 w 87907"/>
                <a:gd name="connsiteY16" fmla="*/ 116265 h 116201"/>
                <a:gd name="connsiteX17" fmla="*/ 85209 w 87907"/>
                <a:gd name="connsiteY17" fmla="*/ 93238 h 116201"/>
                <a:gd name="connsiteX18" fmla="*/ 73569 w 87907"/>
                <a:gd name="connsiteY18" fmla="*/ 73044 h 116201"/>
                <a:gd name="connsiteX19" fmla="*/ 36217 w 87907"/>
                <a:gd name="connsiteY19" fmla="*/ 67553 h 116201"/>
                <a:gd name="connsiteX20" fmla="*/ 24751 w 87907"/>
                <a:gd name="connsiteY20" fmla="*/ 67376 h 116201"/>
                <a:gd name="connsiteX21" fmla="*/ 16065 w 87907"/>
                <a:gd name="connsiteY21" fmla="*/ 55685 h 116201"/>
                <a:gd name="connsiteX22" fmla="*/ 18323 w 87907"/>
                <a:gd name="connsiteY22" fmla="*/ 48422 h 116201"/>
                <a:gd name="connsiteX23" fmla="*/ 37434 w 87907"/>
                <a:gd name="connsiteY23" fmla="*/ 48599 h 116201"/>
                <a:gd name="connsiteX24" fmla="*/ 20408 w 87907"/>
                <a:gd name="connsiteY24" fmla="*/ 27875 h 116201"/>
                <a:gd name="connsiteX25" fmla="*/ 23883 w 87907"/>
                <a:gd name="connsiteY25" fmla="*/ 13349 h 116201"/>
                <a:gd name="connsiteX26" fmla="*/ 37260 w 87907"/>
                <a:gd name="connsiteY26" fmla="*/ 7150 h 116201"/>
                <a:gd name="connsiteX27" fmla="*/ 54285 w 87907"/>
                <a:gd name="connsiteY27" fmla="*/ 27875 h 116201"/>
                <a:gd name="connsiteX28" fmla="*/ 50811 w 87907"/>
                <a:gd name="connsiteY28" fmla="*/ 42400 h 116201"/>
                <a:gd name="connsiteX29" fmla="*/ 37434 w 87907"/>
                <a:gd name="connsiteY29" fmla="*/ 48599 h 116201"/>
                <a:gd name="connsiteX30" fmla="*/ 37434 w 87907"/>
                <a:gd name="connsiteY30" fmla="*/ 79421 h 116201"/>
                <a:gd name="connsiteX31" fmla="*/ 74612 w 87907"/>
                <a:gd name="connsiteY31" fmla="*/ 93415 h 116201"/>
                <a:gd name="connsiteX32" fmla="*/ 42645 w 87907"/>
                <a:gd name="connsiteY32" fmla="*/ 110951 h 116201"/>
                <a:gd name="connsiteX33" fmla="*/ 10679 w 87907"/>
                <a:gd name="connsiteY33" fmla="*/ 93415 h 116201"/>
                <a:gd name="connsiteX34" fmla="*/ 27357 w 87907"/>
                <a:gd name="connsiteY34" fmla="*/ 79421 h 116201"/>
                <a:gd name="connsiteX35" fmla="*/ 37434 w 87907"/>
                <a:gd name="connsiteY35" fmla="*/ 79421 h 1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907" h="116201">
                  <a:moveTo>
                    <a:pt x="18323" y="48422"/>
                  </a:moveTo>
                  <a:cubicBezTo>
                    <a:pt x="20929" y="50017"/>
                    <a:pt x="27183" y="53914"/>
                    <a:pt x="37260" y="53914"/>
                  </a:cubicBezTo>
                  <a:cubicBezTo>
                    <a:pt x="55154" y="53914"/>
                    <a:pt x="68184" y="41691"/>
                    <a:pt x="68184" y="27875"/>
                  </a:cubicBezTo>
                  <a:cubicBezTo>
                    <a:pt x="68184" y="20966"/>
                    <a:pt x="65056" y="15475"/>
                    <a:pt x="60887" y="10870"/>
                  </a:cubicBezTo>
                  <a:cubicBezTo>
                    <a:pt x="68705" y="5201"/>
                    <a:pt x="75480" y="5024"/>
                    <a:pt x="78434" y="5024"/>
                  </a:cubicBezTo>
                  <a:cubicBezTo>
                    <a:pt x="77739" y="5733"/>
                    <a:pt x="76870" y="6441"/>
                    <a:pt x="76870" y="9275"/>
                  </a:cubicBezTo>
                  <a:cubicBezTo>
                    <a:pt x="76870" y="12818"/>
                    <a:pt x="79476" y="14944"/>
                    <a:pt x="82429" y="14944"/>
                  </a:cubicBezTo>
                  <a:cubicBezTo>
                    <a:pt x="84862" y="14944"/>
                    <a:pt x="87989" y="13172"/>
                    <a:pt x="87989" y="9098"/>
                  </a:cubicBezTo>
                  <a:cubicBezTo>
                    <a:pt x="87989" y="5024"/>
                    <a:pt x="84688" y="64"/>
                    <a:pt x="77739" y="64"/>
                  </a:cubicBezTo>
                  <a:cubicBezTo>
                    <a:pt x="75133" y="64"/>
                    <a:pt x="65751" y="596"/>
                    <a:pt x="57586" y="8213"/>
                  </a:cubicBezTo>
                  <a:cubicBezTo>
                    <a:pt x="52374" y="4316"/>
                    <a:pt x="45078" y="1836"/>
                    <a:pt x="37434" y="1836"/>
                  </a:cubicBezTo>
                  <a:cubicBezTo>
                    <a:pt x="19539" y="1836"/>
                    <a:pt x="6510" y="14058"/>
                    <a:pt x="6510" y="27875"/>
                  </a:cubicBezTo>
                  <a:cubicBezTo>
                    <a:pt x="6510" y="34783"/>
                    <a:pt x="9984" y="41160"/>
                    <a:pt x="14849" y="45765"/>
                  </a:cubicBezTo>
                  <a:cubicBezTo>
                    <a:pt x="13459" y="47359"/>
                    <a:pt x="9637" y="53205"/>
                    <a:pt x="9637" y="60113"/>
                  </a:cubicBezTo>
                  <a:cubicBezTo>
                    <a:pt x="9637" y="62416"/>
                    <a:pt x="10158" y="70741"/>
                    <a:pt x="16933" y="75878"/>
                  </a:cubicBezTo>
                  <a:cubicBezTo>
                    <a:pt x="9116" y="78535"/>
                    <a:pt x="82" y="84381"/>
                    <a:pt x="82" y="93592"/>
                  </a:cubicBezTo>
                  <a:cubicBezTo>
                    <a:pt x="82" y="106523"/>
                    <a:pt x="19192" y="116265"/>
                    <a:pt x="42645" y="116265"/>
                  </a:cubicBezTo>
                  <a:cubicBezTo>
                    <a:pt x="64709" y="116265"/>
                    <a:pt x="85209" y="107408"/>
                    <a:pt x="85209" y="93238"/>
                  </a:cubicBezTo>
                  <a:cubicBezTo>
                    <a:pt x="85209" y="87924"/>
                    <a:pt x="83124" y="78358"/>
                    <a:pt x="73569" y="73044"/>
                  </a:cubicBezTo>
                  <a:cubicBezTo>
                    <a:pt x="63319" y="67553"/>
                    <a:pt x="53069" y="67553"/>
                    <a:pt x="36217" y="67553"/>
                  </a:cubicBezTo>
                  <a:cubicBezTo>
                    <a:pt x="32395" y="67553"/>
                    <a:pt x="26141" y="67553"/>
                    <a:pt x="24751" y="67376"/>
                  </a:cubicBezTo>
                  <a:cubicBezTo>
                    <a:pt x="19192" y="66136"/>
                    <a:pt x="16065" y="60822"/>
                    <a:pt x="16065" y="55685"/>
                  </a:cubicBezTo>
                  <a:cubicBezTo>
                    <a:pt x="16065" y="51256"/>
                    <a:pt x="17281" y="49839"/>
                    <a:pt x="18323" y="48422"/>
                  </a:cubicBezTo>
                  <a:close/>
                  <a:moveTo>
                    <a:pt x="37434" y="48599"/>
                  </a:moveTo>
                  <a:cubicBezTo>
                    <a:pt x="20408" y="48599"/>
                    <a:pt x="20408" y="31594"/>
                    <a:pt x="20408" y="27875"/>
                  </a:cubicBezTo>
                  <a:cubicBezTo>
                    <a:pt x="20408" y="25040"/>
                    <a:pt x="20408" y="17955"/>
                    <a:pt x="23883" y="13349"/>
                  </a:cubicBezTo>
                  <a:cubicBezTo>
                    <a:pt x="26315" y="10338"/>
                    <a:pt x="31006" y="7150"/>
                    <a:pt x="37260" y="7150"/>
                  </a:cubicBezTo>
                  <a:cubicBezTo>
                    <a:pt x="54285" y="7150"/>
                    <a:pt x="54285" y="24155"/>
                    <a:pt x="54285" y="27875"/>
                  </a:cubicBezTo>
                  <a:cubicBezTo>
                    <a:pt x="54285" y="30709"/>
                    <a:pt x="54285" y="37794"/>
                    <a:pt x="50811" y="42400"/>
                  </a:cubicBezTo>
                  <a:cubicBezTo>
                    <a:pt x="48378" y="45411"/>
                    <a:pt x="43688" y="48599"/>
                    <a:pt x="37434" y="48599"/>
                  </a:cubicBezTo>
                  <a:close/>
                  <a:moveTo>
                    <a:pt x="37434" y="79421"/>
                  </a:moveTo>
                  <a:cubicBezTo>
                    <a:pt x="52895" y="79421"/>
                    <a:pt x="74612" y="79421"/>
                    <a:pt x="74612" y="93415"/>
                  </a:cubicBezTo>
                  <a:cubicBezTo>
                    <a:pt x="74612" y="102803"/>
                    <a:pt x="60887" y="110951"/>
                    <a:pt x="42645" y="110951"/>
                  </a:cubicBezTo>
                  <a:cubicBezTo>
                    <a:pt x="24404" y="110951"/>
                    <a:pt x="10679" y="102626"/>
                    <a:pt x="10679" y="93415"/>
                  </a:cubicBezTo>
                  <a:cubicBezTo>
                    <a:pt x="10679" y="87215"/>
                    <a:pt x="16239" y="79598"/>
                    <a:pt x="27357" y="79421"/>
                  </a:cubicBezTo>
                  <a:lnTo>
                    <a:pt x="37434" y="79421"/>
                  </a:lnTo>
                  <a:close/>
                </a:path>
              </a:pathLst>
            </a:custGeom>
            <a:solidFill>
              <a:srgbClr val="000000"/>
            </a:solidFill>
            <a:ln w="24912"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49ADE291-ACF5-260E-3DAF-4617037CC02B}"/>
                </a:ext>
              </a:extLst>
            </p:cNvPr>
            <p:cNvSpPr/>
            <p:nvPr>
              <p:custDataLst>
                <p:tags r:id="rId100"/>
              </p:custDataLst>
            </p:nvPr>
          </p:nvSpPr>
          <p:spPr>
            <a:xfrm>
              <a:off x="4681595" y="4093176"/>
              <a:ext cx="74529" cy="80773"/>
            </a:xfrm>
            <a:custGeom>
              <a:avLst/>
              <a:gdLst>
                <a:gd name="connsiteX0" fmla="*/ 69751 w 74529"/>
                <a:gd name="connsiteY0" fmla="*/ 38680 h 80773"/>
                <a:gd name="connsiteX1" fmla="*/ 74616 w 74529"/>
                <a:gd name="connsiteY1" fmla="*/ 34783 h 80773"/>
                <a:gd name="connsiteX2" fmla="*/ 40217 w 74529"/>
                <a:gd name="connsiteY2" fmla="*/ 64 h 80773"/>
                <a:gd name="connsiteX3" fmla="*/ 86 w 74529"/>
                <a:gd name="connsiteY3" fmla="*/ 40274 h 80773"/>
                <a:gd name="connsiteX4" fmla="*/ 42476 w 74529"/>
                <a:gd name="connsiteY4" fmla="*/ 80838 h 80773"/>
                <a:gd name="connsiteX5" fmla="*/ 74616 w 74529"/>
                <a:gd name="connsiteY5" fmla="*/ 57811 h 80773"/>
                <a:gd name="connsiteX6" fmla="*/ 71662 w 74529"/>
                <a:gd name="connsiteY6" fmla="*/ 55331 h 80773"/>
                <a:gd name="connsiteX7" fmla="*/ 68535 w 74529"/>
                <a:gd name="connsiteY7" fmla="*/ 58165 h 80773"/>
                <a:gd name="connsiteX8" fmla="*/ 43692 w 74529"/>
                <a:gd name="connsiteY8" fmla="*/ 75170 h 80773"/>
                <a:gd name="connsiteX9" fmla="*/ 22497 w 74529"/>
                <a:gd name="connsiteY9" fmla="*/ 64719 h 80773"/>
                <a:gd name="connsiteX10" fmla="*/ 15895 w 74529"/>
                <a:gd name="connsiteY10" fmla="*/ 38680 h 80773"/>
                <a:gd name="connsiteX11" fmla="*/ 69751 w 74529"/>
                <a:gd name="connsiteY11" fmla="*/ 38680 h 80773"/>
                <a:gd name="connsiteX12" fmla="*/ 16069 w 74529"/>
                <a:gd name="connsiteY12" fmla="*/ 34074 h 80773"/>
                <a:gd name="connsiteX13" fmla="*/ 40217 w 74529"/>
                <a:gd name="connsiteY13" fmla="*/ 5024 h 80773"/>
                <a:gd name="connsiteX14" fmla="*/ 62455 w 74529"/>
                <a:gd name="connsiteY14" fmla="*/ 34074 h 80773"/>
                <a:gd name="connsiteX15" fmla="*/ 16069 w 74529"/>
                <a:gd name="connsiteY15" fmla="*/ 34074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29" h="80773">
                  <a:moveTo>
                    <a:pt x="69751" y="38680"/>
                  </a:moveTo>
                  <a:cubicBezTo>
                    <a:pt x="73399" y="38680"/>
                    <a:pt x="74616" y="38680"/>
                    <a:pt x="74616" y="34783"/>
                  </a:cubicBezTo>
                  <a:cubicBezTo>
                    <a:pt x="74616" y="19195"/>
                    <a:pt x="66103" y="64"/>
                    <a:pt x="40217" y="64"/>
                  </a:cubicBezTo>
                  <a:cubicBezTo>
                    <a:pt x="17459" y="64"/>
                    <a:pt x="86" y="18486"/>
                    <a:pt x="86" y="40274"/>
                  </a:cubicBezTo>
                  <a:cubicBezTo>
                    <a:pt x="86" y="62770"/>
                    <a:pt x="19370" y="80838"/>
                    <a:pt x="42476" y="80838"/>
                  </a:cubicBezTo>
                  <a:cubicBezTo>
                    <a:pt x="65929" y="80838"/>
                    <a:pt x="74616" y="61707"/>
                    <a:pt x="74616" y="57811"/>
                  </a:cubicBezTo>
                  <a:cubicBezTo>
                    <a:pt x="74616" y="57102"/>
                    <a:pt x="74268" y="55331"/>
                    <a:pt x="71662" y="55331"/>
                  </a:cubicBezTo>
                  <a:cubicBezTo>
                    <a:pt x="69404" y="55331"/>
                    <a:pt x="69056" y="56393"/>
                    <a:pt x="68535" y="58165"/>
                  </a:cubicBezTo>
                  <a:cubicBezTo>
                    <a:pt x="63149" y="72513"/>
                    <a:pt x="49946" y="75170"/>
                    <a:pt x="43692" y="75170"/>
                  </a:cubicBezTo>
                  <a:cubicBezTo>
                    <a:pt x="35526" y="75170"/>
                    <a:pt x="27709" y="71450"/>
                    <a:pt x="22497" y="64719"/>
                  </a:cubicBezTo>
                  <a:cubicBezTo>
                    <a:pt x="16069" y="56393"/>
                    <a:pt x="15895" y="45588"/>
                    <a:pt x="15895" y="38680"/>
                  </a:cubicBezTo>
                  <a:lnTo>
                    <a:pt x="69751" y="38680"/>
                  </a:lnTo>
                  <a:close/>
                  <a:moveTo>
                    <a:pt x="16069" y="34074"/>
                  </a:moveTo>
                  <a:cubicBezTo>
                    <a:pt x="17980" y="9098"/>
                    <a:pt x="33615" y="5024"/>
                    <a:pt x="40217" y="5024"/>
                  </a:cubicBezTo>
                  <a:cubicBezTo>
                    <a:pt x="61586" y="5024"/>
                    <a:pt x="62281" y="29646"/>
                    <a:pt x="62455" y="34074"/>
                  </a:cubicBezTo>
                  <a:lnTo>
                    <a:pt x="16069" y="34074"/>
                  </a:lnTo>
                  <a:close/>
                </a:path>
              </a:pathLst>
            </a:custGeom>
            <a:solidFill>
              <a:srgbClr val="000000"/>
            </a:solidFill>
            <a:ln w="24912"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CAD418AA-0AE2-5198-083B-FAD49FEED9D7}"/>
                </a:ext>
              </a:extLst>
            </p:cNvPr>
            <p:cNvSpPr/>
            <p:nvPr>
              <p:custDataLst>
                <p:tags r:id="rId101"/>
              </p:custDataLst>
            </p:nvPr>
          </p:nvSpPr>
          <p:spPr>
            <a:xfrm>
              <a:off x="4772445" y="4094062"/>
              <a:ext cx="93118" cy="78116"/>
            </a:xfrm>
            <a:custGeom>
              <a:avLst/>
              <a:gdLst>
                <a:gd name="connsiteX0" fmla="*/ 80178 w 93118"/>
                <a:gd name="connsiteY0" fmla="*/ 24509 h 78116"/>
                <a:gd name="connsiteX1" fmla="*/ 54119 w 93118"/>
                <a:gd name="connsiteY1" fmla="*/ 64 h 78116"/>
                <a:gd name="connsiteX2" fmla="*/ 25801 w 93118"/>
                <a:gd name="connsiteY2" fmla="*/ 17246 h 78116"/>
                <a:gd name="connsiteX3" fmla="*/ 25627 w 93118"/>
                <a:gd name="connsiteY3" fmla="*/ 17246 h 78116"/>
                <a:gd name="connsiteX4" fmla="*/ 25627 w 93118"/>
                <a:gd name="connsiteY4" fmla="*/ 64 h 78116"/>
                <a:gd name="connsiteX5" fmla="*/ 89 w 93118"/>
                <a:gd name="connsiteY5" fmla="*/ 2013 h 78116"/>
                <a:gd name="connsiteX6" fmla="*/ 89 w 93118"/>
                <a:gd name="connsiteY6" fmla="*/ 8390 h 78116"/>
                <a:gd name="connsiteX7" fmla="*/ 13119 w 93118"/>
                <a:gd name="connsiteY7" fmla="*/ 18309 h 78116"/>
                <a:gd name="connsiteX8" fmla="*/ 13119 w 93118"/>
                <a:gd name="connsiteY8" fmla="*/ 64187 h 78116"/>
                <a:gd name="connsiteX9" fmla="*/ 89 w 93118"/>
                <a:gd name="connsiteY9" fmla="*/ 71804 h 78116"/>
                <a:gd name="connsiteX10" fmla="*/ 89 w 93118"/>
                <a:gd name="connsiteY10" fmla="*/ 78181 h 78116"/>
                <a:gd name="connsiteX11" fmla="*/ 19894 w 93118"/>
                <a:gd name="connsiteY11" fmla="*/ 77473 h 78116"/>
                <a:gd name="connsiteX12" fmla="*/ 39873 w 93118"/>
                <a:gd name="connsiteY12" fmla="*/ 78181 h 78116"/>
                <a:gd name="connsiteX13" fmla="*/ 39873 w 93118"/>
                <a:gd name="connsiteY13" fmla="*/ 71804 h 78116"/>
                <a:gd name="connsiteX14" fmla="*/ 26844 w 93118"/>
                <a:gd name="connsiteY14" fmla="*/ 64187 h 78116"/>
                <a:gd name="connsiteX15" fmla="*/ 26844 w 93118"/>
                <a:gd name="connsiteY15" fmla="*/ 32303 h 78116"/>
                <a:gd name="connsiteX16" fmla="*/ 52729 w 93118"/>
                <a:gd name="connsiteY16" fmla="*/ 5024 h 78116"/>
                <a:gd name="connsiteX17" fmla="*/ 66454 w 93118"/>
                <a:gd name="connsiteY17" fmla="*/ 23800 h 78116"/>
                <a:gd name="connsiteX18" fmla="*/ 66454 w 93118"/>
                <a:gd name="connsiteY18" fmla="*/ 64187 h 78116"/>
                <a:gd name="connsiteX19" fmla="*/ 53424 w 93118"/>
                <a:gd name="connsiteY19" fmla="*/ 71804 h 78116"/>
                <a:gd name="connsiteX20" fmla="*/ 53424 w 93118"/>
                <a:gd name="connsiteY20" fmla="*/ 78181 h 78116"/>
                <a:gd name="connsiteX21" fmla="*/ 73229 w 93118"/>
                <a:gd name="connsiteY21" fmla="*/ 77473 h 78116"/>
                <a:gd name="connsiteX22" fmla="*/ 93208 w 93118"/>
                <a:gd name="connsiteY22" fmla="*/ 78181 h 78116"/>
                <a:gd name="connsiteX23" fmla="*/ 93208 w 93118"/>
                <a:gd name="connsiteY23" fmla="*/ 71804 h 78116"/>
                <a:gd name="connsiteX24" fmla="*/ 80178 w 93118"/>
                <a:gd name="connsiteY24" fmla="*/ 64187 h 78116"/>
                <a:gd name="connsiteX25" fmla="*/ 80178 w 93118"/>
                <a:gd name="connsiteY25" fmla="*/ 24509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118" h="78116">
                  <a:moveTo>
                    <a:pt x="80178" y="24509"/>
                  </a:moveTo>
                  <a:cubicBezTo>
                    <a:pt x="80178" y="9098"/>
                    <a:pt x="72708" y="64"/>
                    <a:pt x="54119" y="64"/>
                  </a:cubicBezTo>
                  <a:cubicBezTo>
                    <a:pt x="39873" y="64"/>
                    <a:pt x="30666" y="8035"/>
                    <a:pt x="25801" y="17246"/>
                  </a:cubicBezTo>
                  <a:lnTo>
                    <a:pt x="25627" y="17246"/>
                  </a:lnTo>
                  <a:lnTo>
                    <a:pt x="25627" y="64"/>
                  </a:lnTo>
                  <a:lnTo>
                    <a:pt x="89" y="2013"/>
                  </a:lnTo>
                  <a:lnTo>
                    <a:pt x="89" y="8390"/>
                  </a:lnTo>
                  <a:cubicBezTo>
                    <a:pt x="11729" y="8390"/>
                    <a:pt x="13119" y="9630"/>
                    <a:pt x="13119" y="18309"/>
                  </a:cubicBezTo>
                  <a:lnTo>
                    <a:pt x="13119" y="64187"/>
                  </a:lnTo>
                  <a:cubicBezTo>
                    <a:pt x="13119" y="71804"/>
                    <a:pt x="11382" y="71804"/>
                    <a:pt x="89" y="71804"/>
                  </a:cubicBezTo>
                  <a:lnTo>
                    <a:pt x="89" y="78181"/>
                  </a:lnTo>
                  <a:cubicBezTo>
                    <a:pt x="437" y="78181"/>
                    <a:pt x="12598" y="77473"/>
                    <a:pt x="19894" y="77473"/>
                  </a:cubicBezTo>
                  <a:cubicBezTo>
                    <a:pt x="26322" y="77473"/>
                    <a:pt x="38310" y="78004"/>
                    <a:pt x="39873" y="78181"/>
                  </a:cubicBezTo>
                  <a:lnTo>
                    <a:pt x="39873" y="71804"/>
                  </a:lnTo>
                  <a:cubicBezTo>
                    <a:pt x="28581" y="71804"/>
                    <a:pt x="26844" y="71804"/>
                    <a:pt x="26844" y="64187"/>
                  </a:cubicBezTo>
                  <a:lnTo>
                    <a:pt x="26844" y="32303"/>
                  </a:lnTo>
                  <a:cubicBezTo>
                    <a:pt x="26844" y="13704"/>
                    <a:pt x="41263" y="5024"/>
                    <a:pt x="52729" y="5024"/>
                  </a:cubicBezTo>
                  <a:cubicBezTo>
                    <a:pt x="64890" y="5024"/>
                    <a:pt x="66454" y="14767"/>
                    <a:pt x="66454" y="23800"/>
                  </a:cubicBezTo>
                  <a:lnTo>
                    <a:pt x="66454" y="64187"/>
                  </a:lnTo>
                  <a:cubicBezTo>
                    <a:pt x="66454" y="71804"/>
                    <a:pt x="64717" y="71804"/>
                    <a:pt x="53424" y="71804"/>
                  </a:cubicBezTo>
                  <a:lnTo>
                    <a:pt x="53424" y="78181"/>
                  </a:lnTo>
                  <a:cubicBezTo>
                    <a:pt x="53772" y="78181"/>
                    <a:pt x="65933" y="77473"/>
                    <a:pt x="73229" y="77473"/>
                  </a:cubicBezTo>
                  <a:cubicBezTo>
                    <a:pt x="79657" y="77473"/>
                    <a:pt x="91645" y="78004"/>
                    <a:pt x="93208" y="78181"/>
                  </a:cubicBezTo>
                  <a:lnTo>
                    <a:pt x="93208" y="71804"/>
                  </a:lnTo>
                  <a:cubicBezTo>
                    <a:pt x="81916" y="71804"/>
                    <a:pt x="80178" y="71804"/>
                    <a:pt x="80178" y="64187"/>
                  </a:cubicBezTo>
                  <a:lnTo>
                    <a:pt x="80178" y="24509"/>
                  </a:lnTo>
                  <a:close/>
                </a:path>
              </a:pathLst>
            </a:custGeom>
            <a:solidFill>
              <a:srgbClr val="000000"/>
            </a:solidFill>
            <a:ln w="24912"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F8F981D4-E683-5B43-AA04-770D94702183}"/>
                </a:ext>
              </a:extLst>
            </p:cNvPr>
            <p:cNvSpPr/>
            <p:nvPr>
              <p:custDataLst>
                <p:tags r:id="rId102"/>
              </p:custDataLst>
            </p:nvPr>
          </p:nvSpPr>
          <p:spPr>
            <a:xfrm>
              <a:off x="4974626" y="3997574"/>
              <a:ext cx="124092" cy="146769"/>
            </a:xfrm>
            <a:custGeom>
              <a:avLst/>
              <a:gdLst>
                <a:gd name="connsiteX0" fmla="*/ 115503 w 124092"/>
                <a:gd name="connsiteY0" fmla="*/ 78509 h 146769"/>
                <a:gd name="connsiteX1" fmla="*/ 124189 w 124092"/>
                <a:gd name="connsiteY1" fmla="*/ 73448 h 146769"/>
                <a:gd name="connsiteX2" fmla="*/ 115503 w 124092"/>
                <a:gd name="connsiteY2" fmla="*/ 68387 h 146769"/>
                <a:gd name="connsiteX3" fmla="*/ 10272 w 124092"/>
                <a:gd name="connsiteY3" fmla="*/ 68387 h 146769"/>
                <a:gd name="connsiteX4" fmla="*/ 76786 w 124092"/>
                <a:gd name="connsiteY4" fmla="*/ 10185 h 146769"/>
                <a:gd name="connsiteX5" fmla="*/ 115503 w 124092"/>
                <a:gd name="connsiteY5" fmla="*/ 10185 h 146769"/>
                <a:gd name="connsiteX6" fmla="*/ 124189 w 124092"/>
                <a:gd name="connsiteY6" fmla="*/ 5124 h 146769"/>
                <a:gd name="connsiteX7" fmla="*/ 115503 w 124092"/>
                <a:gd name="connsiteY7" fmla="*/ 63 h 146769"/>
                <a:gd name="connsiteX8" fmla="*/ 76290 w 124092"/>
                <a:gd name="connsiteY8" fmla="*/ 63 h 146769"/>
                <a:gd name="connsiteX9" fmla="*/ 97 w 124092"/>
                <a:gd name="connsiteY9" fmla="*/ 73448 h 146769"/>
                <a:gd name="connsiteX10" fmla="*/ 76290 w 124092"/>
                <a:gd name="connsiteY10" fmla="*/ 146832 h 146769"/>
                <a:gd name="connsiteX11" fmla="*/ 115503 w 124092"/>
                <a:gd name="connsiteY11" fmla="*/ 146832 h 146769"/>
                <a:gd name="connsiteX12" fmla="*/ 124189 w 124092"/>
                <a:gd name="connsiteY12" fmla="*/ 141771 h 146769"/>
                <a:gd name="connsiteX13" fmla="*/ 115503 w 124092"/>
                <a:gd name="connsiteY13" fmla="*/ 136710 h 146769"/>
                <a:gd name="connsiteX14" fmla="*/ 76786 w 124092"/>
                <a:gd name="connsiteY14" fmla="*/ 136710 h 146769"/>
                <a:gd name="connsiteX15" fmla="*/ 10272 w 124092"/>
                <a:gd name="connsiteY15" fmla="*/ 78509 h 146769"/>
                <a:gd name="connsiteX16" fmla="*/ 115503 w 124092"/>
                <a:gd name="connsiteY16" fmla="*/ 78509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092" h="146769">
                  <a:moveTo>
                    <a:pt x="115503" y="78509"/>
                  </a:moveTo>
                  <a:cubicBezTo>
                    <a:pt x="119722" y="78509"/>
                    <a:pt x="124189" y="78509"/>
                    <a:pt x="124189" y="73448"/>
                  </a:cubicBezTo>
                  <a:cubicBezTo>
                    <a:pt x="124189" y="68387"/>
                    <a:pt x="119722" y="68387"/>
                    <a:pt x="115503" y="68387"/>
                  </a:cubicBezTo>
                  <a:lnTo>
                    <a:pt x="10272" y="68387"/>
                  </a:lnTo>
                  <a:cubicBezTo>
                    <a:pt x="13251" y="34478"/>
                    <a:pt x="41792" y="10185"/>
                    <a:pt x="76786" y="10185"/>
                  </a:cubicBezTo>
                  <a:lnTo>
                    <a:pt x="115503" y="10185"/>
                  </a:lnTo>
                  <a:cubicBezTo>
                    <a:pt x="119722" y="10185"/>
                    <a:pt x="124189" y="10185"/>
                    <a:pt x="124189" y="5124"/>
                  </a:cubicBezTo>
                  <a:cubicBezTo>
                    <a:pt x="124189" y="63"/>
                    <a:pt x="119722" y="63"/>
                    <a:pt x="115503" y="63"/>
                  </a:cubicBezTo>
                  <a:lnTo>
                    <a:pt x="76290" y="63"/>
                  </a:lnTo>
                  <a:cubicBezTo>
                    <a:pt x="33850" y="63"/>
                    <a:pt x="97" y="32959"/>
                    <a:pt x="97" y="73448"/>
                  </a:cubicBezTo>
                  <a:cubicBezTo>
                    <a:pt x="97" y="113936"/>
                    <a:pt x="33850" y="146832"/>
                    <a:pt x="76290" y="146832"/>
                  </a:cubicBezTo>
                  <a:lnTo>
                    <a:pt x="115503" y="146832"/>
                  </a:lnTo>
                  <a:cubicBezTo>
                    <a:pt x="119722" y="146832"/>
                    <a:pt x="124189" y="146832"/>
                    <a:pt x="124189" y="141771"/>
                  </a:cubicBezTo>
                  <a:cubicBezTo>
                    <a:pt x="124189" y="136710"/>
                    <a:pt x="119722" y="136710"/>
                    <a:pt x="115503" y="136710"/>
                  </a:cubicBezTo>
                  <a:lnTo>
                    <a:pt x="76786" y="136710"/>
                  </a:lnTo>
                  <a:cubicBezTo>
                    <a:pt x="41792" y="136710"/>
                    <a:pt x="13251" y="112417"/>
                    <a:pt x="10272" y="78509"/>
                  </a:cubicBezTo>
                  <a:lnTo>
                    <a:pt x="115503" y="78509"/>
                  </a:lnTo>
                  <a:close/>
                </a:path>
              </a:pathLst>
            </a:custGeom>
            <a:solidFill>
              <a:srgbClr val="000000"/>
            </a:solidFill>
            <a:ln w="24912"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E43C1517-D01A-A15D-7338-FACB3C006E6F}"/>
                </a:ext>
              </a:extLst>
            </p:cNvPr>
            <p:cNvSpPr/>
            <p:nvPr>
              <p:custDataLst>
                <p:tags r:id="rId103"/>
              </p:custDataLst>
            </p:nvPr>
          </p:nvSpPr>
          <p:spPr>
            <a:xfrm>
              <a:off x="5212992" y="3944433"/>
              <a:ext cx="57578" cy="253051"/>
            </a:xfrm>
            <a:custGeom>
              <a:avLst/>
              <a:gdLst>
                <a:gd name="connsiteX0" fmla="*/ 57685 w 57578"/>
                <a:gd name="connsiteY0" fmla="*/ 250583 h 253051"/>
                <a:gd name="connsiteX1" fmla="*/ 53466 w 57578"/>
                <a:gd name="connsiteY1" fmla="*/ 245016 h 253051"/>
                <a:gd name="connsiteX2" fmla="*/ 14501 w 57578"/>
                <a:gd name="connsiteY2" fmla="*/ 126588 h 253051"/>
                <a:gd name="connsiteX3" fmla="*/ 54459 w 57578"/>
                <a:gd name="connsiteY3" fmla="*/ 6895 h 253051"/>
                <a:gd name="connsiteX4" fmla="*/ 57685 w 57578"/>
                <a:gd name="connsiteY4" fmla="*/ 2593 h 253051"/>
                <a:gd name="connsiteX5" fmla="*/ 55203 w 57578"/>
                <a:gd name="connsiteY5" fmla="*/ 63 h 253051"/>
                <a:gd name="connsiteX6" fmla="*/ 15742 w 57578"/>
                <a:gd name="connsiteY6" fmla="*/ 49408 h 253051"/>
                <a:gd name="connsiteX7" fmla="*/ 106 w 57578"/>
                <a:gd name="connsiteY7" fmla="*/ 126588 h 253051"/>
                <a:gd name="connsiteX8" fmla="*/ 16487 w 57578"/>
                <a:gd name="connsiteY8" fmla="*/ 205540 h 253051"/>
                <a:gd name="connsiteX9" fmla="*/ 55203 w 57578"/>
                <a:gd name="connsiteY9" fmla="*/ 253114 h 253051"/>
                <a:gd name="connsiteX10" fmla="*/ 57685 w 57578"/>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78" h="253051">
                  <a:moveTo>
                    <a:pt x="57685" y="250583"/>
                  </a:moveTo>
                  <a:cubicBezTo>
                    <a:pt x="57685" y="249824"/>
                    <a:pt x="57685" y="249318"/>
                    <a:pt x="53466" y="245016"/>
                  </a:cubicBezTo>
                  <a:cubicBezTo>
                    <a:pt x="22443" y="213132"/>
                    <a:pt x="14501" y="165305"/>
                    <a:pt x="14501" y="126588"/>
                  </a:cubicBezTo>
                  <a:cubicBezTo>
                    <a:pt x="14501" y="82557"/>
                    <a:pt x="23932" y="38527"/>
                    <a:pt x="54459" y="6895"/>
                  </a:cubicBezTo>
                  <a:cubicBezTo>
                    <a:pt x="57685" y="3859"/>
                    <a:pt x="57685" y="3352"/>
                    <a:pt x="57685" y="2593"/>
                  </a:cubicBezTo>
                  <a:cubicBezTo>
                    <a:pt x="57685" y="822"/>
                    <a:pt x="56692" y="63"/>
                    <a:pt x="55203" y="63"/>
                  </a:cubicBezTo>
                  <a:cubicBezTo>
                    <a:pt x="52721" y="63"/>
                    <a:pt x="30385" y="17270"/>
                    <a:pt x="15742" y="49408"/>
                  </a:cubicBezTo>
                  <a:cubicBezTo>
                    <a:pt x="3085" y="77243"/>
                    <a:pt x="106" y="105332"/>
                    <a:pt x="106" y="126588"/>
                  </a:cubicBezTo>
                  <a:cubicBezTo>
                    <a:pt x="106" y="146326"/>
                    <a:pt x="2836" y="176945"/>
                    <a:pt x="16487" y="205540"/>
                  </a:cubicBezTo>
                  <a:cubicBezTo>
                    <a:pt x="31378" y="236666"/>
                    <a:pt x="52721" y="253114"/>
                    <a:pt x="55203" y="253114"/>
                  </a:cubicBezTo>
                  <a:cubicBezTo>
                    <a:pt x="56692" y="253114"/>
                    <a:pt x="57685" y="252355"/>
                    <a:pt x="57685" y="250583"/>
                  </a:cubicBezTo>
                  <a:close/>
                </a:path>
              </a:pathLst>
            </a:custGeom>
            <a:solidFill>
              <a:srgbClr val="000000"/>
            </a:solidFill>
            <a:ln w="24912"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57FDB9CB-1D2F-6090-5A19-601471973442}"/>
                </a:ext>
              </a:extLst>
            </p:cNvPr>
            <p:cNvSpPr/>
            <p:nvPr>
              <p:custDataLst>
                <p:tags r:id="rId104"/>
              </p:custDataLst>
            </p:nvPr>
          </p:nvSpPr>
          <p:spPr>
            <a:xfrm>
              <a:off x="5294618" y="3965689"/>
              <a:ext cx="104485" cy="174099"/>
            </a:xfrm>
            <a:custGeom>
              <a:avLst/>
              <a:gdLst>
                <a:gd name="connsiteX0" fmla="*/ 104596 w 104485"/>
                <a:gd name="connsiteY0" fmla="*/ 87618 h 174099"/>
                <a:gd name="connsiteX1" fmla="*/ 94669 w 104485"/>
                <a:gd name="connsiteY1" fmla="*/ 28404 h 174099"/>
                <a:gd name="connsiteX2" fmla="*/ 52477 w 104485"/>
                <a:gd name="connsiteY2" fmla="*/ 63 h 174099"/>
                <a:gd name="connsiteX3" fmla="*/ 9293 w 104485"/>
                <a:gd name="connsiteY3" fmla="*/ 30176 h 174099"/>
                <a:gd name="connsiteX4" fmla="*/ 110 w 104485"/>
                <a:gd name="connsiteY4" fmla="*/ 87618 h 174099"/>
                <a:gd name="connsiteX5" fmla="*/ 11279 w 104485"/>
                <a:gd name="connsiteY5" fmla="*/ 148604 h 174099"/>
                <a:gd name="connsiteX6" fmla="*/ 52229 w 104485"/>
                <a:gd name="connsiteY6" fmla="*/ 174162 h 174099"/>
                <a:gd name="connsiteX7" fmla="*/ 95413 w 104485"/>
                <a:gd name="connsiteY7" fmla="*/ 144808 h 174099"/>
                <a:gd name="connsiteX8" fmla="*/ 104596 w 104485"/>
                <a:gd name="connsiteY8" fmla="*/ 87618 h 174099"/>
                <a:gd name="connsiteX9" fmla="*/ 52229 w 104485"/>
                <a:gd name="connsiteY9" fmla="*/ 168595 h 174099"/>
                <a:gd name="connsiteX10" fmla="*/ 23440 w 104485"/>
                <a:gd name="connsiteY10" fmla="*/ 137976 h 174099"/>
                <a:gd name="connsiteX11" fmla="*/ 20710 w 104485"/>
                <a:gd name="connsiteY11" fmla="*/ 84582 h 174099"/>
                <a:gd name="connsiteX12" fmla="*/ 22695 w 104485"/>
                <a:gd name="connsiteY12" fmla="*/ 38020 h 174099"/>
                <a:gd name="connsiteX13" fmla="*/ 52229 w 104485"/>
                <a:gd name="connsiteY13" fmla="*/ 5630 h 174099"/>
                <a:gd name="connsiteX14" fmla="*/ 81515 w 104485"/>
                <a:gd name="connsiteY14" fmla="*/ 35237 h 174099"/>
                <a:gd name="connsiteX15" fmla="*/ 83997 w 104485"/>
                <a:gd name="connsiteY15" fmla="*/ 84582 h 174099"/>
                <a:gd name="connsiteX16" fmla="*/ 81267 w 104485"/>
                <a:gd name="connsiteY16" fmla="*/ 136963 h 174099"/>
                <a:gd name="connsiteX17" fmla="*/ 52229 w 104485"/>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485" h="174099">
                  <a:moveTo>
                    <a:pt x="104596" y="87618"/>
                  </a:moveTo>
                  <a:cubicBezTo>
                    <a:pt x="104596" y="67374"/>
                    <a:pt x="103355" y="47130"/>
                    <a:pt x="94669" y="28404"/>
                  </a:cubicBezTo>
                  <a:cubicBezTo>
                    <a:pt x="83252" y="4112"/>
                    <a:pt x="62901" y="63"/>
                    <a:pt x="52477" y="63"/>
                  </a:cubicBezTo>
                  <a:cubicBezTo>
                    <a:pt x="37586" y="63"/>
                    <a:pt x="19469" y="6642"/>
                    <a:pt x="9293" y="30176"/>
                  </a:cubicBezTo>
                  <a:cubicBezTo>
                    <a:pt x="1351" y="47636"/>
                    <a:pt x="110" y="67374"/>
                    <a:pt x="110" y="87618"/>
                  </a:cubicBezTo>
                  <a:cubicBezTo>
                    <a:pt x="110" y="106597"/>
                    <a:pt x="1103" y="129372"/>
                    <a:pt x="11279" y="148604"/>
                  </a:cubicBezTo>
                  <a:cubicBezTo>
                    <a:pt x="21950" y="169101"/>
                    <a:pt x="40068" y="174162"/>
                    <a:pt x="52229" y="174162"/>
                  </a:cubicBezTo>
                  <a:cubicBezTo>
                    <a:pt x="65631" y="174162"/>
                    <a:pt x="84493" y="168848"/>
                    <a:pt x="95413" y="144808"/>
                  </a:cubicBezTo>
                  <a:cubicBezTo>
                    <a:pt x="103355" y="127347"/>
                    <a:pt x="104596" y="107609"/>
                    <a:pt x="104596" y="87618"/>
                  </a:cubicBezTo>
                  <a:close/>
                  <a:moveTo>
                    <a:pt x="52229" y="168595"/>
                  </a:moveTo>
                  <a:cubicBezTo>
                    <a:pt x="42550" y="168595"/>
                    <a:pt x="27907" y="162268"/>
                    <a:pt x="23440" y="137976"/>
                  </a:cubicBezTo>
                  <a:cubicBezTo>
                    <a:pt x="20710" y="122793"/>
                    <a:pt x="20710" y="99512"/>
                    <a:pt x="20710" y="84582"/>
                  </a:cubicBezTo>
                  <a:cubicBezTo>
                    <a:pt x="20710" y="68387"/>
                    <a:pt x="20710" y="51685"/>
                    <a:pt x="22695" y="38020"/>
                  </a:cubicBezTo>
                  <a:cubicBezTo>
                    <a:pt x="27410" y="7907"/>
                    <a:pt x="46024" y="5630"/>
                    <a:pt x="52229" y="5630"/>
                  </a:cubicBezTo>
                  <a:cubicBezTo>
                    <a:pt x="60419" y="5630"/>
                    <a:pt x="76799" y="10185"/>
                    <a:pt x="81515" y="35237"/>
                  </a:cubicBezTo>
                  <a:cubicBezTo>
                    <a:pt x="83997" y="49408"/>
                    <a:pt x="83997" y="68640"/>
                    <a:pt x="83997" y="84582"/>
                  </a:cubicBezTo>
                  <a:cubicBezTo>
                    <a:pt x="83997" y="103561"/>
                    <a:pt x="83997" y="120768"/>
                    <a:pt x="81267" y="136963"/>
                  </a:cubicBezTo>
                  <a:cubicBezTo>
                    <a:pt x="77544" y="161003"/>
                    <a:pt x="63397" y="168595"/>
                    <a:pt x="52229" y="168595"/>
                  </a:cubicBezTo>
                  <a:close/>
                </a:path>
              </a:pathLst>
            </a:custGeom>
            <a:solidFill>
              <a:srgbClr val="000000"/>
            </a:solidFill>
            <a:ln w="24912"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EC172E86-FD65-EF1C-15B8-F4F7DEAECC47}"/>
                </a:ext>
              </a:extLst>
            </p:cNvPr>
            <p:cNvSpPr/>
            <p:nvPr>
              <p:custDataLst>
                <p:tags r:id="rId105"/>
              </p:custDataLst>
            </p:nvPr>
          </p:nvSpPr>
          <p:spPr>
            <a:xfrm>
              <a:off x="5430375" y="4107398"/>
              <a:ext cx="29037" cy="75662"/>
            </a:xfrm>
            <a:custGeom>
              <a:avLst/>
              <a:gdLst>
                <a:gd name="connsiteX0" fmla="*/ 29153 w 29037"/>
                <a:gd name="connsiteY0" fmla="*/ 26633 h 75662"/>
                <a:gd name="connsiteX1" fmla="*/ 13269 w 29037"/>
                <a:gd name="connsiteY1" fmla="*/ 63 h 75662"/>
                <a:gd name="connsiteX2" fmla="*/ 115 w 29037"/>
                <a:gd name="connsiteY2" fmla="*/ 13474 h 75662"/>
                <a:gd name="connsiteX3" fmla="*/ 13269 w 29037"/>
                <a:gd name="connsiteY3" fmla="*/ 26886 h 75662"/>
                <a:gd name="connsiteX4" fmla="*/ 21955 w 29037"/>
                <a:gd name="connsiteY4" fmla="*/ 23597 h 75662"/>
                <a:gd name="connsiteX5" fmla="*/ 23196 w 29037"/>
                <a:gd name="connsiteY5" fmla="*/ 22837 h 75662"/>
                <a:gd name="connsiteX6" fmla="*/ 23693 w 29037"/>
                <a:gd name="connsiteY6" fmla="*/ 26633 h 75662"/>
                <a:gd name="connsiteX7" fmla="*/ 6816 w 29037"/>
                <a:gd name="connsiteY7" fmla="*/ 68893 h 75662"/>
                <a:gd name="connsiteX8" fmla="*/ 4086 w 29037"/>
                <a:gd name="connsiteY8" fmla="*/ 72941 h 75662"/>
                <a:gd name="connsiteX9" fmla="*/ 6568 w 29037"/>
                <a:gd name="connsiteY9" fmla="*/ 75725 h 75662"/>
                <a:gd name="connsiteX10" fmla="*/ 29153 w 29037"/>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37" h="75662">
                  <a:moveTo>
                    <a:pt x="29153" y="26633"/>
                  </a:moveTo>
                  <a:cubicBezTo>
                    <a:pt x="29153" y="9932"/>
                    <a:pt x="22948" y="63"/>
                    <a:pt x="13269" y="63"/>
                  </a:cubicBezTo>
                  <a:cubicBezTo>
                    <a:pt x="5079" y="63"/>
                    <a:pt x="115" y="6389"/>
                    <a:pt x="115" y="13474"/>
                  </a:cubicBezTo>
                  <a:cubicBezTo>
                    <a:pt x="115" y="20307"/>
                    <a:pt x="5079" y="26886"/>
                    <a:pt x="13269" y="26886"/>
                  </a:cubicBezTo>
                  <a:cubicBezTo>
                    <a:pt x="16247" y="26886"/>
                    <a:pt x="19474" y="25874"/>
                    <a:pt x="21955" y="23597"/>
                  </a:cubicBezTo>
                  <a:cubicBezTo>
                    <a:pt x="22700" y="23090"/>
                    <a:pt x="22948" y="22837"/>
                    <a:pt x="23196" y="22837"/>
                  </a:cubicBezTo>
                  <a:cubicBezTo>
                    <a:pt x="23445" y="22837"/>
                    <a:pt x="23693" y="23090"/>
                    <a:pt x="23693" y="26633"/>
                  </a:cubicBezTo>
                  <a:cubicBezTo>
                    <a:pt x="23693" y="45359"/>
                    <a:pt x="15006" y="60542"/>
                    <a:pt x="6816" y="68893"/>
                  </a:cubicBezTo>
                  <a:cubicBezTo>
                    <a:pt x="4086" y="71676"/>
                    <a:pt x="4086" y="72182"/>
                    <a:pt x="4086" y="72941"/>
                  </a:cubicBezTo>
                  <a:cubicBezTo>
                    <a:pt x="4086" y="74713"/>
                    <a:pt x="5327" y="75725"/>
                    <a:pt x="6568" y="75725"/>
                  </a:cubicBezTo>
                  <a:cubicBezTo>
                    <a:pt x="9298" y="75725"/>
                    <a:pt x="29153" y="56240"/>
                    <a:pt x="29153" y="26633"/>
                  </a:cubicBezTo>
                  <a:close/>
                </a:path>
              </a:pathLst>
            </a:custGeom>
            <a:solidFill>
              <a:srgbClr val="000000"/>
            </a:solidFill>
            <a:ln w="24912"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5C0388AF-D1AA-D393-5FD6-9EB6D1014350}"/>
                </a:ext>
              </a:extLst>
            </p:cNvPr>
            <p:cNvSpPr/>
            <p:nvPr>
              <p:custDataLst>
                <p:tags r:id="rId106"/>
              </p:custDataLst>
            </p:nvPr>
          </p:nvSpPr>
          <p:spPr>
            <a:xfrm>
              <a:off x="5541423" y="3965689"/>
              <a:ext cx="81900" cy="168531"/>
            </a:xfrm>
            <a:custGeom>
              <a:avLst/>
              <a:gdLst>
                <a:gd name="connsiteX0" fmla="*/ 50997 w 81900"/>
                <a:gd name="connsiteY0" fmla="*/ 6642 h 168531"/>
                <a:gd name="connsiteX1" fmla="*/ 45289 w 81900"/>
                <a:gd name="connsiteY1" fmla="*/ 63 h 168531"/>
                <a:gd name="connsiteX2" fmla="*/ 120 w 81900"/>
                <a:gd name="connsiteY2" fmla="*/ 16258 h 168531"/>
                <a:gd name="connsiteX3" fmla="*/ 120 w 81900"/>
                <a:gd name="connsiteY3" fmla="*/ 24103 h 168531"/>
                <a:gd name="connsiteX4" fmla="*/ 32632 w 81900"/>
                <a:gd name="connsiteY4" fmla="*/ 17523 h 168531"/>
                <a:gd name="connsiteX5" fmla="*/ 32632 w 81900"/>
                <a:gd name="connsiteY5" fmla="*/ 148604 h 168531"/>
                <a:gd name="connsiteX6" fmla="*/ 9551 w 81900"/>
                <a:gd name="connsiteY6" fmla="*/ 160750 h 168531"/>
                <a:gd name="connsiteX7" fmla="*/ 1609 w 81900"/>
                <a:gd name="connsiteY7" fmla="*/ 160750 h 168531"/>
                <a:gd name="connsiteX8" fmla="*/ 1609 w 81900"/>
                <a:gd name="connsiteY8" fmla="*/ 168595 h 168531"/>
                <a:gd name="connsiteX9" fmla="*/ 41815 w 81900"/>
                <a:gd name="connsiteY9" fmla="*/ 167836 h 168531"/>
                <a:gd name="connsiteX10" fmla="*/ 82021 w 81900"/>
                <a:gd name="connsiteY10" fmla="*/ 168595 h 168531"/>
                <a:gd name="connsiteX11" fmla="*/ 82021 w 81900"/>
                <a:gd name="connsiteY11" fmla="*/ 160750 h 168531"/>
                <a:gd name="connsiteX12" fmla="*/ 74079 w 81900"/>
                <a:gd name="connsiteY12" fmla="*/ 160750 h 168531"/>
                <a:gd name="connsiteX13" fmla="*/ 50997 w 81900"/>
                <a:gd name="connsiteY13" fmla="*/ 148604 h 168531"/>
                <a:gd name="connsiteX14" fmla="*/ 50997 w 81900"/>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900" h="168531">
                  <a:moveTo>
                    <a:pt x="50997" y="6642"/>
                  </a:moveTo>
                  <a:cubicBezTo>
                    <a:pt x="50997" y="569"/>
                    <a:pt x="50997" y="63"/>
                    <a:pt x="45289" y="63"/>
                  </a:cubicBezTo>
                  <a:cubicBezTo>
                    <a:pt x="29902" y="16258"/>
                    <a:pt x="8061" y="16258"/>
                    <a:pt x="120" y="16258"/>
                  </a:cubicBezTo>
                  <a:lnTo>
                    <a:pt x="120" y="24103"/>
                  </a:lnTo>
                  <a:cubicBezTo>
                    <a:pt x="5083" y="24103"/>
                    <a:pt x="19726" y="24103"/>
                    <a:pt x="32632" y="17523"/>
                  </a:cubicBezTo>
                  <a:lnTo>
                    <a:pt x="32632" y="148604"/>
                  </a:lnTo>
                  <a:cubicBezTo>
                    <a:pt x="32632" y="157714"/>
                    <a:pt x="31887" y="160750"/>
                    <a:pt x="9551" y="160750"/>
                  </a:cubicBezTo>
                  <a:lnTo>
                    <a:pt x="1609" y="160750"/>
                  </a:lnTo>
                  <a:lnTo>
                    <a:pt x="1609" y="168595"/>
                  </a:lnTo>
                  <a:cubicBezTo>
                    <a:pt x="10295" y="167836"/>
                    <a:pt x="31887" y="167836"/>
                    <a:pt x="41815" y="167836"/>
                  </a:cubicBezTo>
                  <a:cubicBezTo>
                    <a:pt x="51742" y="167836"/>
                    <a:pt x="73334" y="167836"/>
                    <a:pt x="82021" y="168595"/>
                  </a:cubicBezTo>
                  <a:lnTo>
                    <a:pt x="82021" y="160750"/>
                  </a:lnTo>
                  <a:lnTo>
                    <a:pt x="74079" y="160750"/>
                  </a:lnTo>
                  <a:cubicBezTo>
                    <a:pt x="51742" y="160750"/>
                    <a:pt x="50997" y="157967"/>
                    <a:pt x="50997" y="148604"/>
                  </a:cubicBezTo>
                  <a:lnTo>
                    <a:pt x="50997" y="6642"/>
                  </a:lnTo>
                  <a:close/>
                </a:path>
              </a:pathLst>
            </a:custGeom>
            <a:solidFill>
              <a:srgbClr val="000000"/>
            </a:solidFill>
            <a:ln w="24912"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161A6A0A-0F82-D820-BE9B-1A45EA162FD2}"/>
                </a:ext>
              </a:extLst>
            </p:cNvPr>
            <p:cNvSpPr/>
            <p:nvPr>
              <p:custDataLst>
                <p:tags r:id="rId107"/>
              </p:custDataLst>
            </p:nvPr>
          </p:nvSpPr>
          <p:spPr>
            <a:xfrm>
              <a:off x="5657574" y="3944433"/>
              <a:ext cx="57578" cy="253051"/>
            </a:xfrm>
            <a:custGeom>
              <a:avLst/>
              <a:gdLst>
                <a:gd name="connsiteX0" fmla="*/ 57703 w 57578"/>
                <a:gd name="connsiteY0" fmla="*/ 126588 h 253051"/>
                <a:gd name="connsiteX1" fmla="*/ 41323 w 57578"/>
                <a:gd name="connsiteY1" fmla="*/ 47636 h 253051"/>
                <a:gd name="connsiteX2" fmla="*/ 2606 w 57578"/>
                <a:gd name="connsiteY2" fmla="*/ 63 h 253051"/>
                <a:gd name="connsiteX3" fmla="*/ 125 w 57578"/>
                <a:gd name="connsiteY3" fmla="*/ 2593 h 253051"/>
                <a:gd name="connsiteX4" fmla="*/ 4840 w 57578"/>
                <a:gd name="connsiteY4" fmla="*/ 8413 h 253051"/>
                <a:gd name="connsiteX5" fmla="*/ 43309 w 57578"/>
                <a:gd name="connsiteY5" fmla="*/ 126588 h 253051"/>
                <a:gd name="connsiteX6" fmla="*/ 3351 w 57578"/>
                <a:gd name="connsiteY6" fmla="*/ 246281 h 253051"/>
                <a:gd name="connsiteX7" fmla="*/ 125 w 57578"/>
                <a:gd name="connsiteY7" fmla="*/ 250583 h 253051"/>
                <a:gd name="connsiteX8" fmla="*/ 2606 w 57578"/>
                <a:gd name="connsiteY8" fmla="*/ 253114 h 253051"/>
                <a:gd name="connsiteX9" fmla="*/ 42068 w 57578"/>
                <a:gd name="connsiteY9" fmla="*/ 203769 h 253051"/>
                <a:gd name="connsiteX10" fmla="*/ 57703 w 57578"/>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78" h="253051">
                  <a:moveTo>
                    <a:pt x="57703" y="126588"/>
                  </a:moveTo>
                  <a:cubicBezTo>
                    <a:pt x="57703" y="106850"/>
                    <a:pt x="54973" y="76231"/>
                    <a:pt x="41323" y="47636"/>
                  </a:cubicBezTo>
                  <a:cubicBezTo>
                    <a:pt x="26432" y="16511"/>
                    <a:pt x="5088" y="63"/>
                    <a:pt x="2606" y="63"/>
                  </a:cubicBezTo>
                  <a:cubicBezTo>
                    <a:pt x="1117" y="63"/>
                    <a:pt x="125" y="1075"/>
                    <a:pt x="125" y="2593"/>
                  </a:cubicBezTo>
                  <a:cubicBezTo>
                    <a:pt x="125" y="3352"/>
                    <a:pt x="125" y="3859"/>
                    <a:pt x="4840" y="8413"/>
                  </a:cubicBezTo>
                  <a:cubicBezTo>
                    <a:pt x="29162" y="33466"/>
                    <a:pt x="43309" y="73701"/>
                    <a:pt x="43309" y="126588"/>
                  </a:cubicBezTo>
                  <a:cubicBezTo>
                    <a:pt x="43309" y="169860"/>
                    <a:pt x="34126" y="214397"/>
                    <a:pt x="3351" y="246281"/>
                  </a:cubicBezTo>
                  <a:cubicBezTo>
                    <a:pt x="125" y="249318"/>
                    <a:pt x="125" y="249824"/>
                    <a:pt x="125" y="250583"/>
                  </a:cubicBezTo>
                  <a:cubicBezTo>
                    <a:pt x="125" y="252102"/>
                    <a:pt x="1117" y="253114"/>
                    <a:pt x="2606" y="253114"/>
                  </a:cubicBezTo>
                  <a:cubicBezTo>
                    <a:pt x="5088" y="253114"/>
                    <a:pt x="27425" y="235906"/>
                    <a:pt x="42068" y="203769"/>
                  </a:cubicBezTo>
                  <a:cubicBezTo>
                    <a:pt x="54725" y="175933"/>
                    <a:pt x="57703" y="147845"/>
                    <a:pt x="57703" y="126588"/>
                  </a:cubicBezTo>
                  <a:close/>
                </a:path>
              </a:pathLst>
            </a:custGeom>
            <a:solidFill>
              <a:srgbClr val="000000"/>
            </a:solidFill>
            <a:ln w="24912" cap="flat">
              <a:noFill/>
              <a:prstDash val="solid"/>
              <a:miter/>
            </a:ln>
          </p:spPr>
          <p:txBody>
            <a:bodyPr rtlCol="0" anchor="ctr"/>
            <a:lstStyle/>
            <a:p>
              <a:endParaRPr lang="en-CN"/>
            </a:p>
          </p:txBody>
        </p:sp>
      </p:grpSp>
      <p:grpSp>
        <p:nvGrpSpPr>
          <p:cNvPr id="18471" name="Group 18470" descr="\documentclass{article}&#10;\usepackage{amsmath, amsfonts , amssymb, bm}&#10;\pagestyle{empty}&#10;\begin{document}&#10;&#10;$P_\mathrm{vocab}$&#10;&#10;&#10;\end{document}" title="IguanaTex Vector Display">
            <a:extLst>
              <a:ext uri="{FF2B5EF4-FFF2-40B4-BE49-F238E27FC236}">
                <a16:creationId xmlns:a16="http://schemas.microsoft.com/office/drawing/2014/main" id="{644AC3B0-6068-6C75-02F1-1864875FDDC3}"/>
              </a:ext>
            </a:extLst>
          </p:cNvPr>
          <p:cNvGrpSpPr>
            <a:grpSpLocks noChangeAspect="1"/>
          </p:cNvGrpSpPr>
          <p:nvPr>
            <p:custDataLst>
              <p:tags r:id="rId2"/>
            </p:custDataLst>
          </p:nvPr>
        </p:nvGrpSpPr>
        <p:grpSpPr>
          <a:xfrm>
            <a:off x="9812338" y="2461199"/>
            <a:ext cx="653817" cy="212562"/>
            <a:chOff x="4498615" y="3961387"/>
            <a:chExt cx="653817" cy="212562"/>
          </a:xfrm>
        </p:grpSpPr>
        <p:sp>
          <p:nvSpPr>
            <p:cNvPr id="18450" name="Freeform 18449">
              <a:extLst>
                <a:ext uri="{FF2B5EF4-FFF2-40B4-BE49-F238E27FC236}">
                  <a16:creationId xmlns:a16="http://schemas.microsoft.com/office/drawing/2014/main" id="{2FCE1F08-885E-C855-06F2-160EC47F3F8D}"/>
                </a:ext>
              </a:extLst>
            </p:cNvPr>
            <p:cNvSpPr/>
            <p:nvPr>
              <p:custDataLst>
                <p:tags r:id="rId92"/>
              </p:custDataLst>
            </p:nvPr>
          </p:nvSpPr>
          <p:spPr>
            <a:xfrm>
              <a:off x="4498615" y="3961387"/>
              <a:ext cx="180678" cy="172833"/>
            </a:xfrm>
            <a:custGeom>
              <a:avLst/>
              <a:gdLst>
                <a:gd name="connsiteX0" fmla="*/ 66629 w 180678"/>
                <a:gd name="connsiteY0" fmla="*/ 92933 h 172833"/>
                <a:gd name="connsiteX1" fmla="*/ 109648 w 180678"/>
                <a:gd name="connsiteY1" fmla="*/ 92933 h 172833"/>
                <a:gd name="connsiteX2" fmla="*/ 180755 w 180678"/>
                <a:gd name="connsiteY2" fmla="*/ 38273 h 172833"/>
                <a:gd name="connsiteX3" fmla="*/ 130904 w 180678"/>
                <a:gd name="connsiteY3" fmla="*/ 63 h 172833"/>
                <a:gd name="connsiteX4" fmla="*/ 48916 w 180678"/>
                <a:gd name="connsiteY4" fmla="*/ 63 h 172833"/>
                <a:gd name="connsiteX5" fmla="*/ 41324 w 180678"/>
                <a:gd name="connsiteY5" fmla="*/ 4871 h 172833"/>
                <a:gd name="connsiteX6" fmla="*/ 48663 w 180678"/>
                <a:gd name="connsiteY6" fmla="*/ 7907 h 172833"/>
                <a:gd name="connsiteX7" fmla="*/ 59544 w 180678"/>
                <a:gd name="connsiteY7" fmla="*/ 8413 h 172833"/>
                <a:gd name="connsiteX8" fmla="*/ 65111 w 180678"/>
                <a:gd name="connsiteY8" fmla="*/ 12462 h 172833"/>
                <a:gd name="connsiteX9" fmla="*/ 64099 w 180678"/>
                <a:gd name="connsiteY9" fmla="*/ 17270 h 172833"/>
                <a:gd name="connsiteX10" fmla="*/ 30190 w 180678"/>
                <a:gd name="connsiteY10" fmla="*/ 153159 h 172833"/>
                <a:gd name="connsiteX11" fmla="*/ 7162 w 180678"/>
                <a:gd name="connsiteY11" fmla="*/ 165052 h 172833"/>
                <a:gd name="connsiteX12" fmla="*/ 77 w 180678"/>
                <a:gd name="connsiteY12" fmla="*/ 169860 h 172833"/>
                <a:gd name="connsiteX13" fmla="*/ 3872 w 180678"/>
                <a:gd name="connsiteY13" fmla="*/ 172897 h 172833"/>
                <a:gd name="connsiteX14" fmla="*/ 36010 w 180678"/>
                <a:gd name="connsiteY14" fmla="*/ 172137 h 172833"/>
                <a:gd name="connsiteX15" fmla="*/ 52205 w 180678"/>
                <a:gd name="connsiteY15" fmla="*/ 172391 h 172833"/>
                <a:gd name="connsiteX16" fmla="*/ 68654 w 180678"/>
                <a:gd name="connsiteY16" fmla="*/ 172897 h 172833"/>
                <a:gd name="connsiteX17" fmla="*/ 73715 w 180678"/>
                <a:gd name="connsiteY17" fmla="*/ 167836 h 172833"/>
                <a:gd name="connsiteX18" fmla="*/ 66629 w 180678"/>
                <a:gd name="connsiteY18" fmla="*/ 165052 h 172833"/>
                <a:gd name="connsiteX19" fmla="*/ 50181 w 180678"/>
                <a:gd name="connsiteY19" fmla="*/ 160497 h 172833"/>
                <a:gd name="connsiteX20" fmla="*/ 50940 w 180678"/>
                <a:gd name="connsiteY20" fmla="*/ 156195 h 172833"/>
                <a:gd name="connsiteX21" fmla="*/ 66629 w 180678"/>
                <a:gd name="connsiteY21" fmla="*/ 92933 h 172833"/>
                <a:gd name="connsiteX22" fmla="*/ 84849 w 180678"/>
                <a:gd name="connsiteY22" fmla="*/ 17523 h 172833"/>
                <a:gd name="connsiteX23" fmla="*/ 98514 w 180678"/>
                <a:gd name="connsiteY23" fmla="*/ 7907 h 172833"/>
                <a:gd name="connsiteX24" fmla="*/ 122806 w 180678"/>
                <a:gd name="connsiteY24" fmla="*/ 7907 h 172833"/>
                <a:gd name="connsiteX25" fmla="*/ 157221 w 180678"/>
                <a:gd name="connsiteY25" fmla="*/ 32200 h 172833"/>
                <a:gd name="connsiteX26" fmla="*/ 142291 w 180678"/>
                <a:gd name="connsiteY26" fmla="*/ 72941 h 172833"/>
                <a:gd name="connsiteX27" fmla="*/ 103322 w 180678"/>
                <a:gd name="connsiteY27" fmla="*/ 86353 h 172833"/>
                <a:gd name="connsiteX28" fmla="*/ 67641 w 180678"/>
                <a:gd name="connsiteY28" fmla="*/ 86353 h 172833"/>
                <a:gd name="connsiteX29" fmla="*/ 84849 w 180678"/>
                <a:gd name="connsiteY29" fmla="*/ 17523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29" y="92933"/>
                  </a:moveTo>
                  <a:lnTo>
                    <a:pt x="109648" y="92933"/>
                  </a:lnTo>
                  <a:cubicBezTo>
                    <a:pt x="145581" y="92933"/>
                    <a:pt x="180755" y="66615"/>
                    <a:pt x="180755" y="38273"/>
                  </a:cubicBezTo>
                  <a:cubicBezTo>
                    <a:pt x="180755" y="18789"/>
                    <a:pt x="164054" y="63"/>
                    <a:pt x="130904" y="63"/>
                  </a:cubicBezTo>
                  <a:lnTo>
                    <a:pt x="48916" y="63"/>
                  </a:lnTo>
                  <a:cubicBezTo>
                    <a:pt x="44108" y="63"/>
                    <a:pt x="41324" y="63"/>
                    <a:pt x="41324" y="4871"/>
                  </a:cubicBezTo>
                  <a:cubicBezTo>
                    <a:pt x="41324" y="7907"/>
                    <a:pt x="43601" y="7907"/>
                    <a:pt x="48663" y="7907"/>
                  </a:cubicBezTo>
                  <a:cubicBezTo>
                    <a:pt x="51952" y="7907"/>
                    <a:pt x="56507" y="8160"/>
                    <a:pt x="59544" y="8413"/>
                  </a:cubicBezTo>
                  <a:cubicBezTo>
                    <a:pt x="63593" y="8920"/>
                    <a:pt x="65111" y="9679"/>
                    <a:pt x="65111" y="12462"/>
                  </a:cubicBezTo>
                  <a:cubicBezTo>
                    <a:pt x="65111" y="13474"/>
                    <a:pt x="64858" y="14234"/>
                    <a:pt x="64099" y="17270"/>
                  </a:cubicBezTo>
                  <a:lnTo>
                    <a:pt x="30190" y="153159"/>
                  </a:lnTo>
                  <a:cubicBezTo>
                    <a:pt x="27659" y="163028"/>
                    <a:pt x="27153" y="165052"/>
                    <a:pt x="7162" y="165052"/>
                  </a:cubicBezTo>
                  <a:cubicBezTo>
                    <a:pt x="2860" y="165052"/>
                    <a:pt x="77" y="165052"/>
                    <a:pt x="77" y="169860"/>
                  </a:cubicBezTo>
                  <a:cubicBezTo>
                    <a:pt x="77" y="172897"/>
                    <a:pt x="3113" y="172897"/>
                    <a:pt x="3872" y="172897"/>
                  </a:cubicBezTo>
                  <a:cubicBezTo>
                    <a:pt x="10958" y="172897"/>
                    <a:pt x="28925" y="172137"/>
                    <a:pt x="36010" y="172137"/>
                  </a:cubicBezTo>
                  <a:cubicBezTo>
                    <a:pt x="41324" y="172137"/>
                    <a:pt x="46891" y="172391"/>
                    <a:pt x="52205" y="172391"/>
                  </a:cubicBezTo>
                  <a:cubicBezTo>
                    <a:pt x="57772" y="172391"/>
                    <a:pt x="63339" y="172897"/>
                    <a:pt x="68654" y="172897"/>
                  </a:cubicBezTo>
                  <a:cubicBezTo>
                    <a:pt x="70425" y="172897"/>
                    <a:pt x="73715" y="172897"/>
                    <a:pt x="73715" y="167836"/>
                  </a:cubicBezTo>
                  <a:cubicBezTo>
                    <a:pt x="73715" y="165052"/>
                    <a:pt x="71437" y="165052"/>
                    <a:pt x="66629" y="165052"/>
                  </a:cubicBezTo>
                  <a:cubicBezTo>
                    <a:pt x="57266" y="165052"/>
                    <a:pt x="50181" y="165052"/>
                    <a:pt x="50181" y="160497"/>
                  </a:cubicBezTo>
                  <a:cubicBezTo>
                    <a:pt x="50181" y="158979"/>
                    <a:pt x="50687" y="157714"/>
                    <a:pt x="50940" y="156195"/>
                  </a:cubicBezTo>
                  <a:lnTo>
                    <a:pt x="66629" y="92933"/>
                  </a:lnTo>
                  <a:close/>
                  <a:moveTo>
                    <a:pt x="84849" y="17523"/>
                  </a:moveTo>
                  <a:cubicBezTo>
                    <a:pt x="87126" y="8667"/>
                    <a:pt x="87632" y="7907"/>
                    <a:pt x="98514" y="7907"/>
                  </a:cubicBezTo>
                  <a:lnTo>
                    <a:pt x="122806" y="7907"/>
                  </a:lnTo>
                  <a:cubicBezTo>
                    <a:pt x="143810" y="7907"/>
                    <a:pt x="157221" y="14740"/>
                    <a:pt x="157221" y="32200"/>
                  </a:cubicBezTo>
                  <a:cubicBezTo>
                    <a:pt x="157221" y="42069"/>
                    <a:pt x="152160" y="63832"/>
                    <a:pt x="142291" y="72941"/>
                  </a:cubicBezTo>
                  <a:cubicBezTo>
                    <a:pt x="129639" y="84329"/>
                    <a:pt x="114456" y="86353"/>
                    <a:pt x="103322" y="86353"/>
                  </a:cubicBezTo>
                  <a:lnTo>
                    <a:pt x="67641" y="86353"/>
                  </a:lnTo>
                  <a:lnTo>
                    <a:pt x="84849" y="17523"/>
                  </a:lnTo>
                  <a:close/>
                </a:path>
              </a:pathLst>
            </a:custGeom>
            <a:solidFill>
              <a:srgbClr val="000000"/>
            </a:solidFill>
            <a:ln w="25278"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9E4F12B2-8623-D4B7-7525-7D22B9B913FE}"/>
                </a:ext>
              </a:extLst>
            </p:cNvPr>
            <p:cNvSpPr/>
            <p:nvPr>
              <p:custDataLst>
                <p:tags r:id="rId93"/>
              </p:custDataLst>
            </p:nvPr>
          </p:nvSpPr>
          <p:spPr>
            <a:xfrm>
              <a:off x="4656446" y="4095833"/>
              <a:ext cx="95121" cy="78116"/>
            </a:xfrm>
            <a:custGeom>
              <a:avLst/>
              <a:gdLst>
                <a:gd name="connsiteX0" fmla="*/ 78554 w 95121"/>
                <a:gd name="connsiteY0" fmla="*/ 17424 h 78116"/>
                <a:gd name="connsiteX1" fmla="*/ 95205 w 95121"/>
                <a:gd name="connsiteY1" fmla="*/ 6441 h 78116"/>
                <a:gd name="connsiteX2" fmla="*/ 95205 w 95121"/>
                <a:gd name="connsiteY2" fmla="*/ 64 h 78116"/>
                <a:gd name="connsiteX3" fmla="*/ 81743 w 95121"/>
                <a:gd name="connsiteY3" fmla="*/ 773 h 78116"/>
                <a:gd name="connsiteX4" fmla="*/ 65623 w 95121"/>
                <a:gd name="connsiteY4" fmla="*/ 64 h 78116"/>
                <a:gd name="connsiteX5" fmla="*/ 65623 w 95121"/>
                <a:gd name="connsiteY5" fmla="*/ 6441 h 78116"/>
                <a:gd name="connsiteX6" fmla="*/ 73063 w 95121"/>
                <a:gd name="connsiteY6" fmla="*/ 13172 h 78116"/>
                <a:gd name="connsiteX7" fmla="*/ 71646 w 95121"/>
                <a:gd name="connsiteY7" fmla="*/ 18309 h 78116"/>
                <a:gd name="connsiteX8" fmla="*/ 51630 w 95121"/>
                <a:gd name="connsiteY8" fmla="*/ 62062 h 78116"/>
                <a:gd name="connsiteX9" fmla="*/ 29665 w 95121"/>
                <a:gd name="connsiteY9" fmla="*/ 13881 h 78116"/>
                <a:gd name="connsiteX10" fmla="*/ 28602 w 95121"/>
                <a:gd name="connsiteY10" fmla="*/ 10515 h 78116"/>
                <a:gd name="connsiteX11" fmla="*/ 37636 w 95121"/>
                <a:gd name="connsiteY11" fmla="*/ 6441 h 78116"/>
                <a:gd name="connsiteX12" fmla="*/ 37636 w 95121"/>
                <a:gd name="connsiteY12" fmla="*/ 64 h 78116"/>
                <a:gd name="connsiteX13" fmla="*/ 17442 w 95121"/>
                <a:gd name="connsiteY13" fmla="*/ 773 h 78116"/>
                <a:gd name="connsiteX14" fmla="*/ 83 w 95121"/>
                <a:gd name="connsiteY14" fmla="*/ 64 h 78116"/>
                <a:gd name="connsiteX15" fmla="*/ 83 w 95121"/>
                <a:gd name="connsiteY15" fmla="*/ 6441 h 78116"/>
                <a:gd name="connsiteX16" fmla="*/ 14608 w 95121"/>
                <a:gd name="connsiteY16" fmla="*/ 12818 h 78116"/>
                <a:gd name="connsiteX17" fmla="*/ 42596 w 95121"/>
                <a:gd name="connsiteY17" fmla="*/ 74461 h 78116"/>
                <a:gd name="connsiteX18" fmla="*/ 47556 w 95121"/>
                <a:gd name="connsiteY18" fmla="*/ 78181 h 78116"/>
                <a:gd name="connsiteX19" fmla="*/ 52515 w 95121"/>
                <a:gd name="connsiteY19" fmla="*/ 74638 h 78116"/>
                <a:gd name="connsiteX20" fmla="*/ 78554 w 95121"/>
                <a:gd name="connsiteY20" fmla="*/ 17424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121" h="78116">
                  <a:moveTo>
                    <a:pt x="78554" y="17424"/>
                  </a:moveTo>
                  <a:cubicBezTo>
                    <a:pt x="83514" y="6618"/>
                    <a:pt x="92371" y="6441"/>
                    <a:pt x="95205" y="6441"/>
                  </a:cubicBezTo>
                  <a:lnTo>
                    <a:pt x="95205" y="64"/>
                  </a:lnTo>
                  <a:cubicBezTo>
                    <a:pt x="90777" y="419"/>
                    <a:pt x="86171" y="773"/>
                    <a:pt x="81743" y="773"/>
                  </a:cubicBezTo>
                  <a:cubicBezTo>
                    <a:pt x="76960" y="773"/>
                    <a:pt x="70406" y="596"/>
                    <a:pt x="65623" y="64"/>
                  </a:cubicBezTo>
                  <a:lnTo>
                    <a:pt x="65623" y="6441"/>
                  </a:lnTo>
                  <a:cubicBezTo>
                    <a:pt x="73063" y="6795"/>
                    <a:pt x="73063" y="12641"/>
                    <a:pt x="73063" y="13172"/>
                  </a:cubicBezTo>
                  <a:cubicBezTo>
                    <a:pt x="73063" y="14058"/>
                    <a:pt x="72886" y="15829"/>
                    <a:pt x="71646" y="18309"/>
                  </a:cubicBezTo>
                  <a:lnTo>
                    <a:pt x="51630" y="62062"/>
                  </a:lnTo>
                  <a:lnTo>
                    <a:pt x="29665" y="13881"/>
                  </a:lnTo>
                  <a:cubicBezTo>
                    <a:pt x="29665" y="13704"/>
                    <a:pt x="28602" y="11755"/>
                    <a:pt x="28602" y="10515"/>
                  </a:cubicBezTo>
                  <a:cubicBezTo>
                    <a:pt x="28602" y="6441"/>
                    <a:pt x="34625" y="6441"/>
                    <a:pt x="37636" y="6441"/>
                  </a:cubicBezTo>
                  <a:lnTo>
                    <a:pt x="37636" y="64"/>
                  </a:lnTo>
                  <a:cubicBezTo>
                    <a:pt x="37282" y="64"/>
                    <a:pt x="24705" y="773"/>
                    <a:pt x="17442" y="773"/>
                  </a:cubicBezTo>
                  <a:cubicBezTo>
                    <a:pt x="12128" y="773"/>
                    <a:pt x="5220" y="596"/>
                    <a:pt x="83" y="64"/>
                  </a:cubicBezTo>
                  <a:lnTo>
                    <a:pt x="83" y="6441"/>
                  </a:lnTo>
                  <a:cubicBezTo>
                    <a:pt x="9826" y="6441"/>
                    <a:pt x="11951" y="6795"/>
                    <a:pt x="14608" y="12818"/>
                  </a:cubicBezTo>
                  <a:lnTo>
                    <a:pt x="42596" y="74461"/>
                  </a:lnTo>
                  <a:cubicBezTo>
                    <a:pt x="43481" y="76587"/>
                    <a:pt x="44544" y="78181"/>
                    <a:pt x="47556" y="78181"/>
                  </a:cubicBezTo>
                  <a:cubicBezTo>
                    <a:pt x="50921" y="78181"/>
                    <a:pt x="51630" y="76587"/>
                    <a:pt x="52515" y="74638"/>
                  </a:cubicBezTo>
                  <a:lnTo>
                    <a:pt x="78554" y="17424"/>
                  </a:lnTo>
                  <a:close/>
                </a:path>
              </a:pathLst>
            </a:custGeom>
            <a:solidFill>
              <a:srgbClr val="000000"/>
            </a:solidFill>
            <a:ln w="25278"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06BD3338-8789-7D06-942D-74D452ABEE6D}"/>
                </a:ext>
              </a:extLst>
            </p:cNvPr>
            <p:cNvSpPr/>
            <p:nvPr>
              <p:custDataLst>
                <p:tags r:id="rId94"/>
              </p:custDataLst>
            </p:nvPr>
          </p:nvSpPr>
          <p:spPr>
            <a:xfrm>
              <a:off x="4758733" y="4093176"/>
              <a:ext cx="86796" cy="80773"/>
            </a:xfrm>
            <a:custGeom>
              <a:avLst/>
              <a:gdLst>
                <a:gd name="connsiteX0" fmla="*/ 86884 w 86796"/>
                <a:gd name="connsiteY0" fmla="*/ 41337 h 80773"/>
                <a:gd name="connsiteX1" fmla="*/ 43485 w 86796"/>
                <a:gd name="connsiteY1" fmla="*/ 64 h 80773"/>
                <a:gd name="connsiteX2" fmla="*/ 87 w 86796"/>
                <a:gd name="connsiteY2" fmla="*/ 41337 h 80773"/>
                <a:gd name="connsiteX3" fmla="*/ 43485 w 86796"/>
                <a:gd name="connsiteY3" fmla="*/ 80838 h 80773"/>
                <a:gd name="connsiteX4" fmla="*/ 86884 w 86796"/>
                <a:gd name="connsiteY4" fmla="*/ 41337 h 80773"/>
                <a:gd name="connsiteX5" fmla="*/ 43485 w 86796"/>
                <a:gd name="connsiteY5" fmla="*/ 75170 h 80773"/>
                <a:gd name="connsiteX6" fmla="*/ 21521 w 86796"/>
                <a:gd name="connsiteY6" fmla="*/ 64365 h 80773"/>
                <a:gd name="connsiteX7" fmla="*/ 16206 w 86796"/>
                <a:gd name="connsiteY7" fmla="*/ 39743 h 80773"/>
                <a:gd name="connsiteX8" fmla="*/ 22583 w 86796"/>
                <a:gd name="connsiteY8" fmla="*/ 14058 h 80773"/>
                <a:gd name="connsiteX9" fmla="*/ 43485 w 86796"/>
                <a:gd name="connsiteY9" fmla="*/ 5024 h 80773"/>
                <a:gd name="connsiteX10" fmla="*/ 65273 w 86796"/>
                <a:gd name="connsiteY10" fmla="*/ 15475 h 80773"/>
                <a:gd name="connsiteX11" fmla="*/ 70764 w 86796"/>
                <a:gd name="connsiteY11" fmla="*/ 39743 h 80773"/>
                <a:gd name="connsiteX12" fmla="*/ 65096 w 86796"/>
                <a:gd name="connsiteY12" fmla="*/ 64896 h 80773"/>
                <a:gd name="connsiteX13" fmla="*/ 43485 w 86796"/>
                <a:gd name="connsiteY13" fmla="*/ 75170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96" h="80773">
                  <a:moveTo>
                    <a:pt x="86884" y="41337"/>
                  </a:moveTo>
                  <a:cubicBezTo>
                    <a:pt x="86884" y="19195"/>
                    <a:pt x="67930" y="64"/>
                    <a:pt x="43485" y="64"/>
                  </a:cubicBezTo>
                  <a:cubicBezTo>
                    <a:pt x="19041" y="64"/>
                    <a:pt x="87" y="19195"/>
                    <a:pt x="87" y="41337"/>
                  </a:cubicBezTo>
                  <a:cubicBezTo>
                    <a:pt x="87" y="63302"/>
                    <a:pt x="19572" y="80838"/>
                    <a:pt x="43485" y="80838"/>
                  </a:cubicBezTo>
                  <a:cubicBezTo>
                    <a:pt x="67399" y="80838"/>
                    <a:pt x="86884" y="63302"/>
                    <a:pt x="86884" y="41337"/>
                  </a:cubicBezTo>
                  <a:close/>
                  <a:moveTo>
                    <a:pt x="43485" y="75170"/>
                  </a:moveTo>
                  <a:cubicBezTo>
                    <a:pt x="36931" y="75170"/>
                    <a:pt x="27366" y="73044"/>
                    <a:pt x="21521" y="64365"/>
                  </a:cubicBezTo>
                  <a:cubicBezTo>
                    <a:pt x="16738" y="57102"/>
                    <a:pt x="16206" y="47891"/>
                    <a:pt x="16206" y="39743"/>
                  </a:cubicBezTo>
                  <a:cubicBezTo>
                    <a:pt x="16206" y="32126"/>
                    <a:pt x="16384" y="21675"/>
                    <a:pt x="22583" y="14058"/>
                  </a:cubicBezTo>
                  <a:cubicBezTo>
                    <a:pt x="27012" y="8921"/>
                    <a:pt x="34451" y="5024"/>
                    <a:pt x="43485" y="5024"/>
                  </a:cubicBezTo>
                  <a:cubicBezTo>
                    <a:pt x="53936" y="5024"/>
                    <a:pt x="61376" y="9984"/>
                    <a:pt x="65273" y="15475"/>
                  </a:cubicBezTo>
                  <a:cubicBezTo>
                    <a:pt x="70233" y="22383"/>
                    <a:pt x="70764" y="31240"/>
                    <a:pt x="70764" y="39743"/>
                  </a:cubicBezTo>
                  <a:cubicBezTo>
                    <a:pt x="70764" y="48245"/>
                    <a:pt x="70233" y="57633"/>
                    <a:pt x="65096" y="64896"/>
                  </a:cubicBezTo>
                  <a:cubicBezTo>
                    <a:pt x="60313" y="71627"/>
                    <a:pt x="52165" y="75170"/>
                    <a:pt x="43485" y="75170"/>
                  </a:cubicBezTo>
                  <a:close/>
                </a:path>
              </a:pathLst>
            </a:custGeom>
            <a:solidFill>
              <a:srgbClr val="000000"/>
            </a:solidFill>
            <a:ln w="25278"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C471081B-E579-9292-6075-96A9A6DD842C}"/>
                </a:ext>
              </a:extLst>
            </p:cNvPr>
            <p:cNvSpPr/>
            <p:nvPr>
              <p:custDataLst>
                <p:tags r:id="rId95"/>
              </p:custDataLst>
            </p:nvPr>
          </p:nvSpPr>
          <p:spPr>
            <a:xfrm>
              <a:off x="4866290" y="4093176"/>
              <a:ext cx="74751" cy="80773"/>
            </a:xfrm>
            <a:custGeom>
              <a:avLst/>
              <a:gdLst>
                <a:gd name="connsiteX0" fmla="*/ 60849 w 74751"/>
                <a:gd name="connsiteY0" fmla="*/ 8390 h 80773"/>
                <a:gd name="connsiteX1" fmla="*/ 55889 w 74751"/>
                <a:gd name="connsiteY1" fmla="*/ 16184 h 80773"/>
                <a:gd name="connsiteX2" fmla="*/ 64214 w 74751"/>
                <a:gd name="connsiteY2" fmla="*/ 24509 h 80773"/>
                <a:gd name="connsiteX3" fmla="*/ 72717 w 74751"/>
                <a:gd name="connsiteY3" fmla="*/ 15829 h 80773"/>
                <a:gd name="connsiteX4" fmla="*/ 43135 w 74751"/>
                <a:gd name="connsiteY4" fmla="*/ 64 h 80773"/>
                <a:gd name="connsiteX5" fmla="*/ 91 w 74751"/>
                <a:gd name="connsiteY5" fmla="*/ 40805 h 80773"/>
                <a:gd name="connsiteX6" fmla="*/ 42250 w 74751"/>
                <a:gd name="connsiteY6" fmla="*/ 80838 h 80773"/>
                <a:gd name="connsiteX7" fmla="*/ 74843 w 74751"/>
                <a:gd name="connsiteY7" fmla="*/ 57811 h 80773"/>
                <a:gd name="connsiteX8" fmla="*/ 71831 w 74751"/>
                <a:gd name="connsiteY8" fmla="*/ 55685 h 80773"/>
                <a:gd name="connsiteX9" fmla="*/ 68466 w 74751"/>
                <a:gd name="connsiteY9" fmla="*/ 58696 h 80773"/>
                <a:gd name="connsiteX10" fmla="*/ 44375 w 74751"/>
                <a:gd name="connsiteY10" fmla="*/ 75170 h 80773"/>
                <a:gd name="connsiteX11" fmla="*/ 16211 w 74751"/>
                <a:gd name="connsiteY11" fmla="*/ 40628 h 80773"/>
                <a:gd name="connsiteX12" fmla="*/ 43667 w 74751"/>
                <a:gd name="connsiteY12" fmla="*/ 5733 h 80773"/>
                <a:gd name="connsiteX13" fmla="*/ 60849 w 74751"/>
                <a:gd name="connsiteY13" fmla="*/ 8390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80773">
                  <a:moveTo>
                    <a:pt x="60849" y="8390"/>
                  </a:moveTo>
                  <a:cubicBezTo>
                    <a:pt x="57660" y="9807"/>
                    <a:pt x="55889" y="12641"/>
                    <a:pt x="55889" y="16184"/>
                  </a:cubicBezTo>
                  <a:cubicBezTo>
                    <a:pt x="55889" y="20966"/>
                    <a:pt x="59255" y="24509"/>
                    <a:pt x="64214" y="24509"/>
                  </a:cubicBezTo>
                  <a:cubicBezTo>
                    <a:pt x="68997" y="24509"/>
                    <a:pt x="72717" y="21498"/>
                    <a:pt x="72717" y="15829"/>
                  </a:cubicBezTo>
                  <a:cubicBezTo>
                    <a:pt x="72717" y="64"/>
                    <a:pt x="48095" y="64"/>
                    <a:pt x="43135" y="64"/>
                  </a:cubicBezTo>
                  <a:cubicBezTo>
                    <a:pt x="16565" y="64"/>
                    <a:pt x="91" y="20435"/>
                    <a:pt x="91" y="40805"/>
                  </a:cubicBezTo>
                  <a:cubicBezTo>
                    <a:pt x="91" y="63125"/>
                    <a:pt x="19045" y="80838"/>
                    <a:pt x="42250" y="80838"/>
                  </a:cubicBezTo>
                  <a:cubicBezTo>
                    <a:pt x="68643" y="80838"/>
                    <a:pt x="74843" y="59936"/>
                    <a:pt x="74843" y="57811"/>
                  </a:cubicBezTo>
                  <a:cubicBezTo>
                    <a:pt x="74843" y="55685"/>
                    <a:pt x="72540" y="55685"/>
                    <a:pt x="71831" y="55685"/>
                  </a:cubicBezTo>
                  <a:cubicBezTo>
                    <a:pt x="69528" y="55685"/>
                    <a:pt x="69351" y="56216"/>
                    <a:pt x="68466" y="58696"/>
                  </a:cubicBezTo>
                  <a:cubicBezTo>
                    <a:pt x="64569" y="69679"/>
                    <a:pt x="55180" y="75170"/>
                    <a:pt x="44375" y="75170"/>
                  </a:cubicBezTo>
                  <a:cubicBezTo>
                    <a:pt x="32153" y="75170"/>
                    <a:pt x="16211" y="66136"/>
                    <a:pt x="16211" y="40628"/>
                  </a:cubicBezTo>
                  <a:cubicBezTo>
                    <a:pt x="16211" y="18132"/>
                    <a:pt x="27193" y="5733"/>
                    <a:pt x="43667" y="5733"/>
                  </a:cubicBezTo>
                  <a:cubicBezTo>
                    <a:pt x="45969" y="5733"/>
                    <a:pt x="54472" y="5733"/>
                    <a:pt x="60849" y="8390"/>
                  </a:cubicBezTo>
                  <a:close/>
                </a:path>
              </a:pathLst>
            </a:custGeom>
            <a:solidFill>
              <a:srgbClr val="000000"/>
            </a:solidFill>
            <a:ln w="25278"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0BF08FE4-5C72-42A1-0408-DAF3083ABD2E}"/>
                </a:ext>
              </a:extLst>
            </p:cNvPr>
            <p:cNvSpPr/>
            <p:nvPr>
              <p:custDataLst>
                <p:tags r:id="rId96"/>
              </p:custDataLst>
            </p:nvPr>
          </p:nvSpPr>
          <p:spPr>
            <a:xfrm>
              <a:off x="4957858" y="4093176"/>
              <a:ext cx="88390" cy="80773"/>
            </a:xfrm>
            <a:custGeom>
              <a:avLst/>
              <a:gdLst>
                <a:gd name="connsiteX0" fmla="*/ 69355 w 88390"/>
                <a:gd name="connsiteY0" fmla="*/ 31594 h 80773"/>
                <a:gd name="connsiteX1" fmla="*/ 61207 w 88390"/>
                <a:gd name="connsiteY1" fmla="*/ 8921 h 80773"/>
                <a:gd name="connsiteX2" fmla="*/ 34991 w 88390"/>
                <a:gd name="connsiteY2" fmla="*/ 64 h 80773"/>
                <a:gd name="connsiteX3" fmla="*/ 6295 w 88390"/>
                <a:gd name="connsiteY3" fmla="*/ 17246 h 80773"/>
                <a:gd name="connsiteX4" fmla="*/ 14797 w 88390"/>
                <a:gd name="connsiteY4" fmla="*/ 25926 h 80773"/>
                <a:gd name="connsiteX5" fmla="*/ 23122 w 88390"/>
                <a:gd name="connsiteY5" fmla="*/ 17601 h 80773"/>
                <a:gd name="connsiteX6" fmla="*/ 16923 w 88390"/>
                <a:gd name="connsiteY6" fmla="*/ 9452 h 80773"/>
                <a:gd name="connsiteX7" fmla="*/ 34636 w 88390"/>
                <a:gd name="connsiteY7" fmla="*/ 5024 h 80773"/>
                <a:gd name="connsiteX8" fmla="*/ 55361 w 88390"/>
                <a:gd name="connsiteY8" fmla="*/ 26457 h 80773"/>
                <a:gd name="connsiteX9" fmla="*/ 55361 w 88390"/>
                <a:gd name="connsiteY9" fmla="*/ 31949 h 80773"/>
                <a:gd name="connsiteX10" fmla="*/ 20997 w 88390"/>
                <a:gd name="connsiteY10" fmla="*/ 37617 h 80773"/>
                <a:gd name="connsiteX11" fmla="*/ 95 w 88390"/>
                <a:gd name="connsiteY11" fmla="*/ 61176 h 80773"/>
                <a:gd name="connsiteX12" fmla="*/ 31094 w 88390"/>
                <a:gd name="connsiteY12" fmla="*/ 80838 h 80773"/>
                <a:gd name="connsiteX13" fmla="*/ 57310 w 88390"/>
                <a:gd name="connsiteY13" fmla="*/ 65959 h 80773"/>
                <a:gd name="connsiteX14" fmla="*/ 70949 w 88390"/>
                <a:gd name="connsiteY14" fmla="*/ 79952 h 80773"/>
                <a:gd name="connsiteX15" fmla="*/ 88486 w 88390"/>
                <a:gd name="connsiteY15" fmla="*/ 63125 h 80773"/>
                <a:gd name="connsiteX16" fmla="*/ 88486 w 88390"/>
                <a:gd name="connsiteY16" fmla="*/ 53382 h 80773"/>
                <a:gd name="connsiteX17" fmla="*/ 82463 w 88390"/>
                <a:gd name="connsiteY17" fmla="*/ 53382 h 80773"/>
                <a:gd name="connsiteX18" fmla="*/ 82463 w 88390"/>
                <a:gd name="connsiteY18" fmla="*/ 62947 h 80773"/>
                <a:gd name="connsiteX19" fmla="*/ 75909 w 88390"/>
                <a:gd name="connsiteY19" fmla="*/ 73221 h 80773"/>
                <a:gd name="connsiteX20" fmla="*/ 69355 w 88390"/>
                <a:gd name="connsiteY20" fmla="*/ 62593 h 80773"/>
                <a:gd name="connsiteX21" fmla="*/ 69355 w 88390"/>
                <a:gd name="connsiteY21" fmla="*/ 31594 h 80773"/>
                <a:gd name="connsiteX22" fmla="*/ 55361 w 88390"/>
                <a:gd name="connsiteY22" fmla="*/ 54091 h 80773"/>
                <a:gd name="connsiteX23" fmla="*/ 32511 w 88390"/>
                <a:gd name="connsiteY23" fmla="*/ 75878 h 80773"/>
                <a:gd name="connsiteX24" fmla="*/ 14974 w 88390"/>
                <a:gd name="connsiteY24" fmla="*/ 61176 h 80773"/>
                <a:gd name="connsiteX25" fmla="*/ 55361 w 88390"/>
                <a:gd name="connsiteY25" fmla="*/ 36554 h 80773"/>
                <a:gd name="connsiteX26" fmla="*/ 55361 w 88390"/>
                <a:gd name="connsiteY26" fmla="*/ 54091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80773">
                  <a:moveTo>
                    <a:pt x="69355" y="31594"/>
                  </a:moveTo>
                  <a:cubicBezTo>
                    <a:pt x="69355" y="22206"/>
                    <a:pt x="69355" y="15475"/>
                    <a:pt x="61207" y="8921"/>
                  </a:cubicBezTo>
                  <a:cubicBezTo>
                    <a:pt x="53944" y="2898"/>
                    <a:pt x="45442" y="64"/>
                    <a:pt x="34991" y="64"/>
                  </a:cubicBezTo>
                  <a:cubicBezTo>
                    <a:pt x="18163" y="64"/>
                    <a:pt x="6295" y="6441"/>
                    <a:pt x="6295" y="17246"/>
                  </a:cubicBezTo>
                  <a:cubicBezTo>
                    <a:pt x="6295" y="22915"/>
                    <a:pt x="10192" y="25926"/>
                    <a:pt x="14797" y="25926"/>
                  </a:cubicBezTo>
                  <a:cubicBezTo>
                    <a:pt x="19580" y="25926"/>
                    <a:pt x="23122" y="22383"/>
                    <a:pt x="23122" y="17601"/>
                  </a:cubicBezTo>
                  <a:cubicBezTo>
                    <a:pt x="23122" y="14589"/>
                    <a:pt x="21705" y="10870"/>
                    <a:pt x="16923" y="9452"/>
                  </a:cubicBezTo>
                  <a:cubicBezTo>
                    <a:pt x="23300" y="5024"/>
                    <a:pt x="33573" y="5024"/>
                    <a:pt x="34636" y="5024"/>
                  </a:cubicBezTo>
                  <a:cubicBezTo>
                    <a:pt x="44556" y="5024"/>
                    <a:pt x="55361" y="11578"/>
                    <a:pt x="55361" y="26457"/>
                  </a:cubicBezTo>
                  <a:lnTo>
                    <a:pt x="55361" y="31949"/>
                  </a:lnTo>
                  <a:cubicBezTo>
                    <a:pt x="45619" y="32303"/>
                    <a:pt x="33928" y="32834"/>
                    <a:pt x="20997" y="37617"/>
                  </a:cubicBezTo>
                  <a:cubicBezTo>
                    <a:pt x="5055" y="43463"/>
                    <a:pt x="95" y="53205"/>
                    <a:pt x="95" y="61176"/>
                  </a:cubicBezTo>
                  <a:cubicBezTo>
                    <a:pt x="95" y="76410"/>
                    <a:pt x="18517" y="80838"/>
                    <a:pt x="31094" y="80838"/>
                  </a:cubicBezTo>
                  <a:cubicBezTo>
                    <a:pt x="45264" y="80838"/>
                    <a:pt x="53590" y="72867"/>
                    <a:pt x="57310" y="65959"/>
                  </a:cubicBezTo>
                  <a:cubicBezTo>
                    <a:pt x="58018" y="73221"/>
                    <a:pt x="62801" y="79952"/>
                    <a:pt x="70949" y="79952"/>
                  </a:cubicBezTo>
                  <a:cubicBezTo>
                    <a:pt x="71303" y="79952"/>
                    <a:pt x="88486" y="79952"/>
                    <a:pt x="88486" y="63125"/>
                  </a:cubicBezTo>
                  <a:lnTo>
                    <a:pt x="88486" y="53382"/>
                  </a:lnTo>
                  <a:lnTo>
                    <a:pt x="82463" y="53382"/>
                  </a:lnTo>
                  <a:lnTo>
                    <a:pt x="82463" y="62947"/>
                  </a:lnTo>
                  <a:cubicBezTo>
                    <a:pt x="82463" y="64719"/>
                    <a:pt x="82463" y="73221"/>
                    <a:pt x="75909" y="73221"/>
                  </a:cubicBezTo>
                  <a:cubicBezTo>
                    <a:pt x="69355" y="73221"/>
                    <a:pt x="69355" y="64896"/>
                    <a:pt x="69355" y="62593"/>
                  </a:cubicBezTo>
                  <a:lnTo>
                    <a:pt x="69355" y="31594"/>
                  </a:lnTo>
                  <a:close/>
                  <a:moveTo>
                    <a:pt x="55361" y="54091"/>
                  </a:moveTo>
                  <a:cubicBezTo>
                    <a:pt x="55361" y="71096"/>
                    <a:pt x="40482" y="75878"/>
                    <a:pt x="32511" y="75878"/>
                  </a:cubicBezTo>
                  <a:cubicBezTo>
                    <a:pt x="23477" y="75878"/>
                    <a:pt x="14974" y="69856"/>
                    <a:pt x="14974" y="61176"/>
                  </a:cubicBezTo>
                  <a:cubicBezTo>
                    <a:pt x="14974" y="51434"/>
                    <a:pt x="23477" y="37794"/>
                    <a:pt x="55361" y="36554"/>
                  </a:cubicBezTo>
                  <a:lnTo>
                    <a:pt x="55361" y="54091"/>
                  </a:lnTo>
                  <a:close/>
                </a:path>
              </a:pathLst>
            </a:custGeom>
            <a:solidFill>
              <a:srgbClr val="000000"/>
            </a:solidFill>
            <a:ln w="25278"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E8365206-EDB7-E8E3-B31E-B111C819EBB8}"/>
                </a:ext>
              </a:extLst>
            </p:cNvPr>
            <p:cNvSpPr/>
            <p:nvPr>
              <p:custDataLst>
                <p:tags r:id="rId97"/>
              </p:custDataLst>
            </p:nvPr>
          </p:nvSpPr>
          <p:spPr>
            <a:xfrm>
              <a:off x="5057665" y="4049246"/>
              <a:ext cx="94767" cy="124703"/>
            </a:xfrm>
            <a:custGeom>
              <a:avLst/>
              <a:gdLst>
                <a:gd name="connsiteX0" fmla="*/ 26669 w 94767"/>
                <a:gd name="connsiteY0" fmla="*/ 64 h 124703"/>
                <a:gd name="connsiteX1" fmla="*/ 99 w 94767"/>
                <a:gd name="connsiteY1" fmla="*/ 2013 h 124703"/>
                <a:gd name="connsiteX2" fmla="*/ 99 w 94767"/>
                <a:gd name="connsiteY2" fmla="*/ 8390 h 124703"/>
                <a:gd name="connsiteX3" fmla="*/ 13384 w 94767"/>
                <a:gd name="connsiteY3" fmla="*/ 18664 h 124703"/>
                <a:gd name="connsiteX4" fmla="*/ 13384 w 94767"/>
                <a:gd name="connsiteY4" fmla="*/ 122996 h 124703"/>
                <a:gd name="connsiteX5" fmla="*/ 19407 w 94767"/>
                <a:gd name="connsiteY5" fmla="*/ 122996 h 124703"/>
                <a:gd name="connsiteX6" fmla="*/ 25606 w 94767"/>
                <a:gd name="connsiteY6" fmla="*/ 112191 h 124703"/>
                <a:gd name="connsiteX7" fmla="*/ 51468 w 94767"/>
                <a:gd name="connsiteY7" fmla="*/ 124768 h 124703"/>
                <a:gd name="connsiteX8" fmla="*/ 94866 w 94767"/>
                <a:gd name="connsiteY8" fmla="*/ 84735 h 124703"/>
                <a:gd name="connsiteX9" fmla="*/ 53417 w 94767"/>
                <a:gd name="connsiteY9" fmla="*/ 44880 h 124703"/>
                <a:gd name="connsiteX10" fmla="*/ 26669 w 94767"/>
                <a:gd name="connsiteY10" fmla="*/ 55508 h 124703"/>
                <a:gd name="connsiteX11" fmla="*/ 26669 w 94767"/>
                <a:gd name="connsiteY11" fmla="*/ 64 h 124703"/>
                <a:gd name="connsiteX12" fmla="*/ 27378 w 94767"/>
                <a:gd name="connsiteY12" fmla="*/ 63656 h 124703"/>
                <a:gd name="connsiteX13" fmla="*/ 52531 w 94767"/>
                <a:gd name="connsiteY13" fmla="*/ 49839 h 124703"/>
                <a:gd name="connsiteX14" fmla="*/ 73079 w 94767"/>
                <a:gd name="connsiteY14" fmla="*/ 60822 h 124703"/>
                <a:gd name="connsiteX15" fmla="*/ 78747 w 94767"/>
                <a:gd name="connsiteY15" fmla="*/ 84558 h 124703"/>
                <a:gd name="connsiteX16" fmla="*/ 71484 w 94767"/>
                <a:gd name="connsiteY16" fmla="*/ 110243 h 124703"/>
                <a:gd name="connsiteX17" fmla="*/ 50582 w 94767"/>
                <a:gd name="connsiteY17" fmla="*/ 119808 h 124703"/>
                <a:gd name="connsiteX18" fmla="*/ 27378 w 94767"/>
                <a:gd name="connsiteY18" fmla="*/ 104929 h 124703"/>
                <a:gd name="connsiteX19" fmla="*/ 27378 w 94767"/>
                <a:gd name="connsiteY19" fmla="*/ 63656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67" h="124703">
                  <a:moveTo>
                    <a:pt x="26669" y="64"/>
                  </a:moveTo>
                  <a:lnTo>
                    <a:pt x="99" y="2013"/>
                  </a:lnTo>
                  <a:lnTo>
                    <a:pt x="99" y="8390"/>
                  </a:lnTo>
                  <a:cubicBezTo>
                    <a:pt x="12144" y="8390"/>
                    <a:pt x="13384" y="9807"/>
                    <a:pt x="13384" y="18664"/>
                  </a:cubicBezTo>
                  <a:lnTo>
                    <a:pt x="13384" y="122996"/>
                  </a:lnTo>
                  <a:lnTo>
                    <a:pt x="19407" y="122996"/>
                  </a:lnTo>
                  <a:lnTo>
                    <a:pt x="25606" y="112191"/>
                  </a:lnTo>
                  <a:cubicBezTo>
                    <a:pt x="32337" y="121048"/>
                    <a:pt x="42080" y="124768"/>
                    <a:pt x="51468" y="124768"/>
                  </a:cubicBezTo>
                  <a:cubicBezTo>
                    <a:pt x="74850" y="124768"/>
                    <a:pt x="94866" y="107231"/>
                    <a:pt x="94866" y="84735"/>
                  </a:cubicBezTo>
                  <a:cubicBezTo>
                    <a:pt x="94866" y="63125"/>
                    <a:pt x="76621" y="44880"/>
                    <a:pt x="53417" y="44880"/>
                  </a:cubicBezTo>
                  <a:cubicBezTo>
                    <a:pt x="42788" y="44880"/>
                    <a:pt x="33046" y="49131"/>
                    <a:pt x="26669" y="55508"/>
                  </a:cubicBezTo>
                  <a:lnTo>
                    <a:pt x="26669" y="64"/>
                  </a:lnTo>
                  <a:close/>
                  <a:moveTo>
                    <a:pt x="27378" y="63656"/>
                  </a:moveTo>
                  <a:cubicBezTo>
                    <a:pt x="32337" y="55508"/>
                    <a:pt x="41903" y="49839"/>
                    <a:pt x="52531" y="49839"/>
                  </a:cubicBezTo>
                  <a:cubicBezTo>
                    <a:pt x="62451" y="49839"/>
                    <a:pt x="69536" y="55508"/>
                    <a:pt x="73079" y="60822"/>
                  </a:cubicBezTo>
                  <a:cubicBezTo>
                    <a:pt x="76621" y="65959"/>
                    <a:pt x="78747" y="72867"/>
                    <a:pt x="78747" y="84558"/>
                  </a:cubicBezTo>
                  <a:cubicBezTo>
                    <a:pt x="78747" y="88632"/>
                    <a:pt x="78747" y="101917"/>
                    <a:pt x="71484" y="110243"/>
                  </a:cubicBezTo>
                  <a:cubicBezTo>
                    <a:pt x="64399" y="118214"/>
                    <a:pt x="55719" y="119808"/>
                    <a:pt x="50582" y="119808"/>
                  </a:cubicBezTo>
                  <a:cubicBezTo>
                    <a:pt x="36412" y="119808"/>
                    <a:pt x="29326" y="108648"/>
                    <a:pt x="27378" y="104929"/>
                  </a:cubicBezTo>
                  <a:lnTo>
                    <a:pt x="27378" y="63656"/>
                  </a:lnTo>
                  <a:close/>
                </a:path>
              </a:pathLst>
            </a:custGeom>
            <a:solidFill>
              <a:srgbClr val="000000"/>
            </a:solidFill>
            <a:ln w="25278" cap="flat">
              <a:noFill/>
              <a:prstDash val="solid"/>
              <a:miter/>
            </a:ln>
          </p:spPr>
          <p:txBody>
            <a:bodyPr rtlCol="0" anchor="ctr"/>
            <a:lstStyle/>
            <a:p>
              <a:endParaRPr lang="en-CN"/>
            </a:p>
          </p:txBody>
        </p:sp>
      </p:grpSp>
      <p:grpSp>
        <p:nvGrpSpPr>
          <p:cNvPr id="18484" name="Group 18483" descr="\documentclass{article}&#10;\usepackage{amsmath, amsfonts , amssymb, bm}&#10;\pagestyle{empty}&#10;\begin{document}&#10;&#10;&#10;$\bm{a}^{t}$&#10;&#10;\end{document}" title="IguanaTex Vector Display">
            <a:extLst>
              <a:ext uri="{FF2B5EF4-FFF2-40B4-BE49-F238E27FC236}">
                <a16:creationId xmlns:a16="http://schemas.microsoft.com/office/drawing/2014/main" id="{BBCFB829-A90B-01B4-98C3-2F12DF459BE8}"/>
              </a:ext>
            </a:extLst>
          </p:cNvPr>
          <p:cNvGrpSpPr>
            <a:grpSpLocks noChangeAspect="1"/>
          </p:cNvGrpSpPr>
          <p:nvPr>
            <p:custDataLst>
              <p:tags r:id="rId3"/>
            </p:custDataLst>
          </p:nvPr>
        </p:nvGrpSpPr>
        <p:grpSpPr>
          <a:xfrm>
            <a:off x="5809353" y="2854325"/>
            <a:ext cx="216071" cy="204564"/>
            <a:chOff x="4499880" y="3931681"/>
            <a:chExt cx="216071" cy="204564"/>
          </a:xfrm>
        </p:grpSpPr>
        <p:sp>
          <p:nvSpPr>
            <p:cNvPr id="18482" name="Freeform 18481">
              <a:extLst>
                <a:ext uri="{FF2B5EF4-FFF2-40B4-BE49-F238E27FC236}">
                  <a16:creationId xmlns:a16="http://schemas.microsoft.com/office/drawing/2014/main" id="{6909EB46-B59E-6D0B-5AB3-851FA7A3E5B9}"/>
                </a:ext>
              </a:extLst>
            </p:cNvPr>
            <p:cNvSpPr/>
            <p:nvPr>
              <p:custDataLst>
                <p:tags r:id="rId90"/>
              </p:custDataLst>
            </p:nvPr>
          </p:nvSpPr>
          <p:spPr>
            <a:xfrm>
              <a:off x="4499880" y="4019842"/>
              <a:ext cx="140190" cy="116403"/>
            </a:xfrm>
            <a:custGeom>
              <a:avLst/>
              <a:gdLst>
                <a:gd name="connsiteX0" fmla="*/ 119011 w 140190"/>
                <a:gd name="connsiteY0" fmla="*/ 34225 h 116403"/>
                <a:gd name="connsiteX1" fmla="*/ 123060 w 140190"/>
                <a:gd name="connsiteY1" fmla="*/ 15499 h 116403"/>
                <a:gd name="connsiteX2" fmla="*/ 111166 w 140190"/>
                <a:gd name="connsiteY2" fmla="*/ 4365 h 116403"/>
                <a:gd name="connsiteX3" fmla="*/ 98261 w 140190"/>
                <a:gd name="connsiteY3" fmla="*/ 10691 h 116403"/>
                <a:gd name="connsiteX4" fmla="*/ 71437 w 140190"/>
                <a:gd name="connsiteY4" fmla="*/ 63 h 116403"/>
                <a:gd name="connsiteX5" fmla="*/ 77 w 140190"/>
                <a:gd name="connsiteY5" fmla="*/ 74713 h 116403"/>
                <a:gd name="connsiteX6" fmla="*/ 44361 w 140190"/>
                <a:gd name="connsiteY6" fmla="*/ 116466 h 116403"/>
                <a:gd name="connsiteX7" fmla="*/ 79535 w 140190"/>
                <a:gd name="connsiteY7" fmla="*/ 102801 h 116403"/>
                <a:gd name="connsiteX8" fmla="*/ 108636 w 140190"/>
                <a:gd name="connsiteY8" fmla="*/ 116466 h 116403"/>
                <a:gd name="connsiteX9" fmla="*/ 130651 w 140190"/>
                <a:gd name="connsiteY9" fmla="*/ 102042 h 116403"/>
                <a:gd name="connsiteX10" fmla="*/ 140267 w 140190"/>
                <a:gd name="connsiteY10" fmla="*/ 76990 h 116403"/>
                <a:gd name="connsiteX11" fmla="*/ 134194 w 140190"/>
                <a:gd name="connsiteY11" fmla="*/ 73448 h 116403"/>
                <a:gd name="connsiteX12" fmla="*/ 129133 w 140190"/>
                <a:gd name="connsiteY12" fmla="*/ 74713 h 116403"/>
                <a:gd name="connsiteX13" fmla="*/ 127108 w 140190"/>
                <a:gd name="connsiteY13" fmla="*/ 82051 h 116403"/>
                <a:gd name="connsiteX14" fmla="*/ 109901 w 140190"/>
                <a:gd name="connsiteY14" fmla="*/ 107356 h 116403"/>
                <a:gd name="connsiteX15" fmla="*/ 104081 w 140190"/>
                <a:gd name="connsiteY15" fmla="*/ 97994 h 116403"/>
                <a:gd name="connsiteX16" fmla="*/ 107623 w 140190"/>
                <a:gd name="connsiteY16" fmla="*/ 79521 h 116403"/>
                <a:gd name="connsiteX17" fmla="*/ 113191 w 140190"/>
                <a:gd name="connsiteY17" fmla="*/ 56746 h 116403"/>
                <a:gd name="connsiteX18" fmla="*/ 119011 w 140190"/>
                <a:gd name="connsiteY18" fmla="*/ 34225 h 116403"/>
                <a:gd name="connsiteX19" fmla="*/ 77004 w 140190"/>
                <a:gd name="connsiteY19" fmla="*/ 90908 h 116403"/>
                <a:gd name="connsiteX20" fmla="*/ 45626 w 140190"/>
                <a:gd name="connsiteY20" fmla="*/ 107356 h 116403"/>
                <a:gd name="connsiteX21" fmla="*/ 28671 w 140190"/>
                <a:gd name="connsiteY21" fmla="*/ 88125 h 116403"/>
                <a:gd name="connsiteX22" fmla="*/ 41324 w 140190"/>
                <a:gd name="connsiteY22" fmla="*/ 33972 h 116403"/>
                <a:gd name="connsiteX23" fmla="*/ 71943 w 140190"/>
                <a:gd name="connsiteY23" fmla="*/ 9173 h 116403"/>
                <a:gd name="connsiteX24" fmla="*/ 92946 w 140190"/>
                <a:gd name="connsiteY24" fmla="*/ 23850 h 116403"/>
                <a:gd name="connsiteX25" fmla="*/ 92440 w 140190"/>
                <a:gd name="connsiteY25" fmla="*/ 27392 h 116403"/>
                <a:gd name="connsiteX26" fmla="*/ 77004 w 140190"/>
                <a:gd name="connsiteY26" fmla="*/ 9090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011" y="34225"/>
                  </a:moveTo>
                  <a:cubicBezTo>
                    <a:pt x="120529" y="27898"/>
                    <a:pt x="123060" y="17776"/>
                    <a:pt x="123060" y="15499"/>
                  </a:cubicBezTo>
                  <a:cubicBezTo>
                    <a:pt x="123060" y="7401"/>
                    <a:pt x="116480" y="4365"/>
                    <a:pt x="111166" y="4365"/>
                  </a:cubicBezTo>
                  <a:cubicBezTo>
                    <a:pt x="106358" y="4365"/>
                    <a:pt x="101297" y="6895"/>
                    <a:pt x="98261" y="10691"/>
                  </a:cubicBezTo>
                  <a:cubicBezTo>
                    <a:pt x="94465" y="6642"/>
                    <a:pt x="86114" y="63"/>
                    <a:pt x="71437" y="63"/>
                  </a:cubicBezTo>
                  <a:cubicBezTo>
                    <a:pt x="27406" y="63"/>
                    <a:pt x="77" y="40045"/>
                    <a:pt x="77" y="74713"/>
                  </a:cubicBezTo>
                  <a:cubicBezTo>
                    <a:pt x="77" y="105838"/>
                    <a:pt x="23357" y="116466"/>
                    <a:pt x="44361" y="116466"/>
                  </a:cubicBezTo>
                  <a:cubicBezTo>
                    <a:pt x="62327" y="116466"/>
                    <a:pt x="75486" y="106597"/>
                    <a:pt x="79535" y="102801"/>
                  </a:cubicBezTo>
                  <a:cubicBezTo>
                    <a:pt x="89151" y="116466"/>
                    <a:pt x="105852" y="116466"/>
                    <a:pt x="108636" y="116466"/>
                  </a:cubicBezTo>
                  <a:cubicBezTo>
                    <a:pt x="117999" y="116466"/>
                    <a:pt x="125337" y="111152"/>
                    <a:pt x="130651" y="102042"/>
                  </a:cubicBezTo>
                  <a:cubicBezTo>
                    <a:pt x="136977" y="91920"/>
                    <a:pt x="140267" y="78256"/>
                    <a:pt x="140267" y="76990"/>
                  </a:cubicBezTo>
                  <a:cubicBezTo>
                    <a:pt x="140267" y="73448"/>
                    <a:pt x="136471" y="73448"/>
                    <a:pt x="134194" y="73448"/>
                  </a:cubicBezTo>
                  <a:cubicBezTo>
                    <a:pt x="131410" y="73448"/>
                    <a:pt x="130398" y="73448"/>
                    <a:pt x="129133" y="74713"/>
                  </a:cubicBezTo>
                  <a:cubicBezTo>
                    <a:pt x="128627" y="75219"/>
                    <a:pt x="128627" y="75725"/>
                    <a:pt x="127108" y="82051"/>
                  </a:cubicBezTo>
                  <a:cubicBezTo>
                    <a:pt x="122047" y="102295"/>
                    <a:pt x="116227" y="107356"/>
                    <a:pt x="109901" y="107356"/>
                  </a:cubicBezTo>
                  <a:cubicBezTo>
                    <a:pt x="107117" y="107356"/>
                    <a:pt x="104081" y="106344"/>
                    <a:pt x="104081" y="97994"/>
                  </a:cubicBezTo>
                  <a:cubicBezTo>
                    <a:pt x="104081" y="93692"/>
                    <a:pt x="105093" y="89643"/>
                    <a:pt x="107623" y="79521"/>
                  </a:cubicBezTo>
                  <a:cubicBezTo>
                    <a:pt x="109395" y="72435"/>
                    <a:pt x="111925" y="62313"/>
                    <a:pt x="113191" y="56746"/>
                  </a:cubicBezTo>
                  <a:lnTo>
                    <a:pt x="119011" y="34225"/>
                  </a:lnTo>
                  <a:close/>
                  <a:moveTo>
                    <a:pt x="77004" y="90908"/>
                  </a:moveTo>
                  <a:cubicBezTo>
                    <a:pt x="69666" y="99512"/>
                    <a:pt x="57772" y="107356"/>
                    <a:pt x="45626" y="107356"/>
                  </a:cubicBezTo>
                  <a:cubicBezTo>
                    <a:pt x="29937" y="107356"/>
                    <a:pt x="28671" y="93692"/>
                    <a:pt x="28671" y="88125"/>
                  </a:cubicBezTo>
                  <a:cubicBezTo>
                    <a:pt x="28671" y="74966"/>
                    <a:pt x="37275" y="43841"/>
                    <a:pt x="41324" y="33972"/>
                  </a:cubicBezTo>
                  <a:cubicBezTo>
                    <a:pt x="49169" y="15499"/>
                    <a:pt x="61568" y="9173"/>
                    <a:pt x="71943" y="9173"/>
                  </a:cubicBezTo>
                  <a:cubicBezTo>
                    <a:pt x="86873" y="9173"/>
                    <a:pt x="92946" y="21066"/>
                    <a:pt x="92946" y="23850"/>
                  </a:cubicBezTo>
                  <a:lnTo>
                    <a:pt x="92440" y="27392"/>
                  </a:lnTo>
                  <a:lnTo>
                    <a:pt x="77004" y="90908"/>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D32EBAA3-A877-2242-DD8E-F89B3B40F07A}"/>
                </a:ext>
              </a:extLst>
            </p:cNvPr>
            <p:cNvSpPr/>
            <p:nvPr>
              <p:custDataLst>
                <p:tags r:id="rId91"/>
              </p:custDataLst>
            </p:nvPr>
          </p:nvSpPr>
          <p:spPr>
            <a:xfrm>
              <a:off x="4656080" y="3931681"/>
              <a:ext cx="59871" cy="112481"/>
            </a:xfrm>
            <a:custGeom>
              <a:avLst/>
              <a:gdLst>
                <a:gd name="connsiteX0" fmla="*/ 36219 w 59871"/>
                <a:gd name="connsiteY0" fmla="*/ 40800 h 112481"/>
                <a:gd name="connsiteX1" fmla="*/ 54287 w 59871"/>
                <a:gd name="connsiteY1" fmla="*/ 40800 h 112481"/>
                <a:gd name="connsiteX2" fmla="*/ 59955 w 59871"/>
                <a:gd name="connsiteY2" fmla="*/ 36903 h 112481"/>
                <a:gd name="connsiteX3" fmla="*/ 54641 w 59871"/>
                <a:gd name="connsiteY3" fmla="*/ 34423 h 112481"/>
                <a:gd name="connsiteX4" fmla="*/ 37813 w 59871"/>
                <a:gd name="connsiteY4" fmla="*/ 34423 h 112481"/>
                <a:gd name="connsiteX5" fmla="*/ 44367 w 59871"/>
                <a:gd name="connsiteY5" fmla="*/ 8207 h 112481"/>
                <a:gd name="connsiteX6" fmla="*/ 44898 w 59871"/>
                <a:gd name="connsiteY6" fmla="*/ 5727 h 112481"/>
                <a:gd name="connsiteX7" fmla="*/ 38876 w 59871"/>
                <a:gd name="connsiteY7" fmla="*/ 59 h 112481"/>
                <a:gd name="connsiteX8" fmla="*/ 30550 w 59871"/>
                <a:gd name="connsiteY8" fmla="*/ 7676 h 112481"/>
                <a:gd name="connsiteX9" fmla="*/ 23819 w 59871"/>
                <a:gd name="connsiteY9" fmla="*/ 34423 h 112481"/>
                <a:gd name="connsiteX10" fmla="*/ 5751 w 59871"/>
                <a:gd name="connsiteY10" fmla="*/ 34423 h 112481"/>
                <a:gd name="connsiteX11" fmla="*/ 83 w 59871"/>
                <a:gd name="connsiteY11" fmla="*/ 38320 h 112481"/>
                <a:gd name="connsiteX12" fmla="*/ 5397 w 59871"/>
                <a:gd name="connsiteY12" fmla="*/ 40800 h 112481"/>
                <a:gd name="connsiteX13" fmla="*/ 22225 w 59871"/>
                <a:gd name="connsiteY13" fmla="*/ 40800 h 112481"/>
                <a:gd name="connsiteX14" fmla="*/ 11774 w 59871"/>
                <a:gd name="connsiteY14" fmla="*/ 82604 h 112481"/>
                <a:gd name="connsiteX15" fmla="*/ 9117 w 59871"/>
                <a:gd name="connsiteY15" fmla="*/ 95712 h 112481"/>
                <a:gd name="connsiteX16" fmla="*/ 28070 w 59871"/>
                <a:gd name="connsiteY16" fmla="*/ 112540 h 112481"/>
                <a:gd name="connsiteX17" fmla="*/ 58892 w 59871"/>
                <a:gd name="connsiteY17" fmla="*/ 85439 h 112481"/>
                <a:gd name="connsiteX18" fmla="*/ 56058 w 59871"/>
                <a:gd name="connsiteY18" fmla="*/ 83136 h 112481"/>
                <a:gd name="connsiteX19" fmla="*/ 52338 w 59871"/>
                <a:gd name="connsiteY19" fmla="*/ 86501 h 112481"/>
                <a:gd name="connsiteX20" fmla="*/ 28602 w 59871"/>
                <a:gd name="connsiteY20" fmla="*/ 107581 h 112481"/>
                <a:gd name="connsiteX21" fmla="*/ 22402 w 59871"/>
                <a:gd name="connsiteY21" fmla="*/ 98901 h 112481"/>
                <a:gd name="connsiteX22" fmla="*/ 23465 w 59871"/>
                <a:gd name="connsiteY22" fmla="*/ 91638 h 112481"/>
                <a:gd name="connsiteX23" fmla="*/ 36219 w 59871"/>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9" y="40800"/>
                  </a:moveTo>
                  <a:lnTo>
                    <a:pt x="54287" y="40800"/>
                  </a:lnTo>
                  <a:cubicBezTo>
                    <a:pt x="57652" y="40800"/>
                    <a:pt x="59955" y="40800"/>
                    <a:pt x="59955" y="36903"/>
                  </a:cubicBezTo>
                  <a:cubicBezTo>
                    <a:pt x="59955" y="34423"/>
                    <a:pt x="57652" y="34423"/>
                    <a:pt x="54641" y="34423"/>
                  </a:cubicBezTo>
                  <a:lnTo>
                    <a:pt x="37813" y="34423"/>
                  </a:lnTo>
                  <a:lnTo>
                    <a:pt x="44367" y="8207"/>
                  </a:lnTo>
                  <a:cubicBezTo>
                    <a:pt x="44544" y="7322"/>
                    <a:pt x="44898" y="6436"/>
                    <a:pt x="44898" y="5727"/>
                  </a:cubicBezTo>
                  <a:cubicBezTo>
                    <a:pt x="44898" y="2539"/>
                    <a:pt x="42418" y="59"/>
                    <a:pt x="38876" y="59"/>
                  </a:cubicBezTo>
                  <a:cubicBezTo>
                    <a:pt x="34447" y="59"/>
                    <a:pt x="31790" y="3070"/>
                    <a:pt x="30550" y="7676"/>
                  </a:cubicBezTo>
                  <a:cubicBezTo>
                    <a:pt x="29310" y="12104"/>
                    <a:pt x="31613" y="3602"/>
                    <a:pt x="23819" y="34423"/>
                  </a:cubicBezTo>
                  <a:lnTo>
                    <a:pt x="5751" y="34423"/>
                  </a:lnTo>
                  <a:cubicBezTo>
                    <a:pt x="2386" y="34423"/>
                    <a:pt x="83" y="34423"/>
                    <a:pt x="83" y="38320"/>
                  </a:cubicBezTo>
                  <a:cubicBezTo>
                    <a:pt x="83" y="40800"/>
                    <a:pt x="2209" y="40800"/>
                    <a:pt x="5397" y="40800"/>
                  </a:cubicBezTo>
                  <a:lnTo>
                    <a:pt x="22225" y="40800"/>
                  </a:lnTo>
                  <a:lnTo>
                    <a:pt x="11774" y="82604"/>
                  </a:lnTo>
                  <a:cubicBezTo>
                    <a:pt x="10711" y="87033"/>
                    <a:pt x="9117" y="93410"/>
                    <a:pt x="9117" y="95712"/>
                  </a:cubicBezTo>
                  <a:cubicBezTo>
                    <a:pt x="9117" y="106163"/>
                    <a:pt x="17974" y="112540"/>
                    <a:pt x="28070" y="112540"/>
                  </a:cubicBezTo>
                  <a:cubicBezTo>
                    <a:pt x="47733" y="112540"/>
                    <a:pt x="58892" y="87741"/>
                    <a:pt x="58892" y="85439"/>
                  </a:cubicBezTo>
                  <a:cubicBezTo>
                    <a:pt x="58892" y="83136"/>
                    <a:pt x="56589" y="83136"/>
                    <a:pt x="56058" y="83136"/>
                  </a:cubicBezTo>
                  <a:cubicBezTo>
                    <a:pt x="53932" y="83136"/>
                    <a:pt x="53755" y="83490"/>
                    <a:pt x="52338" y="86501"/>
                  </a:cubicBezTo>
                  <a:cubicBezTo>
                    <a:pt x="47378" y="97661"/>
                    <a:pt x="38344" y="107581"/>
                    <a:pt x="28602" y="107581"/>
                  </a:cubicBezTo>
                  <a:cubicBezTo>
                    <a:pt x="24882" y="107581"/>
                    <a:pt x="22402" y="105278"/>
                    <a:pt x="22402" y="98901"/>
                  </a:cubicBezTo>
                  <a:cubicBezTo>
                    <a:pt x="22402" y="97130"/>
                    <a:pt x="23111" y="93410"/>
                    <a:pt x="23465" y="91638"/>
                  </a:cubicBezTo>
                  <a:lnTo>
                    <a:pt x="36219" y="40800"/>
                  </a:lnTo>
                  <a:close/>
                </a:path>
              </a:pathLst>
            </a:custGeom>
            <a:solidFill>
              <a:srgbClr val="000000"/>
            </a:solidFill>
            <a:ln w="25400" cap="flat">
              <a:noFill/>
              <a:prstDash val="solid"/>
              <a:miter/>
            </a:ln>
          </p:spPr>
          <p:txBody>
            <a:bodyPr rtlCol="0" anchor="ctr"/>
            <a:lstStyle/>
            <a:p>
              <a:endParaRPr lang="en-CN"/>
            </a:p>
          </p:txBody>
        </p:sp>
      </p:grpSp>
      <p:grpSp>
        <p:nvGrpSpPr>
          <p:cNvPr id="18534" name="Group 18533" descr="\documentclass{article}&#10;\usepackage{amsmath, amsfonts , amssymb, bm}&#10;\pagestyle{empty}&#10;\begin{document}&#10;&#10;&#10;$p_\mathrm{gen}$&#10;&#10;\end{document}" title="IguanaTex Vector Display">
            <a:extLst>
              <a:ext uri="{FF2B5EF4-FFF2-40B4-BE49-F238E27FC236}">
                <a16:creationId xmlns:a16="http://schemas.microsoft.com/office/drawing/2014/main" id="{D1DD7942-6623-64AC-5670-2064523F36D7}"/>
              </a:ext>
            </a:extLst>
          </p:cNvPr>
          <p:cNvGrpSpPr>
            <a:grpSpLocks noChangeAspect="1"/>
          </p:cNvGrpSpPr>
          <p:nvPr>
            <p:custDataLst>
              <p:tags r:id="rId4"/>
            </p:custDataLst>
          </p:nvPr>
        </p:nvGrpSpPr>
        <p:grpSpPr>
          <a:xfrm>
            <a:off x="1725612" y="3250274"/>
            <a:ext cx="430767" cy="186118"/>
            <a:chOff x="4480395" y="4022373"/>
            <a:chExt cx="430767" cy="186118"/>
          </a:xfrm>
        </p:grpSpPr>
        <p:sp>
          <p:nvSpPr>
            <p:cNvPr id="18530" name="Freeform 18529">
              <a:extLst>
                <a:ext uri="{FF2B5EF4-FFF2-40B4-BE49-F238E27FC236}">
                  <a16:creationId xmlns:a16="http://schemas.microsoft.com/office/drawing/2014/main" id="{A71E587C-28C4-4EAA-040E-E4F98F7DF5C2}"/>
                </a:ext>
              </a:extLst>
            </p:cNvPr>
            <p:cNvSpPr/>
            <p:nvPr>
              <p:custDataLst>
                <p:tags r:id="rId86"/>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213"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B5F38C5E-03A2-05D6-58B2-AA1A76DBB15C}"/>
                </a:ext>
              </a:extLst>
            </p:cNvPr>
            <p:cNvSpPr/>
            <p:nvPr>
              <p:custDataLst>
                <p:tags r:id="rId87"/>
              </p:custDataLst>
            </p:nvPr>
          </p:nvSpPr>
          <p:spPr>
            <a:xfrm>
              <a:off x="4622718" y="4092290"/>
              <a:ext cx="89630" cy="116201"/>
            </a:xfrm>
            <a:custGeom>
              <a:avLst/>
              <a:gdLst>
                <a:gd name="connsiteX0" fmla="*/ 18681 w 89630"/>
                <a:gd name="connsiteY0" fmla="*/ 48422 h 116201"/>
                <a:gd name="connsiteX1" fmla="*/ 37989 w 89630"/>
                <a:gd name="connsiteY1" fmla="*/ 53914 h 116201"/>
                <a:gd name="connsiteX2" fmla="*/ 69519 w 89630"/>
                <a:gd name="connsiteY2" fmla="*/ 27875 h 116201"/>
                <a:gd name="connsiteX3" fmla="*/ 62079 w 89630"/>
                <a:gd name="connsiteY3" fmla="*/ 10870 h 116201"/>
                <a:gd name="connsiteX4" fmla="*/ 79970 w 89630"/>
                <a:gd name="connsiteY4" fmla="*/ 5024 h 116201"/>
                <a:gd name="connsiteX5" fmla="*/ 78376 w 89630"/>
                <a:gd name="connsiteY5" fmla="*/ 9275 h 116201"/>
                <a:gd name="connsiteX6" fmla="*/ 84044 w 89630"/>
                <a:gd name="connsiteY6" fmla="*/ 14944 h 116201"/>
                <a:gd name="connsiteX7" fmla="*/ 89712 w 89630"/>
                <a:gd name="connsiteY7" fmla="*/ 9098 h 116201"/>
                <a:gd name="connsiteX8" fmla="*/ 79261 w 89630"/>
                <a:gd name="connsiteY8" fmla="*/ 64 h 116201"/>
                <a:gd name="connsiteX9" fmla="*/ 58714 w 89630"/>
                <a:gd name="connsiteY9" fmla="*/ 8213 h 116201"/>
                <a:gd name="connsiteX10" fmla="*/ 38166 w 89630"/>
                <a:gd name="connsiteY10" fmla="*/ 1836 h 116201"/>
                <a:gd name="connsiteX11" fmla="*/ 6636 w 89630"/>
                <a:gd name="connsiteY11" fmla="*/ 27875 h 116201"/>
                <a:gd name="connsiteX12" fmla="*/ 15138 w 89630"/>
                <a:gd name="connsiteY12" fmla="*/ 45765 h 116201"/>
                <a:gd name="connsiteX13" fmla="*/ 9824 w 89630"/>
                <a:gd name="connsiteY13" fmla="*/ 60113 h 116201"/>
                <a:gd name="connsiteX14" fmla="*/ 17264 w 89630"/>
                <a:gd name="connsiteY14" fmla="*/ 75878 h 116201"/>
                <a:gd name="connsiteX15" fmla="*/ 82 w 89630"/>
                <a:gd name="connsiteY15" fmla="*/ 93592 h 116201"/>
                <a:gd name="connsiteX16" fmla="*/ 43480 w 89630"/>
                <a:gd name="connsiteY16" fmla="*/ 116265 h 116201"/>
                <a:gd name="connsiteX17" fmla="*/ 86878 w 89630"/>
                <a:gd name="connsiteY17" fmla="*/ 93238 h 116201"/>
                <a:gd name="connsiteX18" fmla="*/ 75010 w 89630"/>
                <a:gd name="connsiteY18" fmla="*/ 73044 h 116201"/>
                <a:gd name="connsiteX19" fmla="*/ 36926 w 89630"/>
                <a:gd name="connsiteY19" fmla="*/ 67553 h 116201"/>
                <a:gd name="connsiteX20" fmla="*/ 25235 w 89630"/>
                <a:gd name="connsiteY20" fmla="*/ 67376 h 116201"/>
                <a:gd name="connsiteX21" fmla="*/ 16378 w 89630"/>
                <a:gd name="connsiteY21" fmla="*/ 55685 h 116201"/>
                <a:gd name="connsiteX22" fmla="*/ 18681 w 89630"/>
                <a:gd name="connsiteY22" fmla="*/ 48422 h 116201"/>
                <a:gd name="connsiteX23" fmla="*/ 38166 w 89630"/>
                <a:gd name="connsiteY23" fmla="*/ 48599 h 116201"/>
                <a:gd name="connsiteX24" fmla="*/ 20807 w 89630"/>
                <a:gd name="connsiteY24" fmla="*/ 27875 h 116201"/>
                <a:gd name="connsiteX25" fmla="*/ 24349 w 89630"/>
                <a:gd name="connsiteY25" fmla="*/ 13349 h 116201"/>
                <a:gd name="connsiteX26" fmla="*/ 37989 w 89630"/>
                <a:gd name="connsiteY26" fmla="*/ 7150 h 116201"/>
                <a:gd name="connsiteX27" fmla="*/ 55348 w 89630"/>
                <a:gd name="connsiteY27" fmla="*/ 27875 h 116201"/>
                <a:gd name="connsiteX28" fmla="*/ 51805 w 89630"/>
                <a:gd name="connsiteY28" fmla="*/ 42400 h 116201"/>
                <a:gd name="connsiteX29" fmla="*/ 38166 w 89630"/>
                <a:gd name="connsiteY29" fmla="*/ 48599 h 116201"/>
                <a:gd name="connsiteX30" fmla="*/ 38166 w 89630"/>
                <a:gd name="connsiteY30" fmla="*/ 79421 h 116201"/>
                <a:gd name="connsiteX31" fmla="*/ 76073 w 89630"/>
                <a:gd name="connsiteY31" fmla="*/ 93415 h 116201"/>
                <a:gd name="connsiteX32" fmla="*/ 43480 w 89630"/>
                <a:gd name="connsiteY32" fmla="*/ 110951 h 116201"/>
                <a:gd name="connsiteX33" fmla="*/ 10887 w 89630"/>
                <a:gd name="connsiteY33" fmla="*/ 93415 h 116201"/>
                <a:gd name="connsiteX34" fmla="*/ 27892 w 89630"/>
                <a:gd name="connsiteY34" fmla="*/ 79421 h 116201"/>
                <a:gd name="connsiteX35" fmla="*/ 38166 w 89630"/>
                <a:gd name="connsiteY35" fmla="*/ 79421 h 1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630" h="116201">
                  <a:moveTo>
                    <a:pt x="18681" y="48422"/>
                  </a:moveTo>
                  <a:cubicBezTo>
                    <a:pt x="21338" y="50017"/>
                    <a:pt x="27715" y="53914"/>
                    <a:pt x="37989" y="53914"/>
                  </a:cubicBezTo>
                  <a:cubicBezTo>
                    <a:pt x="56234" y="53914"/>
                    <a:pt x="69519" y="41691"/>
                    <a:pt x="69519" y="27875"/>
                  </a:cubicBezTo>
                  <a:cubicBezTo>
                    <a:pt x="69519" y="20966"/>
                    <a:pt x="66330" y="15475"/>
                    <a:pt x="62079" y="10870"/>
                  </a:cubicBezTo>
                  <a:cubicBezTo>
                    <a:pt x="70050" y="5201"/>
                    <a:pt x="76959" y="5024"/>
                    <a:pt x="79970" y="5024"/>
                  </a:cubicBezTo>
                  <a:cubicBezTo>
                    <a:pt x="79261" y="5733"/>
                    <a:pt x="78376" y="6441"/>
                    <a:pt x="78376" y="9275"/>
                  </a:cubicBezTo>
                  <a:cubicBezTo>
                    <a:pt x="78376" y="12818"/>
                    <a:pt x="81033" y="14944"/>
                    <a:pt x="84044" y="14944"/>
                  </a:cubicBezTo>
                  <a:cubicBezTo>
                    <a:pt x="86524" y="14944"/>
                    <a:pt x="89712" y="13172"/>
                    <a:pt x="89712" y="9098"/>
                  </a:cubicBezTo>
                  <a:cubicBezTo>
                    <a:pt x="89712" y="5024"/>
                    <a:pt x="86347" y="64"/>
                    <a:pt x="79261" y="64"/>
                  </a:cubicBezTo>
                  <a:cubicBezTo>
                    <a:pt x="76604" y="64"/>
                    <a:pt x="67039" y="596"/>
                    <a:pt x="58714" y="8213"/>
                  </a:cubicBezTo>
                  <a:cubicBezTo>
                    <a:pt x="53400" y="4316"/>
                    <a:pt x="45960" y="1836"/>
                    <a:pt x="38166" y="1836"/>
                  </a:cubicBezTo>
                  <a:cubicBezTo>
                    <a:pt x="19921" y="1836"/>
                    <a:pt x="6636" y="14058"/>
                    <a:pt x="6636" y="27875"/>
                  </a:cubicBezTo>
                  <a:cubicBezTo>
                    <a:pt x="6636" y="34783"/>
                    <a:pt x="10178" y="41160"/>
                    <a:pt x="15138" y="45765"/>
                  </a:cubicBezTo>
                  <a:cubicBezTo>
                    <a:pt x="13721" y="47359"/>
                    <a:pt x="9824" y="53205"/>
                    <a:pt x="9824" y="60113"/>
                  </a:cubicBezTo>
                  <a:cubicBezTo>
                    <a:pt x="9824" y="62416"/>
                    <a:pt x="10356" y="70741"/>
                    <a:pt x="17264" y="75878"/>
                  </a:cubicBezTo>
                  <a:cubicBezTo>
                    <a:pt x="9293" y="78535"/>
                    <a:pt x="82" y="84381"/>
                    <a:pt x="82" y="93592"/>
                  </a:cubicBezTo>
                  <a:cubicBezTo>
                    <a:pt x="82" y="106523"/>
                    <a:pt x="19567" y="116265"/>
                    <a:pt x="43480" y="116265"/>
                  </a:cubicBezTo>
                  <a:cubicBezTo>
                    <a:pt x="65976" y="116265"/>
                    <a:pt x="86878" y="107408"/>
                    <a:pt x="86878" y="93238"/>
                  </a:cubicBezTo>
                  <a:cubicBezTo>
                    <a:pt x="86878" y="87924"/>
                    <a:pt x="84753" y="78358"/>
                    <a:pt x="75010" y="73044"/>
                  </a:cubicBezTo>
                  <a:cubicBezTo>
                    <a:pt x="64559" y="67553"/>
                    <a:pt x="54108" y="67553"/>
                    <a:pt x="36926" y="67553"/>
                  </a:cubicBezTo>
                  <a:cubicBezTo>
                    <a:pt x="33029" y="67553"/>
                    <a:pt x="26652" y="67553"/>
                    <a:pt x="25235" y="67376"/>
                  </a:cubicBezTo>
                  <a:cubicBezTo>
                    <a:pt x="19567" y="66136"/>
                    <a:pt x="16378" y="60822"/>
                    <a:pt x="16378" y="55685"/>
                  </a:cubicBezTo>
                  <a:cubicBezTo>
                    <a:pt x="16378" y="51256"/>
                    <a:pt x="17618" y="49839"/>
                    <a:pt x="18681" y="48422"/>
                  </a:cubicBezTo>
                  <a:close/>
                  <a:moveTo>
                    <a:pt x="38166" y="48599"/>
                  </a:moveTo>
                  <a:cubicBezTo>
                    <a:pt x="20807" y="48599"/>
                    <a:pt x="20807" y="31594"/>
                    <a:pt x="20807" y="27875"/>
                  </a:cubicBezTo>
                  <a:cubicBezTo>
                    <a:pt x="20807" y="25040"/>
                    <a:pt x="20807" y="17955"/>
                    <a:pt x="24349" y="13349"/>
                  </a:cubicBezTo>
                  <a:cubicBezTo>
                    <a:pt x="26829" y="10338"/>
                    <a:pt x="31612" y="7150"/>
                    <a:pt x="37989" y="7150"/>
                  </a:cubicBezTo>
                  <a:cubicBezTo>
                    <a:pt x="55348" y="7150"/>
                    <a:pt x="55348" y="24155"/>
                    <a:pt x="55348" y="27875"/>
                  </a:cubicBezTo>
                  <a:cubicBezTo>
                    <a:pt x="55348" y="30709"/>
                    <a:pt x="55348" y="37794"/>
                    <a:pt x="51805" y="42400"/>
                  </a:cubicBezTo>
                  <a:cubicBezTo>
                    <a:pt x="49325" y="45411"/>
                    <a:pt x="44543" y="48599"/>
                    <a:pt x="38166" y="48599"/>
                  </a:cubicBezTo>
                  <a:close/>
                  <a:moveTo>
                    <a:pt x="38166" y="79421"/>
                  </a:moveTo>
                  <a:cubicBezTo>
                    <a:pt x="53931" y="79421"/>
                    <a:pt x="76073" y="79421"/>
                    <a:pt x="76073" y="93415"/>
                  </a:cubicBezTo>
                  <a:cubicBezTo>
                    <a:pt x="76073" y="102803"/>
                    <a:pt x="62079" y="110951"/>
                    <a:pt x="43480" y="110951"/>
                  </a:cubicBezTo>
                  <a:cubicBezTo>
                    <a:pt x="24881" y="110951"/>
                    <a:pt x="10887" y="102626"/>
                    <a:pt x="10887" y="93415"/>
                  </a:cubicBezTo>
                  <a:cubicBezTo>
                    <a:pt x="10887" y="87215"/>
                    <a:pt x="16555" y="79598"/>
                    <a:pt x="27892" y="79421"/>
                  </a:cubicBezTo>
                  <a:lnTo>
                    <a:pt x="38166" y="79421"/>
                  </a:lnTo>
                  <a:close/>
                </a:path>
              </a:pathLst>
            </a:custGeom>
            <a:solidFill>
              <a:srgbClr val="000000"/>
            </a:solidFill>
            <a:ln w="25213"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ABB3CD7C-AC39-BD83-77D3-C3402BF617C0}"/>
                </a:ext>
              </a:extLst>
            </p:cNvPr>
            <p:cNvSpPr/>
            <p:nvPr>
              <p:custDataLst>
                <p:tags r:id="rId88"/>
              </p:custDataLst>
            </p:nvPr>
          </p:nvSpPr>
          <p:spPr>
            <a:xfrm>
              <a:off x="4723587" y="4093176"/>
              <a:ext cx="75991" cy="80773"/>
            </a:xfrm>
            <a:custGeom>
              <a:avLst/>
              <a:gdLst>
                <a:gd name="connsiteX0" fmla="*/ 71117 w 75991"/>
                <a:gd name="connsiteY0" fmla="*/ 38680 h 80773"/>
                <a:gd name="connsiteX1" fmla="*/ 76077 w 75991"/>
                <a:gd name="connsiteY1" fmla="*/ 34783 h 80773"/>
                <a:gd name="connsiteX2" fmla="*/ 41004 w 75991"/>
                <a:gd name="connsiteY2" fmla="*/ 64 h 80773"/>
                <a:gd name="connsiteX3" fmla="*/ 86 w 75991"/>
                <a:gd name="connsiteY3" fmla="*/ 40274 h 80773"/>
                <a:gd name="connsiteX4" fmla="*/ 43307 w 75991"/>
                <a:gd name="connsiteY4" fmla="*/ 80838 h 80773"/>
                <a:gd name="connsiteX5" fmla="*/ 76077 w 75991"/>
                <a:gd name="connsiteY5" fmla="*/ 57811 h 80773"/>
                <a:gd name="connsiteX6" fmla="*/ 73066 w 75991"/>
                <a:gd name="connsiteY6" fmla="*/ 55331 h 80773"/>
                <a:gd name="connsiteX7" fmla="*/ 69877 w 75991"/>
                <a:gd name="connsiteY7" fmla="*/ 58165 h 80773"/>
                <a:gd name="connsiteX8" fmla="*/ 44547 w 75991"/>
                <a:gd name="connsiteY8" fmla="*/ 75170 h 80773"/>
                <a:gd name="connsiteX9" fmla="*/ 22936 w 75991"/>
                <a:gd name="connsiteY9" fmla="*/ 64719 h 80773"/>
                <a:gd name="connsiteX10" fmla="*/ 16205 w 75991"/>
                <a:gd name="connsiteY10" fmla="*/ 38680 h 80773"/>
                <a:gd name="connsiteX11" fmla="*/ 71117 w 75991"/>
                <a:gd name="connsiteY11" fmla="*/ 38680 h 80773"/>
                <a:gd name="connsiteX12" fmla="*/ 16382 w 75991"/>
                <a:gd name="connsiteY12" fmla="*/ 34074 h 80773"/>
                <a:gd name="connsiteX13" fmla="*/ 41004 w 75991"/>
                <a:gd name="connsiteY13" fmla="*/ 5024 h 80773"/>
                <a:gd name="connsiteX14" fmla="*/ 63677 w 75991"/>
                <a:gd name="connsiteY14" fmla="*/ 34074 h 80773"/>
                <a:gd name="connsiteX15" fmla="*/ 16382 w 75991"/>
                <a:gd name="connsiteY15" fmla="*/ 34074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117" y="38680"/>
                  </a:moveTo>
                  <a:cubicBezTo>
                    <a:pt x="74837" y="38680"/>
                    <a:pt x="76077" y="38680"/>
                    <a:pt x="76077" y="34783"/>
                  </a:cubicBezTo>
                  <a:cubicBezTo>
                    <a:pt x="76077" y="19195"/>
                    <a:pt x="67397" y="64"/>
                    <a:pt x="41004" y="64"/>
                  </a:cubicBezTo>
                  <a:cubicBezTo>
                    <a:pt x="17799" y="64"/>
                    <a:pt x="86" y="18486"/>
                    <a:pt x="86" y="40274"/>
                  </a:cubicBezTo>
                  <a:cubicBezTo>
                    <a:pt x="86" y="62770"/>
                    <a:pt x="19748" y="80838"/>
                    <a:pt x="43307" y="80838"/>
                  </a:cubicBezTo>
                  <a:cubicBezTo>
                    <a:pt x="67220" y="80838"/>
                    <a:pt x="76077" y="61707"/>
                    <a:pt x="76077" y="57811"/>
                  </a:cubicBezTo>
                  <a:cubicBezTo>
                    <a:pt x="76077" y="57102"/>
                    <a:pt x="75723" y="55331"/>
                    <a:pt x="73066" y="55331"/>
                  </a:cubicBezTo>
                  <a:cubicBezTo>
                    <a:pt x="70763" y="55331"/>
                    <a:pt x="70409" y="56393"/>
                    <a:pt x="69877" y="58165"/>
                  </a:cubicBezTo>
                  <a:cubicBezTo>
                    <a:pt x="64386" y="72513"/>
                    <a:pt x="50924" y="75170"/>
                    <a:pt x="44547" y="75170"/>
                  </a:cubicBezTo>
                  <a:cubicBezTo>
                    <a:pt x="36221" y="75170"/>
                    <a:pt x="28250" y="71450"/>
                    <a:pt x="22936" y="64719"/>
                  </a:cubicBezTo>
                  <a:cubicBezTo>
                    <a:pt x="16382" y="56393"/>
                    <a:pt x="16205" y="45588"/>
                    <a:pt x="16205" y="38680"/>
                  </a:cubicBezTo>
                  <a:lnTo>
                    <a:pt x="71117" y="38680"/>
                  </a:lnTo>
                  <a:close/>
                  <a:moveTo>
                    <a:pt x="16382" y="34074"/>
                  </a:moveTo>
                  <a:cubicBezTo>
                    <a:pt x="18331" y="9098"/>
                    <a:pt x="34273" y="5024"/>
                    <a:pt x="41004" y="5024"/>
                  </a:cubicBezTo>
                  <a:cubicBezTo>
                    <a:pt x="62792" y="5024"/>
                    <a:pt x="63500" y="29646"/>
                    <a:pt x="63677" y="34074"/>
                  </a:cubicBezTo>
                  <a:lnTo>
                    <a:pt x="16382" y="34074"/>
                  </a:lnTo>
                  <a:close/>
                </a:path>
              </a:pathLst>
            </a:custGeom>
            <a:solidFill>
              <a:srgbClr val="000000"/>
            </a:solidFill>
            <a:ln w="25213"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C7528D39-349F-A736-CC75-B3BA66557DDB}"/>
                </a:ext>
              </a:extLst>
            </p:cNvPr>
            <p:cNvSpPr/>
            <p:nvPr>
              <p:custDataLst>
                <p:tags r:id="rId89"/>
              </p:custDataLst>
            </p:nvPr>
          </p:nvSpPr>
          <p:spPr>
            <a:xfrm>
              <a:off x="4816218" y="4094062"/>
              <a:ext cx="94944" cy="78116"/>
            </a:xfrm>
            <a:custGeom>
              <a:avLst/>
              <a:gdLst>
                <a:gd name="connsiteX0" fmla="*/ 81749 w 94944"/>
                <a:gd name="connsiteY0" fmla="*/ 24509 h 78116"/>
                <a:gd name="connsiteX1" fmla="*/ 55178 w 94944"/>
                <a:gd name="connsiteY1" fmla="*/ 64 h 78116"/>
                <a:gd name="connsiteX2" fmla="*/ 26305 w 94944"/>
                <a:gd name="connsiteY2" fmla="*/ 17246 h 78116"/>
                <a:gd name="connsiteX3" fmla="*/ 26128 w 94944"/>
                <a:gd name="connsiteY3" fmla="*/ 17246 h 78116"/>
                <a:gd name="connsiteX4" fmla="*/ 26128 w 94944"/>
                <a:gd name="connsiteY4" fmla="*/ 64 h 78116"/>
                <a:gd name="connsiteX5" fmla="*/ 89 w 94944"/>
                <a:gd name="connsiteY5" fmla="*/ 2013 h 78116"/>
                <a:gd name="connsiteX6" fmla="*/ 89 w 94944"/>
                <a:gd name="connsiteY6" fmla="*/ 8390 h 78116"/>
                <a:gd name="connsiteX7" fmla="*/ 13374 w 94944"/>
                <a:gd name="connsiteY7" fmla="*/ 18309 h 78116"/>
                <a:gd name="connsiteX8" fmla="*/ 13374 w 94944"/>
                <a:gd name="connsiteY8" fmla="*/ 64187 h 78116"/>
                <a:gd name="connsiteX9" fmla="*/ 89 w 94944"/>
                <a:gd name="connsiteY9" fmla="*/ 71804 h 78116"/>
                <a:gd name="connsiteX10" fmla="*/ 89 w 94944"/>
                <a:gd name="connsiteY10" fmla="*/ 78181 h 78116"/>
                <a:gd name="connsiteX11" fmla="*/ 20283 w 94944"/>
                <a:gd name="connsiteY11" fmla="*/ 77473 h 78116"/>
                <a:gd name="connsiteX12" fmla="*/ 40653 w 94944"/>
                <a:gd name="connsiteY12" fmla="*/ 78181 h 78116"/>
                <a:gd name="connsiteX13" fmla="*/ 40653 w 94944"/>
                <a:gd name="connsiteY13" fmla="*/ 71804 h 78116"/>
                <a:gd name="connsiteX14" fmla="*/ 27368 w 94944"/>
                <a:gd name="connsiteY14" fmla="*/ 64187 h 78116"/>
                <a:gd name="connsiteX15" fmla="*/ 27368 w 94944"/>
                <a:gd name="connsiteY15" fmla="*/ 32303 h 78116"/>
                <a:gd name="connsiteX16" fmla="*/ 53761 w 94944"/>
                <a:gd name="connsiteY16" fmla="*/ 5024 h 78116"/>
                <a:gd name="connsiteX17" fmla="*/ 67755 w 94944"/>
                <a:gd name="connsiteY17" fmla="*/ 23800 h 78116"/>
                <a:gd name="connsiteX18" fmla="*/ 67755 w 94944"/>
                <a:gd name="connsiteY18" fmla="*/ 64187 h 78116"/>
                <a:gd name="connsiteX19" fmla="*/ 54470 w 94944"/>
                <a:gd name="connsiteY19" fmla="*/ 71804 h 78116"/>
                <a:gd name="connsiteX20" fmla="*/ 54470 w 94944"/>
                <a:gd name="connsiteY20" fmla="*/ 78181 h 78116"/>
                <a:gd name="connsiteX21" fmla="*/ 74663 w 94944"/>
                <a:gd name="connsiteY21" fmla="*/ 77473 h 78116"/>
                <a:gd name="connsiteX22" fmla="*/ 95034 w 94944"/>
                <a:gd name="connsiteY22" fmla="*/ 78181 h 78116"/>
                <a:gd name="connsiteX23" fmla="*/ 95034 w 94944"/>
                <a:gd name="connsiteY23" fmla="*/ 71804 h 78116"/>
                <a:gd name="connsiteX24" fmla="*/ 81749 w 94944"/>
                <a:gd name="connsiteY24" fmla="*/ 64187 h 78116"/>
                <a:gd name="connsiteX25" fmla="*/ 81749 w 94944"/>
                <a:gd name="connsiteY25" fmla="*/ 24509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8116">
                  <a:moveTo>
                    <a:pt x="81749" y="24509"/>
                  </a:moveTo>
                  <a:cubicBezTo>
                    <a:pt x="81749" y="9098"/>
                    <a:pt x="74132" y="64"/>
                    <a:pt x="55178" y="64"/>
                  </a:cubicBezTo>
                  <a:cubicBezTo>
                    <a:pt x="40653" y="64"/>
                    <a:pt x="31265" y="8035"/>
                    <a:pt x="26305" y="17246"/>
                  </a:cubicBezTo>
                  <a:lnTo>
                    <a:pt x="26128" y="17246"/>
                  </a:lnTo>
                  <a:lnTo>
                    <a:pt x="26128" y="64"/>
                  </a:lnTo>
                  <a:lnTo>
                    <a:pt x="89" y="2013"/>
                  </a:lnTo>
                  <a:lnTo>
                    <a:pt x="89" y="8390"/>
                  </a:lnTo>
                  <a:cubicBezTo>
                    <a:pt x="11957" y="8390"/>
                    <a:pt x="13374" y="9630"/>
                    <a:pt x="13374" y="18309"/>
                  </a:cubicBezTo>
                  <a:lnTo>
                    <a:pt x="13374" y="64187"/>
                  </a:lnTo>
                  <a:cubicBezTo>
                    <a:pt x="13374" y="71804"/>
                    <a:pt x="11603" y="71804"/>
                    <a:pt x="89" y="71804"/>
                  </a:cubicBezTo>
                  <a:lnTo>
                    <a:pt x="89" y="78181"/>
                  </a:lnTo>
                  <a:cubicBezTo>
                    <a:pt x="443" y="78181"/>
                    <a:pt x="12843" y="77473"/>
                    <a:pt x="20283" y="77473"/>
                  </a:cubicBezTo>
                  <a:cubicBezTo>
                    <a:pt x="26837" y="77473"/>
                    <a:pt x="39059" y="78004"/>
                    <a:pt x="40653" y="78181"/>
                  </a:cubicBezTo>
                  <a:lnTo>
                    <a:pt x="40653" y="71804"/>
                  </a:lnTo>
                  <a:cubicBezTo>
                    <a:pt x="29139" y="71804"/>
                    <a:pt x="27368" y="71804"/>
                    <a:pt x="27368" y="64187"/>
                  </a:cubicBezTo>
                  <a:lnTo>
                    <a:pt x="27368" y="32303"/>
                  </a:lnTo>
                  <a:cubicBezTo>
                    <a:pt x="27368" y="13704"/>
                    <a:pt x="42070" y="5024"/>
                    <a:pt x="53761" y="5024"/>
                  </a:cubicBezTo>
                  <a:cubicBezTo>
                    <a:pt x="66161" y="5024"/>
                    <a:pt x="67755" y="14767"/>
                    <a:pt x="67755" y="23800"/>
                  </a:cubicBezTo>
                  <a:lnTo>
                    <a:pt x="67755" y="64187"/>
                  </a:lnTo>
                  <a:cubicBezTo>
                    <a:pt x="67755" y="71804"/>
                    <a:pt x="65984" y="71804"/>
                    <a:pt x="54470" y="71804"/>
                  </a:cubicBezTo>
                  <a:lnTo>
                    <a:pt x="54470" y="78181"/>
                  </a:lnTo>
                  <a:cubicBezTo>
                    <a:pt x="54824" y="78181"/>
                    <a:pt x="67224" y="77473"/>
                    <a:pt x="74663" y="77473"/>
                  </a:cubicBezTo>
                  <a:cubicBezTo>
                    <a:pt x="81217" y="77473"/>
                    <a:pt x="93440" y="78004"/>
                    <a:pt x="95034" y="78181"/>
                  </a:cubicBezTo>
                  <a:lnTo>
                    <a:pt x="95034" y="71804"/>
                  </a:lnTo>
                  <a:cubicBezTo>
                    <a:pt x="83520" y="71804"/>
                    <a:pt x="81749" y="71804"/>
                    <a:pt x="81749" y="64187"/>
                  </a:cubicBezTo>
                  <a:lnTo>
                    <a:pt x="81749" y="24509"/>
                  </a:lnTo>
                  <a:close/>
                </a:path>
              </a:pathLst>
            </a:custGeom>
            <a:solidFill>
              <a:srgbClr val="000000"/>
            </a:solidFill>
            <a:ln w="25213" cap="flat">
              <a:noFill/>
              <a:prstDash val="solid"/>
              <a:miter/>
            </a:ln>
          </p:spPr>
          <p:txBody>
            <a:bodyPr rtlCol="0" anchor="ctr"/>
            <a:lstStyle/>
            <a:p>
              <a:endParaRPr lang="en-CN"/>
            </a:p>
          </p:txBody>
        </p:sp>
      </p:grpSp>
      <p:grpSp>
        <p:nvGrpSpPr>
          <p:cNvPr id="18541" name="Group 18540" descr="\documentclass{article}&#10;\usepackage{amsmath, amsfonts , amssymb, bm}&#10;\pagestyle{empty}&#10;\begin{document}&#10;&#10;&#10;$\bm{h}_t^{*}$&#10;&#10;\end{document}" title="IguanaTex Vector Display">
            <a:extLst>
              <a:ext uri="{FF2B5EF4-FFF2-40B4-BE49-F238E27FC236}">
                <a16:creationId xmlns:a16="http://schemas.microsoft.com/office/drawing/2014/main" id="{1EA258FF-B102-F9B5-4A65-D3A3DD688FBF}"/>
              </a:ext>
            </a:extLst>
          </p:cNvPr>
          <p:cNvGrpSpPr>
            <a:grpSpLocks noChangeAspect="1"/>
          </p:cNvGrpSpPr>
          <p:nvPr>
            <p:custDataLst>
              <p:tags r:id="rId5"/>
            </p:custDataLst>
          </p:nvPr>
        </p:nvGrpSpPr>
        <p:grpSpPr>
          <a:xfrm>
            <a:off x="4744035" y="3210770"/>
            <a:ext cx="221786" cy="239947"/>
            <a:chOff x="3508471" y="4668878"/>
            <a:chExt cx="221786" cy="239947"/>
          </a:xfrm>
        </p:grpSpPr>
        <p:sp>
          <p:nvSpPr>
            <p:cNvPr id="18538" name="Freeform 18537">
              <a:extLst>
                <a:ext uri="{FF2B5EF4-FFF2-40B4-BE49-F238E27FC236}">
                  <a16:creationId xmlns:a16="http://schemas.microsoft.com/office/drawing/2014/main" id="{EC1685E3-CA1D-D31F-220D-228A66A370E2}"/>
                </a:ext>
              </a:extLst>
            </p:cNvPr>
            <p:cNvSpPr/>
            <p:nvPr>
              <p:custDataLst>
                <p:tags r:id="rId83"/>
              </p:custDataLst>
            </p:nvPr>
          </p:nvSpPr>
          <p:spPr>
            <a:xfrm>
              <a:off x="3508471" y="4668878"/>
              <a:ext cx="134347" cy="177641"/>
            </a:xfrm>
            <a:custGeom>
              <a:avLst/>
              <a:gdLst>
                <a:gd name="connsiteX0" fmla="*/ 61269 w 134347"/>
                <a:gd name="connsiteY0" fmla="*/ 8920 h 177641"/>
                <a:gd name="connsiteX1" fmla="*/ 62189 w 134347"/>
                <a:gd name="connsiteY1" fmla="*/ 4618 h 177641"/>
                <a:gd name="connsiteX2" fmla="*/ 57128 w 134347"/>
                <a:gd name="connsiteY2" fmla="*/ 63 h 177641"/>
                <a:gd name="connsiteX3" fmla="*/ 55518 w 134347"/>
                <a:gd name="connsiteY3" fmla="*/ 316 h 177641"/>
                <a:gd name="connsiteX4" fmla="*/ 25842 w 134347"/>
                <a:gd name="connsiteY4" fmla="*/ 1834 h 177641"/>
                <a:gd name="connsiteX5" fmla="*/ 18480 w 134347"/>
                <a:gd name="connsiteY5" fmla="*/ 9426 h 177641"/>
                <a:gd name="connsiteX6" fmla="*/ 24462 w 134347"/>
                <a:gd name="connsiteY6" fmla="*/ 13981 h 177641"/>
                <a:gd name="connsiteX7" fmla="*/ 34124 w 134347"/>
                <a:gd name="connsiteY7" fmla="*/ 14487 h 177641"/>
                <a:gd name="connsiteX8" fmla="*/ 997 w 134347"/>
                <a:gd name="connsiteY8" fmla="*/ 160497 h 177641"/>
                <a:gd name="connsiteX9" fmla="*/ 77 w 134347"/>
                <a:gd name="connsiteY9" fmla="*/ 166317 h 177641"/>
                <a:gd name="connsiteX10" fmla="*/ 11119 w 134347"/>
                <a:gd name="connsiteY10" fmla="*/ 177705 h 177641"/>
                <a:gd name="connsiteX11" fmla="*/ 26072 w 134347"/>
                <a:gd name="connsiteY11" fmla="*/ 163534 h 177641"/>
                <a:gd name="connsiteX12" fmla="*/ 39875 w 134347"/>
                <a:gd name="connsiteY12" fmla="*/ 103561 h 177641"/>
                <a:gd name="connsiteX13" fmla="*/ 44476 w 134347"/>
                <a:gd name="connsiteY13" fmla="*/ 93186 h 177641"/>
                <a:gd name="connsiteX14" fmla="*/ 78753 w 134347"/>
                <a:gd name="connsiteY14" fmla="*/ 70411 h 177641"/>
                <a:gd name="connsiteX15" fmla="*/ 90255 w 134347"/>
                <a:gd name="connsiteY15" fmla="*/ 85341 h 177641"/>
                <a:gd name="connsiteX16" fmla="*/ 75762 w 134347"/>
                <a:gd name="connsiteY16" fmla="*/ 142024 h 177641"/>
                <a:gd name="connsiteX17" fmla="*/ 72541 w 134347"/>
                <a:gd name="connsiteY17" fmla="*/ 154930 h 177641"/>
                <a:gd name="connsiteX18" fmla="*/ 98537 w 134347"/>
                <a:gd name="connsiteY18" fmla="*/ 177705 h 177641"/>
                <a:gd name="connsiteX19" fmla="*/ 134424 w 134347"/>
                <a:gd name="connsiteY19" fmla="*/ 138229 h 177641"/>
                <a:gd name="connsiteX20" fmla="*/ 128903 w 134347"/>
                <a:gd name="connsiteY20" fmla="*/ 134686 h 177641"/>
                <a:gd name="connsiteX21" fmla="*/ 123612 w 134347"/>
                <a:gd name="connsiteY21" fmla="*/ 137976 h 177641"/>
                <a:gd name="connsiteX22" fmla="*/ 99917 w 134347"/>
                <a:gd name="connsiteY22" fmla="*/ 168595 h 177641"/>
                <a:gd name="connsiteX23" fmla="*/ 96006 w 134347"/>
                <a:gd name="connsiteY23" fmla="*/ 163281 h 177641"/>
                <a:gd name="connsiteX24" fmla="*/ 99917 w 134347"/>
                <a:gd name="connsiteY24" fmla="*/ 146832 h 177641"/>
                <a:gd name="connsiteX25" fmla="*/ 114870 w 134347"/>
                <a:gd name="connsiteY25" fmla="*/ 90655 h 177641"/>
                <a:gd name="connsiteX26" fmla="*/ 80593 w 134347"/>
                <a:gd name="connsiteY26" fmla="*/ 61301 h 177641"/>
                <a:gd name="connsiteX27" fmla="*/ 45856 w 134347"/>
                <a:gd name="connsiteY27" fmla="*/ 76990 h 177641"/>
                <a:gd name="connsiteX28" fmla="*/ 61269 w 13434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347" h="177641">
                  <a:moveTo>
                    <a:pt x="61269" y="8920"/>
                  </a:moveTo>
                  <a:cubicBezTo>
                    <a:pt x="62189" y="5377"/>
                    <a:pt x="62189" y="4871"/>
                    <a:pt x="62189" y="4618"/>
                  </a:cubicBezTo>
                  <a:cubicBezTo>
                    <a:pt x="62189" y="1328"/>
                    <a:pt x="59659" y="63"/>
                    <a:pt x="57128" y="63"/>
                  </a:cubicBezTo>
                  <a:cubicBezTo>
                    <a:pt x="56208" y="63"/>
                    <a:pt x="55978" y="63"/>
                    <a:pt x="55518" y="316"/>
                  </a:cubicBezTo>
                  <a:lnTo>
                    <a:pt x="25842" y="1834"/>
                  </a:lnTo>
                  <a:cubicBezTo>
                    <a:pt x="22621" y="2087"/>
                    <a:pt x="18480" y="2340"/>
                    <a:pt x="18480" y="9426"/>
                  </a:cubicBezTo>
                  <a:cubicBezTo>
                    <a:pt x="18480" y="13981"/>
                    <a:pt x="22621" y="13981"/>
                    <a:pt x="24462" y="13981"/>
                  </a:cubicBezTo>
                  <a:cubicBezTo>
                    <a:pt x="26992" y="13981"/>
                    <a:pt x="31133" y="13981"/>
                    <a:pt x="34124" y="14487"/>
                  </a:cubicBezTo>
                  <a:lnTo>
                    <a:pt x="997" y="160497"/>
                  </a:lnTo>
                  <a:cubicBezTo>
                    <a:pt x="767" y="161509"/>
                    <a:pt x="77" y="165305"/>
                    <a:pt x="77" y="166317"/>
                  </a:cubicBezTo>
                  <a:cubicBezTo>
                    <a:pt x="77" y="172391"/>
                    <a:pt x="4448" y="177705"/>
                    <a:pt x="11119" y="177705"/>
                  </a:cubicBezTo>
                  <a:cubicBezTo>
                    <a:pt x="12499" y="177705"/>
                    <a:pt x="22851" y="177705"/>
                    <a:pt x="26072" y="163534"/>
                  </a:cubicBezTo>
                  <a:lnTo>
                    <a:pt x="39875" y="103561"/>
                  </a:lnTo>
                  <a:cubicBezTo>
                    <a:pt x="41025" y="98753"/>
                    <a:pt x="41025" y="98247"/>
                    <a:pt x="44476" y="93186"/>
                  </a:cubicBezTo>
                  <a:cubicBezTo>
                    <a:pt x="48156" y="87618"/>
                    <a:pt x="59659" y="70411"/>
                    <a:pt x="78753" y="70411"/>
                  </a:cubicBezTo>
                  <a:cubicBezTo>
                    <a:pt x="84734" y="70411"/>
                    <a:pt x="90255" y="72941"/>
                    <a:pt x="90255" y="85341"/>
                  </a:cubicBezTo>
                  <a:cubicBezTo>
                    <a:pt x="90255" y="100018"/>
                    <a:pt x="80133" y="129625"/>
                    <a:pt x="75762" y="142024"/>
                  </a:cubicBezTo>
                  <a:cubicBezTo>
                    <a:pt x="73231" y="148857"/>
                    <a:pt x="72541" y="150628"/>
                    <a:pt x="72541" y="154930"/>
                  </a:cubicBezTo>
                  <a:cubicBezTo>
                    <a:pt x="72541" y="169607"/>
                    <a:pt x="85884" y="177705"/>
                    <a:pt x="98537" y="177705"/>
                  </a:cubicBezTo>
                  <a:cubicBezTo>
                    <a:pt x="122922" y="177705"/>
                    <a:pt x="134424" y="143290"/>
                    <a:pt x="134424" y="138229"/>
                  </a:cubicBezTo>
                  <a:cubicBezTo>
                    <a:pt x="134424" y="134686"/>
                    <a:pt x="130973" y="134686"/>
                    <a:pt x="128903" y="134686"/>
                  </a:cubicBezTo>
                  <a:cubicBezTo>
                    <a:pt x="126142" y="134686"/>
                    <a:pt x="124532" y="134686"/>
                    <a:pt x="123612" y="137976"/>
                  </a:cubicBezTo>
                  <a:cubicBezTo>
                    <a:pt x="116250" y="166064"/>
                    <a:pt x="103598" y="168595"/>
                    <a:pt x="99917" y="168595"/>
                  </a:cubicBezTo>
                  <a:cubicBezTo>
                    <a:pt x="98307" y="168595"/>
                    <a:pt x="96006" y="168595"/>
                    <a:pt x="96006" y="163281"/>
                  </a:cubicBezTo>
                  <a:cubicBezTo>
                    <a:pt x="96006" y="157714"/>
                    <a:pt x="98537" y="150881"/>
                    <a:pt x="99917" y="146832"/>
                  </a:cubicBezTo>
                  <a:cubicBezTo>
                    <a:pt x="104288" y="134433"/>
                    <a:pt x="114870" y="104826"/>
                    <a:pt x="114870" y="90655"/>
                  </a:cubicBezTo>
                  <a:cubicBezTo>
                    <a:pt x="114870" y="67374"/>
                    <a:pt x="97156" y="61301"/>
                    <a:pt x="80593" y="61301"/>
                  </a:cubicBezTo>
                  <a:cubicBezTo>
                    <a:pt x="75532" y="61301"/>
                    <a:pt x="61499" y="61301"/>
                    <a:pt x="45856" y="76990"/>
                  </a:cubicBezTo>
                  <a:lnTo>
                    <a:pt x="61269" y="8920"/>
                  </a:lnTo>
                  <a:close/>
                </a:path>
              </a:pathLst>
            </a:custGeom>
            <a:solidFill>
              <a:srgbClr val="000000"/>
            </a:solidFill>
            <a:ln w="22514"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4502362A-8823-E792-A25F-98CAB00204EC}"/>
                </a:ext>
              </a:extLst>
            </p:cNvPr>
            <p:cNvSpPr/>
            <p:nvPr>
              <p:custDataLst>
                <p:tags r:id="rId84"/>
              </p:custDataLst>
            </p:nvPr>
          </p:nvSpPr>
          <p:spPr>
            <a:xfrm>
              <a:off x="3664878" y="4670297"/>
              <a:ext cx="65379" cy="76345"/>
            </a:xfrm>
            <a:custGeom>
              <a:avLst/>
              <a:gdLst>
                <a:gd name="connsiteX0" fmla="*/ 37765 w 65379"/>
                <a:gd name="connsiteY0" fmla="*/ 38320 h 76345"/>
                <a:gd name="connsiteX1" fmla="*/ 60954 w 65379"/>
                <a:gd name="connsiteY1" fmla="*/ 27338 h 76345"/>
                <a:gd name="connsiteX2" fmla="*/ 65463 w 65379"/>
                <a:gd name="connsiteY2" fmla="*/ 21847 h 76345"/>
                <a:gd name="connsiteX3" fmla="*/ 60471 w 65379"/>
                <a:gd name="connsiteY3" fmla="*/ 16179 h 76345"/>
                <a:gd name="connsiteX4" fmla="*/ 57089 w 65379"/>
                <a:gd name="connsiteY4" fmla="*/ 17773 h 76345"/>
                <a:gd name="connsiteX5" fmla="*/ 35188 w 65379"/>
                <a:gd name="connsiteY5" fmla="*/ 33892 h 76345"/>
                <a:gd name="connsiteX6" fmla="*/ 37604 w 65379"/>
                <a:gd name="connsiteY6" fmla="*/ 7676 h 76345"/>
                <a:gd name="connsiteX7" fmla="*/ 32773 w 65379"/>
                <a:gd name="connsiteY7" fmla="*/ 59 h 76345"/>
                <a:gd name="connsiteX8" fmla="*/ 27781 w 65379"/>
                <a:gd name="connsiteY8" fmla="*/ 5373 h 76345"/>
                <a:gd name="connsiteX9" fmla="*/ 28586 w 65379"/>
                <a:gd name="connsiteY9" fmla="*/ 14053 h 76345"/>
                <a:gd name="connsiteX10" fmla="*/ 30357 w 65379"/>
                <a:gd name="connsiteY10" fmla="*/ 33892 h 76345"/>
                <a:gd name="connsiteX11" fmla="*/ 8618 w 65379"/>
                <a:gd name="connsiteY11" fmla="*/ 17773 h 76345"/>
                <a:gd name="connsiteX12" fmla="*/ 5075 w 65379"/>
                <a:gd name="connsiteY12" fmla="*/ 16179 h 76345"/>
                <a:gd name="connsiteX13" fmla="*/ 83 w 65379"/>
                <a:gd name="connsiteY13" fmla="*/ 21847 h 76345"/>
                <a:gd name="connsiteX14" fmla="*/ 3465 w 65379"/>
                <a:gd name="connsiteY14" fmla="*/ 26984 h 76345"/>
                <a:gd name="connsiteX15" fmla="*/ 27781 w 65379"/>
                <a:gd name="connsiteY15" fmla="*/ 38143 h 76345"/>
                <a:gd name="connsiteX16" fmla="*/ 4592 w 65379"/>
                <a:gd name="connsiteY16" fmla="*/ 49126 h 76345"/>
                <a:gd name="connsiteX17" fmla="*/ 83 w 65379"/>
                <a:gd name="connsiteY17" fmla="*/ 54617 h 76345"/>
                <a:gd name="connsiteX18" fmla="*/ 5075 w 65379"/>
                <a:gd name="connsiteY18" fmla="*/ 60285 h 76345"/>
                <a:gd name="connsiteX19" fmla="*/ 8457 w 65379"/>
                <a:gd name="connsiteY19" fmla="*/ 58691 h 76345"/>
                <a:gd name="connsiteX20" fmla="*/ 30357 w 65379"/>
                <a:gd name="connsiteY20" fmla="*/ 42572 h 76345"/>
                <a:gd name="connsiteX21" fmla="*/ 27781 w 65379"/>
                <a:gd name="connsiteY21" fmla="*/ 71091 h 76345"/>
                <a:gd name="connsiteX22" fmla="*/ 32773 w 65379"/>
                <a:gd name="connsiteY22" fmla="*/ 76405 h 76345"/>
                <a:gd name="connsiteX23" fmla="*/ 37765 w 65379"/>
                <a:gd name="connsiteY23" fmla="*/ 71091 h 76345"/>
                <a:gd name="connsiteX24" fmla="*/ 36960 w 65379"/>
                <a:gd name="connsiteY24" fmla="*/ 62411 h 76345"/>
                <a:gd name="connsiteX25" fmla="*/ 35188 w 65379"/>
                <a:gd name="connsiteY25" fmla="*/ 42572 h 76345"/>
                <a:gd name="connsiteX26" fmla="*/ 54512 w 65379"/>
                <a:gd name="connsiteY26" fmla="*/ 56743 h 76345"/>
                <a:gd name="connsiteX27" fmla="*/ 60471 w 65379"/>
                <a:gd name="connsiteY27" fmla="*/ 60285 h 76345"/>
                <a:gd name="connsiteX28" fmla="*/ 65463 w 65379"/>
                <a:gd name="connsiteY28" fmla="*/ 54617 h 76345"/>
                <a:gd name="connsiteX29" fmla="*/ 62081 w 65379"/>
                <a:gd name="connsiteY29" fmla="*/ 49480 h 76345"/>
                <a:gd name="connsiteX30" fmla="*/ 37765 w 65379"/>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79" h="76345">
                  <a:moveTo>
                    <a:pt x="37765" y="38320"/>
                  </a:moveTo>
                  <a:cubicBezTo>
                    <a:pt x="50970" y="31944"/>
                    <a:pt x="56928" y="29464"/>
                    <a:pt x="60954" y="27338"/>
                  </a:cubicBezTo>
                  <a:cubicBezTo>
                    <a:pt x="64013" y="25921"/>
                    <a:pt x="65463" y="25212"/>
                    <a:pt x="65463" y="21847"/>
                  </a:cubicBezTo>
                  <a:cubicBezTo>
                    <a:pt x="65463" y="18836"/>
                    <a:pt x="63369" y="16179"/>
                    <a:pt x="60471" y="16179"/>
                  </a:cubicBezTo>
                  <a:cubicBezTo>
                    <a:pt x="59343" y="16179"/>
                    <a:pt x="59021" y="16179"/>
                    <a:pt x="57089" y="17773"/>
                  </a:cubicBezTo>
                  <a:lnTo>
                    <a:pt x="35188" y="33892"/>
                  </a:lnTo>
                  <a:lnTo>
                    <a:pt x="37604" y="7676"/>
                  </a:lnTo>
                  <a:cubicBezTo>
                    <a:pt x="37926" y="4488"/>
                    <a:pt x="37604" y="59"/>
                    <a:pt x="32773" y="59"/>
                  </a:cubicBezTo>
                  <a:cubicBezTo>
                    <a:pt x="30841" y="59"/>
                    <a:pt x="27781" y="1476"/>
                    <a:pt x="27781" y="5373"/>
                  </a:cubicBezTo>
                  <a:cubicBezTo>
                    <a:pt x="27781" y="6967"/>
                    <a:pt x="28425" y="12282"/>
                    <a:pt x="28586" y="14053"/>
                  </a:cubicBezTo>
                  <a:cubicBezTo>
                    <a:pt x="28908" y="17064"/>
                    <a:pt x="30035" y="29818"/>
                    <a:pt x="30357" y="33892"/>
                  </a:cubicBezTo>
                  <a:lnTo>
                    <a:pt x="8618" y="17773"/>
                  </a:lnTo>
                  <a:cubicBezTo>
                    <a:pt x="7008" y="16710"/>
                    <a:pt x="6525" y="16179"/>
                    <a:pt x="5075" y="16179"/>
                  </a:cubicBezTo>
                  <a:cubicBezTo>
                    <a:pt x="2177" y="16179"/>
                    <a:pt x="83" y="18836"/>
                    <a:pt x="83" y="21847"/>
                  </a:cubicBezTo>
                  <a:cubicBezTo>
                    <a:pt x="83" y="25390"/>
                    <a:pt x="2016" y="26275"/>
                    <a:pt x="3465" y="26984"/>
                  </a:cubicBezTo>
                  <a:lnTo>
                    <a:pt x="27781" y="38143"/>
                  </a:lnTo>
                  <a:cubicBezTo>
                    <a:pt x="14576" y="44520"/>
                    <a:pt x="8618" y="47000"/>
                    <a:pt x="4592" y="49126"/>
                  </a:cubicBezTo>
                  <a:cubicBezTo>
                    <a:pt x="1533" y="50543"/>
                    <a:pt x="83" y="51251"/>
                    <a:pt x="83" y="54617"/>
                  </a:cubicBezTo>
                  <a:cubicBezTo>
                    <a:pt x="83" y="57628"/>
                    <a:pt x="2177" y="60285"/>
                    <a:pt x="5075" y="60285"/>
                  </a:cubicBezTo>
                  <a:cubicBezTo>
                    <a:pt x="6203" y="60285"/>
                    <a:pt x="6525" y="60285"/>
                    <a:pt x="8457" y="58691"/>
                  </a:cubicBezTo>
                  <a:lnTo>
                    <a:pt x="30357" y="42572"/>
                  </a:lnTo>
                  <a:lnTo>
                    <a:pt x="27781" y="71091"/>
                  </a:lnTo>
                  <a:cubicBezTo>
                    <a:pt x="27781" y="74988"/>
                    <a:pt x="30841" y="76405"/>
                    <a:pt x="32773" y="76405"/>
                  </a:cubicBezTo>
                  <a:cubicBezTo>
                    <a:pt x="34705" y="76405"/>
                    <a:pt x="37765" y="74988"/>
                    <a:pt x="37765" y="71091"/>
                  </a:cubicBezTo>
                  <a:cubicBezTo>
                    <a:pt x="37765" y="69496"/>
                    <a:pt x="37121" y="64182"/>
                    <a:pt x="36960" y="62411"/>
                  </a:cubicBezTo>
                  <a:cubicBezTo>
                    <a:pt x="36638" y="59400"/>
                    <a:pt x="35511" y="46646"/>
                    <a:pt x="35188" y="42572"/>
                  </a:cubicBezTo>
                  <a:lnTo>
                    <a:pt x="54512" y="56743"/>
                  </a:lnTo>
                  <a:cubicBezTo>
                    <a:pt x="58699" y="60285"/>
                    <a:pt x="59021" y="60285"/>
                    <a:pt x="60471" y="60285"/>
                  </a:cubicBezTo>
                  <a:cubicBezTo>
                    <a:pt x="63369" y="60285"/>
                    <a:pt x="65463" y="57628"/>
                    <a:pt x="65463" y="54617"/>
                  </a:cubicBezTo>
                  <a:cubicBezTo>
                    <a:pt x="65463" y="51074"/>
                    <a:pt x="63530" y="50189"/>
                    <a:pt x="62081" y="49480"/>
                  </a:cubicBezTo>
                  <a:lnTo>
                    <a:pt x="37765" y="38320"/>
                  </a:lnTo>
                  <a:close/>
                </a:path>
              </a:pathLst>
            </a:custGeom>
            <a:solidFill>
              <a:srgbClr val="000000"/>
            </a:solidFill>
            <a:ln w="22514"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73CB09C2-516E-E116-0828-034C72852D85}"/>
                </a:ext>
              </a:extLst>
            </p:cNvPr>
            <p:cNvSpPr/>
            <p:nvPr>
              <p:custDataLst>
                <p:tags r:id="rId85"/>
              </p:custDataLst>
            </p:nvPr>
          </p:nvSpPr>
          <p:spPr>
            <a:xfrm>
              <a:off x="3657309" y="4796344"/>
              <a:ext cx="54428" cy="112481"/>
            </a:xfrm>
            <a:custGeom>
              <a:avLst/>
              <a:gdLst>
                <a:gd name="connsiteX0" fmla="*/ 32934 w 54428"/>
                <a:gd name="connsiteY0" fmla="*/ 40806 h 112481"/>
                <a:gd name="connsiteX1" fmla="*/ 49359 w 54428"/>
                <a:gd name="connsiteY1" fmla="*/ 40806 h 112481"/>
                <a:gd name="connsiteX2" fmla="*/ 54512 w 54428"/>
                <a:gd name="connsiteY2" fmla="*/ 36909 h 112481"/>
                <a:gd name="connsiteX3" fmla="*/ 49681 w 54428"/>
                <a:gd name="connsiteY3" fmla="*/ 34430 h 112481"/>
                <a:gd name="connsiteX4" fmla="*/ 34383 w 54428"/>
                <a:gd name="connsiteY4" fmla="*/ 34430 h 112481"/>
                <a:gd name="connsiteX5" fmla="*/ 40341 w 54428"/>
                <a:gd name="connsiteY5" fmla="*/ 8213 h 112481"/>
                <a:gd name="connsiteX6" fmla="*/ 40825 w 54428"/>
                <a:gd name="connsiteY6" fmla="*/ 5734 h 112481"/>
                <a:gd name="connsiteX7" fmla="*/ 35349 w 54428"/>
                <a:gd name="connsiteY7" fmla="*/ 65 h 112481"/>
                <a:gd name="connsiteX8" fmla="*/ 27781 w 54428"/>
                <a:gd name="connsiteY8" fmla="*/ 7682 h 112481"/>
                <a:gd name="connsiteX9" fmla="*/ 21662 w 54428"/>
                <a:gd name="connsiteY9" fmla="*/ 34430 h 112481"/>
                <a:gd name="connsiteX10" fmla="*/ 5236 w 54428"/>
                <a:gd name="connsiteY10" fmla="*/ 34430 h 112481"/>
                <a:gd name="connsiteX11" fmla="*/ 83 w 54428"/>
                <a:gd name="connsiteY11" fmla="*/ 38327 h 112481"/>
                <a:gd name="connsiteX12" fmla="*/ 4914 w 54428"/>
                <a:gd name="connsiteY12" fmla="*/ 40806 h 112481"/>
                <a:gd name="connsiteX13" fmla="*/ 20212 w 54428"/>
                <a:gd name="connsiteY13" fmla="*/ 40806 h 112481"/>
                <a:gd name="connsiteX14" fmla="*/ 10712 w 54428"/>
                <a:gd name="connsiteY14" fmla="*/ 82610 h 112481"/>
                <a:gd name="connsiteX15" fmla="*/ 8296 w 54428"/>
                <a:gd name="connsiteY15" fmla="*/ 95719 h 112481"/>
                <a:gd name="connsiteX16" fmla="*/ 25526 w 54428"/>
                <a:gd name="connsiteY16" fmla="*/ 112546 h 112481"/>
                <a:gd name="connsiteX17" fmla="*/ 53546 w 54428"/>
                <a:gd name="connsiteY17" fmla="*/ 85445 h 112481"/>
                <a:gd name="connsiteX18" fmla="*/ 50970 w 54428"/>
                <a:gd name="connsiteY18" fmla="*/ 83142 h 112481"/>
                <a:gd name="connsiteX19" fmla="*/ 47588 w 54428"/>
                <a:gd name="connsiteY19" fmla="*/ 86507 h 112481"/>
                <a:gd name="connsiteX20" fmla="*/ 26010 w 54428"/>
                <a:gd name="connsiteY20" fmla="*/ 107587 h 112481"/>
                <a:gd name="connsiteX21" fmla="*/ 20373 w 54428"/>
                <a:gd name="connsiteY21" fmla="*/ 98907 h 112481"/>
                <a:gd name="connsiteX22" fmla="*/ 21340 w 54428"/>
                <a:gd name="connsiteY22" fmla="*/ 91644 h 112481"/>
                <a:gd name="connsiteX23" fmla="*/ 32934 w 54428"/>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428" h="112481">
                  <a:moveTo>
                    <a:pt x="32934" y="40806"/>
                  </a:moveTo>
                  <a:lnTo>
                    <a:pt x="49359" y="40806"/>
                  </a:lnTo>
                  <a:cubicBezTo>
                    <a:pt x="52419" y="40806"/>
                    <a:pt x="54512" y="40806"/>
                    <a:pt x="54512" y="36909"/>
                  </a:cubicBezTo>
                  <a:cubicBezTo>
                    <a:pt x="54512" y="34430"/>
                    <a:pt x="52419" y="34430"/>
                    <a:pt x="49681" y="34430"/>
                  </a:cubicBezTo>
                  <a:lnTo>
                    <a:pt x="34383" y="34430"/>
                  </a:lnTo>
                  <a:lnTo>
                    <a:pt x="40341" y="8213"/>
                  </a:lnTo>
                  <a:cubicBezTo>
                    <a:pt x="40503" y="7328"/>
                    <a:pt x="40825" y="6442"/>
                    <a:pt x="40825" y="5734"/>
                  </a:cubicBezTo>
                  <a:cubicBezTo>
                    <a:pt x="40825" y="2545"/>
                    <a:pt x="38570" y="65"/>
                    <a:pt x="35349" y="65"/>
                  </a:cubicBezTo>
                  <a:cubicBezTo>
                    <a:pt x="31324" y="65"/>
                    <a:pt x="28908" y="3077"/>
                    <a:pt x="27781" y="7682"/>
                  </a:cubicBezTo>
                  <a:cubicBezTo>
                    <a:pt x="26654" y="12110"/>
                    <a:pt x="28747" y="3608"/>
                    <a:pt x="21662" y="34430"/>
                  </a:cubicBezTo>
                  <a:lnTo>
                    <a:pt x="5236" y="34430"/>
                  </a:lnTo>
                  <a:cubicBezTo>
                    <a:pt x="2177" y="34430"/>
                    <a:pt x="83" y="34430"/>
                    <a:pt x="83" y="38327"/>
                  </a:cubicBezTo>
                  <a:cubicBezTo>
                    <a:pt x="83" y="40806"/>
                    <a:pt x="2016" y="40806"/>
                    <a:pt x="4914" y="40806"/>
                  </a:cubicBezTo>
                  <a:lnTo>
                    <a:pt x="20212" y="40806"/>
                  </a:lnTo>
                  <a:lnTo>
                    <a:pt x="10712" y="82610"/>
                  </a:lnTo>
                  <a:cubicBezTo>
                    <a:pt x="9745" y="87039"/>
                    <a:pt x="8296" y="93416"/>
                    <a:pt x="8296" y="95719"/>
                  </a:cubicBezTo>
                  <a:cubicBezTo>
                    <a:pt x="8296" y="106170"/>
                    <a:pt x="16348" y="112546"/>
                    <a:pt x="25526" y="112546"/>
                  </a:cubicBezTo>
                  <a:cubicBezTo>
                    <a:pt x="43401" y="112546"/>
                    <a:pt x="53546" y="87747"/>
                    <a:pt x="53546" y="85445"/>
                  </a:cubicBezTo>
                  <a:cubicBezTo>
                    <a:pt x="53546" y="83142"/>
                    <a:pt x="51453" y="83142"/>
                    <a:pt x="50970" y="83142"/>
                  </a:cubicBezTo>
                  <a:cubicBezTo>
                    <a:pt x="49037" y="83142"/>
                    <a:pt x="48876" y="83496"/>
                    <a:pt x="47588" y="86507"/>
                  </a:cubicBezTo>
                  <a:cubicBezTo>
                    <a:pt x="43079" y="97667"/>
                    <a:pt x="34866" y="107587"/>
                    <a:pt x="26010" y="107587"/>
                  </a:cubicBezTo>
                  <a:cubicBezTo>
                    <a:pt x="22628" y="107587"/>
                    <a:pt x="20373" y="105284"/>
                    <a:pt x="20373" y="98907"/>
                  </a:cubicBezTo>
                  <a:cubicBezTo>
                    <a:pt x="20373" y="97136"/>
                    <a:pt x="21018" y="93416"/>
                    <a:pt x="21340" y="91644"/>
                  </a:cubicBezTo>
                  <a:lnTo>
                    <a:pt x="32934" y="40806"/>
                  </a:lnTo>
                  <a:close/>
                </a:path>
              </a:pathLst>
            </a:custGeom>
            <a:solidFill>
              <a:srgbClr val="000000"/>
            </a:solidFill>
            <a:ln w="22514" cap="flat">
              <a:noFill/>
              <a:prstDash val="solid"/>
              <a:miter/>
            </a:ln>
          </p:spPr>
          <p:txBody>
            <a:bodyPr rtlCol="0" anchor="ctr"/>
            <a:lstStyle/>
            <a:p>
              <a:endParaRPr lang="en-CN"/>
            </a:p>
          </p:txBody>
        </p:sp>
      </p:grpSp>
      <p:grpSp>
        <p:nvGrpSpPr>
          <p:cNvPr id="18547" name="Group 18546" descr="\documentclass{article}&#10;\usepackage{amsmath, amsfonts , amssymb, bm}&#10;\pagestyle{empty}&#10;\begin{document}&#10;&#10;&#10;$\bm{s}_t$&#10;&#10;\end{document}" title="IguanaTex Vector Display">
            <a:extLst>
              <a:ext uri="{FF2B5EF4-FFF2-40B4-BE49-F238E27FC236}">
                <a16:creationId xmlns:a16="http://schemas.microsoft.com/office/drawing/2014/main" id="{76C746C5-5BF6-86D1-2034-6A5ECF9A5CFA}"/>
              </a:ext>
            </a:extLst>
          </p:cNvPr>
          <p:cNvGrpSpPr>
            <a:grpSpLocks noChangeAspect="1"/>
          </p:cNvGrpSpPr>
          <p:nvPr>
            <p:custDataLst>
              <p:tags r:id="rId6"/>
            </p:custDataLst>
          </p:nvPr>
        </p:nvGrpSpPr>
        <p:grpSpPr>
          <a:xfrm>
            <a:off x="7244701" y="3270654"/>
            <a:ext cx="187320" cy="154108"/>
            <a:chOff x="4502917" y="4019842"/>
            <a:chExt cx="187320" cy="154108"/>
          </a:xfrm>
        </p:grpSpPr>
        <p:sp>
          <p:nvSpPr>
            <p:cNvPr id="18545" name="Freeform 18544">
              <a:extLst>
                <a:ext uri="{FF2B5EF4-FFF2-40B4-BE49-F238E27FC236}">
                  <a16:creationId xmlns:a16="http://schemas.microsoft.com/office/drawing/2014/main" id="{242C5D27-6770-6B9D-68D1-A96D7145B57E}"/>
                </a:ext>
              </a:extLst>
            </p:cNvPr>
            <p:cNvSpPr/>
            <p:nvPr>
              <p:custDataLst>
                <p:tags r:id="rId81"/>
              </p:custDataLst>
            </p:nvPr>
          </p:nvSpPr>
          <p:spPr>
            <a:xfrm>
              <a:off x="4502917" y="4019842"/>
              <a:ext cx="106028" cy="116403"/>
            </a:xfrm>
            <a:custGeom>
              <a:avLst/>
              <a:gdLst>
                <a:gd name="connsiteX0" fmla="*/ 90416 w 106028"/>
                <a:gd name="connsiteY0" fmla="*/ 14740 h 116403"/>
                <a:gd name="connsiteX1" fmla="*/ 79788 w 106028"/>
                <a:gd name="connsiteY1" fmla="*/ 29164 h 116403"/>
                <a:gd name="connsiteX2" fmla="*/ 90669 w 106028"/>
                <a:gd name="connsiteY2" fmla="*/ 39539 h 116403"/>
                <a:gd name="connsiteX3" fmla="*/ 106105 w 106028"/>
                <a:gd name="connsiteY3" fmla="*/ 22331 h 116403"/>
                <a:gd name="connsiteX4" fmla="*/ 69919 w 106028"/>
                <a:gd name="connsiteY4" fmla="*/ 63 h 116403"/>
                <a:gd name="connsiteX5" fmla="*/ 36769 w 106028"/>
                <a:gd name="connsiteY5" fmla="*/ 9426 h 116403"/>
                <a:gd name="connsiteX6" fmla="*/ 21333 w 106028"/>
                <a:gd name="connsiteY6" fmla="*/ 39033 h 116403"/>
                <a:gd name="connsiteX7" fmla="*/ 30443 w 106028"/>
                <a:gd name="connsiteY7" fmla="*/ 58265 h 116403"/>
                <a:gd name="connsiteX8" fmla="*/ 59038 w 106028"/>
                <a:gd name="connsiteY8" fmla="*/ 67880 h 116403"/>
                <a:gd name="connsiteX9" fmla="*/ 81812 w 106028"/>
                <a:gd name="connsiteY9" fmla="*/ 83317 h 116403"/>
                <a:gd name="connsiteX10" fmla="*/ 44108 w 106028"/>
                <a:gd name="connsiteY10" fmla="*/ 107356 h 116403"/>
                <a:gd name="connsiteX11" fmla="*/ 16778 w 106028"/>
                <a:gd name="connsiteY11" fmla="*/ 100777 h 116403"/>
                <a:gd name="connsiteX12" fmla="*/ 30696 w 106028"/>
                <a:gd name="connsiteY12" fmla="*/ 83317 h 116403"/>
                <a:gd name="connsiteX13" fmla="*/ 18296 w 106028"/>
                <a:gd name="connsiteY13" fmla="*/ 71676 h 116403"/>
                <a:gd name="connsiteX14" fmla="*/ 77 w 106028"/>
                <a:gd name="connsiteY14" fmla="*/ 91414 h 116403"/>
                <a:gd name="connsiteX15" fmla="*/ 43602 w 106028"/>
                <a:gd name="connsiteY15" fmla="*/ 116466 h 116403"/>
                <a:gd name="connsiteX16" fmla="*/ 101297 w 106028"/>
                <a:gd name="connsiteY16" fmla="*/ 72941 h 116403"/>
                <a:gd name="connsiteX17" fmla="*/ 91175 w 106028"/>
                <a:gd name="connsiteY17" fmla="*/ 52444 h 116403"/>
                <a:gd name="connsiteX18" fmla="*/ 64858 w 106028"/>
                <a:gd name="connsiteY18" fmla="*/ 42322 h 116403"/>
                <a:gd name="connsiteX19" fmla="*/ 41071 w 106028"/>
                <a:gd name="connsiteY19" fmla="*/ 28658 h 116403"/>
                <a:gd name="connsiteX20" fmla="*/ 69413 w 106028"/>
                <a:gd name="connsiteY20" fmla="*/ 9173 h 116403"/>
                <a:gd name="connsiteX21" fmla="*/ 90416 w 106028"/>
                <a:gd name="connsiteY21" fmla="*/ 1474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028" h="116403">
                  <a:moveTo>
                    <a:pt x="90416" y="14740"/>
                  </a:moveTo>
                  <a:cubicBezTo>
                    <a:pt x="82065" y="18029"/>
                    <a:pt x="79788" y="25621"/>
                    <a:pt x="79788" y="29164"/>
                  </a:cubicBezTo>
                  <a:cubicBezTo>
                    <a:pt x="79788" y="35743"/>
                    <a:pt x="85102" y="39539"/>
                    <a:pt x="90669" y="39539"/>
                  </a:cubicBezTo>
                  <a:cubicBezTo>
                    <a:pt x="96742" y="39539"/>
                    <a:pt x="106105" y="34478"/>
                    <a:pt x="106105" y="22331"/>
                  </a:cubicBezTo>
                  <a:cubicBezTo>
                    <a:pt x="106105" y="8920"/>
                    <a:pt x="92693" y="63"/>
                    <a:pt x="69919" y="63"/>
                  </a:cubicBezTo>
                  <a:cubicBezTo>
                    <a:pt x="62580" y="63"/>
                    <a:pt x="48409" y="569"/>
                    <a:pt x="36769" y="9426"/>
                  </a:cubicBezTo>
                  <a:cubicBezTo>
                    <a:pt x="25382" y="18029"/>
                    <a:pt x="21333" y="32706"/>
                    <a:pt x="21333" y="39033"/>
                  </a:cubicBezTo>
                  <a:cubicBezTo>
                    <a:pt x="21333" y="46624"/>
                    <a:pt x="24876" y="53710"/>
                    <a:pt x="30443" y="58265"/>
                  </a:cubicBezTo>
                  <a:cubicBezTo>
                    <a:pt x="37528" y="63832"/>
                    <a:pt x="41830" y="64591"/>
                    <a:pt x="59038" y="67880"/>
                  </a:cubicBezTo>
                  <a:cubicBezTo>
                    <a:pt x="66629" y="69146"/>
                    <a:pt x="81812" y="71929"/>
                    <a:pt x="81812" y="83317"/>
                  </a:cubicBezTo>
                  <a:cubicBezTo>
                    <a:pt x="81812" y="84329"/>
                    <a:pt x="81812" y="107356"/>
                    <a:pt x="44108" y="107356"/>
                  </a:cubicBezTo>
                  <a:cubicBezTo>
                    <a:pt x="31708" y="107356"/>
                    <a:pt x="22345" y="104826"/>
                    <a:pt x="16778" y="100777"/>
                  </a:cubicBezTo>
                  <a:cubicBezTo>
                    <a:pt x="25382" y="98247"/>
                    <a:pt x="30696" y="90908"/>
                    <a:pt x="30696" y="83317"/>
                  </a:cubicBezTo>
                  <a:cubicBezTo>
                    <a:pt x="30696" y="74207"/>
                    <a:pt x="23357" y="71676"/>
                    <a:pt x="18296" y="71676"/>
                  </a:cubicBezTo>
                  <a:cubicBezTo>
                    <a:pt x="9693" y="71676"/>
                    <a:pt x="77" y="78762"/>
                    <a:pt x="77" y="91414"/>
                  </a:cubicBezTo>
                  <a:cubicBezTo>
                    <a:pt x="77" y="107862"/>
                    <a:pt x="17790" y="116466"/>
                    <a:pt x="43602" y="116466"/>
                  </a:cubicBezTo>
                  <a:cubicBezTo>
                    <a:pt x="101297" y="116466"/>
                    <a:pt x="101297" y="73195"/>
                    <a:pt x="101297" y="72941"/>
                  </a:cubicBezTo>
                  <a:cubicBezTo>
                    <a:pt x="101297" y="64338"/>
                    <a:pt x="96995" y="57505"/>
                    <a:pt x="91175" y="52444"/>
                  </a:cubicBezTo>
                  <a:cubicBezTo>
                    <a:pt x="83331" y="45612"/>
                    <a:pt x="73715" y="43841"/>
                    <a:pt x="64858" y="42322"/>
                  </a:cubicBezTo>
                  <a:cubicBezTo>
                    <a:pt x="50940" y="39792"/>
                    <a:pt x="41071" y="38020"/>
                    <a:pt x="41071" y="28658"/>
                  </a:cubicBezTo>
                  <a:cubicBezTo>
                    <a:pt x="41071" y="28151"/>
                    <a:pt x="41071" y="9173"/>
                    <a:pt x="69413" y="9173"/>
                  </a:cubicBezTo>
                  <a:cubicBezTo>
                    <a:pt x="74474" y="9173"/>
                    <a:pt x="83584" y="9679"/>
                    <a:pt x="90416" y="14740"/>
                  </a:cubicBezTo>
                  <a:close/>
                </a:path>
              </a:pathLst>
            </a:custGeom>
            <a:solidFill>
              <a:srgbClr val="000000"/>
            </a:solidFill>
            <a:ln w="25003"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F446607E-36BC-7F25-74CF-26A2E4024E8D}"/>
                </a:ext>
              </a:extLst>
            </p:cNvPr>
            <p:cNvSpPr/>
            <p:nvPr>
              <p:custDataLst>
                <p:tags r:id="rId82"/>
              </p:custDataLst>
            </p:nvPr>
          </p:nvSpPr>
          <p:spPr>
            <a:xfrm>
              <a:off x="4630366" y="4061469"/>
              <a:ext cx="59871" cy="112481"/>
            </a:xfrm>
            <a:custGeom>
              <a:avLst/>
              <a:gdLst>
                <a:gd name="connsiteX0" fmla="*/ 36218 w 59871"/>
                <a:gd name="connsiteY0" fmla="*/ 40805 h 112481"/>
                <a:gd name="connsiteX1" fmla="*/ 54286 w 59871"/>
                <a:gd name="connsiteY1" fmla="*/ 40805 h 112481"/>
                <a:gd name="connsiteX2" fmla="*/ 59954 w 59871"/>
                <a:gd name="connsiteY2" fmla="*/ 36908 h 112481"/>
                <a:gd name="connsiteX3" fmla="*/ 54640 w 59871"/>
                <a:gd name="connsiteY3" fmla="*/ 34429 h 112481"/>
                <a:gd name="connsiteX4" fmla="*/ 37812 w 59871"/>
                <a:gd name="connsiteY4" fmla="*/ 34429 h 112481"/>
                <a:gd name="connsiteX5" fmla="*/ 44366 w 59871"/>
                <a:gd name="connsiteY5" fmla="*/ 8213 h 112481"/>
                <a:gd name="connsiteX6" fmla="*/ 44897 w 59871"/>
                <a:gd name="connsiteY6" fmla="*/ 5733 h 112481"/>
                <a:gd name="connsiteX7" fmla="*/ 38875 w 59871"/>
                <a:gd name="connsiteY7" fmla="*/ 64 h 112481"/>
                <a:gd name="connsiteX8" fmla="*/ 30549 w 59871"/>
                <a:gd name="connsiteY8" fmla="*/ 7681 h 112481"/>
                <a:gd name="connsiteX9" fmla="*/ 23818 w 59871"/>
                <a:gd name="connsiteY9" fmla="*/ 34429 h 112481"/>
                <a:gd name="connsiteX10" fmla="*/ 5750 w 59871"/>
                <a:gd name="connsiteY10" fmla="*/ 34429 h 112481"/>
                <a:gd name="connsiteX11" fmla="*/ 82 w 59871"/>
                <a:gd name="connsiteY11" fmla="*/ 38326 h 112481"/>
                <a:gd name="connsiteX12" fmla="*/ 5396 w 59871"/>
                <a:gd name="connsiteY12" fmla="*/ 40805 h 112481"/>
                <a:gd name="connsiteX13" fmla="*/ 22224 w 59871"/>
                <a:gd name="connsiteY13" fmla="*/ 40805 h 112481"/>
                <a:gd name="connsiteX14" fmla="*/ 11773 w 59871"/>
                <a:gd name="connsiteY14" fmla="*/ 82610 h 112481"/>
                <a:gd name="connsiteX15" fmla="*/ 9116 w 59871"/>
                <a:gd name="connsiteY15" fmla="*/ 95718 h 112481"/>
                <a:gd name="connsiteX16" fmla="*/ 28069 w 59871"/>
                <a:gd name="connsiteY16" fmla="*/ 112545 h 112481"/>
                <a:gd name="connsiteX17" fmla="*/ 58891 w 59871"/>
                <a:gd name="connsiteY17" fmla="*/ 85444 h 112481"/>
                <a:gd name="connsiteX18" fmla="*/ 56057 w 59871"/>
                <a:gd name="connsiteY18" fmla="*/ 83141 h 112481"/>
                <a:gd name="connsiteX19" fmla="*/ 52337 w 59871"/>
                <a:gd name="connsiteY19" fmla="*/ 86507 h 112481"/>
                <a:gd name="connsiteX20" fmla="*/ 28601 w 59871"/>
                <a:gd name="connsiteY20" fmla="*/ 107586 h 112481"/>
                <a:gd name="connsiteX21" fmla="*/ 22401 w 59871"/>
                <a:gd name="connsiteY21" fmla="*/ 98906 h 112481"/>
                <a:gd name="connsiteX22" fmla="*/ 23464 w 59871"/>
                <a:gd name="connsiteY22" fmla="*/ 91643 h 112481"/>
                <a:gd name="connsiteX23" fmla="*/ 36218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8" y="40805"/>
                  </a:moveTo>
                  <a:lnTo>
                    <a:pt x="54286" y="40805"/>
                  </a:lnTo>
                  <a:cubicBezTo>
                    <a:pt x="57651" y="40805"/>
                    <a:pt x="59954" y="40805"/>
                    <a:pt x="59954" y="36908"/>
                  </a:cubicBezTo>
                  <a:cubicBezTo>
                    <a:pt x="59954" y="34429"/>
                    <a:pt x="57651" y="34429"/>
                    <a:pt x="54640" y="34429"/>
                  </a:cubicBezTo>
                  <a:lnTo>
                    <a:pt x="37812" y="34429"/>
                  </a:lnTo>
                  <a:lnTo>
                    <a:pt x="44366" y="8213"/>
                  </a:lnTo>
                  <a:cubicBezTo>
                    <a:pt x="44543" y="7327"/>
                    <a:pt x="44897" y="6441"/>
                    <a:pt x="44897" y="5733"/>
                  </a:cubicBezTo>
                  <a:cubicBezTo>
                    <a:pt x="44897" y="2544"/>
                    <a:pt x="42417" y="64"/>
                    <a:pt x="38875" y="64"/>
                  </a:cubicBezTo>
                  <a:cubicBezTo>
                    <a:pt x="34446" y="64"/>
                    <a:pt x="31789" y="3076"/>
                    <a:pt x="30549" y="7681"/>
                  </a:cubicBezTo>
                  <a:cubicBezTo>
                    <a:pt x="29309" y="12109"/>
                    <a:pt x="31612" y="3607"/>
                    <a:pt x="23818" y="34429"/>
                  </a:cubicBezTo>
                  <a:lnTo>
                    <a:pt x="5750" y="34429"/>
                  </a:lnTo>
                  <a:cubicBezTo>
                    <a:pt x="2385" y="34429"/>
                    <a:pt x="82" y="34429"/>
                    <a:pt x="82" y="38326"/>
                  </a:cubicBezTo>
                  <a:cubicBezTo>
                    <a:pt x="82" y="40805"/>
                    <a:pt x="2208" y="40805"/>
                    <a:pt x="5396" y="40805"/>
                  </a:cubicBezTo>
                  <a:lnTo>
                    <a:pt x="22224" y="40805"/>
                  </a:lnTo>
                  <a:lnTo>
                    <a:pt x="11773" y="82610"/>
                  </a:lnTo>
                  <a:cubicBezTo>
                    <a:pt x="10710" y="87038"/>
                    <a:pt x="9116" y="93415"/>
                    <a:pt x="9116" y="95718"/>
                  </a:cubicBezTo>
                  <a:cubicBezTo>
                    <a:pt x="9116" y="106169"/>
                    <a:pt x="17973" y="112545"/>
                    <a:pt x="28069" y="112545"/>
                  </a:cubicBezTo>
                  <a:cubicBezTo>
                    <a:pt x="47732" y="112545"/>
                    <a:pt x="58891" y="87746"/>
                    <a:pt x="58891" y="85444"/>
                  </a:cubicBezTo>
                  <a:cubicBezTo>
                    <a:pt x="58891" y="83141"/>
                    <a:pt x="56588" y="83141"/>
                    <a:pt x="56057" y="83141"/>
                  </a:cubicBezTo>
                  <a:cubicBezTo>
                    <a:pt x="53931" y="83141"/>
                    <a:pt x="53754" y="83495"/>
                    <a:pt x="52337" y="86507"/>
                  </a:cubicBezTo>
                  <a:cubicBezTo>
                    <a:pt x="47377" y="97666"/>
                    <a:pt x="38343" y="107586"/>
                    <a:pt x="28601" y="107586"/>
                  </a:cubicBezTo>
                  <a:cubicBezTo>
                    <a:pt x="24881" y="107586"/>
                    <a:pt x="22401" y="105283"/>
                    <a:pt x="22401" y="98906"/>
                  </a:cubicBezTo>
                  <a:cubicBezTo>
                    <a:pt x="22401" y="97135"/>
                    <a:pt x="23110" y="93415"/>
                    <a:pt x="23464" y="91643"/>
                  </a:cubicBezTo>
                  <a:lnTo>
                    <a:pt x="36218" y="40805"/>
                  </a:lnTo>
                  <a:close/>
                </a:path>
              </a:pathLst>
            </a:custGeom>
            <a:solidFill>
              <a:srgbClr val="000000"/>
            </a:solidFill>
            <a:ln w="25003" cap="flat">
              <a:noFill/>
              <a:prstDash val="solid"/>
              <a:miter/>
            </a:ln>
          </p:spPr>
          <p:txBody>
            <a:bodyPr rtlCol="0" anchor="ctr"/>
            <a:lstStyle/>
            <a:p>
              <a:endParaRPr lang="en-CN"/>
            </a:p>
          </p:txBody>
        </p:sp>
      </p:grpSp>
      <p:grpSp>
        <p:nvGrpSpPr>
          <p:cNvPr id="18553" name="Group 18552" descr="\documentclass{article}&#10;\usepackage{amsmath, amsfonts , amssymb, bm}&#10;\pagestyle{empty}&#10;\begin{document}&#10;&#10;$\bm{x}_t$&#10;&#10;&#10;\end{document}" title="IguanaTex Vector Display">
            <a:extLst>
              <a:ext uri="{FF2B5EF4-FFF2-40B4-BE49-F238E27FC236}">
                <a16:creationId xmlns:a16="http://schemas.microsoft.com/office/drawing/2014/main" id="{DABA0E71-E946-C9F0-2F55-939FC9C90018}"/>
              </a:ext>
            </a:extLst>
          </p:cNvPr>
          <p:cNvGrpSpPr>
            <a:grpSpLocks noChangeAspect="1"/>
          </p:cNvGrpSpPr>
          <p:nvPr>
            <p:custDataLst>
              <p:tags r:id="rId7"/>
            </p:custDataLst>
          </p:nvPr>
        </p:nvGrpSpPr>
        <p:grpSpPr>
          <a:xfrm>
            <a:off x="9395964" y="3240368"/>
            <a:ext cx="202016" cy="154108"/>
            <a:chOff x="4302298" y="4019842"/>
            <a:chExt cx="202016" cy="154108"/>
          </a:xfrm>
        </p:grpSpPr>
        <p:sp>
          <p:nvSpPr>
            <p:cNvPr id="18551" name="Freeform 18550">
              <a:extLst>
                <a:ext uri="{FF2B5EF4-FFF2-40B4-BE49-F238E27FC236}">
                  <a16:creationId xmlns:a16="http://schemas.microsoft.com/office/drawing/2014/main" id="{9B793733-77D9-BA80-1576-866A0AD11A1F}"/>
                </a:ext>
              </a:extLst>
            </p:cNvPr>
            <p:cNvSpPr/>
            <p:nvPr>
              <p:custDataLst>
                <p:tags r:id="rId79"/>
              </p:custDataLst>
            </p:nvPr>
          </p:nvSpPr>
          <p:spPr>
            <a:xfrm>
              <a:off x="4302298" y="4019842"/>
              <a:ext cx="128904" cy="116403"/>
            </a:xfrm>
            <a:custGeom>
              <a:avLst/>
              <a:gdLst>
                <a:gd name="connsiteX0" fmla="*/ 113494 w 128904"/>
                <a:gd name="connsiteY0" fmla="*/ 12968 h 116403"/>
                <a:gd name="connsiteX1" fmla="*/ 101196 w 128904"/>
                <a:gd name="connsiteY1" fmla="*/ 30429 h 116403"/>
                <a:gd name="connsiteX2" fmla="*/ 112583 w 128904"/>
                <a:gd name="connsiteY2" fmla="*/ 42069 h 116403"/>
                <a:gd name="connsiteX3" fmla="*/ 128981 w 128904"/>
                <a:gd name="connsiteY3" fmla="*/ 22331 h 116403"/>
                <a:gd name="connsiteX4" fmla="*/ 103018 w 128904"/>
                <a:gd name="connsiteY4" fmla="*/ 63 h 116403"/>
                <a:gd name="connsiteX5" fmla="*/ 78649 w 128904"/>
                <a:gd name="connsiteY5" fmla="*/ 15499 h 116403"/>
                <a:gd name="connsiteX6" fmla="*/ 47220 w 128904"/>
                <a:gd name="connsiteY6" fmla="*/ 63 h 116403"/>
                <a:gd name="connsiteX7" fmla="*/ 3037 w 128904"/>
                <a:gd name="connsiteY7" fmla="*/ 39539 h 116403"/>
                <a:gd name="connsiteX8" fmla="*/ 8503 w 128904"/>
                <a:gd name="connsiteY8" fmla="*/ 43081 h 116403"/>
                <a:gd name="connsiteX9" fmla="*/ 13741 w 128904"/>
                <a:gd name="connsiteY9" fmla="*/ 39792 h 116403"/>
                <a:gd name="connsiteX10" fmla="*/ 46081 w 128904"/>
                <a:gd name="connsiteY10" fmla="*/ 9173 h 116403"/>
                <a:gd name="connsiteX11" fmla="*/ 58835 w 128904"/>
                <a:gd name="connsiteY11" fmla="*/ 21825 h 116403"/>
                <a:gd name="connsiteX12" fmla="*/ 53597 w 128904"/>
                <a:gd name="connsiteY12" fmla="*/ 49661 h 116403"/>
                <a:gd name="connsiteX13" fmla="*/ 45854 w 128904"/>
                <a:gd name="connsiteY13" fmla="*/ 84329 h 116403"/>
                <a:gd name="connsiteX14" fmla="*/ 26495 w 128904"/>
                <a:gd name="connsiteY14" fmla="*/ 107356 h 116403"/>
                <a:gd name="connsiteX15" fmla="*/ 15563 w 128904"/>
                <a:gd name="connsiteY15" fmla="*/ 103561 h 116403"/>
                <a:gd name="connsiteX16" fmla="*/ 27862 w 128904"/>
                <a:gd name="connsiteY16" fmla="*/ 86100 h 116403"/>
                <a:gd name="connsiteX17" fmla="*/ 16474 w 128904"/>
                <a:gd name="connsiteY17" fmla="*/ 74460 h 116403"/>
                <a:gd name="connsiteX18" fmla="*/ 77 w 128904"/>
                <a:gd name="connsiteY18" fmla="*/ 94198 h 116403"/>
                <a:gd name="connsiteX19" fmla="*/ 26040 w 128904"/>
                <a:gd name="connsiteY19" fmla="*/ 116466 h 116403"/>
                <a:gd name="connsiteX20" fmla="*/ 50409 w 128904"/>
                <a:gd name="connsiteY20" fmla="*/ 101030 h 116403"/>
                <a:gd name="connsiteX21" fmla="*/ 81838 w 128904"/>
                <a:gd name="connsiteY21" fmla="*/ 116466 h 116403"/>
                <a:gd name="connsiteX22" fmla="*/ 126020 w 128904"/>
                <a:gd name="connsiteY22" fmla="*/ 76990 h 116403"/>
                <a:gd name="connsiteX23" fmla="*/ 120554 w 128904"/>
                <a:gd name="connsiteY23" fmla="*/ 73448 h 116403"/>
                <a:gd name="connsiteX24" fmla="*/ 115316 w 128904"/>
                <a:gd name="connsiteY24" fmla="*/ 76737 h 116403"/>
                <a:gd name="connsiteX25" fmla="*/ 82976 w 128904"/>
                <a:gd name="connsiteY25" fmla="*/ 107356 h 116403"/>
                <a:gd name="connsiteX26" fmla="*/ 70222 w 128904"/>
                <a:gd name="connsiteY26" fmla="*/ 94704 h 116403"/>
                <a:gd name="connsiteX27" fmla="*/ 75233 w 128904"/>
                <a:gd name="connsiteY27" fmla="*/ 66615 h 116403"/>
                <a:gd name="connsiteX28" fmla="*/ 83204 w 128904"/>
                <a:gd name="connsiteY28" fmla="*/ 32200 h 116403"/>
                <a:gd name="connsiteX29" fmla="*/ 102562 w 128904"/>
                <a:gd name="connsiteY29" fmla="*/ 9173 h 116403"/>
                <a:gd name="connsiteX30" fmla="*/ 113494 w 128904"/>
                <a:gd name="connsiteY30" fmla="*/ 12968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16403">
                  <a:moveTo>
                    <a:pt x="113494" y="12968"/>
                  </a:moveTo>
                  <a:cubicBezTo>
                    <a:pt x="105295" y="15499"/>
                    <a:pt x="101196" y="24103"/>
                    <a:pt x="101196" y="30429"/>
                  </a:cubicBezTo>
                  <a:cubicBezTo>
                    <a:pt x="101196" y="35996"/>
                    <a:pt x="105068" y="42069"/>
                    <a:pt x="112583" y="42069"/>
                  </a:cubicBezTo>
                  <a:cubicBezTo>
                    <a:pt x="120554" y="42069"/>
                    <a:pt x="128981" y="34731"/>
                    <a:pt x="128981" y="22331"/>
                  </a:cubicBezTo>
                  <a:cubicBezTo>
                    <a:pt x="128981" y="8920"/>
                    <a:pt x="116910" y="63"/>
                    <a:pt x="103018" y="63"/>
                  </a:cubicBezTo>
                  <a:cubicBezTo>
                    <a:pt x="90036" y="63"/>
                    <a:pt x="81610" y="10944"/>
                    <a:pt x="78649" y="15499"/>
                  </a:cubicBezTo>
                  <a:cubicBezTo>
                    <a:pt x="72955" y="4871"/>
                    <a:pt x="60202" y="63"/>
                    <a:pt x="47220" y="63"/>
                  </a:cubicBezTo>
                  <a:cubicBezTo>
                    <a:pt x="18524" y="63"/>
                    <a:pt x="3037" y="31188"/>
                    <a:pt x="3037" y="39539"/>
                  </a:cubicBezTo>
                  <a:cubicBezTo>
                    <a:pt x="3037" y="43081"/>
                    <a:pt x="6454" y="43081"/>
                    <a:pt x="8503" y="43081"/>
                  </a:cubicBezTo>
                  <a:cubicBezTo>
                    <a:pt x="11236" y="43081"/>
                    <a:pt x="12830" y="43081"/>
                    <a:pt x="13741" y="39792"/>
                  </a:cubicBezTo>
                  <a:cubicBezTo>
                    <a:pt x="20346" y="16764"/>
                    <a:pt x="36744" y="9173"/>
                    <a:pt x="46081" y="9173"/>
                  </a:cubicBezTo>
                  <a:cubicBezTo>
                    <a:pt x="54736" y="9173"/>
                    <a:pt x="58835" y="13728"/>
                    <a:pt x="58835" y="21825"/>
                  </a:cubicBezTo>
                  <a:cubicBezTo>
                    <a:pt x="58835" y="26633"/>
                    <a:pt x="55647" y="40551"/>
                    <a:pt x="53597" y="49661"/>
                  </a:cubicBezTo>
                  <a:lnTo>
                    <a:pt x="45854" y="84329"/>
                  </a:lnTo>
                  <a:cubicBezTo>
                    <a:pt x="42437" y="99765"/>
                    <a:pt x="34239" y="107356"/>
                    <a:pt x="26495" y="107356"/>
                  </a:cubicBezTo>
                  <a:cubicBezTo>
                    <a:pt x="25357" y="107356"/>
                    <a:pt x="20118" y="107356"/>
                    <a:pt x="15563" y="103561"/>
                  </a:cubicBezTo>
                  <a:cubicBezTo>
                    <a:pt x="23762" y="101030"/>
                    <a:pt x="27862" y="92426"/>
                    <a:pt x="27862" y="86100"/>
                  </a:cubicBezTo>
                  <a:cubicBezTo>
                    <a:pt x="27862" y="80533"/>
                    <a:pt x="23990" y="74460"/>
                    <a:pt x="16474" y="74460"/>
                  </a:cubicBezTo>
                  <a:cubicBezTo>
                    <a:pt x="8503" y="74460"/>
                    <a:pt x="77" y="81798"/>
                    <a:pt x="77" y="94198"/>
                  </a:cubicBezTo>
                  <a:cubicBezTo>
                    <a:pt x="77" y="107609"/>
                    <a:pt x="12147" y="116466"/>
                    <a:pt x="26040" y="116466"/>
                  </a:cubicBezTo>
                  <a:cubicBezTo>
                    <a:pt x="39021" y="116466"/>
                    <a:pt x="47448" y="105585"/>
                    <a:pt x="50409" y="101030"/>
                  </a:cubicBezTo>
                  <a:cubicBezTo>
                    <a:pt x="56102" y="111658"/>
                    <a:pt x="68856" y="116466"/>
                    <a:pt x="81838" y="116466"/>
                  </a:cubicBezTo>
                  <a:cubicBezTo>
                    <a:pt x="110534" y="116466"/>
                    <a:pt x="126020" y="85341"/>
                    <a:pt x="126020" y="76990"/>
                  </a:cubicBezTo>
                  <a:cubicBezTo>
                    <a:pt x="126020" y="73448"/>
                    <a:pt x="122604" y="73448"/>
                    <a:pt x="120554" y="73448"/>
                  </a:cubicBezTo>
                  <a:cubicBezTo>
                    <a:pt x="117821" y="73448"/>
                    <a:pt x="116227" y="73448"/>
                    <a:pt x="115316" y="76737"/>
                  </a:cubicBezTo>
                  <a:cubicBezTo>
                    <a:pt x="108712" y="99765"/>
                    <a:pt x="92314" y="107356"/>
                    <a:pt x="82976" y="107356"/>
                  </a:cubicBezTo>
                  <a:cubicBezTo>
                    <a:pt x="74322" y="107356"/>
                    <a:pt x="70222" y="102801"/>
                    <a:pt x="70222" y="94704"/>
                  </a:cubicBezTo>
                  <a:cubicBezTo>
                    <a:pt x="70222" y="89390"/>
                    <a:pt x="73183" y="75978"/>
                    <a:pt x="75233" y="66615"/>
                  </a:cubicBezTo>
                  <a:cubicBezTo>
                    <a:pt x="76827" y="60036"/>
                    <a:pt x="82065" y="36249"/>
                    <a:pt x="83204" y="32200"/>
                  </a:cubicBezTo>
                  <a:cubicBezTo>
                    <a:pt x="86620" y="17017"/>
                    <a:pt x="94591" y="9173"/>
                    <a:pt x="102562" y="9173"/>
                  </a:cubicBezTo>
                  <a:cubicBezTo>
                    <a:pt x="103701" y="9173"/>
                    <a:pt x="108939" y="9173"/>
                    <a:pt x="113494" y="12968"/>
                  </a:cubicBezTo>
                  <a:close/>
                </a:path>
              </a:pathLst>
            </a:custGeom>
            <a:solidFill>
              <a:srgbClr val="000000"/>
            </a:solidFill>
            <a:ln w="22860"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623E4F3C-E317-BF50-2040-F0FC25BA9D79}"/>
                </a:ext>
              </a:extLst>
            </p:cNvPr>
            <p:cNvSpPr/>
            <p:nvPr>
              <p:custDataLst>
                <p:tags r:id="rId80"/>
              </p:custDataLst>
            </p:nvPr>
          </p:nvSpPr>
          <p:spPr>
            <a:xfrm>
              <a:off x="4450430" y="4061469"/>
              <a:ext cx="53884" cy="112481"/>
            </a:xfrm>
            <a:custGeom>
              <a:avLst/>
              <a:gdLst>
                <a:gd name="connsiteX0" fmla="*/ 32605 w 53884"/>
                <a:gd name="connsiteY0" fmla="*/ 40805 h 112481"/>
                <a:gd name="connsiteX1" fmla="*/ 48866 w 53884"/>
                <a:gd name="connsiteY1" fmla="*/ 40805 h 112481"/>
                <a:gd name="connsiteX2" fmla="*/ 53968 w 53884"/>
                <a:gd name="connsiteY2" fmla="*/ 36908 h 112481"/>
                <a:gd name="connsiteX3" fmla="*/ 49185 w 53884"/>
                <a:gd name="connsiteY3" fmla="*/ 34429 h 112481"/>
                <a:gd name="connsiteX4" fmla="*/ 34040 w 53884"/>
                <a:gd name="connsiteY4" fmla="*/ 34429 h 112481"/>
                <a:gd name="connsiteX5" fmla="*/ 39939 w 53884"/>
                <a:gd name="connsiteY5" fmla="*/ 8213 h 112481"/>
                <a:gd name="connsiteX6" fmla="*/ 40417 w 53884"/>
                <a:gd name="connsiteY6" fmla="*/ 5733 h 112481"/>
                <a:gd name="connsiteX7" fmla="*/ 34997 w 53884"/>
                <a:gd name="connsiteY7" fmla="*/ 64 h 112481"/>
                <a:gd name="connsiteX8" fmla="*/ 27504 w 53884"/>
                <a:gd name="connsiteY8" fmla="*/ 7681 h 112481"/>
                <a:gd name="connsiteX9" fmla="*/ 21446 w 53884"/>
                <a:gd name="connsiteY9" fmla="*/ 34429 h 112481"/>
                <a:gd name="connsiteX10" fmla="*/ 5185 w 53884"/>
                <a:gd name="connsiteY10" fmla="*/ 34429 h 112481"/>
                <a:gd name="connsiteX11" fmla="*/ 83 w 53884"/>
                <a:gd name="connsiteY11" fmla="*/ 38326 h 112481"/>
                <a:gd name="connsiteX12" fmla="*/ 4866 w 53884"/>
                <a:gd name="connsiteY12" fmla="*/ 40805 h 112481"/>
                <a:gd name="connsiteX13" fmla="*/ 20011 w 53884"/>
                <a:gd name="connsiteY13" fmla="*/ 40805 h 112481"/>
                <a:gd name="connsiteX14" fmla="*/ 10605 w 53884"/>
                <a:gd name="connsiteY14" fmla="*/ 82610 h 112481"/>
                <a:gd name="connsiteX15" fmla="*/ 8214 w 53884"/>
                <a:gd name="connsiteY15" fmla="*/ 95718 h 112481"/>
                <a:gd name="connsiteX16" fmla="*/ 25272 w 53884"/>
                <a:gd name="connsiteY16" fmla="*/ 112545 h 112481"/>
                <a:gd name="connsiteX17" fmla="*/ 53011 w 53884"/>
                <a:gd name="connsiteY17" fmla="*/ 85444 h 112481"/>
                <a:gd name="connsiteX18" fmla="*/ 50461 w 53884"/>
                <a:gd name="connsiteY18" fmla="*/ 83141 h 112481"/>
                <a:gd name="connsiteX19" fmla="*/ 47113 w 53884"/>
                <a:gd name="connsiteY19" fmla="*/ 86507 h 112481"/>
                <a:gd name="connsiteX20" fmla="*/ 25750 w 53884"/>
                <a:gd name="connsiteY20" fmla="*/ 107586 h 112481"/>
                <a:gd name="connsiteX21" fmla="*/ 20170 w 53884"/>
                <a:gd name="connsiteY21" fmla="*/ 98906 h 112481"/>
                <a:gd name="connsiteX22" fmla="*/ 21127 w 53884"/>
                <a:gd name="connsiteY22" fmla="*/ 91643 h 112481"/>
                <a:gd name="connsiteX23" fmla="*/ 32605 w 53884"/>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12481">
                  <a:moveTo>
                    <a:pt x="32605" y="40805"/>
                  </a:moveTo>
                  <a:lnTo>
                    <a:pt x="48866" y="40805"/>
                  </a:lnTo>
                  <a:cubicBezTo>
                    <a:pt x="51895" y="40805"/>
                    <a:pt x="53968" y="40805"/>
                    <a:pt x="53968" y="36908"/>
                  </a:cubicBezTo>
                  <a:cubicBezTo>
                    <a:pt x="53968" y="34429"/>
                    <a:pt x="51895" y="34429"/>
                    <a:pt x="49185" y="34429"/>
                  </a:cubicBezTo>
                  <a:lnTo>
                    <a:pt x="34040" y="34429"/>
                  </a:lnTo>
                  <a:lnTo>
                    <a:pt x="39939" y="8213"/>
                  </a:lnTo>
                  <a:cubicBezTo>
                    <a:pt x="40098" y="7327"/>
                    <a:pt x="40417" y="6441"/>
                    <a:pt x="40417" y="5733"/>
                  </a:cubicBezTo>
                  <a:cubicBezTo>
                    <a:pt x="40417" y="2544"/>
                    <a:pt x="38185" y="64"/>
                    <a:pt x="34997" y="64"/>
                  </a:cubicBezTo>
                  <a:cubicBezTo>
                    <a:pt x="31011" y="64"/>
                    <a:pt x="28620" y="3076"/>
                    <a:pt x="27504" y="7681"/>
                  </a:cubicBezTo>
                  <a:cubicBezTo>
                    <a:pt x="26388" y="12109"/>
                    <a:pt x="28460" y="3607"/>
                    <a:pt x="21446" y="34429"/>
                  </a:cubicBezTo>
                  <a:lnTo>
                    <a:pt x="5185" y="34429"/>
                  </a:lnTo>
                  <a:cubicBezTo>
                    <a:pt x="2156" y="34429"/>
                    <a:pt x="83" y="34429"/>
                    <a:pt x="83" y="38326"/>
                  </a:cubicBezTo>
                  <a:cubicBezTo>
                    <a:pt x="83" y="40805"/>
                    <a:pt x="1996" y="40805"/>
                    <a:pt x="4866" y="40805"/>
                  </a:cubicBezTo>
                  <a:lnTo>
                    <a:pt x="20011" y="40805"/>
                  </a:lnTo>
                  <a:lnTo>
                    <a:pt x="10605" y="82610"/>
                  </a:lnTo>
                  <a:cubicBezTo>
                    <a:pt x="9649" y="87038"/>
                    <a:pt x="8214" y="93415"/>
                    <a:pt x="8214" y="95718"/>
                  </a:cubicBezTo>
                  <a:cubicBezTo>
                    <a:pt x="8214" y="106169"/>
                    <a:pt x="16185" y="112545"/>
                    <a:pt x="25272" y="112545"/>
                  </a:cubicBezTo>
                  <a:cubicBezTo>
                    <a:pt x="42968" y="112545"/>
                    <a:pt x="53011" y="87746"/>
                    <a:pt x="53011" y="85444"/>
                  </a:cubicBezTo>
                  <a:cubicBezTo>
                    <a:pt x="53011" y="83141"/>
                    <a:pt x="50939" y="83141"/>
                    <a:pt x="50461" y="83141"/>
                  </a:cubicBezTo>
                  <a:cubicBezTo>
                    <a:pt x="48548" y="83141"/>
                    <a:pt x="48388" y="83495"/>
                    <a:pt x="47113" y="86507"/>
                  </a:cubicBezTo>
                  <a:cubicBezTo>
                    <a:pt x="42649" y="97666"/>
                    <a:pt x="34518" y="107586"/>
                    <a:pt x="25750" y="107586"/>
                  </a:cubicBezTo>
                  <a:cubicBezTo>
                    <a:pt x="22402" y="107586"/>
                    <a:pt x="20170" y="105283"/>
                    <a:pt x="20170" y="98906"/>
                  </a:cubicBezTo>
                  <a:cubicBezTo>
                    <a:pt x="20170" y="97135"/>
                    <a:pt x="20808" y="93415"/>
                    <a:pt x="21127" y="91643"/>
                  </a:cubicBezTo>
                  <a:lnTo>
                    <a:pt x="32605" y="40805"/>
                  </a:lnTo>
                  <a:close/>
                </a:path>
              </a:pathLst>
            </a:custGeom>
            <a:solidFill>
              <a:srgbClr val="000000"/>
            </a:solidFill>
            <a:ln w="22860" cap="flat">
              <a:noFill/>
              <a:prstDash val="solid"/>
              <a:miter/>
            </a:ln>
          </p:spPr>
          <p:txBody>
            <a:bodyPr rtlCol="0" anchor="ctr"/>
            <a:lstStyle/>
            <a:p>
              <a:endParaRPr lang="en-CN"/>
            </a:p>
          </p:txBody>
        </p:sp>
      </p:grpSp>
      <p:grpSp>
        <p:nvGrpSpPr>
          <p:cNvPr id="18590" name="Group 18589" descr="\documentclass{article}&#10;\usepackage{amsmath, amsfonts , amssymb, bm}&#10;\pagestyle{empty}&#10;\begin{document}&#10;&#10;\begin{align*}&#10;p_{\mathrm{gen}}=\sigma\left(\bm{w}_{\bm{h}^{*}}^{T}\bm{h}_{t}^{*}+\bm{w}_{\bm{s}}^{T}\bm{s}_{t}+\bm{w}_{\bm{x}}^{T}\bm{x}_{t}+\bm{b}_{\mathrm{ptr}}\right)&#10;\end{align*}&#10;&#10;&#10;\end{document}" title="IguanaTex Vector Display">
            <a:extLst>
              <a:ext uri="{FF2B5EF4-FFF2-40B4-BE49-F238E27FC236}">
                <a16:creationId xmlns:a16="http://schemas.microsoft.com/office/drawing/2014/main" id="{31E65091-D466-205D-1471-4742B65003AE}"/>
              </a:ext>
            </a:extLst>
          </p:cNvPr>
          <p:cNvGrpSpPr>
            <a:grpSpLocks noChangeAspect="1"/>
          </p:cNvGrpSpPr>
          <p:nvPr>
            <p:custDataLst>
              <p:tags r:id="rId8"/>
            </p:custDataLst>
          </p:nvPr>
        </p:nvGrpSpPr>
        <p:grpSpPr>
          <a:xfrm>
            <a:off x="3702845" y="3885078"/>
            <a:ext cx="4050872" cy="281285"/>
            <a:chOff x="5834102" y="4274036"/>
            <a:chExt cx="4050872" cy="281285"/>
          </a:xfrm>
        </p:grpSpPr>
        <p:sp>
          <p:nvSpPr>
            <p:cNvPr id="18558" name="Freeform 18557">
              <a:extLst>
                <a:ext uri="{FF2B5EF4-FFF2-40B4-BE49-F238E27FC236}">
                  <a16:creationId xmlns:a16="http://schemas.microsoft.com/office/drawing/2014/main" id="{9F9E9FFC-045E-2857-03CE-9018ED7C9968}"/>
                </a:ext>
              </a:extLst>
            </p:cNvPr>
            <p:cNvSpPr/>
            <p:nvPr>
              <p:custDataLst>
                <p:tags r:id="rId47"/>
              </p:custDataLst>
            </p:nvPr>
          </p:nvSpPr>
          <p:spPr>
            <a:xfrm>
              <a:off x="5834102" y="4375176"/>
              <a:ext cx="118883" cy="144846"/>
            </a:xfrm>
            <a:custGeom>
              <a:avLst/>
              <a:gdLst>
                <a:gd name="connsiteX0" fmla="*/ 17681 w 118883"/>
                <a:gd name="connsiteY0" fmla="*/ 128533 h 144846"/>
                <a:gd name="connsiteX1" fmla="*/ 5383 w 118883"/>
                <a:gd name="connsiteY1" fmla="*/ 137871 h 144846"/>
                <a:gd name="connsiteX2" fmla="*/ 144 w 118883"/>
                <a:gd name="connsiteY2" fmla="*/ 142198 h 144846"/>
                <a:gd name="connsiteX3" fmla="*/ 3105 w 118883"/>
                <a:gd name="connsiteY3" fmla="*/ 144931 h 144846"/>
                <a:gd name="connsiteX4" fmla="*/ 22236 w 118883"/>
                <a:gd name="connsiteY4" fmla="*/ 144248 h 144846"/>
                <a:gd name="connsiteX5" fmla="*/ 44783 w 118883"/>
                <a:gd name="connsiteY5" fmla="*/ 144931 h 144846"/>
                <a:gd name="connsiteX6" fmla="*/ 48882 w 118883"/>
                <a:gd name="connsiteY6" fmla="*/ 140376 h 144846"/>
                <a:gd name="connsiteX7" fmla="*/ 43416 w 118883"/>
                <a:gd name="connsiteY7" fmla="*/ 137871 h 144846"/>
                <a:gd name="connsiteX8" fmla="*/ 32029 w 118883"/>
                <a:gd name="connsiteY8" fmla="*/ 134227 h 144846"/>
                <a:gd name="connsiteX9" fmla="*/ 43188 w 118883"/>
                <a:gd name="connsiteY9" fmla="*/ 88678 h 144846"/>
                <a:gd name="connsiteX10" fmla="*/ 64141 w 118883"/>
                <a:gd name="connsiteY10" fmla="*/ 103254 h 144846"/>
                <a:gd name="connsiteX11" fmla="*/ 119028 w 118883"/>
                <a:gd name="connsiteY11" fmla="*/ 36524 h 144846"/>
                <a:gd name="connsiteX12" fmla="*/ 88738 w 118883"/>
                <a:gd name="connsiteY12" fmla="*/ 85 h 144846"/>
                <a:gd name="connsiteX13" fmla="*/ 58903 w 118883"/>
                <a:gd name="connsiteY13" fmla="*/ 17166 h 144846"/>
                <a:gd name="connsiteX14" fmla="*/ 38406 w 118883"/>
                <a:gd name="connsiteY14" fmla="*/ 85 h 144846"/>
                <a:gd name="connsiteX15" fmla="*/ 21553 w 118883"/>
                <a:gd name="connsiteY15" fmla="*/ 13066 h 144846"/>
                <a:gd name="connsiteX16" fmla="*/ 14492 w 118883"/>
                <a:gd name="connsiteY16" fmla="*/ 35158 h 144846"/>
                <a:gd name="connsiteX17" fmla="*/ 17225 w 118883"/>
                <a:gd name="connsiteY17" fmla="*/ 37435 h 144846"/>
                <a:gd name="connsiteX18" fmla="*/ 21097 w 118883"/>
                <a:gd name="connsiteY18" fmla="*/ 32197 h 144846"/>
                <a:gd name="connsiteX19" fmla="*/ 37722 w 118883"/>
                <a:gd name="connsiteY19" fmla="*/ 5095 h 144846"/>
                <a:gd name="connsiteX20" fmla="*/ 44783 w 118883"/>
                <a:gd name="connsiteY20" fmla="*/ 15571 h 144846"/>
                <a:gd name="connsiteX21" fmla="*/ 43188 w 118883"/>
                <a:gd name="connsiteY21" fmla="*/ 27186 h 144846"/>
                <a:gd name="connsiteX22" fmla="*/ 17681 w 118883"/>
                <a:gd name="connsiteY22" fmla="*/ 128533 h 144846"/>
                <a:gd name="connsiteX23" fmla="*/ 57764 w 118883"/>
                <a:gd name="connsiteY23" fmla="*/ 29692 h 144846"/>
                <a:gd name="connsiteX24" fmla="*/ 69607 w 118883"/>
                <a:gd name="connsiteY24" fmla="*/ 13749 h 144846"/>
                <a:gd name="connsiteX25" fmla="*/ 88054 w 118883"/>
                <a:gd name="connsiteY25" fmla="*/ 5095 h 144846"/>
                <a:gd name="connsiteX26" fmla="*/ 102630 w 118883"/>
                <a:gd name="connsiteY26" fmla="*/ 26503 h 144846"/>
                <a:gd name="connsiteX27" fmla="*/ 91015 w 118883"/>
                <a:gd name="connsiteY27" fmla="*/ 74785 h 144846"/>
                <a:gd name="connsiteX28" fmla="*/ 63913 w 118883"/>
                <a:gd name="connsiteY28" fmla="*/ 98243 h 144846"/>
                <a:gd name="connsiteX29" fmla="*/ 45921 w 118883"/>
                <a:gd name="connsiteY29" fmla="*/ 77974 h 144846"/>
                <a:gd name="connsiteX30" fmla="*/ 46605 w 118883"/>
                <a:gd name="connsiteY30" fmla="*/ 74330 h 144846"/>
                <a:gd name="connsiteX31" fmla="*/ 57764 w 118883"/>
                <a:gd name="connsiteY31" fmla="*/ 29692 h 14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883" h="144846">
                  <a:moveTo>
                    <a:pt x="17681" y="128533"/>
                  </a:moveTo>
                  <a:cubicBezTo>
                    <a:pt x="15859" y="136277"/>
                    <a:pt x="15403" y="137871"/>
                    <a:pt x="5383" y="137871"/>
                  </a:cubicBezTo>
                  <a:cubicBezTo>
                    <a:pt x="2650" y="137871"/>
                    <a:pt x="144" y="137871"/>
                    <a:pt x="144" y="142198"/>
                  </a:cubicBezTo>
                  <a:cubicBezTo>
                    <a:pt x="144" y="144020"/>
                    <a:pt x="1283" y="144931"/>
                    <a:pt x="3105" y="144931"/>
                  </a:cubicBezTo>
                  <a:cubicBezTo>
                    <a:pt x="9254" y="144931"/>
                    <a:pt x="15859" y="144248"/>
                    <a:pt x="22236" y="144248"/>
                  </a:cubicBezTo>
                  <a:cubicBezTo>
                    <a:pt x="29751" y="144248"/>
                    <a:pt x="37495" y="144931"/>
                    <a:pt x="44783" y="144931"/>
                  </a:cubicBezTo>
                  <a:cubicBezTo>
                    <a:pt x="45921" y="144931"/>
                    <a:pt x="48882" y="144931"/>
                    <a:pt x="48882" y="140376"/>
                  </a:cubicBezTo>
                  <a:cubicBezTo>
                    <a:pt x="48882" y="137871"/>
                    <a:pt x="46605" y="137871"/>
                    <a:pt x="43416" y="137871"/>
                  </a:cubicBezTo>
                  <a:cubicBezTo>
                    <a:pt x="32029" y="137871"/>
                    <a:pt x="32029" y="136277"/>
                    <a:pt x="32029" y="134227"/>
                  </a:cubicBezTo>
                  <a:cubicBezTo>
                    <a:pt x="32029" y="131494"/>
                    <a:pt x="41594" y="94372"/>
                    <a:pt x="43188" y="88678"/>
                  </a:cubicBezTo>
                  <a:cubicBezTo>
                    <a:pt x="46149" y="95283"/>
                    <a:pt x="52526" y="103254"/>
                    <a:pt x="64141" y="103254"/>
                  </a:cubicBezTo>
                  <a:cubicBezTo>
                    <a:pt x="90560" y="103254"/>
                    <a:pt x="119028" y="70003"/>
                    <a:pt x="119028" y="36524"/>
                  </a:cubicBezTo>
                  <a:cubicBezTo>
                    <a:pt x="119028" y="15116"/>
                    <a:pt x="106046" y="85"/>
                    <a:pt x="88738" y="85"/>
                  </a:cubicBezTo>
                  <a:cubicBezTo>
                    <a:pt x="77350" y="85"/>
                    <a:pt x="66418" y="8284"/>
                    <a:pt x="58903" y="17166"/>
                  </a:cubicBezTo>
                  <a:cubicBezTo>
                    <a:pt x="56625" y="4867"/>
                    <a:pt x="46832" y="85"/>
                    <a:pt x="38406" y="85"/>
                  </a:cubicBezTo>
                  <a:cubicBezTo>
                    <a:pt x="27929" y="85"/>
                    <a:pt x="23602" y="8967"/>
                    <a:pt x="21553" y="13066"/>
                  </a:cubicBezTo>
                  <a:cubicBezTo>
                    <a:pt x="17453" y="20810"/>
                    <a:pt x="14492" y="34474"/>
                    <a:pt x="14492" y="35158"/>
                  </a:cubicBezTo>
                  <a:cubicBezTo>
                    <a:pt x="14492" y="37435"/>
                    <a:pt x="16770" y="37435"/>
                    <a:pt x="17225" y="37435"/>
                  </a:cubicBezTo>
                  <a:cubicBezTo>
                    <a:pt x="19503" y="37435"/>
                    <a:pt x="19731" y="37207"/>
                    <a:pt x="21097" y="32197"/>
                  </a:cubicBezTo>
                  <a:cubicBezTo>
                    <a:pt x="24969" y="16027"/>
                    <a:pt x="29524" y="5095"/>
                    <a:pt x="37722" y="5095"/>
                  </a:cubicBezTo>
                  <a:cubicBezTo>
                    <a:pt x="41594" y="5095"/>
                    <a:pt x="44783" y="6917"/>
                    <a:pt x="44783" y="15571"/>
                  </a:cubicBezTo>
                  <a:cubicBezTo>
                    <a:pt x="44783" y="20810"/>
                    <a:pt x="44099" y="23315"/>
                    <a:pt x="43188" y="27186"/>
                  </a:cubicBezTo>
                  <a:lnTo>
                    <a:pt x="17681" y="128533"/>
                  </a:lnTo>
                  <a:close/>
                  <a:moveTo>
                    <a:pt x="57764" y="29692"/>
                  </a:moveTo>
                  <a:cubicBezTo>
                    <a:pt x="59358" y="23543"/>
                    <a:pt x="65507" y="17166"/>
                    <a:pt x="69607" y="13749"/>
                  </a:cubicBezTo>
                  <a:cubicBezTo>
                    <a:pt x="77578" y="6689"/>
                    <a:pt x="84183" y="5095"/>
                    <a:pt x="88054" y="5095"/>
                  </a:cubicBezTo>
                  <a:cubicBezTo>
                    <a:pt x="97164" y="5095"/>
                    <a:pt x="102630" y="13066"/>
                    <a:pt x="102630" y="26503"/>
                  </a:cubicBezTo>
                  <a:cubicBezTo>
                    <a:pt x="102630" y="39940"/>
                    <a:pt x="95114" y="66131"/>
                    <a:pt x="91015" y="74785"/>
                  </a:cubicBezTo>
                  <a:cubicBezTo>
                    <a:pt x="83272" y="90728"/>
                    <a:pt x="72340" y="98243"/>
                    <a:pt x="63913" y="98243"/>
                  </a:cubicBezTo>
                  <a:cubicBezTo>
                    <a:pt x="48882" y="98243"/>
                    <a:pt x="45921" y="79340"/>
                    <a:pt x="45921" y="77974"/>
                  </a:cubicBezTo>
                  <a:cubicBezTo>
                    <a:pt x="45921" y="77518"/>
                    <a:pt x="45921" y="77063"/>
                    <a:pt x="46605" y="74330"/>
                  </a:cubicBezTo>
                  <a:lnTo>
                    <a:pt x="57764" y="29692"/>
                  </a:lnTo>
                  <a:close/>
                </a:path>
              </a:pathLst>
            </a:custGeom>
            <a:solidFill>
              <a:srgbClr val="000000"/>
            </a:solidFill>
            <a:ln w="22849"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6BE48D61-FA3C-BED8-0061-E8FF9B0F16E6}"/>
                </a:ext>
              </a:extLst>
            </p:cNvPr>
            <p:cNvSpPr/>
            <p:nvPr>
              <p:custDataLst>
                <p:tags r:id="rId48"/>
              </p:custDataLst>
            </p:nvPr>
          </p:nvSpPr>
          <p:spPr>
            <a:xfrm>
              <a:off x="5962192" y="4438102"/>
              <a:ext cx="80667" cy="104580"/>
            </a:xfrm>
            <a:custGeom>
              <a:avLst/>
              <a:gdLst>
                <a:gd name="connsiteX0" fmla="*/ 16889 w 80667"/>
                <a:gd name="connsiteY0" fmla="*/ 43608 h 104580"/>
                <a:gd name="connsiteX1" fmla="*/ 34266 w 80667"/>
                <a:gd name="connsiteY1" fmla="*/ 48550 h 104580"/>
                <a:gd name="connsiteX2" fmla="*/ 62643 w 80667"/>
                <a:gd name="connsiteY2" fmla="*/ 25115 h 104580"/>
                <a:gd name="connsiteX3" fmla="*/ 55947 w 80667"/>
                <a:gd name="connsiteY3" fmla="*/ 9811 h 104580"/>
                <a:gd name="connsiteX4" fmla="*/ 72049 w 80667"/>
                <a:gd name="connsiteY4" fmla="*/ 4550 h 104580"/>
                <a:gd name="connsiteX5" fmla="*/ 70614 w 80667"/>
                <a:gd name="connsiteY5" fmla="*/ 8376 h 104580"/>
                <a:gd name="connsiteX6" fmla="*/ 75716 w 80667"/>
                <a:gd name="connsiteY6" fmla="*/ 13478 h 104580"/>
                <a:gd name="connsiteX7" fmla="*/ 80817 w 80667"/>
                <a:gd name="connsiteY7" fmla="*/ 8217 h 104580"/>
                <a:gd name="connsiteX8" fmla="*/ 71411 w 80667"/>
                <a:gd name="connsiteY8" fmla="*/ 86 h 104580"/>
                <a:gd name="connsiteX9" fmla="*/ 52918 w 80667"/>
                <a:gd name="connsiteY9" fmla="*/ 7420 h 104580"/>
                <a:gd name="connsiteX10" fmla="*/ 34425 w 80667"/>
                <a:gd name="connsiteY10" fmla="*/ 1680 h 104580"/>
                <a:gd name="connsiteX11" fmla="*/ 6048 w 80667"/>
                <a:gd name="connsiteY11" fmla="*/ 25115 h 104580"/>
                <a:gd name="connsiteX12" fmla="*/ 13700 w 80667"/>
                <a:gd name="connsiteY12" fmla="*/ 41217 h 104580"/>
                <a:gd name="connsiteX13" fmla="*/ 8918 w 80667"/>
                <a:gd name="connsiteY13" fmla="*/ 54130 h 104580"/>
                <a:gd name="connsiteX14" fmla="*/ 15613 w 80667"/>
                <a:gd name="connsiteY14" fmla="*/ 68319 h 104580"/>
                <a:gd name="connsiteX15" fmla="*/ 149 w 80667"/>
                <a:gd name="connsiteY15" fmla="*/ 84261 h 104580"/>
                <a:gd name="connsiteX16" fmla="*/ 39208 w 80667"/>
                <a:gd name="connsiteY16" fmla="*/ 104667 h 104580"/>
                <a:gd name="connsiteX17" fmla="*/ 78266 w 80667"/>
                <a:gd name="connsiteY17" fmla="*/ 83942 h 104580"/>
                <a:gd name="connsiteX18" fmla="*/ 67585 w 80667"/>
                <a:gd name="connsiteY18" fmla="*/ 65768 h 104580"/>
                <a:gd name="connsiteX19" fmla="*/ 33309 w 80667"/>
                <a:gd name="connsiteY19" fmla="*/ 60826 h 104580"/>
                <a:gd name="connsiteX20" fmla="*/ 22787 w 80667"/>
                <a:gd name="connsiteY20" fmla="*/ 60667 h 104580"/>
                <a:gd name="connsiteX21" fmla="*/ 14816 w 80667"/>
                <a:gd name="connsiteY21" fmla="*/ 50145 h 104580"/>
                <a:gd name="connsiteX22" fmla="*/ 16889 w 80667"/>
                <a:gd name="connsiteY22" fmla="*/ 43608 h 104580"/>
                <a:gd name="connsiteX23" fmla="*/ 34425 w 80667"/>
                <a:gd name="connsiteY23" fmla="*/ 43768 h 104580"/>
                <a:gd name="connsiteX24" fmla="*/ 18802 w 80667"/>
                <a:gd name="connsiteY24" fmla="*/ 25115 h 104580"/>
                <a:gd name="connsiteX25" fmla="*/ 21990 w 80667"/>
                <a:gd name="connsiteY25" fmla="*/ 12043 h 104580"/>
                <a:gd name="connsiteX26" fmla="*/ 34266 w 80667"/>
                <a:gd name="connsiteY26" fmla="*/ 6463 h 104580"/>
                <a:gd name="connsiteX27" fmla="*/ 49889 w 80667"/>
                <a:gd name="connsiteY27" fmla="*/ 25115 h 104580"/>
                <a:gd name="connsiteX28" fmla="*/ 46701 w 80667"/>
                <a:gd name="connsiteY28" fmla="*/ 38188 h 104580"/>
                <a:gd name="connsiteX29" fmla="*/ 34425 w 80667"/>
                <a:gd name="connsiteY29" fmla="*/ 43768 h 104580"/>
                <a:gd name="connsiteX30" fmla="*/ 34425 w 80667"/>
                <a:gd name="connsiteY30" fmla="*/ 71507 h 104580"/>
                <a:gd name="connsiteX31" fmla="*/ 68542 w 80667"/>
                <a:gd name="connsiteY31" fmla="*/ 84102 h 104580"/>
                <a:gd name="connsiteX32" fmla="*/ 39208 w 80667"/>
                <a:gd name="connsiteY32" fmla="*/ 99884 h 104580"/>
                <a:gd name="connsiteX33" fmla="*/ 9874 w 80667"/>
                <a:gd name="connsiteY33" fmla="*/ 84102 h 104580"/>
                <a:gd name="connsiteX34" fmla="*/ 25179 w 80667"/>
                <a:gd name="connsiteY34" fmla="*/ 71507 h 104580"/>
                <a:gd name="connsiteX35" fmla="*/ 34425 w 80667"/>
                <a:gd name="connsiteY35" fmla="*/ 71507 h 10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667" h="104580">
                  <a:moveTo>
                    <a:pt x="16889" y="43608"/>
                  </a:moveTo>
                  <a:cubicBezTo>
                    <a:pt x="19280" y="45043"/>
                    <a:pt x="25019" y="48550"/>
                    <a:pt x="34266" y="48550"/>
                  </a:cubicBezTo>
                  <a:cubicBezTo>
                    <a:pt x="50686" y="48550"/>
                    <a:pt x="62643" y="37550"/>
                    <a:pt x="62643" y="25115"/>
                  </a:cubicBezTo>
                  <a:cubicBezTo>
                    <a:pt x="62643" y="18898"/>
                    <a:pt x="59773" y="13956"/>
                    <a:pt x="55947" y="9811"/>
                  </a:cubicBezTo>
                  <a:cubicBezTo>
                    <a:pt x="63121" y="4709"/>
                    <a:pt x="69339" y="4550"/>
                    <a:pt x="72049" y="4550"/>
                  </a:cubicBezTo>
                  <a:cubicBezTo>
                    <a:pt x="71411" y="5188"/>
                    <a:pt x="70614" y="5825"/>
                    <a:pt x="70614" y="8376"/>
                  </a:cubicBezTo>
                  <a:cubicBezTo>
                    <a:pt x="70614" y="11565"/>
                    <a:pt x="73005" y="13478"/>
                    <a:pt x="75716" y="13478"/>
                  </a:cubicBezTo>
                  <a:cubicBezTo>
                    <a:pt x="77947" y="13478"/>
                    <a:pt x="80817" y="11883"/>
                    <a:pt x="80817" y="8217"/>
                  </a:cubicBezTo>
                  <a:cubicBezTo>
                    <a:pt x="80817" y="4550"/>
                    <a:pt x="77788" y="86"/>
                    <a:pt x="71411" y="86"/>
                  </a:cubicBezTo>
                  <a:cubicBezTo>
                    <a:pt x="69020" y="86"/>
                    <a:pt x="60411" y="564"/>
                    <a:pt x="52918" y="7420"/>
                  </a:cubicBezTo>
                  <a:cubicBezTo>
                    <a:pt x="48135" y="3912"/>
                    <a:pt x="41440" y="1680"/>
                    <a:pt x="34425" y="1680"/>
                  </a:cubicBezTo>
                  <a:cubicBezTo>
                    <a:pt x="18005" y="1680"/>
                    <a:pt x="6048" y="12681"/>
                    <a:pt x="6048" y="25115"/>
                  </a:cubicBezTo>
                  <a:cubicBezTo>
                    <a:pt x="6048" y="31333"/>
                    <a:pt x="9236" y="37072"/>
                    <a:pt x="13700" y="41217"/>
                  </a:cubicBezTo>
                  <a:cubicBezTo>
                    <a:pt x="12425" y="42652"/>
                    <a:pt x="8918" y="47913"/>
                    <a:pt x="8918" y="54130"/>
                  </a:cubicBezTo>
                  <a:cubicBezTo>
                    <a:pt x="8918" y="56203"/>
                    <a:pt x="9396" y="63696"/>
                    <a:pt x="15613" y="68319"/>
                  </a:cubicBezTo>
                  <a:cubicBezTo>
                    <a:pt x="8439" y="70710"/>
                    <a:pt x="149" y="75971"/>
                    <a:pt x="149" y="84261"/>
                  </a:cubicBezTo>
                  <a:cubicBezTo>
                    <a:pt x="149" y="95899"/>
                    <a:pt x="17686" y="104667"/>
                    <a:pt x="39208" y="104667"/>
                  </a:cubicBezTo>
                  <a:cubicBezTo>
                    <a:pt x="59454" y="104667"/>
                    <a:pt x="78266" y="96696"/>
                    <a:pt x="78266" y="83942"/>
                  </a:cubicBezTo>
                  <a:cubicBezTo>
                    <a:pt x="78266" y="79160"/>
                    <a:pt x="76353" y="70551"/>
                    <a:pt x="67585" y="65768"/>
                  </a:cubicBezTo>
                  <a:cubicBezTo>
                    <a:pt x="58179" y="60826"/>
                    <a:pt x="48773" y="60826"/>
                    <a:pt x="33309" y="60826"/>
                  </a:cubicBezTo>
                  <a:cubicBezTo>
                    <a:pt x="29802" y="60826"/>
                    <a:pt x="24063" y="60826"/>
                    <a:pt x="22787" y="60667"/>
                  </a:cubicBezTo>
                  <a:cubicBezTo>
                    <a:pt x="17686" y="59551"/>
                    <a:pt x="14816" y="54768"/>
                    <a:pt x="14816" y="50145"/>
                  </a:cubicBezTo>
                  <a:cubicBezTo>
                    <a:pt x="14816" y="46159"/>
                    <a:pt x="15932" y="44884"/>
                    <a:pt x="16889" y="43608"/>
                  </a:cubicBezTo>
                  <a:close/>
                  <a:moveTo>
                    <a:pt x="34425" y="43768"/>
                  </a:moveTo>
                  <a:cubicBezTo>
                    <a:pt x="18802" y="43768"/>
                    <a:pt x="18802" y="28463"/>
                    <a:pt x="18802" y="25115"/>
                  </a:cubicBezTo>
                  <a:cubicBezTo>
                    <a:pt x="18802" y="22565"/>
                    <a:pt x="18802" y="16188"/>
                    <a:pt x="21990" y="12043"/>
                  </a:cubicBezTo>
                  <a:cubicBezTo>
                    <a:pt x="24222" y="9333"/>
                    <a:pt x="28527" y="6463"/>
                    <a:pt x="34266" y="6463"/>
                  </a:cubicBezTo>
                  <a:cubicBezTo>
                    <a:pt x="49889" y="6463"/>
                    <a:pt x="49889" y="21768"/>
                    <a:pt x="49889" y="25115"/>
                  </a:cubicBezTo>
                  <a:cubicBezTo>
                    <a:pt x="49889" y="27666"/>
                    <a:pt x="49889" y="34043"/>
                    <a:pt x="46701" y="38188"/>
                  </a:cubicBezTo>
                  <a:cubicBezTo>
                    <a:pt x="44469" y="40898"/>
                    <a:pt x="40164" y="43768"/>
                    <a:pt x="34425" y="43768"/>
                  </a:cubicBezTo>
                  <a:close/>
                  <a:moveTo>
                    <a:pt x="34425" y="71507"/>
                  </a:moveTo>
                  <a:cubicBezTo>
                    <a:pt x="48614" y="71507"/>
                    <a:pt x="68542" y="71507"/>
                    <a:pt x="68542" y="84102"/>
                  </a:cubicBezTo>
                  <a:cubicBezTo>
                    <a:pt x="68542" y="92551"/>
                    <a:pt x="55947" y="99884"/>
                    <a:pt x="39208" y="99884"/>
                  </a:cubicBezTo>
                  <a:cubicBezTo>
                    <a:pt x="22469" y="99884"/>
                    <a:pt x="9874" y="92392"/>
                    <a:pt x="9874" y="84102"/>
                  </a:cubicBezTo>
                  <a:cubicBezTo>
                    <a:pt x="9874" y="78522"/>
                    <a:pt x="14976" y="71667"/>
                    <a:pt x="25179" y="71507"/>
                  </a:cubicBezTo>
                  <a:lnTo>
                    <a:pt x="34425" y="71507"/>
                  </a:lnTo>
                  <a:close/>
                </a:path>
              </a:pathLst>
            </a:custGeom>
            <a:solidFill>
              <a:srgbClr val="000000"/>
            </a:solidFill>
            <a:ln w="22849"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A47730F9-7E2E-A903-344F-AFFDE58B0756}"/>
                </a:ext>
              </a:extLst>
            </p:cNvPr>
            <p:cNvSpPr/>
            <p:nvPr>
              <p:custDataLst>
                <p:tags r:id="rId49"/>
              </p:custDataLst>
            </p:nvPr>
          </p:nvSpPr>
          <p:spPr>
            <a:xfrm>
              <a:off x="6052975" y="4438899"/>
              <a:ext cx="68392" cy="72696"/>
            </a:xfrm>
            <a:custGeom>
              <a:avLst/>
              <a:gdLst>
                <a:gd name="connsiteX0" fmla="*/ 64082 w 68392"/>
                <a:gd name="connsiteY0" fmla="*/ 34840 h 72696"/>
                <a:gd name="connsiteX1" fmla="*/ 68546 w 68392"/>
                <a:gd name="connsiteY1" fmla="*/ 31333 h 72696"/>
                <a:gd name="connsiteX2" fmla="*/ 36980 w 68392"/>
                <a:gd name="connsiteY2" fmla="*/ 86 h 72696"/>
                <a:gd name="connsiteX3" fmla="*/ 153 w 68392"/>
                <a:gd name="connsiteY3" fmla="*/ 36275 h 72696"/>
                <a:gd name="connsiteX4" fmla="*/ 39052 w 68392"/>
                <a:gd name="connsiteY4" fmla="*/ 72783 h 72696"/>
                <a:gd name="connsiteX5" fmla="*/ 68546 w 68392"/>
                <a:gd name="connsiteY5" fmla="*/ 52058 h 72696"/>
                <a:gd name="connsiteX6" fmla="*/ 65835 w 68392"/>
                <a:gd name="connsiteY6" fmla="*/ 49826 h 72696"/>
                <a:gd name="connsiteX7" fmla="*/ 62966 w 68392"/>
                <a:gd name="connsiteY7" fmla="*/ 52377 h 72696"/>
                <a:gd name="connsiteX8" fmla="*/ 40168 w 68392"/>
                <a:gd name="connsiteY8" fmla="*/ 67681 h 72696"/>
                <a:gd name="connsiteX9" fmla="*/ 20719 w 68392"/>
                <a:gd name="connsiteY9" fmla="*/ 58275 h 72696"/>
                <a:gd name="connsiteX10" fmla="*/ 14661 w 68392"/>
                <a:gd name="connsiteY10" fmla="*/ 34840 h 72696"/>
                <a:gd name="connsiteX11" fmla="*/ 64082 w 68392"/>
                <a:gd name="connsiteY11" fmla="*/ 34840 h 72696"/>
                <a:gd name="connsiteX12" fmla="*/ 14820 w 68392"/>
                <a:gd name="connsiteY12" fmla="*/ 30695 h 72696"/>
                <a:gd name="connsiteX13" fmla="*/ 36980 w 68392"/>
                <a:gd name="connsiteY13" fmla="*/ 4550 h 72696"/>
                <a:gd name="connsiteX14" fmla="*/ 57386 w 68392"/>
                <a:gd name="connsiteY14" fmla="*/ 30695 h 72696"/>
                <a:gd name="connsiteX15" fmla="*/ 14820 w 68392"/>
                <a:gd name="connsiteY15" fmla="*/ 30695 h 7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392" h="72696">
                  <a:moveTo>
                    <a:pt x="64082" y="34840"/>
                  </a:moveTo>
                  <a:cubicBezTo>
                    <a:pt x="67430" y="34840"/>
                    <a:pt x="68546" y="34840"/>
                    <a:pt x="68546" y="31333"/>
                  </a:cubicBezTo>
                  <a:cubicBezTo>
                    <a:pt x="68546" y="17304"/>
                    <a:pt x="60734" y="86"/>
                    <a:pt x="36980" y="86"/>
                  </a:cubicBezTo>
                  <a:cubicBezTo>
                    <a:pt x="16096" y="86"/>
                    <a:pt x="153" y="16666"/>
                    <a:pt x="153" y="36275"/>
                  </a:cubicBezTo>
                  <a:cubicBezTo>
                    <a:pt x="153" y="56522"/>
                    <a:pt x="17849" y="72783"/>
                    <a:pt x="39052" y="72783"/>
                  </a:cubicBezTo>
                  <a:cubicBezTo>
                    <a:pt x="60574" y="72783"/>
                    <a:pt x="68546" y="55565"/>
                    <a:pt x="68546" y="52058"/>
                  </a:cubicBezTo>
                  <a:cubicBezTo>
                    <a:pt x="68546" y="51420"/>
                    <a:pt x="68227" y="49826"/>
                    <a:pt x="65835" y="49826"/>
                  </a:cubicBezTo>
                  <a:cubicBezTo>
                    <a:pt x="63763" y="49826"/>
                    <a:pt x="63444" y="50782"/>
                    <a:pt x="62966" y="52377"/>
                  </a:cubicBezTo>
                  <a:cubicBezTo>
                    <a:pt x="58024" y="65290"/>
                    <a:pt x="45908" y="67681"/>
                    <a:pt x="40168" y="67681"/>
                  </a:cubicBezTo>
                  <a:cubicBezTo>
                    <a:pt x="32676" y="67681"/>
                    <a:pt x="25502" y="64333"/>
                    <a:pt x="20719" y="58275"/>
                  </a:cubicBezTo>
                  <a:cubicBezTo>
                    <a:pt x="14820" y="50782"/>
                    <a:pt x="14661" y="41058"/>
                    <a:pt x="14661" y="34840"/>
                  </a:cubicBezTo>
                  <a:lnTo>
                    <a:pt x="64082" y="34840"/>
                  </a:lnTo>
                  <a:close/>
                  <a:moveTo>
                    <a:pt x="14820" y="30695"/>
                  </a:moveTo>
                  <a:cubicBezTo>
                    <a:pt x="16574" y="8217"/>
                    <a:pt x="30922" y="4550"/>
                    <a:pt x="36980" y="4550"/>
                  </a:cubicBezTo>
                  <a:cubicBezTo>
                    <a:pt x="56589" y="4550"/>
                    <a:pt x="57227" y="26710"/>
                    <a:pt x="57386" y="30695"/>
                  </a:cubicBezTo>
                  <a:lnTo>
                    <a:pt x="14820" y="30695"/>
                  </a:lnTo>
                  <a:close/>
                </a:path>
              </a:pathLst>
            </a:custGeom>
            <a:solidFill>
              <a:srgbClr val="000000"/>
            </a:solidFill>
            <a:ln w="22849"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DF102EBA-66E1-CDAF-68C4-C78E10E39D9A}"/>
                </a:ext>
              </a:extLst>
            </p:cNvPr>
            <p:cNvSpPr/>
            <p:nvPr>
              <p:custDataLst>
                <p:tags r:id="rId50"/>
              </p:custDataLst>
            </p:nvPr>
          </p:nvSpPr>
          <p:spPr>
            <a:xfrm>
              <a:off x="6136343" y="4439696"/>
              <a:ext cx="85450" cy="70305"/>
            </a:xfrm>
            <a:custGeom>
              <a:avLst/>
              <a:gdLst>
                <a:gd name="connsiteX0" fmla="*/ 73651 w 85450"/>
                <a:gd name="connsiteY0" fmla="*/ 22086 h 70305"/>
                <a:gd name="connsiteX1" fmla="*/ 49737 w 85450"/>
                <a:gd name="connsiteY1" fmla="*/ 86 h 70305"/>
                <a:gd name="connsiteX2" fmla="*/ 23751 w 85450"/>
                <a:gd name="connsiteY2" fmla="*/ 15550 h 70305"/>
                <a:gd name="connsiteX3" fmla="*/ 23592 w 85450"/>
                <a:gd name="connsiteY3" fmla="*/ 15550 h 70305"/>
                <a:gd name="connsiteX4" fmla="*/ 23592 w 85450"/>
                <a:gd name="connsiteY4" fmla="*/ 86 h 70305"/>
                <a:gd name="connsiteX5" fmla="*/ 157 w 85450"/>
                <a:gd name="connsiteY5" fmla="*/ 1840 h 70305"/>
                <a:gd name="connsiteX6" fmla="*/ 157 w 85450"/>
                <a:gd name="connsiteY6" fmla="*/ 7579 h 70305"/>
                <a:gd name="connsiteX7" fmla="*/ 12114 w 85450"/>
                <a:gd name="connsiteY7" fmla="*/ 16507 h 70305"/>
                <a:gd name="connsiteX8" fmla="*/ 12114 w 85450"/>
                <a:gd name="connsiteY8" fmla="*/ 57797 h 70305"/>
                <a:gd name="connsiteX9" fmla="*/ 157 w 85450"/>
                <a:gd name="connsiteY9" fmla="*/ 64652 h 70305"/>
                <a:gd name="connsiteX10" fmla="*/ 157 w 85450"/>
                <a:gd name="connsiteY10" fmla="*/ 70391 h 70305"/>
                <a:gd name="connsiteX11" fmla="*/ 18331 w 85450"/>
                <a:gd name="connsiteY11" fmla="*/ 69754 h 70305"/>
                <a:gd name="connsiteX12" fmla="*/ 36665 w 85450"/>
                <a:gd name="connsiteY12" fmla="*/ 70391 h 70305"/>
                <a:gd name="connsiteX13" fmla="*/ 36665 w 85450"/>
                <a:gd name="connsiteY13" fmla="*/ 64652 h 70305"/>
                <a:gd name="connsiteX14" fmla="*/ 24708 w 85450"/>
                <a:gd name="connsiteY14" fmla="*/ 57797 h 70305"/>
                <a:gd name="connsiteX15" fmla="*/ 24708 w 85450"/>
                <a:gd name="connsiteY15" fmla="*/ 29101 h 70305"/>
                <a:gd name="connsiteX16" fmla="*/ 48462 w 85450"/>
                <a:gd name="connsiteY16" fmla="*/ 4550 h 70305"/>
                <a:gd name="connsiteX17" fmla="*/ 61056 w 85450"/>
                <a:gd name="connsiteY17" fmla="*/ 21449 h 70305"/>
                <a:gd name="connsiteX18" fmla="*/ 61056 w 85450"/>
                <a:gd name="connsiteY18" fmla="*/ 57797 h 70305"/>
                <a:gd name="connsiteX19" fmla="*/ 49100 w 85450"/>
                <a:gd name="connsiteY19" fmla="*/ 64652 h 70305"/>
                <a:gd name="connsiteX20" fmla="*/ 49100 w 85450"/>
                <a:gd name="connsiteY20" fmla="*/ 70391 h 70305"/>
                <a:gd name="connsiteX21" fmla="*/ 67274 w 85450"/>
                <a:gd name="connsiteY21" fmla="*/ 69754 h 70305"/>
                <a:gd name="connsiteX22" fmla="*/ 85607 w 85450"/>
                <a:gd name="connsiteY22" fmla="*/ 70391 h 70305"/>
                <a:gd name="connsiteX23" fmla="*/ 85607 w 85450"/>
                <a:gd name="connsiteY23" fmla="*/ 64652 h 70305"/>
                <a:gd name="connsiteX24" fmla="*/ 73651 w 85450"/>
                <a:gd name="connsiteY24" fmla="*/ 57797 h 70305"/>
                <a:gd name="connsiteX25" fmla="*/ 73651 w 85450"/>
                <a:gd name="connsiteY25" fmla="*/ 22086 h 7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450" h="70305">
                  <a:moveTo>
                    <a:pt x="73651" y="22086"/>
                  </a:moveTo>
                  <a:cubicBezTo>
                    <a:pt x="73651" y="8217"/>
                    <a:pt x="66795" y="86"/>
                    <a:pt x="49737" y="86"/>
                  </a:cubicBezTo>
                  <a:cubicBezTo>
                    <a:pt x="36665" y="86"/>
                    <a:pt x="28215" y="7260"/>
                    <a:pt x="23751" y="15550"/>
                  </a:cubicBezTo>
                  <a:lnTo>
                    <a:pt x="23592" y="15550"/>
                  </a:lnTo>
                  <a:lnTo>
                    <a:pt x="23592" y="86"/>
                  </a:lnTo>
                  <a:lnTo>
                    <a:pt x="157" y="1840"/>
                  </a:lnTo>
                  <a:lnTo>
                    <a:pt x="157" y="7579"/>
                  </a:lnTo>
                  <a:cubicBezTo>
                    <a:pt x="10838" y="7579"/>
                    <a:pt x="12114" y="8695"/>
                    <a:pt x="12114" y="16507"/>
                  </a:cubicBezTo>
                  <a:lnTo>
                    <a:pt x="12114" y="57797"/>
                  </a:lnTo>
                  <a:cubicBezTo>
                    <a:pt x="12114" y="64652"/>
                    <a:pt x="10519" y="64652"/>
                    <a:pt x="157" y="64652"/>
                  </a:cubicBezTo>
                  <a:lnTo>
                    <a:pt x="157" y="70391"/>
                  </a:lnTo>
                  <a:cubicBezTo>
                    <a:pt x="476" y="70391"/>
                    <a:pt x="11635" y="69754"/>
                    <a:pt x="18331" y="69754"/>
                  </a:cubicBezTo>
                  <a:cubicBezTo>
                    <a:pt x="24230" y="69754"/>
                    <a:pt x="35230" y="70232"/>
                    <a:pt x="36665" y="70391"/>
                  </a:cubicBezTo>
                  <a:lnTo>
                    <a:pt x="36665" y="64652"/>
                  </a:lnTo>
                  <a:cubicBezTo>
                    <a:pt x="26302" y="64652"/>
                    <a:pt x="24708" y="64652"/>
                    <a:pt x="24708" y="57797"/>
                  </a:cubicBezTo>
                  <a:lnTo>
                    <a:pt x="24708" y="29101"/>
                  </a:lnTo>
                  <a:cubicBezTo>
                    <a:pt x="24708" y="12362"/>
                    <a:pt x="37940" y="4550"/>
                    <a:pt x="48462" y="4550"/>
                  </a:cubicBezTo>
                  <a:cubicBezTo>
                    <a:pt x="59621" y="4550"/>
                    <a:pt x="61056" y="13318"/>
                    <a:pt x="61056" y="21449"/>
                  </a:cubicBezTo>
                  <a:lnTo>
                    <a:pt x="61056" y="57797"/>
                  </a:lnTo>
                  <a:cubicBezTo>
                    <a:pt x="61056" y="64652"/>
                    <a:pt x="59462" y="64652"/>
                    <a:pt x="49100" y="64652"/>
                  </a:cubicBezTo>
                  <a:lnTo>
                    <a:pt x="49100" y="70391"/>
                  </a:lnTo>
                  <a:cubicBezTo>
                    <a:pt x="49418" y="70391"/>
                    <a:pt x="60578" y="69754"/>
                    <a:pt x="67274" y="69754"/>
                  </a:cubicBezTo>
                  <a:cubicBezTo>
                    <a:pt x="73172" y="69754"/>
                    <a:pt x="84172" y="70232"/>
                    <a:pt x="85607" y="70391"/>
                  </a:cubicBezTo>
                  <a:lnTo>
                    <a:pt x="85607" y="64652"/>
                  </a:lnTo>
                  <a:cubicBezTo>
                    <a:pt x="75245" y="64652"/>
                    <a:pt x="73651" y="64652"/>
                    <a:pt x="73651" y="57797"/>
                  </a:cubicBezTo>
                  <a:lnTo>
                    <a:pt x="73651" y="22086"/>
                  </a:lnTo>
                  <a:close/>
                </a:path>
              </a:pathLst>
            </a:custGeom>
            <a:solidFill>
              <a:srgbClr val="000000"/>
            </a:solidFill>
            <a:ln w="22849"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39C5C20D-0B7E-6754-7C37-BBEFC44D2EDD}"/>
                </a:ext>
              </a:extLst>
            </p:cNvPr>
            <p:cNvSpPr/>
            <p:nvPr>
              <p:custDataLst>
                <p:tags r:id="rId51"/>
              </p:custDataLst>
            </p:nvPr>
          </p:nvSpPr>
          <p:spPr>
            <a:xfrm>
              <a:off x="6315724" y="4392257"/>
              <a:ext cx="151451" cy="53292"/>
            </a:xfrm>
            <a:custGeom>
              <a:avLst/>
              <a:gdLst>
                <a:gd name="connsiteX0" fmla="*/ 143872 w 151451"/>
                <a:gd name="connsiteY0" fmla="*/ 9195 h 53292"/>
                <a:gd name="connsiteX1" fmla="*/ 151616 w 151451"/>
                <a:gd name="connsiteY1" fmla="*/ 4640 h 53292"/>
                <a:gd name="connsiteX2" fmla="*/ 144100 w 151451"/>
                <a:gd name="connsiteY2" fmla="*/ 85 h 53292"/>
                <a:gd name="connsiteX3" fmla="*/ 7680 w 151451"/>
                <a:gd name="connsiteY3" fmla="*/ 85 h 53292"/>
                <a:gd name="connsiteX4" fmla="*/ 165 w 151451"/>
                <a:gd name="connsiteY4" fmla="*/ 4640 h 53292"/>
                <a:gd name="connsiteX5" fmla="*/ 7908 w 151451"/>
                <a:gd name="connsiteY5" fmla="*/ 9195 h 53292"/>
                <a:gd name="connsiteX6" fmla="*/ 143872 w 151451"/>
                <a:gd name="connsiteY6" fmla="*/ 9195 h 53292"/>
                <a:gd name="connsiteX7" fmla="*/ 144100 w 151451"/>
                <a:gd name="connsiteY7" fmla="*/ 53377 h 53292"/>
                <a:gd name="connsiteX8" fmla="*/ 151616 w 151451"/>
                <a:gd name="connsiteY8" fmla="*/ 48822 h 53292"/>
                <a:gd name="connsiteX9" fmla="*/ 143872 w 151451"/>
                <a:gd name="connsiteY9" fmla="*/ 44267 h 53292"/>
                <a:gd name="connsiteX10" fmla="*/ 7908 w 151451"/>
                <a:gd name="connsiteY10" fmla="*/ 44267 h 53292"/>
                <a:gd name="connsiteX11" fmla="*/ 165 w 151451"/>
                <a:gd name="connsiteY11" fmla="*/ 48822 h 53292"/>
                <a:gd name="connsiteX12" fmla="*/ 7680 w 151451"/>
                <a:gd name="connsiteY12" fmla="*/ 53377 h 53292"/>
                <a:gd name="connsiteX13" fmla="*/ 144100 w 151451"/>
                <a:gd name="connsiteY13" fmla="*/ 5337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451" h="53292">
                  <a:moveTo>
                    <a:pt x="143872" y="9195"/>
                  </a:moveTo>
                  <a:cubicBezTo>
                    <a:pt x="147288" y="9195"/>
                    <a:pt x="151616" y="9195"/>
                    <a:pt x="151616" y="4640"/>
                  </a:cubicBezTo>
                  <a:cubicBezTo>
                    <a:pt x="151616" y="85"/>
                    <a:pt x="147288" y="85"/>
                    <a:pt x="144100" y="85"/>
                  </a:cubicBezTo>
                  <a:lnTo>
                    <a:pt x="7680" y="85"/>
                  </a:lnTo>
                  <a:cubicBezTo>
                    <a:pt x="4492" y="85"/>
                    <a:pt x="165" y="85"/>
                    <a:pt x="165" y="4640"/>
                  </a:cubicBezTo>
                  <a:cubicBezTo>
                    <a:pt x="165" y="9195"/>
                    <a:pt x="4492" y="9195"/>
                    <a:pt x="7908" y="9195"/>
                  </a:cubicBezTo>
                  <a:lnTo>
                    <a:pt x="143872" y="9195"/>
                  </a:lnTo>
                  <a:close/>
                  <a:moveTo>
                    <a:pt x="144100" y="53377"/>
                  </a:moveTo>
                  <a:cubicBezTo>
                    <a:pt x="147288" y="53377"/>
                    <a:pt x="151616" y="53377"/>
                    <a:pt x="151616" y="48822"/>
                  </a:cubicBezTo>
                  <a:cubicBezTo>
                    <a:pt x="151616" y="44267"/>
                    <a:pt x="147288" y="44267"/>
                    <a:pt x="143872" y="44267"/>
                  </a:cubicBezTo>
                  <a:lnTo>
                    <a:pt x="7908" y="44267"/>
                  </a:lnTo>
                  <a:cubicBezTo>
                    <a:pt x="4492" y="44267"/>
                    <a:pt x="165" y="44267"/>
                    <a:pt x="165" y="48822"/>
                  </a:cubicBezTo>
                  <a:cubicBezTo>
                    <a:pt x="165" y="53377"/>
                    <a:pt x="4492" y="53377"/>
                    <a:pt x="7680" y="53377"/>
                  </a:cubicBezTo>
                  <a:lnTo>
                    <a:pt x="144100" y="53377"/>
                  </a:lnTo>
                  <a:close/>
                </a:path>
              </a:pathLst>
            </a:custGeom>
            <a:solidFill>
              <a:srgbClr val="000000"/>
            </a:solidFill>
            <a:ln w="22849"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D20B7DAA-71A3-7F2A-5C9E-BBD0E5D17AE2}"/>
                </a:ext>
              </a:extLst>
            </p:cNvPr>
            <p:cNvSpPr/>
            <p:nvPr>
              <p:custDataLst>
                <p:tags r:id="rId52"/>
              </p:custDataLst>
            </p:nvPr>
          </p:nvSpPr>
          <p:spPr>
            <a:xfrm>
              <a:off x="6552023" y="4377682"/>
              <a:ext cx="120477" cy="100663"/>
            </a:xfrm>
            <a:custGeom>
              <a:avLst/>
              <a:gdLst>
                <a:gd name="connsiteX0" fmla="*/ 109493 w 120477"/>
                <a:gd name="connsiteY0" fmla="*/ 13294 h 100663"/>
                <a:gd name="connsiteX1" fmla="*/ 120653 w 120477"/>
                <a:gd name="connsiteY1" fmla="*/ 5551 h 100663"/>
                <a:gd name="connsiteX2" fmla="*/ 111771 w 120477"/>
                <a:gd name="connsiteY2" fmla="*/ 85 h 100663"/>
                <a:gd name="connsiteX3" fmla="*/ 59845 w 120477"/>
                <a:gd name="connsiteY3" fmla="*/ 85 h 100663"/>
                <a:gd name="connsiteX4" fmla="*/ 175 w 120477"/>
                <a:gd name="connsiteY4" fmla="*/ 64765 h 100663"/>
                <a:gd name="connsiteX5" fmla="*/ 34337 w 120477"/>
                <a:gd name="connsiteY5" fmla="*/ 100748 h 100663"/>
                <a:gd name="connsiteX6" fmla="*/ 91501 w 120477"/>
                <a:gd name="connsiteY6" fmla="*/ 38118 h 100663"/>
                <a:gd name="connsiteX7" fmla="*/ 84441 w 120477"/>
                <a:gd name="connsiteY7" fmla="*/ 13294 h 100663"/>
                <a:gd name="connsiteX8" fmla="*/ 109493 w 120477"/>
                <a:gd name="connsiteY8" fmla="*/ 13294 h 100663"/>
                <a:gd name="connsiteX9" fmla="*/ 34565 w 120477"/>
                <a:gd name="connsiteY9" fmla="*/ 95738 h 100663"/>
                <a:gd name="connsiteX10" fmla="*/ 14295 w 120477"/>
                <a:gd name="connsiteY10" fmla="*/ 71141 h 100663"/>
                <a:gd name="connsiteX11" fmla="*/ 24999 w 120477"/>
                <a:gd name="connsiteY11" fmla="*/ 32197 h 100663"/>
                <a:gd name="connsiteX12" fmla="*/ 55973 w 120477"/>
                <a:gd name="connsiteY12" fmla="*/ 13294 h 100663"/>
                <a:gd name="connsiteX13" fmla="*/ 76926 w 120477"/>
                <a:gd name="connsiteY13" fmla="*/ 35385 h 100663"/>
                <a:gd name="connsiteX14" fmla="*/ 64627 w 120477"/>
                <a:gd name="connsiteY14" fmla="*/ 76380 h 100663"/>
                <a:gd name="connsiteX15" fmla="*/ 34565 w 120477"/>
                <a:gd name="connsiteY15" fmla="*/ 95738 h 1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477" h="100663">
                  <a:moveTo>
                    <a:pt x="109493" y="13294"/>
                  </a:moveTo>
                  <a:cubicBezTo>
                    <a:pt x="112454" y="13294"/>
                    <a:pt x="120653" y="13294"/>
                    <a:pt x="120653" y="5551"/>
                  </a:cubicBezTo>
                  <a:cubicBezTo>
                    <a:pt x="120653" y="85"/>
                    <a:pt x="115870" y="85"/>
                    <a:pt x="111771" y="85"/>
                  </a:cubicBezTo>
                  <a:lnTo>
                    <a:pt x="59845" y="85"/>
                  </a:lnTo>
                  <a:cubicBezTo>
                    <a:pt x="25455" y="85"/>
                    <a:pt x="175" y="37663"/>
                    <a:pt x="175" y="64765"/>
                  </a:cubicBezTo>
                  <a:cubicBezTo>
                    <a:pt x="175" y="84806"/>
                    <a:pt x="13612" y="100748"/>
                    <a:pt x="34337" y="100748"/>
                  </a:cubicBezTo>
                  <a:cubicBezTo>
                    <a:pt x="61211" y="100748"/>
                    <a:pt x="91501" y="73191"/>
                    <a:pt x="91501" y="38118"/>
                  </a:cubicBezTo>
                  <a:cubicBezTo>
                    <a:pt x="91501" y="34247"/>
                    <a:pt x="91501" y="23315"/>
                    <a:pt x="84441" y="13294"/>
                  </a:cubicBezTo>
                  <a:lnTo>
                    <a:pt x="109493" y="13294"/>
                  </a:lnTo>
                  <a:close/>
                  <a:moveTo>
                    <a:pt x="34565" y="95738"/>
                  </a:moveTo>
                  <a:cubicBezTo>
                    <a:pt x="23405" y="95738"/>
                    <a:pt x="14295" y="87539"/>
                    <a:pt x="14295" y="71141"/>
                  </a:cubicBezTo>
                  <a:cubicBezTo>
                    <a:pt x="14295" y="64309"/>
                    <a:pt x="17028" y="45634"/>
                    <a:pt x="24999" y="32197"/>
                  </a:cubicBezTo>
                  <a:cubicBezTo>
                    <a:pt x="34565" y="16482"/>
                    <a:pt x="48230" y="13294"/>
                    <a:pt x="55973" y="13294"/>
                  </a:cubicBezTo>
                  <a:cubicBezTo>
                    <a:pt x="75104" y="13294"/>
                    <a:pt x="76926" y="28325"/>
                    <a:pt x="76926" y="35385"/>
                  </a:cubicBezTo>
                  <a:cubicBezTo>
                    <a:pt x="76926" y="46089"/>
                    <a:pt x="72371" y="64765"/>
                    <a:pt x="64627" y="76380"/>
                  </a:cubicBezTo>
                  <a:cubicBezTo>
                    <a:pt x="55745" y="89817"/>
                    <a:pt x="43447" y="95738"/>
                    <a:pt x="34565" y="95738"/>
                  </a:cubicBezTo>
                  <a:close/>
                </a:path>
              </a:pathLst>
            </a:custGeom>
            <a:solidFill>
              <a:srgbClr val="000000"/>
            </a:solidFill>
            <a:ln w="22849"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198C7CFB-9940-62DC-F373-53B51D498F27}"/>
                </a:ext>
              </a:extLst>
            </p:cNvPr>
            <p:cNvSpPr/>
            <p:nvPr>
              <p:custDataLst>
                <p:tags r:id="rId53"/>
              </p:custDataLst>
            </p:nvPr>
          </p:nvSpPr>
          <p:spPr>
            <a:xfrm>
              <a:off x="6754251" y="4282254"/>
              <a:ext cx="59441" cy="273067"/>
            </a:xfrm>
            <a:custGeom>
              <a:avLst/>
              <a:gdLst>
                <a:gd name="connsiteX0" fmla="*/ 59625 w 59441"/>
                <a:gd name="connsiteY0" fmla="*/ 270867 h 273067"/>
                <a:gd name="connsiteX1" fmla="*/ 58714 w 59441"/>
                <a:gd name="connsiteY1" fmla="*/ 268817 h 273067"/>
                <a:gd name="connsiteX2" fmla="*/ 23185 w 59441"/>
                <a:gd name="connsiteY2" fmla="*/ 202087 h 273067"/>
                <a:gd name="connsiteX3" fmla="*/ 15897 w 59441"/>
                <a:gd name="connsiteY3" fmla="*/ 136724 h 273067"/>
                <a:gd name="connsiteX4" fmla="*/ 57575 w 59441"/>
                <a:gd name="connsiteY4" fmla="*/ 5315 h 273067"/>
                <a:gd name="connsiteX5" fmla="*/ 59625 w 59441"/>
                <a:gd name="connsiteY5" fmla="*/ 2354 h 273067"/>
                <a:gd name="connsiteX6" fmla="*/ 56892 w 59441"/>
                <a:gd name="connsiteY6" fmla="*/ 77 h 273067"/>
                <a:gd name="connsiteX7" fmla="*/ 38216 w 59441"/>
                <a:gd name="connsiteY7" fmla="*/ 17158 h 273067"/>
                <a:gd name="connsiteX8" fmla="*/ 183 w 59441"/>
                <a:gd name="connsiteY8" fmla="*/ 136496 h 273067"/>
                <a:gd name="connsiteX9" fmla="*/ 35711 w 59441"/>
                <a:gd name="connsiteY9" fmla="*/ 253102 h 273067"/>
                <a:gd name="connsiteX10" fmla="*/ 56892 w 59441"/>
                <a:gd name="connsiteY10" fmla="*/ 273144 h 273067"/>
                <a:gd name="connsiteX11" fmla="*/ 59625 w 59441"/>
                <a:gd name="connsiteY11" fmla="*/ 270867 h 27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1" h="273067">
                  <a:moveTo>
                    <a:pt x="59625" y="270867"/>
                  </a:moveTo>
                  <a:cubicBezTo>
                    <a:pt x="59625" y="269956"/>
                    <a:pt x="59169" y="269500"/>
                    <a:pt x="58714" y="268817"/>
                  </a:cubicBezTo>
                  <a:cubicBezTo>
                    <a:pt x="48237" y="257657"/>
                    <a:pt x="32751" y="239210"/>
                    <a:pt x="23185" y="202087"/>
                  </a:cubicBezTo>
                  <a:cubicBezTo>
                    <a:pt x="17947" y="181362"/>
                    <a:pt x="15897" y="157905"/>
                    <a:pt x="15897" y="136724"/>
                  </a:cubicBezTo>
                  <a:cubicBezTo>
                    <a:pt x="15897" y="76827"/>
                    <a:pt x="30245" y="34922"/>
                    <a:pt x="57575" y="5315"/>
                  </a:cubicBezTo>
                  <a:cubicBezTo>
                    <a:pt x="59625" y="3265"/>
                    <a:pt x="59625" y="2810"/>
                    <a:pt x="59625" y="2354"/>
                  </a:cubicBezTo>
                  <a:cubicBezTo>
                    <a:pt x="59625" y="77"/>
                    <a:pt x="57803" y="77"/>
                    <a:pt x="56892" y="77"/>
                  </a:cubicBezTo>
                  <a:cubicBezTo>
                    <a:pt x="53475" y="77"/>
                    <a:pt x="41177" y="13741"/>
                    <a:pt x="38216" y="17158"/>
                  </a:cubicBezTo>
                  <a:cubicBezTo>
                    <a:pt x="14986" y="44715"/>
                    <a:pt x="183" y="85709"/>
                    <a:pt x="183" y="136496"/>
                  </a:cubicBezTo>
                  <a:cubicBezTo>
                    <a:pt x="183" y="168836"/>
                    <a:pt x="5876" y="214613"/>
                    <a:pt x="35711" y="253102"/>
                  </a:cubicBezTo>
                  <a:cubicBezTo>
                    <a:pt x="37989" y="255835"/>
                    <a:pt x="52792" y="273144"/>
                    <a:pt x="56892" y="273144"/>
                  </a:cubicBezTo>
                  <a:cubicBezTo>
                    <a:pt x="57803" y="273144"/>
                    <a:pt x="59625" y="273144"/>
                    <a:pt x="59625" y="270867"/>
                  </a:cubicBezTo>
                  <a:close/>
                </a:path>
              </a:pathLst>
            </a:custGeom>
            <a:solidFill>
              <a:srgbClr val="000000"/>
            </a:solidFill>
            <a:ln w="22849"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0A0CD916-F48D-D320-ECB2-6008E8C4D7C8}"/>
                </a:ext>
              </a:extLst>
            </p:cNvPr>
            <p:cNvSpPr/>
            <p:nvPr>
              <p:custDataLst>
                <p:tags r:id="rId54"/>
              </p:custDataLst>
            </p:nvPr>
          </p:nvSpPr>
          <p:spPr>
            <a:xfrm>
              <a:off x="6831305" y="4372671"/>
              <a:ext cx="174225" cy="104990"/>
            </a:xfrm>
            <a:custGeom>
              <a:avLst/>
              <a:gdLst>
                <a:gd name="connsiteX0" fmla="*/ 119526 w 174225"/>
                <a:gd name="connsiteY0" fmla="*/ 22404 h 104990"/>
                <a:gd name="connsiteX1" fmla="*/ 121804 w 174225"/>
                <a:gd name="connsiteY1" fmla="*/ 12155 h 104990"/>
                <a:gd name="connsiteX2" fmla="*/ 111100 w 174225"/>
                <a:gd name="connsiteY2" fmla="*/ 2134 h 104990"/>
                <a:gd name="connsiteX3" fmla="*/ 96068 w 174225"/>
                <a:gd name="connsiteY3" fmla="*/ 14205 h 104990"/>
                <a:gd name="connsiteX4" fmla="*/ 84453 w 174225"/>
                <a:gd name="connsiteY4" fmla="*/ 60665 h 104990"/>
                <a:gd name="connsiteX5" fmla="*/ 82631 w 174225"/>
                <a:gd name="connsiteY5" fmla="*/ 74558 h 104990"/>
                <a:gd name="connsiteX6" fmla="*/ 83315 w 174225"/>
                <a:gd name="connsiteY6" fmla="*/ 81845 h 104990"/>
                <a:gd name="connsiteX7" fmla="*/ 63956 w 174225"/>
                <a:gd name="connsiteY7" fmla="*/ 96877 h 104990"/>
                <a:gd name="connsiteX8" fmla="*/ 45509 w 174225"/>
                <a:gd name="connsiteY8" fmla="*/ 78202 h 104990"/>
                <a:gd name="connsiteX9" fmla="*/ 57352 w 174225"/>
                <a:gd name="connsiteY9" fmla="*/ 34702 h 104990"/>
                <a:gd name="connsiteX10" fmla="*/ 61451 w 174225"/>
                <a:gd name="connsiteY10" fmla="*/ 20810 h 104990"/>
                <a:gd name="connsiteX11" fmla="*/ 35716 w 174225"/>
                <a:gd name="connsiteY11" fmla="*/ 312 h 104990"/>
                <a:gd name="connsiteX12" fmla="*/ 187 w 174225"/>
                <a:gd name="connsiteY12" fmla="*/ 35841 h 104990"/>
                <a:gd name="connsiteX13" fmla="*/ 5653 w 174225"/>
                <a:gd name="connsiteY13" fmla="*/ 39029 h 104990"/>
                <a:gd name="connsiteX14" fmla="*/ 10891 w 174225"/>
                <a:gd name="connsiteY14" fmla="*/ 36069 h 104990"/>
                <a:gd name="connsiteX15" fmla="*/ 34349 w 174225"/>
                <a:gd name="connsiteY15" fmla="*/ 8511 h 104990"/>
                <a:gd name="connsiteX16" fmla="*/ 38221 w 174225"/>
                <a:gd name="connsiteY16" fmla="*/ 13294 h 104990"/>
                <a:gd name="connsiteX17" fmla="*/ 33211 w 174225"/>
                <a:gd name="connsiteY17" fmla="*/ 31286 h 104990"/>
                <a:gd name="connsiteX18" fmla="*/ 20912 w 174225"/>
                <a:gd name="connsiteY18" fmla="*/ 74102 h 104990"/>
                <a:gd name="connsiteX19" fmla="*/ 62362 w 174225"/>
                <a:gd name="connsiteY19" fmla="*/ 105076 h 104990"/>
                <a:gd name="connsiteX20" fmla="*/ 87870 w 174225"/>
                <a:gd name="connsiteY20" fmla="*/ 92322 h 104990"/>
                <a:gd name="connsiteX21" fmla="*/ 122032 w 174225"/>
                <a:gd name="connsiteY21" fmla="*/ 105076 h 104990"/>
                <a:gd name="connsiteX22" fmla="*/ 158243 w 174225"/>
                <a:gd name="connsiteY22" fmla="*/ 78429 h 104990"/>
                <a:gd name="connsiteX23" fmla="*/ 174413 w 174225"/>
                <a:gd name="connsiteY23" fmla="*/ 20810 h 104990"/>
                <a:gd name="connsiteX24" fmla="*/ 158926 w 174225"/>
                <a:gd name="connsiteY24" fmla="*/ 85 h 104990"/>
                <a:gd name="connsiteX25" fmla="*/ 141618 w 174225"/>
                <a:gd name="connsiteY25" fmla="*/ 17393 h 104990"/>
                <a:gd name="connsiteX26" fmla="*/ 148450 w 174225"/>
                <a:gd name="connsiteY26" fmla="*/ 27642 h 104990"/>
                <a:gd name="connsiteX27" fmla="*/ 159837 w 174225"/>
                <a:gd name="connsiteY27" fmla="*/ 41990 h 104990"/>
                <a:gd name="connsiteX28" fmla="*/ 147084 w 174225"/>
                <a:gd name="connsiteY28" fmla="*/ 79568 h 104990"/>
                <a:gd name="connsiteX29" fmla="*/ 123626 w 174225"/>
                <a:gd name="connsiteY29" fmla="*/ 96877 h 104990"/>
                <a:gd name="connsiteX30" fmla="*/ 107000 w 174225"/>
                <a:gd name="connsiteY30" fmla="*/ 78885 h 104990"/>
                <a:gd name="connsiteX31" fmla="*/ 110644 w 174225"/>
                <a:gd name="connsiteY31" fmla="*/ 58160 h 104990"/>
                <a:gd name="connsiteX32" fmla="*/ 116338 w 174225"/>
                <a:gd name="connsiteY32" fmla="*/ 35158 h 104990"/>
                <a:gd name="connsiteX33" fmla="*/ 119526 w 174225"/>
                <a:gd name="connsiteY33" fmla="*/ 22404 h 1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225" h="104990">
                  <a:moveTo>
                    <a:pt x="119526" y="22404"/>
                  </a:moveTo>
                  <a:cubicBezTo>
                    <a:pt x="120437" y="18988"/>
                    <a:pt x="121804" y="13294"/>
                    <a:pt x="121804" y="12155"/>
                  </a:cubicBezTo>
                  <a:cubicBezTo>
                    <a:pt x="121804" y="7145"/>
                    <a:pt x="118160" y="2134"/>
                    <a:pt x="111100" y="2134"/>
                  </a:cubicBezTo>
                  <a:cubicBezTo>
                    <a:pt x="107456" y="2134"/>
                    <a:pt x="99029" y="3956"/>
                    <a:pt x="96068" y="14205"/>
                  </a:cubicBezTo>
                  <a:cubicBezTo>
                    <a:pt x="92197" y="28553"/>
                    <a:pt x="88097" y="45178"/>
                    <a:pt x="84453" y="60665"/>
                  </a:cubicBezTo>
                  <a:cubicBezTo>
                    <a:pt x="82631" y="68636"/>
                    <a:pt x="82631" y="71597"/>
                    <a:pt x="82631" y="74558"/>
                  </a:cubicBezTo>
                  <a:cubicBezTo>
                    <a:pt x="82631" y="80707"/>
                    <a:pt x="83315" y="80479"/>
                    <a:pt x="83315" y="81845"/>
                  </a:cubicBezTo>
                  <a:cubicBezTo>
                    <a:pt x="83315" y="82984"/>
                    <a:pt x="77166" y="96877"/>
                    <a:pt x="63956" y="96877"/>
                  </a:cubicBezTo>
                  <a:cubicBezTo>
                    <a:pt x="45509" y="96877"/>
                    <a:pt x="45509" y="82984"/>
                    <a:pt x="45509" y="78202"/>
                  </a:cubicBezTo>
                  <a:cubicBezTo>
                    <a:pt x="45509" y="68636"/>
                    <a:pt x="48242" y="57932"/>
                    <a:pt x="57352" y="34702"/>
                  </a:cubicBezTo>
                  <a:cubicBezTo>
                    <a:pt x="59174" y="30147"/>
                    <a:pt x="61451" y="24681"/>
                    <a:pt x="61451" y="20810"/>
                  </a:cubicBezTo>
                  <a:cubicBezTo>
                    <a:pt x="61451" y="7600"/>
                    <a:pt x="48242" y="312"/>
                    <a:pt x="35716" y="312"/>
                  </a:cubicBezTo>
                  <a:cubicBezTo>
                    <a:pt x="11575" y="312"/>
                    <a:pt x="187" y="31286"/>
                    <a:pt x="187" y="35841"/>
                  </a:cubicBezTo>
                  <a:cubicBezTo>
                    <a:pt x="187" y="39029"/>
                    <a:pt x="3604" y="39029"/>
                    <a:pt x="5653" y="39029"/>
                  </a:cubicBezTo>
                  <a:cubicBezTo>
                    <a:pt x="8386" y="39029"/>
                    <a:pt x="9980" y="39029"/>
                    <a:pt x="10891" y="36069"/>
                  </a:cubicBezTo>
                  <a:cubicBezTo>
                    <a:pt x="18407" y="10789"/>
                    <a:pt x="30705" y="8511"/>
                    <a:pt x="34349" y="8511"/>
                  </a:cubicBezTo>
                  <a:cubicBezTo>
                    <a:pt x="35716" y="8511"/>
                    <a:pt x="38221" y="8511"/>
                    <a:pt x="38221" y="13294"/>
                  </a:cubicBezTo>
                  <a:cubicBezTo>
                    <a:pt x="38221" y="18532"/>
                    <a:pt x="35944" y="24226"/>
                    <a:pt x="33211" y="31286"/>
                  </a:cubicBezTo>
                  <a:cubicBezTo>
                    <a:pt x="24328" y="53377"/>
                    <a:pt x="20912" y="64537"/>
                    <a:pt x="20912" y="74102"/>
                  </a:cubicBezTo>
                  <a:cubicBezTo>
                    <a:pt x="20912" y="99154"/>
                    <a:pt x="42776" y="105076"/>
                    <a:pt x="62362" y="105076"/>
                  </a:cubicBezTo>
                  <a:cubicBezTo>
                    <a:pt x="66917" y="105076"/>
                    <a:pt x="77393" y="105076"/>
                    <a:pt x="87870" y="92322"/>
                  </a:cubicBezTo>
                  <a:cubicBezTo>
                    <a:pt x="94019" y="100065"/>
                    <a:pt x="104267" y="105076"/>
                    <a:pt x="122032" y="105076"/>
                  </a:cubicBezTo>
                  <a:cubicBezTo>
                    <a:pt x="135696" y="105076"/>
                    <a:pt x="147767" y="98471"/>
                    <a:pt x="158243" y="78429"/>
                  </a:cubicBezTo>
                  <a:cubicBezTo>
                    <a:pt x="167353" y="61348"/>
                    <a:pt x="174413" y="32652"/>
                    <a:pt x="174413" y="20810"/>
                  </a:cubicBezTo>
                  <a:cubicBezTo>
                    <a:pt x="174413" y="85"/>
                    <a:pt x="159154" y="85"/>
                    <a:pt x="158926" y="85"/>
                  </a:cubicBezTo>
                  <a:cubicBezTo>
                    <a:pt x="150272" y="85"/>
                    <a:pt x="141618" y="9195"/>
                    <a:pt x="141618" y="17393"/>
                  </a:cubicBezTo>
                  <a:cubicBezTo>
                    <a:pt x="141618" y="23770"/>
                    <a:pt x="146400" y="26503"/>
                    <a:pt x="148450" y="27642"/>
                  </a:cubicBezTo>
                  <a:cubicBezTo>
                    <a:pt x="157332" y="32880"/>
                    <a:pt x="159837" y="36980"/>
                    <a:pt x="159837" y="41990"/>
                  </a:cubicBezTo>
                  <a:cubicBezTo>
                    <a:pt x="159837" y="45406"/>
                    <a:pt x="154144" y="67042"/>
                    <a:pt x="147084" y="79568"/>
                  </a:cubicBezTo>
                  <a:cubicBezTo>
                    <a:pt x="140707" y="90955"/>
                    <a:pt x="133419" y="96877"/>
                    <a:pt x="123626" y="96877"/>
                  </a:cubicBezTo>
                  <a:cubicBezTo>
                    <a:pt x="107228" y="96877"/>
                    <a:pt x="107000" y="83440"/>
                    <a:pt x="107000" y="78885"/>
                  </a:cubicBezTo>
                  <a:cubicBezTo>
                    <a:pt x="107000" y="72963"/>
                    <a:pt x="107911" y="69547"/>
                    <a:pt x="110644" y="58160"/>
                  </a:cubicBezTo>
                  <a:cubicBezTo>
                    <a:pt x="112238" y="51555"/>
                    <a:pt x="114971" y="40396"/>
                    <a:pt x="116338" y="35158"/>
                  </a:cubicBezTo>
                  <a:lnTo>
                    <a:pt x="119526" y="22404"/>
                  </a:lnTo>
                  <a:close/>
                </a:path>
              </a:pathLst>
            </a:custGeom>
            <a:solidFill>
              <a:srgbClr val="000000"/>
            </a:solidFill>
            <a:ln w="22849"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B0E66DA2-69A6-457C-8622-2654368ACB8D}"/>
                </a:ext>
              </a:extLst>
            </p:cNvPr>
            <p:cNvSpPr/>
            <p:nvPr>
              <p:custDataLst>
                <p:tags r:id="rId55"/>
              </p:custDataLst>
            </p:nvPr>
          </p:nvSpPr>
          <p:spPr>
            <a:xfrm>
              <a:off x="7026564" y="4274036"/>
              <a:ext cx="119088" cy="107769"/>
            </a:xfrm>
            <a:custGeom>
              <a:avLst/>
              <a:gdLst>
                <a:gd name="connsiteX0" fmla="*/ 70820 w 119088"/>
                <a:gd name="connsiteY0" fmla="*/ 11400 h 107769"/>
                <a:gd name="connsiteX1" fmla="*/ 75762 w 119088"/>
                <a:gd name="connsiteY1" fmla="*/ 5979 h 107769"/>
                <a:gd name="connsiteX2" fmla="*/ 85327 w 119088"/>
                <a:gd name="connsiteY2" fmla="*/ 5820 h 107769"/>
                <a:gd name="connsiteX3" fmla="*/ 103183 w 119088"/>
                <a:gd name="connsiteY3" fmla="*/ 7095 h 107769"/>
                <a:gd name="connsiteX4" fmla="*/ 110676 w 119088"/>
                <a:gd name="connsiteY4" fmla="*/ 19689 h 107769"/>
                <a:gd name="connsiteX5" fmla="*/ 109560 w 119088"/>
                <a:gd name="connsiteY5" fmla="*/ 32603 h 107769"/>
                <a:gd name="connsiteX6" fmla="*/ 109241 w 119088"/>
                <a:gd name="connsiteY6" fmla="*/ 34356 h 107769"/>
                <a:gd name="connsiteX7" fmla="*/ 111951 w 119088"/>
                <a:gd name="connsiteY7" fmla="*/ 36748 h 107769"/>
                <a:gd name="connsiteX8" fmla="*/ 114980 w 119088"/>
                <a:gd name="connsiteY8" fmla="*/ 32762 h 107769"/>
                <a:gd name="connsiteX9" fmla="*/ 119284 w 119088"/>
                <a:gd name="connsiteY9" fmla="*/ 2312 h 107769"/>
                <a:gd name="connsiteX10" fmla="*/ 114502 w 119088"/>
                <a:gd name="connsiteY10" fmla="*/ 81 h 107769"/>
                <a:gd name="connsiteX11" fmla="*/ 16457 w 119088"/>
                <a:gd name="connsiteY11" fmla="*/ 81 h 107769"/>
                <a:gd name="connsiteX12" fmla="*/ 11037 w 119088"/>
                <a:gd name="connsiteY12" fmla="*/ 3428 h 107769"/>
                <a:gd name="connsiteX13" fmla="*/ 993 w 119088"/>
                <a:gd name="connsiteY13" fmla="*/ 31646 h 107769"/>
                <a:gd name="connsiteX14" fmla="*/ 196 w 119088"/>
                <a:gd name="connsiteY14" fmla="*/ 34516 h 107769"/>
                <a:gd name="connsiteX15" fmla="*/ 2906 w 119088"/>
                <a:gd name="connsiteY15" fmla="*/ 36748 h 107769"/>
                <a:gd name="connsiteX16" fmla="*/ 6254 w 119088"/>
                <a:gd name="connsiteY16" fmla="*/ 32922 h 107769"/>
                <a:gd name="connsiteX17" fmla="*/ 44994 w 119088"/>
                <a:gd name="connsiteY17" fmla="*/ 5820 h 107769"/>
                <a:gd name="connsiteX18" fmla="*/ 51689 w 119088"/>
                <a:gd name="connsiteY18" fmla="*/ 5820 h 107769"/>
                <a:gd name="connsiteX19" fmla="*/ 56631 w 119088"/>
                <a:gd name="connsiteY19" fmla="*/ 7414 h 107769"/>
                <a:gd name="connsiteX20" fmla="*/ 55994 w 119088"/>
                <a:gd name="connsiteY20" fmla="*/ 10762 h 107769"/>
                <a:gd name="connsiteX21" fmla="*/ 34950 w 119088"/>
                <a:gd name="connsiteY21" fmla="*/ 94618 h 107769"/>
                <a:gd name="connsiteX22" fmla="*/ 16298 w 119088"/>
                <a:gd name="connsiteY22" fmla="*/ 102111 h 107769"/>
                <a:gd name="connsiteX23" fmla="*/ 9124 w 119088"/>
                <a:gd name="connsiteY23" fmla="*/ 105618 h 107769"/>
                <a:gd name="connsiteX24" fmla="*/ 11834 w 119088"/>
                <a:gd name="connsiteY24" fmla="*/ 107850 h 107769"/>
                <a:gd name="connsiteX25" fmla="*/ 25544 w 119088"/>
                <a:gd name="connsiteY25" fmla="*/ 107372 h 107769"/>
                <a:gd name="connsiteX26" fmla="*/ 39254 w 119088"/>
                <a:gd name="connsiteY26" fmla="*/ 107212 h 107769"/>
                <a:gd name="connsiteX27" fmla="*/ 53602 w 119088"/>
                <a:gd name="connsiteY27" fmla="*/ 107372 h 107769"/>
                <a:gd name="connsiteX28" fmla="*/ 66994 w 119088"/>
                <a:gd name="connsiteY28" fmla="*/ 107850 h 107769"/>
                <a:gd name="connsiteX29" fmla="*/ 70661 w 119088"/>
                <a:gd name="connsiteY29" fmla="*/ 104343 h 107769"/>
                <a:gd name="connsiteX30" fmla="*/ 64124 w 119088"/>
                <a:gd name="connsiteY30" fmla="*/ 102111 h 107769"/>
                <a:gd name="connsiteX31" fmla="*/ 54878 w 119088"/>
                <a:gd name="connsiteY31" fmla="*/ 101792 h 107769"/>
                <a:gd name="connsiteX32" fmla="*/ 49139 w 119088"/>
                <a:gd name="connsiteY32" fmla="*/ 98763 h 107769"/>
                <a:gd name="connsiteX33" fmla="*/ 49776 w 119088"/>
                <a:gd name="connsiteY33" fmla="*/ 95096 h 107769"/>
                <a:gd name="connsiteX34" fmla="*/ 70820 w 119088"/>
                <a:gd name="connsiteY34" fmla="*/ 11400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9088" h="107769">
                  <a:moveTo>
                    <a:pt x="70820" y="11400"/>
                  </a:moveTo>
                  <a:cubicBezTo>
                    <a:pt x="71936" y="6776"/>
                    <a:pt x="72255" y="6298"/>
                    <a:pt x="75762" y="5979"/>
                  </a:cubicBezTo>
                  <a:cubicBezTo>
                    <a:pt x="76559" y="5820"/>
                    <a:pt x="82139" y="5820"/>
                    <a:pt x="85327" y="5820"/>
                  </a:cubicBezTo>
                  <a:cubicBezTo>
                    <a:pt x="95052" y="5820"/>
                    <a:pt x="99197" y="5820"/>
                    <a:pt x="103183" y="7095"/>
                  </a:cubicBezTo>
                  <a:cubicBezTo>
                    <a:pt x="110357" y="9327"/>
                    <a:pt x="110676" y="13950"/>
                    <a:pt x="110676" y="19689"/>
                  </a:cubicBezTo>
                  <a:cubicBezTo>
                    <a:pt x="110676" y="22240"/>
                    <a:pt x="110676" y="24313"/>
                    <a:pt x="109560" y="32603"/>
                  </a:cubicBezTo>
                  <a:lnTo>
                    <a:pt x="109241" y="34356"/>
                  </a:lnTo>
                  <a:cubicBezTo>
                    <a:pt x="109241" y="35951"/>
                    <a:pt x="110357" y="36748"/>
                    <a:pt x="111951" y="36748"/>
                  </a:cubicBezTo>
                  <a:cubicBezTo>
                    <a:pt x="114342" y="36748"/>
                    <a:pt x="114661" y="35313"/>
                    <a:pt x="114980" y="32762"/>
                  </a:cubicBezTo>
                  <a:lnTo>
                    <a:pt x="119284" y="2312"/>
                  </a:lnTo>
                  <a:cubicBezTo>
                    <a:pt x="119284" y="81"/>
                    <a:pt x="117371" y="81"/>
                    <a:pt x="114502" y="81"/>
                  </a:cubicBezTo>
                  <a:lnTo>
                    <a:pt x="16457" y="81"/>
                  </a:lnTo>
                  <a:cubicBezTo>
                    <a:pt x="12471" y="81"/>
                    <a:pt x="12153" y="81"/>
                    <a:pt x="11037" y="3428"/>
                  </a:cubicBezTo>
                  <a:lnTo>
                    <a:pt x="993" y="31646"/>
                  </a:lnTo>
                  <a:cubicBezTo>
                    <a:pt x="834" y="32284"/>
                    <a:pt x="196" y="33719"/>
                    <a:pt x="196" y="34516"/>
                  </a:cubicBezTo>
                  <a:cubicBezTo>
                    <a:pt x="196" y="35153"/>
                    <a:pt x="515" y="36748"/>
                    <a:pt x="2906" y="36748"/>
                  </a:cubicBezTo>
                  <a:cubicBezTo>
                    <a:pt x="4979" y="36748"/>
                    <a:pt x="5297" y="35951"/>
                    <a:pt x="6254" y="32922"/>
                  </a:cubicBezTo>
                  <a:cubicBezTo>
                    <a:pt x="15501" y="7414"/>
                    <a:pt x="20761" y="5820"/>
                    <a:pt x="44994" y="5820"/>
                  </a:cubicBezTo>
                  <a:lnTo>
                    <a:pt x="51689" y="5820"/>
                  </a:lnTo>
                  <a:cubicBezTo>
                    <a:pt x="56472" y="5820"/>
                    <a:pt x="56631" y="5979"/>
                    <a:pt x="56631" y="7414"/>
                  </a:cubicBezTo>
                  <a:cubicBezTo>
                    <a:pt x="56631" y="7573"/>
                    <a:pt x="56631" y="8371"/>
                    <a:pt x="55994" y="10762"/>
                  </a:cubicBezTo>
                  <a:lnTo>
                    <a:pt x="34950" y="94618"/>
                  </a:lnTo>
                  <a:cubicBezTo>
                    <a:pt x="33515" y="100517"/>
                    <a:pt x="33037" y="102111"/>
                    <a:pt x="16298" y="102111"/>
                  </a:cubicBezTo>
                  <a:cubicBezTo>
                    <a:pt x="10558" y="102111"/>
                    <a:pt x="9124" y="102111"/>
                    <a:pt x="9124" y="105618"/>
                  </a:cubicBezTo>
                  <a:cubicBezTo>
                    <a:pt x="9124" y="106096"/>
                    <a:pt x="9442" y="107850"/>
                    <a:pt x="11834" y="107850"/>
                  </a:cubicBezTo>
                  <a:cubicBezTo>
                    <a:pt x="16298" y="107850"/>
                    <a:pt x="21080" y="107372"/>
                    <a:pt x="25544" y="107372"/>
                  </a:cubicBezTo>
                  <a:cubicBezTo>
                    <a:pt x="30008" y="107372"/>
                    <a:pt x="34791" y="107212"/>
                    <a:pt x="39254" y="107212"/>
                  </a:cubicBezTo>
                  <a:cubicBezTo>
                    <a:pt x="43718" y="107212"/>
                    <a:pt x="49139" y="107212"/>
                    <a:pt x="53602" y="107372"/>
                  </a:cubicBezTo>
                  <a:cubicBezTo>
                    <a:pt x="57907" y="107531"/>
                    <a:pt x="62689" y="107850"/>
                    <a:pt x="66994" y="107850"/>
                  </a:cubicBezTo>
                  <a:cubicBezTo>
                    <a:pt x="68269" y="107850"/>
                    <a:pt x="70661" y="107850"/>
                    <a:pt x="70661" y="104343"/>
                  </a:cubicBezTo>
                  <a:cubicBezTo>
                    <a:pt x="70661" y="102111"/>
                    <a:pt x="69066" y="102111"/>
                    <a:pt x="64124" y="102111"/>
                  </a:cubicBezTo>
                  <a:cubicBezTo>
                    <a:pt x="61095" y="102111"/>
                    <a:pt x="57907" y="101951"/>
                    <a:pt x="54878" y="101792"/>
                  </a:cubicBezTo>
                  <a:cubicBezTo>
                    <a:pt x="49457" y="101314"/>
                    <a:pt x="49139" y="100676"/>
                    <a:pt x="49139" y="98763"/>
                  </a:cubicBezTo>
                  <a:cubicBezTo>
                    <a:pt x="49139" y="97647"/>
                    <a:pt x="49139" y="97328"/>
                    <a:pt x="49776" y="95096"/>
                  </a:cubicBezTo>
                  <a:lnTo>
                    <a:pt x="70820" y="11400"/>
                  </a:lnTo>
                  <a:close/>
                </a:path>
              </a:pathLst>
            </a:custGeom>
            <a:solidFill>
              <a:srgbClr val="000000"/>
            </a:solidFill>
            <a:ln w="22849"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2E764A0F-6348-FCED-86DB-344C1449F518}"/>
                </a:ext>
              </a:extLst>
            </p:cNvPr>
            <p:cNvSpPr/>
            <p:nvPr>
              <p:custDataLst>
                <p:tags r:id="rId56"/>
              </p:custDataLst>
            </p:nvPr>
          </p:nvSpPr>
          <p:spPr>
            <a:xfrm>
              <a:off x="7023746" y="4421504"/>
              <a:ext cx="103465" cy="111914"/>
            </a:xfrm>
            <a:custGeom>
              <a:avLst/>
              <a:gdLst>
                <a:gd name="connsiteX0" fmla="*/ 44037 w 103465"/>
                <a:gd name="connsiteY0" fmla="*/ 6942 h 111914"/>
                <a:gd name="connsiteX1" fmla="*/ 44674 w 103465"/>
                <a:gd name="connsiteY1" fmla="*/ 3594 h 111914"/>
                <a:gd name="connsiteX2" fmla="*/ 40530 w 103465"/>
                <a:gd name="connsiteY2" fmla="*/ 87 h 111914"/>
                <a:gd name="connsiteX3" fmla="*/ 39414 w 103465"/>
                <a:gd name="connsiteY3" fmla="*/ 247 h 111914"/>
                <a:gd name="connsiteX4" fmla="*/ 18051 w 103465"/>
                <a:gd name="connsiteY4" fmla="*/ 1203 h 111914"/>
                <a:gd name="connsiteX5" fmla="*/ 12312 w 103465"/>
                <a:gd name="connsiteY5" fmla="*/ 6783 h 111914"/>
                <a:gd name="connsiteX6" fmla="*/ 17892 w 103465"/>
                <a:gd name="connsiteY6" fmla="*/ 10290 h 111914"/>
                <a:gd name="connsiteX7" fmla="*/ 22993 w 103465"/>
                <a:gd name="connsiteY7" fmla="*/ 11087 h 111914"/>
                <a:gd name="connsiteX8" fmla="*/ 22515 w 103465"/>
                <a:gd name="connsiteY8" fmla="*/ 13319 h 111914"/>
                <a:gd name="connsiteX9" fmla="*/ 833 w 103465"/>
                <a:gd name="connsiteY9" fmla="*/ 100045 h 111914"/>
                <a:gd name="connsiteX10" fmla="*/ 196 w 103465"/>
                <a:gd name="connsiteY10" fmla="*/ 103871 h 111914"/>
                <a:gd name="connsiteX11" fmla="*/ 8645 w 103465"/>
                <a:gd name="connsiteY11" fmla="*/ 112002 h 111914"/>
                <a:gd name="connsiteX12" fmla="*/ 18210 w 103465"/>
                <a:gd name="connsiteY12" fmla="*/ 106900 h 111914"/>
                <a:gd name="connsiteX13" fmla="*/ 20921 w 103465"/>
                <a:gd name="connsiteY13" fmla="*/ 99407 h 111914"/>
                <a:gd name="connsiteX14" fmla="*/ 25544 w 103465"/>
                <a:gd name="connsiteY14" fmla="*/ 80914 h 111914"/>
                <a:gd name="connsiteX15" fmla="*/ 28254 w 103465"/>
                <a:gd name="connsiteY15" fmla="*/ 69755 h 111914"/>
                <a:gd name="connsiteX16" fmla="*/ 40370 w 103465"/>
                <a:gd name="connsiteY16" fmla="*/ 53334 h 111914"/>
                <a:gd name="connsiteX17" fmla="*/ 58544 w 103465"/>
                <a:gd name="connsiteY17" fmla="*/ 46001 h 111914"/>
                <a:gd name="connsiteX18" fmla="*/ 67631 w 103465"/>
                <a:gd name="connsiteY18" fmla="*/ 55407 h 111914"/>
                <a:gd name="connsiteX19" fmla="*/ 57907 w 103465"/>
                <a:gd name="connsiteY19" fmla="*/ 88566 h 111914"/>
                <a:gd name="connsiteX20" fmla="*/ 55356 w 103465"/>
                <a:gd name="connsiteY20" fmla="*/ 97335 h 111914"/>
                <a:gd name="connsiteX21" fmla="*/ 75921 w 103465"/>
                <a:gd name="connsiteY21" fmla="*/ 112002 h 111914"/>
                <a:gd name="connsiteX22" fmla="*/ 103661 w 103465"/>
                <a:gd name="connsiteY22" fmla="*/ 87132 h 111914"/>
                <a:gd name="connsiteX23" fmla="*/ 98559 w 103465"/>
                <a:gd name="connsiteY23" fmla="*/ 84262 h 111914"/>
                <a:gd name="connsiteX24" fmla="*/ 93298 w 103465"/>
                <a:gd name="connsiteY24" fmla="*/ 87769 h 111914"/>
                <a:gd name="connsiteX25" fmla="*/ 76878 w 103465"/>
                <a:gd name="connsiteY25" fmla="*/ 104668 h 111914"/>
                <a:gd name="connsiteX26" fmla="*/ 74168 w 103465"/>
                <a:gd name="connsiteY26" fmla="*/ 100842 h 111914"/>
                <a:gd name="connsiteX27" fmla="*/ 77834 w 103465"/>
                <a:gd name="connsiteY27" fmla="*/ 88726 h 111914"/>
                <a:gd name="connsiteX28" fmla="*/ 86762 w 103465"/>
                <a:gd name="connsiteY28" fmla="*/ 58117 h 111914"/>
                <a:gd name="connsiteX29" fmla="*/ 59979 w 103465"/>
                <a:gd name="connsiteY29" fmla="*/ 38667 h 111914"/>
                <a:gd name="connsiteX30" fmla="*/ 33515 w 103465"/>
                <a:gd name="connsiteY30" fmla="*/ 49030 h 111914"/>
                <a:gd name="connsiteX31" fmla="*/ 44037 w 103465"/>
                <a:gd name="connsiteY31" fmla="*/ 6942 h 1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465" h="111914">
                  <a:moveTo>
                    <a:pt x="44037" y="6942"/>
                  </a:moveTo>
                  <a:cubicBezTo>
                    <a:pt x="44674" y="4710"/>
                    <a:pt x="44674" y="4392"/>
                    <a:pt x="44674" y="3594"/>
                  </a:cubicBezTo>
                  <a:cubicBezTo>
                    <a:pt x="44674" y="2797"/>
                    <a:pt x="44196" y="87"/>
                    <a:pt x="40530" y="87"/>
                  </a:cubicBezTo>
                  <a:cubicBezTo>
                    <a:pt x="39892" y="87"/>
                    <a:pt x="39573" y="87"/>
                    <a:pt x="39414" y="247"/>
                  </a:cubicBezTo>
                  <a:lnTo>
                    <a:pt x="18051" y="1203"/>
                  </a:lnTo>
                  <a:cubicBezTo>
                    <a:pt x="15978" y="1363"/>
                    <a:pt x="12312" y="1522"/>
                    <a:pt x="12312" y="6783"/>
                  </a:cubicBezTo>
                  <a:cubicBezTo>
                    <a:pt x="12312" y="10290"/>
                    <a:pt x="15660" y="10290"/>
                    <a:pt x="17892" y="10290"/>
                  </a:cubicBezTo>
                  <a:cubicBezTo>
                    <a:pt x="20761" y="10290"/>
                    <a:pt x="22993" y="10290"/>
                    <a:pt x="22993" y="11087"/>
                  </a:cubicBezTo>
                  <a:cubicBezTo>
                    <a:pt x="22993" y="11406"/>
                    <a:pt x="22834" y="12203"/>
                    <a:pt x="22515" y="13319"/>
                  </a:cubicBezTo>
                  <a:lnTo>
                    <a:pt x="833" y="100045"/>
                  </a:lnTo>
                  <a:cubicBezTo>
                    <a:pt x="196" y="102596"/>
                    <a:pt x="196" y="103393"/>
                    <a:pt x="196" y="103871"/>
                  </a:cubicBezTo>
                  <a:cubicBezTo>
                    <a:pt x="196" y="109132"/>
                    <a:pt x="4341" y="112002"/>
                    <a:pt x="8645" y="112002"/>
                  </a:cubicBezTo>
                  <a:cubicBezTo>
                    <a:pt x="11515" y="112002"/>
                    <a:pt x="15660" y="110726"/>
                    <a:pt x="18210" y="106900"/>
                  </a:cubicBezTo>
                  <a:cubicBezTo>
                    <a:pt x="19486" y="105146"/>
                    <a:pt x="19645" y="104030"/>
                    <a:pt x="20921" y="99407"/>
                  </a:cubicBezTo>
                  <a:cubicBezTo>
                    <a:pt x="23152" y="90161"/>
                    <a:pt x="23152" y="89842"/>
                    <a:pt x="25544" y="80914"/>
                  </a:cubicBezTo>
                  <a:cubicBezTo>
                    <a:pt x="27776" y="71508"/>
                    <a:pt x="27776" y="71349"/>
                    <a:pt x="28254" y="69755"/>
                  </a:cubicBezTo>
                  <a:cubicBezTo>
                    <a:pt x="29529" y="64494"/>
                    <a:pt x="36703" y="56523"/>
                    <a:pt x="40370" y="53334"/>
                  </a:cubicBezTo>
                  <a:cubicBezTo>
                    <a:pt x="43399" y="50624"/>
                    <a:pt x="50095" y="46001"/>
                    <a:pt x="58544" y="46001"/>
                  </a:cubicBezTo>
                  <a:cubicBezTo>
                    <a:pt x="66196" y="46001"/>
                    <a:pt x="67631" y="50305"/>
                    <a:pt x="67631" y="55407"/>
                  </a:cubicBezTo>
                  <a:cubicBezTo>
                    <a:pt x="67631" y="64334"/>
                    <a:pt x="60457" y="82030"/>
                    <a:pt x="57907" y="88566"/>
                  </a:cubicBezTo>
                  <a:cubicBezTo>
                    <a:pt x="55834" y="93668"/>
                    <a:pt x="55356" y="94943"/>
                    <a:pt x="55356" y="97335"/>
                  </a:cubicBezTo>
                  <a:cubicBezTo>
                    <a:pt x="55356" y="106900"/>
                    <a:pt x="65718" y="112002"/>
                    <a:pt x="75921" y="112002"/>
                  </a:cubicBezTo>
                  <a:cubicBezTo>
                    <a:pt x="94095" y="112002"/>
                    <a:pt x="103661" y="91755"/>
                    <a:pt x="103661" y="87132"/>
                  </a:cubicBezTo>
                  <a:cubicBezTo>
                    <a:pt x="103661" y="84262"/>
                    <a:pt x="100951" y="84262"/>
                    <a:pt x="98559" y="84262"/>
                  </a:cubicBezTo>
                  <a:cubicBezTo>
                    <a:pt x="94574" y="84262"/>
                    <a:pt x="94255" y="84581"/>
                    <a:pt x="93298" y="87769"/>
                  </a:cubicBezTo>
                  <a:cubicBezTo>
                    <a:pt x="90588" y="96856"/>
                    <a:pt x="83733" y="104668"/>
                    <a:pt x="76878" y="104668"/>
                  </a:cubicBezTo>
                  <a:cubicBezTo>
                    <a:pt x="75921" y="104668"/>
                    <a:pt x="74168" y="104668"/>
                    <a:pt x="74168" y="100842"/>
                  </a:cubicBezTo>
                  <a:cubicBezTo>
                    <a:pt x="74168" y="97813"/>
                    <a:pt x="74965" y="96059"/>
                    <a:pt x="77834" y="88726"/>
                  </a:cubicBezTo>
                  <a:cubicBezTo>
                    <a:pt x="79269" y="85219"/>
                    <a:pt x="86762" y="66726"/>
                    <a:pt x="86762" y="58117"/>
                  </a:cubicBezTo>
                  <a:cubicBezTo>
                    <a:pt x="86762" y="38667"/>
                    <a:pt x="64762" y="38667"/>
                    <a:pt x="59979" y="38667"/>
                  </a:cubicBezTo>
                  <a:cubicBezTo>
                    <a:pt x="52167" y="38667"/>
                    <a:pt x="43718" y="40580"/>
                    <a:pt x="33515" y="49030"/>
                  </a:cubicBezTo>
                  <a:lnTo>
                    <a:pt x="44037" y="6942"/>
                  </a:lnTo>
                  <a:close/>
                </a:path>
              </a:pathLst>
            </a:custGeom>
            <a:solidFill>
              <a:srgbClr val="000000"/>
            </a:solidFill>
            <a:ln w="22849"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16521284-E89A-46CA-8ECA-8A67198762CE}"/>
                </a:ext>
              </a:extLst>
            </p:cNvPr>
            <p:cNvSpPr/>
            <p:nvPr>
              <p:custDataLst>
                <p:tags r:id="rId57"/>
              </p:custDataLst>
            </p:nvPr>
          </p:nvSpPr>
          <p:spPr>
            <a:xfrm>
              <a:off x="7150223" y="4433643"/>
              <a:ext cx="52153" cy="49079"/>
            </a:xfrm>
            <a:custGeom>
              <a:avLst/>
              <a:gdLst>
                <a:gd name="connsiteX0" fmla="*/ 28214 w 52153"/>
                <a:gd name="connsiteY0" fmla="*/ 21607 h 49079"/>
                <a:gd name="connsiteX1" fmla="*/ 30263 w 52153"/>
                <a:gd name="connsiteY1" fmla="*/ 3729 h 49079"/>
                <a:gd name="connsiteX2" fmla="*/ 26278 w 52153"/>
                <a:gd name="connsiteY2" fmla="*/ 85 h 49079"/>
                <a:gd name="connsiteX3" fmla="*/ 22292 w 52153"/>
                <a:gd name="connsiteY3" fmla="*/ 3615 h 49079"/>
                <a:gd name="connsiteX4" fmla="*/ 24342 w 52153"/>
                <a:gd name="connsiteY4" fmla="*/ 21607 h 49079"/>
                <a:gd name="connsiteX5" fmla="*/ 6692 w 52153"/>
                <a:gd name="connsiteY5" fmla="*/ 11017 h 49079"/>
                <a:gd name="connsiteX6" fmla="*/ 4073 w 52153"/>
                <a:gd name="connsiteY6" fmla="*/ 9992 h 49079"/>
                <a:gd name="connsiteX7" fmla="*/ 201 w 52153"/>
                <a:gd name="connsiteY7" fmla="*/ 14205 h 49079"/>
                <a:gd name="connsiteX8" fmla="*/ 2592 w 52153"/>
                <a:gd name="connsiteY8" fmla="*/ 17622 h 49079"/>
                <a:gd name="connsiteX9" fmla="*/ 21723 w 52153"/>
                <a:gd name="connsiteY9" fmla="*/ 24568 h 49079"/>
                <a:gd name="connsiteX10" fmla="*/ 2934 w 52153"/>
                <a:gd name="connsiteY10" fmla="*/ 31514 h 49079"/>
                <a:gd name="connsiteX11" fmla="*/ 201 w 52153"/>
                <a:gd name="connsiteY11" fmla="*/ 35044 h 49079"/>
                <a:gd name="connsiteX12" fmla="*/ 4073 w 52153"/>
                <a:gd name="connsiteY12" fmla="*/ 39257 h 49079"/>
                <a:gd name="connsiteX13" fmla="*/ 24342 w 52153"/>
                <a:gd name="connsiteY13" fmla="*/ 27642 h 49079"/>
                <a:gd name="connsiteX14" fmla="*/ 22292 w 52153"/>
                <a:gd name="connsiteY14" fmla="*/ 45634 h 49079"/>
                <a:gd name="connsiteX15" fmla="*/ 26278 w 52153"/>
                <a:gd name="connsiteY15" fmla="*/ 49164 h 49079"/>
                <a:gd name="connsiteX16" fmla="*/ 30263 w 52153"/>
                <a:gd name="connsiteY16" fmla="*/ 45520 h 49079"/>
                <a:gd name="connsiteX17" fmla="*/ 28214 w 52153"/>
                <a:gd name="connsiteY17" fmla="*/ 27642 h 49079"/>
                <a:gd name="connsiteX18" fmla="*/ 46206 w 52153"/>
                <a:gd name="connsiteY18" fmla="*/ 38460 h 49079"/>
                <a:gd name="connsiteX19" fmla="*/ 48483 w 52153"/>
                <a:gd name="connsiteY19" fmla="*/ 39257 h 49079"/>
                <a:gd name="connsiteX20" fmla="*/ 52355 w 52153"/>
                <a:gd name="connsiteY20" fmla="*/ 35044 h 49079"/>
                <a:gd name="connsiteX21" fmla="*/ 49963 w 52153"/>
                <a:gd name="connsiteY21" fmla="*/ 31628 h 49079"/>
                <a:gd name="connsiteX22" fmla="*/ 30833 w 52153"/>
                <a:gd name="connsiteY22" fmla="*/ 24682 h 49079"/>
                <a:gd name="connsiteX23" fmla="*/ 49622 w 52153"/>
                <a:gd name="connsiteY23" fmla="*/ 17735 h 49079"/>
                <a:gd name="connsiteX24" fmla="*/ 52355 w 52153"/>
                <a:gd name="connsiteY24" fmla="*/ 14205 h 49079"/>
                <a:gd name="connsiteX25" fmla="*/ 48483 w 52153"/>
                <a:gd name="connsiteY25" fmla="*/ 9992 h 49079"/>
                <a:gd name="connsiteX26" fmla="*/ 45864 w 52153"/>
                <a:gd name="connsiteY26" fmla="*/ 11017 h 49079"/>
                <a:gd name="connsiteX27" fmla="*/ 28214 w 52153"/>
                <a:gd name="connsiteY27" fmla="*/ 21607 h 4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53" h="49079">
                  <a:moveTo>
                    <a:pt x="28214" y="21607"/>
                  </a:moveTo>
                  <a:cubicBezTo>
                    <a:pt x="28441" y="19330"/>
                    <a:pt x="30263" y="4754"/>
                    <a:pt x="30263" y="3729"/>
                  </a:cubicBezTo>
                  <a:cubicBezTo>
                    <a:pt x="30263" y="1679"/>
                    <a:pt x="28555" y="85"/>
                    <a:pt x="26278" y="85"/>
                  </a:cubicBezTo>
                  <a:cubicBezTo>
                    <a:pt x="23887" y="85"/>
                    <a:pt x="22292" y="1907"/>
                    <a:pt x="22292" y="3615"/>
                  </a:cubicBezTo>
                  <a:cubicBezTo>
                    <a:pt x="22292" y="4754"/>
                    <a:pt x="24000" y="19216"/>
                    <a:pt x="24342" y="21607"/>
                  </a:cubicBezTo>
                  <a:lnTo>
                    <a:pt x="6692" y="11017"/>
                  </a:lnTo>
                  <a:cubicBezTo>
                    <a:pt x="5553" y="10334"/>
                    <a:pt x="5098" y="9992"/>
                    <a:pt x="4073" y="9992"/>
                  </a:cubicBezTo>
                  <a:cubicBezTo>
                    <a:pt x="2251" y="9992"/>
                    <a:pt x="201" y="11700"/>
                    <a:pt x="201" y="14205"/>
                  </a:cubicBezTo>
                  <a:cubicBezTo>
                    <a:pt x="201" y="16027"/>
                    <a:pt x="1340" y="17166"/>
                    <a:pt x="2592" y="17622"/>
                  </a:cubicBezTo>
                  <a:cubicBezTo>
                    <a:pt x="8855" y="20127"/>
                    <a:pt x="15346" y="22404"/>
                    <a:pt x="21723" y="24568"/>
                  </a:cubicBezTo>
                  <a:cubicBezTo>
                    <a:pt x="15346" y="26959"/>
                    <a:pt x="4870" y="30717"/>
                    <a:pt x="2934" y="31514"/>
                  </a:cubicBezTo>
                  <a:cubicBezTo>
                    <a:pt x="2137" y="31856"/>
                    <a:pt x="201" y="32539"/>
                    <a:pt x="201" y="35044"/>
                  </a:cubicBezTo>
                  <a:cubicBezTo>
                    <a:pt x="201" y="37549"/>
                    <a:pt x="2251" y="39257"/>
                    <a:pt x="4073" y="39257"/>
                  </a:cubicBezTo>
                  <a:cubicBezTo>
                    <a:pt x="5325" y="39257"/>
                    <a:pt x="8855" y="37094"/>
                    <a:pt x="24342" y="27642"/>
                  </a:cubicBezTo>
                  <a:cubicBezTo>
                    <a:pt x="24000" y="30034"/>
                    <a:pt x="22292" y="44496"/>
                    <a:pt x="22292" y="45634"/>
                  </a:cubicBezTo>
                  <a:cubicBezTo>
                    <a:pt x="22292" y="47342"/>
                    <a:pt x="23887" y="49164"/>
                    <a:pt x="26278" y="49164"/>
                  </a:cubicBezTo>
                  <a:cubicBezTo>
                    <a:pt x="28555" y="49164"/>
                    <a:pt x="30263" y="47570"/>
                    <a:pt x="30263" y="45520"/>
                  </a:cubicBezTo>
                  <a:cubicBezTo>
                    <a:pt x="30263" y="44496"/>
                    <a:pt x="28441" y="29920"/>
                    <a:pt x="28214" y="27642"/>
                  </a:cubicBezTo>
                  <a:lnTo>
                    <a:pt x="46206" y="38460"/>
                  </a:lnTo>
                  <a:cubicBezTo>
                    <a:pt x="47003" y="38916"/>
                    <a:pt x="47458" y="39257"/>
                    <a:pt x="48483" y="39257"/>
                  </a:cubicBezTo>
                  <a:cubicBezTo>
                    <a:pt x="50305" y="39257"/>
                    <a:pt x="52355" y="37549"/>
                    <a:pt x="52355" y="35044"/>
                  </a:cubicBezTo>
                  <a:cubicBezTo>
                    <a:pt x="52355" y="33222"/>
                    <a:pt x="51216" y="32083"/>
                    <a:pt x="49963" y="31628"/>
                  </a:cubicBezTo>
                  <a:cubicBezTo>
                    <a:pt x="43700" y="29123"/>
                    <a:pt x="37210" y="26845"/>
                    <a:pt x="30833" y="24682"/>
                  </a:cubicBezTo>
                  <a:cubicBezTo>
                    <a:pt x="37210" y="22290"/>
                    <a:pt x="47686" y="18533"/>
                    <a:pt x="49622" y="17735"/>
                  </a:cubicBezTo>
                  <a:cubicBezTo>
                    <a:pt x="50419" y="17394"/>
                    <a:pt x="52355" y="16711"/>
                    <a:pt x="52355" y="14205"/>
                  </a:cubicBezTo>
                  <a:cubicBezTo>
                    <a:pt x="52355" y="11700"/>
                    <a:pt x="50305" y="9992"/>
                    <a:pt x="48483" y="9992"/>
                  </a:cubicBezTo>
                  <a:cubicBezTo>
                    <a:pt x="47458" y="9992"/>
                    <a:pt x="47003" y="10334"/>
                    <a:pt x="45864" y="11017"/>
                  </a:cubicBezTo>
                  <a:lnTo>
                    <a:pt x="28214" y="21607"/>
                  </a:lnTo>
                  <a:close/>
                </a:path>
              </a:pathLst>
            </a:custGeom>
            <a:solidFill>
              <a:srgbClr val="000000"/>
            </a:solidFill>
            <a:ln w="22849"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C2AF226C-CAFA-7438-09F3-3BFE0CDC5A1D}"/>
                </a:ext>
              </a:extLst>
            </p:cNvPr>
            <p:cNvSpPr/>
            <p:nvPr>
              <p:custDataLst>
                <p:tags r:id="rId58"/>
              </p:custDataLst>
            </p:nvPr>
          </p:nvSpPr>
          <p:spPr>
            <a:xfrm>
              <a:off x="7252381" y="4317784"/>
              <a:ext cx="133003" cy="159877"/>
            </a:xfrm>
            <a:custGeom>
              <a:avLst/>
              <a:gdLst>
                <a:gd name="connsiteX0" fmla="*/ 60786 w 133003"/>
                <a:gd name="connsiteY0" fmla="*/ 8056 h 159877"/>
                <a:gd name="connsiteX1" fmla="*/ 61697 w 133003"/>
                <a:gd name="connsiteY1" fmla="*/ 4184 h 159877"/>
                <a:gd name="connsiteX2" fmla="*/ 56687 w 133003"/>
                <a:gd name="connsiteY2" fmla="*/ 85 h 159877"/>
                <a:gd name="connsiteX3" fmla="*/ 55092 w 133003"/>
                <a:gd name="connsiteY3" fmla="*/ 312 h 159877"/>
                <a:gd name="connsiteX4" fmla="*/ 25713 w 133003"/>
                <a:gd name="connsiteY4" fmla="*/ 1679 h 159877"/>
                <a:gd name="connsiteX5" fmla="*/ 18425 w 133003"/>
                <a:gd name="connsiteY5" fmla="*/ 8511 h 159877"/>
                <a:gd name="connsiteX6" fmla="*/ 24347 w 133003"/>
                <a:gd name="connsiteY6" fmla="*/ 12611 h 159877"/>
                <a:gd name="connsiteX7" fmla="*/ 33912 w 133003"/>
                <a:gd name="connsiteY7" fmla="*/ 13066 h 159877"/>
                <a:gd name="connsiteX8" fmla="*/ 1117 w 133003"/>
                <a:gd name="connsiteY8" fmla="*/ 144476 h 159877"/>
                <a:gd name="connsiteX9" fmla="*/ 206 w 133003"/>
                <a:gd name="connsiteY9" fmla="*/ 149714 h 159877"/>
                <a:gd name="connsiteX10" fmla="*/ 11137 w 133003"/>
                <a:gd name="connsiteY10" fmla="*/ 159962 h 159877"/>
                <a:gd name="connsiteX11" fmla="*/ 25941 w 133003"/>
                <a:gd name="connsiteY11" fmla="*/ 147209 h 159877"/>
                <a:gd name="connsiteX12" fmla="*/ 39606 w 133003"/>
                <a:gd name="connsiteY12" fmla="*/ 93233 h 159877"/>
                <a:gd name="connsiteX13" fmla="*/ 44161 w 133003"/>
                <a:gd name="connsiteY13" fmla="*/ 83895 h 159877"/>
                <a:gd name="connsiteX14" fmla="*/ 78095 w 133003"/>
                <a:gd name="connsiteY14" fmla="*/ 63398 h 159877"/>
                <a:gd name="connsiteX15" fmla="*/ 89482 w 133003"/>
                <a:gd name="connsiteY15" fmla="*/ 76835 h 159877"/>
                <a:gd name="connsiteX16" fmla="*/ 75134 w 133003"/>
                <a:gd name="connsiteY16" fmla="*/ 127850 h 159877"/>
                <a:gd name="connsiteX17" fmla="*/ 71946 w 133003"/>
                <a:gd name="connsiteY17" fmla="*/ 139465 h 159877"/>
                <a:gd name="connsiteX18" fmla="*/ 97681 w 133003"/>
                <a:gd name="connsiteY18" fmla="*/ 159962 h 159877"/>
                <a:gd name="connsiteX19" fmla="*/ 133209 w 133003"/>
                <a:gd name="connsiteY19" fmla="*/ 124434 h 159877"/>
                <a:gd name="connsiteX20" fmla="*/ 127743 w 133003"/>
                <a:gd name="connsiteY20" fmla="*/ 121246 h 159877"/>
                <a:gd name="connsiteX21" fmla="*/ 122505 w 133003"/>
                <a:gd name="connsiteY21" fmla="*/ 124206 h 159877"/>
                <a:gd name="connsiteX22" fmla="*/ 99047 w 133003"/>
                <a:gd name="connsiteY22" fmla="*/ 151763 h 159877"/>
                <a:gd name="connsiteX23" fmla="*/ 95176 w 133003"/>
                <a:gd name="connsiteY23" fmla="*/ 146981 h 159877"/>
                <a:gd name="connsiteX24" fmla="*/ 99047 w 133003"/>
                <a:gd name="connsiteY24" fmla="*/ 132177 h 159877"/>
                <a:gd name="connsiteX25" fmla="*/ 113851 w 133003"/>
                <a:gd name="connsiteY25" fmla="*/ 81618 h 159877"/>
                <a:gd name="connsiteX26" fmla="*/ 79917 w 133003"/>
                <a:gd name="connsiteY26" fmla="*/ 55199 h 159877"/>
                <a:gd name="connsiteX27" fmla="*/ 45527 w 133003"/>
                <a:gd name="connsiteY27" fmla="*/ 69319 h 159877"/>
                <a:gd name="connsiteX28" fmla="*/ 60786 w 133003"/>
                <a:gd name="connsiteY28" fmla="*/ 805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003" h="159877">
                  <a:moveTo>
                    <a:pt x="60786" y="8056"/>
                  </a:moveTo>
                  <a:cubicBezTo>
                    <a:pt x="61697" y="4867"/>
                    <a:pt x="61697" y="4412"/>
                    <a:pt x="61697" y="4184"/>
                  </a:cubicBezTo>
                  <a:cubicBezTo>
                    <a:pt x="61697" y="1223"/>
                    <a:pt x="59192" y="85"/>
                    <a:pt x="56687" y="85"/>
                  </a:cubicBezTo>
                  <a:cubicBezTo>
                    <a:pt x="55776" y="85"/>
                    <a:pt x="55548" y="85"/>
                    <a:pt x="55092" y="312"/>
                  </a:cubicBezTo>
                  <a:lnTo>
                    <a:pt x="25713" y="1679"/>
                  </a:lnTo>
                  <a:cubicBezTo>
                    <a:pt x="22525" y="1907"/>
                    <a:pt x="18425" y="2134"/>
                    <a:pt x="18425" y="8511"/>
                  </a:cubicBezTo>
                  <a:cubicBezTo>
                    <a:pt x="18425" y="12611"/>
                    <a:pt x="22525" y="12611"/>
                    <a:pt x="24347" y="12611"/>
                  </a:cubicBezTo>
                  <a:cubicBezTo>
                    <a:pt x="26852" y="12611"/>
                    <a:pt x="30951" y="12611"/>
                    <a:pt x="33912" y="13066"/>
                  </a:cubicBezTo>
                  <a:lnTo>
                    <a:pt x="1117" y="144476"/>
                  </a:lnTo>
                  <a:cubicBezTo>
                    <a:pt x="889" y="145387"/>
                    <a:pt x="206" y="148803"/>
                    <a:pt x="206" y="149714"/>
                  </a:cubicBezTo>
                  <a:cubicBezTo>
                    <a:pt x="206" y="155180"/>
                    <a:pt x="4533" y="159962"/>
                    <a:pt x="11137" y="159962"/>
                  </a:cubicBezTo>
                  <a:cubicBezTo>
                    <a:pt x="12504" y="159962"/>
                    <a:pt x="22752" y="159962"/>
                    <a:pt x="25941" y="147209"/>
                  </a:cubicBezTo>
                  <a:lnTo>
                    <a:pt x="39606" y="93233"/>
                  </a:lnTo>
                  <a:cubicBezTo>
                    <a:pt x="40744" y="88906"/>
                    <a:pt x="40744" y="88450"/>
                    <a:pt x="44161" y="83895"/>
                  </a:cubicBezTo>
                  <a:cubicBezTo>
                    <a:pt x="47805" y="78885"/>
                    <a:pt x="59192" y="63398"/>
                    <a:pt x="78095" y="63398"/>
                  </a:cubicBezTo>
                  <a:cubicBezTo>
                    <a:pt x="84016" y="63398"/>
                    <a:pt x="89482" y="65676"/>
                    <a:pt x="89482" y="76835"/>
                  </a:cubicBezTo>
                  <a:cubicBezTo>
                    <a:pt x="89482" y="90044"/>
                    <a:pt x="79461" y="116691"/>
                    <a:pt x="75134" y="127850"/>
                  </a:cubicBezTo>
                  <a:cubicBezTo>
                    <a:pt x="72629" y="133999"/>
                    <a:pt x="71946" y="135594"/>
                    <a:pt x="71946" y="139465"/>
                  </a:cubicBezTo>
                  <a:cubicBezTo>
                    <a:pt x="71946" y="152674"/>
                    <a:pt x="85155" y="159962"/>
                    <a:pt x="97681" y="159962"/>
                  </a:cubicBezTo>
                  <a:cubicBezTo>
                    <a:pt x="121822" y="159962"/>
                    <a:pt x="133209" y="128989"/>
                    <a:pt x="133209" y="124434"/>
                  </a:cubicBezTo>
                  <a:cubicBezTo>
                    <a:pt x="133209" y="121246"/>
                    <a:pt x="129793" y="121246"/>
                    <a:pt x="127743" y="121246"/>
                  </a:cubicBezTo>
                  <a:cubicBezTo>
                    <a:pt x="125010" y="121246"/>
                    <a:pt x="123416" y="121246"/>
                    <a:pt x="122505" y="124206"/>
                  </a:cubicBezTo>
                  <a:cubicBezTo>
                    <a:pt x="115217" y="149486"/>
                    <a:pt x="102691" y="151763"/>
                    <a:pt x="99047" y="151763"/>
                  </a:cubicBezTo>
                  <a:cubicBezTo>
                    <a:pt x="97453" y="151763"/>
                    <a:pt x="95176" y="151763"/>
                    <a:pt x="95176" y="146981"/>
                  </a:cubicBezTo>
                  <a:cubicBezTo>
                    <a:pt x="95176" y="141970"/>
                    <a:pt x="97681" y="135821"/>
                    <a:pt x="99047" y="132177"/>
                  </a:cubicBezTo>
                  <a:cubicBezTo>
                    <a:pt x="103375" y="121018"/>
                    <a:pt x="113851" y="94372"/>
                    <a:pt x="113851" y="81618"/>
                  </a:cubicBezTo>
                  <a:cubicBezTo>
                    <a:pt x="113851" y="60665"/>
                    <a:pt x="96314" y="55199"/>
                    <a:pt x="79917" y="55199"/>
                  </a:cubicBezTo>
                  <a:cubicBezTo>
                    <a:pt x="74906" y="55199"/>
                    <a:pt x="61014" y="55199"/>
                    <a:pt x="45527" y="69319"/>
                  </a:cubicBezTo>
                  <a:lnTo>
                    <a:pt x="60786" y="8056"/>
                  </a:lnTo>
                  <a:close/>
                </a:path>
              </a:pathLst>
            </a:custGeom>
            <a:solidFill>
              <a:srgbClr val="000000"/>
            </a:solidFill>
            <a:ln w="22849"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70834E8A-6438-1ACA-FE76-6D6836E9B330}"/>
                </a:ext>
              </a:extLst>
            </p:cNvPr>
            <p:cNvSpPr/>
            <p:nvPr>
              <p:custDataLst>
                <p:tags r:id="rId59"/>
              </p:custDataLst>
            </p:nvPr>
          </p:nvSpPr>
          <p:spPr>
            <a:xfrm>
              <a:off x="7407223" y="4307674"/>
              <a:ext cx="64725" cy="68710"/>
            </a:xfrm>
            <a:custGeom>
              <a:avLst/>
              <a:gdLst>
                <a:gd name="connsiteX0" fmla="*/ 37517 w 64725"/>
                <a:gd name="connsiteY0" fmla="*/ 34516 h 68710"/>
                <a:gd name="connsiteX1" fmla="*/ 60474 w 64725"/>
                <a:gd name="connsiteY1" fmla="*/ 24632 h 68710"/>
                <a:gd name="connsiteX2" fmla="*/ 64938 w 64725"/>
                <a:gd name="connsiteY2" fmla="*/ 19689 h 68710"/>
                <a:gd name="connsiteX3" fmla="*/ 59996 w 64725"/>
                <a:gd name="connsiteY3" fmla="*/ 14588 h 68710"/>
                <a:gd name="connsiteX4" fmla="*/ 56648 w 64725"/>
                <a:gd name="connsiteY4" fmla="*/ 16023 h 68710"/>
                <a:gd name="connsiteX5" fmla="*/ 34966 w 64725"/>
                <a:gd name="connsiteY5" fmla="*/ 30530 h 68710"/>
                <a:gd name="connsiteX6" fmla="*/ 37358 w 64725"/>
                <a:gd name="connsiteY6" fmla="*/ 6936 h 68710"/>
                <a:gd name="connsiteX7" fmla="*/ 32575 w 64725"/>
                <a:gd name="connsiteY7" fmla="*/ 81 h 68710"/>
                <a:gd name="connsiteX8" fmla="*/ 27633 w 64725"/>
                <a:gd name="connsiteY8" fmla="*/ 4863 h 68710"/>
                <a:gd name="connsiteX9" fmla="*/ 28430 w 64725"/>
                <a:gd name="connsiteY9" fmla="*/ 12675 h 68710"/>
                <a:gd name="connsiteX10" fmla="*/ 30184 w 64725"/>
                <a:gd name="connsiteY10" fmla="*/ 30530 h 68710"/>
                <a:gd name="connsiteX11" fmla="*/ 8662 w 64725"/>
                <a:gd name="connsiteY11" fmla="*/ 16023 h 68710"/>
                <a:gd name="connsiteX12" fmla="*/ 5154 w 64725"/>
                <a:gd name="connsiteY12" fmla="*/ 14588 h 68710"/>
                <a:gd name="connsiteX13" fmla="*/ 212 w 64725"/>
                <a:gd name="connsiteY13" fmla="*/ 19689 h 68710"/>
                <a:gd name="connsiteX14" fmla="*/ 3560 w 64725"/>
                <a:gd name="connsiteY14" fmla="*/ 24313 h 68710"/>
                <a:gd name="connsiteX15" fmla="*/ 27633 w 64725"/>
                <a:gd name="connsiteY15" fmla="*/ 34356 h 68710"/>
                <a:gd name="connsiteX16" fmla="*/ 4676 w 64725"/>
                <a:gd name="connsiteY16" fmla="*/ 44241 h 68710"/>
                <a:gd name="connsiteX17" fmla="*/ 212 w 64725"/>
                <a:gd name="connsiteY17" fmla="*/ 49183 h 68710"/>
                <a:gd name="connsiteX18" fmla="*/ 5154 w 64725"/>
                <a:gd name="connsiteY18" fmla="*/ 54284 h 68710"/>
                <a:gd name="connsiteX19" fmla="*/ 8502 w 64725"/>
                <a:gd name="connsiteY19" fmla="*/ 52849 h 68710"/>
                <a:gd name="connsiteX20" fmla="*/ 30184 w 64725"/>
                <a:gd name="connsiteY20" fmla="*/ 38342 h 68710"/>
                <a:gd name="connsiteX21" fmla="*/ 27633 w 64725"/>
                <a:gd name="connsiteY21" fmla="*/ 64009 h 68710"/>
                <a:gd name="connsiteX22" fmla="*/ 32575 w 64725"/>
                <a:gd name="connsiteY22" fmla="*/ 68792 h 68710"/>
                <a:gd name="connsiteX23" fmla="*/ 37517 w 64725"/>
                <a:gd name="connsiteY23" fmla="*/ 64009 h 68710"/>
                <a:gd name="connsiteX24" fmla="*/ 36720 w 64725"/>
                <a:gd name="connsiteY24" fmla="*/ 56197 h 68710"/>
                <a:gd name="connsiteX25" fmla="*/ 34966 w 64725"/>
                <a:gd name="connsiteY25" fmla="*/ 38342 h 68710"/>
                <a:gd name="connsiteX26" fmla="*/ 54097 w 64725"/>
                <a:gd name="connsiteY26" fmla="*/ 51096 h 68710"/>
                <a:gd name="connsiteX27" fmla="*/ 59996 w 64725"/>
                <a:gd name="connsiteY27" fmla="*/ 54284 h 68710"/>
                <a:gd name="connsiteX28" fmla="*/ 64938 w 64725"/>
                <a:gd name="connsiteY28" fmla="*/ 49183 h 68710"/>
                <a:gd name="connsiteX29" fmla="*/ 61590 w 64725"/>
                <a:gd name="connsiteY29" fmla="*/ 44559 h 68710"/>
                <a:gd name="connsiteX30" fmla="*/ 37517 w 64725"/>
                <a:gd name="connsiteY30" fmla="*/ 34516 h 6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25" h="68710">
                  <a:moveTo>
                    <a:pt x="37517" y="34516"/>
                  </a:moveTo>
                  <a:cubicBezTo>
                    <a:pt x="50590" y="28777"/>
                    <a:pt x="56488" y="26545"/>
                    <a:pt x="60474" y="24632"/>
                  </a:cubicBezTo>
                  <a:cubicBezTo>
                    <a:pt x="63503" y="23356"/>
                    <a:pt x="64938" y="22719"/>
                    <a:pt x="64938" y="19689"/>
                  </a:cubicBezTo>
                  <a:cubicBezTo>
                    <a:pt x="64938" y="16979"/>
                    <a:pt x="62865" y="14588"/>
                    <a:pt x="59996" y="14588"/>
                  </a:cubicBezTo>
                  <a:cubicBezTo>
                    <a:pt x="58880" y="14588"/>
                    <a:pt x="58561" y="14588"/>
                    <a:pt x="56648" y="16023"/>
                  </a:cubicBezTo>
                  <a:lnTo>
                    <a:pt x="34966" y="30530"/>
                  </a:lnTo>
                  <a:lnTo>
                    <a:pt x="37358" y="6936"/>
                  </a:lnTo>
                  <a:cubicBezTo>
                    <a:pt x="37677" y="4066"/>
                    <a:pt x="37358" y="81"/>
                    <a:pt x="32575" y="81"/>
                  </a:cubicBezTo>
                  <a:cubicBezTo>
                    <a:pt x="30662" y="81"/>
                    <a:pt x="27633" y="1356"/>
                    <a:pt x="27633" y="4863"/>
                  </a:cubicBezTo>
                  <a:cubicBezTo>
                    <a:pt x="27633" y="6298"/>
                    <a:pt x="28271" y="11081"/>
                    <a:pt x="28430" y="12675"/>
                  </a:cubicBezTo>
                  <a:cubicBezTo>
                    <a:pt x="28749" y="15385"/>
                    <a:pt x="29865" y="26863"/>
                    <a:pt x="30184" y="30530"/>
                  </a:cubicBezTo>
                  <a:lnTo>
                    <a:pt x="8662" y="16023"/>
                  </a:lnTo>
                  <a:cubicBezTo>
                    <a:pt x="7067" y="15066"/>
                    <a:pt x="6589" y="14588"/>
                    <a:pt x="5154" y="14588"/>
                  </a:cubicBezTo>
                  <a:cubicBezTo>
                    <a:pt x="2285" y="14588"/>
                    <a:pt x="212" y="16979"/>
                    <a:pt x="212" y="19689"/>
                  </a:cubicBezTo>
                  <a:cubicBezTo>
                    <a:pt x="212" y="22878"/>
                    <a:pt x="2125" y="23675"/>
                    <a:pt x="3560" y="24313"/>
                  </a:cubicBezTo>
                  <a:lnTo>
                    <a:pt x="27633" y="34356"/>
                  </a:lnTo>
                  <a:cubicBezTo>
                    <a:pt x="14560" y="40096"/>
                    <a:pt x="8662" y="42327"/>
                    <a:pt x="4676" y="44241"/>
                  </a:cubicBezTo>
                  <a:cubicBezTo>
                    <a:pt x="1647" y="45516"/>
                    <a:pt x="212" y="46154"/>
                    <a:pt x="212" y="49183"/>
                  </a:cubicBezTo>
                  <a:cubicBezTo>
                    <a:pt x="212" y="51893"/>
                    <a:pt x="2285" y="54284"/>
                    <a:pt x="5154" y="54284"/>
                  </a:cubicBezTo>
                  <a:cubicBezTo>
                    <a:pt x="6270" y="54284"/>
                    <a:pt x="6589" y="54284"/>
                    <a:pt x="8502" y="52849"/>
                  </a:cubicBezTo>
                  <a:lnTo>
                    <a:pt x="30184" y="38342"/>
                  </a:lnTo>
                  <a:lnTo>
                    <a:pt x="27633" y="64009"/>
                  </a:lnTo>
                  <a:cubicBezTo>
                    <a:pt x="27633" y="67516"/>
                    <a:pt x="30662" y="68792"/>
                    <a:pt x="32575" y="68792"/>
                  </a:cubicBezTo>
                  <a:cubicBezTo>
                    <a:pt x="34488" y="68792"/>
                    <a:pt x="37517" y="67516"/>
                    <a:pt x="37517" y="64009"/>
                  </a:cubicBezTo>
                  <a:cubicBezTo>
                    <a:pt x="37517" y="62574"/>
                    <a:pt x="36879" y="57791"/>
                    <a:pt x="36720" y="56197"/>
                  </a:cubicBezTo>
                  <a:cubicBezTo>
                    <a:pt x="36401" y="53487"/>
                    <a:pt x="35285" y="42009"/>
                    <a:pt x="34966" y="38342"/>
                  </a:cubicBezTo>
                  <a:lnTo>
                    <a:pt x="54097" y="51096"/>
                  </a:lnTo>
                  <a:cubicBezTo>
                    <a:pt x="58242" y="54284"/>
                    <a:pt x="58561" y="54284"/>
                    <a:pt x="59996" y="54284"/>
                  </a:cubicBezTo>
                  <a:cubicBezTo>
                    <a:pt x="62865" y="54284"/>
                    <a:pt x="64938" y="51893"/>
                    <a:pt x="64938" y="49183"/>
                  </a:cubicBezTo>
                  <a:cubicBezTo>
                    <a:pt x="64938" y="45994"/>
                    <a:pt x="63025" y="45197"/>
                    <a:pt x="61590" y="44559"/>
                  </a:cubicBezTo>
                  <a:lnTo>
                    <a:pt x="37517" y="34516"/>
                  </a:lnTo>
                  <a:close/>
                </a:path>
              </a:pathLst>
            </a:custGeom>
            <a:solidFill>
              <a:srgbClr val="000000"/>
            </a:solidFill>
            <a:ln w="22849"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803F01A0-94F9-F51F-2B09-D960F803EE7C}"/>
                </a:ext>
              </a:extLst>
            </p:cNvPr>
            <p:cNvSpPr/>
            <p:nvPr>
              <p:custDataLst>
                <p:tags r:id="rId60"/>
              </p:custDataLst>
            </p:nvPr>
          </p:nvSpPr>
          <p:spPr>
            <a:xfrm>
              <a:off x="7399730" y="4432504"/>
              <a:ext cx="53884" cy="101233"/>
            </a:xfrm>
            <a:custGeom>
              <a:avLst/>
              <a:gdLst>
                <a:gd name="connsiteX0" fmla="*/ 32734 w 53884"/>
                <a:gd name="connsiteY0" fmla="*/ 36754 h 101233"/>
                <a:gd name="connsiteX1" fmla="*/ 48995 w 53884"/>
                <a:gd name="connsiteY1" fmla="*/ 36754 h 101233"/>
                <a:gd name="connsiteX2" fmla="*/ 54097 w 53884"/>
                <a:gd name="connsiteY2" fmla="*/ 33247 h 101233"/>
                <a:gd name="connsiteX3" fmla="*/ 49314 w 53884"/>
                <a:gd name="connsiteY3" fmla="*/ 31015 h 101233"/>
                <a:gd name="connsiteX4" fmla="*/ 34169 w 53884"/>
                <a:gd name="connsiteY4" fmla="*/ 31015 h 101233"/>
                <a:gd name="connsiteX5" fmla="*/ 40068 w 53884"/>
                <a:gd name="connsiteY5" fmla="*/ 7421 h 101233"/>
                <a:gd name="connsiteX6" fmla="*/ 40546 w 53884"/>
                <a:gd name="connsiteY6" fmla="*/ 5189 h 101233"/>
                <a:gd name="connsiteX7" fmla="*/ 35126 w 53884"/>
                <a:gd name="connsiteY7" fmla="*/ 87 h 101233"/>
                <a:gd name="connsiteX8" fmla="*/ 27633 w 53884"/>
                <a:gd name="connsiteY8" fmla="*/ 6942 h 101233"/>
                <a:gd name="connsiteX9" fmla="*/ 21575 w 53884"/>
                <a:gd name="connsiteY9" fmla="*/ 31015 h 101233"/>
                <a:gd name="connsiteX10" fmla="*/ 5314 w 53884"/>
                <a:gd name="connsiteY10" fmla="*/ 31015 h 101233"/>
                <a:gd name="connsiteX11" fmla="*/ 212 w 53884"/>
                <a:gd name="connsiteY11" fmla="*/ 34522 h 101233"/>
                <a:gd name="connsiteX12" fmla="*/ 4995 w 53884"/>
                <a:gd name="connsiteY12" fmla="*/ 36754 h 101233"/>
                <a:gd name="connsiteX13" fmla="*/ 20140 w 53884"/>
                <a:gd name="connsiteY13" fmla="*/ 36754 h 101233"/>
                <a:gd name="connsiteX14" fmla="*/ 10734 w 53884"/>
                <a:gd name="connsiteY14" fmla="*/ 74378 h 101233"/>
                <a:gd name="connsiteX15" fmla="*/ 8343 w 53884"/>
                <a:gd name="connsiteY15" fmla="*/ 86175 h 101233"/>
                <a:gd name="connsiteX16" fmla="*/ 25401 w 53884"/>
                <a:gd name="connsiteY16" fmla="*/ 101320 h 101233"/>
                <a:gd name="connsiteX17" fmla="*/ 53140 w 53884"/>
                <a:gd name="connsiteY17" fmla="*/ 76929 h 101233"/>
                <a:gd name="connsiteX18" fmla="*/ 50590 w 53884"/>
                <a:gd name="connsiteY18" fmla="*/ 74856 h 101233"/>
                <a:gd name="connsiteX19" fmla="*/ 47242 w 53884"/>
                <a:gd name="connsiteY19" fmla="*/ 77885 h 101233"/>
                <a:gd name="connsiteX20" fmla="*/ 25879 w 53884"/>
                <a:gd name="connsiteY20" fmla="*/ 96856 h 101233"/>
                <a:gd name="connsiteX21" fmla="*/ 20299 w 53884"/>
                <a:gd name="connsiteY21" fmla="*/ 89045 h 101233"/>
                <a:gd name="connsiteX22" fmla="*/ 21256 w 53884"/>
                <a:gd name="connsiteY22" fmla="*/ 82508 h 101233"/>
                <a:gd name="connsiteX23" fmla="*/ 32734 w 53884"/>
                <a:gd name="connsiteY23" fmla="*/ 36754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01233">
                  <a:moveTo>
                    <a:pt x="32734" y="36754"/>
                  </a:moveTo>
                  <a:lnTo>
                    <a:pt x="48995" y="36754"/>
                  </a:lnTo>
                  <a:cubicBezTo>
                    <a:pt x="52024" y="36754"/>
                    <a:pt x="54097" y="36754"/>
                    <a:pt x="54097" y="33247"/>
                  </a:cubicBezTo>
                  <a:cubicBezTo>
                    <a:pt x="54097" y="31015"/>
                    <a:pt x="52024" y="31015"/>
                    <a:pt x="49314" y="31015"/>
                  </a:cubicBezTo>
                  <a:lnTo>
                    <a:pt x="34169" y="31015"/>
                  </a:lnTo>
                  <a:lnTo>
                    <a:pt x="40068" y="7421"/>
                  </a:lnTo>
                  <a:cubicBezTo>
                    <a:pt x="40227" y="6623"/>
                    <a:pt x="40546" y="5826"/>
                    <a:pt x="40546" y="5189"/>
                  </a:cubicBezTo>
                  <a:cubicBezTo>
                    <a:pt x="40546" y="2319"/>
                    <a:pt x="38314" y="87"/>
                    <a:pt x="35126" y="87"/>
                  </a:cubicBezTo>
                  <a:cubicBezTo>
                    <a:pt x="31140" y="87"/>
                    <a:pt x="28749" y="2797"/>
                    <a:pt x="27633" y="6942"/>
                  </a:cubicBezTo>
                  <a:cubicBezTo>
                    <a:pt x="26517" y="10928"/>
                    <a:pt x="28589" y="3276"/>
                    <a:pt x="21575" y="31015"/>
                  </a:cubicBezTo>
                  <a:lnTo>
                    <a:pt x="5314" y="31015"/>
                  </a:lnTo>
                  <a:cubicBezTo>
                    <a:pt x="2285" y="31015"/>
                    <a:pt x="212" y="31015"/>
                    <a:pt x="212" y="34522"/>
                  </a:cubicBezTo>
                  <a:cubicBezTo>
                    <a:pt x="212" y="36754"/>
                    <a:pt x="2125" y="36754"/>
                    <a:pt x="4995" y="36754"/>
                  </a:cubicBezTo>
                  <a:lnTo>
                    <a:pt x="20140" y="36754"/>
                  </a:lnTo>
                  <a:lnTo>
                    <a:pt x="10734" y="74378"/>
                  </a:lnTo>
                  <a:cubicBezTo>
                    <a:pt x="9778" y="78363"/>
                    <a:pt x="8343" y="84103"/>
                    <a:pt x="8343" y="86175"/>
                  </a:cubicBezTo>
                  <a:cubicBezTo>
                    <a:pt x="8343" y="95581"/>
                    <a:pt x="16314" y="101320"/>
                    <a:pt x="25401" y="101320"/>
                  </a:cubicBezTo>
                  <a:cubicBezTo>
                    <a:pt x="43097" y="101320"/>
                    <a:pt x="53140" y="79001"/>
                    <a:pt x="53140" y="76929"/>
                  </a:cubicBezTo>
                  <a:cubicBezTo>
                    <a:pt x="53140" y="74856"/>
                    <a:pt x="51068" y="74856"/>
                    <a:pt x="50590" y="74856"/>
                  </a:cubicBezTo>
                  <a:cubicBezTo>
                    <a:pt x="48677" y="74856"/>
                    <a:pt x="48517" y="75175"/>
                    <a:pt x="47242" y="77885"/>
                  </a:cubicBezTo>
                  <a:cubicBezTo>
                    <a:pt x="42778" y="87929"/>
                    <a:pt x="34647" y="96856"/>
                    <a:pt x="25879" y="96856"/>
                  </a:cubicBezTo>
                  <a:cubicBezTo>
                    <a:pt x="22531" y="96856"/>
                    <a:pt x="20299" y="94784"/>
                    <a:pt x="20299" y="89045"/>
                  </a:cubicBezTo>
                  <a:cubicBezTo>
                    <a:pt x="20299" y="87451"/>
                    <a:pt x="20937" y="84103"/>
                    <a:pt x="21256" y="82508"/>
                  </a:cubicBezTo>
                  <a:lnTo>
                    <a:pt x="32734" y="36754"/>
                  </a:lnTo>
                  <a:close/>
                </a:path>
              </a:pathLst>
            </a:custGeom>
            <a:solidFill>
              <a:srgbClr val="000000"/>
            </a:solidFill>
            <a:ln w="22849"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4687555E-B9CA-62CC-C3C4-D19C07F9EBFC}"/>
                </a:ext>
              </a:extLst>
            </p:cNvPr>
            <p:cNvSpPr/>
            <p:nvPr>
              <p:custDataLst>
                <p:tags r:id="rId61"/>
              </p:custDataLst>
            </p:nvPr>
          </p:nvSpPr>
          <p:spPr>
            <a:xfrm>
              <a:off x="7561097" y="4343064"/>
              <a:ext cx="151451" cy="151678"/>
            </a:xfrm>
            <a:custGeom>
              <a:avLst/>
              <a:gdLst>
                <a:gd name="connsiteX0" fmla="*/ 80613 w 151451"/>
                <a:gd name="connsiteY0" fmla="*/ 80479 h 151678"/>
                <a:gd name="connsiteX1" fmla="*/ 144155 w 151451"/>
                <a:gd name="connsiteY1" fmla="*/ 80479 h 151678"/>
                <a:gd name="connsiteX2" fmla="*/ 151670 w 151451"/>
                <a:gd name="connsiteY2" fmla="*/ 75924 h 151678"/>
                <a:gd name="connsiteX3" fmla="*/ 144155 w 151451"/>
                <a:gd name="connsiteY3" fmla="*/ 71369 h 151678"/>
                <a:gd name="connsiteX4" fmla="*/ 80613 w 151451"/>
                <a:gd name="connsiteY4" fmla="*/ 71369 h 151678"/>
                <a:gd name="connsiteX5" fmla="*/ 80613 w 151451"/>
                <a:gd name="connsiteY5" fmla="*/ 7600 h 151678"/>
                <a:gd name="connsiteX6" fmla="*/ 76058 w 151451"/>
                <a:gd name="connsiteY6" fmla="*/ 85 h 151678"/>
                <a:gd name="connsiteX7" fmla="*/ 71504 w 151451"/>
                <a:gd name="connsiteY7" fmla="*/ 7600 h 151678"/>
                <a:gd name="connsiteX8" fmla="*/ 71504 w 151451"/>
                <a:gd name="connsiteY8" fmla="*/ 71369 h 151678"/>
                <a:gd name="connsiteX9" fmla="*/ 7735 w 151451"/>
                <a:gd name="connsiteY9" fmla="*/ 71369 h 151678"/>
                <a:gd name="connsiteX10" fmla="*/ 219 w 151451"/>
                <a:gd name="connsiteY10" fmla="*/ 75924 h 151678"/>
                <a:gd name="connsiteX11" fmla="*/ 7735 w 151451"/>
                <a:gd name="connsiteY11" fmla="*/ 80479 h 151678"/>
                <a:gd name="connsiteX12" fmla="*/ 71504 w 151451"/>
                <a:gd name="connsiteY12" fmla="*/ 80479 h 151678"/>
                <a:gd name="connsiteX13" fmla="*/ 71504 w 151451"/>
                <a:gd name="connsiteY13" fmla="*/ 144248 h 151678"/>
                <a:gd name="connsiteX14" fmla="*/ 76058 w 151451"/>
                <a:gd name="connsiteY14" fmla="*/ 151763 h 151678"/>
                <a:gd name="connsiteX15" fmla="*/ 80613 w 151451"/>
                <a:gd name="connsiteY15" fmla="*/ 144248 h 151678"/>
                <a:gd name="connsiteX16" fmla="*/ 80613 w 151451"/>
                <a:gd name="connsiteY16" fmla="*/ 8047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451" h="151678">
                  <a:moveTo>
                    <a:pt x="80613" y="80479"/>
                  </a:moveTo>
                  <a:lnTo>
                    <a:pt x="144155" y="80479"/>
                  </a:lnTo>
                  <a:cubicBezTo>
                    <a:pt x="147343" y="80479"/>
                    <a:pt x="151670" y="80479"/>
                    <a:pt x="151670" y="75924"/>
                  </a:cubicBezTo>
                  <a:cubicBezTo>
                    <a:pt x="151670" y="71369"/>
                    <a:pt x="147343" y="71369"/>
                    <a:pt x="144155" y="71369"/>
                  </a:cubicBezTo>
                  <a:lnTo>
                    <a:pt x="80613" y="71369"/>
                  </a:lnTo>
                  <a:lnTo>
                    <a:pt x="80613" y="7600"/>
                  </a:lnTo>
                  <a:cubicBezTo>
                    <a:pt x="80613" y="4412"/>
                    <a:pt x="80613" y="85"/>
                    <a:pt x="76058" y="85"/>
                  </a:cubicBezTo>
                  <a:cubicBezTo>
                    <a:pt x="71504" y="85"/>
                    <a:pt x="71504" y="4412"/>
                    <a:pt x="71504" y="7600"/>
                  </a:cubicBezTo>
                  <a:lnTo>
                    <a:pt x="71504" y="71369"/>
                  </a:lnTo>
                  <a:lnTo>
                    <a:pt x="7735" y="71369"/>
                  </a:lnTo>
                  <a:cubicBezTo>
                    <a:pt x="4546" y="71369"/>
                    <a:pt x="219" y="71369"/>
                    <a:pt x="219" y="75924"/>
                  </a:cubicBezTo>
                  <a:cubicBezTo>
                    <a:pt x="219" y="80479"/>
                    <a:pt x="4546" y="80479"/>
                    <a:pt x="7735" y="80479"/>
                  </a:cubicBezTo>
                  <a:lnTo>
                    <a:pt x="71504" y="80479"/>
                  </a:lnTo>
                  <a:lnTo>
                    <a:pt x="71504" y="144248"/>
                  </a:lnTo>
                  <a:cubicBezTo>
                    <a:pt x="71504" y="147436"/>
                    <a:pt x="71504" y="151763"/>
                    <a:pt x="76058" y="151763"/>
                  </a:cubicBezTo>
                  <a:cubicBezTo>
                    <a:pt x="80613" y="151763"/>
                    <a:pt x="80613" y="147436"/>
                    <a:pt x="80613" y="144248"/>
                  </a:cubicBezTo>
                  <a:lnTo>
                    <a:pt x="80613" y="80479"/>
                  </a:lnTo>
                  <a:close/>
                </a:path>
              </a:pathLst>
            </a:custGeom>
            <a:solidFill>
              <a:srgbClr val="000000"/>
            </a:solidFill>
            <a:ln w="22849"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DDA6ADF6-995B-AD08-361A-BD81670502E0}"/>
                </a:ext>
              </a:extLst>
            </p:cNvPr>
            <p:cNvSpPr/>
            <p:nvPr>
              <p:custDataLst>
                <p:tags r:id="rId62"/>
              </p:custDataLst>
            </p:nvPr>
          </p:nvSpPr>
          <p:spPr>
            <a:xfrm>
              <a:off x="7783377" y="4372671"/>
              <a:ext cx="174225" cy="104990"/>
            </a:xfrm>
            <a:custGeom>
              <a:avLst/>
              <a:gdLst>
                <a:gd name="connsiteX0" fmla="*/ 119568 w 174225"/>
                <a:gd name="connsiteY0" fmla="*/ 22404 h 104990"/>
                <a:gd name="connsiteX1" fmla="*/ 121845 w 174225"/>
                <a:gd name="connsiteY1" fmla="*/ 12155 h 104990"/>
                <a:gd name="connsiteX2" fmla="*/ 111141 w 174225"/>
                <a:gd name="connsiteY2" fmla="*/ 2134 h 104990"/>
                <a:gd name="connsiteX3" fmla="*/ 96110 w 174225"/>
                <a:gd name="connsiteY3" fmla="*/ 14205 h 104990"/>
                <a:gd name="connsiteX4" fmla="*/ 84495 w 174225"/>
                <a:gd name="connsiteY4" fmla="*/ 60665 h 104990"/>
                <a:gd name="connsiteX5" fmla="*/ 82673 w 174225"/>
                <a:gd name="connsiteY5" fmla="*/ 74558 h 104990"/>
                <a:gd name="connsiteX6" fmla="*/ 83356 w 174225"/>
                <a:gd name="connsiteY6" fmla="*/ 81845 h 104990"/>
                <a:gd name="connsiteX7" fmla="*/ 63998 w 174225"/>
                <a:gd name="connsiteY7" fmla="*/ 96877 h 104990"/>
                <a:gd name="connsiteX8" fmla="*/ 45551 w 174225"/>
                <a:gd name="connsiteY8" fmla="*/ 78202 h 104990"/>
                <a:gd name="connsiteX9" fmla="*/ 57393 w 174225"/>
                <a:gd name="connsiteY9" fmla="*/ 34702 h 104990"/>
                <a:gd name="connsiteX10" fmla="*/ 61493 w 174225"/>
                <a:gd name="connsiteY10" fmla="*/ 20810 h 104990"/>
                <a:gd name="connsiteX11" fmla="*/ 35757 w 174225"/>
                <a:gd name="connsiteY11" fmla="*/ 312 h 104990"/>
                <a:gd name="connsiteX12" fmla="*/ 229 w 174225"/>
                <a:gd name="connsiteY12" fmla="*/ 35841 h 104990"/>
                <a:gd name="connsiteX13" fmla="*/ 5695 w 174225"/>
                <a:gd name="connsiteY13" fmla="*/ 39029 h 104990"/>
                <a:gd name="connsiteX14" fmla="*/ 10933 w 174225"/>
                <a:gd name="connsiteY14" fmla="*/ 36069 h 104990"/>
                <a:gd name="connsiteX15" fmla="*/ 34391 w 174225"/>
                <a:gd name="connsiteY15" fmla="*/ 8511 h 104990"/>
                <a:gd name="connsiteX16" fmla="*/ 38263 w 174225"/>
                <a:gd name="connsiteY16" fmla="*/ 13294 h 104990"/>
                <a:gd name="connsiteX17" fmla="*/ 33252 w 174225"/>
                <a:gd name="connsiteY17" fmla="*/ 31286 h 104990"/>
                <a:gd name="connsiteX18" fmla="*/ 20954 w 174225"/>
                <a:gd name="connsiteY18" fmla="*/ 74102 h 104990"/>
                <a:gd name="connsiteX19" fmla="*/ 62404 w 174225"/>
                <a:gd name="connsiteY19" fmla="*/ 105076 h 104990"/>
                <a:gd name="connsiteX20" fmla="*/ 87911 w 174225"/>
                <a:gd name="connsiteY20" fmla="*/ 92322 h 104990"/>
                <a:gd name="connsiteX21" fmla="*/ 122073 w 174225"/>
                <a:gd name="connsiteY21" fmla="*/ 105076 h 104990"/>
                <a:gd name="connsiteX22" fmla="*/ 158285 w 174225"/>
                <a:gd name="connsiteY22" fmla="*/ 78429 h 104990"/>
                <a:gd name="connsiteX23" fmla="*/ 174455 w 174225"/>
                <a:gd name="connsiteY23" fmla="*/ 20810 h 104990"/>
                <a:gd name="connsiteX24" fmla="*/ 158968 w 174225"/>
                <a:gd name="connsiteY24" fmla="*/ 85 h 104990"/>
                <a:gd name="connsiteX25" fmla="*/ 141659 w 174225"/>
                <a:gd name="connsiteY25" fmla="*/ 17393 h 104990"/>
                <a:gd name="connsiteX26" fmla="*/ 148492 w 174225"/>
                <a:gd name="connsiteY26" fmla="*/ 27642 h 104990"/>
                <a:gd name="connsiteX27" fmla="*/ 159879 w 174225"/>
                <a:gd name="connsiteY27" fmla="*/ 41990 h 104990"/>
                <a:gd name="connsiteX28" fmla="*/ 147125 w 174225"/>
                <a:gd name="connsiteY28" fmla="*/ 79568 h 104990"/>
                <a:gd name="connsiteX29" fmla="*/ 123667 w 174225"/>
                <a:gd name="connsiteY29" fmla="*/ 96877 h 104990"/>
                <a:gd name="connsiteX30" fmla="*/ 107042 w 174225"/>
                <a:gd name="connsiteY30" fmla="*/ 78885 h 104990"/>
                <a:gd name="connsiteX31" fmla="*/ 110686 w 174225"/>
                <a:gd name="connsiteY31" fmla="*/ 58160 h 104990"/>
                <a:gd name="connsiteX32" fmla="*/ 116380 w 174225"/>
                <a:gd name="connsiteY32" fmla="*/ 35158 h 104990"/>
                <a:gd name="connsiteX33" fmla="*/ 119568 w 174225"/>
                <a:gd name="connsiteY33" fmla="*/ 22404 h 1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225" h="104990">
                  <a:moveTo>
                    <a:pt x="119568" y="22404"/>
                  </a:moveTo>
                  <a:cubicBezTo>
                    <a:pt x="120479" y="18988"/>
                    <a:pt x="121845" y="13294"/>
                    <a:pt x="121845" y="12155"/>
                  </a:cubicBezTo>
                  <a:cubicBezTo>
                    <a:pt x="121845" y="7145"/>
                    <a:pt x="118201" y="2134"/>
                    <a:pt x="111141" y="2134"/>
                  </a:cubicBezTo>
                  <a:cubicBezTo>
                    <a:pt x="107497" y="2134"/>
                    <a:pt x="99071" y="3956"/>
                    <a:pt x="96110" y="14205"/>
                  </a:cubicBezTo>
                  <a:cubicBezTo>
                    <a:pt x="92238" y="28553"/>
                    <a:pt x="88139" y="45178"/>
                    <a:pt x="84495" y="60665"/>
                  </a:cubicBezTo>
                  <a:cubicBezTo>
                    <a:pt x="82673" y="68636"/>
                    <a:pt x="82673" y="71597"/>
                    <a:pt x="82673" y="74558"/>
                  </a:cubicBezTo>
                  <a:cubicBezTo>
                    <a:pt x="82673" y="80707"/>
                    <a:pt x="83356" y="80479"/>
                    <a:pt x="83356" y="81845"/>
                  </a:cubicBezTo>
                  <a:cubicBezTo>
                    <a:pt x="83356" y="82984"/>
                    <a:pt x="77207" y="96877"/>
                    <a:pt x="63998" y="96877"/>
                  </a:cubicBezTo>
                  <a:cubicBezTo>
                    <a:pt x="45551" y="96877"/>
                    <a:pt x="45551" y="82984"/>
                    <a:pt x="45551" y="78202"/>
                  </a:cubicBezTo>
                  <a:cubicBezTo>
                    <a:pt x="45551" y="68636"/>
                    <a:pt x="48283" y="57932"/>
                    <a:pt x="57393" y="34702"/>
                  </a:cubicBezTo>
                  <a:cubicBezTo>
                    <a:pt x="59215" y="30147"/>
                    <a:pt x="61493" y="24681"/>
                    <a:pt x="61493" y="20810"/>
                  </a:cubicBezTo>
                  <a:cubicBezTo>
                    <a:pt x="61493" y="7600"/>
                    <a:pt x="48283" y="312"/>
                    <a:pt x="35757" y="312"/>
                  </a:cubicBezTo>
                  <a:cubicBezTo>
                    <a:pt x="11616" y="312"/>
                    <a:pt x="229" y="31286"/>
                    <a:pt x="229" y="35841"/>
                  </a:cubicBezTo>
                  <a:cubicBezTo>
                    <a:pt x="229" y="39029"/>
                    <a:pt x="3645" y="39029"/>
                    <a:pt x="5695" y="39029"/>
                  </a:cubicBezTo>
                  <a:cubicBezTo>
                    <a:pt x="8428" y="39029"/>
                    <a:pt x="10022" y="39029"/>
                    <a:pt x="10933" y="36069"/>
                  </a:cubicBezTo>
                  <a:cubicBezTo>
                    <a:pt x="18449" y="10789"/>
                    <a:pt x="30747" y="8511"/>
                    <a:pt x="34391" y="8511"/>
                  </a:cubicBezTo>
                  <a:cubicBezTo>
                    <a:pt x="35757" y="8511"/>
                    <a:pt x="38263" y="8511"/>
                    <a:pt x="38263" y="13294"/>
                  </a:cubicBezTo>
                  <a:cubicBezTo>
                    <a:pt x="38263" y="18532"/>
                    <a:pt x="35985" y="24226"/>
                    <a:pt x="33252" y="31286"/>
                  </a:cubicBezTo>
                  <a:cubicBezTo>
                    <a:pt x="24370" y="53377"/>
                    <a:pt x="20954" y="64537"/>
                    <a:pt x="20954" y="74102"/>
                  </a:cubicBezTo>
                  <a:cubicBezTo>
                    <a:pt x="20954" y="99154"/>
                    <a:pt x="42818" y="105076"/>
                    <a:pt x="62404" y="105076"/>
                  </a:cubicBezTo>
                  <a:cubicBezTo>
                    <a:pt x="66959" y="105076"/>
                    <a:pt x="77435" y="105076"/>
                    <a:pt x="87911" y="92322"/>
                  </a:cubicBezTo>
                  <a:cubicBezTo>
                    <a:pt x="94060" y="100065"/>
                    <a:pt x="104309" y="105076"/>
                    <a:pt x="122073" y="105076"/>
                  </a:cubicBezTo>
                  <a:cubicBezTo>
                    <a:pt x="135738" y="105076"/>
                    <a:pt x="147808" y="98471"/>
                    <a:pt x="158285" y="78429"/>
                  </a:cubicBezTo>
                  <a:cubicBezTo>
                    <a:pt x="167395" y="61348"/>
                    <a:pt x="174455" y="32652"/>
                    <a:pt x="174455" y="20810"/>
                  </a:cubicBezTo>
                  <a:cubicBezTo>
                    <a:pt x="174455" y="85"/>
                    <a:pt x="159196" y="85"/>
                    <a:pt x="158968" y="85"/>
                  </a:cubicBezTo>
                  <a:cubicBezTo>
                    <a:pt x="150314" y="85"/>
                    <a:pt x="141659" y="9195"/>
                    <a:pt x="141659" y="17393"/>
                  </a:cubicBezTo>
                  <a:cubicBezTo>
                    <a:pt x="141659" y="23770"/>
                    <a:pt x="146442" y="26503"/>
                    <a:pt x="148492" y="27642"/>
                  </a:cubicBezTo>
                  <a:cubicBezTo>
                    <a:pt x="157374" y="32880"/>
                    <a:pt x="159879" y="36980"/>
                    <a:pt x="159879" y="41990"/>
                  </a:cubicBezTo>
                  <a:cubicBezTo>
                    <a:pt x="159879" y="45406"/>
                    <a:pt x="154185" y="67042"/>
                    <a:pt x="147125" y="79568"/>
                  </a:cubicBezTo>
                  <a:cubicBezTo>
                    <a:pt x="140748" y="90955"/>
                    <a:pt x="133460" y="96877"/>
                    <a:pt x="123667" y="96877"/>
                  </a:cubicBezTo>
                  <a:cubicBezTo>
                    <a:pt x="107270" y="96877"/>
                    <a:pt x="107042" y="83440"/>
                    <a:pt x="107042" y="78885"/>
                  </a:cubicBezTo>
                  <a:cubicBezTo>
                    <a:pt x="107042" y="72963"/>
                    <a:pt x="107953" y="69547"/>
                    <a:pt x="110686" y="58160"/>
                  </a:cubicBezTo>
                  <a:cubicBezTo>
                    <a:pt x="112280" y="51555"/>
                    <a:pt x="115013" y="40396"/>
                    <a:pt x="116380" y="35158"/>
                  </a:cubicBezTo>
                  <a:lnTo>
                    <a:pt x="119568" y="22404"/>
                  </a:lnTo>
                  <a:close/>
                </a:path>
              </a:pathLst>
            </a:custGeom>
            <a:solidFill>
              <a:srgbClr val="000000"/>
            </a:solidFill>
            <a:ln w="22849"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BA150498-7DF7-059D-6AC2-F2EDE9A05D21}"/>
                </a:ext>
              </a:extLst>
            </p:cNvPr>
            <p:cNvSpPr/>
            <p:nvPr>
              <p:custDataLst>
                <p:tags r:id="rId63"/>
              </p:custDataLst>
            </p:nvPr>
          </p:nvSpPr>
          <p:spPr>
            <a:xfrm>
              <a:off x="7978636" y="4274036"/>
              <a:ext cx="119088" cy="107769"/>
            </a:xfrm>
            <a:custGeom>
              <a:avLst/>
              <a:gdLst>
                <a:gd name="connsiteX0" fmla="*/ 70862 w 119088"/>
                <a:gd name="connsiteY0" fmla="*/ 11400 h 107769"/>
                <a:gd name="connsiteX1" fmla="*/ 75804 w 119088"/>
                <a:gd name="connsiteY1" fmla="*/ 5979 h 107769"/>
                <a:gd name="connsiteX2" fmla="*/ 85369 w 119088"/>
                <a:gd name="connsiteY2" fmla="*/ 5820 h 107769"/>
                <a:gd name="connsiteX3" fmla="*/ 103224 w 119088"/>
                <a:gd name="connsiteY3" fmla="*/ 7095 h 107769"/>
                <a:gd name="connsiteX4" fmla="*/ 110717 w 119088"/>
                <a:gd name="connsiteY4" fmla="*/ 19689 h 107769"/>
                <a:gd name="connsiteX5" fmla="*/ 109601 w 119088"/>
                <a:gd name="connsiteY5" fmla="*/ 32603 h 107769"/>
                <a:gd name="connsiteX6" fmla="*/ 109282 w 119088"/>
                <a:gd name="connsiteY6" fmla="*/ 34356 h 107769"/>
                <a:gd name="connsiteX7" fmla="*/ 111993 w 119088"/>
                <a:gd name="connsiteY7" fmla="*/ 36748 h 107769"/>
                <a:gd name="connsiteX8" fmla="*/ 115022 w 119088"/>
                <a:gd name="connsiteY8" fmla="*/ 32762 h 107769"/>
                <a:gd name="connsiteX9" fmla="*/ 119326 w 119088"/>
                <a:gd name="connsiteY9" fmla="*/ 2312 h 107769"/>
                <a:gd name="connsiteX10" fmla="*/ 114543 w 119088"/>
                <a:gd name="connsiteY10" fmla="*/ 81 h 107769"/>
                <a:gd name="connsiteX11" fmla="*/ 16499 w 119088"/>
                <a:gd name="connsiteY11" fmla="*/ 81 h 107769"/>
                <a:gd name="connsiteX12" fmla="*/ 11078 w 119088"/>
                <a:gd name="connsiteY12" fmla="*/ 3428 h 107769"/>
                <a:gd name="connsiteX13" fmla="*/ 1035 w 119088"/>
                <a:gd name="connsiteY13" fmla="*/ 31646 h 107769"/>
                <a:gd name="connsiteX14" fmla="*/ 238 w 119088"/>
                <a:gd name="connsiteY14" fmla="*/ 34516 h 107769"/>
                <a:gd name="connsiteX15" fmla="*/ 2948 w 119088"/>
                <a:gd name="connsiteY15" fmla="*/ 36748 h 107769"/>
                <a:gd name="connsiteX16" fmla="*/ 6296 w 119088"/>
                <a:gd name="connsiteY16" fmla="*/ 32922 h 107769"/>
                <a:gd name="connsiteX17" fmla="*/ 45035 w 119088"/>
                <a:gd name="connsiteY17" fmla="*/ 5820 h 107769"/>
                <a:gd name="connsiteX18" fmla="*/ 51731 w 119088"/>
                <a:gd name="connsiteY18" fmla="*/ 5820 h 107769"/>
                <a:gd name="connsiteX19" fmla="*/ 56673 w 119088"/>
                <a:gd name="connsiteY19" fmla="*/ 7414 h 107769"/>
                <a:gd name="connsiteX20" fmla="*/ 56035 w 119088"/>
                <a:gd name="connsiteY20" fmla="*/ 10762 h 107769"/>
                <a:gd name="connsiteX21" fmla="*/ 34992 w 119088"/>
                <a:gd name="connsiteY21" fmla="*/ 94618 h 107769"/>
                <a:gd name="connsiteX22" fmla="*/ 16339 w 119088"/>
                <a:gd name="connsiteY22" fmla="*/ 102111 h 107769"/>
                <a:gd name="connsiteX23" fmla="*/ 9165 w 119088"/>
                <a:gd name="connsiteY23" fmla="*/ 105618 h 107769"/>
                <a:gd name="connsiteX24" fmla="*/ 11875 w 119088"/>
                <a:gd name="connsiteY24" fmla="*/ 107850 h 107769"/>
                <a:gd name="connsiteX25" fmla="*/ 25586 w 119088"/>
                <a:gd name="connsiteY25" fmla="*/ 107372 h 107769"/>
                <a:gd name="connsiteX26" fmla="*/ 39296 w 119088"/>
                <a:gd name="connsiteY26" fmla="*/ 107212 h 107769"/>
                <a:gd name="connsiteX27" fmla="*/ 53644 w 119088"/>
                <a:gd name="connsiteY27" fmla="*/ 107372 h 107769"/>
                <a:gd name="connsiteX28" fmla="*/ 67036 w 119088"/>
                <a:gd name="connsiteY28" fmla="*/ 107850 h 107769"/>
                <a:gd name="connsiteX29" fmla="*/ 70702 w 119088"/>
                <a:gd name="connsiteY29" fmla="*/ 104343 h 107769"/>
                <a:gd name="connsiteX30" fmla="*/ 64166 w 119088"/>
                <a:gd name="connsiteY30" fmla="*/ 102111 h 107769"/>
                <a:gd name="connsiteX31" fmla="*/ 54919 w 119088"/>
                <a:gd name="connsiteY31" fmla="*/ 101792 h 107769"/>
                <a:gd name="connsiteX32" fmla="*/ 49180 w 119088"/>
                <a:gd name="connsiteY32" fmla="*/ 98763 h 107769"/>
                <a:gd name="connsiteX33" fmla="*/ 49818 w 119088"/>
                <a:gd name="connsiteY33" fmla="*/ 95096 h 107769"/>
                <a:gd name="connsiteX34" fmla="*/ 70862 w 119088"/>
                <a:gd name="connsiteY34" fmla="*/ 11400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9088" h="107769">
                  <a:moveTo>
                    <a:pt x="70862" y="11400"/>
                  </a:moveTo>
                  <a:cubicBezTo>
                    <a:pt x="71978" y="6776"/>
                    <a:pt x="72296" y="6298"/>
                    <a:pt x="75804" y="5979"/>
                  </a:cubicBezTo>
                  <a:cubicBezTo>
                    <a:pt x="76601" y="5820"/>
                    <a:pt x="82181" y="5820"/>
                    <a:pt x="85369" y="5820"/>
                  </a:cubicBezTo>
                  <a:cubicBezTo>
                    <a:pt x="95094" y="5820"/>
                    <a:pt x="99239" y="5820"/>
                    <a:pt x="103224" y="7095"/>
                  </a:cubicBezTo>
                  <a:cubicBezTo>
                    <a:pt x="110398" y="9327"/>
                    <a:pt x="110717" y="13950"/>
                    <a:pt x="110717" y="19689"/>
                  </a:cubicBezTo>
                  <a:cubicBezTo>
                    <a:pt x="110717" y="22240"/>
                    <a:pt x="110717" y="24313"/>
                    <a:pt x="109601" y="32603"/>
                  </a:cubicBezTo>
                  <a:lnTo>
                    <a:pt x="109282" y="34356"/>
                  </a:lnTo>
                  <a:cubicBezTo>
                    <a:pt x="109282" y="35951"/>
                    <a:pt x="110398" y="36748"/>
                    <a:pt x="111993" y="36748"/>
                  </a:cubicBezTo>
                  <a:cubicBezTo>
                    <a:pt x="114384" y="36748"/>
                    <a:pt x="114703" y="35313"/>
                    <a:pt x="115022" y="32762"/>
                  </a:cubicBezTo>
                  <a:lnTo>
                    <a:pt x="119326" y="2312"/>
                  </a:lnTo>
                  <a:cubicBezTo>
                    <a:pt x="119326" y="81"/>
                    <a:pt x="117413" y="81"/>
                    <a:pt x="114543" y="81"/>
                  </a:cubicBezTo>
                  <a:lnTo>
                    <a:pt x="16499" y="81"/>
                  </a:lnTo>
                  <a:cubicBezTo>
                    <a:pt x="12513" y="81"/>
                    <a:pt x="12194" y="81"/>
                    <a:pt x="11078" y="3428"/>
                  </a:cubicBezTo>
                  <a:lnTo>
                    <a:pt x="1035" y="31646"/>
                  </a:lnTo>
                  <a:cubicBezTo>
                    <a:pt x="875" y="32284"/>
                    <a:pt x="238" y="33719"/>
                    <a:pt x="238" y="34516"/>
                  </a:cubicBezTo>
                  <a:cubicBezTo>
                    <a:pt x="238" y="35153"/>
                    <a:pt x="556" y="36748"/>
                    <a:pt x="2948" y="36748"/>
                  </a:cubicBezTo>
                  <a:cubicBezTo>
                    <a:pt x="5020" y="36748"/>
                    <a:pt x="5339" y="35951"/>
                    <a:pt x="6296" y="32922"/>
                  </a:cubicBezTo>
                  <a:cubicBezTo>
                    <a:pt x="15542" y="7414"/>
                    <a:pt x="20803" y="5820"/>
                    <a:pt x="45035" y="5820"/>
                  </a:cubicBezTo>
                  <a:lnTo>
                    <a:pt x="51731" y="5820"/>
                  </a:lnTo>
                  <a:cubicBezTo>
                    <a:pt x="56514" y="5820"/>
                    <a:pt x="56673" y="5979"/>
                    <a:pt x="56673" y="7414"/>
                  </a:cubicBezTo>
                  <a:cubicBezTo>
                    <a:pt x="56673" y="7573"/>
                    <a:pt x="56673" y="8371"/>
                    <a:pt x="56035" y="10762"/>
                  </a:cubicBezTo>
                  <a:lnTo>
                    <a:pt x="34992" y="94618"/>
                  </a:lnTo>
                  <a:cubicBezTo>
                    <a:pt x="33557" y="100517"/>
                    <a:pt x="33079" y="102111"/>
                    <a:pt x="16339" y="102111"/>
                  </a:cubicBezTo>
                  <a:cubicBezTo>
                    <a:pt x="10600" y="102111"/>
                    <a:pt x="9165" y="102111"/>
                    <a:pt x="9165" y="105618"/>
                  </a:cubicBezTo>
                  <a:cubicBezTo>
                    <a:pt x="9165" y="106096"/>
                    <a:pt x="9484" y="107850"/>
                    <a:pt x="11875" y="107850"/>
                  </a:cubicBezTo>
                  <a:cubicBezTo>
                    <a:pt x="16339" y="107850"/>
                    <a:pt x="21122" y="107372"/>
                    <a:pt x="25586" y="107372"/>
                  </a:cubicBezTo>
                  <a:cubicBezTo>
                    <a:pt x="30050" y="107372"/>
                    <a:pt x="34832" y="107212"/>
                    <a:pt x="39296" y="107212"/>
                  </a:cubicBezTo>
                  <a:cubicBezTo>
                    <a:pt x="43760" y="107212"/>
                    <a:pt x="49180" y="107212"/>
                    <a:pt x="53644" y="107372"/>
                  </a:cubicBezTo>
                  <a:cubicBezTo>
                    <a:pt x="57948" y="107531"/>
                    <a:pt x="62731" y="107850"/>
                    <a:pt x="67036" y="107850"/>
                  </a:cubicBezTo>
                  <a:cubicBezTo>
                    <a:pt x="68311" y="107850"/>
                    <a:pt x="70702" y="107850"/>
                    <a:pt x="70702" y="104343"/>
                  </a:cubicBezTo>
                  <a:cubicBezTo>
                    <a:pt x="70702" y="102111"/>
                    <a:pt x="69108" y="102111"/>
                    <a:pt x="64166" y="102111"/>
                  </a:cubicBezTo>
                  <a:cubicBezTo>
                    <a:pt x="61137" y="102111"/>
                    <a:pt x="57948" y="101951"/>
                    <a:pt x="54919" y="101792"/>
                  </a:cubicBezTo>
                  <a:cubicBezTo>
                    <a:pt x="49499" y="101314"/>
                    <a:pt x="49180" y="100676"/>
                    <a:pt x="49180" y="98763"/>
                  </a:cubicBezTo>
                  <a:cubicBezTo>
                    <a:pt x="49180" y="97647"/>
                    <a:pt x="49180" y="97328"/>
                    <a:pt x="49818" y="95096"/>
                  </a:cubicBezTo>
                  <a:lnTo>
                    <a:pt x="70862" y="11400"/>
                  </a:lnTo>
                  <a:close/>
                </a:path>
              </a:pathLst>
            </a:custGeom>
            <a:solidFill>
              <a:srgbClr val="000000"/>
            </a:solidFill>
            <a:ln w="22849"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5ECA1ED1-5BBE-DD77-9B21-7661783A4C5A}"/>
                </a:ext>
              </a:extLst>
            </p:cNvPr>
            <p:cNvSpPr/>
            <p:nvPr>
              <p:custDataLst>
                <p:tags r:id="rId64"/>
              </p:custDataLst>
            </p:nvPr>
          </p:nvSpPr>
          <p:spPr>
            <a:xfrm>
              <a:off x="7976295" y="4460084"/>
              <a:ext cx="73493" cy="73334"/>
            </a:xfrm>
            <a:custGeom>
              <a:avLst/>
              <a:gdLst>
                <a:gd name="connsiteX0" fmla="*/ 59861 w 73493"/>
                <a:gd name="connsiteY0" fmla="*/ 9652 h 73334"/>
                <a:gd name="connsiteX1" fmla="*/ 54919 w 73493"/>
                <a:gd name="connsiteY1" fmla="*/ 18580 h 73334"/>
                <a:gd name="connsiteX2" fmla="*/ 62731 w 73493"/>
                <a:gd name="connsiteY2" fmla="*/ 26073 h 73334"/>
                <a:gd name="connsiteX3" fmla="*/ 73731 w 73493"/>
                <a:gd name="connsiteY3" fmla="*/ 14276 h 73334"/>
                <a:gd name="connsiteX4" fmla="*/ 47905 w 73493"/>
                <a:gd name="connsiteY4" fmla="*/ 87 h 73334"/>
                <a:gd name="connsiteX5" fmla="*/ 14266 w 73493"/>
                <a:gd name="connsiteY5" fmla="*/ 24957 h 73334"/>
                <a:gd name="connsiteX6" fmla="*/ 21600 w 73493"/>
                <a:gd name="connsiteY6" fmla="*/ 38030 h 73334"/>
                <a:gd name="connsiteX7" fmla="*/ 39774 w 73493"/>
                <a:gd name="connsiteY7" fmla="*/ 43609 h 73334"/>
                <a:gd name="connsiteX8" fmla="*/ 57310 w 73493"/>
                <a:gd name="connsiteY8" fmla="*/ 52537 h 73334"/>
                <a:gd name="connsiteX9" fmla="*/ 31962 w 73493"/>
                <a:gd name="connsiteY9" fmla="*/ 66088 h 73334"/>
                <a:gd name="connsiteX10" fmla="*/ 15064 w 73493"/>
                <a:gd name="connsiteY10" fmla="*/ 63537 h 73334"/>
                <a:gd name="connsiteX11" fmla="*/ 21919 w 73493"/>
                <a:gd name="connsiteY11" fmla="*/ 52378 h 73334"/>
                <a:gd name="connsiteX12" fmla="*/ 12991 w 73493"/>
                <a:gd name="connsiteY12" fmla="*/ 43928 h 73334"/>
                <a:gd name="connsiteX13" fmla="*/ 237 w 73493"/>
                <a:gd name="connsiteY13" fmla="*/ 57639 h 73334"/>
                <a:gd name="connsiteX14" fmla="*/ 31325 w 73493"/>
                <a:gd name="connsiteY14" fmla="*/ 73421 h 73334"/>
                <a:gd name="connsiteX15" fmla="*/ 71340 w 73493"/>
                <a:gd name="connsiteY15" fmla="*/ 46001 h 73334"/>
                <a:gd name="connsiteX16" fmla="*/ 62253 w 73493"/>
                <a:gd name="connsiteY16" fmla="*/ 31174 h 73334"/>
                <a:gd name="connsiteX17" fmla="*/ 41528 w 73493"/>
                <a:gd name="connsiteY17" fmla="*/ 25435 h 73334"/>
                <a:gd name="connsiteX18" fmla="*/ 28296 w 73493"/>
                <a:gd name="connsiteY18" fmla="*/ 18421 h 73334"/>
                <a:gd name="connsiteX19" fmla="*/ 47267 w 73493"/>
                <a:gd name="connsiteY19" fmla="*/ 7421 h 73334"/>
                <a:gd name="connsiteX20" fmla="*/ 59861 w 73493"/>
                <a:gd name="connsiteY20" fmla="*/ 9652 h 7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493" h="73334">
                  <a:moveTo>
                    <a:pt x="59861" y="9652"/>
                  </a:moveTo>
                  <a:cubicBezTo>
                    <a:pt x="55876" y="12203"/>
                    <a:pt x="54919" y="16667"/>
                    <a:pt x="54919" y="18580"/>
                  </a:cubicBezTo>
                  <a:cubicBezTo>
                    <a:pt x="54919" y="24000"/>
                    <a:pt x="59542" y="26073"/>
                    <a:pt x="62731" y="26073"/>
                  </a:cubicBezTo>
                  <a:cubicBezTo>
                    <a:pt x="67513" y="26073"/>
                    <a:pt x="73731" y="21928"/>
                    <a:pt x="73731" y="14276"/>
                  </a:cubicBezTo>
                  <a:cubicBezTo>
                    <a:pt x="73731" y="565"/>
                    <a:pt x="53803" y="87"/>
                    <a:pt x="47905" y="87"/>
                  </a:cubicBezTo>
                  <a:cubicBezTo>
                    <a:pt x="14266" y="87"/>
                    <a:pt x="14266" y="24479"/>
                    <a:pt x="14266" y="24957"/>
                  </a:cubicBezTo>
                  <a:cubicBezTo>
                    <a:pt x="14266" y="31812"/>
                    <a:pt x="18093" y="35638"/>
                    <a:pt x="21600" y="38030"/>
                  </a:cubicBezTo>
                  <a:cubicBezTo>
                    <a:pt x="26223" y="41377"/>
                    <a:pt x="30209" y="42015"/>
                    <a:pt x="39774" y="43609"/>
                  </a:cubicBezTo>
                  <a:cubicBezTo>
                    <a:pt x="47905" y="44885"/>
                    <a:pt x="57310" y="46320"/>
                    <a:pt x="57310" y="52537"/>
                  </a:cubicBezTo>
                  <a:cubicBezTo>
                    <a:pt x="57310" y="53494"/>
                    <a:pt x="57310" y="66088"/>
                    <a:pt x="31962" y="66088"/>
                  </a:cubicBezTo>
                  <a:cubicBezTo>
                    <a:pt x="27817" y="66088"/>
                    <a:pt x="20325" y="65769"/>
                    <a:pt x="15064" y="63537"/>
                  </a:cubicBezTo>
                  <a:cubicBezTo>
                    <a:pt x="20484" y="60508"/>
                    <a:pt x="21919" y="54928"/>
                    <a:pt x="21919" y="52378"/>
                  </a:cubicBezTo>
                  <a:cubicBezTo>
                    <a:pt x="21919" y="47754"/>
                    <a:pt x="18411" y="43928"/>
                    <a:pt x="12991" y="43928"/>
                  </a:cubicBezTo>
                  <a:cubicBezTo>
                    <a:pt x="6614" y="43928"/>
                    <a:pt x="237" y="49349"/>
                    <a:pt x="237" y="57639"/>
                  </a:cubicBezTo>
                  <a:cubicBezTo>
                    <a:pt x="237" y="73421"/>
                    <a:pt x="24788" y="73421"/>
                    <a:pt x="31325" y="73421"/>
                  </a:cubicBezTo>
                  <a:cubicBezTo>
                    <a:pt x="71340" y="73421"/>
                    <a:pt x="71340" y="46957"/>
                    <a:pt x="71340" y="46001"/>
                  </a:cubicBezTo>
                  <a:cubicBezTo>
                    <a:pt x="71340" y="38667"/>
                    <a:pt x="66876" y="34203"/>
                    <a:pt x="62253" y="31174"/>
                  </a:cubicBezTo>
                  <a:cubicBezTo>
                    <a:pt x="56832" y="27827"/>
                    <a:pt x="51571" y="27029"/>
                    <a:pt x="41528" y="25435"/>
                  </a:cubicBezTo>
                  <a:cubicBezTo>
                    <a:pt x="35948" y="24479"/>
                    <a:pt x="28296" y="23363"/>
                    <a:pt x="28296" y="18421"/>
                  </a:cubicBezTo>
                  <a:cubicBezTo>
                    <a:pt x="28296" y="16826"/>
                    <a:pt x="29252" y="7421"/>
                    <a:pt x="47267" y="7421"/>
                  </a:cubicBezTo>
                  <a:cubicBezTo>
                    <a:pt x="49499" y="7421"/>
                    <a:pt x="55397" y="7421"/>
                    <a:pt x="59861" y="9652"/>
                  </a:cubicBezTo>
                  <a:close/>
                </a:path>
              </a:pathLst>
            </a:custGeom>
            <a:solidFill>
              <a:srgbClr val="000000"/>
            </a:solidFill>
            <a:ln w="22849"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AE7AEBF4-8558-CF01-0604-F66024262817}"/>
                </a:ext>
              </a:extLst>
            </p:cNvPr>
            <p:cNvSpPr/>
            <p:nvPr>
              <p:custDataLst>
                <p:tags r:id="rId65"/>
              </p:custDataLst>
            </p:nvPr>
          </p:nvSpPr>
          <p:spPr>
            <a:xfrm>
              <a:off x="8128234" y="4372899"/>
              <a:ext cx="95425" cy="104763"/>
            </a:xfrm>
            <a:custGeom>
              <a:avLst/>
              <a:gdLst>
                <a:gd name="connsiteX0" fmla="*/ 81549 w 95425"/>
                <a:gd name="connsiteY0" fmla="*/ 13294 h 104763"/>
                <a:gd name="connsiteX1" fmla="*/ 71984 w 95425"/>
                <a:gd name="connsiteY1" fmla="*/ 26275 h 104763"/>
                <a:gd name="connsiteX2" fmla="*/ 81777 w 95425"/>
                <a:gd name="connsiteY2" fmla="*/ 35613 h 104763"/>
                <a:gd name="connsiteX3" fmla="*/ 95669 w 95425"/>
                <a:gd name="connsiteY3" fmla="*/ 20126 h 104763"/>
                <a:gd name="connsiteX4" fmla="*/ 63102 w 95425"/>
                <a:gd name="connsiteY4" fmla="*/ 85 h 104763"/>
                <a:gd name="connsiteX5" fmla="*/ 33267 w 95425"/>
                <a:gd name="connsiteY5" fmla="*/ 8511 h 104763"/>
                <a:gd name="connsiteX6" fmla="*/ 19375 w 95425"/>
                <a:gd name="connsiteY6" fmla="*/ 35158 h 104763"/>
                <a:gd name="connsiteX7" fmla="*/ 27573 w 95425"/>
                <a:gd name="connsiteY7" fmla="*/ 52466 h 104763"/>
                <a:gd name="connsiteX8" fmla="*/ 53309 w 95425"/>
                <a:gd name="connsiteY8" fmla="*/ 61121 h 104763"/>
                <a:gd name="connsiteX9" fmla="*/ 73806 w 95425"/>
                <a:gd name="connsiteY9" fmla="*/ 75013 h 104763"/>
                <a:gd name="connsiteX10" fmla="*/ 39872 w 95425"/>
                <a:gd name="connsiteY10" fmla="*/ 96649 h 104763"/>
                <a:gd name="connsiteX11" fmla="*/ 15275 w 95425"/>
                <a:gd name="connsiteY11" fmla="*/ 90728 h 104763"/>
                <a:gd name="connsiteX12" fmla="*/ 27801 w 95425"/>
                <a:gd name="connsiteY12" fmla="*/ 75013 h 104763"/>
                <a:gd name="connsiteX13" fmla="*/ 16642 w 95425"/>
                <a:gd name="connsiteY13" fmla="*/ 64537 h 104763"/>
                <a:gd name="connsiteX14" fmla="*/ 244 w 95425"/>
                <a:gd name="connsiteY14" fmla="*/ 82301 h 104763"/>
                <a:gd name="connsiteX15" fmla="*/ 39416 w 95425"/>
                <a:gd name="connsiteY15" fmla="*/ 104848 h 104763"/>
                <a:gd name="connsiteX16" fmla="*/ 91342 w 95425"/>
                <a:gd name="connsiteY16" fmla="*/ 65676 h 104763"/>
                <a:gd name="connsiteX17" fmla="*/ 82232 w 95425"/>
                <a:gd name="connsiteY17" fmla="*/ 47228 h 104763"/>
                <a:gd name="connsiteX18" fmla="*/ 58547 w 95425"/>
                <a:gd name="connsiteY18" fmla="*/ 38118 h 104763"/>
                <a:gd name="connsiteX19" fmla="*/ 37139 w 95425"/>
                <a:gd name="connsiteY19" fmla="*/ 25820 h 104763"/>
                <a:gd name="connsiteX20" fmla="*/ 62646 w 95425"/>
                <a:gd name="connsiteY20" fmla="*/ 8284 h 104763"/>
                <a:gd name="connsiteX21" fmla="*/ 81549 w 95425"/>
                <a:gd name="connsiteY21" fmla="*/ 13294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5425" h="104763">
                  <a:moveTo>
                    <a:pt x="81549" y="13294"/>
                  </a:moveTo>
                  <a:cubicBezTo>
                    <a:pt x="74034" y="16255"/>
                    <a:pt x="71984" y="23087"/>
                    <a:pt x="71984" y="26275"/>
                  </a:cubicBezTo>
                  <a:cubicBezTo>
                    <a:pt x="71984" y="32197"/>
                    <a:pt x="76767" y="35613"/>
                    <a:pt x="81777" y="35613"/>
                  </a:cubicBezTo>
                  <a:cubicBezTo>
                    <a:pt x="87243" y="35613"/>
                    <a:pt x="95669" y="31058"/>
                    <a:pt x="95669" y="20126"/>
                  </a:cubicBezTo>
                  <a:cubicBezTo>
                    <a:pt x="95669" y="8056"/>
                    <a:pt x="83599" y="85"/>
                    <a:pt x="63102" y="85"/>
                  </a:cubicBezTo>
                  <a:cubicBezTo>
                    <a:pt x="56497" y="85"/>
                    <a:pt x="43743" y="540"/>
                    <a:pt x="33267" y="8511"/>
                  </a:cubicBezTo>
                  <a:cubicBezTo>
                    <a:pt x="23018" y="16255"/>
                    <a:pt x="19375" y="29464"/>
                    <a:pt x="19375" y="35158"/>
                  </a:cubicBezTo>
                  <a:cubicBezTo>
                    <a:pt x="19375" y="41990"/>
                    <a:pt x="22563" y="48367"/>
                    <a:pt x="27573" y="52466"/>
                  </a:cubicBezTo>
                  <a:cubicBezTo>
                    <a:pt x="33950" y="57477"/>
                    <a:pt x="37822" y="58160"/>
                    <a:pt x="53309" y="61121"/>
                  </a:cubicBezTo>
                  <a:cubicBezTo>
                    <a:pt x="60141" y="62259"/>
                    <a:pt x="73806" y="64765"/>
                    <a:pt x="73806" y="75013"/>
                  </a:cubicBezTo>
                  <a:cubicBezTo>
                    <a:pt x="73806" y="75924"/>
                    <a:pt x="73806" y="96649"/>
                    <a:pt x="39872" y="96649"/>
                  </a:cubicBezTo>
                  <a:cubicBezTo>
                    <a:pt x="28712" y="96649"/>
                    <a:pt x="20286" y="94372"/>
                    <a:pt x="15275" y="90728"/>
                  </a:cubicBezTo>
                  <a:cubicBezTo>
                    <a:pt x="23018" y="88450"/>
                    <a:pt x="27801" y="81845"/>
                    <a:pt x="27801" y="75013"/>
                  </a:cubicBezTo>
                  <a:cubicBezTo>
                    <a:pt x="27801" y="66814"/>
                    <a:pt x="21197" y="64537"/>
                    <a:pt x="16642" y="64537"/>
                  </a:cubicBezTo>
                  <a:cubicBezTo>
                    <a:pt x="8898" y="64537"/>
                    <a:pt x="244" y="70914"/>
                    <a:pt x="244" y="82301"/>
                  </a:cubicBezTo>
                  <a:cubicBezTo>
                    <a:pt x="244" y="97104"/>
                    <a:pt x="16186" y="104848"/>
                    <a:pt x="39416" y="104848"/>
                  </a:cubicBezTo>
                  <a:cubicBezTo>
                    <a:pt x="91342" y="104848"/>
                    <a:pt x="91342" y="65903"/>
                    <a:pt x="91342" y="65676"/>
                  </a:cubicBezTo>
                  <a:cubicBezTo>
                    <a:pt x="91342" y="57932"/>
                    <a:pt x="87471" y="51783"/>
                    <a:pt x="82232" y="47228"/>
                  </a:cubicBezTo>
                  <a:cubicBezTo>
                    <a:pt x="75172" y="41079"/>
                    <a:pt x="66518" y="39485"/>
                    <a:pt x="58547" y="38118"/>
                  </a:cubicBezTo>
                  <a:cubicBezTo>
                    <a:pt x="46021" y="35841"/>
                    <a:pt x="37139" y="34247"/>
                    <a:pt x="37139" y="25820"/>
                  </a:cubicBezTo>
                  <a:cubicBezTo>
                    <a:pt x="37139" y="25364"/>
                    <a:pt x="37139" y="8284"/>
                    <a:pt x="62646" y="8284"/>
                  </a:cubicBezTo>
                  <a:cubicBezTo>
                    <a:pt x="67201" y="8284"/>
                    <a:pt x="75400" y="8739"/>
                    <a:pt x="81549" y="13294"/>
                  </a:cubicBezTo>
                  <a:close/>
                </a:path>
              </a:pathLst>
            </a:custGeom>
            <a:solidFill>
              <a:srgbClr val="000000"/>
            </a:solidFill>
            <a:ln w="22849"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7116B900-72D5-9D07-D1AB-7B2211037EE0}"/>
                </a:ext>
              </a:extLst>
            </p:cNvPr>
            <p:cNvSpPr/>
            <p:nvPr>
              <p:custDataLst>
                <p:tags r:id="rId66"/>
              </p:custDataLst>
            </p:nvPr>
          </p:nvSpPr>
          <p:spPr>
            <a:xfrm>
              <a:off x="8242938" y="4410363"/>
              <a:ext cx="53884" cy="101233"/>
            </a:xfrm>
            <a:custGeom>
              <a:avLst/>
              <a:gdLst>
                <a:gd name="connsiteX0" fmla="*/ 32771 w 53884"/>
                <a:gd name="connsiteY0" fmla="*/ 36753 h 101233"/>
                <a:gd name="connsiteX1" fmla="*/ 49032 w 53884"/>
                <a:gd name="connsiteY1" fmla="*/ 36753 h 101233"/>
                <a:gd name="connsiteX2" fmla="*/ 54134 w 53884"/>
                <a:gd name="connsiteY2" fmla="*/ 33246 h 101233"/>
                <a:gd name="connsiteX3" fmla="*/ 49351 w 53884"/>
                <a:gd name="connsiteY3" fmla="*/ 31014 h 101233"/>
                <a:gd name="connsiteX4" fmla="*/ 34206 w 53884"/>
                <a:gd name="connsiteY4" fmla="*/ 31014 h 101233"/>
                <a:gd name="connsiteX5" fmla="*/ 40105 w 53884"/>
                <a:gd name="connsiteY5" fmla="*/ 7420 h 101233"/>
                <a:gd name="connsiteX6" fmla="*/ 40583 w 53884"/>
                <a:gd name="connsiteY6" fmla="*/ 5188 h 101233"/>
                <a:gd name="connsiteX7" fmla="*/ 35163 w 53884"/>
                <a:gd name="connsiteY7" fmla="*/ 86 h 101233"/>
                <a:gd name="connsiteX8" fmla="*/ 27670 w 53884"/>
                <a:gd name="connsiteY8" fmla="*/ 6941 h 101233"/>
                <a:gd name="connsiteX9" fmla="*/ 21612 w 53884"/>
                <a:gd name="connsiteY9" fmla="*/ 31014 h 101233"/>
                <a:gd name="connsiteX10" fmla="*/ 5351 w 53884"/>
                <a:gd name="connsiteY10" fmla="*/ 31014 h 101233"/>
                <a:gd name="connsiteX11" fmla="*/ 249 w 53884"/>
                <a:gd name="connsiteY11" fmla="*/ 34521 h 101233"/>
                <a:gd name="connsiteX12" fmla="*/ 5032 w 53884"/>
                <a:gd name="connsiteY12" fmla="*/ 36753 h 101233"/>
                <a:gd name="connsiteX13" fmla="*/ 20177 w 53884"/>
                <a:gd name="connsiteY13" fmla="*/ 36753 h 101233"/>
                <a:gd name="connsiteX14" fmla="*/ 10771 w 53884"/>
                <a:gd name="connsiteY14" fmla="*/ 74377 h 101233"/>
                <a:gd name="connsiteX15" fmla="*/ 8380 w 53884"/>
                <a:gd name="connsiteY15" fmla="*/ 86174 h 101233"/>
                <a:gd name="connsiteX16" fmla="*/ 25438 w 53884"/>
                <a:gd name="connsiteY16" fmla="*/ 101319 h 101233"/>
                <a:gd name="connsiteX17" fmla="*/ 53177 w 53884"/>
                <a:gd name="connsiteY17" fmla="*/ 76928 h 101233"/>
                <a:gd name="connsiteX18" fmla="*/ 50627 w 53884"/>
                <a:gd name="connsiteY18" fmla="*/ 74855 h 101233"/>
                <a:gd name="connsiteX19" fmla="*/ 47279 w 53884"/>
                <a:gd name="connsiteY19" fmla="*/ 77884 h 101233"/>
                <a:gd name="connsiteX20" fmla="*/ 25916 w 53884"/>
                <a:gd name="connsiteY20" fmla="*/ 96855 h 101233"/>
                <a:gd name="connsiteX21" fmla="*/ 20336 w 53884"/>
                <a:gd name="connsiteY21" fmla="*/ 89044 h 101233"/>
                <a:gd name="connsiteX22" fmla="*/ 21293 w 53884"/>
                <a:gd name="connsiteY22" fmla="*/ 82507 h 101233"/>
                <a:gd name="connsiteX23" fmla="*/ 32771 w 53884"/>
                <a:gd name="connsiteY23" fmla="*/ 36753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01233">
                  <a:moveTo>
                    <a:pt x="32771" y="36753"/>
                  </a:moveTo>
                  <a:lnTo>
                    <a:pt x="49032" y="36753"/>
                  </a:lnTo>
                  <a:cubicBezTo>
                    <a:pt x="52061" y="36753"/>
                    <a:pt x="54134" y="36753"/>
                    <a:pt x="54134" y="33246"/>
                  </a:cubicBezTo>
                  <a:cubicBezTo>
                    <a:pt x="54134" y="31014"/>
                    <a:pt x="52061" y="31014"/>
                    <a:pt x="49351" y="31014"/>
                  </a:cubicBezTo>
                  <a:lnTo>
                    <a:pt x="34206" y="31014"/>
                  </a:lnTo>
                  <a:lnTo>
                    <a:pt x="40105" y="7420"/>
                  </a:lnTo>
                  <a:cubicBezTo>
                    <a:pt x="40264" y="6622"/>
                    <a:pt x="40583" y="5825"/>
                    <a:pt x="40583" y="5188"/>
                  </a:cubicBezTo>
                  <a:cubicBezTo>
                    <a:pt x="40583" y="2318"/>
                    <a:pt x="38351" y="86"/>
                    <a:pt x="35163" y="86"/>
                  </a:cubicBezTo>
                  <a:cubicBezTo>
                    <a:pt x="31177" y="86"/>
                    <a:pt x="28786" y="2796"/>
                    <a:pt x="27670" y="6941"/>
                  </a:cubicBezTo>
                  <a:cubicBezTo>
                    <a:pt x="26554" y="10927"/>
                    <a:pt x="28626" y="3275"/>
                    <a:pt x="21612" y="31014"/>
                  </a:cubicBezTo>
                  <a:lnTo>
                    <a:pt x="5351" y="31014"/>
                  </a:lnTo>
                  <a:cubicBezTo>
                    <a:pt x="2322" y="31014"/>
                    <a:pt x="249" y="31014"/>
                    <a:pt x="249" y="34521"/>
                  </a:cubicBezTo>
                  <a:cubicBezTo>
                    <a:pt x="249" y="36753"/>
                    <a:pt x="2162" y="36753"/>
                    <a:pt x="5032" y="36753"/>
                  </a:cubicBezTo>
                  <a:lnTo>
                    <a:pt x="20177" y="36753"/>
                  </a:lnTo>
                  <a:lnTo>
                    <a:pt x="10771" y="74377"/>
                  </a:lnTo>
                  <a:cubicBezTo>
                    <a:pt x="9815" y="78362"/>
                    <a:pt x="8380" y="84102"/>
                    <a:pt x="8380" y="86174"/>
                  </a:cubicBezTo>
                  <a:cubicBezTo>
                    <a:pt x="8380" y="95580"/>
                    <a:pt x="16351" y="101319"/>
                    <a:pt x="25438" y="101319"/>
                  </a:cubicBezTo>
                  <a:cubicBezTo>
                    <a:pt x="43134" y="101319"/>
                    <a:pt x="53177" y="79000"/>
                    <a:pt x="53177" y="76928"/>
                  </a:cubicBezTo>
                  <a:cubicBezTo>
                    <a:pt x="53177" y="74855"/>
                    <a:pt x="51105" y="74855"/>
                    <a:pt x="50627" y="74855"/>
                  </a:cubicBezTo>
                  <a:cubicBezTo>
                    <a:pt x="48714" y="74855"/>
                    <a:pt x="48554" y="75174"/>
                    <a:pt x="47279" y="77884"/>
                  </a:cubicBezTo>
                  <a:cubicBezTo>
                    <a:pt x="42815" y="87928"/>
                    <a:pt x="34684" y="96855"/>
                    <a:pt x="25916" y="96855"/>
                  </a:cubicBezTo>
                  <a:cubicBezTo>
                    <a:pt x="22568" y="96855"/>
                    <a:pt x="20336" y="94783"/>
                    <a:pt x="20336" y="89044"/>
                  </a:cubicBezTo>
                  <a:cubicBezTo>
                    <a:pt x="20336" y="87450"/>
                    <a:pt x="20974" y="84102"/>
                    <a:pt x="21293" y="82507"/>
                  </a:cubicBezTo>
                  <a:lnTo>
                    <a:pt x="32771" y="36753"/>
                  </a:lnTo>
                  <a:close/>
                </a:path>
              </a:pathLst>
            </a:custGeom>
            <a:solidFill>
              <a:srgbClr val="000000"/>
            </a:solidFill>
            <a:ln w="22849"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B41A304E-2092-A0EB-859A-86382BC5A218}"/>
                </a:ext>
              </a:extLst>
            </p:cNvPr>
            <p:cNvSpPr/>
            <p:nvPr>
              <p:custDataLst>
                <p:tags r:id="rId67"/>
              </p:custDataLst>
            </p:nvPr>
          </p:nvSpPr>
          <p:spPr>
            <a:xfrm>
              <a:off x="8379791" y="4343064"/>
              <a:ext cx="151451" cy="151678"/>
            </a:xfrm>
            <a:custGeom>
              <a:avLst/>
              <a:gdLst>
                <a:gd name="connsiteX0" fmla="*/ 80649 w 151451"/>
                <a:gd name="connsiteY0" fmla="*/ 80479 h 151678"/>
                <a:gd name="connsiteX1" fmla="*/ 144190 w 151451"/>
                <a:gd name="connsiteY1" fmla="*/ 80479 h 151678"/>
                <a:gd name="connsiteX2" fmla="*/ 151706 w 151451"/>
                <a:gd name="connsiteY2" fmla="*/ 75924 h 151678"/>
                <a:gd name="connsiteX3" fmla="*/ 144190 w 151451"/>
                <a:gd name="connsiteY3" fmla="*/ 71369 h 151678"/>
                <a:gd name="connsiteX4" fmla="*/ 80649 w 151451"/>
                <a:gd name="connsiteY4" fmla="*/ 71369 h 151678"/>
                <a:gd name="connsiteX5" fmla="*/ 80649 w 151451"/>
                <a:gd name="connsiteY5" fmla="*/ 7600 h 151678"/>
                <a:gd name="connsiteX6" fmla="*/ 76094 w 151451"/>
                <a:gd name="connsiteY6" fmla="*/ 85 h 151678"/>
                <a:gd name="connsiteX7" fmla="*/ 71539 w 151451"/>
                <a:gd name="connsiteY7" fmla="*/ 7600 h 151678"/>
                <a:gd name="connsiteX8" fmla="*/ 71539 w 151451"/>
                <a:gd name="connsiteY8" fmla="*/ 71369 h 151678"/>
                <a:gd name="connsiteX9" fmla="*/ 7771 w 151451"/>
                <a:gd name="connsiteY9" fmla="*/ 71369 h 151678"/>
                <a:gd name="connsiteX10" fmla="*/ 255 w 151451"/>
                <a:gd name="connsiteY10" fmla="*/ 75924 h 151678"/>
                <a:gd name="connsiteX11" fmla="*/ 7771 w 151451"/>
                <a:gd name="connsiteY11" fmla="*/ 80479 h 151678"/>
                <a:gd name="connsiteX12" fmla="*/ 71539 w 151451"/>
                <a:gd name="connsiteY12" fmla="*/ 80479 h 151678"/>
                <a:gd name="connsiteX13" fmla="*/ 71539 w 151451"/>
                <a:gd name="connsiteY13" fmla="*/ 144248 h 151678"/>
                <a:gd name="connsiteX14" fmla="*/ 76094 w 151451"/>
                <a:gd name="connsiteY14" fmla="*/ 151763 h 151678"/>
                <a:gd name="connsiteX15" fmla="*/ 80649 w 151451"/>
                <a:gd name="connsiteY15" fmla="*/ 144248 h 151678"/>
                <a:gd name="connsiteX16" fmla="*/ 80649 w 151451"/>
                <a:gd name="connsiteY16" fmla="*/ 8047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451" h="151678">
                  <a:moveTo>
                    <a:pt x="80649" y="80479"/>
                  </a:moveTo>
                  <a:lnTo>
                    <a:pt x="144190" y="80479"/>
                  </a:lnTo>
                  <a:cubicBezTo>
                    <a:pt x="147379" y="80479"/>
                    <a:pt x="151706" y="80479"/>
                    <a:pt x="151706" y="75924"/>
                  </a:cubicBezTo>
                  <a:cubicBezTo>
                    <a:pt x="151706" y="71369"/>
                    <a:pt x="147379" y="71369"/>
                    <a:pt x="144190" y="71369"/>
                  </a:cubicBezTo>
                  <a:lnTo>
                    <a:pt x="80649" y="71369"/>
                  </a:lnTo>
                  <a:lnTo>
                    <a:pt x="80649" y="7600"/>
                  </a:lnTo>
                  <a:cubicBezTo>
                    <a:pt x="80649" y="4412"/>
                    <a:pt x="80649" y="85"/>
                    <a:pt x="76094" y="85"/>
                  </a:cubicBezTo>
                  <a:cubicBezTo>
                    <a:pt x="71539" y="85"/>
                    <a:pt x="71539" y="4412"/>
                    <a:pt x="71539" y="7600"/>
                  </a:cubicBezTo>
                  <a:lnTo>
                    <a:pt x="71539" y="71369"/>
                  </a:lnTo>
                  <a:lnTo>
                    <a:pt x="7771" y="71369"/>
                  </a:lnTo>
                  <a:cubicBezTo>
                    <a:pt x="4582" y="71369"/>
                    <a:pt x="255" y="71369"/>
                    <a:pt x="255" y="75924"/>
                  </a:cubicBezTo>
                  <a:cubicBezTo>
                    <a:pt x="255" y="80479"/>
                    <a:pt x="4582" y="80479"/>
                    <a:pt x="7771" y="80479"/>
                  </a:cubicBezTo>
                  <a:lnTo>
                    <a:pt x="71539" y="80479"/>
                  </a:lnTo>
                  <a:lnTo>
                    <a:pt x="71539" y="144248"/>
                  </a:lnTo>
                  <a:cubicBezTo>
                    <a:pt x="71539" y="147436"/>
                    <a:pt x="71539" y="151763"/>
                    <a:pt x="76094" y="151763"/>
                  </a:cubicBezTo>
                  <a:cubicBezTo>
                    <a:pt x="80649" y="151763"/>
                    <a:pt x="80649" y="147436"/>
                    <a:pt x="80649" y="144248"/>
                  </a:cubicBezTo>
                  <a:lnTo>
                    <a:pt x="80649" y="80479"/>
                  </a:lnTo>
                  <a:close/>
                </a:path>
              </a:pathLst>
            </a:custGeom>
            <a:solidFill>
              <a:srgbClr val="000000"/>
            </a:solidFill>
            <a:ln w="22849"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11EAB6F6-F0C2-9F6E-4F22-312B572203E1}"/>
                </a:ext>
              </a:extLst>
            </p:cNvPr>
            <p:cNvSpPr/>
            <p:nvPr>
              <p:custDataLst>
                <p:tags r:id="rId68"/>
              </p:custDataLst>
            </p:nvPr>
          </p:nvSpPr>
          <p:spPr>
            <a:xfrm>
              <a:off x="8602071" y="4372671"/>
              <a:ext cx="174225" cy="104990"/>
            </a:xfrm>
            <a:custGeom>
              <a:avLst/>
              <a:gdLst>
                <a:gd name="connsiteX0" fmla="*/ 119604 w 174225"/>
                <a:gd name="connsiteY0" fmla="*/ 22404 h 104990"/>
                <a:gd name="connsiteX1" fmla="*/ 121881 w 174225"/>
                <a:gd name="connsiteY1" fmla="*/ 12155 h 104990"/>
                <a:gd name="connsiteX2" fmla="*/ 111177 w 174225"/>
                <a:gd name="connsiteY2" fmla="*/ 2134 h 104990"/>
                <a:gd name="connsiteX3" fmla="*/ 96146 w 174225"/>
                <a:gd name="connsiteY3" fmla="*/ 14205 h 104990"/>
                <a:gd name="connsiteX4" fmla="*/ 84531 w 174225"/>
                <a:gd name="connsiteY4" fmla="*/ 60665 h 104990"/>
                <a:gd name="connsiteX5" fmla="*/ 82709 w 174225"/>
                <a:gd name="connsiteY5" fmla="*/ 74558 h 104990"/>
                <a:gd name="connsiteX6" fmla="*/ 83392 w 174225"/>
                <a:gd name="connsiteY6" fmla="*/ 81845 h 104990"/>
                <a:gd name="connsiteX7" fmla="*/ 64034 w 174225"/>
                <a:gd name="connsiteY7" fmla="*/ 96877 h 104990"/>
                <a:gd name="connsiteX8" fmla="*/ 45586 w 174225"/>
                <a:gd name="connsiteY8" fmla="*/ 78202 h 104990"/>
                <a:gd name="connsiteX9" fmla="*/ 57429 w 174225"/>
                <a:gd name="connsiteY9" fmla="*/ 34702 h 104990"/>
                <a:gd name="connsiteX10" fmla="*/ 61529 w 174225"/>
                <a:gd name="connsiteY10" fmla="*/ 20810 h 104990"/>
                <a:gd name="connsiteX11" fmla="*/ 35793 w 174225"/>
                <a:gd name="connsiteY11" fmla="*/ 312 h 104990"/>
                <a:gd name="connsiteX12" fmla="*/ 265 w 174225"/>
                <a:gd name="connsiteY12" fmla="*/ 35841 h 104990"/>
                <a:gd name="connsiteX13" fmla="*/ 5731 w 174225"/>
                <a:gd name="connsiteY13" fmla="*/ 39029 h 104990"/>
                <a:gd name="connsiteX14" fmla="*/ 10969 w 174225"/>
                <a:gd name="connsiteY14" fmla="*/ 36069 h 104990"/>
                <a:gd name="connsiteX15" fmla="*/ 34427 w 174225"/>
                <a:gd name="connsiteY15" fmla="*/ 8511 h 104990"/>
                <a:gd name="connsiteX16" fmla="*/ 38298 w 174225"/>
                <a:gd name="connsiteY16" fmla="*/ 13294 h 104990"/>
                <a:gd name="connsiteX17" fmla="*/ 33288 w 174225"/>
                <a:gd name="connsiteY17" fmla="*/ 31286 h 104990"/>
                <a:gd name="connsiteX18" fmla="*/ 20990 w 174225"/>
                <a:gd name="connsiteY18" fmla="*/ 74102 h 104990"/>
                <a:gd name="connsiteX19" fmla="*/ 62440 w 174225"/>
                <a:gd name="connsiteY19" fmla="*/ 105076 h 104990"/>
                <a:gd name="connsiteX20" fmla="*/ 87947 w 174225"/>
                <a:gd name="connsiteY20" fmla="*/ 92322 h 104990"/>
                <a:gd name="connsiteX21" fmla="*/ 122109 w 174225"/>
                <a:gd name="connsiteY21" fmla="*/ 105076 h 104990"/>
                <a:gd name="connsiteX22" fmla="*/ 158321 w 174225"/>
                <a:gd name="connsiteY22" fmla="*/ 78429 h 104990"/>
                <a:gd name="connsiteX23" fmla="*/ 174491 w 174225"/>
                <a:gd name="connsiteY23" fmla="*/ 20810 h 104990"/>
                <a:gd name="connsiteX24" fmla="*/ 159004 w 174225"/>
                <a:gd name="connsiteY24" fmla="*/ 85 h 104990"/>
                <a:gd name="connsiteX25" fmla="*/ 141695 w 174225"/>
                <a:gd name="connsiteY25" fmla="*/ 17393 h 104990"/>
                <a:gd name="connsiteX26" fmla="*/ 148527 w 174225"/>
                <a:gd name="connsiteY26" fmla="*/ 27642 h 104990"/>
                <a:gd name="connsiteX27" fmla="*/ 159915 w 174225"/>
                <a:gd name="connsiteY27" fmla="*/ 41990 h 104990"/>
                <a:gd name="connsiteX28" fmla="*/ 147161 w 174225"/>
                <a:gd name="connsiteY28" fmla="*/ 79568 h 104990"/>
                <a:gd name="connsiteX29" fmla="*/ 123703 w 174225"/>
                <a:gd name="connsiteY29" fmla="*/ 96877 h 104990"/>
                <a:gd name="connsiteX30" fmla="*/ 107078 w 174225"/>
                <a:gd name="connsiteY30" fmla="*/ 78885 h 104990"/>
                <a:gd name="connsiteX31" fmla="*/ 110722 w 174225"/>
                <a:gd name="connsiteY31" fmla="*/ 58160 h 104990"/>
                <a:gd name="connsiteX32" fmla="*/ 116415 w 174225"/>
                <a:gd name="connsiteY32" fmla="*/ 35158 h 104990"/>
                <a:gd name="connsiteX33" fmla="*/ 119604 w 174225"/>
                <a:gd name="connsiteY33" fmla="*/ 22404 h 1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225" h="104990">
                  <a:moveTo>
                    <a:pt x="119604" y="22404"/>
                  </a:moveTo>
                  <a:cubicBezTo>
                    <a:pt x="120515" y="18988"/>
                    <a:pt x="121881" y="13294"/>
                    <a:pt x="121881" y="12155"/>
                  </a:cubicBezTo>
                  <a:cubicBezTo>
                    <a:pt x="121881" y="7145"/>
                    <a:pt x="118237" y="2134"/>
                    <a:pt x="111177" y="2134"/>
                  </a:cubicBezTo>
                  <a:cubicBezTo>
                    <a:pt x="107533" y="2134"/>
                    <a:pt x="99107" y="3956"/>
                    <a:pt x="96146" y="14205"/>
                  </a:cubicBezTo>
                  <a:cubicBezTo>
                    <a:pt x="92274" y="28553"/>
                    <a:pt x="88175" y="45178"/>
                    <a:pt x="84531" y="60665"/>
                  </a:cubicBezTo>
                  <a:cubicBezTo>
                    <a:pt x="82709" y="68636"/>
                    <a:pt x="82709" y="71597"/>
                    <a:pt x="82709" y="74558"/>
                  </a:cubicBezTo>
                  <a:cubicBezTo>
                    <a:pt x="82709" y="80707"/>
                    <a:pt x="83392" y="80479"/>
                    <a:pt x="83392" y="81845"/>
                  </a:cubicBezTo>
                  <a:cubicBezTo>
                    <a:pt x="83392" y="82984"/>
                    <a:pt x="77243" y="96877"/>
                    <a:pt x="64034" y="96877"/>
                  </a:cubicBezTo>
                  <a:cubicBezTo>
                    <a:pt x="45586" y="96877"/>
                    <a:pt x="45586" y="82984"/>
                    <a:pt x="45586" y="78202"/>
                  </a:cubicBezTo>
                  <a:cubicBezTo>
                    <a:pt x="45586" y="68636"/>
                    <a:pt x="48319" y="57932"/>
                    <a:pt x="57429" y="34702"/>
                  </a:cubicBezTo>
                  <a:cubicBezTo>
                    <a:pt x="59251" y="30147"/>
                    <a:pt x="61529" y="24681"/>
                    <a:pt x="61529" y="20810"/>
                  </a:cubicBezTo>
                  <a:cubicBezTo>
                    <a:pt x="61529" y="7600"/>
                    <a:pt x="48319" y="312"/>
                    <a:pt x="35793" y="312"/>
                  </a:cubicBezTo>
                  <a:cubicBezTo>
                    <a:pt x="11652" y="312"/>
                    <a:pt x="265" y="31286"/>
                    <a:pt x="265" y="35841"/>
                  </a:cubicBezTo>
                  <a:cubicBezTo>
                    <a:pt x="265" y="39029"/>
                    <a:pt x="3681" y="39029"/>
                    <a:pt x="5731" y="39029"/>
                  </a:cubicBezTo>
                  <a:cubicBezTo>
                    <a:pt x="8464" y="39029"/>
                    <a:pt x="10058" y="39029"/>
                    <a:pt x="10969" y="36069"/>
                  </a:cubicBezTo>
                  <a:cubicBezTo>
                    <a:pt x="18485" y="10789"/>
                    <a:pt x="30783" y="8511"/>
                    <a:pt x="34427" y="8511"/>
                  </a:cubicBezTo>
                  <a:cubicBezTo>
                    <a:pt x="35793" y="8511"/>
                    <a:pt x="38298" y="8511"/>
                    <a:pt x="38298" y="13294"/>
                  </a:cubicBezTo>
                  <a:cubicBezTo>
                    <a:pt x="38298" y="18532"/>
                    <a:pt x="36021" y="24226"/>
                    <a:pt x="33288" y="31286"/>
                  </a:cubicBezTo>
                  <a:cubicBezTo>
                    <a:pt x="24406" y="53377"/>
                    <a:pt x="20990" y="64537"/>
                    <a:pt x="20990" y="74102"/>
                  </a:cubicBezTo>
                  <a:cubicBezTo>
                    <a:pt x="20990" y="99154"/>
                    <a:pt x="42853" y="105076"/>
                    <a:pt x="62440" y="105076"/>
                  </a:cubicBezTo>
                  <a:cubicBezTo>
                    <a:pt x="66994" y="105076"/>
                    <a:pt x="77471" y="105076"/>
                    <a:pt x="87947" y="92322"/>
                  </a:cubicBezTo>
                  <a:cubicBezTo>
                    <a:pt x="94096" y="100065"/>
                    <a:pt x="104345" y="105076"/>
                    <a:pt x="122109" y="105076"/>
                  </a:cubicBezTo>
                  <a:cubicBezTo>
                    <a:pt x="135774" y="105076"/>
                    <a:pt x="147844" y="98471"/>
                    <a:pt x="158321" y="78429"/>
                  </a:cubicBezTo>
                  <a:cubicBezTo>
                    <a:pt x="167430" y="61348"/>
                    <a:pt x="174491" y="32652"/>
                    <a:pt x="174491" y="20810"/>
                  </a:cubicBezTo>
                  <a:cubicBezTo>
                    <a:pt x="174491" y="85"/>
                    <a:pt x="159232" y="85"/>
                    <a:pt x="159004" y="85"/>
                  </a:cubicBezTo>
                  <a:cubicBezTo>
                    <a:pt x="150349" y="85"/>
                    <a:pt x="141695" y="9195"/>
                    <a:pt x="141695" y="17393"/>
                  </a:cubicBezTo>
                  <a:cubicBezTo>
                    <a:pt x="141695" y="23770"/>
                    <a:pt x="146478" y="26503"/>
                    <a:pt x="148527" y="27642"/>
                  </a:cubicBezTo>
                  <a:cubicBezTo>
                    <a:pt x="157410" y="32880"/>
                    <a:pt x="159915" y="36980"/>
                    <a:pt x="159915" y="41990"/>
                  </a:cubicBezTo>
                  <a:cubicBezTo>
                    <a:pt x="159915" y="45406"/>
                    <a:pt x="154221" y="67042"/>
                    <a:pt x="147161" y="79568"/>
                  </a:cubicBezTo>
                  <a:cubicBezTo>
                    <a:pt x="140784" y="90955"/>
                    <a:pt x="133496" y="96877"/>
                    <a:pt x="123703" y="96877"/>
                  </a:cubicBezTo>
                  <a:cubicBezTo>
                    <a:pt x="107305" y="96877"/>
                    <a:pt x="107078" y="83440"/>
                    <a:pt x="107078" y="78885"/>
                  </a:cubicBezTo>
                  <a:cubicBezTo>
                    <a:pt x="107078" y="72963"/>
                    <a:pt x="107989" y="69547"/>
                    <a:pt x="110722" y="58160"/>
                  </a:cubicBezTo>
                  <a:cubicBezTo>
                    <a:pt x="112316" y="51555"/>
                    <a:pt x="115049" y="40396"/>
                    <a:pt x="116415" y="35158"/>
                  </a:cubicBezTo>
                  <a:lnTo>
                    <a:pt x="119604" y="22404"/>
                  </a:lnTo>
                  <a:close/>
                </a:path>
              </a:pathLst>
            </a:custGeom>
            <a:solidFill>
              <a:srgbClr val="000000"/>
            </a:solidFill>
            <a:ln w="22849"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DDAEC10C-9159-D170-0111-0B4A61E7AA63}"/>
                </a:ext>
              </a:extLst>
            </p:cNvPr>
            <p:cNvSpPr/>
            <p:nvPr>
              <p:custDataLst>
                <p:tags r:id="rId69"/>
              </p:custDataLst>
            </p:nvPr>
          </p:nvSpPr>
          <p:spPr>
            <a:xfrm>
              <a:off x="8797330" y="4274036"/>
              <a:ext cx="119088" cy="107769"/>
            </a:xfrm>
            <a:custGeom>
              <a:avLst/>
              <a:gdLst>
                <a:gd name="connsiteX0" fmla="*/ 70897 w 119088"/>
                <a:gd name="connsiteY0" fmla="*/ 11400 h 107769"/>
                <a:gd name="connsiteX1" fmla="*/ 75840 w 119088"/>
                <a:gd name="connsiteY1" fmla="*/ 5979 h 107769"/>
                <a:gd name="connsiteX2" fmla="*/ 85405 w 119088"/>
                <a:gd name="connsiteY2" fmla="*/ 5820 h 107769"/>
                <a:gd name="connsiteX3" fmla="*/ 103260 w 119088"/>
                <a:gd name="connsiteY3" fmla="*/ 7095 h 107769"/>
                <a:gd name="connsiteX4" fmla="*/ 110753 w 119088"/>
                <a:gd name="connsiteY4" fmla="*/ 19689 h 107769"/>
                <a:gd name="connsiteX5" fmla="*/ 109637 w 119088"/>
                <a:gd name="connsiteY5" fmla="*/ 32603 h 107769"/>
                <a:gd name="connsiteX6" fmla="*/ 109318 w 119088"/>
                <a:gd name="connsiteY6" fmla="*/ 34356 h 107769"/>
                <a:gd name="connsiteX7" fmla="*/ 112028 w 119088"/>
                <a:gd name="connsiteY7" fmla="*/ 36748 h 107769"/>
                <a:gd name="connsiteX8" fmla="*/ 115057 w 119088"/>
                <a:gd name="connsiteY8" fmla="*/ 32762 h 107769"/>
                <a:gd name="connsiteX9" fmla="*/ 119362 w 119088"/>
                <a:gd name="connsiteY9" fmla="*/ 2312 h 107769"/>
                <a:gd name="connsiteX10" fmla="*/ 114579 w 119088"/>
                <a:gd name="connsiteY10" fmla="*/ 81 h 107769"/>
                <a:gd name="connsiteX11" fmla="*/ 16534 w 119088"/>
                <a:gd name="connsiteY11" fmla="*/ 81 h 107769"/>
                <a:gd name="connsiteX12" fmla="*/ 11114 w 119088"/>
                <a:gd name="connsiteY12" fmla="*/ 3428 h 107769"/>
                <a:gd name="connsiteX13" fmla="*/ 1071 w 119088"/>
                <a:gd name="connsiteY13" fmla="*/ 31646 h 107769"/>
                <a:gd name="connsiteX14" fmla="*/ 273 w 119088"/>
                <a:gd name="connsiteY14" fmla="*/ 34516 h 107769"/>
                <a:gd name="connsiteX15" fmla="*/ 2984 w 119088"/>
                <a:gd name="connsiteY15" fmla="*/ 36748 h 107769"/>
                <a:gd name="connsiteX16" fmla="*/ 6331 w 119088"/>
                <a:gd name="connsiteY16" fmla="*/ 32922 h 107769"/>
                <a:gd name="connsiteX17" fmla="*/ 45071 w 119088"/>
                <a:gd name="connsiteY17" fmla="*/ 5820 h 107769"/>
                <a:gd name="connsiteX18" fmla="*/ 51767 w 119088"/>
                <a:gd name="connsiteY18" fmla="*/ 5820 h 107769"/>
                <a:gd name="connsiteX19" fmla="*/ 56709 w 119088"/>
                <a:gd name="connsiteY19" fmla="*/ 7414 h 107769"/>
                <a:gd name="connsiteX20" fmla="*/ 56071 w 119088"/>
                <a:gd name="connsiteY20" fmla="*/ 10762 h 107769"/>
                <a:gd name="connsiteX21" fmla="*/ 35027 w 119088"/>
                <a:gd name="connsiteY21" fmla="*/ 94618 h 107769"/>
                <a:gd name="connsiteX22" fmla="*/ 16375 w 119088"/>
                <a:gd name="connsiteY22" fmla="*/ 102111 h 107769"/>
                <a:gd name="connsiteX23" fmla="*/ 9201 w 119088"/>
                <a:gd name="connsiteY23" fmla="*/ 105618 h 107769"/>
                <a:gd name="connsiteX24" fmla="*/ 11911 w 119088"/>
                <a:gd name="connsiteY24" fmla="*/ 107850 h 107769"/>
                <a:gd name="connsiteX25" fmla="*/ 25622 w 119088"/>
                <a:gd name="connsiteY25" fmla="*/ 107372 h 107769"/>
                <a:gd name="connsiteX26" fmla="*/ 39332 w 119088"/>
                <a:gd name="connsiteY26" fmla="*/ 107212 h 107769"/>
                <a:gd name="connsiteX27" fmla="*/ 53680 w 119088"/>
                <a:gd name="connsiteY27" fmla="*/ 107372 h 107769"/>
                <a:gd name="connsiteX28" fmla="*/ 67071 w 119088"/>
                <a:gd name="connsiteY28" fmla="*/ 107850 h 107769"/>
                <a:gd name="connsiteX29" fmla="*/ 70738 w 119088"/>
                <a:gd name="connsiteY29" fmla="*/ 104343 h 107769"/>
                <a:gd name="connsiteX30" fmla="*/ 64202 w 119088"/>
                <a:gd name="connsiteY30" fmla="*/ 102111 h 107769"/>
                <a:gd name="connsiteX31" fmla="*/ 54955 w 119088"/>
                <a:gd name="connsiteY31" fmla="*/ 101792 h 107769"/>
                <a:gd name="connsiteX32" fmla="*/ 49216 w 119088"/>
                <a:gd name="connsiteY32" fmla="*/ 98763 h 107769"/>
                <a:gd name="connsiteX33" fmla="*/ 49854 w 119088"/>
                <a:gd name="connsiteY33" fmla="*/ 95096 h 107769"/>
                <a:gd name="connsiteX34" fmla="*/ 70897 w 119088"/>
                <a:gd name="connsiteY34" fmla="*/ 11400 h 1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9088" h="107769">
                  <a:moveTo>
                    <a:pt x="70897" y="11400"/>
                  </a:moveTo>
                  <a:cubicBezTo>
                    <a:pt x="72013" y="6776"/>
                    <a:pt x="72332" y="6298"/>
                    <a:pt x="75840" y="5979"/>
                  </a:cubicBezTo>
                  <a:cubicBezTo>
                    <a:pt x="76637" y="5820"/>
                    <a:pt x="82216" y="5820"/>
                    <a:pt x="85405" y="5820"/>
                  </a:cubicBezTo>
                  <a:cubicBezTo>
                    <a:pt x="95130" y="5820"/>
                    <a:pt x="99275" y="5820"/>
                    <a:pt x="103260" y="7095"/>
                  </a:cubicBezTo>
                  <a:cubicBezTo>
                    <a:pt x="110434" y="9327"/>
                    <a:pt x="110753" y="13950"/>
                    <a:pt x="110753" y="19689"/>
                  </a:cubicBezTo>
                  <a:cubicBezTo>
                    <a:pt x="110753" y="22240"/>
                    <a:pt x="110753" y="24313"/>
                    <a:pt x="109637" y="32603"/>
                  </a:cubicBezTo>
                  <a:lnTo>
                    <a:pt x="109318" y="34356"/>
                  </a:lnTo>
                  <a:cubicBezTo>
                    <a:pt x="109318" y="35951"/>
                    <a:pt x="110434" y="36748"/>
                    <a:pt x="112028" y="36748"/>
                  </a:cubicBezTo>
                  <a:cubicBezTo>
                    <a:pt x="114420" y="36748"/>
                    <a:pt x="114739" y="35313"/>
                    <a:pt x="115057" y="32762"/>
                  </a:cubicBezTo>
                  <a:lnTo>
                    <a:pt x="119362" y="2312"/>
                  </a:lnTo>
                  <a:cubicBezTo>
                    <a:pt x="119362" y="81"/>
                    <a:pt x="117449" y="81"/>
                    <a:pt x="114579" y="81"/>
                  </a:cubicBezTo>
                  <a:lnTo>
                    <a:pt x="16534" y="81"/>
                  </a:lnTo>
                  <a:cubicBezTo>
                    <a:pt x="12549" y="81"/>
                    <a:pt x="12230" y="81"/>
                    <a:pt x="11114" y="3428"/>
                  </a:cubicBezTo>
                  <a:lnTo>
                    <a:pt x="1071" y="31646"/>
                  </a:lnTo>
                  <a:cubicBezTo>
                    <a:pt x="911" y="32284"/>
                    <a:pt x="273" y="33719"/>
                    <a:pt x="273" y="34516"/>
                  </a:cubicBezTo>
                  <a:cubicBezTo>
                    <a:pt x="273" y="35153"/>
                    <a:pt x="592" y="36748"/>
                    <a:pt x="2984" y="36748"/>
                  </a:cubicBezTo>
                  <a:cubicBezTo>
                    <a:pt x="5056" y="36748"/>
                    <a:pt x="5375" y="35951"/>
                    <a:pt x="6331" y="32922"/>
                  </a:cubicBezTo>
                  <a:cubicBezTo>
                    <a:pt x="15578" y="7414"/>
                    <a:pt x="20839" y="5820"/>
                    <a:pt x="45071" y="5820"/>
                  </a:cubicBezTo>
                  <a:lnTo>
                    <a:pt x="51767" y="5820"/>
                  </a:lnTo>
                  <a:cubicBezTo>
                    <a:pt x="56549" y="5820"/>
                    <a:pt x="56709" y="5979"/>
                    <a:pt x="56709" y="7414"/>
                  </a:cubicBezTo>
                  <a:cubicBezTo>
                    <a:pt x="56709" y="7573"/>
                    <a:pt x="56709" y="8371"/>
                    <a:pt x="56071" y="10762"/>
                  </a:cubicBezTo>
                  <a:lnTo>
                    <a:pt x="35027" y="94618"/>
                  </a:lnTo>
                  <a:cubicBezTo>
                    <a:pt x="33593" y="100517"/>
                    <a:pt x="33114" y="102111"/>
                    <a:pt x="16375" y="102111"/>
                  </a:cubicBezTo>
                  <a:cubicBezTo>
                    <a:pt x="10636" y="102111"/>
                    <a:pt x="9201" y="102111"/>
                    <a:pt x="9201" y="105618"/>
                  </a:cubicBezTo>
                  <a:cubicBezTo>
                    <a:pt x="9201" y="106096"/>
                    <a:pt x="9520" y="107850"/>
                    <a:pt x="11911" y="107850"/>
                  </a:cubicBezTo>
                  <a:cubicBezTo>
                    <a:pt x="16375" y="107850"/>
                    <a:pt x="21158" y="107372"/>
                    <a:pt x="25622" y="107372"/>
                  </a:cubicBezTo>
                  <a:cubicBezTo>
                    <a:pt x="30085" y="107372"/>
                    <a:pt x="34868" y="107212"/>
                    <a:pt x="39332" y="107212"/>
                  </a:cubicBezTo>
                  <a:cubicBezTo>
                    <a:pt x="43796" y="107212"/>
                    <a:pt x="49216" y="107212"/>
                    <a:pt x="53680" y="107372"/>
                  </a:cubicBezTo>
                  <a:cubicBezTo>
                    <a:pt x="57984" y="107531"/>
                    <a:pt x="62767" y="107850"/>
                    <a:pt x="67071" y="107850"/>
                  </a:cubicBezTo>
                  <a:cubicBezTo>
                    <a:pt x="68347" y="107850"/>
                    <a:pt x="70738" y="107850"/>
                    <a:pt x="70738" y="104343"/>
                  </a:cubicBezTo>
                  <a:cubicBezTo>
                    <a:pt x="70738" y="102111"/>
                    <a:pt x="69144" y="102111"/>
                    <a:pt x="64202" y="102111"/>
                  </a:cubicBezTo>
                  <a:cubicBezTo>
                    <a:pt x="61173" y="102111"/>
                    <a:pt x="57984" y="101951"/>
                    <a:pt x="54955" y="101792"/>
                  </a:cubicBezTo>
                  <a:cubicBezTo>
                    <a:pt x="49535" y="101314"/>
                    <a:pt x="49216" y="100676"/>
                    <a:pt x="49216" y="98763"/>
                  </a:cubicBezTo>
                  <a:cubicBezTo>
                    <a:pt x="49216" y="97647"/>
                    <a:pt x="49216" y="97328"/>
                    <a:pt x="49854" y="95096"/>
                  </a:cubicBezTo>
                  <a:lnTo>
                    <a:pt x="70897" y="11400"/>
                  </a:lnTo>
                  <a:close/>
                </a:path>
              </a:pathLst>
            </a:custGeom>
            <a:solidFill>
              <a:srgbClr val="000000"/>
            </a:solidFill>
            <a:ln w="22849"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59571FF2-320E-EE0B-AE1E-CDED3BD5369D}"/>
                </a:ext>
              </a:extLst>
            </p:cNvPr>
            <p:cNvSpPr/>
            <p:nvPr>
              <p:custDataLst>
                <p:tags r:id="rId70"/>
              </p:custDataLst>
            </p:nvPr>
          </p:nvSpPr>
          <p:spPr>
            <a:xfrm>
              <a:off x="8792279" y="4460084"/>
              <a:ext cx="98363" cy="73334"/>
            </a:xfrm>
            <a:custGeom>
              <a:avLst/>
              <a:gdLst>
                <a:gd name="connsiteX0" fmla="*/ 85405 w 98363"/>
                <a:gd name="connsiteY0" fmla="*/ 10131 h 73334"/>
                <a:gd name="connsiteX1" fmla="*/ 76796 w 98363"/>
                <a:gd name="connsiteY1" fmla="*/ 21928 h 73334"/>
                <a:gd name="connsiteX2" fmla="*/ 85723 w 98363"/>
                <a:gd name="connsiteY2" fmla="*/ 30377 h 73334"/>
                <a:gd name="connsiteX3" fmla="*/ 98477 w 98363"/>
                <a:gd name="connsiteY3" fmla="*/ 16508 h 73334"/>
                <a:gd name="connsiteX4" fmla="*/ 77752 w 98363"/>
                <a:gd name="connsiteY4" fmla="*/ 87 h 73334"/>
                <a:gd name="connsiteX5" fmla="*/ 58781 w 98363"/>
                <a:gd name="connsiteY5" fmla="*/ 8696 h 73334"/>
                <a:gd name="connsiteX6" fmla="*/ 34868 w 98363"/>
                <a:gd name="connsiteY6" fmla="*/ 87 h 73334"/>
                <a:gd name="connsiteX7" fmla="*/ 273 w 98363"/>
                <a:gd name="connsiteY7" fmla="*/ 24957 h 73334"/>
                <a:gd name="connsiteX8" fmla="*/ 5375 w 98363"/>
                <a:gd name="connsiteY8" fmla="*/ 27827 h 73334"/>
                <a:gd name="connsiteX9" fmla="*/ 10317 w 98363"/>
                <a:gd name="connsiteY9" fmla="*/ 25435 h 73334"/>
                <a:gd name="connsiteX10" fmla="*/ 33911 w 98363"/>
                <a:gd name="connsiteY10" fmla="*/ 7421 h 73334"/>
                <a:gd name="connsiteX11" fmla="*/ 44114 w 98363"/>
                <a:gd name="connsiteY11" fmla="*/ 15392 h 73334"/>
                <a:gd name="connsiteX12" fmla="*/ 42679 w 98363"/>
                <a:gd name="connsiteY12" fmla="*/ 24160 h 73334"/>
                <a:gd name="connsiteX13" fmla="*/ 36940 w 98363"/>
                <a:gd name="connsiteY13" fmla="*/ 47117 h 73334"/>
                <a:gd name="connsiteX14" fmla="*/ 31360 w 98363"/>
                <a:gd name="connsiteY14" fmla="*/ 61146 h 73334"/>
                <a:gd name="connsiteX15" fmla="*/ 21476 w 98363"/>
                <a:gd name="connsiteY15" fmla="*/ 66088 h 73334"/>
                <a:gd name="connsiteX16" fmla="*/ 13505 w 98363"/>
                <a:gd name="connsiteY16" fmla="*/ 63378 h 73334"/>
                <a:gd name="connsiteX17" fmla="*/ 22114 w 98363"/>
                <a:gd name="connsiteY17" fmla="*/ 51581 h 73334"/>
                <a:gd name="connsiteX18" fmla="*/ 13186 w 98363"/>
                <a:gd name="connsiteY18" fmla="*/ 43131 h 73334"/>
                <a:gd name="connsiteX19" fmla="*/ 433 w 98363"/>
                <a:gd name="connsiteY19" fmla="*/ 57001 h 73334"/>
                <a:gd name="connsiteX20" fmla="*/ 20998 w 98363"/>
                <a:gd name="connsiteY20" fmla="*/ 73421 h 73334"/>
                <a:gd name="connsiteX21" fmla="*/ 39969 w 98363"/>
                <a:gd name="connsiteY21" fmla="*/ 64813 h 73334"/>
                <a:gd name="connsiteX22" fmla="*/ 64042 w 98363"/>
                <a:gd name="connsiteY22" fmla="*/ 73421 h 73334"/>
                <a:gd name="connsiteX23" fmla="*/ 98637 w 98363"/>
                <a:gd name="connsiteY23" fmla="*/ 48551 h 73334"/>
                <a:gd name="connsiteX24" fmla="*/ 93535 w 98363"/>
                <a:gd name="connsiteY24" fmla="*/ 45682 h 73334"/>
                <a:gd name="connsiteX25" fmla="*/ 88593 w 98363"/>
                <a:gd name="connsiteY25" fmla="*/ 48073 h 73334"/>
                <a:gd name="connsiteX26" fmla="*/ 64999 w 98363"/>
                <a:gd name="connsiteY26" fmla="*/ 66088 h 73334"/>
                <a:gd name="connsiteX27" fmla="*/ 54636 w 98363"/>
                <a:gd name="connsiteY27" fmla="*/ 58117 h 73334"/>
                <a:gd name="connsiteX28" fmla="*/ 56071 w 98363"/>
                <a:gd name="connsiteY28" fmla="*/ 49349 h 73334"/>
                <a:gd name="connsiteX29" fmla="*/ 61810 w 98363"/>
                <a:gd name="connsiteY29" fmla="*/ 26392 h 73334"/>
                <a:gd name="connsiteX30" fmla="*/ 67549 w 98363"/>
                <a:gd name="connsiteY30" fmla="*/ 12203 h 73334"/>
                <a:gd name="connsiteX31" fmla="*/ 77433 w 98363"/>
                <a:gd name="connsiteY31" fmla="*/ 7421 h 73334"/>
                <a:gd name="connsiteX32" fmla="*/ 85405 w 98363"/>
                <a:gd name="connsiteY32" fmla="*/ 10131 h 7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8363" h="73334">
                  <a:moveTo>
                    <a:pt x="85405" y="10131"/>
                  </a:moveTo>
                  <a:cubicBezTo>
                    <a:pt x="78709" y="12681"/>
                    <a:pt x="76796" y="19058"/>
                    <a:pt x="76796" y="21928"/>
                  </a:cubicBezTo>
                  <a:cubicBezTo>
                    <a:pt x="76796" y="27189"/>
                    <a:pt x="80781" y="30377"/>
                    <a:pt x="85723" y="30377"/>
                  </a:cubicBezTo>
                  <a:cubicBezTo>
                    <a:pt x="91941" y="30377"/>
                    <a:pt x="98477" y="25116"/>
                    <a:pt x="98477" y="16508"/>
                  </a:cubicBezTo>
                  <a:cubicBezTo>
                    <a:pt x="98477" y="6145"/>
                    <a:pt x="88593" y="87"/>
                    <a:pt x="77752" y="87"/>
                  </a:cubicBezTo>
                  <a:cubicBezTo>
                    <a:pt x="69781" y="87"/>
                    <a:pt x="63085" y="4232"/>
                    <a:pt x="58781" y="8696"/>
                  </a:cubicBezTo>
                  <a:cubicBezTo>
                    <a:pt x="52085" y="1203"/>
                    <a:pt x="41085" y="87"/>
                    <a:pt x="34868" y="87"/>
                  </a:cubicBezTo>
                  <a:cubicBezTo>
                    <a:pt x="11911" y="87"/>
                    <a:pt x="273" y="18899"/>
                    <a:pt x="273" y="24957"/>
                  </a:cubicBezTo>
                  <a:cubicBezTo>
                    <a:pt x="273" y="27827"/>
                    <a:pt x="2983" y="27827"/>
                    <a:pt x="5375" y="27827"/>
                  </a:cubicBezTo>
                  <a:cubicBezTo>
                    <a:pt x="8404" y="27827"/>
                    <a:pt x="9520" y="27827"/>
                    <a:pt x="10317" y="25435"/>
                  </a:cubicBezTo>
                  <a:cubicBezTo>
                    <a:pt x="15099" y="10768"/>
                    <a:pt x="28172" y="7421"/>
                    <a:pt x="33911" y="7421"/>
                  </a:cubicBezTo>
                  <a:cubicBezTo>
                    <a:pt x="44114" y="7421"/>
                    <a:pt x="44114" y="13319"/>
                    <a:pt x="44114" y="15392"/>
                  </a:cubicBezTo>
                  <a:cubicBezTo>
                    <a:pt x="44114" y="17464"/>
                    <a:pt x="44114" y="18261"/>
                    <a:pt x="42679" y="24160"/>
                  </a:cubicBezTo>
                  <a:lnTo>
                    <a:pt x="36940" y="47117"/>
                  </a:lnTo>
                  <a:cubicBezTo>
                    <a:pt x="34708" y="55885"/>
                    <a:pt x="34230" y="58117"/>
                    <a:pt x="31360" y="61146"/>
                  </a:cubicBezTo>
                  <a:cubicBezTo>
                    <a:pt x="29288" y="63218"/>
                    <a:pt x="26259" y="66088"/>
                    <a:pt x="21476" y="66088"/>
                  </a:cubicBezTo>
                  <a:cubicBezTo>
                    <a:pt x="20839" y="66088"/>
                    <a:pt x="16534" y="66088"/>
                    <a:pt x="13505" y="63378"/>
                  </a:cubicBezTo>
                  <a:cubicBezTo>
                    <a:pt x="20201" y="60827"/>
                    <a:pt x="22114" y="54450"/>
                    <a:pt x="22114" y="51581"/>
                  </a:cubicBezTo>
                  <a:cubicBezTo>
                    <a:pt x="22114" y="46320"/>
                    <a:pt x="18128" y="43131"/>
                    <a:pt x="13186" y="43131"/>
                  </a:cubicBezTo>
                  <a:cubicBezTo>
                    <a:pt x="6969" y="43131"/>
                    <a:pt x="433" y="48392"/>
                    <a:pt x="433" y="57001"/>
                  </a:cubicBezTo>
                  <a:cubicBezTo>
                    <a:pt x="433" y="67523"/>
                    <a:pt x="10476" y="73421"/>
                    <a:pt x="20998" y="73421"/>
                  </a:cubicBezTo>
                  <a:cubicBezTo>
                    <a:pt x="30245" y="73421"/>
                    <a:pt x="36781" y="68320"/>
                    <a:pt x="39969" y="64813"/>
                  </a:cubicBezTo>
                  <a:cubicBezTo>
                    <a:pt x="46984" y="72624"/>
                    <a:pt x="58462" y="73421"/>
                    <a:pt x="64042" y="73421"/>
                  </a:cubicBezTo>
                  <a:cubicBezTo>
                    <a:pt x="86839" y="73421"/>
                    <a:pt x="98637" y="54769"/>
                    <a:pt x="98637" y="48551"/>
                  </a:cubicBezTo>
                  <a:cubicBezTo>
                    <a:pt x="98637" y="45682"/>
                    <a:pt x="95926" y="45682"/>
                    <a:pt x="93535" y="45682"/>
                  </a:cubicBezTo>
                  <a:cubicBezTo>
                    <a:pt x="90506" y="45682"/>
                    <a:pt x="89390" y="45682"/>
                    <a:pt x="88593" y="48073"/>
                  </a:cubicBezTo>
                  <a:cubicBezTo>
                    <a:pt x="83810" y="62740"/>
                    <a:pt x="70578" y="66088"/>
                    <a:pt x="64999" y="66088"/>
                  </a:cubicBezTo>
                  <a:cubicBezTo>
                    <a:pt x="54636" y="66088"/>
                    <a:pt x="54636" y="60349"/>
                    <a:pt x="54636" y="58117"/>
                  </a:cubicBezTo>
                  <a:cubicBezTo>
                    <a:pt x="54636" y="56044"/>
                    <a:pt x="54636" y="55247"/>
                    <a:pt x="56071" y="49349"/>
                  </a:cubicBezTo>
                  <a:lnTo>
                    <a:pt x="61810" y="26392"/>
                  </a:lnTo>
                  <a:cubicBezTo>
                    <a:pt x="64042" y="17624"/>
                    <a:pt x="64680" y="15392"/>
                    <a:pt x="67549" y="12203"/>
                  </a:cubicBezTo>
                  <a:cubicBezTo>
                    <a:pt x="68984" y="10768"/>
                    <a:pt x="72173" y="7421"/>
                    <a:pt x="77433" y="7421"/>
                  </a:cubicBezTo>
                  <a:cubicBezTo>
                    <a:pt x="78549" y="7421"/>
                    <a:pt x="82216" y="7580"/>
                    <a:pt x="85405" y="10131"/>
                  </a:cubicBezTo>
                  <a:close/>
                </a:path>
              </a:pathLst>
            </a:custGeom>
            <a:solidFill>
              <a:srgbClr val="000000"/>
            </a:solidFill>
            <a:ln w="22849"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72D27176-F45E-51E3-91F8-22E671148ECC}"/>
                </a:ext>
              </a:extLst>
            </p:cNvPr>
            <p:cNvSpPr/>
            <p:nvPr>
              <p:custDataLst>
                <p:tags r:id="rId71"/>
              </p:custDataLst>
            </p:nvPr>
          </p:nvSpPr>
          <p:spPr>
            <a:xfrm>
              <a:off x="8942601" y="4372899"/>
              <a:ext cx="128904" cy="104763"/>
            </a:xfrm>
            <a:custGeom>
              <a:avLst/>
              <a:gdLst>
                <a:gd name="connsiteX0" fmla="*/ 113697 w 128904"/>
                <a:gd name="connsiteY0" fmla="*/ 11700 h 104763"/>
                <a:gd name="connsiteX1" fmla="*/ 101399 w 128904"/>
                <a:gd name="connsiteY1" fmla="*/ 27414 h 104763"/>
                <a:gd name="connsiteX2" fmla="*/ 112786 w 128904"/>
                <a:gd name="connsiteY2" fmla="*/ 37891 h 104763"/>
                <a:gd name="connsiteX3" fmla="*/ 129184 w 128904"/>
                <a:gd name="connsiteY3" fmla="*/ 20126 h 104763"/>
                <a:gd name="connsiteX4" fmla="*/ 103221 w 128904"/>
                <a:gd name="connsiteY4" fmla="*/ 85 h 104763"/>
                <a:gd name="connsiteX5" fmla="*/ 78852 w 128904"/>
                <a:gd name="connsiteY5" fmla="*/ 13977 h 104763"/>
                <a:gd name="connsiteX6" fmla="*/ 47423 w 128904"/>
                <a:gd name="connsiteY6" fmla="*/ 85 h 104763"/>
                <a:gd name="connsiteX7" fmla="*/ 3240 w 128904"/>
                <a:gd name="connsiteY7" fmla="*/ 35613 h 104763"/>
                <a:gd name="connsiteX8" fmla="*/ 8706 w 128904"/>
                <a:gd name="connsiteY8" fmla="*/ 38801 h 104763"/>
                <a:gd name="connsiteX9" fmla="*/ 13944 w 128904"/>
                <a:gd name="connsiteY9" fmla="*/ 35841 h 104763"/>
                <a:gd name="connsiteX10" fmla="*/ 46284 w 128904"/>
                <a:gd name="connsiteY10" fmla="*/ 8284 h 104763"/>
                <a:gd name="connsiteX11" fmla="*/ 59038 w 128904"/>
                <a:gd name="connsiteY11" fmla="*/ 19671 h 104763"/>
                <a:gd name="connsiteX12" fmla="*/ 53800 w 128904"/>
                <a:gd name="connsiteY12" fmla="*/ 44723 h 104763"/>
                <a:gd name="connsiteX13" fmla="*/ 46057 w 128904"/>
                <a:gd name="connsiteY13" fmla="*/ 75924 h 104763"/>
                <a:gd name="connsiteX14" fmla="*/ 26698 w 128904"/>
                <a:gd name="connsiteY14" fmla="*/ 96649 h 104763"/>
                <a:gd name="connsiteX15" fmla="*/ 15766 w 128904"/>
                <a:gd name="connsiteY15" fmla="*/ 93233 h 104763"/>
                <a:gd name="connsiteX16" fmla="*/ 28065 w 128904"/>
                <a:gd name="connsiteY16" fmla="*/ 77518 h 104763"/>
                <a:gd name="connsiteX17" fmla="*/ 16677 w 128904"/>
                <a:gd name="connsiteY17" fmla="*/ 67042 h 104763"/>
                <a:gd name="connsiteX18" fmla="*/ 280 w 128904"/>
                <a:gd name="connsiteY18" fmla="*/ 84806 h 104763"/>
                <a:gd name="connsiteX19" fmla="*/ 26243 w 128904"/>
                <a:gd name="connsiteY19" fmla="*/ 104848 h 104763"/>
                <a:gd name="connsiteX20" fmla="*/ 50612 w 128904"/>
                <a:gd name="connsiteY20" fmla="*/ 90955 h 104763"/>
                <a:gd name="connsiteX21" fmla="*/ 82041 w 128904"/>
                <a:gd name="connsiteY21" fmla="*/ 104848 h 104763"/>
                <a:gd name="connsiteX22" fmla="*/ 126223 w 128904"/>
                <a:gd name="connsiteY22" fmla="*/ 69319 h 104763"/>
                <a:gd name="connsiteX23" fmla="*/ 120757 w 128904"/>
                <a:gd name="connsiteY23" fmla="*/ 66131 h 104763"/>
                <a:gd name="connsiteX24" fmla="*/ 115519 w 128904"/>
                <a:gd name="connsiteY24" fmla="*/ 69092 h 104763"/>
                <a:gd name="connsiteX25" fmla="*/ 83179 w 128904"/>
                <a:gd name="connsiteY25" fmla="*/ 96649 h 104763"/>
                <a:gd name="connsiteX26" fmla="*/ 70425 w 128904"/>
                <a:gd name="connsiteY26" fmla="*/ 85262 h 104763"/>
                <a:gd name="connsiteX27" fmla="*/ 75436 w 128904"/>
                <a:gd name="connsiteY27" fmla="*/ 59982 h 104763"/>
                <a:gd name="connsiteX28" fmla="*/ 83407 w 128904"/>
                <a:gd name="connsiteY28" fmla="*/ 29008 h 104763"/>
                <a:gd name="connsiteX29" fmla="*/ 102765 w 128904"/>
                <a:gd name="connsiteY29" fmla="*/ 8284 h 104763"/>
                <a:gd name="connsiteX30" fmla="*/ 113697 w 128904"/>
                <a:gd name="connsiteY30" fmla="*/ 11700 h 10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8904" h="104763">
                  <a:moveTo>
                    <a:pt x="113697" y="11700"/>
                  </a:moveTo>
                  <a:cubicBezTo>
                    <a:pt x="105498" y="13977"/>
                    <a:pt x="101399" y="21721"/>
                    <a:pt x="101399" y="27414"/>
                  </a:cubicBezTo>
                  <a:cubicBezTo>
                    <a:pt x="101399" y="32425"/>
                    <a:pt x="105271" y="37891"/>
                    <a:pt x="112786" y="37891"/>
                  </a:cubicBezTo>
                  <a:cubicBezTo>
                    <a:pt x="120757" y="37891"/>
                    <a:pt x="129184" y="31286"/>
                    <a:pt x="129184" y="20126"/>
                  </a:cubicBezTo>
                  <a:cubicBezTo>
                    <a:pt x="129184" y="8056"/>
                    <a:pt x="117113" y="85"/>
                    <a:pt x="103221" y="85"/>
                  </a:cubicBezTo>
                  <a:cubicBezTo>
                    <a:pt x="90239" y="85"/>
                    <a:pt x="81813" y="9878"/>
                    <a:pt x="78852" y="13977"/>
                  </a:cubicBezTo>
                  <a:cubicBezTo>
                    <a:pt x="73158" y="4412"/>
                    <a:pt x="60405" y="85"/>
                    <a:pt x="47423" y="85"/>
                  </a:cubicBezTo>
                  <a:cubicBezTo>
                    <a:pt x="18727" y="85"/>
                    <a:pt x="3240" y="28097"/>
                    <a:pt x="3240" y="35613"/>
                  </a:cubicBezTo>
                  <a:cubicBezTo>
                    <a:pt x="3240" y="38801"/>
                    <a:pt x="6657" y="38801"/>
                    <a:pt x="8706" y="38801"/>
                  </a:cubicBezTo>
                  <a:cubicBezTo>
                    <a:pt x="11439" y="38801"/>
                    <a:pt x="13033" y="38801"/>
                    <a:pt x="13944" y="35841"/>
                  </a:cubicBezTo>
                  <a:cubicBezTo>
                    <a:pt x="20549" y="15116"/>
                    <a:pt x="36947" y="8284"/>
                    <a:pt x="46284" y="8284"/>
                  </a:cubicBezTo>
                  <a:cubicBezTo>
                    <a:pt x="54939" y="8284"/>
                    <a:pt x="59038" y="12383"/>
                    <a:pt x="59038" y="19671"/>
                  </a:cubicBezTo>
                  <a:cubicBezTo>
                    <a:pt x="59038" y="23998"/>
                    <a:pt x="55850" y="36524"/>
                    <a:pt x="53800" y="44723"/>
                  </a:cubicBezTo>
                  <a:lnTo>
                    <a:pt x="46057" y="75924"/>
                  </a:lnTo>
                  <a:cubicBezTo>
                    <a:pt x="42640" y="89817"/>
                    <a:pt x="34442" y="96649"/>
                    <a:pt x="26698" y="96649"/>
                  </a:cubicBezTo>
                  <a:cubicBezTo>
                    <a:pt x="25560" y="96649"/>
                    <a:pt x="20321" y="96649"/>
                    <a:pt x="15766" y="93233"/>
                  </a:cubicBezTo>
                  <a:cubicBezTo>
                    <a:pt x="23965" y="90955"/>
                    <a:pt x="28065" y="83212"/>
                    <a:pt x="28065" y="77518"/>
                  </a:cubicBezTo>
                  <a:cubicBezTo>
                    <a:pt x="28065" y="72508"/>
                    <a:pt x="24193" y="67042"/>
                    <a:pt x="16677" y="67042"/>
                  </a:cubicBezTo>
                  <a:cubicBezTo>
                    <a:pt x="8706" y="67042"/>
                    <a:pt x="280" y="73647"/>
                    <a:pt x="280" y="84806"/>
                  </a:cubicBezTo>
                  <a:cubicBezTo>
                    <a:pt x="280" y="96877"/>
                    <a:pt x="12350" y="104848"/>
                    <a:pt x="26243" y="104848"/>
                  </a:cubicBezTo>
                  <a:cubicBezTo>
                    <a:pt x="39224" y="104848"/>
                    <a:pt x="47651" y="95055"/>
                    <a:pt x="50612" y="90955"/>
                  </a:cubicBezTo>
                  <a:cubicBezTo>
                    <a:pt x="56305" y="100521"/>
                    <a:pt x="69059" y="104848"/>
                    <a:pt x="82041" y="104848"/>
                  </a:cubicBezTo>
                  <a:cubicBezTo>
                    <a:pt x="110737" y="104848"/>
                    <a:pt x="126223" y="76835"/>
                    <a:pt x="126223" y="69319"/>
                  </a:cubicBezTo>
                  <a:cubicBezTo>
                    <a:pt x="126223" y="66131"/>
                    <a:pt x="122807" y="66131"/>
                    <a:pt x="120757" y="66131"/>
                  </a:cubicBezTo>
                  <a:cubicBezTo>
                    <a:pt x="118024" y="66131"/>
                    <a:pt x="116430" y="66131"/>
                    <a:pt x="115519" y="69092"/>
                  </a:cubicBezTo>
                  <a:cubicBezTo>
                    <a:pt x="108915" y="89817"/>
                    <a:pt x="92517" y="96649"/>
                    <a:pt x="83179" y="96649"/>
                  </a:cubicBezTo>
                  <a:cubicBezTo>
                    <a:pt x="74525" y="96649"/>
                    <a:pt x="70425" y="92550"/>
                    <a:pt x="70425" y="85262"/>
                  </a:cubicBezTo>
                  <a:cubicBezTo>
                    <a:pt x="70425" y="80479"/>
                    <a:pt x="73386" y="68408"/>
                    <a:pt x="75436" y="59982"/>
                  </a:cubicBezTo>
                  <a:cubicBezTo>
                    <a:pt x="77030" y="54060"/>
                    <a:pt x="82268" y="32652"/>
                    <a:pt x="83407" y="29008"/>
                  </a:cubicBezTo>
                  <a:cubicBezTo>
                    <a:pt x="86823" y="15344"/>
                    <a:pt x="94794" y="8284"/>
                    <a:pt x="102765" y="8284"/>
                  </a:cubicBezTo>
                  <a:cubicBezTo>
                    <a:pt x="103904" y="8284"/>
                    <a:pt x="109142" y="8284"/>
                    <a:pt x="113697" y="11700"/>
                  </a:cubicBezTo>
                  <a:close/>
                </a:path>
              </a:pathLst>
            </a:custGeom>
            <a:solidFill>
              <a:srgbClr val="000000"/>
            </a:solidFill>
            <a:ln w="22849"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4C93157D-4C60-9BAE-F27F-F63A55862EDC}"/>
                </a:ext>
              </a:extLst>
            </p:cNvPr>
            <p:cNvSpPr/>
            <p:nvPr>
              <p:custDataLst>
                <p:tags r:id="rId72"/>
              </p:custDataLst>
            </p:nvPr>
          </p:nvSpPr>
          <p:spPr>
            <a:xfrm>
              <a:off x="9090733" y="4410363"/>
              <a:ext cx="53884" cy="101233"/>
            </a:xfrm>
            <a:custGeom>
              <a:avLst/>
              <a:gdLst>
                <a:gd name="connsiteX0" fmla="*/ 32808 w 53884"/>
                <a:gd name="connsiteY0" fmla="*/ 36753 h 101233"/>
                <a:gd name="connsiteX1" fmla="*/ 49069 w 53884"/>
                <a:gd name="connsiteY1" fmla="*/ 36753 h 101233"/>
                <a:gd name="connsiteX2" fmla="*/ 54171 w 53884"/>
                <a:gd name="connsiteY2" fmla="*/ 33246 h 101233"/>
                <a:gd name="connsiteX3" fmla="*/ 49388 w 53884"/>
                <a:gd name="connsiteY3" fmla="*/ 31014 h 101233"/>
                <a:gd name="connsiteX4" fmla="*/ 34243 w 53884"/>
                <a:gd name="connsiteY4" fmla="*/ 31014 h 101233"/>
                <a:gd name="connsiteX5" fmla="*/ 40142 w 53884"/>
                <a:gd name="connsiteY5" fmla="*/ 7420 h 101233"/>
                <a:gd name="connsiteX6" fmla="*/ 40620 w 53884"/>
                <a:gd name="connsiteY6" fmla="*/ 5188 h 101233"/>
                <a:gd name="connsiteX7" fmla="*/ 35200 w 53884"/>
                <a:gd name="connsiteY7" fmla="*/ 86 h 101233"/>
                <a:gd name="connsiteX8" fmla="*/ 27707 w 53884"/>
                <a:gd name="connsiteY8" fmla="*/ 6941 h 101233"/>
                <a:gd name="connsiteX9" fmla="*/ 21649 w 53884"/>
                <a:gd name="connsiteY9" fmla="*/ 31014 h 101233"/>
                <a:gd name="connsiteX10" fmla="*/ 5388 w 53884"/>
                <a:gd name="connsiteY10" fmla="*/ 31014 h 101233"/>
                <a:gd name="connsiteX11" fmla="*/ 286 w 53884"/>
                <a:gd name="connsiteY11" fmla="*/ 34521 h 101233"/>
                <a:gd name="connsiteX12" fmla="*/ 5069 w 53884"/>
                <a:gd name="connsiteY12" fmla="*/ 36753 h 101233"/>
                <a:gd name="connsiteX13" fmla="*/ 20214 w 53884"/>
                <a:gd name="connsiteY13" fmla="*/ 36753 h 101233"/>
                <a:gd name="connsiteX14" fmla="*/ 10808 w 53884"/>
                <a:gd name="connsiteY14" fmla="*/ 74377 h 101233"/>
                <a:gd name="connsiteX15" fmla="*/ 8417 w 53884"/>
                <a:gd name="connsiteY15" fmla="*/ 86174 h 101233"/>
                <a:gd name="connsiteX16" fmla="*/ 25475 w 53884"/>
                <a:gd name="connsiteY16" fmla="*/ 101319 h 101233"/>
                <a:gd name="connsiteX17" fmla="*/ 53214 w 53884"/>
                <a:gd name="connsiteY17" fmla="*/ 76928 h 101233"/>
                <a:gd name="connsiteX18" fmla="*/ 50664 w 53884"/>
                <a:gd name="connsiteY18" fmla="*/ 74855 h 101233"/>
                <a:gd name="connsiteX19" fmla="*/ 47316 w 53884"/>
                <a:gd name="connsiteY19" fmla="*/ 77884 h 101233"/>
                <a:gd name="connsiteX20" fmla="*/ 25953 w 53884"/>
                <a:gd name="connsiteY20" fmla="*/ 96855 h 101233"/>
                <a:gd name="connsiteX21" fmla="*/ 20373 w 53884"/>
                <a:gd name="connsiteY21" fmla="*/ 89044 h 101233"/>
                <a:gd name="connsiteX22" fmla="*/ 21330 w 53884"/>
                <a:gd name="connsiteY22" fmla="*/ 82507 h 101233"/>
                <a:gd name="connsiteX23" fmla="*/ 32808 w 53884"/>
                <a:gd name="connsiteY23" fmla="*/ 36753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84" h="101233">
                  <a:moveTo>
                    <a:pt x="32808" y="36753"/>
                  </a:moveTo>
                  <a:lnTo>
                    <a:pt x="49069" y="36753"/>
                  </a:lnTo>
                  <a:cubicBezTo>
                    <a:pt x="52098" y="36753"/>
                    <a:pt x="54171" y="36753"/>
                    <a:pt x="54171" y="33246"/>
                  </a:cubicBezTo>
                  <a:cubicBezTo>
                    <a:pt x="54171" y="31014"/>
                    <a:pt x="52098" y="31014"/>
                    <a:pt x="49388" y="31014"/>
                  </a:cubicBezTo>
                  <a:lnTo>
                    <a:pt x="34243" y="31014"/>
                  </a:lnTo>
                  <a:lnTo>
                    <a:pt x="40142" y="7420"/>
                  </a:lnTo>
                  <a:cubicBezTo>
                    <a:pt x="40301" y="6622"/>
                    <a:pt x="40620" y="5825"/>
                    <a:pt x="40620" y="5188"/>
                  </a:cubicBezTo>
                  <a:cubicBezTo>
                    <a:pt x="40620" y="2318"/>
                    <a:pt x="38388" y="86"/>
                    <a:pt x="35200" y="86"/>
                  </a:cubicBezTo>
                  <a:cubicBezTo>
                    <a:pt x="31214" y="86"/>
                    <a:pt x="28823" y="2796"/>
                    <a:pt x="27707" y="6941"/>
                  </a:cubicBezTo>
                  <a:cubicBezTo>
                    <a:pt x="26591" y="10927"/>
                    <a:pt x="28663" y="3275"/>
                    <a:pt x="21649" y="31014"/>
                  </a:cubicBezTo>
                  <a:lnTo>
                    <a:pt x="5388" y="31014"/>
                  </a:lnTo>
                  <a:cubicBezTo>
                    <a:pt x="2359" y="31014"/>
                    <a:pt x="286" y="31014"/>
                    <a:pt x="286" y="34521"/>
                  </a:cubicBezTo>
                  <a:cubicBezTo>
                    <a:pt x="286" y="36753"/>
                    <a:pt x="2199" y="36753"/>
                    <a:pt x="5069" y="36753"/>
                  </a:cubicBezTo>
                  <a:lnTo>
                    <a:pt x="20214" y="36753"/>
                  </a:lnTo>
                  <a:lnTo>
                    <a:pt x="10808" y="74377"/>
                  </a:lnTo>
                  <a:cubicBezTo>
                    <a:pt x="9852" y="78362"/>
                    <a:pt x="8417" y="84102"/>
                    <a:pt x="8417" y="86174"/>
                  </a:cubicBezTo>
                  <a:cubicBezTo>
                    <a:pt x="8417" y="95580"/>
                    <a:pt x="16388" y="101319"/>
                    <a:pt x="25475" y="101319"/>
                  </a:cubicBezTo>
                  <a:cubicBezTo>
                    <a:pt x="43171" y="101319"/>
                    <a:pt x="53214" y="79000"/>
                    <a:pt x="53214" y="76928"/>
                  </a:cubicBezTo>
                  <a:cubicBezTo>
                    <a:pt x="53214" y="74855"/>
                    <a:pt x="51142" y="74855"/>
                    <a:pt x="50664" y="74855"/>
                  </a:cubicBezTo>
                  <a:cubicBezTo>
                    <a:pt x="48751" y="74855"/>
                    <a:pt x="48591" y="75174"/>
                    <a:pt x="47316" y="77884"/>
                  </a:cubicBezTo>
                  <a:cubicBezTo>
                    <a:pt x="42852" y="87928"/>
                    <a:pt x="34721" y="96855"/>
                    <a:pt x="25953" y="96855"/>
                  </a:cubicBezTo>
                  <a:cubicBezTo>
                    <a:pt x="22605" y="96855"/>
                    <a:pt x="20373" y="94783"/>
                    <a:pt x="20373" y="89044"/>
                  </a:cubicBezTo>
                  <a:cubicBezTo>
                    <a:pt x="20373" y="87450"/>
                    <a:pt x="21011" y="84102"/>
                    <a:pt x="21330" y="82507"/>
                  </a:cubicBezTo>
                  <a:lnTo>
                    <a:pt x="32808" y="36753"/>
                  </a:lnTo>
                  <a:close/>
                </a:path>
              </a:pathLst>
            </a:custGeom>
            <a:solidFill>
              <a:srgbClr val="000000"/>
            </a:solidFill>
            <a:ln w="22849"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2FF60529-DEF7-DA61-C8E9-E00902817191}"/>
                </a:ext>
              </a:extLst>
            </p:cNvPr>
            <p:cNvSpPr/>
            <p:nvPr>
              <p:custDataLst>
                <p:tags r:id="rId73"/>
              </p:custDataLst>
            </p:nvPr>
          </p:nvSpPr>
          <p:spPr>
            <a:xfrm>
              <a:off x="9227586" y="4343064"/>
              <a:ext cx="151451" cy="151678"/>
            </a:xfrm>
            <a:custGeom>
              <a:avLst/>
              <a:gdLst>
                <a:gd name="connsiteX0" fmla="*/ 80686 w 151451"/>
                <a:gd name="connsiteY0" fmla="*/ 80479 h 151678"/>
                <a:gd name="connsiteX1" fmla="*/ 144227 w 151451"/>
                <a:gd name="connsiteY1" fmla="*/ 80479 h 151678"/>
                <a:gd name="connsiteX2" fmla="*/ 151743 w 151451"/>
                <a:gd name="connsiteY2" fmla="*/ 75924 h 151678"/>
                <a:gd name="connsiteX3" fmla="*/ 144227 w 151451"/>
                <a:gd name="connsiteY3" fmla="*/ 71369 h 151678"/>
                <a:gd name="connsiteX4" fmla="*/ 80686 w 151451"/>
                <a:gd name="connsiteY4" fmla="*/ 71369 h 151678"/>
                <a:gd name="connsiteX5" fmla="*/ 80686 w 151451"/>
                <a:gd name="connsiteY5" fmla="*/ 7600 h 151678"/>
                <a:gd name="connsiteX6" fmla="*/ 76131 w 151451"/>
                <a:gd name="connsiteY6" fmla="*/ 85 h 151678"/>
                <a:gd name="connsiteX7" fmla="*/ 71576 w 151451"/>
                <a:gd name="connsiteY7" fmla="*/ 7600 h 151678"/>
                <a:gd name="connsiteX8" fmla="*/ 71576 w 151451"/>
                <a:gd name="connsiteY8" fmla="*/ 71369 h 151678"/>
                <a:gd name="connsiteX9" fmla="*/ 7808 w 151451"/>
                <a:gd name="connsiteY9" fmla="*/ 71369 h 151678"/>
                <a:gd name="connsiteX10" fmla="*/ 292 w 151451"/>
                <a:gd name="connsiteY10" fmla="*/ 75924 h 151678"/>
                <a:gd name="connsiteX11" fmla="*/ 7808 w 151451"/>
                <a:gd name="connsiteY11" fmla="*/ 80479 h 151678"/>
                <a:gd name="connsiteX12" fmla="*/ 71576 w 151451"/>
                <a:gd name="connsiteY12" fmla="*/ 80479 h 151678"/>
                <a:gd name="connsiteX13" fmla="*/ 71576 w 151451"/>
                <a:gd name="connsiteY13" fmla="*/ 144248 h 151678"/>
                <a:gd name="connsiteX14" fmla="*/ 76131 w 151451"/>
                <a:gd name="connsiteY14" fmla="*/ 151763 h 151678"/>
                <a:gd name="connsiteX15" fmla="*/ 80686 w 151451"/>
                <a:gd name="connsiteY15" fmla="*/ 144248 h 151678"/>
                <a:gd name="connsiteX16" fmla="*/ 80686 w 151451"/>
                <a:gd name="connsiteY16" fmla="*/ 8047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451" h="151678">
                  <a:moveTo>
                    <a:pt x="80686" y="80479"/>
                  </a:moveTo>
                  <a:lnTo>
                    <a:pt x="144227" y="80479"/>
                  </a:lnTo>
                  <a:cubicBezTo>
                    <a:pt x="147416" y="80479"/>
                    <a:pt x="151743" y="80479"/>
                    <a:pt x="151743" y="75924"/>
                  </a:cubicBezTo>
                  <a:cubicBezTo>
                    <a:pt x="151743" y="71369"/>
                    <a:pt x="147416" y="71369"/>
                    <a:pt x="144227" y="71369"/>
                  </a:cubicBezTo>
                  <a:lnTo>
                    <a:pt x="80686" y="71369"/>
                  </a:lnTo>
                  <a:lnTo>
                    <a:pt x="80686" y="7600"/>
                  </a:lnTo>
                  <a:cubicBezTo>
                    <a:pt x="80686" y="4412"/>
                    <a:pt x="80686" y="85"/>
                    <a:pt x="76131" y="85"/>
                  </a:cubicBezTo>
                  <a:cubicBezTo>
                    <a:pt x="71576" y="85"/>
                    <a:pt x="71576" y="4412"/>
                    <a:pt x="71576" y="7600"/>
                  </a:cubicBezTo>
                  <a:lnTo>
                    <a:pt x="71576" y="71369"/>
                  </a:lnTo>
                  <a:lnTo>
                    <a:pt x="7808" y="71369"/>
                  </a:lnTo>
                  <a:cubicBezTo>
                    <a:pt x="4619" y="71369"/>
                    <a:pt x="292" y="71369"/>
                    <a:pt x="292" y="75924"/>
                  </a:cubicBezTo>
                  <a:cubicBezTo>
                    <a:pt x="292" y="80479"/>
                    <a:pt x="4619" y="80479"/>
                    <a:pt x="7808" y="80479"/>
                  </a:cubicBezTo>
                  <a:lnTo>
                    <a:pt x="71576" y="80479"/>
                  </a:lnTo>
                  <a:lnTo>
                    <a:pt x="71576" y="144248"/>
                  </a:lnTo>
                  <a:cubicBezTo>
                    <a:pt x="71576" y="147436"/>
                    <a:pt x="71576" y="151763"/>
                    <a:pt x="76131" y="151763"/>
                  </a:cubicBezTo>
                  <a:cubicBezTo>
                    <a:pt x="80686" y="151763"/>
                    <a:pt x="80686" y="147436"/>
                    <a:pt x="80686" y="144248"/>
                  </a:cubicBezTo>
                  <a:lnTo>
                    <a:pt x="80686" y="80479"/>
                  </a:lnTo>
                  <a:close/>
                </a:path>
              </a:pathLst>
            </a:custGeom>
            <a:solidFill>
              <a:srgbClr val="000000"/>
            </a:solidFill>
            <a:ln w="22849"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1E8904E7-163A-6D8F-F268-E574CEC96A84}"/>
                </a:ext>
              </a:extLst>
            </p:cNvPr>
            <p:cNvSpPr/>
            <p:nvPr>
              <p:custDataLst>
                <p:tags r:id="rId74"/>
              </p:custDataLst>
            </p:nvPr>
          </p:nvSpPr>
          <p:spPr>
            <a:xfrm>
              <a:off x="9454420" y="4317784"/>
              <a:ext cx="103396" cy="159877"/>
            </a:xfrm>
            <a:custGeom>
              <a:avLst/>
              <a:gdLst>
                <a:gd name="connsiteX0" fmla="*/ 52456 w 103396"/>
                <a:gd name="connsiteY0" fmla="*/ 8056 h 159877"/>
                <a:gd name="connsiteX1" fmla="*/ 53367 w 103396"/>
                <a:gd name="connsiteY1" fmla="*/ 4184 h 159877"/>
                <a:gd name="connsiteX2" fmla="*/ 48356 w 103396"/>
                <a:gd name="connsiteY2" fmla="*/ 85 h 159877"/>
                <a:gd name="connsiteX3" fmla="*/ 46762 w 103396"/>
                <a:gd name="connsiteY3" fmla="*/ 312 h 159877"/>
                <a:gd name="connsiteX4" fmla="*/ 17383 w 103396"/>
                <a:gd name="connsiteY4" fmla="*/ 1679 h 159877"/>
                <a:gd name="connsiteX5" fmla="*/ 10095 w 103396"/>
                <a:gd name="connsiteY5" fmla="*/ 8511 h 159877"/>
                <a:gd name="connsiteX6" fmla="*/ 16016 w 103396"/>
                <a:gd name="connsiteY6" fmla="*/ 12611 h 159877"/>
                <a:gd name="connsiteX7" fmla="*/ 25582 w 103396"/>
                <a:gd name="connsiteY7" fmla="*/ 13066 h 159877"/>
                <a:gd name="connsiteX8" fmla="*/ 19205 w 103396"/>
                <a:gd name="connsiteY8" fmla="*/ 39257 h 159877"/>
                <a:gd name="connsiteX9" fmla="*/ 3490 w 103396"/>
                <a:gd name="connsiteY9" fmla="*/ 102115 h 159877"/>
                <a:gd name="connsiteX10" fmla="*/ 302 w 103396"/>
                <a:gd name="connsiteY10" fmla="*/ 122840 h 159877"/>
                <a:gd name="connsiteX11" fmla="*/ 39019 w 103396"/>
                <a:gd name="connsiteY11" fmla="*/ 159962 h 159877"/>
                <a:gd name="connsiteX12" fmla="*/ 103699 w 103396"/>
                <a:gd name="connsiteY12" fmla="*/ 92777 h 159877"/>
                <a:gd name="connsiteX13" fmla="*/ 63843 w 103396"/>
                <a:gd name="connsiteY13" fmla="*/ 55199 h 159877"/>
                <a:gd name="connsiteX14" fmla="*/ 39019 w 103396"/>
                <a:gd name="connsiteY14" fmla="*/ 62487 h 159877"/>
                <a:gd name="connsiteX15" fmla="*/ 52456 w 103396"/>
                <a:gd name="connsiteY15" fmla="*/ 8056 h 159877"/>
                <a:gd name="connsiteX16" fmla="*/ 39474 w 103396"/>
                <a:gd name="connsiteY16" fmla="*/ 151763 h 159877"/>
                <a:gd name="connsiteX17" fmla="*/ 23077 w 103396"/>
                <a:gd name="connsiteY17" fmla="*/ 132861 h 159877"/>
                <a:gd name="connsiteX18" fmla="*/ 26948 w 103396"/>
                <a:gd name="connsiteY18" fmla="*/ 110086 h 159877"/>
                <a:gd name="connsiteX19" fmla="*/ 34692 w 103396"/>
                <a:gd name="connsiteY19" fmla="*/ 78885 h 159877"/>
                <a:gd name="connsiteX20" fmla="*/ 62704 w 103396"/>
                <a:gd name="connsiteY20" fmla="*/ 63398 h 159877"/>
                <a:gd name="connsiteX21" fmla="*/ 77963 w 103396"/>
                <a:gd name="connsiteY21" fmla="*/ 80707 h 159877"/>
                <a:gd name="connsiteX22" fmla="*/ 66576 w 103396"/>
                <a:gd name="connsiteY22" fmla="*/ 129444 h 159877"/>
                <a:gd name="connsiteX23" fmla="*/ 39474 w 103396"/>
                <a:gd name="connsiteY23" fmla="*/ 151763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3396" h="159877">
                  <a:moveTo>
                    <a:pt x="52456" y="8056"/>
                  </a:moveTo>
                  <a:cubicBezTo>
                    <a:pt x="53367" y="4867"/>
                    <a:pt x="53367" y="4412"/>
                    <a:pt x="53367" y="4184"/>
                  </a:cubicBezTo>
                  <a:cubicBezTo>
                    <a:pt x="53367" y="1223"/>
                    <a:pt x="50862" y="85"/>
                    <a:pt x="48356" y="85"/>
                  </a:cubicBezTo>
                  <a:cubicBezTo>
                    <a:pt x="47445" y="85"/>
                    <a:pt x="47218" y="85"/>
                    <a:pt x="46762" y="312"/>
                  </a:cubicBezTo>
                  <a:lnTo>
                    <a:pt x="17383" y="1679"/>
                  </a:lnTo>
                  <a:cubicBezTo>
                    <a:pt x="14194" y="1907"/>
                    <a:pt x="10095" y="2134"/>
                    <a:pt x="10095" y="8511"/>
                  </a:cubicBezTo>
                  <a:cubicBezTo>
                    <a:pt x="10095" y="12611"/>
                    <a:pt x="14422" y="12611"/>
                    <a:pt x="16016" y="12611"/>
                  </a:cubicBezTo>
                  <a:cubicBezTo>
                    <a:pt x="18522" y="12611"/>
                    <a:pt x="22621" y="12611"/>
                    <a:pt x="25582" y="13066"/>
                  </a:cubicBezTo>
                  <a:cubicBezTo>
                    <a:pt x="23760" y="20810"/>
                    <a:pt x="21482" y="30603"/>
                    <a:pt x="19205" y="39257"/>
                  </a:cubicBezTo>
                  <a:lnTo>
                    <a:pt x="3490" y="102115"/>
                  </a:lnTo>
                  <a:cubicBezTo>
                    <a:pt x="302" y="114869"/>
                    <a:pt x="302" y="117602"/>
                    <a:pt x="302" y="122840"/>
                  </a:cubicBezTo>
                  <a:cubicBezTo>
                    <a:pt x="302" y="151991"/>
                    <a:pt x="21938" y="159962"/>
                    <a:pt x="39019" y="159962"/>
                  </a:cubicBezTo>
                  <a:cubicBezTo>
                    <a:pt x="80241" y="159962"/>
                    <a:pt x="103699" y="122840"/>
                    <a:pt x="103699" y="92777"/>
                  </a:cubicBezTo>
                  <a:cubicBezTo>
                    <a:pt x="103699" y="64765"/>
                    <a:pt x="82746" y="55199"/>
                    <a:pt x="63843" y="55199"/>
                  </a:cubicBezTo>
                  <a:cubicBezTo>
                    <a:pt x="52911" y="55199"/>
                    <a:pt x="43801" y="59526"/>
                    <a:pt x="39019" y="62487"/>
                  </a:cubicBezTo>
                  <a:lnTo>
                    <a:pt x="52456" y="8056"/>
                  </a:lnTo>
                  <a:close/>
                  <a:moveTo>
                    <a:pt x="39474" y="151763"/>
                  </a:moveTo>
                  <a:cubicBezTo>
                    <a:pt x="30592" y="151763"/>
                    <a:pt x="23077" y="146981"/>
                    <a:pt x="23077" y="132861"/>
                  </a:cubicBezTo>
                  <a:cubicBezTo>
                    <a:pt x="23077" y="125573"/>
                    <a:pt x="25354" y="117146"/>
                    <a:pt x="26948" y="110086"/>
                  </a:cubicBezTo>
                  <a:cubicBezTo>
                    <a:pt x="29226" y="101432"/>
                    <a:pt x="33097" y="85717"/>
                    <a:pt x="34692" y="78885"/>
                  </a:cubicBezTo>
                  <a:cubicBezTo>
                    <a:pt x="35830" y="75013"/>
                    <a:pt x="48812" y="63398"/>
                    <a:pt x="62704" y="63398"/>
                  </a:cubicBezTo>
                  <a:cubicBezTo>
                    <a:pt x="76825" y="63398"/>
                    <a:pt x="77963" y="75696"/>
                    <a:pt x="77963" y="80707"/>
                  </a:cubicBezTo>
                  <a:cubicBezTo>
                    <a:pt x="77963" y="92550"/>
                    <a:pt x="70220" y="120562"/>
                    <a:pt x="66576" y="129444"/>
                  </a:cubicBezTo>
                  <a:cubicBezTo>
                    <a:pt x="58833" y="147892"/>
                    <a:pt x="46079" y="151763"/>
                    <a:pt x="39474" y="151763"/>
                  </a:cubicBezTo>
                  <a:close/>
                </a:path>
              </a:pathLst>
            </a:custGeom>
            <a:solidFill>
              <a:srgbClr val="000000"/>
            </a:solidFill>
            <a:ln w="22849"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A09EC79F-1E45-DAB6-A437-7ABA88D97530}"/>
                </a:ext>
              </a:extLst>
            </p:cNvPr>
            <p:cNvSpPr/>
            <p:nvPr>
              <p:custDataLst>
                <p:tags r:id="rId75"/>
              </p:custDataLst>
            </p:nvPr>
          </p:nvSpPr>
          <p:spPr>
            <a:xfrm>
              <a:off x="9569006" y="4439696"/>
              <a:ext cx="85290" cy="101233"/>
            </a:xfrm>
            <a:custGeom>
              <a:avLst/>
              <a:gdLst>
                <a:gd name="connsiteX0" fmla="*/ 36815 w 85290"/>
                <a:gd name="connsiteY0" fmla="*/ 95580 h 101233"/>
                <a:gd name="connsiteX1" fmla="*/ 24858 w 85290"/>
                <a:gd name="connsiteY1" fmla="*/ 88725 h 101233"/>
                <a:gd name="connsiteX2" fmla="*/ 24858 w 85290"/>
                <a:gd name="connsiteY2" fmla="*/ 62739 h 101233"/>
                <a:gd name="connsiteX3" fmla="*/ 46540 w 85290"/>
                <a:gd name="connsiteY3" fmla="*/ 71986 h 101233"/>
                <a:gd name="connsiteX4" fmla="*/ 85598 w 85290"/>
                <a:gd name="connsiteY4" fmla="*/ 35956 h 101233"/>
                <a:gd name="connsiteX5" fmla="*/ 49090 w 85290"/>
                <a:gd name="connsiteY5" fmla="*/ 86 h 101233"/>
                <a:gd name="connsiteX6" fmla="*/ 24220 w 85290"/>
                <a:gd name="connsiteY6" fmla="*/ 9811 h 101233"/>
                <a:gd name="connsiteX7" fmla="*/ 24220 w 85290"/>
                <a:gd name="connsiteY7" fmla="*/ 86 h 101233"/>
                <a:gd name="connsiteX8" fmla="*/ 307 w 85290"/>
                <a:gd name="connsiteY8" fmla="*/ 1840 h 101233"/>
                <a:gd name="connsiteX9" fmla="*/ 307 w 85290"/>
                <a:gd name="connsiteY9" fmla="*/ 7579 h 101233"/>
                <a:gd name="connsiteX10" fmla="*/ 12264 w 85290"/>
                <a:gd name="connsiteY10" fmla="*/ 15072 h 101233"/>
                <a:gd name="connsiteX11" fmla="*/ 12264 w 85290"/>
                <a:gd name="connsiteY11" fmla="*/ 88725 h 101233"/>
                <a:gd name="connsiteX12" fmla="*/ 307 w 85290"/>
                <a:gd name="connsiteY12" fmla="*/ 95580 h 101233"/>
                <a:gd name="connsiteX13" fmla="*/ 307 w 85290"/>
                <a:gd name="connsiteY13" fmla="*/ 101319 h 101233"/>
                <a:gd name="connsiteX14" fmla="*/ 18481 w 85290"/>
                <a:gd name="connsiteY14" fmla="*/ 100682 h 101233"/>
                <a:gd name="connsiteX15" fmla="*/ 36815 w 85290"/>
                <a:gd name="connsiteY15" fmla="*/ 101319 h 101233"/>
                <a:gd name="connsiteX16" fmla="*/ 36815 w 85290"/>
                <a:gd name="connsiteY16" fmla="*/ 95580 h 101233"/>
                <a:gd name="connsiteX17" fmla="*/ 24858 w 85290"/>
                <a:gd name="connsiteY17" fmla="*/ 17304 h 101233"/>
                <a:gd name="connsiteX18" fmla="*/ 47337 w 85290"/>
                <a:gd name="connsiteY18" fmla="*/ 5188 h 101233"/>
                <a:gd name="connsiteX19" fmla="*/ 71091 w 85290"/>
                <a:gd name="connsiteY19" fmla="*/ 35956 h 101233"/>
                <a:gd name="connsiteX20" fmla="*/ 45583 w 85290"/>
                <a:gd name="connsiteY20" fmla="*/ 67522 h 101233"/>
                <a:gd name="connsiteX21" fmla="*/ 24858 w 85290"/>
                <a:gd name="connsiteY21" fmla="*/ 54290 h 101233"/>
                <a:gd name="connsiteX22" fmla="*/ 24858 w 85290"/>
                <a:gd name="connsiteY22" fmla="*/ 17304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290" h="101233">
                  <a:moveTo>
                    <a:pt x="36815" y="95580"/>
                  </a:moveTo>
                  <a:cubicBezTo>
                    <a:pt x="26452" y="95580"/>
                    <a:pt x="24858" y="95580"/>
                    <a:pt x="24858" y="88725"/>
                  </a:cubicBezTo>
                  <a:lnTo>
                    <a:pt x="24858" y="62739"/>
                  </a:lnTo>
                  <a:cubicBezTo>
                    <a:pt x="25655" y="63536"/>
                    <a:pt x="33148" y="71986"/>
                    <a:pt x="46540" y="71986"/>
                  </a:cubicBezTo>
                  <a:cubicBezTo>
                    <a:pt x="67583" y="71986"/>
                    <a:pt x="85598" y="56203"/>
                    <a:pt x="85598" y="35956"/>
                  </a:cubicBezTo>
                  <a:cubicBezTo>
                    <a:pt x="85598" y="16347"/>
                    <a:pt x="69337" y="86"/>
                    <a:pt x="49090" y="86"/>
                  </a:cubicBezTo>
                  <a:cubicBezTo>
                    <a:pt x="40003" y="86"/>
                    <a:pt x="30757" y="3434"/>
                    <a:pt x="24220" y="9811"/>
                  </a:cubicBezTo>
                  <a:lnTo>
                    <a:pt x="24220" y="86"/>
                  </a:lnTo>
                  <a:lnTo>
                    <a:pt x="307" y="1840"/>
                  </a:lnTo>
                  <a:lnTo>
                    <a:pt x="307" y="7579"/>
                  </a:lnTo>
                  <a:cubicBezTo>
                    <a:pt x="11467" y="7579"/>
                    <a:pt x="12264" y="8376"/>
                    <a:pt x="12264" y="15072"/>
                  </a:cubicBezTo>
                  <a:lnTo>
                    <a:pt x="12264" y="88725"/>
                  </a:lnTo>
                  <a:cubicBezTo>
                    <a:pt x="12264" y="95580"/>
                    <a:pt x="10670" y="95580"/>
                    <a:pt x="307" y="95580"/>
                  </a:cubicBezTo>
                  <a:lnTo>
                    <a:pt x="307" y="101319"/>
                  </a:lnTo>
                  <a:cubicBezTo>
                    <a:pt x="626" y="101319"/>
                    <a:pt x="11786" y="100682"/>
                    <a:pt x="18481" y="100682"/>
                  </a:cubicBezTo>
                  <a:cubicBezTo>
                    <a:pt x="24380" y="100682"/>
                    <a:pt x="35380" y="101160"/>
                    <a:pt x="36815" y="101319"/>
                  </a:cubicBezTo>
                  <a:lnTo>
                    <a:pt x="36815" y="95580"/>
                  </a:lnTo>
                  <a:close/>
                  <a:moveTo>
                    <a:pt x="24858" y="17304"/>
                  </a:moveTo>
                  <a:cubicBezTo>
                    <a:pt x="29641" y="9333"/>
                    <a:pt x="38887" y="5188"/>
                    <a:pt x="47337" y="5188"/>
                  </a:cubicBezTo>
                  <a:cubicBezTo>
                    <a:pt x="60728" y="5188"/>
                    <a:pt x="71091" y="19217"/>
                    <a:pt x="71091" y="35956"/>
                  </a:cubicBezTo>
                  <a:cubicBezTo>
                    <a:pt x="71091" y="54130"/>
                    <a:pt x="59134" y="67522"/>
                    <a:pt x="45583" y="67522"/>
                  </a:cubicBezTo>
                  <a:cubicBezTo>
                    <a:pt x="31554" y="67522"/>
                    <a:pt x="25336" y="55246"/>
                    <a:pt x="24858" y="54290"/>
                  </a:cubicBezTo>
                  <a:lnTo>
                    <a:pt x="24858" y="17304"/>
                  </a:lnTo>
                  <a:close/>
                </a:path>
              </a:pathLst>
            </a:custGeom>
            <a:solidFill>
              <a:srgbClr val="000000"/>
            </a:solidFill>
            <a:ln w="22849"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07DCABCB-5C1B-88B4-E052-5DE67E320E55}"/>
                </a:ext>
              </a:extLst>
            </p:cNvPr>
            <p:cNvSpPr/>
            <p:nvPr>
              <p:custDataLst>
                <p:tags r:id="rId76"/>
              </p:custDataLst>
            </p:nvPr>
          </p:nvSpPr>
          <p:spPr>
            <a:xfrm>
              <a:off x="9666406" y="4411957"/>
              <a:ext cx="55160" cy="99638"/>
            </a:xfrm>
            <a:custGeom>
              <a:avLst/>
              <a:gdLst>
                <a:gd name="connsiteX0" fmla="*/ 27732 w 55160"/>
                <a:gd name="connsiteY0" fmla="*/ 35159 h 99638"/>
                <a:gd name="connsiteX1" fmla="*/ 52602 w 55160"/>
                <a:gd name="connsiteY1" fmla="*/ 35159 h 99638"/>
                <a:gd name="connsiteX2" fmla="*/ 52602 w 55160"/>
                <a:gd name="connsiteY2" fmla="*/ 29420 h 99638"/>
                <a:gd name="connsiteX3" fmla="*/ 27732 w 55160"/>
                <a:gd name="connsiteY3" fmla="*/ 29420 h 99638"/>
                <a:gd name="connsiteX4" fmla="*/ 27732 w 55160"/>
                <a:gd name="connsiteY4" fmla="*/ 86 h 99638"/>
                <a:gd name="connsiteX5" fmla="*/ 22312 w 55160"/>
                <a:gd name="connsiteY5" fmla="*/ 86 h 99638"/>
                <a:gd name="connsiteX6" fmla="*/ 312 w 55160"/>
                <a:gd name="connsiteY6" fmla="*/ 30695 h 99638"/>
                <a:gd name="connsiteX7" fmla="*/ 312 w 55160"/>
                <a:gd name="connsiteY7" fmla="*/ 35159 h 99638"/>
                <a:gd name="connsiteX8" fmla="*/ 15138 w 55160"/>
                <a:gd name="connsiteY8" fmla="*/ 35159 h 99638"/>
                <a:gd name="connsiteX9" fmla="*/ 15138 w 55160"/>
                <a:gd name="connsiteY9" fmla="*/ 78203 h 99638"/>
                <a:gd name="connsiteX10" fmla="*/ 37457 w 55160"/>
                <a:gd name="connsiteY10" fmla="*/ 99725 h 99638"/>
                <a:gd name="connsiteX11" fmla="*/ 55472 w 55160"/>
                <a:gd name="connsiteY11" fmla="*/ 78044 h 99638"/>
                <a:gd name="connsiteX12" fmla="*/ 55472 w 55160"/>
                <a:gd name="connsiteY12" fmla="*/ 69275 h 99638"/>
                <a:gd name="connsiteX13" fmla="*/ 50051 w 55160"/>
                <a:gd name="connsiteY13" fmla="*/ 69275 h 99638"/>
                <a:gd name="connsiteX14" fmla="*/ 50051 w 55160"/>
                <a:gd name="connsiteY14" fmla="*/ 77884 h 99638"/>
                <a:gd name="connsiteX15" fmla="*/ 38732 w 55160"/>
                <a:gd name="connsiteY15" fmla="*/ 94624 h 99638"/>
                <a:gd name="connsiteX16" fmla="*/ 27732 w 55160"/>
                <a:gd name="connsiteY16" fmla="*/ 78362 h 99638"/>
                <a:gd name="connsiteX17" fmla="*/ 27732 w 55160"/>
                <a:gd name="connsiteY17" fmla="*/ 35159 h 9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60" h="99638">
                  <a:moveTo>
                    <a:pt x="27732" y="35159"/>
                  </a:moveTo>
                  <a:lnTo>
                    <a:pt x="52602" y="35159"/>
                  </a:lnTo>
                  <a:lnTo>
                    <a:pt x="52602" y="29420"/>
                  </a:lnTo>
                  <a:lnTo>
                    <a:pt x="27732" y="29420"/>
                  </a:lnTo>
                  <a:lnTo>
                    <a:pt x="27732" y="86"/>
                  </a:lnTo>
                  <a:lnTo>
                    <a:pt x="22312" y="86"/>
                  </a:lnTo>
                  <a:cubicBezTo>
                    <a:pt x="22152" y="14434"/>
                    <a:pt x="15616" y="30217"/>
                    <a:pt x="312" y="30695"/>
                  </a:cubicBezTo>
                  <a:lnTo>
                    <a:pt x="312" y="35159"/>
                  </a:lnTo>
                  <a:lnTo>
                    <a:pt x="15138" y="35159"/>
                  </a:lnTo>
                  <a:lnTo>
                    <a:pt x="15138" y="78203"/>
                  </a:lnTo>
                  <a:cubicBezTo>
                    <a:pt x="15138" y="96058"/>
                    <a:pt x="28529" y="99725"/>
                    <a:pt x="37457" y="99725"/>
                  </a:cubicBezTo>
                  <a:cubicBezTo>
                    <a:pt x="48138" y="99725"/>
                    <a:pt x="55472" y="90638"/>
                    <a:pt x="55472" y="78044"/>
                  </a:cubicBezTo>
                  <a:lnTo>
                    <a:pt x="55472" y="69275"/>
                  </a:lnTo>
                  <a:lnTo>
                    <a:pt x="50051" y="69275"/>
                  </a:lnTo>
                  <a:lnTo>
                    <a:pt x="50051" y="77884"/>
                  </a:lnTo>
                  <a:cubicBezTo>
                    <a:pt x="50051" y="88725"/>
                    <a:pt x="44950" y="94624"/>
                    <a:pt x="38732" y="94624"/>
                  </a:cubicBezTo>
                  <a:cubicBezTo>
                    <a:pt x="27732" y="94624"/>
                    <a:pt x="27732" y="81232"/>
                    <a:pt x="27732" y="78362"/>
                  </a:cubicBezTo>
                  <a:lnTo>
                    <a:pt x="27732" y="35159"/>
                  </a:lnTo>
                  <a:close/>
                </a:path>
              </a:pathLst>
            </a:custGeom>
            <a:solidFill>
              <a:srgbClr val="000000"/>
            </a:solidFill>
            <a:ln w="22849"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1ADC1CAE-F310-F784-8C5A-1A2DDD9B1834}"/>
                </a:ext>
              </a:extLst>
            </p:cNvPr>
            <p:cNvSpPr/>
            <p:nvPr>
              <p:custDataLst>
                <p:tags r:id="rId77"/>
              </p:custDataLst>
            </p:nvPr>
          </p:nvSpPr>
          <p:spPr>
            <a:xfrm>
              <a:off x="9740765" y="4439696"/>
              <a:ext cx="57073" cy="70305"/>
            </a:xfrm>
            <a:custGeom>
              <a:avLst/>
              <a:gdLst>
                <a:gd name="connsiteX0" fmla="*/ 24228 w 57073"/>
                <a:gd name="connsiteY0" fmla="*/ 34043 h 70305"/>
                <a:gd name="connsiteX1" fmla="*/ 45591 w 57073"/>
                <a:gd name="connsiteY1" fmla="*/ 4550 h 70305"/>
                <a:gd name="connsiteX2" fmla="*/ 42880 w 57073"/>
                <a:gd name="connsiteY2" fmla="*/ 10289 h 70305"/>
                <a:gd name="connsiteX3" fmla="*/ 50054 w 57073"/>
                <a:gd name="connsiteY3" fmla="*/ 17623 h 70305"/>
                <a:gd name="connsiteX4" fmla="*/ 57388 w 57073"/>
                <a:gd name="connsiteY4" fmla="*/ 10289 h 70305"/>
                <a:gd name="connsiteX5" fmla="*/ 44793 w 57073"/>
                <a:gd name="connsiteY5" fmla="*/ 86 h 70305"/>
                <a:gd name="connsiteX6" fmla="*/ 23271 w 57073"/>
                <a:gd name="connsiteY6" fmla="*/ 17144 h 70305"/>
                <a:gd name="connsiteX7" fmla="*/ 23112 w 57073"/>
                <a:gd name="connsiteY7" fmla="*/ 17144 h 70305"/>
                <a:gd name="connsiteX8" fmla="*/ 23112 w 57073"/>
                <a:gd name="connsiteY8" fmla="*/ 86 h 70305"/>
                <a:gd name="connsiteX9" fmla="*/ 315 w 57073"/>
                <a:gd name="connsiteY9" fmla="*/ 1840 h 70305"/>
                <a:gd name="connsiteX10" fmla="*/ 315 w 57073"/>
                <a:gd name="connsiteY10" fmla="*/ 7579 h 70305"/>
                <a:gd name="connsiteX11" fmla="*/ 12271 w 57073"/>
                <a:gd name="connsiteY11" fmla="*/ 16507 h 70305"/>
                <a:gd name="connsiteX12" fmla="*/ 12271 w 57073"/>
                <a:gd name="connsiteY12" fmla="*/ 57797 h 70305"/>
                <a:gd name="connsiteX13" fmla="*/ 315 w 57073"/>
                <a:gd name="connsiteY13" fmla="*/ 64652 h 70305"/>
                <a:gd name="connsiteX14" fmla="*/ 315 w 57073"/>
                <a:gd name="connsiteY14" fmla="*/ 70391 h 70305"/>
                <a:gd name="connsiteX15" fmla="*/ 18489 w 57073"/>
                <a:gd name="connsiteY15" fmla="*/ 69754 h 70305"/>
                <a:gd name="connsiteX16" fmla="*/ 39214 w 57073"/>
                <a:gd name="connsiteY16" fmla="*/ 70391 h 70305"/>
                <a:gd name="connsiteX17" fmla="*/ 39214 w 57073"/>
                <a:gd name="connsiteY17" fmla="*/ 64652 h 70305"/>
                <a:gd name="connsiteX18" fmla="*/ 36025 w 57073"/>
                <a:gd name="connsiteY18" fmla="*/ 64652 h 70305"/>
                <a:gd name="connsiteX19" fmla="*/ 24228 w 57073"/>
                <a:gd name="connsiteY19" fmla="*/ 57478 h 70305"/>
                <a:gd name="connsiteX20" fmla="*/ 24228 w 57073"/>
                <a:gd name="connsiteY20" fmla="*/ 34043 h 7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73" h="70305">
                  <a:moveTo>
                    <a:pt x="24228" y="34043"/>
                  </a:moveTo>
                  <a:cubicBezTo>
                    <a:pt x="24228" y="20652"/>
                    <a:pt x="30445" y="4550"/>
                    <a:pt x="45591" y="4550"/>
                  </a:cubicBezTo>
                  <a:cubicBezTo>
                    <a:pt x="44156" y="5666"/>
                    <a:pt x="42880" y="7738"/>
                    <a:pt x="42880" y="10289"/>
                  </a:cubicBezTo>
                  <a:cubicBezTo>
                    <a:pt x="42880" y="15550"/>
                    <a:pt x="47025" y="17623"/>
                    <a:pt x="50054" y="17623"/>
                  </a:cubicBezTo>
                  <a:cubicBezTo>
                    <a:pt x="53881" y="17623"/>
                    <a:pt x="57388" y="15072"/>
                    <a:pt x="57388" y="10289"/>
                  </a:cubicBezTo>
                  <a:cubicBezTo>
                    <a:pt x="57388" y="4869"/>
                    <a:pt x="52286" y="86"/>
                    <a:pt x="44793" y="86"/>
                  </a:cubicBezTo>
                  <a:cubicBezTo>
                    <a:pt x="36822" y="86"/>
                    <a:pt x="28054" y="5028"/>
                    <a:pt x="23271" y="17144"/>
                  </a:cubicBezTo>
                  <a:lnTo>
                    <a:pt x="23112" y="17144"/>
                  </a:lnTo>
                  <a:lnTo>
                    <a:pt x="23112" y="86"/>
                  </a:lnTo>
                  <a:lnTo>
                    <a:pt x="315" y="1840"/>
                  </a:lnTo>
                  <a:lnTo>
                    <a:pt x="315" y="7579"/>
                  </a:lnTo>
                  <a:cubicBezTo>
                    <a:pt x="10996" y="7579"/>
                    <a:pt x="12271" y="8695"/>
                    <a:pt x="12271" y="16507"/>
                  </a:cubicBezTo>
                  <a:lnTo>
                    <a:pt x="12271" y="57797"/>
                  </a:lnTo>
                  <a:cubicBezTo>
                    <a:pt x="12271" y="64652"/>
                    <a:pt x="10677" y="64652"/>
                    <a:pt x="315" y="64652"/>
                  </a:cubicBezTo>
                  <a:lnTo>
                    <a:pt x="315" y="70391"/>
                  </a:lnTo>
                  <a:cubicBezTo>
                    <a:pt x="1112" y="70391"/>
                    <a:pt x="11952" y="69754"/>
                    <a:pt x="18489" y="69754"/>
                  </a:cubicBezTo>
                  <a:cubicBezTo>
                    <a:pt x="25344" y="69754"/>
                    <a:pt x="32358" y="70073"/>
                    <a:pt x="39214" y="70391"/>
                  </a:cubicBezTo>
                  <a:lnTo>
                    <a:pt x="39214" y="64652"/>
                  </a:lnTo>
                  <a:lnTo>
                    <a:pt x="36025" y="64652"/>
                  </a:lnTo>
                  <a:cubicBezTo>
                    <a:pt x="24228" y="64652"/>
                    <a:pt x="24228" y="62899"/>
                    <a:pt x="24228" y="57478"/>
                  </a:cubicBezTo>
                  <a:lnTo>
                    <a:pt x="24228" y="34043"/>
                  </a:lnTo>
                  <a:close/>
                </a:path>
              </a:pathLst>
            </a:custGeom>
            <a:solidFill>
              <a:srgbClr val="000000"/>
            </a:solidFill>
            <a:ln w="22849"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CC078079-DB31-761E-CBBB-76EC4D483940}"/>
                </a:ext>
              </a:extLst>
            </p:cNvPr>
            <p:cNvSpPr/>
            <p:nvPr>
              <p:custDataLst>
                <p:tags r:id="rId78"/>
              </p:custDataLst>
            </p:nvPr>
          </p:nvSpPr>
          <p:spPr>
            <a:xfrm>
              <a:off x="9825533" y="4282254"/>
              <a:ext cx="59441" cy="273067"/>
            </a:xfrm>
            <a:custGeom>
              <a:avLst/>
              <a:gdLst>
                <a:gd name="connsiteX0" fmla="*/ 59760 w 59441"/>
                <a:gd name="connsiteY0" fmla="*/ 136724 h 273067"/>
                <a:gd name="connsiteX1" fmla="*/ 24232 w 59441"/>
                <a:gd name="connsiteY1" fmla="*/ 20118 h 273067"/>
                <a:gd name="connsiteX2" fmla="*/ 3051 w 59441"/>
                <a:gd name="connsiteY2" fmla="*/ 77 h 273067"/>
                <a:gd name="connsiteX3" fmla="*/ 318 w 59441"/>
                <a:gd name="connsiteY3" fmla="*/ 2354 h 273067"/>
                <a:gd name="connsiteX4" fmla="*/ 1685 w 59441"/>
                <a:gd name="connsiteY4" fmla="*/ 4632 h 273067"/>
                <a:gd name="connsiteX5" fmla="*/ 36758 w 59441"/>
                <a:gd name="connsiteY5" fmla="*/ 71133 h 273067"/>
                <a:gd name="connsiteX6" fmla="*/ 44045 w 59441"/>
                <a:gd name="connsiteY6" fmla="*/ 136496 h 273067"/>
                <a:gd name="connsiteX7" fmla="*/ 36074 w 59441"/>
                <a:gd name="connsiteY7" fmla="*/ 205048 h 273067"/>
                <a:gd name="connsiteX8" fmla="*/ 2368 w 59441"/>
                <a:gd name="connsiteY8" fmla="*/ 267906 h 273067"/>
                <a:gd name="connsiteX9" fmla="*/ 318 w 59441"/>
                <a:gd name="connsiteY9" fmla="*/ 270867 h 273067"/>
                <a:gd name="connsiteX10" fmla="*/ 3051 w 59441"/>
                <a:gd name="connsiteY10" fmla="*/ 273144 h 273067"/>
                <a:gd name="connsiteX11" fmla="*/ 21726 w 59441"/>
                <a:gd name="connsiteY11" fmla="*/ 256063 h 273067"/>
                <a:gd name="connsiteX12" fmla="*/ 59760 w 59441"/>
                <a:gd name="connsiteY12" fmla="*/ 136724 h 27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441" h="273067">
                  <a:moveTo>
                    <a:pt x="59760" y="136724"/>
                  </a:moveTo>
                  <a:cubicBezTo>
                    <a:pt x="59760" y="104384"/>
                    <a:pt x="54066" y="58607"/>
                    <a:pt x="24232" y="20118"/>
                  </a:cubicBezTo>
                  <a:cubicBezTo>
                    <a:pt x="21954" y="17385"/>
                    <a:pt x="7151" y="77"/>
                    <a:pt x="3051" y="77"/>
                  </a:cubicBezTo>
                  <a:cubicBezTo>
                    <a:pt x="1912" y="77"/>
                    <a:pt x="318" y="532"/>
                    <a:pt x="318" y="2354"/>
                  </a:cubicBezTo>
                  <a:cubicBezTo>
                    <a:pt x="318" y="3265"/>
                    <a:pt x="774" y="3948"/>
                    <a:pt x="1685" y="4632"/>
                  </a:cubicBezTo>
                  <a:cubicBezTo>
                    <a:pt x="12617" y="16474"/>
                    <a:pt x="27420" y="34922"/>
                    <a:pt x="36758" y="71133"/>
                  </a:cubicBezTo>
                  <a:cubicBezTo>
                    <a:pt x="41996" y="91858"/>
                    <a:pt x="44045" y="115316"/>
                    <a:pt x="44045" y="136496"/>
                  </a:cubicBezTo>
                  <a:cubicBezTo>
                    <a:pt x="44045" y="159499"/>
                    <a:pt x="41996" y="182729"/>
                    <a:pt x="36074" y="205048"/>
                  </a:cubicBezTo>
                  <a:cubicBezTo>
                    <a:pt x="27420" y="236932"/>
                    <a:pt x="13983" y="255152"/>
                    <a:pt x="2368" y="267906"/>
                  </a:cubicBezTo>
                  <a:cubicBezTo>
                    <a:pt x="318" y="269956"/>
                    <a:pt x="318" y="270411"/>
                    <a:pt x="318" y="270867"/>
                  </a:cubicBezTo>
                  <a:cubicBezTo>
                    <a:pt x="318" y="272689"/>
                    <a:pt x="1912" y="273144"/>
                    <a:pt x="3051" y="273144"/>
                  </a:cubicBezTo>
                  <a:cubicBezTo>
                    <a:pt x="6467" y="273144"/>
                    <a:pt x="18993" y="259252"/>
                    <a:pt x="21726" y="256063"/>
                  </a:cubicBezTo>
                  <a:cubicBezTo>
                    <a:pt x="44956" y="228506"/>
                    <a:pt x="59760" y="187512"/>
                    <a:pt x="59760" y="136724"/>
                  </a:cubicBezTo>
                  <a:close/>
                </a:path>
              </a:pathLst>
            </a:custGeom>
            <a:solidFill>
              <a:srgbClr val="000000"/>
            </a:solidFill>
            <a:ln w="22849" cap="flat">
              <a:noFill/>
              <a:prstDash val="solid"/>
              <a:miter/>
            </a:ln>
          </p:spPr>
          <p:txBody>
            <a:bodyPr rtlCol="0" anchor="ctr"/>
            <a:lstStyle/>
            <a:p>
              <a:endParaRPr lang="en-CN"/>
            </a:p>
          </p:txBody>
        </p:sp>
      </p:grpSp>
      <p:sp>
        <p:nvSpPr>
          <p:cNvPr id="18592" name="TextBox 18591">
            <a:extLst>
              <a:ext uri="{FF2B5EF4-FFF2-40B4-BE49-F238E27FC236}">
                <a16:creationId xmlns:a16="http://schemas.microsoft.com/office/drawing/2014/main" id="{36753067-B7BA-8AD7-7589-E87F7A0AA0E9}"/>
              </a:ext>
            </a:extLst>
          </p:cNvPr>
          <p:cNvSpPr txBox="1"/>
          <p:nvPr/>
        </p:nvSpPr>
        <p:spPr>
          <a:xfrm>
            <a:off x="274282" y="4393940"/>
            <a:ext cx="11539891"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最终，可以得到词表与原始文档中单词的总概率分布，即结合了词表分布和注意力分布来采样单词。这也可看作是一种扩展的词表，包含了原词表和原始文档中所有出现单词的联合词表。在扩展词表上的概率分布可计算如下：</a:t>
            </a:r>
          </a:p>
        </p:txBody>
      </p:sp>
      <p:grpSp>
        <p:nvGrpSpPr>
          <p:cNvPr id="18649" name="Group 18648" descr="\documentclass{article}&#10;\usepackage{amsmath, amsfonts , amssymb, bm}&#10;\pagestyle{empty}&#10;\begin{document}&#10;&#10;&#10;&#10;\begin{align*}&#10;P(w)=p_{\mathrm{gen}}P_{\mathrm{vocab}}(w)+\left(1-p_{\mathrm{gen}}\right) \sum_{i: w_{i}=w} \bm{a}_{i}^{t}&#10;\end{align*}&#10;\end{document}" title="IguanaTex Vector Display">
            <a:extLst>
              <a:ext uri="{FF2B5EF4-FFF2-40B4-BE49-F238E27FC236}">
                <a16:creationId xmlns:a16="http://schemas.microsoft.com/office/drawing/2014/main" id="{B5A78311-2009-8176-007E-AF5C00E7A861}"/>
              </a:ext>
            </a:extLst>
          </p:cNvPr>
          <p:cNvGrpSpPr>
            <a:grpSpLocks noChangeAspect="1"/>
          </p:cNvGrpSpPr>
          <p:nvPr>
            <p:custDataLst>
              <p:tags r:id="rId9"/>
            </p:custDataLst>
          </p:nvPr>
        </p:nvGrpSpPr>
        <p:grpSpPr>
          <a:xfrm>
            <a:off x="3603284" y="5894815"/>
            <a:ext cx="4780189" cy="565663"/>
            <a:chOff x="6078122" y="4450533"/>
            <a:chExt cx="4780189" cy="565663"/>
          </a:xfrm>
        </p:grpSpPr>
        <p:sp>
          <p:nvSpPr>
            <p:cNvPr id="18612" name="Freeform 18611">
              <a:extLst>
                <a:ext uri="{FF2B5EF4-FFF2-40B4-BE49-F238E27FC236}">
                  <a16:creationId xmlns:a16="http://schemas.microsoft.com/office/drawing/2014/main" id="{1B083823-9E64-337B-3388-ED428AE28A23}"/>
                </a:ext>
              </a:extLst>
            </p:cNvPr>
            <p:cNvSpPr/>
            <p:nvPr>
              <p:custDataLst>
                <p:tags r:id="rId10"/>
              </p:custDataLst>
            </p:nvPr>
          </p:nvSpPr>
          <p:spPr>
            <a:xfrm>
              <a:off x="6078122" y="4518100"/>
              <a:ext cx="180678" cy="172833"/>
            </a:xfrm>
            <a:custGeom>
              <a:avLst/>
              <a:gdLst>
                <a:gd name="connsiteX0" fmla="*/ 66691 w 180678"/>
                <a:gd name="connsiteY0" fmla="*/ 92954 h 172833"/>
                <a:gd name="connsiteX1" fmla="*/ 109710 w 180678"/>
                <a:gd name="connsiteY1" fmla="*/ 92954 h 172833"/>
                <a:gd name="connsiteX2" fmla="*/ 180817 w 180678"/>
                <a:gd name="connsiteY2" fmla="*/ 38295 h 172833"/>
                <a:gd name="connsiteX3" fmla="*/ 130966 w 180678"/>
                <a:gd name="connsiteY3" fmla="*/ 85 h 172833"/>
                <a:gd name="connsiteX4" fmla="*/ 48978 w 180678"/>
                <a:gd name="connsiteY4" fmla="*/ 85 h 172833"/>
                <a:gd name="connsiteX5" fmla="*/ 41386 w 180678"/>
                <a:gd name="connsiteY5" fmla="*/ 4893 h 172833"/>
                <a:gd name="connsiteX6" fmla="*/ 48725 w 180678"/>
                <a:gd name="connsiteY6" fmla="*/ 7929 h 172833"/>
                <a:gd name="connsiteX7" fmla="*/ 59606 w 180678"/>
                <a:gd name="connsiteY7" fmla="*/ 8435 h 172833"/>
                <a:gd name="connsiteX8" fmla="*/ 65173 w 180678"/>
                <a:gd name="connsiteY8" fmla="*/ 12484 h 172833"/>
                <a:gd name="connsiteX9" fmla="*/ 64161 w 180678"/>
                <a:gd name="connsiteY9" fmla="*/ 17292 h 172833"/>
                <a:gd name="connsiteX10" fmla="*/ 30252 w 180678"/>
                <a:gd name="connsiteY10" fmla="*/ 153181 h 172833"/>
                <a:gd name="connsiteX11" fmla="*/ 7224 w 180678"/>
                <a:gd name="connsiteY11" fmla="*/ 165074 h 172833"/>
                <a:gd name="connsiteX12" fmla="*/ 139 w 180678"/>
                <a:gd name="connsiteY12" fmla="*/ 169882 h 172833"/>
                <a:gd name="connsiteX13" fmla="*/ 3935 w 180678"/>
                <a:gd name="connsiteY13" fmla="*/ 172919 h 172833"/>
                <a:gd name="connsiteX14" fmla="*/ 36072 w 180678"/>
                <a:gd name="connsiteY14" fmla="*/ 172159 h 172833"/>
                <a:gd name="connsiteX15" fmla="*/ 52267 w 180678"/>
                <a:gd name="connsiteY15" fmla="*/ 172412 h 172833"/>
                <a:gd name="connsiteX16" fmla="*/ 68716 w 180678"/>
                <a:gd name="connsiteY16" fmla="*/ 172919 h 172833"/>
                <a:gd name="connsiteX17" fmla="*/ 73777 w 180678"/>
                <a:gd name="connsiteY17" fmla="*/ 167858 h 172833"/>
                <a:gd name="connsiteX18" fmla="*/ 66691 w 180678"/>
                <a:gd name="connsiteY18" fmla="*/ 165074 h 172833"/>
                <a:gd name="connsiteX19" fmla="*/ 50243 w 180678"/>
                <a:gd name="connsiteY19" fmla="*/ 160519 h 172833"/>
                <a:gd name="connsiteX20" fmla="*/ 51002 w 180678"/>
                <a:gd name="connsiteY20" fmla="*/ 156217 h 172833"/>
                <a:gd name="connsiteX21" fmla="*/ 66691 w 180678"/>
                <a:gd name="connsiteY21" fmla="*/ 92954 h 172833"/>
                <a:gd name="connsiteX22" fmla="*/ 84911 w 180678"/>
                <a:gd name="connsiteY22" fmla="*/ 17545 h 172833"/>
                <a:gd name="connsiteX23" fmla="*/ 98576 w 180678"/>
                <a:gd name="connsiteY23" fmla="*/ 7929 h 172833"/>
                <a:gd name="connsiteX24" fmla="*/ 122869 w 180678"/>
                <a:gd name="connsiteY24" fmla="*/ 7929 h 172833"/>
                <a:gd name="connsiteX25" fmla="*/ 157284 w 180678"/>
                <a:gd name="connsiteY25" fmla="*/ 32222 h 172833"/>
                <a:gd name="connsiteX26" fmla="*/ 142354 w 180678"/>
                <a:gd name="connsiteY26" fmla="*/ 72963 h 172833"/>
                <a:gd name="connsiteX27" fmla="*/ 103384 w 180678"/>
                <a:gd name="connsiteY27" fmla="*/ 86375 h 172833"/>
                <a:gd name="connsiteX28" fmla="*/ 67704 w 180678"/>
                <a:gd name="connsiteY28" fmla="*/ 86375 h 172833"/>
                <a:gd name="connsiteX29" fmla="*/ 84911 w 180678"/>
                <a:gd name="connsiteY29" fmla="*/ 1754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691" y="92954"/>
                  </a:moveTo>
                  <a:lnTo>
                    <a:pt x="109710" y="92954"/>
                  </a:lnTo>
                  <a:cubicBezTo>
                    <a:pt x="145643" y="92954"/>
                    <a:pt x="180817" y="66637"/>
                    <a:pt x="180817" y="38295"/>
                  </a:cubicBezTo>
                  <a:cubicBezTo>
                    <a:pt x="180817" y="18810"/>
                    <a:pt x="164116" y="85"/>
                    <a:pt x="130966" y="85"/>
                  </a:cubicBezTo>
                  <a:lnTo>
                    <a:pt x="48978" y="85"/>
                  </a:lnTo>
                  <a:cubicBezTo>
                    <a:pt x="44170" y="85"/>
                    <a:pt x="41386" y="85"/>
                    <a:pt x="41386" y="4893"/>
                  </a:cubicBezTo>
                  <a:cubicBezTo>
                    <a:pt x="41386" y="7929"/>
                    <a:pt x="43664" y="7929"/>
                    <a:pt x="48725" y="7929"/>
                  </a:cubicBezTo>
                  <a:cubicBezTo>
                    <a:pt x="52014" y="7929"/>
                    <a:pt x="56569" y="8182"/>
                    <a:pt x="59606" y="8435"/>
                  </a:cubicBezTo>
                  <a:cubicBezTo>
                    <a:pt x="63655" y="8941"/>
                    <a:pt x="65173" y="9701"/>
                    <a:pt x="65173" y="12484"/>
                  </a:cubicBezTo>
                  <a:cubicBezTo>
                    <a:pt x="65173" y="13496"/>
                    <a:pt x="64920" y="14256"/>
                    <a:pt x="64161" y="17292"/>
                  </a:cubicBezTo>
                  <a:lnTo>
                    <a:pt x="30252" y="153181"/>
                  </a:lnTo>
                  <a:cubicBezTo>
                    <a:pt x="27721" y="163050"/>
                    <a:pt x="27215" y="165074"/>
                    <a:pt x="7224" y="165074"/>
                  </a:cubicBezTo>
                  <a:cubicBezTo>
                    <a:pt x="2922" y="165074"/>
                    <a:pt x="139" y="165074"/>
                    <a:pt x="139" y="169882"/>
                  </a:cubicBezTo>
                  <a:cubicBezTo>
                    <a:pt x="139" y="172919"/>
                    <a:pt x="3175" y="172919"/>
                    <a:pt x="3935" y="172919"/>
                  </a:cubicBezTo>
                  <a:cubicBezTo>
                    <a:pt x="11020" y="172919"/>
                    <a:pt x="28987" y="172159"/>
                    <a:pt x="36072" y="172159"/>
                  </a:cubicBezTo>
                  <a:cubicBezTo>
                    <a:pt x="41386" y="172159"/>
                    <a:pt x="46953" y="172412"/>
                    <a:pt x="52267" y="172412"/>
                  </a:cubicBezTo>
                  <a:cubicBezTo>
                    <a:pt x="57835" y="172412"/>
                    <a:pt x="63402" y="172919"/>
                    <a:pt x="68716" y="172919"/>
                  </a:cubicBezTo>
                  <a:cubicBezTo>
                    <a:pt x="70487" y="172919"/>
                    <a:pt x="73777" y="172919"/>
                    <a:pt x="73777" y="167858"/>
                  </a:cubicBezTo>
                  <a:cubicBezTo>
                    <a:pt x="73777" y="165074"/>
                    <a:pt x="71499" y="165074"/>
                    <a:pt x="66691" y="165074"/>
                  </a:cubicBezTo>
                  <a:cubicBezTo>
                    <a:pt x="57328" y="165074"/>
                    <a:pt x="50243" y="165074"/>
                    <a:pt x="50243" y="160519"/>
                  </a:cubicBezTo>
                  <a:cubicBezTo>
                    <a:pt x="50243" y="159001"/>
                    <a:pt x="50749" y="157736"/>
                    <a:pt x="51002" y="156217"/>
                  </a:cubicBezTo>
                  <a:lnTo>
                    <a:pt x="66691" y="92954"/>
                  </a:lnTo>
                  <a:close/>
                  <a:moveTo>
                    <a:pt x="84911" y="17545"/>
                  </a:moveTo>
                  <a:cubicBezTo>
                    <a:pt x="87188" y="8688"/>
                    <a:pt x="87695" y="7929"/>
                    <a:pt x="98576" y="7929"/>
                  </a:cubicBezTo>
                  <a:lnTo>
                    <a:pt x="122869" y="7929"/>
                  </a:lnTo>
                  <a:cubicBezTo>
                    <a:pt x="143872" y="7929"/>
                    <a:pt x="157284" y="14762"/>
                    <a:pt x="157284" y="32222"/>
                  </a:cubicBezTo>
                  <a:cubicBezTo>
                    <a:pt x="157284" y="42091"/>
                    <a:pt x="152223" y="63854"/>
                    <a:pt x="142354" y="72963"/>
                  </a:cubicBezTo>
                  <a:cubicBezTo>
                    <a:pt x="129701" y="84351"/>
                    <a:pt x="114518" y="86375"/>
                    <a:pt x="103384" y="86375"/>
                  </a:cubicBezTo>
                  <a:lnTo>
                    <a:pt x="67704" y="86375"/>
                  </a:lnTo>
                  <a:lnTo>
                    <a:pt x="84911" y="17545"/>
                  </a:lnTo>
                  <a:close/>
                </a:path>
              </a:pathLst>
            </a:custGeom>
            <a:solidFill>
              <a:srgbClr val="000000"/>
            </a:solidFill>
            <a:ln w="25400" cap="flat">
              <a:noFill/>
              <a:prstDash val="solid"/>
              <a:miter/>
            </a:ln>
          </p:spPr>
          <p:txBody>
            <a:bodyPr rtlCol="0" anchor="ctr"/>
            <a:lstStyle/>
            <a:p>
              <a:endParaRPr lang="en-CN"/>
            </a:p>
          </p:txBody>
        </p:sp>
        <p:sp>
          <p:nvSpPr>
            <p:cNvPr id="18613" name="Freeform 18612">
              <a:extLst>
                <a:ext uri="{FF2B5EF4-FFF2-40B4-BE49-F238E27FC236}">
                  <a16:creationId xmlns:a16="http://schemas.microsoft.com/office/drawing/2014/main" id="{B18AFBD3-B8D2-9256-E542-B5538F0A0BAD}"/>
                </a:ext>
              </a:extLst>
            </p:cNvPr>
            <p:cNvSpPr/>
            <p:nvPr>
              <p:custDataLst>
                <p:tags r:id="rId11"/>
              </p:custDataLst>
            </p:nvPr>
          </p:nvSpPr>
          <p:spPr>
            <a:xfrm>
              <a:off x="6290660" y="4501145"/>
              <a:ext cx="58707" cy="253051"/>
            </a:xfrm>
            <a:custGeom>
              <a:avLst/>
              <a:gdLst>
                <a:gd name="connsiteX0" fmla="*/ 58855 w 58707"/>
                <a:gd name="connsiteY0" fmla="*/ 250605 h 253051"/>
                <a:gd name="connsiteX1" fmla="*/ 54553 w 58707"/>
                <a:gd name="connsiteY1" fmla="*/ 245038 h 253051"/>
                <a:gd name="connsiteX2" fmla="*/ 14824 w 58707"/>
                <a:gd name="connsiteY2" fmla="*/ 126610 h 253051"/>
                <a:gd name="connsiteX3" fmla="*/ 55565 w 58707"/>
                <a:gd name="connsiteY3" fmla="*/ 6917 h 253051"/>
                <a:gd name="connsiteX4" fmla="*/ 58855 w 58707"/>
                <a:gd name="connsiteY4" fmla="*/ 2615 h 253051"/>
                <a:gd name="connsiteX5" fmla="*/ 56324 w 58707"/>
                <a:gd name="connsiteY5" fmla="*/ 85 h 253051"/>
                <a:gd name="connsiteX6" fmla="*/ 16089 w 58707"/>
                <a:gd name="connsiteY6" fmla="*/ 49430 h 253051"/>
                <a:gd name="connsiteX7" fmla="*/ 147 w 58707"/>
                <a:gd name="connsiteY7" fmla="*/ 126610 h 253051"/>
                <a:gd name="connsiteX8" fmla="*/ 16848 w 58707"/>
                <a:gd name="connsiteY8" fmla="*/ 205562 h 253051"/>
                <a:gd name="connsiteX9" fmla="*/ 56324 w 58707"/>
                <a:gd name="connsiteY9" fmla="*/ 253136 h 253051"/>
                <a:gd name="connsiteX10" fmla="*/ 58855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55" y="250605"/>
                  </a:moveTo>
                  <a:cubicBezTo>
                    <a:pt x="58855" y="249846"/>
                    <a:pt x="58855" y="249340"/>
                    <a:pt x="54553" y="245038"/>
                  </a:cubicBezTo>
                  <a:cubicBezTo>
                    <a:pt x="22921" y="213154"/>
                    <a:pt x="14824" y="165327"/>
                    <a:pt x="14824" y="126610"/>
                  </a:cubicBezTo>
                  <a:cubicBezTo>
                    <a:pt x="14824" y="82579"/>
                    <a:pt x="24440" y="38548"/>
                    <a:pt x="55565" y="6917"/>
                  </a:cubicBezTo>
                  <a:cubicBezTo>
                    <a:pt x="58855" y="3880"/>
                    <a:pt x="58855" y="3374"/>
                    <a:pt x="58855" y="2615"/>
                  </a:cubicBezTo>
                  <a:cubicBezTo>
                    <a:pt x="58855" y="844"/>
                    <a:pt x="57842" y="85"/>
                    <a:pt x="56324" y="85"/>
                  </a:cubicBezTo>
                  <a:cubicBezTo>
                    <a:pt x="53794" y="85"/>
                    <a:pt x="31019" y="17292"/>
                    <a:pt x="16089" y="49430"/>
                  </a:cubicBezTo>
                  <a:cubicBezTo>
                    <a:pt x="3183" y="77265"/>
                    <a:pt x="147" y="105354"/>
                    <a:pt x="147" y="126610"/>
                  </a:cubicBezTo>
                  <a:cubicBezTo>
                    <a:pt x="147" y="146348"/>
                    <a:pt x="2930" y="176967"/>
                    <a:pt x="16848" y="205562"/>
                  </a:cubicBezTo>
                  <a:cubicBezTo>
                    <a:pt x="32031" y="236687"/>
                    <a:pt x="53794" y="253136"/>
                    <a:pt x="56324" y="253136"/>
                  </a:cubicBezTo>
                  <a:cubicBezTo>
                    <a:pt x="57842" y="253136"/>
                    <a:pt x="58855" y="252377"/>
                    <a:pt x="58855" y="250605"/>
                  </a:cubicBezTo>
                  <a:close/>
                </a:path>
              </a:pathLst>
            </a:custGeom>
            <a:solidFill>
              <a:srgbClr val="000000"/>
            </a:solidFill>
            <a:ln w="25400" cap="flat">
              <a:noFill/>
              <a:prstDash val="solid"/>
              <a:miter/>
            </a:ln>
          </p:spPr>
          <p:txBody>
            <a:bodyPr rtlCol="0" anchor="ctr"/>
            <a:lstStyle/>
            <a:p>
              <a:endParaRPr lang="en-CN"/>
            </a:p>
          </p:txBody>
        </p:sp>
        <p:sp>
          <p:nvSpPr>
            <p:cNvPr id="18614" name="Freeform 18613">
              <a:extLst>
                <a:ext uri="{FF2B5EF4-FFF2-40B4-BE49-F238E27FC236}">
                  <a16:creationId xmlns:a16="http://schemas.microsoft.com/office/drawing/2014/main" id="{A9D1A5AA-DD45-5788-C2C0-75F3948A93C4}"/>
                </a:ext>
              </a:extLst>
            </p:cNvPr>
            <p:cNvSpPr/>
            <p:nvPr>
              <p:custDataLst>
                <p:tags r:id="rId12"/>
              </p:custDataLst>
            </p:nvPr>
          </p:nvSpPr>
          <p:spPr>
            <a:xfrm>
              <a:off x="6371356" y="4579085"/>
              <a:ext cx="167519" cy="114632"/>
            </a:xfrm>
            <a:custGeom>
              <a:avLst/>
              <a:gdLst>
                <a:gd name="connsiteX0" fmla="*/ 109722 w 167519"/>
                <a:gd name="connsiteY0" fmla="*/ 26149 h 114632"/>
                <a:gd name="connsiteX1" fmla="*/ 113517 w 167519"/>
                <a:gd name="connsiteY1" fmla="*/ 9701 h 114632"/>
                <a:gd name="connsiteX2" fmla="*/ 106179 w 167519"/>
                <a:gd name="connsiteY2" fmla="*/ 2868 h 114632"/>
                <a:gd name="connsiteX3" fmla="*/ 96816 w 167519"/>
                <a:gd name="connsiteY3" fmla="*/ 9954 h 114632"/>
                <a:gd name="connsiteX4" fmla="*/ 82392 w 167519"/>
                <a:gd name="connsiteY4" fmla="*/ 66637 h 114632"/>
                <a:gd name="connsiteX5" fmla="*/ 80115 w 167519"/>
                <a:gd name="connsiteY5" fmla="*/ 83339 h 114632"/>
                <a:gd name="connsiteX6" fmla="*/ 80368 w 167519"/>
                <a:gd name="connsiteY6" fmla="*/ 87893 h 114632"/>
                <a:gd name="connsiteX7" fmla="*/ 57087 w 167519"/>
                <a:gd name="connsiteY7" fmla="*/ 109150 h 114632"/>
                <a:gd name="connsiteX8" fmla="*/ 36843 w 167519"/>
                <a:gd name="connsiteY8" fmla="*/ 86122 h 114632"/>
                <a:gd name="connsiteX9" fmla="*/ 50002 w 167519"/>
                <a:gd name="connsiteY9" fmla="*/ 37030 h 114632"/>
                <a:gd name="connsiteX10" fmla="*/ 54303 w 167519"/>
                <a:gd name="connsiteY10" fmla="*/ 20835 h 114632"/>
                <a:gd name="connsiteX11" fmla="*/ 33553 w 167519"/>
                <a:gd name="connsiteY11" fmla="*/ 85 h 114632"/>
                <a:gd name="connsiteX12" fmla="*/ 151 w 167519"/>
                <a:gd name="connsiteY12" fmla="*/ 39055 h 114632"/>
                <a:gd name="connsiteX13" fmla="*/ 3187 w 167519"/>
                <a:gd name="connsiteY13" fmla="*/ 41585 h 114632"/>
                <a:gd name="connsiteX14" fmla="*/ 7236 w 167519"/>
                <a:gd name="connsiteY14" fmla="*/ 37030 h 114632"/>
                <a:gd name="connsiteX15" fmla="*/ 32794 w 167519"/>
                <a:gd name="connsiteY15" fmla="*/ 5652 h 114632"/>
                <a:gd name="connsiteX16" fmla="*/ 39120 w 167519"/>
                <a:gd name="connsiteY16" fmla="*/ 14002 h 114632"/>
                <a:gd name="connsiteX17" fmla="*/ 34565 w 167519"/>
                <a:gd name="connsiteY17" fmla="*/ 31716 h 114632"/>
                <a:gd name="connsiteX18" fmla="*/ 20395 w 167519"/>
                <a:gd name="connsiteY18" fmla="*/ 82832 h 114632"/>
                <a:gd name="connsiteX19" fmla="*/ 56328 w 167519"/>
                <a:gd name="connsiteY19" fmla="*/ 114717 h 114632"/>
                <a:gd name="connsiteX20" fmla="*/ 82645 w 167519"/>
                <a:gd name="connsiteY20" fmla="*/ 97003 h 114632"/>
                <a:gd name="connsiteX21" fmla="*/ 114277 w 167519"/>
                <a:gd name="connsiteY21" fmla="*/ 114717 h 114632"/>
                <a:gd name="connsiteX22" fmla="*/ 150969 w 167519"/>
                <a:gd name="connsiteY22" fmla="*/ 83592 h 114632"/>
                <a:gd name="connsiteX23" fmla="*/ 167670 w 167519"/>
                <a:gd name="connsiteY23" fmla="*/ 17798 h 114632"/>
                <a:gd name="connsiteX24" fmla="*/ 156536 w 167519"/>
                <a:gd name="connsiteY24" fmla="*/ 85 h 114632"/>
                <a:gd name="connsiteX25" fmla="*/ 143884 w 167519"/>
                <a:gd name="connsiteY25" fmla="*/ 12231 h 114632"/>
                <a:gd name="connsiteX26" fmla="*/ 147679 w 167519"/>
                <a:gd name="connsiteY26" fmla="*/ 19064 h 114632"/>
                <a:gd name="connsiteX27" fmla="*/ 156789 w 167519"/>
                <a:gd name="connsiteY27" fmla="*/ 40573 h 114632"/>
                <a:gd name="connsiteX28" fmla="*/ 142871 w 167519"/>
                <a:gd name="connsiteY28" fmla="*/ 86881 h 114632"/>
                <a:gd name="connsiteX29" fmla="*/ 115036 w 167519"/>
                <a:gd name="connsiteY29" fmla="*/ 109150 h 114632"/>
                <a:gd name="connsiteX30" fmla="*/ 96310 w 167519"/>
                <a:gd name="connsiteY30" fmla="*/ 87134 h 114632"/>
                <a:gd name="connsiteX31" fmla="*/ 99094 w 167519"/>
                <a:gd name="connsiteY31" fmla="*/ 68662 h 114632"/>
                <a:gd name="connsiteX32" fmla="*/ 109722 w 167519"/>
                <a:gd name="connsiteY32" fmla="*/ 2614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14632">
                  <a:moveTo>
                    <a:pt x="109722" y="26149"/>
                  </a:moveTo>
                  <a:cubicBezTo>
                    <a:pt x="110987" y="20582"/>
                    <a:pt x="113517" y="11219"/>
                    <a:pt x="113517" y="9701"/>
                  </a:cubicBezTo>
                  <a:cubicBezTo>
                    <a:pt x="113517" y="5146"/>
                    <a:pt x="109975" y="2868"/>
                    <a:pt x="106179" y="2868"/>
                  </a:cubicBezTo>
                  <a:cubicBezTo>
                    <a:pt x="103142" y="2868"/>
                    <a:pt x="98587" y="4893"/>
                    <a:pt x="96816" y="9954"/>
                  </a:cubicBezTo>
                  <a:cubicBezTo>
                    <a:pt x="96057" y="11725"/>
                    <a:pt x="84163" y="60058"/>
                    <a:pt x="82392" y="66637"/>
                  </a:cubicBezTo>
                  <a:cubicBezTo>
                    <a:pt x="80621" y="74229"/>
                    <a:pt x="80115" y="78784"/>
                    <a:pt x="80115" y="83339"/>
                  </a:cubicBezTo>
                  <a:cubicBezTo>
                    <a:pt x="80115" y="86122"/>
                    <a:pt x="80115" y="86628"/>
                    <a:pt x="80368" y="87893"/>
                  </a:cubicBezTo>
                  <a:cubicBezTo>
                    <a:pt x="74548" y="101305"/>
                    <a:pt x="66956" y="109150"/>
                    <a:pt x="57087" y="109150"/>
                  </a:cubicBezTo>
                  <a:cubicBezTo>
                    <a:pt x="36843" y="109150"/>
                    <a:pt x="36843" y="90424"/>
                    <a:pt x="36843" y="86122"/>
                  </a:cubicBezTo>
                  <a:cubicBezTo>
                    <a:pt x="36843" y="78024"/>
                    <a:pt x="38108" y="68155"/>
                    <a:pt x="50002" y="37030"/>
                  </a:cubicBezTo>
                  <a:cubicBezTo>
                    <a:pt x="52785" y="29439"/>
                    <a:pt x="54303" y="25896"/>
                    <a:pt x="54303" y="20835"/>
                  </a:cubicBezTo>
                  <a:cubicBezTo>
                    <a:pt x="54303" y="9448"/>
                    <a:pt x="45953" y="85"/>
                    <a:pt x="33553" y="85"/>
                  </a:cubicBezTo>
                  <a:cubicBezTo>
                    <a:pt x="9513" y="85"/>
                    <a:pt x="151" y="36777"/>
                    <a:pt x="151" y="39055"/>
                  </a:cubicBezTo>
                  <a:cubicBezTo>
                    <a:pt x="151" y="41585"/>
                    <a:pt x="2681" y="41585"/>
                    <a:pt x="3187" y="41585"/>
                  </a:cubicBezTo>
                  <a:cubicBezTo>
                    <a:pt x="5718" y="41585"/>
                    <a:pt x="5971" y="41079"/>
                    <a:pt x="7236" y="37030"/>
                  </a:cubicBezTo>
                  <a:cubicBezTo>
                    <a:pt x="14068" y="13496"/>
                    <a:pt x="23937" y="5652"/>
                    <a:pt x="32794" y="5652"/>
                  </a:cubicBezTo>
                  <a:cubicBezTo>
                    <a:pt x="35072" y="5652"/>
                    <a:pt x="39120" y="5905"/>
                    <a:pt x="39120" y="14002"/>
                  </a:cubicBezTo>
                  <a:cubicBezTo>
                    <a:pt x="39120" y="20329"/>
                    <a:pt x="36337" y="27414"/>
                    <a:pt x="34565" y="31716"/>
                  </a:cubicBezTo>
                  <a:cubicBezTo>
                    <a:pt x="23431" y="61576"/>
                    <a:pt x="20395" y="73216"/>
                    <a:pt x="20395" y="82832"/>
                  </a:cubicBezTo>
                  <a:cubicBezTo>
                    <a:pt x="20395" y="105860"/>
                    <a:pt x="37349" y="114717"/>
                    <a:pt x="56328" y="114717"/>
                  </a:cubicBezTo>
                  <a:cubicBezTo>
                    <a:pt x="60630" y="114717"/>
                    <a:pt x="72523" y="114717"/>
                    <a:pt x="82645" y="97003"/>
                  </a:cubicBezTo>
                  <a:cubicBezTo>
                    <a:pt x="89225" y="113199"/>
                    <a:pt x="106685" y="114717"/>
                    <a:pt x="114277" y="114717"/>
                  </a:cubicBezTo>
                  <a:cubicBezTo>
                    <a:pt x="133255" y="114717"/>
                    <a:pt x="144390" y="98775"/>
                    <a:pt x="150969" y="83592"/>
                  </a:cubicBezTo>
                  <a:cubicBezTo>
                    <a:pt x="159573" y="63854"/>
                    <a:pt x="167670" y="29945"/>
                    <a:pt x="167670" y="17798"/>
                  </a:cubicBezTo>
                  <a:cubicBezTo>
                    <a:pt x="167670" y="3880"/>
                    <a:pt x="160838" y="85"/>
                    <a:pt x="156536" y="85"/>
                  </a:cubicBezTo>
                  <a:cubicBezTo>
                    <a:pt x="150210" y="85"/>
                    <a:pt x="143884" y="6664"/>
                    <a:pt x="143884" y="12231"/>
                  </a:cubicBezTo>
                  <a:cubicBezTo>
                    <a:pt x="143884" y="15521"/>
                    <a:pt x="145402" y="17039"/>
                    <a:pt x="147679" y="19064"/>
                  </a:cubicBezTo>
                  <a:cubicBezTo>
                    <a:pt x="150463" y="21847"/>
                    <a:pt x="156789" y="28426"/>
                    <a:pt x="156789" y="40573"/>
                  </a:cubicBezTo>
                  <a:cubicBezTo>
                    <a:pt x="156789" y="49177"/>
                    <a:pt x="149451" y="73976"/>
                    <a:pt x="142871" y="86881"/>
                  </a:cubicBezTo>
                  <a:cubicBezTo>
                    <a:pt x="136292" y="100293"/>
                    <a:pt x="127435" y="109150"/>
                    <a:pt x="115036" y="109150"/>
                  </a:cubicBezTo>
                  <a:cubicBezTo>
                    <a:pt x="103142" y="109150"/>
                    <a:pt x="96310" y="101558"/>
                    <a:pt x="96310" y="87134"/>
                  </a:cubicBezTo>
                  <a:cubicBezTo>
                    <a:pt x="96310" y="80049"/>
                    <a:pt x="98081" y="72204"/>
                    <a:pt x="99094" y="68662"/>
                  </a:cubicBezTo>
                  <a:lnTo>
                    <a:pt x="109722" y="26149"/>
                  </a:lnTo>
                  <a:close/>
                </a:path>
              </a:pathLst>
            </a:custGeom>
            <a:solidFill>
              <a:srgbClr val="000000"/>
            </a:solidFill>
            <a:ln w="25400" cap="flat">
              <a:noFill/>
              <a:prstDash val="solid"/>
              <a:miter/>
            </a:ln>
          </p:spPr>
          <p:txBody>
            <a:bodyPr rtlCol="0" anchor="ctr"/>
            <a:lstStyle/>
            <a:p>
              <a:endParaRPr lang="en-CN"/>
            </a:p>
          </p:txBody>
        </p:sp>
        <p:sp>
          <p:nvSpPr>
            <p:cNvPr id="18615" name="Freeform 18614">
              <a:extLst>
                <a:ext uri="{FF2B5EF4-FFF2-40B4-BE49-F238E27FC236}">
                  <a16:creationId xmlns:a16="http://schemas.microsoft.com/office/drawing/2014/main" id="{FE43193B-CED9-CD37-9A47-2C9ADAEDE678}"/>
                </a:ext>
              </a:extLst>
            </p:cNvPr>
            <p:cNvSpPr/>
            <p:nvPr>
              <p:custDataLst>
                <p:tags r:id="rId13"/>
              </p:custDataLst>
            </p:nvPr>
          </p:nvSpPr>
          <p:spPr>
            <a:xfrm>
              <a:off x="6566414" y="4501145"/>
              <a:ext cx="58707" cy="253051"/>
            </a:xfrm>
            <a:custGeom>
              <a:avLst/>
              <a:gdLst>
                <a:gd name="connsiteX0" fmla="*/ 58866 w 58707"/>
                <a:gd name="connsiteY0" fmla="*/ 126610 h 253051"/>
                <a:gd name="connsiteX1" fmla="*/ 42164 w 58707"/>
                <a:gd name="connsiteY1" fmla="*/ 47658 h 253051"/>
                <a:gd name="connsiteX2" fmla="*/ 2688 w 58707"/>
                <a:gd name="connsiteY2" fmla="*/ 85 h 253051"/>
                <a:gd name="connsiteX3" fmla="*/ 158 w 58707"/>
                <a:gd name="connsiteY3" fmla="*/ 2615 h 253051"/>
                <a:gd name="connsiteX4" fmla="*/ 4966 w 58707"/>
                <a:gd name="connsiteY4" fmla="*/ 8435 h 253051"/>
                <a:gd name="connsiteX5" fmla="*/ 44189 w 58707"/>
                <a:gd name="connsiteY5" fmla="*/ 126610 h 253051"/>
                <a:gd name="connsiteX6" fmla="*/ 3448 w 58707"/>
                <a:gd name="connsiteY6" fmla="*/ 246303 h 253051"/>
                <a:gd name="connsiteX7" fmla="*/ 158 w 58707"/>
                <a:gd name="connsiteY7" fmla="*/ 250605 h 253051"/>
                <a:gd name="connsiteX8" fmla="*/ 2688 w 58707"/>
                <a:gd name="connsiteY8" fmla="*/ 253136 h 253051"/>
                <a:gd name="connsiteX9" fmla="*/ 42924 w 58707"/>
                <a:gd name="connsiteY9" fmla="*/ 203791 h 253051"/>
                <a:gd name="connsiteX10" fmla="*/ 58866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6" y="126610"/>
                  </a:moveTo>
                  <a:cubicBezTo>
                    <a:pt x="58866" y="106872"/>
                    <a:pt x="56082" y="76253"/>
                    <a:pt x="42164" y="47658"/>
                  </a:cubicBezTo>
                  <a:cubicBezTo>
                    <a:pt x="26981" y="16533"/>
                    <a:pt x="5219" y="85"/>
                    <a:pt x="2688" y="85"/>
                  </a:cubicBezTo>
                  <a:cubicBezTo>
                    <a:pt x="1170" y="85"/>
                    <a:pt x="158" y="1097"/>
                    <a:pt x="158" y="2615"/>
                  </a:cubicBezTo>
                  <a:cubicBezTo>
                    <a:pt x="158" y="3374"/>
                    <a:pt x="158" y="3880"/>
                    <a:pt x="4966" y="8435"/>
                  </a:cubicBezTo>
                  <a:cubicBezTo>
                    <a:pt x="29765" y="33487"/>
                    <a:pt x="44189" y="73723"/>
                    <a:pt x="44189" y="126610"/>
                  </a:cubicBezTo>
                  <a:cubicBezTo>
                    <a:pt x="44189" y="169882"/>
                    <a:pt x="34826" y="214419"/>
                    <a:pt x="3448" y="246303"/>
                  </a:cubicBezTo>
                  <a:cubicBezTo>
                    <a:pt x="158" y="249340"/>
                    <a:pt x="158" y="249846"/>
                    <a:pt x="158" y="250605"/>
                  </a:cubicBezTo>
                  <a:cubicBezTo>
                    <a:pt x="158" y="252124"/>
                    <a:pt x="1170" y="253136"/>
                    <a:pt x="2688" y="253136"/>
                  </a:cubicBezTo>
                  <a:cubicBezTo>
                    <a:pt x="5219" y="253136"/>
                    <a:pt x="27994" y="235928"/>
                    <a:pt x="42924" y="203791"/>
                  </a:cubicBezTo>
                  <a:cubicBezTo>
                    <a:pt x="55829" y="175955"/>
                    <a:pt x="58866" y="147867"/>
                    <a:pt x="58866" y="126610"/>
                  </a:cubicBezTo>
                  <a:close/>
                </a:path>
              </a:pathLst>
            </a:custGeom>
            <a:solidFill>
              <a:srgbClr val="000000"/>
            </a:solidFill>
            <a:ln w="25400" cap="flat">
              <a:noFill/>
              <a:prstDash val="solid"/>
              <a:miter/>
            </a:ln>
          </p:spPr>
          <p:txBody>
            <a:bodyPr rtlCol="0" anchor="ctr"/>
            <a:lstStyle/>
            <a:p>
              <a:endParaRPr lang="en-CN"/>
            </a:p>
          </p:txBody>
        </p:sp>
        <p:sp>
          <p:nvSpPr>
            <p:cNvPr id="18616" name="Freeform 18615">
              <a:extLst>
                <a:ext uri="{FF2B5EF4-FFF2-40B4-BE49-F238E27FC236}">
                  <a16:creationId xmlns:a16="http://schemas.microsoft.com/office/drawing/2014/main" id="{85A14F9C-98F3-7CD4-559C-F4D6404E7CB5}"/>
                </a:ext>
              </a:extLst>
            </p:cNvPr>
            <p:cNvSpPr/>
            <p:nvPr>
              <p:custDataLst>
                <p:tags r:id="rId14"/>
              </p:custDataLst>
            </p:nvPr>
          </p:nvSpPr>
          <p:spPr>
            <a:xfrm>
              <a:off x="6734861" y="4598064"/>
              <a:ext cx="168278" cy="59213"/>
            </a:xfrm>
            <a:custGeom>
              <a:avLst/>
              <a:gdLst>
                <a:gd name="connsiteX0" fmla="*/ 159840 w 168278"/>
                <a:gd name="connsiteY0" fmla="*/ 10207 h 59213"/>
                <a:gd name="connsiteX1" fmla="*/ 168444 w 168278"/>
                <a:gd name="connsiteY1" fmla="*/ 5146 h 59213"/>
                <a:gd name="connsiteX2" fmla="*/ 160093 w 168278"/>
                <a:gd name="connsiteY2" fmla="*/ 85 h 59213"/>
                <a:gd name="connsiteX3" fmla="*/ 8515 w 168278"/>
                <a:gd name="connsiteY3" fmla="*/ 85 h 59213"/>
                <a:gd name="connsiteX4" fmla="*/ 165 w 168278"/>
                <a:gd name="connsiteY4" fmla="*/ 5146 h 59213"/>
                <a:gd name="connsiteX5" fmla="*/ 8768 w 168278"/>
                <a:gd name="connsiteY5" fmla="*/ 10207 h 59213"/>
                <a:gd name="connsiteX6" fmla="*/ 159840 w 168278"/>
                <a:gd name="connsiteY6" fmla="*/ 10207 h 59213"/>
                <a:gd name="connsiteX7" fmla="*/ 160093 w 168278"/>
                <a:gd name="connsiteY7" fmla="*/ 59299 h 59213"/>
                <a:gd name="connsiteX8" fmla="*/ 168444 w 168278"/>
                <a:gd name="connsiteY8" fmla="*/ 54238 h 59213"/>
                <a:gd name="connsiteX9" fmla="*/ 159840 w 168278"/>
                <a:gd name="connsiteY9" fmla="*/ 49177 h 59213"/>
                <a:gd name="connsiteX10" fmla="*/ 8768 w 168278"/>
                <a:gd name="connsiteY10" fmla="*/ 49177 h 59213"/>
                <a:gd name="connsiteX11" fmla="*/ 165 w 168278"/>
                <a:gd name="connsiteY11" fmla="*/ 54238 h 59213"/>
                <a:gd name="connsiteX12" fmla="*/ 8515 w 168278"/>
                <a:gd name="connsiteY12" fmla="*/ 59299 h 59213"/>
                <a:gd name="connsiteX13" fmla="*/ 160093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40" y="10207"/>
                  </a:moveTo>
                  <a:cubicBezTo>
                    <a:pt x="163636" y="10207"/>
                    <a:pt x="168444" y="10207"/>
                    <a:pt x="168444" y="5146"/>
                  </a:cubicBezTo>
                  <a:cubicBezTo>
                    <a:pt x="168444" y="85"/>
                    <a:pt x="163636" y="85"/>
                    <a:pt x="160093" y="85"/>
                  </a:cubicBezTo>
                  <a:lnTo>
                    <a:pt x="8515" y="85"/>
                  </a:lnTo>
                  <a:cubicBezTo>
                    <a:pt x="4973" y="85"/>
                    <a:pt x="165" y="85"/>
                    <a:pt x="165" y="5146"/>
                  </a:cubicBezTo>
                  <a:cubicBezTo>
                    <a:pt x="165" y="10207"/>
                    <a:pt x="4973" y="10207"/>
                    <a:pt x="8768" y="10207"/>
                  </a:cubicBezTo>
                  <a:lnTo>
                    <a:pt x="159840" y="10207"/>
                  </a:lnTo>
                  <a:close/>
                  <a:moveTo>
                    <a:pt x="160093" y="59299"/>
                  </a:moveTo>
                  <a:cubicBezTo>
                    <a:pt x="163636" y="59299"/>
                    <a:pt x="168444" y="59299"/>
                    <a:pt x="168444" y="54238"/>
                  </a:cubicBezTo>
                  <a:cubicBezTo>
                    <a:pt x="168444" y="49177"/>
                    <a:pt x="163636" y="49177"/>
                    <a:pt x="159840" y="49177"/>
                  </a:cubicBezTo>
                  <a:lnTo>
                    <a:pt x="8768" y="49177"/>
                  </a:lnTo>
                  <a:cubicBezTo>
                    <a:pt x="4973" y="49177"/>
                    <a:pt x="165" y="49177"/>
                    <a:pt x="165" y="54238"/>
                  </a:cubicBezTo>
                  <a:cubicBezTo>
                    <a:pt x="165" y="59299"/>
                    <a:pt x="4973" y="59299"/>
                    <a:pt x="8515" y="59299"/>
                  </a:cubicBezTo>
                  <a:lnTo>
                    <a:pt x="160093" y="59299"/>
                  </a:lnTo>
                  <a:close/>
                </a:path>
              </a:pathLst>
            </a:custGeom>
            <a:solidFill>
              <a:srgbClr val="000000"/>
            </a:solidFill>
            <a:ln w="25400" cap="flat">
              <a:noFill/>
              <a:prstDash val="solid"/>
              <a:miter/>
            </a:ln>
          </p:spPr>
          <p:txBody>
            <a:bodyPr rtlCol="0" anchor="ctr"/>
            <a:lstStyle/>
            <a:p>
              <a:endParaRPr lang="en-CN"/>
            </a:p>
          </p:txBody>
        </p:sp>
        <p:sp>
          <p:nvSpPr>
            <p:cNvPr id="18617" name="Freeform 18616">
              <a:extLst>
                <a:ext uri="{FF2B5EF4-FFF2-40B4-BE49-F238E27FC236}">
                  <a16:creationId xmlns:a16="http://schemas.microsoft.com/office/drawing/2014/main" id="{E3A6D2F5-34FC-16E4-80C8-2B964BF00D70}"/>
                </a:ext>
              </a:extLst>
            </p:cNvPr>
            <p:cNvSpPr/>
            <p:nvPr>
              <p:custDataLst>
                <p:tags r:id="rId15"/>
              </p:custDataLst>
            </p:nvPr>
          </p:nvSpPr>
          <p:spPr>
            <a:xfrm>
              <a:off x="6979701" y="4579085"/>
              <a:ext cx="132092" cy="160940"/>
            </a:xfrm>
            <a:custGeom>
              <a:avLst/>
              <a:gdLst>
                <a:gd name="connsiteX0" fmla="*/ 19660 w 132092"/>
                <a:gd name="connsiteY0" fmla="*/ 142805 h 160940"/>
                <a:gd name="connsiteX1" fmla="*/ 5995 w 132092"/>
                <a:gd name="connsiteY1" fmla="*/ 153181 h 160940"/>
                <a:gd name="connsiteX2" fmla="*/ 175 w 132092"/>
                <a:gd name="connsiteY2" fmla="*/ 157989 h 160940"/>
                <a:gd name="connsiteX3" fmla="*/ 3465 w 132092"/>
                <a:gd name="connsiteY3" fmla="*/ 161025 h 160940"/>
                <a:gd name="connsiteX4" fmla="*/ 24721 w 132092"/>
                <a:gd name="connsiteY4" fmla="*/ 160266 h 160940"/>
                <a:gd name="connsiteX5" fmla="*/ 49773 w 132092"/>
                <a:gd name="connsiteY5" fmla="*/ 161025 h 160940"/>
                <a:gd name="connsiteX6" fmla="*/ 54328 w 132092"/>
                <a:gd name="connsiteY6" fmla="*/ 155964 h 160940"/>
                <a:gd name="connsiteX7" fmla="*/ 48255 w 132092"/>
                <a:gd name="connsiteY7" fmla="*/ 153181 h 160940"/>
                <a:gd name="connsiteX8" fmla="*/ 35602 w 132092"/>
                <a:gd name="connsiteY8" fmla="*/ 149132 h 160940"/>
                <a:gd name="connsiteX9" fmla="*/ 48002 w 132092"/>
                <a:gd name="connsiteY9" fmla="*/ 98522 h 160940"/>
                <a:gd name="connsiteX10" fmla="*/ 71282 w 132092"/>
                <a:gd name="connsiteY10" fmla="*/ 114717 h 160940"/>
                <a:gd name="connsiteX11" fmla="*/ 132268 w 132092"/>
                <a:gd name="connsiteY11" fmla="*/ 40573 h 160940"/>
                <a:gd name="connsiteX12" fmla="*/ 98612 w 132092"/>
                <a:gd name="connsiteY12" fmla="*/ 85 h 160940"/>
                <a:gd name="connsiteX13" fmla="*/ 65462 w 132092"/>
                <a:gd name="connsiteY13" fmla="*/ 19064 h 160940"/>
                <a:gd name="connsiteX14" fmla="*/ 42688 w 132092"/>
                <a:gd name="connsiteY14" fmla="*/ 85 h 160940"/>
                <a:gd name="connsiteX15" fmla="*/ 23962 w 132092"/>
                <a:gd name="connsiteY15" fmla="*/ 14509 h 160940"/>
                <a:gd name="connsiteX16" fmla="*/ 16117 w 132092"/>
                <a:gd name="connsiteY16" fmla="*/ 39055 h 160940"/>
                <a:gd name="connsiteX17" fmla="*/ 19154 w 132092"/>
                <a:gd name="connsiteY17" fmla="*/ 41585 h 160940"/>
                <a:gd name="connsiteX18" fmla="*/ 23456 w 132092"/>
                <a:gd name="connsiteY18" fmla="*/ 35765 h 160940"/>
                <a:gd name="connsiteX19" fmla="*/ 41929 w 132092"/>
                <a:gd name="connsiteY19" fmla="*/ 5652 h 160940"/>
                <a:gd name="connsiteX20" fmla="*/ 49773 w 132092"/>
                <a:gd name="connsiteY20" fmla="*/ 17292 h 160940"/>
                <a:gd name="connsiteX21" fmla="*/ 48002 w 132092"/>
                <a:gd name="connsiteY21" fmla="*/ 30198 h 160940"/>
                <a:gd name="connsiteX22" fmla="*/ 19660 w 132092"/>
                <a:gd name="connsiteY22" fmla="*/ 142805 h 160940"/>
                <a:gd name="connsiteX23" fmla="*/ 64197 w 132092"/>
                <a:gd name="connsiteY23" fmla="*/ 32981 h 160940"/>
                <a:gd name="connsiteX24" fmla="*/ 77356 w 132092"/>
                <a:gd name="connsiteY24" fmla="*/ 15268 h 160940"/>
                <a:gd name="connsiteX25" fmla="*/ 97853 w 132092"/>
                <a:gd name="connsiteY25" fmla="*/ 5652 h 160940"/>
                <a:gd name="connsiteX26" fmla="*/ 114048 w 132092"/>
                <a:gd name="connsiteY26" fmla="*/ 29439 h 160940"/>
                <a:gd name="connsiteX27" fmla="*/ 101142 w 132092"/>
                <a:gd name="connsiteY27" fmla="*/ 83085 h 160940"/>
                <a:gd name="connsiteX28" fmla="*/ 71029 w 132092"/>
                <a:gd name="connsiteY28" fmla="*/ 109150 h 160940"/>
                <a:gd name="connsiteX29" fmla="*/ 51038 w 132092"/>
                <a:gd name="connsiteY29" fmla="*/ 86628 h 160940"/>
                <a:gd name="connsiteX30" fmla="*/ 51798 w 132092"/>
                <a:gd name="connsiteY30" fmla="*/ 82579 h 160940"/>
                <a:gd name="connsiteX31" fmla="*/ 64197 w 132092"/>
                <a:gd name="connsiteY31" fmla="*/ 3298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60" y="142805"/>
                  </a:moveTo>
                  <a:cubicBezTo>
                    <a:pt x="17636" y="151409"/>
                    <a:pt x="17130" y="153181"/>
                    <a:pt x="5995" y="153181"/>
                  </a:cubicBezTo>
                  <a:cubicBezTo>
                    <a:pt x="2959" y="153181"/>
                    <a:pt x="175" y="153181"/>
                    <a:pt x="175" y="157989"/>
                  </a:cubicBezTo>
                  <a:cubicBezTo>
                    <a:pt x="175" y="160013"/>
                    <a:pt x="1440" y="161025"/>
                    <a:pt x="3465" y="161025"/>
                  </a:cubicBezTo>
                  <a:cubicBezTo>
                    <a:pt x="10297" y="161025"/>
                    <a:pt x="17636" y="160266"/>
                    <a:pt x="24721" y="160266"/>
                  </a:cubicBezTo>
                  <a:cubicBezTo>
                    <a:pt x="33072" y="160266"/>
                    <a:pt x="41675" y="161025"/>
                    <a:pt x="49773" y="161025"/>
                  </a:cubicBezTo>
                  <a:cubicBezTo>
                    <a:pt x="51038" y="161025"/>
                    <a:pt x="54328" y="161025"/>
                    <a:pt x="54328" y="155964"/>
                  </a:cubicBezTo>
                  <a:cubicBezTo>
                    <a:pt x="54328" y="153181"/>
                    <a:pt x="51798" y="153181"/>
                    <a:pt x="48255" y="153181"/>
                  </a:cubicBezTo>
                  <a:cubicBezTo>
                    <a:pt x="35602" y="153181"/>
                    <a:pt x="35602" y="151409"/>
                    <a:pt x="35602" y="149132"/>
                  </a:cubicBezTo>
                  <a:cubicBezTo>
                    <a:pt x="35602" y="146095"/>
                    <a:pt x="46230" y="104848"/>
                    <a:pt x="48002" y="98522"/>
                  </a:cubicBezTo>
                  <a:cubicBezTo>
                    <a:pt x="51291" y="105860"/>
                    <a:pt x="58377" y="114717"/>
                    <a:pt x="71282" y="114717"/>
                  </a:cubicBezTo>
                  <a:cubicBezTo>
                    <a:pt x="100636" y="114717"/>
                    <a:pt x="132268" y="77771"/>
                    <a:pt x="132268" y="40573"/>
                  </a:cubicBezTo>
                  <a:cubicBezTo>
                    <a:pt x="132268" y="16786"/>
                    <a:pt x="117844" y="85"/>
                    <a:pt x="98612" y="85"/>
                  </a:cubicBezTo>
                  <a:cubicBezTo>
                    <a:pt x="85959" y="85"/>
                    <a:pt x="73813" y="9195"/>
                    <a:pt x="65462" y="19064"/>
                  </a:cubicBezTo>
                  <a:cubicBezTo>
                    <a:pt x="62932" y="5399"/>
                    <a:pt x="52051" y="85"/>
                    <a:pt x="42688" y="85"/>
                  </a:cubicBezTo>
                  <a:cubicBezTo>
                    <a:pt x="31047" y="85"/>
                    <a:pt x="26239" y="9954"/>
                    <a:pt x="23962" y="14509"/>
                  </a:cubicBezTo>
                  <a:cubicBezTo>
                    <a:pt x="19407" y="23112"/>
                    <a:pt x="16117" y="38295"/>
                    <a:pt x="16117" y="39055"/>
                  </a:cubicBezTo>
                  <a:cubicBezTo>
                    <a:pt x="16117" y="41585"/>
                    <a:pt x="18648" y="41585"/>
                    <a:pt x="19154" y="41585"/>
                  </a:cubicBezTo>
                  <a:cubicBezTo>
                    <a:pt x="21684" y="41585"/>
                    <a:pt x="21938" y="41332"/>
                    <a:pt x="23456" y="35765"/>
                  </a:cubicBezTo>
                  <a:cubicBezTo>
                    <a:pt x="27758" y="17798"/>
                    <a:pt x="32819" y="5652"/>
                    <a:pt x="41929" y="5652"/>
                  </a:cubicBezTo>
                  <a:cubicBezTo>
                    <a:pt x="46230" y="5652"/>
                    <a:pt x="49773" y="7676"/>
                    <a:pt x="49773" y="17292"/>
                  </a:cubicBezTo>
                  <a:cubicBezTo>
                    <a:pt x="49773" y="23112"/>
                    <a:pt x="49014" y="25896"/>
                    <a:pt x="48002" y="30198"/>
                  </a:cubicBezTo>
                  <a:lnTo>
                    <a:pt x="19660" y="142805"/>
                  </a:lnTo>
                  <a:close/>
                  <a:moveTo>
                    <a:pt x="64197" y="32981"/>
                  </a:moveTo>
                  <a:cubicBezTo>
                    <a:pt x="65968" y="26149"/>
                    <a:pt x="72801" y="19064"/>
                    <a:pt x="77356" y="15268"/>
                  </a:cubicBezTo>
                  <a:cubicBezTo>
                    <a:pt x="86212" y="7423"/>
                    <a:pt x="93551" y="5652"/>
                    <a:pt x="97853" y="5652"/>
                  </a:cubicBezTo>
                  <a:cubicBezTo>
                    <a:pt x="107975" y="5652"/>
                    <a:pt x="114048" y="14509"/>
                    <a:pt x="114048" y="29439"/>
                  </a:cubicBezTo>
                  <a:cubicBezTo>
                    <a:pt x="114048" y="44369"/>
                    <a:pt x="105697" y="73470"/>
                    <a:pt x="101142" y="83085"/>
                  </a:cubicBezTo>
                  <a:cubicBezTo>
                    <a:pt x="92539" y="100799"/>
                    <a:pt x="80392" y="109150"/>
                    <a:pt x="71029" y="109150"/>
                  </a:cubicBezTo>
                  <a:cubicBezTo>
                    <a:pt x="54328" y="109150"/>
                    <a:pt x="51038" y="88146"/>
                    <a:pt x="51038" y="86628"/>
                  </a:cubicBezTo>
                  <a:cubicBezTo>
                    <a:pt x="51038" y="86122"/>
                    <a:pt x="51038" y="85616"/>
                    <a:pt x="51798" y="82579"/>
                  </a:cubicBezTo>
                  <a:lnTo>
                    <a:pt x="64197" y="32981"/>
                  </a:lnTo>
                  <a:close/>
                </a:path>
              </a:pathLst>
            </a:custGeom>
            <a:solidFill>
              <a:srgbClr val="000000"/>
            </a:solidFill>
            <a:ln w="25400" cap="flat">
              <a:noFill/>
              <a:prstDash val="solid"/>
              <a:miter/>
            </a:ln>
          </p:spPr>
          <p:txBody>
            <a:bodyPr rtlCol="0" anchor="ctr"/>
            <a:lstStyle/>
            <a:p>
              <a:endParaRPr lang="en-CN"/>
            </a:p>
          </p:txBody>
        </p:sp>
        <p:sp>
          <p:nvSpPr>
            <p:cNvPr id="18618" name="Freeform 18617">
              <a:extLst>
                <a:ext uri="{FF2B5EF4-FFF2-40B4-BE49-F238E27FC236}">
                  <a16:creationId xmlns:a16="http://schemas.microsoft.com/office/drawing/2014/main" id="{B8FEB49B-71A2-3092-FCA6-32B723F2C589}"/>
                </a:ext>
              </a:extLst>
            </p:cNvPr>
            <p:cNvSpPr/>
            <p:nvPr>
              <p:custDataLst>
                <p:tags r:id="rId16"/>
              </p:custDataLst>
            </p:nvPr>
          </p:nvSpPr>
          <p:spPr>
            <a:xfrm>
              <a:off x="7122023" y="4649003"/>
              <a:ext cx="89630" cy="116201"/>
            </a:xfrm>
            <a:custGeom>
              <a:avLst/>
              <a:gdLst>
                <a:gd name="connsiteX0" fmla="*/ 18779 w 89630"/>
                <a:gd name="connsiteY0" fmla="*/ 48444 h 116201"/>
                <a:gd name="connsiteX1" fmla="*/ 38087 w 89630"/>
                <a:gd name="connsiteY1" fmla="*/ 53935 h 116201"/>
                <a:gd name="connsiteX2" fmla="*/ 69617 w 89630"/>
                <a:gd name="connsiteY2" fmla="*/ 27896 h 116201"/>
                <a:gd name="connsiteX3" fmla="*/ 62178 w 89630"/>
                <a:gd name="connsiteY3" fmla="*/ 10891 h 116201"/>
                <a:gd name="connsiteX4" fmla="*/ 80068 w 89630"/>
                <a:gd name="connsiteY4" fmla="*/ 5046 h 116201"/>
                <a:gd name="connsiteX5" fmla="*/ 78474 w 89630"/>
                <a:gd name="connsiteY5" fmla="*/ 9297 h 116201"/>
                <a:gd name="connsiteX6" fmla="*/ 84142 w 89630"/>
                <a:gd name="connsiteY6" fmla="*/ 14966 h 116201"/>
                <a:gd name="connsiteX7" fmla="*/ 89811 w 89630"/>
                <a:gd name="connsiteY7" fmla="*/ 9120 h 116201"/>
                <a:gd name="connsiteX8" fmla="*/ 79360 w 89630"/>
                <a:gd name="connsiteY8" fmla="*/ 86 h 116201"/>
                <a:gd name="connsiteX9" fmla="*/ 58812 w 89630"/>
                <a:gd name="connsiteY9" fmla="*/ 8234 h 116201"/>
                <a:gd name="connsiteX10" fmla="*/ 38264 w 89630"/>
                <a:gd name="connsiteY10" fmla="*/ 1858 h 116201"/>
                <a:gd name="connsiteX11" fmla="*/ 6734 w 89630"/>
                <a:gd name="connsiteY11" fmla="*/ 27896 h 116201"/>
                <a:gd name="connsiteX12" fmla="*/ 15237 w 89630"/>
                <a:gd name="connsiteY12" fmla="*/ 45787 h 116201"/>
                <a:gd name="connsiteX13" fmla="*/ 9923 w 89630"/>
                <a:gd name="connsiteY13" fmla="*/ 60135 h 116201"/>
                <a:gd name="connsiteX14" fmla="*/ 17362 w 89630"/>
                <a:gd name="connsiteY14" fmla="*/ 75900 h 116201"/>
                <a:gd name="connsiteX15" fmla="*/ 180 w 89630"/>
                <a:gd name="connsiteY15" fmla="*/ 93614 h 116201"/>
                <a:gd name="connsiteX16" fmla="*/ 43578 w 89630"/>
                <a:gd name="connsiteY16" fmla="*/ 116287 h 116201"/>
                <a:gd name="connsiteX17" fmla="*/ 86977 w 89630"/>
                <a:gd name="connsiteY17" fmla="*/ 93260 h 116201"/>
                <a:gd name="connsiteX18" fmla="*/ 75109 w 89630"/>
                <a:gd name="connsiteY18" fmla="*/ 73066 h 116201"/>
                <a:gd name="connsiteX19" fmla="*/ 37024 w 89630"/>
                <a:gd name="connsiteY19" fmla="*/ 67575 h 116201"/>
                <a:gd name="connsiteX20" fmla="*/ 25333 w 89630"/>
                <a:gd name="connsiteY20" fmla="*/ 67398 h 116201"/>
                <a:gd name="connsiteX21" fmla="*/ 16477 w 89630"/>
                <a:gd name="connsiteY21" fmla="*/ 55707 h 116201"/>
                <a:gd name="connsiteX22" fmla="*/ 18779 w 89630"/>
                <a:gd name="connsiteY22" fmla="*/ 48444 h 116201"/>
                <a:gd name="connsiteX23" fmla="*/ 38264 w 89630"/>
                <a:gd name="connsiteY23" fmla="*/ 48621 h 116201"/>
                <a:gd name="connsiteX24" fmla="*/ 20905 w 89630"/>
                <a:gd name="connsiteY24" fmla="*/ 27896 h 116201"/>
                <a:gd name="connsiteX25" fmla="*/ 24448 w 89630"/>
                <a:gd name="connsiteY25" fmla="*/ 13371 h 116201"/>
                <a:gd name="connsiteX26" fmla="*/ 38087 w 89630"/>
                <a:gd name="connsiteY26" fmla="*/ 7172 h 116201"/>
                <a:gd name="connsiteX27" fmla="*/ 55446 w 89630"/>
                <a:gd name="connsiteY27" fmla="*/ 27896 h 116201"/>
                <a:gd name="connsiteX28" fmla="*/ 51904 w 89630"/>
                <a:gd name="connsiteY28" fmla="*/ 42422 h 116201"/>
                <a:gd name="connsiteX29" fmla="*/ 38264 w 89630"/>
                <a:gd name="connsiteY29" fmla="*/ 48621 h 116201"/>
                <a:gd name="connsiteX30" fmla="*/ 38264 w 89630"/>
                <a:gd name="connsiteY30" fmla="*/ 79443 h 116201"/>
                <a:gd name="connsiteX31" fmla="*/ 76171 w 89630"/>
                <a:gd name="connsiteY31" fmla="*/ 93437 h 116201"/>
                <a:gd name="connsiteX32" fmla="*/ 43578 w 89630"/>
                <a:gd name="connsiteY32" fmla="*/ 110973 h 116201"/>
                <a:gd name="connsiteX33" fmla="*/ 10985 w 89630"/>
                <a:gd name="connsiteY33" fmla="*/ 93437 h 116201"/>
                <a:gd name="connsiteX34" fmla="*/ 27990 w 89630"/>
                <a:gd name="connsiteY34" fmla="*/ 79443 h 116201"/>
                <a:gd name="connsiteX35" fmla="*/ 38264 w 89630"/>
                <a:gd name="connsiteY35" fmla="*/ 79443 h 1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630" h="116201">
                  <a:moveTo>
                    <a:pt x="18779" y="48444"/>
                  </a:moveTo>
                  <a:cubicBezTo>
                    <a:pt x="21436" y="50038"/>
                    <a:pt x="27813" y="53935"/>
                    <a:pt x="38087" y="53935"/>
                  </a:cubicBezTo>
                  <a:cubicBezTo>
                    <a:pt x="56332" y="53935"/>
                    <a:pt x="69617" y="41713"/>
                    <a:pt x="69617" y="27896"/>
                  </a:cubicBezTo>
                  <a:cubicBezTo>
                    <a:pt x="69617" y="20988"/>
                    <a:pt x="66429" y="15497"/>
                    <a:pt x="62178" y="10891"/>
                  </a:cubicBezTo>
                  <a:cubicBezTo>
                    <a:pt x="70149" y="5223"/>
                    <a:pt x="77057" y="5046"/>
                    <a:pt x="80068" y="5046"/>
                  </a:cubicBezTo>
                  <a:cubicBezTo>
                    <a:pt x="79360" y="5755"/>
                    <a:pt x="78474" y="6463"/>
                    <a:pt x="78474" y="9297"/>
                  </a:cubicBezTo>
                  <a:cubicBezTo>
                    <a:pt x="78474" y="12840"/>
                    <a:pt x="81131" y="14966"/>
                    <a:pt x="84142" y="14966"/>
                  </a:cubicBezTo>
                  <a:cubicBezTo>
                    <a:pt x="86622" y="14966"/>
                    <a:pt x="89811" y="13194"/>
                    <a:pt x="89811" y="9120"/>
                  </a:cubicBezTo>
                  <a:cubicBezTo>
                    <a:pt x="89811" y="5046"/>
                    <a:pt x="86445" y="86"/>
                    <a:pt x="79360" y="86"/>
                  </a:cubicBezTo>
                  <a:cubicBezTo>
                    <a:pt x="76703" y="86"/>
                    <a:pt x="67137" y="618"/>
                    <a:pt x="58812" y="8234"/>
                  </a:cubicBezTo>
                  <a:cubicBezTo>
                    <a:pt x="53498" y="4337"/>
                    <a:pt x="46058" y="1858"/>
                    <a:pt x="38264" y="1858"/>
                  </a:cubicBezTo>
                  <a:cubicBezTo>
                    <a:pt x="20019" y="1858"/>
                    <a:pt x="6734" y="14080"/>
                    <a:pt x="6734" y="27896"/>
                  </a:cubicBezTo>
                  <a:cubicBezTo>
                    <a:pt x="6734" y="34805"/>
                    <a:pt x="10277" y="41182"/>
                    <a:pt x="15237" y="45787"/>
                  </a:cubicBezTo>
                  <a:cubicBezTo>
                    <a:pt x="13820" y="47381"/>
                    <a:pt x="9923" y="53227"/>
                    <a:pt x="9923" y="60135"/>
                  </a:cubicBezTo>
                  <a:cubicBezTo>
                    <a:pt x="9923" y="62438"/>
                    <a:pt x="10454" y="70763"/>
                    <a:pt x="17362" y="75900"/>
                  </a:cubicBezTo>
                  <a:cubicBezTo>
                    <a:pt x="9391" y="78557"/>
                    <a:pt x="180" y="84403"/>
                    <a:pt x="180" y="93614"/>
                  </a:cubicBezTo>
                  <a:cubicBezTo>
                    <a:pt x="180" y="106545"/>
                    <a:pt x="19665" y="116287"/>
                    <a:pt x="43578" y="116287"/>
                  </a:cubicBezTo>
                  <a:cubicBezTo>
                    <a:pt x="66075" y="116287"/>
                    <a:pt x="86977" y="107430"/>
                    <a:pt x="86977" y="93260"/>
                  </a:cubicBezTo>
                  <a:cubicBezTo>
                    <a:pt x="86977" y="87945"/>
                    <a:pt x="84851" y="78380"/>
                    <a:pt x="75109" y="73066"/>
                  </a:cubicBezTo>
                  <a:cubicBezTo>
                    <a:pt x="64658" y="67575"/>
                    <a:pt x="54207" y="67575"/>
                    <a:pt x="37024" y="67575"/>
                  </a:cubicBezTo>
                  <a:cubicBezTo>
                    <a:pt x="33127" y="67575"/>
                    <a:pt x="26750" y="67575"/>
                    <a:pt x="25333" y="67398"/>
                  </a:cubicBezTo>
                  <a:cubicBezTo>
                    <a:pt x="19665" y="66158"/>
                    <a:pt x="16477" y="60844"/>
                    <a:pt x="16477" y="55707"/>
                  </a:cubicBezTo>
                  <a:cubicBezTo>
                    <a:pt x="16477" y="51278"/>
                    <a:pt x="17717" y="49861"/>
                    <a:pt x="18779" y="48444"/>
                  </a:cubicBezTo>
                  <a:close/>
                  <a:moveTo>
                    <a:pt x="38264" y="48621"/>
                  </a:moveTo>
                  <a:cubicBezTo>
                    <a:pt x="20905" y="48621"/>
                    <a:pt x="20905" y="31616"/>
                    <a:pt x="20905" y="27896"/>
                  </a:cubicBezTo>
                  <a:cubicBezTo>
                    <a:pt x="20905" y="25062"/>
                    <a:pt x="20905" y="17977"/>
                    <a:pt x="24448" y="13371"/>
                  </a:cubicBezTo>
                  <a:cubicBezTo>
                    <a:pt x="26928" y="10360"/>
                    <a:pt x="31710" y="7172"/>
                    <a:pt x="38087" y="7172"/>
                  </a:cubicBezTo>
                  <a:cubicBezTo>
                    <a:pt x="55446" y="7172"/>
                    <a:pt x="55446" y="24177"/>
                    <a:pt x="55446" y="27896"/>
                  </a:cubicBezTo>
                  <a:cubicBezTo>
                    <a:pt x="55446" y="30731"/>
                    <a:pt x="55446" y="37816"/>
                    <a:pt x="51904" y="42422"/>
                  </a:cubicBezTo>
                  <a:cubicBezTo>
                    <a:pt x="49424" y="45433"/>
                    <a:pt x="44641" y="48621"/>
                    <a:pt x="38264" y="48621"/>
                  </a:cubicBezTo>
                  <a:close/>
                  <a:moveTo>
                    <a:pt x="38264" y="79443"/>
                  </a:moveTo>
                  <a:cubicBezTo>
                    <a:pt x="54029" y="79443"/>
                    <a:pt x="76171" y="79443"/>
                    <a:pt x="76171" y="93437"/>
                  </a:cubicBezTo>
                  <a:cubicBezTo>
                    <a:pt x="76171" y="102825"/>
                    <a:pt x="62178" y="110973"/>
                    <a:pt x="43578" y="110973"/>
                  </a:cubicBezTo>
                  <a:cubicBezTo>
                    <a:pt x="24979" y="110973"/>
                    <a:pt x="10985" y="102648"/>
                    <a:pt x="10985" y="93437"/>
                  </a:cubicBezTo>
                  <a:cubicBezTo>
                    <a:pt x="10985" y="87237"/>
                    <a:pt x="16654" y="79620"/>
                    <a:pt x="27990" y="79443"/>
                  </a:cubicBezTo>
                  <a:lnTo>
                    <a:pt x="38264" y="79443"/>
                  </a:lnTo>
                  <a:close/>
                </a:path>
              </a:pathLst>
            </a:custGeom>
            <a:solidFill>
              <a:srgbClr val="000000"/>
            </a:solidFill>
            <a:ln w="25400" cap="flat">
              <a:noFill/>
              <a:prstDash val="solid"/>
              <a:miter/>
            </a:ln>
          </p:spPr>
          <p:txBody>
            <a:bodyPr rtlCol="0" anchor="ctr"/>
            <a:lstStyle/>
            <a:p>
              <a:endParaRPr lang="en-CN"/>
            </a:p>
          </p:txBody>
        </p:sp>
        <p:sp>
          <p:nvSpPr>
            <p:cNvPr id="18619" name="Freeform 18618">
              <a:extLst>
                <a:ext uri="{FF2B5EF4-FFF2-40B4-BE49-F238E27FC236}">
                  <a16:creationId xmlns:a16="http://schemas.microsoft.com/office/drawing/2014/main" id="{F70524CB-C6B4-C49A-73BC-9B77FC6DE060}"/>
                </a:ext>
              </a:extLst>
            </p:cNvPr>
            <p:cNvSpPr/>
            <p:nvPr>
              <p:custDataLst>
                <p:tags r:id="rId17"/>
              </p:custDataLst>
            </p:nvPr>
          </p:nvSpPr>
          <p:spPr>
            <a:xfrm>
              <a:off x="7222893" y="4649888"/>
              <a:ext cx="75991" cy="80773"/>
            </a:xfrm>
            <a:custGeom>
              <a:avLst/>
              <a:gdLst>
                <a:gd name="connsiteX0" fmla="*/ 71216 w 75991"/>
                <a:gd name="connsiteY0" fmla="*/ 38702 h 80773"/>
                <a:gd name="connsiteX1" fmla="*/ 76175 w 75991"/>
                <a:gd name="connsiteY1" fmla="*/ 34805 h 80773"/>
                <a:gd name="connsiteX2" fmla="*/ 41102 w 75991"/>
                <a:gd name="connsiteY2" fmla="*/ 86 h 80773"/>
                <a:gd name="connsiteX3" fmla="*/ 184 w 75991"/>
                <a:gd name="connsiteY3" fmla="*/ 40296 h 80773"/>
                <a:gd name="connsiteX4" fmla="*/ 43405 w 75991"/>
                <a:gd name="connsiteY4" fmla="*/ 80860 h 80773"/>
                <a:gd name="connsiteX5" fmla="*/ 76175 w 75991"/>
                <a:gd name="connsiteY5" fmla="*/ 57832 h 80773"/>
                <a:gd name="connsiteX6" fmla="*/ 73164 w 75991"/>
                <a:gd name="connsiteY6" fmla="*/ 55353 h 80773"/>
                <a:gd name="connsiteX7" fmla="*/ 69976 w 75991"/>
                <a:gd name="connsiteY7" fmla="*/ 58187 h 80773"/>
                <a:gd name="connsiteX8" fmla="*/ 44645 w 75991"/>
                <a:gd name="connsiteY8" fmla="*/ 75192 h 80773"/>
                <a:gd name="connsiteX9" fmla="*/ 23035 w 75991"/>
                <a:gd name="connsiteY9" fmla="*/ 64741 h 80773"/>
                <a:gd name="connsiteX10" fmla="*/ 16303 w 75991"/>
                <a:gd name="connsiteY10" fmla="*/ 38702 h 80773"/>
                <a:gd name="connsiteX11" fmla="*/ 71216 w 75991"/>
                <a:gd name="connsiteY11" fmla="*/ 38702 h 80773"/>
                <a:gd name="connsiteX12" fmla="*/ 16481 w 75991"/>
                <a:gd name="connsiteY12" fmla="*/ 34096 h 80773"/>
                <a:gd name="connsiteX13" fmla="*/ 41102 w 75991"/>
                <a:gd name="connsiteY13" fmla="*/ 5046 h 80773"/>
                <a:gd name="connsiteX14" fmla="*/ 63776 w 75991"/>
                <a:gd name="connsiteY14" fmla="*/ 34096 h 80773"/>
                <a:gd name="connsiteX15" fmla="*/ 16481 w 75991"/>
                <a:gd name="connsiteY15" fmla="*/ 3409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16" y="38702"/>
                  </a:moveTo>
                  <a:cubicBezTo>
                    <a:pt x="74935" y="38702"/>
                    <a:pt x="76175" y="38702"/>
                    <a:pt x="76175" y="34805"/>
                  </a:cubicBezTo>
                  <a:cubicBezTo>
                    <a:pt x="76175" y="19217"/>
                    <a:pt x="67496" y="86"/>
                    <a:pt x="41102" y="86"/>
                  </a:cubicBezTo>
                  <a:cubicBezTo>
                    <a:pt x="17898" y="86"/>
                    <a:pt x="184" y="18508"/>
                    <a:pt x="184" y="40296"/>
                  </a:cubicBezTo>
                  <a:cubicBezTo>
                    <a:pt x="184" y="62792"/>
                    <a:pt x="19846" y="80860"/>
                    <a:pt x="43405" y="80860"/>
                  </a:cubicBezTo>
                  <a:cubicBezTo>
                    <a:pt x="67319" y="80860"/>
                    <a:pt x="76175" y="61729"/>
                    <a:pt x="76175" y="57832"/>
                  </a:cubicBezTo>
                  <a:cubicBezTo>
                    <a:pt x="76175" y="57124"/>
                    <a:pt x="75821" y="55353"/>
                    <a:pt x="73164" y="55353"/>
                  </a:cubicBezTo>
                  <a:cubicBezTo>
                    <a:pt x="70861" y="55353"/>
                    <a:pt x="70507" y="56415"/>
                    <a:pt x="69976" y="58187"/>
                  </a:cubicBezTo>
                  <a:cubicBezTo>
                    <a:pt x="64484" y="72535"/>
                    <a:pt x="51022" y="75192"/>
                    <a:pt x="44645" y="75192"/>
                  </a:cubicBezTo>
                  <a:cubicBezTo>
                    <a:pt x="36320" y="75192"/>
                    <a:pt x="28349" y="71472"/>
                    <a:pt x="23035" y="64741"/>
                  </a:cubicBezTo>
                  <a:cubicBezTo>
                    <a:pt x="16481" y="56415"/>
                    <a:pt x="16303" y="45610"/>
                    <a:pt x="16303" y="38702"/>
                  </a:cubicBezTo>
                  <a:lnTo>
                    <a:pt x="71216" y="38702"/>
                  </a:lnTo>
                  <a:close/>
                  <a:moveTo>
                    <a:pt x="16481" y="34096"/>
                  </a:moveTo>
                  <a:cubicBezTo>
                    <a:pt x="18429" y="9120"/>
                    <a:pt x="34371" y="5046"/>
                    <a:pt x="41102" y="5046"/>
                  </a:cubicBezTo>
                  <a:cubicBezTo>
                    <a:pt x="62890" y="5046"/>
                    <a:pt x="63599" y="29668"/>
                    <a:pt x="63776" y="34096"/>
                  </a:cubicBezTo>
                  <a:lnTo>
                    <a:pt x="16481" y="34096"/>
                  </a:lnTo>
                  <a:close/>
                </a:path>
              </a:pathLst>
            </a:custGeom>
            <a:solidFill>
              <a:srgbClr val="000000"/>
            </a:solidFill>
            <a:ln w="25400" cap="flat">
              <a:noFill/>
              <a:prstDash val="solid"/>
              <a:miter/>
            </a:ln>
          </p:spPr>
          <p:txBody>
            <a:bodyPr rtlCol="0" anchor="ctr"/>
            <a:lstStyle/>
            <a:p>
              <a:endParaRPr lang="en-CN"/>
            </a:p>
          </p:txBody>
        </p:sp>
        <p:sp>
          <p:nvSpPr>
            <p:cNvPr id="18620" name="Freeform 18619">
              <a:extLst>
                <a:ext uri="{FF2B5EF4-FFF2-40B4-BE49-F238E27FC236}">
                  <a16:creationId xmlns:a16="http://schemas.microsoft.com/office/drawing/2014/main" id="{3CB7FCC9-3697-016E-7DCA-3DE146ED9945}"/>
                </a:ext>
              </a:extLst>
            </p:cNvPr>
            <p:cNvSpPr/>
            <p:nvPr>
              <p:custDataLst>
                <p:tags r:id="rId18"/>
              </p:custDataLst>
            </p:nvPr>
          </p:nvSpPr>
          <p:spPr>
            <a:xfrm>
              <a:off x="7315524" y="4650774"/>
              <a:ext cx="94944" cy="78116"/>
            </a:xfrm>
            <a:custGeom>
              <a:avLst/>
              <a:gdLst>
                <a:gd name="connsiteX0" fmla="*/ 81847 w 94944"/>
                <a:gd name="connsiteY0" fmla="*/ 24531 h 78116"/>
                <a:gd name="connsiteX1" fmla="*/ 55277 w 94944"/>
                <a:gd name="connsiteY1" fmla="*/ 86 h 78116"/>
                <a:gd name="connsiteX2" fmla="*/ 26404 w 94944"/>
                <a:gd name="connsiteY2" fmla="*/ 17268 h 78116"/>
                <a:gd name="connsiteX3" fmla="*/ 26227 w 94944"/>
                <a:gd name="connsiteY3" fmla="*/ 17268 h 78116"/>
                <a:gd name="connsiteX4" fmla="*/ 26227 w 94944"/>
                <a:gd name="connsiteY4" fmla="*/ 86 h 78116"/>
                <a:gd name="connsiteX5" fmla="*/ 188 w 94944"/>
                <a:gd name="connsiteY5" fmla="*/ 2035 h 78116"/>
                <a:gd name="connsiteX6" fmla="*/ 188 w 94944"/>
                <a:gd name="connsiteY6" fmla="*/ 8412 h 78116"/>
                <a:gd name="connsiteX7" fmla="*/ 13473 w 94944"/>
                <a:gd name="connsiteY7" fmla="*/ 18331 h 78116"/>
                <a:gd name="connsiteX8" fmla="*/ 13473 w 94944"/>
                <a:gd name="connsiteY8" fmla="*/ 64209 h 78116"/>
                <a:gd name="connsiteX9" fmla="*/ 188 w 94944"/>
                <a:gd name="connsiteY9" fmla="*/ 71826 h 78116"/>
                <a:gd name="connsiteX10" fmla="*/ 188 w 94944"/>
                <a:gd name="connsiteY10" fmla="*/ 78203 h 78116"/>
                <a:gd name="connsiteX11" fmla="*/ 20381 w 94944"/>
                <a:gd name="connsiteY11" fmla="*/ 77495 h 78116"/>
                <a:gd name="connsiteX12" fmla="*/ 40752 w 94944"/>
                <a:gd name="connsiteY12" fmla="*/ 78203 h 78116"/>
                <a:gd name="connsiteX13" fmla="*/ 40752 w 94944"/>
                <a:gd name="connsiteY13" fmla="*/ 71826 h 78116"/>
                <a:gd name="connsiteX14" fmla="*/ 27467 w 94944"/>
                <a:gd name="connsiteY14" fmla="*/ 64209 h 78116"/>
                <a:gd name="connsiteX15" fmla="*/ 27467 w 94944"/>
                <a:gd name="connsiteY15" fmla="*/ 32325 h 78116"/>
                <a:gd name="connsiteX16" fmla="*/ 53860 w 94944"/>
                <a:gd name="connsiteY16" fmla="*/ 5046 h 78116"/>
                <a:gd name="connsiteX17" fmla="*/ 67853 w 94944"/>
                <a:gd name="connsiteY17" fmla="*/ 23822 h 78116"/>
                <a:gd name="connsiteX18" fmla="*/ 67853 w 94944"/>
                <a:gd name="connsiteY18" fmla="*/ 64209 h 78116"/>
                <a:gd name="connsiteX19" fmla="*/ 54568 w 94944"/>
                <a:gd name="connsiteY19" fmla="*/ 71826 h 78116"/>
                <a:gd name="connsiteX20" fmla="*/ 54568 w 94944"/>
                <a:gd name="connsiteY20" fmla="*/ 78203 h 78116"/>
                <a:gd name="connsiteX21" fmla="*/ 74762 w 94944"/>
                <a:gd name="connsiteY21" fmla="*/ 77495 h 78116"/>
                <a:gd name="connsiteX22" fmla="*/ 95132 w 94944"/>
                <a:gd name="connsiteY22" fmla="*/ 78203 h 78116"/>
                <a:gd name="connsiteX23" fmla="*/ 95132 w 94944"/>
                <a:gd name="connsiteY23" fmla="*/ 71826 h 78116"/>
                <a:gd name="connsiteX24" fmla="*/ 81847 w 94944"/>
                <a:gd name="connsiteY24" fmla="*/ 64209 h 78116"/>
                <a:gd name="connsiteX25" fmla="*/ 81847 w 94944"/>
                <a:gd name="connsiteY25" fmla="*/ 24531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8116">
                  <a:moveTo>
                    <a:pt x="81847" y="24531"/>
                  </a:moveTo>
                  <a:cubicBezTo>
                    <a:pt x="81847" y="9120"/>
                    <a:pt x="74230" y="86"/>
                    <a:pt x="55277" y="86"/>
                  </a:cubicBezTo>
                  <a:cubicBezTo>
                    <a:pt x="40752" y="86"/>
                    <a:pt x="31364" y="8057"/>
                    <a:pt x="26404" y="17268"/>
                  </a:cubicBezTo>
                  <a:lnTo>
                    <a:pt x="26227" y="17268"/>
                  </a:lnTo>
                  <a:lnTo>
                    <a:pt x="26227" y="86"/>
                  </a:lnTo>
                  <a:lnTo>
                    <a:pt x="188" y="2035"/>
                  </a:lnTo>
                  <a:lnTo>
                    <a:pt x="188" y="8412"/>
                  </a:lnTo>
                  <a:cubicBezTo>
                    <a:pt x="12056" y="8412"/>
                    <a:pt x="13473" y="9652"/>
                    <a:pt x="13473" y="18331"/>
                  </a:cubicBezTo>
                  <a:lnTo>
                    <a:pt x="13473" y="64209"/>
                  </a:lnTo>
                  <a:cubicBezTo>
                    <a:pt x="13473" y="71826"/>
                    <a:pt x="11701" y="71826"/>
                    <a:pt x="188" y="71826"/>
                  </a:cubicBezTo>
                  <a:lnTo>
                    <a:pt x="188" y="78203"/>
                  </a:lnTo>
                  <a:cubicBezTo>
                    <a:pt x="542" y="78203"/>
                    <a:pt x="12941" y="77495"/>
                    <a:pt x="20381" y="77495"/>
                  </a:cubicBezTo>
                  <a:cubicBezTo>
                    <a:pt x="26935" y="77495"/>
                    <a:pt x="39157" y="78026"/>
                    <a:pt x="40752" y="78203"/>
                  </a:cubicBezTo>
                  <a:lnTo>
                    <a:pt x="40752" y="71826"/>
                  </a:lnTo>
                  <a:cubicBezTo>
                    <a:pt x="29238" y="71826"/>
                    <a:pt x="27467" y="71826"/>
                    <a:pt x="27467" y="64209"/>
                  </a:cubicBezTo>
                  <a:lnTo>
                    <a:pt x="27467" y="32325"/>
                  </a:lnTo>
                  <a:cubicBezTo>
                    <a:pt x="27467" y="13726"/>
                    <a:pt x="42169" y="5046"/>
                    <a:pt x="53860" y="5046"/>
                  </a:cubicBezTo>
                  <a:cubicBezTo>
                    <a:pt x="66259" y="5046"/>
                    <a:pt x="67853" y="14788"/>
                    <a:pt x="67853" y="23822"/>
                  </a:cubicBezTo>
                  <a:lnTo>
                    <a:pt x="67853" y="64209"/>
                  </a:lnTo>
                  <a:cubicBezTo>
                    <a:pt x="67853" y="71826"/>
                    <a:pt x="66082" y="71826"/>
                    <a:pt x="54568" y="71826"/>
                  </a:cubicBezTo>
                  <a:lnTo>
                    <a:pt x="54568" y="78203"/>
                  </a:lnTo>
                  <a:cubicBezTo>
                    <a:pt x="54923" y="78203"/>
                    <a:pt x="67322" y="77495"/>
                    <a:pt x="74762" y="77495"/>
                  </a:cubicBezTo>
                  <a:cubicBezTo>
                    <a:pt x="81316" y="77495"/>
                    <a:pt x="93538" y="78026"/>
                    <a:pt x="95132" y="78203"/>
                  </a:cubicBezTo>
                  <a:lnTo>
                    <a:pt x="95132" y="71826"/>
                  </a:lnTo>
                  <a:cubicBezTo>
                    <a:pt x="83619" y="71826"/>
                    <a:pt x="81847" y="71826"/>
                    <a:pt x="81847" y="64209"/>
                  </a:cubicBezTo>
                  <a:lnTo>
                    <a:pt x="81847" y="24531"/>
                  </a:lnTo>
                  <a:close/>
                </a:path>
              </a:pathLst>
            </a:custGeom>
            <a:solidFill>
              <a:srgbClr val="000000"/>
            </a:solidFill>
            <a:ln w="25400" cap="flat">
              <a:noFill/>
              <a:prstDash val="solid"/>
              <a:miter/>
            </a:ln>
          </p:spPr>
          <p:txBody>
            <a:bodyPr rtlCol="0" anchor="ctr"/>
            <a:lstStyle/>
            <a:p>
              <a:endParaRPr lang="en-CN"/>
            </a:p>
          </p:txBody>
        </p:sp>
        <p:sp>
          <p:nvSpPr>
            <p:cNvPr id="18621" name="Freeform 18620">
              <a:extLst>
                <a:ext uri="{FF2B5EF4-FFF2-40B4-BE49-F238E27FC236}">
                  <a16:creationId xmlns:a16="http://schemas.microsoft.com/office/drawing/2014/main" id="{07D99D49-1292-80AF-5452-0A5FEC0DAB08}"/>
                </a:ext>
              </a:extLst>
            </p:cNvPr>
            <p:cNvSpPr/>
            <p:nvPr>
              <p:custDataLst>
                <p:tags r:id="rId19"/>
              </p:custDataLst>
            </p:nvPr>
          </p:nvSpPr>
          <p:spPr>
            <a:xfrm>
              <a:off x="7440498" y="4518100"/>
              <a:ext cx="180678" cy="172833"/>
            </a:xfrm>
            <a:custGeom>
              <a:avLst/>
              <a:gdLst>
                <a:gd name="connsiteX0" fmla="*/ 66745 w 180678"/>
                <a:gd name="connsiteY0" fmla="*/ 92954 h 172833"/>
                <a:gd name="connsiteX1" fmla="*/ 109764 w 180678"/>
                <a:gd name="connsiteY1" fmla="*/ 92954 h 172833"/>
                <a:gd name="connsiteX2" fmla="*/ 180871 w 180678"/>
                <a:gd name="connsiteY2" fmla="*/ 38295 h 172833"/>
                <a:gd name="connsiteX3" fmla="*/ 131020 w 180678"/>
                <a:gd name="connsiteY3" fmla="*/ 85 h 172833"/>
                <a:gd name="connsiteX4" fmla="*/ 49031 w 180678"/>
                <a:gd name="connsiteY4" fmla="*/ 85 h 172833"/>
                <a:gd name="connsiteX5" fmla="*/ 41440 w 180678"/>
                <a:gd name="connsiteY5" fmla="*/ 4893 h 172833"/>
                <a:gd name="connsiteX6" fmla="*/ 48778 w 180678"/>
                <a:gd name="connsiteY6" fmla="*/ 7929 h 172833"/>
                <a:gd name="connsiteX7" fmla="*/ 59660 w 180678"/>
                <a:gd name="connsiteY7" fmla="*/ 8435 h 172833"/>
                <a:gd name="connsiteX8" fmla="*/ 65227 w 180678"/>
                <a:gd name="connsiteY8" fmla="*/ 12484 h 172833"/>
                <a:gd name="connsiteX9" fmla="*/ 64214 w 180678"/>
                <a:gd name="connsiteY9" fmla="*/ 17292 h 172833"/>
                <a:gd name="connsiteX10" fmla="*/ 30306 w 180678"/>
                <a:gd name="connsiteY10" fmla="*/ 153181 h 172833"/>
                <a:gd name="connsiteX11" fmla="*/ 7278 w 180678"/>
                <a:gd name="connsiteY11" fmla="*/ 165074 h 172833"/>
                <a:gd name="connsiteX12" fmla="*/ 193 w 180678"/>
                <a:gd name="connsiteY12" fmla="*/ 169882 h 172833"/>
                <a:gd name="connsiteX13" fmla="*/ 3988 w 180678"/>
                <a:gd name="connsiteY13" fmla="*/ 172919 h 172833"/>
                <a:gd name="connsiteX14" fmla="*/ 36126 w 180678"/>
                <a:gd name="connsiteY14" fmla="*/ 172159 h 172833"/>
                <a:gd name="connsiteX15" fmla="*/ 52321 w 180678"/>
                <a:gd name="connsiteY15" fmla="*/ 172412 h 172833"/>
                <a:gd name="connsiteX16" fmla="*/ 68769 w 180678"/>
                <a:gd name="connsiteY16" fmla="*/ 172919 h 172833"/>
                <a:gd name="connsiteX17" fmla="*/ 73830 w 180678"/>
                <a:gd name="connsiteY17" fmla="*/ 167858 h 172833"/>
                <a:gd name="connsiteX18" fmla="*/ 66745 w 180678"/>
                <a:gd name="connsiteY18" fmla="*/ 165074 h 172833"/>
                <a:gd name="connsiteX19" fmla="*/ 50297 w 180678"/>
                <a:gd name="connsiteY19" fmla="*/ 160519 h 172833"/>
                <a:gd name="connsiteX20" fmla="*/ 51056 w 180678"/>
                <a:gd name="connsiteY20" fmla="*/ 156217 h 172833"/>
                <a:gd name="connsiteX21" fmla="*/ 66745 w 180678"/>
                <a:gd name="connsiteY21" fmla="*/ 92954 h 172833"/>
                <a:gd name="connsiteX22" fmla="*/ 84965 w 180678"/>
                <a:gd name="connsiteY22" fmla="*/ 17545 h 172833"/>
                <a:gd name="connsiteX23" fmla="*/ 98629 w 180678"/>
                <a:gd name="connsiteY23" fmla="*/ 7929 h 172833"/>
                <a:gd name="connsiteX24" fmla="*/ 122922 w 180678"/>
                <a:gd name="connsiteY24" fmla="*/ 7929 h 172833"/>
                <a:gd name="connsiteX25" fmla="*/ 157337 w 180678"/>
                <a:gd name="connsiteY25" fmla="*/ 32222 h 172833"/>
                <a:gd name="connsiteX26" fmla="*/ 142407 w 180678"/>
                <a:gd name="connsiteY26" fmla="*/ 72963 h 172833"/>
                <a:gd name="connsiteX27" fmla="*/ 103437 w 180678"/>
                <a:gd name="connsiteY27" fmla="*/ 86375 h 172833"/>
                <a:gd name="connsiteX28" fmla="*/ 67757 w 180678"/>
                <a:gd name="connsiteY28" fmla="*/ 86375 h 172833"/>
                <a:gd name="connsiteX29" fmla="*/ 84965 w 180678"/>
                <a:gd name="connsiteY29" fmla="*/ 17545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45" y="92954"/>
                  </a:moveTo>
                  <a:lnTo>
                    <a:pt x="109764" y="92954"/>
                  </a:lnTo>
                  <a:cubicBezTo>
                    <a:pt x="145697" y="92954"/>
                    <a:pt x="180871" y="66637"/>
                    <a:pt x="180871" y="38295"/>
                  </a:cubicBezTo>
                  <a:cubicBezTo>
                    <a:pt x="180871" y="18810"/>
                    <a:pt x="164170" y="85"/>
                    <a:pt x="131020" y="85"/>
                  </a:cubicBezTo>
                  <a:lnTo>
                    <a:pt x="49031" y="85"/>
                  </a:lnTo>
                  <a:cubicBezTo>
                    <a:pt x="44223" y="85"/>
                    <a:pt x="41440" y="85"/>
                    <a:pt x="41440" y="4893"/>
                  </a:cubicBezTo>
                  <a:cubicBezTo>
                    <a:pt x="41440" y="7929"/>
                    <a:pt x="43717" y="7929"/>
                    <a:pt x="48778" y="7929"/>
                  </a:cubicBezTo>
                  <a:cubicBezTo>
                    <a:pt x="52068" y="7929"/>
                    <a:pt x="56623" y="8182"/>
                    <a:pt x="59660" y="8435"/>
                  </a:cubicBezTo>
                  <a:cubicBezTo>
                    <a:pt x="63708" y="8941"/>
                    <a:pt x="65227" y="9701"/>
                    <a:pt x="65227" y="12484"/>
                  </a:cubicBezTo>
                  <a:cubicBezTo>
                    <a:pt x="65227" y="13496"/>
                    <a:pt x="64974" y="14256"/>
                    <a:pt x="64214" y="17292"/>
                  </a:cubicBezTo>
                  <a:lnTo>
                    <a:pt x="30306" y="153181"/>
                  </a:lnTo>
                  <a:cubicBezTo>
                    <a:pt x="27775" y="163050"/>
                    <a:pt x="27269" y="165074"/>
                    <a:pt x="7278" y="165074"/>
                  </a:cubicBezTo>
                  <a:cubicBezTo>
                    <a:pt x="2976" y="165074"/>
                    <a:pt x="193" y="165074"/>
                    <a:pt x="193" y="169882"/>
                  </a:cubicBezTo>
                  <a:cubicBezTo>
                    <a:pt x="193" y="172919"/>
                    <a:pt x="3229" y="172919"/>
                    <a:pt x="3988" y="172919"/>
                  </a:cubicBezTo>
                  <a:cubicBezTo>
                    <a:pt x="11074" y="172919"/>
                    <a:pt x="29040" y="172159"/>
                    <a:pt x="36126" y="172159"/>
                  </a:cubicBezTo>
                  <a:cubicBezTo>
                    <a:pt x="41440" y="172159"/>
                    <a:pt x="47007" y="172412"/>
                    <a:pt x="52321" y="172412"/>
                  </a:cubicBezTo>
                  <a:cubicBezTo>
                    <a:pt x="57888" y="172412"/>
                    <a:pt x="63455" y="172919"/>
                    <a:pt x="68769" y="172919"/>
                  </a:cubicBezTo>
                  <a:cubicBezTo>
                    <a:pt x="70541" y="172919"/>
                    <a:pt x="73830" y="172919"/>
                    <a:pt x="73830" y="167858"/>
                  </a:cubicBezTo>
                  <a:cubicBezTo>
                    <a:pt x="73830" y="165074"/>
                    <a:pt x="71553" y="165074"/>
                    <a:pt x="66745" y="165074"/>
                  </a:cubicBezTo>
                  <a:cubicBezTo>
                    <a:pt x="57382" y="165074"/>
                    <a:pt x="50297" y="165074"/>
                    <a:pt x="50297" y="160519"/>
                  </a:cubicBezTo>
                  <a:cubicBezTo>
                    <a:pt x="50297" y="159001"/>
                    <a:pt x="50803" y="157736"/>
                    <a:pt x="51056" y="156217"/>
                  </a:cubicBezTo>
                  <a:lnTo>
                    <a:pt x="66745" y="92954"/>
                  </a:lnTo>
                  <a:close/>
                  <a:moveTo>
                    <a:pt x="84965" y="17545"/>
                  </a:moveTo>
                  <a:cubicBezTo>
                    <a:pt x="87242" y="8688"/>
                    <a:pt x="87748" y="7929"/>
                    <a:pt x="98629" y="7929"/>
                  </a:cubicBezTo>
                  <a:lnTo>
                    <a:pt x="122922" y="7929"/>
                  </a:lnTo>
                  <a:cubicBezTo>
                    <a:pt x="143926" y="7929"/>
                    <a:pt x="157337" y="14762"/>
                    <a:pt x="157337" y="32222"/>
                  </a:cubicBezTo>
                  <a:cubicBezTo>
                    <a:pt x="157337" y="42091"/>
                    <a:pt x="152276" y="63854"/>
                    <a:pt x="142407" y="72963"/>
                  </a:cubicBezTo>
                  <a:cubicBezTo>
                    <a:pt x="129755" y="84351"/>
                    <a:pt x="114572" y="86375"/>
                    <a:pt x="103437" y="86375"/>
                  </a:cubicBezTo>
                  <a:lnTo>
                    <a:pt x="67757" y="86375"/>
                  </a:lnTo>
                  <a:lnTo>
                    <a:pt x="84965" y="17545"/>
                  </a:lnTo>
                  <a:close/>
                </a:path>
              </a:pathLst>
            </a:custGeom>
            <a:solidFill>
              <a:srgbClr val="000000"/>
            </a:solidFill>
            <a:ln w="25400" cap="flat">
              <a:noFill/>
              <a:prstDash val="solid"/>
              <a:miter/>
            </a:ln>
          </p:spPr>
          <p:txBody>
            <a:bodyPr rtlCol="0" anchor="ctr"/>
            <a:lstStyle/>
            <a:p>
              <a:endParaRPr lang="en-CN"/>
            </a:p>
          </p:txBody>
        </p:sp>
        <p:sp>
          <p:nvSpPr>
            <p:cNvPr id="18622" name="Freeform 18621">
              <a:extLst>
                <a:ext uri="{FF2B5EF4-FFF2-40B4-BE49-F238E27FC236}">
                  <a16:creationId xmlns:a16="http://schemas.microsoft.com/office/drawing/2014/main" id="{9A76A6DA-236D-F625-1D64-7339DA29AEC5}"/>
                </a:ext>
              </a:extLst>
            </p:cNvPr>
            <p:cNvSpPr/>
            <p:nvPr>
              <p:custDataLst>
                <p:tags r:id="rId20"/>
              </p:custDataLst>
            </p:nvPr>
          </p:nvSpPr>
          <p:spPr>
            <a:xfrm>
              <a:off x="7598329" y="4652545"/>
              <a:ext cx="95121" cy="78116"/>
            </a:xfrm>
            <a:custGeom>
              <a:avLst/>
              <a:gdLst>
                <a:gd name="connsiteX0" fmla="*/ 78670 w 95121"/>
                <a:gd name="connsiteY0" fmla="*/ 17446 h 78116"/>
                <a:gd name="connsiteX1" fmla="*/ 95321 w 95121"/>
                <a:gd name="connsiteY1" fmla="*/ 6463 h 78116"/>
                <a:gd name="connsiteX2" fmla="*/ 95321 w 95121"/>
                <a:gd name="connsiteY2" fmla="*/ 86 h 78116"/>
                <a:gd name="connsiteX3" fmla="*/ 81859 w 95121"/>
                <a:gd name="connsiteY3" fmla="*/ 795 h 78116"/>
                <a:gd name="connsiteX4" fmla="*/ 65739 w 95121"/>
                <a:gd name="connsiteY4" fmla="*/ 86 h 78116"/>
                <a:gd name="connsiteX5" fmla="*/ 65739 w 95121"/>
                <a:gd name="connsiteY5" fmla="*/ 6463 h 78116"/>
                <a:gd name="connsiteX6" fmla="*/ 73179 w 95121"/>
                <a:gd name="connsiteY6" fmla="*/ 13194 h 78116"/>
                <a:gd name="connsiteX7" fmla="*/ 71762 w 95121"/>
                <a:gd name="connsiteY7" fmla="*/ 18331 h 78116"/>
                <a:gd name="connsiteX8" fmla="*/ 51745 w 95121"/>
                <a:gd name="connsiteY8" fmla="*/ 62084 h 78116"/>
                <a:gd name="connsiteX9" fmla="*/ 29781 w 95121"/>
                <a:gd name="connsiteY9" fmla="*/ 13903 h 78116"/>
                <a:gd name="connsiteX10" fmla="*/ 28718 w 95121"/>
                <a:gd name="connsiteY10" fmla="*/ 10537 h 78116"/>
                <a:gd name="connsiteX11" fmla="*/ 37752 w 95121"/>
                <a:gd name="connsiteY11" fmla="*/ 6463 h 78116"/>
                <a:gd name="connsiteX12" fmla="*/ 37752 w 95121"/>
                <a:gd name="connsiteY12" fmla="*/ 86 h 78116"/>
                <a:gd name="connsiteX13" fmla="*/ 17558 w 95121"/>
                <a:gd name="connsiteY13" fmla="*/ 795 h 78116"/>
                <a:gd name="connsiteX14" fmla="*/ 199 w 95121"/>
                <a:gd name="connsiteY14" fmla="*/ 86 h 78116"/>
                <a:gd name="connsiteX15" fmla="*/ 199 w 95121"/>
                <a:gd name="connsiteY15" fmla="*/ 6463 h 78116"/>
                <a:gd name="connsiteX16" fmla="*/ 14724 w 95121"/>
                <a:gd name="connsiteY16" fmla="*/ 12840 h 78116"/>
                <a:gd name="connsiteX17" fmla="*/ 42712 w 95121"/>
                <a:gd name="connsiteY17" fmla="*/ 74483 h 78116"/>
                <a:gd name="connsiteX18" fmla="*/ 47671 w 95121"/>
                <a:gd name="connsiteY18" fmla="*/ 78203 h 78116"/>
                <a:gd name="connsiteX19" fmla="*/ 52631 w 95121"/>
                <a:gd name="connsiteY19" fmla="*/ 74660 h 78116"/>
                <a:gd name="connsiteX20" fmla="*/ 78670 w 95121"/>
                <a:gd name="connsiteY20" fmla="*/ 17446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121" h="78116">
                  <a:moveTo>
                    <a:pt x="78670" y="17446"/>
                  </a:moveTo>
                  <a:cubicBezTo>
                    <a:pt x="83630" y="6640"/>
                    <a:pt x="92487" y="6463"/>
                    <a:pt x="95321" y="6463"/>
                  </a:cubicBezTo>
                  <a:lnTo>
                    <a:pt x="95321" y="86"/>
                  </a:lnTo>
                  <a:cubicBezTo>
                    <a:pt x="90892" y="440"/>
                    <a:pt x="86287" y="795"/>
                    <a:pt x="81859" y="795"/>
                  </a:cubicBezTo>
                  <a:cubicBezTo>
                    <a:pt x="77076" y="795"/>
                    <a:pt x="70522" y="618"/>
                    <a:pt x="65739" y="86"/>
                  </a:cubicBezTo>
                  <a:lnTo>
                    <a:pt x="65739" y="6463"/>
                  </a:lnTo>
                  <a:cubicBezTo>
                    <a:pt x="73179" y="6817"/>
                    <a:pt x="73179" y="12663"/>
                    <a:pt x="73179" y="13194"/>
                  </a:cubicBezTo>
                  <a:cubicBezTo>
                    <a:pt x="73179" y="14080"/>
                    <a:pt x="73002" y="15851"/>
                    <a:pt x="71762" y="18331"/>
                  </a:cubicBezTo>
                  <a:lnTo>
                    <a:pt x="51745" y="62084"/>
                  </a:lnTo>
                  <a:lnTo>
                    <a:pt x="29781" y="13903"/>
                  </a:lnTo>
                  <a:cubicBezTo>
                    <a:pt x="29781" y="13726"/>
                    <a:pt x="28718" y="11777"/>
                    <a:pt x="28718" y="10537"/>
                  </a:cubicBezTo>
                  <a:cubicBezTo>
                    <a:pt x="28718" y="6463"/>
                    <a:pt x="34740" y="6463"/>
                    <a:pt x="37752" y="6463"/>
                  </a:cubicBezTo>
                  <a:lnTo>
                    <a:pt x="37752" y="86"/>
                  </a:lnTo>
                  <a:cubicBezTo>
                    <a:pt x="37397" y="86"/>
                    <a:pt x="24821" y="795"/>
                    <a:pt x="17558" y="795"/>
                  </a:cubicBezTo>
                  <a:cubicBezTo>
                    <a:pt x="12244" y="795"/>
                    <a:pt x="5336" y="618"/>
                    <a:pt x="199" y="86"/>
                  </a:cubicBezTo>
                  <a:lnTo>
                    <a:pt x="199" y="6463"/>
                  </a:lnTo>
                  <a:cubicBezTo>
                    <a:pt x="9941" y="6463"/>
                    <a:pt x="12067" y="6817"/>
                    <a:pt x="14724" y="12840"/>
                  </a:cubicBezTo>
                  <a:lnTo>
                    <a:pt x="42712" y="74483"/>
                  </a:lnTo>
                  <a:cubicBezTo>
                    <a:pt x="43597" y="76609"/>
                    <a:pt x="44660" y="78203"/>
                    <a:pt x="47671" y="78203"/>
                  </a:cubicBezTo>
                  <a:cubicBezTo>
                    <a:pt x="51037" y="78203"/>
                    <a:pt x="51745" y="76609"/>
                    <a:pt x="52631" y="74660"/>
                  </a:cubicBezTo>
                  <a:lnTo>
                    <a:pt x="78670" y="17446"/>
                  </a:lnTo>
                  <a:close/>
                </a:path>
              </a:pathLst>
            </a:custGeom>
            <a:solidFill>
              <a:srgbClr val="000000"/>
            </a:solidFill>
            <a:ln w="25400" cap="flat">
              <a:noFill/>
              <a:prstDash val="solid"/>
              <a:miter/>
            </a:ln>
          </p:spPr>
          <p:txBody>
            <a:bodyPr rtlCol="0" anchor="ctr"/>
            <a:lstStyle/>
            <a:p>
              <a:endParaRPr lang="en-CN"/>
            </a:p>
          </p:txBody>
        </p:sp>
        <p:sp>
          <p:nvSpPr>
            <p:cNvPr id="18623" name="Freeform 18622">
              <a:extLst>
                <a:ext uri="{FF2B5EF4-FFF2-40B4-BE49-F238E27FC236}">
                  <a16:creationId xmlns:a16="http://schemas.microsoft.com/office/drawing/2014/main" id="{3AF9FF42-F3E9-3233-09B1-C29D01B99203}"/>
                </a:ext>
              </a:extLst>
            </p:cNvPr>
            <p:cNvSpPr/>
            <p:nvPr>
              <p:custDataLst>
                <p:tags r:id="rId21"/>
              </p:custDataLst>
            </p:nvPr>
          </p:nvSpPr>
          <p:spPr>
            <a:xfrm>
              <a:off x="7700616" y="4649888"/>
              <a:ext cx="86796" cy="80773"/>
            </a:xfrm>
            <a:custGeom>
              <a:avLst/>
              <a:gdLst>
                <a:gd name="connsiteX0" fmla="*/ 86999 w 86796"/>
                <a:gd name="connsiteY0" fmla="*/ 41359 h 80773"/>
                <a:gd name="connsiteX1" fmla="*/ 43601 w 86796"/>
                <a:gd name="connsiteY1" fmla="*/ 86 h 80773"/>
                <a:gd name="connsiteX2" fmla="*/ 203 w 86796"/>
                <a:gd name="connsiteY2" fmla="*/ 41359 h 80773"/>
                <a:gd name="connsiteX3" fmla="*/ 43601 w 86796"/>
                <a:gd name="connsiteY3" fmla="*/ 80860 h 80773"/>
                <a:gd name="connsiteX4" fmla="*/ 86999 w 86796"/>
                <a:gd name="connsiteY4" fmla="*/ 41359 h 80773"/>
                <a:gd name="connsiteX5" fmla="*/ 43601 w 86796"/>
                <a:gd name="connsiteY5" fmla="*/ 75192 h 80773"/>
                <a:gd name="connsiteX6" fmla="*/ 21636 w 86796"/>
                <a:gd name="connsiteY6" fmla="*/ 64386 h 80773"/>
                <a:gd name="connsiteX7" fmla="*/ 16322 w 86796"/>
                <a:gd name="connsiteY7" fmla="*/ 39765 h 80773"/>
                <a:gd name="connsiteX8" fmla="*/ 22699 w 86796"/>
                <a:gd name="connsiteY8" fmla="*/ 14080 h 80773"/>
                <a:gd name="connsiteX9" fmla="*/ 43601 w 86796"/>
                <a:gd name="connsiteY9" fmla="*/ 5046 h 80773"/>
                <a:gd name="connsiteX10" fmla="*/ 65389 w 86796"/>
                <a:gd name="connsiteY10" fmla="*/ 15497 h 80773"/>
                <a:gd name="connsiteX11" fmla="*/ 70880 w 86796"/>
                <a:gd name="connsiteY11" fmla="*/ 39765 h 80773"/>
                <a:gd name="connsiteX12" fmla="*/ 65212 w 86796"/>
                <a:gd name="connsiteY12" fmla="*/ 64918 h 80773"/>
                <a:gd name="connsiteX13" fmla="*/ 43601 w 86796"/>
                <a:gd name="connsiteY13" fmla="*/ 7519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96" h="80773">
                  <a:moveTo>
                    <a:pt x="86999" y="41359"/>
                  </a:moveTo>
                  <a:cubicBezTo>
                    <a:pt x="86999" y="19217"/>
                    <a:pt x="68046" y="86"/>
                    <a:pt x="43601" y="86"/>
                  </a:cubicBezTo>
                  <a:cubicBezTo>
                    <a:pt x="19156" y="86"/>
                    <a:pt x="203" y="19217"/>
                    <a:pt x="203" y="41359"/>
                  </a:cubicBezTo>
                  <a:cubicBezTo>
                    <a:pt x="203" y="63324"/>
                    <a:pt x="19688" y="80860"/>
                    <a:pt x="43601" y="80860"/>
                  </a:cubicBezTo>
                  <a:cubicBezTo>
                    <a:pt x="67515" y="80860"/>
                    <a:pt x="86999" y="63324"/>
                    <a:pt x="86999" y="41359"/>
                  </a:cubicBezTo>
                  <a:close/>
                  <a:moveTo>
                    <a:pt x="43601" y="75192"/>
                  </a:moveTo>
                  <a:cubicBezTo>
                    <a:pt x="37047" y="75192"/>
                    <a:pt x="27482" y="73066"/>
                    <a:pt x="21636" y="64386"/>
                  </a:cubicBezTo>
                  <a:cubicBezTo>
                    <a:pt x="16854" y="57124"/>
                    <a:pt x="16322" y="47913"/>
                    <a:pt x="16322" y="39765"/>
                  </a:cubicBezTo>
                  <a:cubicBezTo>
                    <a:pt x="16322" y="32148"/>
                    <a:pt x="16499" y="21697"/>
                    <a:pt x="22699" y="14080"/>
                  </a:cubicBezTo>
                  <a:cubicBezTo>
                    <a:pt x="27128" y="8943"/>
                    <a:pt x="34567" y="5046"/>
                    <a:pt x="43601" y="5046"/>
                  </a:cubicBezTo>
                  <a:cubicBezTo>
                    <a:pt x="54052" y="5046"/>
                    <a:pt x="61492" y="10006"/>
                    <a:pt x="65389" y="15497"/>
                  </a:cubicBezTo>
                  <a:cubicBezTo>
                    <a:pt x="70349" y="22405"/>
                    <a:pt x="70880" y="31262"/>
                    <a:pt x="70880" y="39765"/>
                  </a:cubicBezTo>
                  <a:cubicBezTo>
                    <a:pt x="70880" y="48267"/>
                    <a:pt x="70349" y="57655"/>
                    <a:pt x="65212" y="64918"/>
                  </a:cubicBezTo>
                  <a:cubicBezTo>
                    <a:pt x="60429" y="71649"/>
                    <a:pt x="52281" y="75192"/>
                    <a:pt x="43601" y="75192"/>
                  </a:cubicBezTo>
                  <a:close/>
                </a:path>
              </a:pathLst>
            </a:custGeom>
            <a:solidFill>
              <a:srgbClr val="000000"/>
            </a:solidFill>
            <a:ln w="25400" cap="flat">
              <a:noFill/>
              <a:prstDash val="solid"/>
              <a:miter/>
            </a:ln>
          </p:spPr>
          <p:txBody>
            <a:bodyPr rtlCol="0" anchor="ctr"/>
            <a:lstStyle/>
            <a:p>
              <a:endParaRPr lang="en-CN"/>
            </a:p>
          </p:txBody>
        </p:sp>
        <p:sp>
          <p:nvSpPr>
            <p:cNvPr id="18624" name="Freeform 18623">
              <a:extLst>
                <a:ext uri="{FF2B5EF4-FFF2-40B4-BE49-F238E27FC236}">
                  <a16:creationId xmlns:a16="http://schemas.microsoft.com/office/drawing/2014/main" id="{189680BB-5E02-936E-9922-D1D288E7CE96}"/>
                </a:ext>
              </a:extLst>
            </p:cNvPr>
            <p:cNvSpPr/>
            <p:nvPr>
              <p:custDataLst>
                <p:tags r:id="rId22"/>
              </p:custDataLst>
            </p:nvPr>
          </p:nvSpPr>
          <p:spPr>
            <a:xfrm>
              <a:off x="7808173" y="4649888"/>
              <a:ext cx="74751" cy="80773"/>
            </a:xfrm>
            <a:custGeom>
              <a:avLst/>
              <a:gdLst>
                <a:gd name="connsiteX0" fmla="*/ 60965 w 74751"/>
                <a:gd name="connsiteY0" fmla="*/ 8412 h 80773"/>
                <a:gd name="connsiteX1" fmla="*/ 56005 w 74751"/>
                <a:gd name="connsiteY1" fmla="*/ 16206 h 80773"/>
                <a:gd name="connsiteX2" fmla="*/ 64330 w 74751"/>
                <a:gd name="connsiteY2" fmla="*/ 24531 h 80773"/>
                <a:gd name="connsiteX3" fmla="*/ 72833 w 74751"/>
                <a:gd name="connsiteY3" fmla="*/ 15851 h 80773"/>
                <a:gd name="connsiteX4" fmla="*/ 43251 w 74751"/>
                <a:gd name="connsiteY4" fmla="*/ 86 h 80773"/>
                <a:gd name="connsiteX5" fmla="*/ 207 w 74751"/>
                <a:gd name="connsiteY5" fmla="*/ 40827 h 80773"/>
                <a:gd name="connsiteX6" fmla="*/ 42365 w 74751"/>
                <a:gd name="connsiteY6" fmla="*/ 80860 h 80773"/>
                <a:gd name="connsiteX7" fmla="*/ 74958 w 74751"/>
                <a:gd name="connsiteY7" fmla="*/ 57832 h 80773"/>
                <a:gd name="connsiteX8" fmla="*/ 71947 w 74751"/>
                <a:gd name="connsiteY8" fmla="*/ 55707 h 80773"/>
                <a:gd name="connsiteX9" fmla="*/ 68581 w 74751"/>
                <a:gd name="connsiteY9" fmla="*/ 58718 h 80773"/>
                <a:gd name="connsiteX10" fmla="*/ 44491 w 74751"/>
                <a:gd name="connsiteY10" fmla="*/ 75192 h 80773"/>
                <a:gd name="connsiteX11" fmla="*/ 16326 w 74751"/>
                <a:gd name="connsiteY11" fmla="*/ 40650 h 80773"/>
                <a:gd name="connsiteX12" fmla="*/ 43782 w 74751"/>
                <a:gd name="connsiteY12" fmla="*/ 5755 h 80773"/>
                <a:gd name="connsiteX13" fmla="*/ 60965 w 74751"/>
                <a:gd name="connsiteY13" fmla="*/ 841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80773">
                  <a:moveTo>
                    <a:pt x="60965" y="8412"/>
                  </a:moveTo>
                  <a:cubicBezTo>
                    <a:pt x="57776" y="9829"/>
                    <a:pt x="56005" y="12663"/>
                    <a:pt x="56005" y="16206"/>
                  </a:cubicBezTo>
                  <a:cubicBezTo>
                    <a:pt x="56005" y="20988"/>
                    <a:pt x="59370" y="24531"/>
                    <a:pt x="64330" y="24531"/>
                  </a:cubicBezTo>
                  <a:cubicBezTo>
                    <a:pt x="69113" y="24531"/>
                    <a:pt x="72833" y="21520"/>
                    <a:pt x="72833" y="15851"/>
                  </a:cubicBezTo>
                  <a:cubicBezTo>
                    <a:pt x="72833" y="86"/>
                    <a:pt x="48211" y="86"/>
                    <a:pt x="43251" y="86"/>
                  </a:cubicBezTo>
                  <a:cubicBezTo>
                    <a:pt x="16681" y="86"/>
                    <a:pt x="207" y="20457"/>
                    <a:pt x="207" y="40827"/>
                  </a:cubicBezTo>
                  <a:cubicBezTo>
                    <a:pt x="207" y="63147"/>
                    <a:pt x="19161" y="80860"/>
                    <a:pt x="42365" y="80860"/>
                  </a:cubicBezTo>
                  <a:cubicBezTo>
                    <a:pt x="68759" y="80860"/>
                    <a:pt x="74958" y="59958"/>
                    <a:pt x="74958" y="57832"/>
                  </a:cubicBezTo>
                  <a:cubicBezTo>
                    <a:pt x="74958" y="55707"/>
                    <a:pt x="72656" y="55707"/>
                    <a:pt x="71947" y="55707"/>
                  </a:cubicBezTo>
                  <a:cubicBezTo>
                    <a:pt x="69644" y="55707"/>
                    <a:pt x="69467" y="56238"/>
                    <a:pt x="68581" y="58718"/>
                  </a:cubicBezTo>
                  <a:cubicBezTo>
                    <a:pt x="64685" y="69701"/>
                    <a:pt x="55296" y="75192"/>
                    <a:pt x="44491" y="75192"/>
                  </a:cubicBezTo>
                  <a:cubicBezTo>
                    <a:pt x="32269" y="75192"/>
                    <a:pt x="16326" y="66158"/>
                    <a:pt x="16326" y="40650"/>
                  </a:cubicBezTo>
                  <a:cubicBezTo>
                    <a:pt x="16326" y="18154"/>
                    <a:pt x="27309" y="5755"/>
                    <a:pt x="43782" y="5755"/>
                  </a:cubicBezTo>
                  <a:cubicBezTo>
                    <a:pt x="46085" y="5755"/>
                    <a:pt x="54588" y="5755"/>
                    <a:pt x="60965" y="8412"/>
                  </a:cubicBezTo>
                  <a:close/>
                </a:path>
              </a:pathLst>
            </a:custGeom>
            <a:solidFill>
              <a:srgbClr val="000000"/>
            </a:solidFill>
            <a:ln w="25400" cap="flat">
              <a:noFill/>
              <a:prstDash val="solid"/>
              <a:miter/>
            </a:ln>
          </p:spPr>
          <p:txBody>
            <a:bodyPr rtlCol="0" anchor="ctr"/>
            <a:lstStyle/>
            <a:p>
              <a:endParaRPr lang="en-CN"/>
            </a:p>
          </p:txBody>
        </p:sp>
        <p:sp>
          <p:nvSpPr>
            <p:cNvPr id="18625" name="Freeform 18624">
              <a:extLst>
                <a:ext uri="{FF2B5EF4-FFF2-40B4-BE49-F238E27FC236}">
                  <a16:creationId xmlns:a16="http://schemas.microsoft.com/office/drawing/2014/main" id="{B2BBDD08-D6D3-36FF-7CE4-4AFC4CD50F48}"/>
                </a:ext>
              </a:extLst>
            </p:cNvPr>
            <p:cNvSpPr/>
            <p:nvPr>
              <p:custDataLst>
                <p:tags r:id="rId23"/>
              </p:custDataLst>
            </p:nvPr>
          </p:nvSpPr>
          <p:spPr>
            <a:xfrm>
              <a:off x="7899741" y="4649888"/>
              <a:ext cx="88390" cy="80773"/>
            </a:xfrm>
            <a:custGeom>
              <a:avLst/>
              <a:gdLst>
                <a:gd name="connsiteX0" fmla="*/ 69471 w 88390"/>
                <a:gd name="connsiteY0" fmla="*/ 31616 h 80773"/>
                <a:gd name="connsiteX1" fmla="*/ 61322 w 88390"/>
                <a:gd name="connsiteY1" fmla="*/ 8943 h 80773"/>
                <a:gd name="connsiteX2" fmla="*/ 35106 w 88390"/>
                <a:gd name="connsiteY2" fmla="*/ 86 h 80773"/>
                <a:gd name="connsiteX3" fmla="*/ 6410 w 88390"/>
                <a:gd name="connsiteY3" fmla="*/ 17268 h 80773"/>
                <a:gd name="connsiteX4" fmla="*/ 14913 w 88390"/>
                <a:gd name="connsiteY4" fmla="*/ 25948 h 80773"/>
                <a:gd name="connsiteX5" fmla="*/ 23238 w 88390"/>
                <a:gd name="connsiteY5" fmla="*/ 17623 h 80773"/>
                <a:gd name="connsiteX6" fmla="*/ 17039 w 88390"/>
                <a:gd name="connsiteY6" fmla="*/ 9474 h 80773"/>
                <a:gd name="connsiteX7" fmla="*/ 34752 w 88390"/>
                <a:gd name="connsiteY7" fmla="*/ 5046 h 80773"/>
                <a:gd name="connsiteX8" fmla="*/ 55477 w 88390"/>
                <a:gd name="connsiteY8" fmla="*/ 26479 h 80773"/>
                <a:gd name="connsiteX9" fmla="*/ 55477 w 88390"/>
                <a:gd name="connsiteY9" fmla="*/ 31971 h 80773"/>
                <a:gd name="connsiteX10" fmla="*/ 21113 w 88390"/>
                <a:gd name="connsiteY10" fmla="*/ 37639 h 80773"/>
                <a:gd name="connsiteX11" fmla="*/ 211 w 88390"/>
                <a:gd name="connsiteY11" fmla="*/ 61198 h 80773"/>
                <a:gd name="connsiteX12" fmla="*/ 31209 w 88390"/>
                <a:gd name="connsiteY12" fmla="*/ 80860 h 80773"/>
                <a:gd name="connsiteX13" fmla="*/ 57425 w 88390"/>
                <a:gd name="connsiteY13" fmla="*/ 65981 h 80773"/>
                <a:gd name="connsiteX14" fmla="*/ 71065 w 88390"/>
                <a:gd name="connsiteY14" fmla="*/ 79974 h 80773"/>
                <a:gd name="connsiteX15" fmla="*/ 88601 w 88390"/>
                <a:gd name="connsiteY15" fmla="*/ 63147 h 80773"/>
                <a:gd name="connsiteX16" fmla="*/ 88601 w 88390"/>
                <a:gd name="connsiteY16" fmla="*/ 53404 h 80773"/>
                <a:gd name="connsiteX17" fmla="*/ 82579 w 88390"/>
                <a:gd name="connsiteY17" fmla="*/ 53404 h 80773"/>
                <a:gd name="connsiteX18" fmla="*/ 82579 w 88390"/>
                <a:gd name="connsiteY18" fmla="*/ 62969 h 80773"/>
                <a:gd name="connsiteX19" fmla="*/ 76025 w 88390"/>
                <a:gd name="connsiteY19" fmla="*/ 73243 h 80773"/>
                <a:gd name="connsiteX20" fmla="*/ 69471 w 88390"/>
                <a:gd name="connsiteY20" fmla="*/ 62615 h 80773"/>
                <a:gd name="connsiteX21" fmla="*/ 69471 w 88390"/>
                <a:gd name="connsiteY21" fmla="*/ 31616 h 80773"/>
                <a:gd name="connsiteX22" fmla="*/ 55477 w 88390"/>
                <a:gd name="connsiteY22" fmla="*/ 54113 h 80773"/>
                <a:gd name="connsiteX23" fmla="*/ 32626 w 88390"/>
                <a:gd name="connsiteY23" fmla="*/ 75900 h 80773"/>
                <a:gd name="connsiteX24" fmla="*/ 15090 w 88390"/>
                <a:gd name="connsiteY24" fmla="*/ 61198 h 80773"/>
                <a:gd name="connsiteX25" fmla="*/ 55477 w 88390"/>
                <a:gd name="connsiteY25" fmla="*/ 36576 h 80773"/>
                <a:gd name="connsiteX26" fmla="*/ 55477 w 88390"/>
                <a:gd name="connsiteY26" fmla="*/ 54113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80773">
                  <a:moveTo>
                    <a:pt x="69471" y="31616"/>
                  </a:moveTo>
                  <a:cubicBezTo>
                    <a:pt x="69471" y="22228"/>
                    <a:pt x="69471" y="15497"/>
                    <a:pt x="61322" y="8943"/>
                  </a:cubicBezTo>
                  <a:cubicBezTo>
                    <a:pt x="54060" y="2920"/>
                    <a:pt x="45557" y="86"/>
                    <a:pt x="35106" y="86"/>
                  </a:cubicBezTo>
                  <a:cubicBezTo>
                    <a:pt x="18278" y="86"/>
                    <a:pt x="6410" y="6463"/>
                    <a:pt x="6410" y="17268"/>
                  </a:cubicBezTo>
                  <a:cubicBezTo>
                    <a:pt x="6410" y="22937"/>
                    <a:pt x="10307" y="25948"/>
                    <a:pt x="14913" y="25948"/>
                  </a:cubicBezTo>
                  <a:cubicBezTo>
                    <a:pt x="19696" y="25948"/>
                    <a:pt x="23238" y="22405"/>
                    <a:pt x="23238" y="17623"/>
                  </a:cubicBezTo>
                  <a:cubicBezTo>
                    <a:pt x="23238" y="14611"/>
                    <a:pt x="21821" y="10891"/>
                    <a:pt x="17039" y="9474"/>
                  </a:cubicBezTo>
                  <a:cubicBezTo>
                    <a:pt x="23415" y="5046"/>
                    <a:pt x="33689" y="5046"/>
                    <a:pt x="34752" y="5046"/>
                  </a:cubicBezTo>
                  <a:cubicBezTo>
                    <a:pt x="44672" y="5046"/>
                    <a:pt x="55477" y="11600"/>
                    <a:pt x="55477" y="26479"/>
                  </a:cubicBezTo>
                  <a:lnTo>
                    <a:pt x="55477" y="31971"/>
                  </a:lnTo>
                  <a:cubicBezTo>
                    <a:pt x="45735" y="32325"/>
                    <a:pt x="34044" y="32856"/>
                    <a:pt x="21113" y="37639"/>
                  </a:cubicBezTo>
                  <a:cubicBezTo>
                    <a:pt x="5170" y="43484"/>
                    <a:pt x="211" y="53227"/>
                    <a:pt x="211" y="61198"/>
                  </a:cubicBezTo>
                  <a:cubicBezTo>
                    <a:pt x="211" y="76432"/>
                    <a:pt x="18633" y="80860"/>
                    <a:pt x="31209" y="80860"/>
                  </a:cubicBezTo>
                  <a:cubicBezTo>
                    <a:pt x="45380" y="80860"/>
                    <a:pt x="53706" y="72889"/>
                    <a:pt x="57425" y="65981"/>
                  </a:cubicBezTo>
                  <a:cubicBezTo>
                    <a:pt x="58134" y="73243"/>
                    <a:pt x="62917" y="79974"/>
                    <a:pt x="71065" y="79974"/>
                  </a:cubicBezTo>
                  <a:cubicBezTo>
                    <a:pt x="71419" y="79974"/>
                    <a:pt x="88601" y="79974"/>
                    <a:pt x="88601" y="63147"/>
                  </a:cubicBezTo>
                  <a:lnTo>
                    <a:pt x="88601" y="53404"/>
                  </a:lnTo>
                  <a:lnTo>
                    <a:pt x="82579" y="53404"/>
                  </a:lnTo>
                  <a:lnTo>
                    <a:pt x="82579" y="62969"/>
                  </a:lnTo>
                  <a:cubicBezTo>
                    <a:pt x="82579" y="64741"/>
                    <a:pt x="82579" y="73243"/>
                    <a:pt x="76025" y="73243"/>
                  </a:cubicBezTo>
                  <a:cubicBezTo>
                    <a:pt x="69471" y="73243"/>
                    <a:pt x="69471" y="64918"/>
                    <a:pt x="69471" y="62615"/>
                  </a:cubicBezTo>
                  <a:lnTo>
                    <a:pt x="69471" y="31616"/>
                  </a:lnTo>
                  <a:close/>
                  <a:moveTo>
                    <a:pt x="55477" y="54113"/>
                  </a:moveTo>
                  <a:cubicBezTo>
                    <a:pt x="55477" y="71118"/>
                    <a:pt x="40598" y="75900"/>
                    <a:pt x="32626" y="75900"/>
                  </a:cubicBezTo>
                  <a:cubicBezTo>
                    <a:pt x="23593" y="75900"/>
                    <a:pt x="15090" y="69878"/>
                    <a:pt x="15090" y="61198"/>
                  </a:cubicBezTo>
                  <a:cubicBezTo>
                    <a:pt x="15090" y="51456"/>
                    <a:pt x="23593" y="37816"/>
                    <a:pt x="55477" y="36576"/>
                  </a:cubicBezTo>
                  <a:lnTo>
                    <a:pt x="55477" y="54113"/>
                  </a:lnTo>
                  <a:close/>
                </a:path>
              </a:pathLst>
            </a:custGeom>
            <a:solidFill>
              <a:srgbClr val="000000"/>
            </a:solidFill>
            <a:ln w="25400" cap="flat">
              <a:noFill/>
              <a:prstDash val="solid"/>
              <a:miter/>
            </a:ln>
          </p:spPr>
          <p:txBody>
            <a:bodyPr rtlCol="0" anchor="ctr"/>
            <a:lstStyle/>
            <a:p>
              <a:endParaRPr lang="en-CN"/>
            </a:p>
          </p:txBody>
        </p:sp>
        <p:sp>
          <p:nvSpPr>
            <p:cNvPr id="18626" name="Freeform 18625">
              <a:extLst>
                <a:ext uri="{FF2B5EF4-FFF2-40B4-BE49-F238E27FC236}">
                  <a16:creationId xmlns:a16="http://schemas.microsoft.com/office/drawing/2014/main" id="{17E1EDED-BE7E-1864-E17B-BFB389E28F09}"/>
                </a:ext>
              </a:extLst>
            </p:cNvPr>
            <p:cNvSpPr/>
            <p:nvPr>
              <p:custDataLst>
                <p:tags r:id="rId24"/>
              </p:custDataLst>
            </p:nvPr>
          </p:nvSpPr>
          <p:spPr>
            <a:xfrm>
              <a:off x="7999548" y="4605959"/>
              <a:ext cx="94767" cy="124703"/>
            </a:xfrm>
            <a:custGeom>
              <a:avLst/>
              <a:gdLst>
                <a:gd name="connsiteX0" fmla="*/ 26785 w 94767"/>
                <a:gd name="connsiteY0" fmla="*/ 86 h 124703"/>
                <a:gd name="connsiteX1" fmla="*/ 215 w 94767"/>
                <a:gd name="connsiteY1" fmla="*/ 2035 h 124703"/>
                <a:gd name="connsiteX2" fmla="*/ 215 w 94767"/>
                <a:gd name="connsiteY2" fmla="*/ 8412 h 124703"/>
                <a:gd name="connsiteX3" fmla="*/ 13500 w 94767"/>
                <a:gd name="connsiteY3" fmla="*/ 18685 h 124703"/>
                <a:gd name="connsiteX4" fmla="*/ 13500 w 94767"/>
                <a:gd name="connsiteY4" fmla="*/ 123018 h 124703"/>
                <a:gd name="connsiteX5" fmla="*/ 19522 w 94767"/>
                <a:gd name="connsiteY5" fmla="*/ 123018 h 124703"/>
                <a:gd name="connsiteX6" fmla="*/ 25722 w 94767"/>
                <a:gd name="connsiteY6" fmla="*/ 112213 h 124703"/>
                <a:gd name="connsiteX7" fmla="*/ 51584 w 94767"/>
                <a:gd name="connsiteY7" fmla="*/ 124790 h 124703"/>
                <a:gd name="connsiteX8" fmla="*/ 94982 w 94767"/>
                <a:gd name="connsiteY8" fmla="*/ 84757 h 124703"/>
                <a:gd name="connsiteX9" fmla="*/ 53532 w 94767"/>
                <a:gd name="connsiteY9" fmla="*/ 44902 h 124703"/>
                <a:gd name="connsiteX10" fmla="*/ 26785 w 94767"/>
                <a:gd name="connsiteY10" fmla="*/ 55530 h 124703"/>
                <a:gd name="connsiteX11" fmla="*/ 26785 w 94767"/>
                <a:gd name="connsiteY11" fmla="*/ 86 h 124703"/>
                <a:gd name="connsiteX12" fmla="*/ 27493 w 94767"/>
                <a:gd name="connsiteY12" fmla="*/ 63678 h 124703"/>
                <a:gd name="connsiteX13" fmla="*/ 52647 w 94767"/>
                <a:gd name="connsiteY13" fmla="*/ 49861 h 124703"/>
                <a:gd name="connsiteX14" fmla="*/ 73195 w 94767"/>
                <a:gd name="connsiteY14" fmla="*/ 60844 h 124703"/>
                <a:gd name="connsiteX15" fmla="*/ 78863 w 94767"/>
                <a:gd name="connsiteY15" fmla="*/ 84580 h 124703"/>
                <a:gd name="connsiteX16" fmla="*/ 71600 w 94767"/>
                <a:gd name="connsiteY16" fmla="*/ 110265 h 124703"/>
                <a:gd name="connsiteX17" fmla="*/ 50698 w 94767"/>
                <a:gd name="connsiteY17" fmla="*/ 119830 h 124703"/>
                <a:gd name="connsiteX18" fmla="*/ 27493 w 94767"/>
                <a:gd name="connsiteY18" fmla="*/ 104951 h 124703"/>
                <a:gd name="connsiteX19" fmla="*/ 27493 w 94767"/>
                <a:gd name="connsiteY19" fmla="*/ 6367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67" h="124703">
                  <a:moveTo>
                    <a:pt x="26785" y="86"/>
                  </a:moveTo>
                  <a:lnTo>
                    <a:pt x="215" y="2035"/>
                  </a:lnTo>
                  <a:lnTo>
                    <a:pt x="215" y="8412"/>
                  </a:lnTo>
                  <a:cubicBezTo>
                    <a:pt x="12260" y="8412"/>
                    <a:pt x="13500" y="9829"/>
                    <a:pt x="13500" y="18685"/>
                  </a:cubicBezTo>
                  <a:lnTo>
                    <a:pt x="13500" y="123018"/>
                  </a:lnTo>
                  <a:lnTo>
                    <a:pt x="19522" y="123018"/>
                  </a:lnTo>
                  <a:lnTo>
                    <a:pt x="25722" y="112213"/>
                  </a:lnTo>
                  <a:cubicBezTo>
                    <a:pt x="32453" y="121070"/>
                    <a:pt x="42196" y="124790"/>
                    <a:pt x="51584" y="124790"/>
                  </a:cubicBezTo>
                  <a:cubicBezTo>
                    <a:pt x="74966" y="124790"/>
                    <a:pt x="94982" y="107253"/>
                    <a:pt x="94982" y="84757"/>
                  </a:cubicBezTo>
                  <a:cubicBezTo>
                    <a:pt x="94982" y="63147"/>
                    <a:pt x="76737" y="44902"/>
                    <a:pt x="53532" y="44902"/>
                  </a:cubicBezTo>
                  <a:cubicBezTo>
                    <a:pt x="42904" y="44902"/>
                    <a:pt x="33162" y="49153"/>
                    <a:pt x="26785" y="55530"/>
                  </a:cubicBezTo>
                  <a:lnTo>
                    <a:pt x="26785" y="86"/>
                  </a:lnTo>
                  <a:close/>
                  <a:moveTo>
                    <a:pt x="27493" y="63678"/>
                  </a:moveTo>
                  <a:cubicBezTo>
                    <a:pt x="32453" y="55530"/>
                    <a:pt x="42019" y="49861"/>
                    <a:pt x="52647" y="49861"/>
                  </a:cubicBezTo>
                  <a:cubicBezTo>
                    <a:pt x="62566" y="49861"/>
                    <a:pt x="69652" y="55530"/>
                    <a:pt x="73195" y="60844"/>
                  </a:cubicBezTo>
                  <a:cubicBezTo>
                    <a:pt x="76737" y="65981"/>
                    <a:pt x="78863" y="72889"/>
                    <a:pt x="78863" y="84580"/>
                  </a:cubicBezTo>
                  <a:cubicBezTo>
                    <a:pt x="78863" y="88654"/>
                    <a:pt x="78863" y="101939"/>
                    <a:pt x="71600" y="110265"/>
                  </a:cubicBezTo>
                  <a:cubicBezTo>
                    <a:pt x="64515" y="118236"/>
                    <a:pt x="55835" y="119830"/>
                    <a:pt x="50698" y="119830"/>
                  </a:cubicBezTo>
                  <a:cubicBezTo>
                    <a:pt x="36527" y="119830"/>
                    <a:pt x="29442" y="108670"/>
                    <a:pt x="27493" y="104951"/>
                  </a:cubicBezTo>
                  <a:lnTo>
                    <a:pt x="27493" y="63678"/>
                  </a:lnTo>
                  <a:close/>
                </a:path>
              </a:pathLst>
            </a:custGeom>
            <a:solidFill>
              <a:srgbClr val="000000"/>
            </a:solidFill>
            <a:ln w="25400" cap="flat">
              <a:noFill/>
              <a:prstDash val="solid"/>
              <a:miter/>
            </a:ln>
          </p:spPr>
          <p:txBody>
            <a:bodyPr rtlCol="0" anchor="ctr"/>
            <a:lstStyle/>
            <a:p>
              <a:endParaRPr lang="en-CN"/>
            </a:p>
          </p:txBody>
        </p:sp>
        <p:sp>
          <p:nvSpPr>
            <p:cNvPr id="18627" name="Freeform 18626">
              <a:extLst>
                <a:ext uri="{FF2B5EF4-FFF2-40B4-BE49-F238E27FC236}">
                  <a16:creationId xmlns:a16="http://schemas.microsoft.com/office/drawing/2014/main" id="{3D33FCF8-7CCF-F4CE-6710-6DFCB35AEC3B}"/>
                </a:ext>
              </a:extLst>
            </p:cNvPr>
            <p:cNvSpPr/>
            <p:nvPr>
              <p:custDataLst>
                <p:tags r:id="rId25"/>
              </p:custDataLst>
            </p:nvPr>
          </p:nvSpPr>
          <p:spPr>
            <a:xfrm>
              <a:off x="8140337" y="4501145"/>
              <a:ext cx="58707" cy="253051"/>
            </a:xfrm>
            <a:custGeom>
              <a:avLst/>
              <a:gdLst>
                <a:gd name="connsiteX0" fmla="*/ 58927 w 58707"/>
                <a:gd name="connsiteY0" fmla="*/ 250605 h 253051"/>
                <a:gd name="connsiteX1" fmla="*/ 54625 w 58707"/>
                <a:gd name="connsiteY1" fmla="*/ 245038 h 253051"/>
                <a:gd name="connsiteX2" fmla="*/ 14896 w 58707"/>
                <a:gd name="connsiteY2" fmla="*/ 126610 h 253051"/>
                <a:gd name="connsiteX3" fmla="*/ 55638 w 58707"/>
                <a:gd name="connsiteY3" fmla="*/ 6917 h 253051"/>
                <a:gd name="connsiteX4" fmla="*/ 58927 w 58707"/>
                <a:gd name="connsiteY4" fmla="*/ 2615 h 253051"/>
                <a:gd name="connsiteX5" fmla="*/ 56397 w 58707"/>
                <a:gd name="connsiteY5" fmla="*/ 85 h 253051"/>
                <a:gd name="connsiteX6" fmla="*/ 16162 w 58707"/>
                <a:gd name="connsiteY6" fmla="*/ 49430 h 253051"/>
                <a:gd name="connsiteX7" fmla="*/ 219 w 58707"/>
                <a:gd name="connsiteY7" fmla="*/ 126610 h 253051"/>
                <a:gd name="connsiteX8" fmla="*/ 16921 w 58707"/>
                <a:gd name="connsiteY8" fmla="*/ 205562 h 253051"/>
                <a:gd name="connsiteX9" fmla="*/ 56397 w 58707"/>
                <a:gd name="connsiteY9" fmla="*/ 253136 h 253051"/>
                <a:gd name="connsiteX10" fmla="*/ 58927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27" y="250605"/>
                  </a:moveTo>
                  <a:cubicBezTo>
                    <a:pt x="58927" y="249846"/>
                    <a:pt x="58927" y="249340"/>
                    <a:pt x="54625" y="245038"/>
                  </a:cubicBezTo>
                  <a:cubicBezTo>
                    <a:pt x="22994" y="213154"/>
                    <a:pt x="14896" y="165327"/>
                    <a:pt x="14896" y="126610"/>
                  </a:cubicBezTo>
                  <a:cubicBezTo>
                    <a:pt x="14896" y="82579"/>
                    <a:pt x="24512" y="38548"/>
                    <a:pt x="55638" y="6917"/>
                  </a:cubicBezTo>
                  <a:cubicBezTo>
                    <a:pt x="58927" y="3880"/>
                    <a:pt x="58927" y="3374"/>
                    <a:pt x="58927" y="2615"/>
                  </a:cubicBezTo>
                  <a:cubicBezTo>
                    <a:pt x="58927" y="844"/>
                    <a:pt x="57915" y="85"/>
                    <a:pt x="56397" y="85"/>
                  </a:cubicBezTo>
                  <a:cubicBezTo>
                    <a:pt x="53866" y="85"/>
                    <a:pt x="31092" y="17292"/>
                    <a:pt x="16162" y="49430"/>
                  </a:cubicBezTo>
                  <a:cubicBezTo>
                    <a:pt x="3256" y="77265"/>
                    <a:pt x="219" y="105354"/>
                    <a:pt x="219" y="126610"/>
                  </a:cubicBezTo>
                  <a:cubicBezTo>
                    <a:pt x="219" y="146348"/>
                    <a:pt x="3003" y="176967"/>
                    <a:pt x="16921" y="205562"/>
                  </a:cubicBezTo>
                  <a:cubicBezTo>
                    <a:pt x="32104" y="236687"/>
                    <a:pt x="53866" y="253136"/>
                    <a:pt x="56397" y="253136"/>
                  </a:cubicBezTo>
                  <a:cubicBezTo>
                    <a:pt x="57915" y="253136"/>
                    <a:pt x="58927" y="252377"/>
                    <a:pt x="58927" y="250605"/>
                  </a:cubicBezTo>
                  <a:close/>
                </a:path>
              </a:pathLst>
            </a:custGeom>
            <a:solidFill>
              <a:srgbClr val="000000"/>
            </a:solidFill>
            <a:ln w="25400" cap="flat">
              <a:noFill/>
              <a:prstDash val="solid"/>
              <a:miter/>
            </a:ln>
          </p:spPr>
          <p:txBody>
            <a:bodyPr rtlCol="0" anchor="ctr"/>
            <a:lstStyle/>
            <a:p>
              <a:endParaRPr lang="en-CN"/>
            </a:p>
          </p:txBody>
        </p:sp>
        <p:sp>
          <p:nvSpPr>
            <p:cNvPr id="18628" name="Freeform 18627">
              <a:extLst>
                <a:ext uri="{FF2B5EF4-FFF2-40B4-BE49-F238E27FC236}">
                  <a16:creationId xmlns:a16="http://schemas.microsoft.com/office/drawing/2014/main" id="{ECD70AB1-B7E6-B7C5-79FF-0A9AB6E9AE84}"/>
                </a:ext>
              </a:extLst>
            </p:cNvPr>
            <p:cNvSpPr/>
            <p:nvPr>
              <p:custDataLst>
                <p:tags r:id="rId26"/>
              </p:custDataLst>
            </p:nvPr>
          </p:nvSpPr>
          <p:spPr>
            <a:xfrm>
              <a:off x="8221033" y="4579085"/>
              <a:ext cx="167519" cy="114632"/>
            </a:xfrm>
            <a:custGeom>
              <a:avLst/>
              <a:gdLst>
                <a:gd name="connsiteX0" fmla="*/ 109794 w 167519"/>
                <a:gd name="connsiteY0" fmla="*/ 26149 h 114632"/>
                <a:gd name="connsiteX1" fmla="*/ 113590 w 167519"/>
                <a:gd name="connsiteY1" fmla="*/ 9701 h 114632"/>
                <a:gd name="connsiteX2" fmla="*/ 106252 w 167519"/>
                <a:gd name="connsiteY2" fmla="*/ 2868 h 114632"/>
                <a:gd name="connsiteX3" fmla="*/ 96889 w 167519"/>
                <a:gd name="connsiteY3" fmla="*/ 9954 h 114632"/>
                <a:gd name="connsiteX4" fmla="*/ 82465 w 167519"/>
                <a:gd name="connsiteY4" fmla="*/ 66637 h 114632"/>
                <a:gd name="connsiteX5" fmla="*/ 80188 w 167519"/>
                <a:gd name="connsiteY5" fmla="*/ 83339 h 114632"/>
                <a:gd name="connsiteX6" fmla="*/ 80441 w 167519"/>
                <a:gd name="connsiteY6" fmla="*/ 87893 h 114632"/>
                <a:gd name="connsiteX7" fmla="*/ 57160 w 167519"/>
                <a:gd name="connsiteY7" fmla="*/ 109150 h 114632"/>
                <a:gd name="connsiteX8" fmla="*/ 36916 w 167519"/>
                <a:gd name="connsiteY8" fmla="*/ 86122 h 114632"/>
                <a:gd name="connsiteX9" fmla="*/ 50074 w 167519"/>
                <a:gd name="connsiteY9" fmla="*/ 37030 h 114632"/>
                <a:gd name="connsiteX10" fmla="*/ 54376 w 167519"/>
                <a:gd name="connsiteY10" fmla="*/ 20835 h 114632"/>
                <a:gd name="connsiteX11" fmla="*/ 33626 w 167519"/>
                <a:gd name="connsiteY11" fmla="*/ 85 h 114632"/>
                <a:gd name="connsiteX12" fmla="*/ 223 w 167519"/>
                <a:gd name="connsiteY12" fmla="*/ 39055 h 114632"/>
                <a:gd name="connsiteX13" fmla="*/ 3260 w 167519"/>
                <a:gd name="connsiteY13" fmla="*/ 41585 h 114632"/>
                <a:gd name="connsiteX14" fmla="*/ 7309 w 167519"/>
                <a:gd name="connsiteY14" fmla="*/ 37030 h 114632"/>
                <a:gd name="connsiteX15" fmla="*/ 32867 w 167519"/>
                <a:gd name="connsiteY15" fmla="*/ 5652 h 114632"/>
                <a:gd name="connsiteX16" fmla="*/ 39193 w 167519"/>
                <a:gd name="connsiteY16" fmla="*/ 14002 h 114632"/>
                <a:gd name="connsiteX17" fmla="*/ 34638 w 167519"/>
                <a:gd name="connsiteY17" fmla="*/ 31716 h 114632"/>
                <a:gd name="connsiteX18" fmla="*/ 20467 w 167519"/>
                <a:gd name="connsiteY18" fmla="*/ 82832 h 114632"/>
                <a:gd name="connsiteX19" fmla="*/ 56401 w 167519"/>
                <a:gd name="connsiteY19" fmla="*/ 114717 h 114632"/>
                <a:gd name="connsiteX20" fmla="*/ 82718 w 167519"/>
                <a:gd name="connsiteY20" fmla="*/ 97003 h 114632"/>
                <a:gd name="connsiteX21" fmla="*/ 114349 w 167519"/>
                <a:gd name="connsiteY21" fmla="*/ 114717 h 114632"/>
                <a:gd name="connsiteX22" fmla="*/ 151042 w 167519"/>
                <a:gd name="connsiteY22" fmla="*/ 83592 h 114632"/>
                <a:gd name="connsiteX23" fmla="*/ 167743 w 167519"/>
                <a:gd name="connsiteY23" fmla="*/ 17798 h 114632"/>
                <a:gd name="connsiteX24" fmla="*/ 156609 w 167519"/>
                <a:gd name="connsiteY24" fmla="*/ 85 h 114632"/>
                <a:gd name="connsiteX25" fmla="*/ 143956 w 167519"/>
                <a:gd name="connsiteY25" fmla="*/ 12231 h 114632"/>
                <a:gd name="connsiteX26" fmla="*/ 147752 w 167519"/>
                <a:gd name="connsiteY26" fmla="*/ 19064 h 114632"/>
                <a:gd name="connsiteX27" fmla="*/ 156862 w 167519"/>
                <a:gd name="connsiteY27" fmla="*/ 40573 h 114632"/>
                <a:gd name="connsiteX28" fmla="*/ 142944 w 167519"/>
                <a:gd name="connsiteY28" fmla="*/ 86881 h 114632"/>
                <a:gd name="connsiteX29" fmla="*/ 115109 w 167519"/>
                <a:gd name="connsiteY29" fmla="*/ 109150 h 114632"/>
                <a:gd name="connsiteX30" fmla="*/ 96383 w 167519"/>
                <a:gd name="connsiteY30" fmla="*/ 87134 h 114632"/>
                <a:gd name="connsiteX31" fmla="*/ 99166 w 167519"/>
                <a:gd name="connsiteY31" fmla="*/ 68662 h 114632"/>
                <a:gd name="connsiteX32" fmla="*/ 109794 w 167519"/>
                <a:gd name="connsiteY32" fmla="*/ 2614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519" h="114632">
                  <a:moveTo>
                    <a:pt x="109794" y="26149"/>
                  </a:moveTo>
                  <a:cubicBezTo>
                    <a:pt x="111060" y="20582"/>
                    <a:pt x="113590" y="11219"/>
                    <a:pt x="113590" y="9701"/>
                  </a:cubicBezTo>
                  <a:cubicBezTo>
                    <a:pt x="113590" y="5146"/>
                    <a:pt x="110048" y="2868"/>
                    <a:pt x="106252" y="2868"/>
                  </a:cubicBezTo>
                  <a:cubicBezTo>
                    <a:pt x="103215" y="2868"/>
                    <a:pt x="98660" y="4893"/>
                    <a:pt x="96889" y="9954"/>
                  </a:cubicBezTo>
                  <a:cubicBezTo>
                    <a:pt x="96130" y="11725"/>
                    <a:pt x="84236" y="60058"/>
                    <a:pt x="82465" y="66637"/>
                  </a:cubicBezTo>
                  <a:cubicBezTo>
                    <a:pt x="80694" y="74229"/>
                    <a:pt x="80188" y="78784"/>
                    <a:pt x="80188" y="83339"/>
                  </a:cubicBezTo>
                  <a:cubicBezTo>
                    <a:pt x="80188" y="86122"/>
                    <a:pt x="80188" y="86628"/>
                    <a:pt x="80441" y="87893"/>
                  </a:cubicBezTo>
                  <a:cubicBezTo>
                    <a:pt x="74620" y="101305"/>
                    <a:pt x="67029" y="109150"/>
                    <a:pt x="57160" y="109150"/>
                  </a:cubicBezTo>
                  <a:cubicBezTo>
                    <a:pt x="36916" y="109150"/>
                    <a:pt x="36916" y="90424"/>
                    <a:pt x="36916" y="86122"/>
                  </a:cubicBezTo>
                  <a:cubicBezTo>
                    <a:pt x="36916" y="78024"/>
                    <a:pt x="38181" y="68155"/>
                    <a:pt x="50074" y="37030"/>
                  </a:cubicBezTo>
                  <a:cubicBezTo>
                    <a:pt x="52858" y="29439"/>
                    <a:pt x="54376" y="25896"/>
                    <a:pt x="54376" y="20835"/>
                  </a:cubicBezTo>
                  <a:cubicBezTo>
                    <a:pt x="54376" y="9448"/>
                    <a:pt x="46026" y="85"/>
                    <a:pt x="33626" y="85"/>
                  </a:cubicBezTo>
                  <a:cubicBezTo>
                    <a:pt x="9586" y="85"/>
                    <a:pt x="223" y="36777"/>
                    <a:pt x="223" y="39055"/>
                  </a:cubicBezTo>
                  <a:cubicBezTo>
                    <a:pt x="223" y="41585"/>
                    <a:pt x="2754" y="41585"/>
                    <a:pt x="3260" y="41585"/>
                  </a:cubicBezTo>
                  <a:cubicBezTo>
                    <a:pt x="5790" y="41585"/>
                    <a:pt x="6044" y="41079"/>
                    <a:pt x="7309" y="37030"/>
                  </a:cubicBezTo>
                  <a:cubicBezTo>
                    <a:pt x="14141" y="13496"/>
                    <a:pt x="24010" y="5652"/>
                    <a:pt x="32867" y="5652"/>
                  </a:cubicBezTo>
                  <a:cubicBezTo>
                    <a:pt x="35144" y="5652"/>
                    <a:pt x="39193" y="5905"/>
                    <a:pt x="39193" y="14002"/>
                  </a:cubicBezTo>
                  <a:cubicBezTo>
                    <a:pt x="39193" y="20329"/>
                    <a:pt x="36410" y="27414"/>
                    <a:pt x="34638" y="31716"/>
                  </a:cubicBezTo>
                  <a:cubicBezTo>
                    <a:pt x="23504" y="61576"/>
                    <a:pt x="20467" y="73216"/>
                    <a:pt x="20467" y="82832"/>
                  </a:cubicBezTo>
                  <a:cubicBezTo>
                    <a:pt x="20467" y="105860"/>
                    <a:pt x="37422" y="114717"/>
                    <a:pt x="56401" y="114717"/>
                  </a:cubicBezTo>
                  <a:cubicBezTo>
                    <a:pt x="60703" y="114717"/>
                    <a:pt x="72596" y="114717"/>
                    <a:pt x="82718" y="97003"/>
                  </a:cubicBezTo>
                  <a:cubicBezTo>
                    <a:pt x="89297" y="113199"/>
                    <a:pt x="106758" y="114717"/>
                    <a:pt x="114349" y="114717"/>
                  </a:cubicBezTo>
                  <a:cubicBezTo>
                    <a:pt x="133328" y="114717"/>
                    <a:pt x="144462" y="98775"/>
                    <a:pt x="151042" y="83592"/>
                  </a:cubicBezTo>
                  <a:cubicBezTo>
                    <a:pt x="159646" y="63854"/>
                    <a:pt x="167743" y="29945"/>
                    <a:pt x="167743" y="17798"/>
                  </a:cubicBezTo>
                  <a:cubicBezTo>
                    <a:pt x="167743" y="3880"/>
                    <a:pt x="160911" y="85"/>
                    <a:pt x="156609" y="85"/>
                  </a:cubicBezTo>
                  <a:cubicBezTo>
                    <a:pt x="150283" y="85"/>
                    <a:pt x="143956" y="6664"/>
                    <a:pt x="143956" y="12231"/>
                  </a:cubicBezTo>
                  <a:cubicBezTo>
                    <a:pt x="143956" y="15521"/>
                    <a:pt x="145475" y="17039"/>
                    <a:pt x="147752" y="19064"/>
                  </a:cubicBezTo>
                  <a:cubicBezTo>
                    <a:pt x="150536" y="21847"/>
                    <a:pt x="156862" y="28426"/>
                    <a:pt x="156862" y="40573"/>
                  </a:cubicBezTo>
                  <a:cubicBezTo>
                    <a:pt x="156862" y="49177"/>
                    <a:pt x="149523" y="73976"/>
                    <a:pt x="142944" y="86881"/>
                  </a:cubicBezTo>
                  <a:cubicBezTo>
                    <a:pt x="136365" y="100293"/>
                    <a:pt x="127508" y="109150"/>
                    <a:pt x="115109" y="109150"/>
                  </a:cubicBezTo>
                  <a:cubicBezTo>
                    <a:pt x="103215" y="109150"/>
                    <a:pt x="96383" y="101558"/>
                    <a:pt x="96383" y="87134"/>
                  </a:cubicBezTo>
                  <a:cubicBezTo>
                    <a:pt x="96383" y="80049"/>
                    <a:pt x="98154" y="72204"/>
                    <a:pt x="99166" y="68662"/>
                  </a:cubicBezTo>
                  <a:lnTo>
                    <a:pt x="109794" y="26149"/>
                  </a:lnTo>
                  <a:close/>
                </a:path>
              </a:pathLst>
            </a:custGeom>
            <a:solidFill>
              <a:srgbClr val="000000"/>
            </a:solidFill>
            <a:ln w="25400" cap="flat">
              <a:noFill/>
              <a:prstDash val="solid"/>
              <a:miter/>
            </a:ln>
          </p:spPr>
          <p:txBody>
            <a:bodyPr rtlCol="0" anchor="ctr"/>
            <a:lstStyle/>
            <a:p>
              <a:endParaRPr lang="en-CN"/>
            </a:p>
          </p:txBody>
        </p:sp>
        <p:sp>
          <p:nvSpPr>
            <p:cNvPr id="18629" name="Freeform 18628">
              <a:extLst>
                <a:ext uri="{FF2B5EF4-FFF2-40B4-BE49-F238E27FC236}">
                  <a16:creationId xmlns:a16="http://schemas.microsoft.com/office/drawing/2014/main" id="{36CCC053-AF4E-9D9A-D0F5-07A16626FEC2}"/>
                </a:ext>
              </a:extLst>
            </p:cNvPr>
            <p:cNvSpPr/>
            <p:nvPr>
              <p:custDataLst>
                <p:tags r:id="rId27"/>
              </p:custDataLst>
            </p:nvPr>
          </p:nvSpPr>
          <p:spPr>
            <a:xfrm>
              <a:off x="8416091" y="4501145"/>
              <a:ext cx="58707" cy="253051"/>
            </a:xfrm>
            <a:custGeom>
              <a:avLst/>
              <a:gdLst>
                <a:gd name="connsiteX0" fmla="*/ 58939 w 58707"/>
                <a:gd name="connsiteY0" fmla="*/ 126610 h 253051"/>
                <a:gd name="connsiteX1" fmla="*/ 42237 w 58707"/>
                <a:gd name="connsiteY1" fmla="*/ 47658 h 253051"/>
                <a:gd name="connsiteX2" fmla="*/ 2761 w 58707"/>
                <a:gd name="connsiteY2" fmla="*/ 85 h 253051"/>
                <a:gd name="connsiteX3" fmla="*/ 231 w 58707"/>
                <a:gd name="connsiteY3" fmla="*/ 2615 h 253051"/>
                <a:gd name="connsiteX4" fmla="*/ 5039 w 58707"/>
                <a:gd name="connsiteY4" fmla="*/ 8435 h 253051"/>
                <a:gd name="connsiteX5" fmla="*/ 44262 w 58707"/>
                <a:gd name="connsiteY5" fmla="*/ 126610 h 253051"/>
                <a:gd name="connsiteX6" fmla="*/ 3520 w 58707"/>
                <a:gd name="connsiteY6" fmla="*/ 246303 h 253051"/>
                <a:gd name="connsiteX7" fmla="*/ 231 w 58707"/>
                <a:gd name="connsiteY7" fmla="*/ 250605 h 253051"/>
                <a:gd name="connsiteX8" fmla="*/ 2761 w 58707"/>
                <a:gd name="connsiteY8" fmla="*/ 253136 h 253051"/>
                <a:gd name="connsiteX9" fmla="*/ 42996 w 58707"/>
                <a:gd name="connsiteY9" fmla="*/ 203791 h 253051"/>
                <a:gd name="connsiteX10" fmla="*/ 58939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9" y="126610"/>
                  </a:moveTo>
                  <a:cubicBezTo>
                    <a:pt x="58939" y="106872"/>
                    <a:pt x="56155" y="76253"/>
                    <a:pt x="42237" y="47658"/>
                  </a:cubicBezTo>
                  <a:cubicBezTo>
                    <a:pt x="27054" y="16533"/>
                    <a:pt x="5292" y="85"/>
                    <a:pt x="2761" y="85"/>
                  </a:cubicBezTo>
                  <a:cubicBezTo>
                    <a:pt x="1243" y="85"/>
                    <a:pt x="231" y="1097"/>
                    <a:pt x="231" y="2615"/>
                  </a:cubicBezTo>
                  <a:cubicBezTo>
                    <a:pt x="231" y="3374"/>
                    <a:pt x="231" y="3880"/>
                    <a:pt x="5039" y="8435"/>
                  </a:cubicBezTo>
                  <a:cubicBezTo>
                    <a:pt x="29838" y="33487"/>
                    <a:pt x="44262" y="73723"/>
                    <a:pt x="44262" y="126610"/>
                  </a:cubicBezTo>
                  <a:cubicBezTo>
                    <a:pt x="44262" y="169882"/>
                    <a:pt x="34899" y="214419"/>
                    <a:pt x="3520" y="246303"/>
                  </a:cubicBezTo>
                  <a:cubicBezTo>
                    <a:pt x="231" y="249340"/>
                    <a:pt x="231" y="249846"/>
                    <a:pt x="231" y="250605"/>
                  </a:cubicBezTo>
                  <a:cubicBezTo>
                    <a:pt x="231" y="252124"/>
                    <a:pt x="1243" y="253136"/>
                    <a:pt x="2761" y="253136"/>
                  </a:cubicBezTo>
                  <a:cubicBezTo>
                    <a:pt x="5292" y="253136"/>
                    <a:pt x="28066" y="235928"/>
                    <a:pt x="42996" y="203791"/>
                  </a:cubicBezTo>
                  <a:cubicBezTo>
                    <a:pt x="55902" y="175955"/>
                    <a:pt x="58939" y="147867"/>
                    <a:pt x="58939" y="126610"/>
                  </a:cubicBezTo>
                  <a:close/>
                </a:path>
              </a:pathLst>
            </a:custGeom>
            <a:solidFill>
              <a:srgbClr val="000000"/>
            </a:solidFill>
            <a:ln w="25400" cap="flat">
              <a:noFill/>
              <a:prstDash val="solid"/>
              <a:miter/>
            </a:ln>
          </p:spPr>
          <p:txBody>
            <a:bodyPr rtlCol="0" anchor="ctr"/>
            <a:lstStyle/>
            <a:p>
              <a:endParaRPr lang="en-CN"/>
            </a:p>
          </p:txBody>
        </p:sp>
        <p:sp>
          <p:nvSpPr>
            <p:cNvPr id="18630" name="Freeform 18629">
              <a:extLst>
                <a:ext uri="{FF2B5EF4-FFF2-40B4-BE49-F238E27FC236}">
                  <a16:creationId xmlns:a16="http://schemas.microsoft.com/office/drawing/2014/main" id="{CFAF6E24-5871-B33B-9EA7-4A8792DE5B73}"/>
                </a:ext>
              </a:extLst>
            </p:cNvPr>
            <p:cNvSpPr/>
            <p:nvPr>
              <p:custDataLst>
                <p:tags r:id="rId28"/>
              </p:custDataLst>
            </p:nvPr>
          </p:nvSpPr>
          <p:spPr>
            <a:xfrm>
              <a:off x="8570479" y="4543405"/>
              <a:ext cx="168278" cy="168531"/>
            </a:xfrm>
            <a:custGeom>
              <a:avLst/>
              <a:gdLst>
                <a:gd name="connsiteX0" fmla="*/ 89564 w 168278"/>
                <a:gd name="connsiteY0" fmla="*/ 89412 h 168531"/>
                <a:gd name="connsiteX1" fmla="*/ 160165 w 168278"/>
                <a:gd name="connsiteY1" fmla="*/ 89412 h 168531"/>
                <a:gd name="connsiteX2" fmla="*/ 168516 w 168278"/>
                <a:gd name="connsiteY2" fmla="*/ 84351 h 168531"/>
                <a:gd name="connsiteX3" fmla="*/ 160165 w 168278"/>
                <a:gd name="connsiteY3" fmla="*/ 79290 h 168531"/>
                <a:gd name="connsiteX4" fmla="*/ 89564 w 168278"/>
                <a:gd name="connsiteY4" fmla="*/ 79290 h 168531"/>
                <a:gd name="connsiteX5" fmla="*/ 89564 w 168278"/>
                <a:gd name="connsiteY5" fmla="*/ 8435 h 168531"/>
                <a:gd name="connsiteX6" fmla="*/ 84503 w 168278"/>
                <a:gd name="connsiteY6" fmla="*/ 85 h 168531"/>
                <a:gd name="connsiteX7" fmla="*/ 79442 w 168278"/>
                <a:gd name="connsiteY7" fmla="*/ 8435 h 168531"/>
                <a:gd name="connsiteX8" fmla="*/ 79442 w 168278"/>
                <a:gd name="connsiteY8" fmla="*/ 79290 h 168531"/>
                <a:gd name="connsiteX9" fmla="*/ 8588 w 168278"/>
                <a:gd name="connsiteY9" fmla="*/ 79290 h 168531"/>
                <a:gd name="connsiteX10" fmla="*/ 237 w 168278"/>
                <a:gd name="connsiteY10" fmla="*/ 84351 h 168531"/>
                <a:gd name="connsiteX11" fmla="*/ 8588 w 168278"/>
                <a:gd name="connsiteY11" fmla="*/ 89412 h 168531"/>
                <a:gd name="connsiteX12" fmla="*/ 79442 w 168278"/>
                <a:gd name="connsiteY12" fmla="*/ 89412 h 168531"/>
                <a:gd name="connsiteX13" fmla="*/ 79442 w 168278"/>
                <a:gd name="connsiteY13" fmla="*/ 160266 h 168531"/>
                <a:gd name="connsiteX14" fmla="*/ 84503 w 168278"/>
                <a:gd name="connsiteY14" fmla="*/ 168617 h 168531"/>
                <a:gd name="connsiteX15" fmla="*/ 89564 w 168278"/>
                <a:gd name="connsiteY15" fmla="*/ 160266 h 168531"/>
                <a:gd name="connsiteX16" fmla="*/ 89564 w 168278"/>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64" y="89412"/>
                  </a:moveTo>
                  <a:lnTo>
                    <a:pt x="160165" y="89412"/>
                  </a:lnTo>
                  <a:cubicBezTo>
                    <a:pt x="163708" y="89412"/>
                    <a:pt x="168516" y="89412"/>
                    <a:pt x="168516" y="84351"/>
                  </a:cubicBezTo>
                  <a:cubicBezTo>
                    <a:pt x="168516" y="79290"/>
                    <a:pt x="163708" y="79290"/>
                    <a:pt x="160165" y="79290"/>
                  </a:cubicBezTo>
                  <a:lnTo>
                    <a:pt x="89564" y="79290"/>
                  </a:lnTo>
                  <a:lnTo>
                    <a:pt x="89564" y="8435"/>
                  </a:lnTo>
                  <a:cubicBezTo>
                    <a:pt x="89564" y="4893"/>
                    <a:pt x="89564" y="85"/>
                    <a:pt x="84503" y="85"/>
                  </a:cubicBezTo>
                  <a:cubicBezTo>
                    <a:pt x="79442" y="85"/>
                    <a:pt x="79442" y="4893"/>
                    <a:pt x="79442" y="8435"/>
                  </a:cubicBezTo>
                  <a:lnTo>
                    <a:pt x="79442" y="79290"/>
                  </a:lnTo>
                  <a:lnTo>
                    <a:pt x="8588" y="79290"/>
                  </a:lnTo>
                  <a:cubicBezTo>
                    <a:pt x="5045" y="79290"/>
                    <a:pt x="237" y="79290"/>
                    <a:pt x="237" y="84351"/>
                  </a:cubicBezTo>
                  <a:cubicBezTo>
                    <a:pt x="237" y="89412"/>
                    <a:pt x="5045" y="89412"/>
                    <a:pt x="8588" y="89412"/>
                  </a:cubicBezTo>
                  <a:lnTo>
                    <a:pt x="79442" y="89412"/>
                  </a:lnTo>
                  <a:lnTo>
                    <a:pt x="79442" y="160266"/>
                  </a:lnTo>
                  <a:cubicBezTo>
                    <a:pt x="79442" y="163809"/>
                    <a:pt x="79442" y="168617"/>
                    <a:pt x="84503" y="168617"/>
                  </a:cubicBezTo>
                  <a:cubicBezTo>
                    <a:pt x="89564" y="168617"/>
                    <a:pt x="89564" y="163809"/>
                    <a:pt x="89564" y="160266"/>
                  </a:cubicBezTo>
                  <a:lnTo>
                    <a:pt x="89564" y="89412"/>
                  </a:lnTo>
                  <a:close/>
                </a:path>
              </a:pathLst>
            </a:custGeom>
            <a:solidFill>
              <a:srgbClr val="000000"/>
            </a:solidFill>
            <a:ln w="25400" cap="flat">
              <a:noFill/>
              <a:prstDash val="solid"/>
              <a:miter/>
            </a:ln>
          </p:spPr>
          <p:txBody>
            <a:bodyPr rtlCol="0" anchor="ctr"/>
            <a:lstStyle/>
            <a:p>
              <a:endParaRPr lang="en-CN"/>
            </a:p>
          </p:txBody>
        </p:sp>
        <p:sp>
          <p:nvSpPr>
            <p:cNvPr id="18631" name="Freeform 18630">
              <a:extLst>
                <a:ext uri="{FF2B5EF4-FFF2-40B4-BE49-F238E27FC236}">
                  <a16:creationId xmlns:a16="http://schemas.microsoft.com/office/drawing/2014/main" id="{C9E7C368-6416-6632-9E3D-CB5F9896E7CB}"/>
                </a:ext>
              </a:extLst>
            </p:cNvPr>
            <p:cNvSpPr/>
            <p:nvPr>
              <p:custDataLst>
                <p:tags r:id="rId29"/>
              </p:custDataLst>
            </p:nvPr>
          </p:nvSpPr>
          <p:spPr>
            <a:xfrm>
              <a:off x="8834411" y="4501145"/>
              <a:ext cx="58707" cy="253051"/>
            </a:xfrm>
            <a:custGeom>
              <a:avLst/>
              <a:gdLst>
                <a:gd name="connsiteX0" fmla="*/ 58955 w 58707"/>
                <a:gd name="connsiteY0" fmla="*/ 250605 h 253051"/>
                <a:gd name="connsiteX1" fmla="*/ 54653 w 58707"/>
                <a:gd name="connsiteY1" fmla="*/ 245038 h 253051"/>
                <a:gd name="connsiteX2" fmla="*/ 14924 w 58707"/>
                <a:gd name="connsiteY2" fmla="*/ 126610 h 253051"/>
                <a:gd name="connsiteX3" fmla="*/ 55665 w 58707"/>
                <a:gd name="connsiteY3" fmla="*/ 6917 h 253051"/>
                <a:gd name="connsiteX4" fmla="*/ 58955 w 58707"/>
                <a:gd name="connsiteY4" fmla="*/ 2615 h 253051"/>
                <a:gd name="connsiteX5" fmla="*/ 56424 w 58707"/>
                <a:gd name="connsiteY5" fmla="*/ 85 h 253051"/>
                <a:gd name="connsiteX6" fmla="*/ 16189 w 58707"/>
                <a:gd name="connsiteY6" fmla="*/ 49430 h 253051"/>
                <a:gd name="connsiteX7" fmla="*/ 247 w 58707"/>
                <a:gd name="connsiteY7" fmla="*/ 126610 h 253051"/>
                <a:gd name="connsiteX8" fmla="*/ 16948 w 58707"/>
                <a:gd name="connsiteY8" fmla="*/ 205562 h 253051"/>
                <a:gd name="connsiteX9" fmla="*/ 56424 w 58707"/>
                <a:gd name="connsiteY9" fmla="*/ 253136 h 253051"/>
                <a:gd name="connsiteX10" fmla="*/ 58955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5" y="250605"/>
                  </a:moveTo>
                  <a:cubicBezTo>
                    <a:pt x="58955" y="249846"/>
                    <a:pt x="58955" y="249340"/>
                    <a:pt x="54653" y="245038"/>
                  </a:cubicBezTo>
                  <a:cubicBezTo>
                    <a:pt x="23021" y="213154"/>
                    <a:pt x="14924" y="165327"/>
                    <a:pt x="14924" y="126610"/>
                  </a:cubicBezTo>
                  <a:cubicBezTo>
                    <a:pt x="14924" y="82579"/>
                    <a:pt x="24540" y="38548"/>
                    <a:pt x="55665" y="6917"/>
                  </a:cubicBezTo>
                  <a:cubicBezTo>
                    <a:pt x="58955" y="3880"/>
                    <a:pt x="58955" y="3374"/>
                    <a:pt x="58955" y="2615"/>
                  </a:cubicBezTo>
                  <a:cubicBezTo>
                    <a:pt x="58955" y="844"/>
                    <a:pt x="57942" y="85"/>
                    <a:pt x="56424" y="85"/>
                  </a:cubicBezTo>
                  <a:cubicBezTo>
                    <a:pt x="53894" y="85"/>
                    <a:pt x="31119" y="17292"/>
                    <a:pt x="16189" y="49430"/>
                  </a:cubicBezTo>
                  <a:cubicBezTo>
                    <a:pt x="3283" y="77265"/>
                    <a:pt x="247" y="105354"/>
                    <a:pt x="247" y="126610"/>
                  </a:cubicBezTo>
                  <a:cubicBezTo>
                    <a:pt x="247" y="146348"/>
                    <a:pt x="3030" y="176967"/>
                    <a:pt x="16948" y="205562"/>
                  </a:cubicBezTo>
                  <a:cubicBezTo>
                    <a:pt x="32131" y="236687"/>
                    <a:pt x="53894" y="253136"/>
                    <a:pt x="56424" y="253136"/>
                  </a:cubicBezTo>
                  <a:cubicBezTo>
                    <a:pt x="57942" y="253136"/>
                    <a:pt x="58955" y="252377"/>
                    <a:pt x="58955" y="250605"/>
                  </a:cubicBezTo>
                  <a:close/>
                </a:path>
              </a:pathLst>
            </a:custGeom>
            <a:solidFill>
              <a:srgbClr val="000000"/>
            </a:solidFill>
            <a:ln w="25400" cap="flat">
              <a:noFill/>
              <a:prstDash val="solid"/>
              <a:miter/>
            </a:ln>
          </p:spPr>
          <p:txBody>
            <a:bodyPr rtlCol="0" anchor="ctr"/>
            <a:lstStyle/>
            <a:p>
              <a:endParaRPr lang="en-CN"/>
            </a:p>
          </p:txBody>
        </p:sp>
        <p:sp>
          <p:nvSpPr>
            <p:cNvPr id="18632" name="Freeform 18631">
              <a:extLst>
                <a:ext uri="{FF2B5EF4-FFF2-40B4-BE49-F238E27FC236}">
                  <a16:creationId xmlns:a16="http://schemas.microsoft.com/office/drawing/2014/main" id="{B55B700B-BD62-3D2A-167E-A41DF81BDC0A}"/>
                </a:ext>
              </a:extLst>
            </p:cNvPr>
            <p:cNvSpPr/>
            <p:nvPr>
              <p:custDataLst>
                <p:tags r:id="rId30"/>
              </p:custDataLst>
            </p:nvPr>
          </p:nvSpPr>
          <p:spPr>
            <a:xfrm>
              <a:off x="8930289" y="4522402"/>
              <a:ext cx="83506" cy="168531"/>
            </a:xfrm>
            <a:custGeom>
              <a:avLst/>
              <a:gdLst>
                <a:gd name="connsiteX0" fmla="*/ 52126 w 83506"/>
                <a:gd name="connsiteY0" fmla="*/ 6664 h 168531"/>
                <a:gd name="connsiteX1" fmla="*/ 46306 w 83506"/>
                <a:gd name="connsiteY1" fmla="*/ 85 h 168531"/>
                <a:gd name="connsiteX2" fmla="*/ 251 w 83506"/>
                <a:gd name="connsiteY2" fmla="*/ 16280 h 168531"/>
                <a:gd name="connsiteX3" fmla="*/ 251 w 83506"/>
                <a:gd name="connsiteY3" fmla="*/ 24125 h 168531"/>
                <a:gd name="connsiteX4" fmla="*/ 33400 w 83506"/>
                <a:gd name="connsiteY4" fmla="*/ 17545 h 168531"/>
                <a:gd name="connsiteX5" fmla="*/ 33400 w 83506"/>
                <a:gd name="connsiteY5" fmla="*/ 148626 h 168531"/>
                <a:gd name="connsiteX6" fmla="*/ 9867 w 83506"/>
                <a:gd name="connsiteY6" fmla="*/ 160772 h 168531"/>
                <a:gd name="connsiteX7" fmla="*/ 1769 w 83506"/>
                <a:gd name="connsiteY7" fmla="*/ 160772 h 168531"/>
                <a:gd name="connsiteX8" fmla="*/ 1769 w 83506"/>
                <a:gd name="connsiteY8" fmla="*/ 168617 h 168531"/>
                <a:gd name="connsiteX9" fmla="*/ 42763 w 83506"/>
                <a:gd name="connsiteY9" fmla="*/ 167858 h 168531"/>
                <a:gd name="connsiteX10" fmla="*/ 83758 w 83506"/>
                <a:gd name="connsiteY10" fmla="*/ 168617 h 168531"/>
                <a:gd name="connsiteX11" fmla="*/ 83758 w 83506"/>
                <a:gd name="connsiteY11" fmla="*/ 160772 h 168531"/>
                <a:gd name="connsiteX12" fmla="*/ 75660 w 83506"/>
                <a:gd name="connsiteY12" fmla="*/ 160772 h 168531"/>
                <a:gd name="connsiteX13" fmla="*/ 52126 w 83506"/>
                <a:gd name="connsiteY13" fmla="*/ 148626 h 168531"/>
                <a:gd name="connsiteX14" fmla="*/ 52126 w 83506"/>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26" y="6664"/>
                  </a:moveTo>
                  <a:cubicBezTo>
                    <a:pt x="52126" y="591"/>
                    <a:pt x="52126" y="85"/>
                    <a:pt x="46306" y="85"/>
                  </a:cubicBezTo>
                  <a:cubicBezTo>
                    <a:pt x="30617" y="16280"/>
                    <a:pt x="8348" y="16280"/>
                    <a:pt x="251" y="16280"/>
                  </a:cubicBezTo>
                  <a:lnTo>
                    <a:pt x="251" y="24125"/>
                  </a:lnTo>
                  <a:cubicBezTo>
                    <a:pt x="5312" y="24125"/>
                    <a:pt x="20242" y="24125"/>
                    <a:pt x="33400" y="17545"/>
                  </a:cubicBezTo>
                  <a:lnTo>
                    <a:pt x="33400" y="148626"/>
                  </a:lnTo>
                  <a:cubicBezTo>
                    <a:pt x="33400" y="157735"/>
                    <a:pt x="32641" y="160772"/>
                    <a:pt x="9867" y="160772"/>
                  </a:cubicBezTo>
                  <a:lnTo>
                    <a:pt x="1769" y="160772"/>
                  </a:lnTo>
                  <a:lnTo>
                    <a:pt x="1769" y="168617"/>
                  </a:lnTo>
                  <a:cubicBezTo>
                    <a:pt x="10626" y="167858"/>
                    <a:pt x="32641" y="167858"/>
                    <a:pt x="42763" y="167858"/>
                  </a:cubicBezTo>
                  <a:cubicBezTo>
                    <a:pt x="52885" y="167858"/>
                    <a:pt x="74901" y="167858"/>
                    <a:pt x="83758" y="168617"/>
                  </a:cubicBezTo>
                  <a:lnTo>
                    <a:pt x="83758" y="160772"/>
                  </a:lnTo>
                  <a:lnTo>
                    <a:pt x="75660" y="160772"/>
                  </a:lnTo>
                  <a:cubicBezTo>
                    <a:pt x="52885" y="160772"/>
                    <a:pt x="52126" y="157989"/>
                    <a:pt x="52126" y="148626"/>
                  </a:cubicBezTo>
                  <a:lnTo>
                    <a:pt x="52126" y="6664"/>
                  </a:lnTo>
                  <a:close/>
                </a:path>
              </a:pathLst>
            </a:custGeom>
            <a:solidFill>
              <a:srgbClr val="000000"/>
            </a:solidFill>
            <a:ln w="25400" cap="flat">
              <a:noFill/>
              <a:prstDash val="solid"/>
              <a:miter/>
            </a:ln>
          </p:spPr>
          <p:txBody>
            <a:bodyPr rtlCol="0" anchor="ctr"/>
            <a:lstStyle/>
            <a:p>
              <a:endParaRPr lang="en-CN"/>
            </a:p>
          </p:txBody>
        </p:sp>
        <p:sp>
          <p:nvSpPr>
            <p:cNvPr id="18633" name="Freeform 18632">
              <a:extLst>
                <a:ext uri="{FF2B5EF4-FFF2-40B4-BE49-F238E27FC236}">
                  <a16:creationId xmlns:a16="http://schemas.microsoft.com/office/drawing/2014/main" id="{438E06CA-66AD-4675-05E4-58FBEC6FFEFA}"/>
                </a:ext>
              </a:extLst>
            </p:cNvPr>
            <p:cNvSpPr/>
            <p:nvPr>
              <p:custDataLst>
                <p:tags r:id="rId31"/>
              </p:custDataLst>
            </p:nvPr>
          </p:nvSpPr>
          <p:spPr>
            <a:xfrm>
              <a:off x="9111529" y="4622610"/>
              <a:ext cx="154614" cy="10122"/>
            </a:xfrm>
            <a:custGeom>
              <a:avLst/>
              <a:gdLst>
                <a:gd name="connsiteX0" fmla="*/ 146015 w 154614"/>
                <a:gd name="connsiteY0" fmla="*/ 10207 h 10122"/>
                <a:gd name="connsiteX1" fmla="*/ 154872 w 154614"/>
                <a:gd name="connsiteY1" fmla="*/ 5146 h 10122"/>
                <a:gd name="connsiteX2" fmla="*/ 146015 w 154614"/>
                <a:gd name="connsiteY2" fmla="*/ 85 h 10122"/>
                <a:gd name="connsiteX3" fmla="*/ 9115 w 154614"/>
                <a:gd name="connsiteY3" fmla="*/ 85 h 10122"/>
                <a:gd name="connsiteX4" fmla="*/ 258 w 154614"/>
                <a:gd name="connsiteY4" fmla="*/ 5146 h 10122"/>
                <a:gd name="connsiteX5" fmla="*/ 9115 w 154614"/>
                <a:gd name="connsiteY5" fmla="*/ 10207 h 10122"/>
                <a:gd name="connsiteX6" fmla="*/ 146015 w 154614"/>
                <a:gd name="connsiteY6" fmla="*/ 10207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15" y="10207"/>
                  </a:moveTo>
                  <a:cubicBezTo>
                    <a:pt x="150317" y="10207"/>
                    <a:pt x="154872" y="10207"/>
                    <a:pt x="154872" y="5146"/>
                  </a:cubicBezTo>
                  <a:cubicBezTo>
                    <a:pt x="154872" y="85"/>
                    <a:pt x="150317" y="85"/>
                    <a:pt x="146015" y="85"/>
                  </a:cubicBezTo>
                  <a:lnTo>
                    <a:pt x="9115" y="85"/>
                  </a:lnTo>
                  <a:cubicBezTo>
                    <a:pt x="4813" y="85"/>
                    <a:pt x="258" y="85"/>
                    <a:pt x="258" y="5146"/>
                  </a:cubicBezTo>
                  <a:cubicBezTo>
                    <a:pt x="258" y="10207"/>
                    <a:pt x="4813" y="10207"/>
                    <a:pt x="9115" y="10207"/>
                  </a:cubicBezTo>
                  <a:lnTo>
                    <a:pt x="146015" y="10207"/>
                  </a:lnTo>
                  <a:close/>
                </a:path>
              </a:pathLst>
            </a:custGeom>
            <a:solidFill>
              <a:srgbClr val="000000"/>
            </a:solidFill>
            <a:ln w="25400" cap="flat">
              <a:noFill/>
              <a:prstDash val="solid"/>
              <a:miter/>
            </a:ln>
          </p:spPr>
          <p:txBody>
            <a:bodyPr rtlCol="0" anchor="ctr"/>
            <a:lstStyle/>
            <a:p>
              <a:endParaRPr lang="en-CN"/>
            </a:p>
          </p:txBody>
        </p:sp>
        <p:sp>
          <p:nvSpPr>
            <p:cNvPr id="18634" name="Freeform 18633">
              <a:extLst>
                <a:ext uri="{FF2B5EF4-FFF2-40B4-BE49-F238E27FC236}">
                  <a16:creationId xmlns:a16="http://schemas.microsoft.com/office/drawing/2014/main" id="{52CC460A-172D-4B65-D814-A17BD8BB0970}"/>
                </a:ext>
              </a:extLst>
            </p:cNvPr>
            <p:cNvSpPr/>
            <p:nvPr>
              <p:custDataLst>
                <p:tags r:id="rId32"/>
              </p:custDataLst>
            </p:nvPr>
          </p:nvSpPr>
          <p:spPr>
            <a:xfrm>
              <a:off x="9335479" y="4579085"/>
              <a:ext cx="132092" cy="160940"/>
            </a:xfrm>
            <a:custGeom>
              <a:avLst/>
              <a:gdLst>
                <a:gd name="connsiteX0" fmla="*/ 19753 w 132092"/>
                <a:gd name="connsiteY0" fmla="*/ 142805 h 160940"/>
                <a:gd name="connsiteX1" fmla="*/ 6088 w 132092"/>
                <a:gd name="connsiteY1" fmla="*/ 153181 h 160940"/>
                <a:gd name="connsiteX2" fmla="*/ 268 w 132092"/>
                <a:gd name="connsiteY2" fmla="*/ 157989 h 160940"/>
                <a:gd name="connsiteX3" fmla="*/ 3558 w 132092"/>
                <a:gd name="connsiteY3" fmla="*/ 161025 h 160940"/>
                <a:gd name="connsiteX4" fmla="*/ 24814 w 132092"/>
                <a:gd name="connsiteY4" fmla="*/ 160266 h 160940"/>
                <a:gd name="connsiteX5" fmla="*/ 49866 w 132092"/>
                <a:gd name="connsiteY5" fmla="*/ 161025 h 160940"/>
                <a:gd name="connsiteX6" fmla="*/ 54421 w 132092"/>
                <a:gd name="connsiteY6" fmla="*/ 155964 h 160940"/>
                <a:gd name="connsiteX7" fmla="*/ 48348 w 132092"/>
                <a:gd name="connsiteY7" fmla="*/ 153181 h 160940"/>
                <a:gd name="connsiteX8" fmla="*/ 35695 w 132092"/>
                <a:gd name="connsiteY8" fmla="*/ 149132 h 160940"/>
                <a:gd name="connsiteX9" fmla="*/ 48094 w 132092"/>
                <a:gd name="connsiteY9" fmla="*/ 98522 h 160940"/>
                <a:gd name="connsiteX10" fmla="*/ 71375 w 132092"/>
                <a:gd name="connsiteY10" fmla="*/ 114717 h 160940"/>
                <a:gd name="connsiteX11" fmla="*/ 132361 w 132092"/>
                <a:gd name="connsiteY11" fmla="*/ 40573 h 160940"/>
                <a:gd name="connsiteX12" fmla="*/ 98705 w 132092"/>
                <a:gd name="connsiteY12" fmla="*/ 85 h 160940"/>
                <a:gd name="connsiteX13" fmla="*/ 65555 w 132092"/>
                <a:gd name="connsiteY13" fmla="*/ 19064 h 160940"/>
                <a:gd name="connsiteX14" fmla="*/ 42780 w 132092"/>
                <a:gd name="connsiteY14" fmla="*/ 85 h 160940"/>
                <a:gd name="connsiteX15" fmla="*/ 24055 w 132092"/>
                <a:gd name="connsiteY15" fmla="*/ 14509 h 160940"/>
                <a:gd name="connsiteX16" fmla="*/ 16210 w 132092"/>
                <a:gd name="connsiteY16" fmla="*/ 39055 h 160940"/>
                <a:gd name="connsiteX17" fmla="*/ 19247 w 132092"/>
                <a:gd name="connsiteY17" fmla="*/ 41585 h 160940"/>
                <a:gd name="connsiteX18" fmla="*/ 23549 w 132092"/>
                <a:gd name="connsiteY18" fmla="*/ 35765 h 160940"/>
                <a:gd name="connsiteX19" fmla="*/ 42021 w 132092"/>
                <a:gd name="connsiteY19" fmla="*/ 5652 h 160940"/>
                <a:gd name="connsiteX20" fmla="*/ 49866 w 132092"/>
                <a:gd name="connsiteY20" fmla="*/ 17292 h 160940"/>
                <a:gd name="connsiteX21" fmla="*/ 48094 w 132092"/>
                <a:gd name="connsiteY21" fmla="*/ 30198 h 160940"/>
                <a:gd name="connsiteX22" fmla="*/ 19753 w 132092"/>
                <a:gd name="connsiteY22" fmla="*/ 142805 h 160940"/>
                <a:gd name="connsiteX23" fmla="*/ 64290 w 132092"/>
                <a:gd name="connsiteY23" fmla="*/ 32981 h 160940"/>
                <a:gd name="connsiteX24" fmla="*/ 77448 w 132092"/>
                <a:gd name="connsiteY24" fmla="*/ 15268 h 160940"/>
                <a:gd name="connsiteX25" fmla="*/ 97946 w 132092"/>
                <a:gd name="connsiteY25" fmla="*/ 5652 h 160940"/>
                <a:gd name="connsiteX26" fmla="*/ 114141 w 132092"/>
                <a:gd name="connsiteY26" fmla="*/ 29439 h 160940"/>
                <a:gd name="connsiteX27" fmla="*/ 101235 w 132092"/>
                <a:gd name="connsiteY27" fmla="*/ 83085 h 160940"/>
                <a:gd name="connsiteX28" fmla="*/ 71122 w 132092"/>
                <a:gd name="connsiteY28" fmla="*/ 109150 h 160940"/>
                <a:gd name="connsiteX29" fmla="*/ 51131 w 132092"/>
                <a:gd name="connsiteY29" fmla="*/ 86628 h 160940"/>
                <a:gd name="connsiteX30" fmla="*/ 51890 w 132092"/>
                <a:gd name="connsiteY30" fmla="*/ 82579 h 160940"/>
                <a:gd name="connsiteX31" fmla="*/ 64290 w 132092"/>
                <a:gd name="connsiteY31" fmla="*/ 3298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53" y="142805"/>
                  </a:moveTo>
                  <a:cubicBezTo>
                    <a:pt x="17728" y="151409"/>
                    <a:pt x="17222" y="153181"/>
                    <a:pt x="6088" y="153181"/>
                  </a:cubicBezTo>
                  <a:cubicBezTo>
                    <a:pt x="3051" y="153181"/>
                    <a:pt x="268" y="153181"/>
                    <a:pt x="268" y="157989"/>
                  </a:cubicBezTo>
                  <a:cubicBezTo>
                    <a:pt x="268" y="160013"/>
                    <a:pt x="1533" y="161025"/>
                    <a:pt x="3558" y="161025"/>
                  </a:cubicBezTo>
                  <a:cubicBezTo>
                    <a:pt x="10390" y="161025"/>
                    <a:pt x="17728" y="160266"/>
                    <a:pt x="24814" y="160266"/>
                  </a:cubicBezTo>
                  <a:cubicBezTo>
                    <a:pt x="33164" y="160266"/>
                    <a:pt x="41768" y="161025"/>
                    <a:pt x="49866" y="161025"/>
                  </a:cubicBezTo>
                  <a:cubicBezTo>
                    <a:pt x="51131" y="161025"/>
                    <a:pt x="54421" y="161025"/>
                    <a:pt x="54421" y="155964"/>
                  </a:cubicBezTo>
                  <a:cubicBezTo>
                    <a:pt x="54421" y="153181"/>
                    <a:pt x="51890" y="153181"/>
                    <a:pt x="48348" y="153181"/>
                  </a:cubicBezTo>
                  <a:cubicBezTo>
                    <a:pt x="35695" y="153181"/>
                    <a:pt x="35695" y="151409"/>
                    <a:pt x="35695" y="149132"/>
                  </a:cubicBezTo>
                  <a:cubicBezTo>
                    <a:pt x="35695" y="146095"/>
                    <a:pt x="46323" y="104848"/>
                    <a:pt x="48094" y="98522"/>
                  </a:cubicBezTo>
                  <a:cubicBezTo>
                    <a:pt x="51384" y="105860"/>
                    <a:pt x="58470" y="114717"/>
                    <a:pt x="71375" y="114717"/>
                  </a:cubicBezTo>
                  <a:cubicBezTo>
                    <a:pt x="100729" y="114717"/>
                    <a:pt x="132361" y="77771"/>
                    <a:pt x="132361" y="40573"/>
                  </a:cubicBezTo>
                  <a:cubicBezTo>
                    <a:pt x="132361" y="16786"/>
                    <a:pt x="117937" y="85"/>
                    <a:pt x="98705" y="85"/>
                  </a:cubicBezTo>
                  <a:cubicBezTo>
                    <a:pt x="86052" y="85"/>
                    <a:pt x="73906" y="9195"/>
                    <a:pt x="65555" y="19064"/>
                  </a:cubicBezTo>
                  <a:cubicBezTo>
                    <a:pt x="63025" y="5399"/>
                    <a:pt x="52143" y="85"/>
                    <a:pt x="42780" y="85"/>
                  </a:cubicBezTo>
                  <a:cubicBezTo>
                    <a:pt x="31140" y="85"/>
                    <a:pt x="26332" y="9954"/>
                    <a:pt x="24055" y="14509"/>
                  </a:cubicBezTo>
                  <a:cubicBezTo>
                    <a:pt x="19500" y="23112"/>
                    <a:pt x="16210" y="38295"/>
                    <a:pt x="16210" y="39055"/>
                  </a:cubicBezTo>
                  <a:cubicBezTo>
                    <a:pt x="16210" y="41585"/>
                    <a:pt x="18741" y="41585"/>
                    <a:pt x="19247" y="41585"/>
                  </a:cubicBezTo>
                  <a:cubicBezTo>
                    <a:pt x="21777" y="41585"/>
                    <a:pt x="22030" y="41332"/>
                    <a:pt x="23549" y="35765"/>
                  </a:cubicBezTo>
                  <a:cubicBezTo>
                    <a:pt x="27850" y="17798"/>
                    <a:pt x="32911" y="5652"/>
                    <a:pt x="42021" y="5652"/>
                  </a:cubicBezTo>
                  <a:cubicBezTo>
                    <a:pt x="46323" y="5652"/>
                    <a:pt x="49866" y="7676"/>
                    <a:pt x="49866" y="17292"/>
                  </a:cubicBezTo>
                  <a:cubicBezTo>
                    <a:pt x="49866" y="23112"/>
                    <a:pt x="49107" y="25896"/>
                    <a:pt x="48094" y="30198"/>
                  </a:cubicBezTo>
                  <a:lnTo>
                    <a:pt x="19753" y="142805"/>
                  </a:lnTo>
                  <a:close/>
                  <a:moveTo>
                    <a:pt x="64290" y="32981"/>
                  </a:moveTo>
                  <a:cubicBezTo>
                    <a:pt x="66061" y="26149"/>
                    <a:pt x="72893" y="19064"/>
                    <a:pt x="77448" y="15268"/>
                  </a:cubicBezTo>
                  <a:cubicBezTo>
                    <a:pt x="86305" y="7423"/>
                    <a:pt x="93644" y="5652"/>
                    <a:pt x="97946" y="5652"/>
                  </a:cubicBezTo>
                  <a:cubicBezTo>
                    <a:pt x="108068" y="5652"/>
                    <a:pt x="114141" y="14509"/>
                    <a:pt x="114141" y="29439"/>
                  </a:cubicBezTo>
                  <a:cubicBezTo>
                    <a:pt x="114141" y="44369"/>
                    <a:pt x="105790" y="73470"/>
                    <a:pt x="101235" y="83085"/>
                  </a:cubicBezTo>
                  <a:cubicBezTo>
                    <a:pt x="92631" y="100799"/>
                    <a:pt x="80485" y="109150"/>
                    <a:pt x="71122" y="109150"/>
                  </a:cubicBezTo>
                  <a:cubicBezTo>
                    <a:pt x="54421" y="109150"/>
                    <a:pt x="51131" y="88146"/>
                    <a:pt x="51131" y="86628"/>
                  </a:cubicBezTo>
                  <a:cubicBezTo>
                    <a:pt x="51131" y="86122"/>
                    <a:pt x="51131" y="85616"/>
                    <a:pt x="51890" y="82579"/>
                  </a:cubicBezTo>
                  <a:lnTo>
                    <a:pt x="64290" y="32981"/>
                  </a:lnTo>
                  <a:close/>
                </a:path>
              </a:pathLst>
            </a:custGeom>
            <a:solidFill>
              <a:srgbClr val="000000"/>
            </a:solidFill>
            <a:ln w="25400" cap="flat">
              <a:noFill/>
              <a:prstDash val="solid"/>
              <a:miter/>
            </a:ln>
          </p:spPr>
          <p:txBody>
            <a:bodyPr rtlCol="0" anchor="ctr"/>
            <a:lstStyle/>
            <a:p>
              <a:endParaRPr lang="en-CN"/>
            </a:p>
          </p:txBody>
        </p:sp>
        <p:sp>
          <p:nvSpPr>
            <p:cNvPr id="18635" name="Freeform 18634">
              <a:extLst>
                <a:ext uri="{FF2B5EF4-FFF2-40B4-BE49-F238E27FC236}">
                  <a16:creationId xmlns:a16="http://schemas.microsoft.com/office/drawing/2014/main" id="{64AAD6A7-5AC4-1963-822F-3B00260C5F2A}"/>
                </a:ext>
              </a:extLst>
            </p:cNvPr>
            <p:cNvSpPr/>
            <p:nvPr>
              <p:custDataLst>
                <p:tags r:id="rId33"/>
              </p:custDataLst>
            </p:nvPr>
          </p:nvSpPr>
          <p:spPr>
            <a:xfrm>
              <a:off x="9477801" y="4649003"/>
              <a:ext cx="89630" cy="116201"/>
            </a:xfrm>
            <a:custGeom>
              <a:avLst/>
              <a:gdLst>
                <a:gd name="connsiteX0" fmla="*/ 18872 w 89630"/>
                <a:gd name="connsiteY0" fmla="*/ 48444 h 116201"/>
                <a:gd name="connsiteX1" fmla="*/ 38180 w 89630"/>
                <a:gd name="connsiteY1" fmla="*/ 53935 h 116201"/>
                <a:gd name="connsiteX2" fmla="*/ 69710 w 89630"/>
                <a:gd name="connsiteY2" fmla="*/ 27896 h 116201"/>
                <a:gd name="connsiteX3" fmla="*/ 62270 w 89630"/>
                <a:gd name="connsiteY3" fmla="*/ 10891 h 116201"/>
                <a:gd name="connsiteX4" fmla="*/ 80161 w 89630"/>
                <a:gd name="connsiteY4" fmla="*/ 5046 h 116201"/>
                <a:gd name="connsiteX5" fmla="*/ 78567 w 89630"/>
                <a:gd name="connsiteY5" fmla="*/ 9297 h 116201"/>
                <a:gd name="connsiteX6" fmla="*/ 84235 w 89630"/>
                <a:gd name="connsiteY6" fmla="*/ 14966 h 116201"/>
                <a:gd name="connsiteX7" fmla="*/ 89904 w 89630"/>
                <a:gd name="connsiteY7" fmla="*/ 9120 h 116201"/>
                <a:gd name="connsiteX8" fmla="*/ 79453 w 89630"/>
                <a:gd name="connsiteY8" fmla="*/ 86 h 116201"/>
                <a:gd name="connsiteX9" fmla="*/ 58905 w 89630"/>
                <a:gd name="connsiteY9" fmla="*/ 8234 h 116201"/>
                <a:gd name="connsiteX10" fmla="*/ 38357 w 89630"/>
                <a:gd name="connsiteY10" fmla="*/ 1858 h 116201"/>
                <a:gd name="connsiteX11" fmla="*/ 6827 w 89630"/>
                <a:gd name="connsiteY11" fmla="*/ 27896 h 116201"/>
                <a:gd name="connsiteX12" fmla="*/ 15329 w 89630"/>
                <a:gd name="connsiteY12" fmla="*/ 45787 h 116201"/>
                <a:gd name="connsiteX13" fmla="*/ 10015 w 89630"/>
                <a:gd name="connsiteY13" fmla="*/ 60135 h 116201"/>
                <a:gd name="connsiteX14" fmla="*/ 17455 w 89630"/>
                <a:gd name="connsiteY14" fmla="*/ 75900 h 116201"/>
                <a:gd name="connsiteX15" fmla="*/ 273 w 89630"/>
                <a:gd name="connsiteY15" fmla="*/ 93614 h 116201"/>
                <a:gd name="connsiteX16" fmla="*/ 43671 w 89630"/>
                <a:gd name="connsiteY16" fmla="*/ 116287 h 116201"/>
                <a:gd name="connsiteX17" fmla="*/ 87069 w 89630"/>
                <a:gd name="connsiteY17" fmla="*/ 93260 h 116201"/>
                <a:gd name="connsiteX18" fmla="*/ 75201 w 89630"/>
                <a:gd name="connsiteY18" fmla="*/ 73066 h 116201"/>
                <a:gd name="connsiteX19" fmla="*/ 37117 w 89630"/>
                <a:gd name="connsiteY19" fmla="*/ 67575 h 116201"/>
                <a:gd name="connsiteX20" fmla="*/ 25426 w 89630"/>
                <a:gd name="connsiteY20" fmla="*/ 67398 h 116201"/>
                <a:gd name="connsiteX21" fmla="*/ 16569 w 89630"/>
                <a:gd name="connsiteY21" fmla="*/ 55707 h 116201"/>
                <a:gd name="connsiteX22" fmla="*/ 18872 w 89630"/>
                <a:gd name="connsiteY22" fmla="*/ 48444 h 116201"/>
                <a:gd name="connsiteX23" fmla="*/ 38357 w 89630"/>
                <a:gd name="connsiteY23" fmla="*/ 48621 h 116201"/>
                <a:gd name="connsiteX24" fmla="*/ 20998 w 89630"/>
                <a:gd name="connsiteY24" fmla="*/ 27896 h 116201"/>
                <a:gd name="connsiteX25" fmla="*/ 24540 w 89630"/>
                <a:gd name="connsiteY25" fmla="*/ 13371 h 116201"/>
                <a:gd name="connsiteX26" fmla="*/ 38180 w 89630"/>
                <a:gd name="connsiteY26" fmla="*/ 7172 h 116201"/>
                <a:gd name="connsiteX27" fmla="*/ 55539 w 89630"/>
                <a:gd name="connsiteY27" fmla="*/ 27896 h 116201"/>
                <a:gd name="connsiteX28" fmla="*/ 51997 w 89630"/>
                <a:gd name="connsiteY28" fmla="*/ 42422 h 116201"/>
                <a:gd name="connsiteX29" fmla="*/ 38357 w 89630"/>
                <a:gd name="connsiteY29" fmla="*/ 48621 h 116201"/>
                <a:gd name="connsiteX30" fmla="*/ 38357 w 89630"/>
                <a:gd name="connsiteY30" fmla="*/ 79443 h 116201"/>
                <a:gd name="connsiteX31" fmla="*/ 76264 w 89630"/>
                <a:gd name="connsiteY31" fmla="*/ 93437 h 116201"/>
                <a:gd name="connsiteX32" fmla="*/ 43671 w 89630"/>
                <a:gd name="connsiteY32" fmla="*/ 110973 h 116201"/>
                <a:gd name="connsiteX33" fmla="*/ 11078 w 89630"/>
                <a:gd name="connsiteY33" fmla="*/ 93437 h 116201"/>
                <a:gd name="connsiteX34" fmla="*/ 28083 w 89630"/>
                <a:gd name="connsiteY34" fmla="*/ 79443 h 116201"/>
                <a:gd name="connsiteX35" fmla="*/ 38357 w 89630"/>
                <a:gd name="connsiteY35" fmla="*/ 79443 h 1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630" h="116201">
                  <a:moveTo>
                    <a:pt x="18872" y="48444"/>
                  </a:moveTo>
                  <a:cubicBezTo>
                    <a:pt x="21529" y="50038"/>
                    <a:pt x="27906" y="53935"/>
                    <a:pt x="38180" y="53935"/>
                  </a:cubicBezTo>
                  <a:cubicBezTo>
                    <a:pt x="56425" y="53935"/>
                    <a:pt x="69710" y="41713"/>
                    <a:pt x="69710" y="27896"/>
                  </a:cubicBezTo>
                  <a:cubicBezTo>
                    <a:pt x="69710" y="20988"/>
                    <a:pt x="66522" y="15497"/>
                    <a:pt x="62270" y="10891"/>
                  </a:cubicBezTo>
                  <a:cubicBezTo>
                    <a:pt x="70241" y="5223"/>
                    <a:pt x="77150" y="5046"/>
                    <a:pt x="80161" y="5046"/>
                  </a:cubicBezTo>
                  <a:cubicBezTo>
                    <a:pt x="79453" y="5755"/>
                    <a:pt x="78567" y="6463"/>
                    <a:pt x="78567" y="9297"/>
                  </a:cubicBezTo>
                  <a:cubicBezTo>
                    <a:pt x="78567" y="12840"/>
                    <a:pt x="81224" y="14966"/>
                    <a:pt x="84235" y="14966"/>
                  </a:cubicBezTo>
                  <a:cubicBezTo>
                    <a:pt x="86715" y="14966"/>
                    <a:pt x="89904" y="13194"/>
                    <a:pt x="89904" y="9120"/>
                  </a:cubicBezTo>
                  <a:cubicBezTo>
                    <a:pt x="89904" y="5046"/>
                    <a:pt x="86538" y="86"/>
                    <a:pt x="79453" y="86"/>
                  </a:cubicBezTo>
                  <a:cubicBezTo>
                    <a:pt x="76796" y="86"/>
                    <a:pt x="67230" y="618"/>
                    <a:pt x="58905" y="8234"/>
                  </a:cubicBezTo>
                  <a:cubicBezTo>
                    <a:pt x="53591" y="4337"/>
                    <a:pt x="46151" y="1858"/>
                    <a:pt x="38357" y="1858"/>
                  </a:cubicBezTo>
                  <a:cubicBezTo>
                    <a:pt x="20112" y="1858"/>
                    <a:pt x="6827" y="14080"/>
                    <a:pt x="6827" y="27896"/>
                  </a:cubicBezTo>
                  <a:cubicBezTo>
                    <a:pt x="6827" y="34805"/>
                    <a:pt x="10370" y="41182"/>
                    <a:pt x="15329" y="45787"/>
                  </a:cubicBezTo>
                  <a:cubicBezTo>
                    <a:pt x="13912" y="47381"/>
                    <a:pt x="10015" y="53227"/>
                    <a:pt x="10015" y="60135"/>
                  </a:cubicBezTo>
                  <a:cubicBezTo>
                    <a:pt x="10015" y="62438"/>
                    <a:pt x="10547" y="70763"/>
                    <a:pt x="17455" y="75900"/>
                  </a:cubicBezTo>
                  <a:cubicBezTo>
                    <a:pt x="9484" y="78557"/>
                    <a:pt x="273" y="84403"/>
                    <a:pt x="273" y="93614"/>
                  </a:cubicBezTo>
                  <a:cubicBezTo>
                    <a:pt x="273" y="106545"/>
                    <a:pt x="19758" y="116287"/>
                    <a:pt x="43671" y="116287"/>
                  </a:cubicBezTo>
                  <a:cubicBezTo>
                    <a:pt x="66167" y="116287"/>
                    <a:pt x="87069" y="107430"/>
                    <a:pt x="87069" y="93260"/>
                  </a:cubicBezTo>
                  <a:cubicBezTo>
                    <a:pt x="87069" y="87945"/>
                    <a:pt x="84944" y="78380"/>
                    <a:pt x="75201" y="73066"/>
                  </a:cubicBezTo>
                  <a:cubicBezTo>
                    <a:pt x="64750" y="67575"/>
                    <a:pt x="54299" y="67575"/>
                    <a:pt x="37117" y="67575"/>
                  </a:cubicBezTo>
                  <a:cubicBezTo>
                    <a:pt x="33220" y="67575"/>
                    <a:pt x="26843" y="67575"/>
                    <a:pt x="25426" y="67398"/>
                  </a:cubicBezTo>
                  <a:cubicBezTo>
                    <a:pt x="19758" y="66158"/>
                    <a:pt x="16569" y="60844"/>
                    <a:pt x="16569" y="55707"/>
                  </a:cubicBezTo>
                  <a:cubicBezTo>
                    <a:pt x="16569" y="51278"/>
                    <a:pt x="17809" y="49861"/>
                    <a:pt x="18872" y="48444"/>
                  </a:cubicBezTo>
                  <a:close/>
                  <a:moveTo>
                    <a:pt x="38357" y="48621"/>
                  </a:moveTo>
                  <a:cubicBezTo>
                    <a:pt x="20998" y="48621"/>
                    <a:pt x="20998" y="31616"/>
                    <a:pt x="20998" y="27896"/>
                  </a:cubicBezTo>
                  <a:cubicBezTo>
                    <a:pt x="20998" y="25062"/>
                    <a:pt x="20998" y="17977"/>
                    <a:pt x="24540" y="13371"/>
                  </a:cubicBezTo>
                  <a:cubicBezTo>
                    <a:pt x="27020" y="10360"/>
                    <a:pt x="31803" y="7172"/>
                    <a:pt x="38180" y="7172"/>
                  </a:cubicBezTo>
                  <a:cubicBezTo>
                    <a:pt x="55539" y="7172"/>
                    <a:pt x="55539" y="24177"/>
                    <a:pt x="55539" y="27896"/>
                  </a:cubicBezTo>
                  <a:cubicBezTo>
                    <a:pt x="55539" y="30731"/>
                    <a:pt x="55539" y="37816"/>
                    <a:pt x="51997" y="42422"/>
                  </a:cubicBezTo>
                  <a:cubicBezTo>
                    <a:pt x="49517" y="45433"/>
                    <a:pt x="44734" y="48621"/>
                    <a:pt x="38357" y="48621"/>
                  </a:cubicBezTo>
                  <a:close/>
                  <a:moveTo>
                    <a:pt x="38357" y="79443"/>
                  </a:moveTo>
                  <a:cubicBezTo>
                    <a:pt x="54122" y="79443"/>
                    <a:pt x="76264" y="79443"/>
                    <a:pt x="76264" y="93437"/>
                  </a:cubicBezTo>
                  <a:cubicBezTo>
                    <a:pt x="76264" y="102825"/>
                    <a:pt x="62270" y="110973"/>
                    <a:pt x="43671" y="110973"/>
                  </a:cubicBezTo>
                  <a:cubicBezTo>
                    <a:pt x="25072" y="110973"/>
                    <a:pt x="11078" y="102648"/>
                    <a:pt x="11078" y="93437"/>
                  </a:cubicBezTo>
                  <a:cubicBezTo>
                    <a:pt x="11078" y="87237"/>
                    <a:pt x="16746" y="79620"/>
                    <a:pt x="28083" y="79443"/>
                  </a:cubicBezTo>
                  <a:lnTo>
                    <a:pt x="38357" y="79443"/>
                  </a:lnTo>
                  <a:close/>
                </a:path>
              </a:pathLst>
            </a:custGeom>
            <a:solidFill>
              <a:srgbClr val="000000"/>
            </a:solidFill>
            <a:ln w="25400" cap="flat">
              <a:noFill/>
              <a:prstDash val="solid"/>
              <a:miter/>
            </a:ln>
          </p:spPr>
          <p:txBody>
            <a:bodyPr rtlCol="0" anchor="ctr"/>
            <a:lstStyle/>
            <a:p>
              <a:endParaRPr lang="en-CN"/>
            </a:p>
          </p:txBody>
        </p:sp>
        <p:sp>
          <p:nvSpPr>
            <p:cNvPr id="18636" name="Freeform 18635">
              <a:extLst>
                <a:ext uri="{FF2B5EF4-FFF2-40B4-BE49-F238E27FC236}">
                  <a16:creationId xmlns:a16="http://schemas.microsoft.com/office/drawing/2014/main" id="{38F7F893-5ADA-E562-D3C8-E0BE5DB725C6}"/>
                </a:ext>
              </a:extLst>
            </p:cNvPr>
            <p:cNvSpPr/>
            <p:nvPr>
              <p:custDataLst>
                <p:tags r:id="rId34"/>
              </p:custDataLst>
            </p:nvPr>
          </p:nvSpPr>
          <p:spPr>
            <a:xfrm>
              <a:off x="9578671" y="4649888"/>
              <a:ext cx="75991" cy="80773"/>
            </a:xfrm>
            <a:custGeom>
              <a:avLst/>
              <a:gdLst>
                <a:gd name="connsiteX0" fmla="*/ 71308 w 75991"/>
                <a:gd name="connsiteY0" fmla="*/ 38702 h 80773"/>
                <a:gd name="connsiteX1" fmla="*/ 76268 w 75991"/>
                <a:gd name="connsiteY1" fmla="*/ 34805 h 80773"/>
                <a:gd name="connsiteX2" fmla="*/ 41195 w 75991"/>
                <a:gd name="connsiteY2" fmla="*/ 86 h 80773"/>
                <a:gd name="connsiteX3" fmla="*/ 277 w 75991"/>
                <a:gd name="connsiteY3" fmla="*/ 40296 h 80773"/>
                <a:gd name="connsiteX4" fmla="*/ 43498 w 75991"/>
                <a:gd name="connsiteY4" fmla="*/ 80860 h 80773"/>
                <a:gd name="connsiteX5" fmla="*/ 76268 w 75991"/>
                <a:gd name="connsiteY5" fmla="*/ 57832 h 80773"/>
                <a:gd name="connsiteX6" fmla="*/ 73257 w 75991"/>
                <a:gd name="connsiteY6" fmla="*/ 55353 h 80773"/>
                <a:gd name="connsiteX7" fmla="*/ 70068 w 75991"/>
                <a:gd name="connsiteY7" fmla="*/ 58187 h 80773"/>
                <a:gd name="connsiteX8" fmla="*/ 44738 w 75991"/>
                <a:gd name="connsiteY8" fmla="*/ 75192 h 80773"/>
                <a:gd name="connsiteX9" fmla="*/ 23127 w 75991"/>
                <a:gd name="connsiteY9" fmla="*/ 64741 h 80773"/>
                <a:gd name="connsiteX10" fmla="*/ 16396 w 75991"/>
                <a:gd name="connsiteY10" fmla="*/ 38702 h 80773"/>
                <a:gd name="connsiteX11" fmla="*/ 71308 w 75991"/>
                <a:gd name="connsiteY11" fmla="*/ 38702 h 80773"/>
                <a:gd name="connsiteX12" fmla="*/ 16573 w 75991"/>
                <a:gd name="connsiteY12" fmla="*/ 34096 h 80773"/>
                <a:gd name="connsiteX13" fmla="*/ 41195 w 75991"/>
                <a:gd name="connsiteY13" fmla="*/ 5046 h 80773"/>
                <a:gd name="connsiteX14" fmla="*/ 63869 w 75991"/>
                <a:gd name="connsiteY14" fmla="*/ 34096 h 80773"/>
                <a:gd name="connsiteX15" fmla="*/ 16573 w 75991"/>
                <a:gd name="connsiteY15" fmla="*/ 34096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308" y="38702"/>
                  </a:moveTo>
                  <a:cubicBezTo>
                    <a:pt x="75028" y="38702"/>
                    <a:pt x="76268" y="38702"/>
                    <a:pt x="76268" y="34805"/>
                  </a:cubicBezTo>
                  <a:cubicBezTo>
                    <a:pt x="76268" y="19217"/>
                    <a:pt x="67588" y="86"/>
                    <a:pt x="41195" y="86"/>
                  </a:cubicBezTo>
                  <a:cubicBezTo>
                    <a:pt x="17990" y="86"/>
                    <a:pt x="277" y="18508"/>
                    <a:pt x="277" y="40296"/>
                  </a:cubicBezTo>
                  <a:cubicBezTo>
                    <a:pt x="277" y="62792"/>
                    <a:pt x="19939" y="80860"/>
                    <a:pt x="43498" y="80860"/>
                  </a:cubicBezTo>
                  <a:cubicBezTo>
                    <a:pt x="67411" y="80860"/>
                    <a:pt x="76268" y="61729"/>
                    <a:pt x="76268" y="57832"/>
                  </a:cubicBezTo>
                  <a:cubicBezTo>
                    <a:pt x="76268" y="57124"/>
                    <a:pt x="75914" y="55353"/>
                    <a:pt x="73257" y="55353"/>
                  </a:cubicBezTo>
                  <a:cubicBezTo>
                    <a:pt x="70954" y="55353"/>
                    <a:pt x="70600" y="56415"/>
                    <a:pt x="70068" y="58187"/>
                  </a:cubicBezTo>
                  <a:cubicBezTo>
                    <a:pt x="64577" y="72535"/>
                    <a:pt x="51115" y="75192"/>
                    <a:pt x="44738" y="75192"/>
                  </a:cubicBezTo>
                  <a:cubicBezTo>
                    <a:pt x="36413" y="75192"/>
                    <a:pt x="28441" y="71472"/>
                    <a:pt x="23127" y="64741"/>
                  </a:cubicBezTo>
                  <a:cubicBezTo>
                    <a:pt x="16573" y="56415"/>
                    <a:pt x="16396" y="45610"/>
                    <a:pt x="16396" y="38702"/>
                  </a:cubicBezTo>
                  <a:lnTo>
                    <a:pt x="71308" y="38702"/>
                  </a:lnTo>
                  <a:close/>
                  <a:moveTo>
                    <a:pt x="16573" y="34096"/>
                  </a:moveTo>
                  <a:cubicBezTo>
                    <a:pt x="18522" y="9120"/>
                    <a:pt x="34464" y="5046"/>
                    <a:pt x="41195" y="5046"/>
                  </a:cubicBezTo>
                  <a:cubicBezTo>
                    <a:pt x="62983" y="5046"/>
                    <a:pt x="63691" y="29668"/>
                    <a:pt x="63869" y="34096"/>
                  </a:cubicBezTo>
                  <a:lnTo>
                    <a:pt x="16573" y="34096"/>
                  </a:lnTo>
                  <a:close/>
                </a:path>
              </a:pathLst>
            </a:custGeom>
            <a:solidFill>
              <a:srgbClr val="000000"/>
            </a:solidFill>
            <a:ln w="25400" cap="flat">
              <a:noFill/>
              <a:prstDash val="solid"/>
              <a:miter/>
            </a:ln>
          </p:spPr>
          <p:txBody>
            <a:bodyPr rtlCol="0" anchor="ctr"/>
            <a:lstStyle/>
            <a:p>
              <a:endParaRPr lang="en-CN"/>
            </a:p>
          </p:txBody>
        </p:sp>
        <p:sp>
          <p:nvSpPr>
            <p:cNvPr id="18637" name="Freeform 18636">
              <a:extLst>
                <a:ext uri="{FF2B5EF4-FFF2-40B4-BE49-F238E27FC236}">
                  <a16:creationId xmlns:a16="http://schemas.microsoft.com/office/drawing/2014/main" id="{61547F81-6147-1897-A1F2-6A60394E3A8F}"/>
                </a:ext>
              </a:extLst>
            </p:cNvPr>
            <p:cNvSpPr/>
            <p:nvPr>
              <p:custDataLst>
                <p:tags r:id="rId35"/>
              </p:custDataLst>
            </p:nvPr>
          </p:nvSpPr>
          <p:spPr>
            <a:xfrm>
              <a:off x="9671302" y="4650774"/>
              <a:ext cx="94944" cy="78116"/>
            </a:xfrm>
            <a:custGeom>
              <a:avLst/>
              <a:gdLst>
                <a:gd name="connsiteX0" fmla="*/ 81940 w 94944"/>
                <a:gd name="connsiteY0" fmla="*/ 24531 h 78116"/>
                <a:gd name="connsiteX1" fmla="*/ 55370 w 94944"/>
                <a:gd name="connsiteY1" fmla="*/ 86 h 78116"/>
                <a:gd name="connsiteX2" fmla="*/ 26496 w 94944"/>
                <a:gd name="connsiteY2" fmla="*/ 17268 h 78116"/>
                <a:gd name="connsiteX3" fmla="*/ 26319 w 94944"/>
                <a:gd name="connsiteY3" fmla="*/ 17268 h 78116"/>
                <a:gd name="connsiteX4" fmla="*/ 26319 w 94944"/>
                <a:gd name="connsiteY4" fmla="*/ 86 h 78116"/>
                <a:gd name="connsiteX5" fmla="*/ 280 w 94944"/>
                <a:gd name="connsiteY5" fmla="*/ 2035 h 78116"/>
                <a:gd name="connsiteX6" fmla="*/ 280 w 94944"/>
                <a:gd name="connsiteY6" fmla="*/ 8412 h 78116"/>
                <a:gd name="connsiteX7" fmla="*/ 13566 w 94944"/>
                <a:gd name="connsiteY7" fmla="*/ 18331 h 78116"/>
                <a:gd name="connsiteX8" fmla="*/ 13566 w 94944"/>
                <a:gd name="connsiteY8" fmla="*/ 64209 h 78116"/>
                <a:gd name="connsiteX9" fmla="*/ 280 w 94944"/>
                <a:gd name="connsiteY9" fmla="*/ 71826 h 78116"/>
                <a:gd name="connsiteX10" fmla="*/ 280 w 94944"/>
                <a:gd name="connsiteY10" fmla="*/ 78203 h 78116"/>
                <a:gd name="connsiteX11" fmla="*/ 20474 w 94944"/>
                <a:gd name="connsiteY11" fmla="*/ 77495 h 78116"/>
                <a:gd name="connsiteX12" fmla="*/ 40844 w 94944"/>
                <a:gd name="connsiteY12" fmla="*/ 78203 h 78116"/>
                <a:gd name="connsiteX13" fmla="*/ 40844 w 94944"/>
                <a:gd name="connsiteY13" fmla="*/ 71826 h 78116"/>
                <a:gd name="connsiteX14" fmla="*/ 27559 w 94944"/>
                <a:gd name="connsiteY14" fmla="*/ 64209 h 78116"/>
                <a:gd name="connsiteX15" fmla="*/ 27559 w 94944"/>
                <a:gd name="connsiteY15" fmla="*/ 32325 h 78116"/>
                <a:gd name="connsiteX16" fmla="*/ 53953 w 94944"/>
                <a:gd name="connsiteY16" fmla="*/ 5046 h 78116"/>
                <a:gd name="connsiteX17" fmla="*/ 67946 w 94944"/>
                <a:gd name="connsiteY17" fmla="*/ 23822 h 78116"/>
                <a:gd name="connsiteX18" fmla="*/ 67946 w 94944"/>
                <a:gd name="connsiteY18" fmla="*/ 64209 h 78116"/>
                <a:gd name="connsiteX19" fmla="*/ 54661 w 94944"/>
                <a:gd name="connsiteY19" fmla="*/ 71826 h 78116"/>
                <a:gd name="connsiteX20" fmla="*/ 54661 w 94944"/>
                <a:gd name="connsiteY20" fmla="*/ 78203 h 78116"/>
                <a:gd name="connsiteX21" fmla="*/ 74855 w 94944"/>
                <a:gd name="connsiteY21" fmla="*/ 77495 h 78116"/>
                <a:gd name="connsiteX22" fmla="*/ 95225 w 94944"/>
                <a:gd name="connsiteY22" fmla="*/ 78203 h 78116"/>
                <a:gd name="connsiteX23" fmla="*/ 95225 w 94944"/>
                <a:gd name="connsiteY23" fmla="*/ 71826 h 78116"/>
                <a:gd name="connsiteX24" fmla="*/ 81940 w 94944"/>
                <a:gd name="connsiteY24" fmla="*/ 64209 h 78116"/>
                <a:gd name="connsiteX25" fmla="*/ 81940 w 94944"/>
                <a:gd name="connsiteY25" fmla="*/ 24531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8116">
                  <a:moveTo>
                    <a:pt x="81940" y="24531"/>
                  </a:moveTo>
                  <a:cubicBezTo>
                    <a:pt x="81940" y="9120"/>
                    <a:pt x="74323" y="86"/>
                    <a:pt x="55370" y="86"/>
                  </a:cubicBezTo>
                  <a:cubicBezTo>
                    <a:pt x="40844" y="86"/>
                    <a:pt x="31456" y="8057"/>
                    <a:pt x="26496" y="17268"/>
                  </a:cubicBezTo>
                  <a:lnTo>
                    <a:pt x="26319" y="17268"/>
                  </a:lnTo>
                  <a:lnTo>
                    <a:pt x="26319" y="86"/>
                  </a:lnTo>
                  <a:lnTo>
                    <a:pt x="280" y="2035"/>
                  </a:lnTo>
                  <a:lnTo>
                    <a:pt x="280" y="8412"/>
                  </a:lnTo>
                  <a:cubicBezTo>
                    <a:pt x="12148" y="8412"/>
                    <a:pt x="13566" y="9652"/>
                    <a:pt x="13566" y="18331"/>
                  </a:cubicBezTo>
                  <a:lnTo>
                    <a:pt x="13566" y="64209"/>
                  </a:lnTo>
                  <a:cubicBezTo>
                    <a:pt x="13566" y="71826"/>
                    <a:pt x="11794" y="71826"/>
                    <a:pt x="280" y="71826"/>
                  </a:cubicBezTo>
                  <a:lnTo>
                    <a:pt x="280" y="78203"/>
                  </a:lnTo>
                  <a:cubicBezTo>
                    <a:pt x="635" y="78203"/>
                    <a:pt x="13034" y="77495"/>
                    <a:pt x="20474" y="77495"/>
                  </a:cubicBezTo>
                  <a:cubicBezTo>
                    <a:pt x="27028" y="77495"/>
                    <a:pt x="39250" y="78026"/>
                    <a:pt x="40844" y="78203"/>
                  </a:cubicBezTo>
                  <a:lnTo>
                    <a:pt x="40844" y="71826"/>
                  </a:lnTo>
                  <a:cubicBezTo>
                    <a:pt x="29331" y="71826"/>
                    <a:pt x="27559" y="71826"/>
                    <a:pt x="27559" y="64209"/>
                  </a:cubicBezTo>
                  <a:lnTo>
                    <a:pt x="27559" y="32325"/>
                  </a:lnTo>
                  <a:cubicBezTo>
                    <a:pt x="27559" y="13726"/>
                    <a:pt x="42262" y="5046"/>
                    <a:pt x="53953" y="5046"/>
                  </a:cubicBezTo>
                  <a:cubicBezTo>
                    <a:pt x="66352" y="5046"/>
                    <a:pt x="67946" y="14788"/>
                    <a:pt x="67946" y="23822"/>
                  </a:cubicBezTo>
                  <a:lnTo>
                    <a:pt x="67946" y="64209"/>
                  </a:lnTo>
                  <a:cubicBezTo>
                    <a:pt x="67946" y="71826"/>
                    <a:pt x="66175" y="71826"/>
                    <a:pt x="54661" y="71826"/>
                  </a:cubicBezTo>
                  <a:lnTo>
                    <a:pt x="54661" y="78203"/>
                  </a:lnTo>
                  <a:cubicBezTo>
                    <a:pt x="55015" y="78203"/>
                    <a:pt x="67415" y="77495"/>
                    <a:pt x="74855" y="77495"/>
                  </a:cubicBezTo>
                  <a:cubicBezTo>
                    <a:pt x="81409" y="77495"/>
                    <a:pt x="93631" y="78026"/>
                    <a:pt x="95225" y="78203"/>
                  </a:cubicBezTo>
                  <a:lnTo>
                    <a:pt x="95225" y="71826"/>
                  </a:lnTo>
                  <a:cubicBezTo>
                    <a:pt x="83711" y="71826"/>
                    <a:pt x="81940" y="71826"/>
                    <a:pt x="81940" y="64209"/>
                  </a:cubicBezTo>
                  <a:lnTo>
                    <a:pt x="81940" y="24531"/>
                  </a:lnTo>
                  <a:close/>
                </a:path>
              </a:pathLst>
            </a:custGeom>
            <a:solidFill>
              <a:srgbClr val="000000"/>
            </a:solidFill>
            <a:ln w="25400" cap="flat">
              <a:noFill/>
              <a:prstDash val="solid"/>
              <a:miter/>
            </a:ln>
          </p:spPr>
          <p:txBody>
            <a:bodyPr rtlCol="0" anchor="ctr"/>
            <a:lstStyle/>
            <a:p>
              <a:endParaRPr lang="en-CN"/>
            </a:p>
          </p:txBody>
        </p:sp>
        <p:sp>
          <p:nvSpPr>
            <p:cNvPr id="18638" name="Freeform 18637">
              <a:extLst>
                <a:ext uri="{FF2B5EF4-FFF2-40B4-BE49-F238E27FC236}">
                  <a16:creationId xmlns:a16="http://schemas.microsoft.com/office/drawing/2014/main" id="{B95689D6-AF23-88ED-EF3A-EBCF23C40063}"/>
                </a:ext>
              </a:extLst>
            </p:cNvPr>
            <p:cNvSpPr/>
            <p:nvPr>
              <p:custDataLst>
                <p:tags r:id="rId36"/>
              </p:custDataLst>
            </p:nvPr>
          </p:nvSpPr>
          <p:spPr>
            <a:xfrm>
              <a:off x="9800578" y="4501145"/>
              <a:ext cx="58707" cy="253051"/>
            </a:xfrm>
            <a:custGeom>
              <a:avLst/>
              <a:gdLst>
                <a:gd name="connsiteX0" fmla="*/ 58993 w 58707"/>
                <a:gd name="connsiteY0" fmla="*/ 126610 h 253051"/>
                <a:gd name="connsiteX1" fmla="*/ 42292 w 58707"/>
                <a:gd name="connsiteY1" fmla="*/ 47658 h 253051"/>
                <a:gd name="connsiteX2" fmla="*/ 2816 w 58707"/>
                <a:gd name="connsiteY2" fmla="*/ 85 h 253051"/>
                <a:gd name="connsiteX3" fmla="*/ 285 w 58707"/>
                <a:gd name="connsiteY3" fmla="*/ 2615 h 253051"/>
                <a:gd name="connsiteX4" fmla="*/ 5093 w 58707"/>
                <a:gd name="connsiteY4" fmla="*/ 8435 h 253051"/>
                <a:gd name="connsiteX5" fmla="*/ 44316 w 58707"/>
                <a:gd name="connsiteY5" fmla="*/ 126610 h 253051"/>
                <a:gd name="connsiteX6" fmla="*/ 3575 w 58707"/>
                <a:gd name="connsiteY6" fmla="*/ 246303 h 253051"/>
                <a:gd name="connsiteX7" fmla="*/ 285 w 58707"/>
                <a:gd name="connsiteY7" fmla="*/ 250605 h 253051"/>
                <a:gd name="connsiteX8" fmla="*/ 2816 w 58707"/>
                <a:gd name="connsiteY8" fmla="*/ 253136 h 253051"/>
                <a:gd name="connsiteX9" fmla="*/ 43051 w 58707"/>
                <a:gd name="connsiteY9" fmla="*/ 203791 h 253051"/>
                <a:gd name="connsiteX10" fmla="*/ 58993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3" y="126610"/>
                  </a:moveTo>
                  <a:cubicBezTo>
                    <a:pt x="58993" y="106872"/>
                    <a:pt x="56210" y="76253"/>
                    <a:pt x="42292" y="47658"/>
                  </a:cubicBezTo>
                  <a:cubicBezTo>
                    <a:pt x="27109" y="16533"/>
                    <a:pt x="5346" y="85"/>
                    <a:pt x="2816" y="85"/>
                  </a:cubicBezTo>
                  <a:cubicBezTo>
                    <a:pt x="1297" y="85"/>
                    <a:pt x="285" y="1097"/>
                    <a:pt x="285" y="2615"/>
                  </a:cubicBezTo>
                  <a:cubicBezTo>
                    <a:pt x="285" y="3374"/>
                    <a:pt x="285" y="3880"/>
                    <a:pt x="5093" y="8435"/>
                  </a:cubicBezTo>
                  <a:cubicBezTo>
                    <a:pt x="29892" y="33487"/>
                    <a:pt x="44316" y="73723"/>
                    <a:pt x="44316" y="126610"/>
                  </a:cubicBezTo>
                  <a:cubicBezTo>
                    <a:pt x="44316" y="169882"/>
                    <a:pt x="34953" y="214419"/>
                    <a:pt x="3575" y="246303"/>
                  </a:cubicBezTo>
                  <a:cubicBezTo>
                    <a:pt x="285" y="249340"/>
                    <a:pt x="285" y="249846"/>
                    <a:pt x="285" y="250605"/>
                  </a:cubicBezTo>
                  <a:cubicBezTo>
                    <a:pt x="285" y="252124"/>
                    <a:pt x="1297" y="253136"/>
                    <a:pt x="2816" y="253136"/>
                  </a:cubicBezTo>
                  <a:cubicBezTo>
                    <a:pt x="5346" y="253136"/>
                    <a:pt x="28121" y="235928"/>
                    <a:pt x="43051" y="203791"/>
                  </a:cubicBezTo>
                  <a:cubicBezTo>
                    <a:pt x="55957" y="175955"/>
                    <a:pt x="58993" y="147867"/>
                    <a:pt x="58993" y="126610"/>
                  </a:cubicBezTo>
                  <a:close/>
                </a:path>
              </a:pathLst>
            </a:custGeom>
            <a:solidFill>
              <a:srgbClr val="000000"/>
            </a:solidFill>
            <a:ln w="25400" cap="flat">
              <a:noFill/>
              <a:prstDash val="solid"/>
              <a:miter/>
            </a:ln>
          </p:spPr>
          <p:txBody>
            <a:bodyPr rtlCol="0" anchor="ctr"/>
            <a:lstStyle/>
            <a:p>
              <a:endParaRPr lang="en-CN"/>
            </a:p>
          </p:txBody>
        </p:sp>
        <p:sp>
          <p:nvSpPr>
            <p:cNvPr id="18639" name="Freeform 18638">
              <a:extLst>
                <a:ext uri="{FF2B5EF4-FFF2-40B4-BE49-F238E27FC236}">
                  <a16:creationId xmlns:a16="http://schemas.microsoft.com/office/drawing/2014/main" id="{42E322C9-4F3B-DD25-381B-9B9398C405C6}"/>
                </a:ext>
              </a:extLst>
            </p:cNvPr>
            <p:cNvSpPr/>
            <p:nvPr>
              <p:custDataLst>
                <p:tags r:id="rId37"/>
              </p:custDataLst>
            </p:nvPr>
          </p:nvSpPr>
          <p:spPr>
            <a:xfrm>
              <a:off x="10089119" y="4450533"/>
              <a:ext cx="336810" cy="354271"/>
            </a:xfrm>
            <a:custGeom>
              <a:avLst/>
              <a:gdLst>
                <a:gd name="connsiteX0" fmla="*/ 306488 w 336810"/>
                <a:gd name="connsiteY0" fmla="*/ 354347 h 354271"/>
                <a:gd name="connsiteX1" fmla="*/ 337108 w 336810"/>
                <a:gd name="connsiteY1" fmla="*/ 273370 h 354271"/>
                <a:gd name="connsiteX2" fmla="*/ 330781 w 336810"/>
                <a:gd name="connsiteY2" fmla="*/ 273370 h 354271"/>
                <a:gd name="connsiteX3" fmla="*/ 264988 w 336810"/>
                <a:gd name="connsiteY3" fmla="*/ 324487 h 354271"/>
                <a:gd name="connsiteX4" fmla="*/ 186289 w 336810"/>
                <a:gd name="connsiteY4" fmla="*/ 332331 h 354271"/>
                <a:gd name="connsiteX5" fmla="*/ 33699 w 336810"/>
                <a:gd name="connsiteY5" fmla="*/ 332331 h 354271"/>
                <a:gd name="connsiteX6" fmla="*/ 162502 w 336810"/>
                <a:gd name="connsiteY6" fmla="*/ 181260 h 354271"/>
                <a:gd name="connsiteX7" fmla="*/ 164780 w 336810"/>
                <a:gd name="connsiteY7" fmla="*/ 177211 h 354271"/>
                <a:gd name="connsiteX8" fmla="*/ 163008 w 336810"/>
                <a:gd name="connsiteY8" fmla="*/ 173415 h 354271"/>
                <a:gd name="connsiteX9" fmla="*/ 45087 w 336810"/>
                <a:gd name="connsiteY9" fmla="*/ 12222 h 354271"/>
                <a:gd name="connsiteX10" fmla="*/ 183759 w 336810"/>
                <a:gd name="connsiteY10" fmla="*/ 12222 h 354271"/>
                <a:gd name="connsiteX11" fmla="*/ 242973 w 336810"/>
                <a:gd name="connsiteY11" fmla="*/ 16270 h 354271"/>
                <a:gd name="connsiteX12" fmla="*/ 298644 w 336810"/>
                <a:gd name="connsiteY12" fmla="*/ 35249 h 354271"/>
                <a:gd name="connsiteX13" fmla="*/ 330781 w 336810"/>
                <a:gd name="connsiteY13" fmla="*/ 71183 h 354271"/>
                <a:gd name="connsiteX14" fmla="*/ 337108 w 336810"/>
                <a:gd name="connsiteY14" fmla="*/ 71183 h 354271"/>
                <a:gd name="connsiteX15" fmla="*/ 306488 w 336810"/>
                <a:gd name="connsiteY15" fmla="*/ 75 h 354271"/>
                <a:gd name="connsiteX16" fmla="*/ 7382 w 336810"/>
                <a:gd name="connsiteY16" fmla="*/ 75 h 354271"/>
                <a:gd name="connsiteX17" fmla="*/ 550 w 336810"/>
                <a:gd name="connsiteY17" fmla="*/ 1847 h 354271"/>
                <a:gd name="connsiteX18" fmla="*/ 297 w 336810"/>
                <a:gd name="connsiteY18" fmla="*/ 10197 h 354271"/>
                <a:gd name="connsiteX19" fmla="*/ 134161 w 336810"/>
                <a:gd name="connsiteY19" fmla="*/ 193406 h 354271"/>
                <a:gd name="connsiteX20" fmla="*/ 3080 w 336810"/>
                <a:gd name="connsiteY20" fmla="*/ 347008 h 354271"/>
                <a:gd name="connsiteX21" fmla="*/ 550 w 336810"/>
                <a:gd name="connsiteY21" fmla="*/ 351563 h 354271"/>
                <a:gd name="connsiteX22" fmla="*/ 7382 w 336810"/>
                <a:gd name="connsiteY22" fmla="*/ 354347 h 354271"/>
                <a:gd name="connsiteX23" fmla="*/ 306488 w 336810"/>
                <a:gd name="connsiteY23" fmla="*/ 354347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88" y="354347"/>
                  </a:moveTo>
                  <a:lnTo>
                    <a:pt x="337108" y="273370"/>
                  </a:lnTo>
                  <a:lnTo>
                    <a:pt x="330781" y="273370"/>
                  </a:lnTo>
                  <a:cubicBezTo>
                    <a:pt x="320912" y="299688"/>
                    <a:pt x="294089" y="316895"/>
                    <a:pt x="264988" y="324487"/>
                  </a:cubicBezTo>
                  <a:cubicBezTo>
                    <a:pt x="259674" y="325752"/>
                    <a:pt x="234875" y="332331"/>
                    <a:pt x="186289" y="332331"/>
                  </a:cubicBezTo>
                  <a:lnTo>
                    <a:pt x="33699" y="332331"/>
                  </a:lnTo>
                  <a:lnTo>
                    <a:pt x="162502" y="181260"/>
                  </a:lnTo>
                  <a:cubicBezTo>
                    <a:pt x="164274" y="179235"/>
                    <a:pt x="164780" y="178476"/>
                    <a:pt x="164780" y="177211"/>
                  </a:cubicBezTo>
                  <a:cubicBezTo>
                    <a:pt x="164780" y="176705"/>
                    <a:pt x="164780" y="175946"/>
                    <a:pt x="163008" y="173415"/>
                  </a:cubicBezTo>
                  <a:lnTo>
                    <a:pt x="45087" y="12222"/>
                  </a:lnTo>
                  <a:lnTo>
                    <a:pt x="183759" y="12222"/>
                  </a:lnTo>
                  <a:cubicBezTo>
                    <a:pt x="217668" y="12222"/>
                    <a:pt x="240695" y="15764"/>
                    <a:pt x="242973" y="16270"/>
                  </a:cubicBezTo>
                  <a:cubicBezTo>
                    <a:pt x="256637" y="18295"/>
                    <a:pt x="278653" y="22597"/>
                    <a:pt x="298644" y="35249"/>
                  </a:cubicBezTo>
                  <a:cubicBezTo>
                    <a:pt x="304970" y="39298"/>
                    <a:pt x="322178" y="50685"/>
                    <a:pt x="330781" y="71183"/>
                  </a:cubicBezTo>
                  <a:lnTo>
                    <a:pt x="337108" y="71183"/>
                  </a:lnTo>
                  <a:lnTo>
                    <a:pt x="306488" y="75"/>
                  </a:lnTo>
                  <a:lnTo>
                    <a:pt x="7382" y="75"/>
                  </a:lnTo>
                  <a:cubicBezTo>
                    <a:pt x="1562" y="75"/>
                    <a:pt x="1309" y="328"/>
                    <a:pt x="550" y="1847"/>
                  </a:cubicBezTo>
                  <a:cubicBezTo>
                    <a:pt x="297" y="2606"/>
                    <a:pt x="297" y="7414"/>
                    <a:pt x="297" y="10197"/>
                  </a:cubicBezTo>
                  <a:lnTo>
                    <a:pt x="134161" y="193406"/>
                  </a:lnTo>
                  <a:lnTo>
                    <a:pt x="3080" y="347008"/>
                  </a:lnTo>
                  <a:cubicBezTo>
                    <a:pt x="550" y="350045"/>
                    <a:pt x="550" y="351310"/>
                    <a:pt x="550" y="351563"/>
                  </a:cubicBezTo>
                  <a:cubicBezTo>
                    <a:pt x="550" y="354347"/>
                    <a:pt x="2827" y="354347"/>
                    <a:pt x="7382" y="354347"/>
                  </a:cubicBezTo>
                  <a:lnTo>
                    <a:pt x="306488" y="354347"/>
                  </a:lnTo>
                  <a:close/>
                </a:path>
              </a:pathLst>
            </a:custGeom>
            <a:solidFill>
              <a:srgbClr val="000000"/>
            </a:solidFill>
            <a:ln w="25400" cap="flat">
              <a:noFill/>
              <a:prstDash val="solid"/>
              <a:miter/>
            </a:ln>
          </p:spPr>
          <p:txBody>
            <a:bodyPr rtlCol="0" anchor="ctr"/>
            <a:lstStyle/>
            <a:p>
              <a:endParaRPr lang="en-CN"/>
            </a:p>
          </p:txBody>
        </p:sp>
        <p:sp>
          <p:nvSpPr>
            <p:cNvPr id="18640" name="Freeform 18639">
              <a:extLst>
                <a:ext uri="{FF2B5EF4-FFF2-40B4-BE49-F238E27FC236}">
                  <a16:creationId xmlns:a16="http://schemas.microsoft.com/office/drawing/2014/main" id="{8803B1A9-6BB8-BAE5-D0A9-B2EC9E78CEDF}"/>
                </a:ext>
              </a:extLst>
            </p:cNvPr>
            <p:cNvSpPr/>
            <p:nvPr>
              <p:custDataLst>
                <p:tags r:id="rId38"/>
              </p:custDataLst>
            </p:nvPr>
          </p:nvSpPr>
          <p:spPr>
            <a:xfrm>
              <a:off x="9935062" y="4872058"/>
              <a:ext cx="53672" cy="119212"/>
            </a:xfrm>
            <a:custGeom>
              <a:avLst/>
              <a:gdLst>
                <a:gd name="connsiteX0" fmla="*/ 49357 w 53672"/>
                <a:gd name="connsiteY0" fmla="*/ 6828 h 119212"/>
                <a:gd name="connsiteX1" fmla="*/ 42272 w 53672"/>
                <a:gd name="connsiteY1" fmla="*/ 96 h 119212"/>
                <a:gd name="connsiteX2" fmla="*/ 32352 w 53672"/>
                <a:gd name="connsiteY2" fmla="*/ 9839 h 119212"/>
                <a:gd name="connsiteX3" fmla="*/ 39438 w 53672"/>
                <a:gd name="connsiteY3" fmla="*/ 16570 h 119212"/>
                <a:gd name="connsiteX4" fmla="*/ 49357 w 53672"/>
                <a:gd name="connsiteY4" fmla="*/ 6828 h 119212"/>
                <a:gd name="connsiteX5" fmla="*/ 13222 w 53672"/>
                <a:gd name="connsiteY5" fmla="*/ 96813 h 119212"/>
                <a:gd name="connsiteX6" fmla="*/ 11627 w 53672"/>
                <a:gd name="connsiteY6" fmla="*/ 104252 h 119212"/>
                <a:gd name="connsiteX7" fmla="*/ 28455 w 53672"/>
                <a:gd name="connsiteY7" fmla="*/ 119309 h 119212"/>
                <a:gd name="connsiteX8" fmla="*/ 53963 w 53672"/>
                <a:gd name="connsiteY8" fmla="*/ 92207 h 119212"/>
                <a:gd name="connsiteX9" fmla="*/ 51129 w 53672"/>
                <a:gd name="connsiteY9" fmla="*/ 89904 h 119212"/>
                <a:gd name="connsiteX10" fmla="*/ 47763 w 53672"/>
                <a:gd name="connsiteY10" fmla="*/ 92916 h 119212"/>
                <a:gd name="connsiteX11" fmla="*/ 28987 w 53672"/>
                <a:gd name="connsiteY11" fmla="*/ 114349 h 119212"/>
                <a:gd name="connsiteX12" fmla="*/ 24558 w 53672"/>
                <a:gd name="connsiteY12" fmla="*/ 108149 h 119212"/>
                <a:gd name="connsiteX13" fmla="*/ 27393 w 53672"/>
                <a:gd name="connsiteY13" fmla="*/ 96813 h 119212"/>
                <a:gd name="connsiteX14" fmla="*/ 33061 w 53672"/>
                <a:gd name="connsiteY14" fmla="*/ 82642 h 119212"/>
                <a:gd name="connsiteX15" fmla="*/ 41741 w 53672"/>
                <a:gd name="connsiteY15" fmla="*/ 60145 h 119212"/>
                <a:gd name="connsiteX16" fmla="*/ 42803 w 53672"/>
                <a:gd name="connsiteY16" fmla="*/ 54477 h 119212"/>
                <a:gd name="connsiteX17" fmla="*/ 25976 w 53672"/>
                <a:gd name="connsiteY17" fmla="*/ 39421 h 119212"/>
                <a:gd name="connsiteX18" fmla="*/ 291 w 53672"/>
                <a:gd name="connsiteY18" fmla="*/ 66522 h 119212"/>
                <a:gd name="connsiteX19" fmla="*/ 3302 w 53672"/>
                <a:gd name="connsiteY19" fmla="*/ 68825 h 119212"/>
                <a:gd name="connsiteX20" fmla="*/ 6491 w 53672"/>
                <a:gd name="connsiteY20" fmla="*/ 65991 h 119212"/>
                <a:gd name="connsiteX21" fmla="*/ 25444 w 53672"/>
                <a:gd name="connsiteY21" fmla="*/ 44380 h 119212"/>
                <a:gd name="connsiteX22" fmla="*/ 29872 w 53672"/>
                <a:gd name="connsiteY22" fmla="*/ 50580 h 119212"/>
                <a:gd name="connsiteX23" fmla="*/ 24381 w 53672"/>
                <a:gd name="connsiteY23" fmla="*/ 68294 h 119212"/>
                <a:gd name="connsiteX24" fmla="*/ 13222 w 53672"/>
                <a:gd name="connsiteY24" fmla="*/ 9681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57" y="6828"/>
                  </a:moveTo>
                  <a:cubicBezTo>
                    <a:pt x="49357" y="3993"/>
                    <a:pt x="47232" y="96"/>
                    <a:pt x="42272" y="96"/>
                  </a:cubicBezTo>
                  <a:cubicBezTo>
                    <a:pt x="37489" y="96"/>
                    <a:pt x="32352" y="4702"/>
                    <a:pt x="32352" y="9839"/>
                  </a:cubicBezTo>
                  <a:cubicBezTo>
                    <a:pt x="32352" y="12850"/>
                    <a:pt x="34655" y="16570"/>
                    <a:pt x="39438" y="16570"/>
                  </a:cubicBezTo>
                  <a:cubicBezTo>
                    <a:pt x="44575" y="16570"/>
                    <a:pt x="49357" y="11610"/>
                    <a:pt x="49357" y="6828"/>
                  </a:cubicBezTo>
                  <a:close/>
                  <a:moveTo>
                    <a:pt x="13222" y="96813"/>
                  </a:moveTo>
                  <a:cubicBezTo>
                    <a:pt x="12513" y="99115"/>
                    <a:pt x="11627" y="101241"/>
                    <a:pt x="11627" y="104252"/>
                  </a:cubicBezTo>
                  <a:cubicBezTo>
                    <a:pt x="11627" y="112578"/>
                    <a:pt x="18713" y="119309"/>
                    <a:pt x="28455" y="119309"/>
                  </a:cubicBezTo>
                  <a:cubicBezTo>
                    <a:pt x="46169" y="119309"/>
                    <a:pt x="53963" y="94864"/>
                    <a:pt x="53963" y="92207"/>
                  </a:cubicBezTo>
                  <a:cubicBezTo>
                    <a:pt x="53963" y="89904"/>
                    <a:pt x="51660" y="89904"/>
                    <a:pt x="51129" y="89904"/>
                  </a:cubicBezTo>
                  <a:cubicBezTo>
                    <a:pt x="48649" y="89904"/>
                    <a:pt x="48472" y="90967"/>
                    <a:pt x="47763" y="92916"/>
                  </a:cubicBezTo>
                  <a:cubicBezTo>
                    <a:pt x="43689" y="107086"/>
                    <a:pt x="35895" y="114349"/>
                    <a:pt x="28987" y="114349"/>
                  </a:cubicBezTo>
                  <a:cubicBezTo>
                    <a:pt x="25444" y="114349"/>
                    <a:pt x="24558" y="112046"/>
                    <a:pt x="24558" y="108149"/>
                  </a:cubicBezTo>
                  <a:cubicBezTo>
                    <a:pt x="24558" y="104075"/>
                    <a:pt x="25798" y="100710"/>
                    <a:pt x="27393" y="96813"/>
                  </a:cubicBezTo>
                  <a:cubicBezTo>
                    <a:pt x="29164" y="92030"/>
                    <a:pt x="31112" y="87247"/>
                    <a:pt x="33061" y="82642"/>
                  </a:cubicBezTo>
                  <a:cubicBezTo>
                    <a:pt x="34655" y="78390"/>
                    <a:pt x="41032" y="62271"/>
                    <a:pt x="41741" y="60145"/>
                  </a:cubicBezTo>
                  <a:cubicBezTo>
                    <a:pt x="42272" y="58374"/>
                    <a:pt x="42803" y="56248"/>
                    <a:pt x="42803" y="54477"/>
                  </a:cubicBezTo>
                  <a:cubicBezTo>
                    <a:pt x="42803" y="46152"/>
                    <a:pt x="35718" y="39421"/>
                    <a:pt x="25976" y="39421"/>
                  </a:cubicBezTo>
                  <a:cubicBezTo>
                    <a:pt x="8439" y="39421"/>
                    <a:pt x="291" y="63511"/>
                    <a:pt x="291" y="66522"/>
                  </a:cubicBezTo>
                  <a:cubicBezTo>
                    <a:pt x="291" y="68825"/>
                    <a:pt x="2771" y="68825"/>
                    <a:pt x="3302" y="68825"/>
                  </a:cubicBezTo>
                  <a:cubicBezTo>
                    <a:pt x="5782" y="68825"/>
                    <a:pt x="5959" y="67939"/>
                    <a:pt x="6491" y="65991"/>
                  </a:cubicBezTo>
                  <a:cubicBezTo>
                    <a:pt x="11096" y="50757"/>
                    <a:pt x="18890" y="44380"/>
                    <a:pt x="25444" y="44380"/>
                  </a:cubicBezTo>
                  <a:cubicBezTo>
                    <a:pt x="28278" y="44380"/>
                    <a:pt x="29872" y="45797"/>
                    <a:pt x="29872" y="50580"/>
                  </a:cubicBezTo>
                  <a:cubicBezTo>
                    <a:pt x="29872" y="54654"/>
                    <a:pt x="28810" y="57311"/>
                    <a:pt x="24381" y="68294"/>
                  </a:cubicBezTo>
                  <a:lnTo>
                    <a:pt x="13222" y="96813"/>
                  </a:lnTo>
                  <a:close/>
                </a:path>
              </a:pathLst>
            </a:custGeom>
            <a:solidFill>
              <a:srgbClr val="000000"/>
            </a:solidFill>
            <a:ln w="25400" cap="flat">
              <a:noFill/>
              <a:prstDash val="solid"/>
              <a:miter/>
            </a:ln>
          </p:spPr>
          <p:txBody>
            <a:bodyPr rtlCol="0" anchor="ctr"/>
            <a:lstStyle/>
            <a:p>
              <a:endParaRPr lang="en-CN"/>
            </a:p>
          </p:txBody>
        </p:sp>
        <p:sp>
          <p:nvSpPr>
            <p:cNvPr id="18641" name="Freeform 18640">
              <a:extLst>
                <a:ext uri="{FF2B5EF4-FFF2-40B4-BE49-F238E27FC236}">
                  <a16:creationId xmlns:a16="http://schemas.microsoft.com/office/drawing/2014/main" id="{A45ADBC9-0916-2E4B-4945-D7611DCB452A}"/>
                </a:ext>
              </a:extLst>
            </p:cNvPr>
            <p:cNvSpPr/>
            <p:nvPr>
              <p:custDataLst>
                <p:tags r:id="rId39"/>
              </p:custDataLst>
            </p:nvPr>
          </p:nvSpPr>
          <p:spPr>
            <a:xfrm>
              <a:off x="10016754" y="4913154"/>
              <a:ext cx="20370" cy="76345"/>
            </a:xfrm>
            <a:custGeom>
              <a:avLst/>
              <a:gdLst>
                <a:gd name="connsiteX0" fmla="*/ 20664 w 20370"/>
                <a:gd name="connsiteY0" fmla="*/ 10370 h 76345"/>
                <a:gd name="connsiteX1" fmla="*/ 10568 w 20370"/>
                <a:gd name="connsiteY1" fmla="*/ 96 h 76345"/>
                <a:gd name="connsiteX2" fmla="*/ 294 w 20370"/>
                <a:gd name="connsiteY2" fmla="*/ 10193 h 76345"/>
                <a:gd name="connsiteX3" fmla="*/ 10390 w 20370"/>
                <a:gd name="connsiteY3" fmla="*/ 20467 h 76345"/>
                <a:gd name="connsiteX4" fmla="*/ 20664 w 20370"/>
                <a:gd name="connsiteY4" fmla="*/ 10370 h 76345"/>
                <a:gd name="connsiteX5" fmla="*/ 20664 w 20370"/>
                <a:gd name="connsiteY5" fmla="*/ 66345 h 76345"/>
                <a:gd name="connsiteX6" fmla="*/ 10568 w 20370"/>
                <a:gd name="connsiteY6" fmla="*/ 56071 h 76345"/>
                <a:gd name="connsiteX7" fmla="*/ 294 w 20370"/>
                <a:gd name="connsiteY7" fmla="*/ 66168 h 76345"/>
                <a:gd name="connsiteX8" fmla="*/ 10390 w 20370"/>
                <a:gd name="connsiteY8" fmla="*/ 76442 h 76345"/>
                <a:gd name="connsiteX9" fmla="*/ 20664 w 20370"/>
                <a:gd name="connsiteY9" fmla="*/ 66345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6345">
                  <a:moveTo>
                    <a:pt x="20664" y="10370"/>
                  </a:moveTo>
                  <a:cubicBezTo>
                    <a:pt x="20664" y="4171"/>
                    <a:pt x="15704" y="96"/>
                    <a:pt x="10568" y="96"/>
                  </a:cubicBezTo>
                  <a:cubicBezTo>
                    <a:pt x="4368" y="96"/>
                    <a:pt x="294" y="5056"/>
                    <a:pt x="294" y="10193"/>
                  </a:cubicBezTo>
                  <a:cubicBezTo>
                    <a:pt x="294" y="16393"/>
                    <a:pt x="5253" y="20467"/>
                    <a:pt x="10390" y="20467"/>
                  </a:cubicBezTo>
                  <a:cubicBezTo>
                    <a:pt x="16590" y="20467"/>
                    <a:pt x="20664" y="15507"/>
                    <a:pt x="20664" y="10370"/>
                  </a:cubicBezTo>
                  <a:close/>
                  <a:moveTo>
                    <a:pt x="20664" y="66345"/>
                  </a:moveTo>
                  <a:cubicBezTo>
                    <a:pt x="20664" y="60145"/>
                    <a:pt x="15704" y="56071"/>
                    <a:pt x="10568" y="56071"/>
                  </a:cubicBezTo>
                  <a:cubicBezTo>
                    <a:pt x="4368" y="56071"/>
                    <a:pt x="294" y="61031"/>
                    <a:pt x="294" y="66168"/>
                  </a:cubicBezTo>
                  <a:cubicBezTo>
                    <a:pt x="294" y="72368"/>
                    <a:pt x="5253" y="76442"/>
                    <a:pt x="10390" y="76442"/>
                  </a:cubicBezTo>
                  <a:cubicBezTo>
                    <a:pt x="16590" y="76442"/>
                    <a:pt x="20664" y="71482"/>
                    <a:pt x="20664" y="66345"/>
                  </a:cubicBezTo>
                  <a:close/>
                </a:path>
              </a:pathLst>
            </a:custGeom>
            <a:solidFill>
              <a:srgbClr val="000000"/>
            </a:solidFill>
            <a:ln w="25400" cap="flat">
              <a:noFill/>
              <a:prstDash val="solid"/>
              <a:miter/>
            </a:ln>
          </p:spPr>
          <p:txBody>
            <a:bodyPr rtlCol="0" anchor="ctr"/>
            <a:lstStyle/>
            <a:p>
              <a:endParaRPr lang="en-CN"/>
            </a:p>
          </p:txBody>
        </p:sp>
        <p:sp>
          <p:nvSpPr>
            <p:cNvPr id="18642" name="Freeform 18641">
              <a:extLst>
                <a:ext uri="{FF2B5EF4-FFF2-40B4-BE49-F238E27FC236}">
                  <a16:creationId xmlns:a16="http://schemas.microsoft.com/office/drawing/2014/main" id="{05D63A4D-479C-0248-3321-D53A288098FF}"/>
                </a:ext>
              </a:extLst>
            </p:cNvPr>
            <p:cNvSpPr/>
            <p:nvPr>
              <p:custDataLst>
                <p:tags r:id="rId40"/>
              </p:custDataLst>
            </p:nvPr>
          </p:nvSpPr>
          <p:spPr>
            <a:xfrm>
              <a:off x="10063946" y="4911205"/>
              <a:ext cx="129840" cy="80065"/>
            </a:xfrm>
            <a:custGeom>
              <a:avLst/>
              <a:gdLst>
                <a:gd name="connsiteX0" fmla="*/ 85144 w 129840"/>
                <a:gd name="connsiteY0" fmla="*/ 21884 h 80065"/>
                <a:gd name="connsiteX1" fmla="*/ 88509 w 129840"/>
                <a:gd name="connsiteY1" fmla="*/ 7713 h 80065"/>
                <a:gd name="connsiteX2" fmla="*/ 82664 w 129840"/>
                <a:gd name="connsiteY2" fmla="*/ 2045 h 80065"/>
                <a:gd name="connsiteX3" fmla="*/ 75047 w 129840"/>
                <a:gd name="connsiteY3" fmla="*/ 7182 h 80065"/>
                <a:gd name="connsiteX4" fmla="*/ 71504 w 129840"/>
                <a:gd name="connsiteY4" fmla="*/ 20467 h 80065"/>
                <a:gd name="connsiteX5" fmla="*/ 66368 w 129840"/>
                <a:gd name="connsiteY5" fmla="*/ 40838 h 80065"/>
                <a:gd name="connsiteX6" fmla="*/ 63533 w 129840"/>
                <a:gd name="connsiteY6" fmla="*/ 57134 h 80065"/>
                <a:gd name="connsiteX7" fmla="*/ 58574 w 129840"/>
                <a:gd name="connsiteY7" fmla="*/ 69357 h 80065"/>
                <a:gd name="connsiteX8" fmla="*/ 46705 w 129840"/>
                <a:gd name="connsiteY8" fmla="*/ 75202 h 80065"/>
                <a:gd name="connsiteX9" fmla="*/ 30763 w 129840"/>
                <a:gd name="connsiteY9" fmla="*/ 58906 h 80065"/>
                <a:gd name="connsiteX10" fmla="*/ 39266 w 129840"/>
                <a:gd name="connsiteY10" fmla="*/ 27730 h 80065"/>
                <a:gd name="connsiteX11" fmla="*/ 42986 w 129840"/>
                <a:gd name="connsiteY11" fmla="*/ 15330 h 80065"/>
                <a:gd name="connsiteX12" fmla="*/ 26158 w 129840"/>
                <a:gd name="connsiteY12" fmla="*/ 274 h 80065"/>
                <a:gd name="connsiteX13" fmla="*/ 296 w 129840"/>
                <a:gd name="connsiteY13" fmla="*/ 27375 h 80065"/>
                <a:gd name="connsiteX14" fmla="*/ 3307 w 129840"/>
                <a:gd name="connsiteY14" fmla="*/ 29678 h 80065"/>
                <a:gd name="connsiteX15" fmla="*/ 6496 w 129840"/>
                <a:gd name="connsiteY15" fmla="*/ 26844 h 80065"/>
                <a:gd name="connsiteX16" fmla="*/ 25626 w 129840"/>
                <a:gd name="connsiteY16" fmla="*/ 5233 h 80065"/>
                <a:gd name="connsiteX17" fmla="*/ 30055 w 129840"/>
                <a:gd name="connsiteY17" fmla="*/ 11433 h 80065"/>
                <a:gd name="connsiteX18" fmla="*/ 27575 w 129840"/>
                <a:gd name="connsiteY18" fmla="*/ 21707 h 80065"/>
                <a:gd name="connsiteX19" fmla="*/ 17478 w 129840"/>
                <a:gd name="connsiteY19" fmla="*/ 56603 h 80065"/>
                <a:gd name="connsiteX20" fmla="*/ 45997 w 129840"/>
                <a:gd name="connsiteY20" fmla="*/ 80162 h 80065"/>
                <a:gd name="connsiteX21" fmla="*/ 66013 w 129840"/>
                <a:gd name="connsiteY21" fmla="*/ 68294 h 80065"/>
                <a:gd name="connsiteX22" fmla="*/ 90635 w 129840"/>
                <a:gd name="connsiteY22" fmla="*/ 80162 h 80065"/>
                <a:gd name="connsiteX23" fmla="*/ 117737 w 129840"/>
                <a:gd name="connsiteY23" fmla="*/ 59260 h 80065"/>
                <a:gd name="connsiteX24" fmla="*/ 130136 w 129840"/>
                <a:gd name="connsiteY24" fmla="*/ 14090 h 80065"/>
                <a:gd name="connsiteX25" fmla="*/ 121280 w 129840"/>
                <a:gd name="connsiteY25" fmla="*/ 96 h 80065"/>
                <a:gd name="connsiteX26" fmla="*/ 111714 w 129840"/>
                <a:gd name="connsiteY26" fmla="*/ 9485 h 80065"/>
                <a:gd name="connsiteX27" fmla="*/ 114726 w 129840"/>
                <a:gd name="connsiteY27" fmla="*/ 14976 h 80065"/>
                <a:gd name="connsiteX28" fmla="*/ 121280 w 129840"/>
                <a:gd name="connsiteY28" fmla="*/ 29147 h 80065"/>
                <a:gd name="connsiteX29" fmla="*/ 91344 w 129840"/>
                <a:gd name="connsiteY29" fmla="*/ 75202 h 80065"/>
                <a:gd name="connsiteX30" fmla="*/ 76996 w 129840"/>
                <a:gd name="connsiteY30" fmla="*/ 59437 h 80065"/>
                <a:gd name="connsiteX31" fmla="*/ 80184 w 129840"/>
                <a:gd name="connsiteY31" fmla="*/ 41723 h 80065"/>
                <a:gd name="connsiteX32" fmla="*/ 85144 w 129840"/>
                <a:gd name="connsiteY32" fmla="*/ 21884 h 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80065">
                  <a:moveTo>
                    <a:pt x="85144" y="21884"/>
                  </a:moveTo>
                  <a:cubicBezTo>
                    <a:pt x="86384" y="17101"/>
                    <a:pt x="88509" y="8599"/>
                    <a:pt x="88509" y="7713"/>
                  </a:cubicBezTo>
                  <a:cubicBezTo>
                    <a:pt x="88509" y="4171"/>
                    <a:pt x="85675" y="2045"/>
                    <a:pt x="82664" y="2045"/>
                  </a:cubicBezTo>
                  <a:cubicBezTo>
                    <a:pt x="79298" y="2045"/>
                    <a:pt x="76110" y="4171"/>
                    <a:pt x="75047" y="7182"/>
                  </a:cubicBezTo>
                  <a:cubicBezTo>
                    <a:pt x="74516" y="8599"/>
                    <a:pt x="72744" y="16039"/>
                    <a:pt x="71504" y="20467"/>
                  </a:cubicBezTo>
                  <a:cubicBezTo>
                    <a:pt x="69025" y="30564"/>
                    <a:pt x="69025" y="30918"/>
                    <a:pt x="66368" y="40838"/>
                  </a:cubicBezTo>
                  <a:cubicBezTo>
                    <a:pt x="64065" y="50580"/>
                    <a:pt x="63710" y="51997"/>
                    <a:pt x="63533" y="57134"/>
                  </a:cubicBezTo>
                  <a:cubicBezTo>
                    <a:pt x="64242" y="60677"/>
                    <a:pt x="62825" y="64042"/>
                    <a:pt x="58574" y="69357"/>
                  </a:cubicBezTo>
                  <a:cubicBezTo>
                    <a:pt x="56271" y="72191"/>
                    <a:pt x="52728" y="75202"/>
                    <a:pt x="46705" y="75202"/>
                  </a:cubicBezTo>
                  <a:cubicBezTo>
                    <a:pt x="39797" y="75202"/>
                    <a:pt x="30763" y="72722"/>
                    <a:pt x="30763" y="58906"/>
                  </a:cubicBezTo>
                  <a:cubicBezTo>
                    <a:pt x="30763" y="49872"/>
                    <a:pt x="35723" y="36764"/>
                    <a:pt x="39266" y="27730"/>
                  </a:cubicBezTo>
                  <a:cubicBezTo>
                    <a:pt x="42277" y="19936"/>
                    <a:pt x="42986" y="18341"/>
                    <a:pt x="42986" y="15330"/>
                  </a:cubicBezTo>
                  <a:cubicBezTo>
                    <a:pt x="42986" y="6828"/>
                    <a:pt x="35723" y="274"/>
                    <a:pt x="26158" y="274"/>
                  </a:cubicBezTo>
                  <a:cubicBezTo>
                    <a:pt x="8267" y="274"/>
                    <a:pt x="296" y="24364"/>
                    <a:pt x="296" y="27375"/>
                  </a:cubicBezTo>
                  <a:cubicBezTo>
                    <a:pt x="296" y="29678"/>
                    <a:pt x="2776" y="29678"/>
                    <a:pt x="3307" y="29678"/>
                  </a:cubicBezTo>
                  <a:cubicBezTo>
                    <a:pt x="5787" y="29678"/>
                    <a:pt x="5964" y="28792"/>
                    <a:pt x="6496" y="26844"/>
                  </a:cubicBezTo>
                  <a:cubicBezTo>
                    <a:pt x="10924" y="12142"/>
                    <a:pt x="18541" y="5233"/>
                    <a:pt x="25626" y="5233"/>
                  </a:cubicBezTo>
                  <a:cubicBezTo>
                    <a:pt x="28638" y="5233"/>
                    <a:pt x="30055" y="7182"/>
                    <a:pt x="30055" y="11433"/>
                  </a:cubicBezTo>
                  <a:cubicBezTo>
                    <a:pt x="30055" y="15507"/>
                    <a:pt x="28460" y="19404"/>
                    <a:pt x="27575" y="21707"/>
                  </a:cubicBezTo>
                  <a:cubicBezTo>
                    <a:pt x="17478" y="47569"/>
                    <a:pt x="17478" y="51112"/>
                    <a:pt x="17478" y="56603"/>
                  </a:cubicBezTo>
                  <a:cubicBezTo>
                    <a:pt x="17478" y="77505"/>
                    <a:pt x="36432" y="80162"/>
                    <a:pt x="45997" y="80162"/>
                  </a:cubicBezTo>
                  <a:cubicBezTo>
                    <a:pt x="49362" y="80162"/>
                    <a:pt x="58042" y="80162"/>
                    <a:pt x="66013" y="68294"/>
                  </a:cubicBezTo>
                  <a:cubicBezTo>
                    <a:pt x="70087" y="76265"/>
                    <a:pt x="79830" y="80162"/>
                    <a:pt x="90635" y="80162"/>
                  </a:cubicBezTo>
                  <a:cubicBezTo>
                    <a:pt x="106400" y="80162"/>
                    <a:pt x="114194" y="66522"/>
                    <a:pt x="117737" y="59260"/>
                  </a:cubicBezTo>
                  <a:cubicBezTo>
                    <a:pt x="125354" y="44380"/>
                    <a:pt x="130136" y="22238"/>
                    <a:pt x="130136" y="14090"/>
                  </a:cubicBezTo>
                  <a:cubicBezTo>
                    <a:pt x="130136" y="805"/>
                    <a:pt x="122520" y="96"/>
                    <a:pt x="121280" y="96"/>
                  </a:cubicBezTo>
                  <a:cubicBezTo>
                    <a:pt x="116674" y="96"/>
                    <a:pt x="111714" y="4879"/>
                    <a:pt x="111714" y="9485"/>
                  </a:cubicBezTo>
                  <a:cubicBezTo>
                    <a:pt x="111714" y="12496"/>
                    <a:pt x="113486" y="13913"/>
                    <a:pt x="114726" y="14976"/>
                  </a:cubicBezTo>
                  <a:cubicBezTo>
                    <a:pt x="118977" y="18519"/>
                    <a:pt x="121280" y="23478"/>
                    <a:pt x="121280" y="29147"/>
                  </a:cubicBezTo>
                  <a:cubicBezTo>
                    <a:pt x="121280" y="31449"/>
                    <a:pt x="113840" y="75202"/>
                    <a:pt x="91344" y="75202"/>
                  </a:cubicBezTo>
                  <a:cubicBezTo>
                    <a:pt x="76996" y="75202"/>
                    <a:pt x="76996" y="62448"/>
                    <a:pt x="76996" y="59437"/>
                  </a:cubicBezTo>
                  <a:cubicBezTo>
                    <a:pt x="76996" y="54654"/>
                    <a:pt x="77704" y="51820"/>
                    <a:pt x="80184" y="41723"/>
                  </a:cubicBezTo>
                  <a:lnTo>
                    <a:pt x="85144" y="21884"/>
                  </a:lnTo>
                  <a:close/>
                </a:path>
              </a:pathLst>
            </a:custGeom>
            <a:solidFill>
              <a:srgbClr val="000000"/>
            </a:solidFill>
            <a:ln w="25400" cap="flat">
              <a:noFill/>
              <a:prstDash val="solid"/>
              <a:miter/>
            </a:ln>
          </p:spPr>
          <p:txBody>
            <a:bodyPr rtlCol="0" anchor="ctr"/>
            <a:lstStyle/>
            <a:p>
              <a:endParaRPr lang="en-CN"/>
            </a:p>
          </p:txBody>
        </p:sp>
        <p:sp>
          <p:nvSpPr>
            <p:cNvPr id="18643" name="Freeform 18642">
              <a:extLst>
                <a:ext uri="{FF2B5EF4-FFF2-40B4-BE49-F238E27FC236}">
                  <a16:creationId xmlns:a16="http://schemas.microsoft.com/office/drawing/2014/main" id="{B22A2CC8-5CFD-F646-7D20-B155FCCCAF12}"/>
                </a:ext>
              </a:extLst>
            </p:cNvPr>
            <p:cNvSpPr/>
            <p:nvPr>
              <p:custDataLst>
                <p:tags r:id="rId41"/>
              </p:custDataLst>
            </p:nvPr>
          </p:nvSpPr>
          <p:spPr>
            <a:xfrm>
              <a:off x="10213526" y="4930412"/>
              <a:ext cx="44536" cy="85784"/>
            </a:xfrm>
            <a:custGeom>
              <a:avLst/>
              <a:gdLst>
                <a:gd name="connsiteX0" fmla="*/ 38892 w 44536"/>
                <a:gd name="connsiteY0" fmla="*/ 5538 h 85784"/>
                <a:gd name="connsiteX1" fmla="*/ 33325 w 44536"/>
                <a:gd name="connsiteY1" fmla="*/ 97 h 85784"/>
                <a:gd name="connsiteX2" fmla="*/ 25607 w 44536"/>
                <a:gd name="connsiteY2" fmla="*/ 7689 h 85784"/>
                <a:gd name="connsiteX3" fmla="*/ 31047 w 44536"/>
                <a:gd name="connsiteY3" fmla="*/ 13130 h 85784"/>
                <a:gd name="connsiteX4" fmla="*/ 38892 w 44536"/>
                <a:gd name="connsiteY4" fmla="*/ 5538 h 85784"/>
                <a:gd name="connsiteX5" fmla="*/ 44839 w 44536"/>
                <a:gd name="connsiteY5" fmla="*/ 66270 h 85784"/>
                <a:gd name="connsiteX6" fmla="*/ 42182 w 44536"/>
                <a:gd name="connsiteY6" fmla="*/ 64499 h 85784"/>
                <a:gd name="connsiteX7" fmla="*/ 39145 w 44536"/>
                <a:gd name="connsiteY7" fmla="*/ 67409 h 85784"/>
                <a:gd name="connsiteX8" fmla="*/ 24974 w 44536"/>
                <a:gd name="connsiteY8" fmla="*/ 81580 h 85784"/>
                <a:gd name="connsiteX9" fmla="*/ 21178 w 44536"/>
                <a:gd name="connsiteY9" fmla="*/ 76772 h 85784"/>
                <a:gd name="connsiteX10" fmla="*/ 22823 w 44536"/>
                <a:gd name="connsiteY10" fmla="*/ 70319 h 85784"/>
                <a:gd name="connsiteX11" fmla="*/ 25480 w 44536"/>
                <a:gd name="connsiteY11" fmla="*/ 63487 h 85784"/>
                <a:gd name="connsiteX12" fmla="*/ 32692 w 44536"/>
                <a:gd name="connsiteY12" fmla="*/ 46026 h 85784"/>
                <a:gd name="connsiteX13" fmla="*/ 34464 w 44536"/>
                <a:gd name="connsiteY13" fmla="*/ 39700 h 85784"/>
                <a:gd name="connsiteX14" fmla="*/ 20672 w 44536"/>
                <a:gd name="connsiteY14" fmla="*/ 28566 h 85784"/>
                <a:gd name="connsiteX15" fmla="*/ 302 w 44536"/>
                <a:gd name="connsiteY15" fmla="*/ 48177 h 85784"/>
                <a:gd name="connsiteX16" fmla="*/ 2959 w 44536"/>
                <a:gd name="connsiteY16" fmla="*/ 49948 h 85784"/>
                <a:gd name="connsiteX17" fmla="*/ 5869 w 44536"/>
                <a:gd name="connsiteY17" fmla="*/ 47418 h 85784"/>
                <a:gd name="connsiteX18" fmla="*/ 20166 w 44536"/>
                <a:gd name="connsiteY18" fmla="*/ 32868 h 85784"/>
                <a:gd name="connsiteX19" fmla="*/ 23962 w 44536"/>
                <a:gd name="connsiteY19" fmla="*/ 37676 h 85784"/>
                <a:gd name="connsiteX20" fmla="*/ 23203 w 44536"/>
                <a:gd name="connsiteY20" fmla="*/ 42230 h 85784"/>
                <a:gd name="connsiteX21" fmla="*/ 14852 w 44536"/>
                <a:gd name="connsiteY21" fmla="*/ 62348 h 85784"/>
                <a:gd name="connsiteX22" fmla="*/ 12069 w 44536"/>
                <a:gd name="connsiteY22" fmla="*/ 69054 h 85784"/>
                <a:gd name="connsiteX23" fmla="*/ 10677 w 44536"/>
                <a:gd name="connsiteY23" fmla="*/ 74747 h 85784"/>
                <a:gd name="connsiteX24" fmla="*/ 24468 w 44536"/>
                <a:gd name="connsiteY24" fmla="*/ 85882 h 85784"/>
                <a:gd name="connsiteX25" fmla="*/ 44839 w 44536"/>
                <a:gd name="connsiteY25" fmla="*/ 66270 h 8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36" h="85784">
                  <a:moveTo>
                    <a:pt x="38892" y="5538"/>
                  </a:moveTo>
                  <a:cubicBezTo>
                    <a:pt x="38892" y="2501"/>
                    <a:pt x="36614" y="97"/>
                    <a:pt x="33325" y="97"/>
                  </a:cubicBezTo>
                  <a:cubicBezTo>
                    <a:pt x="29782" y="97"/>
                    <a:pt x="25607" y="3514"/>
                    <a:pt x="25607" y="7689"/>
                  </a:cubicBezTo>
                  <a:cubicBezTo>
                    <a:pt x="25607" y="11232"/>
                    <a:pt x="28390" y="13130"/>
                    <a:pt x="31047" y="13130"/>
                  </a:cubicBezTo>
                  <a:cubicBezTo>
                    <a:pt x="35223" y="13130"/>
                    <a:pt x="38892" y="9334"/>
                    <a:pt x="38892" y="5538"/>
                  </a:cubicBezTo>
                  <a:close/>
                  <a:moveTo>
                    <a:pt x="44839" y="66270"/>
                  </a:moveTo>
                  <a:cubicBezTo>
                    <a:pt x="44839" y="64499"/>
                    <a:pt x="42688" y="64499"/>
                    <a:pt x="42182" y="64499"/>
                  </a:cubicBezTo>
                  <a:cubicBezTo>
                    <a:pt x="40031" y="64499"/>
                    <a:pt x="39904" y="65005"/>
                    <a:pt x="39145" y="67409"/>
                  </a:cubicBezTo>
                  <a:cubicBezTo>
                    <a:pt x="36994" y="74368"/>
                    <a:pt x="31300" y="81580"/>
                    <a:pt x="24974" y="81580"/>
                  </a:cubicBezTo>
                  <a:cubicBezTo>
                    <a:pt x="22064" y="81580"/>
                    <a:pt x="21178" y="79555"/>
                    <a:pt x="21178" y="76772"/>
                  </a:cubicBezTo>
                  <a:cubicBezTo>
                    <a:pt x="21178" y="74115"/>
                    <a:pt x="21811" y="72723"/>
                    <a:pt x="22823" y="70319"/>
                  </a:cubicBezTo>
                  <a:cubicBezTo>
                    <a:pt x="23835" y="67789"/>
                    <a:pt x="24848" y="65258"/>
                    <a:pt x="25480" y="63487"/>
                  </a:cubicBezTo>
                  <a:cubicBezTo>
                    <a:pt x="25986" y="62348"/>
                    <a:pt x="30921" y="50581"/>
                    <a:pt x="32692" y="46026"/>
                  </a:cubicBezTo>
                  <a:cubicBezTo>
                    <a:pt x="33704" y="43496"/>
                    <a:pt x="34464" y="41851"/>
                    <a:pt x="34464" y="39700"/>
                  </a:cubicBezTo>
                  <a:cubicBezTo>
                    <a:pt x="34464" y="33627"/>
                    <a:pt x="28643" y="28566"/>
                    <a:pt x="20672" y="28566"/>
                  </a:cubicBezTo>
                  <a:cubicBezTo>
                    <a:pt x="7387" y="28566"/>
                    <a:pt x="302" y="44761"/>
                    <a:pt x="302" y="48177"/>
                  </a:cubicBezTo>
                  <a:cubicBezTo>
                    <a:pt x="302" y="49948"/>
                    <a:pt x="2326" y="49948"/>
                    <a:pt x="2959" y="49948"/>
                  </a:cubicBezTo>
                  <a:cubicBezTo>
                    <a:pt x="5110" y="49948"/>
                    <a:pt x="5236" y="49316"/>
                    <a:pt x="5869" y="47418"/>
                  </a:cubicBezTo>
                  <a:cubicBezTo>
                    <a:pt x="8652" y="38435"/>
                    <a:pt x="14726" y="32868"/>
                    <a:pt x="20166" y="32868"/>
                  </a:cubicBezTo>
                  <a:cubicBezTo>
                    <a:pt x="22570" y="32868"/>
                    <a:pt x="23962" y="34259"/>
                    <a:pt x="23962" y="37676"/>
                  </a:cubicBezTo>
                  <a:cubicBezTo>
                    <a:pt x="23962" y="38182"/>
                    <a:pt x="23962" y="39826"/>
                    <a:pt x="23203" y="42230"/>
                  </a:cubicBezTo>
                  <a:cubicBezTo>
                    <a:pt x="22317" y="44508"/>
                    <a:pt x="16623" y="58046"/>
                    <a:pt x="14852" y="62348"/>
                  </a:cubicBezTo>
                  <a:cubicBezTo>
                    <a:pt x="13966" y="64499"/>
                    <a:pt x="13966" y="64752"/>
                    <a:pt x="12069" y="69054"/>
                  </a:cubicBezTo>
                  <a:cubicBezTo>
                    <a:pt x="11436" y="70825"/>
                    <a:pt x="10677" y="72597"/>
                    <a:pt x="10677" y="74747"/>
                  </a:cubicBezTo>
                  <a:cubicBezTo>
                    <a:pt x="10677" y="81327"/>
                    <a:pt x="16877" y="85882"/>
                    <a:pt x="24468" y="85882"/>
                  </a:cubicBezTo>
                  <a:cubicBezTo>
                    <a:pt x="37753" y="85882"/>
                    <a:pt x="44839" y="69433"/>
                    <a:pt x="44839" y="66270"/>
                  </a:cubicBezTo>
                  <a:close/>
                </a:path>
              </a:pathLst>
            </a:custGeom>
            <a:solidFill>
              <a:srgbClr val="000000"/>
            </a:solidFill>
            <a:ln w="25400" cap="flat">
              <a:noFill/>
              <a:prstDash val="solid"/>
              <a:miter/>
            </a:ln>
          </p:spPr>
          <p:txBody>
            <a:bodyPr rtlCol="0" anchor="ctr"/>
            <a:lstStyle/>
            <a:p>
              <a:endParaRPr lang="en-CN"/>
            </a:p>
          </p:txBody>
        </p:sp>
        <p:sp>
          <p:nvSpPr>
            <p:cNvPr id="18644" name="Freeform 18643">
              <a:extLst>
                <a:ext uri="{FF2B5EF4-FFF2-40B4-BE49-F238E27FC236}">
                  <a16:creationId xmlns:a16="http://schemas.microsoft.com/office/drawing/2014/main" id="{51FC2633-4FA7-2452-5E52-33BC5AEA38C4}"/>
                </a:ext>
              </a:extLst>
            </p:cNvPr>
            <p:cNvSpPr/>
            <p:nvPr>
              <p:custDataLst>
                <p:tags r:id="rId42"/>
              </p:custDataLst>
            </p:nvPr>
          </p:nvSpPr>
          <p:spPr>
            <a:xfrm>
              <a:off x="10294574" y="4921302"/>
              <a:ext cx="130371" cy="47649"/>
            </a:xfrm>
            <a:custGeom>
              <a:avLst/>
              <a:gdLst>
                <a:gd name="connsiteX0" fmla="*/ 123946 w 130371"/>
                <a:gd name="connsiteY0" fmla="*/ 8776 h 47649"/>
                <a:gd name="connsiteX1" fmla="*/ 130677 w 130371"/>
                <a:gd name="connsiteY1" fmla="*/ 4348 h 47649"/>
                <a:gd name="connsiteX2" fmla="*/ 124123 w 130371"/>
                <a:gd name="connsiteY2" fmla="*/ 96 h 47649"/>
                <a:gd name="connsiteX3" fmla="*/ 6859 w 130371"/>
                <a:gd name="connsiteY3" fmla="*/ 96 h 47649"/>
                <a:gd name="connsiteX4" fmla="*/ 305 w 130371"/>
                <a:gd name="connsiteY4" fmla="*/ 4348 h 47649"/>
                <a:gd name="connsiteX5" fmla="*/ 7036 w 130371"/>
                <a:gd name="connsiteY5" fmla="*/ 8776 h 47649"/>
                <a:gd name="connsiteX6" fmla="*/ 123946 w 130371"/>
                <a:gd name="connsiteY6" fmla="*/ 8776 h 47649"/>
                <a:gd name="connsiteX7" fmla="*/ 124123 w 130371"/>
                <a:gd name="connsiteY7" fmla="*/ 47746 h 47649"/>
                <a:gd name="connsiteX8" fmla="*/ 130677 w 130371"/>
                <a:gd name="connsiteY8" fmla="*/ 43495 h 47649"/>
                <a:gd name="connsiteX9" fmla="*/ 123946 w 130371"/>
                <a:gd name="connsiteY9" fmla="*/ 39066 h 47649"/>
                <a:gd name="connsiteX10" fmla="*/ 7036 w 130371"/>
                <a:gd name="connsiteY10" fmla="*/ 39066 h 47649"/>
                <a:gd name="connsiteX11" fmla="*/ 305 w 130371"/>
                <a:gd name="connsiteY11" fmla="*/ 43495 h 47649"/>
                <a:gd name="connsiteX12" fmla="*/ 6859 w 130371"/>
                <a:gd name="connsiteY12" fmla="*/ 47746 h 47649"/>
                <a:gd name="connsiteX13" fmla="*/ 124123 w 130371"/>
                <a:gd name="connsiteY13" fmla="*/ 47746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46" y="8776"/>
                  </a:moveTo>
                  <a:cubicBezTo>
                    <a:pt x="126603" y="8776"/>
                    <a:pt x="130677" y="8776"/>
                    <a:pt x="130677" y="4348"/>
                  </a:cubicBezTo>
                  <a:cubicBezTo>
                    <a:pt x="130677" y="96"/>
                    <a:pt x="126425" y="96"/>
                    <a:pt x="124123" y="96"/>
                  </a:cubicBezTo>
                  <a:lnTo>
                    <a:pt x="6859" y="96"/>
                  </a:lnTo>
                  <a:cubicBezTo>
                    <a:pt x="4556" y="96"/>
                    <a:pt x="305" y="96"/>
                    <a:pt x="305" y="4348"/>
                  </a:cubicBezTo>
                  <a:cubicBezTo>
                    <a:pt x="305" y="8776"/>
                    <a:pt x="4379" y="8776"/>
                    <a:pt x="7036" y="8776"/>
                  </a:cubicBezTo>
                  <a:lnTo>
                    <a:pt x="123946" y="8776"/>
                  </a:lnTo>
                  <a:close/>
                  <a:moveTo>
                    <a:pt x="124123" y="47746"/>
                  </a:moveTo>
                  <a:cubicBezTo>
                    <a:pt x="126425" y="47746"/>
                    <a:pt x="130677" y="47746"/>
                    <a:pt x="130677" y="43495"/>
                  </a:cubicBezTo>
                  <a:cubicBezTo>
                    <a:pt x="130677" y="39066"/>
                    <a:pt x="126603" y="39066"/>
                    <a:pt x="123946" y="39066"/>
                  </a:cubicBezTo>
                  <a:lnTo>
                    <a:pt x="7036" y="39066"/>
                  </a:lnTo>
                  <a:cubicBezTo>
                    <a:pt x="4379" y="39066"/>
                    <a:pt x="305" y="39066"/>
                    <a:pt x="305" y="43495"/>
                  </a:cubicBezTo>
                  <a:cubicBezTo>
                    <a:pt x="305" y="47746"/>
                    <a:pt x="4556" y="47746"/>
                    <a:pt x="6859" y="47746"/>
                  </a:cubicBezTo>
                  <a:lnTo>
                    <a:pt x="124123" y="47746"/>
                  </a:lnTo>
                  <a:close/>
                </a:path>
              </a:pathLst>
            </a:custGeom>
            <a:solidFill>
              <a:srgbClr val="000000"/>
            </a:solidFill>
            <a:ln w="25400" cap="flat">
              <a:noFill/>
              <a:prstDash val="solid"/>
              <a:miter/>
            </a:ln>
          </p:spPr>
          <p:txBody>
            <a:bodyPr rtlCol="0" anchor="ctr"/>
            <a:lstStyle/>
            <a:p>
              <a:endParaRPr lang="en-CN"/>
            </a:p>
          </p:txBody>
        </p:sp>
        <p:sp>
          <p:nvSpPr>
            <p:cNvPr id="18645" name="Freeform 18644">
              <a:extLst>
                <a:ext uri="{FF2B5EF4-FFF2-40B4-BE49-F238E27FC236}">
                  <a16:creationId xmlns:a16="http://schemas.microsoft.com/office/drawing/2014/main" id="{988A2D38-AE6D-F9C9-B7E2-CF31913BDB69}"/>
                </a:ext>
              </a:extLst>
            </p:cNvPr>
            <p:cNvSpPr/>
            <p:nvPr>
              <p:custDataLst>
                <p:tags r:id="rId43"/>
              </p:custDataLst>
            </p:nvPr>
          </p:nvSpPr>
          <p:spPr>
            <a:xfrm>
              <a:off x="10445846" y="4911205"/>
              <a:ext cx="129840" cy="80065"/>
            </a:xfrm>
            <a:custGeom>
              <a:avLst/>
              <a:gdLst>
                <a:gd name="connsiteX0" fmla="*/ 85159 w 129840"/>
                <a:gd name="connsiteY0" fmla="*/ 21884 h 80065"/>
                <a:gd name="connsiteX1" fmla="*/ 88525 w 129840"/>
                <a:gd name="connsiteY1" fmla="*/ 7713 h 80065"/>
                <a:gd name="connsiteX2" fmla="*/ 82679 w 129840"/>
                <a:gd name="connsiteY2" fmla="*/ 2045 h 80065"/>
                <a:gd name="connsiteX3" fmla="*/ 75062 w 129840"/>
                <a:gd name="connsiteY3" fmla="*/ 7182 h 80065"/>
                <a:gd name="connsiteX4" fmla="*/ 71519 w 129840"/>
                <a:gd name="connsiteY4" fmla="*/ 20467 h 80065"/>
                <a:gd name="connsiteX5" fmla="*/ 66383 w 129840"/>
                <a:gd name="connsiteY5" fmla="*/ 40838 h 80065"/>
                <a:gd name="connsiteX6" fmla="*/ 63548 w 129840"/>
                <a:gd name="connsiteY6" fmla="*/ 57134 h 80065"/>
                <a:gd name="connsiteX7" fmla="*/ 58589 w 129840"/>
                <a:gd name="connsiteY7" fmla="*/ 69357 h 80065"/>
                <a:gd name="connsiteX8" fmla="*/ 46720 w 129840"/>
                <a:gd name="connsiteY8" fmla="*/ 75202 h 80065"/>
                <a:gd name="connsiteX9" fmla="*/ 30778 w 129840"/>
                <a:gd name="connsiteY9" fmla="*/ 58906 h 80065"/>
                <a:gd name="connsiteX10" fmla="*/ 39281 w 129840"/>
                <a:gd name="connsiteY10" fmla="*/ 27730 h 80065"/>
                <a:gd name="connsiteX11" fmla="*/ 43001 w 129840"/>
                <a:gd name="connsiteY11" fmla="*/ 15330 h 80065"/>
                <a:gd name="connsiteX12" fmla="*/ 26173 w 129840"/>
                <a:gd name="connsiteY12" fmla="*/ 274 h 80065"/>
                <a:gd name="connsiteX13" fmla="*/ 311 w 129840"/>
                <a:gd name="connsiteY13" fmla="*/ 27375 h 80065"/>
                <a:gd name="connsiteX14" fmla="*/ 3322 w 129840"/>
                <a:gd name="connsiteY14" fmla="*/ 29678 h 80065"/>
                <a:gd name="connsiteX15" fmla="*/ 6511 w 129840"/>
                <a:gd name="connsiteY15" fmla="*/ 26844 h 80065"/>
                <a:gd name="connsiteX16" fmla="*/ 25641 w 129840"/>
                <a:gd name="connsiteY16" fmla="*/ 5233 h 80065"/>
                <a:gd name="connsiteX17" fmla="*/ 30070 w 129840"/>
                <a:gd name="connsiteY17" fmla="*/ 11433 h 80065"/>
                <a:gd name="connsiteX18" fmla="*/ 27590 w 129840"/>
                <a:gd name="connsiteY18" fmla="*/ 21707 h 80065"/>
                <a:gd name="connsiteX19" fmla="*/ 17493 w 129840"/>
                <a:gd name="connsiteY19" fmla="*/ 56603 h 80065"/>
                <a:gd name="connsiteX20" fmla="*/ 46012 w 129840"/>
                <a:gd name="connsiteY20" fmla="*/ 80162 h 80065"/>
                <a:gd name="connsiteX21" fmla="*/ 66028 w 129840"/>
                <a:gd name="connsiteY21" fmla="*/ 68294 h 80065"/>
                <a:gd name="connsiteX22" fmla="*/ 90650 w 129840"/>
                <a:gd name="connsiteY22" fmla="*/ 80162 h 80065"/>
                <a:gd name="connsiteX23" fmla="*/ 117752 w 129840"/>
                <a:gd name="connsiteY23" fmla="*/ 59260 h 80065"/>
                <a:gd name="connsiteX24" fmla="*/ 130151 w 129840"/>
                <a:gd name="connsiteY24" fmla="*/ 14090 h 80065"/>
                <a:gd name="connsiteX25" fmla="*/ 121295 w 129840"/>
                <a:gd name="connsiteY25" fmla="*/ 96 h 80065"/>
                <a:gd name="connsiteX26" fmla="*/ 111729 w 129840"/>
                <a:gd name="connsiteY26" fmla="*/ 9485 h 80065"/>
                <a:gd name="connsiteX27" fmla="*/ 114741 w 129840"/>
                <a:gd name="connsiteY27" fmla="*/ 14976 h 80065"/>
                <a:gd name="connsiteX28" fmla="*/ 121295 w 129840"/>
                <a:gd name="connsiteY28" fmla="*/ 29147 h 80065"/>
                <a:gd name="connsiteX29" fmla="*/ 91359 w 129840"/>
                <a:gd name="connsiteY29" fmla="*/ 75202 h 80065"/>
                <a:gd name="connsiteX30" fmla="*/ 77011 w 129840"/>
                <a:gd name="connsiteY30" fmla="*/ 59437 h 80065"/>
                <a:gd name="connsiteX31" fmla="*/ 80199 w 129840"/>
                <a:gd name="connsiteY31" fmla="*/ 41723 h 80065"/>
                <a:gd name="connsiteX32" fmla="*/ 85159 w 129840"/>
                <a:gd name="connsiteY32" fmla="*/ 21884 h 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80065">
                  <a:moveTo>
                    <a:pt x="85159" y="21884"/>
                  </a:moveTo>
                  <a:cubicBezTo>
                    <a:pt x="86399" y="17101"/>
                    <a:pt x="88525" y="8599"/>
                    <a:pt x="88525" y="7713"/>
                  </a:cubicBezTo>
                  <a:cubicBezTo>
                    <a:pt x="88525" y="4171"/>
                    <a:pt x="85690" y="2045"/>
                    <a:pt x="82679" y="2045"/>
                  </a:cubicBezTo>
                  <a:cubicBezTo>
                    <a:pt x="79313" y="2045"/>
                    <a:pt x="76125" y="4171"/>
                    <a:pt x="75062" y="7182"/>
                  </a:cubicBezTo>
                  <a:cubicBezTo>
                    <a:pt x="74531" y="8599"/>
                    <a:pt x="72759" y="16039"/>
                    <a:pt x="71519" y="20467"/>
                  </a:cubicBezTo>
                  <a:cubicBezTo>
                    <a:pt x="69040" y="30564"/>
                    <a:pt x="69040" y="30918"/>
                    <a:pt x="66383" y="40838"/>
                  </a:cubicBezTo>
                  <a:cubicBezTo>
                    <a:pt x="64080" y="50580"/>
                    <a:pt x="63726" y="51997"/>
                    <a:pt x="63548" y="57134"/>
                  </a:cubicBezTo>
                  <a:cubicBezTo>
                    <a:pt x="64257" y="60677"/>
                    <a:pt x="62840" y="64042"/>
                    <a:pt x="58589" y="69357"/>
                  </a:cubicBezTo>
                  <a:cubicBezTo>
                    <a:pt x="56286" y="72191"/>
                    <a:pt x="52743" y="75202"/>
                    <a:pt x="46720" y="75202"/>
                  </a:cubicBezTo>
                  <a:cubicBezTo>
                    <a:pt x="39812" y="75202"/>
                    <a:pt x="30778" y="72722"/>
                    <a:pt x="30778" y="58906"/>
                  </a:cubicBezTo>
                  <a:cubicBezTo>
                    <a:pt x="30778" y="49872"/>
                    <a:pt x="35738" y="36764"/>
                    <a:pt x="39281" y="27730"/>
                  </a:cubicBezTo>
                  <a:cubicBezTo>
                    <a:pt x="42292" y="19936"/>
                    <a:pt x="43001" y="18341"/>
                    <a:pt x="43001" y="15330"/>
                  </a:cubicBezTo>
                  <a:cubicBezTo>
                    <a:pt x="43001" y="6828"/>
                    <a:pt x="35738" y="274"/>
                    <a:pt x="26173" y="274"/>
                  </a:cubicBezTo>
                  <a:cubicBezTo>
                    <a:pt x="8282" y="274"/>
                    <a:pt x="311" y="24364"/>
                    <a:pt x="311" y="27375"/>
                  </a:cubicBezTo>
                  <a:cubicBezTo>
                    <a:pt x="311" y="29678"/>
                    <a:pt x="2791" y="29678"/>
                    <a:pt x="3322" y="29678"/>
                  </a:cubicBezTo>
                  <a:cubicBezTo>
                    <a:pt x="5802" y="29678"/>
                    <a:pt x="5979" y="28792"/>
                    <a:pt x="6511" y="26844"/>
                  </a:cubicBezTo>
                  <a:cubicBezTo>
                    <a:pt x="10939" y="12142"/>
                    <a:pt x="18556" y="5233"/>
                    <a:pt x="25641" y="5233"/>
                  </a:cubicBezTo>
                  <a:cubicBezTo>
                    <a:pt x="28653" y="5233"/>
                    <a:pt x="30070" y="7182"/>
                    <a:pt x="30070" y="11433"/>
                  </a:cubicBezTo>
                  <a:cubicBezTo>
                    <a:pt x="30070" y="15507"/>
                    <a:pt x="28476" y="19404"/>
                    <a:pt x="27590" y="21707"/>
                  </a:cubicBezTo>
                  <a:cubicBezTo>
                    <a:pt x="17493" y="47569"/>
                    <a:pt x="17493" y="51112"/>
                    <a:pt x="17493" y="56603"/>
                  </a:cubicBezTo>
                  <a:cubicBezTo>
                    <a:pt x="17493" y="77505"/>
                    <a:pt x="36447" y="80162"/>
                    <a:pt x="46012" y="80162"/>
                  </a:cubicBezTo>
                  <a:cubicBezTo>
                    <a:pt x="49378" y="80162"/>
                    <a:pt x="58057" y="80162"/>
                    <a:pt x="66028" y="68294"/>
                  </a:cubicBezTo>
                  <a:cubicBezTo>
                    <a:pt x="70102" y="76265"/>
                    <a:pt x="79845" y="80162"/>
                    <a:pt x="90650" y="80162"/>
                  </a:cubicBezTo>
                  <a:cubicBezTo>
                    <a:pt x="106415" y="80162"/>
                    <a:pt x="114209" y="66522"/>
                    <a:pt x="117752" y="59260"/>
                  </a:cubicBezTo>
                  <a:cubicBezTo>
                    <a:pt x="125369" y="44380"/>
                    <a:pt x="130151" y="22238"/>
                    <a:pt x="130151" y="14090"/>
                  </a:cubicBezTo>
                  <a:cubicBezTo>
                    <a:pt x="130151" y="805"/>
                    <a:pt x="122535" y="96"/>
                    <a:pt x="121295" y="96"/>
                  </a:cubicBezTo>
                  <a:cubicBezTo>
                    <a:pt x="116689" y="96"/>
                    <a:pt x="111729" y="4879"/>
                    <a:pt x="111729" y="9485"/>
                  </a:cubicBezTo>
                  <a:cubicBezTo>
                    <a:pt x="111729" y="12496"/>
                    <a:pt x="113501" y="13913"/>
                    <a:pt x="114741" y="14976"/>
                  </a:cubicBezTo>
                  <a:cubicBezTo>
                    <a:pt x="118992" y="18519"/>
                    <a:pt x="121295" y="23478"/>
                    <a:pt x="121295" y="29147"/>
                  </a:cubicBezTo>
                  <a:cubicBezTo>
                    <a:pt x="121295" y="31449"/>
                    <a:pt x="113855" y="75202"/>
                    <a:pt x="91359" y="75202"/>
                  </a:cubicBezTo>
                  <a:cubicBezTo>
                    <a:pt x="77011" y="75202"/>
                    <a:pt x="77011" y="62448"/>
                    <a:pt x="77011" y="59437"/>
                  </a:cubicBezTo>
                  <a:cubicBezTo>
                    <a:pt x="77011" y="54654"/>
                    <a:pt x="77719" y="51820"/>
                    <a:pt x="80199" y="41723"/>
                  </a:cubicBezTo>
                  <a:lnTo>
                    <a:pt x="85159" y="21884"/>
                  </a:lnTo>
                  <a:close/>
                </a:path>
              </a:pathLst>
            </a:custGeom>
            <a:solidFill>
              <a:srgbClr val="000000"/>
            </a:solidFill>
            <a:ln w="25400" cap="flat">
              <a:noFill/>
              <a:prstDash val="solid"/>
              <a:miter/>
            </a:ln>
          </p:spPr>
          <p:txBody>
            <a:bodyPr rtlCol="0" anchor="ctr"/>
            <a:lstStyle/>
            <a:p>
              <a:endParaRPr lang="en-CN"/>
            </a:p>
          </p:txBody>
        </p:sp>
        <p:sp>
          <p:nvSpPr>
            <p:cNvPr id="18646" name="Freeform 18645">
              <a:extLst>
                <a:ext uri="{FF2B5EF4-FFF2-40B4-BE49-F238E27FC236}">
                  <a16:creationId xmlns:a16="http://schemas.microsoft.com/office/drawing/2014/main" id="{8DB6BB22-20BC-F643-808F-C3BB61357074}"/>
                </a:ext>
              </a:extLst>
            </p:cNvPr>
            <p:cNvSpPr/>
            <p:nvPr>
              <p:custDataLst>
                <p:tags r:id="rId44"/>
              </p:custDataLst>
            </p:nvPr>
          </p:nvSpPr>
          <p:spPr>
            <a:xfrm>
              <a:off x="10642239" y="4576554"/>
              <a:ext cx="140190" cy="116403"/>
            </a:xfrm>
            <a:custGeom>
              <a:avLst/>
              <a:gdLst>
                <a:gd name="connsiteX0" fmla="*/ 119253 w 140190"/>
                <a:gd name="connsiteY0" fmla="*/ 34247 h 116403"/>
                <a:gd name="connsiteX1" fmla="*/ 123301 w 140190"/>
                <a:gd name="connsiteY1" fmla="*/ 15521 h 116403"/>
                <a:gd name="connsiteX2" fmla="*/ 111408 w 140190"/>
                <a:gd name="connsiteY2" fmla="*/ 4387 h 116403"/>
                <a:gd name="connsiteX3" fmla="*/ 98502 w 140190"/>
                <a:gd name="connsiteY3" fmla="*/ 10713 h 116403"/>
                <a:gd name="connsiteX4" fmla="*/ 71679 w 140190"/>
                <a:gd name="connsiteY4" fmla="*/ 85 h 116403"/>
                <a:gd name="connsiteX5" fmla="*/ 319 w 140190"/>
                <a:gd name="connsiteY5" fmla="*/ 74735 h 116403"/>
                <a:gd name="connsiteX6" fmla="*/ 44602 w 140190"/>
                <a:gd name="connsiteY6" fmla="*/ 116488 h 116403"/>
                <a:gd name="connsiteX7" fmla="*/ 79777 w 140190"/>
                <a:gd name="connsiteY7" fmla="*/ 102823 h 116403"/>
                <a:gd name="connsiteX8" fmla="*/ 108877 w 140190"/>
                <a:gd name="connsiteY8" fmla="*/ 116488 h 116403"/>
                <a:gd name="connsiteX9" fmla="*/ 130893 w 140190"/>
                <a:gd name="connsiteY9" fmla="*/ 102064 h 116403"/>
                <a:gd name="connsiteX10" fmla="*/ 140509 w 140190"/>
                <a:gd name="connsiteY10" fmla="*/ 77012 h 116403"/>
                <a:gd name="connsiteX11" fmla="*/ 134436 w 140190"/>
                <a:gd name="connsiteY11" fmla="*/ 73469 h 116403"/>
                <a:gd name="connsiteX12" fmla="*/ 129375 w 140190"/>
                <a:gd name="connsiteY12" fmla="*/ 74735 h 116403"/>
                <a:gd name="connsiteX13" fmla="*/ 127350 w 140190"/>
                <a:gd name="connsiteY13" fmla="*/ 82073 h 116403"/>
                <a:gd name="connsiteX14" fmla="*/ 110143 w 140190"/>
                <a:gd name="connsiteY14" fmla="*/ 107378 h 116403"/>
                <a:gd name="connsiteX15" fmla="*/ 104323 w 140190"/>
                <a:gd name="connsiteY15" fmla="*/ 98015 h 116403"/>
                <a:gd name="connsiteX16" fmla="*/ 107865 w 140190"/>
                <a:gd name="connsiteY16" fmla="*/ 79543 h 116403"/>
                <a:gd name="connsiteX17" fmla="*/ 113432 w 140190"/>
                <a:gd name="connsiteY17" fmla="*/ 56768 h 116403"/>
                <a:gd name="connsiteX18" fmla="*/ 119253 w 140190"/>
                <a:gd name="connsiteY18" fmla="*/ 34247 h 116403"/>
                <a:gd name="connsiteX19" fmla="*/ 77246 w 140190"/>
                <a:gd name="connsiteY19" fmla="*/ 90930 h 116403"/>
                <a:gd name="connsiteX20" fmla="*/ 45868 w 140190"/>
                <a:gd name="connsiteY20" fmla="*/ 107378 h 116403"/>
                <a:gd name="connsiteX21" fmla="*/ 28913 w 140190"/>
                <a:gd name="connsiteY21" fmla="*/ 88146 h 116403"/>
                <a:gd name="connsiteX22" fmla="*/ 41566 w 140190"/>
                <a:gd name="connsiteY22" fmla="*/ 33994 h 116403"/>
                <a:gd name="connsiteX23" fmla="*/ 72185 w 140190"/>
                <a:gd name="connsiteY23" fmla="*/ 9195 h 116403"/>
                <a:gd name="connsiteX24" fmla="*/ 93188 w 140190"/>
                <a:gd name="connsiteY24" fmla="*/ 23871 h 116403"/>
                <a:gd name="connsiteX25" fmla="*/ 92682 w 140190"/>
                <a:gd name="connsiteY25" fmla="*/ 27414 h 116403"/>
                <a:gd name="connsiteX26" fmla="*/ 77246 w 140190"/>
                <a:gd name="connsiteY26" fmla="*/ 90930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0190" h="116403">
                  <a:moveTo>
                    <a:pt x="119253" y="34247"/>
                  </a:moveTo>
                  <a:cubicBezTo>
                    <a:pt x="120771" y="27920"/>
                    <a:pt x="123301" y="17798"/>
                    <a:pt x="123301" y="15521"/>
                  </a:cubicBezTo>
                  <a:cubicBezTo>
                    <a:pt x="123301" y="7423"/>
                    <a:pt x="116722" y="4387"/>
                    <a:pt x="111408" y="4387"/>
                  </a:cubicBezTo>
                  <a:cubicBezTo>
                    <a:pt x="106600" y="4387"/>
                    <a:pt x="101539" y="6917"/>
                    <a:pt x="98502" y="10713"/>
                  </a:cubicBezTo>
                  <a:cubicBezTo>
                    <a:pt x="94707" y="6664"/>
                    <a:pt x="86356" y="85"/>
                    <a:pt x="71679" y="85"/>
                  </a:cubicBezTo>
                  <a:cubicBezTo>
                    <a:pt x="27648" y="85"/>
                    <a:pt x="319" y="40067"/>
                    <a:pt x="319" y="74735"/>
                  </a:cubicBezTo>
                  <a:cubicBezTo>
                    <a:pt x="319" y="105860"/>
                    <a:pt x="23599" y="116488"/>
                    <a:pt x="44602" y="116488"/>
                  </a:cubicBezTo>
                  <a:cubicBezTo>
                    <a:pt x="62569" y="116488"/>
                    <a:pt x="75728" y="106619"/>
                    <a:pt x="79777" y="102823"/>
                  </a:cubicBezTo>
                  <a:cubicBezTo>
                    <a:pt x="89393" y="116488"/>
                    <a:pt x="106094" y="116488"/>
                    <a:pt x="108877" y="116488"/>
                  </a:cubicBezTo>
                  <a:cubicBezTo>
                    <a:pt x="118240" y="116488"/>
                    <a:pt x="125579" y="111174"/>
                    <a:pt x="130893" y="102064"/>
                  </a:cubicBezTo>
                  <a:cubicBezTo>
                    <a:pt x="137219" y="91942"/>
                    <a:pt x="140509" y="78277"/>
                    <a:pt x="140509" y="77012"/>
                  </a:cubicBezTo>
                  <a:cubicBezTo>
                    <a:pt x="140509" y="73469"/>
                    <a:pt x="136713" y="73469"/>
                    <a:pt x="134436" y="73469"/>
                  </a:cubicBezTo>
                  <a:cubicBezTo>
                    <a:pt x="131652" y="73469"/>
                    <a:pt x="130640" y="73469"/>
                    <a:pt x="129375" y="74735"/>
                  </a:cubicBezTo>
                  <a:cubicBezTo>
                    <a:pt x="128868" y="75241"/>
                    <a:pt x="128868" y="75747"/>
                    <a:pt x="127350" y="82073"/>
                  </a:cubicBezTo>
                  <a:cubicBezTo>
                    <a:pt x="122289" y="102317"/>
                    <a:pt x="116469" y="107378"/>
                    <a:pt x="110143" y="107378"/>
                  </a:cubicBezTo>
                  <a:cubicBezTo>
                    <a:pt x="107359" y="107378"/>
                    <a:pt x="104323" y="106366"/>
                    <a:pt x="104323" y="98015"/>
                  </a:cubicBezTo>
                  <a:cubicBezTo>
                    <a:pt x="104323" y="93714"/>
                    <a:pt x="105335" y="89665"/>
                    <a:pt x="107865" y="79543"/>
                  </a:cubicBezTo>
                  <a:cubicBezTo>
                    <a:pt x="109637" y="72457"/>
                    <a:pt x="112167" y="62335"/>
                    <a:pt x="113432" y="56768"/>
                  </a:cubicBezTo>
                  <a:lnTo>
                    <a:pt x="119253" y="34247"/>
                  </a:lnTo>
                  <a:close/>
                  <a:moveTo>
                    <a:pt x="77246" y="90930"/>
                  </a:moveTo>
                  <a:cubicBezTo>
                    <a:pt x="69908" y="99534"/>
                    <a:pt x="58014" y="107378"/>
                    <a:pt x="45868" y="107378"/>
                  </a:cubicBezTo>
                  <a:cubicBezTo>
                    <a:pt x="30179" y="107378"/>
                    <a:pt x="28913" y="93714"/>
                    <a:pt x="28913" y="88146"/>
                  </a:cubicBezTo>
                  <a:cubicBezTo>
                    <a:pt x="28913" y="74988"/>
                    <a:pt x="37517" y="43862"/>
                    <a:pt x="41566" y="33994"/>
                  </a:cubicBezTo>
                  <a:cubicBezTo>
                    <a:pt x="49410" y="15521"/>
                    <a:pt x="61810" y="9195"/>
                    <a:pt x="72185" y="9195"/>
                  </a:cubicBezTo>
                  <a:cubicBezTo>
                    <a:pt x="87115" y="9195"/>
                    <a:pt x="93188" y="21088"/>
                    <a:pt x="93188" y="23871"/>
                  </a:cubicBezTo>
                  <a:lnTo>
                    <a:pt x="92682" y="27414"/>
                  </a:lnTo>
                  <a:lnTo>
                    <a:pt x="77246" y="90930"/>
                  </a:lnTo>
                  <a:close/>
                </a:path>
              </a:pathLst>
            </a:custGeom>
            <a:solidFill>
              <a:srgbClr val="000000"/>
            </a:solidFill>
            <a:ln w="25400" cap="flat">
              <a:noFill/>
              <a:prstDash val="solid"/>
              <a:miter/>
            </a:ln>
          </p:spPr>
          <p:txBody>
            <a:bodyPr rtlCol="0" anchor="ctr"/>
            <a:lstStyle/>
            <a:p>
              <a:endParaRPr lang="en-CN"/>
            </a:p>
          </p:txBody>
        </p:sp>
        <p:sp>
          <p:nvSpPr>
            <p:cNvPr id="18647" name="Freeform 18646">
              <a:extLst>
                <a:ext uri="{FF2B5EF4-FFF2-40B4-BE49-F238E27FC236}">
                  <a16:creationId xmlns:a16="http://schemas.microsoft.com/office/drawing/2014/main" id="{0BF38F0E-80BB-C124-2707-121D07F35CFB}"/>
                </a:ext>
              </a:extLst>
            </p:cNvPr>
            <p:cNvSpPr/>
            <p:nvPr>
              <p:custDataLst>
                <p:tags r:id="rId45"/>
              </p:custDataLst>
            </p:nvPr>
          </p:nvSpPr>
          <p:spPr>
            <a:xfrm>
              <a:off x="10798440" y="4475741"/>
              <a:ext cx="59871" cy="112481"/>
            </a:xfrm>
            <a:custGeom>
              <a:avLst/>
              <a:gdLst>
                <a:gd name="connsiteX0" fmla="*/ 36461 w 59871"/>
                <a:gd name="connsiteY0" fmla="*/ 40822 h 112481"/>
                <a:gd name="connsiteX1" fmla="*/ 54528 w 59871"/>
                <a:gd name="connsiteY1" fmla="*/ 40822 h 112481"/>
                <a:gd name="connsiteX2" fmla="*/ 60197 w 59871"/>
                <a:gd name="connsiteY2" fmla="*/ 36925 h 112481"/>
                <a:gd name="connsiteX3" fmla="*/ 54883 w 59871"/>
                <a:gd name="connsiteY3" fmla="*/ 34445 h 112481"/>
                <a:gd name="connsiteX4" fmla="*/ 38055 w 59871"/>
                <a:gd name="connsiteY4" fmla="*/ 34445 h 112481"/>
                <a:gd name="connsiteX5" fmla="*/ 44609 w 59871"/>
                <a:gd name="connsiteY5" fmla="*/ 8229 h 112481"/>
                <a:gd name="connsiteX6" fmla="*/ 45140 w 59871"/>
                <a:gd name="connsiteY6" fmla="*/ 5749 h 112481"/>
                <a:gd name="connsiteX7" fmla="*/ 39118 w 59871"/>
                <a:gd name="connsiteY7" fmla="*/ 81 h 112481"/>
                <a:gd name="connsiteX8" fmla="*/ 30792 w 59871"/>
                <a:gd name="connsiteY8" fmla="*/ 7697 h 112481"/>
                <a:gd name="connsiteX9" fmla="*/ 24061 w 59871"/>
                <a:gd name="connsiteY9" fmla="*/ 34445 h 112481"/>
                <a:gd name="connsiteX10" fmla="*/ 5993 w 59871"/>
                <a:gd name="connsiteY10" fmla="*/ 34445 h 112481"/>
                <a:gd name="connsiteX11" fmla="*/ 325 w 59871"/>
                <a:gd name="connsiteY11" fmla="*/ 38342 h 112481"/>
                <a:gd name="connsiteX12" fmla="*/ 5639 w 59871"/>
                <a:gd name="connsiteY12" fmla="*/ 40822 h 112481"/>
                <a:gd name="connsiteX13" fmla="*/ 22467 w 59871"/>
                <a:gd name="connsiteY13" fmla="*/ 40822 h 112481"/>
                <a:gd name="connsiteX14" fmla="*/ 12016 w 59871"/>
                <a:gd name="connsiteY14" fmla="*/ 82626 h 112481"/>
                <a:gd name="connsiteX15" fmla="*/ 9359 w 59871"/>
                <a:gd name="connsiteY15" fmla="*/ 95734 h 112481"/>
                <a:gd name="connsiteX16" fmla="*/ 28312 w 59871"/>
                <a:gd name="connsiteY16" fmla="*/ 112562 h 112481"/>
                <a:gd name="connsiteX17" fmla="*/ 59134 w 59871"/>
                <a:gd name="connsiteY17" fmla="*/ 85460 h 112481"/>
                <a:gd name="connsiteX18" fmla="*/ 56300 w 59871"/>
                <a:gd name="connsiteY18" fmla="*/ 83157 h 112481"/>
                <a:gd name="connsiteX19" fmla="*/ 52580 w 59871"/>
                <a:gd name="connsiteY19" fmla="*/ 86523 h 112481"/>
                <a:gd name="connsiteX20" fmla="*/ 28844 w 59871"/>
                <a:gd name="connsiteY20" fmla="*/ 107602 h 112481"/>
                <a:gd name="connsiteX21" fmla="*/ 22644 w 59871"/>
                <a:gd name="connsiteY21" fmla="*/ 98922 h 112481"/>
                <a:gd name="connsiteX22" fmla="*/ 23707 w 59871"/>
                <a:gd name="connsiteY22" fmla="*/ 91660 h 112481"/>
                <a:gd name="connsiteX23" fmla="*/ 36461 w 59871"/>
                <a:gd name="connsiteY23" fmla="*/ 408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61" y="40822"/>
                  </a:moveTo>
                  <a:lnTo>
                    <a:pt x="54528" y="40822"/>
                  </a:lnTo>
                  <a:cubicBezTo>
                    <a:pt x="57894" y="40822"/>
                    <a:pt x="60197" y="40822"/>
                    <a:pt x="60197" y="36925"/>
                  </a:cubicBezTo>
                  <a:cubicBezTo>
                    <a:pt x="60197" y="34445"/>
                    <a:pt x="57894" y="34445"/>
                    <a:pt x="54883" y="34445"/>
                  </a:cubicBezTo>
                  <a:lnTo>
                    <a:pt x="38055" y="34445"/>
                  </a:lnTo>
                  <a:lnTo>
                    <a:pt x="44609" y="8229"/>
                  </a:lnTo>
                  <a:cubicBezTo>
                    <a:pt x="44786" y="7343"/>
                    <a:pt x="45140" y="6457"/>
                    <a:pt x="45140" y="5749"/>
                  </a:cubicBezTo>
                  <a:cubicBezTo>
                    <a:pt x="45140" y="2560"/>
                    <a:pt x="42660" y="81"/>
                    <a:pt x="39118" y="81"/>
                  </a:cubicBezTo>
                  <a:cubicBezTo>
                    <a:pt x="34689" y="81"/>
                    <a:pt x="32032" y="3092"/>
                    <a:pt x="30792" y="7697"/>
                  </a:cubicBezTo>
                  <a:cubicBezTo>
                    <a:pt x="29552" y="12126"/>
                    <a:pt x="31855" y="3623"/>
                    <a:pt x="24061" y="34445"/>
                  </a:cubicBezTo>
                  <a:lnTo>
                    <a:pt x="5993" y="34445"/>
                  </a:lnTo>
                  <a:cubicBezTo>
                    <a:pt x="2628" y="34445"/>
                    <a:pt x="325" y="34445"/>
                    <a:pt x="325" y="38342"/>
                  </a:cubicBezTo>
                  <a:cubicBezTo>
                    <a:pt x="325" y="40822"/>
                    <a:pt x="2450" y="40822"/>
                    <a:pt x="5639" y="40822"/>
                  </a:cubicBezTo>
                  <a:lnTo>
                    <a:pt x="22467" y="40822"/>
                  </a:lnTo>
                  <a:lnTo>
                    <a:pt x="12016" y="82626"/>
                  </a:lnTo>
                  <a:cubicBezTo>
                    <a:pt x="10953" y="87054"/>
                    <a:pt x="9359" y="93431"/>
                    <a:pt x="9359" y="95734"/>
                  </a:cubicBezTo>
                  <a:cubicBezTo>
                    <a:pt x="9359" y="106185"/>
                    <a:pt x="18216" y="112562"/>
                    <a:pt x="28312" y="112562"/>
                  </a:cubicBezTo>
                  <a:cubicBezTo>
                    <a:pt x="47974" y="112562"/>
                    <a:pt x="59134" y="87763"/>
                    <a:pt x="59134" y="85460"/>
                  </a:cubicBezTo>
                  <a:cubicBezTo>
                    <a:pt x="59134" y="83157"/>
                    <a:pt x="56831" y="83157"/>
                    <a:pt x="56300" y="83157"/>
                  </a:cubicBezTo>
                  <a:cubicBezTo>
                    <a:pt x="54174" y="83157"/>
                    <a:pt x="53997" y="83511"/>
                    <a:pt x="52580" y="86523"/>
                  </a:cubicBezTo>
                  <a:cubicBezTo>
                    <a:pt x="47620" y="97682"/>
                    <a:pt x="38586" y="107602"/>
                    <a:pt x="28844" y="107602"/>
                  </a:cubicBezTo>
                  <a:cubicBezTo>
                    <a:pt x="25124" y="107602"/>
                    <a:pt x="22644" y="105299"/>
                    <a:pt x="22644" y="98922"/>
                  </a:cubicBezTo>
                  <a:cubicBezTo>
                    <a:pt x="22644" y="97151"/>
                    <a:pt x="23352" y="93431"/>
                    <a:pt x="23707" y="91660"/>
                  </a:cubicBezTo>
                  <a:lnTo>
                    <a:pt x="36461" y="40822"/>
                  </a:lnTo>
                  <a:close/>
                </a:path>
              </a:pathLst>
            </a:custGeom>
            <a:solidFill>
              <a:srgbClr val="000000"/>
            </a:solidFill>
            <a:ln w="25400" cap="flat">
              <a:noFill/>
              <a:prstDash val="solid"/>
              <a:miter/>
            </a:ln>
          </p:spPr>
          <p:txBody>
            <a:bodyPr rtlCol="0" anchor="ctr"/>
            <a:lstStyle/>
            <a:p>
              <a:endParaRPr lang="en-CN"/>
            </a:p>
          </p:txBody>
        </p:sp>
        <p:sp>
          <p:nvSpPr>
            <p:cNvPr id="18648" name="Freeform 18647">
              <a:extLst>
                <a:ext uri="{FF2B5EF4-FFF2-40B4-BE49-F238E27FC236}">
                  <a16:creationId xmlns:a16="http://schemas.microsoft.com/office/drawing/2014/main" id="{2787F89E-B23F-E4A6-46A6-CD5C8CDB26E1}"/>
                </a:ext>
              </a:extLst>
            </p:cNvPr>
            <p:cNvSpPr/>
            <p:nvPr>
              <p:custDataLst>
                <p:tags r:id="rId46"/>
              </p:custDataLst>
            </p:nvPr>
          </p:nvSpPr>
          <p:spPr>
            <a:xfrm>
              <a:off x="10799325" y="4636051"/>
              <a:ext cx="53672" cy="119212"/>
            </a:xfrm>
            <a:custGeom>
              <a:avLst/>
              <a:gdLst>
                <a:gd name="connsiteX0" fmla="*/ 49391 w 53672"/>
                <a:gd name="connsiteY0" fmla="*/ 6818 h 119212"/>
                <a:gd name="connsiteX1" fmla="*/ 42306 w 53672"/>
                <a:gd name="connsiteY1" fmla="*/ 87 h 119212"/>
                <a:gd name="connsiteX2" fmla="*/ 32386 w 53672"/>
                <a:gd name="connsiteY2" fmla="*/ 9830 h 119212"/>
                <a:gd name="connsiteX3" fmla="*/ 39472 w 53672"/>
                <a:gd name="connsiteY3" fmla="*/ 16561 h 119212"/>
                <a:gd name="connsiteX4" fmla="*/ 49391 w 53672"/>
                <a:gd name="connsiteY4" fmla="*/ 6818 h 119212"/>
                <a:gd name="connsiteX5" fmla="*/ 13256 w 53672"/>
                <a:gd name="connsiteY5" fmla="*/ 96803 h 119212"/>
                <a:gd name="connsiteX6" fmla="*/ 11662 w 53672"/>
                <a:gd name="connsiteY6" fmla="*/ 104243 h 119212"/>
                <a:gd name="connsiteX7" fmla="*/ 28489 w 53672"/>
                <a:gd name="connsiteY7" fmla="*/ 119299 h 119212"/>
                <a:gd name="connsiteX8" fmla="*/ 53997 w 53672"/>
                <a:gd name="connsiteY8" fmla="*/ 92198 h 119212"/>
                <a:gd name="connsiteX9" fmla="*/ 51163 w 53672"/>
                <a:gd name="connsiteY9" fmla="*/ 89895 h 119212"/>
                <a:gd name="connsiteX10" fmla="*/ 47797 w 53672"/>
                <a:gd name="connsiteY10" fmla="*/ 92906 h 119212"/>
                <a:gd name="connsiteX11" fmla="*/ 29021 w 53672"/>
                <a:gd name="connsiteY11" fmla="*/ 114340 h 119212"/>
                <a:gd name="connsiteX12" fmla="*/ 24592 w 53672"/>
                <a:gd name="connsiteY12" fmla="*/ 108140 h 119212"/>
                <a:gd name="connsiteX13" fmla="*/ 27427 w 53672"/>
                <a:gd name="connsiteY13" fmla="*/ 96803 h 119212"/>
                <a:gd name="connsiteX14" fmla="*/ 33095 w 53672"/>
                <a:gd name="connsiteY14" fmla="*/ 82632 h 119212"/>
                <a:gd name="connsiteX15" fmla="*/ 41775 w 53672"/>
                <a:gd name="connsiteY15" fmla="*/ 60136 h 119212"/>
                <a:gd name="connsiteX16" fmla="*/ 42837 w 53672"/>
                <a:gd name="connsiteY16" fmla="*/ 54468 h 119212"/>
                <a:gd name="connsiteX17" fmla="*/ 26010 w 53672"/>
                <a:gd name="connsiteY17" fmla="*/ 39411 h 119212"/>
                <a:gd name="connsiteX18" fmla="*/ 325 w 53672"/>
                <a:gd name="connsiteY18" fmla="*/ 66513 h 119212"/>
                <a:gd name="connsiteX19" fmla="*/ 3336 w 53672"/>
                <a:gd name="connsiteY19" fmla="*/ 68816 h 119212"/>
                <a:gd name="connsiteX20" fmla="*/ 6525 w 53672"/>
                <a:gd name="connsiteY20" fmla="*/ 65982 h 119212"/>
                <a:gd name="connsiteX21" fmla="*/ 25478 w 53672"/>
                <a:gd name="connsiteY21" fmla="*/ 44371 h 119212"/>
                <a:gd name="connsiteX22" fmla="*/ 29906 w 53672"/>
                <a:gd name="connsiteY22" fmla="*/ 50571 h 119212"/>
                <a:gd name="connsiteX23" fmla="*/ 24415 w 53672"/>
                <a:gd name="connsiteY23" fmla="*/ 68284 h 119212"/>
                <a:gd name="connsiteX24" fmla="*/ 13256 w 53672"/>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91" y="6818"/>
                  </a:moveTo>
                  <a:cubicBezTo>
                    <a:pt x="49391" y="3984"/>
                    <a:pt x="47266" y="87"/>
                    <a:pt x="42306" y="87"/>
                  </a:cubicBezTo>
                  <a:cubicBezTo>
                    <a:pt x="37523" y="87"/>
                    <a:pt x="32386" y="4693"/>
                    <a:pt x="32386" y="9830"/>
                  </a:cubicBezTo>
                  <a:cubicBezTo>
                    <a:pt x="32386" y="12841"/>
                    <a:pt x="34689" y="16561"/>
                    <a:pt x="39472" y="16561"/>
                  </a:cubicBezTo>
                  <a:cubicBezTo>
                    <a:pt x="44609" y="16561"/>
                    <a:pt x="49391" y="11601"/>
                    <a:pt x="49391" y="6818"/>
                  </a:cubicBezTo>
                  <a:close/>
                  <a:moveTo>
                    <a:pt x="13256" y="96803"/>
                  </a:moveTo>
                  <a:cubicBezTo>
                    <a:pt x="12547" y="99106"/>
                    <a:pt x="11662" y="101232"/>
                    <a:pt x="11662" y="104243"/>
                  </a:cubicBezTo>
                  <a:cubicBezTo>
                    <a:pt x="11662" y="112568"/>
                    <a:pt x="18747" y="119299"/>
                    <a:pt x="28489" y="119299"/>
                  </a:cubicBezTo>
                  <a:cubicBezTo>
                    <a:pt x="46203" y="119299"/>
                    <a:pt x="53997" y="94855"/>
                    <a:pt x="53997" y="92198"/>
                  </a:cubicBezTo>
                  <a:cubicBezTo>
                    <a:pt x="53997" y="89895"/>
                    <a:pt x="51694" y="89895"/>
                    <a:pt x="51163" y="89895"/>
                  </a:cubicBezTo>
                  <a:cubicBezTo>
                    <a:pt x="48683" y="89895"/>
                    <a:pt x="48506" y="90958"/>
                    <a:pt x="47797" y="92906"/>
                  </a:cubicBezTo>
                  <a:cubicBezTo>
                    <a:pt x="43723" y="107077"/>
                    <a:pt x="35929" y="114340"/>
                    <a:pt x="29021" y="114340"/>
                  </a:cubicBezTo>
                  <a:cubicBezTo>
                    <a:pt x="25478" y="114340"/>
                    <a:pt x="24592" y="112037"/>
                    <a:pt x="24592" y="108140"/>
                  </a:cubicBezTo>
                  <a:cubicBezTo>
                    <a:pt x="24592" y="104066"/>
                    <a:pt x="25832" y="100700"/>
                    <a:pt x="27427" y="96803"/>
                  </a:cubicBezTo>
                  <a:cubicBezTo>
                    <a:pt x="29198" y="92021"/>
                    <a:pt x="31146" y="87238"/>
                    <a:pt x="33095" y="82632"/>
                  </a:cubicBezTo>
                  <a:cubicBezTo>
                    <a:pt x="34689" y="78381"/>
                    <a:pt x="41066" y="62262"/>
                    <a:pt x="41775" y="60136"/>
                  </a:cubicBezTo>
                  <a:cubicBezTo>
                    <a:pt x="42306" y="58365"/>
                    <a:pt x="42837" y="56239"/>
                    <a:pt x="42837" y="54468"/>
                  </a:cubicBezTo>
                  <a:cubicBezTo>
                    <a:pt x="42837" y="46142"/>
                    <a:pt x="35752" y="39411"/>
                    <a:pt x="26010" y="39411"/>
                  </a:cubicBezTo>
                  <a:cubicBezTo>
                    <a:pt x="8473" y="39411"/>
                    <a:pt x="325" y="63502"/>
                    <a:pt x="325" y="66513"/>
                  </a:cubicBezTo>
                  <a:cubicBezTo>
                    <a:pt x="325" y="68816"/>
                    <a:pt x="2805" y="68816"/>
                    <a:pt x="3336" y="68816"/>
                  </a:cubicBezTo>
                  <a:cubicBezTo>
                    <a:pt x="5816" y="68816"/>
                    <a:pt x="5993" y="67930"/>
                    <a:pt x="6525" y="65982"/>
                  </a:cubicBezTo>
                  <a:cubicBezTo>
                    <a:pt x="11130" y="50748"/>
                    <a:pt x="18924" y="44371"/>
                    <a:pt x="25478" y="44371"/>
                  </a:cubicBezTo>
                  <a:cubicBezTo>
                    <a:pt x="28312" y="44371"/>
                    <a:pt x="29906" y="45788"/>
                    <a:pt x="29906" y="50571"/>
                  </a:cubicBezTo>
                  <a:cubicBezTo>
                    <a:pt x="29906" y="54645"/>
                    <a:pt x="28844" y="57302"/>
                    <a:pt x="24415" y="68284"/>
                  </a:cubicBezTo>
                  <a:lnTo>
                    <a:pt x="13256" y="96803"/>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1229646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基于全局优化与强化学习方法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38273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前面所介绍的两种生成式摘要方法</a:t>
            </a:r>
            <a:r>
              <a:rPr lang="zh-CN" altLang="en-US" sz="2000" b="1" dirty="0">
                <a:latin typeface="Microsoft YaHei" panose="020B0503020204020204" pitchFamily="34" charset="-122"/>
                <a:ea typeface="Microsoft YaHei" panose="020B0503020204020204" pitchFamily="34" charset="-122"/>
              </a:rPr>
              <a:t>优化目标的计算都是基于摘要序列的极大似然估计</a:t>
            </a:r>
            <a:r>
              <a:rPr lang="zh-CN" altLang="en-US" sz="2000" dirty="0">
                <a:latin typeface="Microsoft YaHei" panose="020B0503020204020204" pitchFamily="34" charset="-122"/>
                <a:ea typeface="Microsoft YaHei" panose="020B0503020204020204" pitchFamily="34" charset="-122"/>
              </a:rPr>
              <a:t>，即最小化所有时间步下目标单词的负对数似然函数。然而，这样的优化目标存在以下问题：</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）摘要生成的曝光偏差问题（</a:t>
            </a:r>
            <a:r>
              <a:rPr lang="en-US" altLang="zh-CN" sz="2000" b="1" dirty="0">
                <a:latin typeface="Microsoft YaHei" panose="020B0503020204020204" pitchFamily="34" charset="-122"/>
                <a:ea typeface="Microsoft YaHei" panose="020B0503020204020204" pitchFamily="34" charset="-122"/>
              </a:rPr>
              <a:t>Exposure Bias</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，模型在训练阶段计算的是基于标准摘要序列的单词后验分布，即                                ，这里</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表示标准摘要。在预测阶段，模型无法获得标准摘要，因此它只能基于已经预测的结果计算下一个时间步单词的后验概率，即                                  ，在这种情况下容易导致错误的累积；</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）摘要是一个较为主观的结果，标准摘要只是一个参考</a:t>
            </a:r>
            <a:r>
              <a:rPr lang="zh-CN" altLang="en-US" sz="2000" dirty="0">
                <a:latin typeface="Microsoft YaHei" panose="020B0503020204020204" pitchFamily="34" charset="-122"/>
                <a:ea typeface="Microsoft YaHei" panose="020B0503020204020204" pitchFamily="34" charset="-122"/>
              </a:rPr>
              <a:t>，除此之外还可能存在其它合适的摘要，这些摘要的词语和句子可能以不同的方式进行排列和组合。文本摘要的评测指标（如</a:t>
            </a:r>
            <a:r>
              <a:rPr lang="en-US" altLang="zh-CN" sz="2000" dirty="0">
                <a:latin typeface="Microsoft YaHei" panose="020B0503020204020204" pitchFamily="34" charset="-122"/>
                <a:ea typeface="Microsoft YaHei" panose="020B0503020204020204" pitchFamily="34" charset="-122"/>
              </a:rPr>
              <a:t>ROUGE</a:t>
            </a:r>
            <a:r>
              <a:rPr lang="zh-CN" altLang="en-US" sz="2000" dirty="0">
                <a:latin typeface="Microsoft YaHei" panose="020B0503020204020204" pitchFamily="34" charset="-122"/>
                <a:ea typeface="Microsoft YaHei" panose="020B0503020204020204" pitchFamily="34" charset="-122"/>
              </a:rPr>
              <a:t>考虑了这种灵活性，但最大似然估计的优化目标无法做到这一点。</a:t>
            </a:r>
          </a:p>
        </p:txBody>
      </p:sp>
      <p:grpSp>
        <p:nvGrpSpPr>
          <p:cNvPr id="18492" name="Group 18491" descr="\documentclass{article}&#10;\usepackage{amsmath, amsfonts , amssymb, bm}&#10;\pagestyle{empty}&#10;\begin{document}&#10;&#10;&#10;$p\left(y_{t} \mid y_{1}^{*}, \ldots, y_{t-1}^{*}, x\right)$&#10;&#10;\end{document}" title="IguanaTex Vector Display">
            <a:extLst>
              <a:ext uri="{FF2B5EF4-FFF2-40B4-BE49-F238E27FC236}">
                <a16:creationId xmlns:a16="http://schemas.microsoft.com/office/drawing/2014/main" id="{DADFA9A1-CAD6-B438-6C7B-1A619FD47B6E}"/>
              </a:ext>
            </a:extLst>
          </p:cNvPr>
          <p:cNvGrpSpPr>
            <a:grpSpLocks noChangeAspect="1"/>
          </p:cNvGrpSpPr>
          <p:nvPr>
            <p:custDataLst>
              <p:tags r:id="rId1"/>
            </p:custDataLst>
          </p:nvPr>
        </p:nvGrpSpPr>
        <p:grpSpPr>
          <a:xfrm>
            <a:off x="3540125" y="2454275"/>
            <a:ext cx="2335876" cy="303408"/>
            <a:chOff x="4480395" y="3919126"/>
            <a:chExt cx="2335876" cy="303408"/>
          </a:xfrm>
        </p:grpSpPr>
        <p:sp>
          <p:nvSpPr>
            <p:cNvPr id="18459" name="Freeform 18458">
              <a:extLst>
                <a:ext uri="{FF2B5EF4-FFF2-40B4-BE49-F238E27FC236}">
                  <a16:creationId xmlns:a16="http://schemas.microsoft.com/office/drawing/2014/main" id="{BCAF09DC-7FE0-C059-5212-E35CDF8B3BBA}"/>
                </a:ext>
              </a:extLst>
            </p:cNvPr>
            <p:cNvSpPr/>
            <p:nvPr>
              <p:custDataLst>
                <p:tags r:id="rId22"/>
              </p:custDataLst>
            </p:nvPr>
          </p:nvSpPr>
          <p:spPr>
            <a:xfrm>
              <a:off x="4480395" y="4022373"/>
              <a:ext cx="132092" cy="160940"/>
            </a:xfrm>
            <a:custGeom>
              <a:avLst/>
              <a:gdLst>
                <a:gd name="connsiteX0" fmla="*/ 19562 w 132092"/>
                <a:gd name="connsiteY0" fmla="*/ 142784 h 160940"/>
                <a:gd name="connsiteX1" fmla="*/ 5897 w 132092"/>
                <a:gd name="connsiteY1" fmla="*/ 153159 h 160940"/>
                <a:gd name="connsiteX2" fmla="*/ 77 w 132092"/>
                <a:gd name="connsiteY2" fmla="*/ 157967 h 160940"/>
                <a:gd name="connsiteX3" fmla="*/ 3366 w 132092"/>
                <a:gd name="connsiteY3" fmla="*/ 161003 h 160940"/>
                <a:gd name="connsiteX4" fmla="*/ 24623 w 132092"/>
                <a:gd name="connsiteY4" fmla="*/ 160244 h 160940"/>
                <a:gd name="connsiteX5" fmla="*/ 49675 w 132092"/>
                <a:gd name="connsiteY5" fmla="*/ 161003 h 160940"/>
                <a:gd name="connsiteX6" fmla="*/ 54230 w 132092"/>
                <a:gd name="connsiteY6" fmla="*/ 155942 h 160940"/>
                <a:gd name="connsiteX7" fmla="*/ 48156 w 132092"/>
                <a:gd name="connsiteY7" fmla="*/ 153159 h 160940"/>
                <a:gd name="connsiteX8" fmla="*/ 35504 w 132092"/>
                <a:gd name="connsiteY8" fmla="*/ 149110 h 160940"/>
                <a:gd name="connsiteX9" fmla="*/ 47903 w 132092"/>
                <a:gd name="connsiteY9" fmla="*/ 98500 h 160940"/>
                <a:gd name="connsiteX10" fmla="*/ 71184 w 132092"/>
                <a:gd name="connsiteY10" fmla="*/ 114695 h 160940"/>
                <a:gd name="connsiteX11" fmla="*/ 132169 w 132092"/>
                <a:gd name="connsiteY11" fmla="*/ 40551 h 160940"/>
                <a:gd name="connsiteX12" fmla="*/ 98514 w 132092"/>
                <a:gd name="connsiteY12" fmla="*/ 63 h 160940"/>
                <a:gd name="connsiteX13" fmla="*/ 65364 w 132092"/>
                <a:gd name="connsiteY13" fmla="*/ 19042 h 160940"/>
                <a:gd name="connsiteX14" fmla="*/ 42589 w 132092"/>
                <a:gd name="connsiteY14" fmla="*/ 63 h 160940"/>
                <a:gd name="connsiteX15" fmla="*/ 23864 w 132092"/>
                <a:gd name="connsiteY15" fmla="*/ 14487 h 160940"/>
                <a:gd name="connsiteX16" fmla="*/ 16019 w 132092"/>
                <a:gd name="connsiteY16" fmla="*/ 39033 h 160940"/>
                <a:gd name="connsiteX17" fmla="*/ 19056 w 132092"/>
                <a:gd name="connsiteY17" fmla="*/ 41563 h 160940"/>
                <a:gd name="connsiteX18" fmla="*/ 23357 w 132092"/>
                <a:gd name="connsiteY18" fmla="*/ 35743 h 160940"/>
                <a:gd name="connsiteX19" fmla="*/ 41830 w 132092"/>
                <a:gd name="connsiteY19" fmla="*/ 5630 h 160940"/>
                <a:gd name="connsiteX20" fmla="*/ 49675 w 132092"/>
                <a:gd name="connsiteY20" fmla="*/ 17270 h 160940"/>
                <a:gd name="connsiteX21" fmla="*/ 47903 w 132092"/>
                <a:gd name="connsiteY21" fmla="*/ 30176 h 160940"/>
                <a:gd name="connsiteX22" fmla="*/ 19562 w 132092"/>
                <a:gd name="connsiteY22" fmla="*/ 142784 h 160940"/>
                <a:gd name="connsiteX23" fmla="*/ 64099 w 132092"/>
                <a:gd name="connsiteY23" fmla="*/ 32959 h 160940"/>
                <a:gd name="connsiteX24" fmla="*/ 77257 w 132092"/>
                <a:gd name="connsiteY24" fmla="*/ 15246 h 160940"/>
                <a:gd name="connsiteX25" fmla="*/ 97754 w 132092"/>
                <a:gd name="connsiteY25" fmla="*/ 5630 h 160940"/>
                <a:gd name="connsiteX26" fmla="*/ 113950 w 132092"/>
                <a:gd name="connsiteY26" fmla="*/ 29417 h 160940"/>
                <a:gd name="connsiteX27" fmla="*/ 101044 w 132092"/>
                <a:gd name="connsiteY27" fmla="*/ 83064 h 160940"/>
                <a:gd name="connsiteX28" fmla="*/ 70931 w 132092"/>
                <a:gd name="connsiteY28" fmla="*/ 109128 h 160940"/>
                <a:gd name="connsiteX29" fmla="*/ 50940 w 132092"/>
                <a:gd name="connsiteY29" fmla="*/ 86606 h 160940"/>
                <a:gd name="connsiteX30" fmla="*/ 51699 w 132092"/>
                <a:gd name="connsiteY30" fmla="*/ 82557 h 160940"/>
                <a:gd name="connsiteX31" fmla="*/ 64099 w 132092"/>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62" y="142784"/>
                  </a:moveTo>
                  <a:cubicBezTo>
                    <a:pt x="17537" y="151387"/>
                    <a:pt x="17031" y="153159"/>
                    <a:pt x="5897" y="153159"/>
                  </a:cubicBezTo>
                  <a:cubicBezTo>
                    <a:pt x="2860" y="153159"/>
                    <a:pt x="77" y="153159"/>
                    <a:pt x="77" y="157967"/>
                  </a:cubicBezTo>
                  <a:cubicBezTo>
                    <a:pt x="77" y="159991"/>
                    <a:pt x="1342" y="161003"/>
                    <a:pt x="3366" y="161003"/>
                  </a:cubicBezTo>
                  <a:cubicBezTo>
                    <a:pt x="10199" y="161003"/>
                    <a:pt x="17537" y="160244"/>
                    <a:pt x="24623" y="160244"/>
                  </a:cubicBezTo>
                  <a:cubicBezTo>
                    <a:pt x="32973" y="160244"/>
                    <a:pt x="41577" y="161003"/>
                    <a:pt x="49675" y="161003"/>
                  </a:cubicBezTo>
                  <a:cubicBezTo>
                    <a:pt x="50940" y="161003"/>
                    <a:pt x="54230" y="161003"/>
                    <a:pt x="54230" y="155942"/>
                  </a:cubicBezTo>
                  <a:cubicBezTo>
                    <a:pt x="54230" y="153159"/>
                    <a:pt x="51699" y="153159"/>
                    <a:pt x="48156" y="153159"/>
                  </a:cubicBezTo>
                  <a:cubicBezTo>
                    <a:pt x="35504" y="153159"/>
                    <a:pt x="35504" y="151387"/>
                    <a:pt x="35504" y="149110"/>
                  </a:cubicBezTo>
                  <a:cubicBezTo>
                    <a:pt x="35504" y="146073"/>
                    <a:pt x="46132" y="104826"/>
                    <a:pt x="47903" y="98500"/>
                  </a:cubicBezTo>
                  <a:cubicBezTo>
                    <a:pt x="51193" y="105838"/>
                    <a:pt x="58278" y="114695"/>
                    <a:pt x="71184" y="114695"/>
                  </a:cubicBezTo>
                  <a:cubicBezTo>
                    <a:pt x="100538" y="114695"/>
                    <a:pt x="132169" y="77749"/>
                    <a:pt x="132169" y="40551"/>
                  </a:cubicBezTo>
                  <a:cubicBezTo>
                    <a:pt x="132169" y="16764"/>
                    <a:pt x="117745" y="63"/>
                    <a:pt x="98514" y="63"/>
                  </a:cubicBezTo>
                  <a:cubicBezTo>
                    <a:pt x="85861" y="63"/>
                    <a:pt x="73715" y="9173"/>
                    <a:pt x="65364" y="19042"/>
                  </a:cubicBezTo>
                  <a:cubicBezTo>
                    <a:pt x="62833" y="5377"/>
                    <a:pt x="51952" y="63"/>
                    <a:pt x="42589" y="63"/>
                  </a:cubicBezTo>
                  <a:cubicBezTo>
                    <a:pt x="30949" y="63"/>
                    <a:pt x="26141" y="9932"/>
                    <a:pt x="23864" y="14487"/>
                  </a:cubicBezTo>
                  <a:cubicBezTo>
                    <a:pt x="19309" y="23090"/>
                    <a:pt x="16019" y="38273"/>
                    <a:pt x="16019" y="39033"/>
                  </a:cubicBezTo>
                  <a:cubicBezTo>
                    <a:pt x="16019" y="41563"/>
                    <a:pt x="18549" y="41563"/>
                    <a:pt x="19056" y="41563"/>
                  </a:cubicBezTo>
                  <a:cubicBezTo>
                    <a:pt x="21586" y="41563"/>
                    <a:pt x="21839" y="41310"/>
                    <a:pt x="23357" y="35743"/>
                  </a:cubicBezTo>
                  <a:cubicBezTo>
                    <a:pt x="27659" y="17776"/>
                    <a:pt x="32720" y="5630"/>
                    <a:pt x="41830" y="5630"/>
                  </a:cubicBezTo>
                  <a:cubicBezTo>
                    <a:pt x="46132" y="5630"/>
                    <a:pt x="49675" y="7654"/>
                    <a:pt x="49675" y="17270"/>
                  </a:cubicBezTo>
                  <a:cubicBezTo>
                    <a:pt x="49675" y="23090"/>
                    <a:pt x="48916" y="25874"/>
                    <a:pt x="47903" y="30176"/>
                  </a:cubicBezTo>
                  <a:lnTo>
                    <a:pt x="19562" y="142784"/>
                  </a:lnTo>
                  <a:close/>
                  <a:moveTo>
                    <a:pt x="64099" y="32959"/>
                  </a:moveTo>
                  <a:cubicBezTo>
                    <a:pt x="65870" y="26127"/>
                    <a:pt x="72702" y="19042"/>
                    <a:pt x="77257" y="15246"/>
                  </a:cubicBezTo>
                  <a:cubicBezTo>
                    <a:pt x="86114" y="7401"/>
                    <a:pt x="93453" y="5630"/>
                    <a:pt x="97754" y="5630"/>
                  </a:cubicBezTo>
                  <a:cubicBezTo>
                    <a:pt x="107876" y="5630"/>
                    <a:pt x="113950" y="14487"/>
                    <a:pt x="113950" y="29417"/>
                  </a:cubicBezTo>
                  <a:cubicBezTo>
                    <a:pt x="113950" y="44347"/>
                    <a:pt x="105599" y="73448"/>
                    <a:pt x="101044" y="83064"/>
                  </a:cubicBezTo>
                  <a:cubicBezTo>
                    <a:pt x="92440" y="100777"/>
                    <a:pt x="80294" y="109128"/>
                    <a:pt x="70931" y="109128"/>
                  </a:cubicBezTo>
                  <a:cubicBezTo>
                    <a:pt x="54230" y="109128"/>
                    <a:pt x="50940" y="88125"/>
                    <a:pt x="50940" y="86606"/>
                  </a:cubicBezTo>
                  <a:cubicBezTo>
                    <a:pt x="50940" y="86100"/>
                    <a:pt x="50940" y="85594"/>
                    <a:pt x="51699" y="82557"/>
                  </a:cubicBezTo>
                  <a:lnTo>
                    <a:pt x="64099" y="32959"/>
                  </a:lnTo>
                  <a:close/>
                </a:path>
              </a:pathLst>
            </a:custGeom>
            <a:solidFill>
              <a:srgbClr val="000000"/>
            </a:solidFill>
            <a:ln w="25400"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0DDEBA5A-AE40-A21A-89DF-A6154DACC09B}"/>
                </a:ext>
              </a:extLst>
            </p:cNvPr>
            <p:cNvSpPr/>
            <p:nvPr>
              <p:custDataLst>
                <p:tags r:id="rId23"/>
              </p:custDataLst>
            </p:nvPr>
          </p:nvSpPr>
          <p:spPr>
            <a:xfrm>
              <a:off x="4696447" y="3919126"/>
              <a:ext cx="66046" cy="303408"/>
            </a:xfrm>
            <a:custGeom>
              <a:avLst/>
              <a:gdLst>
                <a:gd name="connsiteX0" fmla="*/ 66130 w 66046"/>
                <a:gd name="connsiteY0" fmla="*/ 300932 h 303408"/>
                <a:gd name="connsiteX1" fmla="*/ 65118 w 66046"/>
                <a:gd name="connsiteY1" fmla="*/ 298655 h 303408"/>
                <a:gd name="connsiteX2" fmla="*/ 25642 w 66046"/>
                <a:gd name="connsiteY2" fmla="*/ 224511 h 303408"/>
                <a:gd name="connsiteX3" fmla="*/ 17544 w 66046"/>
                <a:gd name="connsiteY3" fmla="*/ 151885 h 303408"/>
                <a:gd name="connsiteX4" fmla="*/ 63852 w 66046"/>
                <a:gd name="connsiteY4" fmla="*/ 5875 h 303408"/>
                <a:gd name="connsiteX5" fmla="*/ 66130 w 66046"/>
                <a:gd name="connsiteY5" fmla="*/ 2585 h 303408"/>
                <a:gd name="connsiteX6" fmla="*/ 63093 w 66046"/>
                <a:gd name="connsiteY6" fmla="*/ 55 h 303408"/>
                <a:gd name="connsiteX7" fmla="*/ 42343 w 66046"/>
                <a:gd name="connsiteY7" fmla="*/ 19034 h 303408"/>
                <a:gd name="connsiteX8" fmla="*/ 83 w 66046"/>
                <a:gd name="connsiteY8" fmla="*/ 151632 h 303408"/>
                <a:gd name="connsiteX9" fmla="*/ 39559 w 66046"/>
                <a:gd name="connsiteY9" fmla="*/ 281194 h 303408"/>
                <a:gd name="connsiteX10" fmla="*/ 63093 w 66046"/>
                <a:gd name="connsiteY10" fmla="*/ 303463 h 303408"/>
                <a:gd name="connsiteX11" fmla="*/ 66130 w 66046"/>
                <a:gd name="connsiteY11" fmla="*/ 300932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46" h="303408">
                  <a:moveTo>
                    <a:pt x="66130" y="300932"/>
                  </a:moveTo>
                  <a:cubicBezTo>
                    <a:pt x="66130" y="299920"/>
                    <a:pt x="65624" y="299414"/>
                    <a:pt x="65118" y="298655"/>
                  </a:cubicBezTo>
                  <a:cubicBezTo>
                    <a:pt x="53477" y="286255"/>
                    <a:pt x="36270" y="265758"/>
                    <a:pt x="25642" y="224511"/>
                  </a:cubicBezTo>
                  <a:cubicBezTo>
                    <a:pt x="19821" y="201483"/>
                    <a:pt x="17544" y="175419"/>
                    <a:pt x="17544" y="151885"/>
                  </a:cubicBezTo>
                  <a:cubicBezTo>
                    <a:pt x="17544" y="85333"/>
                    <a:pt x="33486" y="38772"/>
                    <a:pt x="63852" y="5875"/>
                  </a:cubicBezTo>
                  <a:cubicBezTo>
                    <a:pt x="66130" y="3597"/>
                    <a:pt x="66130" y="3091"/>
                    <a:pt x="66130" y="2585"/>
                  </a:cubicBezTo>
                  <a:cubicBezTo>
                    <a:pt x="66130" y="55"/>
                    <a:pt x="64105" y="55"/>
                    <a:pt x="63093" y="55"/>
                  </a:cubicBezTo>
                  <a:cubicBezTo>
                    <a:pt x="59297" y="55"/>
                    <a:pt x="45633" y="15238"/>
                    <a:pt x="42343" y="19034"/>
                  </a:cubicBezTo>
                  <a:cubicBezTo>
                    <a:pt x="16532" y="49653"/>
                    <a:pt x="83" y="95202"/>
                    <a:pt x="83" y="151632"/>
                  </a:cubicBezTo>
                  <a:cubicBezTo>
                    <a:pt x="83" y="187566"/>
                    <a:pt x="6410" y="238429"/>
                    <a:pt x="39559" y="281194"/>
                  </a:cubicBezTo>
                  <a:cubicBezTo>
                    <a:pt x="42090" y="284231"/>
                    <a:pt x="58538" y="303463"/>
                    <a:pt x="63093" y="303463"/>
                  </a:cubicBezTo>
                  <a:cubicBezTo>
                    <a:pt x="64105" y="303463"/>
                    <a:pt x="66130" y="303463"/>
                    <a:pt x="66130" y="300932"/>
                  </a:cubicBez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033D936B-281C-B89A-2113-9D4792FDDAD2}"/>
                </a:ext>
              </a:extLst>
            </p:cNvPr>
            <p:cNvSpPr/>
            <p:nvPr>
              <p:custDataLst>
                <p:tags r:id="rId24"/>
              </p:custDataLst>
            </p:nvPr>
          </p:nvSpPr>
          <p:spPr>
            <a:xfrm>
              <a:off x="4781304" y="4022373"/>
              <a:ext cx="116656" cy="163724"/>
            </a:xfrm>
            <a:custGeom>
              <a:avLst/>
              <a:gdLst>
                <a:gd name="connsiteX0" fmla="*/ 115732 w 116656"/>
                <a:gd name="connsiteY0" fmla="*/ 15499 h 163724"/>
                <a:gd name="connsiteX1" fmla="*/ 116744 w 116656"/>
                <a:gd name="connsiteY1" fmla="*/ 9679 h 163724"/>
                <a:gd name="connsiteX2" fmla="*/ 109406 w 116656"/>
                <a:gd name="connsiteY2" fmla="*/ 2846 h 163724"/>
                <a:gd name="connsiteX3" fmla="*/ 100549 w 116656"/>
                <a:gd name="connsiteY3" fmla="*/ 8160 h 163724"/>
                <a:gd name="connsiteX4" fmla="*/ 97007 w 116656"/>
                <a:gd name="connsiteY4" fmla="*/ 21825 h 163724"/>
                <a:gd name="connsiteX5" fmla="*/ 91945 w 116656"/>
                <a:gd name="connsiteY5" fmla="*/ 42069 h 163724"/>
                <a:gd name="connsiteX6" fmla="*/ 80558 w 116656"/>
                <a:gd name="connsiteY6" fmla="*/ 87618 h 163724"/>
                <a:gd name="connsiteX7" fmla="*/ 51963 w 116656"/>
                <a:gd name="connsiteY7" fmla="*/ 109128 h 163724"/>
                <a:gd name="connsiteX8" fmla="*/ 36274 w 116656"/>
                <a:gd name="connsiteY8" fmla="*/ 88631 h 163724"/>
                <a:gd name="connsiteX9" fmla="*/ 49180 w 116656"/>
                <a:gd name="connsiteY9" fmla="*/ 39033 h 163724"/>
                <a:gd name="connsiteX10" fmla="*/ 54241 w 116656"/>
                <a:gd name="connsiteY10" fmla="*/ 20813 h 163724"/>
                <a:gd name="connsiteX11" fmla="*/ 33491 w 116656"/>
                <a:gd name="connsiteY11" fmla="*/ 63 h 163724"/>
                <a:gd name="connsiteX12" fmla="*/ 88 w 116656"/>
                <a:gd name="connsiteY12" fmla="*/ 39033 h 163724"/>
                <a:gd name="connsiteX13" fmla="*/ 3125 w 116656"/>
                <a:gd name="connsiteY13" fmla="*/ 41563 h 163724"/>
                <a:gd name="connsiteX14" fmla="*/ 7173 w 116656"/>
                <a:gd name="connsiteY14" fmla="*/ 37008 h 163724"/>
                <a:gd name="connsiteX15" fmla="*/ 32732 w 116656"/>
                <a:gd name="connsiteY15" fmla="*/ 5630 h 163724"/>
                <a:gd name="connsiteX16" fmla="*/ 39058 w 116656"/>
                <a:gd name="connsiteY16" fmla="*/ 13728 h 163724"/>
                <a:gd name="connsiteX17" fmla="*/ 34756 w 116656"/>
                <a:gd name="connsiteY17" fmla="*/ 31441 h 163724"/>
                <a:gd name="connsiteX18" fmla="*/ 20079 w 116656"/>
                <a:gd name="connsiteY18" fmla="*/ 84582 h 163724"/>
                <a:gd name="connsiteX19" fmla="*/ 50951 w 116656"/>
                <a:gd name="connsiteY19" fmla="*/ 114695 h 163724"/>
                <a:gd name="connsiteX20" fmla="*/ 76509 w 116656"/>
                <a:gd name="connsiteY20" fmla="*/ 103308 h 163724"/>
                <a:gd name="connsiteX21" fmla="*/ 60061 w 116656"/>
                <a:gd name="connsiteY21" fmla="*/ 142277 h 163724"/>
                <a:gd name="connsiteX22" fmla="*/ 32225 w 116656"/>
                <a:gd name="connsiteY22" fmla="*/ 158220 h 163724"/>
                <a:gd name="connsiteX23" fmla="*/ 12994 w 116656"/>
                <a:gd name="connsiteY23" fmla="*/ 147592 h 163724"/>
                <a:gd name="connsiteX24" fmla="*/ 23875 w 116656"/>
                <a:gd name="connsiteY24" fmla="*/ 144555 h 163724"/>
                <a:gd name="connsiteX25" fmla="*/ 28936 w 116656"/>
                <a:gd name="connsiteY25" fmla="*/ 134180 h 163724"/>
                <a:gd name="connsiteX26" fmla="*/ 19573 w 116656"/>
                <a:gd name="connsiteY26" fmla="*/ 125323 h 163724"/>
                <a:gd name="connsiteX27" fmla="*/ 5402 w 116656"/>
                <a:gd name="connsiteY27" fmla="*/ 141771 h 163724"/>
                <a:gd name="connsiteX28" fmla="*/ 32225 w 116656"/>
                <a:gd name="connsiteY28" fmla="*/ 163787 h 163724"/>
                <a:gd name="connsiteX29" fmla="*/ 91439 w 116656"/>
                <a:gd name="connsiteY29" fmla="*/ 112164 h 163724"/>
                <a:gd name="connsiteX30" fmla="*/ 115732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32" y="15499"/>
                  </a:moveTo>
                  <a:cubicBezTo>
                    <a:pt x="116744" y="11956"/>
                    <a:pt x="116744" y="11450"/>
                    <a:pt x="116744" y="9679"/>
                  </a:cubicBezTo>
                  <a:cubicBezTo>
                    <a:pt x="116744" y="5124"/>
                    <a:pt x="113202" y="2846"/>
                    <a:pt x="109406" y="2846"/>
                  </a:cubicBezTo>
                  <a:cubicBezTo>
                    <a:pt x="106876" y="2846"/>
                    <a:pt x="102827" y="4365"/>
                    <a:pt x="100549" y="8160"/>
                  </a:cubicBezTo>
                  <a:cubicBezTo>
                    <a:pt x="100043" y="9426"/>
                    <a:pt x="98019" y="17270"/>
                    <a:pt x="97007" y="21825"/>
                  </a:cubicBezTo>
                  <a:cubicBezTo>
                    <a:pt x="95235" y="28404"/>
                    <a:pt x="93464" y="35237"/>
                    <a:pt x="91945" y="42069"/>
                  </a:cubicBezTo>
                  <a:lnTo>
                    <a:pt x="80558" y="87618"/>
                  </a:lnTo>
                  <a:cubicBezTo>
                    <a:pt x="79546" y="91414"/>
                    <a:pt x="68665" y="109128"/>
                    <a:pt x="51963" y="109128"/>
                  </a:cubicBezTo>
                  <a:cubicBezTo>
                    <a:pt x="39058" y="109128"/>
                    <a:pt x="36274" y="97994"/>
                    <a:pt x="36274" y="88631"/>
                  </a:cubicBezTo>
                  <a:cubicBezTo>
                    <a:pt x="36274" y="76990"/>
                    <a:pt x="40576" y="61301"/>
                    <a:pt x="49180" y="39033"/>
                  </a:cubicBezTo>
                  <a:cubicBezTo>
                    <a:pt x="53229" y="28658"/>
                    <a:pt x="54241" y="25874"/>
                    <a:pt x="54241" y="20813"/>
                  </a:cubicBezTo>
                  <a:cubicBezTo>
                    <a:pt x="54241" y="9426"/>
                    <a:pt x="46143" y="63"/>
                    <a:pt x="33491" y="63"/>
                  </a:cubicBezTo>
                  <a:cubicBezTo>
                    <a:pt x="9451" y="63"/>
                    <a:pt x="88" y="36755"/>
                    <a:pt x="88" y="39033"/>
                  </a:cubicBezTo>
                  <a:cubicBezTo>
                    <a:pt x="88" y="41563"/>
                    <a:pt x="2618" y="41563"/>
                    <a:pt x="3125" y="41563"/>
                  </a:cubicBezTo>
                  <a:cubicBezTo>
                    <a:pt x="5655" y="41563"/>
                    <a:pt x="5908" y="41057"/>
                    <a:pt x="7173" y="37008"/>
                  </a:cubicBezTo>
                  <a:cubicBezTo>
                    <a:pt x="14006" y="13221"/>
                    <a:pt x="24128" y="5630"/>
                    <a:pt x="32732" y="5630"/>
                  </a:cubicBezTo>
                  <a:cubicBezTo>
                    <a:pt x="34756" y="5630"/>
                    <a:pt x="39058" y="5630"/>
                    <a:pt x="39058" y="13728"/>
                  </a:cubicBezTo>
                  <a:cubicBezTo>
                    <a:pt x="39058" y="20054"/>
                    <a:pt x="36527" y="26633"/>
                    <a:pt x="34756" y="31441"/>
                  </a:cubicBezTo>
                  <a:cubicBezTo>
                    <a:pt x="24634" y="58265"/>
                    <a:pt x="20079" y="72688"/>
                    <a:pt x="20079" y="84582"/>
                  </a:cubicBezTo>
                  <a:cubicBezTo>
                    <a:pt x="20079" y="107103"/>
                    <a:pt x="36021" y="114695"/>
                    <a:pt x="50951" y="114695"/>
                  </a:cubicBezTo>
                  <a:cubicBezTo>
                    <a:pt x="60820" y="114695"/>
                    <a:pt x="69424" y="110393"/>
                    <a:pt x="76509" y="103308"/>
                  </a:cubicBezTo>
                  <a:cubicBezTo>
                    <a:pt x="73220" y="116466"/>
                    <a:pt x="70183" y="128866"/>
                    <a:pt x="60061" y="142277"/>
                  </a:cubicBezTo>
                  <a:cubicBezTo>
                    <a:pt x="53482" y="150881"/>
                    <a:pt x="43866" y="158220"/>
                    <a:pt x="32225" y="158220"/>
                  </a:cubicBezTo>
                  <a:cubicBezTo>
                    <a:pt x="28683" y="158220"/>
                    <a:pt x="17295" y="157461"/>
                    <a:pt x="12994" y="147592"/>
                  </a:cubicBezTo>
                  <a:cubicBezTo>
                    <a:pt x="17042" y="147592"/>
                    <a:pt x="20332" y="147592"/>
                    <a:pt x="23875" y="144555"/>
                  </a:cubicBezTo>
                  <a:cubicBezTo>
                    <a:pt x="26405" y="142277"/>
                    <a:pt x="28936" y="138988"/>
                    <a:pt x="28936" y="134180"/>
                  </a:cubicBezTo>
                  <a:cubicBezTo>
                    <a:pt x="28936" y="126335"/>
                    <a:pt x="22103" y="125323"/>
                    <a:pt x="19573" y="125323"/>
                  </a:cubicBezTo>
                  <a:cubicBezTo>
                    <a:pt x="13753" y="125323"/>
                    <a:pt x="5402" y="129372"/>
                    <a:pt x="5402" y="141771"/>
                  </a:cubicBezTo>
                  <a:cubicBezTo>
                    <a:pt x="5402" y="154424"/>
                    <a:pt x="16536" y="163787"/>
                    <a:pt x="32225" y="163787"/>
                  </a:cubicBezTo>
                  <a:cubicBezTo>
                    <a:pt x="58290" y="163787"/>
                    <a:pt x="84354" y="140759"/>
                    <a:pt x="91439" y="112164"/>
                  </a:cubicBezTo>
                  <a:lnTo>
                    <a:pt x="115732" y="15499"/>
                  </a:ln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3015D631-C694-A89F-A44C-5F26503DED44}"/>
                </a:ext>
              </a:extLst>
            </p:cNvPr>
            <p:cNvSpPr/>
            <p:nvPr>
              <p:custDataLst>
                <p:tags r:id="rId25"/>
              </p:custDataLst>
            </p:nvPr>
          </p:nvSpPr>
          <p:spPr>
            <a:xfrm>
              <a:off x="4905472" y="4061469"/>
              <a:ext cx="59871" cy="112481"/>
            </a:xfrm>
            <a:custGeom>
              <a:avLst/>
              <a:gdLst>
                <a:gd name="connsiteX0" fmla="*/ 36229 w 59871"/>
                <a:gd name="connsiteY0" fmla="*/ 40805 h 112481"/>
                <a:gd name="connsiteX1" fmla="*/ 54296 w 59871"/>
                <a:gd name="connsiteY1" fmla="*/ 40805 h 112481"/>
                <a:gd name="connsiteX2" fmla="*/ 59965 w 59871"/>
                <a:gd name="connsiteY2" fmla="*/ 36908 h 112481"/>
                <a:gd name="connsiteX3" fmla="*/ 54651 w 59871"/>
                <a:gd name="connsiteY3" fmla="*/ 34429 h 112481"/>
                <a:gd name="connsiteX4" fmla="*/ 37823 w 59871"/>
                <a:gd name="connsiteY4" fmla="*/ 34429 h 112481"/>
                <a:gd name="connsiteX5" fmla="*/ 44377 w 59871"/>
                <a:gd name="connsiteY5" fmla="*/ 8213 h 112481"/>
                <a:gd name="connsiteX6" fmla="*/ 44908 w 59871"/>
                <a:gd name="connsiteY6" fmla="*/ 5733 h 112481"/>
                <a:gd name="connsiteX7" fmla="*/ 38886 w 59871"/>
                <a:gd name="connsiteY7" fmla="*/ 64 h 112481"/>
                <a:gd name="connsiteX8" fmla="*/ 30560 w 59871"/>
                <a:gd name="connsiteY8" fmla="*/ 7681 h 112481"/>
                <a:gd name="connsiteX9" fmla="*/ 23829 w 59871"/>
                <a:gd name="connsiteY9" fmla="*/ 34429 h 112481"/>
                <a:gd name="connsiteX10" fmla="*/ 5761 w 59871"/>
                <a:gd name="connsiteY10" fmla="*/ 34429 h 112481"/>
                <a:gd name="connsiteX11" fmla="*/ 93 w 59871"/>
                <a:gd name="connsiteY11" fmla="*/ 38326 h 112481"/>
                <a:gd name="connsiteX12" fmla="*/ 5407 w 59871"/>
                <a:gd name="connsiteY12" fmla="*/ 40805 h 112481"/>
                <a:gd name="connsiteX13" fmla="*/ 22235 w 59871"/>
                <a:gd name="connsiteY13" fmla="*/ 40805 h 112481"/>
                <a:gd name="connsiteX14" fmla="*/ 11784 w 59871"/>
                <a:gd name="connsiteY14" fmla="*/ 82610 h 112481"/>
                <a:gd name="connsiteX15" fmla="*/ 9127 w 59871"/>
                <a:gd name="connsiteY15" fmla="*/ 95718 h 112481"/>
                <a:gd name="connsiteX16" fmla="*/ 28080 w 59871"/>
                <a:gd name="connsiteY16" fmla="*/ 112545 h 112481"/>
                <a:gd name="connsiteX17" fmla="*/ 58902 w 59871"/>
                <a:gd name="connsiteY17" fmla="*/ 85444 h 112481"/>
                <a:gd name="connsiteX18" fmla="*/ 56068 w 59871"/>
                <a:gd name="connsiteY18" fmla="*/ 83141 h 112481"/>
                <a:gd name="connsiteX19" fmla="*/ 52348 w 59871"/>
                <a:gd name="connsiteY19" fmla="*/ 86507 h 112481"/>
                <a:gd name="connsiteX20" fmla="*/ 28612 w 59871"/>
                <a:gd name="connsiteY20" fmla="*/ 107586 h 112481"/>
                <a:gd name="connsiteX21" fmla="*/ 22412 w 59871"/>
                <a:gd name="connsiteY21" fmla="*/ 98906 h 112481"/>
                <a:gd name="connsiteX22" fmla="*/ 23475 w 59871"/>
                <a:gd name="connsiteY22" fmla="*/ 91643 h 112481"/>
                <a:gd name="connsiteX23" fmla="*/ 36229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29" y="40805"/>
                  </a:moveTo>
                  <a:lnTo>
                    <a:pt x="54296" y="40805"/>
                  </a:lnTo>
                  <a:cubicBezTo>
                    <a:pt x="57662" y="40805"/>
                    <a:pt x="59965" y="40805"/>
                    <a:pt x="59965" y="36908"/>
                  </a:cubicBezTo>
                  <a:cubicBezTo>
                    <a:pt x="59965" y="34429"/>
                    <a:pt x="57662" y="34429"/>
                    <a:pt x="54651" y="34429"/>
                  </a:cubicBezTo>
                  <a:lnTo>
                    <a:pt x="37823" y="34429"/>
                  </a:lnTo>
                  <a:lnTo>
                    <a:pt x="44377" y="8213"/>
                  </a:lnTo>
                  <a:cubicBezTo>
                    <a:pt x="44554" y="7327"/>
                    <a:pt x="44908" y="6441"/>
                    <a:pt x="44908" y="5733"/>
                  </a:cubicBezTo>
                  <a:cubicBezTo>
                    <a:pt x="44908" y="2544"/>
                    <a:pt x="42428" y="64"/>
                    <a:pt x="38886" y="64"/>
                  </a:cubicBezTo>
                  <a:cubicBezTo>
                    <a:pt x="34457" y="64"/>
                    <a:pt x="31800" y="3076"/>
                    <a:pt x="30560" y="7681"/>
                  </a:cubicBezTo>
                  <a:cubicBezTo>
                    <a:pt x="29320" y="12109"/>
                    <a:pt x="31623" y="3607"/>
                    <a:pt x="23829" y="34429"/>
                  </a:cubicBezTo>
                  <a:lnTo>
                    <a:pt x="5761" y="34429"/>
                  </a:lnTo>
                  <a:cubicBezTo>
                    <a:pt x="2396" y="34429"/>
                    <a:pt x="93" y="34429"/>
                    <a:pt x="93" y="38326"/>
                  </a:cubicBezTo>
                  <a:cubicBezTo>
                    <a:pt x="93" y="40805"/>
                    <a:pt x="2218" y="40805"/>
                    <a:pt x="5407" y="40805"/>
                  </a:cubicBezTo>
                  <a:lnTo>
                    <a:pt x="22235" y="40805"/>
                  </a:lnTo>
                  <a:lnTo>
                    <a:pt x="11784" y="82610"/>
                  </a:lnTo>
                  <a:cubicBezTo>
                    <a:pt x="10721" y="87038"/>
                    <a:pt x="9127" y="93415"/>
                    <a:pt x="9127" y="95718"/>
                  </a:cubicBezTo>
                  <a:cubicBezTo>
                    <a:pt x="9127" y="106169"/>
                    <a:pt x="17984" y="112545"/>
                    <a:pt x="28080" y="112545"/>
                  </a:cubicBezTo>
                  <a:cubicBezTo>
                    <a:pt x="47742" y="112545"/>
                    <a:pt x="58902" y="87746"/>
                    <a:pt x="58902" y="85444"/>
                  </a:cubicBezTo>
                  <a:cubicBezTo>
                    <a:pt x="58902" y="83141"/>
                    <a:pt x="56599" y="83141"/>
                    <a:pt x="56068" y="83141"/>
                  </a:cubicBezTo>
                  <a:cubicBezTo>
                    <a:pt x="53942" y="83141"/>
                    <a:pt x="53765" y="83495"/>
                    <a:pt x="52348" y="86507"/>
                  </a:cubicBezTo>
                  <a:cubicBezTo>
                    <a:pt x="47388" y="97666"/>
                    <a:pt x="38354" y="107586"/>
                    <a:pt x="28612" y="107586"/>
                  </a:cubicBezTo>
                  <a:cubicBezTo>
                    <a:pt x="24892" y="107586"/>
                    <a:pt x="22412" y="105283"/>
                    <a:pt x="22412" y="98906"/>
                  </a:cubicBezTo>
                  <a:cubicBezTo>
                    <a:pt x="22412" y="97135"/>
                    <a:pt x="23120" y="93415"/>
                    <a:pt x="23475" y="91643"/>
                  </a:cubicBezTo>
                  <a:lnTo>
                    <a:pt x="36229" y="40805"/>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6C1ADB46-69C6-114E-79D4-6DCABCD336FA}"/>
                </a:ext>
              </a:extLst>
            </p:cNvPr>
            <p:cNvSpPr/>
            <p:nvPr>
              <p:custDataLst>
                <p:tags r:id="rId26"/>
              </p:custDataLst>
            </p:nvPr>
          </p:nvSpPr>
          <p:spPr>
            <a:xfrm>
              <a:off x="5087531" y="3944433"/>
              <a:ext cx="10122" cy="253051"/>
            </a:xfrm>
            <a:custGeom>
              <a:avLst/>
              <a:gdLst>
                <a:gd name="connsiteX0" fmla="*/ 10221 w 10122"/>
                <a:gd name="connsiteY0" fmla="*/ 9173 h 253051"/>
                <a:gd name="connsiteX1" fmla="*/ 5160 w 10122"/>
                <a:gd name="connsiteY1" fmla="*/ 63 h 253051"/>
                <a:gd name="connsiteX2" fmla="*/ 99 w 10122"/>
                <a:gd name="connsiteY2" fmla="*/ 9173 h 253051"/>
                <a:gd name="connsiteX3" fmla="*/ 99 w 10122"/>
                <a:gd name="connsiteY3" fmla="*/ 244004 h 253051"/>
                <a:gd name="connsiteX4" fmla="*/ 5160 w 10122"/>
                <a:gd name="connsiteY4" fmla="*/ 253114 h 253051"/>
                <a:gd name="connsiteX5" fmla="*/ 10221 w 10122"/>
                <a:gd name="connsiteY5" fmla="*/ 244004 h 253051"/>
                <a:gd name="connsiteX6" fmla="*/ 10221 w 1012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21" y="9173"/>
                  </a:moveTo>
                  <a:cubicBezTo>
                    <a:pt x="10221" y="4618"/>
                    <a:pt x="10221" y="63"/>
                    <a:pt x="5160" y="63"/>
                  </a:cubicBezTo>
                  <a:cubicBezTo>
                    <a:pt x="99" y="63"/>
                    <a:pt x="99" y="4618"/>
                    <a:pt x="99" y="9173"/>
                  </a:cubicBezTo>
                  <a:lnTo>
                    <a:pt x="99" y="244004"/>
                  </a:lnTo>
                  <a:cubicBezTo>
                    <a:pt x="99" y="248559"/>
                    <a:pt x="99" y="253114"/>
                    <a:pt x="5160" y="253114"/>
                  </a:cubicBezTo>
                  <a:cubicBezTo>
                    <a:pt x="10221" y="253114"/>
                    <a:pt x="10221" y="248559"/>
                    <a:pt x="10221" y="244004"/>
                  </a:cubicBezTo>
                  <a:lnTo>
                    <a:pt x="10221" y="9173"/>
                  </a:ln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5BA049F6-53BD-2157-D5B0-6AB2DF2115BD}"/>
                </a:ext>
              </a:extLst>
            </p:cNvPr>
            <p:cNvSpPr/>
            <p:nvPr>
              <p:custDataLst>
                <p:tags r:id="rId27"/>
              </p:custDataLst>
            </p:nvPr>
          </p:nvSpPr>
          <p:spPr>
            <a:xfrm>
              <a:off x="5205339" y="4022373"/>
              <a:ext cx="116656" cy="163724"/>
            </a:xfrm>
            <a:custGeom>
              <a:avLst/>
              <a:gdLst>
                <a:gd name="connsiteX0" fmla="*/ 115749 w 116656"/>
                <a:gd name="connsiteY0" fmla="*/ 15499 h 163724"/>
                <a:gd name="connsiteX1" fmla="*/ 116761 w 116656"/>
                <a:gd name="connsiteY1" fmla="*/ 9679 h 163724"/>
                <a:gd name="connsiteX2" fmla="*/ 109423 w 116656"/>
                <a:gd name="connsiteY2" fmla="*/ 2846 h 163724"/>
                <a:gd name="connsiteX3" fmla="*/ 100566 w 116656"/>
                <a:gd name="connsiteY3" fmla="*/ 8160 h 163724"/>
                <a:gd name="connsiteX4" fmla="*/ 97023 w 116656"/>
                <a:gd name="connsiteY4" fmla="*/ 21825 h 163724"/>
                <a:gd name="connsiteX5" fmla="*/ 91962 w 116656"/>
                <a:gd name="connsiteY5" fmla="*/ 42069 h 163724"/>
                <a:gd name="connsiteX6" fmla="*/ 80575 w 116656"/>
                <a:gd name="connsiteY6" fmla="*/ 87618 h 163724"/>
                <a:gd name="connsiteX7" fmla="*/ 51980 w 116656"/>
                <a:gd name="connsiteY7" fmla="*/ 109128 h 163724"/>
                <a:gd name="connsiteX8" fmla="*/ 36291 w 116656"/>
                <a:gd name="connsiteY8" fmla="*/ 88631 h 163724"/>
                <a:gd name="connsiteX9" fmla="*/ 49197 w 116656"/>
                <a:gd name="connsiteY9" fmla="*/ 39033 h 163724"/>
                <a:gd name="connsiteX10" fmla="*/ 54258 w 116656"/>
                <a:gd name="connsiteY10" fmla="*/ 20813 h 163724"/>
                <a:gd name="connsiteX11" fmla="*/ 33507 w 116656"/>
                <a:gd name="connsiteY11" fmla="*/ 63 h 163724"/>
                <a:gd name="connsiteX12" fmla="*/ 105 w 116656"/>
                <a:gd name="connsiteY12" fmla="*/ 39033 h 163724"/>
                <a:gd name="connsiteX13" fmla="*/ 3141 w 116656"/>
                <a:gd name="connsiteY13" fmla="*/ 41563 h 163724"/>
                <a:gd name="connsiteX14" fmla="*/ 7190 w 116656"/>
                <a:gd name="connsiteY14" fmla="*/ 37008 h 163724"/>
                <a:gd name="connsiteX15" fmla="*/ 32748 w 116656"/>
                <a:gd name="connsiteY15" fmla="*/ 5630 h 163724"/>
                <a:gd name="connsiteX16" fmla="*/ 39074 w 116656"/>
                <a:gd name="connsiteY16" fmla="*/ 13728 h 163724"/>
                <a:gd name="connsiteX17" fmla="*/ 34773 w 116656"/>
                <a:gd name="connsiteY17" fmla="*/ 31441 h 163724"/>
                <a:gd name="connsiteX18" fmla="*/ 20096 w 116656"/>
                <a:gd name="connsiteY18" fmla="*/ 84582 h 163724"/>
                <a:gd name="connsiteX19" fmla="*/ 50968 w 116656"/>
                <a:gd name="connsiteY19" fmla="*/ 114695 h 163724"/>
                <a:gd name="connsiteX20" fmla="*/ 76526 w 116656"/>
                <a:gd name="connsiteY20" fmla="*/ 103308 h 163724"/>
                <a:gd name="connsiteX21" fmla="*/ 60078 w 116656"/>
                <a:gd name="connsiteY21" fmla="*/ 142277 h 163724"/>
                <a:gd name="connsiteX22" fmla="*/ 32242 w 116656"/>
                <a:gd name="connsiteY22" fmla="*/ 158220 h 163724"/>
                <a:gd name="connsiteX23" fmla="*/ 13010 w 116656"/>
                <a:gd name="connsiteY23" fmla="*/ 147592 h 163724"/>
                <a:gd name="connsiteX24" fmla="*/ 23891 w 116656"/>
                <a:gd name="connsiteY24" fmla="*/ 144555 h 163724"/>
                <a:gd name="connsiteX25" fmla="*/ 28952 w 116656"/>
                <a:gd name="connsiteY25" fmla="*/ 134180 h 163724"/>
                <a:gd name="connsiteX26" fmla="*/ 19590 w 116656"/>
                <a:gd name="connsiteY26" fmla="*/ 125323 h 163724"/>
                <a:gd name="connsiteX27" fmla="*/ 5419 w 116656"/>
                <a:gd name="connsiteY27" fmla="*/ 141771 h 163724"/>
                <a:gd name="connsiteX28" fmla="*/ 32242 w 116656"/>
                <a:gd name="connsiteY28" fmla="*/ 163787 h 163724"/>
                <a:gd name="connsiteX29" fmla="*/ 91456 w 116656"/>
                <a:gd name="connsiteY29" fmla="*/ 112164 h 163724"/>
                <a:gd name="connsiteX30" fmla="*/ 115749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49" y="15499"/>
                  </a:moveTo>
                  <a:cubicBezTo>
                    <a:pt x="116761" y="11956"/>
                    <a:pt x="116761" y="11450"/>
                    <a:pt x="116761" y="9679"/>
                  </a:cubicBezTo>
                  <a:cubicBezTo>
                    <a:pt x="116761" y="5124"/>
                    <a:pt x="113218" y="2846"/>
                    <a:pt x="109423" y="2846"/>
                  </a:cubicBezTo>
                  <a:cubicBezTo>
                    <a:pt x="106892" y="2846"/>
                    <a:pt x="102843" y="4365"/>
                    <a:pt x="100566" y="8160"/>
                  </a:cubicBezTo>
                  <a:cubicBezTo>
                    <a:pt x="100060" y="9426"/>
                    <a:pt x="98035" y="17270"/>
                    <a:pt x="97023" y="21825"/>
                  </a:cubicBezTo>
                  <a:cubicBezTo>
                    <a:pt x="95252" y="28404"/>
                    <a:pt x="93480" y="35237"/>
                    <a:pt x="91962" y="42069"/>
                  </a:cubicBezTo>
                  <a:lnTo>
                    <a:pt x="80575" y="87618"/>
                  </a:lnTo>
                  <a:cubicBezTo>
                    <a:pt x="79563" y="91414"/>
                    <a:pt x="68681" y="109128"/>
                    <a:pt x="51980" y="109128"/>
                  </a:cubicBezTo>
                  <a:cubicBezTo>
                    <a:pt x="39074" y="109128"/>
                    <a:pt x="36291" y="97994"/>
                    <a:pt x="36291" y="88631"/>
                  </a:cubicBezTo>
                  <a:cubicBezTo>
                    <a:pt x="36291" y="76990"/>
                    <a:pt x="40593" y="61301"/>
                    <a:pt x="49197" y="39033"/>
                  </a:cubicBezTo>
                  <a:cubicBezTo>
                    <a:pt x="53245" y="28658"/>
                    <a:pt x="54258" y="25874"/>
                    <a:pt x="54258" y="20813"/>
                  </a:cubicBezTo>
                  <a:cubicBezTo>
                    <a:pt x="54258" y="9426"/>
                    <a:pt x="46160" y="63"/>
                    <a:pt x="33507" y="63"/>
                  </a:cubicBezTo>
                  <a:cubicBezTo>
                    <a:pt x="9468" y="63"/>
                    <a:pt x="105" y="36755"/>
                    <a:pt x="105" y="39033"/>
                  </a:cubicBezTo>
                  <a:cubicBezTo>
                    <a:pt x="105" y="41563"/>
                    <a:pt x="2635" y="41563"/>
                    <a:pt x="3141" y="41563"/>
                  </a:cubicBezTo>
                  <a:cubicBezTo>
                    <a:pt x="5672" y="41563"/>
                    <a:pt x="5925" y="41057"/>
                    <a:pt x="7190" y="37008"/>
                  </a:cubicBezTo>
                  <a:cubicBezTo>
                    <a:pt x="14022" y="13221"/>
                    <a:pt x="24144" y="5630"/>
                    <a:pt x="32748" y="5630"/>
                  </a:cubicBezTo>
                  <a:cubicBezTo>
                    <a:pt x="34773" y="5630"/>
                    <a:pt x="39074" y="5630"/>
                    <a:pt x="39074" y="13728"/>
                  </a:cubicBezTo>
                  <a:cubicBezTo>
                    <a:pt x="39074" y="20054"/>
                    <a:pt x="36544" y="26633"/>
                    <a:pt x="34773" y="31441"/>
                  </a:cubicBezTo>
                  <a:cubicBezTo>
                    <a:pt x="24651" y="58265"/>
                    <a:pt x="20096" y="72688"/>
                    <a:pt x="20096" y="84582"/>
                  </a:cubicBezTo>
                  <a:cubicBezTo>
                    <a:pt x="20096" y="107103"/>
                    <a:pt x="36038" y="114695"/>
                    <a:pt x="50968" y="114695"/>
                  </a:cubicBezTo>
                  <a:cubicBezTo>
                    <a:pt x="60837" y="114695"/>
                    <a:pt x="69441" y="110393"/>
                    <a:pt x="76526" y="103308"/>
                  </a:cubicBezTo>
                  <a:cubicBezTo>
                    <a:pt x="73236" y="116466"/>
                    <a:pt x="70200" y="128866"/>
                    <a:pt x="60078" y="142277"/>
                  </a:cubicBezTo>
                  <a:cubicBezTo>
                    <a:pt x="53498" y="150881"/>
                    <a:pt x="43882" y="158220"/>
                    <a:pt x="32242" y="158220"/>
                  </a:cubicBezTo>
                  <a:cubicBezTo>
                    <a:pt x="28699" y="158220"/>
                    <a:pt x="17312" y="157461"/>
                    <a:pt x="13010" y="147592"/>
                  </a:cubicBezTo>
                  <a:cubicBezTo>
                    <a:pt x="17059" y="147592"/>
                    <a:pt x="20349" y="147592"/>
                    <a:pt x="23891" y="144555"/>
                  </a:cubicBezTo>
                  <a:cubicBezTo>
                    <a:pt x="26422" y="142277"/>
                    <a:pt x="28952" y="138988"/>
                    <a:pt x="28952" y="134180"/>
                  </a:cubicBezTo>
                  <a:cubicBezTo>
                    <a:pt x="28952" y="126335"/>
                    <a:pt x="22120" y="125323"/>
                    <a:pt x="19590" y="125323"/>
                  </a:cubicBezTo>
                  <a:cubicBezTo>
                    <a:pt x="13769" y="125323"/>
                    <a:pt x="5419" y="129372"/>
                    <a:pt x="5419" y="141771"/>
                  </a:cubicBezTo>
                  <a:cubicBezTo>
                    <a:pt x="5419" y="154424"/>
                    <a:pt x="16553" y="163787"/>
                    <a:pt x="32242" y="163787"/>
                  </a:cubicBezTo>
                  <a:cubicBezTo>
                    <a:pt x="58306" y="163787"/>
                    <a:pt x="84371" y="140759"/>
                    <a:pt x="91456" y="112164"/>
                  </a:cubicBezTo>
                  <a:lnTo>
                    <a:pt x="115749" y="15499"/>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AF99922D-9A80-8BB9-5320-73845FFCD0BE}"/>
                </a:ext>
              </a:extLst>
            </p:cNvPr>
            <p:cNvSpPr/>
            <p:nvPr>
              <p:custDataLst>
                <p:tags r:id="rId28"/>
              </p:custDataLst>
            </p:nvPr>
          </p:nvSpPr>
          <p:spPr>
            <a:xfrm>
              <a:off x="5346911" y="3960023"/>
              <a:ext cx="71917" cy="76345"/>
            </a:xfrm>
            <a:custGeom>
              <a:avLst/>
              <a:gdLst>
                <a:gd name="connsiteX0" fmla="*/ 41560 w 71917"/>
                <a:gd name="connsiteY0" fmla="*/ 38320 h 76345"/>
                <a:gd name="connsiteX1" fmla="*/ 67067 w 71917"/>
                <a:gd name="connsiteY1" fmla="*/ 27338 h 76345"/>
                <a:gd name="connsiteX2" fmla="*/ 72027 w 71917"/>
                <a:gd name="connsiteY2" fmla="*/ 21847 h 76345"/>
                <a:gd name="connsiteX3" fmla="*/ 66536 w 71917"/>
                <a:gd name="connsiteY3" fmla="*/ 16179 h 76345"/>
                <a:gd name="connsiteX4" fmla="*/ 62816 w 71917"/>
                <a:gd name="connsiteY4" fmla="*/ 17773 h 76345"/>
                <a:gd name="connsiteX5" fmla="*/ 38725 w 71917"/>
                <a:gd name="connsiteY5" fmla="*/ 33892 h 76345"/>
                <a:gd name="connsiteX6" fmla="*/ 41383 w 71917"/>
                <a:gd name="connsiteY6" fmla="*/ 7676 h 76345"/>
                <a:gd name="connsiteX7" fmla="*/ 36068 w 71917"/>
                <a:gd name="connsiteY7" fmla="*/ 59 h 76345"/>
                <a:gd name="connsiteX8" fmla="*/ 30577 w 71917"/>
                <a:gd name="connsiteY8" fmla="*/ 5373 h 76345"/>
                <a:gd name="connsiteX9" fmla="*/ 31463 w 71917"/>
                <a:gd name="connsiteY9" fmla="*/ 14053 h 76345"/>
                <a:gd name="connsiteX10" fmla="*/ 33411 w 71917"/>
                <a:gd name="connsiteY10" fmla="*/ 33892 h 76345"/>
                <a:gd name="connsiteX11" fmla="*/ 9498 w 71917"/>
                <a:gd name="connsiteY11" fmla="*/ 17773 h 76345"/>
                <a:gd name="connsiteX12" fmla="*/ 5601 w 71917"/>
                <a:gd name="connsiteY12" fmla="*/ 16179 h 76345"/>
                <a:gd name="connsiteX13" fmla="*/ 110 w 71917"/>
                <a:gd name="connsiteY13" fmla="*/ 21847 h 76345"/>
                <a:gd name="connsiteX14" fmla="*/ 3830 w 71917"/>
                <a:gd name="connsiteY14" fmla="*/ 26984 h 76345"/>
                <a:gd name="connsiteX15" fmla="*/ 30577 w 71917"/>
                <a:gd name="connsiteY15" fmla="*/ 38143 h 76345"/>
                <a:gd name="connsiteX16" fmla="*/ 5070 w 71917"/>
                <a:gd name="connsiteY16" fmla="*/ 49126 h 76345"/>
                <a:gd name="connsiteX17" fmla="*/ 110 w 71917"/>
                <a:gd name="connsiteY17" fmla="*/ 54617 h 76345"/>
                <a:gd name="connsiteX18" fmla="*/ 5601 w 71917"/>
                <a:gd name="connsiteY18" fmla="*/ 60285 h 76345"/>
                <a:gd name="connsiteX19" fmla="*/ 9321 w 71917"/>
                <a:gd name="connsiteY19" fmla="*/ 58691 h 76345"/>
                <a:gd name="connsiteX20" fmla="*/ 33411 w 71917"/>
                <a:gd name="connsiteY20" fmla="*/ 42572 h 76345"/>
                <a:gd name="connsiteX21" fmla="*/ 30577 w 71917"/>
                <a:gd name="connsiteY21" fmla="*/ 71091 h 76345"/>
                <a:gd name="connsiteX22" fmla="*/ 36068 w 71917"/>
                <a:gd name="connsiteY22" fmla="*/ 76405 h 76345"/>
                <a:gd name="connsiteX23" fmla="*/ 41560 w 71917"/>
                <a:gd name="connsiteY23" fmla="*/ 71091 h 76345"/>
                <a:gd name="connsiteX24" fmla="*/ 40674 w 71917"/>
                <a:gd name="connsiteY24" fmla="*/ 62411 h 76345"/>
                <a:gd name="connsiteX25" fmla="*/ 38725 w 71917"/>
                <a:gd name="connsiteY25" fmla="*/ 42572 h 76345"/>
                <a:gd name="connsiteX26" fmla="*/ 59982 w 71917"/>
                <a:gd name="connsiteY26" fmla="*/ 56743 h 76345"/>
                <a:gd name="connsiteX27" fmla="*/ 66536 w 71917"/>
                <a:gd name="connsiteY27" fmla="*/ 60285 h 76345"/>
                <a:gd name="connsiteX28" fmla="*/ 72027 w 71917"/>
                <a:gd name="connsiteY28" fmla="*/ 54617 h 76345"/>
                <a:gd name="connsiteX29" fmla="*/ 68307 w 71917"/>
                <a:gd name="connsiteY29" fmla="*/ 49480 h 76345"/>
                <a:gd name="connsiteX30" fmla="*/ 41560 w 71917"/>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6345">
                  <a:moveTo>
                    <a:pt x="41560" y="38320"/>
                  </a:moveTo>
                  <a:cubicBezTo>
                    <a:pt x="56085" y="31944"/>
                    <a:pt x="62639" y="29464"/>
                    <a:pt x="67067" y="27338"/>
                  </a:cubicBezTo>
                  <a:cubicBezTo>
                    <a:pt x="70433" y="25921"/>
                    <a:pt x="72027" y="25212"/>
                    <a:pt x="72027" y="21847"/>
                  </a:cubicBezTo>
                  <a:cubicBezTo>
                    <a:pt x="72027" y="18836"/>
                    <a:pt x="69724" y="16179"/>
                    <a:pt x="66536" y="16179"/>
                  </a:cubicBezTo>
                  <a:cubicBezTo>
                    <a:pt x="65296" y="16179"/>
                    <a:pt x="64942" y="16179"/>
                    <a:pt x="62816" y="17773"/>
                  </a:cubicBezTo>
                  <a:lnTo>
                    <a:pt x="38725" y="33892"/>
                  </a:lnTo>
                  <a:lnTo>
                    <a:pt x="41383" y="7676"/>
                  </a:lnTo>
                  <a:cubicBezTo>
                    <a:pt x="41737" y="4488"/>
                    <a:pt x="41383" y="59"/>
                    <a:pt x="36068" y="59"/>
                  </a:cubicBezTo>
                  <a:cubicBezTo>
                    <a:pt x="33943" y="59"/>
                    <a:pt x="30577" y="1476"/>
                    <a:pt x="30577" y="5373"/>
                  </a:cubicBezTo>
                  <a:cubicBezTo>
                    <a:pt x="30577" y="6967"/>
                    <a:pt x="31286" y="12282"/>
                    <a:pt x="31463" y="14053"/>
                  </a:cubicBezTo>
                  <a:cubicBezTo>
                    <a:pt x="31817" y="17064"/>
                    <a:pt x="33057" y="29818"/>
                    <a:pt x="33411" y="33892"/>
                  </a:cubicBezTo>
                  <a:lnTo>
                    <a:pt x="9498" y="17773"/>
                  </a:lnTo>
                  <a:cubicBezTo>
                    <a:pt x="7727" y="16710"/>
                    <a:pt x="7195" y="16179"/>
                    <a:pt x="5601" y="16179"/>
                  </a:cubicBezTo>
                  <a:cubicBezTo>
                    <a:pt x="2413" y="16179"/>
                    <a:pt x="110" y="18836"/>
                    <a:pt x="110" y="21847"/>
                  </a:cubicBezTo>
                  <a:cubicBezTo>
                    <a:pt x="110" y="25390"/>
                    <a:pt x="2236" y="26275"/>
                    <a:pt x="3830" y="26984"/>
                  </a:cubicBezTo>
                  <a:lnTo>
                    <a:pt x="30577" y="38143"/>
                  </a:lnTo>
                  <a:cubicBezTo>
                    <a:pt x="16052" y="44520"/>
                    <a:pt x="9498" y="47000"/>
                    <a:pt x="5070" y="49126"/>
                  </a:cubicBezTo>
                  <a:cubicBezTo>
                    <a:pt x="1704" y="50543"/>
                    <a:pt x="110" y="51251"/>
                    <a:pt x="110" y="54617"/>
                  </a:cubicBezTo>
                  <a:cubicBezTo>
                    <a:pt x="110" y="57628"/>
                    <a:pt x="2413" y="60285"/>
                    <a:pt x="5601" y="60285"/>
                  </a:cubicBezTo>
                  <a:cubicBezTo>
                    <a:pt x="6841" y="60285"/>
                    <a:pt x="7195" y="60285"/>
                    <a:pt x="9321" y="58691"/>
                  </a:cubicBezTo>
                  <a:lnTo>
                    <a:pt x="33411" y="42572"/>
                  </a:lnTo>
                  <a:lnTo>
                    <a:pt x="30577" y="71091"/>
                  </a:lnTo>
                  <a:cubicBezTo>
                    <a:pt x="30577" y="74988"/>
                    <a:pt x="33943" y="76405"/>
                    <a:pt x="36068" y="76405"/>
                  </a:cubicBezTo>
                  <a:cubicBezTo>
                    <a:pt x="38194" y="76405"/>
                    <a:pt x="41560" y="74988"/>
                    <a:pt x="41560" y="71091"/>
                  </a:cubicBezTo>
                  <a:cubicBezTo>
                    <a:pt x="41560" y="69496"/>
                    <a:pt x="40851" y="64182"/>
                    <a:pt x="40674" y="62411"/>
                  </a:cubicBezTo>
                  <a:cubicBezTo>
                    <a:pt x="40320" y="59400"/>
                    <a:pt x="39080" y="46646"/>
                    <a:pt x="38725" y="42572"/>
                  </a:cubicBezTo>
                  <a:lnTo>
                    <a:pt x="59982" y="56743"/>
                  </a:lnTo>
                  <a:cubicBezTo>
                    <a:pt x="64587" y="60285"/>
                    <a:pt x="64942" y="60285"/>
                    <a:pt x="66536" y="60285"/>
                  </a:cubicBezTo>
                  <a:cubicBezTo>
                    <a:pt x="69724" y="60285"/>
                    <a:pt x="72027" y="57628"/>
                    <a:pt x="72027" y="54617"/>
                  </a:cubicBezTo>
                  <a:cubicBezTo>
                    <a:pt x="72027" y="51074"/>
                    <a:pt x="69901" y="50189"/>
                    <a:pt x="68307" y="49480"/>
                  </a:cubicBezTo>
                  <a:lnTo>
                    <a:pt x="41560" y="38320"/>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A477D5B5-0AD3-933D-917B-6B1DC4864461}"/>
                </a:ext>
              </a:extLst>
            </p:cNvPr>
            <p:cNvSpPr/>
            <p:nvPr>
              <p:custDataLst>
                <p:tags r:id="rId29"/>
              </p:custDataLst>
            </p:nvPr>
          </p:nvSpPr>
          <p:spPr>
            <a:xfrm>
              <a:off x="5341374" y="4079413"/>
              <a:ext cx="64477" cy="117618"/>
            </a:xfrm>
            <a:custGeom>
              <a:avLst/>
              <a:gdLst>
                <a:gd name="connsiteX0" fmla="*/ 40142 w 64477"/>
                <a:gd name="connsiteY0" fmla="*/ 5025 h 117618"/>
                <a:gd name="connsiteX1" fmla="*/ 34828 w 64477"/>
                <a:gd name="connsiteY1" fmla="*/ 65 h 117618"/>
                <a:gd name="connsiteX2" fmla="*/ 110 w 64477"/>
                <a:gd name="connsiteY2" fmla="*/ 11402 h 117618"/>
                <a:gd name="connsiteX3" fmla="*/ 110 w 64477"/>
                <a:gd name="connsiteY3" fmla="*/ 17779 h 117618"/>
                <a:gd name="connsiteX4" fmla="*/ 25794 w 64477"/>
                <a:gd name="connsiteY4" fmla="*/ 12819 h 117618"/>
                <a:gd name="connsiteX5" fmla="*/ 25794 w 64477"/>
                <a:gd name="connsiteY5" fmla="*/ 103158 h 117618"/>
                <a:gd name="connsiteX6" fmla="*/ 8081 w 64477"/>
                <a:gd name="connsiteY6" fmla="*/ 111306 h 117618"/>
                <a:gd name="connsiteX7" fmla="*/ 1349 w 64477"/>
                <a:gd name="connsiteY7" fmla="*/ 111306 h 117618"/>
                <a:gd name="connsiteX8" fmla="*/ 1349 w 64477"/>
                <a:gd name="connsiteY8" fmla="*/ 117683 h 117618"/>
                <a:gd name="connsiteX9" fmla="*/ 32880 w 64477"/>
                <a:gd name="connsiteY9" fmla="*/ 116975 h 117618"/>
                <a:gd name="connsiteX10" fmla="*/ 64587 w 64477"/>
                <a:gd name="connsiteY10" fmla="*/ 117683 h 117618"/>
                <a:gd name="connsiteX11" fmla="*/ 64587 w 64477"/>
                <a:gd name="connsiteY11" fmla="*/ 111306 h 117618"/>
                <a:gd name="connsiteX12" fmla="*/ 57856 w 64477"/>
                <a:gd name="connsiteY12" fmla="*/ 111306 h 117618"/>
                <a:gd name="connsiteX13" fmla="*/ 40142 w 64477"/>
                <a:gd name="connsiteY13" fmla="*/ 103158 h 117618"/>
                <a:gd name="connsiteX14" fmla="*/ 40142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42" y="5025"/>
                  </a:moveTo>
                  <a:cubicBezTo>
                    <a:pt x="40142" y="242"/>
                    <a:pt x="39788" y="65"/>
                    <a:pt x="34828" y="65"/>
                  </a:cubicBezTo>
                  <a:cubicBezTo>
                    <a:pt x="23491" y="11225"/>
                    <a:pt x="7372" y="11402"/>
                    <a:pt x="110" y="11402"/>
                  </a:cubicBezTo>
                  <a:lnTo>
                    <a:pt x="110" y="17779"/>
                  </a:lnTo>
                  <a:cubicBezTo>
                    <a:pt x="4361" y="17779"/>
                    <a:pt x="16052" y="17779"/>
                    <a:pt x="25794" y="12819"/>
                  </a:cubicBezTo>
                  <a:lnTo>
                    <a:pt x="25794" y="103158"/>
                  </a:lnTo>
                  <a:cubicBezTo>
                    <a:pt x="25794" y="109004"/>
                    <a:pt x="25794" y="111306"/>
                    <a:pt x="8081" y="111306"/>
                  </a:cubicBezTo>
                  <a:lnTo>
                    <a:pt x="1349" y="111306"/>
                  </a:lnTo>
                  <a:lnTo>
                    <a:pt x="1349" y="117683"/>
                  </a:lnTo>
                  <a:cubicBezTo>
                    <a:pt x="4538" y="117506"/>
                    <a:pt x="26326" y="116975"/>
                    <a:pt x="32880" y="116975"/>
                  </a:cubicBezTo>
                  <a:cubicBezTo>
                    <a:pt x="38371" y="116975"/>
                    <a:pt x="60690" y="117506"/>
                    <a:pt x="64587" y="117683"/>
                  </a:cubicBezTo>
                  <a:lnTo>
                    <a:pt x="64587" y="111306"/>
                  </a:lnTo>
                  <a:lnTo>
                    <a:pt x="57856" y="111306"/>
                  </a:lnTo>
                  <a:cubicBezTo>
                    <a:pt x="40142" y="111306"/>
                    <a:pt x="40142" y="109004"/>
                    <a:pt x="40142" y="103158"/>
                  </a:cubicBezTo>
                  <a:lnTo>
                    <a:pt x="40142" y="5025"/>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BEF76092-3AAA-622B-C9EB-AC6A895A1A7E}"/>
                </a:ext>
              </a:extLst>
            </p:cNvPr>
            <p:cNvSpPr/>
            <p:nvPr>
              <p:custDataLst>
                <p:tags r:id="rId30"/>
              </p:custDataLst>
            </p:nvPr>
          </p:nvSpPr>
          <p:spPr>
            <a:xfrm>
              <a:off x="5469241" y="4107398"/>
              <a:ext cx="29606" cy="75662"/>
            </a:xfrm>
            <a:custGeom>
              <a:avLst/>
              <a:gdLst>
                <a:gd name="connsiteX0" fmla="*/ 29721 w 29606"/>
                <a:gd name="connsiteY0" fmla="*/ 26633 h 75662"/>
                <a:gd name="connsiteX1" fmla="*/ 13526 w 29606"/>
                <a:gd name="connsiteY1" fmla="*/ 63 h 75662"/>
                <a:gd name="connsiteX2" fmla="*/ 114 w 29606"/>
                <a:gd name="connsiteY2" fmla="*/ 13474 h 75662"/>
                <a:gd name="connsiteX3" fmla="*/ 13526 w 29606"/>
                <a:gd name="connsiteY3" fmla="*/ 26886 h 75662"/>
                <a:gd name="connsiteX4" fmla="*/ 22383 w 29606"/>
                <a:gd name="connsiteY4" fmla="*/ 23597 h 75662"/>
                <a:gd name="connsiteX5" fmla="*/ 23648 w 29606"/>
                <a:gd name="connsiteY5" fmla="*/ 22837 h 75662"/>
                <a:gd name="connsiteX6" fmla="*/ 24154 w 29606"/>
                <a:gd name="connsiteY6" fmla="*/ 26633 h 75662"/>
                <a:gd name="connsiteX7" fmla="*/ 6947 w 29606"/>
                <a:gd name="connsiteY7" fmla="*/ 68893 h 75662"/>
                <a:gd name="connsiteX8" fmla="*/ 4163 w 29606"/>
                <a:gd name="connsiteY8" fmla="*/ 72941 h 75662"/>
                <a:gd name="connsiteX9" fmla="*/ 6694 w 29606"/>
                <a:gd name="connsiteY9" fmla="*/ 75725 h 75662"/>
                <a:gd name="connsiteX10" fmla="*/ 29721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21" y="26633"/>
                  </a:moveTo>
                  <a:cubicBezTo>
                    <a:pt x="29721" y="9932"/>
                    <a:pt x="23395" y="63"/>
                    <a:pt x="13526" y="63"/>
                  </a:cubicBezTo>
                  <a:cubicBezTo>
                    <a:pt x="5175" y="63"/>
                    <a:pt x="114" y="6389"/>
                    <a:pt x="114" y="13474"/>
                  </a:cubicBezTo>
                  <a:cubicBezTo>
                    <a:pt x="114" y="20307"/>
                    <a:pt x="5175" y="26886"/>
                    <a:pt x="13526" y="26886"/>
                  </a:cubicBezTo>
                  <a:cubicBezTo>
                    <a:pt x="16563" y="26886"/>
                    <a:pt x="19852" y="25874"/>
                    <a:pt x="22383" y="23597"/>
                  </a:cubicBezTo>
                  <a:cubicBezTo>
                    <a:pt x="23142" y="23090"/>
                    <a:pt x="23395" y="22837"/>
                    <a:pt x="23648" y="22837"/>
                  </a:cubicBezTo>
                  <a:cubicBezTo>
                    <a:pt x="23901" y="22837"/>
                    <a:pt x="24154" y="23090"/>
                    <a:pt x="24154" y="26633"/>
                  </a:cubicBezTo>
                  <a:cubicBezTo>
                    <a:pt x="24154" y="45359"/>
                    <a:pt x="15298" y="60542"/>
                    <a:pt x="6947" y="68893"/>
                  </a:cubicBezTo>
                  <a:cubicBezTo>
                    <a:pt x="4163" y="71676"/>
                    <a:pt x="4163" y="72182"/>
                    <a:pt x="4163" y="72941"/>
                  </a:cubicBezTo>
                  <a:cubicBezTo>
                    <a:pt x="4163" y="74713"/>
                    <a:pt x="5429" y="75725"/>
                    <a:pt x="6694" y="75725"/>
                  </a:cubicBezTo>
                  <a:cubicBezTo>
                    <a:pt x="9477" y="75725"/>
                    <a:pt x="29721" y="56240"/>
                    <a:pt x="29721" y="26633"/>
                  </a:cubicBez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D98AE1A6-7A86-18F2-F569-42C9D59F4B5B}"/>
                </a:ext>
              </a:extLst>
            </p:cNvPr>
            <p:cNvSpPr/>
            <p:nvPr>
              <p:custDataLst>
                <p:tags r:id="rId31"/>
              </p:custDataLst>
            </p:nvPr>
          </p:nvSpPr>
          <p:spPr>
            <a:xfrm>
              <a:off x="5581708" y="4107398"/>
              <a:ext cx="26823" cy="26823"/>
            </a:xfrm>
            <a:custGeom>
              <a:avLst/>
              <a:gdLst>
                <a:gd name="connsiteX0" fmla="*/ 26942 w 26823"/>
                <a:gd name="connsiteY0" fmla="*/ 13474 h 26823"/>
                <a:gd name="connsiteX1" fmla="*/ 13531 w 26823"/>
                <a:gd name="connsiteY1" fmla="*/ 63 h 26823"/>
                <a:gd name="connsiteX2" fmla="*/ 119 w 26823"/>
                <a:gd name="connsiteY2" fmla="*/ 13474 h 26823"/>
                <a:gd name="connsiteX3" fmla="*/ 13531 w 26823"/>
                <a:gd name="connsiteY3" fmla="*/ 26886 h 26823"/>
                <a:gd name="connsiteX4" fmla="*/ 26942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2" y="13474"/>
                  </a:moveTo>
                  <a:cubicBezTo>
                    <a:pt x="26942" y="6136"/>
                    <a:pt x="20869" y="63"/>
                    <a:pt x="13531" y="63"/>
                  </a:cubicBezTo>
                  <a:cubicBezTo>
                    <a:pt x="6192" y="63"/>
                    <a:pt x="119" y="6136"/>
                    <a:pt x="119" y="13474"/>
                  </a:cubicBezTo>
                  <a:cubicBezTo>
                    <a:pt x="119" y="20813"/>
                    <a:pt x="6192" y="26886"/>
                    <a:pt x="13531" y="26886"/>
                  </a:cubicBezTo>
                  <a:cubicBezTo>
                    <a:pt x="20869" y="26886"/>
                    <a:pt x="26942" y="20813"/>
                    <a:pt x="26942" y="13474"/>
                  </a:cubicBez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CA94FF39-17F2-CFE2-806E-63194D46177A}"/>
                </a:ext>
              </a:extLst>
            </p:cNvPr>
            <p:cNvSpPr/>
            <p:nvPr>
              <p:custDataLst>
                <p:tags r:id="rId32"/>
              </p:custDataLst>
            </p:nvPr>
          </p:nvSpPr>
          <p:spPr>
            <a:xfrm>
              <a:off x="5694174" y="4107398"/>
              <a:ext cx="26823" cy="26823"/>
            </a:xfrm>
            <a:custGeom>
              <a:avLst/>
              <a:gdLst>
                <a:gd name="connsiteX0" fmla="*/ 26947 w 26823"/>
                <a:gd name="connsiteY0" fmla="*/ 13474 h 26823"/>
                <a:gd name="connsiteX1" fmla="*/ 13535 w 26823"/>
                <a:gd name="connsiteY1" fmla="*/ 63 h 26823"/>
                <a:gd name="connsiteX2" fmla="*/ 123 w 26823"/>
                <a:gd name="connsiteY2" fmla="*/ 13474 h 26823"/>
                <a:gd name="connsiteX3" fmla="*/ 13535 w 26823"/>
                <a:gd name="connsiteY3" fmla="*/ 26886 h 26823"/>
                <a:gd name="connsiteX4" fmla="*/ 26947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47" y="13474"/>
                  </a:moveTo>
                  <a:cubicBezTo>
                    <a:pt x="26947" y="6136"/>
                    <a:pt x="20874" y="63"/>
                    <a:pt x="13535" y="63"/>
                  </a:cubicBezTo>
                  <a:cubicBezTo>
                    <a:pt x="6197" y="63"/>
                    <a:pt x="123" y="6136"/>
                    <a:pt x="123" y="13474"/>
                  </a:cubicBezTo>
                  <a:cubicBezTo>
                    <a:pt x="123" y="20813"/>
                    <a:pt x="6197" y="26886"/>
                    <a:pt x="13535" y="26886"/>
                  </a:cubicBezTo>
                  <a:cubicBezTo>
                    <a:pt x="20874" y="26886"/>
                    <a:pt x="26947" y="20813"/>
                    <a:pt x="26947" y="13474"/>
                  </a:cubicBez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BD1BC797-7CAA-F2F9-386C-92E803BBA892}"/>
                </a:ext>
              </a:extLst>
            </p:cNvPr>
            <p:cNvSpPr/>
            <p:nvPr>
              <p:custDataLst>
                <p:tags r:id="rId33"/>
              </p:custDataLst>
            </p:nvPr>
          </p:nvSpPr>
          <p:spPr>
            <a:xfrm>
              <a:off x="5806640" y="4107398"/>
              <a:ext cx="26823" cy="26823"/>
            </a:xfrm>
            <a:custGeom>
              <a:avLst/>
              <a:gdLst>
                <a:gd name="connsiteX0" fmla="*/ 26951 w 26823"/>
                <a:gd name="connsiteY0" fmla="*/ 13474 h 26823"/>
                <a:gd name="connsiteX1" fmla="*/ 13539 w 26823"/>
                <a:gd name="connsiteY1" fmla="*/ 63 h 26823"/>
                <a:gd name="connsiteX2" fmla="*/ 128 w 26823"/>
                <a:gd name="connsiteY2" fmla="*/ 13474 h 26823"/>
                <a:gd name="connsiteX3" fmla="*/ 13539 w 26823"/>
                <a:gd name="connsiteY3" fmla="*/ 26886 h 26823"/>
                <a:gd name="connsiteX4" fmla="*/ 26951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1" y="13474"/>
                  </a:moveTo>
                  <a:cubicBezTo>
                    <a:pt x="26951" y="6136"/>
                    <a:pt x="20878" y="63"/>
                    <a:pt x="13539" y="63"/>
                  </a:cubicBezTo>
                  <a:cubicBezTo>
                    <a:pt x="6201" y="63"/>
                    <a:pt x="128" y="6136"/>
                    <a:pt x="128" y="13474"/>
                  </a:cubicBezTo>
                  <a:cubicBezTo>
                    <a:pt x="128" y="20813"/>
                    <a:pt x="6201" y="26886"/>
                    <a:pt x="13539" y="26886"/>
                  </a:cubicBezTo>
                  <a:cubicBezTo>
                    <a:pt x="20878" y="26886"/>
                    <a:pt x="26951" y="20813"/>
                    <a:pt x="26951" y="13474"/>
                  </a:cubicBezTo>
                  <a:close/>
                </a:path>
              </a:pathLst>
            </a:custGeom>
            <a:solidFill>
              <a:srgbClr val="000000"/>
            </a:solidFill>
            <a:ln w="25400"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6274E5AE-3A5B-4138-3023-C45F645D0BEE}"/>
                </a:ext>
              </a:extLst>
            </p:cNvPr>
            <p:cNvSpPr/>
            <p:nvPr>
              <p:custDataLst>
                <p:tags r:id="rId34"/>
              </p:custDataLst>
            </p:nvPr>
          </p:nvSpPr>
          <p:spPr>
            <a:xfrm>
              <a:off x="5919107" y="4107398"/>
              <a:ext cx="29606" cy="75662"/>
            </a:xfrm>
            <a:custGeom>
              <a:avLst/>
              <a:gdLst>
                <a:gd name="connsiteX0" fmla="*/ 29739 w 29606"/>
                <a:gd name="connsiteY0" fmla="*/ 26633 h 75662"/>
                <a:gd name="connsiteX1" fmla="*/ 13544 w 29606"/>
                <a:gd name="connsiteY1" fmla="*/ 63 h 75662"/>
                <a:gd name="connsiteX2" fmla="*/ 132 w 29606"/>
                <a:gd name="connsiteY2" fmla="*/ 13474 h 75662"/>
                <a:gd name="connsiteX3" fmla="*/ 13544 w 29606"/>
                <a:gd name="connsiteY3" fmla="*/ 26886 h 75662"/>
                <a:gd name="connsiteX4" fmla="*/ 22401 w 29606"/>
                <a:gd name="connsiteY4" fmla="*/ 23597 h 75662"/>
                <a:gd name="connsiteX5" fmla="*/ 23666 w 29606"/>
                <a:gd name="connsiteY5" fmla="*/ 22837 h 75662"/>
                <a:gd name="connsiteX6" fmla="*/ 24172 w 29606"/>
                <a:gd name="connsiteY6" fmla="*/ 26633 h 75662"/>
                <a:gd name="connsiteX7" fmla="*/ 6965 w 29606"/>
                <a:gd name="connsiteY7" fmla="*/ 68893 h 75662"/>
                <a:gd name="connsiteX8" fmla="*/ 4181 w 29606"/>
                <a:gd name="connsiteY8" fmla="*/ 72941 h 75662"/>
                <a:gd name="connsiteX9" fmla="*/ 6712 w 29606"/>
                <a:gd name="connsiteY9" fmla="*/ 75725 h 75662"/>
                <a:gd name="connsiteX10" fmla="*/ 2973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9" y="26633"/>
                  </a:moveTo>
                  <a:cubicBezTo>
                    <a:pt x="29739" y="9932"/>
                    <a:pt x="23413" y="63"/>
                    <a:pt x="13544" y="63"/>
                  </a:cubicBezTo>
                  <a:cubicBezTo>
                    <a:pt x="5193" y="63"/>
                    <a:pt x="132" y="6389"/>
                    <a:pt x="132" y="13474"/>
                  </a:cubicBezTo>
                  <a:cubicBezTo>
                    <a:pt x="132" y="20307"/>
                    <a:pt x="5193" y="26886"/>
                    <a:pt x="13544" y="26886"/>
                  </a:cubicBezTo>
                  <a:cubicBezTo>
                    <a:pt x="16581" y="26886"/>
                    <a:pt x="19870" y="25874"/>
                    <a:pt x="22401" y="23597"/>
                  </a:cubicBezTo>
                  <a:cubicBezTo>
                    <a:pt x="23160" y="23090"/>
                    <a:pt x="23413" y="22837"/>
                    <a:pt x="23666" y="22837"/>
                  </a:cubicBezTo>
                  <a:cubicBezTo>
                    <a:pt x="23919" y="22837"/>
                    <a:pt x="24172" y="23090"/>
                    <a:pt x="24172" y="26633"/>
                  </a:cubicBezTo>
                  <a:cubicBezTo>
                    <a:pt x="24172" y="45359"/>
                    <a:pt x="15315" y="60542"/>
                    <a:pt x="6965" y="68893"/>
                  </a:cubicBezTo>
                  <a:cubicBezTo>
                    <a:pt x="4181" y="71676"/>
                    <a:pt x="4181" y="72182"/>
                    <a:pt x="4181" y="72941"/>
                  </a:cubicBezTo>
                  <a:cubicBezTo>
                    <a:pt x="4181" y="74713"/>
                    <a:pt x="5446" y="75725"/>
                    <a:pt x="6712" y="75725"/>
                  </a:cubicBezTo>
                  <a:cubicBezTo>
                    <a:pt x="9495" y="75725"/>
                    <a:pt x="29739" y="56240"/>
                    <a:pt x="29739" y="26633"/>
                  </a:cubicBez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834DDA49-19DF-EA96-3422-86C072F0E91B}"/>
                </a:ext>
              </a:extLst>
            </p:cNvPr>
            <p:cNvSpPr/>
            <p:nvPr>
              <p:custDataLst>
                <p:tags r:id="rId35"/>
              </p:custDataLst>
            </p:nvPr>
          </p:nvSpPr>
          <p:spPr>
            <a:xfrm>
              <a:off x="6017149" y="4022373"/>
              <a:ext cx="116656" cy="163724"/>
            </a:xfrm>
            <a:custGeom>
              <a:avLst/>
              <a:gdLst>
                <a:gd name="connsiteX0" fmla="*/ 115781 w 116656"/>
                <a:gd name="connsiteY0" fmla="*/ 15499 h 163724"/>
                <a:gd name="connsiteX1" fmla="*/ 116793 w 116656"/>
                <a:gd name="connsiteY1" fmla="*/ 9679 h 163724"/>
                <a:gd name="connsiteX2" fmla="*/ 109455 w 116656"/>
                <a:gd name="connsiteY2" fmla="*/ 2846 h 163724"/>
                <a:gd name="connsiteX3" fmla="*/ 100598 w 116656"/>
                <a:gd name="connsiteY3" fmla="*/ 8160 h 163724"/>
                <a:gd name="connsiteX4" fmla="*/ 97055 w 116656"/>
                <a:gd name="connsiteY4" fmla="*/ 21825 h 163724"/>
                <a:gd name="connsiteX5" fmla="*/ 91994 w 116656"/>
                <a:gd name="connsiteY5" fmla="*/ 42069 h 163724"/>
                <a:gd name="connsiteX6" fmla="*/ 80607 w 116656"/>
                <a:gd name="connsiteY6" fmla="*/ 87618 h 163724"/>
                <a:gd name="connsiteX7" fmla="*/ 52012 w 116656"/>
                <a:gd name="connsiteY7" fmla="*/ 109128 h 163724"/>
                <a:gd name="connsiteX8" fmla="*/ 36323 w 116656"/>
                <a:gd name="connsiteY8" fmla="*/ 88631 h 163724"/>
                <a:gd name="connsiteX9" fmla="*/ 49229 w 116656"/>
                <a:gd name="connsiteY9" fmla="*/ 39033 h 163724"/>
                <a:gd name="connsiteX10" fmla="*/ 54290 w 116656"/>
                <a:gd name="connsiteY10" fmla="*/ 20813 h 163724"/>
                <a:gd name="connsiteX11" fmla="*/ 33539 w 116656"/>
                <a:gd name="connsiteY11" fmla="*/ 63 h 163724"/>
                <a:gd name="connsiteX12" fmla="*/ 137 w 116656"/>
                <a:gd name="connsiteY12" fmla="*/ 39033 h 163724"/>
                <a:gd name="connsiteX13" fmla="*/ 3173 w 116656"/>
                <a:gd name="connsiteY13" fmla="*/ 41563 h 163724"/>
                <a:gd name="connsiteX14" fmla="*/ 7222 w 116656"/>
                <a:gd name="connsiteY14" fmla="*/ 37008 h 163724"/>
                <a:gd name="connsiteX15" fmla="*/ 32780 w 116656"/>
                <a:gd name="connsiteY15" fmla="*/ 5630 h 163724"/>
                <a:gd name="connsiteX16" fmla="*/ 39106 w 116656"/>
                <a:gd name="connsiteY16" fmla="*/ 13728 h 163724"/>
                <a:gd name="connsiteX17" fmla="*/ 34805 w 116656"/>
                <a:gd name="connsiteY17" fmla="*/ 31441 h 163724"/>
                <a:gd name="connsiteX18" fmla="*/ 20128 w 116656"/>
                <a:gd name="connsiteY18" fmla="*/ 84582 h 163724"/>
                <a:gd name="connsiteX19" fmla="*/ 51000 w 116656"/>
                <a:gd name="connsiteY19" fmla="*/ 114695 h 163724"/>
                <a:gd name="connsiteX20" fmla="*/ 76558 w 116656"/>
                <a:gd name="connsiteY20" fmla="*/ 103308 h 163724"/>
                <a:gd name="connsiteX21" fmla="*/ 60110 w 116656"/>
                <a:gd name="connsiteY21" fmla="*/ 142277 h 163724"/>
                <a:gd name="connsiteX22" fmla="*/ 32274 w 116656"/>
                <a:gd name="connsiteY22" fmla="*/ 158220 h 163724"/>
                <a:gd name="connsiteX23" fmla="*/ 13042 w 116656"/>
                <a:gd name="connsiteY23" fmla="*/ 147592 h 163724"/>
                <a:gd name="connsiteX24" fmla="*/ 23923 w 116656"/>
                <a:gd name="connsiteY24" fmla="*/ 144555 h 163724"/>
                <a:gd name="connsiteX25" fmla="*/ 28984 w 116656"/>
                <a:gd name="connsiteY25" fmla="*/ 134180 h 163724"/>
                <a:gd name="connsiteX26" fmla="*/ 19622 w 116656"/>
                <a:gd name="connsiteY26" fmla="*/ 125323 h 163724"/>
                <a:gd name="connsiteX27" fmla="*/ 5451 w 116656"/>
                <a:gd name="connsiteY27" fmla="*/ 141771 h 163724"/>
                <a:gd name="connsiteX28" fmla="*/ 32274 w 116656"/>
                <a:gd name="connsiteY28" fmla="*/ 163787 h 163724"/>
                <a:gd name="connsiteX29" fmla="*/ 91488 w 116656"/>
                <a:gd name="connsiteY29" fmla="*/ 112164 h 163724"/>
                <a:gd name="connsiteX30" fmla="*/ 11578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81" y="15499"/>
                  </a:moveTo>
                  <a:cubicBezTo>
                    <a:pt x="116793" y="11956"/>
                    <a:pt x="116793" y="11450"/>
                    <a:pt x="116793" y="9679"/>
                  </a:cubicBezTo>
                  <a:cubicBezTo>
                    <a:pt x="116793" y="5124"/>
                    <a:pt x="113250" y="2846"/>
                    <a:pt x="109455" y="2846"/>
                  </a:cubicBezTo>
                  <a:cubicBezTo>
                    <a:pt x="106924" y="2846"/>
                    <a:pt x="102875" y="4365"/>
                    <a:pt x="100598" y="8160"/>
                  </a:cubicBezTo>
                  <a:cubicBezTo>
                    <a:pt x="100092" y="9426"/>
                    <a:pt x="98067" y="17270"/>
                    <a:pt x="97055" y="21825"/>
                  </a:cubicBezTo>
                  <a:cubicBezTo>
                    <a:pt x="95284" y="28404"/>
                    <a:pt x="93512" y="35237"/>
                    <a:pt x="91994" y="42069"/>
                  </a:cubicBezTo>
                  <a:lnTo>
                    <a:pt x="80607" y="87618"/>
                  </a:lnTo>
                  <a:cubicBezTo>
                    <a:pt x="79595" y="91414"/>
                    <a:pt x="68713" y="109128"/>
                    <a:pt x="52012" y="109128"/>
                  </a:cubicBezTo>
                  <a:cubicBezTo>
                    <a:pt x="39106" y="109128"/>
                    <a:pt x="36323" y="97994"/>
                    <a:pt x="36323" y="88631"/>
                  </a:cubicBezTo>
                  <a:cubicBezTo>
                    <a:pt x="36323" y="76990"/>
                    <a:pt x="40625" y="61301"/>
                    <a:pt x="49229" y="39033"/>
                  </a:cubicBezTo>
                  <a:cubicBezTo>
                    <a:pt x="53277" y="28658"/>
                    <a:pt x="54290" y="25874"/>
                    <a:pt x="54290" y="20813"/>
                  </a:cubicBezTo>
                  <a:cubicBezTo>
                    <a:pt x="54290" y="9426"/>
                    <a:pt x="46192" y="63"/>
                    <a:pt x="33539" y="63"/>
                  </a:cubicBezTo>
                  <a:cubicBezTo>
                    <a:pt x="9499" y="63"/>
                    <a:pt x="137" y="36755"/>
                    <a:pt x="137" y="39033"/>
                  </a:cubicBezTo>
                  <a:cubicBezTo>
                    <a:pt x="137" y="41563"/>
                    <a:pt x="2667" y="41563"/>
                    <a:pt x="3173" y="41563"/>
                  </a:cubicBezTo>
                  <a:cubicBezTo>
                    <a:pt x="5704" y="41563"/>
                    <a:pt x="5957" y="41057"/>
                    <a:pt x="7222" y="37008"/>
                  </a:cubicBezTo>
                  <a:cubicBezTo>
                    <a:pt x="14054" y="13221"/>
                    <a:pt x="24176" y="5630"/>
                    <a:pt x="32780" y="5630"/>
                  </a:cubicBezTo>
                  <a:cubicBezTo>
                    <a:pt x="34805" y="5630"/>
                    <a:pt x="39106" y="5630"/>
                    <a:pt x="39106" y="13728"/>
                  </a:cubicBezTo>
                  <a:cubicBezTo>
                    <a:pt x="39106" y="20054"/>
                    <a:pt x="36576" y="26633"/>
                    <a:pt x="34805" y="31441"/>
                  </a:cubicBezTo>
                  <a:cubicBezTo>
                    <a:pt x="24683" y="58265"/>
                    <a:pt x="20128" y="72688"/>
                    <a:pt x="20128" y="84582"/>
                  </a:cubicBezTo>
                  <a:cubicBezTo>
                    <a:pt x="20128" y="107103"/>
                    <a:pt x="36070" y="114695"/>
                    <a:pt x="51000" y="114695"/>
                  </a:cubicBezTo>
                  <a:cubicBezTo>
                    <a:pt x="60869" y="114695"/>
                    <a:pt x="69473" y="110393"/>
                    <a:pt x="76558" y="103308"/>
                  </a:cubicBezTo>
                  <a:cubicBezTo>
                    <a:pt x="73268" y="116466"/>
                    <a:pt x="70232" y="128866"/>
                    <a:pt x="60110" y="142277"/>
                  </a:cubicBezTo>
                  <a:cubicBezTo>
                    <a:pt x="53530" y="150881"/>
                    <a:pt x="43914" y="158220"/>
                    <a:pt x="32274" y="158220"/>
                  </a:cubicBezTo>
                  <a:cubicBezTo>
                    <a:pt x="28731" y="158220"/>
                    <a:pt x="17344" y="157461"/>
                    <a:pt x="13042" y="147592"/>
                  </a:cubicBezTo>
                  <a:cubicBezTo>
                    <a:pt x="17091" y="147592"/>
                    <a:pt x="20381" y="147592"/>
                    <a:pt x="23923" y="144555"/>
                  </a:cubicBezTo>
                  <a:cubicBezTo>
                    <a:pt x="26454" y="142277"/>
                    <a:pt x="28984" y="138988"/>
                    <a:pt x="28984" y="134180"/>
                  </a:cubicBezTo>
                  <a:cubicBezTo>
                    <a:pt x="28984" y="126335"/>
                    <a:pt x="22152" y="125323"/>
                    <a:pt x="19622" y="125323"/>
                  </a:cubicBezTo>
                  <a:cubicBezTo>
                    <a:pt x="13801" y="125323"/>
                    <a:pt x="5451" y="129372"/>
                    <a:pt x="5451" y="141771"/>
                  </a:cubicBezTo>
                  <a:cubicBezTo>
                    <a:pt x="5451" y="154424"/>
                    <a:pt x="16585" y="163787"/>
                    <a:pt x="32274" y="163787"/>
                  </a:cubicBezTo>
                  <a:cubicBezTo>
                    <a:pt x="58338" y="163787"/>
                    <a:pt x="84403" y="140759"/>
                    <a:pt x="91488" y="112164"/>
                  </a:cubicBezTo>
                  <a:lnTo>
                    <a:pt x="115781" y="15499"/>
                  </a:ln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4836877E-2C45-8B91-8E56-3873789D7FAF}"/>
                </a:ext>
              </a:extLst>
            </p:cNvPr>
            <p:cNvSpPr/>
            <p:nvPr>
              <p:custDataLst>
                <p:tags r:id="rId36"/>
              </p:custDataLst>
            </p:nvPr>
          </p:nvSpPr>
          <p:spPr>
            <a:xfrm>
              <a:off x="6158721" y="3960023"/>
              <a:ext cx="71917" cy="76345"/>
            </a:xfrm>
            <a:custGeom>
              <a:avLst/>
              <a:gdLst>
                <a:gd name="connsiteX0" fmla="*/ 41592 w 71917"/>
                <a:gd name="connsiteY0" fmla="*/ 38320 h 76345"/>
                <a:gd name="connsiteX1" fmla="*/ 67099 w 71917"/>
                <a:gd name="connsiteY1" fmla="*/ 27338 h 76345"/>
                <a:gd name="connsiteX2" fmla="*/ 72059 w 71917"/>
                <a:gd name="connsiteY2" fmla="*/ 21847 h 76345"/>
                <a:gd name="connsiteX3" fmla="*/ 66568 w 71917"/>
                <a:gd name="connsiteY3" fmla="*/ 16179 h 76345"/>
                <a:gd name="connsiteX4" fmla="*/ 62848 w 71917"/>
                <a:gd name="connsiteY4" fmla="*/ 17773 h 76345"/>
                <a:gd name="connsiteX5" fmla="*/ 38757 w 71917"/>
                <a:gd name="connsiteY5" fmla="*/ 33892 h 76345"/>
                <a:gd name="connsiteX6" fmla="*/ 41414 w 71917"/>
                <a:gd name="connsiteY6" fmla="*/ 7676 h 76345"/>
                <a:gd name="connsiteX7" fmla="*/ 36100 w 71917"/>
                <a:gd name="connsiteY7" fmla="*/ 59 h 76345"/>
                <a:gd name="connsiteX8" fmla="*/ 30609 w 71917"/>
                <a:gd name="connsiteY8" fmla="*/ 5373 h 76345"/>
                <a:gd name="connsiteX9" fmla="*/ 31495 w 71917"/>
                <a:gd name="connsiteY9" fmla="*/ 14053 h 76345"/>
                <a:gd name="connsiteX10" fmla="*/ 33443 w 71917"/>
                <a:gd name="connsiteY10" fmla="*/ 33892 h 76345"/>
                <a:gd name="connsiteX11" fmla="*/ 9530 w 71917"/>
                <a:gd name="connsiteY11" fmla="*/ 17773 h 76345"/>
                <a:gd name="connsiteX12" fmla="*/ 5633 w 71917"/>
                <a:gd name="connsiteY12" fmla="*/ 16179 h 76345"/>
                <a:gd name="connsiteX13" fmla="*/ 142 w 71917"/>
                <a:gd name="connsiteY13" fmla="*/ 21847 h 76345"/>
                <a:gd name="connsiteX14" fmla="*/ 3862 w 71917"/>
                <a:gd name="connsiteY14" fmla="*/ 26984 h 76345"/>
                <a:gd name="connsiteX15" fmla="*/ 30609 w 71917"/>
                <a:gd name="connsiteY15" fmla="*/ 38143 h 76345"/>
                <a:gd name="connsiteX16" fmla="*/ 5102 w 71917"/>
                <a:gd name="connsiteY16" fmla="*/ 49126 h 76345"/>
                <a:gd name="connsiteX17" fmla="*/ 142 w 71917"/>
                <a:gd name="connsiteY17" fmla="*/ 54617 h 76345"/>
                <a:gd name="connsiteX18" fmla="*/ 5633 w 71917"/>
                <a:gd name="connsiteY18" fmla="*/ 60285 h 76345"/>
                <a:gd name="connsiteX19" fmla="*/ 9353 w 71917"/>
                <a:gd name="connsiteY19" fmla="*/ 58691 h 76345"/>
                <a:gd name="connsiteX20" fmla="*/ 33443 w 71917"/>
                <a:gd name="connsiteY20" fmla="*/ 42572 h 76345"/>
                <a:gd name="connsiteX21" fmla="*/ 30609 w 71917"/>
                <a:gd name="connsiteY21" fmla="*/ 71091 h 76345"/>
                <a:gd name="connsiteX22" fmla="*/ 36100 w 71917"/>
                <a:gd name="connsiteY22" fmla="*/ 76405 h 76345"/>
                <a:gd name="connsiteX23" fmla="*/ 41592 w 71917"/>
                <a:gd name="connsiteY23" fmla="*/ 71091 h 76345"/>
                <a:gd name="connsiteX24" fmla="*/ 40706 w 71917"/>
                <a:gd name="connsiteY24" fmla="*/ 62411 h 76345"/>
                <a:gd name="connsiteX25" fmla="*/ 38757 w 71917"/>
                <a:gd name="connsiteY25" fmla="*/ 42572 h 76345"/>
                <a:gd name="connsiteX26" fmla="*/ 60014 w 71917"/>
                <a:gd name="connsiteY26" fmla="*/ 56743 h 76345"/>
                <a:gd name="connsiteX27" fmla="*/ 66568 w 71917"/>
                <a:gd name="connsiteY27" fmla="*/ 60285 h 76345"/>
                <a:gd name="connsiteX28" fmla="*/ 72059 w 71917"/>
                <a:gd name="connsiteY28" fmla="*/ 54617 h 76345"/>
                <a:gd name="connsiteX29" fmla="*/ 68339 w 71917"/>
                <a:gd name="connsiteY29" fmla="*/ 49480 h 76345"/>
                <a:gd name="connsiteX30" fmla="*/ 41592 w 71917"/>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6345">
                  <a:moveTo>
                    <a:pt x="41592" y="38320"/>
                  </a:moveTo>
                  <a:cubicBezTo>
                    <a:pt x="56117" y="31944"/>
                    <a:pt x="62671" y="29464"/>
                    <a:pt x="67099" y="27338"/>
                  </a:cubicBezTo>
                  <a:cubicBezTo>
                    <a:pt x="70465" y="25921"/>
                    <a:pt x="72059" y="25212"/>
                    <a:pt x="72059" y="21847"/>
                  </a:cubicBezTo>
                  <a:cubicBezTo>
                    <a:pt x="72059" y="18836"/>
                    <a:pt x="69756" y="16179"/>
                    <a:pt x="66568" y="16179"/>
                  </a:cubicBezTo>
                  <a:cubicBezTo>
                    <a:pt x="65328" y="16179"/>
                    <a:pt x="64974" y="16179"/>
                    <a:pt x="62848" y="17773"/>
                  </a:cubicBezTo>
                  <a:lnTo>
                    <a:pt x="38757" y="33892"/>
                  </a:lnTo>
                  <a:lnTo>
                    <a:pt x="41414" y="7676"/>
                  </a:lnTo>
                  <a:cubicBezTo>
                    <a:pt x="41769" y="4488"/>
                    <a:pt x="41414" y="59"/>
                    <a:pt x="36100" y="59"/>
                  </a:cubicBezTo>
                  <a:cubicBezTo>
                    <a:pt x="33975" y="59"/>
                    <a:pt x="30609" y="1476"/>
                    <a:pt x="30609" y="5373"/>
                  </a:cubicBezTo>
                  <a:cubicBezTo>
                    <a:pt x="30609" y="6967"/>
                    <a:pt x="31318" y="12282"/>
                    <a:pt x="31495" y="14053"/>
                  </a:cubicBezTo>
                  <a:cubicBezTo>
                    <a:pt x="31849" y="17064"/>
                    <a:pt x="33089" y="29818"/>
                    <a:pt x="33443" y="33892"/>
                  </a:cubicBezTo>
                  <a:lnTo>
                    <a:pt x="9530" y="17773"/>
                  </a:lnTo>
                  <a:cubicBezTo>
                    <a:pt x="7759" y="16710"/>
                    <a:pt x="7227" y="16179"/>
                    <a:pt x="5633" y="16179"/>
                  </a:cubicBezTo>
                  <a:cubicBezTo>
                    <a:pt x="2445" y="16179"/>
                    <a:pt x="142" y="18836"/>
                    <a:pt x="142" y="21847"/>
                  </a:cubicBezTo>
                  <a:cubicBezTo>
                    <a:pt x="142" y="25390"/>
                    <a:pt x="2267" y="26275"/>
                    <a:pt x="3862" y="26984"/>
                  </a:cubicBezTo>
                  <a:lnTo>
                    <a:pt x="30609" y="38143"/>
                  </a:lnTo>
                  <a:cubicBezTo>
                    <a:pt x="16084" y="44520"/>
                    <a:pt x="9530" y="47000"/>
                    <a:pt x="5102" y="49126"/>
                  </a:cubicBezTo>
                  <a:cubicBezTo>
                    <a:pt x="1736" y="50543"/>
                    <a:pt x="142" y="51251"/>
                    <a:pt x="142" y="54617"/>
                  </a:cubicBezTo>
                  <a:cubicBezTo>
                    <a:pt x="142" y="57628"/>
                    <a:pt x="2445" y="60285"/>
                    <a:pt x="5633" y="60285"/>
                  </a:cubicBezTo>
                  <a:cubicBezTo>
                    <a:pt x="6873" y="60285"/>
                    <a:pt x="7227" y="60285"/>
                    <a:pt x="9353" y="58691"/>
                  </a:cubicBezTo>
                  <a:lnTo>
                    <a:pt x="33443" y="42572"/>
                  </a:lnTo>
                  <a:lnTo>
                    <a:pt x="30609" y="71091"/>
                  </a:lnTo>
                  <a:cubicBezTo>
                    <a:pt x="30609" y="74988"/>
                    <a:pt x="33975" y="76405"/>
                    <a:pt x="36100" y="76405"/>
                  </a:cubicBezTo>
                  <a:cubicBezTo>
                    <a:pt x="38226" y="76405"/>
                    <a:pt x="41592" y="74988"/>
                    <a:pt x="41592" y="71091"/>
                  </a:cubicBezTo>
                  <a:cubicBezTo>
                    <a:pt x="41592" y="69496"/>
                    <a:pt x="40883" y="64182"/>
                    <a:pt x="40706" y="62411"/>
                  </a:cubicBezTo>
                  <a:cubicBezTo>
                    <a:pt x="40352" y="59400"/>
                    <a:pt x="39112" y="46646"/>
                    <a:pt x="38757" y="42572"/>
                  </a:cubicBezTo>
                  <a:lnTo>
                    <a:pt x="60014" y="56743"/>
                  </a:lnTo>
                  <a:cubicBezTo>
                    <a:pt x="64619" y="60285"/>
                    <a:pt x="64974" y="60285"/>
                    <a:pt x="66568" y="60285"/>
                  </a:cubicBezTo>
                  <a:cubicBezTo>
                    <a:pt x="69756" y="60285"/>
                    <a:pt x="72059" y="57628"/>
                    <a:pt x="72059" y="54617"/>
                  </a:cubicBezTo>
                  <a:cubicBezTo>
                    <a:pt x="72059" y="51074"/>
                    <a:pt x="69933" y="50189"/>
                    <a:pt x="68339" y="49480"/>
                  </a:cubicBezTo>
                  <a:lnTo>
                    <a:pt x="41592" y="38320"/>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9E36EE78-0550-ED58-EECF-A3EED89914BC}"/>
                </a:ext>
              </a:extLst>
            </p:cNvPr>
            <p:cNvSpPr/>
            <p:nvPr>
              <p:custDataLst>
                <p:tags r:id="rId37"/>
              </p:custDataLst>
            </p:nvPr>
          </p:nvSpPr>
          <p:spPr>
            <a:xfrm>
              <a:off x="6141317" y="4086321"/>
              <a:ext cx="59871" cy="112481"/>
            </a:xfrm>
            <a:custGeom>
              <a:avLst/>
              <a:gdLst>
                <a:gd name="connsiteX0" fmla="*/ 36277 w 59871"/>
                <a:gd name="connsiteY0" fmla="*/ 40806 h 112481"/>
                <a:gd name="connsiteX1" fmla="*/ 54345 w 59871"/>
                <a:gd name="connsiteY1" fmla="*/ 40806 h 112481"/>
                <a:gd name="connsiteX2" fmla="*/ 60013 w 59871"/>
                <a:gd name="connsiteY2" fmla="*/ 36909 h 112481"/>
                <a:gd name="connsiteX3" fmla="*/ 54699 w 59871"/>
                <a:gd name="connsiteY3" fmla="*/ 34430 h 112481"/>
                <a:gd name="connsiteX4" fmla="*/ 37871 w 59871"/>
                <a:gd name="connsiteY4" fmla="*/ 34430 h 112481"/>
                <a:gd name="connsiteX5" fmla="*/ 44425 w 59871"/>
                <a:gd name="connsiteY5" fmla="*/ 8213 h 112481"/>
                <a:gd name="connsiteX6" fmla="*/ 44957 w 59871"/>
                <a:gd name="connsiteY6" fmla="*/ 5734 h 112481"/>
                <a:gd name="connsiteX7" fmla="*/ 38934 w 59871"/>
                <a:gd name="connsiteY7" fmla="*/ 65 h 112481"/>
                <a:gd name="connsiteX8" fmla="*/ 30609 w 59871"/>
                <a:gd name="connsiteY8" fmla="*/ 7682 h 112481"/>
                <a:gd name="connsiteX9" fmla="*/ 23878 w 59871"/>
                <a:gd name="connsiteY9" fmla="*/ 34430 h 112481"/>
                <a:gd name="connsiteX10" fmla="*/ 5810 w 59871"/>
                <a:gd name="connsiteY10" fmla="*/ 34430 h 112481"/>
                <a:gd name="connsiteX11" fmla="*/ 141 w 59871"/>
                <a:gd name="connsiteY11" fmla="*/ 38327 h 112481"/>
                <a:gd name="connsiteX12" fmla="*/ 5456 w 59871"/>
                <a:gd name="connsiteY12" fmla="*/ 40806 h 112481"/>
                <a:gd name="connsiteX13" fmla="*/ 22283 w 59871"/>
                <a:gd name="connsiteY13" fmla="*/ 40806 h 112481"/>
                <a:gd name="connsiteX14" fmla="*/ 11832 w 59871"/>
                <a:gd name="connsiteY14" fmla="*/ 82610 h 112481"/>
                <a:gd name="connsiteX15" fmla="*/ 9175 w 59871"/>
                <a:gd name="connsiteY15" fmla="*/ 95719 h 112481"/>
                <a:gd name="connsiteX16" fmla="*/ 28129 w 59871"/>
                <a:gd name="connsiteY16" fmla="*/ 112546 h 112481"/>
                <a:gd name="connsiteX17" fmla="*/ 58951 w 59871"/>
                <a:gd name="connsiteY17" fmla="*/ 85445 h 112481"/>
                <a:gd name="connsiteX18" fmla="*/ 56116 w 59871"/>
                <a:gd name="connsiteY18" fmla="*/ 83142 h 112481"/>
                <a:gd name="connsiteX19" fmla="*/ 52397 w 59871"/>
                <a:gd name="connsiteY19" fmla="*/ 86507 h 112481"/>
                <a:gd name="connsiteX20" fmla="*/ 28660 w 59871"/>
                <a:gd name="connsiteY20" fmla="*/ 107587 h 112481"/>
                <a:gd name="connsiteX21" fmla="*/ 22461 w 59871"/>
                <a:gd name="connsiteY21" fmla="*/ 98907 h 112481"/>
                <a:gd name="connsiteX22" fmla="*/ 23523 w 59871"/>
                <a:gd name="connsiteY22" fmla="*/ 91644 h 112481"/>
                <a:gd name="connsiteX23" fmla="*/ 36277 w 59871"/>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77" y="40806"/>
                  </a:moveTo>
                  <a:lnTo>
                    <a:pt x="54345" y="40806"/>
                  </a:lnTo>
                  <a:cubicBezTo>
                    <a:pt x="57711" y="40806"/>
                    <a:pt x="60013" y="40806"/>
                    <a:pt x="60013" y="36909"/>
                  </a:cubicBezTo>
                  <a:cubicBezTo>
                    <a:pt x="60013" y="34430"/>
                    <a:pt x="57711" y="34430"/>
                    <a:pt x="54699" y="34430"/>
                  </a:cubicBezTo>
                  <a:lnTo>
                    <a:pt x="37871" y="34430"/>
                  </a:lnTo>
                  <a:lnTo>
                    <a:pt x="44425" y="8213"/>
                  </a:lnTo>
                  <a:cubicBezTo>
                    <a:pt x="44603" y="7328"/>
                    <a:pt x="44957" y="6442"/>
                    <a:pt x="44957" y="5734"/>
                  </a:cubicBezTo>
                  <a:cubicBezTo>
                    <a:pt x="44957" y="2545"/>
                    <a:pt x="42477" y="65"/>
                    <a:pt x="38934" y="65"/>
                  </a:cubicBezTo>
                  <a:cubicBezTo>
                    <a:pt x="34506" y="65"/>
                    <a:pt x="31849" y="3077"/>
                    <a:pt x="30609" y="7682"/>
                  </a:cubicBezTo>
                  <a:cubicBezTo>
                    <a:pt x="29369" y="12110"/>
                    <a:pt x="31672" y="3608"/>
                    <a:pt x="23878" y="34430"/>
                  </a:cubicBezTo>
                  <a:lnTo>
                    <a:pt x="5810" y="34430"/>
                  </a:lnTo>
                  <a:cubicBezTo>
                    <a:pt x="2444" y="34430"/>
                    <a:pt x="141" y="34430"/>
                    <a:pt x="141" y="38327"/>
                  </a:cubicBezTo>
                  <a:cubicBezTo>
                    <a:pt x="141" y="40806"/>
                    <a:pt x="2267" y="40806"/>
                    <a:pt x="5456" y="40806"/>
                  </a:cubicBezTo>
                  <a:lnTo>
                    <a:pt x="22283" y="40806"/>
                  </a:lnTo>
                  <a:lnTo>
                    <a:pt x="11832" y="82610"/>
                  </a:lnTo>
                  <a:cubicBezTo>
                    <a:pt x="10770" y="87039"/>
                    <a:pt x="9175" y="93416"/>
                    <a:pt x="9175" y="95719"/>
                  </a:cubicBezTo>
                  <a:cubicBezTo>
                    <a:pt x="9175" y="106170"/>
                    <a:pt x="18032" y="112546"/>
                    <a:pt x="28129" y="112546"/>
                  </a:cubicBezTo>
                  <a:cubicBezTo>
                    <a:pt x="47791" y="112546"/>
                    <a:pt x="58951" y="87747"/>
                    <a:pt x="58951" y="85445"/>
                  </a:cubicBezTo>
                  <a:cubicBezTo>
                    <a:pt x="58951" y="83142"/>
                    <a:pt x="56648" y="83142"/>
                    <a:pt x="56116" y="83142"/>
                  </a:cubicBezTo>
                  <a:cubicBezTo>
                    <a:pt x="53991" y="83142"/>
                    <a:pt x="53814" y="83496"/>
                    <a:pt x="52397" y="86507"/>
                  </a:cubicBezTo>
                  <a:cubicBezTo>
                    <a:pt x="47437" y="97667"/>
                    <a:pt x="38403" y="107587"/>
                    <a:pt x="28660" y="107587"/>
                  </a:cubicBezTo>
                  <a:cubicBezTo>
                    <a:pt x="24940" y="107587"/>
                    <a:pt x="22461" y="105284"/>
                    <a:pt x="22461" y="98907"/>
                  </a:cubicBezTo>
                  <a:cubicBezTo>
                    <a:pt x="22461" y="97136"/>
                    <a:pt x="23169" y="93416"/>
                    <a:pt x="23523" y="91644"/>
                  </a:cubicBezTo>
                  <a:lnTo>
                    <a:pt x="36277" y="40806"/>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4DEB26F7-5FEE-BE46-BAB7-5B02BBF63D40}"/>
                </a:ext>
              </a:extLst>
            </p:cNvPr>
            <p:cNvSpPr/>
            <p:nvPr>
              <p:custDataLst>
                <p:tags r:id="rId38"/>
              </p:custDataLst>
            </p:nvPr>
          </p:nvSpPr>
          <p:spPr>
            <a:xfrm>
              <a:off x="6229451" y="4148319"/>
              <a:ext cx="119743" cy="8679"/>
            </a:xfrm>
            <a:custGeom>
              <a:avLst/>
              <a:gdLst>
                <a:gd name="connsiteX0" fmla="*/ 112803 w 119743"/>
                <a:gd name="connsiteY0" fmla="*/ 8745 h 8679"/>
                <a:gd name="connsiteX1" fmla="*/ 119888 w 119743"/>
                <a:gd name="connsiteY1" fmla="*/ 4494 h 8679"/>
                <a:gd name="connsiteX2" fmla="*/ 112803 w 119743"/>
                <a:gd name="connsiteY2" fmla="*/ 65 h 8679"/>
                <a:gd name="connsiteX3" fmla="*/ 7230 w 119743"/>
                <a:gd name="connsiteY3" fmla="*/ 65 h 8679"/>
                <a:gd name="connsiteX4" fmla="*/ 145 w 119743"/>
                <a:gd name="connsiteY4" fmla="*/ 4316 h 8679"/>
                <a:gd name="connsiteX5" fmla="*/ 7230 w 119743"/>
                <a:gd name="connsiteY5" fmla="*/ 8745 h 8679"/>
                <a:gd name="connsiteX6" fmla="*/ 112803 w 119743"/>
                <a:gd name="connsiteY6" fmla="*/ 8745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03" y="8745"/>
                  </a:moveTo>
                  <a:cubicBezTo>
                    <a:pt x="115637" y="8745"/>
                    <a:pt x="119888" y="8745"/>
                    <a:pt x="119888" y="4494"/>
                  </a:cubicBezTo>
                  <a:cubicBezTo>
                    <a:pt x="119888" y="65"/>
                    <a:pt x="115814" y="65"/>
                    <a:pt x="112803" y="65"/>
                  </a:cubicBezTo>
                  <a:lnTo>
                    <a:pt x="7230" y="65"/>
                  </a:lnTo>
                  <a:cubicBezTo>
                    <a:pt x="4396" y="65"/>
                    <a:pt x="145" y="65"/>
                    <a:pt x="145" y="4316"/>
                  </a:cubicBezTo>
                  <a:cubicBezTo>
                    <a:pt x="145" y="8745"/>
                    <a:pt x="4219" y="8745"/>
                    <a:pt x="7230" y="8745"/>
                  </a:cubicBezTo>
                  <a:lnTo>
                    <a:pt x="112803" y="8745"/>
                  </a:ln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630668D2-DC14-6266-9F80-A69F0C64CBB9}"/>
                </a:ext>
              </a:extLst>
            </p:cNvPr>
            <p:cNvSpPr/>
            <p:nvPr>
              <p:custDataLst>
                <p:tags r:id="rId39"/>
              </p:custDataLst>
            </p:nvPr>
          </p:nvSpPr>
          <p:spPr>
            <a:xfrm>
              <a:off x="6387785" y="4079413"/>
              <a:ext cx="64477" cy="117618"/>
            </a:xfrm>
            <a:custGeom>
              <a:avLst/>
              <a:gdLst>
                <a:gd name="connsiteX0" fmla="*/ 40183 w 64477"/>
                <a:gd name="connsiteY0" fmla="*/ 5025 h 117618"/>
                <a:gd name="connsiteX1" fmla="*/ 34869 w 64477"/>
                <a:gd name="connsiteY1" fmla="*/ 65 h 117618"/>
                <a:gd name="connsiteX2" fmla="*/ 151 w 64477"/>
                <a:gd name="connsiteY2" fmla="*/ 11402 h 117618"/>
                <a:gd name="connsiteX3" fmla="*/ 151 w 64477"/>
                <a:gd name="connsiteY3" fmla="*/ 17779 h 117618"/>
                <a:gd name="connsiteX4" fmla="*/ 25835 w 64477"/>
                <a:gd name="connsiteY4" fmla="*/ 12819 h 117618"/>
                <a:gd name="connsiteX5" fmla="*/ 25835 w 64477"/>
                <a:gd name="connsiteY5" fmla="*/ 103158 h 117618"/>
                <a:gd name="connsiteX6" fmla="*/ 8122 w 64477"/>
                <a:gd name="connsiteY6" fmla="*/ 111306 h 117618"/>
                <a:gd name="connsiteX7" fmla="*/ 1391 w 64477"/>
                <a:gd name="connsiteY7" fmla="*/ 111306 h 117618"/>
                <a:gd name="connsiteX8" fmla="*/ 1391 w 64477"/>
                <a:gd name="connsiteY8" fmla="*/ 117683 h 117618"/>
                <a:gd name="connsiteX9" fmla="*/ 32921 w 64477"/>
                <a:gd name="connsiteY9" fmla="*/ 116975 h 117618"/>
                <a:gd name="connsiteX10" fmla="*/ 64628 w 64477"/>
                <a:gd name="connsiteY10" fmla="*/ 117683 h 117618"/>
                <a:gd name="connsiteX11" fmla="*/ 64628 w 64477"/>
                <a:gd name="connsiteY11" fmla="*/ 111306 h 117618"/>
                <a:gd name="connsiteX12" fmla="*/ 57897 w 64477"/>
                <a:gd name="connsiteY12" fmla="*/ 111306 h 117618"/>
                <a:gd name="connsiteX13" fmla="*/ 40183 w 64477"/>
                <a:gd name="connsiteY13" fmla="*/ 103158 h 117618"/>
                <a:gd name="connsiteX14" fmla="*/ 40183 w 64477"/>
                <a:gd name="connsiteY14" fmla="*/ 502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83" y="5025"/>
                  </a:moveTo>
                  <a:cubicBezTo>
                    <a:pt x="40183" y="242"/>
                    <a:pt x="39829" y="65"/>
                    <a:pt x="34869" y="65"/>
                  </a:cubicBezTo>
                  <a:cubicBezTo>
                    <a:pt x="23533" y="11225"/>
                    <a:pt x="7413" y="11402"/>
                    <a:pt x="151" y="11402"/>
                  </a:cubicBezTo>
                  <a:lnTo>
                    <a:pt x="151" y="17779"/>
                  </a:lnTo>
                  <a:cubicBezTo>
                    <a:pt x="4402" y="17779"/>
                    <a:pt x="16093" y="17779"/>
                    <a:pt x="25835" y="12819"/>
                  </a:cubicBezTo>
                  <a:lnTo>
                    <a:pt x="25835" y="103158"/>
                  </a:lnTo>
                  <a:cubicBezTo>
                    <a:pt x="25835" y="109004"/>
                    <a:pt x="25835" y="111306"/>
                    <a:pt x="8122" y="111306"/>
                  </a:cubicBezTo>
                  <a:lnTo>
                    <a:pt x="1391" y="111306"/>
                  </a:lnTo>
                  <a:lnTo>
                    <a:pt x="1391" y="117683"/>
                  </a:lnTo>
                  <a:cubicBezTo>
                    <a:pt x="4579" y="117506"/>
                    <a:pt x="26367" y="116975"/>
                    <a:pt x="32921" y="116975"/>
                  </a:cubicBezTo>
                  <a:cubicBezTo>
                    <a:pt x="38412" y="116975"/>
                    <a:pt x="60731" y="117506"/>
                    <a:pt x="64628" y="117683"/>
                  </a:cubicBezTo>
                  <a:lnTo>
                    <a:pt x="64628" y="111306"/>
                  </a:lnTo>
                  <a:lnTo>
                    <a:pt x="57897" y="111306"/>
                  </a:lnTo>
                  <a:cubicBezTo>
                    <a:pt x="40183" y="111306"/>
                    <a:pt x="40183" y="109004"/>
                    <a:pt x="40183" y="103158"/>
                  </a:cubicBezTo>
                  <a:lnTo>
                    <a:pt x="40183" y="5025"/>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574B82A2-5149-255B-086D-1C693816629C}"/>
                </a:ext>
              </a:extLst>
            </p:cNvPr>
            <p:cNvSpPr/>
            <p:nvPr>
              <p:custDataLst>
                <p:tags r:id="rId40"/>
              </p:custDataLst>
            </p:nvPr>
          </p:nvSpPr>
          <p:spPr>
            <a:xfrm>
              <a:off x="6503761" y="4107398"/>
              <a:ext cx="29606" cy="75662"/>
            </a:xfrm>
            <a:custGeom>
              <a:avLst/>
              <a:gdLst>
                <a:gd name="connsiteX0" fmla="*/ 29762 w 29606"/>
                <a:gd name="connsiteY0" fmla="*/ 26633 h 75662"/>
                <a:gd name="connsiteX1" fmla="*/ 13567 w 29606"/>
                <a:gd name="connsiteY1" fmla="*/ 63 h 75662"/>
                <a:gd name="connsiteX2" fmla="*/ 155 w 29606"/>
                <a:gd name="connsiteY2" fmla="*/ 13474 h 75662"/>
                <a:gd name="connsiteX3" fmla="*/ 13567 w 29606"/>
                <a:gd name="connsiteY3" fmla="*/ 26886 h 75662"/>
                <a:gd name="connsiteX4" fmla="*/ 22424 w 29606"/>
                <a:gd name="connsiteY4" fmla="*/ 23597 h 75662"/>
                <a:gd name="connsiteX5" fmla="*/ 23689 w 29606"/>
                <a:gd name="connsiteY5" fmla="*/ 22837 h 75662"/>
                <a:gd name="connsiteX6" fmla="*/ 24195 w 29606"/>
                <a:gd name="connsiteY6" fmla="*/ 26633 h 75662"/>
                <a:gd name="connsiteX7" fmla="*/ 6988 w 29606"/>
                <a:gd name="connsiteY7" fmla="*/ 68893 h 75662"/>
                <a:gd name="connsiteX8" fmla="*/ 4204 w 29606"/>
                <a:gd name="connsiteY8" fmla="*/ 72941 h 75662"/>
                <a:gd name="connsiteX9" fmla="*/ 6735 w 29606"/>
                <a:gd name="connsiteY9" fmla="*/ 75725 h 75662"/>
                <a:gd name="connsiteX10" fmla="*/ 29762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62" y="26633"/>
                  </a:moveTo>
                  <a:cubicBezTo>
                    <a:pt x="29762" y="9932"/>
                    <a:pt x="23436" y="63"/>
                    <a:pt x="13567" y="63"/>
                  </a:cubicBezTo>
                  <a:cubicBezTo>
                    <a:pt x="5216" y="63"/>
                    <a:pt x="155" y="6389"/>
                    <a:pt x="155" y="13474"/>
                  </a:cubicBezTo>
                  <a:cubicBezTo>
                    <a:pt x="155" y="20307"/>
                    <a:pt x="5216" y="26886"/>
                    <a:pt x="13567" y="26886"/>
                  </a:cubicBezTo>
                  <a:cubicBezTo>
                    <a:pt x="16604" y="26886"/>
                    <a:pt x="19893" y="25874"/>
                    <a:pt x="22424" y="23597"/>
                  </a:cubicBezTo>
                  <a:cubicBezTo>
                    <a:pt x="23183" y="23090"/>
                    <a:pt x="23436" y="22837"/>
                    <a:pt x="23689" y="22837"/>
                  </a:cubicBezTo>
                  <a:cubicBezTo>
                    <a:pt x="23942" y="22837"/>
                    <a:pt x="24195" y="23090"/>
                    <a:pt x="24195" y="26633"/>
                  </a:cubicBezTo>
                  <a:cubicBezTo>
                    <a:pt x="24195" y="45359"/>
                    <a:pt x="15338" y="60542"/>
                    <a:pt x="6988" y="68893"/>
                  </a:cubicBezTo>
                  <a:cubicBezTo>
                    <a:pt x="4204" y="71676"/>
                    <a:pt x="4204" y="72182"/>
                    <a:pt x="4204" y="72941"/>
                  </a:cubicBezTo>
                  <a:cubicBezTo>
                    <a:pt x="4204" y="74713"/>
                    <a:pt x="5469" y="75725"/>
                    <a:pt x="6735" y="75725"/>
                  </a:cubicBezTo>
                  <a:cubicBezTo>
                    <a:pt x="9518" y="75725"/>
                    <a:pt x="29762" y="56240"/>
                    <a:pt x="29762" y="26633"/>
                  </a:cubicBez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8FF92A6E-23E3-87B7-D14E-14404FEEC0C4}"/>
                </a:ext>
              </a:extLst>
            </p:cNvPr>
            <p:cNvSpPr/>
            <p:nvPr>
              <p:custDataLst>
                <p:tags r:id="rId41"/>
              </p:custDataLst>
            </p:nvPr>
          </p:nvSpPr>
          <p:spPr>
            <a:xfrm>
              <a:off x="6601804" y="4022373"/>
              <a:ext cx="126019" cy="114632"/>
            </a:xfrm>
            <a:custGeom>
              <a:avLst/>
              <a:gdLst>
                <a:gd name="connsiteX0" fmla="*/ 77340 w 126019"/>
                <a:gd name="connsiteY0" fmla="*/ 35490 h 114632"/>
                <a:gd name="connsiteX1" fmla="*/ 102392 w 126019"/>
                <a:gd name="connsiteY1" fmla="*/ 5630 h 114632"/>
                <a:gd name="connsiteX2" fmla="*/ 115045 w 126019"/>
                <a:gd name="connsiteY2" fmla="*/ 8920 h 114632"/>
                <a:gd name="connsiteX3" fmla="*/ 102898 w 126019"/>
                <a:gd name="connsiteY3" fmla="*/ 22584 h 114632"/>
                <a:gd name="connsiteX4" fmla="*/ 112514 w 126019"/>
                <a:gd name="connsiteY4" fmla="*/ 31441 h 114632"/>
                <a:gd name="connsiteX5" fmla="*/ 126179 w 126019"/>
                <a:gd name="connsiteY5" fmla="*/ 16764 h 114632"/>
                <a:gd name="connsiteX6" fmla="*/ 102645 w 126019"/>
                <a:gd name="connsiteY6" fmla="*/ 63 h 114632"/>
                <a:gd name="connsiteX7" fmla="*/ 76075 w 126019"/>
                <a:gd name="connsiteY7" fmla="*/ 19295 h 114632"/>
                <a:gd name="connsiteX8" fmla="*/ 48745 w 126019"/>
                <a:gd name="connsiteY8" fmla="*/ 63 h 114632"/>
                <a:gd name="connsiteX9" fmla="*/ 8004 w 126019"/>
                <a:gd name="connsiteY9" fmla="*/ 39033 h 114632"/>
                <a:gd name="connsiteX10" fmla="*/ 11041 w 126019"/>
                <a:gd name="connsiteY10" fmla="*/ 41563 h 114632"/>
                <a:gd name="connsiteX11" fmla="*/ 14330 w 126019"/>
                <a:gd name="connsiteY11" fmla="*/ 38780 h 114632"/>
                <a:gd name="connsiteX12" fmla="*/ 48239 w 126019"/>
                <a:gd name="connsiteY12" fmla="*/ 5630 h 114632"/>
                <a:gd name="connsiteX13" fmla="*/ 61904 w 126019"/>
                <a:gd name="connsiteY13" fmla="*/ 22584 h 114632"/>
                <a:gd name="connsiteX14" fmla="*/ 48239 w 126019"/>
                <a:gd name="connsiteY14" fmla="*/ 82810 h 114632"/>
                <a:gd name="connsiteX15" fmla="*/ 24199 w 126019"/>
                <a:gd name="connsiteY15" fmla="*/ 109128 h 114632"/>
                <a:gd name="connsiteX16" fmla="*/ 11547 w 126019"/>
                <a:gd name="connsiteY16" fmla="*/ 105838 h 114632"/>
                <a:gd name="connsiteX17" fmla="*/ 23440 w 126019"/>
                <a:gd name="connsiteY17" fmla="*/ 92173 h 114632"/>
                <a:gd name="connsiteX18" fmla="*/ 14077 w 126019"/>
                <a:gd name="connsiteY18" fmla="*/ 83317 h 114632"/>
                <a:gd name="connsiteX19" fmla="*/ 160 w 126019"/>
                <a:gd name="connsiteY19" fmla="*/ 97994 h 114632"/>
                <a:gd name="connsiteX20" fmla="*/ 23946 w 126019"/>
                <a:gd name="connsiteY20" fmla="*/ 114695 h 114632"/>
                <a:gd name="connsiteX21" fmla="*/ 50517 w 126019"/>
                <a:gd name="connsiteY21" fmla="*/ 95463 h 114632"/>
                <a:gd name="connsiteX22" fmla="*/ 77846 w 126019"/>
                <a:gd name="connsiteY22" fmla="*/ 114695 h 114632"/>
                <a:gd name="connsiteX23" fmla="*/ 118334 w 126019"/>
                <a:gd name="connsiteY23" fmla="*/ 75725 h 114632"/>
                <a:gd name="connsiteX24" fmla="*/ 115298 w 126019"/>
                <a:gd name="connsiteY24" fmla="*/ 73195 h 114632"/>
                <a:gd name="connsiteX25" fmla="*/ 112008 w 126019"/>
                <a:gd name="connsiteY25" fmla="*/ 75978 h 114632"/>
                <a:gd name="connsiteX26" fmla="*/ 78352 w 126019"/>
                <a:gd name="connsiteY26" fmla="*/ 109128 h 114632"/>
                <a:gd name="connsiteX27" fmla="*/ 64435 w 126019"/>
                <a:gd name="connsiteY27" fmla="*/ 92426 h 114632"/>
                <a:gd name="connsiteX28" fmla="*/ 68736 w 126019"/>
                <a:gd name="connsiteY28" fmla="*/ 70158 h 114632"/>
                <a:gd name="connsiteX29" fmla="*/ 77340 w 126019"/>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40" y="35490"/>
                  </a:moveTo>
                  <a:cubicBezTo>
                    <a:pt x="78859" y="28911"/>
                    <a:pt x="84679" y="5630"/>
                    <a:pt x="102392" y="5630"/>
                  </a:cubicBezTo>
                  <a:cubicBezTo>
                    <a:pt x="103657" y="5630"/>
                    <a:pt x="109731" y="5630"/>
                    <a:pt x="115045" y="8920"/>
                  </a:cubicBezTo>
                  <a:cubicBezTo>
                    <a:pt x="107959" y="10185"/>
                    <a:pt x="102898" y="16511"/>
                    <a:pt x="102898" y="22584"/>
                  </a:cubicBezTo>
                  <a:cubicBezTo>
                    <a:pt x="102898" y="26633"/>
                    <a:pt x="105682" y="31441"/>
                    <a:pt x="112514" y="31441"/>
                  </a:cubicBezTo>
                  <a:cubicBezTo>
                    <a:pt x="118081" y="31441"/>
                    <a:pt x="126179" y="26886"/>
                    <a:pt x="126179" y="16764"/>
                  </a:cubicBezTo>
                  <a:cubicBezTo>
                    <a:pt x="126179" y="3605"/>
                    <a:pt x="111249" y="63"/>
                    <a:pt x="102645" y="63"/>
                  </a:cubicBezTo>
                  <a:cubicBezTo>
                    <a:pt x="87968" y="63"/>
                    <a:pt x="79112" y="13474"/>
                    <a:pt x="76075" y="19295"/>
                  </a:cubicBezTo>
                  <a:cubicBezTo>
                    <a:pt x="69749" y="2593"/>
                    <a:pt x="56084" y="63"/>
                    <a:pt x="48745" y="63"/>
                  </a:cubicBezTo>
                  <a:cubicBezTo>
                    <a:pt x="22428" y="63"/>
                    <a:pt x="8004" y="32706"/>
                    <a:pt x="8004" y="39033"/>
                  </a:cubicBezTo>
                  <a:cubicBezTo>
                    <a:pt x="8004" y="41563"/>
                    <a:pt x="10535" y="41563"/>
                    <a:pt x="11041" y="41563"/>
                  </a:cubicBezTo>
                  <a:cubicBezTo>
                    <a:pt x="13065" y="41563"/>
                    <a:pt x="13824" y="41057"/>
                    <a:pt x="14330" y="38780"/>
                  </a:cubicBezTo>
                  <a:cubicBezTo>
                    <a:pt x="22934" y="11956"/>
                    <a:pt x="39636" y="5630"/>
                    <a:pt x="48239" y="5630"/>
                  </a:cubicBezTo>
                  <a:cubicBezTo>
                    <a:pt x="53047" y="5630"/>
                    <a:pt x="61904" y="7907"/>
                    <a:pt x="61904" y="22584"/>
                  </a:cubicBezTo>
                  <a:cubicBezTo>
                    <a:pt x="61904" y="30429"/>
                    <a:pt x="57602" y="47383"/>
                    <a:pt x="48239" y="82810"/>
                  </a:cubicBezTo>
                  <a:cubicBezTo>
                    <a:pt x="44191" y="98500"/>
                    <a:pt x="35334" y="109128"/>
                    <a:pt x="24199" y="109128"/>
                  </a:cubicBezTo>
                  <a:cubicBezTo>
                    <a:pt x="22681" y="109128"/>
                    <a:pt x="16861" y="109128"/>
                    <a:pt x="11547" y="105838"/>
                  </a:cubicBezTo>
                  <a:cubicBezTo>
                    <a:pt x="17873" y="104573"/>
                    <a:pt x="23440" y="99259"/>
                    <a:pt x="23440" y="92173"/>
                  </a:cubicBezTo>
                  <a:cubicBezTo>
                    <a:pt x="23440" y="85341"/>
                    <a:pt x="17873" y="83317"/>
                    <a:pt x="14077" y="83317"/>
                  </a:cubicBezTo>
                  <a:cubicBezTo>
                    <a:pt x="6486" y="83317"/>
                    <a:pt x="160" y="89896"/>
                    <a:pt x="160" y="97994"/>
                  </a:cubicBezTo>
                  <a:cubicBezTo>
                    <a:pt x="160" y="109634"/>
                    <a:pt x="12812" y="114695"/>
                    <a:pt x="23946" y="114695"/>
                  </a:cubicBezTo>
                  <a:cubicBezTo>
                    <a:pt x="40648" y="114695"/>
                    <a:pt x="49758" y="96981"/>
                    <a:pt x="50517" y="95463"/>
                  </a:cubicBezTo>
                  <a:cubicBezTo>
                    <a:pt x="53553" y="104826"/>
                    <a:pt x="62663" y="114695"/>
                    <a:pt x="77846" y="114695"/>
                  </a:cubicBezTo>
                  <a:cubicBezTo>
                    <a:pt x="103911" y="114695"/>
                    <a:pt x="118334" y="82051"/>
                    <a:pt x="118334" y="75725"/>
                  </a:cubicBezTo>
                  <a:cubicBezTo>
                    <a:pt x="118334" y="73195"/>
                    <a:pt x="116057" y="73195"/>
                    <a:pt x="115298" y="73195"/>
                  </a:cubicBezTo>
                  <a:cubicBezTo>
                    <a:pt x="113020" y="73195"/>
                    <a:pt x="112514" y="74207"/>
                    <a:pt x="112008" y="75978"/>
                  </a:cubicBezTo>
                  <a:cubicBezTo>
                    <a:pt x="103657" y="103055"/>
                    <a:pt x="86450" y="109128"/>
                    <a:pt x="78352" y="109128"/>
                  </a:cubicBezTo>
                  <a:cubicBezTo>
                    <a:pt x="68483" y="109128"/>
                    <a:pt x="64435" y="101030"/>
                    <a:pt x="64435" y="92426"/>
                  </a:cubicBezTo>
                  <a:cubicBezTo>
                    <a:pt x="64435" y="86859"/>
                    <a:pt x="65953" y="81292"/>
                    <a:pt x="68736" y="70158"/>
                  </a:cubicBezTo>
                  <a:lnTo>
                    <a:pt x="77340" y="35490"/>
                  </a:ln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FE2F2C3C-BCED-F380-2DDB-A964BB5FA6E3}"/>
                </a:ext>
              </a:extLst>
            </p:cNvPr>
            <p:cNvSpPr/>
            <p:nvPr>
              <p:custDataLst>
                <p:tags r:id="rId42"/>
              </p:custDataLst>
            </p:nvPr>
          </p:nvSpPr>
          <p:spPr>
            <a:xfrm>
              <a:off x="6750225" y="3919126"/>
              <a:ext cx="66046" cy="303408"/>
            </a:xfrm>
            <a:custGeom>
              <a:avLst/>
              <a:gdLst>
                <a:gd name="connsiteX0" fmla="*/ 66212 w 66046"/>
                <a:gd name="connsiteY0" fmla="*/ 151885 h 303408"/>
                <a:gd name="connsiteX1" fmla="*/ 26736 w 66046"/>
                <a:gd name="connsiteY1" fmla="*/ 22323 h 303408"/>
                <a:gd name="connsiteX2" fmla="*/ 3202 w 66046"/>
                <a:gd name="connsiteY2" fmla="*/ 55 h 303408"/>
                <a:gd name="connsiteX3" fmla="*/ 165 w 66046"/>
                <a:gd name="connsiteY3" fmla="*/ 2585 h 303408"/>
                <a:gd name="connsiteX4" fmla="*/ 1684 w 66046"/>
                <a:gd name="connsiteY4" fmla="*/ 5116 h 303408"/>
                <a:gd name="connsiteX5" fmla="*/ 40654 w 66046"/>
                <a:gd name="connsiteY5" fmla="*/ 79007 h 303408"/>
                <a:gd name="connsiteX6" fmla="*/ 48751 w 66046"/>
                <a:gd name="connsiteY6" fmla="*/ 151632 h 303408"/>
                <a:gd name="connsiteX7" fmla="*/ 39894 w 66046"/>
                <a:gd name="connsiteY7" fmla="*/ 227801 h 303408"/>
                <a:gd name="connsiteX8" fmla="*/ 2443 w 66046"/>
                <a:gd name="connsiteY8" fmla="*/ 297643 h 303408"/>
                <a:gd name="connsiteX9" fmla="*/ 165 w 66046"/>
                <a:gd name="connsiteY9" fmla="*/ 300932 h 303408"/>
                <a:gd name="connsiteX10" fmla="*/ 3202 w 66046"/>
                <a:gd name="connsiteY10" fmla="*/ 303463 h 303408"/>
                <a:gd name="connsiteX11" fmla="*/ 23952 w 66046"/>
                <a:gd name="connsiteY11" fmla="*/ 284484 h 303408"/>
                <a:gd name="connsiteX12" fmla="*/ 66212 w 66046"/>
                <a:gd name="connsiteY12" fmla="*/ 151885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046" h="303408">
                  <a:moveTo>
                    <a:pt x="66212" y="151885"/>
                  </a:moveTo>
                  <a:cubicBezTo>
                    <a:pt x="66212" y="115952"/>
                    <a:pt x="59885" y="65089"/>
                    <a:pt x="26736" y="22323"/>
                  </a:cubicBezTo>
                  <a:cubicBezTo>
                    <a:pt x="24205" y="19287"/>
                    <a:pt x="7757" y="55"/>
                    <a:pt x="3202" y="55"/>
                  </a:cubicBezTo>
                  <a:cubicBezTo>
                    <a:pt x="1937" y="55"/>
                    <a:pt x="165" y="561"/>
                    <a:pt x="165" y="2585"/>
                  </a:cubicBezTo>
                  <a:cubicBezTo>
                    <a:pt x="165" y="3597"/>
                    <a:pt x="671" y="4357"/>
                    <a:pt x="1684" y="5116"/>
                  </a:cubicBezTo>
                  <a:cubicBezTo>
                    <a:pt x="13830" y="18274"/>
                    <a:pt x="30278" y="38772"/>
                    <a:pt x="40654" y="79007"/>
                  </a:cubicBezTo>
                  <a:cubicBezTo>
                    <a:pt x="46474" y="102034"/>
                    <a:pt x="48751" y="128099"/>
                    <a:pt x="48751" y="151632"/>
                  </a:cubicBezTo>
                  <a:cubicBezTo>
                    <a:pt x="48751" y="177190"/>
                    <a:pt x="46474" y="203002"/>
                    <a:pt x="39894" y="227801"/>
                  </a:cubicBezTo>
                  <a:cubicBezTo>
                    <a:pt x="30278" y="263228"/>
                    <a:pt x="15348" y="283472"/>
                    <a:pt x="2443" y="297643"/>
                  </a:cubicBezTo>
                  <a:cubicBezTo>
                    <a:pt x="165" y="299920"/>
                    <a:pt x="165" y="300426"/>
                    <a:pt x="165" y="300932"/>
                  </a:cubicBezTo>
                  <a:cubicBezTo>
                    <a:pt x="165" y="302957"/>
                    <a:pt x="1937" y="303463"/>
                    <a:pt x="3202" y="303463"/>
                  </a:cubicBezTo>
                  <a:cubicBezTo>
                    <a:pt x="6998" y="303463"/>
                    <a:pt x="20916" y="288027"/>
                    <a:pt x="23952" y="284484"/>
                  </a:cubicBezTo>
                  <a:cubicBezTo>
                    <a:pt x="49763" y="253865"/>
                    <a:pt x="66212" y="208316"/>
                    <a:pt x="66212" y="151885"/>
                  </a:cubicBezTo>
                  <a:close/>
                </a:path>
              </a:pathLst>
            </a:custGeom>
            <a:solidFill>
              <a:srgbClr val="000000"/>
            </a:solidFill>
            <a:ln w="25400" cap="flat">
              <a:noFill/>
              <a:prstDash val="solid"/>
              <a:miter/>
            </a:ln>
          </p:spPr>
          <p:txBody>
            <a:bodyPr rtlCol="0" anchor="ctr"/>
            <a:lstStyle/>
            <a:p>
              <a:endParaRPr lang="en-CN"/>
            </a:p>
          </p:txBody>
        </p:sp>
      </p:grpSp>
      <p:grpSp>
        <p:nvGrpSpPr>
          <p:cNvPr id="18515" name="Group 18514" descr="\documentclass{article}&#10;\usepackage{amsmath, amsfonts , amssymb, bm}&#10;\pagestyle{empty}&#10;\begin{document}&#10;&#10;&#10;$p\left(y_{t} \mid y_{1}, \ldots, y_{t-1}, x\right)$&#10;&#10;\end{document}" title="IguanaTex Vector Display">
            <a:extLst>
              <a:ext uri="{FF2B5EF4-FFF2-40B4-BE49-F238E27FC236}">
                <a16:creationId xmlns:a16="http://schemas.microsoft.com/office/drawing/2014/main" id="{F9230F12-B6EE-F8ED-2414-FBD4B707B83C}"/>
              </a:ext>
            </a:extLst>
          </p:cNvPr>
          <p:cNvGrpSpPr>
            <a:grpSpLocks noChangeAspect="1"/>
          </p:cNvGrpSpPr>
          <p:nvPr>
            <p:custDataLst>
              <p:tags r:id="rId2"/>
            </p:custDataLst>
          </p:nvPr>
        </p:nvGrpSpPr>
        <p:grpSpPr>
          <a:xfrm>
            <a:off x="1237762" y="3201255"/>
            <a:ext cx="2302363" cy="227745"/>
            <a:chOff x="4480395" y="3803990"/>
            <a:chExt cx="2302363" cy="227745"/>
          </a:xfrm>
        </p:grpSpPr>
        <p:sp>
          <p:nvSpPr>
            <p:cNvPr id="18496" name="Freeform 18495">
              <a:extLst>
                <a:ext uri="{FF2B5EF4-FFF2-40B4-BE49-F238E27FC236}">
                  <a16:creationId xmlns:a16="http://schemas.microsoft.com/office/drawing/2014/main" id="{D30331CD-3385-5E63-B2F3-D6A8ED2B9737}"/>
                </a:ext>
              </a:extLst>
            </p:cNvPr>
            <p:cNvSpPr/>
            <p:nvPr>
              <p:custDataLst>
                <p:tags r:id="rId3"/>
              </p:custDataLst>
            </p:nvPr>
          </p:nvSpPr>
          <p:spPr>
            <a:xfrm>
              <a:off x="4480395" y="3874135"/>
              <a:ext cx="132092" cy="144846"/>
            </a:xfrm>
            <a:custGeom>
              <a:avLst/>
              <a:gdLst>
                <a:gd name="connsiteX0" fmla="*/ 19562 w 132092"/>
                <a:gd name="connsiteY0" fmla="*/ 128511 h 144846"/>
                <a:gd name="connsiteX1" fmla="*/ 5897 w 132092"/>
                <a:gd name="connsiteY1" fmla="*/ 137849 h 144846"/>
                <a:gd name="connsiteX2" fmla="*/ 77 w 132092"/>
                <a:gd name="connsiteY2" fmla="*/ 142176 h 144846"/>
                <a:gd name="connsiteX3" fmla="*/ 3366 w 132092"/>
                <a:gd name="connsiteY3" fmla="*/ 144909 h 144846"/>
                <a:gd name="connsiteX4" fmla="*/ 24623 w 132092"/>
                <a:gd name="connsiteY4" fmla="*/ 144226 h 144846"/>
                <a:gd name="connsiteX5" fmla="*/ 49675 w 132092"/>
                <a:gd name="connsiteY5" fmla="*/ 144909 h 144846"/>
                <a:gd name="connsiteX6" fmla="*/ 54230 w 132092"/>
                <a:gd name="connsiteY6" fmla="*/ 140354 h 144846"/>
                <a:gd name="connsiteX7" fmla="*/ 48156 w 132092"/>
                <a:gd name="connsiteY7" fmla="*/ 137849 h 144846"/>
                <a:gd name="connsiteX8" fmla="*/ 35504 w 132092"/>
                <a:gd name="connsiteY8" fmla="*/ 134205 h 144846"/>
                <a:gd name="connsiteX9" fmla="*/ 47903 w 132092"/>
                <a:gd name="connsiteY9" fmla="*/ 88656 h 144846"/>
                <a:gd name="connsiteX10" fmla="*/ 71184 w 132092"/>
                <a:gd name="connsiteY10" fmla="*/ 103232 h 144846"/>
                <a:gd name="connsiteX11" fmla="*/ 132169 w 132092"/>
                <a:gd name="connsiteY11" fmla="*/ 36502 h 144846"/>
                <a:gd name="connsiteX12" fmla="*/ 98514 w 132092"/>
                <a:gd name="connsiteY12" fmla="*/ 63 h 144846"/>
                <a:gd name="connsiteX13" fmla="*/ 65364 w 132092"/>
                <a:gd name="connsiteY13" fmla="*/ 17144 h 144846"/>
                <a:gd name="connsiteX14" fmla="*/ 42589 w 132092"/>
                <a:gd name="connsiteY14" fmla="*/ 63 h 144846"/>
                <a:gd name="connsiteX15" fmla="*/ 23864 w 132092"/>
                <a:gd name="connsiteY15" fmla="*/ 13044 h 144846"/>
                <a:gd name="connsiteX16" fmla="*/ 16019 w 132092"/>
                <a:gd name="connsiteY16" fmla="*/ 35136 h 144846"/>
                <a:gd name="connsiteX17" fmla="*/ 19056 w 132092"/>
                <a:gd name="connsiteY17" fmla="*/ 37413 h 144846"/>
                <a:gd name="connsiteX18" fmla="*/ 23357 w 132092"/>
                <a:gd name="connsiteY18" fmla="*/ 32175 h 144846"/>
                <a:gd name="connsiteX19" fmla="*/ 41830 w 132092"/>
                <a:gd name="connsiteY19" fmla="*/ 5073 h 144846"/>
                <a:gd name="connsiteX20" fmla="*/ 49675 w 132092"/>
                <a:gd name="connsiteY20" fmla="*/ 15550 h 144846"/>
                <a:gd name="connsiteX21" fmla="*/ 47903 w 132092"/>
                <a:gd name="connsiteY21" fmla="*/ 27165 h 144846"/>
                <a:gd name="connsiteX22" fmla="*/ 19562 w 132092"/>
                <a:gd name="connsiteY22" fmla="*/ 128511 h 144846"/>
                <a:gd name="connsiteX23" fmla="*/ 64099 w 132092"/>
                <a:gd name="connsiteY23" fmla="*/ 29670 h 144846"/>
                <a:gd name="connsiteX24" fmla="*/ 77257 w 132092"/>
                <a:gd name="connsiteY24" fmla="*/ 13728 h 144846"/>
                <a:gd name="connsiteX25" fmla="*/ 97754 w 132092"/>
                <a:gd name="connsiteY25" fmla="*/ 5073 h 144846"/>
                <a:gd name="connsiteX26" fmla="*/ 113950 w 132092"/>
                <a:gd name="connsiteY26" fmla="*/ 26481 h 144846"/>
                <a:gd name="connsiteX27" fmla="*/ 101044 w 132092"/>
                <a:gd name="connsiteY27" fmla="*/ 74763 h 144846"/>
                <a:gd name="connsiteX28" fmla="*/ 70931 w 132092"/>
                <a:gd name="connsiteY28" fmla="*/ 98221 h 144846"/>
                <a:gd name="connsiteX29" fmla="*/ 50940 w 132092"/>
                <a:gd name="connsiteY29" fmla="*/ 77952 h 144846"/>
                <a:gd name="connsiteX30" fmla="*/ 51699 w 132092"/>
                <a:gd name="connsiteY30" fmla="*/ 74308 h 144846"/>
                <a:gd name="connsiteX31" fmla="*/ 64099 w 132092"/>
                <a:gd name="connsiteY31" fmla="*/ 29670 h 14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44846">
                  <a:moveTo>
                    <a:pt x="19562" y="128511"/>
                  </a:moveTo>
                  <a:cubicBezTo>
                    <a:pt x="17537" y="136255"/>
                    <a:pt x="17031" y="137849"/>
                    <a:pt x="5897" y="137849"/>
                  </a:cubicBezTo>
                  <a:cubicBezTo>
                    <a:pt x="2860" y="137849"/>
                    <a:pt x="77" y="137849"/>
                    <a:pt x="77" y="142176"/>
                  </a:cubicBezTo>
                  <a:cubicBezTo>
                    <a:pt x="77" y="143998"/>
                    <a:pt x="1342" y="144909"/>
                    <a:pt x="3366" y="144909"/>
                  </a:cubicBezTo>
                  <a:cubicBezTo>
                    <a:pt x="10199" y="144909"/>
                    <a:pt x="17537" y="144226"/>
                    <a:pt x="24623" y="144226"/>
                  </a:cubicBezTo>
                  <a:cubicBezTo>
                    <a:pt x="32973" y="144226"/>
                    <a:pt x="41577" y="144909"/>
                    <a:pt x="49675" y="144909"/>
                  </a:cubicBezTo>
                  <a:cubicBezTo>
                    <a:pt x="50940" y="144909"/>
                    <a:pt x="54230" y="144909"/>
                    <a:pt x="54230" y="140354"/>
                  </a:cubicBezTo>
                  <a:cubicBezTo>
                    <a:pt x="54230" y="137849"/>
                    <a:pt x="51699" y="137849"/>
                    <a:pt x="48156" y="137849"/>
                  </a:cubicBezTo>
                  <a:cubicBezTo>
                    <a:pt x="35504" y="137849"/>
                    <a:pt x="35504" y="136255"/>
                    <a:pt x="35504" y="134205"/>
                  </a:cubicBezTo>
                  <a:cubicBezTo>
                    <a:pt x="35504" y="131472"/>
                    <a:pt x="46132" y="94350"/>
                    <a:pt x="47903" y="88656"/>
                  </a:cubicBezTo>
                  <a:cubicBezTo>
                    <a:pt x="51193" y="95261"/>
                    <a:pt x="58278" y="103232"/>
                    <a:pt x="71184" y="103232"/>
                  </a:cubicBezTo>
                  <a:cubicBezTo>
                    <a:pt x="100538" y="103232"/>
                    <a:pt x="132169" y="69981"/>
                    <a:pt x="132169" y="36502"/>
                  </a:cubicBezTo>
                  <a:cubicBezTo>
                    <a:pt x="132169" y="15094"/>
                    <a:pt x="117745" y="63"/>
                    <a:pt x="98514" y="63"/>
                  </a:cubicBezTo>
                  <a:cubicBezTo>
                    <a:pt x="85861" y="63"/>
                    <a:pt x="73715" y="8262"/>
                    <a:pt x="65364" y="17144"/>
                  </a:cubicBezTo>
                  <a:cubicBezTo>
                    <a:pt x="62833" y="4845"/>
                    <a:pt x="51952" y="63"/>
                    <a:pt x="42589" y="63"/>
                  </a:cubicBezTo>
                  <a:cubicBezTo>
                    <a:pt x="30949" y="63"/>
                    <a:pt x="26141" y="8945"/>
                    <a:pt x="23864" y="13044"/>
                  </a:cubicBezTo>
                  <a:cubicBezTo>
                    <a:pt x="19309" y="20788"/>
                    <a:pt x="16019" y="34452"/>
                    <a:pt x="16019" y="35136"/>
                  </a:cubicBezTo>
                  <a:cubicBezTo>
                    <a:pt x="16019" y="37413"/>
                    <a:pt x="18549" y="37413"/>
                    <a:pt x="19056" y="37413"/>
                  </a:cubicBezTo>
                  <a:cubicBezTo>
                    <a:pt x="21586" y="37413"/>
                    <a:pt x="21839" y="37185"/>
                    <a:pt x="23357" y="32175"/>
                  </a:cubicBezTo>
                  <a:cubicBezTo>
                    <a:pt x="27659" y="16005"/>
                    <a:pt x="32720" y="5073"/>
                    <a:pt x="41830" y="5073"/>
                  </a:cubicBezTo>
                  <a:cubicBezTo>
                    <a:pt x="46132" y="5073"/>
                    <a:pt x="49675" y="6895"/>
                    <a:pt x="49675" y="15550"/>
                  </a:cubicBezTo>
                  <a:cubicBezTo>
                    <a:pt x="49675" y="20788"/>
                    <a:pt x="48916" y="23293"/>
                    <a:pt x="47903" y="27165"/>
                  </a:cubicBezTo>
                  <a:lnTo>
                    <a:pt x="19562" y="128511"/>
                  </a:lnTo>
                  <a:close/>
                  <a:moveTo>
                    <a:pt x="64099" y="29670"/>
                  </a:moveTo>
                  <a:cubicBezTo>
                    <a:pt x="65870" y="23521"/>
                    <a:pt x="72702" y="17144"/>
                    <a:pt x="77257" y="13728"/>
                  </a:cubicBezTo>
                  <a:cubicBezTo>
                    <a:pt x="86114" y="6667"/>
                    <a:pt x="93453" y="5073"/>
                    <a:pt x="97754" y="5073"/>
                  </a:cubicBezTo>
                  <a:cubicBezTo>
                    <a:pt x="107876" y="5073"/>
                    <a:pt x="113950" y="13044"/>
                    <a:pt x="113950" y="26481"/>
                  </a:cubicBezTo>
                  <a:cubicBezTo>
                    <a:pt x="113950" y="39918"/>
                    <a:pt x="105599" y="66109"/>
                    <a:pt x="101044" y="74763"/>
                  </a:cubicBezTo>
                  <a:cubicBezTo>
                    <a:pt x="92440" y="90706"/>
                    <a:pt x="80294" y="98221"/>
                    <a:pt x="70931" y="98221"/>
                  </a:cubicBezTo>
                  <a:cubicBezTo>
                    <a:pt x="54230" y="98221"/>
                    <a:pt x="50940" y="79318"/>
                    <a:pt x="50940" y="77952"/>
                  </a:cubicBezTo>
                  <a:cubicBezTo>
                    <a:pt x="50940" y="77496"/>
                    <a:pt x="50940" y="77041"/>
                    <a:pt x="51699" y="74308"/>
                  </a:cubicBezTo>
                  <a:lnTo>
                    <a:pt x="64099" y="29670"/>
                  </a:lnTo>
                  <a:close/>
                </a:path>
              </a:pathLst>
            </a:custGeom>
            <a:solidFill>
              <a:srgbClr val="000000"/>
            </a:solidFill>
            <a:ln w="2533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EFD36068-F6DF-F577-BD45-79A508F5763C}"/>
                </a:ext>
              </a:extLst>
            </p:cNvPr>
            <p:cNvSpPr/>
            <p:nvPr>
              <p:custDataLst>
                <p:tags r:id="rId4"/>
              </p:custDataLst>
            </p:nvPr>
          </p:nvSpPr>
          <p:spPr>
            <a:xfrm>
              <a:off x="4683035" y="3803990"/>
              <a:ext cx="58707" cy="227745"/>
            </a:xfrm>
            <a:custGeom>
              <a:avLst/>
              <a:gdLst>
                <a:gd name="connsiteX0" fmla="*/ 58791 w 58707"/>
                <a:gd name="connsiteY0" fmla="*/ 225531 h 227745"/>
                <a:gd name="connsiteX1" fmla="*/ 54489 w 58707"/>
                <a:gd name="connsiteY1" fmla="*/ 220521 h 227745"/>
                <a:gd name="connsiteX2" fmla="*/ 14760 w 58707"/>
                <a:gd name="connsiteY2" fmla="*/ 113936 h 227745"/>
                <a:gd name="connsiteX3" fmla="*/ 55502 w 58707"/>
                <a:gd name="connsiteY3" fmla="*/ 6212 h 227745"/>
                <a:gd name="connsiteX4" fmla="*/ 58791 w 58707"/>
                <a:gd name="connsiteY4" fmla="*/ 2340 h 227745"/>
                <a:gd name="connsiteX5" fmla="*/ 56261 w 58707"/>
                <a:gd name="connsiteY5" fmla="*/ 63 h 227745"/>
                <a:gd name="connsiteX6" fmla="*/ 16026 w 58707"/>
                <a:gd name="connsiteY6" fmla="*/ 44473 h 227745"/>
                <a:gd name="connsiteX7" fmla="*/ 83 w 58707"/>
                <a:gd name="connsiteY7" fmla="*/ 113936 h 227745"/>
                <a:gd name="connsiteX8" fmla="*/ 16785 w 58707"/>
                <a:gd name="connsiteY8" fmla="*/ 184992 h 227745"/>
                <a:gd name="connsiteX9" fmla="*/ 56261 w 58707"/>
                <a:gd name="connsiteY9" fmla="*/ 227809 h 227745"/>
                <a:gd name="connsiteX10" fmla="*/ 58791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1" y="225531"/>
                  </a:moveTo>
                  <a:cubicBezTo>
                    <a:pt x="58791" y="224848"/>
                    <a:pt x="58791" y="224393"/>
                    <a:pt x="54489" y="220521"/>
                  </a:cubicBezTo>
                  <a:cubicBezTo>
                    <a:pt x="22858" y="191825"/>
                    <a:pt x="14760" y="148781"/>
                    <a:pt x="14760" y="113936"/>
                  </a:cubicBezTo>
                  <a:cubicBezTo>
                    <a:pt x="14760" y="74308"/>
                    <a:pt x="24376" y="34680"/>
                    <a:pt x="55502" y="6212"/>
                  </a:cubicBezTo>
                  <a:cubicBezTo>
                    <a:pt x="58791" y="3479"/>
                    <a:pt x="58791" y="3023"/>
                    <a:pt x="58791" y="2340"/>
                  </a:cubicBezTo>
                  <a:cubicBezTo>
                    <a:pt x="58791" y="746"/>
                    <a:pt x="57779" y="63"/>
                    <a:pt x="56261" y="63"/>
                  </a:cubicBezTo>
                  <a:cubicBezTo>
                    <a:pt x="53730" y="63"/>
                    <a:pt x="30956" y="15549"/>
                    <a:pt x="16026" y="44473"/>
                  </a:cubicBezTo>
                  <a:cubicBezTo>
                    <a:pt x="3120" y="69525"/>
                    <a:pt x="83" y="94805"/>
                    <a:pt x="83" y="113936"/>
                  </a:cubicBezTo>
                  <a:cubicBezTo>
                    <a:pt x="83" y="131700"/>
                    <a:pt x="2867" y="159257"/>
                    <a:pt x="16785" y="184992"/>
                  </a:cubicBezTo>
                  <a:cubicBezTo>
                    <a:pt x="31968" y="213005"/>
                    <a:pt x="53730" y="227809"/>
                    <a:pt x="56261" y="227809"/>
                  </a:cubicBezTo>
                  <a:cubicBezTo>
                    <a:pt x="57779" y="227809"/>
                    <a:pt x="58791" y="227125"/>
                    <a:pt x="58791" y="225531"/>
                  </a:cubicBezTo>
                  <a:close/>
                </a:path>
              </a:pathLst>
            </a:custGeom>
            <a:solidFill>
              <a:srgbClr val="000000"/>
            </a:solidFill>
            <a:ln w="2533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853BB8FB-4E96-AF8F-F113-ACD406727A81}"/>
                </a:ext>
              </a:extLst>
            </p:cNvPr>
            <p:cNvSpPr/>
            <p:nvPr>
              <p:custDataLst>
                <p:tags r:id="rId5"/>
              </p:custDataLst>
            </p:nvPr>
          </p:nvSpPr>
          <p:spPr>
            <a:xfrm>
              <a:off x="4763731" y="3874135"/>
              <a:ext cx="116656" cy="147351"/>
            </a:xfrm>
            <a:custGeom>
              <a:avLst/>
              <a:gdLst>
                <a:gd name="connsiteX0" fmla="*/ 115732 w 116656"/>
                <a:gd name="connsiteY0" fmla="*/ 13955 h 147351"/>
                <a:gd name="connsiteX1" fmla="*/ 116744 w 116656"/>
                <a:gd name="connsiteY1" fmla="*/ 8717 h 147351"/>
                <a:gd name="connsiteX2" fmla="*/ 109405 w 116656"/>
                <a:gd name="connsiteY2" fmla="*/ 2568 h 147351"/>
                <a:gd name="connsiteX3" fmla="*/ 100549 w 116656"/>
                <a:gd name="connsiteY3" fmla="*/ 7351 h 147351"/>
                <a:gd name="connsiteX4" fmla="*/ 97006 w 116656"/>
                <a:gd name="connsiteY4" fmla="*/ 19649 h 147351"/>
                <a:gd name="connsiteX5" fmla="*/ 91945 w 116656"/>
                <a:gd name="connsiteY5" fmla="*/ 37869 h 147351"/>
                <a:gd name="connsiteX6" fmla="*/ 80557 w 116656"/>
                <a:gd name="connsiteY6" fmla="*/ 78863 h 147351"/>
                <a:gd name="connsiteX7" fmla="*/ 51963 w 116656"/>
                <a:gd name="connsiteY7" fmla="*/ 98221 h 147351"/>
                <a:gd name="connsiteX8" fmla="*/ 36274 w 116656"/>
                <a:gd name="connsiteY8" fmla="*/ 79774 h 147351"/>
                <a:gd name="connsiteX9" fmla="*/ 49179 w 116656"/>
                <a:gd name="connsiteY9" fmla="*/ 35136 h 147351"/>
                <a:gd name="connsiteX10" fmla="*/ 54240 w 116656"/>
                <a:gd name="connsiteY10" fmla="*/ 18738 h 147351"/>
                <a:gd name="connsiteX11" fmla="*/ 33490 w 116656"/>
                <a:gd name="connsiteY11" fmla="*/ 63 h 147351"/>
                <a:gd name="connsiteX12" fmla="*/ 87 w 116656"/>
                <a:gd name="connsiteY12" fmla="*/ 35136 h 147351"/>
                <a:gd name="connsiteX13" fmla="*/ 3124 w 116656"/>
                <a:gd name="connsiteY13" fmla="*/ 37413 h 147351"/>
                <a:gd name="connsiteX14" fmla="*/ 7173 w 116656"/>
                <a:gd name="connsiteY14" fmla="*/ 33314 h 147351"/>
                <a:gd name="connsiteX15" fmla="*/ 32731 w 116656"/>
                <a:gd name="connsiteY15" fmla="*/ 5073 h 147351"/>
                <a:gd name="connsiteX16" fmla="*/ 39057 w 116656"/>
                <a:gd name="connsiteY16" fmla="*/ 12361 h 147351"/>
                <a:gd name="connsiteX17" fmla="*/ 34755 w 116656"/>
                <a:gd name="connsiteY17" fmla="*/ 28303 h 147351"/>
                <a:gd name="connsiteX18" fmla="*/ 20078 w 116656"/>
                <a:gd name="connsiteY18" fmla="*/ 76130 h 147351"/>
                <a:gd name="connsiteX19" fmla="*/ 50951 w 116656"/>
                <a:gd name="connsiteY19" fmla="*/ 103232 h 147351"/>
                <a:gd name="connsiteX20" fmla="*/ 76509 w 116656"/>
                <a:gd name="connsiteY20" fmla="*/ 92983 h 147351"/>
                <a:gd name="connsiteX21" fmla="*/ 60060 w 116656"/>
                <a:gd name="connsiteY21" fmla="*/ 128056 h 147351"/>
                <a:gd name="connsiteX22" fmla="*/ 32225 w 116656"/>
                <a:gd name="connsiteY22" fmla="*/ 142404 h 147351"/>
                <a:gd name="connsiteX23" fmla="*/ 12993 w 116656"/>
                <a:gd name="connsiteY23" fmla="*/ 132839 h 147351"/>
                <a:gd name="connsiteX24" fmla="*/ 23874 w 116656"/>
                <a:gd name="connsiteY24" fmla="*/ 130106 h 147351"/>
                <a:gd name="connsiteX25" fmla="*/ 28935 w 116656"/>
                <a:gd name="connsiteY25" fmla="*/ 120768 h 147351"/>
                <a:gd name="connsiteX26" fmla="*/ 19572 w 116656"/>
                <a:gd name="connsiteY26" fmla="*/ 112797 h 147351"/>
                <a:gd name="connsiteX27" fmla="*/ 5401 w 116656"/>
                <a:gd name="connsiteY27" fmla="*/ 127601 h 147351"/>
                <a:gd name="connsiteX28" fmla="*/ 32225 w 116656"/>
                <a:gd name="connsiteY28" fmla="*/ 147414 h 147351"/>
                <a:gd name="connsiteX29" fmla="*/ 91439 w 116656"/>
                <a:gd name="connsiteY29" fmla="*/ 100954 h 147351"/>
                <a:gd name="connsiteX30" fmla="*/ 115732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32" y="13955"/>
                  </a:moveTo>
                  <a:cubicBezTo>
                    <a:pt x="116744" y="10767"/>
                    <a:pt x="116744" y="10311"/>
                    <a:pt x="116744" y="8717"/>
                  </a:cubicBezTo>
                  <a:cubicBezTo>
                    <a:pt x="116744" y="4618"/>
                    <a:pt x="113201" y="2568"/>
                    <a:pt x="109405" y="2568"/>
                  </a:cubicBezTo>
                  <a:cubicBezTo>
                    <a:pt x="106875" y="2568"/>
                    <a:pt x="102826" y="3934"/>
                    <a:pt x="100549" y="7351"/>
                  </a:cubicBezTo>
                  <a:cubicBezTo>
                    <a:pt x="100042" y="8489"/>
                    <a:pt x="98018" y="15550"/>
                    <a:pt x="97006" y="19649"/>
                  </a:cubicBezTo>
                  <a:cubicBezTo>
                    <a:pt x="95234" y="25570"/>
                    <a:pt x="93463" y="31719"/>
                    <a:pt x="91945" y="37869"/>
                  </a:cubicBezTo>
                  <a:lnTo>
                    <a:pt x="80557" y="78863"/>
                  </a:lnTo>
                  <a:cubicBezTo>
                    <a:pt x="79545" y="82279"/>
                    <a:pt x="68664" y="98221"/>
                    <a:pt x="51963" y="98221"/>
                  </a:cubicBezTo>
                  <a:cubicBezTo>
                    <a:pt x="39057" y="98221"/>
                    <a:pt x="36274" y="88200"/>
                    <a:pt x="36274" y="79774"/>
                  </a:cubicBezTo>
                  <a:cubicBezTo>
                    <a:pt x="36274" y="69298"/>
                    <a:pt x="40575" y="55177"/>
                    <a:pt x="49179" y="35136"/>
                  </a:cubicBezTo>
                  <a:cubicBezTo>
                    <a:pt x="53228" y="25798"/>
                    <a:pt x="54240" y="23293"/>
                    <a:pt x="54240" y="18738"/>
                  </a:cubicBezTo>
                  <a:cubicBezTo>
                    <a:pt x="54240" y="8489"/>
                    <a:pt x="46143" y="63"/>
                    <a:pt x="33490" y="63"/>
                  </a:cubicBezTo>
                  <a:cubicBezTo>
                    <a:pt x="9450" y="63"/>
                    <a:pt x="87" y="33086"/>
                    <a:pt x="87" y="35136"/>
                  </a:cubicBezTo>
                  <a:cubicBezTo>
                    <a:pt x="87" y="37413"/>
                    <a:pt x="2618" y="37413"/>
                    <a:pt x="3124" y="37413"/>
                  </a:cubicBezTo>
                  <a:cubicBezTo>
                    <a:pt x="5654" y="37413"/>
                    <a:pt x="5907" y="36958"/>
                    <a:pt x="7173" y="33314"/>
                  </a:cubicBezTo>
                  <a:cubicBezTo>
                    <a:pt x="14005" y="11906"/>
                    <a:pt x="24127" y="5073"/>
                    <a:pt x="32731" y="5073"/>
                  </a:cubicBezTo>
                  <a:cubicBezTo>
                    <a:pt x="34755" y="5073"/>
                    <a:pt x="39057" y="5073"/>
                    <a:pt x="39057" y="12361"/>
                  </a:cubicBezTo>
                  <a:cubicBezTo>
                    <a:pt x="39057" y="18055"/>
                    <a:pt x="36527" y="23976"/>
                    <a:pt x="34755" y="28303"/>
                  </a:cubicBezTo>
                  <a:cubicBezTo>
                    <a:pt x="24633" y="52444"/>
                    <a:pt x="20078" y="65426"/>
                    <a:pt x="20078" y="76130"/>
                  </a:cubicBezTo>
                  <a:cubicBezTo>
                    <a:pt x="20078" y="96399"/>
                    <a:pt x="36020" y="103232"/>
                    <a:pt x="50951" y="103232"/>
                  </a:cubicBezTo>
                  <a:cubicBezTo>
                    <a:pt x="60819" y="103232"/>
                    <a:pt x="69423" y="99360"/>
                    <a:pt x="76509" y="92983"/>
                  </a:cubicBezTo>
                  <a:cubicBezTo>
                    <a:pt x="73219" y="104826"/>
                    <a:pt x="70182" y="115985"/>
                    <a:pt x="60060" y="128056"/>
                  </a:cubicBezTo>
                  <a:cubicBezTo>
                    <a:pt x="53481" y="135799"/>
                    <a:pt x="43865" y="142404"/>
                    <a:pt x="32225" y="142404"/>
                  </a:cubicBezTo>
                  <a:cubicBezTo>
                    <a:pt x="28682" y="142404"/>
                    <a:pt x="17295" y="141721"/>
                    <a:pt x="12993" y="132839"/>
                  </a:cubicBezTo>
                  <a:cubicBezTo>
                    <a:pt x="17042" y="132839"/>
                    <a:pt x="20331" y="132839"/>
                    <a:pt x="23874" y="130106"/>
                  </a:cubicBezTo>
                  <a:cubicBezTo>
                    <a:pt x="26405" y="128056"/>
                    <a:pt x="28935" y="125095"/>
                    <a:pt x="28935" y="120768"/>
                  </a:cubicBezTo>
                  <a:cubicBezTo>
                    <a:pt x="28935" y="113708"/>
                    <a:pt x="22103" y="112797"/>
                    <a:pt x="19572" y="112797"/>
                  </a:cubicBezTo>
                  <a:cubicBezTo>
                    <a:pt x="13752" y="112797"/>
                    <a:pt x="5401" y="116441"/>
                    <a:pt x="5401" y="127601"/>
                  </a:cubicBezTo>
                  <a:cubicBezTo>
                    <a:pt x="5401" y="138988"/>
                    <a:pt x="16536" y="147414"/>
                    <a:pt x="32225" y="147414"/>
                  </a:cubicBezTo>
                  <a:cubicBezTo>
                    <a:pt x="58289" y="147414"/>
                    <a:pt x="84353" y="126690"/>
                    <a:pt x="91439" y="100954"/>
                  </a:cubicBezTo>
                  <a:lnTo>
                    <a:pt x="115732" y="13955"/>
                  </a:lnTo>
                  <a:close/>
                </a:path>
              </a:pathLst>
            </a:custGeom>
            <a:solidFill>
              <a:srgbClr val="000000"/>
            </a:solidFill>
            <a:ln w="2533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C75D0D9B-2A8B-CB3C-FF8C-431A893A37D1}"/>
                </a:ext>
              </a:extLst>
            </p:cNvPr>
            <p:cNvSpPr/>
            <p:nvPr>
              <p:custDataLst>
                <p:tags r:id="rId6"/>
              </p:custDataLst>
            </p:nvPr>
          </p:nvSpPr>
          <p:spPr>
            <a:xfrm>
              <a:off x="4887899" y="3909322"/>
              <a:ext cx="59871" cy="101233"/>
            </a:xfrm>
            <a:custGeom>
              <a:avLst/>
              <a:gdLst>
                <a:gd name="connsiteX0" fmla="*/ 36228 w 59871"/>
                <a:gd name="connsiteY0" fmla="*/ 36731 h 101233"/>
                <a:gd name="connsiteX1" fmla="*/ 54296 w 59871"/>
                <a:gd name="connsiteY1" fmla="*/ 36731 h 101233"/>
                <a:gd name="connsiteX2" fmla="*/ 59964 w 59871"/>
                <a:gd name="connsiteY2" fmla="*/ 33224 h 101233"/>
                <a:gd name="connsiteX3" fmla="*/ 54650 w 59871"/>
                <a:gd name="connsiteY3" fmla="*/ 30992 h 101233"/>
                <a:gd name="connsiteX4" fmla="*/ 37822 w 59871"/>
                <a:gd name="connsiteY4" fmla="*/ 30992 h 101233"/>
                <a:gd name="connsiteX5" fmla="*/ 44376 w 59871"/>
                <a:gd name="connsiteY5" fmla="*/ 7398 h 101233"/>
                <a:gd name="connsiteX6" fmla="*/ 44907 w 59871"/>
                <a:gd name="connsiteY6" fmla="*/ 5166 h 101233"/>
                <a:gd name="connsiteX7" fmla="*/ 38885 w 59871"/>
                <a:gd name="connsiteY7" fmla="*/ 64 h 101233"/>
                <a:gd name="connsiteX8" fmla="*/ 30559 w 59871"/>
                <a:gd name="connsiteY8" fmla="*/ 6919 h 101233"/>
                <a:gd name="connsiteX9" fmla="*/ 23828 w 59871"/>
                <a:gd name="connsiteY9" fmla="*/ 30992 h 101233"/>
                <a:gd name="connsiteX10" fmla="*/ 5760 w 59871"/>
                <a:gd name="connsiteY10" fmla="*/ 30992 h 101233"/>
                <a:gd name="connsiteX11" fmla="*/ 92 w 59871"/>
                <a:gd name="connsiteY11" fmla="*/ 34499 h 101233"/>
                <a:gd name="connsiteX12" fmla="*/ 5406 w 59871"/>
                <a:gd name="connsiteY12" fmla="*/ 36731 h 101233"/>
                <a:gd name="connsiteX13" fmla="*/ 22234 w 59871"/>
                <a:gd name="connsiteY13" fmla="*/ 36731 h 101233"/>
                <a:gd name="connsiteX14" fmla="*/ 11783 w 59871"/>
                <a:gd name="connsiteY14" fmla="*/ 74355 h 101233"/>
                <a:gd name="connsiteX15" fmla="*/ 9126 w 59871"/>
                <a:gd name="connsiteY15" fmla="*/ 86152 h 101233"/>
                <a:gd name="connsiteX16" fmla="*/ 28080 w 59871"/>
                <a:gd name="connsiteY16" fmla="*/ 101297 h 101233"/>
                <a:gd name="connsiteX17" fmla="*/ 58901 w 59871"/>
                <a:gd name="connsiteY17" fmla="*/ 76906 h 101233"/>
                <a:gd name="connsiteX18" fmla="*/ 56067 w 59871"/>
                <a:gd name="connsiteY18" fmla="*/ 74833 h 101233"/>
                <a:gd name="connsiteX19" fmla="*/ 52347 w 59871"/>
                <a:gd name="connsiteY19" fmla="*/ 77862 h 101233"/>
                <a:gd name="connsiteX20" fmla="*/ 28611 w 59871"/>
                <a:gd name="connsiteY20" fmla="*/ 96834 h 101233"/>
                <a:gd name="connsiteX21" fmla="*/ 22411 w 59871"/>
                <a:gd name="connsiteY21" fmla="*/ 89022 h 101233"/>
                <a:gd name="connsiteX22" fmla="*/ 23474 w 59871"/>
                <a:gd name="connsiteY22" fmla="*/ 82486 h 101233"/>
                <a:gd name="connsiteX23" fmla="*/ 36228 w 59871"/>
                <a:gd name="connsiteY23" fmla="*/ 36731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1233">
                  <a:moveTo>
                    <a:pt x="36228" y="36731"/>
                  </a:moveTo>
                  <a:lnTo>
                    <a:pt x="54296" y="36731"/>
                  </a:lnTo>
                  <a:cubicBezTo>
                    <a:pt x="57661" y="36731"/>
                    <a:pt x="59964" y="36731"/>
                    <a:pt x="59964" y="33224"/>
                  </a:cubicBezTo>
                  <a:cubicBezTo>
                    <a:pt x="59964" y="30992"/>
                    <a:pt x="57661" y="30992"/>
                    <a:pt x="54650" y="30992"/>
                  </a:cubicBezTo>
                  <a:lnTo>
                    <a:pt x="37822" y="30992"/>
                  </a:lnTo>
                  <a:lnTo>
                    <a:pt x="44376" y="7398"/>
                  </a:lnTo>
                  <a:cubicBezTo>
                    <a:pt x="44553" y="6601"/>
                    <a:pt x="44907" y="5803"/>
                    <a:pt x="44907" y="5166"/>
                  </a:cubicBezTo>
                  <a:cubicBezTo>
                    <a:pt x="44907" y="2296"/>
                    <a:pt x="42428" y="64"/>
                    <a:pt x="38885" y="64"/>
                  </a:cubicBezTo>
                  <a:cubicBezTo>
                    <a:pt x="34456" y="64"/>
                    <a:pt x="31799" y="2774"/>
                    <a:pt x="30559" y="6919"/>
                  </a:cubicBezTo>
                  <a:cubicBezTo>
                    <a:pt x="29320" y="10905"/>
                    <a:pt x="31622" y="3253"/>
                    <a:pt x="23828" y="30992"/>
                  </a:cubicBezTo>
                  <a:lnTo>
                    <a:pt x="5760" y="30992"/>
                  </a:lnTo>
                  <a:cubicBezTo>
                    <a:pt x="2395" y="30992"/>
                    <a:pt x="92" y="30992"/>
                    <a:pt x="92" y="34499"/>
                  </a:cubicBezTo>
                  <a:cubicBezTo>
                    <a:pt x="92" y="36731"/>
                    <a:pt x="2218" y="36731"/>
                    <a:pt x="5406" y="36731"/>
                  </a:cubicBezTo>
                  <a:lnTo>
                    <a:pt x="22234" y="36731"/>
                  </a:lnTo>
                  <a:lnTo>
                    <a:pt x="11783" y="74355"/>
                  </a:lnTo>
                  <a:cubicBezTo>
                    <a:pt x="10720" y="78341"/>
                    <a:pt x="9126" y="84080"/>
                    <a:pt x="9126" y="86152"/>
                  </a:cubicBezTo>
                  <a:cubicBezTo>
                    <a:pt x="9126" y="95558"/>
                    <a:pt x="17983" y="101297"/>
                    <a:pt x="28080" y="101297"/>
                  </a:cubicBezTo>
                  <a:cubicBezTo>
                    <a:pt x="47742" y="101297"/>
                    <a:pt x="58901" y="78978"/>
                    <a:pt x="58901" y="76906"/>
                  </a:cubicBezTo>
                  <a:cubicBezTo>
                    <a:pt x="58901" y="74833"/>
                    <a:pt x="56598" y="74833"/>
                    <a:pt x="56067" y="74833"/>
                  </a:cubicBezTo>
                  <a:cubicBezTo>
                    <a:pt x="53941" y="74833"/>
                    <a:pt x="53764" y="75152"/>
                    <a:pt x="52347" y="77862"/>
                  </a:cubicBezTo>
                  <a:cubicBezTo>
                    <a:pt x="47387" y="87906"/>
                    <a:pt x="38353" y="96834"/>
                    <a:pt x="28611" y="96834"/>
                  </a:cubicBezTo>
                  <a:cubicBezTo>
                    <a:pt x="24891" y="96834"/>
                    <a:pt x="22411" y="94761"/>
                    <a:pt x="22411" y="89022"/>
                  </a:cubicBezTo>
                  <a:cubicBezTo>
                    <a:pt x="22411" y="87428"/>
                    <a:pt x="23120" y="84080"/>
                    <a:pt x="23474" y="82486"/>
                  </a:cubicBezTo>
                  <a:lnTo>
                    <a:pt x="36228" y="36731"/>
                  </a:lnTo>
                  <a:close/>
                </a:path>
              </a:pathLst>
            </a:custGeom>
            <a:solidFill>
              <a:srgbClr val="000000"/>
            </a:solidFill>
            <a:ln w="2533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E8D64483-1D9A-5F2E-85C7-7B5684EBA173}"/>
                </a:ext>
              </a:extLst>
            </p:cNvPr>
            <p:cNvSpPr/>
            <p:nvPr>
              <p:custDataLst>
                <p:tags r:id="rId7"/>
              </p:custDataLst>
            </p:nvPr>
          </p:nvSpPr>
          <p:spPr>
            <a:xfrm>
              <a:off x="5069957" y="3803990"/>
              <a:ext cx="10122" cy="227745"/>
            </a:xfrm>
            <a:custGeom>
              <a:avLst/>
              <a:gdLst>
                <a:gd name="connsiteX0" fmla="*/ 10220 w 10122"/>
                <a:gd name="connsiteY0" fmla="*/ 8262 h 227745"/>
                <a:gd name="connsiteX1" fmla="*/ 5159 w 10122"/>
                <a:gd name="connsiteY1" fmla="*/ 63 h 227745"/>
                <a:gd name="connsiteX2" fmla="*/ 98 w 10122"/>
                <a:gd name="connsiteY2" fmla="*/ 8262 h 227745"/>
                <a:gd name="connsiteX3" fmla="*/ 98 w 10122"/>
                <a:gd name="connsiteY3" fmla="*/ 219610 h 227745"/>
                <a:gd name="connsiteX4" fmla="*/ 5159 w 10122"/>
                <a:gd name="connsiteY4" fmla="*/ 227809 h 227745"/>
                <a:gd name="connsiteX5" fmla="*/ 10220 w 10122"/>
                <a:gd name="connsiteY5" fmla="*/ 219610 h 227745"/>
                <a:gd name="connsiteX6" fmla="*/ 10220 w 10122"/>
                <a:gd name="connsiteY6" fmla="*/ 8262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220" y="8262"/>
                  </a:moveTo>
                  <a:cubicBezTo>
                    <a:pt x="10220" y="4162"/>
                    <a:pt x="10220" y="63"/>
                    <a:pt x="5159" y="63"/>
                  </a:cubicBezTo>
                  <a:cubicBezTo>
                    <a:pt x="98" y="63"/>
                    <a:pt x="98" y="4162"/>
                    <a:pt x="98" y="8262"/>
                  </a:cubicBezTo>
                  <a:lnTo>
                    <a:pt x="98" y="219610"/>
                  </a:lnTo>
                  <a:cubicBezTo>
                    <a:pt x="98" y="223709"/>
                    <a:pt x="98" y="227809"/>
                    <a:pt x="5159" y="227809"/>
                  </a:cubicBezTo>
                  <a:cubicBezTo>
                    <a:pt x="10220" y="227809"/>
                    <a:pt x="10220" y="223709"/>
                    <a:pt x="10220" y="219610"/>
                  </a:cubicBezTo>
                  <a:lnTo>
                    <a:pt x="10220" y="8262"/>
                  </a:lnTo>
                  <a:close/>
                </a:path>
              </a:pathLst>
            </a:custGeom>
            <a:solidFill>
              <a:srgbClr val="000000"/>
            </a:solidFill>
            <a:ln w="2533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2F872FF8-F084-4940-E12E-D2D9BAF64B1C}"/>
                </a:ext>
              </a:extLst>
            </p:cNvPr>
            <p:cNvSpPr/>
            <p:nvPr>
              <p:custDataLst>
                <p:tags r:id="rId8"/>
              </p:custDataLst>
            </p:nvPr>
          </p:nvSpPr>
          <p:spPr>
            <a:xfrm>
              <a:off x="5187765" y="3874135"/>
              <a:ext cx="116656" cy="147351"/>
            </a:xfrm>
            <a:custGeom>
              <a:avLst/>
              <a:gdLst>
                <a:gd name="connsiteX0" fmla="*/ 115748 w 116656"/>
                <a:gd name="connsiteY0" fmla="*/ 13955 h 147351"/>
                <a:gd name="connsiteX1" fmla="*/ 116760 w 116656"/>
                <a:gd name="connsiteY1" fmla="*/ 8717 h 147351"/>
                <a:gd name="connsiteX2" fmla="*/ 109422 w 116656"/>
                <a:gd name="connsiteY2" fmla="*/ 2568 h 147351"/>
                <a:gd name="connsiteX3" fmla="*/ 100565 w 116656"/>
                <a:gd name="connsiteY3" fmla="*/ 7351 h 147351"/>
                <a:gd name="connsiteX4" fmla="*/ 97023 w 116656"/>
                <a:gd name="connsiteY4" fmla="*/ 19649 h 147351"/>
                <a:gd name="connsiteX5" fmla="*/ 91961 w 116656"/>
                <a:gd name="connsiteY5" fmla="*/ 37869 h 147351"/>
                <a:gd name="connsiteX6" fmla="*/ 80574 w 116656"/>
                <a:gd name="connsiteY6" fmla="*/ 78863 h 147351"/>
                <a:gd name="connsiteX7" fmla="*/ 51979 w 116656"/>
                <a:gd name="connsiteY7" fmla="*/ 98221 h 147351"/>
                <a:gd name="connsiteX8" fmla="*/ 36290 w 116656"/>
                <a:gd name="connsiteY8" fmla="*/ 79774 h 147351"/>
                <a:gd name="connsiteX9" fmla="*/ 49196 w 116656"/>
                <a:gd name="connsiteY9" fmla="*/ 35136 h 147351"/>
                <a:gd name="connsiteX10" fmla="*/ 54257 w 116656"/>
                <a:gd name="connsiteY10" fmla="*/ 18738 h 147351"/>
                <a:gd name="connsiteX11" fmla="*/ 33507 w 116656"/>
                <a:gd name="connsiteY11" fmla="*/ 63 h 147351"/>
                <a:gd name="connsiteX12" fmla="*/ 104 w 116656"/>
                <a:gd name="connsiteY12" fmla="*/ 35136 h 147351"/>
                <a:gd name="connsiteX13" fmla="*/ 3141 w 116656"/>
                <a:gd name="connsiteY13" fmla="*/ 37413 h 147351"/>
                <a:gd name="connsiteX14" fmla="*/ 7189 w 116656"/>
                <a:gd name="connsiteY14" fmla="*/ 33314 h 147351"/>
                <a:gd name="connsiteX15" fmla="*/ 32748 w 116656"/>
                <a:gd name="connsiteY15" fmla="*/ 5073 h 147351"/>
                <a:gd name="connsiteX16" fmla="*/ 39074 w 116656"/>
                <a:gd name="connsiteY16" fmla="*/ 12361 h 147351"/>
                <a:gd name="connsiteX17" fmla="*/ 34772 w 116656"/>
                <a:gd name="connsiteY17" fmla="*/ 28303 h 147351"/>
                <a:gd name="connsiteX18" fmla="*/ 20095 w 116656"/>
                <a:gd name="connsiteY18" fmla="*/ 76130 h 147351"/>
                <a:gd name="connsiteX19" fmla="*/ 50967 w 116656"/>
                <a:gd name="connsiteY19" fmla="*/ 103232 h 147351"/>
                <a:gd name="connsiteX20" fmla="*/ 76525 w 116656"/>
                <a:gd name="connsiteY20" fmla="*/ 92983 h 147351"/>
                <a:gd name="connsiteX21" fmla="*/ 60077 w 116656"/>
                <a:gd name="connsiteY21" fmla="*/ 128056 h 147351"/>
                <a:gd name="connsiteX22" fmla="*/ 32241 w 116656"/>
                <a:gd name="connsiteY22" fmla="*/ 142404 h 147351"/>
                <a:gd name="connsiteX23" fmla="*/ 13010 w 116656"/>
                <a:gd name="connsiteY23" fmla="*/ 132839 h 147351"/>
                <a:gd name="connsiteX24" fmla="*/ 23891 w 116656"/>
                <a:gd name="connsiteY24" fmla="*/ 130106 h 147351"/>
                <a:gd name="connsiteX25" fmla="*/ 28952 w 116656"/>
                <a:gd name="connsiteY25" fmla="*/ 120768 h 147351"/>
                <a:gd name="connsiteX26" fmla="*/ 19589 w 116656"/>
                <a:gd name="connsiteY26" fmla="*/ 112797 h 147351"/>
                <a:gd name="connsiteX27" fmla="*/ 5418 w 116656"/>
                <a:gd name="connsiteY27" fmla="*/ 127601 h 147351"/>
                <a:gd name="connsiteX28" fmla="*/ 32241 w 116656"/>
                <a:gd name="connsiteY28" fmla="*/ 147414 h 147351"/>
                <a:gd name="connsiteX29" fmla="*/ 91455 w 116656"/>
                <a:gd name="connsiteY29" fmla="*/ 100954 h 147351"/>
                <a:gd name="connsiteX30" fmla="*/ 115748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48" y="13955"/>
                  </a:moveTo>
                  <a:cubicBezTo>
                    <a:pt x="116760" y="10767"/>
                    <a:pt x="116760" y="10311"/>
                    <a:pt x="116760" y="8717"/>
                  </a:cubicBezTo>
                  <a:cubicBezTo>
                    <a:pt x="116760" y="4618"/>
                    <a:pt x="113218" y="2568"/>
                    <a:pt x="109422" y="2568"/>
                  </a:cubicBezTo>
                  <a:cubicBezTo>
                    <a:pt x="106892" y="2568"/>
                    <a:pt x="102843" y="3934"/>
                    <a:pt x="100565" y="7351"/>
                  </a:cubicBezTo>
                  <a:cubicBezTo>
                    <a:pt x="100059" y="8489"/>
                    <a:pt x="98035" y="15550"/>
                    <a:pt x="97023" y="19649"/>
                  </a:cubicBezTo>
                  <a:cubicBezTo>
                    <a:pt x="95251" y="25570"/>
                    <a:pt x="93480" y="31719"/>
                    <a:pt x="91961" y="37869"/>
                  </a:cubicBezTo>
                  <a:lnTo>
                    <a:pt x="80574" y="78863"/>
                  </a:lnTo>
                  <a:cubicBezTo>
                    <a:pt x="79562" y="82279"/>
                    <a:pt x="68681" y="98221"/>
                    <a:pt x="51979" y="98221"/>
                  </a:cubicBezTo>
                  <a:cubicBezTo>
                    <a:pt x="39074" y="98221"/>
                    <a:pt x="36290" y="88200"/>
                    <a:pt x="36290" y="79774"/>
                  </a:cubicBezTo>
                  <a:cubicBezTo>
                    <a:pt x="36290" y="69298"/>
                    <a:pt x="40592" y="55177"/>
                    <a:pt x="49196" y="35136"/>
                  </a:cubicBezTo>
                  <a:cubicBezTo>
                    <a:pt x="53245" y="25798"/>
                    <a:pt x="54257" y="23293"/>
                    <a:pt x="54257" y="18738"/>
                  </a:cubicBezTo>
                  <a:cubicBezTo>
                    <a:pt x="54257" y="8489"/>
                    <a:pt x="46159" y="63"/>
                    <a:pt x="33507" y="63"/>
                  </a:cubicBezTo>
                  <a:cubicBezTo>
                    <a:pt x="9467" y="63"/>
                    <a:pt x="104" y="33086"/>
                    <a:pt x="104" y="35136"/>
                  </a:cubicBezTo>
                  <a:cubicBezTo>
                    <a:pt x="104" y="37413"/>
                    <a:pt x="2634" y="37413"/>
                    <a:pt x="3141" y="37413"/>
                  </a:cubicBezTo>
                  <a:cubicBezTo>
                    <a:pt x="5671" y="37413"/>
                    <a:pt x="5924" y="36958"/>
                    <a:pt x="7189" y="33314"/>
                  </a:cubicBezTo>
                  <a:cubicBezTo>
                    <a:pt x="14022" y="11906"/>
                    <a:pt x="24144" y="5073"/>
                    <a:pt x="32748" y="5073"/>
                  </a:cubicBezTo>
                  <a:cubicBezTo>
                    <a:pt x="34772" y="5073"/>
                    <a:pt x="39074" y="5073"/>
                    <a:pt x="39074" y="12361"/>
                  </a:cubicBezTo>
                  <a:cubicBezTo>
                    <a:pt x="39074" y="18055"/>
                    <a:pt x="36543" y="23976"/>
                    <a:pt x="34772" y="28303"/>
                  </a:cubicBezTo>
                  <a:cubicBezTo>
                    <a:pt x="24650" y="52444"/>
                    <a:pt x="20095" y="65426"/>
                    <a:pt x="20095" y="76130"/>
                  </a:cubicBezTo>
                  <a:cubicBezTo>
                    <a:pt x="20095" y="96399"/>
                    <a:pt x="36037" y="103232"/>
                    <a:pt x="50967" y="103232"/>
                  </a:cubicBezTo>
                  <a:cubicBezTo>
                    <a:pt x="60836" y="103232"/>
                    <a:pt x="69440" y="99360"/>
                    <a:pt x="76525" y="92983"/>
                  </a:cubicBezTo>
                  <a:cubicBezTo>
                    <a:pt x="73236" y="104826"/>
                    <a:pt x="70199" y="115985"/>
                    <a:pt x="60077" y="128056"/>
                  </a:cubicBezTo>
                  <a:cubicBezTo>
                    <a:pt x="53498" y="135799"/>
                    <a:pt x="43882" y="142404"/>
                    <a:pt x="32241" y="142404"/>
                  </a:cubicBezTo>
                  <a:cubicBezTo>
                    <a:pt x="28699" y="142404"/>
                    <a:pt x="17311" y="141721"/>
                    <a:pt x="13010" y="132839"/>
                  </a:cubicBezTo>
                  <a:cubicBezTo>
                    <a:pt x="17058" y="132839"/>
                    <a:pt x="20348" y="132839"/>
                    <a:pt x="23891" y="130106"/>
                  </a:cubicBezTo>
                  <a:cubicBezTo>
                    <a:pt x="26421" y="128056"/>
                    <a:pt x="28952" y="125095"/>
                    <a:pt x="28952" y="120768"/>
                  </a:cubicBezTo>
                  <a:cubicBezTo>
                    <a:pt x="28952" y="113708"/>
                    <a:pt x="22119" y="112797"/>
                    <a:pt x="19589" y="112797"/>
                  </a:cubicBezTo>
                  <a:cubicBezTo>
                    <a:pt x="13769" y="112797"/>
                    <a:pt x="5418" y="116441"/>
                    <a:pt x="5418" y="127601"/>
                  </a:cubicBezTo>
                  <a:cubicBezTo>
                    <a:pt x="5418" y="138988"/>
                    <a:pt x="16552" y="147414"/>
                    <a:pt x="32241" y="147414"/>
                  </a:cubicBezTo>
                  <a:cubicBezTo>
                    <a:pt x="58306" y="147414"/>
                    <a:pt x="84370" y="126690"/>
                    <a:pt x="91455" y="100954"/>
                  </a:cubicBezTo>
                  <a:lnTo>
                    <a:pt x="115748" y="13955"/>
                  </a:lnTo>
                  <a:close/>
                </a:path>
              </a:pathLst>
            </a:custGeom>
            <a:solidFill>
              <a:srgbClr val="000000"/>
            </a:solidFill>
            <a:ln w="2533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BAC98AF0-31DE-E704-D781-10A960308F53}"/>
                </a:ext>
              </a:extLst>
            </p:cNvPr>
            <p:cNvSpPr/>
            <p:nvPr>
              <p:custDataLst>
                <p:tags r:id="rId9"/>
              </p:custDataLst>
            </p:nvPr>
          </p:nvSpPr>
          <p:spPr>
            <a:xfrm>
              <a:off x="5323801" y="3903104"/>
              <a:ext cx="64477" cy="105856"/>
            </a:xfrm>
            <a:custGeom>
              <a:avLst/>
              <a:gdLst>
                <a:gd name="connsiteX0" fmla="*/ 40142 w 64477"/>
                <a:gd name="connsiteY0" fmla="*/ 4528 h 105856"/>
                <a:gd name="connsiteX1" fmla="*/ 34827 w 64477"/>
                <a:gd name="connsiteY1" fmla="*/ 64 h 105856"/>
                <a:gd name="connsiteX2" fmla="*/ 109 w 64477"/>
                <a:gd name="connsiteY2" fmla="*/ 10267 h 105856"/>
                <a:gd name="connsiteX3" fmla="*/ 109 w 64477"/>
                <a:gd name="connsiteY3" fmla="*/ 16006 h 105856"/>
                <a:gd name="connsiteX4" fmla="*/ 25794 w 64477"/>
                <a:gd name="connsiteY4" fmla="*/ 11543 h 105856"/>
                <a:gd name="connsiteX5" fmla="*/ 25794 w 64477"/>
                <a:gd name="connsiteY5" fmla="*/ 92848 h 105856"/>
                <a:gd name="connsiteX6" fmla="*/ 8080 w 64477"/>
                <a:gd name="connsiteY6" fmla="*/ 100181 h 105856"/>
                <a:gd name="connsiteX7" fmla="*/ 1349 w 64477"/>
                <a:gd name="connsiteY7" fmla="*/ 100181 h 105856"/>
                <a:gd name="connsiteX8" fmla="*/ 1349 w 64477"/>
                <a:gd name="connsiteY8" fmla="*/ 105921 h 105856"/>
                <a:gd name="connsiteX9" fmla="*/ 32879 w 64477"/>
                <a:gd name="connsiteY9" fmla="*/ 105283 h 105856"/>
                <a:gd name="connsiteX10" fmla="*/ 64586 w 64477"/>
                <a:gd name="connsiteY10" fmla="*/ 105921 h 105856"/>
                <a:gd name="connsiteX11" fmla="*/ 64586 w 64477"/>
                <a:gd name="connsiteY11" fmla="*/ 100181 h 105856"/>
                <a:gd name="connsiteX12" fmla="*/ 57855 w 64477"/>
                <a:gd name="connsiteY12" fmla="*/ 100181 h 105856"/>
                <a:gd name="connsiteX13" fmla="*/ 40142 w 64477"/>
                <a:gd name="connsiteY13" fmla="*/ 92848 h 105856"/>
                <a:gd name="connsiteX14" fmla="*/ 40142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42" y="4528"/>
                  </a:moveTo>
                  <a:cubicBezTo>
                    <a:pt x="40142" y="224"/>
                    <a:pt x="39787" y="64"/>
                    <a:pt x="34827" y="64"/>
                  </a:cubicBezTo>
                  <a:cubicBezTo>
                    <a:pt x="23491" y="10108"/>
                    <a:pt x="7371" y="10267"/>
                    <a:pt x="109" y="10267"/>
                  </a:cubicBezTo>
                  <a:lnTo>
                    <a:pt x="109" y="16006"/>
                  </a:lnTo>
                  <a:cubicBezTo>
                    <a:pt x="4360" y="16006"/>
                    <a:pt x="16051" y="16006"/>
                    <a:pt x="25794" y="11543"/>
                  </a:cubicBezTo>
                  <a:lnTo>
                    <a:pt x="25794" y="92848"/>
                  </a:lnTo>
                  <a:cubicBezTo>
                    <a:pt x="25794" y="98109"/>
                    <a:pt x="25794" y="100181"/>
                    <a:pt x="8080" y="100181"/>
                  </a:cubicBezTo>
                  <a:lnTo>
                    <a:pt x="1349" y="100181"/>
                  </a:lnTo>
                  <a:lnTo>
                    <a:pt x="1349" y="105921"/>
                  </a:lnTo>
                  <a:cubicBezTo>
                    <a:pt x="4537" y="105761"/>
                    <a:pt x="26325" y="105283"/>
                    <a:pt x="32879" y="105283"/>
                  </a:cubicBezTo>
                  <a:cubicBezTo>
                    <a:pt x="38370" y="105283"/>
                    <a:pt x="60689" y="105761"/>
                    <a:pt x="64586" y="105921"/>
                  </a:cubicBezTo>
                  <a:lnTo>
                    <a:pt x="64586" y="100181"/>
                  </a:lnTo>
                  <a:lnTo>
                    <a:pt x="57855" y="100181"/>
                  </a:lnTo>
                  <a:cubicBezTo>
                    <a:pt x="40142" y="100181"/>
                    <a:pt x="40142" y="98109"/>
                    <a:pt x="40142" y="92848"/>
                  </a:cubicBezTo>
                  <a:lnTo>
                    <a:pt x="40142" y="4528"/>
                  </a:lnTo>
                  <a:close/>
                </a:path>
              </a:pathLst>
            </a:custGeom>
            <a:solidFill>
              <a:srgbClr val="000000"/>
            </a:solidFill>
            <a:ln w="2533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56EF44E5-2F29-4BA1-FDBD-60721B116ECC}"/>
                </a:ext>
              </a:extLst>
            </p:cNvPr>
            <p:cNvSpPr/>
            <p:nvPr>
              <p:custDataLst>
                <p:tags r:id="rId10"/>
              </p:custDataLst>
            </p:nvPr>
          </p:nvSpPr>
          <p:spPr>
            <a:xfrm>
              <a:off x="5439778" y="3950658"/>
              <a:ext cx="29606" cy="68096"/>
            </a:xfrm>
            <a:custGeom>
              <a:avLst/>
              <a:gdLst>
                <a:gd name="connsiteX0" fmla="*/ 29720 w 29606"/>
                <a:gd name="connsiteY0" fmla="*/ 23976 h 68096"/>
                <a:gd name="connsiteX1" fmla="*/ 13525 w 29606"/>
                <a:gd name="connsiteY1" fmla="*/ 63 h 68096"/>
                <a:gd name="connsiteX2" fmla="*/ 113 w 29606"/>
                <a:gd name="connsiteY2" fmla="*/ 12133 h 68096"/>
                <a:gd name="connsiteX3" fmla="*/ 13525 w 29606"/>
                <a:gd name="connsiteY3" fmla="*/ 24204 h 68096"/>
                <a:gd name="connsiteX4" fmla="*/ 22382 w 29606"/>
                <a:gd name="connsiteY4" fmla="*/ 21243 h 68096"/>
                <a:gd name="connsiteX5" fmla="*/ 23647 w 29606"/>
                <a:gd name="connsiteY5" fmla="*/ 20560 h 68096"/>
                <a:gd name="connsiteX6" fmla="*/ 24153 w 29606"/>
                <a:gd name="connsiteY6" fmla="*/ 23976 h 68096"/>
                <a:gd name="connsiteX7" fmla="*/ 6946 w 29606"/>
                <a:gd name="connsiteY7" fmla="*/ 62010 h 68096"/>
                <a:gd name="connsiteX8" fmla="*/ 4162 w 29606"/>
                <a:gd name="connsiteY8" fmla="*/ 65654 h 68096"/>
                <a:gd name="connsiteX9" fmla="*/ 6693 w 29606"/>
                <a:gd name="connsiteY9" fmla="*/ 68159 h 68096"/>
                <a:gd name="connsiteX10" fmla="*/ 29720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0" y="23976"/>
                  </a:moveTo>
                  <a:cubicBezTo>
                    <a:pt x="29720" y="8945"/>
                    <a:pt x="23394" y="63"/>
                    <a:pt x="13525" y="63"/>
                  </a:cubicBezTo>
                  <a:cubicBezTo>
                    <a:pt x="5174" y="63"/>
                    <a:pt x="113" y="5756"/>
                    <a:pt x="113" y="12133"/>
                  </a:cubicBezTo>
                  <a:cubicBezTo>
                    <a:pt x="113" y="18282"/>
                    <a:pt x="5174" y="24204"/>
                    <a:pt x="13525" y="24204"/>
                  </a:cubicBezTo>
                  <a:cubicBezTo>
                    <a:pt x="16562" y="24204"/>
                    <a:pt x="19851" y="23293"/>
                    <a:pt x="22382" y="21243"/>
                  </a:cubicBezTo>
                  <a:cubicBezTo>
                    <a:pt x="23141" y="20788"/>
                    <a:pt x="23394" y="20560"/>
                    <a:pt x="23647" y="20560"/>
                  </a:cubicBezTo>
                  <a:cubicBezTo>
                    <a:pt x="23900" y="20560"/>
                    <a:pt x="24153" y="20788"/>
                    <a:pt x="24153" y="23976"/>
                  </a:cubicBezTo>
                  <a:cubicBezTo>
                    <a:pt x="24153" y="40829"/>
                    <a:pt x="15296" y="54494"/>
                    <a:pt x="6946" y="62010"/>
                  </a:cubicBezTo>
                  <a:cubicBezTo>
                    <a:pt x="4162" y="64515"/>
                    <a:pt x="4162" y="64970"/>
                    <a:pt x="4162" y="65654"/>
                  </a:cubicBezTo>
                  <a:cubicBezTo>
                    <a:pt x="4162" y="67248"/>
                    <a:pt x="5427" y="68159"/>
                    <a:pt x="6693" y="68159"/>
                  </a:cubicBezTo>
                  <a:cubicBezTo>
                    <a:pt x="9476" y="68159"/>
                    <a:pt x="29720" y="50622"/>
                    <a:pt x="29720" y="23976"/>
                  </a:cubicBezTo>
                  <a:close/>
                </a:path>
              </a:pathLst>
            </a:custGeom>
            <a:solidFill>
              <a:srgbClr val="000000"/>
            </a:solidFill>
            <a:ln w="2533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B1975A92-71AA-A68A-DBF7-482B1455CABB}"/>
                </a:ext>
              </a:extLst>
            </p:cNvPr>
            <p:cNvSpPr/>
            <p:nvPr>
              <p:custDataLst>
                <p:tags r:id="rId11"/>
              </p:custDataLst>
            </p:nvPr>
          </p:nvSpPr>
          <p:spPr>
            <a:xfrm>
              <a:off x="5552244" y="3950658"/>
              <a:ext cx="26823" cy="24141"/>
            </a:xfrm>
            <a:custGeom>
              <a:avLst/>
              <a:gdLst>
                <a:gd name="connsiteX0" fmla="*/ 26941 w 26823"/>
                <a:gd name="connsiteY0" fmla="*/ 12133 h 24141"/>
                <a:gd name="connsiteX1" fmla="*/ 13529 w 26823"/>
                <a:gd name="connsiteY1" fmla="*/ 63 h 24141"/>
                <a:gd name="connsiteX2" fmla="*/ 118 w 26823"/>
                <a:gd name="connsiteY2" fmla="*/ 12133 h 24141"/>
                <a:gd name="connsiteX3" fmla="*/ 13529 w 26823"/>
                <a:gd name="connsiteY3" fmla="*/ 24204 h 24141"/>
                <a:gd name="connsiteX4" fmla="*/ 26941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1" y="12133"/>
                  </a:moveTo>
                  <a:cubicBezTo>
                    <a:pt x="26941" y="5529"/>
                    <a:pt x="20868" y="63"/>
                    <a:pt x="13529" y="63"/>
                  </a:cubicBezTo>
                  <a:cubicBezTo>
                    <a:pt x="6191" y="63"/>
                    <a:pt x="118" y="5529"/>
                    <a:pt x="118" y="12133"/>
                  </a:cubicBezTo>
                  <a:cubicBezTo>
                    <a:pt x="118" y="18738"/>
                    <a:pt x="6191" y="24204"/>
                    <a:pt x="13529" y="24204"/>
                  </a:cubicBezTo>
                  <a:cubicBezTo>
                    <a:pt x="20868" y="24204"/>
                    <a:pt x="26941" y="18738"/>
                    <a:pt x="26941" y="12133"/>
                  </a:cubicBezTo>
                  <a:close/>
                </a:path>
              </a:pathLst>
            </a:custGeom>
            <a:solidFill>
              <a:srgbClr val="000000"/>
            </a:solidFill>
            <a:ln w="2533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9F4FE243-6E9B-5356-B4AC-81724BA98082}"/>
                </a:ext>
              </a:extLst>
            </p:cNvPr>
            <p:cNvSpPr/>
            <p:nvPr>
              <p:custDataLst>
                <p:tags r:id="rId12"/>
              </p:custDataLst>
            </p:nvPr>
          </p:nvSpPr>
          <p:spPr>
            <a:xfrm>
              <a:off x="5664710" y="3950658"/>
              <a:ext cx="26823" cy="24141"/>
            </a:xfrm>
            <a:custGeom>
              <a:avLst/>
              <a:gdLst>
                <a:gd name="connsiteX0" fmla="*/ 26946 w 26823"/>
                <a:gd name="connsiteY0" fmla="*/ 12133 h 24141"/>
                <a:gd name="connsiteX1" fmla="*/ 13534 w 26823"/>
                <a:gd name="connsiteY1" fmla="*/ 63 h 24141"/>
                <a:gd name="connsiteX2" fmla="*/ 122 w 26823"/>
                <a:gd name="connsiteY2" fmla="*/ 12133 h 24141"/>
                <a:gd name="connsiteX3" fmla="*/ 13534 w 26823"/>
                <a:gd name="connsiteY3" fmla="*/ 24204 h 24141"/>
                <a:gd name="connsiteX4" fmla="*/ 26946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6" y="12133"/>
                  </a:moveTo>
                  <a:cubicBezTo>
                    <a:pt x="26946" y="5529"/>
                    <a:pt x="20872" y="63"/>
                    <a:pt x="13534" y="63"/>
                  </a:cubicBezTo>
                  <a:cubicBezTo>
                    <a:pt x="6195" y="63"/>
                    <a:pt x="122" y="5529"/>
                    <a:pt x="122" y="12133"/>
                  </a:cubicBezTo>
                  <a:cubicBezTo>
                    <a:pt x="122" y="18738"/>
                    <a:pt x="6195" y="24204"/>
                    <a:pt x="13534" y="24204"/>
                  </a:cubicBezTo>
                  <a:cubicBezTo>
                    <a:pt x="20872" y="24204"/>
                    <a:pt x="26946" y="18738"/>
                    <a:pt x="26946" y="12133"/>
                  </a:cubicBezTo>
                  <a:close/>
                </a:path>
              </a:pathLst>
            </a:custGeom>
            <a:solidFill>
              <a:srgbClr val="000000"/>
            </a:solidFill>
            <a:ln w="2533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7133C24E-098A-DAB8-848E-E72694625456}"/>
                </a:ext>
              </a:extLst>
            </p:cNvPr>
            <p:cNvSpPr/>
            <p:nvPr>
              <p:custDataLst>
                <p:tags r:id="rId13"/>
              </p:custDataLst>
            </p:nvPr>
          </p:nvSpPr>
          <p:spPr>
            <a:xfrm>
              <a:off x="5777177" y="3950658"/>
              <a:ext cx="26823" cy="24141"/>
            </a:xfrm>
            <a:custGeom>
              <a:avLst/>
              <a:gdLst>
                <a:gd name="connsiteX0" fmla="*/ 26950 w 26823"/>
                <a:gd name="connsiteY0" fmla="*/ 12133 h 24141"/>
                <a:gd name="connsiteX1" fmla="*/ 13538 w 26823"/>
                <a:gd name="connsiteY1" fmla="*/ 63 h 24141"/>
                <a:gd name="connsiteX2" fmla="*/ 127 w 26823"/>
                <a:gd name="connsiteY2" fmla="*/ 12133 h 24141"/>
                <a:gd name="connsiteX3" fmla="*/ 13538 w 26823"/>
                <a:gd name="connsiteY3" fmla="*/ 24204 h 24141"/>
                <a:gd name="connsiteX4" fmla="*/ 26950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50" y="12133"/>
                  </a:moveTo>
                  <a:cubicBezTo>
                    <a:pt x="26950" y="5529"/>
                    <a:pt x="20877" y="63"/>
                    <a:pt x="13538" y="63"/>
                  </a:cubicBezTo>
                  <a:cubicBezTo>
                    <a:pt x="6200" y="63"/>
                    <a:pt x="127" y="5529"/>
                    <a:pt x="127" y="12133"/>
                  </a:cubicBezTo>
                  <a:cubicBezTo>
                    <a:pt x="127" y="18738"/>
                    <a:pt x="6200" y="24204"/>
                    <a:pt x="13538" y="24204"/>
                  </a:cubicBezTo>
                  <a:cubicBezTo>
                    <a:pt x="20877" y="24204"/>
                    <a:pt x="26950" y="18738"/>
                    <a:pt x="26950" y="12133"/>
                  </a:cubicBezTo>
                  <a:close/>
                </a:path>
              </a:pathLst>
            </a:custGeom>
            <a:solidFill>
              <a:srgbClr val="000000"/>
            </a:solidFill>
            <a:ln w="2533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E25396D2-9B07-3312-E23E-5A02804BFA9F}"/>
                </a:ext>
              </a:extLst>
            </p:cNvPr>
            <p:cNvSpPr/>
            <p:nvPr>
              <p:custDataLst>
                <p:tags r:id="rId14"/>
              </p:custDataLst>
            </p:nvPr>
          </p:nvSpPr>
          <p:spPr>
            <a:xfrm>
              <a:off x="5889643" y="3950658"/>
              <a:ext cx="29606" cy="68096"/>
            </a:xfrm>
            <a:custGeom>
              <a:avLst/>
              <a:gdLst>
                <a:gd name="connsiteX0" fmla="*/ 29738 w 29606"/>
                <a:gd name="connsiteY0" fmla="*/ 23976 h 68096"/>
                <a:gd name="connsiteX1" fmla="*/ 13543 w 29606"/>
                <a:gd name="connsiteY1" fmla="*/ 63 h 68096"/>
                <a:gd name="connsiteX2" fmla="*/ 131 w 29606"/>
                <a:gd name="connsiteY2" fmla="*/ 12133 h 68096"/>
                <a:gd name="connsiteX3" fmla="*/ 13543 w 29606"/>
                <a:gd name="connsiteY3" fmla="*/ 24204 h 68096"/>
                <a:gd name="connsiteX4" fmla="*/ 22400 w 29606"/>
                <a:gd name="connsiteY4" fmla="*/ 21243 h 68096"/>
                <a:gd name="connsiteX5" fmla="*/ 23665 w 29606"/>
                <a:gd name="connsiteY5" fmla="*/ 20560 h 68096"/>
                <a:gd name="connsiteX6" fmla="*/ 24171 w 29606"/>
                <a:gd name="connsiteY6" fmla="*/ 23976 h 68096"/>
                <a:gd name="connsiteX7" fmla="*/ 6963 w 29606"/>
                <a:gd name="connsiteY7" fmla="*/ 62010 h 68096"/>
                <a:gd name="connsiteX8" fmla="*/ 4180 w 29606"/>
                <a:gd name="connsiteY8" fmla="*/ 65654 h 68096"/>
                <a:gd name="connsiteX9" fmla="*/ 6710 w 29606"/>
                <a:gd name="connsiteY9" fmla="*/ 68159 h 68096"/>
                <a:gd name="connsiteX10" fmla="*/ 29738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38" y="23976"/>
                  </a:moveTo>
                  <a:cubicBezTo>
                    <a:pt x="29738" y="8945"/>
                    <a:pt x="23412" y="63"/>
                    <a:pt x="13543" y="63"/>
                  </a:cubicBezTo>
                  <a:cubicBezTo>
                    <a:pt x="5192" y="63"/>
                    <a:pt x="131" y="5756"/>
                    <a:pt x="131" y="12133"/>
                  </a:cubicBezTo>
                  <a:cubicBezTo>
                    <a:pt x="131" y="18282"/>
                    <a:pt x="5192" y="24204"/>
                    <a:pt x="13543" y="24204"/>
                  </a:cubicBezTo>
                  <a:cubicBezTo>
                    <a:pt x="16579" y="24204"/>
                    <a:pt x="19869" y="23293"/>
                    <a:pt x="22400" y="21243"/>
                  </a:cubicBezTo>
                  <a:cubicBezTo>
                    <a:pt x="23159" y="20788"/>
                    <a:pt x="23412" y="20560"/>
                    <a:pt x="23665" y="20560"/>
                  </a:cubicBezTo>
                  <a:cubicBezTo>
                    <a:pt x="23918" y="20560"/>
                    <a:pt x="24171" y="20788"/>
                    <a:pt x="24171" y="23976"/>
                  </a:cubicBezTo>
                  <a:cubicBezTo>
                    <a:pt x="24171" y="40829"/>
                    <a:pt x="15314" y="54494"/>
                    <a:pt x="6963" y="62010"/>
                  </a:cubicBezTo>
                  <a:cubicBezTo>
                    <a:pt x="4180" y="64515"/>
                    <a:pt x="4180" y="64970"/>
                    <a:pt x="4180" y="65654"/>
                  </a:cubicBezTo>
                  <a:cubicBezTo>
                    <a:pt x="4180" y="67248"/>
                    <a:pt x="5445" y="68159"/>
                    <a:pt x="6710" y="68159"/>
                  </a:cubicBezTo>
                  <a:cubicBezTo>
                    <a:pt x="9494" y="68159"/>
                    <a:pt x="29738" y="50622"/>
                    <a:pt x="29738" y="23976"/>
                  </a:cubicBezTo>
                  <a:close/>
                </a:path>
              </a:pathLst>
            </a:custGeom>
            <a:solidFill>
              <a:srgbClr val="000000"/>
            </a:solidFill>
            <a:ln w="25330"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B43C5E7C-D617-BBEB-AABE-FBEF196896BE}"/>
                </a:ext>
              </a:extLst>
            </p:cNvPr>
            <p:cNvSpPr/>
            <p:nvPr>
              <p:custDataLst>
                <p:tags r:id="rId15"/>
              </p:custDataLst>
            </p:nvPr>
          </p:nvSpPr>
          <p:spPr>
            <a:xfrm>
              <a:off x="5987685" y="3874135"/>
              <a:ext cx="116656" cy="147351"/>
            </a:xfrm>
            <a:custGeom>
              <a:avLst/>
              <a:gdLst>
                <a:gd name="connsiteX0" fmla="*/ 115780 w 116656"/>
                <a:gd name="connsiteY0" fmla="*/ 13955 h 147351"/>
                <a:gd name="connsiteX1" fmla="*/ 116792 w 116656"/>
                <a:gd name="connsiteY1" fmla="*/ 8717 h 147351"/>
                <a:gd name="connsiteX2" fmla="*/ 109453 w 116656"/>
                <a:gd name="connsiteY2" fmla="*/ 2568 h 147351"/>
                <a:gd name="connsiteX3" fmla="*/ 100597 w 116656"/>
                <a:gd name="connsiteY3" fmla="*/ 7351 h 147351"/>
                <a:gd name="connsiteX4" fmla="*/ 97054 w 116656"/>
                <a:gd name="connsiteY4" fmla="*/ 19649 h 147351"/>
                <a:gd name="connsiteX5" fmla="*/ 91993 w 116656"/>
                <a:gd name="connsiteY5" fmla="*/ 37869 h 147351"/>
                <a:gd name="connsiteX6" fmla="*/ 80606 w 116656"/>
                <a:gd name="connsiteY6" fmla="*/ 78863 h 147351"/>
                <a:gd name="connsiteX7" fmla="*/ 52011 w 116656"/>
                <a:gd name="connsiteY7" fmla="*/ 98221 h 147351"/>
                <a:gd name="connsiteX8" fmla="*/ 36322 w 116656"/>
                <a:gd name="connsiteY8" fmla="*/ 79774 h 147351"/>
                <a:gd name="connsiteX9" fmla="*/ 49227 w 116656"/>
                <a:gd name="connsiteY9" fmla="*/ 35136 h 147351"/>
                <a:gd name="connsiteX10" fmla="*/ 54288 w 116656"/>
                <a:gd name="connsiteY10" fmla="*/ 18738 h 147351"/>
                <a:gd name="connsiteX11" fmla="*/ 33538 w 116656"/>
                <a:gd name="connsiteY11" fmla="*/ 63 h 147351"/>
                <a:gd name="connsiteX12" fmla="*/ 135 w 116656"/>
                <a:gd name="connsiteY12" fmla="*/ 35136 h 147351"/>
                <a:gd name="connsiteX13" fmla="*/ 3172 w 116656"/>
                <a:gd name="connsiteY13" fmla="*/ 37413 h 147351"/>
                <a:gd name="connsiteX14" fmla="*/ 7221 w 116656"/>
                <a:gd name="connsiteY14" fmla="*/ 33314 h 147351"/>
                <a:gd name="connsiteX15" fmla="*/ 32779 w 116656"/>
                <a:gd name="connsiteY15" fmla="*/ 5073 h 147351"/>
                <a:gd name="connsiteX16" fmla="*/ 39105 w 116656"/>
                <a:gd name="connsiteY16" fmla="*/ 12361 h 147351"/>
                <a:gd name="connsiteX17" fmla="*/ 34803 w 116656"/>
                <a:gd name="connsiteY17" fmla="*/ 28303 h 147351"/>
                <a:gd name="connsiteX18" fmla="*/ 20126 w 116656"/>
                <a:gd name="connsiteY18" fmla="*/ 76130 h 147351"/>
                <a:gd name="connsiteX19" fmla="*/ 50999 w 116656"/>
                <a:gd name="connsiteY19" fmla="*/ 103232 h 147351"/>
                <a:gd name="connsiteX20" fmla="*/ 76557 w 116656"/>
                <a:gd name="connsiteY20" fmla="*/ 92983 h 147351"/>
                <a:gd name="connsiteX21" fmla="*/ 60109 w 116656"/>
                <a:gd name="connsiteY21" fmla="*/ 128056 h 147351"/>
                <a:gd name="connsiteX22" fmla="*/ 32273 w 116656"/>
                <a:gd name="connsiteY22" fmla="*/ 142404 h 147351"/>
                <a:gd name="connsiteX23" fmla="*/ 13041 w 116656"/>
                <a:gd name="connsiteY23" fmla="*/ 132839 h 147351"/>
                <a:gd name="connsiteX24" fmla="*/ 23922 w 116656"/>
                <a:gd name="connsiteY24" fmla="*/ 130106 h 147351"/>
                <a:gd name="connsiteX25" fmla="*/ 28983 w 116656"/>
                <a:gd name="connsiteY25" fmla="*/ 120768 h 147351"/>
                <a:gd name="connsiteX26" fmla="*/ 19620 w 116656"/>
                <a:gd name="connsiteY26" fmla="*/ 112797 h 147351"/>
                <a:gd name="connsiteX27" fmla="*/ 5450 w 116656"/>
                <a:gd name="connsiteY27" fmla="*/ 127601 h 147351"/>
                <a:gd name="connsiteX28" fmla="*/ 32273 w 116656"/>
                <a:gd name="connsiteY28" fmla="*/ 147414 h 147351"/>
                <a:gd name="connsiteX29" fmla="*/ 91487 w 116656"/>
                <a:gd name="connsiteY29" fmla="*/ 100954 h 147351"/>
                <a:gd name="connsiteX30" fmla="*/ 115780 w 116656"/>
                <a:gd name="connsiteY30" fmla="*/ 13955 h 14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7351">
                  <a:moveTo>
                    <a:pt x="115780" y="13955"/>
                  </a:moveTo>
                  <a:cubicBezTo>
                    <a:pt x="116792" y="10767"/>
                    <a:pt x="116792" y="10311"/>
                    <a:pt x="116792" y="8717"/>
                  </a:cubicBezTo>
                  <a:cubicBezTo>
                    <a:pt x="116792" y="4618"/>
                    <a:pt x="113249" y="2568"/>
                    <a:pt x="109453" y="2568"/>
                  </a:cubicBezTo>
                  <a:cubicBezTo>
                    <a:pt x="106923" y="2568"/>
                    <a:pt x="102874" y="3934"/>
                    <a:pt x="100597" y="7351"/>
                  </a:cubicBezTo>
                  <a:cubicBezTo>
                    <a:pt x="100091" y="8489"/>
                    <a:pt x="98066" y="15550"/>
                    <a:pt x="97054" y="19649"/>
                  </a:cubicBezTo>
                  <a:cubicBezTo>
                    <a:pt x="95283" y="25570"/>
                    <a:pt x="93511" y="31719"/>
                    <a:pt x="91993" y="37869"/>
                  </a:cubicBezTo>
                  <a:lnTo>
                    <a:pt x="80606" y="78863"/>
                  </a:lnTo>
                  <a:cubicBezTo>
                    <a:pt x="79593" y="82279"/>
                    <a:pt x="68712" y="98221"/>
                    <a:pt x="52011" y="98221"/>
                  </a:cubicBezTo>
                  <a:cubicBezTo>
                    <a:pt x="39105" y="98221"/>
                    <a:pt x="36322" y="88200"/>
                    <a:pt x="36322" y="79774"/>
                  </a:cubicBezTo>
                  <a:cubicBezTo>
                    <a:pt x="36322" y="69298"/>
                    <a:pt x="40624" y="55177"/>
                    <a:pt x="49227" y="35136"/>
                  </a:cubicBezTo>
                  <a:cubicBezTo>
                    <a:pt x="53276" y="25798"/>
                    <a:pt x="54288" y="23293"/>
                    <a:pt x="54288" y="18738"/>
                  </a:cubicBezTo>
                  <a:cubicBezTo>
                    <a:pt x="54288" y="8489"/>
                    <a:pt x="46191" y="63"/>
                    <a:pt x="33538" y="63"/>
                  </a:cubicBezTo>
                  <a:cubicBezTo>
                    <a:pt x="9498" y="63"/>
                    <a:pt x="135" y="33086"/>
                    <a:pt x="135" y="35136"/>
                  </a:cubicBezTo>
                  <a:cubicBezTo>
                    <a:pt x="135" y="37413"/>
                    <a:pt x="2666" y="37413"/>
                    <a:pt x="3172" y="37413"/>
                  </a:cubicBezTo>
                  <a:cubicBezTo>
                    <a:pt x="5703" y="37413"/>
                    <a:pt x="5956" y="36958"/>
                    <a:pt x="7221" y="33314"/>
                  </a:cubicBezTo>
                  <a:cubicBezTo>
                    <a:pt x="14053" y="11906"/>
                    <a:pt x="24175" y="5073"/>
                    <a:pt x="32779" y="5073"/>
                  </a:cubicBezTo>
                  <a:cubicBezTo>
                    <a:pt x="34803" y="5073"/>
                    <a:pt x="39105" y="5073"/>
                    <a:pt x="39105" y="12361"/>
                  </a:cubicBezTo>
                  <a:cubicBezTo>
                    <a:pt x="39105" y="18055"/>
                    <a:pt x="36575" y="23976"/>
                    <a:pt x="34803" y="28303"/>
                  </a:cubicBezTo>
                  <a:cubicBezTo>
                    <a:pt x="24681" y="52444"/>
                    <a:pt x="20126" y="65426"/>
                    <a:pt x="20126" y="76130"/>
                  </a:cubicBezTo>
                  <a:cubicBezTo>
                    <a:pt x="20126" y="96399"/>
                    <a:pt x="36069" y="103232"/>
                    <a:pt x="50999" y="103232"/>
                  </a:cubicBezTo>
                  <a:cubicBezTo>
                    <a:pt x="60868" y="103232"/>
                    <a:pt x="69471" y="99360"/>
                    <a:pt x="76557" y="92983"/>
                  </a:cubicBezTo>
                  <a:cubicBezTo>
                    <a:pt x="73267" y="104826"/>
                    <a:pt x="70231" y="115985"/>
                    <a:pt x="60109" y="128056"/>
                  </a:cubicBezTo>
                  <a:cubicBezTo>
                    <a:pt x="53529" y="135799"/>
                    <a:pt x="43913" y="142404"/>
                    <a:pt x="32273" y="142404"/>
                  </a:cubicBezTo>
                  <a:cubicBezTo>
                    <a:pt x="28730" y="142404"/>
                    <a:pt x="17343" y="141721"/>
                    <a:pt x="13041" y="132839"/>
                  </a:cubicBezTo>
                  <a:cubicBezTo>
                    <a:pt x="17090" y="132839"/>
                    <a:pt x="20380" y="132839"/>
                    <a:pt x="23922" y="130106"/>
                  </a:cubicBezTo>
                  <a:cubicBezTo>
                    <a:pt x="26453" y="128056"/>
                    <a:pt x="28983" y="125095"/>
                    <a:pt x="28983" y="120768"/>
                  </a:cubicBezTo>
                  <a:cubicBezTo>
                    <a:pt x="28983" y="113708"/>
                    <a:pt x="22151" y="112797"/>
                    <a:pt x="19620" y="112797"/>
                  </a:cubicBezTo>
                  <a:cubicBezTo>
                    <a:pt x="13800" y="112797"/>
                    <a:pt x="5450" y="116441"/>
                    <a:pt x="5450" y="127601"/>
                  </a:cubicBezTo>
                  <a:cubicBezTo>
                    <a:pt x="5450" y="138988"/>
                    <a:pt x="16584" y="147414"/>
                    <a:pt x="32273" y="147414"/>
                  </a:cubicBezTo>
                  <a:cubicBezTo>
                    <a:pt x="58337" y="147414"/>
                    <a:pt x="84401" y="126690"/>
                    <a:pt x="91487" y="100954"/>
                  </a:cubicBezTo>
                  <a:lnTo>
                    <a:pt x="115780" y="13955"/>
                  </a:lnTo>
                  <a:close/>
                </a:path>
              </a:pathLst>
            </a:custGeom>
            <a:solidFill>
              <a:srgbClr val="000000"/>
            </a:solidFill>
            <a:ln w="2533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3ECED0DE-4E32-6307-C068-DF09324F585F}"/>
                </a:ext>
              </a:extLst>
            </p:cNvPr>
            <p:cNvSpPr/>
            <p:nvPr>
              <p:custDataLst>
                <p:tags r:id="rId16"/>
              </p:custDataLst>
            </p:nvPr>
          </p:nvSpPr>
          <p:spPr>
            <a:xfrm>
              <a:off x="6111853" y="3909322"/>
              <a:ext cx="59871" cy="101233"/>
            </a:xfrm>
            <a:custGeom>
              <a:avLst/>
              <a:gdLst>
                <a:gd name="connsiteX0" fmla="*/ 36276 w 59871"/>
                <a:gd name="connsiteY0" fmla="*/ 36731 h 101233"/>
                <a:gd name="connsiteX1" fmla="*/ 54344 w 59871"/>
                <a:gd name="connsiteY1" fmla="*/ 36731 h 101233"/>
                <a:gd name="connsiteX2" fmla="*/ 60012 w 59871"/>
                <a:gd name="connsiteY2" fmla="*/ 33224 h 101233"/>
                <a:gd name="connsiteX3" fmla="*/ 54698 w 59871"/>
                <a:gd name="connsiteY3" fmla="*/ 30992 h 101233"/>
                <a:gd name="connsiteX4" fmla="*/ 37870 w 59871"/>
                <a:gd name="connsiteY4" fmla="*/ 30992 h 101233"/>
                <a:gd name="connsiteX5" fmla="*/ 44424 w 59871"/>
                <a:gd name="connsiteY5" fmla="*/ 7398 h 101233"/>
                <a:gd name="connsiteX6" fmla="*/ 44956 w 59871"/>
                <a:gd name="connsiteY6" fmla="*/ 5166 h 101233"/>
                <a:gd name="connsiteX7" fmla="*/ 38933 w 59871"/>
                <a:gd name="connsiteY7" fmla="*/ 64 h 101233"/>
                <a:gd name="connsiteX8" fmla="*/ 30608 w 59871"/>
                <a:gd name="connsiteY8" fmla="*/ 6919 h 101233"/>
                <a:gd name="connsiteX9" fmla="*/ 23877 w 59871"/>
                <a:gd name="connsiteY9" fmla="*/ 30992 h 101233"/>
                <a:gd name="connsiteX10" fmla="*/ 5809 w 59871"/>
                <a:gd name="connsiteY10" fmla="*/ 30992 h 101233"/>
                <a:gd name="connsiteX11" fmla="*/ 140 w 59871"/>
                <a:gd name="connsiteY11" fmla="*/ 34499 h 101233"/>
                <a:gd name="connsiteX12" fmla="*/ 5454 w 59871"/>
                <a:gd name="connsiteY12" fmla="*/ 36731 h 101233"/>
                <a:gd name="connsiteX13" fmla="*/ 22282 w 59871"/>
                <a:gd name="connsiteY13" fmla="*/ 36731 h 101233"/>
                <a:gd name="connsiteX14" fmla="*/ 11831 w 59871"/>
                <a:gd name="connsiteY14" fmla="*/ 74355 h 101233"/>
                <a:gd name="connsiteX15" fmla="*/ 9174 w 59871"/>
                <a:gd name="connsiteY15" fmla="*/ 86152 h 101233"/>
                <a:gd name="connsiteX16" fmla="*/ 28128 w 59871"/>
                <a:gd name="connsiteY16" fmla="*/ 101297 h 101233"/>
                <a:gd name="connsiteX17" fmla="*/ 58949 w 59871"/>
                <a:gd name="connsiteY17" fmla="*/ 76906 h 101233"/>
                <a:gd name="connsiteX18" fmla="*/ 56115 w 59871"/>
                <a:gd name="connsiteY18" fmla="*/ 74833 h 101233"/>
                <a:gd name="connsiteX19" fmla="*/ 52395 w 59871"/>
                <a:gd name="connsiteY19" fmla="*/ 77862 h 101233"/>
                <a:gd name="connsiteX20" fmla="*/ 28659 w 59871"/>
                <a:gd name="connsiteY20" fmla="*/ 96834 h 101233"/>
                <a:gd name="connsiteX21" fmla="*/ 22459 w 59871"/>
                <a:gd name="connsiteY21" fmla="*/ 89022 h 101233"/>
                <a:gd name="connsiteX22" fmla="*/ 23522 w 59871"/>
                <a:gd name="connsiteY22" fmla="*/ 82486 h 101233"/>
                <a:gd name="connsiteX23" fmla="*/ 36276 w 59871"/>
                <a:gd name="connsiteY23" fmla="*/ 36731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1233">
                  <a:moveTo>
                    <a:pt x="36276" y="36731"/>
                  </a:moveTo>
                  <a:lnTo>
                    <a:pt x="54344" y="36731"/>
                  </a:lnTo>
                  <a:cubicBezTo>
                    <a:pt x="57709" y="36731"/>
                    <a:pt x="60012" y="36731"/>
                    <a:pt x="60012" y="33224"/>
                  </a:cubicBezTo>
                  <a:cubicBezTo>
                    <a:pt x="60012" y="30992"/>
                    <a:pt x="57709" y="30992"/>
                    <a:pt x="54698" y="30992"/>
                  </a:cubicBezTo>
                  <a:lnTo>
                    <a:pt x="37870" y="30992"/>
                  </a:lnTo>
                  <a:lnTo>
                    <a:pt x="44424" y="7398"/>
                  </a:lnTo>
                  <a:cubicBezTo>
                    <a:pt x="44601" y="6601"/>
                    <a:pt x="44956" y="5803"/>
                    <a:pt x="44956" y="5166"/>
                  </a:cubicBezTo>
                  <a:cubicBezTo>
                    <a:pt x="44956" y="2296"/>
                    <a:pt x="42476" y="64"/>
                    <a:pt x="38933" y="64"/>
                  </a:cubicBezTo>
                  <a:cubicBezTo>
                    <a:pt x="34505" y="64"/>
                    <a:pt x="31848" y="2774"/>
                    <a:pt x="30608" y="6919"/>
                  </a:cubicBezTo>
                  <a:cubicBezTo>
                    <a:pt x="29368" y="10905"/>
                    <a:pt x="31670" y="3253"/>
                    <a:pt x="23877" y="30992"/>
                  </a:cubicBezTo>
                  <a:lnTo>
                    <a:pt x="5809" y="30992"/>
                  </a:lnTo>
                  <a:cubicBezTo>
                    <a:pt x="2443" y="30992"/>
                    <a:pt x="140" y="30992"/>
                    <a:pt x="140" y="34499"/>
                  </a:cubicBezTo>
                  <a:cubicBezTo>
                    <a:pt x="140" y="36731"/>
                    <a:pt x="2266" y="36731"/>
                    <a:pt x="5454" y="36731"/>
                  </a:cubicBezTo>
                  <a:lnTo>
                    <a:pt x="22282" y="36731"/>
                  </a:lnTo>
                  <a:lnTo>
                    <a:pt x="11831" y="74355"/>
                  </a:lnTo>
                  <a:cubicBezTo>
                    <a:pt x="10768" y="78341"/>
                    <a:pt x="9174" y="84080"/>
                    <a:pt x="9174" y="86152"/>
                  </a:cubicBezTo>
                  <a:cubicBezTo>
                    <a:pt x="9174" y="95558"/>
                    <a:pt x="18031" y="101297"/>
                    <a:pt x="28128" y="101297"/>
                  </a:cubicBezTo>
                  <a:cubicBezTo>
                    <a:pt x="47790" y="101297"/>
                    <a:pt x="58949" y="78978"/>
                    <a:pt x="58949" y="76906"/>
                  </a:cubicBezTo>
                  <a:cubicBezTo>
                    <a:pt x="58949" y="74833"/>
                    <a:pt x="56647" y="74833"/>
                    <a:pt x="56115" y="74833"/>
                  </a:cubicBezTo>
                  <a:cubicBezTo>
                    <a:pt x="53990" y="74833"/>
                    <a:pt x="53812" y="75152"/>
                    <a:pt x="52395" y="77862"/>
                  </a:cubicBezTo>
                  <a:cubicBezTo>
                    <a:pt x="47436" y="87906"/>
                    <a:pt x="38402" y="96834"/>
                    <a:pt x="28659" y="96834"/>
                  </a:cubicBezTo>
                  <a:cubicBezTo>
                    <a:pt x="24939" y="96834"/>
                    <a:pt x="22459" y="94761"/>
                    <a:pt x="22459" y="89022"/>
                  </a:cubicBezTo>
                  <a:cubicBezTo>
                    <a:pt x="22459" y="87428"/>
                    <a:pt x="23168" y="84080"/>
                    <a:pt x="23522" y="82486"/>
                  </a:cubicBezTo>
                  <a:lnTo>
                    <a:pt x="36276" y="36731"/>
                  </a:lnTo>
                  <a:close/>
                </a:path>
              </a:pathLst>
            </a:custGeom>
            <a:solidFill>
              <a:srgbClr val="000000"/>
            </a:solidFill>
            <a:ln w="2533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2AE74E42-A520-85F9-5ABE-E4ABBF82C3E4}"/>
                </a:ext>
              </a:extLst>
            </p:cNvPr>
            <p:cNvSpPr/>
            <p:nvPr>
              <p:custDataLst>
                <p:tags r:id="rId17"/>
              </p:custDataLst>
            </p:nvPr>
          </p:nvSpPr>
          <p:spPr>
            <a:xfrm>
              <a:off x="6199987" y="3965119"/>
              <a:ext cx="119743" cy="7811"/>
            </a:xfrm>
            <a:custGeom>
              <a:avLst/>
              <a:gdLst>
                <a:gd name="connsiteX0" fmla="*/ 112802 w 119743"/>
                <a:gd name="connsiteY0" fmla="*/ 7876 h 7811"/>
                <a:gd name="connsiteX1" fmla="*/ 119887 w 119743"/>
                <a:gd name="connsiteY1" fmla="*/ 4050 h 7811"/>
                <a:gd name="connsiteX2" fmla="*/ 112802 w 119743"/>
                <a:gd name="connsiteY2" fmla="*/ 64 h 7811"/>
                <a:gd name="connsiteX3" fmla="*/ 7229 w 119743"/>
                <a:gd name="connsiteY3" fmla="*/ 64 h 7811"/>
                <a:gd name="connsiteX4" fmla="*/ 143 w 119743"/>
                <a:gd name="connsiteY4" fmla="*/ 3890 h 7811"/>
                <a:gd name="connsiteX5" fmla="*/ 7229 w 119743"/>
                <a:gd name="connsiteY5" fmla="*/ 7876 h 7811"/>
                <a:gd name="connsiteX6" fmla="*/ 112802 w 119743"/>
                <a:gd name="connsiteY6" fmla="*/ 7876 h 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7811">
                  <a:moveTo>
                    <a:pt x="112802" y="7876"/>
                  </a:moveTo>
                  <a:cubicBezTo>
                    <a:pt x="115636" y="7876"/>
                    <a:pt x="119887" y="7876"/>
                    <a:pt x="119887" y="4050"/>
                  </a:cubicBezTo>
                  <a:cubicBezTo>
                    <a:pt x="119887" y="64"/>
                    <a:pt x="115813" y="64"/>
                    <a:pt x="112802" y="64"/>
                  </a:cubicBezTo>
                  <a:lnTo>
                    <a:pt x="7229" y="64"/>
                  </a:lnTo>
                  <a:cubicBezTo>
                    <a:pt x="4395" y="64"/>
                    <a:pt x="143" y="64"/>
                    <a:pt x="143" y="3890"/>
                  </a:cubicBezTo>
                  <a:cubicBezTo>
                    <a:pt x="143" y="7876"/>
                    <a:pt x="4217" y="7876"/>
                    <a:pt x="7229" y="7876"/>
                  </a:cubicBezTo>
                  <a:lnTo>
                    <a:pt x="112802" y="7876"/>
                  </a:lnTo>
                  <a:close/>
                </a:path>
              </a:pathLst>
            </a:custGeom>
            <a:solidFill>
              <a:srgbClr val="000000"/>
            </a:solidFill>
            <a:ln w="2533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84D11980-6881-8B6C-C4A3-CA02CB598B02}"/>
                </a:ext>
              </a:extLst>
            </p:cNvPr>
            <p:cNvSpPr/>
            <p:nvPr>
              <p:custDataLst>
                <p:tags r:id="rId18"/>
              </p:custDataLst>
            </p:nvPr>
          </p:nvSpPr>
          <p:spPr>
            <a:xfrm>
              <a:off x="6358322" y="3903104"/>
              <a:ext cx="64477" cy="105856"/>
            </a:xfrm>
            <a:custGeom>
              <a:avLst/>
              <a:gdLst>
                <a:gd name="connsiteX0" fmla="*/ 40182 w 64477"/>
                <a:gd name="connsiteY0" fmla="*/ 4528 h 105856"/>
                <a:gd name="connsiteX1" fmla="*/ 34868 w 64477"/>
                <a:gd name="connsiteY1" fmla="*/ 64 h 105856"/>
                <a:gd name="connsiteX2" fmla="*/ 150 w 64477"/>
                <a:gd name="connsiteY2" fmla="*/ 10267 h 105856"/>
                <a:gd name="connsiteX3" fmla="*/ 150 w 64477"/>
                <a:gd name="connsiteY3" fmla="*/ 16006 h 105856"/>
                <a:gd name="connsiteX4" fmla="*/ 25834 w 64477"/>
                <a:gd name="connsiteY4" fmla="*/ 11543 h 105856"/>
                <a:gd name="connsiteX5" fmla="*/ 25834 w 64477"/>
                <a:gd name="connsiteY5" fmla="*/ 92848 h 105856"/>
                <a:gd name="connsiteX6" fmla="*/ 8121 w 64477"/>
                <a:gd name="connsiteY6" fmla="*/ 100181 h 105856"/>
                <a:gd name="connsiteX7" fmla="*/ 1390 w 64477"/>
                <a:gd name="connsiteY7" fmla="*/ 100181 h 105856"/>
                <a:gd name="connsiteX8" fmla="*/ 1390 w 64477"/>
                <a:gd name="connsiteY8" fmla="*/ 105921 h 105856"/>
                <a:gd name="connsiteX9" fmla="*/ 32920 w 64477"/>
                <a:gd name="connsiteY9" fmla="*/ 105283 h 105856"/>
                <a:gd name="connsiteX10" fmla="*/ 64627 w 64477"/>
                <a:gd name="connsiteY10" fmla="*/ 105921 h 105856"/>
                <a:gd name="connsiteX11" fmla="*/ 64627 w 64477"/>
                <a:gd name="connsiteY11" fmla="*/ 100181 h 105856"/>
                <a:gd name="connsiteX12" fmla="*/ 57896 w 64477"/>
                <a:gd name="connsiteY12" fmla="*/ 100181 h 105856"/>
                <a:gd name="connsiteX13" fmla="*/ 40182 w 64477"/>
                <a:gd name="connsiteY13" fmla="*/ 92848 h 105856"/>
                <a:gd name="connsiteX14" fmla="*/ 40182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82" y="4528"/>
                  </a:moveTo>
                  <a:cubicBezTo>
                    <a:pt x="40182" y="224"/>
                    <a:pt x="39828" y="64"/>
                    <a:pt x="34868" y="64"/>
                  </a:cubicBezTo>
                  <a:cubicBezTo>
                    <a:pt x="23531" y="10108"/>
                    <a:pt x="7412" y="10267"/>
                    <a:pt x="150" y="10267"/>
                  </a:cubicBezTo>
                  <a:lnTo>
                    <a:pt x="150" y="16006"/>
                  </a:lnTo>
                  <a:cubicBezTo>
                    <a:pt x="4401" y="16006"/>
                    <a:pt x="16092" y="16006"/>
                    <a:pt x="25834" y="11543"/>
                  </a:cubicBezTo>
                  <a:lnTo>
                    <a:pt x="25834" y="92848"/>
                  </a:lnTo>
                  <a:cubicBezTo>
                    <a:pt x="25834" y="98109"/>
                    <a:pt x="25834" y="100181"/>
                    <a:pt x="8121" y="100181"/>
                  </a:cubicBezTo>
                  <a:lnTo>
                    <a:pt x="1390" y="100181"/>
                  </a:lnTo>
                  <a:lnTo>
                    <a:pt x="1390" y="105921"/>
                  </a:lnTo>
                  <a:cubicBezTo>
                    <a:pt x="4578" y="105761"/>
                    <a:pt x="26366" y="105283"/>
                    <a:pt x="32920" y="105283"/>
                  </a:cubicBezTo>
                  <a:cubicBezTo>
                    <a:pt x="38411" y="105283"/>
                    <a:pt x="60730" y="105761"/>
                    <a:pt x="64627" y="105921"/>
                  </a:cubicBezTo>
                  <a:lnTo>
                    <a:pt x="64627" y="100181"/>
                  </a:lnTo>
                  <a:lnTo>
                    <a:pt x="57896" y="100181"/>
                  </a:lnTo>
                  <a:cubicBezTo>
                    <a:pt x="40182" y="100181"/>
                    <a:pt x="40182" y="98109"/>
                    <a:pt x="40182" y="92848"/>
                  </a:cubicBezTo>
                  <a:lnTo>
                    <a:pt x="40182" y="4528"/>
                  </a:lnTo>
                  <a:close/>
                </a:path>
              </a:pathLst>
            </a:custGeom>
            <a:solidFill>
              <a:srgbClr val="000000"/>
            </a:solidFill>
            <a:ln w="2533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3926D1FE-6100-84DD-3E50-C3C99BE85241}"/>
                </a:ext>
              </a:extLst>
            </p:cNvPr>
            <p:cNvSpPr/>
            <p:nvPr>
              <p:custDataLst>
                <p:tags r:id="rId19"/>
              </p:custDataLst>
            </p:nvPr>
          </p:nvSpPr>
          <p:spPr>
            <a:xfrm>
              <a:off x="6474298" y="3950658"/>
              <a:ext cx="29606" cy="68096"/>
            </a:xfrm>
            <a:custGeom>
              <a:avLst/>
              <a:gdLst>
                <a:gd name="connsiteX0" fmla="*/ 29761 w 29606"/>
                <a:gd name="connsiteY0" fmla="*/ 23976 h 68096"/>
                <a:gd name="connsiteX1" fmla="*/ 13566 w 29606"/>
                <a:gd name="connsiteY1" fmla="*/ 63 h 68096"/>
                <a:gd name="connsiteX2" fmla="*/ 154 w 29606"/>
                <a:gd name="connsiteY2" fmla="*/ 12133 h 68096"/>
                <a:gd name="connsiteX3" fmla="*/ 13566 w 29606"/>
                <a:gd name="connsiteY3" fmla="*/ 24204 h 68096"/>
                <a:gd name="connsiteX4" fmla="*/ 22423 w 29606"/>
                <a:gd name="connsiteY4" fmla="*/ 21243 h 68096"/>
                <a:gd name="connsiteX5" fmla="*/ 23688 w 29606"/>
                <a:gd name="connsiteY5" fmla="*/ 20560 h 68096"/>
                <a:gd name="connsiteX6" fmla="*/ 24194 w 29606"/>
                <a:gd name="connsiteY6" fmla="*/ 23976 h 68096"/>
                <a:gd name="connsiteX7" fmla="*/ 6986 w 29606"/>
                <a:gd name="connsiteY7" fmla="*/ 62010 h 68096"/>
                <a:gd name="connsiteX8" fmla="*/ 4203 w 29606"/>
                <a:gd name="connsiteY8" fmla="*/ 65654 h 68096"/>
                <a:gd name="connsiteX9" fmla="*/ 6733 w 29606"/>
                <a:gd name="connsiteY9" fmla="*/ 68159 h 68096"/>
                <a:gd name="connsiteX10" fmla="*/ 29761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61" y="23976"/>
                  </a:moveTo>
                  <a:cubicBezTo>
                    <a:pt x="29761" y="8945"/>
                    <a:pt x="23435" y="63"/>
                    <a:pt x="13566" y="63"/>
                  </a:cubicBezTo>
                  <a:cubicBezTo>
                    <a:pt x="5215" y="63"/>
                    <a:pt x="154" y="5756"/>
                    <a:pt x="154" y="12133"/>
                  </a:cubicBezTo>
                  <a:cubicBezTo>
                    <a:pt x="154" y="18282"/>
                    <a:pt x="5215" y="24204"/>
                    <a:pt x="13566" y="24204"/>
                  </a:cubicBezTo>
                  <a:cubicBezTo>
                    <a:pt x="16602" y="24204"/>
                    <a:pt x="19892" y="23293"/>
                    <a:pt x="22423" y="21243"/>
                  </a:cubicBezTo>
                  <a:cubicBezTo>
                    <a:pt x="23182" y="20788"/>
                    <a:pt x="23435" y="20560"/>
                    <a:pt x="23688" y="20560"/>
                  </a:cubicBezTo>
                  <a:cubicBezTo>
                    <a:pt x="23941" y="20560"/>
                    <a:pt x="24194" y="20788"/>
                    <a:pt x="24194" y="23976"/>
                  </a:cubicBezTo>
                  <a:cubicBezTo>
                    <a:pt x="24194" y="40829"/>
                    <a:pt x="15337" y="54494"/>
                    <a:pt x="6986" y="62010"/>
                  </a:cubicBezTo>
                  <a:cubicBezTo>
                    <a:pt x="4203" y="64515"/>
                    <a:pt x="4203" y="64970"/>
                    <a:pt x="4203" y="65654"/>
                  </a:cubicBezTo>
                  <a:cubicBezTo>
                    <a:pt x="4203" y="67248"/>
                    <a:pt x="5468" y="68159"/>
                    <a:pt x="6733" y="68159"/>
                  </a:cubicBezTo>
                  <a:cubicBezTo>
                    <a:pt x="9517" y="68159"/>
                    <a:pt x="29761" y="50622"/>
                    <a:pt x="29761" y="23976"/>
                  </a:cubicBezTo>
                  <a:close/>
                </a:path>
              </a:pathLst>
            </a:custGeom>
            <a:solidFill>
              <a:srgbClr val="000000"/>
            </a:solidFill>
            <a:ln w="2533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2E1194FD-E43C-3C38-A00E-10B476578904}"/>
                </a:ext>
              </a:extLst>
            </p:cNvPr>
            <p:cNvSpPr/>
            <p:nvPr>
              <p:custDataLst>
                <p:tags r:id="rId20"/>
              </p:custDataLst>
            </p:nvPr>
          </p:nvSpPr>
          <p:spPr>
            <a:xfrm>
              <a:off x="6572340" y="3874135"/>
              <a:ext cx="126019" cy="103168"/>
            </a:xfrm>
            <a:custGeom>
              <a:avLst/>
              <a:gdLst>
                <a:gd name="connsiteX0" fmla="*/ 77339 w 126019"/>
                <a:gd name="connsiteY0" fmla="*/ 31947 h 103168"/>
                <a:gd name="connsiteX1" fmla="*/ 102391 w 126019"/>
                <a:gd name="connsiteY1" fmla="*/ 5073 h 103168"/>
                <a:gd name="connsiteX2" fmla="*/ 115044 w 126019"/>
                <a:gd name="connsiteY2" fmla="*/ 8034 h 103168"/>
                <a:gd name="connsiteX3" fmla="*/ 102897 w 126019"/>
                <a:gd name="connsiteY3" fmla="*/ 20332 h 103168"/>
                <a:gd name="connsiteX4" fmla="*/ 112513 w 126019"/>
                <a:gd name="connsiteY4" fmla="*/ 28303 h 103168"/>
                <a:gd name="connsiteX5" fmla="*/ 126178 w 126019"/>
                <a:gd name="connsiteY5" fmla="*/ 15094 h 103168"/>
                <a:gd name="connsiteX6" fmla="*/ 102644 w 126019"/>
                <a:gd name="connsiteY6" fmla="*/ 63 h 103168"/>
                <a:gd name="connsiteX7" fmla="*/ 76074 w 126019"/>
                <a:gd name="connsiteY7" fmla="*/ 17371 h 103168"/>
                <a:gd name="connsiteX8" fmla="*/ 48744 w 126019"/>
                <a:gd name="connsiteY8" fmla="*/ 63 h 103168"/>
                <a:gd name="connsiteX9" fmla="*/ 8003 w 126019"/>
                <a:gd name="connsiteY9" fmla="*/ 35136 h 103168"/>
                <a:gd name="connsiteX10" fmla="*/ 11040 w 126019"/>
                <a:gd name="connsiteY10" fmla="*/ 37413 h 103168"/>
                <a:gd name="connsiteX11" fmla="*/ 14329 w 126019"/>
                <a:gd name="connsiteY11" fmla="*/ 34908 h 103168"/>
                <a:gd name="connsiteX12" fmla="*/ 48238 w 126019"/>
                <a:gd name="connsiteY12" fmla="*/ 5073 h 103168"/>
                <a:gd name="connsiteX13" fmla="*/ 61903 w 126019"/>
                <a:gd name="connsiteY13" fmla="*/ 20332 h 103168"/>
                <a:gd name="connsiteX14" fmla="*/ 48238 w 126019"/>
                <a:gd name="connsiteY14" fmla="*/ 74536 h 103168"/>
                <a:gd name="connsiteX15" fmla="*/ 24198 w 126019"/>
                <a:gd name="connsiteY15" fmla="*/ 98221 h 103168"/>
                <a:gd name="connsiteX16" fmla="*/ 11546 w 126019"/>
                <a:gd name="connsiteY16" fmla="*/ 95261 h 103168"/>
                <a:gd name="connsiteX17" fmla="*/ 23439 w 126019"/>
                <a:gd name="connsiteY17" fmla="*/ 82962 h 103168"/>
                <a:gd name="connsiteX18" fmla="*/ 14076 w 126019"/>
                <a:gd name="connsiteY18" fmla="*/ 74991 h 103168"/>
                <a:gd name="connsiteX19" fmla="*/ 158 w 126019"/>
                <a:gd name="connsiteY19" fmla="*/ 88200 h 103168"/>
                <a:gd name="connsiteX20" fmla="*/ 23945 w 126019"/>
                <a:gd name="connsiteY20" fmla="*/ 103232 h 103168"/>
                <a:gd name="connsiteX21" fmla="*/ 50516 w 126019"/>
                <a:gd name="connsiteY21" fmla="*/ 85923 h 103168"/>
                <a:gd name="connsiteX22" fmla="*/ 77845 w 126019"/>
                <a:gd name="connsiteY22" fmla="*/ 103232 h 103168"/>
                <a:gd name="connsiteX23" fmla="*/ 118333 w 126019"/>
                <a:gd name="connsiteY23" fmla="*/ 68159 h 103168"/>
                <a:gd name="connsiteX24" fmla="*/ 115297 w 126019"/>
                <a:gd name="connsiteY24" fmla="*/ 65881 h 103168"/>
                <a:gd name="connsiteX25" fmla="*/ 112007 w 126019"/>
                <a:gd name="connsiteY25" fmla="*/ 68387 h 103168"/>
                <a:gd name="connsiteX26" fmla="*/ 78351 w 126019"/>
                <a:gd name="connsiteY26" fmla="*/ 98221 h 103168"/>
                <a:gd name="connsiteX27" fmla="*/ 64433 w 126019"/>
                <a:gd name="connsiteY27" fmla="*/ 83190 h 103168"/>
                <a:gd name="connsiteX28" fmla="*/ 68735 w 126019"/>
                <a:gd name="connsiteY28" fmla="*/ 63148 h 103168"/>
                <a:gd name="connsiteX29" fmla="*/ 77339 w 126019"/>
                <a:gd name="connsiteY29" fmla="*/ 31947 h 1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03168">
                  <a:moveTo>
                    <a:pt x="77339" y="31947"/>
                  </a:moveTo>
                  <a:cubicBezTo>
                    <a:pt x="78857" y="26026"/>
                    <a:pt x="84677" y="5073"/>
                    <a:pt x="102391" y="5073"/>
                  </a:cubicBezTo>
                  <a:cubicBezTo>
                    <a:pt x="103656" y="5073"/>
                    <a:pt x="109730" y="5073"/>
                    <a:pt x="115044" y="8034"/>
                  </a:cubicBezTo>
                  <a:cubicBezTo>
                    <a:pt x="107958" y="9173"/>
                    <a:pt x="102897" y="14866"/>
                    <a:pt x="102897" y="20332"/>
                  </a:cubicBezTo>
                  <a:cubicBezTo>
                    <a:pt x="102897" y="23976"/>
                    <a:pt x="105681" y="28303"/>
                    <a:pt x="112513" y="28303"/>
                  </a:cubicBezTo>
                  <a:cubicBezTo>
                    <a:pt x="118080" y="28303"/>
                    <a:pt x="126178" y="24204"/>
                    <a:pt x="126178" y="15094"/>
                  </a:cubicBezTo>
                  <a:cubicBezTo>
                    <a:pt x="126178" y="3251"/>
                    <a:pt x="111248" y="63"/>
                    <a:pt x="102644" y="63"/>
                  </a:cubicBezTo>
                  <a:cubicBezTo>
                    <a:pt x="87967" y="63"/>
                    <a:pt x="79110" y="12133"/>
                    <a:pt x="76074" y="17371"/>
                  </a:cubicBezTo>
                  <a:cubicBezTo>
                    <a:pt x="69748" y="2340"/>
                    <a:pt x="56083" y="63"/>
                    <a:pt x="48744" y="63"/>
                  </a:cubicBezTo>
                  <a:cubicBezTo>
                    <a:pt x="22427" y="63"/>
                    <a:pt x="8003" y="29442"/>
                    <a:pt x="8003" y="35136"/>
                  </a:cubicBezTo>
                  <a:cubicBezTo>
                    <a:pt x="8003" y="37413"/>
                    <a:pt x="10534" y="37413"/>
                    <a:pt x="11040" y="37413"/>
                  </a:cubicBezTo>
                  <a:cubicBezTo>
                    <a:pt x="13064" y="37413"/>
                    <a:pt x="13823" y="36958"/>
                    <a:pt x="14329" y="34908"/>
                  </a:cubicBezTo>
                  <a:cubicBezTo>
                    <a:pt x="22933" y="10767"/>
                    <a:pt x="39634" y="5073"/>
                    <a:pt x="48238" y="5073"/>
                  </a:cubicBezTo>
                  <a:cubicBezTo>
                    <a:pt x="53046" y="5073"/>
                    <a:pt x="61903" y="7123"/>
                    <a:pt x="61903" y="20332"/>
                  </a:cubicBezTo>
                  <a:cubicBezTo>
                    <a:pt x="61903" y="27392"/>
                    <a:pt x="57601" y="42651"/>
                    <a:pt x="48238" y="74536"/>
                  </a:cubicBezTo>
                  <a:cubicBezTo>
                    <a:pt x="44189" y="88656"/>
                    <a:pt x="35333" y="98221"/>
                    <a:pt x="24198" y="98221"/>
                  </a:cubicBezTo>
                  <a:cubicBezTo>
                    <a:pt x="22680" y="98221"/>
                    <a:pt x="16860" y="98221"/>
                    <a:pt x="11546" y="95261"/>
                  </a:cubicBezTo>
                  <a:cubicBezTo>
                    <a:pt x="17872" y="94122"/>
                    <a:pt x="23439" y="89339"/>
                    <a:pt x="23439" y="82962"/>
                  </a:cubicBezTo>
                  <a:cubicBezTo>
                    <a:pt x="23439" y="76813"/>
                    <a:pt x="17872" y="74991"/>
                    <a:pt x="14076" y="74991"/>
                  </a:cubicBezTo>
                  <a:cubicBezTo>
                    <a:pt x="6485" y="74991"/>
                    <a:pt x="158" y="80913"/>
                    <a:pt x="158" y="88200"/>
                  </a:cubicBezTo>
                  <a:cubicBezTo>
                    <a:pt x="158" y="98677"/>
                    <a:pt x="12811" y="103232"/>
                    <a:pt x="23945" y="103232"/>
                  </a:cubicBezTo>
                  <a:cubicBezTo>
                    <a:pt x="40647" y="103232"/>
                    <a:pt x="49756" y="87289"/>
                    <a:pt x="50516" y="85923"/>
                  </a:cubicBezTo>
                  <a:cubicBezTo>
                    <a:pt x="53552" y="94350"/>
                    <a:pt x="62662" y="103232"/>
                    <a:pt x="77845" y="103232"/>
                  </a:cubicBezTo>
                  <a:cubicBezTo>
                    <a:pt x="103909" y="103232"/>
                    <a:pt x="118333" y="73852"/>
                    <a:pt x="118333" y="68159"/>
                  </a:cubicBezTo>
                  <a:cubicBezTo>
                    <a:pt x="118333" y="65881"/>
                    <a:pt x="116056" y="65881"/>
                    <a:pt x="115297" y="65881"/>
                  </a:cubicBezTo>
                  <a:cubicBezTo>
                    <a:pt x="113019" y="65881"/>
                    <a:pt x="112513" y="66792"/>
                    <a:pt x="112007" y="68387"/>
                  </a:cubicBezTo>
                  <a:cubicBezTo>
                    <a:pt x="103656" y="92755"/>
                    <a:pt x="86449" y="98221"/>
                    <a:pt x="78351" y="98221"/>
                  </a:cubicBezTo>
                  <a:cubicBezTo>
                    <a:pt x="68482" y="98221"/>
                    <a:pt x="64433" y="90933"/>
                    <a:pt x="64433" y="83190"/>
                  </a:cubicBezTo>
                  <a:cubicBezTo>
                    <a:pt x="64433" y="78180"/>
                    <a:pt x="65952" y="73169"/>
                    <a:pt x="68735" y="63148"/>
                  </a:cubicBezTo>
                  <a:lnTo>
                    <a:pt x="77339" y="31947"/>
                  </a:lnTo>
                  <a:close/>
                </a:path>
              </a:pathLst>
            </a:custGeom>
            <a:solidFill>
              <a:srgbClr val="000000"/>
            </a:solidFill>
            <a:ln w="2533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095A42CF-AB76-1C13-4E90-25E09848BCE0}"/>
                </a:ext>
              </a:extLst>
            </p:cNvPr>
            <p:cNvSpPr/>
            <p:nvPr>
              <p:custDataLst>
                <p:tags r:id="rId21"/>
              </p:custDataLst>
            </p:nvPr>
          </p:nvSpPr>
          <p:spPr>
            <a:xfrm>
              <a:off x="6724051" y="3803990"/>
              <a:ext cx="58707" cy="227745"/>
            </a:xfrm>
            <a:custGeom>
              <a:avLst/>
              <a:gdLst>
                <a:gd name="connsiteX0" fmla="*/ 58872 w 58707"/>
                <a:gd name="connsiteY0" fmla="*/ 113936 h 227745"/>
                <a:gd name="connsiteX1" fmla="*/ 42171 w 58707"/>
                <a:gd name="connsiteY1" fmla="*/ 42879 h 227745"/>
                <a:gd name="connsiteX2" fmla="*/ 2695 w 58707"/>
                <a:gd name="connsiteY2" fmla="*/ 63 h 227745"/>
                <a:gd name="connsiteX3" fmla="*/ 164 w 58707"/>
                <a:gd name="connsiteY3" fmla="*/ 2340 h 227745"/>
                <a:gd name="connsiteX4" fmla="*/ 4972 w 58707"/>
                <a:gd name="connsiteY4" fmla="*/ 7578 h 227745"/>
                <a:gd name="connsiteX5" fmla="*/ 44195 w 58707"/>
                <a:gd name="connsiteY5" fmla="*/ 113936 h 227745"/>
                <a:gd name="connsiteX6" fmla="*/ 3454 w 58707"/>
                <a:gd name="connsiteY6" fmla="*/ 221660 h 227745"/>
                <a:gd name="connsiteX7" fmla="*/ 164 w 58707"/>
                <a:gd name="connsiteY7" fmla="*/ 225531 h 227745"/>
                <a:gd name="connsiteX8" fmla="*/ 2695 w 58707"/>
                <a:gd name="connsiteY8" fmla="*/ 227809 h 227745"/>
                <a:gd name="connsiteX9" fmla="*/ 42930 w 58707"/>
                <a:gd name="connsiteY9" fmla="*/ 183398 h 227745"/>
                <a:gd name="connsiteX10" fmla="*/ 58872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72" y="113936"/>
                  </a:moveTo>
                  <a:cubicBezTo>
                    <a:pt x="58872" y="96172"/>
                    <a:pt x="56088" y="68614"/>
                    <a:pt x="42171" y="42879"/>
                  </a:cubicBezTo>
                  <a:cubicBezTo>
                    <a:pt x="26988" y="14866"/>
                    <a:pt x="5225" y="63"/>
                    <a:pt x="2695" y="63"/>
                  </a:cubicBezTo>
                  <a:cubicBezTo>
                    <a:pt x="1176" y="63"/>
                    <a:pt x="164" y="974"/>
                    <a:pt x="164" y="2340"/>
                  </a:cubicBezTo>
                  <a:cubicBezTo>
                    <a:pt x="164" y="3023"/>
                    <a:pt x="164" y="3479"/>
                    <a:pt x="4972" y="7578"/>
                  </a:cubicBezTo>
                  <a:cubicBezTo>
                    <a:pt x="29771" y="30125"/>
                    <a:pt x="44195" y="66337"/>
                    <a:pt x="44195" y="113936"/>
                  </a:cubicBezTo>
                  <a:cubicBezTo>
                    <a:pt x="44195" y="152880"/>
                    <a:pt x="34832" y="192964"/>
                    <a:pt x="3454" y="221660"/>
                  </a:cubicBezTo>
                  <a:cubicBezTo>
                    <a:pt x="164" y="224393"/>
                    <a:pt x="164" y="224848"/>
                    <a:pt x="164" y="225531"/>
                  </a:cubicBezTo>
                  <a:cubicBezTo>
                    <a:pt x="164" y="226898"/>
                    <a:pt x="1176" y="227809"/>
                    <a:pt x="2695" y="227809"/>
                  </a:cubicBezTo>
                  <a:cubicBezTo>
                    <a:pt x="5225" y="227809"/>
                    <a:pt x="28000" y="212322"/>
                    <a:pt x="42930" y="183398"/>
                  </a:cubicBezTo>
                  <a:cubicBezTo>
                    <a:pt x="55835" y="158346"/>
                    <a:pt x="58872" y="133066"/>
                    <a:pt x="58872" y="113936"/>
                  </a:cubicBezTo>
                  <a:close/>
                </a:path>
              </a:pathLst>
            </a:custGeom>
            <a:solidFill>
              <a:srgbClr val="000000"/>
            </a:solidFill>
            <a:ln w="25330" cap="flat">
              <a:noFill/>
              <a:prstDash val="solid"/>
              <a:miter/>
            </a:ln>
          </p:spPr>
          <p:txBody>
            <a:bodyPr rtlCol="0" anchor="ctr"/>
            <a:lstStyle/>
            <a:p>
              <a:endParaRPr lang="en-CN"/>
            </a:p>
          </p:txBody>
        </p:sp>
      </p:grpSp>
    </p:spTree>
    <p:extLst>
      <p:ext uri="{BB962C8B-B14F-4D97-AF65-F5344CB8AC3E}">
        <p14:creationId xmlns:p14="http://schemas.microsoft.com/office/powerpoint/2010/main" val="1664453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基于全局优化与强化学习方法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1980735"/>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为了解决上述问题，文献</a:t>
            </a:r>
            <a:r>
              <a:rPr lang="en-US" altLang="zh-CN" sz="2000" dirty="0">
                <a:latin typeface="Microsoft YaHei" panose="020B0503020204020204" pitchFamily="34" charset="-122"/>
                <a:ea typeface="Microsoft YaHei" panose="020B0503020204020204" pitchFamily="34" charset="-122"/>
              </a:rPr>
              <a:t>[608]</a:t>
            </a:r>
            <a:r>
              <a:rPr lang="zh-CN" altLang="en-US" sz="2000" dirty="0">
                <a:latin typeface="Microsoft YaHei" panose="020B0503020204020204" pitchFamily="34" charset="-122"/>
                <a:ea typeface="Microsoft YaHei" panose="020B0503020204020204" pitchFamily="34" charset="-122"/>
              </a:rPr>
              <a:t>提出了引入关键的注意力机制并利用强化学习目标的</a:t>
            </a:r>
            <a:r>
              <a:rPr lang="en-US" altLang="zh-CN" sz="2000" dirty="0" err="1">
                <a:latin typeface="Microsoft YaHei" panose="020B0503020204020204" pitchFamily="34" charset="-122"/>
                <a:ea typeface="Microsoft YaHei" panose="020B0503020204020204" pitchFamily="34" charset="-122"/>
              </a:rPr>
              <a:t>DeepReinSum</a:t>
            </a:r>
            <a:r>
              <a:rPr lang="zh-CN" altLang="en-US" sz="2000" dirty="0">
                <a:latin typeface="Microsoft YaHei" panose="020B0503020204020204" pitchFamily="34" charset="-122"/>
                <a:ea typeface="Microsoft YaHei" panose="020B0503020204020204" pitchFamily="34" charset="-122"/>
              </a:rPr>
              <a:t>算法。模型使用了双向</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编码器从文档单词 </a:t>
            </a:r>
            <a:r>
              <a:rPr lang="en-US" altLang="zh-CN" sz="2000" dirty="0" err="1">
                <a:latin typeface="Microsoft YaHei" panose="020B0503020204020204" pitchFamily="34" charset="-122"/>
                <a:ea typeface="Microsoft YaHei" panose="020B0503020204020204" pitchFamily="34" charset="-122"/>
              </a:rPr>
              <a:t>x_i</a:t>
            </a:r>
            <a:r>
              <a:rPr lang="zh-CN" altLang="en-US" sz="2000" dirty="0">
                <a:latin typeface="Microsoft YaHei" panose="020B0503020204020204" pitchFamily="34" charset="-122"/>
                <a:ea typeface="Microsoft YaHei" panose="020B0503020204020204" pitchFamily="34" charset="-122"/>
              </a:rPr>
              <a:t> 的嵌入向量计算隐状态                                     并建模输入序列。进行编码之后，再使用单向</a:t>
            </a:r>
            <a:r>
              <a:rPr lang="en-US" altLang="zh-CN"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解码器                   ，使用词嵌入向量为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时刻的解码输出 </a:t>
            </a:r>
            <a:r>
              <a:rPr lang="en-US" altLang="zh-CN" sz="2000" dirty="0" err="1">
                <a:latin typeface="Microsoft YaHei" panose="020B0503020204020204" pitchFamily="34" charset="-122"/>
                <a:ea typeface="Microsoft YaHei" panose="020B0503020204020204" pitchFamily="34" charset="-122"/>
              </a:rPr>
              <a:t>y_t</a:t>
            </a:r>
            <a:r>
              <a:rPr lang="zh-CN" altLang="en-US" sz="2000" dirty="0">
                <a:latin typeface="Microsoft YaHei" panose="020B0503020204020204" pitchFamily="34" charset="-122"/>
                <a:ea typeface="Microsoft YaHei" panose="020B0503020204020204" pitchFamily="34" charset="-122"/>
              </a:rPr>
              <a:t> 计算隐状态        。输入和输出的单词嵌入都取自同一个嵌入矩阵               。解码器隐状态根据编码器最后时刻隐状态初始化                  。</a:t>
            </a:r>
            <a:endParaRPr lang="en-US" altLang="zh-CN" sz="2000" dirty="0">
              <a:latin typeface="Microsoft YaHei" panose="020B0503020204020204" pitchFamily="34" charset="-122"/>
              <a:ea typeface="Microsoft YaHei" panose="020B0503020204020204" pitchFamily="34" charset="-122"/>
            </a:endParaRPr>
          </a:p>
        </p:txBody>
      </p:sp>
      <p:grpSp>
        <p:nvGrpSpPr>
          <p:cNvPr id="26" name="Group 25" descr="\documentclass{article}&#10;\usepackage{amsmath, amsfonts , amssymb, bm}&#10;\pagestyle{empty}&#10;\begin{document}&#10;&#10;&#10;$\bm{h}^e_i = [\bm{h}^{e_\mathrm{fwd}}_i;\bm{h}^{e_\mathrm{bwd}}_i]$&#10;&#10;\end{document}" title="IguanaTex Vector Display">
            <a:extLst>
              <a:ext uri="{FF2B5EF4-FFF2-40B4-BE49-F238E27FC236}">
                <a16:creationId xmlns:a16="http://schemas.microsoft.com/office/drawing/2014/main" id="{4EF6748A-990C-FDD5-22A3-65B5CD71E8E9}"/>
              </a:ext>
            </a:extLst>
          </p:cNvPr>
          <p:cNvGrpSpPr>
            <a:grpSpLocks noChangeAspect="1"/>
          </p:cNvGrpSpPr>
          <p:nvPr>
            <p:custDataLst>
              <p:tags r:id="rId1"/>
            </p:custDataLst>
          </p:nvPr>
        </p:nvGrpSpPr>
        <p:grpSpPr>
          <a:xfrm>
            <a:off x="8897937" y="1597025"/>
            <a:ext cx="1959196" cy="264437"/>
            <a:chOff x="4476631" y="3942091"/>
            <a:chExt cx="1959196" cy="264437"/>
          </a:xfrm>
        </p:grpSpPr>
        <p:sp>
          <p:nvSpPr>
            <p:cNvPr id="6" name="Freeform 5">
              <a:extLst>
                <a:ext uri="{FF2B5EF4-FFF2-40B4-BE49-F238E27FC236}">
                  <a16:creationId xmlns:a16="http://schemas.microsoft.com/office/drawing/2014/main" id="{6B75BDFB-20AC-593A-2AD9-F0BCEAD7536C}"/>
                </a:ext>
              </a:extLst>
            </p:cNvPr>
            <p:cNvSpPr/>
            <p:nvPr>
              <p:custDataLst>
                <p:tags r:id="rId84"/>
              </p:custDataLst>
            </p:nvPr>
          </p:nvSpPr>
          <p:spPr>
            <a:xfrm>
              <a:off x="4476631" y="3958604"/>
              <a:ext cx="145934" cy="177641"/>
            </a:xfrm>
            <a:custGeom>
              <a:avLst/>
              <a:gdLst>
                <a:gd name="connsiteX0" fmla="*/ 66547 w 145934"/>
                <a:gd name="connsiteY0" fmla="*/ 8920 h 177641"/>
                <a:gd name="connsiteX1" fmla="*/ 67546 w 145934"/>
                <a:gd name="connsiteY1" fmla="*/ 4618 h 177641"/>
                <a:gd name="connsiteX2" fmla="*/ 62049 w 145934"/>
                <a:gd name="connsiteY2" fmla="*/ 63 h 177641"/>
                <a:gd name="connsiteX3" fmla="*/ 60300 w 145934"/>
                <a:gd name="connsiteY3" fmla="*/ 316 h 177641"/>
                <a:gd name="connsiteX4" fmla="*/ 28064 w 145934"/>
                <a:gd name="connsiteY4" fmla="*/ 1834 h 177641"/>
                <a:gd name="connsiteX5" fmla="*/ 20068 w 145934"/>
                <a:gd name="connsiteY5" fmla="*/ 9426 h 177641"/>
                <a:gd name="connsiteX6" fmla="*/ 26565 w 145934"/>
                <a:gd name="connsiteY6" fmla="*/ 13981 h 177641"/>
                <a:gd name="connsiteX7" fmla="*/ 37060 w 145934"/>
                <a:gd name="connsiteY7" fmla="*/ 14487 h 177641"/>
                <a:gd name="connsiteX8" fmla="*/ 1076 w 145934"/>
                <a:gd name="connsiteY8" fmla="*/ 160497 h 177641"/>
                <a:gd name="connsiteX9" fmla="*/ 77 w 145934"/>
                <a:gd name="connsiteY9" fmla="*/ 166317 h 177641"/>
                <a:gd name="connsiteX10" fmla="*/ 12071 w 145934"/>
                <a:gd name="connsiteY10" fmla="*/ 177705 h 177641"/>
                <a:gd name="connsiteX11" fmla="*/ 28314 w 145934"/>
                <a:gd name="connsiteY11" fmla="*/ 163534 h 177641"/>
                <a:gd name="connsiteX12" fmla="*/ 43307 w 145934"/>
                <a:gd name="connsiteY12" fmla="*/ 103561 h 177641"/>
                <a:gd name="connsiteX13" fmla="*/ 48305 w 145934"/>
                <a:gd name="connsiteY13" fmla="*/ 93186 h 177641"/>
                <a:gd name="connsiteX14" fmla="*/ 85538 w 145934"/>
                <a:gd name="connsiteY14" fmla="*/ 70411 h 177641"/>
                <a:gd name="connsiteX15" fmla="*/ 98033 w 145934"/>
                <a:gd name="connsiteY15" fmla="*/ 85341 h 177641"/>
                <a:gd name="connsiteX16" fmla="*/ 82290 w 145934"/>
                <a:gd name="connsiteY16" fmla="*/ 142024 h 177641"/>
                <a:gd name="connsiteX17" fmla="*/ 78791 w 145934"/>
                <a:gd name="connsiteY17" fmla="*/ 154930 h 177641"/>
                <a:gd name="connsiteX18" fmla="*/ 107029 w 145934"/>
                <a:gd name="connsiteY18" fmla="*/ 177705 h 177641"/>
                <a:gd name="connsiteX19" fmla="*/ 146011 w 145934"/>
                <a:gd name="connsiteY19" fmla="*/ 138229 h 177641"/>
                <a:gd name="connsiteX20" fmla="*/ 140014 w 145934"/>
                <a:gd name="connsiteY20" fmla="*/ 134686 h 177641"/>
                <a:gd name="connsiteX21" fmla="*/ 134267 w 145934"/>
                <a:gd name="connsiteY21" fmla="*/ 137976 h 177641"/>
                <a:gd name="connsiteX22" fmla="*/ 108528 w 145934"/>
                <a:gd name="connsiteY22" fmla="*/ 168595 h 177641"/>
                <a:gd name="connsiteX23" fmla="*/ 104280 w 145934"/>
                <a:gd name="connsiteY23" fmla="*/ 163281 h 177641"/>
                <a:gd name="connsiteX24" fmla="*/ 108528 w 145934"/>
                <a:gd name="connsiteY24" fmla="*/ 146832 h 177641"/>
                <a:gd name="connsiteX25" fmla="*/ 124771 w 145934"/>
                <a:gd name="connsiteY25" fmla="*/ 90655 h 177641"/>
                <a:gd name="connsiteX26" fmla="*/ 87537 w 145934"/>
                <a:gd name="connsiteY26" fmla="*/ 61301 h 177641"/>
                <a:gd name="connsiteX27" fmla="*/ 49804 w 145934"/>
                <a:gd name="connsiteY27" fmla="*/ 76990 h 177641"/>
                <a:gd name="connsiteX28" fmla="*/ 66547 w 145934"/>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934" h="177641">
                  <a:moveTo>
                    <a:pt x="66547" y="8920"/>
                  </a:moveTo>
                  <a:cubicBezTo>
                    <a:pt x="67546" y="5377"/>
                    <a:pt x="67546" y="4871"/>
                    <a:pt x="67546" y="4618"/>
                  </a:cubicBezTo>
                  <a:cubicBezTo>
                    <a:pt x="67546" y="1328"/>
                    <a:pt x="64798" y="63"/>
                    <a:pt x="62049" y="63"/>
                  </a:cubicBezTo>
                  <a:cubicBezTo>
                    <a:pt x="61049" y="63"/>
                    <a:pt x="60799" y="63"/>
                    <a:pt x="60300" y="316"/>
                  </a:cubicBezTo>
                  <a:lnTo>
                    <a:pt x="28064" y="1834"/>
                  </a:lnTo>
                  <a:cubicBezTo>
                    <a:pt x="24566" y="2087"/>
                    <a:pt x="20068" y="2340"/>
                    <a:pt x="20068" y="9426"/>
                  </a:cubicBezTo>
                  <a:cubicBezTo>
                    <a:pt x="20068" y="13981"/>
                    <a:pt x="24566" y="13981"/>
                    <a:pt x="26565" y="13981"/>
                  </a:cubicBezTo>
                  <a:cubicBezTo>
                    <a:pt x="29314" y="13981"/>
                    <a:pt x="33812" y="13981"/>
                    <a:pt x="37060" y="14487"/>
                  </a:cubicBezTo>
                  <a:lnTo>
                    <a:pt x="1076" y="160497"/>
                  </a:lnTo>
                  <a:cubicBezTo>
                    <a:pt x="826" y="161509"/>
                    <a:pt x="77" y="165305"/>
                    <a:pt x="77" y="166317"/>
                  </a:cubicBezTo>
                  <a:cubicBezTo>
                    <a:pt x="77" y="172391"/>
                    <a:pt x="4825" y="177705"/>
                    <a:pt x="12071" y="177705"/>
                  </a:cubicBezTo>
                  <a:cubicBezTo>
                    <a:pt x="13571" y="177705"/>
                    <a:pt x="24816" y="177705"/>
                    <a:pt x="28314" y="163534"/>
                  </a:cubicBezTo>
                  <a:lnTo>
                    <a:pt x="43307" y="103561"/>
                  </a:lnTo>
                  <a:cubicBezTo>
                    <a:pt x="44557" y="98753"/>
                    <a:pt x="44557" y="98247"/>
                    <a:pt x="48305" y="93186"/>
                  </a:cubicBezTo>
                  <a:cubicBezTo>
                    <a:pt x="52303" y="87618"/>
                    <a:pt x="64798" y="70411"/>
                    <a:pt x="85538" y="70411"/>
                  </a:cubicBezTo>
                  <a:cubicBezTo>
                    <a:pt x="92035" y="70411"/>
                    <a:pt x="98033" y="72941"/>
                    <a:pt x="98033" y="85341"/>
                  </a:cubicBezTo>
                  <a:cubicBezTo>
                    <a:pt x="98033" y="100018"/>
                    <a:pt x="87038" y="129625"/>
                    <a:pt x="82290" y="142024"/>
                  </a:cubicBezTo>
                  <a:cubicBezTo>
                    <a:pt x="79541" y="148857"/>
                    <a:pt x="78791" y="150628"/>
                    <a:pt x="78791" y="154930"/>
                  </a:cubicBezTo>
                  <a:cubicBezTo>
                    <a:pt x="78791" y="169607"/>
                    <a:pt x="93285" y="177705"/>
                    <a:pt x="107029" y="177705"/>
                  </a:cubicBezTo>
                  <a:cubicBezTo>
                    <a:pt x="133517" y="177705"/>
                    <a:pt x="146011" y="143290"/>
                    <a:pt x="146011" y="138229"/>
                  </a:cubicBezTo>
                  <a:cubicBezTo>
                    <a:pt x="146011" y="134686"/>
                    <a:pt x="142263" y="134686"/>
                    <a:pt x="140014" y="134686"/>
                  </a:cubicBezTo>
                  <a:cubicBezTo>
                    <a:pt x="137015" y="134686"/>
                    <a:pt x="135266" y="134686"/>
                    <a:pt x="134267" y="137976"/>
                  </a:cubicBezTo>
                  <a:cubicBezTo>
                    <a:pt x="126270" y="166064"/>
                    <a:pt x="112526" y="168595"/>
                    <a:pt x="108528" y="168595"/>
                  </a:cubicBezTo>
                  <a:cubicBezTo>
                    <a:pt x="106779" y="168595"/>
                    <a:pt x="104280" y="168595"/>
                    <a:pt x="104280" y="163281"/>
                  </a:cubicBezTo>
                  <a:cubicBezTo>
                    <a:pt x="104280" y="157714"/>
                    <a:pt x="107029" y="150881"/>
                    <a:pt x="108528" y="146832"/>
                  </a:cubicBezTo>
                  <a:cubicBezTo>
                    <a:pt x="113276" y="134433"/>
                    <a:pt x="124771" y="104826"/>
                    <a:pt x="124771" y="90655"/>
                  </a:cubicBezTo>
                  <a:cubicBezTo>
                    <a:pt x="124771" y="67374"/>
                    <a:pt x="105529" y="61301"/>
                    <a:pt x="87537" y="61301"/>
                  </a:cubicBezTo>
                  <a:cubicBezTo>
                    <a:pt x="82040" y="61301"/>
                    <a:pt x="66797" y="61301"/>
                    <a:pt x="49804" y="76990"/>
                  </a:cubicBezTo>
                  <a:lnTo>
                    <a:pt x="66547" y="8920"/>
                  </a:lnTo>
                  <a:close/>
                </a:path>
              </a:pathLst>
            </a:custGeom>
            <a:solidFill>
              <a:srgbClr val="000000"/>
            </a:solidFill>
            <a:ln w="25003"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640E7B78-692D-4F83-34EA-513D9D8EF7AA}"/>
                </a:ext>
              </a:extLst>
            </p:cNvPr>
            <p:cNvSpPr/>
            <p:nvPr>
              <p:custDataLst>
                <p:tags r:id="rId85"/>
              </p:custDataLst>
            </p:nvPr>
          </p:nvSpPr>
          <p:spPr>
            <a:xfrm>
              <a:off x="4642679" y="3964274"/>
              <a:ext cx="74866" cy="79888"/>
            </a:xfrm>
            <a:custGeom>
              <a:avLst/>
              <a:gdLst>
                <a:gd name="connsiteX0" fmla="*/ 27546 w 74866"/>
                <a:gd name="connsiteY0" fmla="*/ 37789 h 79888"/>
                <a:gd name="connsiteX1" fmla="*/ 55708 w 74866"/>
                <a:gd name="connsiteY1" fmla="*/ 34069 h 79888"/>
                <a:gd name="connsiteX2" fmla="*/ 71102 w 74866"/>
                <a:gd name="connsiteY2" fmla="*/ 15647 h 79888"/>
                <a:gd name="connsiteX3" fmla="*/ 49411 w 74866"/>
                <a:gd name="connsiteY3" fmla="*/ 59 h 79888"/>
                <a:gd name="connsiteX4" fmla="*/ 83 w 74866"/>
                <a:gd name="connsiteY4" fmla="*/ 46646 h 79888"/>
                <a:gd name="connsiteX5" fmla="*/ 31569 w 74866"/>
                <a:gd name="connsiteY5" fmla="*/ 79947 h 79888"/>
                <a:gd name="connsiteX6" fmla="*/ 74950 w 74866"/>
                <a:gd name="connsiteY6" fmla="*/ 59931 h 79888"/>
                <a:gd name="connsiteX7" fmla="*/ 71976 w 74866"/>
                <a:gd name="connsiteY7" fmla="*/ 56920 h 79888"/>
                <a:gd name="connsiteX8" fmla="*/ 69177 w 74866"/>
                <a:gd name="connsiteY8" fmla="*/ 58691 h 79888"/>
                <a:gd name="connsiteX9" fmla="*/ 31919 w 74866"/>
                <a:gd name="connsiteY9" fmla="*/ 74988 h 79888"/>
                <a:gd name="connsiteX10" fmla="*/ 14427 w 74866"/>
                <a:gd name="connsiteY10" fmla="*/ 53554 h 79888"/>
                <a:gd name="connsiteX11" fmla="*/ 16526 w 74866"/>
                <a:gd name="connsiteY11" fmla="*/ 37789 h 79888"/>
                <a:gd name="connsiteX12" fmla="*/ 27546 w 74866"/>
                <a:gd name="connsiteY12" fmla="*/ 37789 h 79888"/>
                <a:gd name="connsiteX13" fmla="*/ 17925 w 74866"/>
                <a:gd name="connsiteY13" fmla="*/ 32829 h 79888"/>
                <a:gd name="connsiteX14" fmla="*/ 49411 w 74866"/>
                <a:gd name="connsiteY14" fmla="*/ 5019 h 79888"/>
                <a:gd name="connsiteX15" fmla="*/ 63580 w 74866"/>
                <a:gd name="connsiteY15" fmla="*/ 15647 h 79888"/>
                <a:gd name="connsiteX16" fmla="*/ 26497 w 74866"/>
                <a:gd name="connsiteY16" fmla="*/ 32829 h 79888"/>
                <a:gd name="connsiteX17" fmla="*/ 17925 w 74866"/>
                <a:gd name="connsiteY17" fmla="*/ 32829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66" h="79888">
                  <a:moveTo>
                    <a:pt x="27546" y="37789"/>
                  </a:moveTo>
                  <a:cubicBezTo>
                    <a:pt x="32444" y="37789"/>
                    <a:pt x="46263" y="37435"/>
                    <a:pt x="55708" y="34069"/>
                  </a:cubicBezTo>
                  <a:cubicBezTo>
                    <a:pt x="68653" y="29464"/>
                    <a:pt x="71102" y="20961"/>
                    <a:pt x="71102" y="15647"/>
                  </a:cubicBezTo>
                  <a:cubicBezTo>
                    <a:pt x="71102" y="5905"/>
                    <a:pt x="61481" y="59"/>
                    <a:pt x="49411" y="59"/>
                  </a:cubicBezTo>
                  <a:cubicBezTo>
                    <a:pt x="28421" y="59"/>
                    <a:pt x="83" y="16356"/>
                    <a:pt x="83" y="46646"/>
                  </a:cubicBezTo>
                  <a:cubicBezTo>
                    <a:pt x="83" y="64537"/>
                    <a:pt x="11103" y="79947"/>
                    <a:pt x="31569" y="79947"/>
                  </a:cubicBezTo>
                  <a:cubicBezTo>
                    <a:pt x="61131" y="79947"/>
                    <a:pt x="74950" y="62411"/>
                    <a:pt x="74950" y="59931"/>
                  </a:cubicBezTo>
                  <a:cubicBezTo>
                    <a:pt x="74950" y="58868"/>
                    <a:pt x="73375" y="56920"/>
                    <a:pt x="71976" y="56920"/>
                  </a:cubicBezTo>
                  <a:cubicBezTo>
                    <a:pt x="70927" y="56920"/>
                    <a:pt x="70577" y="57274"/>
                    <a:pt x="69177" y="58691"/>
                  </a:cubicBezTo>
                  <a:cubicBezTo>
                    <a:pt x="55533" y="74988"/>
                    <a:pt x="35068" y="74988"/>
                    <a:pt x="31919" y="74988"/>
                  </a:cubicBezTo>
                  <a:cubicBezTo>
                    <a:pt x="21424" y="74988"/>
                    <a:pt x="14427" y="67902"/>
                    <a:pt x="14427" y="53554"/>
                  </a:cubicBezTo>
                  <a:cubicBezTo>
                    <a:pt x="14427" y="51074"/>
                    <a:pt x="14427" y="47532"/>
                    <a:pt x="16526" y="37789"/>
                  </a:cubicBezTo>
                  <a:lnTo>
                    <a:pt x="27546" y="37789"/>
                  </a:lnTo>
                  <a:close/>
                  <a:moveTo>
                    <a:pt x="17925" y="32829"/>
                  </a:moveTo>
                  <a:cubicBezTo>
                    <a:pt x="25097" y="7145"/>
                    <a:pt x="44513" y="5019"/>
                    <a:pt x="49411" y="5019"/>
                  </a:cubicBezTo>
                  <a:cubicBezTo>
                    <a:pt x="57108" y="5019"/>
                    <a:pt x="63580" y="8916"/>
                    <a:pt x="63580" y="15647"/>
                  </a:cubicBezTo>
                  <a:cubicBezTo>
                    <a:pt x="63580" y="32829"/>
                    <a:pt x="34018" y="32829"/>
                    <a:pt x="26497" y="32829"/>
                  </a:cubicBezTo>
                  <a:lnTo>
                    <a:pt x="17925" y="32829"/>
                  </a:lnTo>
                  <a:close/>
                </a:path>
              </a:pathLst>
            </a:custGeom>
            <a:solidFill>
              <a:srgbClr val="000000"/>
            </a:solidFill>
            <a:ln w="25003"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C48C59C6-AF57-FD1A-CC83-F5ECEA134513}"/>
                </a:ext>
              </a:extLst>
            </p:cNvPr>
            <p:cNvSpPr/>
            <p:nvPr>
              <p:custDataLst>
                <p:tags r:id="rId86"/>
              </p:custDataLst>
            </p:nvPr>
          </p:nvSpPr>
          <p:spPr>
            <a:xfrm>
              <a:off x="4639181" y="4082647"/>
              <a:ext cx="53001" cy="119212"/>
            </a:xfrm>
            <a:custGeom>
              <a:avLst/>
              <a:gdLst>
                <a:gd name="connsiteX0" fmla="*/ 48537 w 53001"/>
                <a:gd name="connsiteY0" fmla="*/ 6797 h 119212"/>
                <a:gd name="connsiteX1" fmla="*/ 41540 w 53001"/>
                <a:gd name="connsiteY1" fmla="*/ 65 h 119212"/>
                <a:gd name="connsiteX2" fmla="*/ 31744 w 53001"/>
                <a:gd name="connsiteY2" fmla="*/ 9808 h 119212"/>
                <a:gd name="connsiteX3" fmla="*/ 38741 w 53001"/>
                <a:gd name="connsiteY3" fmla="*/ 16539 h 119212"/>
                <a:gd name="connsiteX4" fmla="*/ 48537 w 53001"/>
                <a:gd name="connsiteY4" fmla="*/ 6797 h 119212"/>
                <a:gd name="connsiteX5" fmla="*/ 12853 w 53001"/>
                <a:gd name="connsiteY5" fmla="*/ 96781 h 119212"/>
                <a:gd name="connsiteX6" fmla="*/ 11278 w 53001"/>
                <a:gd name="connsiteY6" fmla="*/ 104221 h 119212"/>
                <a:gd name="connsiteX7" fmla="*/ 27896 w 53001"/>
                <a:gd name="connsiteY7" fmla="*/ 119278 h 119212"/>
                <a:gd name="connsiteX8" fmla="*/ 53085 w 53001"/>
                <a:gd name="connsiteY8" fmla="*/ 92176 h 119212"/>
                <a:gd name="connsiteX9" fmla="*/ 50286 w 53001"/>
                <a:gd name="connsiteY9" fmla="*/ 89873 h 119212"/>
                <a:gd name="connsiteX10" fmla="*/ 46962 w 53001"/>
                <a:gd name="connsiteY10" fmla="*/ 92884 h 119212"/>
                <a:gd name="connsiteX11" fmla="*/ 28421 w 53001"/>
                <a:gd name="connsiteY11" fmla="*/ 114318 h 119212"/>
                <a:gd name="connsiteX12" fmla="*/ 24048 w 53001"/>
                <a:gd name="connsiteY12" fmla="*/ 108118 h 119212"/>
                <a:gd name="connsiteX13" fmla="*/ 26846 w 53001"/>
                <a:gd name="connsiteY13" fmla="*/ 96781 h 119212"/>
                <a:gd name="connsiteX14" fmla="*/ 32444 w 53001"/>
                <a:gd name="connsiteY14" fmla="*/ 82611 h 119212"/>
                <a:gd name="connsiteX15" fmla="*/ 41015 w 53001"/>
                <a:gd name="connsiteY15" fmla="*/ 60114 h 119212"/>
                <a:gd name="connsiteX16" fmla="*/ 42065 w 53001"/>
                <a:gd name="connsiteY16" fmla="*/ 54446 h 119212"/>
                <a:gd name="connsiteX17" fmla="*/ 25447 w 53001"/>
                <a:gd name="connsiteY17" fmla="*/ 39389 h 119212"/>
                <a:gd name="connsiteX18" fmla="*/ 83 w 53001"/>
                <a:gd name="connsiteY18" fmla="*/ 66491 h 119212"/>
                <a:gd name="connsiteX19" fmla="*/ 3057 w 53001"/>
                <a:gd name="connsiteY19" fmla="*/ 68794 h 119212"/>
                <a:gd name="connsiteX20" fmla="*/ 6206 w 53001"/>
                <a:gd name="connsiteY20" fmla="*/ 65960 h 119212"/>
                <a:gd name="connsiteX21" fmla="*/ 24922 w 53001"/>
                <a:gd name="connsiteY21" fmla="*/ 44349 h 119212"/>
                <a:gd name="connsiteX22" fmla="*/ 29295 w 53001"/>
                <a:gd name="connsiteY22" fmla="*/ 50549 h 119212"/>
                <a:gd name="connsiteX23" fmla="*/ 23873 w 53001"/>
                <a:gd name="connsiteY23" fmla="*/ 68263 h 119212"/>
                <a:gd name="connsiteX24" fmla="*/ 12853 w 53001"/>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01" h="119212">
                  <a:moveTo>
                    <a:pt x="48537" y="6797"/>
                  </a:moveTo>
                  <a:cubicBezTo>
                    <a:pt x="48537" y="3962"/>
                    <a:pt x="46438" y="65"/>
                    <a:pt x="41540" y="65"/>
                  </a:cubicBezTo>
                  <a:cubicBezTo>
                    <a:pt x="36817" y="65"/>
                    <a:pt x="31744" y="4671"/>
                    <a:pt x="31744" y="9808"/>
                  </a:cubicBezTo>
                  <a:cubicBezTo>
                    <a:pt x="31744" y="12819"/>
                    <a:pt x="34018" y="16539"/>
                    <a:pt x="38741" y="16539"/>
                  </a:cubicBezTo>
                  <a:cubicBezTo>
                    <a:pt x="43814" y="16539"/>
                    <a:pt x="48537" y="11579"/>
                    <a:pt x="48537" y="6797"/>
                  </a:cubicBezTo>
                  <a:close/>
                  <a:moveTo>
                    <a:pt x="12853" y="96781"/>
                  </a:moveTo>
                  <a:cubicBezTo>
                    <a:pt x="12153" y="99084"/>
                    <a:pt x="11278" y="101210"/>
                    <a:pt x="11278" y="104221"/>
                  </a:cubicBezTo>
                  <a:cubicBezTo>
                    <a:pt x="11278" y="112547"/>
                    <a:pt x="18275" y="119278"/>
                    <a:pt x="27896" y="119278"/>
                  </a:cubicBezTo>
                  <a:cubicBezTo>
                    <a:pt x="45388" y="119278"/>
                    <a:pt x="53085" y="94833"/>
                    <a:pt x="53085" y="92176"/>
                  </a:cubicBezTo>
                  <a:cubicBezTo>
                    <a:pt x="53085" y="89873"/>
                    <a:pt x="50811" y="89873"/>
                    <a:pt x="50286" y="89873"/>
                  </a:cubicBezTo>
                  <a:cubicBezTo>
                    <a:pt x="47837" y="89873"/>
                    <a:pt x="47662" y="90936"/>
                    <a:pt x="46962" y="92884"/>
                  </a:cubicBezTo>
                  <a:cubicBezTo>
                    <a:pt x="42939" y="107055"/>
                    <a:pt x="35243" y="114318"/>
                    <a:pt x="28421" y="114318"/>
                  </a:cubicBezTo>
                  <a:cubicBezTo>
                    <a:pt x="24922" y="114318"/>
                    <a:pt x="24048" y="112015"/>
                    <a:pt x="24048" y="108118"/>
                  </a:cubicBezTo>
                  <a:cubicBezTo>
                    <a:pt x="24048" y="104044"/>
                    <a:pt x="25272" y="100678"/>
                    <a:pt x="26846" y="96781"/>
                  </a:cubicBezTo>
                  <a:cubicBezTo>
                    <a:pt x="28596" y="91999"/>
                    <a:pt x="30520" y="87216"/>
                    <a:pt x="32444" y="82611"/>
                  </a:cubicBezTo>
                  <a:cubicBezTo>
                    <a:pt x="34018" y="78359"/>
                    <a:pt x="40315" y="62240"/>
                    <a:pt x="41015" y="60114"/>
                  </a:cubicBezTo>
                  <a:cubicBezTo>
                    <a:pt x="41540" y="58343"/>
                    <a:pt x="42065" y="56217"/>
                    <a:pt x="42065" y="54446"/>
                  </a:cubicBezTo>
                  <a:cubicBezTo>
                    <a:pt x="42065" y="46121"/>
                    <a:pt x="35068" y="39389"/>
                    <a:pt x="25447" y="39389"/>
                  </a:cubicBezTo>
                  <a:cubicBezTo>
                    <a:pt x="8130" y="39389"/>
                    <a:pt x="83" y="63480"/>
                    <a:pt x="83" y="66491"/>
                  </a:cubicBezTo>
                  <a:cubicBezTo>
                    <a:pt x="83" y="68794"/>
                    <a:pt x="2532" y="68794"/>
                    <a:pt x="3057" y="68794"/>
                  </a:cubicBezTo>
                  <a:cubicBezTo>
                    <a:pt x="5506" y="68794"/>
                    <a:pt x="5681" y="67908"/>
                    <a:pt x="6206" y="65960"/>
                  </a:cubicBezTo>
                  <a:cubicBezTo>
                    <a:pt x="10754" y="50726"/>
                    <a:pt x="18450" y="44349"/>
                    <a:pt x="24922" y="44349"/>
                  </a:cubicBezTo>
                  <a:cubicBezTo>
                    <a:pt x="27721" y="44349"/>
                    <a:pt x="29295" y="45766"/>
                    <a:pt x="29295" y="50549"/>
                  </a:cubicBezTo>
                  <a:cubicBezTo>
                    <a:pt x="29295" y="54623"/>
                    <a:pt x="28246" y="57280"/>
                    <a:pt x="23873" y="68263"/>
                  </a:cubicBezTo>
                  <a:lnTo>
                    <a:pt x="12853" y="96781"/>
                  </a:lnTo>
                  <a:close/>
                </a:path>
              </a:pathLst>
            </a:custGeom>
            <a:solidFill>
              <a:srgbClr val="000000"/>
            </a:solidFill>
            <a:ln w="25003"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2DA61AF7-4998-503E-239F-370A325C4417}"/>
                </a:ext>
              </a:extLst>
            </p:cNvPr>
            <p:cNvSpPr/>
            <p:nvPr>
              <p:custDataLst>
                <p:tags r:id="rId87"/>
              </p:custDataLst>
            </p:nvPr>
          </p:nvSpPr>
          <p:spPr>
            <a:xfrm>
              <a:off x="4821669" y="4041351"/>
              <a:ext cx="166175" cy="59213"/>
            </a:xfrm>
            <a:custGeom>
              <a:avLst/>
              <a:gdLst>
                <a:gd name="connsiteX0" fmla="*/ 157770 w 166175"/>
                <a:gd name="connsiteY0" fmla="*/ 10185 h 59213"/>
                <a:gd name="connsiteX1" fmla="*/ 166266 w 166175"/>
                <a:gd name="connsiteY1" fmla="*/ 5124 h 59213"/>
                <a:gd name="connsiteX2" fmla="*/ 158020 w 166175"/>
                <a:gd name="connsiteY2" fmla="*/ 63 h 59213"/>
                <a:gd name="connsiteX3" fmla="*/ 8337 w 166175"/>
                <a:gd name="connsiteY3" fmla="*/ 63 h 59213"/>
                <a:gd name="connsiteX4" fmla="*/ 90 w 166175"/>
                <a:gd name="connsiteY4" fmla="*/ 5124 h 59213"/>
                <a:gd name="connsiteX5" fmla="*/ 8587 w 166175"/>
                <a:gd name="connsiteY5" fmla="*/ 10185 h 59213"/>
                <a:gd name="connsiteX6" fmla="*/ 157770 w 166175"/>
                <a:gd name="connsiteY6" fmla="*/ 10185 h 59213"/>
                <a:gd name="connsiteX7" fmla="*/ 158020 w 166175"/>
                <a:gd name="connsiteY7" fmla="*/ 59277 h 59213"/>
                <a:gd name="connsiteX8" fmla="*/ 166266 w 166175"/>
                <a:gd name="connsiteY8" fmla="*/ 54216 h 59213"/>
                <a:gd name="connsiteX9" fmla="*/ 157770 w 166175"/>
                <a:gd name="connsiteY9" fmla="*/ 49155 h 59213"/>
                <a:gd name="connsiteX10" fmla="*/ 8587 w 166175"/>
                <a:gd name="connsiteY10" fmla="*/ 49155 h 59213"/>
                <a:gd name="connsiteX11" fmla="*/ 90 w 166175"/>
                <a:gd name="connsiteY11" fmla="*/ 54216 h 59213"/>
                <a:gd name="connsiteX12" fmla="*/ 8337 w 166175"/>
                <a:gd name="connsiteY12" fmla="*/ 59277 h 59213"/>
                <a:gd name="connsiteX13" fmla="*/ 158020 w 166175"/>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175" h="59213">
                  <a:moveTo>
                    <a:pt x="157770" y="10185"/>
                  </a:moveTo>
                  <a:cubicBezTo>
                    <a:pt x="161518" y="10185"/>
                    <a:pt x="166266" y="10185"/>
                    <a:pt x="166266" y="5124"/>
                  </a:cubicBezTo>
                  <a:cubicBezTo>
                    <a:pt x="166266" y="63"/>
                    <a:pt x="161518" y="63"/>
                    <a:pt x="158020" y="63"/>
                  </a:cubicBezTo>
                  <a:lnTo>
                    <a:pt x="8337" y="63"/>
                  </a:lnTo>
                  <a:cubicBezTo>
                    <a:pt x="4838" y="63"/>
                    <a:pt x="90" y="63"/>
                    <a:pt x="90" y="5124"/>
                  </a:cubicBezTo>
                  <a:cubicBezTo>
                    <a:pt x="90" y="10185"/>
                    <a:pt x="4838" y="10185"/>
                    <a:pt x="8587" y="10185"/>
                  </a:cubicBezTo>
                  <a:lnTo>
                    <a:pt x="157770" y="10185"/>
                  </a:lnTo>
                  <a:close/>
                  <a:moveTo>
                    <a:pt x="158020" y="59277"/>
                  </a:moveTo>
                  <a:cubicBezTo>
                    <a:pt x="161518" y="59277"/>
                    <a:pt x="166266" y="59277"/>
                    <a:pt x="166266" y="54216"/>
                  </a:cubicBezTo>
                  <a:cubicBezTo>
                    <a:pt x="166266" y="49155"/>
                    <a:pt x="161518" y="49155"/>
                    <a:pt x="157770" y="49155"/>
                  </a:cubicBezTo>
                  <a:lnTo>
                    <a:pt x="8587" y="49155"/>
                  </a:lnTo>
                  <a:cubicBezTo>
                    <a:pt x="4838" y="49155"/>
                    <a:pt x="90" y="49155"/>
                    <a:pt x="90" y="54216"/>
                  </a:cubicBezTo>
                  <a:cubicBezTo>
                    <a:pt x="90" y="59277"/>
                    <a:pt x="4838" y="59277"/>
                    <a:pt x="8337" y="59277"/>
                  </a:cubicBezTo>
                  <a:lnTo>
                    <a:pt x="158020" y="59277"/>
                  </a:lnTo>
                  <a:close/>
                </a:path>
              </a:pathLst>
            </a:custGeom>
            <a:solidFill>
              <a:srgbClr val="000000"/>
            </a:solidFill>
            <a:ln w="25003"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21C859D0-8D0B-4FDB-58C3-04961EF30941}"/>
                </a:ext>
              </a:extLst>
            </p:cNvPr>
            <p:cNvSpPr/>
            <p:nvPr>
              <p:custDataLst>
                <p:tags r:id="rId88"/>
              </p:custDataLst>
            </p:nvPr>
          </p:nvSpPr>
          <p:spPr>
            <a:xfrm>
              <a:off x="5100932" y="3944433"/>
              <a:ext cx="34234" cy="253051"/>
            </a:xfrm>
            <a:custGeom>
              <a:avLst/>
              <a:gdLst>
                <a:gd name="connsiteX0" fmla="*/ 34336 w 34234"/>
                <a:gd name="connsiteY0" fmla="*/ 253114 h 253051"/>
                <a:gd name="connsiteX1" fmla="*/ 34336 w 34234"/>
                <a:gd name="connsiteY1" fmla="*/ 242992 h 253051"/>
                <a:gd name="connsiteX2" fmla="*/ 10096 w 34234"/>
                <a:gd name="connsiteY2" fmla="*/ 242992 h 253051"/>
                <a:gd name="connsiteX3" fmla="*/ 10096 w 34234"/>
                <a:gd name="connsiteY3" fmla="*/ 10185 h 253051"/>
                <a:gd name="connsiteX4" fmla="*/ 34336 w 34234"/>
                <a:gd name="connsiteY4" fmla="*/ 10185 h 253051"/>
                <a:gd name="connsiteX5" fmla="*/ 34336 w 34234"/>
                <a:gd name="connsiteY5" fmla="*/ 63 h 253051"/>
                <a:gd name="connsiteX6" fmla="*/ 101 w 34234"/>
                <a:gd name="connsiteY6" fmla="*/ 63 h 253051"/>
                <a:gd name="connsiteX7" fmla="*/ 101 w 34234"/>
                <a:gd name="connsiteY7" fmla="*/ 253114 h 253051"/>
                <a:gd name="connsiteX8" fmla="*/ 34336 w 34234"/>
                <a:gd name="connsiteY8" fmla="*/ 2531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34" h="253051">
                  <a:moveTo>
                    <a:pt x="34336" y="253114"/>
                  </a:moveTo>
                  <a:lnTo>
                    <a:pt x="34336" y="242992"/>
                  </a:lnTo>
                  <a:lnTo>
                    <a:pt x="10096" y="242992"/>
                  </a:lnTo>
                  <a:lnTo>
                    <a:pt x="10096" y="10185"/>
                  </a:lnTo>
                  <a:lnTo>
                    <a:pt x="34336" y="10185"/>
                  </a:lnTo>
                  <a:lnTo>
                    <a:pt x="34336" y="63"/>
                  </a:lnTo>
                  <a:lnTo>
                    <a:pt x="101" y="63"/>
                  </a:lnTo>
                  <a:lnTo>
                    <a:pt x="101" y="253114"/>
                  </a:lnTo>
                  <a:lnTo>
                    <a:pt x="34336" y="253114"/>
                  </a:lnTo>
                  <a:close/>
                </a:path>
              </a:pathLst>
            </a:custGeom>
            <a:solidFill>
              <a:srgbClr val="000000"/>
            </a:solidFill>
            <a:ln w="25003"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B82E052C-D4B2-6417-EDE3-A71932353E39}"/>
                </a:ext>
              </a:extLst>
            </p:cNvPr>
            <p:cNvSpPr/>
            <p:nvPr>
              <p:custDataLst>
                <p:tags r:id="rId89"/>
              </p:custDataLst>
            </p:nvPr>
          </p:nvSpPr>
          <p:spPr>
            <a:xfrm>
              <a:off x="5153353" y="3958604"/>
              <a:ext cx="145934" cy="177641"/>
            </a:xfrm>
            <a:custGeom>
              <a:avLst/>
              <a:gdLst>
                <a:gd name="connsiteX0" fmla="*/ 66574 w 145934"/>
                <a:gd name="connsiteY0" fmla="*/ 8920 h 177641"/>
                <a:gd name="connsiteX1" fmla="*/ 67573 w 145934"/>
                <a:gd name="connsiteY1" fmla="*/ 4618 h 177641"/>
                <a:gd name="connsiteX2" fmla="*/ 62076 w 145934"/>
                <a:gd name="connsiteY2" fmla="*/ 63 h 177641"/>
                <a:gd name="connsiteX3" fmla="*/ 60327 w 145934"/>
                <a:gd name="connsiteY3" fmla="*/ 316 h 177641"/>
                <a:gd name="connsiteX4" fmla="*/ 28091 w 145934"/>
                <a:gd name="connsiteY4" fmla="*/ 1834 h 177641"/>
                <a:gd name="connsiteX5" fmla="*/ 20095 w 145934"/>
                <a:gd name="connsiteY5" fmla="*/ 9426 h 177641"/>
                <a:gd name="connsiteX6" fmla="*/ 26592 w 145934"/>
                <a:gd name="connsiteY6" fmla="*/ 13981 h 177641"/>
                <a:gd name="connsiteX7" fmla="*/ 37087 w 145934"/>
                <a:gd name="connsiteY7" fmla="*/ 14487 h 177641"/>
                <a:gd name="connsiteX8" fmla="*/ 1103 w 145934"/>
                <a:gd name="connsiteY8" fmla="*/ 160497 h 177641"/>
                <a:gd name="connsiteX9" fmla="*/ 104 w 145934"/>
                <a:gd name="connsiteY9" fmla="*/ 166317 h 177641"/>
                <a:gd name="connsiteX10" fmla="*/ 12098 w 145934"/>
                <a:gd name="connsiteY10" fmla="*/ 177705 h 177641"/>
                <a:gd name="connsiteX11" fmla="*/ 28341 w 145934"/>
                <a:gd name="connsiteY11" fmla="*/ 163534 h 177641"/>
                <a:gd name="connsiteX12" fmla="*/ 43334 w 145934"/>
                <a:gd name="connsiteY12" fmla="*/ 103561 h 177641"/>
                <a:gd name="connsiteX13" fmla="*/ 48332 w 145934"/>
                <a:gd name="connsiteY13" fmla="*/ 93186 h 177641"/>
                <a:gd name="connsiteX14" fmla="*/ 85565 w 145934"/>
                <a:gd name="connsiteY14" fmla="*/ 70411 h 177641"/>
                <a:gd name="connsiteX15" fmla="*/ 98060 w 145934"/>
                <a:gd name="connsiteY15" fmla="*/ 85341 h 177641"/>
                <a:gd name="connsiteX16" fmla="*/ 82317 w 145934"/>
                <a:gd name="connsiteY16" fmla="*/ 142024 h 177641"/>
                <a:gd name="connsiteX17" fmla="*/ 78818 w 145934"/>
                <a:gd name="connsiteY17" fmla="*/ 154930 h 177641"/>
                <a:gd name="connsiteX18" fmla="*/ 107056 w 145934"/>
                <a:gd name="connsiteY18" fmla="*/ 177705 h 177641"/>
                <a:gd name="connsiteX19" fmla="*/ 146038 w 145934"/>
                <a:gd name="connsiteY19" fmla="*/ 138229 h 177641"/>
                <a:gd name="connsiteX20" fmla="*/ 140041 w 145934"/>
                <a:gd name="connsiteY20" fmla="*/ 134686 h 177641"/>
                <a:gd name="connsiteX21" fmla="*/ 134294 w 145934"/>
                <a:gd name="connsiteY21" fmla="*/ 137976 h 177641"/>
                <a:gd name="connsiteX22" fmla="*/ 108555 w 145934"/>
                <a:gd name="connsiteY22" fmla="*/ 168595 h 177641"/>
                <a:gd name="connsiteX23" fmla="*/ 104307 w 145934"/>
                <a:gd name="connsiteY23" fmla="*/ 163281 h 177641"/>
                <a:gd name="connsiteX24" fmla="*/ 108555 w 145934"/>
                <a:gd name="connsiteY24" fmla="*/ 146832 h 177641"/>
                <a:gd name="connsiteX25" fmla="*/ 124798 w 145934"/>
                <a:gd name="connsiteY25" fmla="*/ 90655 h 177641"/>
                <a:gd name="connsiteX26" fmla="*/ 87564 w 145934"/>
                <a:gd name="connsiteY26" fmla="*/ 61301 h 177641"/>
                <a:gd name="connsiteX27" fmla="*/ 49831 w 145934"/>
                <a:gd name="connsiteY27" fmla="*/ 76990 h 177641"/>
                <a:gd name="connsiteX28" fmla="*/ 66574 w 145934"/>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934" h="177641">
                  <a:moveTo>
                    <a:pt x="66574" y="8920"/>
                  </a:moveTo>
                  <a:cubicBezTo>
                    <a:pt x="67573" y="5377"/>
                    <a:pt x="67573" y="4871"/>
                    <a:pt x="67573" y="4618"/>
                  </a:cubicBezTo>
                  <a:cubicBezTo>
                    <a:pt x="67573" y="1328"/>
                    <a:pt x="64825" y="63"/>
                    <a:pt x="62076" y="63"/>
                  </a:cubicBezTo>
                  <a:cubicBezTo>
                    <a:pt x="61076" y="63"/>
                    <a:pt x="60826" y="63"/>
                    <a:pt x="60327" y="316"/>
                  </a:cubicBezTo>
                  <a:lnTo>
                    <a:pt x="28091" y="1834"/>
                  </a:lnTo>
                  <a:cubicBezTo>
                    <a:pt x="24593" y="2087"/>
                    <a:pt x="20095" y="2340"/>
                    <a:pt x="20095" y="9426"/>
                  </a:cubicBezTo>
                  <a:cubicBezTo>
                    <a:pt x="20095" y="13981"/>
                    <a:pt x="24593" y="13981"/>
                    <a:pt x="26592" y="13981"/>
                  </a:cubicBezTo>
                  <a:cubicBezTo>
                    <a:pt x="29341" y="13981"/>
                    <a:pt x="33839" y="13981"/>
                    <a:pt x="37087" y="14487"/>
                  </a:cubicBezTo>
                  <a:lnTo>
                    <a:pt x="1103" y="160497"/>
                  </a:lnTo>
                  <a:cubicBezTo>
                    <a:pt x="853" y="161509"/>
                    <a:pt x="104" y="165305"/>
                    <a:pt x="104" y="166317"/>
                  </a:cubicBezTo>
                  <a:cubicBezTo>
                    <a:pt x="104" y="172391"/>
                    <a:pt x="4852" y="177705"/>
                    <a:pt x="12098" y="177705"/>
                  </a:cubicBezTo>
                  <a:cubicBezTo>
                    <a:pt x="13598" y="177705"/>
                    <a:pt x="24843" y="177705"/>
                    <a:pt x="28341" y="163534"/>
                  </a:cubicBezTo>
                  <a:lnTo>
                    <a:pt x="43334" y="103561"/>
                  </a:lnTo>
                  <a:cubicBezTo>
                    <a:pt x="44584" y="98753"/>
                    <a:pt x="44584" y="98247"/>
                    <a:pt x="48332" y="93186"/>
                  </a:cubicBezTo>
                  <a:cubicBezTo>
                    <a:pt x="52330" y="87618"/>
                    <a:pt x="64825" y="70411"/>
                    <a:pt x="85565" y="70411"/>
                  </a:cubicBezTo>
                  <a:cubicBezTo>
                    <a:pt x="92062" y="70411"/>
                    <a:pt x="98060" y="72941"/>
                    <a:pt x="98060" y="85341"/>
                  </a:cubicBezTo>
                  <a:cubicBezTo>
                    <a:pt x="98060" y="100018"/>
                    <a:pt x="87065" y="129625"/>
                    <a:pt x="82317" y="142024"/>
                  </a:cubicBezTo>
                  <a:cubicBezTo>
                    <a:pt x="79568" y="148857"/>
                    <a:pt x="78818" y="150628"/>
                    <a:pt x="78818" y="154930"/>
                  </a:cubicBezTo>
                  <a:cubicBezTo>
                    <a:pt x="78818" y="169607"/>
                    <a:pt x="93312" y="177705"/>
                    <a:pt x="107056" y="177705"/>
                  </a:cubicBezTo>
                  <a:cubicBezTo>
                    <a:pt x="133544" y="177705"/>
                    <a:pt x="146038" y="143290"/>
                    <a:pt x="146038" y="138229"/>
                  </a:cubicBezTo>
                  <a:cubicBezTo>
                    <a:pt x="146038" y="134686"/>
                    <a:pt x="142290" y="134686"/>
                    <a:pt x="140041" y="134686"/>
                  </a:cubicBezTo>
                  <a:cubicBezTo>
                    <a:pt x="137042" y="134686"/>
                    <a:pt x="135293" y="134686"/>
                    <a:pt x="134294" y="137976"/>
                  </a:cubicBezTo>
                  <a:cubicBezTo>
                    <a:pt x="126297" y="166064"/>
                    <a:pt x="112553" y="168595"/>
                    <a:pt x="108555" y="168595"/>
                  </a:cubicBezTo>
                  <a:cubicBezTo>
                    <a:pt x="106806" y="168595"/>
                    <a:pt x="104307" y="168595"/>
                    <a:pt x="104307" y="163281"/>
                  </a:cubicBezTo>
                  <a:cubicBezTo>
                    <a:pt x="104307" y="157714"/>
                    <a:pt x="107056" y="150881"/>
                    <a:pt x="108555" y="146832"/>
                  </a:cubicBezTo>
                  <a:cubicBezTo>
                    <a:pt x="113303" y="134433"/>
                    <a:pt x="124798" y="104826"/>
                    <a:pt x="124798" y="90655"/>
                  </a:cubicBezTo>
                  <a:cubicBezTo>
                    <a:pt x="124798" y="67374"/>
                    <a:pt x="105556" y="61301"/>
                    <a:pt x="87564" y="61301"/>
                  </a:cubicBezTo>
                  <a:cubicBezTo>
                    <a:pt x="82067" y="61301"/>
                    <a:pt x="66824" y="61301"/>
                    <a:pt x="49831" y="76990"/>
                  </a:cubicBezTo>
                  <a:lnTo>
                    <a:pt x="66574" y="8920"/>
                  </a:lnTo>
                  <a:close/>
                </a:path>
              </a:pathLst>
            </a:custGeom>
            <a:solidFill>
              <a:srgbClr val="000000"/>
            </a:solidFill>
            <a:ln w="25003"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067DB0FD-F03C-5FD1-1A10-EEFB4EE832F7}"/>
                </a:ext>
              </a:extLst>
            </p:cNvPr>
            <p:cNvSpPr/>
            <p:nvPr>
              <p:custDataLst>
                <p:tags r:id="rId90"/>
              </p:custDataLst>
            </p:nvPr>
          </p:nvSpPr>
          <p:spPr>
            <a:xfrm>
              <a:off x="5319401" y="3942091"/>
              <a:ext cx="74866" cy="79888"/>
            </a:xfrm>
            <a:custGeom>
              <a:avLst/>
              <a:gdLst>
                <a:gd name="connsiteX0" fmla="*/ 27573 w 74866"/>
                <a:gd name="connsiteY0" fmla="*/ 37788 h 79888"/>
                <a:gd name="connsiteX1" fmla="*/ 55735 w 74866"/>
                <a:gd name="connsiteY1" fmla="*/ 34068 h 79888"/>
                <a:gd name="connsiteX2" fmla="*/ 71128 w 74866"/>
                <a:gd name="connsiteY2" fmla="*/ 15646 h 79888"/>
                <a:gd name="connsiteX3" fmla="*/ 49438 w 74866"/>
                <a:gd name="connsiteY3" fmla="*/ 58 h 79888"/>
                <a:gd name="connsiteX4" fmla="*/ 110 w 74866"/>
                <a:gd name="connsiteY4" fmla="*/ 46645 h 79888"/>
                <a:gd name="connsiteX5" fmla="*/ 31596 w 74866"/>
                <a:gd name="connsiteY5" fmla="*/ 79946 h 79888"/>
                <a:gd name="connsiteX6" fmla="*/ 74977 w 74866"/>
                <a:gd name="connsiteY6" fmla="*/ 59930 h 79888"/>
                <a:gd name="connsiteX7" fmla="*/ 72003 w 74866"/>
                <a:gd name="connsiteY7" fmla="*/ 56919 h 79888"/>
                <a:gd name="connsiteX8" fmla="*/ 69204 w 74866"/>
                <a:gd name="connsiteY8" fmla="*/ 58690 h 79888"/>
                <a:gd name="connsiteX9" fmla="*/ 31946 w 74866"/>
                <a:gd name="connsiteY9" fmla="*/ 74987 h 79888"/>
                <a:gd name="connsiteX10" fmla="*/ 14454 w 74866"/>
                <a:gd name="connsiteY10" fmla="*/ 53553 h 79888"/>
                <a:gd name="connsiteX11" fmla="*/ 16553 w 74866"/>
                <a:gd name="connsiteY11" fmla="*/ 37788 h 79888"/>
                <a:gd name="connsiteX12" fmla="*/ 27573 w 74866"/>
                <a:gd name="connsiteY12" fmla="*/ 37788 h 79888"/>
                <a:gd name="connsiteX13" fmla="*/ 17952 w 74866"/>
                <a:gd name="connsiteY13" fmla="*/ 32828 h 79888"/>
                <a:gd name="connsiteX14" fmla="*/ 49438 w 74866"/>
                <a:gd name="connsiteY14" fmla="*/ 5018 h 79888"/>
                <a:gd name="connsiteX15" fmla="*/ 63607 w 74866"/>
                <a:gd name="connsiteY15" fmla="*/ 15646 h 79888"/>
                <a:gd name="connsiteX16" fmla="*/ 26523 w 74866"/>
                <a:gd name="connsiteY16" fmla="*/ 32828 h 79888"/>
                <a:gd name="connsiteX17" fmla="*/ 17952 w 74866"/>
                <a:gd name="connsiteY17" fmla="*/ 3282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66" h="79888">
                  <a:moveTo>
                    <a:pt x="27573" y="37788"/>
                  </a:moveTo>
                  <a:cubicBezTo>
                    <a:pt x="32471" y="37788"/>
                    <a:pt x="46290" y="37434"/>
                    <a:pt x="55735" y="34068"/>
                  </a:cubicBezTo>
                  <a:cubicBezTo>
                    <a:pt x="68680" y="29463"/>
                    <a:pt x="71128" y="20960"/>
                    <a:pt x="71128" y="15646"/>
                  </a:cubicBezTo>
                  <a:cubicBezTo>
                    <a:pt x="71128" y="5904"/>
                    <a:pt x="61508" y="58"/>
                    <a:pt x="49438" y="58"/>
                  </a:cubicBezTo>
                  <a:cubicBezTo>
                    <a:pt x="28448" y="58"/>
                    <a:pt x="110" y="16355"/>
                    <a:pt x="110" y="46645"/>
                  </a:cubicBezTo>
                  <a:cubicBezTo>
                    <a:pt x="110" y="64536"/>
                    <a:pt x="11130" y="79946"/>
                    <a:pt x="31596" y="79946"/>
                  </a:cubicBezTo>
                  <a:cubicBezTo>
                    <a:pt x="61158" y="79946"/>
                    <a:pt x="74977" y="62410"/>
                    <a:pt x="74977" y="59930"/>
                  </a:cubicBezTo>
                  <a:cubicBezTo>
                    <a:pt x="74977" y="58867"/>
                    <a:pt x="73402" y="56919"/>
                    <a:pt x="72003" y="56919"/>
                  </a:cubicBezTo>
                  <a:cubicBezTo>
                    <a:pt x="70954" y="56919"/>
                    <a:pt x="70604" y="57273"/>
                    <a:pt x="69204" y="58690"/>
                  </a:cubicBezTo>
                  <a:cubicBezTo>
                    <a:pt x="55560" y="74987"/>
                    <a:pt x="35095" y="74987"/>
                    <a:pt x="31946" y="74987"/>
                  </a:cubicBezTo>
                  <a:cubicBezTo>
                    <a:pt x="21451" y="74987"/>
                    <a:pt x="14454" y="67901"/>
                    <a:pt x="14454" y="53553"/>
                  </a:cubicBezTo>
                  <a:cubicBezTo>
                    <a:pt x="14454" y="51073"/>
                    <a:pt x="14454" y="47531"/>
                    <a:pt x="16553" y="37788"/>
                  </a:cubicBezTo>
                  <a:lnTo>
                    <a:pt x="27573" y="37788"/>
                  </a:lnTo>
                  <a:close/>
                  <a:moveTo>
                    <a:pt x="17952" y="32828"/>
                  </a:moveTo>
                  <a:cubicBezTo>
                    <a:pt x="25124" y="7144"/>
                    <a:pt x="44540" y="5018"/>
                    <a:pt x="49438" y="5018"/>
                  </a:cubicBezTo>
                  <a:cubicBezTo>
                    <a:pt x="57135" y="5018"/>
                    <a:pt x="63607" y="8915"/>
                    <a:pt x="63607" y="15646"/>
                  </a:cubicBezTo>
                  <a:cubicBezTo>
                    <a:pt x="63607" y="32828"/>
                    <a:pt x="34045" y="32828"/>
                    <a:pt x="26523" y="32828"/>
                  </a:cubicBezTo>
                  <a:lnTo>
                    <a:pt x="17952" y="32828"/>
                  </a:lnTo>
                  <a:close/>
                </a:path>
              </a:pathLst>
            </a:custGeom>
            <a:solidFill>
              <a:srgbClr val="000000"/>
            </a:solidFill>
            <a:ln w="25003"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09AB7D4D-CC12-7911-52E2-B1F3DDB9DBD2}"/>
                </a:ext>
              </a:extLst>
            </p:cNvPr>
            <p:cNvSpPr/>
            <p:nvPr>
              <p:custDataLst>
                <p:tags r:id="rId91"/>
              </p:custDataLst>
            </p:nvPr>
          </p:nvSpPr>
          <p:spPr>
            <a:xfrm>
              <a:off x="5411238" y="3957859"/>
              <a:ext cx="49727" cy="89200"/>
            </a:xfrm>
            <a:custGeom>
              <a:avLst/>
              <a:gdLst>
                <a:gd name="connsiteX0" fmla="*/ 22854 w 49727"/>
                <a:gd name="connsiteY0" fmla="*/ 40294 h 89200"/>
                <a:gd name="connsiteX1" fmla="*/ 40596 w 49727"/>
                <a:gd name="connsiteY1" fmla="*/ 40294 h 89200"/>
                <a:gd name="connsiteX2" fmla="*/ 40596 w 49727"/>
                <a:gd name="connsiteY2" fmla="*/ 34727 h 89200"/>
                <a:gd name="connsiteX3" fmla="*/ 22354 w 49727"/>
                <a:gd name="connsiteY3" fmla="*/ 34727 h 89200"/>
                <a:gd name="connsiteX4" fmla="*/ 22354 w 49727"/>
                <a:gd name="connsiteY4" fmla="*/ 21063 h 89200"/>
                <a:gd name="connsiteX5" fmla="*/ 35848 w 49727"/>
                <a:gd name="connsiteY5" fmla="*/ 4235 h 89200"/>
                <a:gd name="connsiteX6" fmla="*/ 39222 w 49727"/>
                <a:gd name="connsiteY6" fmla="*/ 4867 h 89200"/>
                <a:gd name="connsiteX7" fmla="*/ 38972 w 49727"/>
                <a:gd name="connsiteY7" fmla="*/ 5120 h 89200"/>
                <a:gd name="connsiteX8" fmla="*/ 36973 w 49727"/>
                <a:gd name="connsiteY8" fmla="*/ 10055 h 89200"/>
                <a:gd name="connsiteX9" fmla="*/ 43345 w 49727"/>
                <a:gd name="connsiteY9" fmla="*/ 16508 h 89200"/>
                <a:gd name="connsiteX10" fmla="*/ 49842 w 49727"/>
                <a:gd name="connsiteY10" fmla="*/ 9928 h 89200"/>
                <a:gd name="connsiteX11" fmla="*/ 36098 w 49727"/>
                <a:gd name="connsiteY11" fmla="*/ 59 h 89200"/>
                <a:gd name="connsiteX12" fmla="*/ 12234 w 49727"/>
                <a:gd name="connsiteY12" fmla="*/ 20936 h 89200"/>
                <a:gd name="connsiteX13" fmla="*/ 12234 w 49727"/>
                <a:gd name="connsiteY13" fmla="*/ 34727 h 89200"/>
                <a:gd name="connsiteX14" fmla="*/ 114 w 49727"/>
                <a:gd name="connsiteY14" fmla="*/ 34727 h 89200"/>
                <a:gd name="connsiteX15" fmla="*/ 114 w 49727"/>
                <a:gd name="connsiteY15" fmla="*/ 40294 h 89200"/>
                <a:gd name="connsiteX16" fmla="*/ 12234 w 49727"/>
                <a:gd name="connsiteY16" fmla="*/ 40294 h 89200"/>
                <a:gd name="connsiteX17" fmla="*/ 12234 w 49727"/>
                <a:gd name="connsiteY17" fmla="*/ 78632 h 89200"/>
                <a:gd name="connsiteX18" fmla="*/ 4112 w 49727"/>
                <a:gd name="connsiteY18" fmla="*/ 83693 h 89200"/>
                <a:gd name="connsiteX19" fmla="*/ 1863 w 49727"/>
                <a:gd name="connsiteY19" fmla="*/ 83693 h 89200"/>
                <a:gd name="connsiteX20" fmla="*/ 1863 w 49727"/>
                <a:gd name="connsiteY20" fmla="*/ 89260 h 89200"/>
                <a:gd name="connsiteX21" fmla="*/ 17981 w 49727"/>
                <a:gd name="connsiteY21" fmla="*/ 88754 h 89200"/>
                <a:gd name="connsiteX22" fmla="*/ 35848 w 49727"/>
                <a:gd name="connsiteY22" fmla="*/ 89260 h 89200"/>
                <a:gd name="connsiteX23" fmla="*/ 35848 w 49727"/>
                <a:gd name="connsiteY23" fmla="*/ 83693 h 89200"/>
                <a:gd name="connsiteX24" fmla="*/ 32475 w 49727"/>
                <a:gd name="connsiteY24" fmla="*/ 83693 h 89200"/>
                <a:gd name="connsiteX25" fmla="*/ 22854 w 49727"/>
                <a:gd name="connsiteY25" fmla="*/ 78505 h 89200"/>
                <a:gd name="connsiteX26" fmla="*/ 22854 w 49727"/>
                <a:gd name="connsiteY26" fmla="*/ 40294 h 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727" h="89200">
                  <a:moveTo>
                    <a:pt x="22854" y="40294"/>
                  </a:moveTo>
                  <a:lnTo>
                    <a:pt x="40596" y="40294"/>
                  </a:lnTo>
                  <a:lnTo>
                    <a:pt x="40596" y="34727"/>
                  </a:lnTo>
                  <a:lnTo>
                    <a:pt x="22354" y="34727"/>
                  </a:lnTo>
                  <a:lnTo>
                    <a:pt x="22354" y="21063"/>
                  </a:lnTo>
                  <a:cubicBezTo>
                    <a:pt x="22354" y="9169"/>
                    <a:pt x="30101" y="4235"/>
                    <a:pt x="35848" y="4235"/>
                  </a:cubicBezTo>
                  <a:cubicBezTo>
                    <a:pt x="36723" y="4235"/>
                    <a:pt x="39222" y="4488"/>
                    <a:pt x="39222" y="4867"/>
                  </a:cubicBezTo>
                  <a:lnTo>
                    <a:pt x="38972" y="5120"/>
                  </a:lnTo>
                  <a:cubicBezTo>
                    <a:pt x="38222" y="5880"/>
                    <a:pt x="36973" y="7398"/>
                    <a:pt x="36973" y="10055"/>
                  </a:cubicBezTo>
                  <a:cubicBezTo>
                    <a:pt x="36973" y="13598"/>
                    <a:pt x="39471" y="16508"/>
                    <a:pt x="43345" y="16508"/>
                  </a:cubicBezTo>
                  <a:cubicBezTo>
                    <a:pt x="47468" y="16508"/>
                    <a:pt x="49842" y="13598"/>
                    <a:pt x="49842" y="9928"/>
                  </a:cubicBezTo>
                  <a:cubicBezTo>
                    <a:pt x="49842" y="4488"/>
                    <a:pt x="44469" y="59"/>
                    <a:pt x="36098" y="59"/>
                  </a:cubicBezTo>
                  <a:cubicBezTo>
                    <a:pt x="25103" y="59"/>
                    <a:pt x="12234" y="7145"/>
                    <a:pt x="12234" y="20936"/>
                  </a:cubicBezTo>
                  <a:lnTo>
                    <a:pt x="12234" y="34727"/>
                  </a:lnTo>
                  <a:lnTo>
                    <a:pt x="114" y="34727"/>
                  </a:lnTo>
                  <a:lnTo>
                    <a:pt x="114" y="40294"/>
                  </a:lnTo>
                  <a:lnTo>
                    <a:pt x="12234" y="40294"/>
                  </a:lnTo>
                  <a:lnTo>
                    <a:pt x="12234" y="78632"/>
                  </a:lnTo>
                  <a:cubicBezTo>
                    <a:pt x="12234" y="82554"/>
                    <a:pt x="12234" y="83693"/>
                    <a:pt x="4112" y="83693"/>
                  </a:cubicBezTo>
                  <a:lnTo>
                    <a:pt x="1863" y="83693"/>
                  </a:lnTo>
                  <a:lnTo>
                    <a:pt x="1863" y="89260"/>
                  </a:lnTo>
                  <a:cubicBezTo>
                    <a:pt x="7111" y="88880"/>
                    <a:pt x="12733" y="88754"/>
                    <a:pt x="17981" y="88754"/>
                  </a:cubicBezTo>
                  <a:cubicBezTo>
                    <a:pt x="24478" y="88754"/>
                    <a:pt x="30600" y="89007"/>
                    <a:pt x="35848" y="89260"/>
                  </a:cubicBezTo>
                  <a:lnTo>
                    <a:pt x="35848" y="83693"/>
                  </a:lnTo>
                  <a:lnTo>
                    <a:pt x="32475" y="83693"/>
                  </a:lnTo>
                  <a:cubicBezTo>
                    <a:pt x="22854" y="83693"/>
                    <a:pt x="22854" y="82427"/>
                    <a:pt x="22854" y="78505"/>
                  </a:cubicBezTo>
                  <a:lnTo>
                    <a:pt x="22854" y="40294"/>
                  </a:lnTo>
                  <a:close/>
                </a:path>
              </a:pathLst>
            </a:custGeom>
            <a:solidFill>
              <a:srgbClr val="000000"/>
            </a:solidFill>
            <a:ln w="25003"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6E3DD25-F820-9BA2-922F-FA2817F4BD39}"/>
                </a:ext>
              </a:extLst>
            </p:cNvPr>
            <p:cNvSpPr/>
            <p:nvPr>
              <p:custDataLst>
                <p:tags r:id="rId92"/>
              </p:custDataLst>
            </p:nvPr>
          </p:nvSpPr>
          <p:spPr>
            <a:xfrm>
              <a:off x="5463903" y="3992527"/>
              <a:ext cx="106077" cy="55924"/>
            </a:xfrm>
            <a:custGeom>
              <a:avLst/>
              <a:gdLst>
                <a:gd name="connsiteX0" fmla="*/ 94199 w 106077"/>
                <a:gd name="connsiteY0" fmla="*/ 13218 h 55924"/>
                <a:gd name="connsiteX1" fmla="*/ 106194 w 106077"/>
                <a:gd name="connsiteY1" fmla="*/ 5626 h 55924"/>
                <a:gd name="connsiteX2" fmla="*/ 106194 w 106077"/>
                <a:gd name="connsiteY2" fmla="*/ 59 h 55924"/>
                <a:gd name="connsiteX3" fmla="*/ 95449 w 106077"/>
                <a:gd name="connsiteY3" fmla="*/ 565 h 55924"/>
                <a:gd name="connsiteX4" fmla="*/ 82080 w 106077"/>
                <a:gd name="connsiteY4" fmla="*/ 59 h 55924"/>
                <a:gd name="connsiteX5" fmla="*/ 82080 w 106077"/>
                <a:gd name="connsiteY5" fmla="*/ 5626 h 55924"/>
                <a:gd name="connsiteX6" fmla="*/ 89201 w 106077"/>
                <a:gd name="connsiteY6" fmla="*/ 10814 h 55924"/>
                <a:gd name="connsiteX7" fmla="*/ 88702 w 106077"/>
                <a:gd name="connsiteY7" fmla="*/ 12965 h 55924"/>
                <a:gd name="connsiteX8" fmla="*/ 74958 w 106077"/>
                <a:gd name="connsiteY8" fmla="*/ 44470 h 55924"/>
                <a:gd name="connsiteX9" fmla="*/ 60214 w 106077"/>
                <a:gd name="connsiteY9" fmla="*/ 10308 h 55924"/>
                <a:gd name="connsiteX10" fmla="*/ 59465 w 106077"/>
                <a:gd name="connsiteY10" fmla="*/ 8410 h 55924"/>
                <a:gd name="connsiteX11" fmla="*/ 66836 w 106077"/>
                <a:gd name="connsiteY11" fmla="*/ 5626 h 55924"/>
                <a:gd name="connsiteX12" fmla="*/ 66836 w 106077"/>
                <a:gd name="connsiteY12" fmla="*/ 59 h 55924"/>
                <a:gd name="connsiteX13" fmla="*/ 52093 w 106077"/>
                <a:gd name="connsiteY13" fmla="*/ 565 h 55924"/>
                <a:gd name="connsiteX14" fmla="*/ 39474 w 106077"/>
                <a:gd name="connsiteY14" fmla="*/ 59 h 55924"/>
                <a:gd name="connsiteX15" fmla="*/ 39474 w 106077"/>
                <a:gd name="connsiteY15" fmla="*/ 5626 h 55924"/>
                <a:gd name="connsiteX16" fmla="*/ 46970 w 106077"/>
                <a:gd name="connsiteY16" fmla="*/ 6259 h 55924"/>
                <a:gd name="connsiteX17" fmla="*/ 50219 w 106077"/>
                <a:gd name="connsiteY17" fmla="*/ 10687 h 55924"/>
                <a:gd name="connsiteX18" fmla="*/ 49594 w 106077"/>
                <a:gd name="connsiteY18" fmla="*/ 12206 h 55924"/>
                <a:gd name="connsiteX19" fmla="*/ 36475 w 106077"/>
                <a:gd name="connsiteY19" fmla="*/ 42572 h 55924"/>
                <a:gd name="connsiteX20" fmla="*/ 22356 w 106077"/>
                <a:gd name="connsiteY20" fmla="*/ 10308 h 55924"/>
                <a:gd name="connsiteX21" fmla="*/ 21732 w 106077"/>
                <a:gd name="connsiteY21" fmla="*/ 8410 h 55924"/>
                <a:gd name="connsiteX22" fmla="*/ 29103 w 106077"/>
                <a:gd name="connsiteY22" fmla="*/ 5626 h 55924"/>
                <a:gd name="connsiteX23" fmla="*/ 29103 w 106077"/>
                <a:gd name="connsiteY23" fmla="*/ 59 h 55924"/>
                <a:gd name="connsiteX24" fmla="*/ 13610 w 106077"/>
                <a:gd name="connsiteY24" fmla="*/ 565 h 55924"/>
                <a:gd name="connsiteX25" fmla="*/ 116 w 106077"/>
                <a:gd name="connsiteY25" fmla="*/ 59 h 55924"/>
                <a:gd name="connsiteX26" fmla="*/ 116 w 106077"/>
                <a:gd name="connsiteY26" fmla="*/ 5626 h 55924"/>
                <a:gd name="connsiteX27" fmla="*/ 10362 w 106077"/>
                <a:gd name="connsiteY27" fmla="*/ 9296 h 55924"/>
                <a:gd name="connsiteX28" fmla="*/ 29228 w 106077"/>
                <a:gd name="connsiteY28" fmla="*/ 52947 h 55924"/>
                <a:gd name="connsiteX29" fmla="*/ 33476 w 106077"/>
                <a:gd name="connsiteY29" fmla="*/ 55984 h 55924"/>
                <a:gd name="connsiteX30" fmla="*/ 37599 w 106077"/>
                <a:gd name="connsiteY30" fmla="*/ 53200 h 55924"/>
                <a:gd name="connsiteX31" fmla="*/ 53093 w 106077"/>
                <a:gd name="connsiteY31" fmla="*/ 17393 h 55924"/>
                <a:gd name="connsiteX32" fmla="*/ 68711 w 106077"/>
                <a:gd name="connsiteY32" fmla="*/ 53200 h 55924"/>
                <a:gd name="connsiteX33" fmla="*/ 72834 w 106077"/>
                <a:gd name="connsiteY33" fmla="*/ 55984 h 55924"/>
                <a:gd name="connsiteX34" fmla="*/ 77082 w 106077"/>
                <a:gd name="connsiteY34" fmla="*/ 52947 h 55924"/>
                <a:gd name="connsiteX35" fmla="*/ 94199 w 106077"/>
                <a:gd name="connsiteY35" fmla="*/ 13218 h 5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6077" h="55924">
                  <a:moveTo>
                    <a:pt x="94199" y="13218"/>
                  </a:moveTo>
                  <a:cubicBezTo>
                    <a:pt x="97198" y="6259"/>
                    <a:pt x="102695" y="5626"/>
                    <a:pt x="106194" y="5626"/>
                  </a:cubicBezTo>
                  <a:lnTo>
                    <a:pt x="106194" y="59"/>
                  </a:lnTo>
                  <a:cubicBezTo>
                    <a:pt x="102695" y="439"/>
                    <a:pt x="99572" y="565"/>
                    <a:pt x="95449" y="565"/>
                  </a:cubicBezTo>
                  <a:cubicBezTo>
                    <a:pt x="91325" y="565"/>
                    <a:pt x="86203" y="439"/>
                    <a:pt x="82080" y="59"/>
                  </a:cubicBezTo>
                  <a:lnTo>
                    <a:pt x="82080" y="5626"/>
                  </a:lnTo>
                  <a:cubicBezTo>
                    <a:pt x="87452" y="5753"/>
                    <a:pt x="89201" y="8537"/>
                    <a:pt x="89201" y="10814"/>
                  </a:cubicBezTo>
                  <a:cubicBezTo>
                    <a:pt x="89201" y="11320"/>
                    <a:pt x="88951" y="12459"/>
                    <a:pt x="88702" y="12965"/>
                  </a:cubicBezTo>
                  <a:lnTo>
                    <a:pt x="74958" y="44470"/>
                  </a:lnTo>
                  <a:lnTo>
                    <a:pt x="60214" y="10308"/>
                  </a:lnTo>
                  <a:cubicBezTo>
                    <a:pt x="59465" y="8790"/>
                    <a:pt x="59465" y="8537"/>
                    <a:pt x="59465" y="8410"/>
                  </a:cubicBezTo>
                  <a:cubicBezTo>
                    <a:pt x="59465" y="5626"/>
                    <a:pt x="64338" y="5626"/>
                    <a:pt x="66836" y="5626"/>
                  </a:cubicBezTo>
                  <a:lnTo>
                    <a:pt x="66836" y="59"/>
                  </a:lnTo>
                  <a:cubicBezTo>
                    <a:pt x="62089" y="439"/>
                    <a:pt x="56841" y="565"/>
                    <a:pt x="52093" y="565"/>
                  </a:cubicBezTo>
                  <a:cubicBezTo>
                    <a:pt x="47470" y="565"/>
                    <a:pt x="43847" y="439"/>
                    <a:pt x="39474" y="59"/>
                  </a:cubicBezTo>
                  <a:lnTo>
                    <a:pt x="39474" y="5626"/>
                  </a:lnTo>
                  <a:cubicBezTo>
                    <a:pt x="41973" y="5626"/>
                    <a:pt x="45346" y="5626"/>
                    <a:pt x="46970" y="6259"/>
                  </a:cubicBezTo>
                  <a:cubicBezTo>
                    <a:pt x="48470" y="6892"/>
                    <a:pt x="50219" y="9422"/>
                    <a:pt x="50219" y="10687"/>
                  </a:cubicBezTo>
                  <a:cubicBezTo>
                    <a:pt x="50219" y="10814"/>
                    <a:pt x="49719" y="11953"/>
                    <a:pt x="49594" y="12206"/>
                  </a:cubicBezTo>
                  <a:lnTo>
                    <a:pt x="36475" y="42572"/>
                  </a:lnTo>
                  <a:lnTo>
                    <a:pt x="22356" y="10308"/>
                  </a:lnTo>
                  <a:cubicBezTo>
                    <a:pt x="22106" y="9802"/>
                    <a:pt x="21732" y="9043"/>
                    <a:pt x="21732" y="8410"/>
                  </a:cubicBezTo>
                  <a:cubicBezTo>
                    <a:pt x="21732" y="5626"/>
                    <a:pt x="26604" y="5626"/>
                    <a:pt x="29103" y="5626"/>
                  </a:cubicBezTo>
                  <a:lnTo>
                    <a:pt x="29103" y="59"/>
                  </a:lnTo>
                  <a:cubicBezTo>
                    <a:pt x="23981" y="439"/>
                    <a:pt x="18733" y="565"/>
                    <a:pt x="13610" y="565"/>
                  </a:cubicBezTo>
                  <a:cubicBezTo>
                    <a:pt x="9362" y="565"/>
                    <a:pt x="4364" y="439"/>
                    <a:pt x="116" y="59"/>
                  </a:cubicBezTo>
                  <a:lnTo>
                    <a:pt x="116" y="5626"/>
                  </a:lnTo>
                  <a:cubicBezTo>
                    <a:pt x="6488" y="5626"/>
                    <a:pt x="8737" y="5626"/>
                    <a:pt x="10362" y="9296"/>
                  </a:cubicBezTo>
                  <a:lnTo>
                    <a:pt x="29228" y="52947"/>
                  </a:lnTo>
                  <a:cubicBezTo>
                    <a:pt x="30478" y="55731"/>
                    <a:pt x="31727" y="55984"/>
                    <a:pt x="33476" y="55984"/>
                  </a:cubicBezTo>
                  <a:cubicBezTo>
                    <a:pt x="35600" y="55984"/>
                    <a:pt x="36600" y="55478"/>
                    <a:pt x="37599" y="53200"/>
                  </a:cubicBezTo>
                  <a:lnTo>
                    <a:pt x="53093" y="17393"/>
                  </a:lnTo>
                  <a:lnTo>
                    <a:pt x="68711" y="53200"/>
                  </a:lnTo>
                  <a:cubicBezTo>
                    <a:pt x="69710" y="55478"/>
                    <a:pt x="70710" y="55984"/>
                    <a:pt x="72834" y="55984"/>
                  </a:cubicBezTo>
                  <a:cubicBezTo>
                    <a:pt x="74583" y="55984"/>
                    <a:pt x="75832" y="55731"/>
                    <a:pt x="77082" y="52947"/>
                  </a:cubicBezTo>
                  <a:lnTo>
                    <a:pt x="94199" y="13218"/>
                  </a:lnTo>
                  <a:close/>
                </a:path>
              </a:pathLst>
            </a:custGeom>
            <a:solidFill>
              <a:srgbClr val="000000"/>
            </a:solidFill>
            <a:ln w="25003"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8DFA39E0-590E-1CC7-A2EE-86000762DE05}"/>
                </a:ext>
              </a:extLst>
            </p:cNvPr>
            <p:cNvSpPr/>
            <p:nvPr>
              <p:custDataLst>
                <p:tags r:id="rId93"/>
              </p:custDataLst>
            </p:nvPr>
          </p:nvSpPr>
          <p:spPr>
            <a:xfrm>
              <a:off x="5585892" y="3959251"/>
              <a:ext cx="75091" cy="89200"/>
            </a:xfrm>
            <a:custGeom>
              <a:avLst/>
              <a:gdLst>
                <a:gd name="connsiteX0" fmla="*/ 43851 w 75091"/>
                <a:gd name="connsiteY0" fmla="*/ 1451 h 89200"/>
                <a:gd name="connsiteX1" fmla="*/ 43851 w 75091"/>
                <a:gd name="connsiteY1" fmla="*/ 7018 h 89200"/>
                <a:gd name="connsiteX2" fmla="*/ 54222 w 75091"/>
                <a:gd name="connsiteY2" fmla="*/ 14104 h 89200"/>
                <a:gd name="connsiteX3" fmla="*/ 54222 w 75091"/>
                <a:gd name="connsiteY3" fmla="*/ 38776 h 89200"/>
                <a:gd name="connsiteX4" fmla="*/ 34356 w 75091"/>
                <a:gd name="connsiteY4" fmla="*/ 31944 h 89200"/>
                <a:gd name="connsiteX5" fmla="*/ 121 w 75091"/>
                <a:gd name="connsiteY5" fmla="*/ 60665 h 89200"/>
                <a:gd name="connsiteX6" fmla="*/ 32856 w 75091"/>
                <a:gd name="connsiteY6" fmla="*/ 89260 h 89200"/>
                <a:gd name="connsiteX7" fmla="*/ 53722 w 75091"/>
                <a:gd name="connsiteY7" fmla="*/ 81668 h 89200"/>
                <a:gd name="connsiteX8" fmla="*/ 53722 w 75091"/>
                <a:gd name="connsiteY8" fmla="*/ 89260 h 89200"/>
                <a:gd name="connsiteX9" fmla="*/ 75212 w 75091"/>
                <a:gd name="connsiteY9" fmla="*/ 87868 h 89200"/>
                <a:gd name="connsiteX10" fmla="*/ 75212 w 75091"/>
                <a:gd name="connsiteY10" fmla="*/ 82301 h 89200"/>
                <a:gd name="connsiteX11" fmla="*/ 64842 w 75091"/>
                <a:gd name="connsiteY11" fmla="*/ 75215 h 89200"/>
                <a:gd name="connsiteX12" fmla="*/ 64842 w 75091"/>
                <a:gd name="connsiteY12" fmla="*/ 59 h 89200"/>
                <a:gd name="connsiteX13" fmla="*/ 43851 w 75091"/>
                <a:gd name="connsiteY13" fmla="*/ 1451 h 89200"/>
                <a:gd name="connsiteX14" fmla="*/ 53722 w 75091"/>
                <a:gd name="connsiteY14" fmla="*/ 74077 h 89200"/>
                <a:gd name="connsiteX15" fmla="*/ 33606 w 75091"/>
                <a:gd name="connsiteY15" fmla="*/ 85084 h 89200"/>
                <a:gd name="connsiteX16" fmla="*/ 16989 w 75091"/>
                <a:gd name="connsiteY16" fmla="*/ 76987 h 89200"/>
                <a:gd name="connsiteX17" fmla="*/ 12615 w 75091"/>
                <a:gd name="connsiteY17" fmla="*/ 60665 h 89200"/>
                <a:gd name="connsiteX18" fmla="*/ 18238 w 75091"/>
                <a:gd name="connsiteY18" fmla="*/ 43078 h 89200"/>
                <a:gd name="connsiteX19" fmla="*/ 35230 w 75091"/>
                <a:gd name="connsiteY19" fmla="*/ 36119 h 89200"/>
                <a:gd name="connsiteX20" fmla="*/ 53722 w 75091"/>
                <a:gd name="connsiteY20" fmla="*/ 45482 h 89200"/>
                <a:gd name="connsiteX21" fmla="*/ 53722 w 75091"/>
                <a:gd name="connsiteY21" fmla="*/ 74077 h 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091" h="89200">
                  <a:moveTo>
                    <a:pt x="43851" y="1451"/>
                  </a:moveTo>
                  <a:lnTo>
                    <a:pt x="43851" y="7018"/>
                  </a:lnTo>
                  <a:cubicBezTo>
                    <a:pt x="53097" y="7018"/>
                    <a:pt x="54222" y="7904"/>
                    <a:pt x="54222" y="14104"/>
                  </a:cubicBezTo>
                  <a:lnTo>
                    <a:pt x="54222" y="38776"/>
                  </a:lnTo>
                  <a:cubicBezTo>
                    <a:pt x="51473" y="36372"/>
                    <a:pt x="44726" y="31944"/>
                    <a:pt x="34356" y="31944"/>
                  </a:cubicBezTo>
                  <a:cubicBezTo>
                    <a:pt x="15614" y="31944"/>
                    <a:pt x="121" y="44723"/>
                    <a:pt x="121" y="60665"/>
                  </a:cubicBezTo>
                  <a:cubicBezTo>
                    <a:pt x="121" y="75975"/>
                    <a:pt x="14240" y="89260"/>
                    <a:pt x="32856" y="89260"/>
                  </a:cubicBezTo>
                  <a:cubicBezTo>
                    <a:pt x="43102" y="89260"/>
                    <a:pt x="50224" y="84705"/>
                    <a:pt x="53722" y="81668"/>
                  </a:cubicBezTo>
                  <a:lnTo>
                    <a:pt x="53722" y="89260"/>
                  </a:lnTo>
                  <a:lnTo>
                    <a:pt x="75212" y="87868"/>
                  </a:lnTo>
                  <a:lnTo>
                    <a:pt x="75212" y="82301"/>
                  </a:lnTo>
                  <a:cubicBezTo>
                    <a:pt x="65967" y="82301"/>
                    <a:pt x="64842" y="81415"/>
                    <a:pt x="64842" y="75215"/>
                  </a:cubicBezTo>
                  <a:lnTo>
                    <a:pt x="64842" y="59"/>
                  </a:lnTo>
                  <a:lnTo>
                    <a:pt x="43851" y="1451"/>
                  </a:lnTo>
                  <a:close/>
                  <a:moveTo>
                    <a:pt x="53722" y="74077"/>
                  </a:moveTo>
                  <a:cubicBezTo>
                    <a:pt x="47725" y="83440"/>
                    <a:pt x="38479" y="85084"/>
                    <a:pt x="33606" y="85084"/>
                  </a:cubicBezTo>
                  <a:cubicBezTo>
                    <a:pt x="27359" y="85084"/>
                    <a:pt x="21112" y="82554"/>
                    <a:pt x="16989" y="76987"/>
                  </a:cubicBezTo>
                  <a:cubicBezTo>
                    <a:pt x="12990" y="71799"/>
                    <a:pt x="12615" y="64587"/>
                    <a:pt x="12615" y="60665"/>
                  </a:cubicBezTo>
                  <a:cubicBezTo>
                    <a:pt x="12615" y="57249"/>
                    <a:pt x="12865" y="48898"/>
                    <a:pt x="18238" y="43078"/>
                  </a:cubicBezTo>
                  <a:cubicBezTo>
                    <a:pt x="22611" y="38523"/>
                    <a:pt x="29108" y="36119"/>
                    <a:pt x="35230" y="36119"/>
                  </a:cubicBezTo>
                  <a:cubicBezTo>
                    <a:pt x="38854" y="36119"/>
                    <a:pt x="47725" y="36878"/>
                    <a:pt x="53722" y="45482"/>
                  </a:cubicBezTo>
                  <a:lnTo>
                    <a:pt x="53722" y="74077"/>
                  </a:lnTo>
                  <a:close/>
                </a:path>
              </a:pathLst>
            </a:custGeom>
            <a:solidFill>
              <a:srgbClr val="000000"/>
            </a:solidFill>
            <a:ln w="25003"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41423346-349E-5733-6FD6-F353FF692D96}"/>
                </a:ext>
              </a:extLst>
            </p:cNvPr>
            <p:cNvSpPr/>
            <p:nvPr>
              <p:custDataLst>
                <p:tags r:id="rId94"/>
              </p:custDataLst>
            </p:nvPr>
          </p:nvSpPr>
          <p:spPr>
            <a:xfrm>
              <a:off x="5315903" y="4087316"/>
              <a:ext cx="53001" cy="119212"/>
            </a:xfrm>
            <a:custGeom>
              <a:avLst/>
              <a:gdLst>
                <a:gd name="connsiteX0" fmla="*/ 48564 w 53001"/>
                <a:gd name="connsiteY0" fmla="*/ 6797 h 119212"/>
                <a:gd name="connsiteX1" fmla="*/ 41567 w 53001"/>
                <a:gd name="connsiteY1" fmla="*/ 66 h 119212"/>
                <a:gd name="connsiteX2" fmla="*/ 31771 w 53001"/>
                <a:gd name="connsiteY2" fmla="*/ 9808 h 119212"/>
                <a:gd name="connsiteX3" fmla="*/ 38768 w 53001"/>
                <a:gd name="connsiteY3" fmla="*/ 16539 h 119212"/>
                <a:gd name="connsiteX4" fmla="*/ 48564 w 53001"/>
                <a:gd name="connsiteY4" fmla="*/ 6797 h 119212"/>
                <a:gd name="connsiteX5" fmla="*/ 12880 w 53001"/>
                <a:gd name="connsiteY5" fmla="*/ 96782 h 119212"/>
                <a:gd name="connsiteX6" fmla="*/ 11305 w 53001"/>
                <a:gd name="connsiteY6" fmla="*/ 104221 h 119212"/>
                <a:gd name="connsiteX7" fmla="*/ 27923 w 53001"/>
                <a:gd name="connsiteY7" fmla="*/ 119278 h 119212"/>
                <a:gd name="connsiteX8" fmla="*/ 53112 w 53001"/>
                <a:gd name="connsiteY8" fmla="*/ 92176 h 119212"/>
                <a:gd name="connsiteX9" fmla="*/ 50313 w 53001"/>
                <a:gd name="connsiteY9" fmla="*/ 89873 h 119212"/>
                <a:gd name="connsiteX10" fmla="*/ 46989 w 53001"/>
                <a:gd name="connsiteY10" fmla="*/ 92885 h 119212"/>
                <a:gd name="connsiteX11" fmla="*/ 28448 w 53001"/>
                <a:gd name="connsiteY11" fmla="*/ 114318 h 119212"/>
                <a:gd name="connsiteX12" fmla="*/ 24075 w 53001"/>
                <a:gd name="connsiteY12" fmla="*/ 108118 h 119212"/>
                <a:gd name="connsiteX13" fmla="*/ 26873 w 53001"/>
                <a:gd name="connsiteY13" fmla="*/ 96782 h 119212"/>
                <a:gd name="connsiteX14" fmla="*/ 32471 w 53001"/>
                <a:gd name="connsiteY14" fmla="*/ 82611 h 119212"/>
                <a:gd name="connsiteX15" fmla="*/ 41042 w 53001"/>
                <a:gd name="connsiteY15" fmla="*/ 60115 h 119212"/>
                <a:gd name="connsiteX16" fmla="*/ 42092 w 53001"/>
                <a:gd name="connsiteY16" fmla="*/ 54446 h 119212"/>
                <a:gd name="connsiteX17" fmla="*/ 25474 w 53001"/>
                <a:gd name="connsiteY17" fmla="*/ 39390 h 119212"/>
                <a:gd name="connsiteX18" fmla="*/ 110 w 53001"/>
                <a:gd name="connsiteY18" fmla="*/ 66491 h 119212"/>
                <a:gd name="connsiteX19" fmla="*/ 3084 w 53001"/>
                <a:gd name="connsiteY19" fmla="*/ 68794 h 119212"/>
                <a:gd name="connsiteX20" fmla="*/ 6233 w 53001"/>
                <a:gd name="connsiteY20" fmla="*/ 65960 h 119212"/>
                <a:gd name="connsiteX21" fmla="*/ 24949 w 53001"/>
                <a:gd name="connsiteY21" fmla="*/ 44349 h 119212"/>
                <a:gd name="connsiteX22" fmla="*/ 29322 w 53001"/>
                <a:gd name="connsiteY22" fmla="*/ 50549 h 119212"/>
                <a:gd name="connsiteX23" fmla="*/ 23900 w 53001"/>
                <a:gd name="connsiteY23" fmla="*/ 68263 h 119212"/>
                <a:gd name="connsiteX24" fmla="*/ 12880 w 53001"/>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01" h="119212">
                  <a:moveTo>
                    <a:pt x="48564" y="6797"/>
                  </a:moveTo>
                  <a:cubicBezTo>
                    <a:pt x="48564" y="3963"/>
                    <a:pt x="46465" y="66"/>
                    <a:pt x="41567" y="66"/>
                  </a:cubicBezTo>
                  <a:cubicBezTo>
                    <a:pt x="36844" y="66"/>
                    <a:pt x="31771" y="4671"/>
                    <a:pt x="31771" y="9808"/>
                  </a:cubicBezTo>
                  <a:cubicBezTo>
                    <a:pt x="31771" y="12819"/>
                    <a:pt x="34045" y="16539"/>
                    <a:pt x="38768" y="16539"/>
                  </a:cubicBezTo>
                  <a:cubicBezTo>
                    <a:pt x="43841" y="16539"/>
                    <a:pt x="48564" y="11579"/>
                    <a:pt x="48564" y="6797"/>
                  </a:cubicBezTo>
                  <a:close/>
                  <a:moveTo>
                    <a:pt x="12880" y="96782"/>
                  </a:moveTo>
                  <a:cubicBezTo>
                    <a:pt x="12180" y="99084"/>
                    <a:pt x="11305" y="101210"/>
                    <a:pt x="11305" y="104221"/>
                  </a:cubicBezTo>
                  <a:cubicBezTo>
                    <a:pt x="11305" y="112547"/>
                    <a:pt x="18302" y="119278"/>
                    <a:pt x="27923" y="119278"/>
                  </a:cubicBezTo>
                  <a:cubicBezTo>
                    <a:pt x="45415" y="119278"/>
                    <a:pt x="53112" y="94833"/>
                    <a:pt x="53112" y="92176"/>
                  </a:cubicBezTo>
                  <a:cubicBezTo>
                    <a:pt x="53112" y="89873"/>
                    <a:pt x="50838" y="89873"/>
                    <a:pt x="50313" y="89873"/>
                  </a:cubicBezTo>
                  <a:cubicBezTo>
                    <a:pt x="47864" y="89873"/>
                    <a:pt x="47689" y="90936"/>
                    <a:pt x="46989" y="92885"/>
                  </a:cubicBezTo>
                  <a:cubicBezTo>
                    <a:pt x="42966" y="107056"/>
                    <a:pt x="35270" y="114318"/>
                    <a:pt x="28448" y="114318"/>
                  </a:cubicBezTo>
                  <a:cubicBezTo>
                    <a:pt x="24949" y="114318"/>
                    <a:pt x="24075" y="112015"/>
                    <a:pt x="24075" y="108118"/>
                  </a:cubicBezTo>
                  <a:cubicBezTo>
                    <a:pt x="24075" y="104044"/>
                    <a:pt x="25299" y="100679"/>
                    <a:pt x="26873" y="96782"/>
                  </a:cubicBezTo>
                  <a:cubicBezTo>
                    <a:pt x="28623" y="91999"/>
                    <a:pt x="30547" y="87216"/>
                    <a:pt x="32471" y="82611"/>
                  </a:cubicBezTo>
                  <a:cubicBezTo>
                    <a:pt x="34045" y="78360"/>
                    <a:pt x="40342" y="62240"/>
                    <a:pt x="41042" y="60115"/>
                  </a:cubicBezTo>
                  <a:cubicBezTo>
                    <a:pt x="41567" y="58343"/>
                    <a:pt x="42092" y="56218"/>
                    <a:pt x="42092" y="54446"/>
                  </a:cubicBezTo>
                  <a:cubicBezTo>
                    <a:pt x="42092" y="46121"/>
                    <a:pt x="35095" y="39390"/>
                    <a:pt x="25474" y="39390"/>
                  </a:cubicBezTo>
                  <a:cubicBezTo>
                    <a:pt x="8157" y="39390"/>
                    <a:pt x="110" y="63480"/>
                    <a:pt x="110" y="66491"/>
                  </a:cubicBezTo>
                  <a:cubicBezTo>
                    <a:pt x="110" y="68794"/>
                    <a:pt x="2559" y="68794"/>
                    <a:pt x="3084" y="68794"/>
                  </a:cubicBezTo>
                  <a:cubicBezTo>
                    <a:pt x="5533" y="68794"/>
                    <a:pt x="5708" y="67909"/>
                    <a:pt x="6233" y="65960"/>
                  </a:cubicBezTo>
                  <a:cubicBezTo>
                    <a:pt x="10781" y="50726"/>
                    <a:pt x="18477" y="44349"/>
                    <a:pt x="24949" y="44349"/>
                  </a:cubicBezTo>
                  <a:cubicBezTo>
                    <a:pt x="27748" y="44349"/>
                    <a:pt x="29322" y="45767"/>
                    <a:pt x="29322" y="50549"/>
                  </a:cubicBezTo>
                  <a:cubicBezTo>
                    <a:pt x="29322" y="54623"/>
                    <a:pt x="28273" y="57280"/>
                    <a:pt x="23900" y="68263"/>
                  </a:cubicBezTo>
                  <a:lnTo>
                    <a:pt x="12880" y="96782"/>
                  </a:lnTo>
                  <a:close/>
                </a:path>
              </a:pathLst>
            </a:custGeom>
            <a:solidFill>
              <a:srgbClr val="000000"/>
            </a:solidFill>
            <a:ln w="25003"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F5FF344D-D9F0-5782-94A4-A80BF323D075}"/>
                </a:ext>
              </a:extLst>
            </p:cNvPr>
            <p:cNvSpPr/>
            <p:nvPr>
              <p:custDataLst>
                <p:tags r:id="rId95"/>
              </p:custDataLst>
            </p:nvPr>
          </p:nvSpPr>
          <p:spPr>
            <a:xfrm>
              <a:off x="5717083" y="4025156"/>
              <a:ext cx="27237" cy="157903"/>
            </a:xfrm>
            <a:custGeom>
              <a:avLst/>
              <a:gdLst>
                <a:gd name="connsiteX0" fmla="*/ 26614 w 27237"/>
                <a:gd name="connsiteY0" fmla="*/ 13474 h 157903"/>
                <a:gd name="connsiteX1" fmla="*/ 13370 w 27237"/>
                <a:gd name="connsiteY1" fmla="*/ 63 h 157903"/>
                <a:gd name="connsiteX2" fmla="*/ 126 w 27237"/>
                <a:gd name="connsiteY2" fmla="*/ 13474 h 157903"/>
                <a:gd name="connsiteX3" fmla="*/ 13370 w 27237"/>
                <a:gd name="connsiteY3" fmla="*/ 26886 h 157903"/>
                <a:gd name="connsiteX4" fmla="*/ 26614 w 27237"/>
                <a:gd name="connsiteY4" fmla="*/ 13474 h 157903"/>
                <a:gd name="connsiteX5" fmla="*/ 21866 w 27237"/>
                <a:gd name="connsiteY5" fmla="*/ 106344 h 157903"/>
                <a:gd name="connsiteX6" fmla="*/ 5873 w 27237"/>
                <a:gd name="connsiteY6" fmla="*/ 151893 h 157903"/>
                <a:gd name="connsiteX7" fmla="*/ 4124 w 27237"/>
                <a:gd name="connsiteY7" fmla="*/ 155183 h 157903"/>
                <a:gd name="connsiteX8" fmla="*/ 6623 w 27237"/>
                <a:gd name="connsiteY8" fmla="*/ 157967 h 157903"/>
                <a:gd name="connsiteX9" fmla="*/ 27364 w 27237"/>
                <a:gd name="connsiteY9" fmla="*/ 108369 h 157903"/>
                <a:gd name="connsiteX10" fmla="*/ 13370 w 27237"/>
                <a:gd name="connsiteY10" fmla="*/ 82304 h 157903"/>
                <a:gd name="connsiteX11" fmla="*/ 126 w 27237"/>
                <a:gd name="connsiteY11" fmla="*/ 95716 h 157903"/>
                <a:gd name="connsiteX12" fmla="*/ 13370 w 27237"/>
                <a:gd name="connsiteY12" fmla="*/ 109128 h 157903"/>
                <a:gd name="connsiteX13" fmla="*/ 15369 w 27237"/>
                <a:gd name="connsiteY13" fmla="*/ 108875 h 157903"/>
                <a:gd name="connsiteX14" fmla="*/ 21866 w 27237"/>
                <a:gd name="connsiteY14" fmla="*/ 106344 h 15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37" h="157903">
                  <a:moveTo>
                    <a:pt x="26614" y="13474"/>
                  </a:moveTo>
                  <a:cubicBezTo>
                    <a:pt x="26614" y="6136"/>
                    <a:pt x="20617" y="63"/>
                    <a:pt x="13370" y="63"/>
                  </a:cubicBezTo>
                  <a:cubicBezTo>
                    <a:pt x="6123" y="63"/>
                    <a:pt x="126" y="6136"/>
                    <a:pt x="126" y="13474"/>
                  </a:cubicBezTo>
                  <a:cubicBezTo>
                    <a:pt x="126" y="20813"/>
                    <a:pt x="6123" y="26886"/>
                    <a:pt x="13370" y="26886"/>
                  </a:cubicBezTo>
                  <a:cubicBezTo>
                    <a:pt x="20617" y="26886"/>
                    <a:pt x="26614" y="20813"/>
                    <a:pt x="26614" y="13474"/>
                  </a:cubicBezTo>
                  <a:close/>
                  <a:moveTo>
                    <a:pt x="21866" y="106344"/>
                  </a:moveTo>
                  <a:cubicBezTo>
                    <a:pt x="21866" y="113430"/>
                    <a:pt x="21866" y="133168"/>
                    <a:pt x="5873" y="151893"/>
                  </a:cubicBezTo>
                  <a:cubicBezTo>
                    <a:pt x="4124" y="153918"/>
                    <a:pt x="4124" y="154424"/>
                    <a:pt x="4124" y="155183"/>
                  </a:cubicBezTo>
                  <a:cubicBezTo>
                    <a:pt x="4124" y="156954"/>
                    <a:pt x="5373" y="157967"/>
                    <a:pt x="6623" y="157967"/>
                  </a:cubicBezTo>
                  <a:cubicBezTo>
                    <a:pt x="9372" y="157967"/>
                    <a:pt x="27364" y="137723"/>
                    <a:pt x="27364" y="108369"/>
                  </a:cubicBezTo>
                  <a:cubicBezTo>
                    <a:pt x="27364" y="101030"/>
                    <a:pt x="26864" y="82304"/>
                    <a:pt x="13370" y="82304"/>
                  </a:cubicBezTo>
                  <a:cubicBezTo>
                    <a:pt x="4624" y="82304"/>
                    <a:pt x="126" y="89137"/>
                    <a:pt x="126" y="95716"/>
                  </a:cubicBezTo>
                  <a:cubicBezTo>
                    <a:pt x="126" y="102295"/>
                    <a:pt x="4374" y="109128"/>
                    <a:pt x="13370" y="109128"/>
                  </a:cubicBezTo>
                  <a:cubicBezTo>
                    <a:pt x="14619" y="109128"/>
                    <a:pt x="15119" y="109128"/>
                    <a:pt x="15369" y="108875"/>
                  </a:cubicBezTo>
                  <a:cubicBezTo>
                    <a:pt x="17118" y="108622"/>
                    <a:pt x="19867" y="108116"/>
                    <a:pt x="21866" y="106344"/>
                  </a:cubicBezTo>
                  <a:close/>
                </a:path>
              </a:pathLst>
            </a:custGeom>
            <a:solidFill>
              <a:srgbClr val="000000"/>
            </a:solidFill>
            <a:ln w="25003"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A93B26AF-DFA4-3D2E-C0DE-26F12CF43284}"/>
                </a:ext>
              </a:extLst>
            </p:cNvPr>
            <p:cNvSpPr/>
            <p:nvPr>
              <p:custDataLst>
                <p:tags r:id="rId96"/>
              </p:custDataLst>
            </p:nvPr>
          </p:nvSpPr>
          <p:spPr>
            <a:xfrm>
              <a:off x="5819148" y="3958604"/>
              <a:ext cx="145934" cy="177641"/>
            </a:xfrm>
            <a:custGeom>
              <a:avLst/>
              <a:gdLst>
                <a:gd name="connsiteX0" fmla="*/ 66600 w 145934"/>
                <a:gd name="connsiteY0" fmla="*/ 8920 h 177641"/>
                <a:gd name="connsiteX1" fmla="*/ 67600 w 145934"/>
                <a:gd name="connsiteY1" fmla="*/ 4618 h 177641"/>
                <a:gd name="connsiteX2" fmla="*/ 62102 w 145934"/>
                <a:gd name="connsiteY2" fmla="*/ 63 h 177641"/>
                <a:gd name="connsiteX3" fmla="*/ 60353 w 145934"/>
                <a:gd name="connsiteY3" fmla="*/ 316 h 177641"/>
                <a:gd name="connsiteX4" fmla="*/ 28118 w 145934"/>
                <a:gd name="connsiteY4" fmla="*/ 1834 h 177641"/>
                <a:gd name="connsiteX5" fmla="*/ 20121 w 145934"/>
                <a:gd name="connsiteY5" fmla="*/ 9426 h 177641"/>
                <a:gd name="connsiteX6" fmla="*/ 26618 w 145934"/>
                <a:gd name="connsiteY6" fmla="*/ 13981 h 177641"/>
                <a:gd name="connsiteX7" fmla="*/ 37114 w 145934"/>
                <a:gd name="connsiteY7" fmla="*/ 14487 h 177641"/>
                <a:gd name="connsiteX8" fmla="*/ 1130 w 145934"/>
                <a:gd name="connsiteY8" fmla="*/ 160497 h 177641"/>
                <a:gd name="connsiteX9" fmla="*/ 130 w 145934"/>
                <a:gd name="connsiteY9" fmla="*/ 166317 h 177641"/>
                <a:gd name="connsiteX10" fmla="*/ 12125 w 145934"/>
                <a:gd name="connsiteY10" fmla="*/ 177705 h 177641"/>
                <a:gd name="connsiteX11" fmla="*/ 28368 w 145934"/>
                <a:gd name="connsiteY11" fmla="*/ 163534 h 177641"/>
                <a:gd name="connsiteX12" fmla="*/ 43361 w 145934"/>
                <a:gd name="connsiteY12" fmla="*/ 103561 h 177641"/>
                <a:gd name="connsiteX13" fmla="*/ 48359 w 145934"/>
                <a:gd name="connsiteY13" fmla="*/ 93186 h 177641"/>
                <a:gd name="connsiteX14" fmla="*/ 85592 w 145934"/>
                <a:gd name="connsiteY14" fmla="*/ 70411 h 177641"/>
                <a:gd name="connsiteX15" fmla="*/ 98086 w 145934"/>
                <a:gd name="connsiteY15" fmla="*/ 85341 h 177641"/>
                <a:gd name="connsiteX16" fmla="*/ 82343 w 145934"/>
                <a:gd name="connsiteY16" fmla="*/ 142024 h 177641"/>
                <a:gd name="connsiteX17" fmla="*/ 78845 w 145934"/>
                <a:gd name="connsiteY17" fmla="*/ 154930 h 177641"/>
                <a:gd name="connsiteX18" fmla="*/ 107082 w 145934"/>
                <a:gd name="connsiteY18" fmla="*/ 177705 h 177641"/>
                <a:gd name="connsiteX19" fmla="*/ 146065 w 145934"/>
                <a:gd name="connsiteY19" fmla="*/ 138229 h 177641"/>
                <a:gd name="connsiteX20" fmla="*/ 140067 w 145934"/>
                <a:gd name="connsiteY20" fmla="*/ 134686 h 177641"/>
                <a:gd name="connsiteX21" fmla="*/ 134320 w 145934"/>
                <a:gd name="connsiteY21" fmla="*/ 137976 h 177641"/>
                <a:gd name="connsiteX22" fmla="*/ 108582 w 145934"/>
                <a:gd name="connsiteY22" fmla="*/ 168595 h 177641"/>
                <a:gd name="connsiteX23" fmla="*/ 104334 w 145934"/>
                <a:gd name="connsiteY23" fmla="*/ 163281 h 177641"/>
                <a:gd name="connsiteX24" fmla="*/ 108582 w 145934"/>
                <a:gd name="connsiteY24" fmla="*/ 146832 h 177641"/>
                <a:gd name="connsiteX25" fmla="*/ 124824 w 145934"/>
                <a:gd name="connsiteY25" fmla="*/ 90655 h 177641"/>
                <a:gd name="connsiteX26" fmla="*/ 87591 w 145934"/>
                <a:gd name="connsiteY26" fmla="*/ 61301 h 177641"/>
                <a:gd name="connsiteX27" fmla="*/ 49858 w 145934"/>
                <a:gd name="connsiteY27" fmla="*/ 76990 h 177641"/>
                <a:gd name="connsiteX28" fmla="*/ 66600 w 145934"/>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934" h="177641">
                  <a:moveTo>
                    <a:pt x="66600" y="8920"/>
                  </a:moveTo>
                  <a:cubicBezTo>
                    <a:pt x="67600" y="5377"/>
                    <a:pt x="67600" y="4871"/>
                    <a:pt x="67600" y="4618"/>
                  </a:cubicBezTo>
                  <a:cubicBezTo>
                    <a:pt x="67600" y="1328"/>
                    <a:pt x="64851" y="63"/>
                    <a:pt x="62102" y="63"/>
                  </a:cubicBezTo>
                  <a:cubicBezTo>
                    <a:pt x="61103" y="63"/>
                    <a:pt x="60853" y="63"/>
                    <a:pt x="60353" y="316"/>
                  </a:cubicBezTo>
                  <a:lnTo>
                    <a:pt x="28118" y="1834"/>
                  </a:lnTo>
                  <a:cubicBezTo>
                    <a:pt x="24619" y="2087"/>
                    <a:pt x="20121" y="2340"/>
                    <a:pt x="20121" y="9426"/>
                  </a:cubicBezTo>
                  <a:cubicBezTo>
                    <a:pt x="20121" y="13981"/>
                    <a:pt x="24619" y="13981"/>
                    <a:pt x="26618" y="13981"/>
                  </a:cubicBezTo>
                  <a:cubicBezTo>
                    <a:pt x="29367" y="13981"/>
                    <a:pt x="33865" y="13981"/>
                    <a:pt x="37114" y="14487"/>
                  </a:cubicBezTo>
                  <a:lnTo>
                    <a:pt x="1130" y="160497"/>
                  </a:lnTo>
                  <a:cubicBezTo>
                    <a:pt x="880" y="161509"/>
                    <a:pt x="130" y="165305"/>
                    <a:pt x="130" y="166317"/>
                  </a:cubicBezTo>
                  <a:cubicBezTo>
                    <a:pt x="130" y="172391"/>
                    <a:pt x="4878" y="177705"/>
                    <a:pt x="12125" y="177705"/>
                  </a:cubicBezTo>
                  <a:cubicBezTo>
                    <a:pt x="13624" y="177705"/>
                    <a:pt x="24869" y="177705"/>
                    <a:pt x="28368" y="163534"/>
                  </a:cubicBezTo>
                  <a:lnTo>
                    <a:pt x="43361" y="103561"/>
                  </a:lnTo>
                  <a:cubicBezTo>
                    <a:pt x="44610" y="98753"/>
                    <a:pt x="44610" y="98247"/>
                    <a:pt x="48359" y="93186"/>
                  </a:cubicBezTo>
                  <a:cubicBezTo>
                    <a:pt x="52357" y="87618"/>
                    <a:pt x="64851" y="70411"/>
                    <a:pt x="85592" y="70411"/>
                  </a:cubicBezTo>
                  <a:cubicBezTo>
                    <a:pt x="92089" y="70411"/>
                    <a:pt x="98086" y="72941"/>
                    <a:pt x="98086" y="85341"/>
                  </a:cubicBezTo>
                  <a:cubicBezTo>
                    <a:pt x="98086" y="100018"/>
                    <a:pt x="87091" y="129625"/>
                    <a:pt x="82343" y="142024"/>
                  </a:cubicBezTo>
                  <a:cubicBezTo>
                    <a:pt x="79595" y="148857"/>
                    <a:pt x="78845" y="150628"/>
                    <a:pt x="78845" y="154930"/>
                  </a:cubicBezTo>
                  <a:cubicBezTo>
                    <a:pt x="78845" y="169607"/>
                    <a:pt x="93338" y="177705"/>
                    <a:pt x="107082" y="177705"/>
                  </a:cubicBezTo>
                  <a:cubicBezTo>
                    <a:pt x="133570" y="177705"/>
                    <a:pt x="146065" y="143290"/>
                    <a:pt x="146065" y="138229"/>
                  </a:cubicBezTo>
                  <a:cubicBezTo>
                    <a:pt x="146065" y="134686"/>
                    <a:pt x="142316" y="134686"/>
                    <a:pt x="140067" y="134686"/>
                  </a:cubicBezTo>
                  <a:cubicBezTo>
                    <a:pt x="137069" y="134686"/>
                    <a:pt x="135320" y="134686"/>
                    <a:pt x="134320" y="137976"/>
                  </a:cubicBezTo>
                  <a:cubicBezTo>
                    <a:pt x="126324" y="166064"/>
                    <a:pt x="112580" y="168595"/>
                    <a:pt x="108582" y="168595"/>
                  </a:cubicBezTo>
                  <a:cubicBezTo>
                    <a:pt x="106832" y="168595"/>
                    <a:pt x="104334" y="168595"/>
                    <a:pt x="104334" y="163281"/>
                  </a:cubicBezTo>
                  <a:cubicBezTo>
                    <a:pt x="104334" y="157714"/>
                    <a:pt x="107082" y="150881"/>
                    <a:pt x="108582" y="146832"/>
                  </a:cubicBezTo>
                  <a:cubicBezTo>
                    <a:pt x="113329" y="134433"/>
                    <a:pt x="124824" y="104826"/>
                    <a:pt x="124824" y="90655"/>
                  </a:cubicBezTo>
                  <a:cubicBezTo>
                    <a:pt x="124824" y="67374"/>
                    <a:pt x="105583" y="61301"/>
                    <a:pt x="87591" y="61301"/>
                  </a:cubicBezTo>
                  <a:cubicBezTo>
                    <a:pt x="82093" y="61301"/>
                    <a:pt x="66850" y="61301"/>
                    <a:pt x="49858" y="76990"/>
                  </a:cubicBezTo>
                  <a:lnTo>
                    <a:pt x="66600" y="8920"/>
                  </a:lnTo>
                  <a:close/>
                </a:path>
              </a:pathLst>
            </a:custGeom>
            <a:solidFill>
              <a:srgbClr val="000000"/>
            </a:solidFill>
            <a:ln w="25003"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1C138B9D-FF47-5156-9DCA-A29390D429E2}"/>
                </a:ext>
              </a:extLst>
            </p:cNvPr>
            <p:cNvSpPr/>
            <p:nvPr>
              <p:custDataLst>
                <p:tags r:id="rId97"/>
              </p:custDataLst>
            </p:nvPr>
          </p:nvSpPr>
          <p:spPr>
            <a:xfrm>
              <a:off x="5985196" y="3942091"/>
              <a:ext cx="74866" cy="79888"/>
            </a:xfrm>
            <a:custGeom>
              <a:avLst/>
              <a:gdLst>
                <a:gd name="connsiteX0" fmla="*/ 27600 w 74866"/>
                <a:gd name="connsiteY0" fmla="*/ 37788 h 79888"/>
                <a:gd name="connsiteX1" fmla="*/ 55762 w 74866"/>
                <a:gd name="connsiteY1" fmla="*/ 34068 h 79888"/>
                <a:gd name="connsiteX2" fmla="*/ 71155 w 74866"/>
                <a:gd name="connsiteY2" fmla="*/ 15646 h 79888"/>
                <a:gd name="connsiteX3" fmla="*/ 49465 w 74866"/>
                <a:gd name="connsiteY3" fmla="*/ 58 h 79888"/>
                <a:gd name="connsiteX4" fmla="*/ 137 w 74866"/>
                <a:gd name="connsiteY4" fmla="*/ 46645 h 79888"/>
                <a:gd name="connsiteX5" fmla="*/ 31623 w 74866"/>
                <a:gd name="connsiteY5" fmla="*/ 79946 h 79888"/>
                <a:gd name="connsiteX6" fmla="*/ 75003 w 74866"/>
                <a:gd name="connsiteY6" fmla="*/ 59930 h 79888"/>
                <a:gd name="connsiteX7" fmla="*/ 72030 w 74866"/>
                <a:gd name="connsiteY7" fmla="*/ 56919 h 79888"/>
                <a:gd name="connsiteX8" fmla="*/ 69231 w 74866"/>
                <a:gd name="connsiteY8" fmla="*/ 58690 h 79888"/>
                <a:gd name="connsiteX9" fmla="*/ 31973 w 74866"/>
                <a:gd name="connsiteY9" fmla="*/ 74987 h 79888"/>
                <a:gd name="connsiteX10" fmla="*/ 14480 w 74866"/>
                <a:gd name="connsiteY10" fmla="*/ 53553 h 79888"/>
                <a:gd name="connsiteX11" fmla="*/ 16580 w 74866"/>
                <a:gd name="connsiteY11" fmla="*/ 37788 h 79888"/>
                <a:gd name="connsiteX12" fmla="*/ 27600 w 74866"/>
                <a:gd name="connsiteY12" fmla="*/ 37788 h 79888"/>
                <a:gd name="connsiteX13" fmla="*/ 17979 w 74866"/>
                <a:gd name="connsiteY13" fmla="*/ 32828 h 79888"/>
                <a:gd name="connsiteX14" fmla="*/ 49465 w 74866"/>
                <a:gd name="connsiteY14" fmla="*/ 5018 h 79888"/>
                <a:gd name="connsiteX15" fmla="*/ 63633 w 74866"/>
                <a:gd name="connsiteY15" fmla="*/ 15646 h 79888"/>
                <a:gd name="connsiteX16" fmla="*/ 26550 w 74866"/>
                <a:gd name="connsiteY16" fmla="*/ 32828 h 79888"/>
                <a:gd name="connsiteX17" fmla="*/ 17979 w 74866"/>
                <a:gd name="connsiteY17" fmla="*/ 3282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866" h="79888">
                  <a:moveTo>
                    <a:pt x="27600" y="37788"/>
                  </a:moveTo>
                  <a:cubicBezTo>
                    <a:pt x="32497" y="37788"/>
                    <a:pt x="46316" y="37434"/>
                    <a:pt x="55762" y="34068"/>
                  </a:cubicBezTo>
                  <a:cubicBezTo>
                    <a:pt x="68706" y="29463"/>
                    <a:pt x="71155" y="20960"/>
                    <a:pt x="71155" y="15646"/>
                  </a:cubicBezTo>
                  <a:cubicBezTo>
                    <a:pt x="71155" y="5904"/>
                    <a:pt x="61534" y="58"/>
                    <a:pt x="49465" y="58"/>
                  </a:cubicBezTo>
                  <a:cubicBezTo>
                    <a:pt x="28474" y="58"/>
                    <a:pt x="137" y="16355"/>
                    <a:pt x="137" y="46645"/>
                  </a:cubicBezTo>
                  <a:cubicBezTo>
                    <a:pt x="137" y="64536"/>
                    <a:pt x="11157" y="79946"/>
                    <a:pt x="31623" y="79946"/>
                  </a:cubicBezTo>
                  <a:cubicBezTo>
                    <a:pt x="61185" y="79946"/>
                    <a:pt x="75003" y="62410"/>
                    <a:pt x="75003" y="59930"/>
                  </a:cubicBezTo>
                  <a:cubicBezTo>
                    <a:pt x="75003" y="58867"/>
                    <a:pt x="73429" y="56919"/>
                    <a:pt x="72030" y="56919"/>
                  </a:cubicBezTo>
                  <a:cubicBezTo>
                    <a:pt x="70980" y="56919"/>
                    <a:pt x="70630" y="57273"/>
                    <a:pt x="69231" y="58690"/>
                  </a:cubicBezTo>
                  <a:cubicBezTo>
                    <a:pt x="55587" y="74987"/>
                    <a:pt x="35121" y="74987"/>
                    <a:pt x="31973" y="74987"/>
                  </a:cubicBezTo>
                  <a:cubicBezTo>
                    <a:pt x="21477" y="74987"/>
                    <a:pt x="14480" y="67901"/>
                    <a:pt x="14480" y="53553"/>
                  </a:cubicBezTo>
                  <a:cubicBezTo>
                    <a:pt x="14480" y="51073"/>
                    <a:pt x="14480" y="47531"/>
                    <a:pt x="16580" y="37788"/>
                  </a:cubicBezTo>
                  <a:lnTo>
                    <a:pt x="27600" y="37788"/>
                  </a:lnTo>
                  <a:close/>
                  <a:moveTo>
                    <a:pt x="17979" y="32828"/>
                  </a:moveTo>
                  <a:cubicBezTo>
                    <a:pt x="25151" y="7144"/>
                    <a:pt x="44567" y="5018"/>
                    <a:pt x="49465" y="5018"/>
                  </a:cubicBezTo>
                  <a:cubicBezTo>
                    <a:pt x="57161" y="5018"/>
                    <a:pt x="63633" y="8915"/>
                    <a:pt x="63633" y="15646"/>
                  </a:cubicBezTo>
                  <a:cubicBezTo>
                    <a:pt x="63633" y="32828"/>
                    <a:pt x="34072" y="32828"/>
                    <a:pt x="26550" y="32828"/>
                  </a:cubicBezTo>
                  <a:lnTo>
                    <a:pt x="17979" y="32828"/>
                  </a:lnTo>
                  <a:close/>
                </a:path>
              </a:pathLst>
            </a:custGeom>
            <a:solidFill>
              <a:srgbClr val="000000"/>
            </a:solidFill>
            <a:ln w="25003"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9FA2E91E-C41C-A4E4-C69A-8D7C84CE9410}"/>
                </a:ext>
              </a:extLst>
            </p:cNvPr>
            <p:cNvSpPr/>
            <p:nvPr>
              <p:custDataLst>
                <p:tags r:id="rId98"/>
              </p:custDataLst>
            </p:nvPr>
          </p:nvSpPr>
          <p:spPr>
            <a:xfrm>
              <a:off x="6077782" y="3959251"/>
              <a:ext cx="75091" cy="89200"/>
            </a:xfrm>
            <a:custGeom>
              <a:avLst/>
              <a:gdLst>
                <a:gd name="connsiteX0" fmla="*/ 21131 w 75091"/>
                <a:gd name="connsiteY0" fmla="*/ 59 h 89200"/>
                <a:gd name="connsiteX1" fmla="*/ 141 w 75091"/>
                <a:gd name="connsiteY1" fmla="*/ 1451 h 89200"/>
                <a:gd name="connsiteX2" fmla="*/ 141 w 75091"/>
                <a:gd name="connsiteY2" fmla="*/ 7018 h 89200"/>
                <a:gd name="connsiteX3" fmla="*/ 10511 w 75091"/>
                <a:gd name="connsiteY3" fmla="*/ 14104 h 89200"/>
                <a:gd name="connsiteX4" fmla="*/ 10511 w 75091"/>
                <a:gd name="connsiteY4" fmla="*/ 87868 h 89200"/>
                <a:gd name="connsiteX5" fmla="*/ 15759 w 75091"/>
                <a:gd name="connsiteY5" fmla="*/ 87868 h 89200"/>
                <a:gd name="connsiteX6" fmla="*/ 18632 w 75091"/>
                <a:gd name="connsiteY6" fmla="*/ 82807 h 89200"/>
                <a:gd name="connsiteX7" fmla="*/ 20007 w 75091"/>
                <a:gd name="connsiteY7" fmla="*/ 80403 h 89200"/>
                <a:gd name="connsiteX8" fmla="*/ 40872 w 75091"/>
                <a:gd name="connsiteY8" fmla="*/ 89260 h 89200"/>
                <a:gd name="connsiteX9" fmla="*/ 75232 w 75091"/>
                <a:gd name="connsiteY9" fmla="*/ 60539 h 89200"/>
                <a:gd name="connsiteX10" fmla="*/ 42497 w 75091"/>
                <a:gd name="connsiteY10" fmla="*/ 31944 h 89200"/>
                <a:gd name="connsiteX11" fmla="*/ 21131 w 75091"/>
                <a:gd name="connsiteY11" fmla="*/ 39029 h 89200"/>
                <a:gd name="connsiteX12" fmla="*/ 21131 w 75091"/>
                <a:gd name="connsiteY12" fmla="*/ 59 h 89200"/>
                <a:gd name="connsiteX13" fmla="*/ 21631 w 75091"/>
                <a:gd name="connsiteY13" fmla="*/ 45609 h 89200"/>
                <a:gd name="connsiteX14" fmla="*/ 41622 w 75091"/>
                <a:gd name="connsiteY14" fmla="*/ 36119 h 89200"/>
                <a:gd name="connsiteX15" fmla="*/ 62738 w 75091"/>
                <a:gd name="connsiteY15" fmla="*/ 60539 h 89200"/>
                <a:gd name="connsiteX16" fmla="*/ 56241 w 75091"/>
                <a:gd name="connsiteY16" fmla="*/ 79011 h 89200"/>
                <a:gd name="connsiteX17" fmla="*/ 40123 w 75091"/>
                <a:gd name="connsiteY17" fmla="*/ 85084 h 89200"/>
                <a:gd name="connsiteX18" fmla="*/ 21631 w 75091"/>
                <a:gd name="connsiteY18" fmla="*/ 74456 h 89200"/>
                <a:gd name="connsiteX19" fmla="*/ 21631 w 75091"/>
                <a:gd name="connsiteY19" fmla="*/ 45609 h 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091" h="89200">
                  <a:moveTo>
                    <a:pt x="21131" y="59"/>
                  </a:moveTo>
                  <a:lnTo>
                    <a:pt x="141" y="1451"/>
                  </a:lnTo>
                  <a:lnTo>
                    <a:pt x="141" y="7018"/>
                  </a:lnTo>
                  <a:cubicBezTo>
                    <a:pt x="9387" y="7018"/>
                    <a:pt x="10511" y="7904"/>
                    <a:pt x="10511" y="14104"/>
                  </a:cubicBezTo>
                  <a:lnTo>
                    <a:pt x="10511" y="87868"/>
                  </a:lnTo>
                  <a:lnTo>
                    <a:pt x="15759" y="87868"/>
                  </a:lnTo>
                  <a:cubicBezTo>
                    <a:pt x="16758" y="86223"/>
                    <a:pt x="17758" y="84452"/>
                    <a:pt x="18632" y="82807"/>
                  </a:cubicBezTo>
                  <a:cubicBezTo>
                    <a:pt x="19007" y="82048"/>
                    <a:pt x="19507" y="81162"/>
                    <a:pt x="20007" y="80403"/>
                  </a:cubicBezTo>
                  <a:cubicBezTo>
                    <a:pt x="25379" y="86223"/>
                    <a:pt x="33001" y="89260"/>
                    <a:pt x="40872" y="89260"/>
                  </a:cubicBezTo>
                  <a:cubicBezTo>
                    <a:pt x="59864" y="89260"/>
                    <a:pt x="75232" y="76354"/>
                    <a:pt x="75232" y="60539"/>
                  </a:cubicBezTo>
                  <a:cubicBezTo>
                    <a:pt x="75232" y="45355"/>
                    <a:pt x="61363" y="31944"/>
                    <a:pt x="42497" y="31944"/>
                  </a:cubicBezTo>
                  <a:cubicBezTo>
                    <a:pt x="35750" y="31944"/>
                    <a:pt x="27878" y="33715"/>
                    <a:pt x="21131" y="39029"/>
                  </a:cubicBezTo>
                  <a:lnTo>
                    <a:pt x="21131" y="59"/>
                  </a:lnTo>
                  <a:close/>
                  <a:moveTo>
                    <a:pt x="21631" y="45609"/>
                  </a:moveTo>
                  <a:cubicBezTo>
                    <a:pt x="25879" y="39409"/>
                    <a:pt x="34125" y="36119"/>
                    <a:pt x="41622" y="36119"/>
                  </a:cubicBezTo>
                  <a:cubicBezTo>
                    <a:pt x="56365" y="36119"/>
                    <a:pt x="62738" y="47127"/>
                    <a:pt x="62738" y="60539"/>
                  </a:cubicBezTo>
                  <a:cubicBezTo>
                    <a:pt x="62738" y="67877"/>
                    <a:pt x="61113" y="74330"/>
                    <a:pt x="56241" y="79011"/>
                  </a:cubicBezTo>
                  <a:cubicBezTo>
                    <a:pt x="52242" y="82807"/>
                    <a:pt x="46120" y="85084"/>
                    <a:pt x="40123" y="85084"/>
                  </a:cubicBezTo>
                  <a:cubicBezTo>
                    <a:pt x="31627" y="85084"/>
                    <a:pt x="25129" y="80277"/>
                    <a:pt x="21631" y="74456"/>
                  </a:cubicBezTo>
                  <a:lnTo>
                    <a:pt x="21631" y="45609"/>
                  </a:lnTo>
                  <a:close/>
                </a:path>
              </a:pathLst>
            </a:custGeom>
            <a:solidFill>
              <a:srgbClr val="000000"/>
            </a:solidFill>
            <a:ln w="25003"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EF004DE1-CE39-AED5-BD37-9CE9E39A84E4}"/>
                </a:ext>
              </a:extLst>
            </p:cNvPr>
            <p:cNvSpPr/>
            <p:nvPr>
              <p:custDataLst>
                <p:tags r:id="rId99"/>
              </p:custDataLst>
            </p:nvPr>
          </p:nvSpPr>
          <p:spPr>
            <a:xfrm>
              <a:off x="6164404" y="3992527"/>
              <a:ext cx="106077" cy="55924"/>
            </a:xfrm>
            <a:custGeom>
              <a:avLst/>
              <a:gdLst>
                <a:gd name="connsiteX0" fmla="*/ 94227 w 106077"/>
                <a:gd name="connsiteY0" fmla="*/ 13218 h 55924"/>
                <a:gd name="connsiteX1" fmla="*/ 106222 w 106077"/>
                <a:gd name="connsiteY1" fmla="*/ 5626 h 55924"/>
                <a:gd name="connsiteX2" fmla="*/ 106222 w 106077"/>
                <a:gd name="connsiteY2" fmla="*/ 59 h 55924"/>
                <a:gd name="connsiteX3" fmla="*/ 95476 w 106077"/>
                <a:gd name="connsiteY3" fmla="*/ 565 h 55924"/>
                <a:gd name="connsiteX4" fmla="*/ 82107 w 106077"/>
                <a:gd name="connsiteY4" fmla="*/ 59 h 55924"/>
                <a:gd name="connsiteX5" fmla="*/ 82107 w 106077"/>
                <a:gd name="connsiteY5" fmla="*/ 5626 h 55924"/>
                <a:gd name="connsiteX6" fmla="*/ 89229 w 106077"/>
                <a:gd name="connsiteY6" fmla="*/ 10814 h 55924"/>
                <a:gd name="connsiteX7" fmla="*/ 88730 w 106077"/>
                <a:gd name="connsiteY7" fmla="*/ 12965 h 55924"/>
                <a:gd name="connsiteX8" fmla="*/ 74986 w 106077"/>
                <a:gd name="connsiteY8" fmla="*/ 44470 h 55924"/>
                <a:gd name="connsiteX9" fmla="*/ 60242 w 106077"/>
                <a:gd name="connsiteY9" fmla="*/ 10308 h 55924"/>
                <a:gd name="connsiteX10" fmla="*/ 59493 w 106077"/>
                <a:gd name="connsiteY10" fmla="*/ 8410 h 55924"/>
                <a:gd name="connsiteX11" fmla="*/ 66864 w 106077"/>
                <a:gd name="connsiteY11" fmla="*/ 5626 h 55924"/>
                <a:gd name="connsiteX12" fmla="*/ 66864 w 106077"/>
                <a:gd name="connsiteY12" fmla="*/ 59 h 55924"/>
                <a:gd name="connsiteX13" fmla="*/ 52121 w 106077"/>
                <a:gd name="connsiteY13" fmla="*/ 565 h 55924"/>
                <a:gd name="connsiteX14" fmla="*/ 39502 w 106077"/>
                <a:gd name="connsiteY14" fmla="*/ 59 h 55924"/>
                <a:gd name="connsiteX15" fmla="*/ 39502 w 106077"/>
                <a:gd name="connsiteY15" fmla="*/ 5626 h 55924"/>
                <a:gd name="connsiteX16" fmla="*/ 46998 w 106077"/>
                <a:gd name="connsiteY16" fmla="*/ 6259 h 55924"/>
                <a:gd name="connsiteX17" fmla="*/ 50247 w 106077"/>
                <a:gd name="connsiteY17" fmla="*/ 10687 h 55924"/>
                <a:gd name="connsiteX18" fmla="*/ 49622 w 106077"/>
                <a:gd name="connsiteY18" fmla="*/ 12206 h 55924"/>
                <a:gd name="connsiteX19" fmla="*/ 36503 w 106077"/>
                <a:gd name="connsiteY19" fmla="*/ 42572 h 55924"/>
                <a:gd name="connsiteX20" fmla="*/ 22384 w 106077"/>
                <a:gd name="connsiteY20" fmla="*/ 10308 h 55924"/>
                <a:gd name="connsiteX21" fmla="*/ 21760 w 106077"/>
                <a:gd name="connsiteY21" fmla="*/ 8410 h 55924"/>
                <a:gd name="connsiteX22" fmla="*/ 29131 w 106077"/>
                <a:gd name="connsiteY22" fmla="*/ 5626 h 55924"/>
                <a:gd name="connsiteX23" fmla="*/ 29131 w 106077"/>
                <a:gd name="connsiteY23" fmla="*/ 59 h 55924"/>
                <a:gd name="connsiteX24" fmla="*/ 13638 w 106077"/>
                <a:gd name="connsiteY24" fmla="*/ 565 h 55924"/>
                <a:gd name="connsiteX25" fmla="*/ 144 w 106077"/>
                <a:gd name="connsiteY25" fmla="*/ 59 h 55924"/>
                <a:gd name="connsiteX26" fmla="*/ 144 w 106077"/>
                <a:gd name="connsiteY26" fmla="*/ 5626 h 55924"/>
                <a:gd name="connsiteX27" fmla="*/ 10390 w 106077"/>
                <a:gd name="connsiteY27" fmla="*/ 9296 h 55924"/>
                <a:gd name="connsiteX28" fmla="*/ 29256 w 106077"/>
                <a:gd name="connsiteY28" fmla="*/ 52947 h 55924"/>
                <a:gd name="connsiteX29" fmla="*/ 33504 w 106077"/>
                <a:gd name="connsiteY29" fmla="*/ 55984 h 55924"/>
                <a:gd name="connsiteX30" fmla="*/ 37627 w 106077"/>
                <a:gd name="connsiteY30" fmla="*/ 53200 h 55924"/>
                <a:gd name="connsiteX31" fmla="*/ 53120 w 106077"/>
                <a:gd name="connsiteY31" fmla="*/ 17393 h 55924"/>
                <a:gd name="connsiteX32" fmla="*/ 68738 w 106077"/>
                <a:gd name="connsiteY32" fmla="*/ 53200 h 55924"/>
                <a:gd name="connsiteX33" fmla="*/ 72862 w 106077"/>
                <a:gd name="connsiteY33" fmla="*/ 55984 h 55924"/>
                <a:gd name="connsiteX34" fmla="*/ 77110 w 106077"/>
                <a:gd name="connsiteY34" fmla="*/ 52947 h 55924"/>
                <a:gd name="connsiteX35" fmla="*/ 94227 w 106077"/>
                <a:gd name="connsiteY35" fmla="*/ 13218 h 5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6077" h="55924">
                  <a:moveTo>
                    <a:pt x="94227" y="13218"/>
                  </a:moveTo>
                  <a:cubicBezTo>
                    <a:pt x="97226" y="6259"/>
                    <a:pt x="102723" y="5626"/>
                    <a:pt x="106222" y="5626"/>
                  </a:cubicBezTo>
                  <a:lnTo>
                    <a:pt x="106222" y="59"/>
                  </a:lnTo>
                  <a:cubicBezTo>
                    <a:pt x="102723" y="439"/>
                    <a:pt x="99600" y="565"/>
                    <a:pt x="95476" y="565"/>
                  </a:cubicBezTo>
                  <a:cubicBezTo>
                    <a:pt x="91353" y="565"/>
                    <a:pt x="86231" y="439"/>
                    <a:pt x="82107" y="59"/>
                  </a:cubicBezTo>
                  <a:lnTo>
                    <a:pt x="82107" y="5626"/>
                  </a:lnTo>
                  <a:cubicBezTo>
                    <a:pt x="87480" y="5753"/>
                    <a:pt x="89229" y="8537"/>
                    <a:pt x="89229" y="10814"/>
                  </a:cubicBezTo>
                  <a:cubicBezTo>
                    <a:pt x="89229" y="11320"/>
                    <a:pt x="88979" y="12459"/>
                    <a:pt x="88730" y="12965"/>
                  </a:cubicBezTo>
                  <a:lnTo>
                    <a:pt x="74986" y="44470"/>
                  </a:lnTo>
                  <a:lnTo>
                    <a:pt x="60242" y="10308"/>
                  </a:lnTo>
                  <a:cubicBezTo>
                    <a:pt x="59493" y="8790"/>
                    <a:pt x="59493" y="8537"/>
                    <a:pt x="59493" y="8410"/>
                  </a:cubicBezTo>
                  <a:cubicBezTo>
                    <a:pt x="59493" y="5626"/>
                    <a:pt x="64365" y="5626"/>
                    <a:pt x="66864" y="5626"/>
                  </a:cubicBezTo>
                  <a:lnTo>
                    <a:pt x="66864" y="59"/>
                  </a:lnTo>
                  <a:cubicBezTo>
                    <a:pt x="62116" y="439"/>
                    <a:pt x="56869" y="565"/>
                    <a:pt x="52121" y="565"/>
                  </a:cubicBezTo>
                  <a:cubicBezTo>
                    <a:pt x="47498" y="565"/>
                    <a:pt x="43875" y="439"/>
                    <a:pt x="39502" y="59"/>
                  </a:cubicBezTo>
                  <a:lnTo>
                    <a:pt x="39502" y="5626"/>
                  </a:lnTo>
                  <a:cubicBezTo>
                    <a:pt x="42000" y="5626"/>
                    <a:pt x="45374" y="5626"/>
                    <a:pt x="46998" y="6259"/>
                  </a:cubicBezTo>
                  <a:cubicBezTo>
                    <a:pt x="48498" y="6892"/>
                    <a:pt x="50247" y="9422"/>
                    <a:pt x="50247" y="10687"/>
                  </a:cubicBezTo>
                  <a:cubicBezTo>
                    <a:pt x="50247" y="10814"/>
                    <a:pt x="49747" y="11953"/>
                    <a:pt x="49622" y="12206"/>
                  </a:cubicBezTo>
                  <a:lnTo>
                    <a:pt x="36503" y="42572"/>
                  </a:lnTo>
                  <a:lnTo>
                    <a:pt x="22384" y="10308"/>
                  </a:lnTo>
                  <a:cubicBezTo>
                    <a:pt x="22134" y="9802"/>
                    <a:pt x="21760" y="9043"/>
                    <a:pt x="21760" y="8410"/>
                  </a:cubicBezTo>
                  <a:cubicBezTo>
                    <a:pt x="21760" y="5626"/>
                    <a:pt x="26632" y="5626"/>
                    <a:pt x="29131" y="5626"/>
                  </a:cubicBezTo>
                  <a:lnTo>
                    <a:pt x="29131" y="59"/>
                  </a:lnTo>
                  <a:cubicBezTo>
                    <a:pt x="24009" y="439"/>
                    <a:pt x="18761" y="565"/>
                    <a:pt x="13638" y="565"/>
                  </a:cubicBezTo>
                  <a:cubicBezTo>
                    <a:pt x="9390" y="565"/>
                    <a:pt x="4392" y="439"/>
                    <a:pt x="144" y="59"/>
                  </a:cubicBezTo>
                  <a:lnTo>
                    <a:pt x="144" y="5626"/>
                  </a:lnTo>
                  <a:cubicBezTo>
                    <a:pt x="6516" y="5626"/>
                    <a:pt x="8765" y="5626"/>
                    <a:pt x="10390" y="9296"/>
                  </a:cubicBezTo>
                  <a:lnTo>
                    <a:pt x="29256" y="52947"/>
                  </a:lnTo>
                  <a:cubicBezTo>
                    <a:pt x="30506" y="55731"/>
                    <a:pt x="31755" y="55984"/>
                    <a:pt x="33504" y="55984"/>
                  </a:cubicBezTo>
                  <a:cubicBezTo>
                    <a:pt x="35628" y="55984"/>
                    <a:pt x="36628" y="55478"/>
                    <a:pt x="37627" y="53200"/>
                  </a:cubicBezTo>
                  <a:lnTo>
                    <a:pt x="53120" y="17393"/>
                  </a:lnTo>
                  <a:lnTo>
                    <a:pt x="68738" y="53200"/>
                  </a:lnTo>
                  <a:cubicBezTo>
                    <a:pt x="69738" y="55478"/>
                    <a:pt x="70738" y="55984"/>
                    <a:pt x="72862" y="55984"/>
                  </a:cubicBezTo>
                  <a:cubicBezTo>
                    <a:pt x="74611" y="55984"/>
                    <a:pt x="75860" y="55731"/>
                    <a:pt x="77110" y="52947"/>
                  </a:cubicBezTo>
                  <a:lnTo>
                    <a:pt x="94227" y="13218"/>
                  </a:lnTo>
                  <a:close/>
                </a:path>
              </a:pathLst>
            </a:custGeom>
            <a:solidFill>
              <a:srgbClr val="000000"/>
            </a:solidFill>
            <a:ln w="25003"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314454EB-3623-97DA-5FCB-154B3615A968}"/>
                </a:ext>
              </a:extLst>
            </p:cNvPr>
            <p:cNvSpPr/>
            <p:nvPr>
              <p:custDataLst>
                <p:tags r:id="rId100"/>
              </p:custDataLst>
            </p:nvPr>
          </p:nvSpPr>
          <p:spPr>
            <a:xfrm>
              <a:off x="6286393" y="3959251"/>
              <a:ext cx="75091" cy="89200"/>
            </a:xfrm>
            <a:custGeom>
              <a:avLst/>
              <a:gdLst>
                <a:gd name="connsiteX0" fmla="*/ 43879 w 75091"/>
                <a:gd name="connsiteY0" fmla="*/ 1451 h 89200"/>
                <a:gd name="connsiteX1" fmla="*/ 43879 w 75091"/>
                <a:gd name="connsiteY1" fmla="*/ 7018 h 89200"/>
                <a:gd name="connsiteX2" fmla="*/ 54250 w 75091"/>
                <a:gd name="connsiteY2" fmla="*/ 14104 h 89200"/>
                <a:gd name="connsiteX3" fmla="*/ 54250 w 75091"/>
                <a:gd name="connsiteY3" fmla="*/ 38776 h 89200"/>
                <a:gd name="connsiteX4" fmla="*/ 34384 w 75091"/>
                <a:gd name="connsiteY4" fmla="*/ 31944 h 89200"/>
                <a:gd name="connsiteX5" fmla="*/ 149 w 75091"/>
                <a:gd name="connsiteY5" fmla="*/ 60665 h 89200"/>
                <a:gd name="connsiteX6" fmla="*/ 32884 w 75091"/>
                <a:gd name="connsiteY6" fmla="*/ 89260 h 89200"/>
                <a:gd name="connsiteX7" fmla="*/ 53750 w 75091"/>
                <a:gd name="connsiteY7" fmla="*/ 81668 h 89200"/>
                <a:gd name="connsiteX8" fmla="*/ 53750 w 75091"/>
                <a:gd name="connsiteY8" fmla="*/ 89260 h 89200"/>
                <a:gd name="connsiteX9" fmla="*/ 75240 w 75091"/>
                <a:gd name="connsiteY9" fmla="*/ 87868 h 89200"/>
                <a:gd name="connsiteX10" fmla="*/ 75240 w 75091"/>
                <a:gd name="connsiteY10" fmla="*/ 82301 h 89200"/>
                <a:gd name="connsiteX11" fmla="*/ 64870 w 75091"/>
                <a:gd name="connsiteY11" fmla="*/ 75215 h 89200"/>
                <a:gd name="connsiteX12" fmla="*/ 64870 w 75091"/>
                <a:gd name="connsiteY12" fmla="*/ 59 h 89200"/>
                <a:gd name="connsiteX13" fmla="*/ 43879 w 75091"/>
                <a:gd name="connsiteY13" fmla="*/ 1451 h 89200"/>
                <a:gd name="connsiteX14" fmla="*/ 53750 w 75091"/>
                <a:gd name="connsiteY14" fmla="*/ 74077 h 89200"/>
                <a:gd name="connsiteX15" fmla="*/ 33634 w 75091"/>
                <a:gd name="connsiteY15" fmla="*/ 85084 h 89200"/>
                <a:gd name="connsiteX16" fmla="*/ 17016 w 75091"/>
                <a:gd name="connsiteY16" fmla="*/ 76987 h 89200"/>
                <a:gd name="connsiteX17" fmla="*/ 12643 w 75091"/>
                <a:gd name="connsiteY17" fmla="*/ 60665 h 89200"/>
                <a:gd name="connsiteX18" fmla="*/ 18266 w 75091"/>
                <a:gd name="connsiteY18" fmla="*/ 43078 h 89200"/>
                <a:gd name="connsiteX19" fmla="*/ 35258 w 75091"/>
                <a:gd name="connsiteY19" fmla="*/ 36119 h 89200"/>
                <a:gd name="connsiteX20" fmla="*/ 53750 w 75091"/>
                <a:gd name="connsiteY20" fmla="*/ 45482 h 89200"/>
                <a:gd name="connsiteX21" fmla="*/ 53750 w 75091"/>
                <a:gd name="connsiteY21" fmla="*/ 74077 h 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091" h="89200">
                  <a:moveTo>
                    <a:pt x="43879" y="1451"/>
                  </a:moveTo>
                  <a:lnTo>
                    <a:pt x="43879" y="7018"/>
                  </a:lnTo>
                  <a:cubicBezTo>
                    <a:pt x="53125" y="7018"/>
                    <a:pt x="54250" y="7904"/>
                    <a:pt x="54250" y="14104"/>
                  </a:cubicBezTo>
                  <a:lnTo>
                    <a:pt x="54250" y="38776"/>
                  </a:lnTo>
                  <a:cubicBezTo>
                    <a:pt x="51501" y="36372"/>
                    <a:pt x="44754" y="31944"/>
                    <a:pt x="34384" y="31944"/>
                  </a:cubicBezTo>
                  <a:cubicBezTo>
                    <a:pt x="15642" y="31944"/>
                    <a:pt x="149" y="44723"/>
                    <a:pt x="149" y="60665"/>
                  </a:cubicBezTo>
                  <a:cubicBezTo>
                    <a:pt x="149" y="75975"/>
                    <a:pt x="14268" y="89260"/>
                    <a:pt x="32884" y="89260"/>
                  </a:cubicBezTo>
                  <a:cubicBezTo>
                    <a:pt x="43130" y="89260"/>
                    <a:pt x="50252" y="84705"/>
                    <a:pt x="53750" y="81668"/>
                  </a:cubicBezTo>
                  <a:lnTo>
                    <a:pt x="53750" y="89260"/>
                  </a:lnTo>
                  <a:lnTo>
                    <a:pt x="75240" y="87868"/>
                  </a:lnTo>
                  <a:lnTo>
                    <a:pt x="75240" y="82301"/>
                  </a:lnTo>
                  <a:cubicBezTo>
                    <a:pt x="65994" y="82301"/>
                    <a:pt x="64870" y="81415"/>
                    <a:pt x="64870" y="75215"/>
                  </a:cubicBezTo>
                  <a:lnTo>
                    <a:pt x="64870" y="59"/>
                  </a:lnTo>
                  <a:lnTo>
                    <a:pt x="43879" y="1451"/>
                  </a:lnTo>
                  <a:close/>
                  <a:moveTo>
                    <a:pt x="53750" y="74077"/>
                  </a:moveTo>
                  <a:cubicBezTo>
                    <a:pt x="47753" y="83440"/>
                    <a:pt x="38507" y="85084"/>
                    <a:pt x="33634" y="85084"/>
                  </a:cubicBezTo>
                  <a:cubicBezTo>
                    <a:pt x="27387" y="85084"/>
                    <a:pt x="21140" y="82554"/>
                    <a:pt x="17016" y="76987"/>
                  </a:cubicBezTo>
                  <a:cubicBezTo>
                    <a:pt x="13018" y="71799"/>
                    <a:pt x="12643" y="64587"/>
                    <a:pt x="12643" y="60665"/>
                  </a:cubicBezTo>
                  <a:cubicBezTo>
                    <a:pt x="12643" y="57249"/>
                    <a:pt x="12893" y="48898"/>
                    <a:pt x="18266" y="43078"/>
                  </a:cubicBezTo>
                  <a:cubicBezTo>
                    <a:pt x="22639" y="38523"/>
                    <a:pt x="29136" y="36119"/>
                    <a:pt x="35258" y="36119"/>
                  </a:cubicBezTo>
                  <a:cubicBezTo>
                    <a:pt x="38882" y="36119"/>
                    <a:pt x="47753" y="36878"/>
                    <a:pt x="53750" y="45482"/>
                  </a:cubicBezTo>
                  <a:lnTo>
                    <a:pt x="53750" y="74077"/>
                  </a:lnTo>
                  <a:close/>
                </a:path>
              </a:pathLst>
            </a:custGeom>
            <a:solidFill>
              <a:srgbClr val="000000"/>
            </a:solidFill>
            <a:ln w="25003"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4107CC9D-AECD-BB15-A721-1976096A14B6}"/>
                </a:ext>
              </a:extLst>
            </p:cNvPr>
            <p:cNvSpPr/>
            <p:nvPr>
              <p:custDataLst>
                <p:tags r:id="rId101"/>
              </p:custDataLst>
            </p:nvPr>
          </p:nvSpPr>
          <p:spPr>
            <a:xfrm>
              <a:off x="5981697" y="4087316"/>
              <a:ext cx="53001" cy="119212"/>
            </a:xfrm>
            <a:custGeom>
              <a:avLst/>
              <a:gdLst>
                <a:gd name="connsiteX0" fmla="*/ 48590 w 53001"/>
                <a:gd name="connsiteY0" fmla="*/ 6797 h 119212"/>
                <a:gd name="connsiteX1" fmla="*/ 41593 w 53001"/>
                <a:gd name="connsiteY1" fmla="*/ 66 h 119212"/>
                <a:gd name="connsiteX2" fmla="*/ 31798 w 53001"/>
                <a:gd name="connsiteY2" fmla="*/ 9808 h 119212"/>
                <a:gd name="connsiteX3" fmla="*/ 38795 w 53001"/>
                <a:gd name="connsiteY3" fmla="*/ 16539 h 119212"/>
                <a:gd name="connsiteX4" fmla="*/ 48590 w 53001"/>
                <a:gd name="connsiteY4" fmla="*/ 6797 h 119212"/>
                <a:gd name="connsiteX5" fmla="*/ 12906 w 53001"/>
                <a:gd name="connsiteY5" fmla="*/ 96782 h 119212"/>
                <a:gd name="connsiteX6" fmla="*/ 11332 w 53001"/>
                <a:gd name="connsiteY6" fmla="*/ 104221 h 119212"/>
                <a:gd name="connsiteX7" fmla="*/ 27949 w 53001"/>
                <a:gd name="connsiteY7" fmla="*/ 119278 h 119212"/>
                <a:gd name="connsiteX8" fmla="*/ 53138 w 53001"/>
                <a:gd name="connsiteY8" fmla="*/ 92176 h 119212"/>
                <a:gd name="connsiteX9" fmla="*/ 50339 w 53001"/>
                <a:gd name="connsiteY9" fmla="*/ 89873 h 119212"/>
                <a:gd name="connsiteX10" fmla="*/ 47016 w 53001"/>
                <a:gd name="connsiteY10" fmla="*/ 92885 h 119212"/>
                <a:gd name="connsiteX11" fmla="*/ 28474 w 53001"/>
                <a:gd name="connsiteY11" fmla="*/ 114318 h 119212"/>
                <a:gd name="connsiteX12" fmla="*/ 24101 w 53001"/>
                <a:gd name="connsiteY12" fmla="*/ 108118 h 119212"/>
                <a:gd name="connsiteX13" fmla="*/ 26900 w 53001"/>
                <a:gd name="connsiteY13" fmla="*/ 96782 h 119212"/>
                <a:gd name="connsiteX14" fmla="*/ 32497 w 53001"/>
                <a:gd name="connsiteY14" fmla="*/ 82611 h 119212"/>
                <a:gd name="connsiteX15" fmla="*/ 41069 w 53001"/>
                <a:gd name="connsiteY15" fmla="*/ 60115 h 119212"/>
                <a:gd name="connsiteX16" fmla="*/ 42118 w 53001"/>
                <a:gd name="connsiteY16" fmla="*/ 54446 h 119212"/>
                <a:gd name="connsiteX17" fmla="*/ 25501 w 53001"/>
                <a:gd name="connsiteY17" fmla="*/ 39390 h 119212"/>
                <a:gd name="connsiteX18" fmla="*/ 137 w 53001"/>
                <a:gd name="connsiteY18" fmla="*/ 66491 h 119212"/>
                <a:gd name="connsiteX19" fmla="*/ 3111 w 53001"/>
                <a:gd name="connsiteY19" fmla="*/ 68794 h 119212"/>
                <a:gd name="connsiteX20" fmla="*/ 6259 w 53001"/>
                <a:gd name="connsiteY20" fmla="*/ 65960 h 119212"/>
                <a:gd name="connsiteX21" fmla="*/ 24976 w 53001"/>
                <a:gd name="connsiteY21" fmla="*/ 44349 h 119212"/>
                <a:gd name="connsiteX22" fmla="*/ 29349 w 53001"/>
                <a:gd name="connsiteY22" fmla="*/ 50549 h 119212"/>
                <a:gd name="connsiteX23" fmla="*/ 23926 w 53001"/>
                <a:gd name="connsiteY23" fmla="*/ 68263 h 119212"/>
                <a:gd name="connsiteX24" fmla="*/ 12906 w 53001"/>
                <a:gd name="connsiteY24" fmla="*/ 9678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01" h="119212">
                  <a:moveTo>
                    <a:pt x="48590" y="6797"/>
                  </a:moveTo>
                  <a:cubicBezTo>
                    <a:pt x="48590" y="3963"/>
                    <a:pt x="46491" y="66"/>
                    <a:pt x="41593" y="66"/>
                  </a:cubicBezTo>
                  <a:cubicBezTo>
                    <a:pt x="36870" y="66"/>
                    <a:pt x="31798" y="4671"/>
                    <a:pt x="31798" y="9808"/>
                  </a:cubicBezTo>
                  <a:cubicBezTo>
                    <a:pt x="31798" y="12819"/>
                    <a:pt x="34072" y="16539"/>
                    <a:pt x="38795" y="16539"/>
                  </a:cubicBezTo>
                  <a:cubicBezTo>
                    <a:pt x="43867" y="16539"/>
                    <a:pt x="48590" y="11579"/>
                    <a:pt x="48590" y="6797"/>
                  </a:cubicBezTo>
                  <a:close/>
                  <a:moveTo>
                    <a:pt x="12906" y="96782"/>
                  </a:moveTo>
                  <a:cubicBezTo>
                    <a:pt x="12206" y="99084"/>
                    <a:pt x="11332" y="101210"/>
                    <a:pt x="11332" y="104221"/>
                  </a:cubicBezTo>
                  <a:cubicBezTo>
                    <a:pt x="11332" y="112547"/>
                    <a:pt x="18329" y="119278"/>
                    <a:pt x="27949" y="119278"/>
                  </a:cubicBezTo>
                  <a:cubicBezTo>
                    <a:pt x="45442" y="119278"/>
                    <a:pt x="53138" y="94833"/>
                    <a:pt x="53138" y="92176"/>
                  </a:cubicBezTo>
                  <a:cubicBezTo>
                    <a:pt x="53138" y="89873"/>
                    <a:pt x="50864" y="89873"/>
                    <a:pt x="50339" y="89873"/>
                  </a:cubicBezTo>
                  <a:cubicBezTo>
                    <a:pt x="47890" y="89873"/>
                    <a:pt x="47716" y="90936"/>
                    <a:pt x="47016" y="92885"/>
                  </a:cubicBezTo>
                  <a:cubicBezTo>
                    <a:pt x="42993" y="107056"/>
                    <a:pt x="35296" y="114318"/>
                    <a:pt x="28474" y="114318"/>
                  </a:cubicBezTo>
                  <a:cubicBezTo>
                    <a:pt x="24976" y="114318"/>
                    <a:pt x="24101" y="112015"/>
                    <a:pt x="24101" y="108118"/>
                  </a:cubicBezTo>
                  <a:cubicBezTo>
                    <a:pt x="24101" y="104044"/>
                    <a:pt x="25326" y="100679"/>
                    <a:pt x="26900" y="96782"/>
                  </a:cubicBezTo>
                  <a:cubicBezTo>
                    <a:pt x="28649" y="91999"/>
                    <a:pt x="30573" y="87216"/>
                    <a:pt x="32497" y="82611"/>
                  </a:cubicBezTo>
                  <a:cubicBezTo>
                    <a:pt x="34072" y="78360"/>
                    <a:pt x="40369" y="62240"/>
                    <a:pt x="41069" y="60115"/>
                  </a:cubicBezTo>
                  <a:cubicBezTo>
                    <a:pt x="41593" y="58343"/>
                    <a:pt x="42118" y="56218"/>
                    <a:pt x="42118" y="54446"/>
                  </a:cubicBezTo>
                  <a:cubicBezTo>
                    <a:pt x="42118" y="46121"/>
                    <a:pt x="35121" y="39390"/>
                    <a:pt x="25501" y="39390"/>
                  </a:cubicBezTo>
                  <a:cubicBezTo>
                    <a:pt x="8183" y="39390"/>
                    <a:pt x="137" y="63480"/>
                    <a:pt x="137" y="66491"/>
                  </a:cubicBezTo>
                  <a:cubicBezTo>
                    <a:pt x="137" y="68794"/>
                    <a:pt x="2586" y="68794"/>
                    <a:pt x="3111" y="68794"/>
                  </a:cubicBezTo>
                  <a:cubicBezTo>
                    <a:pt x="5559" y="68794"/>
                    <a:pt x="5734" y="67909"/>
                    <a:pt x="6259" y="65960"/>
                  </a:cubicBezTo>
                  <a:cubicBezTo>
                    <a:pt x="10807" y="50726"/>
                    <a:pt x="18504" y="44349"/>
                    <a:pt x="24976" y="44349"/>
                  </a:cubicBezTo>
                  <a:cubicBezTo>
                    <a:pt x="27774" y="44349"/>
                    <a:pt x="29349" y="45767"/>
                    <a:pt x="29349" y="50549"/>
                  </a:cubicBezTo>
                  <a:cubicBezTo>
                    <a:pt x="29349" y="54623"/>
                    <a:pt x="28299" y="57280"/>
                    <a:pt x="23926" y="68263"/>
                  </a:cubicBezTo>
                  <a:lnTo>
                    <a:pt x="12906" y="96782"/>
                  </a:lnTo>
                  <a:close/>
                </a:path>
              </a:pathLst>
            </a:custGeom>
            <a:solidFill>
              <a:srgbClr val="000000"/>
            </a:solidFill>
            <a:ln w="25003"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758AE766-13AA-05CE-93C0-DBE07EF4F557}"/>
                </a:ext>
              </a:extLst>
            </p:cNvPr>
            <p:cNvSpPr/>
            <p:nvPr>
              <p:custDataLst>
                <p:tags r:id="rId102"/>
              </p:custDataLst>
            </p:nvPr>
          </p:nvSpPr>
          <p:spPr>
            <a:xfrm>
              <a:off x="6401593" y="3944433"/>
              <a:ext cx="34234" cy="253051"/>
            </a:xfrm>
            <a:custGeom>
              <a:avLst/>
              <a:gdLst>
                <a:gd name="connsiteX0" fmla="*/ 34388 w 34234"/>
                <a:gd name="connsiteY0" fmla="*/ 63 h 253051"/>
                <a:gd name="connsiteX1" fmla="*/ 154 w 34234"/>
                <a:gd name="connsiteY1" fmla="*/ 63 h 253051"/>
                <a:gd name="connsiteX2" fmla="*/ 154 w 34234"/>
                <a:gd name="connsiteY2" fmla="*/ 10185 h 253051"/>
                <a:gd name="connsiteX3" fmla="*/ 24393 w 34234"/>
                <a:gd name="connsiteY3" fmla="*/ 10185 h 253051"/>
                <a:gd name="connsiteX4" fmla="*/ 24393 w 34234"/>
                <a:gd name="connsiteY4" fmla="*/ 242992 h 253051"/>
                <a:gd name="connsiteX5" fmla="*/ 154 w 34234"/>
                <a:gd name="connsiteY5" fmla="*/ 242992 h 253051"/>
                <a:gd name="connsiteX6" fmla="*/ 154 w 34234"/>
                <a:gd name="connsiteY6" fmla="*/ 253114 h 253051"/>
                <a:gd name="connsiteX7" fmla="*/ 34388 w 34234"/>
                <a:gd name="connsiteY7" fmla="*/ 253114 h 253051"/>
                <a:gd name="connsiteX8" fmla="*/ 34388 w 34234"/>
                <a:gd name="connsiteY8" fmla="*/ 6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34" h="253051">
                  <a:moveTo>
                    <a:pt x="34388" y="63"/>
                  </a:moveTo>
                  <a:lnTo>
                    <a:pt x="154" y="63"/>
                  </a:lnTo>
                  <a:lnTo>
                    <a:pt x="154" y="10185"/>
                  </a:lnTo>
                  <a:lnTo>
                    <a:pt x="24393" y="10185"/>
                  </a:lnTo>
                  <a:lnTo>
                    <a:pt x="24393" y="242992"/>
                  </a:lnTo>
                  <a:lnTo>
                    <a:pt x="154" y="242992"/>
                  </a:lnTo>
                  <a:lnTo>
                    <a:pt x="154" y="253114"/>
                  </a:lnTo>
                  <a:lnTo>
                    <a:pt x="34388" y="253114"/>
                  </a:lnTo>
                  <a:lnTo>
                    <a:pt x="34388" y="63"/>
                  </a:lnTo>
                  <a:close/>
                </a:path>
              </a:pathLst>
            </a:custGeom>
            <a:solidFill>
              <a:srgbClr val="000000"/>
            </a:solidFill>
            <a:ln w="25003" cap="flat">
              <a:noFill/>
              <a:prstDash val="solid"/>
              <a:miter/>
            </a:ln>
          </p:spPr>
          <p:txBody>
            <a:bodyPr rtlCol="0" anchor="ctr"/>
            <a:lstStyle/>
            <a:p>
              <a:endParaRPr lang="en-CN"/>
            </a:p>
          </p:txBody>
        </p:sp>
      </p:grpSp>
      <p:grpSp>
        <p:nvGrpSpPr>
          <p:cNvPr id="34" name="Group 33" descr="\documentclass{article}&#10;\usepackage{amsmath, amsfonts , amssymb, bm}&#10;\pagestyle{empty}&#10;\begin{document}&#10;&#10;$\mathrm{RNN}^d$&#10;&#10;&#10;\end{document}" title="IguanaTex Vector Display">
            <a:extLst>
              <a:ext uri="{FF2B5EF4-FFF2-40B4-BE49-F238E27FC236}">
                <a16:creationId xmlns:a16="http://schemas.microsoft.com/office/drawing/2014/main" id="{2E892C4A-5AB5-A24B-E4C8-DA41F9B78B5D}"/>
              </a:ext>
            </a:extLst>
          </p:cNvPr>
          <p:cNvGrpSpPr>
            <a:grpSpLocks noChangeAspect="1"/>
          </p:cNvGrpSpPr>
          <p:nvPr>
            <p:custDataLst>
              <p:tags r:id="rId2"/>
            </p:custDataLst>
          </p:nvPr>
        </p:nvGrpSpPr>
        <p:grpSpPr>
          <a:xfrm>
            <a:off x="7240588" y="1902014"/>
            <a:ext cx="658847" cy="238857"/>
            <a:chOff x="4497349" y="3900930"/>
            <a:chExt cx="658847" cy="238857"/>
          </a:xfrm>
        </p:grpSpPr>
        <p:sp>
          <p:nvSpPr>
            <p:cNvPr id="30" name="Freeform 29">
              <a:extLst>
                <a:ext uri="{FF2B5EF4-FFF2-40B4-BE49-F238E27FC236}">
                  <a16:creationId xmlns:a16="http://schemas.microsoft.com/office/drawing/2014/main" id="{23DD188E-CADB-E633-C230-0F4F2894FB96}"/>
                </a:ext>
              </a:extLst>
            </p:cNvPr>
            <p:cNvSpPr/>
            <p:nvPr>
              <p:custDataLst>
                <p:tags r:id="rId80"/>
              </p:custDataLst>
            </p:nvPr>
          </p:nvSpPr>
          <p:spPr>
            <a:xfrm>
              <a:off x="4497349" y="3961387"/>
              <a:ext cx="176376" cy="178400"/>
            </a:xfrm>
            <a:custGeom>
              <a:avLst/>
              <a:gdLst>
                <a:gd name="connsiteX0" fmla="*/ 47903 w 176376"/>
                <a:gd name="connsiteY0" fmla="*/ 83570 h 178400"/>
                <a:gd name="connsiteX1" fmla="*/ 47903 w 176376"/>
                <a:gd name="connsiteY1" fmla="*/ 18029 h 178400"/>
                <a:gd name="connsiteX2" fmla="*/ 53470 w 176376"/>
                <a:gd name="connsiteY2" fmla="*/ 8413 h 178400"/>
                <a:gd name="connsiteX3" fmla="*/ 68401 w 176376"/>
                <a:gd name="connsiteY3" fmla="*/ 7907 h 178400"/>
                <a:gd name="connsiteX4" fmla="*/ 119517 w 176376"/>
                <a:gd name="connsiteY4" fmla="*/ 45612 h 178400"/>
                <a:gd name="connsiteX5" fmla="*/ 75992 w 176376"/>
                <a:gd name="connsiteY5" fmla="*/ 83570 h 178400"/>
                <a:gd name="connsiteX6" fmla="*/ 47903 w 176376"/>
                <a:gd name="connsiteY6" fmla="*/ 83570 h 178400"/>
                <a:gd name="connsiteX7" fmla="*/ 101297 w 176376"/>
                <a:gd name="connsiteY7" fmla="*/ 86859 h 178400"/>
                <a:gd name="connsiteX8" fmla="*/ 145581 w 176376"/>
                <a:gd name="connsiteY8" fmla="*/ 45612 h 178400"/>
                <a:gd name="connsiteX9" fmla="*/ 79535 w 176376"/>
                <a:gd name="connsiteY9" fmla="*/ 63 h 178400"/>
                <a:gd name="connsiteX10" fmla="*/ 77 w 176376"/>
                <a:gd name="connsiteY10" fmla="*/ 63 h 178400"/>
                <a:gd name="connsiteX11" fmla="*/ 77 w 176376"/>
                <a:gd name="connsiteY11" fmla="*/ 7907 h 178400"/>
                <a:gd name="connsiteX12" fmla="*/ 6150 w 176376"/>
                <a:gd name="connsiteY12" fmla="*/ 7907 h 178400"/>
                <a:gd name="connsiteX13" fmla="*/ 26141 w 176376"/>
                <a:gd name="connsiteY13" fmla="*/ 19801 h 178400"/>
                <a:gd name="connsiteX14" fmla="*/ 26141 w 176376"/>
                <a:gd name="connsiteY14" fmla="*/ 153159 h 178400"/>
                <a:gd name="connsiteX15" fmla="*/ 6150 w 176376"/>
                <a:gd name="connsiteY15" fmla="*/ 165052 h 178400"/>
                <a:gd name="connsiteX16" fmla="*/ 77 w 176376"/>
                <a:gd name="connsiteY16" fmla="*/ 165052 h 178400"/>
                <a:gd name="connsiteX17" fmla="*/ 77 w 176376"/>
                <a:gd name="connsiteY17" fmla="*/ 172897 h 178400"/>
                <a:gd name="connsiteX18" fmla="*/ 37022 w 176376"/>
                <a:gd name="connsiteY18" fmla="*/ 172137 h 178400"/>
                <a:gd name="connsiteX19" fmla="*/ 73968 w 176376"/>
                <a:gd name="connsiteY19" fmla="*/ 172897 h 178400"/>
                <a:gd name="connsiteX20" fmla="*/ 73968 w 176376"/>
                <a:gd name="connsiteY20" fmla="*/ 165052 h 178400"/>
                <a:gd name="connsiteX21" fmla="*/ 67894 w 176376"/>
                <a:gd name="connsiteY21" fmla="*/ 165052 h 178400"/>
                <a:gd name="connsiteX22" fmla="*/ 47903 w 176376"/>
                <a:gd name="connsiteY22" fmla="*/ 153159 h 178400"/>
                <a:gd name="connsiteX23" fmla="*/ 47903 w 176376"/>
                <a:gd name="connsiteY23" fmla="*/ 89137 h 178400"/>
                <a:gd name="connsiteX24" fmla="*/ 77004 w 176376"/>
                <a:gd name="connsiteY24" fmla="*/ 89137 h 178400"/>
                <a:gd name="connsiteX25" fmla="*/ 100538 w 176376"/>
                <a:gd name="connsiteY25" fmla="*/ 97740 h 178400"/>
                <a:gd name="connsiteX26" fmla="*/ 110154 w 176376"/>
                <a:gd name="connsiteY26" fmla="*/ 131649 h 178400"/>
                <a:gd name="connsiteX27" fmla="*/ 120529 w 176376"/>
                <a:gd name="connsiteY27" fmla="*/ 167836 h 178400"/>
                <a:gd name="connsiteX28" fmla="*/ 152413 w 176376"/>
                <a:gd name="connsiteY28" fmla="*/ 178464 h 178400"/>
                <a:gd name="connsiteX29" fmla="*/ 176453 w 176376"/>
                <a:gd name="connsiteY29" fmla="*/ 150628 h 178400"/>
                <a:gd name="connsiteX30" fmla="*/ 173164 w 176376"/>
                <a:gd name="connsiteY30" fmla="*/ 146326 h 178400"/>
                <a:gd name="connsiteX31" fmla="*/ 170127 w 176376"/>
                <a:gd name="connsiteY31" fmla="*/ 150375 h 178400"/>
                <a:gd name="connsiteX32" fmla="*/ 153426 w 176376"/>
                <a:gd name="connsiteY32" fmla="*/ 172897 h 178400"/>
                <a:gd name="connsiteX33" fmla="*/ 135459 w 176376"/>
                <a:gd name="connsiteY33" fmla="*/ 136457 h 178400"/>
                <a:gd name="connsiteX34" fmla="*/ 132169 w 176376"/>
                <a:gd name="connsiteY34" fmla="*/ 116213 h 178400"/>
                <a:gd name="connsiteX35" fmla="*/ 101297 w 176376"/>
                <a:gd name="connsiteY35" fmla="*/ 8685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6376" h="178400">
                  <a:moveTo>
                    <a:pt x="47903" y="83570"/>
                  </a:moveTo>
                  <a:lnTo>
                    <a:pt x="47903" y="18029"/>
                  </a:lnTo>
                  <a:cubicBezTo>
                    <a:pt x="47903" y="12209"/>
                    <a:pt x="47903" y="9173"/>
                    <a:pt x="53470" y="8413"/>
                  </a:cubicBezTo>
                  <a:cubicBezTo>
                    <a:pt x="56001" y="7907"/>
                    <a:pt x="63339" y="7907"/>
                    <a:pt x="68401" y="7907"/>
                  </a:cubicBezTo>
                  <a:cubicBezTo>
                    <a:pt x="91175" y="7907"/>
                    <a:pt x="119517" y="8920"/>
                    <a:pt x="119517" y="45612"/>
                  </a:cubicBezTo>
                  <a:cubicBezTo>
                    <a:pt x="119517" y="63072"/>
                    <a:pt x="113444" y="83570"/>
                    <a:pt x="75992" y="83570"/>
                  </a:cubicBezTo>
                  <a:lnTo>
                    <a:pt x="47903" y="83570"/>
                  </a:lnTo>
                  <a:close/>
                  <a:moveTo>
                    <a:pt x="101297" y="86859"/>
                  </a:moveTo>
                  <a:cubicBezTo>
                    <a:pt x="125843" y="80786"/>
                    <a:pt x="145581" y="65350"/>
                    <a:pt x="145581" y="45612"/>
                  </a:cubicBezTo>
                  <a:cubicBezTo>
                    <a:pt x="145581" y="21319"/>
                    <a:pt x="116733" y="63"/>
                    <a:pt x="79535" y="63"/>
                  </a:cubicBezTo>
                  <a:lnTo>
                    <a:pt x="77" y="63"/>
                  </a:lnTo>
                  <a:lnTo>
                    <a:pt x="77" y="7907"/>
                  </a:lnTo>
                  <a:lnTo>
                    <a:pt x="6150" y="7907"/>
                  </a:lnTo>
                  <a:cubicBezTo>
                    <a:pt x="25635" y="7907"/>
                    <a:pt x="26141" y="10691"/>
                    <a:pt x="26141" y="19801"/>
                  </a:cubicBezTo>
                  <a:lnTo>
                    <a:pt x="26141" y="153159"/>
                  </a:lnTo>
                  <a:cubicBezTo>
                    <a:pt x="26141" y="162268"/>
                    <a:pt x="25635" y="165052"/>
                    <a:pt x="6150" y="165052"/>
                  </a:cubicBezTo>
                  <a:lnTo>
                    <a:pt x="77" y="165052"/>
                  </a:lnTo>
                  <a:lnTo>
                    <a:pt x="77" y="172897"/>
                  </a:lnTo>
                  <a:cubicBezTo>
                    <a:pt x="9187" y="172137"/>
                    <a:pt x="27153" y="172137"/>
                    <a:pt x="37022" y="172137"/>
                  </a:cubicBezTo>
                  <a:cubicBezTo>
                    <a:pt x="46891" y="172137"/>
                    <a:pt x="64858" y="172137"/>
                    <a:pt x="73968" y="172897"/>
                  </a:cubicBezTo>
                  <a:lnTo>
                    <a:pt x="73968" y="165052"/>
                  </a:lnTo>
                  <a:lnTo>
                    <a:pt x="67894" y="165052"/>
                  </a:lnTo>
                  <a:cubicBezTo>
                    <a:pt x="48409" y="165052"/>
                    <a:pt x="47903" y="162268"/>
                    <a:pt x="47903" y="153159"/>
                  </a:cubicBezTo>
                  <a:lnTo>
                    <a:pt x="47903" y="89137"/>
                  </a:lnTo>
                  <a:lnTo>
                    <a:pt x="77004" y="89137"/>
                  </a:lnTo>
                  <a:cubicBezTo>
                    <a:pt x="81053" y="89137"/>
                    <a:pt x="91681" y="89137"/>
                    <a:pt x="100538" y="97740"/>
                  </a:cubicBezTo>
                  <a:cubicBezTo>
                    <a:pt x="110154" y="106850"/>
                    <a:pt x="110154" y="114695"/>
                    <a:pt x="110154" y="131649"/>
                  </a:cubicBezTo>
                  <a:cubicBezTo>
                    <a:pt x="110154" y="148098"/>
                    <a:pt x="110154" y="158220"/>
                    <a:pt x="120529" y="167836"/>
                  </a:cubicBezTo>
                  <a:cubicBezTo>
                    <a:pt x="130904" y="176945"/>
                    <a:pt x="144822" y="178464"/>
                    <a:pt x="152413" y="178464"/>
                  </a:cubicBezTo>
                  <a:cubicBezTo>
                    <a:pt x="172151" y="178464"/>
                    <a:pt x="176453" y="157714"/>
                    <a:pt x="176453" y="150628"/>
                  </a:cubicBezTo>
                  <a:cubicBezTo>
                    <a:pt x="176453" y="149110"/>
                    <a:pt x="176453" y="146326"/>
                    <a:pt x="173164" y="146326"/>
                  </a:cubicBezTo>
                  <a:cubicBezTo>
                    <a:pt x="170380" y="146326"/>
                    <a:pt x="170380" y="148604"/>
                    <a:pt x="170127" y="150375"/>
                  </a:cubicBezTo>
                  <a:cubicBezTo>
                    <a:pt x="168609" y="168342"/>
                    <a:pt x="159752" y="172897"/>
                    <a:pt x="153426" y="172897"/>
                  </a:cubicBezTo>
                  <a:cubicBezTo>
                    <a:pt x="141026" y="172897"/>
                    <a:pt x="139002" y="159991"/>
                    <a:pt x="135459" y="136457"/>
                  </a:cubicBezTo>
                  <a:lnTo>
                    <a:pt x="132169" y="116213"/>
                  </a:lnTo>
                  <a:cubicBezTo>
                    <a:pt x="127614" y="100018"/>
                    <a:pt x="115215" y="91667"/>
                    <a:pt x="101297" y="86859"/>
                  </a:cubicBezTo>
                  <a:close/>
                </a:path>
              </a:pathLst>
            </a:custGeom>
            <a:solidFill>
              <a:srgbClr val="000000"/>
            </a:solidFill>
            <a:ln w="25278"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D354B1A6-2CB6-1F58-2BCA-22229642FBA1}"/>
                </a:ext>
              </a:extLst>
            </p:cNvPr>
            <p:cNvSpPr/>
            <p:nvPr>
              <p:custDataLst>
                <p:tags r:id="rId81"/>
              </p:custDataLst>
            </p:nvPr>
          </p:nvSpPr>
          <p:spPr>
            <a:xfrm>
              <a:off x="4683117" y="3961387"/>
              <a:ext cx="172833" cy="172833"/>
            </a:xfrm>
            <a:custGeom>
              <a:avLst/>
              <a:gdLst>
                <a:gd name="connsiteX0" fmla="*/ 50441 w 172833"/>
                <a:gd name="connsiteY0" fmla="*/ 3352 h 172833"/>
                <a:gd name="connsiteX1" fmla="*/ 43103 w 172833"/>
                <a:gd name="connsiteY1" fmla="*/ 63 h 172833"/>
                <a:gd name="connsiteX2" fmla="*/ 84 w 172833"/>
                <a:gd name="connsiteY2" fmla="*/ 63 h 172833"/>
                <a:gd name="connsiteX3" fmla="*/ 84 w 172833"/>
                <a:gd name="connsiteY3" fmla="*/ 7907 h 172833"/>
                <a:gd name="connsiteX4" fmla="*/ 7423 w 172833"/>
                <a:gd name="connsiteY4" fmla="*/ 7907 h 172833"/>
                <a:gd name="connsiteX5" fmla="*/ 20075 w 172833"/>
                <a:gd name="connsiteY5" fmla="*/ 8413 h 172833"/>
                <a:gd name="connsiteX6" fmla="*/ 26148 w 172833"/>
                <a:gd name="connsiteY6" fmla="*/ 14234 h 172833"/>
                <a:gd name="connsiteX7" fmla="*/ 26148 w 172833"/>
                <a:gd name="connsiteY7" fmla="*/ 146326 h 172833"/>
                <a:gd name="connsiteX8" fmla="*/ 84 w 172833"/>
                <a:gd name="connsiteY8" fmla="*/ 165052 h 172833"/>
                <a:gd name="connsiteX9" fmla="*/ 84 w 172833"/>
                <a:gd name="connsiteY9" fmla="*/ 172897 h 172833"/>
                <a:gd name="connsiteX10" fmla="*/ 29691 w 172833"/>
                <a:gd name="connsiteY10" fmla="*/ 172137 h 172833"/>
                <a:gd name="connsiteX11" fmla="*/ 59298 w 172833"/>
                <a:gd name="connsiteY11" fmla="*/ 172897 h 172833"/>
                <a:gd name="connsiteX12" fmla="*/ 59298 w 172833"/>
                <a:gd name="connsiteY12" fmla="*/ 165052 h 172833"/>
                <a:gd name="connsiteX13" fmla="*/ 33234 w 172833"/>
                <a:gd name="connsiteY13" fmla="*/ 146326 h 172833"/>
                <a:gd name="connsiteX14" fmla="*/ 33234 w 172833"/>
                <a:gd name="connsiteY14" fmla="*/ 14740 h 172833"/>
                <a:gd name="connsiteX15" fmla="*/ 35764 w 172833"/>
                <a:gd name="connsiteY15" fmla="*/ 17776 h 172833"/>
                <a:gd name="connsiteX16" fmla="*/ 139009 w 172833"/>
                <a:gd name="connsiteY16" fmla="*/ 169607 h 172833"/>
                <a:gd name="connsiteX17" fmla="*/ 143311 w 172833"/>
                <a:gd name="connsiteY17" fmla="*/ 172897 h 172833"/>
                <a:gd name="connsiteX18" fmla="*/ 146854 w 172833"/>
                <a:gd name="connsiteY18" fmla="*/ 166317 h 172833"/>
                <a:gd name="connsiteX19" fmla="*/ 146854 w 172833"/>
                <a:gd name="connsiteY19" fmla="*/ 26633 h 172833"/>
                <a:gd name="connsiteX20" fmla="*/ 172918 w 172833"/>
                <a:gd name="connsiteY20" fmla="*/ 7907 h 172833"/>
                <a:gd name="connsiteX21" fmla="*/ 172918 w 172833"/>
                <a:gd name="connsiteY21" fmla="*/ 63 h 172833"/>
                <a:gd name="connsiteX22" fmla="*/ 143311 w 172833"/>
                <a:gd name="connsiteY22" fmla="*/ 822 h 172833"/>
                <a:gd name="connsiteX23" fmla="*/ 113704 w 172833"/>
                <a:gd name="connsiteY23" fmla="*/ 63 h 172833"/>
                <a:gd name="connsiteX24" fmla="*/ 113704 w 172833"/>
                <a:gd name="connsiteY24" fmla="*/ 7907 h 172833"/>
                <a:gd name="connsiteX25" fmla="*/ 139768 w 172833"/>
                <a:gd name="connsiteY25" fmla="*/ 26633 h 172833"/>
                <a:gd name="connsiteX26" fmla="*/ 139768 w 172833"/>
                <a:gd name="connsiteY26" fmla="*/ 134686 h 172833"/>
                <a:gd name="connsiteX27" fmla="*/ 50441 w 172833"/>
                <a:gd name="connsiteY27" fmla="*/ 335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833" h="172833">
                  <a:moveTo>
                    <a:pt x="50441" y="3352"/>
                  </a:moveTo>
                  <a:cubicBezTo>
                    <a:pt x="48164" y="316"/>
                    <a:pt x="47911" y="63"/>
                    <a:pt x="43103" y="63"/>
                  </a:cubicBezTo>
                  <a:lnTo>
                    <a:pt x="84" y="63"/>
                  </a:lnTo>
                  <a:lnTo>
                    <a:pt x="84" y="7907"/>
                  </a:lnTo>
                  <a:lnTo>
                    <a:pt x="7423" y="7907"/>
                  </a:lnTo>
                  <a:cubicBezTo>
                    <a:pt x="11218" y="7907"/>
                    <a:pt x="16279" y="8160"/>
                    <a:pt x="20075" y="8413"/>
                  </a:cubicBezTo>
                  <a:cubicBezTo>
                    <a:pt x="25895" y="9173"/>
                    <a:pt x="26148" y="9426"/>
                    <a:pt x="26148" y="14234"/>
                  </a:cubicBezTo>
                  <a:lnTo>
                    <a:pt x="26148" y="146326"/>
                  </a:lnTo>
                  <a:cubicBezTo>
                    <a:pt x="26148" y="153159"/>
                    <a:pt x="26148" y="165052"/>
                    <a:pt x="84" y="165052"/>
                  </a:cubicBezTo>
                  <a:lnTo>
                    <a:pt x="84" y="172897"/>
                  </a:lnTo>
                  <a:cubicBezTo>
                    <a:pt x="8941" y="172644"/>
                    <a:pt x="21340" y="172137"/>
                    <a:pt x="29691" y="172137"/>
                  </a:cubicBezTo>
                  <a:cubicBezTo>
                    <a:pt x="38042" y="172137"/>
                    <a:pt x="50441" y="172644"/>
                    <a:pt x="59298" y="172897"/>
                  </a:cubicBezTo>
                  <a:lnTo>
                    <a:pt x="59298" y="165052"/>
                  </a:lnTo>
                  <a:cubicBezTo>
                    <a:pt x="33234" y="165052"/>
                    <a:pt x="33234" y="153159"/>
                    <a:pt x="33234" y="146326"/>
                  </a:cubicBezTo>
                  <a:lnTo>
                    <a:pt x="33234" y="14740"/>
                  </a:lnTo>
                  <a:cubicBezTo>
                    <a:pt x="34499" y="16005"/>
                    <a:pt x="34752" y="16258"/>
                    <a:pt x="35764" y="17776"/>
                  </a:cubicBezTo>
                  <a:lnTo>
                    <a:pt x="139009" y="169607"/>
                  </a:lnTo>
                  <a:cubicBezTo>
                    <a:pt x="141287" y="172644"/>
                    <a:pt x="141540" y="172897"/>
                    <a:pt x="143311" y="172897"/>
                  </a:cubicBezTo>
                  <a:cubicBezTo>
                    <a:pt x="146854" y="172897"/>
                    <a:pt x="146854" y="171125"/>
                    <a:pt x="146854" y="166317"/>
                  </a:cubicBezTo>
                  <a:lnTo>
                    <a:pt x="146854" y="26633"/>
                  </a:lnTo>
                  <a:cubicBezTo>
                    <a:pt x="146854" y="19801"/>
                    <a:pt x="146854" y="7907"/>
                    <a:pt x="172918" y="7907"/>
                  </a:cubicBezTo>
                  <a:lnTo>
                    <a:pt x="172918" y="63"/>
                  </a:lnTo>
                  <a:cubicBezTo>
                    <a:pt x="164061" y="316"/>
                    <a:pt x="151662" y="822"/>
                    <a:pt x="143311" y="822"/>
                  </a:cubicBezTo>
                  <a:cubicBezTo>
                    <a:pt x="134960" y="822"/>
                    <a:pt x="122561" y="316"/>
                    <a:pt x="113704" y="63"/>
                  </a:cubicBezTo>
                  <a:lnTo>
                    <a:pt x="113704" y="7907"/>
                  </a:lnTo>
                  <a:cubicBezTo>
                    <a:pt x="139768" y="7907"/>
                    <a:pt x="139768" y="19801"/>
                    <a:pt x="139768" y="26633"/>
                  </a:cubicBezTo>
                  <a:lnTo>
                    <a:pt x="139768" y="134686"/>
                  </a:lnTo>
                  <a:lnTo>
                    <a:pt x="50441" y="3352"/>
                  </a:lnTo>
                  <a:close/>
                </a:path>
              </a:pathLst>
            </a:custGeom>
            <a:solidFill>
              <a:srgbClr val="000000"/>
            </a:solidFill>
            <a:ln w="25278"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BAD99C04-BB9F-8BCB-B023-E6CBD09AD356}"/>
                </a:ext>
              </a:extLst>
            </p:cNvPr>
            <p:cNvSpPr/>
            <p:nvPr>
              <p:custDataLst>
                <p:tags r:id="rId82"/>
              </p:custDataLst>
            </p:nvPr>
          </p:nvSpPr>
          <p:spPr>
            <a:xfrm>
              <a:off x="4872906" y="3961387"/>
              <a:ext cx="172833" cy="172833"/>
            </a:xfrm>
            <a:custGeom>
              <a:avLst/>
              <a:gdLst>
                <a:gd name="connsiteX0" fmla="*/ 50449 w 172833"/>
                <a:gd name="connsiteY0" fmla="*/ 3352 h 172833"/>
                <a:gd name="connsiteX1" fmla="*/ 43110 w 172833"/>
                <a:gd name="connsiteY1" fmla="*/ 63 h 172833"/>
                <a:gd name="connsiteX2" fmla="*/ 92 w 172833"/>
                <a:gd name="connsiteY2" fmla="*/ 63 h 172833"/>
                <a:gd name="connsiteX3" fmla="*/ 92 w 172833"/>
                <a:gd name="connsiteY3" fmla="*/ 7907 h 172833"/>
                <a:gd name="connsiteX4" fmla="*/ 7430 w 172833"/>
                <a:gd name="connsiteY4" fmla="*/ 7907 h 172833"/>
                <a:gd name="connsiteX5" fmla="*/ 20083 w 172833"/>
                <a:gd name="connsiteY5" fmla="*/ 8413 h 172833"/>
                <a:gd name="connsiteX6" fmla="*/ 26156 w 172833"/>
                <a:gd name="connsiteY6" fmla="*/ 14234 h 172833"/>
                <a:gd name="connsiteX7" fmla="*/ 26156 w 172833"/>
                <a:gd name="connsiteY7" fmla="*/ 146326 h 172833"/>
                <a:gd name="connsiteX8" fmla="*/ 92 w 172833"/>
                <a:gd name="connsiteY8" fmla="*/ 165052 h 172833"/>
                <a:gd name="connsiteX9" fmla="*/ 92 w 172833"/>
                <a:gd name="connsiteY9" fmla="*/ 172897 h 172833"/>
                <a:gd name="connsiteX10" fmla="*/ 29698 w 172833"/>
                <a:gd name="connsiteY10" fmla="*/ 172137 h 172833"/>
                <a:gd name="connsiteX11" fmla="*/ 59305 w 172833"/>
                <a:gd name="connsiteY11" fmla="*/ 172897 h 172833"/>
                <a:gd name="connsiteX12" fmla="*/ 59305 w 172833"/>
                <a:gd name="connsiteY12" fmla="*/ 165052 h 172833"/>
                <a:gd name="connsiteX13" fmla="*/ 33241 w 172833"/>
                <a:gd name="connsiteY13" fmla="*/ 146326 h 172833"/>
                <a:gd name="connsiteX14" fmla="*/ 33241 w 172833"/>
                <a:gd name="connsiteY14" fmla="*/ 14740 h 172833"/>
                <a:gd name="connsiteX15" fmla="*/ 35772 w 172833"/>
                <a:gd name="connsiteY15" fmla="*/ 17776 h 172833"/>
                <a:gd name="connsiteX16" fmla="*/ 139017 w 172833"/>
                <a:gd name="connsiteY16" fmla="*/ 169607 h 172833"/>
                <a:gd name="connsiteX17" fmla="*/ 143318 w 172833"/>
                <a:gd name="connsiteY17" fmla="*/ 172897 h 172833"/>
                <a:gd name="connsiteX18" fmla="*/ 146861 w 172833"/>
                <a:gd name="connsiteY18" fmla="*/ 166317 h 172833"/>
                <a:gd name="connsiteX19" fmla="*/ 146861 w 172833"/>
                <a:gd name="connsiteY19" fmla="*/ 26633 h 172833"/>
                <a:gd name="connsiteX20" fmla="*/ 172925 w 172833"/>
                <a:gd name="connsiteY20" fmla="*/ 7907 h 172833"/>
                <a:gd name="connsiteX21" fmla="*/ 172925 w 172833"/>
                <a:gd name="connsiteY21" fmla="*/ 63 h 172833"/>
                <a:gd name="connsiteX22" fmla="*/ 143318 w 172833"/>
                <a:gd name="connsiteY22" fmla="*/ 822 h 172833"/>
                <a:gd name="connsiteX23" fmla="*/ 113711 w 172833"/>
                <a:gd name="connsiteY23" fmla="*/ 63 h 172833"/>
                <a:gd name="connsiteX24" fmla="*/ 113711 w 172833"/>
                <a:gd name="connsiteY24" fmla="*/ 7907 h 172833"/>
                <a:gd name="connsiteX25" fmla="*/ 139776 w 172833"/>
                <a:gd name="connsiteY25" fmla="*/ 26633 h 172833"/>
                <a:gd name="connsiteX26" fmla="*/ 139776 w 172833"/>
                <a:gd name="connsiteY26" fmla="*/ 134686 h 172833"/>
                <a:gd name="connsiteX27" fmla="*/ 50449 w 172833"/>
                <a:gd name="connsiteY27" fmla="*/ 3352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833" h="172833">
                  <a:moveTo>
                    <a:pt x="50449" y="3352"/>
                  </a:moveTo>
                  <a:cubicBezTo>
                    <a:pt x="48171" y="316"/>
                    <a:pt x="47918" y="63"/>
                    <a:pt x="43110" y="63"/>
                  </a:cubicBezTo>
                  <a:lnTo>
                    <a:pt x="92" y="63"/>
                  </a:lnTo>
                  <a:lnTo>
                    <a:pt x="92" y="7907"/>
                  </a:lnTo>
                  <a:lnTo>
                    <a:pt x="7430" y="7907"/>
                  </a:lnTo>
                  <a:cubicBezTo>
                    <a:pt x="11226" y="7907"/>
                    <a:pt x="16287" y="8160"/>
                    <a:pt x="20083" y="8413"/>
                  </a:cubicBezTo>
                  <a:cubicBezTo>
                    <a:pt x="25903" y="9173"/>
                    <a:pt x="26156" y="9426"/>
                    <a:pt x="26156" y="14234"/>
                  </a:cubicBezTo>
                  <a:lnTo>
                    <a:pt x="26156" y="146326"/>
                  </a:lnTo>
                  <a:cubicBezTo>
                    <a:pt x="26156" y="153159"/>
                    <a:pt x="26156" y="165052"/>
                    <a:pt x="92" y="165052"/>
                  </a:cubicBezTo>
                  <a:lnTo>
                    <a:pt x="92" y="172897"/>
                  </a:lnTo>
                  <a:cubicBezTo>
                    <a:pt x="8948" y="172644"/>
                    <a:pt x="21348" y="172137"/>
                    <a:pt x="29698" y="172137"/>
                  </a:cubicBezTo>
                  <a:cubicBezTo>
                    <a:pt x="38049" y="172137"/>
                    <a:pt x="50449" y="172644"/>
                    <a:pt x="59305" y="172897"/>
                  </a:cubicBezTo>
                  <a:lnTo>
                    <a:pt x="59305" y="165052"/>
                  </a:lnTo>
                  <a:cubicBezTo>
                    <a:pt x="33241" y="165052"/>
                    <a:pt x="33241" y="153159"/>
                    <a:pt x="33241" y="146326"/>
                  </a:cubicBezTo>
                  <a:lnTo>
                    <a:pt x="33241" y="14740"/>
                  </a:lnTo>
                  <a:cubicBezTo>
                    <a:pt x="34506" y="16005"/>
                    <a:pt x="34760" y="16258"/>
                    <a:pt x="35772" y="17776"/>
                  </a:cubicBezTo>
                  <a:lnTo>
                    <a:pt x="139017" y="169607"/>
                  </a:lnTo>
                  <a:cubicBezTo>
                    <a:pt x="141294" y="172644"/>
                    <a:pt x="141547" y="172897"/>
                    <a:pt x="143318" y="172897"/>
                  </a:cubicBezTo>
                  <a:cubicBezTo>
                    <a:pt x="146861" y="172897"/>
                    <a:pt x="146861" y="171125"/>
                    <a:pt x="146861" y="166317"/>
                  </a:cubicBezTo>
                  <a:lnTo>
                    <a:pt x="146861" y="26633"/>
                  </a:lnTo>
                  <a:cubicBezTo>
                    <a:pt x="146861" y="19801"/>
                    <a:pt x="146861" y="7907"/>
                    <a:pt x="172925" y="7907"/>
                  </a:cubicBezTo>
                  <a:lnTo>
                    <a:pt x="172925" y="63"/>
                  </a:lnTo>
                  <a:cubicBezTo>
                    <a:pt x="164069" y="316"/>
                    <a:pt x="151669" y="822"/>
                    <a:pt x="143318" y="822"/>
                  </a:cubicBezTo>
                  <a:cubicBezTo>
                    <a:pt x="134968" y="822"/>
                    <a:pt x="122568" y="316"/>
                    <a:pt x="113711" y="63"/>
                  </a:cubicBezTo>
                  <a:lnTo>
                    <a:pt x="113711" y="7907"/>
                  </a:lnTo>
                  <a:cubicBezTo>
                    <a:pt x="139776" y="7907"/>
                    <a:pt x="139776" y="19801"/>
                    <a:pt x="139776" y="26633"/>
                  </a:cubicBezTo>
                  <a:lnTo>
                    <a:pt x="139776" y="134686"/>
                  </a:lnTo>
                  <a:lnTo>
                    <a:pt x="50449" y="3352"/>
                  </a:lnTo>
                  <a:close/>
                </a:path>
              </a:pathLst>
            </a:custGeom>
            <a:solidFill>
              <a:srgbClr val="000000"/>
            </a:solidFill>
            <a:ln w="25278"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16DD89CB-B019-5C1F-5E70-5AA81854FDFD}"/>
                </a:ext>
              </a:extLst>
            </p:cNvPr>
            <p:cNvSpPr/>
            <p:nvPr>
              <p:custDataLst>
                <p:tags r:id="rId83"/>
              </p:custDataLst>
            </p:nvPr>
          </p:nvSpPr>
          <p:spPr>
            <a:xfrm>
              <a:off x="5065149" y="3900930"/>
              <a:ext cx="91047" cy="124703"/>
            </a:xfrm>
            <a:custGeom>
              <a:avLst/>
              <a:gdLst>
                <a:gd name="connsiteX0" fmla="*/ 90438 w 91047"/>
                <a:gd name="connsiteY0" fmla="*/ 5373 h 124703"/>
                <a:gd name="connsiteX1" fmla="*/ 91147 w 91047"/>
                <a:gd name="connsiteY1" fmla="*/ 2538 h 124703"/>
                <a:gd name="connsiteX2" fmla="*/ 88313 w 91047"/>
                <a:gd name="connsiteY2" fmla="*/ 58 h 124703"/>
                <a:gd name="connsiteX3" fmla="*/ 65639 w 91047"/>
                <a:gd name="connsiteY3" fmla="*/ 1830 h 124703"/>
                <a:gd name="connsiteX4" fmla="*/ 61742 w 91047"/>
                <a:gd name="connsiteY4" fmla="*/ 5904 h 124703"/>
                <a:gd name="connsiteX5" fmla="*/ 66348 w 91047"/>
                <a:gd name="connsiteY5" fmla="*/ 8384 h 124703"/>
                <a:gd name="connsiteX6" fmla="*/ 74850 w 91047"/>
                <a:gd name="connsiteY6" fmla="*/ 11041 h 124703"/>
                <a:gd name="connsiteX7" fmla="*/ 74142 w 91047"/>
                <a:gd name="connsiteY7" fmla="*/ 14938 h 124703"/>
                <a:gd name="connsiteX8" fmla="*/ 64045 w 91047"/>
                <a:gd name="connsiteY8" fmla="*/ 55325 h 124703"/>
                <a:gd name="connsiteX9" fmla="*/ 45800 w 91047"/>
                <a:gd name="connsiteY9" fmla="*/ 44874 h 124703"/>
                <a:gd name="connsiteX10" fmla="*/ 99 w 91047"/>
                <a:gd name="connsiteY10" fmla="*/ 95357 h 124703"/>
                <a:gd name="connsiteX11" fmla="*/ 26846 w 91047"/>
                <a:gd name="connsiteY11" fmla="*/ 124762 h 124703"/>
                <a:gd name="connsiteX12" fmla="*/ 52000 w 91047"/>
                <a:gd name="connsiteY12" fmla="*/ 112362 h 124703"/>
                <a:gd name="connsiteX13" fmla="*/ 70245 w 91047"/>
                <a:gd name="connsiteY13" fmla="*/ 124762 h 124703"/>
                <a:gd name="connsiteX14" fmla="*/ 84238 w 91047"/>
                <a:gd name="connsiteY14" fmla="*/ 115374 h 124703"/>
                <a:gd name="connsiteX15" fmla="*/ 90438 w 91047"/>
                <a:gd name="connsiteY15" fmla="*/ 97660 h 124703"/>
                <a:gd name="connsiteX16" fmla="*/ 87604 w 91047"/>
                <a:gd name="connsiteY16" fmla="*/ 95357 h 124703"/>
                <a:gd name="connsiteX17" fmla="*/ 83707 w 91047"/>
                <a:gd name="connsiteY17" fmla="*/ 100849 h 124703"/>
                <a:gd name="connsiteX18" fmla="*/ 70776 w 91047"/>
                <a:gd name="connsiteY18" fmla="*/ 119802 h 124703"/>
                <a:gd name="connsiteX19" fmla="*/ 64931 w 91047"/>
                <a:gd name="connsiteY19" fmla="*/ 111123 h 124703"/>
                <a:gd name="connsiteX20" fmla="*/ 65816 w 91047"/>
                <a:gd name="connsiteY20" fmla="*/ 103860 h 124703"/>
                <a:gd name="connsiteX21" fmla="*/ 90438 w 91047"/>
                <a:gd name="connsiteY21" fmla="*/ 5373 h 124703"/>
                <a:gd name="connsiteX22" fmla="*/ 52708 w 91047"/>
                <a:gd name="connsiteY22" fmla="*/ 100849 h 124703"/>
                <a:gd name="connsiteX23" fmla="*/ 43674 w 91047"/>
                <a:gd name="connsiteY23" fmla="*/ 112717 h 124703"/>
                <a:gd name="connsiteX24" fmla="*/ 27378 w 91047"/>
                <a:gd name="connsiteY24" fmla="*/ 119802 h 124703"/>
                <a:gd name="connsiteX25" fmla="*/ 14447 w 91047"/>
                <a:gd name="connsiteY25" fmla="*/ 102620 h 124703"/>
                <a:gd name="connsiteX26" fmla="*/ 23658 w 91047"/>
                <a:gd name="connsiteY26" fmla="*/ 66661 h 124703"/>
                <a:gd name="connsiteX27" fmla="*/ 45800 w 91047"/>
                <a:gd name="connsiteY27" fmla="*/ 49834 h 124703"/>
                <a:gd name="connsiteX28" fmla="*/ 61565 w 91047"/>
                <a:gd name="connsiteY28" fmla="*/ 65244 h 124703"/>
                <a:gd name="connsiteX29" fmla="*/ 61034 w 91047"/>
                <a:gd name="connsiteY29" fmla="*/ 67724 h 124703"/>
                <a:gd name="connsiteX30" fmla="*/ 52708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38" y="5373"/>
                  </a:moveTo>
                  <a:cubicBezTo>
                    <a:pt x="90615" y="5018"/>
                    <a:pt x="91147" y="2715"/>
                    <a:pt x="91147" y="2538"/>
                  </a:cubicBezTo>
                  <a:cubicBezTo>
                    <a:pt x="91147" y="1653"/>
                    <a:pt x="90438" y="58"/>
                    <a:pt x="88313" y="58"/>
                  </a:cubicBezTo>
                  <a:cubicBezTo>
                    <a:pt x="84770" y="58"/>
                    <a:pt x="70068" y="1476"/>
                    <a:pt x="65639" y="1830"/>
                  </a:cubicBezTo>
                  <a:cubicBezTo>
                    <a:pt x="64222" y="2007"/>
                    <a:pt x="61742" y="2184"/>
                    <a:pt x="61742" y="5904"/>
                  </a:cubicBezTo>
                  <a:cubicBezTo>
                    <a:pt x="61742" y="8384"/>
                    <a:pt x="64222" y="8384"/>
                    <a:pt x="66348" y="8384"/>
                  </a:cubicBezTo>
                  <a:cubicBezTo>
                    <a:pt x="74850" y="8384"/>
                    <a:pt x="74850" y="9624"/>
                    <a:pt x="74850" y="11041"/>
                  </a:cubicBezTo>
                  <a:cubicBezTo>
                    <a:pt x="74850" y="12281"/>
                    <a:pt x="74496" y="13344"/>
                    <a:pt x="74142" y="14938"/>
                  </a:cubicBezTo>
                  <a:lnTo>
                    <a:pt x="64045" y="55325"/>
                  </a:lnTo>
                  <a:cubicBezTo>
                    <a:pt x="60325" y="49479"/>
                    <a:pt x="54303" y="44874"/>
                    <a:pt x="45800" y="44874"/>
                  </a:cubicBezTo>
                  <a:cubicBezTo>
                    <a:pt x="23127" y="44874"/>
                    <a:pt x="99" y="69850"/>
                    <a:pt x="99" y="95357"/>
                  </a:cubicBezTo>
                  <a:cubicBezTo>
                    <a:pt x="99" y="112540"/>
                    <a:pt x="11613" y="124762"/>
                    <a:pt x="26846" y="124762"/>
                  </a:cubicBezTo>
                  <a:cubicBezTo>
                    <a:pt x="36412" y="124762"/>
                    <a:pt x="44914" y="119271"/>
                    <a:pt x="52000" y="112362"/>
                  </a:cubicBezTo>
                  <a:cubicBezTo>
                    <a:pt x="55365" y="122991"/>
                    <a:pt x="65639" y="124762"/>
                    <a:pt x="70245" y="124762"/>
                  </a:cubicBezTo>
                  <a:cubicBezTo>
                    <a:pt x="76622" y="124762"/>
                    <a:pt x="81050" y="120865"/>
                    <a:pt x="84238" y="115374"/>
                  </a:cubicBezTo>
                  <a:cubicBezTo>
                    <a:pt x="88135" y="108465"/>
                    <a:pt x="90438" y="98369"/>
                    <a:pt x="90438" y="97660"/>
                  </a:cubicBezTo>
                  <a:cubicBezTo>
                    <a:pt x="90438" y="95357"/>
                    <a:pt x="88135" y="95357"/>
                    <a:pt x="87604" y="95357"/>
                  </a:cubicBezTo>
                  <a:cubicBezTo>
                    <a:pt x="85124" y="95357"/>
                    <a:pt x="84947" y="96066"/>
                    <a:pt x="83707" y="100849"/>
                  </a:cubicBezTo>
                  <a:cubicBezTo>
                    <a:pt x="81581" y="109351"/>
                    <a:pt x="78216" y="119802"/>
                    <a:pt x="70776" y="119802"/>
                  </a:cubicBezTo>
                  <a:cubicBezTo>
                    <a:pt x="66171" y="119802"/>
                    <a:pt x="64931" y="115905"/>
                    <a:pt x="64931" y="111123"/>
                  </a:cubicBezTo>
                  <a:cubicBezTo>
                    <a:pt x="64931" y="107757"/>
                    <a:pt x="65285" y="106163"/>
                    <a:pt x="65816" y="103860"/>
                  </a:cubicBezTo>
                  <a:lnTo>
                    <a:pt x="90438" y="5373"/>
                  </a:lnTo>
                  <a:close/>
                  <a:moveTo>
                    <a:pt x="52708" y="100849"/>
                  </a:moveTo>
                  <a:cubicBezTo>
                    <a:pt x="51468" y="105808"/>
                    <a:pt x="47571" y="109351"/>
                    <a:pt x="43674" y="112717"/>
                  </a:cubicBezTo>
                  <a:cubicBezTo>
                    <a:pt x="42080" y="114134"/>
                    <a:pt x="34995" y="119802"/>
                    <a:pt x="27378" y="119802"/>
                  </a:cubicBezTo>
                  <a:cubicBezTo>
                    <a:pt x="20824" y="119802"/>
                    <a:pt x="14447" y="115197"/>
                    <a:pt x="14447" y="102620"/>
                  </a:cubicBezTo>
                  <a:cubicBezTo>
                    <a:pt x="14447" y="93232"/>
                    <a:pt x="19584" y="73747"/>
                    <a:pt x="23658" y="66661"/>
                  </a:cubicBezTo>
                  <a:cubicBezTo>
                    <a:pt x="31806" y="52491"/>
                    <a:pt x="40840" y="49834"/>
                    <a:pt x="45800" y="49834"/>
                  </a:cubicBezTo>
                  <a:cubicBezTo>
                    <a:pt x="58200" y="49834"/>
                    <a:pt x="61565" y="63296"/>
                    <a:pt x="61565" y="65244"/>
                  </a:cubicBezTo>
                  <a:cubicBezTo>
                    <a:pt x="61565" y="65953"/>
                    <a:pt x="61211" y="67193"/>
                    <a:pt x="61034" y="67724"/>
                  </a:cubicBezTo>
                  <a:lnTo>
                    <a:pt x="52708" y="100849"/>
                  </a:lnTo>
                  <a:close/>
                </a:path>
              </a:pathLst>
            </a:custGeom>
            <a:solidFill>
              <a:srgbClr val="000000"/>
            </a:solidFill>
            <a:ln w="25278" cap="flat">
              <a:noFill/>
              <a:prstDash val="solid"/>
              <a:miter/>
            </a:ln>
          </p:spPr>
          <p:txBody>
            <a:bodyPr rtlCol="0" anchor="ctr"/>
            <a:lstStyle/>
            <a:p>
              <a:endParaRPr lang="en-CN"/>
            </a:p>
          </p:txBody>
        </p:sp>
      </p:grpSp>
      <p:grpSp>
        <p:nvGrpSpPr>
          <p:cNvPr id="41" name="Group 40" descr="\documentclass{article}&#10;\usepackage{amsmath, amsfonts , amssymb, bm}&#10;\pagestyle{empty}&#10;\begin{document}&#10;&#10;&#10;$\bm{h}^d_t$&#10;&#10;\end{document}" title="IguanaTex Vector Display">
            <a:extLst>
              <a:ext uri="{FF2B5EF4-FFF2-40B4-BE49-F238E27FC236}">
                <a16:creationId xmlns:a16="http://schemas.microsoft.com/office/drawing/2014/main" id="{8A7684D7-90C1-3CB7-597E-4DBB1D412D8D}"/>
              </a:ext>
            </a:extLst>
          </p:cNvPr>
          <p:cNvGrpSpPr>
            <a:grpSpLocks noChangeAspect="1"/>
          </p:cNvGrpSpPr>
          <p:nvPr>
            <p:custDataLst>
              <p:tags r:id="rId3"/>
            </p:custDataLst>
          </p:nvPr>
        </p:nvGrpSpPr>
        <p:grpSpPr>
          <a:xfrm>
            <a:off x="3654423" y="2317711"/>
            <a:ext cx="234668" cy="279092"/>
            <a:chOff x="4322859" y="3919459"/>
            <a:chExt cx="234668" cy="279092"/>
          </a:xfrm>
        </p:grpSpPr>
        <p:sp>
          <p:nvSpPr>
            <p:cNvPr id="38" name="Freeform 37">
              <a:extLst>
                <a:ext uri="{FF2B5EF4-FFF2-40B4-BE49-F238E27FC236}">
                  <a16:creationId xmlns:a16="http://schemas.microsoft.com/office/drawing/2014/main" id="{5CA240F3-90FC-235D-E58D-03987DB2DA83}"/>
                </a:ext>
              </a:extLst>
            </p:cNvPr>
            <p:cNvSpPr/>
            <p:nvPr>
              <p:custDataLst>
                <p:tags r:id="rId77"/>
              </p:custDataLst>
            </p:nvPr>
          </p:nvSpPr>
          <p:spPr>
            <a:xfrm>
              <a:off x="4322859" y="3958604"/>
              <a:ext cx="134347" cy="177641"/>
            </a:xfrm>
            <a:custGeom>
              <a:avLst/>
              <a:gdLst>
                <a:gd name="connsiteX0" fmla="*/ 61269 w 134347"/>
                <a:gd name="connsiteY0" fmla="*/ 8920 h 177641"/>
                <a:gd name="connsiteX1" fmla="*/ 62189 w 134347"/>
                <a:gd name="connsiteY1" fmla="*/ 4618 h 177641"/>
                <a:gd name="connsiteX2" fmla="*/ 57128 w 134347"/>
                <a:gd name="connsiteY2" fmla="*/ 63 h 177641"/>
                <a:gd name="connsiteX3" fmla="*/ 55518 w 134347"/>
                <a:gd name="connsiteY3" fmla="*/ 316 h 177641"/>
                <a:gd name="connsiteX4" fmla="*/ 25842 w 134347"/>
                <a:gd name="connsiteY4" fmla="*/ 1834 h 177641"/>
                <a:gd name="connsiteX5" fmla="*/ 18480 w 134347"/>
                <a:gd name="connsiteY5" fmla="*/ 9426 h 177641"/>
                <a:gd name="connsiteX6" fmla="*/ 24462 w 134347"/>
                <a:gd name="connsiteY6" fmla="*/ 13981 h 177641"/>
                <a:gd name="connsiteX7" fmla="*/ 34124 w 134347"/>
                <a:gd name="connsiteY7" fmla="*/ 14487 h 177641"/>
                <a:gd name="connsiteX8" fmla="*/ 997 w 134347"/>
                <a:gd name="connsiteY8" fmla="*/ 160497 h 177641"/>
                <a:gd name="connsiteX9" fmla="*/ 77 w 134347"/>
                <a:gd name="connsiteY9" fmla="*/ 166317 h 177641"/>
                <a:gd name="connsiteX10" fmla="*/ 11119 w 134347"/>
                <a:gd name="connsiteY10" fmla="*/ 177705 h 177641"/>
                <a:gd name="connsiteX11" fmla="*/ 26072 w 134347"/>
                <a:gd name="connsiteY11" fmla="*/ 163534 h 177641"/>
                <a:gd name="connsiteX12" fmla="*/ 39875 w 134347"/>
                <a:gd name="connsiteY12" fmla="*/ 103561 h 177641"/>
                <a:gd name="connsiteX13" fmla="*/ 44476 w 134347"/>
                <a:gd name="connsiteY13" fmla="*/ 93186 h 177641"/>
                <a:gd name="connsiteX14" fmla="*/ 78753 w 134347"/>
                <a:gd name="connsiteY14" fmla="*/ 70411 h 177641"/>
                <a:gd name="connsiteX15" fmla="*/ 90255 w 134347"/>
                <a:gd name="connsiteY15" fmla="*/ 85341 h 177641"/>
                <a:gd name="connsiteX16" fmla="*/ 75762 w 134347"/>
                <a:gd name="connsiteY16" fmla="*/ 142024 h 177641"/>
                <a:gd name="connsiteX17" fmla="*/ 72541 w 134347"/>
                <a:gd name="connsiteY17" fmla="*/ 154930 h 177641"/>
                <a:gd name="connsiteX18" fmla="*/ 98537 w 134347"/>
                <a:gd name="connsiteY18" fmla="*/ 177705 h 177641"/>
                <a:gd name="connsiteX19" fmla="*/ 134424 w 134347"/>
                <a:gd name="connsiteY19" fmla="*/ 138229 h 177641"/>
                <a:gd name="connsiteX20" fmla="*/ 128903 w 134347"/>
                <a:gd name="connsiteY20" fmla="*/ 134686 h 177641"/>
                <a:gd name="connsiteX21" fmla="*/ 123612 w 134347"/>
                <a:gd name="connsiteY21" fmla="*/ 137976 h 177641"/>
                <a:gd name="connsiteX22" fmla="*/ 99917 w 134347"/>
                <a:gd name="connsiteY22" fmla="*/ 168595 h 177641"/>
                <a:gd name="connsiteX23" fmla="*/ 96006 w 134347"/>
                <a:gd name="connsiteY23" fmla="*/ 163281 h 177641"/>
                <a:gd name="connsiteX24" fmla="*/ 99917 w 134347"/>
                <a:gd name="connsiteY24" fmla="*/ 146832 h 177641"/>
                <a:gd name="connsiteX25" fmla="*/ 114870 w 134347"/>
                <a:gd name="connsiteY25" fmla="*/ 90655 h 177641"/>
                <a:gd name="connsiteX26" fmla="*/ 80593 w 134347"/>
                <a:gd name="connsiteY26" fmla="*/ 61301 h 177641"/>
                <a:gd name="connsiteX27" fmla="*/ 45856 w 134347"/>
                <a:gd name="connsiteY27" fmla="*/ 76990 h 177641"/>
                <a:gd name="connsiteX28" fmla="*/ 61269 w 13434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347" h="177641">
                  <a:moveTo>
                    <a:pt x="61269" y="8920"/>
                  </a:moveTo>
                  <a:cubicBezTo>
                    <a:pt x="62189" y="5377"/>
                    <a:pt x="62189" y="4871"/>
                    <a:pt x="62189" y="4618"/>
                  </a:cubicBezTo>
                  <a:cubicBezTo>
                    <a:pt x="62189" y="1328"/>
                    <a:pt x="59659" y="63"/>
                    <a:pt x="57128" y="63"/>
                  </a:cubicBezTo>
                  <a:cubicBezTo>
                    <a:pt x="56208" y="63"/>
                    <a:pt x="55978" y="63"/>
                    <a:pt x="55518" y="316"/>
                  </a:cubicBezTo>
                  <a:lnTo>
                    <a:pt x="25842" y="1834"/>
                  </a:lnTo>
                  <a:cubicBezTo>
                    <a:pt x="22621" y="2087"/>
                    <a:pt x="18480" y="2340"/>
                    <a:pt x="18480" y="9426"/>
                  </a:cubicBezTo>
                  <a:cubicBezTo>
                    <a:pt x="18480" y="13981"/>
                    <a:pt x="22621" y="13981"/>
                    <a:pt x="24462" y="13981"/>
                  </a:cubicBezTo>
                  <a:cubicBezTo>
                    <a:pt x="26992" y="13981"/>
                    <a:pt x="31133" y="13981"/>
                    <a:pt x="34124" y="14487"/>
                  </a:cubicBezTo>
                  <a:lnTo>
                    <a:pt x="997" y="160497"/>
                  </a:lnTo>
                  <a:cubicBezTo>
                    <a:pt x="767" y="161509"/>
                    <a:pt x="77" y="165305"/>
                    <a:pt x="77" y="166317"/>
                  </a:cubicBezTo>
                  <a:cubicBezTo>
                    <a:pt x="77" y="172391"/>
                    <a:pt x="4448" y="177705"/>
                    <a:pt x="11119" y="177705"/>
                  </a:cubicBezTo>
                  <a:cubicBezTo>
                    <a:pt x="12499" y="177705"/>
                    <a:pt x="22851" y="177705"/>
                    <a:pt x="26072" y="163534"/>
                  </a:cubicBezTo>
                  <a:lnTo>
                    <a:pt x="39875" y="103561"/>
                  </a:lnTo>
                  <a:cubicBezTo>
                    <a:pt x="41025" y="98753"/>
                    <a:pt x="41025" y="98247"/>
                    <a:pt x="44476" y="93186"/>
                  </a:cubicBezTo>
                  <a:cubicBezTo>
                    <a:pt x="48156" y="87618"/>
                    <a:pt x="59659" y="70411"/>
                    <a:pt x="78753" y="70411"/>
                  </a:cubicBezTo>
                  <a:cubicBezTo>
                    <a:pt x="84734" y="70411"/>
                    <a:pt x="90255" y="72941"/>
                    <a:pt x="90255" y="85341"/>
                  </a:cubicBezTo>
                  <a:cubicBezTo>
                    <a:pt x="90255" y="100018"/>
                    <a:pt x="80133" y="129625"/>
                    <a:pt x="75762" y="142024"/>
                  </a:cubicBezTo>
                  <a:cubicBezTo>
                    <a:pt x="73231" y="148857"/>
                    <a:pt x="72541" y="150628"/>
                    <a:pt x="72541" y="154930"/>
                  </a:cubicBezTo>
                  <a:cubicBezTo>
                    <a:pt x="72541" y="169607"/>
                    <a:pt x="85884" y="177705"/>
                    <a:pt x="98537" y="177705"/>
                  </a:cubicBezTo>
                  <a:cubicBezTo>
                    <a:pt x="122922" y="177705"/>
                    <a:pt x="134424" y="143290"/>
                    <a:pt x="134424" y="138229"/>
                  </a:cubicBezTo>
                  <a:cubicBezTo>
                    <a:pt x="134424" y="134686"/>
                    <a:pt x="130973" y="134686"/>
                    <a:pt x="128903" y="134686"/>
                  </a:cubicBezTo>
                  <a:cubicBezTo>
                    <a:pt x="126142" y="134686"/>
                    <a:pt x="124532" y="134686"/>
                    <a:pt x="123612" y="137976"/>
                  </a:cubicBezTo>
                  <a:cubicBezTo>
                    <a:pt x="116250" y="166064"/>
                    <a:pt x="103598" y="168595"/>
                    <a:pt x="99917" y="168595"/>
                  </a:cubicBezTo>
                  <a:cubicBezTo>
                    <a:pt x="98307" y="168595"/>
                    <a:pt x="96006" y="168595"/>
                    <a:pt x="96006" y="163281"/>
                  </a:cubicBezTo>
                  <a:cubicBezTo>
                    <a:pt x="96006" y="157714"/>
                    <a:pt x="98537" y="150881"/>
                    <a:pt x="99917" y="146832"/>
                  </a:cubicBezTo>
                  <a:cubicBezTo>
                    <a:pt x="104288" y="134433"/>
                    <a:pt x="114870" y="104826"/>
                    <a:pt x="114870" y="90655"/>
                  </a:cubicBezTo>
                  <a:cubicBezTo>
                    <a:pt x="114870" y="67374"/>
                    <a:pt x="97156" y="61301"/>
                    <a:pt x="80593" y="61301"/>
                  </a:cubicBezTo>
                  <a:cubicBezTo>
                    <a:pt x="75532" y="61301"/>
                    <a:pt x="61499" y="61301"/>
                    <a:pt x="45856" y="76990"/>
                  </a:cubicBezTo>
                  <a:lnTo>
                    <a:pt x="61269" y="8920"/>
                  </a:lnTo>
                  <a:close/>
                </a:path>
              </a:pathLst>
            </a:custGeom>
            <a:solidFill>
              <a:srgbClr val="000000"/>
            </a:solidFill>
            <a:ln w="22514"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CAAB6E25-0AA4-89DD-9743-3108D7D9B988}"/>
                </a:ext>
              </a:extLst>
            </p:cNvPr>
            <p:cNvSpPr/>
            <p:nvPr>
              <p:custDataLst>
                <p:tags r:id="rId78"/>
              </p:custDataLst>
            </p:nvPr>
          </p:nvSpPr>
          <p:spPr>
            <a:xfrm>
              <a:off x="4474757" y="3919459"/>
              <a:ext cx="82770" cy="124703"/>
            </a:xfrm>
            <a:custGeom>
              <a:avLst/>
              <a:gdLst>
                <a:gd name="connsiteX0" fmla="*/ 82210 w 82770"/>
                <a:gd name="connsiteY0" fmla="*/ 5373 h 124703"/>
                <a:gd name="connsiteX1" fmla="*/ 82854 w 82770"/>
                <a:gd name="connsiteY1" fmla="*/ 2539 h 124703"/>
                <a:gd name="connsiteX2" fmla="*/ 80278 w 82770"/>
                <a:gd name="connsiteY2" fmla="*/ 59 h 124703"/>
                <a:gd name="connsiteX3" fmla="*/ 59665 w 82770"/>
                <a:gd name="connsiteY3" fmla="*/ 1831 h 124703"/>
                <a:gd name="connsiteX4" fmla="*/ 56123 w 82770"/>
                <a:gd name="connsiteY4" fmla="*/ 5905 h 124703"/>
                <a:gd name="connsiteX5" fmla="*/ 60310 w 82770"/>
                <a:gd name="connsiteY5" fmla="*/ 8385 h 124703"/>
                <a:gd name="connsiteX6" fmla="*/ 68039 w 82770"/>
                <a:gd name="connsiteY6" fmla="*/ 11042 h 124703"/>
                <a:gd name="connsiteX7" fmla="*/ 67395 w 82770"/>
                <a:gd name="connsiteY7" fmla="*/ 14939 h 124703"/>
                <a:gd name="connsiteX8" fmla="*/ 58216 w 82770"/>
                <a:gd name="connsiteY8" fmla="*/ 55326 h 124703"/>
                <a:gd name="connsiteX9" fmla="*/ 41630 w 82770"/>
                <a:gd name="connsiteY9" fmla="*/ 44874 h 124703"/>
                <a:gd name="connsiteX10" fmla="*/ 83 w 82770"/>
                <a:gd name="connsiteY10" fmla="*/ 95358 h 124703"/>
                <a:gd name="connsiteX11" fmla="*/ 24399 w 82770"/>
                <a:gd name="connsiteY11" fmla="*/ 124763 h 124703"/>
                <a:gd name="connsiteX12" fmla="*/ 47266 w 82770"/>
                <a:gd name="connsiteY12" fmla="*/ 112363 h 124703"/>
                <a:gd name="connsiteX13" fmla="*/ 63852 w 82770"/>
                <a:gd name="connsiteY13" fmla="*/ 124763 h 124703"/>
                <a:gd name="connsiteX14" fmla="*/ 76574 w 82770"/>
                <a:gd name="connsiteY14" fmla="*/ 115375 h 124703"/>
                <a:gd name="connsiteX15" fmla="*/ 82210 w 82770"/>
                <a:gd name="connsiteY15" fmla="*/ 97661 h 124703"/>
                <a:gd name="connsiteX16" fmla="*/ 79633 w 82770"/>
                <a:gd name="connsiteY16" fmla="*/ 95358 h 124703"/>
                <a:gd name="connsiteX17" fmla="*/ 76091 w 82770"/>
                <a:gd name="connsiteY17" fmla="*/ 100849 h 124703"/>
                <a:gd name="connsiteX18" fmla="*/ 64335 w 82770"/>
                <a:gd name="connsiteY18" fmla="*/ 119803 h 124703"/>
                <a:gd name="connsiteX19" fmla="*/ 59021 w 82770"/>
                <a:gd name="connsiteY19" fmla="*/ 111123 h 124703"/>
                <a:gd name="connsiteX20" fmla="*/ 59826 w 82770"/>
                <a:gd name="connsiteY20" fmla="*/ 103861 h 124703"/>
                <a:gd name="connsiteX21" fmla="*/ 82210 w 82770"/>
                <a:gd name="connsiteY21" fmla="*/ 5373 h 124703"/>
                <a:gd name="connsiteX22" fmla="*/ 47910 w 82770"/>
                <a:gd name="connsiteY22" fmla="*/ 100849 h 124703"/>
                <a:gd name="connsiteX23" fmla="*/ 39697 w 82770"/>
                <a:gd name="connsiteY23" fmla="*/ 112717 h 124703"/>
                <a:gd name="connsiteX24" fmla="*/ 24882 w 82770"/>
                <a:gd name="connsiteY24" fmla="*/ 119803 h 124703"/>
                <a:gd name="connsiteX25" fmla="*/ 13127 w 82770"/>
                <a:gd name="connsiteY25" fmla="*/ 102621 h 124703"/>
                <a:gd name="connsiteX26" fmla="*/ 21501 w 82770"/>
                <a:gd name="connsiteY26" fmla="*/ 66662 h 124703"/>
                <a:gd name="connsiteX27" fmla="*/ 41630 w 82770"/>
                <a:gd name="connsiteY27" fmla="*/ 49834 h 124703"/>
                <a:gd name="connsiteX28" fmla="*/ 55962 w 82770"/>
                <a:gd name="connsiteY28" fmla="*/ 65245 h 124703"/>
                <a:gd name="connsiteX29" fmla="*/ 55479 w 82770"/>
                <a:gd name="connsiteY29" fmla="*/ 67725 h 124703"/>
                <a:gd name="connsiteX30" fmla="*/ 47910 w 82770"/>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770" h="124703">
                  <a:moveTo>
                    <a:pt x="82210" y="5373"/>
                  </a:moveTo>
                  <a:cubicBezTo>
                    <a:pt x="82371" y="5019"/>
                    <a:pt x="82854" y="2716"/>
                    <a:pt x="82854" y="2539"/>
                  </a:cubicBezTo>
                  <a:cubicBezTo>
                    <a:pt x="82854" y="1653"/>
                    <a:pt x="82210" y="59"/>
                    <a:pt x="80278" y="59"/>
                  </a:cubicBezTo>
                  <a:cubicBezTo>
                    <a:pt x="77057" y="59"/>
                    <a:pt x="63691" y="1476"/>
                    <a:pt x="59665" y="1831"/>
                  </a:cubicBezTo>
                  <a:cubicBezTo>
                    <a:pt x="58377" y="2008"/>
                    <a:pt x="56123" y="2185"/>
                    <a:pt x="56123" y="5905"/>
                  </a:cubicBezTo>
                  <a:cubicBezTo>
                    <a:pt x="56123" y="8385"/>
                    <a:pt x="58377" y="8385"/>
                    <a:pt x="60310" y="8385"/>
                  </a:cubicBezTo>
                  <a:cubicBezTo>
                    <a:pt x="68039" y="8385"/>
                    <a:pt x="68039" y="9624"/>
                    <a:pt x="68039" y="11042"/>
                  </a:cubicBezTo>
                  <a:cubicBezTo>
                    <a:pt x="68039" y="12282"/>
                    <a:pt x="67717" y="13344"/>
                    <a:pt x="67395" y="14939"/>
                  </a:cubicBezTo>
                  <a:lnTo>
                    <a:pt x="58216" y="55326"/>
                  </a:lnTo>
                  <a:cubicBezTo>
                    <a:pt x="54834" y="49480"/>
                    <a:pt x="49359" y="44874"/>
                    <a:pt x="41630" y="44874"/>
                  </a:cubicBezTo>
                  <a:cubicBezTo>
                    <a:pt x="21018" y="44874"/>
                    <a:pt x="83" y="69851"/>
                    <a:pt x="83" y="95358"/>
                  </a:cubicBezTo>
                  <a:cubicBezTo>
                    <a:pt x="83" y="112540"/>
                    <a:pt x="10550" y="124763"/>
                    <a:pt x="24399" y="124763"/>
                  </a:cubicBezTo>
                  <a:cubicBezTo>
                    <a:pt x="33095" y="124763"/>
                    <a:pt x="40825" y="119272"/>
                    <a:pt x="47266" y="112363"/>
                  </a:cubicBezTo>
                  <a:cubicBezTo>
                    <a:pt x="50325" y="122991"/>
                    <a:pt x="59665" y="124763"/>
                    <a:pt x="63852" y="124763"/>
                  </a:cubicBezTo>
                  <a:cubicBezTo>
                    <a:pt x="69649" y="124763"/>
                    <a:pt x="73675" y="120866"/>
                    <a:pt x="76574" y="115375"/>
                  </a:cubicBezTo>
                  <a:cubicBezTo>
                    <a:pt x="80117" y="108466"/>
                    <a:pt x="82210" y="98369"/>
                    <a:pt x="82210" y="97661"/>
                  </a:cubicBezTo>
                  <a:cubicBezTo>
                    <a:pt x="82210" y="95358"/>
                    <a:pt x="80117" y="95358"/>
                    <a:pt x="79633" y="95358"/>
                  </a:cubicBezTo>
                  <a:cubicBezTo>
                    <a:pt x="77379" y="95358"/>
                    <a:pt x="77218" y="96067"/>
                    <a:pt x="76091" y="100849"/>
                  </a:cubicBezTo>
                  <a:cubicBezTo>
                    <a:pt x="74158" y="109352"/>
                    <a:pt x="71099" y="119803"/>
                    <a:pt x="64335" y="119803"/>
                  </a:cubicBezTo>
                  <a:cubicBezTo>
                    <a:pt x="60148" y="119803"/>
                    <a:pt x="59021" y="115906"/>
                    <a:pt x="59021" y="111123"/>
                  </a:cubicBezTo>
                  <a:cubicBezTo>
                    <a:pt x="59021" y="107758"/>
                    <a:pt x="59343" y="106163"/>
                    <a:pt x="59826" y="103861"/>
                  </a:cubicBezTo>
                  <a:lnTo>
                    <a:pt x="82210" y="5373"/>
                  </a:lnTo>
                  <a:close/>
                  <a:moveTo>
                    <a:pt x="47910" y="100849"/>
                  </a:moveTo>
                  <a:cubicBezTo>
                    <a:pt x="46783" y="105809"/>
                    <a:pt x="43240" y="109352"/>
                    <a:pt x="39697" y="112717"/>
                  </a:cubicBezTo>
                  <a:cubicBezTo>
                    <a:pt x="38248" y="114135"/>
                    <a:pt x="31807" y="119803"/>
                    <a:pt x="24882" y="119803"/>
                  </a:cubicBezTo>
                  <a:cubicBezTo>
                    <a:pt x="18924" y="119803"/>
                    <a:pt x="13127" y="115197"/>
                    <a:pt x="13127" y="102621"/>
                  </a:cubicBezTo>
                  <a:cubicBezTo>
                    <a:pt x="13127" y="93233"/>
                    <a:pt x="17797" y="73748"/>
                    <a:pt x="21501" y="66662"/>
                  </a:cubicBezTo>
                  <a:cubicBezTo>
                    <a:pt x="28908" y="52491"/>
                    <a:pt x="37121" y="49834"/>
                    <a:pt x="41630" y="49834"/>
                  </a:cubicBezTo>
                  <a:cubicBezTo>
                    <a:pt x="52902" y="49834"/>
                    <a:pt x="55962" y="63297"/>
                    <a:pt x="55962" y="65245"/>
                  </a:cubicBezTo>
                  <a:cubicBezTo>
                    <a:pt x="55962" y="65954"/>
                    <a:pt x="55640" y="67194"/>
                    <a:pt x="55479" y="67725"/>
                  </a:cubicBezTo>
                  <a:lnTo>
                    <a:pt x="47910" y="100849"/>
                  </a:lnTo>
                  <a:close/>
                </a:path>
              </a:pathLst>
            </a:custGeom>
            <a:solidFill>
              <a:srgbClr val="000000"/>
            </a:solidFill>
            <a:ln w="22514"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28FC6019-9455-2B9A-F528-249AB8A1C4D8}"/>
                </a:ext>
              </a:extLst>
            </p:cNvPr>
            <p:cNvSpPr/>
            <p:nvPr>
              <p:custDataLst>
                <p:tags r:id="rId79"/>
              </p:custDataLst>
            </p:nvPr>
          </p:nvSpPr>
          <p:spPr>
            <a:xfrm>
              <a:off x="4471697" y="4086070"/>
              <a:ext cx="54428" cy="112481"/>
            </a:xfrm>
            <a:custGeom>
              <a:avLst/>
              <a:gdLst>
                <a:gd name="connsiteX0" fmla="*/ 32934 w 54428"/>
                <a:gd name="connsiteY0" fmla="*/ 40806 h 112481"/>
                <a:gd name="connsiteX1" fmla="*/ 49359 w 54428"/>
                <a:gd name="connsiteY1" fmla="*/ 40806 h 112481"/>
                <a:gd name="connsiteX2" fmla="*/ 54512 w 54428"/>
                <a:gd name="connsiteY2" fmla="*/ 36909 h 112481"/>
                <a:gd name="connsiteX3" fmla="*/ 49681 w 54428"/>
                <a:gd name="connsiteY3" fmla="*/ 34430 h 112481"/>
                <a:gd name="connsiteX4" fmla="*/ 34383 w 54428"/>
                <a:gd name="connsiteY4" fmla="*/ 34430 h 112481"/>
                <a:gd name="connsiteX5" fmla="*/ 40341 w 54428"/>
                <a:gd name="connsiteY5" fmla="*/ 8213 h 112481"/>
                <a:gd name="connsiteX6" fmla="*/ 40825 w 54428"/>
                <a:gd name="connsiteY6" fmla="*/ 5734 h 112481"/>
                <a:gd name="connsiteX7" fmla="*/ 35349 w 54428"/>
                <a:gd name="connsiteY7" fmla="*/ 65 h 112481"/>
                <a:gd name="connsiteX8" fmla="*/ 27781 w 54428"/>
                <a:gd name="connsiteY8" fmla="*/ 7682 h 112481"/>
                <a:gd name="connsiteX9" fmla="*/ 21662 w 54428"/>
                <a:gd name="connsiteY9" fmla="*/ 34430 h 112481"/>
                <a:gd name="connsiteX10" fmla="*/ 5236 w 54428"/>
                <a:gd name="connsiteY10" fmla="*/ 34430 h 112481"/>
                <a:gd name="connsiteX11" fmla="*/ 83 w 54428"/>
                <a:gd name="connsiteY11" fmla="*/ 38327 h 112481"/>
                <a:gd name="connsiteX12" fmla="*/ 4914 w 54428"/>
                <a:gd name="connsiteY12" fmla="*/ 40806 h 112481"/>
                <a:gd name="connsiteX13" fmla="*/ 20212 w 54428"/>
                <a:gd name="connsiteY13" fmla="*/ 40806 h 112481"/>
                <a:gd name="connsiteX14" fmla="*/ 10712 w 54428"/>
                <a:gd name="connsiteY14" fmla="*/ 82610 h 112481"/>
                <a:gd name="connsiteX15" fmla="*/ 8296 w 54428"/>
                <a:gd name="connsiteY15" fmla="*/ 95719 h 112481"/>
                <a:gd name="connsiteX16" fmla="*/ 25526 w 54428"/>
                <a:gd name="connsiteY16" fmla="*/ 112546 h 112481"/>
                <a:gd name="connsiteX17" fmla="*/ 53546 w 54428"/>
                <a:gd name="connsiteY17" fmla="*/ 85445 h 112481"/>
                <a:gd name="connsiteX18" fmla="*/ 50970 w 54428"/>
                <a:gd name="connsiteY18" fmla="*/ 83142 h 112481"/>
                <a:gd name="connsiteX19" fmla="*/ 47588 w 54428"/>
                <a:gd name="connsiteY19" fmla="*/ 86507 h 112481"/>
                <a:gd name="connsiteX20" fmla="*/ 26010 w 54428"/>
                <a:gd name="connsiteY20" fmla="*/ 107587 h 112481"/>
                <a:gd name="connsiteX21" fmla="*/ 20373 w 54428"/>
                <a:gd name="connsiteY21" fmla="*/ 98907 h 112481"/>
                <a:gd name="connsiteX22" fmla="*/ 21340 w 54428"/>
                <a:gd name="connsiteY22" fmla="*/ 91644 h 112481"/>
                <a:gd name="connsiteX23" fmla="*/ 32934 w 54428"/>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428" h="112481">
                  <a:moveTo>
                    <a:pt x="32934" y="40806"/>
                  </a:moveTo>
                  <a:lnTo>
                    <a:pt x="49359" y="40806"/>
                  </a:lnTo>
                  <a:cubicBezTo>
                    <a:pt x="52419" y="40806"/>
                    <a:pt x="54512" y="40806"/>
                    <a:pt x="54512" y="36909"/>
                  </a:cubicBezTo>
                  <a:cubicBezTo>
                    <a:pt x="54512" y="34430"/>
                    <a:pt x="52419" y="34430"/>
                    <a:pt x="49681" y="34430"/>
                  </a:cubicBezTo>
                  <a:lnTo>
                    <a:pt x="34383" y="34430"/>
                  </a:lnTo>
                  <a:lnTo>
                    <a:pt x="40341" y="8213"/>
                  </a:lnTo>
                  <a:cubicBezTo>
                    <a:pt x="40503" y="7328"/>
                    <a:pt x="40825" y="6442"/>
                    <a:pt x="40825" y="5734"/>
                  </a:cubicBezTo>
                  <a:cubicBezTo>
                    <a:pt x="40825" y="2545"/>
                    <a:pt x="38570" y="65"/>
                    <a:pt x="35349" y="65"/>
                  </a:cubicBezTo>
                  <a:cubicBezTo>
                    <a:pt x="31324" y="65"/>
                    <a:pt x="28908" y="3077"/>
                    <a:pt x="27781" y="7682"/>
                  </a:cubicBezTo>
                  <a:cubicBezTo>
                    <a:pt x="26654" y="12110"/>
                    <a:pt x="28747" y="3608"/>
                    <a:pt x="21662" y="34430"/>
                  </a:cubicBezTo>
                  <a:lnTo>
                    <a:pt x="5236" y="34430"/>
                  </a:lnTo>
                  <a:cubicBezTo>
                    <a:pt x="2177" y="34430"/>
                    <a:pt x="83" y="34430"/>
                    <a:pt x="83" y="38327"/>
                  </a:cubicBezTo>
                  <a:cubicBezTo>
                    <a:pt x="83" y="40806"/>
                    <a:pt x="2016" y="40806"/>
                    <a:pt x="4914" y="40806"/>
                  </a:cubicBezTo>
                  <a:lnTo>
                    <a:pt x="20212" y="40806"/>
                  </a:lnTo>
                  <a:lnTo>
                    <a:pt x="10712" y="82610"/>
                  </a:lnTo>
                  <a:cubicBezTo>
                    <a:pt x="9745" y="87039"/>
                    <a:pt x="8296" y="93416"/>
                    <a:pt x="8296" y="95719"/>
                  </a:cubicBezTo>
                  <a:cubicBezTo>
                    <a:pt x="8296" y="106170"/>
                    <a:pt x="16348" y="112546"/>
                    <a:pt x="25526" y="112546"/>
                  </a:cubicBezTo>
                  <a:cubicBezTo>
                    <a:pt x="43401" y="112546"/>
                    <a:pt x="53546" y="87747"/>
                    <a:pt x="53546" y="85445"/>
                  </a:cubicBezTo>
                  <a:cubicBezTo>
                    <a:pt x="53546" y="83142"/>
                    <a:pt x="51453" y="83142"/>
                    <a:pt x="50970" y="83142"/>
                  </a:cubicBezTo>
                  <a:cubicBezTo>
                    <a:pt x="49037" y="83142"/>
                    <a:pt x="48876" y="83496"/>
                    <a:pt x="47588" y="86507"/>
                  </a:cubicBezTo>
                  <a:cubicBezTo>
                    <a:pt x="43079" y="97667"/>
                    <a:pt x="34866" y="107587"/>
                    <a:pt x="26010" y="107587"/>
                  </a:cubicBezTo>
                  <a:cubicBezTo>
                    <a:pt x="22628" y="107587"/>
                    <a:pt x="20373" y="105284"/>
                    <a:pt x="20373" y="98907"/>
                  </a:cubicBezTo>
                  <a:cubicBezTo>
                    <a:pt x="20373" y="97136"/>
                    <a:pt x="21018" y="93416"/>
                    <a:pt x="21340" y="91644"/>
                  </a:cubicBezTo>
                  <a:lnTo>
                    <a:pt x="32934" y="40806"/>
                  </a:lnTo>
                  <a:close/>
                </a:path>
              </a:pathLst>
            </a:custGeom>
            <a:solidFill>
              <a:srgbClr val="000000"/>
            </a:solidFill>
            <a:ln w="22514" cap="flat">
              <a:noFill/>
              <a:prstDash val="solid"/>
              <a:miter/>
            </a:ln>
          </p:spPr>
          <p:txBody>
            <a:bodyPr rtlCol="0" anchor="ctr"/>
            <a:lstStyle/>
            <a:p>
              <a:endParaRPr lang="en-CN"/>
            </a:p>
          </p:txBody>
        </p:sp>
      </p:grpSp>
      <p:grpSp>
        <p:nvGrpSpPr>
          <p:cNvPr id="49" name="Group 48" descr="\documentclass{article}&#10;\usepackage{amsmath, amsfonts , amssymb, bm}&#10;\pagestyle{empty}&#10;\begin{document}&#10;&#10;&#10;$\bm{W}_\mathrm{emb}$&#10;&#10;\end{document}" title="IguanaTex Vector Display">
            <a:extLst>
              <a:ext uri="{FF2B5EF4-FFF2-40B4-BE49-F238E27FC236}">
                <a16:creationId xmlns:a16="http://schemas.microsoft.com/office/drawing/2014/main" id="{2DD7D546-0A77-971E-70D9-E0EF8453B9FA}"/>
              </a:ext>
            </a:extLst>
          </p:cNvPr>
          <p:cNvGrpSpPr>
            <a:grpSpLocks noChangeAspect="1"/>
          </p:cNvGrpSpPr>
          <p:nvPr>
            <p:custDataLst>
              <p:tags r:id="rId4"/>
            </p:custDataLst>
          </p:nvPr>
        </p:nvGrpSpPr>
        <p:grpSpPr>
          <a:xfrm>
            <a:off x="9626090" y="2354965"/>
            <a:ext cx="614364" cy="213321"/>
            <a:chOff x="4504941" y="3960628"/>
            <a:chExt cx="614364" cy="213321"/>
          </a:xfrm>
        </p:grpSpPr>
        <p:sp>
          <p:nvSpPr>
            <p:cNvPr id="45" name="Freeform 44">
              <a:extLst>
                <a:ext uri="{FF2B5EF4-FFF2-40B4-BE49-F238E27FC236}">
                  <a16:creationId xmlns:a16="http://schemas.microsoft.com/office/drawing/2014/main" id="{0482C34A-6914-6D75-F38D-F27551E03430}"/>
                </a:ext>
              </a:extLst>
            </p:cNvPr>
            <p:cNvSpPr/>
            <p:nvPr>
              <p:custDataLst>
                <p:tags r:id="rId73"/>
              </p:custDataLst>
            </p:nvPr>
          </p:nvSpPr>
          <p:spPr>
            <a:xfrm>
              <a:off x="4504941" y="3960628"/>
              <a:ext cx="288984" cy="177894"/>
            </a:xfrm>
            <a:custGeom>
              <a:avLst/>
              <a:gdLst>
                <a:gd name="connsiteX0" fmla="*/ 259454 w 288984"/>
                <a:gd name="connsiteY0" fmla="*/ 21572 h 177894"/>
                <a:gd name="connsiteX1" fmla="*/ 281469 w 288984"/>
                <a:gd name="connsiteY1" fmla="*/ 11956 h 177894"/>
                <a:gd name="connsiteX2" fmla="*/ 289061 w 288984"/>
                <a:gd name="connsiteY2" fmla="*/ 4618 h 177894"/>
                <a:gd name="connsiteX3" fmla="*/ 284506 w 288984"/>
                <a:gd name="connsiteY3" fmla="*/ 63 h 177894"/>
                <a:gd name="connsiteX4" fmla="*/ 262997 w 288984"/>
                <a:gd name="connsiteY4" fmla="*/ 822 h 177894"/>
                <a:gd name="connsiteX5" fmla="*/ 233896 w 288984"/>
                <a:gd name="connsiteY5" fmla="*/ 63 h 177894"/>
                <a:gd name="connsiteX6" fmla="*/ 227064 w 288984"/>
                <a:gd name="connsiteY6" fmla="*/ 7401 h 177894"/>
                <a:gd name="connsiteX7" fmla="*/ 233390 w 288984"/>
                <a:gd name="connsiteY7" fmla="*/ 11956 h 177894"/>
                <a:gd name="connsiteX8" fmla="*/ 251103 w 288984"/>
                <a:gd name="connsiteY8" fmla="*/ 14740 h 177894"/>
                <a:gd name="connsiteX9" fmla="*/ 177972 w 288984"/>
                <a:gd name="connsiteY9" fmla="*/ 130384 h 177894"/>
                <a:gd name="connsiteX10" fmla="*/ 162789 w 288984"/>
                <a:gd name="connsiteY10" fmla="*/ 13221 h 177894"/>
                <a:gd name="connsiteX11" fmla="*/ 179237 w 288984"/>
                <a:gd name="connsiteY11" fmla="*/ 11956 h 177894"/>
                <a:gd name="connsiteX12" fmla="*/ 188600 w 288984"/>
                <a:gd name="connsiteY12" fmla="*/ 4618 h 177894"/>
                <a:gd name="connsiteX13" fmla="*/ 183286 w 288984"/>
                <a:gd name="connsiteY13" fmla="*/ 63 h 177894"/>
                <a:gd name="connsiteX14" fmla="*/ 146087 w 288984"/>
                <a:gd name="connsiteY14" fmla="*/ 822 h 177894"/>
                <a:gd name="connsiteX15" fmla="*/ 129892 w 288984"/>
                <a:gd name="connsiteY15" fmla="*/ 569 h 177894"/>
                <a:gd name="connsiteX16" fmla="*/ 112937 w 288984"/>
                <a:gd name="connsiteY16" fmla="*/ 63 h 177894"/>
                <a:gd name="connsiteX17" fmla="*/ 106105 w 288984"/>
                <a:gd name="connsiteY17" fmla="*/ 7401 h 177894"/>
                <a:gd name="connsiteX18" fmla="*/ 114456 w 288984"/>
                <a:gd name="connsiteY18" fmla="*/ 11956 h 177894"/>
                <a:gd name="connsiteX19" fmla="*/ 126602 w 288984"/>
                <a:gd name="connsiteY19" fmla="*/ 12462 h 177894"/>
                <a:gd name="connsiteX20" fmla="*/ 129892 w 288984"/>
                <a:gd name="connsiteY20" fmla="*/ 37767 h 177894"/>
                <a:gd name="connsiteX21" fmla="*/ 127868 w 288984"/>
                <a:gd name="connsiteY21" fmla="*/ 41816 h 177894"/>
                <a:gd name="connsiteX22" fmla="*/ 71943 w 288984"/>
                <a:gd name="connsiteY22" fmla="*/ 130384 h 177894"/>
                <a:gd name="connsiteX23" fmla="*/ 56760 w 288984"/>
                <a:gd name="connsiteY23" fmla="*/ 13221 h 177894"/>
                <a:gd name="connsiteX24" fmla="*/ 73208 w 288984"/>
                <a:gd name="connsiteY24" fmla="*/ 11956 h 177894"/>
                <a:gd name="connsiteX25" fmla="*/ 80547 w 288984"/>
                <a:gd name="connsiteY25" fmla="*/ 10438 h 177894"/>
                <a:gd name="connsiteX26" fmla="*/ 82571 w 288984"/>
                <a:gd name="connsiteY26" fmla="*/ 4618 h 177894"/>
                <a:gd name="connsiteX27" fmla="*/ 77257 w 288984"/>
                <a:gd name="connsiteY27" fmla="*/ 63 h 177894"/>
                <a:gd name="connsiteX28" fmla="*/ 39806 w 288984"/>
                <a:gd name="connsiteY28" fmla="*/ 822 h 177894"/>
                <a:gd name="connsiteX29" fmla="*/ 23610 w 288984"/>
                <a:gd name="connsiteY29" fmla="*/ 569 h 177894"/>
                <a:gd name="connsiteX30" fmla="*/ 6909 w 288984"/>
                <a:gd name="connsiteY30" fmla="*/ 63 h 177894"/>
                <a:gd name="connsiteX31" fmla="*/ 77 w 288984"/>
                <a:gd name="connsiteY31" fmla="*/ 7401 h 177894"/>
                <a:gd name="connsiteX32" fmla="*/ 8427 w 288984"/>
                <a:gd name="connsiteY32" fmla="*/ 11956 h 177894"/>
                <a:gd name="connsiteX33" fmla="*/ 20574 w 288984"/>
                <a:gd name="connsiteY33" fmla="*/ 12462 h 177894"/>
                <a:gd name="connsiteX34" fmla="*/ 41071 w 288984"/>
                <a:gd name="connsiteY34" fmla="*/ 170366 h 177894"/>
                <a:gd name="connsiteX35" fmla="*/ 48409 w 288984"/>
                <a:gd name="connsiteY35" fmla="*/ 177958 h 177894"/>
                <a:gd name="connsiteX36" fmla="*/ 59038 w 288984"/>
                <a:gd name="connsiteY36" fmla="*/ 171378 h 177894"/>
                <a:gd name="connsiteX37" fmla="*/ 132169 w 288984"/>
                <a:gd name="connsiteY37" fmla="*/ 55228 h 177894"/>
                <a:gd name="connsiteX38" fmla="*/ 147099 w 288984"/>
                <a:gd name="connsiteY38" fmla="*/ 170366 h 177894"/>
                <a:gd name="connsiteX39" fmla="*/ 154691 w 288984"/>
                <a:gd name="connsiteY39" fmla="*/ 177958 h 177894"/>
                <a:gd name="connsiteX40" fmla="*/ 165066 w 288984"/>
                <a:gd name="connsiteY40" fmla="*/ 171378 h 177894"/>
                <a:gd name="connsiteX41" fmla="*/ 259454 w 288984"/>
                <a:gd name="connsiteY41" fmla="*/ 2157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454" y="21572"/>
                  </a:moveTo>
                  <a:cubicBezTo>
                    <a:pt x="262491" y="16764"/>
                    <a:pt x="265527" y="12209"/>
                    <a:pt x="281469" y="11956"/>
                  </a:cubicBezTo>
                  <a:cubicBezTo>
                    <a:pt x="284506" y="11956"/>
                    <a:pt x="289061" y="11956"/>
                    <a:pt x="289061" y="4618"/>
                  </a:cubicBezTo>
                  <a:cubicBezTo>
                    <a:pt x="289061" y="2340"/>
                    <a:pt x="287037" y="63"/>
                    <a:pt x="284506" y="63"/>
                  </a:cubicBezTo>
                  <a:cubicBezTo>
                    <a:pt x="277674" y="63"/>
                    <a:pt x="270082" y="822"/>
                    <a:pt x="262997" y="822"/>
                  </a:cubicBezTo>
                  <a:cubicBezTo>
                    <a:pt x="253381" y="822"/>
                    <a:pt x="243259" y="63"/>
                    <a:pt x="233896" y="63"/>
                  </a:cubicBezTo>
                  <a:cubicBezTo>
                    <a:pt x="231871" y="63"/>
                    <a:pt x="227064" y="63"/>
                    <a:pt x="227064" y="7401"/>
                  </a:cubicBezTo>
                  <a:cubicBezTo>
                    <a:pt x="227064" y="11956"/>
                    <a:pt x="231618" y="11956"/>
                    <a:pt x="233390" y="11956"/>
                  </a:cubicBezTo>
                  <a:cubicBezTo>
                    <a:pt x="234402" y="11956"/>
                    <a:pt x="244524" y="11956"/>
                    <a:pt x="251103" y="14740"/>
                  </a:cubicBezTo>
                  <a:lnTo>
                    <a:pt x="177972" y="130384"/>
                  </a:lnTo>
                  <a:lnTo>
                    <a:pt x="162789" y="13221"/>
                  </a:lnTo>
                  <a:cubicBezTo>
                    <a:pt x="167596" y="12209"/>
                    <a:pt x="175441" y="11956"/>
                    <a:pt x="179237" y="11956"/>
                  </a:cubicBezTo>
                  <a:cubicBezTo>
                    <a:pt x="184551" y="11956"/>
                    <a:pt x="188600" y="11956"/>
                    <a:pt x="188600" y="4618"/>
                  </a:cubicBezTo>
                  <a:cubicBezTo>
                    <a:pt x="188600" y="4365"/>
                    <a:pt x="188600" y="63"/>
                    <a:pt x="183286" y="63"/>
                  </a:cubicBezTo>
                  <a:cubicBezTo>
                    <a:pt x="174935" y="63"/>
                    <a:pt x="154438" y="822"/>
                    <a:pt x="146087" y="822"/>
                  </a:cubicBezTo>
                  <a:cubicBezTo>
                    <a:pt x="140773" y="822"/>
                    <a:pt x="135206" y="569"/>
                    <a:pt x="129892" y="569"/>
                  </a:cubicBezTo>
                  <a:cubicBezTo>
                    <a:pt x="122553" y="569"/>
                    <a:pt x="113444" y="63"/>
                    <a:pt x="112937" y="63"/>
                  </a:cubicBezTo>
                  <a:cubicBezTo>
                    <a:pt x="111166" y="63"/>
                    <a:pt x="106105" y="63"/>
                    <a:pt x="106105" y="7401"/>
                  </a:cubicBezTo>
                  <a:cubicBezTo>
                    <a:pt x="106105" y="11956"/>
                    <a:pt x="110407" y="11956"/>
                    <a:pt x="114456" y="11956"/>
                  </a:cubicBezTo>
                  <a:cubicBezTo>
                    <a:pt x="118252" y="11956"/>
                    <a:pt x="123313" y="12209"/>
                    <a:pt x="126602" y="12462"/>
                  </a:cubicBezTo>
                  <a:lnTo>
                    <a:pt x="129892" y="37767"/>
                  </a:lnTo>
                  <a:cubicBezTo>
                    <a:pt x="129892" y="38527"/>
                    <a:pt x="129892" y="39033"/>
                    <a:pt x="127868" y="41816"/>
                  </a:cubicBezTo>
                  <a:lnTo>
                    <a:pt x="71943" y="130384"/>
                  </a:lnTo>
                  <a:lnTo>
                    <a:pt x="56760" y="13221"/>
                  </a:lnTo>
                  <a:cubicBezTo>
                    <a:pt x="61568" y="12209"/>
                    <a:pt x="69413" y="11956"/>
                    <a:pt x="73208" y="11956"/>
                  </a:cubicBezTo>
                  <a:cubicBezTo>
                    <a:pt x="79029" y="11956"/>
                    <a:pt x="79282" y="11703"/>
                    <a:pt x="80547" y="10438"/>
                  </a:cubicBezTo>
                  <a:cubicBezTo>
                    <a:pt x="82065" y="9173"/>
                    <a:pt x="82571" y="4871"/>
                    <a:pt x="82571" y="4618"/>
                  </a:cubicBezTo>
                  <a:cubicBezTo>
                    <a:pt x="82571" y="4365"/>
                    <a:pt x="82571" y="63"/>
                    <a:pt x="77257" y="63"/>
                  </a:cubicBezTo>
                  <a:cubicBezTo>
                    <a:pt x="68907" y="63"/>
                    <a:pt x="48156" y="822"/>
                    <a:pt x="39806" y="822"/>
                  </a:cubicBezTo>
                  <a:cubicBezTo>
                    <a:pt x="34492" y="822"/>
                    <a:pt x="28925" y="569"/>
                    <a:pt x="23610" y="569"/>
                  </a:cubicBezTo>
                  <a:cubicBezTo>
                    <a:pt x="16778" y="569"/>
                    <a:pt x="7162" y="63"/>
                    <a:pt x="6909" y="63"/>
                  </a:cubicBezTo>
                  <a:cubicBezTo>
                    <a:pt x="4885" y="63"/>
                    <a:pt x="77" y="63"/>
                    <a:pt x="77" y="7401"/>
                  </a:cubicBezTo>
                  <a:cubicBezTo>
                    <a:pt x="77" y="11956"/>
                    <a:pt x="4126" y="11956"/>
                    <a:pt x="8427" y="11956"/>
                  </a:cubicBezTo>
                  <a:cubicBezTo>
                    <a:pt x="12223" y="11956"/>
                    <a:pt x="17284" y="12209"/>
                    <a:pt x="20574" y="12462"/>
                  </a:cubicBezTo>
                  <a:lnTo>
                    <a:pt x="41071" y="170366"/>
                  </a:lnTo>
                  <a:cubicBezTo>
                    <a:pt x="41830" y="175427"/>
                    <a:pt x="42336" y="177958"/>
                    <a:pt x="48409" y="177958"/>
                  </a:cubicBezTo>
                  <a:cubicBezTo>
                    <a:pt x="53724" y="177958"/>
                    <a:pt x="56001" y="176186"/>
                    <a:pt x="59038" y="171378"/>
                  </a:cubicBezTo>
                  <a:lnTo>
                    <a:pt x="132169" y="55228"/>
                  </a:lnTo>
                  <a:lnTo>
                    <a:pt x="147099" y="170366"/>
                  </a:lnTo>
                  <a:cubicBezTo>
                    <a:pt x="147859" y="176186"/>
                    <a:pt x="148618" y="177958"/>
                    <a:pt x="154691" y="177958"/>
                  </a:cubicBezTo>
                  <a:cubicBezTo>
                    <a:pt x="160258" y="177958"/>
                    <a:pt x="162282" y="175933"/>
                    <a:pt x="165066" y="171378"/>
                  </a:cubicBezTo>
                  <a:lnTo>
                    <a:pt x="259454" y="21572"/>
                  </a:lnTo>
                  <a:close/>
                </a:path>
              </a:pathLst>
            </a:custGeom>
            <a:solidFill>
              <a:srgbClr val="000000"/>
            </a:solidFill>
            <a:ln w="25146"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A3497CCD-172D-95C9-BA67-C965F09881F7}"/>
                </a:ext>
              </a:extLst>
            </p:cNvPr>
            <p:cNvSpPr/>
            <p:nvPr>
              <p:custDataLst>
                <p:tags r:id="rId74"/>
              </p:custDataLst>
            </p:nvPr>
          </p:nvSpPr>
          <p:spPr>
            <a:xfrm>
              <a:off x="4771999" y="4093176"/>
              <a:ext cx="75991" cy="80773"/>
            </a:xfrm>
            <a:custGeom>
              <a:avLst/>
              <a:gdLst>
                <a:gd name="connsiteX0" fmla="*/ 71119 w 75991"/>
                <a:gd name="connsiteY0" fmla="*/ 38680 h 80773"/>
                <a:gd name="connsiteX1" fmla="*/ 76079 w 75991"/>
                <a:gd name="connsiteY1" fmla="*/ 34783 h 80773"/>
                <a:gd name="connsiteX2" fmla="*/ 41006 w 75991"/>
                <a:gd name="connsiteY2" fmla="*/ 64 h 80773"/>
                <a:gd name="connsiteX3" fmla="*/ 88 w 75991"/>
                <a:gd name="connsiteY3" fmla="*/ 40274 h 80773"/>
                <a:gd name="connsiteX4" fmla="*/ 43309 w 75991"/>
                <a:gd name="connsiteY4" fmla="*/ 80838 h 80773"/>
                <a:gd name="connsiteX5" fmla="*/ 76079 w 75991"/>
                <a:gd name="connsiteY5" fmla="*/ 57811 h 80773"/>
                <a:gd name="connsiteX6" fmla="*/ 73068 w 75991"/>
                <a:gd name="connsiteY6" fmla="*/ 55331 h 80773"/>
                <a:gd name="connsiteX7" fmla="*/ 69879 w 75991"/>
                <a:gd name="connsiteY7" fmla="*/ 58165 h 80773"/>
                <a:gd name="connsiteX8" fmla="*/ 44549 w 75991"/>
                <a:gd name="connsiteY8" fmla="*/ 75170 h 80773"/>
                <a:gd name="connsiteX9" fmla="*/ 22938 w 75991"/>
                <a:gd name="connsiteY9" fmla="*/ 64719 h 80773"/>
                <a:gd name="connsiteX10" fmla="*/ 16207 w 75991"/>
                <a:gd name="connsiteY10" fmla="*/ 38680 h 80773"/>
                <a:gd name="connsiteX11" fmla="*/ 71119 w 75991"/>
                <a:gd name="connsiteY11" fmla="*/ 38680 h 80773"/>
                <a:gd name="connsiteX12" fmla="*/ 16384 w 75991"/>
                <a:gd name="connsiteY12" fmla="*/ 34074 h 80773"/>
                <a:gd name="connsiteX13" fmla="*/ 41006 w 75991"/>
                <a:gd name="connsiteY13" fmla="*/ 5024 h 80773"/>
                <a:gd name="connsiteX14" fmla="*/ 63679 w 75991"/>
                <a:gd name="connsiteY14" fmla="*/ 34074 h 80773"/>
                <a:gd name="connsiteX15" fmla="*/ 16384 w 75991"/>
                <a:gd name="connsiteY15" fmla="*/ 34074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119" y="38680"/>
                  </a:moveTo>
                  <a:cubicBezTo>
                    <a:pt x="74839" y="38680"/>
                    <a:pt x="76079" y="38680"/>
                    <a:pt x="76079" y="34783"/>
                  </a:cubicBezTo>
                  <a:cubicBezTo>
                    <a:pt x="76079" y="19195"/>
                    <a:pt x="67399" y="64"/>
                    <a:pt x="41006" y="64"/>
                  </a:cubicBezTo>
                  <a:cubicBezTo>
                    <a:pt x="17801" y="64"/>
                    <a:pt x="88" y="18486"/>
                    <a:pt x="88" y="40274"/>
                  </a:cubicBezTo>
                  <a:cubicBezTo>
                    <a:pt x="88" y="62770"/>
                    <a:pt x="19750" y="80838"/>
                    <a:pt x="43309" y="80838"/>
                  </a:cubicBezTo>
                  <a:cubicBezTo>
                    <a:pt x="67222" y="80838"/>
                    <a:pt x="76079" y="61707"/>
                    <a:pt x="76079" y="57811"/>
                  </a:cubicBezTo>
                  <a:cubicBezTo>
                    <a:pt x="76079" y="57102"/>
                    <a:pt x="75725" y="55331"/>
                    <a:pt x="73068" y="55331"/>
                  </a:cubicBezTo>
                  <a:cubicBezTo>
                    <a:pt x="70765" y="55331"/>
                    <a:pt x="70411" y="56393"/>
                    <a:pt x="69879" y="58165"/>
                  </a:cubicBezTo>
                  <a:cubicBezTo>
                    <a:pt x="64388" y="72513"/>
                    <a:pt x="50926" y="75170"/>
                    <a:pt x="44549" y="75170"/>
                  </a:cubicBezTo>
                  <a:cubicBezTo>
                    <a:pt x="36223" y="75170"/>
                    <a:pt x="28252" y="71450"/>
                    <a:pt x="22938" y="64719"/>
                  </a:cubicBezTo>
                  <a:cubicBezTo>
                    <a:pt x="16384" y="56393"/>
                    <a:pt x="16207" y="45588"/>
                    <a:pt x="16207" y="38680"/>
                  </a:cubicBezTo>
                  <a:lnTo>
                    <a:pt x="71119" y="38680"/>
                  </a:lnTo>
                  <a:close/>
                  <a:moveTo>
                    <a:pt x="16384" y="34074"/>
                  </a:moveTo>
                  <a:cubicBezTo>
                    <a:pt x="18333" y="9098"/>
                    <a:pt x="34275" y="5024"/>
                    <a:pt x="41006" y="5024"/>
                  </a:cubicBezTo>
                  <a:cubicBezTo>
                    <a:pt x="62794" y="5024"/>
                    <a:pt x="63502" y="29646"/>
                    <a:pt x="63679" y="34074"/>
                  </a:cubicBezTo>
                  <a:lnTo>
                    <a:pt x="16384" y="34074"/>
                  </a:lnTo>
                  <a:close/>
                </a:path>
              </a:pathLst>
            </a:custGeom>
            <a:solidFill>
              <a:srgbClr val="000000"/>
            </a:solidFill>
            <a:ln w="25146"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443B8C8A-BC2E-235A-ECA8-9096CC3A57EA}"/>
                </a:ext>
              </a:extLst>
            </p:cNvPr>
            <p:cNvSpPr/>
            <p:nvPr>
              <p:custDataLst>
                <p:tags r:id="rId75"/>
              </p:custDataLst>
            </p:nvPr>
          </p:nvSpPr>
          <p:spPr>
            <a:xfrm>
              <a:off x="4864630" y="4094062"/>
              <a:ext cx="149325" cy="78116"/>
            </a:xfrm>
            <a:custGeom>
              <a:avLst/>
              <a:gdLst>
                <a:gd name="connsiteX0" fmla="*/ 136131 w 149325"/>
                <a:gd name="connsiteY0" fmla="*/ 24509 h 78116"/>
                <a:gd name="connsiteX1" fmla="*/ 109561 w 149325"/>
                <a:gd name="connsiteY1" fmla="*/ 64 h 78116"/>
                <a:gd name="connsiteX2" fmla="*/ 81219 w 149325"/>
                <a:gd name="connsiteY2" fmla="*/ 16538 h 78116"/>
                <a:gd name="connsiteX3" fmla="*/ 55180 w 149325"/>
                <a:gd name="connsiteY3" fmla="*/ 64 h 78116"/>
                <a:gd name="connsiteX4" fmla="*/ 26307 w 149325"/>
                <a:gd name="connsiteY4" fmla="*/ 17246 h 78116"/>
                <a:gd name="connsiteX5" fmla="*/ 26130 w 149325"/>
                <a:gd name="connsiteY5" fmla="*/ 17246 h 78116"/>
                <a:gd name="connsiteX6" fmla="*/ 26130 w 149325"/>
                <a:gd name="connsiteY6" fmla="*/ 64 h 78116"/>
                <a:gd name="connsiteX7" fmla="*/ 91 w 149325"/>
                <a:gd name="connsiteY7" fmla="*/ 2013 h 78116"/>
                <a:gd name="connsiteX8" fmla="*/ 91 w 149325"/>
                <a:gd name="connsiteY8" fmla="*/ 8390 h 78116"/>
                <a:gd name="connsiteX9" fmla="*/ 13376 w 149325"/>
                <a:gd name="connsiteY9" fmla="*/ 18309 h 78116"/>
                <a:gd name="connsiteX10" fmla="*/ 13376 w 149325"/>
                <a:gd name="connsiteY10" fmla="*/ 64187 h 78116"/>
                <a:gd name="connsiteX11" fmla="*/ 91 w 149325"/>
                <a:gd name="connsiteY11" fmla="*/ 71804 h 78116"/>
                <a:gd name="connsiteX12" fmla="*/ 91 w 149325"/>
                <a:gd name="connsiteY12" fmla="*/ 78181 h 78116"/>
                <a:gd name="connsiteX13" fmla="*/ 20285 w 149325"/>
                <a:gd name="connsiteY13" fmla="*/ 77473 h 78116"/>
                <a:gd name="connsiteX14" fmla="*/ 40655 w 149325"/>
                <a:gd name="connsiteY14" fmla="*/ 78181 h 78116"/>
                <a:gd name="connsiteX15" fmla="*/ 40655 w 149325"/>
                <a:gd name="connsiteY15" fmla="*/ 71804 h 78116"/>
                <a:gd name="connsiteX16" fmla="*/ 27370 w 149325"/>
                <a:gd name="connsiteY16" fmla="*/ 64187 h 78116"/>
                <a:gd name="connsiteX17" fmla="*/ 27370 w 149325"/>
                <a:gd name="connsiteY17" fmla="*/ 32303 h 78116"/>
                <a:gd name="connsiteX18" fmla="*/ 53763 w 149325"/>
                <a:gd name="connsiteY18" fmla="*/ 5024 h 78116"/>
                <a:gd name="connsiteX19" fmla="*/ 67757 w 149325"/>
                <a:gd name="connsiteY19" fmla="*/ 23800 h 78116"/>
                <a:gd name="connsiteX20" fmla="*/ 67757 w 149325"/>
                <a:gd name="connsiteY20" fmla="*/ 64187 h 78116"/>
                <a:gd name="connsiteX21" fmla="*/ 54472 w 149325"/>
                <a:gd name="connsiteY21" fmla="*/ 71804 h 78116"/>
                <a:gd name="connsiteX22" fmla="*/ 54472 w 149325"/>
                <a:gd name="connsiteY22" fmla="*/ 78181 h 78116"/>
                <a:gd name="connsiteX23" fmla="*/ 74665 w 149325"/>
                <a:gd name="connsiteY23" fmla="*/ 77473 h 78116"/>
                <a:gd name="connsiteX24" fmla="*/ 95036 w 149325"/>
                <a:gd name="connsiteY24" fmla="*/ 78181 h 78116"/>
                <a:gd name="connsiteX25" fmla="*/ 95036 w 149325"/>
                <a:gd name="connsiteY25" fmla="*/ 71804 h 78116"/>
                <a:gd name="connsiteX26" fmla="*/ 81751 w 149325"/>
                <a:gd name="connsiteY26" fmla="*/ 64187 h 78116"/>
                <a:gd name="connsiteX27" fmla="*/ 81751 w 149325"/>
                <a:gd name="connsiteY27" fmla="*/ 32303 h 78116"/>
                <a:gd name="connsiteX28" fmla="*/ 108144 w 149325"/>
                <a:gd name="connsiteY28" fmla="*/ 5024 h 78116"/>
                <a:gd name="connsiteX29" fmla="*/ 122138 w 149325"/>
                <a:gd name="connsiteY29" fmla="*/ 23800 h 78116"/>
                <a:gd name="connsiteX30" fmla="*/ 122138 w 149325"/>
                <a:gd name="connsiteY30" fmla="*/ 64187 h 78116"/>
                <a:gd name="connsiteX31" fmla="*/ 108853 w 149325"/>
                <a:gd name="connsiteY31" fmla="*/ 71804 h 78116"/>
                <a:gd name="connsiteX32" fmla="*/ 108853 w 149325"/>
                <a:gd name="connsiteY32" fmla="*/ 78181 h 78116"/>
                <a:gd name="connsiteX33" fmla="*/ 129046 w 149325"/>
                <a:gd name="connsiteY33" fmla="*/ 77473 h 78116"/>
                <a:gd name="connsiteX34" fmla="*/ 149417 w 149325"/>
                <a:gd name="connsiteY34" fmla="*/ 78181 h 78116"/>
                <a:gd name="connsiteX35" fmla="*/ 149417 w 149325"/>
                <a:gd name="connsiteY35" fmla="*/ 71804 h 78116"/>
                <a:gd name="connsiteX36" fmla="*/ 136131 w 149325"/>
                <a:gd name="connsiteY36" fmla="*/ 64187 h 78116"/>
                <a:gd name="connsiteX37" fmla="*/ 136131 w 149325"/>
                <a:gd name="connsiteY37" fmla="*/ 24509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325" h="78116">
                  <a:moveTo>
                    <a:pt x="136131" y="24509"/>
                  </a:moveTo>
                  <a:cubicBezTo>
                    <a:pt x="136131" y="9098"/>
                    <a:pt x="128515" y="64"/>
                    <a:pt x="109561" y="64"/>
                  </a:cubicBezTo>
                  <a:cubicBezTo>
                    <a:pt x="95567" y="64"/>
                    <a:pt x="86002" y="7681"/>
                    <a:pt x="81219" y="16538"/>
                  </a:cubicBezTo>
                  <a:cubicBezTo>
                    <a:pt x="77677" y="3961"/>
                    <a:pt x="68111" y="64"/>
                    <a:pt x="55180" y="64"/>
                  </a:cubicBezTo>
                  <a:cubicBezTo>
                    <a:pt x="40655" y="64"/>
                    <a:pt x="31267" y="8035"/>
                    <a:pt x="26307" y="17246"/>
                  </a:cubicBezTo>
                  <a:lnTo>
                    <a:pt x="26130" y="17246"/>
                  </a:lnTo>
                  <a:lnTo>
                    <a:pt x="26130" y="64"/>
                  </a:lnTo>
                  <a:lnTo>
                    <a:pt x="91" y="2013"/>
                  </a:lnTo>
                  <a:lnTo>
                    <a:pt x="91" y="8390"/>
                  </a:lnTo>
                  <a:cubicBezTo>
                    <a:pt x="11959" y="8390"/>
                    <a:pt x="13376" y="9630"/>
                    <a:pt x="13376" y="18309"/>
                  </a:cubicBezTo>
                  <a:lnTo>
                    <a:pt x="13376" y="64187"/>
                  </a:lnTo>
                  <a:cubicBezTo>
                    <a:pt x="13376" y="71804"/>
                    <a:pt x="11605" y="71804"/>
                    <a:pt x="91" y="71804"/>
                  </a:cubicBezTo>
                  <a:lnTo>
                    <a:pt x="91" y="78181"/>
                  </a:lnTo>
                  <a:cubicBezTo>
                    <a:pt x="445" y="78181"/>
                    <a:pt x="12845" y="77473"/>
                    <a:pt x="20285" y="77473"/>
                  </a:cubicBezTo>
                  <a:cubicBezTo>
                    <a:pt x="26839" y="77473"/>
                    <a:pt x="39061" y="78004"/>
                    <a:pt x="40655" y="78181"/>
                  </a:cubicBezTo>
                  <a:lnTo>
                    <a:pt x="40655" y="71804"/>
                  </a:lnTo>
                  <a:cubicBezTo>
                    <a:pt x="29141" y="71804"/>
                    <a:pt x="27370" y="71804"/>
                    <a:pt x="27370" y="64187"/>
                  </a:cubicBezTo>
                  <a:lnTo>
                    <a:pt x="27370" y="32303"/>
                  </a:lnTo>
                  <a:cubicBezTo>
                    <a:pt x="27370" y="13704"/>
                    <a:pt x="42072" y="5024"/>
                    <a:pt x="53763" y="5024"/>
                  </a:cubicBezTo>
                  <a:cubicBezTo>
                    <a:pt x="66163" y="5024"/>
                    <a:pt x="67757" y="14767"/>
                    <a:pt x="67757" y="23800"/>
                  </a:cubicBezTo>
                  <a:lnTo>
                    <a:pt x="67757" y="64187"/>
                  </a:lnTo>
                  <a:cubicBezTo>
                    <a:pt x="67757" y="71804"/>
                    <a:pt x="65986" y="71804"/>
                    <a:pt x="54472" y="71804"/>
                  </a:cubicBezTo>
                  <a:lnTo>
                    <a:pt x="54472" y="78181"/>
                  </a:lnTo>
                  <a:cubicBezTo>
                    <a:pt x="54826" y="78181"/>
                    <a:pt x="67226" y="77473"/>
                    <a:pt x="74665" y="77473"/>
                  </a:cubicBezTo>
                  <a:cubicBezTo>
                    <a:pt x="81219" y="77473"/>
                    <a:pt x="93442" y="78004"/>
                    <a:pt x="95036" y="78181"/>
                  </a:cubicBezTo>
                  <a:lnTo>
                    <a:pt x="95036" y="71804"/>
                  </a:lnTo>
                  <a:cubicBezTo>
                    <a:pt x="83522" y="71804"/>
                    <a:pt x="81751" y="71804"/>
                    <a:pt x="81751" y="64187"/>
                  </a:cubicBezTo>
                  <a:lnTo>
                    <a:pt x="81751" y="32303"/>
                  </a:lnTo>
                  <a:cubicBezTo>
                    <a:pt x="81751" y="13704"/>
                    <a:pt x="96453" y="5024"/>
                    <a:pt x="108144" y="5024"/>
                  </a:cubicBezTo>
                  <a:cubicBezTo>
                    <a:pt x="120543" y="5024"/>
                    <a:pt x="122138" y="14767"/>
                    <a:pt x="122138" y="23800"/>
                  </a:cubicBezTo>
                  <a:lnTo>
                    <a:pt x="122138" y="64187"/>
                  </a:lnTo>
                  <a:cubicBezTo>
                    <a:pt x="122138" y="71804"/>
                    <a:pt x="120366" y="71804"/>
                    <a:pt x="108853" y="71804"/>
                  </a:cubicBezTo>
                  <a:lnTo>
                    <a:pt x="108853" y="78181"/>
                  </a:lnTo>
                  <a:cubicBezTo>
                    <a:pt x="109207" y="78181"/>
                    <a:pt x="121606" y="77473"/>
                    <a:pt x="129046" y="77473"/>
                  </a:cubicBezTo>
                  <a:cubicBezTo>
                    <a:pt x="135600" y="77473"/>
                    <a:pt x="147822" y="78004"/>
                    <a:pt x="149417" y="78181"/>
                  </a:cubicBezTo>
                  <a:lnTo>
                    <a:pt x="149417" y="71804"/>
                  </a:lnTo>
                  <a:cubicBezTo>
                    <a:pt x="137903" y="71804"/>
                    <a:pt x="136131" y="71804"/>
                    <a:pt x="136131" y="64187"/>
                  </a:cubicBezTo>
                  <a:lnTo>
                    <a:pt x="136131" y="24509"/>
                  </a:lnTo>
                  <a:close/>
                </a:path>
              </a:pathLst>
            </a:custGeom>
            <a:solidFill>
              <a:srgbClr val="000000"/>
            </a:solidFill>
            <a:ln w="25146"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D41BDABE-9F1E-CFBD-776D-73DD5F02F8B5}"/>
                </a:ext>
              </a:extLst>
            </p:cNvPr>
            <p:cNvSpPr/>
            <p:nvPr>
              <p:custDataLst>
                <p:tags r:id="rId76"/>
              </p:custDataLst>
            </p:nvPr>
          </p:nvSpPr>
          <p:spPr>
            <a:xfrm>
              <a:off x="5024538" y="4049246"/>
              <a:ext cx="94767" cy="124703"/>
            </a:xfrm>
            <a:custGeom>
              <a:avLst/>
              <a:gdLst>
                <a:gd name="connsiteX0" fmla="*/ 26668 w 94767"/>
                <a:gd name="connsiteY0" fmla="*/ 64 h 124703"/>
                <a:gd name="connsiteX1" fmla="*/ 97 w 94767"/>
                <a:gd name="connsiteY1" fmla="*/ 2013 h 124703"/>
                <a:gd name="connsiteX2" fmla="*/ 97 w 94767"/>
                <a:gd name="connsiteY2" fmla="*/ 8390 h 124703"/>
                <a:gd name="connsiteX3" fmla="*/ 13383 w 94767"/>
                <a:gd name="connsiteY3" fmla="*/ 18664 h 124703"/>
                <a:gd name="connsiteX4" fmla="*/ 13383 w 94767"/>
                <a:gd name="connsiteY4" fmla="*/ 122996 h 124703"/>
                <a:gd name="connsiteX5" fmla="*/ 19405 w 94767"/>
                <a:gd name="connsiteY5" fmla="*/ 122996 h 124703"/>
                <a:gd name="connsiteX6" fmla="*/ 25605 w 94767"/>
                <a:gd name="connsiteY6" fmla="*/ 112191 h 124703"/>
                <a:gd name="connsiteX7" fmla="*/ 51467 w 94767"/>
                <a:gd name="connsiteY7" fmla="*/ 124768 h 124703"/>
                <a:gd name="connsiteX8" fmla="*/ 94865 w 94767"/>
                <a:gd name="connsiteY8" fmla="*/ 84735 h 124703"/>
                <a:gd name="connsiteX9" fmla="*/ 53415 w 94767"/>
                <a:gd name="connsiteY9" fmla="*/ 44880 h 124703"/>
                <a:gd name="connsiteX10" fmla="*/ 26668 w 94767"/>
                <a:gd name="connsiteY10" fmla="*/ 55508 h 124703"/>
                <a:gd name="connsiteX11" fmla="*/ 26668 w 94767"/>
                <a:gd name="connsiteY11" fmla="*/ 64 h 124703"/>
                <a:gd name="connsiteX12" fmla="*/ 27376 w 94767"/>
                <a:gd name="connsiteY12" fmla="*/ 63656 h 124703"/>
                <a:gd name="connsiteX13" fmla="*/ 52530 w 94767"/>
                <a:gd name="connsiteY13" fmla="*/ 49839 h 124703"/>
                <a:gd name="connsiteX14" fmla="*/ 73077 w 94767"/>
                <a:gd name="connsiteY14" fmla="*/ 60822 h 124703"/>
                <a:gd name="connsiteX15" fmla="*/ 78746 w 94767"/>
                <a:gd name="connsiteY15" fmla="*/ 84558 h 124703"/>
                <a:gd name="connsiteX16" fmla="*/ 71483 w 94767"/>
                <a:gd name="connsiteY16" fmla="*/ 110243 h 124703"/>
                <a:gd name="connsiteX17" fmla="*/ 50581 w 94767"/>
                <a:gd name="connsiteY17" fmla="*/ 119808 h 124703"/>
                <a:gd name="connsiteX18" fmla="*/ 27376 w 94767"/>
                <a:gd name="connsiteY18" fmla="*/ 104929 h 124703"/>
                <a:gd name="connsiteX19" fmla="*/ 27376 w 94767"/>
                <a:gd name="connsiteY19" fmla="*/ 63656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767" h="124703">
                  <a:moveTo>
                    <a:pt x="26668" y="64"/>
                  </a:moveTo>
                  <a:lnTo>
                    <a:pt x="97" y="2013"/>
                  </a:lnTo>
                  <a:lnTo>
                    <a:pt x="97" y="8390"/>
                  </a:lnTo>
                  <a:cubicBezTo>
                    <a:pt x="12143" y="8390"/>
                    <a:pt x="13383" y="9807"/>
                    <a:pt x="13383" y="18664"/>
                  </a:cubicBezTo>
                  <a:lnTo>
                    <a:pt x="13383" y="122996"/>
                  </a:lnTo>
                  <a:lnTo>
                    <a:pt x="19405" y="122996"/>
                  </a:lnTo>
                  <a:lnTo>
                    <a:pt x="25605" y="112191"/>
                  </a:lnTo>
                  <a:cubicBezTo>
                    <a:pt x="32336" y="121048"/>
                    <a:pt x="42079" y="124768"/>
                    <a:pt x="51467" y="124768"/>
                  </a:cubicBezTo>
                  <a:cubicBezTo>
                    <a:pt x="74849" y="124768"/>
                    <a:pt x="94865" y="107231"/>
                    <a:pt x="94865" y="84735"/>
                  </a:cubicBezTo>
                  <a:cubicBezTo>
                    <a:pt x="94865" y="63125"/>
                    <a:pt x="76620" y="44880"/>
                    <a:pt x="53415" y="44880"/>
                  </a:cubicBezTo>
                  <a:cubicBezTo>
                    <a:pt x="42787" y="44880"/>
                    <a:pt x="33045" y="49131"/>
                    <a:pt x="26668" y="55508"/>
                  </a:cubicBezTo>
                  <a:lnTo>
                    <a:pt x="26668" y="64"/>
                  </a:lnTo>
                  <a:close/>
                  <a:moveTo>
                    <a:pt x="27376" y="63656"/>
                  </a:moveTo>
                  <a:cubicBezTo>
                    <a:pt x="32336" y="55508"/>
                    <a:pt x="41902" y="49839"/>
                    <a:pt x="52530" y="49839"/>
                  </a:cubicBezTo>
                  <a:cubicBezTo>
                    <a:pt x="62449" y="49839"/>
                    <a:pt x="69535" y="55508"/>
                    <a:pt x="73077" y="60822"/>
                  </a:cubicBezTo>
                  <a:cubicBezTo>
                    <a:pt x="76620" y="65959"/>
                    <a:pt x="78746" y="72867"/>
                    <a:pt x="78746" y="84558"/>
                  </a:cubicBezTo>
                  <a:cubicBezTo>
                    <a:pt x="78746" y="88632"/>
                    <a:pt x="78746" y="101917"/>
                    <a:pt x="71483" y="110243"/>
                  </a:cubicBezTo>
                  <a:cubicBezTo>
                    <a:pt x="64398" y="118214"/>
                    <a:pt x="55718" y="119808"/>
                    <a:pt x="50581" y="119808"/>
                  </a:cubicBezTo>
                  <a:cubicBezTo>
                    <a:pt x="36410" y="119808"/>
                    <a:pt x="29325" y="108648"/>
                    <a:pt x="27376" y="104929"/>
                  </a:cubicBezTo>
                  <a:lnTo>
                    <a:pt x="27376" y="63656"/>
                  </a:lnTo>
                  <a:close/>
                </a:path>
              </a:pathLst>
            </a:custGeom>
            <a:solidFill>
              <a:srgbClr val="000000"/>
            </a:solidFill>
            <a:ln w="25146" cap="flat">
              <a:noFill/>
              <a:prstDash val="solid"/>
              <a:miter/>
            </a:ln>
          </p:spPr>
          <p:txBody>
            <a:bodyPr rtlCol="0" anchor="ctr"/>
            <a:lstStyle/>
            <a:p>
              <a:endParaRPr lang="en-CN"/>
            </a:p>
          </p:txBody>
        </p:sp>
      </p:grpSp>
      <p:grpSp>
        <p:nvGrpSpPr>
          <p:cNvPr id="60" name="Group 59" descr="\documentclass{article}&#10;\usepackage{amsmath, amsfonts , amssymb, bm}&#10;\pagestyle{empty}&#10;\begin{document}&#10;&#10;$\bm{h}^d_0=\bm{h}^e_n$&#10;&#10;&#10;\end{document}" title="IguanaTex Vector Display">
            <a:extLst>
              <a:ext uri="{FF2B5EF4-FFF2-40B4-BE49-F238E27FC236}">
                <a16:creationId xmlns:a16="http://schemas.microsoft.com/office/drawing/2014/main" id="{1C499604-FC92-DA96-B5B8-85F7B18F301A}"/>
              </a:ext>
            </a:extLst>
          </p:cNvPr>
          <p:cNvGrpSpPr>
            <a:grpSpLocks noChangeAspect="1"/>
          </p:cNvGrpSpPr>
          <p:nvPr>
            <p:custDataLst>
              <p:tags r:id="rId5"/>
            </p:custDataLst>
          </p:nvPr>
        </p:nvGrpSpPr>
        <p:grpSpPr>
          <a:xfrm>
            <a:off x="5210244" y="2707055"/>
            <a:ext cx="897164" cy="281114"/>
            <a:chOff x="4501145" y="3919459"/>
            <a:chExt cx="897164" cy="281114"/>
          </a:xfrm>
        </p:grpSpPr>
        <p:sp>
          <p:nvSpPr>
            <p:cNvPr id="53" name="Freeform 52">
              <a:extLst>
                <a:ext uri="{FF2B5EF4-FFF2-40B4-BE49-F238E27FC236}">
                  <a16:creationId xmlns:a16="http://schemas.microsoft.com/office/drawing/2014/main" id="{C2E3A186-7E1E-435B-59B3-362AB33AC5C3}"/>
                </a:ext>
              </a:extLst>
            </p:cNvPr>
            <p:cNvSpPr/>
            <p:nvPr>
              <p:custDataLst>
                <p:tags r:id="rId66"/>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7BBF0666-7F1D-DEE1-9D16-3BBF7D878381}"/>
                </a:ext>
              </a:extLst>
            </p:cNvPr>
            <p:cNvSpPr/>
            <p:nvPr>
              <p:custDataLst>
                <p:tags r:id="rId67"/>
              </p:custDataLst>
            </p:nvPr>
          </p:nvSpPr>
          <p:spPr>
            <a:xfrm>
              <a:off x="4668232" y="3919459"/>
              <a:ext cx="91047" cy="124703"/>
            </a:xfrm>
            <a:custGeom>
              <a:avLst/>
              <a:gdLst>
                <a:gd name="connsiteX0" fmla="*/ 90423 w 91047"/>
                <a:gd name="connsiteY0" fmla="*/ 5373 h 124703"/>
                <a:gd name="connsiteX1" fmla="*/ 91131 w 91047"/>
                <a:gd name="connsiteY1" fmla="*/ 2539 h 124703"/>
                <a:gd name="connsiteX2" fmla="*/ 88297 w 91047"/>
                <a:gd name="connsiteY2" fmla="*/ 59 h 124703"/>
                <a:gd name="connsiteX3" fmla="*/ 65624 w 91047"/>
                <a:gd name="connsiteY3" fmla="*/ 1831 h 124703"/>
                <a:gd name="connsiteX4" fmla="*/ 61727 w 91047"/>
                <a:gd name="connsiteY4" fmla="*/ 5905 h 124703"/>
                <a:gd name="connsiteX5" fmla="*/ 66332 w 91047"/>
                <a:gd name="connsiteY5" fmla="*/ 8385 h 124703"/>
                <a:gd name="connsiteX6" fmla="*/ 74835 w 91047"/>
                <a:gd name="connsiteY6" fmla="*/ 11042 h 124703"/>
                <a:gd name="connsiteX7" fmla="*/ 74126 w 91047"/>
                <a:gd name="connsiteY7" fmla="*/ 14939 h 124703"/>
                <a:gd name="connsiteX8" fmla="*/ 64029 w 91047"/>
                <a:gd name="connsiteY8" fmla="*/ 55326 h 124703"/>
                <a:gd name="connsiteX9" fmla="*/ 45784 w 91047"/>
                <a:gd name="connsiteY9" fmla="*/ 44874 h 124703"/>
                <a:gd name="connsiteX10" fmla="*/ 83 w 91047"/>
                <a:gd name="connsiteY10" fmla="*/ 95358 h 124703"/>
                <a:gd name="connsiteX11" fmla="*/ 26831 w 91047"/>
                <a:gd name="connsiteY11" fmla="*/ 124763 h 124703"/>
                <a:gd name="connsiteX12" fmla="*/ 51984 w 91047"/>
                <a:gd name="connsiteY12" fmla="*/ 112363 h 124703"/>
                <a:gd name="connsiteX13" fmla="*/ 70229 w 91047"/>
                <a:gd name="connsiteY13" fmla="*/ 124763 h 124703"/>
                <a:gd name="connsiteX14" fmla="*/ 84223 w 91047"/>
                <a:gd name="connsiteY14" fmla="*/ 115375 h 124703"/>
                <a:gd name="connsiteX15" fmla="*/ 90423 w 91047"/>
                <a:gd name="connsiteY15" fmla="*/ 97661 h 124703"/>
                <a:gd name="connsiteX16" fmla="*/ 87588 w 91047"/>
                <a:gd name="connsiteY16" fmla="*/ 95358 h 124703"/>
                <a:gd name="connsiteX17" fmla="*/ 83691 w 91047"/>
                <a:gd name="connsiteY17" fmla="*/ 100849 h 124703"/>
                <a:gd name="connsiteX18" fmla="*/ 70761 w 91047"/>
                <a:gd name="connsiteY18" fmla="*/ 119803 h 124703"/>
                <a:gd name="connsiteX19" fmla="*/ 64915 w 91047"/>
                <a:gd name="connsiteY19" fmla="*/ 111123 h 124703"/>
                <a:gd name="connsiteX20" fmla="*/ 65801 w 91047"/>
                <a:gd name="connsiteY20" fmla="*/ 103861 h 124703"/>
                <a:gd name="connsiteX21" fmla="*/ 90423 w 91047"/>
                <a:gd name="connsiteY21" fmla="*/ 5373 h 124703"/>
                <a:gd name="connsiteX22" fmla="*/ 52693 w 91047"/>
                <a:gd name="connsiteY22" fmla="*/ 100849 h 124703"/>
                <a:gd name="connsiteX23" fmla="*/ 43659 w 91047"/>
                <a:gd name="connsiteY23" fmla="*/ 112717 h 124703"/>
                <a:gd name="connsiteX24" fmla="*/ 27362 w 91047"/>
                <a:gd name="connsiteY24" fmla="*/ 119803 h 124703"/>
                <a:gd name="connsiteX25" fmla="*/ 14431 w 91047"/>
                <a:gd name="connsiteY25" fmla="*/ 102621 h 124703"/>
                <a:gd name="connsiteX26" fmla="*/ 23642 w 91047"/>
                <a:gd name="connsiteY26" fmla="*/ 66662 h 124703"/>
                <a:gd name="connsiteX27" fmla="*/ 45784 w 91047"/>
                <a:gd name="connsiteY27" fmla="*/ 49834 h 124703"/>
                <a:gd name="connsiteX28" fmla="*/ 61549 w 91047"/>
                <a:gd name="connsiteY28" fmla="*/ 65245 h 124703"/>
                <a:gd name="connsiteX29" fmla="*/ 61018 w 91047"/>
                <a:gd name="connsiteY29" fmla="*/ 67725 h 124703"/>
                <a:gd name="connsiteX30" fmla="*/ 52693 w 91047"/>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24703">
                  <a:moveTo>
                    <a:pt x="90423" y="5373"/>
                  </a:moveTo>
                  <a:cubicBezTo>
                    <a:pt x="90600" y="5019"/>
                    <a:pt x="91131" y="2716"/>
                    <a:pt x="91131" y="2539"/>
                  </a:cubicBezTo>
                  <a:cubicBezTo>
                    <a:pt x="91131" y="1653"/>
                    <a:pt x="90423" y="59"/>
                    <a:pt x="88297" y="59"/>
                  </a:cubicBezTo>
                  <a:cubicBezTo>
                    <a:pt x="84754" y="59"/>
                    <a:pt x="70052" y="1476"/>
                    <a:pt x="65624" y="1831"/>
                  </a:cubicBezTo>
                  <a:cubicBezTo>
                    <a:pt x="64207" y="2008"/>
                    <a:pt x="61727" y="2185"/>
                    <a:pt x="61727" y="5905"/>
                  </a:cubicBezTo>
                  <a:cubicBezTo>
                    <a:pt x="61727" y="8385"/>
                    <a:pt x="64207" y="8385"/>
                    <a:pt x="66332" y="8385"/>
                  </a:cubicBezTo>
                  <a:cubicBezTo>
                    <a:pt x="74835" y="8385"/>
                    <a:pt x="74835" y="9624"/>
                    <a:pt x="74835" y="11042"/>
                  </a:cubicBezTo>
                  <a:cubicBezTo>
                    <a:pt x="74835" y="12282"/>
                    <a:pt x="74480" y="13344"/>
                    <a:pt x="74126" y="14939"/>
                  </a:cubicBezTo>
                  <a:lnTo>
                    <a:pt x="64029" y="55326"/>
                  </a:lnTo>
                  <a:cubicBezTo>
                    <a:pt x="60310" y="49480"/>
                    <a:pt x="54287" y="44874"/>
                    <a:pt x="45784" y="44874"/>
                  </a:cubicBezTo>
                  <a:cubicBezTo>
                    <a:pt x="23111" y="44874"/>
                    <a:pt x="83" y="69851"/>
                    <a:pt x="83" y="95358"/>
                  </a:cubicBezTo>
                  <a:cubicBezTo>
                    <a:pt x="83" y="112540"/>
                    <a:pt x="11597" y="124763"/>
                    <a:pt x="26831" y="124763"/>
                  </a:cubicBezTo>
                  <a:cubicBezTo>
                    <a:pt x="36396" y="124763"/>
                    <a:pt x="44899" y="119272"/>
                    <a:pt x="51984" y="112363"/>
                  </a:cubicBezTo>
                  <a:cubicBezTo>
                    <a:pt x="55350" y="122991"/>
                    <a:pt x="65624" y="124763"/>
                    <a:pt x="70229" y="124763"/>
                  </a:cubicBezTo>
                  <a:cubicBezTo>
                    <a:pt x="76606" y="124763"/>
                    <a:pt x="81034" y="120866"/>
                    <a:pt x="84223" y="115375"/>
                  </a:cubicBezTo>
                  <a:cubicBezTo>
                    <a:pt x="88120" y="108466"/>
                    <a:pt x="90423" y="98369"/>
                    <a:pt x="90423" y="97661"/>
                  </a:cubicBezTo>
                  <a:cubicBezTo>
                    <a:pt x="90423" y="95358"/>
                    <a:pt x="88120" y="95358"/>
                    <a:pt x="87588" y="95358"/>
                  </a:cubicBezTo>
                  <a:cubicBezTo>
                    <a:pt x="85109" y="95358"/>
                    <a:pt x="84931" y="96067"/>
                    <a:pt x="83691" y="100849"/>
                  </a:cubicBezTo>
                  <a:cubicBezTo>
                    <a:pt x="81566" y="109352"/>
                    <a:pt x="78200" y="119803"/>
                    <a:pt x="70761" y="119803"/>
                  </a:cubicBezTo>
                  <a:cubicBezTo>
                    <a:pt x="66155" y="119803"/>
                    <a:pt x="64915" y="115906"/>
                    <a:pt x="64915" y="111123"/>
                  </a:cubicBezTo>
                  <a:cubicBezTo>
                    <a:pt x="64915" y="107758"/>
                    <a:pt x="65269" y="106163"/>
                    <a:pt x="65801" y="103861"/>
                  </a:cubicBezTo>
                  <a:lnTo>
                    <a:pt x="90423" y="5373"/>
                  </a:lnTo>
                  <a:close/>
                  <a:moveTo>
                    <a:pt x="52693" y="100849"/>
                  </a:moveTo>
                  <a:cubicBezTo>
                    <a:pt x="51453" y="105809"/>
                    <a:pt x="47556" y="109352"/>
                    <a:pt x="43659" y="112717"/>
                  </a:cubicBezTo>
                  <a:cubicBezTo>
                    <a:pt x="42065" y="114135"/>
                    <a:pt x="34979" y="119803"/>
                    <a:pt x="27362" y="119803"/>
                  </a:cubicBezTo>
                  <a:cubicBezTo>
                    <a:pt x="20808" y="119803"/>
                    <a:pt x="14431" y="115197"/>
                    <a:pt x="14431" y="102621"/>
                  </a:cubicBezTo>
                  <a:cubicBezTo>
                    <a:pt x="14431" y="93233"/>
                    <a:pt x="19568" y="73748"/>
                    <a:pt x="23642" y="66662"/>
                  </a:cubicBezTo>
                  <a:cubicBezTo>
                    <a:pt x="31791" y="52491"/>
                    <a:pt x="40825" y="49834"/>
                    <a:pt x="45784" y="49834"/>
                  </a:cubicBezTo>
                  <a:cubicBezTo>
                    <a:pt x="58184" y="49834"/>
                    <a:pt x="61549" y="63297"/>
                    <a:pt x="61549" y="65245"/>
                  </a:cubicBezTo>
                  <a:cubicBezTo>
                    <a:pt x="61549" y="65954"/>
                    <a:pt x="61195" y="67194"/>
                    <a:pt x="61018" y="67725"/>
                  </a:cubicBezTo>
                  <a:lnTo>
                    <a:pt x="52693" y="100849"/>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B669A989-C4DC-2CCA-FB01-4AA8186C7D02}"/>
                </a:ext>
              </a:extLst>
            </p:cNvPr>
            <p:cNvSpPr/>
            <p:nvPr>
              <p:custDataLst>
                <p:tags r:id="rId68"/>
              </p:custDataLst>
            </p:nvPr>
          </p:nvSpPr>
          <p:spPr>
            <a:xfrm>
              <a:off x="4666638" y="4079413"/>
              <a:ext cx="82190" cy="121160"/>
            </a:xfrm>
            <a:custGeom>
              <a:avLst/>
              <a:gdLst>
                <a:gd name="connsiteX0" fmla="*/ 82274 w 82190"/>
                <a:gd name="connsiteY0" fmla="*/ 61177 h 121160"/>
                <a:gd name="connsiteX1" fmla="*/ 71823 w 82190"/>
                <a:gd name="connsiteY1" fmla="*/ 15299 h 121160"/>
                <a:gd name="connsiteX2" fmla="*/ 41179 w 82190"/>
                <a:gd name="connsiteY2" fmla="*/ 65 h 121160"/>
                <a:gd name="connsiteX3" fmla="*/ 83 w 82190"/>
                <a:gd name="connsiteY3" fmla="*/ 61177 h 121160"/>
                <a:gd name="connsiteX4" fmla="*/ 41179 w 82190"/>
                <a:gd name="connsiteY4" fmla="*/ 121226 h 121160"/>
                <a:gd name="connsiteX5" fmla="*/ 82274 w 82190"/>
                <a:gd name="connsiteY5" fmla="*/ 61177 h 121160"/>
                <a:gd name="connsiteX6" fmla="*/ 41179 w 82190"/>
                <a:gd name="connsiteY6" fmla="*/ 116266 h 121160"/>
                <a:gd name="connsiteX7" fmla="*/ 18683 w 82190"/>
                <a:gd name="connsiteY7" fmla="*/ 96958 h 121160"/>
                <a:gd name="connsiteX8" fmla="*/ 16203 w 82190"/>
                <a:gd name="connsiteY8" fmla="*/ 58874 h 121160"/>
                <a:gd name="connsiteX9" fmla="*/ 18860 w 82190"/>
                <a:gd name="connsiteY9" fmla="*/ 22739 h 121160"/>
                <a:gd name="connsiteX10" fmla="*/ 41179 w 82190"/>
                <a:gd name="connsiteY10" fmla="*/ 5025 h 121160"/>
                <a:gd name="connsiteX11" fmla="*/ 63144 w 82190"/>
                <a:gd name="connsiteY11" fmla="*/ 21144 h 121160"/>
                <a:gd name="connsiteX12" fmla="*/ 66155 w 82190"/>
                <a:gd name="connsiteY12" fmla="*/ 58874 h 121160"/>
                <a:gd name="connsiteX13" fmla="*/ 63852 w 82190"/>
                <a:gd name="connsiteY13" fmla="*/ 96250 h 121160"/>
                <a:gd name="connsiteX14" fmla="*/ 41179 w 82190"/>
                <a:gd name="connsiteY14" fmla="*/ 116266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274" y="61177"/>
                  </a:moveTo>
                  <a:cubicBezTo>
                    <a:pt x="82274" y="41692"/>
                    <a:pt x="79972" y="27698"/>
                    <a:pt x="71823" y="15299"/>
                  </a:cubicBezTo>
                  <a:cubicBezTo>
                    <a:pt x="66332" y="7151"/>
                    <a:pt x="55350" y="65"/>
                    <a:pt x="41179" y="65"/>
                  </a:cubicBezTo>
                  <a:cubicBezTo>
                    <a:pt x="83" y="65"/>
                    <a:pt x="83" y="48423"/>
                    <a:pt x="83" y="61177"/>
                  </a:cubicBezTo>
                  <a:cubicBezTo>
                    <a:pt x="83" y="73931"/>
                    <a:pt x="83" y="121226"/>
                    <a:pt x="41179" y="121226"/>
                  </a:cubicBezTo>
                  <a:cubicBezTo>
                    <a:pt x="82274" y="121226"/>
                    <a:pt x="82274" y="73931"/>
                    <a:pt x="82274" y="61177"/>
                  </a:cubicBezTo>
                  <a:close/>
                  <a:moveTo>
                    <a:pt x="41179" y="116266"/>
                  </a:moveTo>
                  <a:cubicBezTo>
                    <a:pt x="33031" y="116266"/>
                    <a:pt x="22225" y="111484"/>
                    <a:pt x="18683" y="96958"/>
                  </a:cubicBezTo>
                  <a:cubicBezTo>
                    <a:pt x="16203" y="86507"/>
                    <a:pt x="16203" y="71982"/>
                    <a:pt x="16203" y="58874"/>
                  </a:cubicBezTo>
                  <a:cubicBezTo>
                    <a:pt x="16203" y="45943"/>
                    <a:pt x="16203" y="32481"/>
                    <a:pt x="18860" y="22739"/>
                  </a:cubicBezTo>
                  <a:cubicBezTo>
                    <a:pt x="22580" y="8745"/>
                    <a:pt x="33916" y="5025"/>
                    <a:pt x="41179" y="5025"/>
                  </a:cubicBezTo>
                  <a:cubicBezTo>
                    <a:pt x="50744" y="5025"/>
                    <a:pt x="59955" y="10871"/>
                    <a:pt x="63144" y="21144"/>
                  </a:cubicBezTo>
                  <a:cubicBezTo>
                    <a:pt x="65978" y="30710"/>
                    <a:pt x="66155" y="43463"/>
                    <a:pt x="66155" y="58874"/>
                  </a:cubicBezTo>
                  <a:cubicBezTo>
                    <a:pt x="66155" y="71982"/>
                    <a:pt x="66155" y="85090"/>
                    <a:pt x="63852" y="96250"/>
                  </a:cubicBezTo>
                  <a:cubicBezTo>
                    <a:pt x="60310" y="112369"/>
                    <a:pt x="48264" y="116266"/>
                    <a:pt x="41179" y="116266"/>
                  </a:cubicBez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1D2D1025-ADC8-4CAF-2731-A96BC258E575}"/>
                </a:ext>
              </a:extLst>
            </p:cNvPr>
            <p:cNvSpPr/>
            <p:nvPr>
              <p:custDataLst>
                <p:tags r:id="rId69"/>
              </p:custDataLst>
            </p:nvPr>
          </p:nvSpPr>
          <p:spPr>
            <a:xfrm>
              <a:off x="4859883" y="4041351"/>
              <a:ext cx="168278" cy="59213"/>
            </a:xfrm>
            <a:custGeom>
              <a:avLst/>
              <a:gdLst>
                <a:gd name="connsiteX0" fmla="*/ 159766 w 168278"/>
                <a:gd name="connsiteY0" fmla="*/ 10185 h 59213"/>
                <a:gd name="connsiteX1" fmla="*/ 168370 w 168278"/>
                <a:gd name="connsiteY1" fmla="*/ 5124 h 59213"/>
                <a:gd name="connsiteX2" fmla="*/ 160019 w 168278"/>
                <a:gd name="connsiteY2" fmla="*/ 63 h 59213"/>
                <a:gd name="connsiteX3" fmla="*/ 8441 w 168278"/>
                <a:gd name="connsiteY3" fmla="*/ 63 h 59213"/>
                <a:gd name="connsiteX4" fmla="*/ 91 w 168278"/>
                <a:gd name="connsiteY4" fmla="*/ 5124 h 59213"/>
                <a:gd name="connsiteX5" fmla="*/ 8695 w 168278"/>
                <a:gd name="connsiteY5" fmla="*/ 10185 h 59213"/>
                <a:gd name="connsiteX6" fmla="*/ 159766 w 168278"/>
                <a:gd name="connsiteY6" fmla="*/ 10185 h 59213"/>
                <a:gd name="connsiteX7" fmla="*/ 160019 w 168278"/>
                <a:gd name="connsiteY7" fmla="*/ 59277 h 59213"/>
                <a:gd name="connsiteX8" fmla="*/ 168370 w 168278"/>
                <a:gd name="connsiteY8" fmla="*/ 54216 h 59213"/>
                <a:gd name="connsiteX9" fmla="*/ 159766 w 168278"/>
                <a:gd name="connsiteY9" fmla="*/ 49155 h 59213"/>
                <a:gd name="connsiteX10" fmla="*/ 8695 w 168278"/>
                <a:gd name="connsiteY10" fmla="*/ 49155 h 59213"/>
                <a:gd name="connsiteX11" fmla="*/ 91 w 168278"/>
                <a:gd name="connsiteY11" fmla="*/ 54216 h 59213"/>
                <a:gd name="connsiteX12" fmla="*/ 8441 w 168278"/>
                <a:gd name="connsiteY12" fmla="*/ 59277 h 59213"/>
                <a:gd name="connsiteX13" fmla="*/ 160019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6" y="10185"/>
                  </a:moveTo>
                  <a:cubicBezTo>
                    <a:pt x="163562" y="10185"/>
                    <a:pt x="168370" y="10185"/>
                    <a:pt x="168370" y="5124"/>
                  </a:cubicBezTo>
                  <a:cubicBezTo>
                    <a:pt x="168370" y="63"/>
                    <a:pt x="163562" y="63"/>
                    <a:pt x="160019" y="63"/>
                  </a:cubicBezTo>
                  <a:lnTo>
                    <a:pt x="8441" y="63"/>
                  </a:lnTo>
                  <a:cubicBezTo>
                    <a:pt x="4899" y="63"/>
                    <a:pt x="91" y="63"/>
                    <a:pt x="91" y="5124"/>
                  </a:cubicBezTo>
                  <a:cubicBezTo>
                    <a:pt x="91" y="10185"/>
                    <a:pt x="4899" y="10185"/>
                    <a:pt x="8695" y="10185"/>
                  </a:cubicBezTo>
                  <a:lnTo>
                    <a:pt x="159766" y="10185"/>
                  </a:lnTo>
                  <a:close/>
                  <a:moveTo>
                    <a:pt x="160019" y="59277"/>
                  </a:moveTo>
                  <a:cubicBezTo>
                    <a:pt x="163562" y="59277"/>
                    <a:pt x="168370" y="59277"/>
                    <a:pt x="168370" y="54216"/>
                  </a:cubicBezTo>
                  <a:cubicBezTo>
                    <a:pt x="168370" y="49155"/>
                    <a:pt x="163562" y="49155"/>
                    <a:pt x="159766" y="49155"/>
                  </a:cubicBezTo>
                  <a:lnTo>
                    <a:pt x="8695" y="49155"/>
                  </a:lnTo>
                  <a:cubicBezTo>
                    <a:pt x="4899" y="49155"/>
                    <a:pt x="91" y="49155"/>
                    <a:pt x="91" y="54216"/>
                  </a:cubicBezTo>
                  <a:cubicBezTo>
                    <a:pt x="91" y="59277"/>
                    <a:pt x="4899" y="59277"/>
                    <a:pt x="8441" y="59277"/>
                  </a:cubicBezTo>
                  <a:lnTo>
                    <a:pt x="160019" y="59277"/>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D3529703-D670-A79D-8064-185991A83F62}"/>
                </a:ext>
              </a:extLst>
            </p:cNvPr>
            <p:cNvSpPr/>
            <p:nvPr>
              <p:custDataLst>
                <p:tags r:id="rId70"/>
              </p:custDataLst>
            </p:nvPr>
          </p:nvSpPr>
          <p:spPr>
            <a:xfrm>
              <a:off x="5125473" y="3958604"/>
              <a:ext cx="147781" cy="177641"/>
            </a:xfrm>
            <a:custGeom>
              <a:avLst/>
              <a:gdLst>
                <a:gd name="connsiteX0" fmla="*/ 67413 w 147781"/>
                <a:gd name="connsiteY0" fmla="*/ 8920 h 177641"/>
                <a:gd name="connsiteX1" fmla="*/ 68425 w 147781"/>
                <a:gd name="connsiteY1" fmla="*/ 4618 h 177641"/>
                <a:gd name="connsiteX2" fmla="*/ 62858 w 147781"/>
                <a:gd name="connsiteY2" fmla="*/ 63 h 177641"/>
                <a:gd name="connsiteX3" fmla="*/ 61087 w 147781"/>
                <a:gd name="connsiteY3" fmla="*/ 316 h 177641"/>
                <a:gd name="connsiteX4" fmla="*/ 28443 w 147781"/>
                <a:gd name="connsiteY4" fmla="*/ 1834 h 177641"/>
                <a:gd name="connsiteX5" fmla="*/ 20345 w 147781"/>
                <a:gd name="connsiteY5" fmla="*/ 9426 h 177641"/>
                <a:gd name="connsiteX6" fmla="*/ 26925 w 147781"/>
                <a:gd name="connsiteY6" fmla="*/ 13981 h 177641"/>
                <a:gd name="connsiteX7" fmla="*/ 37553 w 147781"/>
                <a:gd name="connsiteY7" fmla="*/ 14487 h 177641"/>
                <a:gd name="connsiteX8" fmla="*/ 1114 w 147781"/>
                <a:gd name="connsiteY8" fmla="*/ 160497 h 177641"/>
                <a:gd name="connsiteX9" fmla="*/ 101 w 147781"/>
                <a:gd name="connsiteY9" fmla="*/ 166317 h 177641"/>
                <a:gd name="connsiteX10" fmla="*/ 12248 w 147781"/>
                <a:gd name="connsiteY10" fmla="*/ 177705 h 177641"/>
                <a:gd name="connsiteX11" fmla="*/ 28696 w 147781"/>
                <a:gd name="connsiteY11" fmla="*/ 163534 h 177641"/>
                <a:gd name="connsiteX12" fmla="*/ 43879 w 147781"/>
                <a:gd name="connsiteY12" fmla="*/ 103561 h 177641"/>
                <a:gd name="connsiteX13" fmla="*/ 48940 w 147781"/>
                <a:gd name="connsiteY13" fmla="*/ 93186 h 177641"/>
                <a:gd name="connsiteX14" fmla="*/ 86645 w 147781"/>
                <a:gd name="connsiteY14" fmla="*/ 70411 h 177641"/>
                <a:gd name="connsiteX15" fmla="*/ 99297 w 147781"/>
                <a:gd name="connsiteY15" fmla="*/ 85341 h 177641"/>
                <a:gd name="connsiteX16" fmla="*/ 83355 w 147781"/>
                <a:gd name="connsiteY16" fmla="*/ 142024 h 177641"/>
                <a:gd name="connsiteX17" fmla="*/ 79812 w 147781"/>
                <a:gd name="connsiteY17" fmla="*/ 154930 h 177641"/>
                <a:gd name="connsiteX18" fmla="*/ 108407 w 147781"/>
                <a:gd name="connsiteY18" fmla="*/ 177705 h 177641"/>
                <a:gd name="connsiteX19" fmla="*/ 147883 w 147781"/>
                <a:gd name="connsiteY19" fmla="*/ 138229 h 177641"/>
                <a:gd name="connsiteX20" fmla="*/ 141810 w 147781"/>
                <a:gd name="connsiteY20" fmla="*/ 134686 h 177641"/>
                <a:gd name="connsiteX21" fmla="*/ 135990 w 147781"/>
                <a:gd name="connsiteY21" fmla="*/ 137976 h 177641"/>
                <a:gd name="connsiteX22" fmla="*/ 109925 w 147781"/>
                <a:gd name="connsiteY22" fmla="*/ 168595 h 177641"/>
                <a:gd name="connsiteX23" fmla="*/ 105624 w 147781"/>
                <a:gd name="connsiteY23" fmla="*/ 163281 h 177641"/>
                <a:gd name="connsiteX24" fmla="*/ 109925 w 147781"/>
                <a:gd name="connsiteY24" fmla="*/ 146832 h 177641"/>
                <a:gd name="connsiteX25" fmla="*/ 126374 w 147781"/>
                <a:gd name="connsiteY25" fmla="*/ 90655 h 177641"/>
                <a:gd name="connsiteX26" fmla="*/ 88669 w 147781"/>
                <a:gd name="connsiteY26" fmla="*/ 61301 h 177641"/>
                <a:gd name="connsiteX27" fmla="*/ 50458 w 147781"/>
                <a:gd name="connsiteY27" fmla="*/ 76990 h 177641"/>
                <a:gd name="connsiteX28" fmla="*/ 67413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413" y="8920"/>
                  </a:moveTo>
                  <a:cubicBezTo>
                    <a:pt x="68425" y="5377"/>
                    <a:pt x="68425" y="4871"/>
                    <a:pt x="68425" y="4618"/>
                  </a:cubicBezTo>
                  <a:cubicBezTo>
                    <a:pt x="68425" y="1328"/>
                    <a:pt x="65642" y="63"/>
                    <a:pt x="62858" y="63"/>
                  </a:cubicBezTo>
                  <a:cubicBezTo>
                    <a:pt x="61846" y="63"/>
                    <a:pt x="61593" y="63"/>
                    <a:pt x="61087" y="316"/>
                  </a:cubicBezTo>
                  <a:lnTo>
                    <a:pt x="28443" y="1834"/>
                  </a:lnTo>
                  <a:cubicBezTo>
                    <a:pt x="24900" y="2087"/>
                    <a:pt x="20345" y="2340"/>
                    <a:pt x="20345" y="9426"/>
                  </a:cubicBezTo>
                  <a:cubicBezTo>
                    <a:pt x="20345" y="13981"/>
                    <a:pt x="24900" y="13981"/>
                    <a:pt x="26925" y="13981"/>
                  </a:cubicBezTo>
                  <a:cubicBezTo>
                    <a:pt x="29708" y="13981"/>
                    <a:pt x="34263" y="13981"/>
                    <a:pt x="37553" y="14487"/>
                  </a:cubicBezTo>
                  <a:lnTo>
                    <a:pt x="1114" y="160497"/>
                  </a:lnTo>
                  <a:cubicBezTo>
                    <a:pt x="860" y="161509"/>
                    <a:pt x="101" y="165305"/>
                    <a:pt x="101" y="166317"/>
                  </a:cubicBezTo>
                  <a:cubicBezTo>
                    <a:pt x="101" y="172391"/>
                    <a:pt x="4909" y="177705"/>
                    <a:pt x="12248" y="177705"/>
                  </a:cubicBezTo>
                  <a:cubicBezTo>
                    <a:pt x="13766" y="177705"/>
                    <a:pt x="25153" y="177705"/>
                    <a:pt x="28696" y="163534"/>
                  </a:cubicBezTo>
                  <a:lnTo>
                    <a:pt x="43879" y="103561"/>
                  </a:lnTo>
                  <a:cubicBezTo>
                    <a:pt x="45144" y="98753"/>
                    <a:pt x="45144" y="98247"/>
                    <a:pt x="48940" y="93186"/>
                  </a:cubicBezTo>
                  <a:cubicBezTo>
                    <a:pt x="52989" y="87618"/>
                    <a:pt x="65642" y="70411"/>
                    <a:pt x="86645" y="70411"/>
                  </a:cubicBezTo>
                  <a:cubicBezTo>
                    <a:pt x="93224" y="70411"/>
                    <a:pt x="99297" y="72941"/>
                    <a:pt x="99297" y="85341"/>
                  </a:cubicBezTo>
                  <a:cubicBezTo>
                    <a:pt x="99297" y="100018"/>
                    <a:pt x="88163" y="129625"/>
                    <a:pt x="83355" y="142024"/>
                  </a:cubicBezTo>
                  <a:cubicBezTo>
                    <a:pt x="80572" y="148857"/>
                    <a:pt x="79812" y="150628"/>
                    <a:pt x="79812" y="154930"/>
                  </a:cubicBezTo>
                  <a:cubicBezTo>
                    <a:pt x="79812" y="169607"/>
                    <a:pt x="94489" y="177705"/>
                    <a:pt x="108407" y="177705"/>
                  </a:cubicBezTo>
                  <a:cubicBezTo>
                    <a:pt x="135231" y="177705"/>
                    <a:pt x="147883" y="143290"/>
                    <a:pt x="147883" y="138229"/>
                  </a:cubicBezTo>
                  <a:cubicBezTo>
                    <a:pt x="147883" y="134686"/>
                    <a:pt x="144087" y="134686"/>
                    <a:pt x="141810" y="134686"/>
                  </a:cubicBezTo>
                  <a:cubicBezTo>
                    <a:pt x="138773" y="134686"/>
                    <a:pt x="137002" y="134686"/>
                    <a:pt x="135990" y="137976"/>
                  </a:cubicBezTo>
                  <a:cubicBezTo>
                    <a:pt x="127892" y="166064"/>
                    <a:pt x="113974" y="168595"/>
                    <a:pt x="109925" y="168595"/>
                  </a:cubicBezTo>
                  <a:cubicBezTo>
                    <a:pt x="108154" y="168595"/>
                    <a:pt x="105624" y="168595"/>
                    <a:pt x="105624" y="163281"/>
                  </a:cubicBezTo>
                  <a:cubicBezTo>
                    <a:pt x="105624" y="157714"/>
                    <a:pt x="108407" y="150881"/>
                    <a:pt x="109925" y="146832"/>
                  </a:cubicBezTo>
                  <a:cubicBezTo>
                    <a:pt x="114733" y="134433"/>
                    <a:pt x="126374" y="104826"/>
                    <a:pt x="126374" y="90655"/>
                  </a:cubicBezTo>
                  <a:cubicBezTo>
                    <a:pt x="126374" y="67374"/>
                    <a:pt x="106889" y="61301"/>
                    <a:pt x="88669" y="61301"/>
                  </a:cubicBezTo>
                  <a:cubicBezTo>
                    <a:pt x="83102" y="61301"/>
                    <a:pt x="67666" y="61301"/>
                    <a:pt x="50458" y="76990"/>
                  </a:cubicBezTo>
                  <a:lnTo>
                    <a:pt x="67413" y="8920"/>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79B03B37-4A22-AB71-5909-9285D1F1B74A}"/>
                </a:ext>
              </a:extLst>
            </p:cNvPr>
            <p:cNvSpPr/>
            <p:nvPr>
              <p:custDataLst>
                <p:tags r:id="rId71"/>
              </p:custDataLst>
            </p:nvPr>
          </p:nvSpPr>
          <p:spPr>
            <a:xfrm>
              <a:off x="5293623" y="3964274"/>
              <a:ext cx="75814" cy="79888"/>
            </a:xfrm>
            <a:custGeom>
              <a:avLst/>
              <a:gdLst>
                <a:gd name="connsiteX0" fmla="*/ 27918 w 75814"/>
                <a:gd name="connsiteY0" fmla="*/ 37789 h 79888"/>
                <a:gd name="connsiteX1" fmla="*/ 56437 w 75814"/>
                <a:gd name="connsiteY1" fmla="*/ 34069 h 79888"/>
                <a:gd name="connsiteX2" fmla="*/ 72025 w 75814"/>
                <a:gd name="connsiteY2" fmla="*/ 15647 h 79888"/>
                <a:gd name="connsiteX3" fmla="*/ 50060 w 75814"/>
                <a:gd name="connsiteY3" fmla="*/ 59 h 79888"/>
                <a:gd name="connsiteX4" fmla="*/ 108 w 75814"/>
                <a:gd name="connsiteY4" fmla="*/ 46646 h 79888"/>
                <a:gd name="connsiteX5" fmla="*/ 31992 w 75814"/>
                <a:gd name="connsiteY5" fmla="*/ 79947 h 79888"/>
                <a:gd name="connsiteX6" fmla="*/ 75922 w 75814"/>
                <a:gd name="connsiteY6" fmla="*/ 59931 h 79888"/>
                <a:gd name="connsiteX7" fmla="*/ 72911 w 75814"/>
                <a:gd name="connsiteY7" fmla="*/ 56920 h 79888"/>
                <a:gd name="connsiteX8" fmla="*/ 70077 w 75814"/>
                <a:gd name="connsiteY8" fmla="*/ 58691 h 79888"/>
                <a:gd name="connsiteX9" fmla="*/ 32347 w 75814"/>
                <a:gd name="connsiteY9" fmla="*/ 74988 h 79888"/>
                <a:gd name="connsiteX10" fmla="*/ 14633 w 75814"/>
                <a:gd name="connsiteY10" fmla="*/ 53554 h 79888"/>
                <a:gd name="connsiteX11" fmla="*/ 16759 w 75814"/>
                <a:gd name="connsiteY11" fmla="*/ 37789 h 79888"/>
                <a:gd name="connsiteX12" fmla="*/ 27918 w 75814"/>
                <a:gd name="connsiteY12" fmla="*/ 37789 h 79888"/>
                <a:gd name="connsiteX13" fmla="*/ 18176 w 75814"/>
                <a:gd name="connsiteY13" fmla="*/ 32829 h 79888"/>
                <a:gd name="connsiteX14" fmla="*/ 50060 w 75814"/>
                <a:gd name="connsiteY14" fmla="*/ 5019 h 79888"/>
                <a:gd name="connsiteX15" fmla="*/ 64408 w 75814"/>
                <a:gd name="connsiteY15" fmla="*/ 15647 h 79888"/>
                <a:gd name="connsiteX16" fmla="*/ 26855 w 75814"/>
                <a:gd name="connsiteY16" fmla="*/ 32829 h 79888"/>
                <a:gd name="connsiteX17" fmla="*/ 18176 w 75814"/>
                <a:gd name="connsiteY17" fmla="*/ 32829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14" h="79888">
                  <a:moveTo>
                    <a:pt x="27918" y="37789"/>
                  </a:moveTo>
                  <a:cubicBezTo>
                    <a:pt x="32878" y="37789"/>
                    <a:pt x="46872" y="37435"/>
                    <a:pt x="56437" y="34069"/>
                  </a:cubicBezTo>
                  <a:cubicBezTo>
                    <a:pt x="69545" y="29464"/>
                    <a:pt x="72025" y="20961"/>
                    <a:pt x="72025" y="15647"/>
                  </a:cubicBezTo>
                  <a:cubicBezTo>
                    <a:pt x="72025" y="5905"/>
                    <a:pt x="62283" y="59"/>
                    <a:pt x="50060" y="59"/>
                  </a:cubicBezTo>
                  <a:cubicBezTo>
                    <a:pt x="28804" y="59"/>
                    <a:pt x="108" y="16356"/>
                    <a:pt x="108" y="46646"/>
                  </a:cubicBezTo>
                  <a:cubicBezTo>
                    <a:pt x="108" y="64537"/>
                    <a:pt x="11267" y="79947"/>
                    <a:pt x="31992" y="79947"/>
                  </a:cubicBezTo>
                  <a:cubicBezTo>
                    <a:pt x="61928" y="79947"/>
                    <a:pt x="75922" y="62411"/>
                    <a:pt x="75922" y="59931"/>
                  </a:cubicBezTo>
                  <a:cubicBezTo>
                    <a:pt x="75922" y="58868"/>
                    <a:pt x="74328" y="56920"/>
                    <a:pt x="72911" y="56920"/>
                  </a:cubicBezTo>
                  <a:cubicBezTo>
                    <a:pt x="71848" y="56920"/>
                    <a:pt x="71494" y="57274"/>
                    <a:pt x="70077" y="58691"/>
                  </a:cubicBezTo>
                  <a:cubicBezTo>
                    <a:pt x="56260" y="74988"/>
                    <a:pt x="35535" y="74988"/>
                    <a:pt x="32347" y="74988"/>
                  </a:cubicBezTo>
                  <a:cubicBezTo>
                    <a:pt x="21718" y="74988"/>
                    <a:pt x="14633" y="67902"/>
                    <a:pt x="14633" y="53554"/>
                  </a:cubicBezTo>
                  <a:cubicBezTo>
                    <a:pt x="14633" y="51074"/>
                    <a:pt x="14633" y="47532"/>
                    <a:pt x="16759" y="37789"/>
                  </a:cubicBezTo>
                  <a:lnTo>
                    <a:pt x="27918" y="37789"/>
                  </a:lnTo>
                  <a:close/>
                  <a:moveTo>
                    <a:pt x="18176" y="32829"/>
                  </a:moveTo>
                  <a:cubicBezTo>
                    <a:pt x="25438" y="7145"/>
                    <a:pt x="45100" y="5019"/>
                    <a:pt x="50060" y="5019"/>
                  </a:cubicBezTo>
                  <a:cubicBezTo>
                    <a:pt x="57854" y="5019"/>
                    <a:pt x="64408" y="8916"/>
                    <a:pt x="64408" y="15647"/>
                  </a:cubicBezTo>
                  <a:cubicBezTo>
                    <a:pt x="64408" y="32829"/>
                    <a:pt x="34472" y="32829"/>
                    <a:pt x="26855" y="32829"/>
                  </a:cubicBezTo>
                  <a:lnTo>
                    <a:pt x="18176" y="32829"/>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CE7C72D1-44AC-C571-12AC-2B7B31AB0CB9}"/>
                </a:ext>
              </a:extLst>
            </p:cNvPr>
            <p:cNvSpPr/>
            <p:nvPr>
              <p:custDataLst>
                <p:tags r:id="rId72"/>
              </p:custDataLst>
            </p:nvPr>
          </p:nvSpPr>
          <p:spPr>
            <a:xfrm>
              <a:off x="5290080" y="4118663"/>
              <a:ext cx="108229" cy="79888"/>
            </a:xfrm>
            <a:custGeom>
              <a:avLst/>
              <a:gdLst>
                <a:gd name="connsiteX0" fmla="*/ 13393 w 108229"/>
                <a:gd name="connsiteY0" fmla="*/ 67023 h 79888"/>
                <a:gd name="connsiteX1" fmla="*/ 11622 w 108229"/>
                <a:gd name="connsiteY1" fmla="*/ 74285 h 79888"/>
                <a:gd name="connsiteX2" fmla="*/ 17644 w 108229"/>
                <a:gd name="connsiteY2" fmla="*/ 79953 h 79888"/>
                <a:gd name="connsiteX3" fmla="*/ 24553 w 108229"/>
                <a:gd name="connsiteY3" fmla="*/ 76056 h 79888"/>
                <a:gd name="connsiteX4" fmla="*/ 27741 w 108229"/>
                <a:gd name="connsiteY4" fmla="*/ 65074 h 79888"/>
                <a:gd name="connsiteX5" fmla="*/ 31638 w 108229"/>
                <a:gd name="connsiteY5" fmla="*/ 49132 h 79888"/>
                <a:gd name="connsiteX6" fmla="*/ 34649 w 108229"/>
                <a:gd name="connsiteY6" fmla="*/ 37264 h 79888"/>
                <a:gd name="connsiteX7" fmla="*/ 42089 w 108229"/>
                <a:gd name="connsiteY7" fmla="*/ 21322 h 79888"/>
                <a:gd name="connsiteX8" fmla="*/ 68659 w 108229"/>
                <a:gd name="connsiteY8" fmla="*/ 5025 h 79888"/>
                <a:gd name="connsiteX9" fmla="*/ 79110 w 108229"/>
                <a:gd name="connsiteY9" fmla="*/ 17425 h 79888"/>
                <a:gd name="connsiteX10" fmla="*/ 68659 w 108229"/>
                <a:gd name="connsiteY10" fmla="*/ 55154 h 79888"/>
                <a:gd name="connsiteX11" fmla="*/ 66002 w 108229"/>
                <a:gd name="connsiteY11" fmla="*/ 64720 h 79888"/>
                <a:gd name="connsiteX12" fmla="*/ 82830 w 108229"/>
                <a:gd name="connsiteY12" fmla="*/ 79953 h 79888"/>
                <a:gd name="connsiteX13" fmla="*/ 108338 w 108229"/>
                <a:gd name="connsiteY13" fmla="*/ 52852 h 79888"/>
                <a:gd name="connsiteX14" fmla="*/ 105504 w 108229"/>
                <a:gd name="connsiteY14" fmla="*/ 50549 h 79888"/>
                <a:gd name="connsiteX15" fmla="*/ 102138 w 108229"/>
                <a:gd name="connsiteY15" fmla="*/ 53560 h 79888"/>
                <a:gd name="connsiteX16" fmla="*/ 83362 w 108229"/>
                <a:gd name="connsiteY16" fmla="*/ 74994 h 79888"/>
                <a:gd name="connsiteX17" fmla="*/ 78933 w 108229"/>
                <a:gd name="connsiteY17" fmla="*/ 68794 h 79888"/>
                <a:gd name="connsiteX18" fmla="*/ 83007 w 108229"/>
                <a:gd name="connsiteY18" fmla="*/ 54446 h 79888"/>
                <a:gd name="connsiteX19" fmla="*/ 92396 w 108229"/>
                <a:gd name="connsiteY19" fmla="*/ 20259 h 79888"/>
                <a:gd name="connsiteX20" fmla="*/ 69368 w 108229"/>
                <a:gd name="connsiteY20" fmla="*/ 65 h 79888"/>
                <a:gd name="connsiteX21" fmla="*/ 39432 w 108229"/>
                <a:gd name="connsiteY21" fmla="*/ 16185 h 79888"/>
                <a:gd name="connsiteX22" fmla="*/ 20479 w 108229"/>
                <a:gd name="connsiteY22" fmla="*/ 65 h 79888"/>
                <a:gd name="connsiteX23" fmla="*/ 6485 w 108229"/>
                <a:gd name="connsiteY23" fmla="*/ 9631 h 79888"/>
                <a:gd name="connsiteX24" fmla="*/ 108 w 108229"/>
                <a:gd name="connsiteY24" fmla="*/ 27167 h 79888"/>
                <a:gd name="connsiteX25" fmla="*/ 3119 w 108229"/>
                <a:gd name="connsiteY25" fmla="*/ 29470 h 79888"/>
                <a:gd name="connsiteX26" fmla="*/ 7016 w 108229"/>
                <a:gd name="connsiteY26" fmla="*/ 24156 h 79888"/>
                <a:gd name="connsiteX27" fmla="*/ 19947 w 108229"/>
                <a:gd name="connsiteY27" fmla="*/ 5025 h 79888"/>
                <a:gd name="connsiteX28" fmla="*/ 25793 w 108229"/>
                <a:gd name="connsiteY28" fmla="*/ 13705 h 79888"/>
                <a:gd name="connsiteX29" fmla="*/ 22958 w 108229"/>
                <a:gd name="connsiteY29" fmla="*/ 28407 h 79888"/>
                <a:gd name="connsiteX30" fmla="*/ 19061 w 108229"/>
                <a:gd name="connsiteY30" fmla="*/ 44349 h 79888"/>
                <a:gd name="connsiteX31" fmla="*/ 13393 w 108229"/>
                <a:gd name="connsiteY31" fmla="*/ 6702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9888">
                  <a:moveTo>
                    <a:pt x="13393" y="67023"/>
                  </a:moveTo>
                  <a:cubicBezTo>
                    <a:pt x="12685" y="69325"/>
                    <a:pt x="11622" y="73754"/>
                    <a:pt x="11622" y="74285"/>
                  </a:cubicBezTo>
                  <a:cubicBezTo>
                    <a:pt x="11622" y="78182"/>
                    <a:pt x="14810" y="79953"/>
                    <a:pt x="17644" y="79953"/>
                  </a:cubicBezTo>
                  <a:cubicBezTo>
                    <a:pt x="20833" y="79953"/>
                    <a:pt x="23667" y="77651"/>
                    <a:pt x="24553" y="76056"/>
                  </a:cubicBezTo>
                  <a:cubicBezTo>
                    <a:pt x="25438" y="74462"/>
                    <a:pt x="26855" y="68794"/>
                    <a:pt x="27741" y="65074"/>
                  </a:cubicBezTo>
                  <a:cubicBezTo>
                    <a:pt x="28627" y="61708"/>
                    <a:pt x="30575" y="53560"/>
                    <a:pt x="31638" y="49132"/>
                  </a:cubicBezTo>
                  <a:cubicBezTo>
                    <a:pt x="32701" y="45235"/>
                    <a:pt x="33764" y="41338"/>
                    <a:pt x="34649" y="37264"/>
                  </a:cubicBezTo>
                  <a:cubicBezTo>
                    <a:pt x="36598" y="30001"/>
                    <a:pt x="36952" y="28584"/>
                    <a:pt x="42089" y="21322"/>
                  </a:cubicBezTo>
                  <a:cubicBezTo>
                    <a:pt x="47049" y="14236"/>
                    <a:pt x="55374" y="5025"/>
                    <a:pt x="68659" y="5025"/>
                  </a:cubicBezTo>
                  <a:cubicBezTo>
                    <a:pt x="78933" y="5025"/>
                    <a:pt x="79110" y="14059"/>
                    <a:pt x="79110" y="17425"/>
                  </a:cubicBezTo>
                  <a:cubicBezTo>
                    <a:pt x="79110" y="28053"/>
                    <a:pt x="71494" y="47715"/>
                    <a:pt x="68659" y="55154"/>
                  </a:cubicBezTo>
                  <a:cubicBezTo>
                    <a:pt x="66711" y="60114"/>
                    <a:pt x="66002" y="61708"/>
                    <a:pt x="66002" y="64720"/>
                  </a:cubicBezTo>
                  <a:cubicBezTo>
                    <a:pt x="66002" y="74108"/>
                    <a:pt x="73796" y="79953"/>
                    <a:pt x="82830" y="79953"/>
                  </a:cubicBezTo>
                  <a:cubicBezTo>
                    <a:pt x="100544" y="79953"/>
                    <a:pt x="108338" y="55509"/>
                    <a:pt x="108338" y="52852"/>
                  </a:cubicBezTo>
                  <a:cubicBezTo>
                    <a:pt x="108338" y="50549"/>
                    <a:pt x="106035" y="50549"/>
                    <a:pt x="105504" y="50549"/>
                  </a:cubicBezTo>
                  <a:cubicBezTo>
                    <a:pt x="103024" y="50549"/>
                    <a:pt x="102847" y="51612"/>
                    <a:pt x="102138" y="53560"/>
                  </a:cubicBezTo>
                  <a:cubicBezTo>
                    <a:pt x="98064" y="67731"/>
                    <a:pt x="90447" y="74994"/>
                    <a:pt x="83362" y="74994"/>
                  </a:cubicBezTo>
                  <a:cubicBezTo>
                    <a:pt x="79642" y="74994"/>
                    <a:pt x="78933" y="72514"/>
                    <a:pt x="78933" y="68794"/>
                  </a:cubicBezTo>
                  <a:cubicBezTo>
                    <a:pt x="78933" y="64720"/>
                    <a:pt x="79819" y="62417"/>
                    <a:pt x="83007" y="54446"/>
                  </a:cubicBezTo>
                  <a:cubicBezTo>
                    <a:pt x="85133" y="48955"/>
                    <a:pt x="92396" y="30178"/>
                    <a:pt x="92396" y="20259"/>
                  </a:cubicBezTo>
                  <a:cubicBezTo>
                    <a:pt x="92396" y="3077"/>
                    <a:pt x="78756" y="65"/>
                    <a:pt x="69368" y="65"/>
                  </a:cubicBezTo>
                  <a:cubicBezTo>
                    <a:pt x="54666" y="65"/>
                    <a:pt x="44746" y="9099"/>
                    <a:pt x="39432" y="16185"/>
                  </a:cubicBezTo>
                  <a:cubicBezTo>
                    <a:pt x="38192" y="3962"/>
                    <a:pt x="27741" y="65"/>
                    <a:pt x="20479" y="65"/>
                  </a:cubicBezTo>
                  <a:cubicBezTo>
                    <a:pt x="12862" y="65"/>
                    <a:pt x="8788" y="5556"/>
                    <a:pt x="6485" y="9631"/>
                  </a:cubicBezTo>
                  <a:cubicBezTo>
                    <a:pt x="2588" y="16185"/>
                    <a:pt x="108" y="26281"/>
                    <a:pt x="108" y="27167"/>
                  </a:cubicBezTo>
                  <a:cubicBezTo>
                    <a:pt x="108" y="29470"/>
                    <a:pt x="2588" y="29470"/>
                    <a:pt x="3119" y="29470"/>
                  </a:cubicBezTo>
                  <a:cubicBezTo>
                    <a:pt x="5599" y="29470"/>
                    <a:pt x="5776" y="28938"/>
                    <a:pt x="7016" y="24156"/>
                  </a:cubicBezTo>
                  <a:cubicBezTo>
                    <a:pt x="9673" y="13705"/>
                    <a:pt x="13039" y="5025"/>
                    <a:pt x="19947" y="5025"/>
                  </a:cubicBezTo>
                  <a:cubicBezTo>
                    <a:pt x="24553" y="5025"/>
                    <a:pt x="25793" y="8922"/>
                    <a:pt x="25793" y="13705"/>
                  </a:cubicBezTo>
                  <a:cubicBezTo>
                    <a:pt x="25793" y="17070"/>
                    <a:pt x="24198" y="23624"/>
                    <a:pt x="22958" y="28407"/>
                  </a:cubicBezTo>
                  <a:cubicBezTo>
                    <a:pt x="21718" y="33190"/>
                    <a:pt x="19947" y="40452"/>
                    <a:pt x="19061" y="44349"/>
                  </a:cubicBezTo>
                  <a:lnTo>
                    <a:pt x="13393" y="67023"/>
                  </a:lnTo>
                  <a:close/>
                </a:path>
              </a:pathLst>
            </a:custGeom>
            <a:solidFill>
              <a:srgbClr val="000000"/>
            </a:solidFill>
            <a:ln w="25400" cap="flat">
              <a:noFill/>
              <a:prstDash val="solid"/>
              <a:miter/>
            </a:ln>
          </p:spPr>
          <p:txBody>
            <a:bodyPr rtlCol="0" anchor="ctr"/>
            <a:lstStyle/>
            <a:p>
              <a:endParaRPr lang="en-CN"/>
            </a:p>
          </p:txBody>
        </p:sp>
      </p:grpSp>
      <p:sp>
        <p:nvSpPr>
          <p:cNvPr id="62" name="TextBox 61">
            <a:extLst>
              <a:ext uri="{FF2B5EF4-FFF2-40B4-BE49-F238E27FC236}">
                <a16:creationId xmlns:a16="http://schemas.microsoft.com/office/drawing/2014/main" id="{1C8A3478-8E9E-D66D-FA3A-37A8B4F0FC6F}"/>
              </a:ext>
            </a:extLst>
          </p:cNvPr>
          <p:cNvSpPr txBox="1"/>
          <p:nvPr/>
        </p:nvSpPr>
        <p:spPr>
          <a:xfrm>
            <a:off x="356437" y="3199939"/>
            <a:ext cx="11573626" cy="826573"/>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在每个解码时间步 </a:t>
            </a:r>
            <a:r>
              <a:rPr lang="en-US"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除了解码器此时的隐状态和当前已生成的单词之外，模型还使用了注意力机制来关注编码端得到的输入序列部分。将         定义为隐状态            在 </a:t>
            </a:r>
            <a:r>
              <a:rPr lang="en-US"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时刻的注意力分数：</a:t>
            </a:r>
            <a:endParaRPr lang="en-CN" sz="2000" dirty="0">
              <a:latin typeface="Microsoft YaHei" panose="020B0503020204020204" pitchFamily="34" charset="-122"/>
              <a:ea typeface="Microsoft YaHei" panose="020B0503020204020204" pitchFamily="34" charset="-122"/>
            </a:endParaRPr>
          </a:p>
        </p:txBody>
      </p:sp>
      <p:grpSp>
        <p:nvGrpSpPr>
          <p:cNvPr id="18442" name="Group 18441" descr="\documentclass{article}&#10;\usepackage{amsmath, amsfonts , amssymb, bm}&#10;\pagestyle{empty}&#10;\begin{document}&#10;&#10;$e_{ti}$&#10;&#10;&#10;\end{document}" title="IguanaTex Vector Display">
            <a:extLst>
              <a:ext uri="{FF2B5EF4-FFF2-40B4-BE49-F238E27FC236}">
                <a16:creationId xmlns:a16="http://schemas.microsoft.com/office/drawing/2014/main" id="{EA247511-7267-B010-8BB2-2B021043E8D9}"/>
              </a:ext>
            </a:extLst>
          </p:cNvPr>
          <p:cNvGrpSpPr>
            <a:grpSpLocks noChangeAspect="1"/>
          </p:cNvGrpSpPr>
          <p:nvPr>
            <p:custDataLst>
              <p:tags r:id="rId6"/>
            </p:custDataLst>
          </p:nvPr>
        </p:nvGrpSpPr>
        <p:grpSpPr>
          <a:xfrm>
            <a:off x="4997396" y="3740150"/>
            <a:ext cx="244627" cy="151577"/>
            <a:chOff x="4500133" y="4022373"/>
            <a:chExt cx="244627" cy="151577"/>
          </a:xfrm>
        </p:grpSpPr>
        <p:sp>
          <p:nvSpPr>
            <p:cNvPr id="18439" name="Freeform 18438">
              <a:extLst>
                <a:ext uri="{FF2B5EF4-FFF2-40B4-BE49-F238E27FC236}">
                  <a16:creationId xmlns:a16="http://schemas.microsoft.com/office/drawing/2014/main" id="{2DF9EEF6-46BA-1426-6030-AACB8DCE73E6}"/>
                </a:ext>
              </a:extLst>
            </p:cNvPr>
            <p:cNvSpPr/>
            <p:nvPr>
              <p:custDataLst>
                <p:tags r:id="rId63"/>
              </p:custDataLst>
            </p:nvPr>
          </p:nvSpPr>
          <p:spPr>
            <a:xfrm>
              <a:off x="4500133" y="4022373"/>
              <a:ext cx="97171" cy="114632"/>
            </a:xfrm>
            <a:custGeom>
              <a:avLst/>
              <a:gdLst>
                <a:gd name="connsiteX0" fmla="*/ 35757 w 97171"/>
                <a:gd name="connsiteY0" fmla="*/ 53457 h 114632"/>
                <a:gd name="connsiteX1" fmla="*/ 74474 w 97171"/>
                <a:gd name="connsiteY1" fmla="*/ 47636 h 114632"/>
                <a:gd name="connsiteX2" fmla="*/ 93453 w 97171"/>
                <a:gd name="connsiteY2" fmla="*/ 21572 h 114632"/>
                <a:gd name="connsiteX3" fmla="*/ 66376 w 97171"/>
                <a:gd name="connsiteY3" fmla="*/ 63 h 114632"/>
                <a:gd name="connsiteX4" fmla="*/ 77 w 97171"/>
                <a:gd name="connsiteY4" fmla="*/ 68893 h 114632"/>
                <a:gd name="connsiteX5" fmla="*/ 39806 w 97171"/>
                <a:gd name="connsiteY5" fmla="*/ 114695 h 114632"/>
                <a:gd name="connsiteX6" fmla="*/ 97248 w 97171"/>
                <a:gd name="connsiteY6" fmla="*/ 84835 h 114632"/>
                <a:gd name="connsiteX7" fmla="*/ 94212 w 97171"/>
                <a:gd name="connsiteY7" fmla="*/ 81545 h 114632"/>
                <a:gd name="connsiteX8" fmla="*/ 90922 w 97171"/>
                <a:gd name="connsiteY8" fmla="*/ 84076 h 114632"/>
                <a:gd name="connsiteX9" fmla="*/ 40312 w 97171"/>
                <a:gd name="connsiteY9" fmla="*/ 109128 h 114632"/>
                <a:gd name="connsiteX10" fmla="*/ 18296 w 97171"/>
                <a:gd name="connsiteY10" fmla="*/ 79774 h 114632"/>
                <a:gd name="connsiteX11" fmla="*/ 22345 w 97171"/>
                <a:gd name="connsiteY11" fmla="*/ 53457 h 114632"/>
                <a:gd name="connsiteX12" fmla="*/ 35757 w 97171"/>
                <a:gd name="connsiteY12" fmla="*/ 53457 h 114632"/>
                <a:gd name="connsiteX13" fmla="*/ 23864 w 97171"/>
                <a:gd name="connsiteY13" fmla="*/ 47889 h 114632"/>
                <a:gd name="connsiteX14" fmla="*/ 66376 w 97171"/>
                <a:gd name="connsiteY14" fmla="*/ 5630 h 114632"/>
                <a:gd name="connsiteX15" fmla="*/ 85102 w 97171"/>
                <a:gd name="connsiteY15" fmla="*/ 21572 h 114632"/>
                <a:gd name="connsiteX16" fmla="*/ 34239 w 97171"/>
                <a:gd name="connsiteY16" fmla="*/ 47889 h 114632"/>
                <a:gd name="connsiteX17" fmla="*/ 23864 w 97171"/>
                <a:gd name="connsiteY17" fmla="*/ 4788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71" h="114632">
                  <a:moveTo>
                    <a:pt x="35757" y="53457"/>
                  </a:moveTo>
                  <a:cubicBezTo>
                    <a:pt x="43095" y="53457"/>
                    <a:pt x="61821" y="52950"/>
                    <a:pt x="74474" y="47636"/>
                  </a:cubicBezTo>
                  <a:cubicBezTo>
                    <a:pt x="92187" y="40045"/>
                    <a:pt x="93453" y="25115"/>
                    <a:pt x="93453" y="21572"/>
                  </a:cubicBezTo>
                  <a:cubicBezTo>
                    <a:pt x="93453" y="10438"/>
                    <a:pt x="83837" y="63"/>
                    <a:pt x="66376" y="63"/>
                  </a:cubicBezTo>
                  <a:cubicBezTo>
                    <a:pt x="38287" y="63"/>
                    <a:pt x="77" y="24609"/>
                    <a:pt x="77" y="68893"/>
                  </a:cubicBezTo>
                  <a:cubicBezTo>
                    <a:pt x="77" y="94704"/>
                    <a:pt x="15007" y="114695"/>
                    <a:pt x="39806" y="114695"/>
                  </a:cubicBezTo>
                  <a:cubicBezTo>
                    <a:pt x="75992" y="114695"/>
                    <a:pt x="97248" y="87871"/>
                    <a:pt x="97248" y="84835"/>
                  </a:cubicBezTo>
                  <a:cubicBezTo>
                    <a:pt x="97248" y="83317"/>
                    <a:pt x="95730" y="81545"/>
                    <a:pt x="94212" y="81545"/>
                  </a:cubicBezTo>
                  <a:cubicBezTo>
                    <a:pt x="92946" y="81545"/>
                    <a:pt x="92440" y="82051"/>
                    <a:pt x="90922" y="84076"/>
                  </a:cubicBezTo>
                  <a:cubicBezTo>
                    <a:pt x="70931" y="109128"/>
                    <a:pt x="43348" y="109128"/>
                    <a:pt x="40312" y="109128"/>
                  </a:cubicBezTo>
                  <a:cubicBezTo>
                    <a:pt x="20574" y="109128"/>
                    <a:pt x="18296" y="87871"/>
                    <a:pt x="18296" y="79774"/>
                  </a:cubicBezTo>
                  <a:cubicBezTo>
                    <a:pt x="18296" y="76737"/>
                    <a:pt x="18549" y="68893"/>
                    <a:pt x="22345" y="53457"/>
                  </a:cubicBezTo>
                  <a:lnTo>
                    <a:pt x="35757" y="53457"/>
                  </a:lnTo>
                  <a:close/>
                  <a:moveTo>
                    <a:pt x="23864" y="47889"/>
                  </a:moveTo>
                  <a:cubicBezTo>
                    <a:pt x="33733" y="9426"/>
                    <a:pt x="59797" y="5630"/>
                    <a:pt x="66376" y="5630"/>
                  </a:cubicBezTo>
                  <a:cubicBezTo>
                    <a:pt x="78269" y="5630"/>
                    <a:pt x="85102" y="12968"/>
                    <a:pt x="85102" y="21572"/>
                  </a:cubicBezTo>
                  <a:cubicBezTo>
                    <a:pt x="85102" y="47889"/>
                    <a:pt x="44614" y="47889"/>
                    <a:pt x="34239" y="47889"/>
                  </a:cubicBezTo>
                  <a:lnTo>
                    <a:pt x="23864" y="47889"/>
                  </a:lnTo>
                  <a:close/>
                </a:path>
              </a:pathLst>
            </a:custGeom>
            <a:solidFill>
              <a:srgbClr val="000000"/>
            </a:solidFill>
            <a:ln w="24765"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30FE54CF-3835-D295-8EAF-29852E8C3B72}"/>
                </a:ext>
              </a:extLst>
            </p:cNvPr>
            <p:cNvSpPr/>
            <p:nvPr>
              <p:custDataLst>
                <p:tags r:id="rId64"/>
              </p:custDataLst>
            </p:nvPr>
          </p:nvSpPr>
          <p:spPr>
            <a:xfrm>
              <a:off x="4613760" y="4061469"/>
              <a:ext cx="59871" cy="112481"/>
            </a:xfrm>
            <a:custGeom>
              <a:avLst/>
              <a:gdLst>
                <a:gd name="connsiteX0" fmla="*/ 36217 w 59871"/>
                <a:gd name="connsiteY0" fmla="*/ 40805 h 112481"/>
                <a:gd name="connsiteX1" fmla="*/ 54285 w 59871"/>
                <a:gd name="connsiteY1" fmla="*/ 40805 h 112481"/>
                <a:gd name="connsiteX2" fmla="*/ 59953 w 59871"/>
                <a:gd name="connsiteY2" fmla="*/ 36908 h 112481"/>
                <a:gd name="connsiteX3" fmla="*/ 54639 w 59871"/>
                <a:gd name="connsiteY3" fmla="*/ 34429 h 112481"/>
                <a:gd name="connsiteX4" fmla="*/ 37811 w 59871"/>
                <a:gd name="connsiteY4" fmla="*/ 34429 h 112481"/>
                <a:gd name="connsiteX5" fmla="*/ 44365 w 59871"/>
                <a:gd name="connsiteY5" fmla="*/ 8213 h 112481"/>
                <a:gd name="connsiteX6" fmla="*/ 44897 w 59871"/>
                <a:gd name="connsiteY6" fmla="*/ 5733 h 112481"/>
                <a:gd name="connsiteX7" fmla="*/ 38874 w 59871"/>
                <a:gd name="connsiteY7" fmla="*/ 64 h 112481"/>
                <a:gd name="connsiteX8" fmla="*/ 30549 w 59871"/>
                <a:gd name="connsiteY8" fmla="*/ 7681 h 112481"/>
                <a:gd name="connsiteX9" fmla="*/ 23818 w 59871"/>
                <a:gd name="connsiteY9" fmla="*/ 34429 h 112481"/>
                <a:gd name="connsiteX10" fmla="*/ 5750 w 59871"/>
                <a:gd name="connsiteY10" fmla="*/ 34429 h 112481"/>
                <a:gd name="connsiteX11" fmla="*/ 81 w 59871"/>
                <a:gd name="connsiteY11" fmla="*/ 38326 h 112481"/>
                <a:gd name="connsiteX12" fmla="*/ 5395 w 59871"/>
                <a:gd name="connsiteY12" fmla="*/ 40805 h 112481"/>
                <a:gd name="connsiteX13" fmla="*/ 22223 w 59871"/>
                <a:gd name="connsiteY13" fmla="*/ 40805 h 112481"/>
                <a:gd name="connsiteX14" fmla="*/ 11772 w 59871"/>
                <a:gd name="connsiteY14" fmla="*/ 82610 h 112481"/>
                <a:gd name="connsiteX15" fmla="*/ 9115 w 59871"/>
                <a:gd name="connsiteY15" fmla="*/ 95718 h 112481"/>
                <a:gd name="connsiteX16" fmla="*/ 28069 w 59871"/>
                <a:gd name="connsiteY16" fmla="*/ 112545 h 112481"/>
                <a:gd name="connsiteX17" fmla="*/ 58890 w 59871"/>
                <a:gd name="connsiteY17" fmla="*/ 85444 h 112481"/>
                <a:gd name="connsiteX18" fmla="*/ 56056 w 59871"/>
                <a:gd name="connsiteY18" fmla="*/ 83141 h 112481"/>
                <a:gd name="connsiteX19" fmla="*/ 52336 w 59871"/>
                <a:gd name="connsiteY19" fmla="*/ 86507 h 112481"/>
                <a:gd name="connsiteX20" fmla="*/ 28600 w 59871"/>
                <a:gd name="connsiteY20" fmla="*/ 107586 h 112481"/>
                <a:gd name="connsiteX21" fmla="*/ 22400 w 59871"/>
                <a:gd name="connsiteY21" fmla="*/ 98906 h 112481"/>
                <a:gd name="connsiteX22" fmla="*/ 23463 w 59871"/>
                <a:gd name="connsiteY22" fmla="*/ 91643 h 112481"/>
                <a:gd name="connsiteX23" fmla="*/ 36217 w 59871"/>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17" y="40805"/>
                  </a:moveTo>
                  <a:lnTo>
                    <a:pt x="54285" y="40805"/>
                  </a:lnTo>
                  <a:cubicBezTo>
                    <a:pt x="57650" y="40805"/>
                    <a:pt x="59953" y="40805"/>
                    <a:pt x="59953" y="36908"/>
                  </a:cubicBezTo>
                  <a:cubicBezTo>
                    <a:pt x="59953" y="34429"/>
                    <a:pt x="57650" y="34429"/>
                    <a:pt x="54639" y="34429"/>
                  </a:cubicBezTo>
                  <a:lnTo>
                    <a:pt x="37811" y="34429"/>
                  </a:lnTo>
                  <a:lnTo>
                    <a:pt x="44365" y="8213"/>
                  </a:lnTo>
                  <a:cubicBezTo>
                    <a:pt x="44542" y="7327"/>
                    <a:pt x="44897" y="6441"/>
                    <a:pt x="44897" y="5733"/>
                  </a:cubicBezTo>
                  <a:cubicBezTo>
                    <a:pt x="44897" y="2544"/>
                    <a:pt x="42417" y="64"/>
                    <a:pt x="38874" y="64"/>
                  </a:cubicBezTo>
                  <a:cubicBezTo>
                    <a:pt x="34446" y="64"/>
                    <a:pt x="31789" y="3076"/>
                    <a:pt x="30549" y="7681"/>
                  </a:cubicBezTo>
                  <a:cubicBezTo>
                    <a:pt x="29309" y="12109"/>
                    <a:pt x="31612" y="3607"/>
                    <a:pt x="23818" y="34429"/>
                  </a:cubicBezTo>
                  <a:lnTo>
                    <a:pt x="5750" y="34429"/>
                  </a:lnTo>
                  <a:cubicBezTo>
                    <a:pt x="2384" y="34429"/>
                    <a:pt x="81" y="34429"/>
                    <a:pt x="81" y="38326"/>
                  </a:cubicBezTo>
                  <a:cubicBezTo>
                    <a:pt x="81" y="40805"/>
                    <a:pt x="2207" y="40805"/>
                    <a:pt x="5395" y="40805"/>
                  </a:cubicBezTo>
                  <a:lnTo>
                    <a:pt x="22223" y="40805"/>
                  </a:lnTo>
                  <a:lnTo>
                    <a:pt x="11772" y="82610"/>
                  </a:lnTo>
                  <a:cubicBezTo>
                    <a:pt x="10709" y="87038"/>
                    <a:pt x="9115" y="93415"/>
                    <a:pt x="9115" y="95718"/>
                  </a:cubicBezTo>
                  <a:cubicBezTo>
                    <a:pt x="9115" y="106169"/>
                    <a:pt x="17972" y="112545"/>
                    <a:pt x="28069" y="112545"/>
                  </a:cubicBezTo>
                  <a:cubicBezTo>
                    <a:pt x="47731" y="112545"/>
                    <a:pt x="58890" y="87746"/>
                    <a:pt x="58890" y="85444"/>
                  </a:cubicBezTo>
                  <a:cubicBezTo>
                    <a:pt x="58890" y="83141"/>
                    <a:pt x="56588" y="83141"/>
                    <a:pt x="56056" y="83141"/>
                  </a:cubicBezTo>
                  <a:cubicBezTo>
                    <a:pt x="53931" y="83141"/>
                    <a:pt x="53753" y="83495"/>
                    <a:pt x="52336" y="86507"/>
                  </a:cubicBezTo>
                  <a:cubicBezTo>
                    <a:pt x="47377" y="97666"/>
                    <a:pt x="38343" y="107586"/>
                    <a:pt x="28600" y="107586"/>
                  </a:cubicBezTo>
                  <a:cubicBezTo>
                    <a:pt x="24880" y="107586"/>
                    <a:pt x="22400" y="105283"/>
                    <a:pt x="22400" y="98906"/>
                  </a:cubicBezTo>
                  <a:cubicBezTo>
                    <a:pt x="22400" y="97135"/>
                    <a:pt x="23109" y="93415"/>
                    <a:pt x="23463" y="91643"/>
                  </a:cubicBezTo>
                  <a:lnTo>
                    <a:pt x="36217" y="40805"/>
                  </a:lnTo>
                  <a:close/>
                </a:path>
              </a:pathLst>
            </a:custGeom>
            <a:solidFill>
              <a:srgbClr val="000000"/>
            </a:solidFill>
            <a:ln w="24765"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02D0548B-5908-D1FB-E1A8-0A2E1C876D04}"/>
                </a:ext>
              </a:extLst>
            </p:cNvPr>
            <p:cNvSpPr/>
            <p:nvPr>
              <p:custDataLst>
                <p:tags r:id="rId65"/>
              </p:custDataLst>
            </p:nvPr>
          </p:nvSpPr>
          <p:spPr>
            <a:xfrm>
              <a:off x="4691088" y="4054737"/>
              <a:ext cx="53672" cy="119212"/>
            </a:xfrm>
            <a:custGeom>
              <a:avLst/>
              <a:gdLst>
                <a:gd name="connsiteX0" fmla="*/ 49151 w 53672"/>
                <a:gd name="connsiteY0" fmla="*/ 6795 h 119212"/>
                <a:gd name="connsiteX1" fmla="*/ 42066 w 53672"/>
                <a:gd name="connsiteY1" fmla="*/ 64 h 119212"/>
                <a:gd name="connsiteX2" fmla="*/ 32146 w 53672"/>
                <a:gd name="connsiteY2" fmla="*/ 9807 h 119212"/>
                <a:gd name="connsiteX3" fmla="*/ 39231 w 53672"/>
                <a:gd name="connsiteY3" fmla="*/ 16538 h 119212"/>
                <a:gd name="connsiteX4" fmla="*/ 49151 w 53672"/>
                <a:gd name="connsiteY4" fmla="*/ 6795 h 119212"/>
                <a:gd name="connsiteX5" fmla="*/ 13015 w 53672"/>
                <a:gd name="connsiteY5" fmla="*/ 96780 h 119212"/>
                <a:gd name="connsiteX6" fmla="*/ 11421 w 53672"/>
                <a:gd name="connsiteY6" fmla="*/ 104220 h 119212"/>
                <a:gd name="connsiteX7" fmla="*/ 28249 w 53672"/>
                <a:gd name="connsiteY7" fmla="*/ 119277 h 119212"/>
                <a:gd name="connsiteX8" fmla="*/ 53756 w 53672"/>
                <a:gd name="connsiteY8" fmla="*/ 92175 h 119212"/>
                <a:gd name="connsiteX9" fmla="*/ 50922 w 53672"/>
                <a:gd name="connsiteY9" fmla="*/ 89872 h 119212"/>
                <a:gd name="connsiteX10" fmla="*/ 47557 w 53672"/>
                <a:gd name="connsiteY10" fmla="*/ 92883 h 119212"/>
                <a:gd name="connsiteX11" fmla="*/ 28780 w 53672"/>
                <a:gd name="connsiteY11" fmla="*/ 114317 h 119212"/>
                <a:gd name="connsiteX12" fmla="*/ 24352 w 53672"/>
                <a:gd name="connsiteY12" fmla="*/ 108117 h 119212"/>
                <a:gd name="connsiteX13" fmla="*/ 27186 w 53672"/>
                <a:gd name="connsiteY13" fmla="*/ 96780 h 119212"/>
                <a:gd name="connsiteX14" fmla="*/ 32854 w 53672"/>
                <a:gd name="connsiteY14" fmla="*/ 82610 h 119212"/>
                <a:gd name="connsiteX15" fmla="*/ 41534 w 53672"/>
                <a:gd name="connsiteY15" fmla="*/ 60113 h 119212"/>
                <a:gd name="connsiteX16" fmla="*/ 42597 w 53672"/>
                <a:gd name="connsiteY16" fmla="*/ 54445 h 119212"/>
                <a:gd name="connsiteX17" fmla="*/ 25769 w 53672"/>
                <a:gd name="connsiteY17" fmla="*/ 39388 h 119212"/>
                <a:gd name="connsiteX18" fmla="*/ 84 w 53672"/>
                <a:gd name="connsiteY18" fmla="*/ 66490 h 119212"/>
                <a:gd name="connsiteX19" fmla="*/ 3096 w 53672"/>
                <a:gd name="connsiteY19" fmla="*/ 68793 h 119212"/>
                <a:gd name="connsiteX20" fmla="*/ 6284 w 53672"/>
                <a:gd name="connsiteY20" fmla="*/ 65959 h 119212"/>
                <a:gd name="connsiteX21" fmla="*/ 25238 w 53672"/>
                <a:gd name="connsiteY21" fmla="*/ 44348 h 119212"/>
                <a:gd name="connsiteX22" fmla="*/ 29666 w 53672"/>
                <a:gd name="connsiteY22" fmla="*/ 50548 h 119212"/>
                <a:gd name="connsiteX23" fmla="*/ 24175 w 53672"/>
                <a:gd name="connsiteY23" fmla="*/ 68262 h 119212"/>
                <a:gd name="connsiteX24" fmla="*/ 13015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1" y="6795"/>
                  </a:moveTo>
                  <a:cubicBezTo>
                    <a:pt x="49151" y="3961"/>
                    <a:pt x="47025" y="64"/>
                    <a:pt x="42066" y="64"/>
                  </a:cubicBezTo>
                  <a:cubicBezTo>
                    <a:pt x="37283" y="64"/>
                    <a:pt x="32146" y="4670"/>
                    <a:pt x="32146" y="9807"/>
                  </a:cubicBezTo>
                  <a:cubicBezTo>
                    <a:pt x="32146" y="12818"/>
                    <a:pt x="34449" y="16538"/>
                    <a:pt x="39231" y="16538"/>
                  </a:cubicBezTo>
                  <a:cubicBezTo>
                    <a:pt x="44368" y="16538"/>
                    <a:pt x="49151" y="11578"/>
                    <a:pt x="49151" y="6795"/>
                  </a:cubicBezTo>
                  <a:close/>
                  <a:moveTo>
                    <a:pt x="13015" y="96780"/>
                  </a:moveTo>
                  <a:cubicBezTo>
                    <a:pt x="12307" y="99083"/>
                    <a:pt x="11421" y="101209"/>
                    <a:pt x="11421" y="104220"/>
                  </a:cubicBezTo>
                  <a:cubicBezTo>
                    <a:pt x="11421" y="112545"/>
                    <a:pt x="18506" y="119277"/>
                    <a:pt x="28249" y="119277"/>
                  </a:cubicBezTo>
                  <a:cubicBezTo>
                    <a:pt x="45963" y="119277"/>
                    <a:pt x="53756" y="94832"/>
                    <a:pt x="53756" y="92175"/>
                  </a:cubicBezTo>
                  <a:cubicBezTo>
                    <a:pt x="53756" y="89872"/>
                    <a:pt x="51454" y="89872"/>
                    <a:pt x="50922" y="89872"/>
                  </a:cubicBezTo>
                  <a:cubicBezTo>
                    <a:pt x="48442" y="89872"/>
                    <a:pt x="48265" y="90935"/>
                    <a:pt x="47557" y="92883"/>
                  </a:cubicBezTo>
                  <a:cubicBezTo>
                    <a:pt x="43483" y="107054"/>
                    <a:pt x="35689" y="114317"/>
                    <a:pt x="28780" y="114317"/>
                  </a:cubicBezTo>
                  <a:cubicBezTo>
                    <a:pt x="25238" y="114317"/>
                    <a:pt x="24352" y="112014"/>
                    <a:pt x="24352" y="108117"/>
                  </a:cubicBezTo>
                  <a:cubicBezTo>
                    <a:pt x="24352" y="104043"/>
                    <a:pt x="25592" y="100677"/>
                    <a:pt x="27186" y="96780"/>
                  </a:cubicBezTo>
                  <a:cubicBezTo>
                    <a:pt x="28957" y="91998"/>
                    <a:pt x="30906" y="87215"/>
                    <a:pt x="32854" y="82610"/>
                  </a:cubicBezTo>
                  <a:cubicBezTo>
                    <a:pt x="34449" y="78358"/>
                    <a:pt x="40826" y="62239"/>
                    <a:pt x="41534" y="60113"/>
                  </a:cubicBezTo>
                  <a:cubicBezTo>
                    <a:pt x="42066" y="58342"/>
                    <a:pt x="42597" y="56216"/>
                    <a:pt x="42597" y="54445"/>
                  </a:cubicBezTo>
                  <a:cubicBezTo>
                    <a:pt x="42597" y="46120"/>
                    <a:pt x="35511" y="39388"/>
                    <a:pt x="25769" y="39388"/>
                  </a:cubicBezTo>
                  <a:cubicBezTo>
                    <a:pt x="8233" y="39388"/>
                    <a:pt x="84" y="63479"/>
                    <a:pt x="84" y="66490"/>
                  </a:cubicBezTo>
                  <a:cubicBezTo>
                    <a:pt x="84" y="68793"/>
                    <a:pt x="2564" y="68793"/>
                    <a:pt x="3096" y="68793"/>
                  </a:cubicBezTo>
                  <a:cubicBezTo>
                    <a:pt x="5576" y="68793"/>
                    <a:pt x="5753" y="67907"/>
                    <a:pt x="6284" y="65959"/>
                  </a:cubicBezTo>
                  <a:cubicBezTo>
                    <a:pt x="10890" y="50725"/>
                    <a:pt x="18684" y="44348"/>
                    <a:pt x="25238" y="44348"/>
                  </a:cubicBezTo>
                  <a:cubicBezTo>
                    <a:pt x="28072" y="44348"/>
                    <a:pt x="29666" y="45765"/>
                    <a:pt x="29666" y="50548"/>
                  </a:cubicBezTo>
                  <a:cubicBezTo>
                    <a:pt x="29666" y="54622"/>
                    <a:pt x="28603" y="57279"/>
                    <a:pt x="24175" y="68262"/>
                  </a:cubicBezTo>
                  <a:lnTo>
                    <a:pt x="13015" y="96780"/>
                  </a:lnTo>
                  <a:close/>
                </a:path>
              </a:pathLst>
            </a:custGeom>
            <a:solidFill>
              <a:srgbClr val="000000"/>
            </a:solidFill>
            <a:ln w="24765" cap="flat">
              <a:noFill/>
              <a:prstDash val="solid"/>
              <a:miter/>
            </a:ln>
          </p:spPr>
          <p:txBody>
            <a:bodyPr rtlCol="0" anchor="ctr"/>
            <a:lstStyle/>
            <a:p>
              <a:endParaRPr lang="en-CN"/>
            </a:p>
          </p:txBody>
        </p:sp>
      </p:grpSp>
      <p:grpSp>
        <p:nvGrpSpPr>
          <p:cNvPr id="18449" name="Group 18448" descr="\documentclass{article}&#10;\usepackage{amsmath, amsfonts , amssymb, bm}&#10;\pagestyle{empty}&#10;\begin{document}&#10;$\bm{h}^e_i$&#10;&#10;&#10;&#10;\end{document}" title="IguanaTex Vector Display">
            <a:extLst>
              <a:ext uri="{FF2B5EF4-FFF2-40B4-BE49-F238E27FC236}">
                <a16:creationId xmlns:a16="http://schemas.microsoft.com/office/drawing/2014/main" id="{7D6BD18B-D697-A766-C449-4F1DB457B59A}"/>
              </a:ext>
            </a:extLst>
          </p:cNvPr>
          <p:cNvGrpSpPr>
            <a:grpSpLocks noChangeAspect="1"/>
          </p:cNvGrpSpPr>
          <p:nvPr>
            <p:custDataLst>
              <p:tags r:id="rId7"/>
            </p:custDataLst>
          </p:nvPr>
        </p:nvGrpSpPr>
        <p:grpSpPr>
          <a:xfrm>
            <a:off x="7268808" y="3740150"/>
            <a:ext cx="243964" cy="218931"/>
            <a:chOff x="4501145" y="3816743"/>
            <a:chExt cx="243964" cy="218931"/>
          </a:xfrm>
        </p:grpSpPr>
        <p:sp>
          <p:nvSpPr>
            <p:cNvPr id="18446" name="Freeform 18445">
              <a:extLst>
                <a:ext uri="{FF2B5EF4-FFF2-40B4-BE49-F238E27FC236}">
                  <a16:creationId xmlns:a16="http://schemas.microsoft.com/office/drawing/2014/main" id="{375344A2-DAA1-4E85-079D-DC9BD5AE1000}"/>
                </a:ext>
              </a:extLst>
            </p:cNvPr>
            <p:cNvSpPr/>
            <p:nvPr>
              <p:custDataLst>
                <p:tags r:id="rId60"/>
              </p:custDataLst>
            </p:nvPr>
          </p:nvSpPr>
          <p:spPr>
            <a:xfrm>
              <a:off x="4501145" y="3816743"/>
              <a:ext cx="147781" cy="159877"/>
            </a:xfrm>
            <a:custGeom>
              <a:avLst/>
              <a:gdLst>
                <a:gd name="connsiteX0" fmla="*/ 67388 w 147781"/>
                <a:gd name="connsiteY0" fmla="*/ 8034 h 159877"/>
                <a:gd name="connsiteX1" fmla="*/ 68401 w 147781"/>
                <a:gd name="connsiteY1" fmla="*/ 4162 h 159877"/>
                <a:gd name="connsiteX2" fmla="*/ 62833 w 147781"/>
                <a:gd name="connsiteY2" fmla="*/ 63 h 159877"/>
                <a:gd name="connsiteX3" fmla="*/ 61062 w 147781"/>
                <a:gd name="connsiteY3" fmla="*/ 290 h 159877"/>
                <a:gd name="connsiteX4" fmla="*/ 28418 w 147781"/>
                <a:gd name="connsiteY4" fmla="*/ 1657 h 159877"/>
                <a:gd name="connsiteX5" fmla="*/ 20321 w 147781"/>
                <a:gd name="connsiteY5" fmla="*/ 8489 h 159877"/>
                <a:gd name="connsiteX6" fmla="*/ 26900 w 147781"/>
                <a:gd name="connsiteY6" fmla="*/ 12589 h 159877"/>
                <a:gd name="connsiteX7" fmla="*/ 37528 w 147781"/>
                <a:gd name="connsiteY7" fmla="*/ 13044 h 159877"/>
                <a:gd name="connsiteX8" fmla="*/ 1089 w 147781"/>
                <a:gd name="connsiteY8" fmla="*/ 144454 h 159877"/>
                <a:gd name="connsiteX9" fmla="*/ 77 w 147781"/>
                <a:gd name="connsiteY9" fmla="*/ 149692 h 159877"/>
                <a:gd name="connsiteX10" fmla="*/ 12223 w 147781"/>
                <a:gd name="connsiteY10" fmla="*/ 159940 h 159877"/>
                <a:gd name="connsiteX11" fmla="*/ 28671 w 147781"/>
                <a:gd name="connsiteY11" fmla="*/ 147187 h 159877"/>
                <a:gd name="connsiteX12" fmla="*/ 43855 w 147781"/>
                <a:gd name="connsiteY12" fmla="*/ 93211 h 159877"/>
                <a:gd name="connsiteX13" fmla="*/ 48916 w 147781"/>
                <a:gd name="connsiteY13" fmla="*/ 83873 h 159877"/>
                <a:gd name="connsiteX14" fmla="*/ 86620 w 147781"/>
                <a:gd name="connsiteY14" fmla="*/ 63376 h 159877"/>
                <a:gd name="connsiteX15" fmla="*/ 99273 w 147781"/>
                <a:gd name="connsiteY15" fmla="*/ 76813 h 159877"/>
                <a:gd name="connsiteX16" fmla="*/ 83331 w 147781"/>
                <a:gd name="connsiteY16" fmla="*/ 127828 h 159877"/>
                <a:gd name="connsiteX17" fmla="*/ 79788 w 147781"/>
                <a:gd name="connsiteY17" fmla="*/ 139443 h 159877"/>
                <a:gd name="connsiteX18" fmla="*/ 108383 w 147781"/>
                <a:gd name="connsiteY18" fmla="*/ 159940 h 159877"/>
                <a:gd name="connsiteX19" fmla="*/ 147859 w 147781"/>
                <a:gd name="connsiteY19" fmla="*/ 124412 h 159877"/>
                <a:gd name="connsiteX20" fmla="*/ 141785 w 147781"/>
                <a:gd name="connsiteY20" fmla="*/ 121224 h 159877"/>
                <a:gd name="connsiteX21" fmla="*/ 135965 w 147781"/>
                <a:gd name="connsiteY21" fmla="*/ 124184 h 159877"/>
                <a:gd name="connsiteX22" fmla="*/ 109901 w 147781"/>
                <a:gd name="connsiteY22" fmla="*/ 151742 h 159877"/>
                <a:gd name="connsiteX23" fmla="*/ 105599 w 147781"/>
                <a:gd name="connsiteY23" fmla="*/ 146959 h 159877"/>
                <a:gd name="connsiteX24" fmla="*/ 109901 w 147781"/>
                <a:gd name="connsiteY24" fmla="*/ 132155 h 159877"/>
                <a:gd name="connsiteX25" fmla="*/ 126349 w 147781"/>
                <a:gd name="connsiteY25" fmla="*/ 81596 h 159877"/>
                <a:gd name="connsiteX26" fmla="*/ 88645 w 147781"/>
                <a:gd name="connsiteY26" fmla="*/ 55177 h 159877"/>
                <a:gd name="connsiteX27" fmla="*/ 50434 w 147781"/>
                <a:gd name="connsiteY27" fmla="*/ 69298 h 159877"/>
                <a:gd name="connsiteX28" fmla="*/ 67388 w 147781"/>
                <a:gd name="connsiteY28"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388" y="8034"/>
                  </a:moveTo>
                  <a:cubicBezTo>
                    <a:pt x="68401" y="4845"/>
                    <a:pt x="68401" y="4390"/>
                    <a:pt x="68401" y="4162"/>
                  </a:cubicBezTo>
                  <a:cubicBezTo>
                    <a:pt x="68401" y="1201"/>
                    <a:pt x="65617" y="63"/>
                    <a:pt x="62833" y="63"/>
                  </a:cubicBezTo>
                  <a:cubicBezTo>
                    <a:pt x="61821" y="63"/>
                    <a:pt x="61568" y="63"/>
                    <a:pt x="61062" y="290"/>
                  </a:cubicBezTo>
                  <a:lnTo>
                    <a:pt x="28418" y="1657"/>
                  </a:lnTo>
                  <a:cubicBezTo>
                    <a:pt x="24876" y="1885"/>
                    <a:pt x="20321" y="2112"/>
                    <a:pt x="20321" y="8489"/>
                  </a:cubicBezTo>
                  <a:cubicBezTo>
                    <a:pt x="20321" y="12589"/>
                    <a:pt x="24876" y="12589"/>
                    <a:pt x="26900" y="12589"/>
                  </a:cubicBezTo>
                  <a:cubicBezTo>
                    <a:pt x="29684" y="12589"/>
                    <a:pt x="34239" y="12589"/>
                    <a:pt x="37528" y="13044"/>
                  </a:cubicBezTo>
                  <a:lnTo>
                    <a:pt x="1089" y="144454"/>
                  </a:lnTo>
                  <a:cubicBezTo>
                    <a:pt x="836" y="145365"/>
                    <a:pt x="77" y="148781"/>
                    <a:pt x="77" y="149692"/>
                  </a:cubicBezTo>
                  <a:cubicBezTo>
                    <a:pt x="77" y="155158"/>
                    <a:pt x="4885" y="159940"/>
                    <a:pt x="12223" y="159940"/>
                  </a:cubicBezTo>
                  <a:cubicBezTo>
                    <a:pt x="13741" y="159940"/>
                    <a:pt x="25129" y="159940"/>
                    <a:pt x="28671" y="147187"/>
                  </a:cubicBezTo>
                  <a:lnTo>
                    <a:pt x="43855" y="93211"/>
                  </a:lnTo>
                  <a:cubicBezTo>
                    <a:pt x="45120" y="88884"/>
                    <a:pt x="45120" y="88428"/>
                    <a:pt x="48916" y="83873"/>
                  </a:cubicBezTo>
                  <a:cubicBezTo>
                    <a:pt x="52964" y="78863"/>
                    <a:pt x="65617" y="63376"/>
                    <a:pt x="86620" y="63376"/>
                  </a:cubicBezTo>
                  <a:cubicBezTo>
                    <a:pt x="93200" y="63376"/>
                    <a:pt x="99273" y="65654"/>
                    <a:pt x="99273" y="76813"/>
                  </a:cubicBezTo>
                  <a:cubicBezTo>
                    <a:pt x="99273" y="90022"/>
                    <a:pt x="88138" y="116669"/>
                    <a:pt x="83331" y="127828"/>
                  </a:cubicBezTo>
                  <a:cubicBezTo>
                    <a:pt x="80547" y="133977"/>
                    <a:pt x="79788" y="135572"/>
                    <a:pt x="79788" y="139443"/>
                  </a:cubicBezTo>
                  <a:cubicBezTo>
                    <a:pt x="79788" y="152653"/>
                    <a:pt x="94465" y="159940"/>
                    <a:pt x="108383" y="159940"/>
                  </a:cubicBezTo>
                  <a:cubicBezTo>
                    <a:pt x="135206" y="159940"/>
                    <a:pt x="147859" y="128967"/>
                    <a:pt x="147859" y="124412"/>
                  </a:cubicBezTo>
                  <a:cubicBezTo>
                    <a:pt x="147859" y="121224"/>
                    <a:pt x="144063" y="121224"/>
                    <a:pt x="141785" y="121224"/>
                  </a:cubicBezTo>
                  <a:cubicBezTo>
                    <a:pt x="138749" y="121224"/>
                    <a:pt x="136977" y="121224"/>
                    <a:pt x="135965" y="124184"/>
                  </a:cubicBezTo>
                  <a:cubicBezTo>
                    <a:pt x="127867" y="149464"/>
                    <a:pt x="113950" y="151742"/>
                    <a:pt x="109901" y="151742"/>
                  </a:cubicBezTo>
                  <a:cubicBezTo>
                    <a:pt x="108130" y="151742"/>
                    <a:pt x="105599" y="151742"/>
                    <a:pt x="105599" y="146959"/>
                  </a:cubicBezTo>
                  <a:cubicBezTo>
                    <a:pt x="105599" y="141949"/>
                    <a:pt x="108383" y="135799"/>
                    <a:pt x="109901" y="132155"/>
                  </a:cubicBezTo>
                  <a:cubicBezTo>
                    <a:pt x="114709" y="120996"/>
                    <a:pt x="126349" y="94350"/>
                    <a:pt x="126349" y="81596"/>
                  </a:cubicBezTo>
                  <a:cubicBezTo>
                    <a:pt x="126349" y="60643"/>
                    <a:pt x="106864" y="55177"/>
                    <a:pt x="88645" y="55177"/>
                  </a:cubicBezTo>
                  <a:cubicBezTo>
                    <a:pt x="83077" y="55177"/>
                    <a:pt x="67641" y="55177"/>
                    <a:pt x="50434" y="69298"/>
                  </a:cubicBezTo>
                  <a:lnTo>
                    <a:pt x="67388" y="8034"/>
                  </a:lnTo>
                  <a:close/>
                </a:path>
              </a:pathLst>
            </a:custGeom>
            <a:solidFill>
              <a:srgbClr val="000000"/>
            </a:solidFill>
            <a:ln w="24765"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0B6F24C8-A731-43C9-FBEE-7DD35AEBABD5}"/>
                </a:ext>
              </a:extLst>
            </p:cNvPr>
            <p:cNvSpPr/>
            <p:nvPr>
              <p:custDataLst>
                <p:tags r:id="rId61"/>
              </p:custDataLst>
            </p:nvPr>
          </p:nvSpPr>
          <p:spPr>
            <a:xfrm>
              <a:off x="4669295" y="3821847"/>
              <a:ext cx="75814" cy="71899"/>
            </a:xfrm>
            <a:custGeom>
              <a:avLst/>
              <a:gdLst>
                <a:gd name="connsiteX0" fmla="*/ 27894 w 75814"/>
                <a:gd name="connsiteY0" fmla="*/ 34016 h 71899"/>
                <a:gd name="connsiteX1" fmla="*/ 56413 w 75814"/>
                <a:gd name="connsiteY1" fmla="*/ 30668 h 71899"/>
                <a:gd name="connsiteX2" fmla="*/ 72000 w 75814"/>
                <a:gd name="connsiteY2" fmla="*/ 14088 h 71899"/>
                <a:gd name="connsiteX3" fmla="*/ 50036 w 75814"/>
                <a:gd name="connsiteY3" fmla="*/ 59 h 71899"/>
                <a:gd name="connsiteX4" fmla="*/ 83 w 75814"/>
                <a:gd name="connsiteY4" fmla="*/ 41987 h 71899"/>
                <a:gd name="connsiteX5" fmla="*/ 31968 w 75814"/>
                <a:gd name="connsiteY5" fmla="*/ 71959 h 71899"/>
                <a:gd name="connsiteX6" fmla="*/ 75897 w 75814"/>
                <a:gd name="connsiteY6" fmla="*/ 53944 h 71899"/>
                <a:gd name="connsiteX7" fmla="*/ 72886 w 75814"/>
                <a:gd name="connsiteY7" fmla="*/ 51234 h 71899"/>
                <a:gd name="connsiteX8" fmla="*/ 70052 w 75814"/>
                <a:gd name="connsiteY8" fmla="*/ 52828 h 71899"/>
                <a:gd name="connsiteX9" fmla="*/ 32322 w 75814"/>
                <a:gd name="connsiteY9" fmla="*/ 67495 h 71899"/>
                <a:gd name="connsiteX10" fmla="*/ 14608 w 75814"/>
                <a:gd name="connsiteY10" fmla="*/ 48205 h 71899"/>
                <a:gd name="connsiteX11" fmla="*/ 16734 w 75814"/>
                <a:gd name="connsiteY11" fmla="*/ 34016 h 71899"/>
                <a:gd name="connsiteX12" fmla="*/ 27894 w 75814"/>
                <a:gd name="connsiteY12" fmla="*/ 34016 h 71899"/>
                <a:gd name="connsiteX13" fmla="*/ 18151 w 75814"/>
                <a:gd name="connsiteY13" fmla="*/ 29552 h 71899"/>
                <a:gd name="connsiteX14" fmla="*/ 50036 w 75814"/>
                <a:gd name="connsiteY14" fmla="*/ 4523 h 71899"/>
                <a:gd name="connsiteX15" fmla="*/ 64384 w 75814"/>
                <a:gd name="connsiteY15" fmla="*/ 14088 h 71899"/>
                <a:gd name="connsiteX16" fmla="*/ 26831 w 75814"/>
                <a:gd name="connsiteY16" fmla="*/ 29552 h 71899"/>
                <a:gd name="connsiteX17" fmla="*/ 18151 w 75814"/>
                <a:gd name="connsiteY17" fmla="*/ 29552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14" h="71899">
                  <a:moveTo>
                    <a:pt x="27894" y="34016"/>
                  </a:moveTo>
                  <a:cubicBezTo>
                    <a:pt x="32853" y="34016"/>
                    <a:pt x="46847" y="33697"/>
                    <a:pt x="56413" y="30668"/>
                  </a:cubicBezTo>
                  <a:cubicBezTo>
                    <a:pt x="69521" y="26523"/>
                    <a:pt x="72000" y="18871"/>
                    <a:pt x="72000" y="14088"/>
                  </a:cubicBezTo>
                  <a:cubicBezTo>
                    <a:pt x="72000" y="5320"/>
                    <a:pt x="62258" y="59"/>
                    <a:pt x="50036" y="59"/>
                  </a:cubicBezTo>
                  <a:cubicBezTo>
                    <a:pt x="28779" y="59"/>
                    <a:pt x="83" y="14726"/>
                    <a:pt x="83" y="41987"/>
                  </a:cubicBezTo>
                  <a:cubicBezTo>
                    <a:pt x="83" y="58089"/>
                    <a:pt x="11243" y="71959"/>
                    <a:pt x="31968" y="71959"/>
                  </a:cubicBezTo>
                  <a:cubicBezTo>
                    <a:pt x="61904" y="71959"/>
                    <a:pt x="75897" y="56176"/>
                    <a:pt x="75897" y="53944"/>
                  </a:cubicBezTo>
                  <a:cubicBezTo>
                    <a:pt x="75897" y="52987"/>
                    <a:pt x="74303" y="51234"/>
                    <a:pt x="72886" y="51234"/>
                  </a:cubicBezTo>
                  <a:cubicBezTo>
                    <a:pt x="71823" y="51234"/>
                    <a:pt x="71469" y="51553"/>
                    <a:pt x="70052" y="52828"/>
                  </a:cubicBezTo>
                  <a:cubicBezTo>
                    <a:pt x="56235" y="67495"/>
                    <a:pt x="35510" y="67495"/>
                    <a:pt x="32322" y="67495"/>
                  </a:cubicBezTo>
                  <a:cubicBezTo>
                    <a:pt x="21694" y="67495"/>
                    <a:pt x="14608" y="61118"/>
                    <a:pt x="14608" y="48205"/>
                  </a:cubicBezTo>
                  <a:cubicBezTo>
                    <a:pt x="14608" y="45973"/>
                    <a:pt x="14608" y="42784"/>
                    <a:pt x="16734" y="34016"/>
                  </a:cubicBezTo>
                  <a:lnTo>
                    <a:pt x="27894" y="34016"/>
                  </a:lnTo>
                  <a:close/>
                  <a:moveTo>
                    <a:pt x="18151" y="29552"/>
                  </a:moveTo>
                  <a:cubicBezTo>
                    <a:pt x="25414" y="6436"/>
                    <a:pt x="45076" y="4523"/>
                    <a:pt x="50036" y="4523"/>
                  </a:cubicBezTo>
                  <a:cubicBezTo>
                    <a:pt x="57830" y="4523"/>
                    <a:pt x="64384" y="8030"/>
                    <a:pt x="64384" y="14088"/>
                  </a:cubicBezTo>
                  <a:cubicBezTo>
                    <a:pt x="64384" y="29552"/>
                    <a:pt x="34448" y="29552"/>
                    <a:pt x="26831" y="29552"/>
                  </a:cubicBezTo>
                  <a:lnTo>
                    <a:pt x="18151" y="29552"/>
                  </a:lnTo>
                  <a:close/>
                </a:path>
              </a:pathLst>
            </a:custGeom>
            <a:solidFill>
              <a:srgbClr val="000000"/>
            </a:solidFill>
            <a:ln w="24765"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6B956C86-6C1F-FE23-FE9E-CCD6ACE3B3DD}"/>
                </a:ext>
              </a:extLst>
            </p:cNvPr>
            <p:cNvSpPr/>
            <p:nvPr>
              <p:custDataLst>
                <p:tags r:id="rId62"/>
              </p:custDataLst>
            </p:nvPr>
          </p:nvSpPr>
          <p:spPr>
            <a:xfrm>
              <a:off x="4665752" y="3928383"/>
              <a:ext cx="53672" cy="107291"/>
            </a:xfrm>
            <a:custGeom>
              <a:avLst/>
              <a:gdLst>
                <a:gd name="connsiteX0" fmla="*/ 49150 w 53672"/>
                <a:gd name="connsiteY0" fmla="*/ 6123 h 107291"/>
                <a:gd name="connsiteX1" fmla="*/ 42065 w 53672"/>
                <a:gd name="connsiteY1" fmla="*/ 65 h 107291"/>
                <a:gd name="connsiteX2" fmla="*/ 32145 w 53672"/>
                <a:gd name="connsiteY2" fmla="*/ 8834 h 107291"/>
                <a:gd name="connsiteX3" fmla="*/ 39230 w 53672"/>
                <a:gd name="connsiteY3" fmla="*/ 14892 h 107291"/>
                <a:gd name="connsiteX4" fmla="*/ 49150 w 53672"/>
                <a:gd name="connsiteY4" fmla="*/ 6123 h 107291"/>
                <a:gd name="connsiteX5" fmla="*/ 13014 w 53672"/>
                <a:gd name="connsiteY5" fmla="*/ 87110 h 107291"/>
                <a:gd name="connsiteX6" fmla="*/ 11420 w 53672"/>
                <a:gd name="connsiteY6" fmla="*/ 93806 h 107291"/>
                <a:gd name="connsiteX7" fmla="*/ 28248 w 53672"/>
                <a:gd name="connsiteY7" fmla="*/ 107356 h 107291"/>
                <a:gd name="connsiteX8" fmla="*/ 53755 w 53672"/>
                <a:gd name="connsiteY8" fmla="*/ 82965 h 107291"/>
                <a:gd name="connsiteX9" fmla="*/ 50921 w 53672"/>
                <a:gd name="connsiteY9" fmla="*/ 80892 h 107291"/>
                <a:gd name="connsiteX10" fmla="*/ 47556 w 53672"/>
                <a:gd name="connsiteY10" fmla="*/ 83603 h 107291"/>
                <a:gd name="connsiteX11" fmla="*/ 28779 w 53672"/>
                <a:gd name="connsiteY11" fmla="*/ 102893 h 107291"/>
                <a:gd name="connsiteX12" fmla="*/ 24351 w 53672"/>
                <a:gd name="connsiteY12" fmla="*/ 97313 h 107291"/>
                <a:gd name="connsiteX13" fmla="*/ 27185 w 53672"/>
                <a:gd name="connsiteY13" fmla="*/ 87110 h 107291"/>
                <a:gd name="connsiteX14" fmla="*/ 32853 w 53672"/>
                <a:gd name="connsiteY14" fmla="*/ 74356 h 107291"/>
                <a:gd name="connsiteX15" fmla="*/ 41533 w 53672"/>
                <a:gd name="connsiteY15" fmla="*/ 54109 h 107291"/>
                <a:gd name="connsiteX16" fmla="*/ 42596 w 53672"/>
                <a:gd name="connsiteY16" fmla="*/ 49008 h 107291"/>
                <a:gd name="connsiteX17" fmla="*/ 25768 w 53672"/>
                <a:gd name="connsiteY17" fmla="*/ 35457 h 107291"/>
                <a:gd name="connsiteX18" fmla="*/ 83 w 53672"/>
                <a:gd name="connsiteY18" fmla="*/ 59849 h 107291"/>
                <a:gd name="connsiteX19" fmla="*/ 3095 w 53672"/>
                <a:gd name="connsiteY19" fmla="*/ 61921 h 107291"/>
                <a:gd name="connsiteX20" fmla="*/ 6283 w 53672"/>
                <a:gd name="connsiteY20" fmla="*/ 59370 h 107291"/>
                <a:gd name="connsiteX21" fmla="*/ 25237 w 53672"/>
                <a:gd name="connsiteY21" fmla="*/ 39921 h 107291"/>
                <a:gd name="connsiteX22" fmla="*/ 29665 w 53672"/>
                <a:gd name="connsiteY22" fmla="*/ 45501 h 107291"/>
                <a:gd name="connsiteX23" fmla="*/ 24174 w 53672"/>
                <a:gd name="connsiteY23" fmla="*/ 61443 h 107291"/>
                <a:gd name="connsiteX24" fmla="*/ 13014 w 53672"/>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50" y="6123"/>
                  </a:moveTo>
                  <a:cubicBezTo>
                    <a:pt x="49150" y="3573"/>
                    <a:pt x="47024" y="65"/>
                    <a:pt x="42065" y="65"/>
                  </a:cubicBezTo>
                  <a:cubicBezTo>
                    <a:pt x="37282" y="65"/>
                    <a:pt x="32145" y="4210"/>
                    <a:pt x="32145" y="8834"/>
                  </a:cubicBezTo>
                  <a:cubicBezTo>
                    <a:pt x="32145" y="11544"/>
                    <a:pt x="34448" y="14892"/>
                    <a:pt x="39230" y="14892"/>
                  </a:cubicBezTo>
                  <a:cubicBezTo>
                    <a:pt x="44367" y="14892"/>
                    <a:pt x="49150" y="10428"/>
                    <a:pt x="49150" y="6123"/>
                  </a:cubicBezTo>
                  <a:close/>
                  <a:moveTo>
                    <a:pt x="13014" y="87110"/>
                  </a:moveTo>
                  <a:cubicBezTo>
                    <a:pt x="12306" y="89182"/>
                    <a:pt x="11420" y="91095"/>
                    <a:pt x="11420" y="93806"/>
                  </a:cubicBezTo>
                  <a:cubicBezTo>
                    <a:pt x="11420" y="101298"/>
                    <a:pt x="18505" y="107356"/>
                    <a:pt x="28248" y="107356"/>
                  </a:cubicBezTo>
                  <a:cubicBezTo>
                    <a:pt x="45962" y="107356"/>
                    <a:pt x="53755" y="85356"/>
                    <a:pt x="53755" y="82965"/>
                  </a:cubicBezTo>
                  <a:cubicBezTo>
                    <a:pt x="53755" y="80892"/>
                    <a:pt x="51453" y="80892"/>
                    <a:pt x="50921" y="80892"/>
                  </a:cubicBezTo>
                  <a:cubicBezTo>
                    <a:pt x="48441" y="80892"/>
                    <a:pt x="48264" y="81849"/>
                    <a:pt x="47556" y="83603"/>
                  </a:cubicBezTo>
                  <a:cubicBezTo>
                    <a:pt x="43482" y="96356"/>
                    <a:pt x="35688" y="102893"/>
                    <a:pt x="28779" y="102893"/>
                  </a:cubicBezTo>
                  <a:cubicBezTo>
                    <a:pt x="25237" y="102893"/>
                    <a:pt x="24351" y="100820"/>
                    <a:pt x="24351" y="97313"/>
                  </a:cubicBezTo>
                  <a:cubicBezTo>
                    <a:pt x="24351" y="93646"/>
                    <a:pt x="25591" y="90617"/>
                    <a:pt x="27185" y="87110"/>
                  </a:cubicBezTo>
                  <a:cubicBezTo>
                    <a:pt x="28956" y="82805"/>
                    <a:pt x="30905" y="78501"/>
                    <a:pt x="32853" y="74356"/>
                  </a:cubicBezTo>
                  <a:cubicBezTo>
                    <a:pt x="34448" y="70530"/>
                    <a:pt x="40825" y="56023"/>
                    <a:pt x="41533" y="54109"/>
                  </a:cubicBezTo>
                  <a:cubicBezTo>
                    <a:pt x="42065" y="52515"/>
                    <a:pt x="42596" y="50602"/>
                    <a:pt x="42596" y="49008"/>
                  </a:cubicBezTo>
                  <a:cubicBezTo>
                    <a:pt x="42596" y="41515"/>
                    <a:pt x="35510" y="35457"/>
                    <a:pt x="25768" y="35457"/>
                  </a:cubicBezTo>
                  <a:cubicBezTo>
                    <a:pt x="8232" y="35457"/>
                    <a:pt x="83" y="57138"/>
                    <a:pt x="83" y="59849"/>
                  </a:cubicBezTo>
                  <a:cubicBezTo>
                    <a:pt x="83" y="61921"/>
                    <a:pt x="2563" y="61921"/>
                    <a:pt x="3095" y="61921"/>
                  </a:cubicBezTo>
                  <a:cubicBezTo>
                    <a:pt x="5575" y="61921"/>
                    <a:pt x="5752" y="61124"/>
                    <a:pt x="6283" y="59370"/>
                  </a:cubicBezTo>
                  <a:cubicBezTo>
                    <a:pt x="10889" y="45660"/>
                    <a:pt x="18683" y="39921"/>
                    <a:pt x="25237" y="39921"/>
                  </a:cubicBezTo>
                  <a:cubicBezTo>
                    <a:pt x="28071" y="39921"/>
                    <a:pt x="29665" y="41196"/>
                    <a:pt x="29665" y="45501"/>
                  </a:cubicBezTo>
                  <a:cubicBezTo>
                    <a:pt x="29665" y="49167"/>
                    <a:pt x="28602" y="51559"/>
                    <a:pt x="24174" y="61443"/>
                  </a:cubicBezTo>
                  <a:lnTo>
                    <a:pt x="13014" y="87110"/>
                  </a:lnTo>
                  <a:close/>
                </a:path>
              </a:pathLst>
            </a:custGeom>
            <a:solidFill>
              <a:srgbClr val="000000"/>
            </a:solidFill>
            <a:ln w="24765" cap="flat">
              <a:noFill/>
              <a:prstDash val="solid"/>
              <a:miter/>
            </a:ln>
          </p:spPr>
          <p:txBody>
            <a:bodyPr rtlCol="0" anchor="ctr"/>
            <a:lstStyle/>
            <a:p>
              <a:endParaRPr lang="en-CN"/>
            </a:p>
          </p:txBody>
        </p:sp>
      </p:grpSp>
      <p:grpSp>
        <p:nvGrpSpPr>
          <p:cNvPr id="18532" name="Group 18531" descr="\documentclass{article}&#10;\usepackage{amsmath, amsfonts , amssymb, bm}&#10;\pagestyle{empty}&#10;\begin{document}&#10;&#10;&#10;\begin{align*}&#10;e_{ti}=f(\bm{h}^d_t,\bm{h}^e_i)&#10;\end{align*}&#10;&#10;\end{document}" title="IguanaTex Vector Display">
            <a:extLst>
              <a:ext uri="{FF2B5EF4-FFF2-40B4-BE49-F238E27FC236}">
                <a16:creationId xmlns:a16="http://schemas.microsoft.com/office/drawing/2014/main" id="{A523F220-5BBB-1796-E4C8-DD472BFA9B8A}"/>
              </a:ext>
            </a:extLst>
          </p:cNvPr>
          <p:cNvGrpSpPr>
            <a:grpSpLocks noChangeAspect="1"/>
          </p:cNvGrpSpPr>
          <p:nvPr>
            <p:custDataLst>
              <p:tags r:id="rId8"/>
            </p:custDataLst>
          </p:nvPr>
        </p:nvGrpSpPr>
        <p:grpSpPr>
          <a:xfrm>
            <a:off x="5111023" y="4299873"/>
            <a:ext cx="1579262" cy="291745"/>
            <a:chOff x="7586409" y="4463518"/>
            <a:chExt cx="1579262" cy="291745"/>
          </a:xfrm>
        </p:grpSpPr>
        <p:sp>
          <p:nvSpPr>
            <p:cNvPr id="18518" name="Freeform 18517">
              <a:extLst>
                <a:ext uri="{FF2B5EF4-FFF2-40B4-BE49-F238E27FC236}">
                  <a16:creationId xmlns:a16="http://schemas.microsoft.com/office/drawing/2014/main" id="{91C36D3F-5977-9C11-0104-7C6FA2C6A2B8}"/>
                </a:ext>
              </a:extLst>
            </p:cNvPr>
            <p:cNvSpPr/>
            <p:nvPr>
              <p:custDataLst>
                <p:tags r:id="rId46"/>
              </p:custDataLst>
            </p:nvPr>
          </p:nvSpPr>
          <p:spPr>
            <a:xfrm>
              <a:off x="7586409" y="4579085"/>
              <a:ext cx="95676" cy="114632"/>
            </a:xfrm>
            <a:custGeom>
              <a:avLst/>
              <a:gdLst>
                <a:gd name="connsiteX0" fmla="*/ 35333 w 95676"/>
                <a:gd name="connsiteY0" fmla="*/ 53478 h 114632"/>
                <a:gd name="connsiteX1" fmla="*/ 73454 w 95676"/>
                <a:gd name="connsiteY1" fmla="*/ 47658 h 114632"/>
                <a:gd name="connsiteX2" fmla="*/ 92141 w 95676"/>
                <a:gd name="connsiteY2" fmla="*/ 21594 h 114632"/>
                <a:gd name="connsiteX3" fmla="*/ 65481 w 95676"/>
                <a:gd name="connsiteY3" fmla="*/ 85 h 114632"/>
                <a:gd name="connsiteX4" fmla="*/ 201 w 95676"/>
                <a:gd name="connsiteY4" fmla="*/ 68915 h 114632"/>
                <a:gd name="connsiteX5" fmla="*/ 39319 w 95676"/>
                <a:gd name="connsiteY5" fmla="*/ 114717 h 114632"/>
                <a:gd name="connsiteX6" fmla="*/ 95878 w 95676"/>
                <a:gd name="connsiteY6" fmla="*/ 84857 h 114632"/>
                <a:gd name="connsiteX7" fmla="*/ 92888 w 95676"/>
                <a:gd name="connsiteY7" fmla="*/ 81567 h 114632"/>
                <a:gd name="connsiteX8" fmla="*/ 89649 w 95676"/>
                <a:gd name="connsiteY8" fmla="*/ 84098 h 114632"/>
                <a:gd name="connsiteX9" fmla="*/ 39817 w 95676"/>
                <a:gd name="connsiteY9" fmla="*/ 109150 h 114632"/>
                <a:gd name="connsiteX10" fmla="*/ 18141 w 95676"/>
                <a:gd name="connsiteY10" fmla="*/ 79796 h 114632"/>
                <a:gd name="connsiteX11" fmla="*/ 22127 w 95676"/>
                <a:gd name="connsiteY11" fmla="*/ 53478 h 114632"/>
                <a:gd name="connsiteX12" fmla="*/ 35333 w 95676"/>
                <a:gd name="connsiteY12" fmla="*/ 53478 h 114632"/>
                <a:gd name="connsiteX13" fmla="*/ 23622 w 95676"/>
                <a:gd name="connsiteY13" fmla="*/ 47911 h 114632"/>
                <a:gd name="connsiteX14" fmla="*/ 65481 w 95676"/>
                <a:gd name="connsiteY14" fmla="*/ 5652 h 114632"/>
                <a:gd name="connsiteX15" fmla="*/ 83918 w 95676"/>
                <a:gd name="connsiteY15" fmla="*/ 21594 h 114632"/>
                <a:gd name="connsiteX16" fmla="*/ 33838 w 95676"/>
                <a:gd name="connsiteY16" fmla="*/ 47911 h 114632"/>
                <a:gd name="connsiteX17" fmla="*/ 23622 w 95676"/>
                <a:gd name="connsiteY17" fmla="*/ 4791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676" h="114632">
                  <a:moveTo>
                    <a:pt x="35333" y="53478"/>
                  </a:moveTo>
                  <a:cubicBezTo>
                    <a:pt x="42558" y="53478"/>
                    <a:pt x="60996" y="52972"/>
                    <a:pt x="73454" y="47658"/>
                  </a:cubicBezTo>
                  <a:cubicBezTo>
                    <a:pt x="90895" y="40067"/>
                    <a:pt x="92141" y="25137"/>
                    <a:pt x="92141" y="21594"/>
                  </a:cubicBezTo>
                  <a:cubicBezTo>
                    <a:pt x="92141" y="10460"/>
                    <a:pt x="82673" y="85"/>
                    <a:pt x="65481" y="85"/>
                  </a:cubicBezTo>
                  <a:cubicBezTo>
                    <a:pt x="37824" y="85"/>
                    <a:pt x="201" y="24631"/>
                    <a:pt x="201" y="68915"/>
                  </a:cubicBezTo>
                  <a:cubicBezTo>
                    <a:pt x="201" y="94726"/>
                    <a:pt x="14902" y="114717"/>
                    <a:pt x="39319" y="114717"/>
                  </a:cubicBezTo>
                  <a:cubicBezTo>
                    <a:pt x="74949" y="114717"/>
                    <a:pt x="95878" y="87893"/>
                    <a:pt x="95878" y="84857"/>
                  </a:cubicBezTo>
                  <a:cubicBezTo>
                    <a:pt x="95878" y="83339"/>
                    <a:pt x="94383" y="81567"/>
                    <a:pt x="92888" y="81567"/>
                  </a:cubicBezTo>
                  <a:cubicBezTo>
                    <a:pt x="91642" y="81567"/>
                    <a:pt x="91144" y="82073"/>
                    <a:pt x="89649" y="84098"/>
                  </a:cubicBezTo>
                  <a:cubicBezTo>
                    <a:pt x="69966" y="109150"/>
                    <a:pt x="42807" y="109150"/>
                    <a:pt x="39817" y="109150"/>
                  </a:cubicBezTo>
                  <a:cubicBezTo>
                    <a:pt x="20383" y="109150"/>
                    <a:pt x="18141" y="87893"/>
                    <a:pt x="18141" y="79796"/>
                  </a:cubicBezTo>
                  <a:cubicBezTo>
                    <a:pt x="18141" y="76759"/>
                    <a:pt x="18390" y="68915"/>
                    <a:pt x="22127" y="53478"/>
                  </a:cubicBezTo>
                  <a:lnTo>
                    <a:pt x="35333" y="53478"/>
                  </a:lnTo>
                  <a:close/>
                  <a:moveTo>
                    <a:pt x="23622" y="47911"/>
                  </a:moveTo>
                  <a:cubicBezTo>
                    <a:pt x="33339" y="9448"/>
                    <a:pt x="59003" y="5652"/>
                    <a:pt x="65481" y="5652"/>
                  </a:cubicBezTo>
                  <a:cubicBezTo>
                    <a:pt x="77191" y="5652"/>
                    <a:pt x="83918" y="12990"/>
                    <a:pt x="83918" y="21594"/>
                  </a:cubicBezTo>
                  <a:cubicBezTo>
                    <a:pt x="83918" y="47911"/>
                    <a:pt x="44053" y="47911"/>
                    <a:pt x="33838" y="47911"/>
                  </a:cubicBezTo>
                  <a:lnTo>
                    <a:pt x="23622" y="47911"/>
                  </a:lnTo>
                  <a:close/>
                </a:path>
              </a:pathLst>
            </a:custGeom>
            <a:solidFill>
              <a:srgbClr val="000000"/>
            </a:solidFill>
            <a:ln w="24912"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C3AB3A5A-56F1-4175-B37F-6E8A5206FC72}"/>
                </a:ext>
              </a:extLst>
            </p:cNvPr>
            <p:cNvSpPr/>
            <p:nvPr>
              <p:custDataLst>
                <p:tags r:id="rId47"/>
              </p:custDataLst>
            </p:nvPr>
          </p:nvSpPr>
          <p:spPr>
            <a:xfrm>
              <a:off x="7698288" y="4618181"/>
              <a:ext cx="58950" cy="112481"/>
            </a:xfrm>
            <a:custGeom>
              <a:avLst/>
              <a:gdLst>
                <a:gd name="connsiteX0" fmla="*/ 35786 w 58950"/>
                <a:gd name="connsiteY0" fmla="*/ 40827 h 112481"/>
                <a:gd name="connsiteX1" fmla="*/ 53576 w 58950"/>
                <a:gd name="connsiteY1" fmla="*/ 40827 h 112481"/>
                <a:gd name="connsiteX2" fmla="*/ 59157 w 58950"/>
                <a:gd name="connsiteY2" fmla="*/ 36930 h 112481"/>
                <a:gd name="connsiteX3" fmla="*/ 53924 w 58950"/>
                <a:gd name="connsiteY3" fmla="*/ 34450 h 112481"/>
                <a:gd name="connsiteX4" fmla="*/ 37355 w 58950"/>
                <a:gd name="connsiteY4" fmla="*/ 34450 h 112481"/>
                <a:gd name="connsiteX5" fmla="*/ 43809 w 58950"/>
                <a:gd name="connsiteY5" fmla="*/ 8234 h 112481"/>
                <a:gd name="connsiteX6" fmla="*/ 44332 w 58950"/>
                <a:gd name="connsiteY6" fmla="*/ 5755 h 112481"/>
                <a:gd name="connsiteX7" fmla="*/ 38402 w 58950"/>
                <a:gd name="connsiteY7" fmla="*/ 86 h 112481"/>
                <a:gd name="connsiteX8" fmla="*/ 30205 w 58950"/>
                <a:gd name="connsiteY8" fmla="*/ 7703 h 112481"/>
                <a:gd name="connsiteX9" fmla="*/ 23577 w 58950"/>
                <a:gd name="connsiteY9" fmla="*/ 34450 h 112481"/>
                <a:gd name="connsiteX10" fmla="*/ 5787 w 58950"/>
                <a:gd name="connsiteY10" fmla="*/ 34450 h 112481"/>
                <a:gd name="connsiteX11" fmla="*/ 206 w 58950"/>
                <a:gd name="connsiteY11" fmla="*/ 38347 h 112481"/>
                <a:gd name="connsiteX12" fmla="*/ 5438 w 58950"/>
                <a:gd name="connsiteY12" fmla="*/ 40827 h 112481"/>
                <a:gd name="connsiteX13" fmla="*/ 22007 w 58950"/>
                <a:gd name="connsiteY13" fmla="*/ 40827 h 112481"/>
                <a:gd name="connsiteX14" fmla="*/ 11717 w 58950"/>
                <a:gd name="connsiteY14" fmla="*/ 82631 h 112481"/>
                <a:gd name="connsiteX15" fmla="*/ 9101 w 58950"/>
                <a:gd name="connsiteY15" fmla="*/ 95739 h 112481"/>
                <a:gd name="connsiteX16" fmla="*/ 27763 w 58950"/>
                <a:gd name="connsiteY16" fmla="*/ 112567 h 112481"/>
                <a:gd name="connsiteX17" fmla="*/ 58110 w 58950"/>
                <a:gd name="connsiteY17" fmla="*/ 85466 h 112481"/>
                <a:gd name="connsiteX18" fmla="*/ 55320 w 58950"/>
                <a:gd name="connsiteY18" fmla="*/ 83163 h 112481"/>
                <a:gd name="connsiteX19" fmla="*/ 51657 w 58950"/>
                <a:gd name="connsiteY19" fmla="*/ 86528 h 112481"/>
                <a:gd name="connsiteX20" fmla="*/ 28286 w 58950"/>
                <a:gd name="connsiteY20" fmla="*/ 107608 h 112481"/>
                <a:gd name="connsiteX21" fmla="*/ 22182 w 58950"/>
                <a:gd name="connsiteY21" fmla="*/ 98928 h 112481"/>
                <a:gd name="connsiteX22" fmla="*/ 23228 w 58950"/>
                <a:gd name="connsiteY22" fmla="*/ 91665 h 112481"/>
                <a:gd name="connsiteX23" fmla="*/ 35786 w 58950"/>
                <a:gd name="connsiteY23" fmla="*/ 4082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950" h="112481">
                  <a:moveTo>
                    <a:pt x="35786" y="40827"/>
                  </a:moveTo>
                  <a:lnTo>
                    <a:pt x="53576" y="40827"/>
                  </a:lnTo>
                  <a:cubicBezTo>
                    <a:pt x="56889" y="40827"/>
                    <a:pt x="59157" y="40827"/>
                    <a:pt x="59157" y="36930"/>
                  </a:cubicBezTo>
                  <a:cubicBezTo>
                    <a:pt x="59157" y="34450"/>
                    <a:pt x="56889" y="34450"/>
                    <a:pt x="53924" y="34450"/>
                  </a:cubicBezTo>
                  <a:lnTo>
                    <a:pt x="37355" y="34450"/>
                  </a:lnTo>
                  <a:lnTo>
                    <a:pt x="43809" y="8234"/>
                  </a:lnTo>
                  <a:cubicBezTo>
                    <a:pt x="43983" y="7349"/>
                    <a:pt x="44332" y="6463"/>
                    <a:pt x="44332" y="5755"/>
                  </a:cubicBezTo>
                  <a:cubicBezTo>
                    <a:pt x="44332" y="2566"/>
                    <a:pt x="41890" y="86"/>
                    <a:pt x="38402" y="86"/>
                  </a:cubicBezTo>
                  <a:cubicBezTo>
                    <a:pt x="34042" y="86"/>
                    <a:pt x="31425" y="3097"/>
                    <a:pt x="30205" y="7703"/>
                  </a:cubicBezTo>
                  <a:cubicBezTo>
                    <a:pt x="28984" y="12131"/>
                    <a:pt x="31251" y="3629"/>
                    <a:pt x="23577" y="34450"/>
                  </a:cubicBezTo>
                  <a:lnTo>
                    <a:pt x="5787" y="34450"/>
                  </a:lnTo>
                  <a:cubicBezTo>
                    <a:pt x="2473" y="34450"/>
                    <a:pt x="206" y="34450"/>
                    <a:pt x="206" y="38347"/>
                  </a:cubicBezTo>
                  <a:cubicBezTo>
                    <a:pt x="206" y="40827"/>
                    <a:pt x="2299" y="40827"/>
                    <a:pt x="5438" y="40827"/>
                  </a:cubicBezTo>
                  <a:lnTo>
                    <a:pt x="22007" y="40827"/>
                  </a:lnTo>
                  <a:lnTo>
                    <a:pt x="11717" y="82631"/>
                  </a:lnTo>
                  <a:cubicBezTo>
                    <a:pt x="10671" y="87060"/>
                    <a:pt x="9101" y="93437"/>
                    <a:pt x="9101" y="95739"/>
                  </a:cubicBezTo>
                  <a:cubicBezTo>
                    <a:pt x="9101" y="106190"/>
                    <a:pt x="17821" y="112567"/>
                    <a:pt x="27763" y="112567"/>
                  </a:cubicBezTo>
                  <a:cubicBezTo>
                    <a:pt x="47122" y="112567"/>
                    <a:pt x="58110" y="87768"/>
                    <a:pt x="58110" y="85466"/>
                  </a:cubicBezTo>
                  <a:cubicBezTo>
                    <a:pt x="58110" y="83163"/>
                    <a:pt x="55843" y="83163"/>
                    <a:pt x="55320" y="83163"/>
                  </a:cubicBezTo>
                  <a:cubicBezTo>
                    <a:pt x="53227" y="83163"/>
                    <a:pt x="53052" y="83517"/>
                    <a:pt x="51657" y="86528"/>
                  </a:cubicBezTo>
                  <a:cubicBezTo>
                    <a:pt x="46774" y="97688"/>
                    <a:pt x="37879" y="107608"/>
                    <a:pt x="28286" y="107608"/>
                  </a:cubicBezTo>
                  <a:cubicBezTo>
                    <a:pt x="24623" y="107608"/>
                    <a:pt x="22182" y="105305"/>
                    <a:pt x="22182" y="98928"/>
                  </a:cubicBezTo>
                  <a:cubicBezTo>
                    <a:pt x="22182" y="97157"/>
                    <a:pt x="22879" y="93437"/>
                    <a:pt x="23228" y="91665"/>
                  </a:cubicBezTo>
                  <a:lnTo>
                    <a:pt x="35786" y="40827"/>
                  </a:lnTo>
                  <a:close/>
                </a:path>
              </a:pathLst>
            </a:custGeom>
            <a:solidFill>
              <a:srgbClr val="000000"/>
            </a:solidFill>
            <a:ln w="24912"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27BF3D9B-21C8-BCBB-E4E1-03EAD2536B5D}"/>
                </a:ext>
              </a:extLst>
            </p:cNvPr>
            <p:cNvSpPr/>
            <p:nvPr>
              <p:custDataLst>
                <p:tags r:id="rId48"/>
              </p:custDataLst>
            </p:nvPr>
          </p:nvSpPr>
          <p:spPr>
            <a:xfrm>
              <a:off x="7774427" y="4611450"/>
              <a:ext cx="52846" cy="119212"/>
            </a:xfrm>
            <a:custGeom>
              <a:avLst/>
              <a:gdLst>
                <a:gd name="connsiteX0" fmla="*/ 48521 w 52846"/>
                <a:gd name="connsiteY0" fmla="*/ 6817 h 119212"/>
                <a:gd name="connsiteX1" fmla="*/ 41544 w 52846"/>
                <a:gd name="connsiteY1" fmla="*/ 86 h 119212"/>
                <a:gd name="connsiteX2" fmla="*/ 31777 w 52846"/>
                <a:gd name="connsiteY2" fmla="*/ 9829 h 119212"/>
                <a:gd name="connsiteX3" fmla="*/ 38754 w 52846"/>
                <a:gd name="connsiteY3" fmla="*/ 16560 h 119212"/>
                <a:gd name="connsiteX4" fmla="*/ 48521 w 52846"/>
                <a:gd name="connsiteY4" fmla="*/ 6817 h 119212"/>
                <a:gd name="connsiteX5" fmla="*/ 12941 w 52846"/>
                <a:gd name="connsiteY5" fmla="*/ 96802 h 119212"/>
                <a:gd name="connsiteX6" fmla="*/ 11371 w 52846"/>
                <a:gd name="connsiteY6" fmla="*/ 104242 h 119212"/>
                <a:gd name="connsiteX7" fmla="*/ 27940 w 52846"/>
                <a:gd name="connsiteY7" fmla="*/ 119299 h 119212"/>
                <a:gd name="connsiteX8" fmla="*/ 53055 w 52846"/>
                <a:gd name="connsiteY8" fmla="*/ 92197 h 119212"/>
                <a:gd name="connsiteX9" fmla="*/ 50265 w 52846"/>
                <a:gd name="connsiteY9" fmla="*/ 89894 h 119212"/>
                <a:gd name="connsiteX10" fmla="*/ 46951 w 52846"/>
                <a:gd name="connsiteY10" fmla="*/ 92905 h 119212"/>
                <a:gd name="connsiteX11" fmla="*/ 28463 w 52846"/>
                <a:gd name="connsiteY11" fmla="*/ 114339 h 119212"/>
                <a:gd name="connsiteX12" fmla="*/ 24103 w 52846"/>
                <a:gd name="connsiteY12" fmla="*/ 108139 h 119212"/>
                <a:gd name="connsiteX13" fmla="*/ 26894 w 52846"/>
                <a:gd name="connsiteY13" fmla="*/ 96802 h 119212"/>
                <a:gd name="connsiteX14" fmla="*/ 32475 w 52846"/>
                <a:gd name="connsiteY14" fmla="*/ 82631 h 119212"/>
                <a:gd name="connsiteX15" fmla="*/ 41021 w 52846"/>
                <a:gd name="connsiteY15" fmla="*/ 60135 h 119212"/>
                <a:gd name="connsiteX16" fmla="*/ 42067 w 52846"/>
                <a:gd name="connsiteY16" fmla="*/ 54467 h 119212"/>
                <a:gd name="connsiteX17" fmla="*/ 25499 w 52846"/>
                <a:gd name="connsiteY17" fmla="*/ 39410 h 119212"/>
                <a:gd name="connsiteX18" fmla="*/ 209 w 52846"/>
                <a:gd name="connsiteY18" fmla="*/ 66512 h 119212"/>
                <a:gd name="connsiteX19" fmla="*/ 3174 w 52846"/>
                <a:gd name="connsiteY19" fmla="*/ 68815 h 119212"/>
                <a:gd name="connsiteX20" fmla="*/ 6313 w 52846"/>
                <a:gd name="connsiteY20" fmla="*/ 65981 h 119212"/>
                <a:gd name="connsiteX21" fmla="*/ 24975 w 52846"/>
                <a:gd name="connsiteY21" fmla="*/ 44370 h 119212"/>
                <a:gd name="connsiteX22" fmla="*/ 29336 w 52846"/>
                <a:gd name="connsiteY22" fmla="*/ 50570 h 119212"/>
                <a:gd name="connsiteX23" fmla="*/ 23929 w 52846"/>
                <a:gd name="connsiteY23" fmla="*/ 68283 h 119212"/>
                <a:gd name="connsiteX24" fmla="*/ 12941 w 52846"/>
                <a:gd name="connsiteY24" fmla="*/ 96802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846" h="119212">
                  <a:moveTo>
                    <a:pt x="48521" y="6817"/>
                  </a:moveTo>
                  <a:cubicBezTo>
                    <a:pt x="48521" y="3983"/>
                    <a:pt x="46428" y="86"/>
                    <a:pt x="41544" y="86"/>
                  </a:cubicBezTo>
                  <a:cubicBezTo>
                    <a:pt x="36835" y="86"/>
                    <a:pt x="31777" y="4692"/>
                    <a:pt x="31777" y="9829"/>
                  </a:cubicBezTo>
                  <a:cubicBezTo>
                    <a:pt x="31777" y="12840"/>
                    <a:pt x="34045" y="16560"/>
                    <a:pt x="38754" y="16560"/>
                  </a:cubicBezTo>
                  <a:cubicBezTo>
                    <a:pt x="43812" y="16560"/>
                    <a:pt x="48521" y="11600"/>
                    <a:pt x="48521" y="6817"/>
                  </a:cubicBezTo>
                  <a:close/>
                  <a:moveTo>
                    <a:pt x="12941" y="96802"/>
                  </a:moveTo>
                  <a:cubicBezTo>
                    <a:pt x="12243" y="99105"/>
                    <a:pt x="11371" y="101231"/>
                    <a:pt x="11371" y="104242"/>
                  </a:cubicBezTo>
                  <a:cubicBezTo>
                    <a:pt x="11371" y="112567"/>
                    <a:pt x="18348" y="119299"/>
                    <a:pt x="27940" y="119299"/>
                  </a:cubicBezTo>
                  <a:cubicBezTo>
                    <a:pt x="45381" y="119299"/>
                    <a:pt x="53055" y="94854"/>
                    <a:pt x="53055" y="92197"/>
                  </a:cubicBezTo>
                  <a:cubicBezTo>
                    <a:pt x="53055" y="89894"/>
                    <a:pt x="50788" y="89894"/>
                    <a:pt x="50265" y="89894"/>
                  </a:cubicBezTo>
                  <a:cubicBezTo>
                    <a:pt x="47823" y="89894"/>
                    <a:pt x="47649" y="90957"/>
                    <a:pt x="46951" y="92905"/>
                  </a:cubicBezTo>
                  <a:cubicBezTo>
                    <a:pt x="42940" y="107076"/>
                    <a:pt x="35265" y="114339"/>
                    <a:pt x="28463" y="114339"/>
                  </a:cubicBezTo>
                  <a:cubicBezTo>
                    <a:pt x="24975" y="114339"/>
                    <a:pt x="24103" y="112036"/>
                    <a:pt x="24103" y="108139"/>
                  </a:cubicBezTo>
                  <a:cubicBezTo>
                    <a:pt x="24103" y="104065"/>
                    <a:pt x="25324" y="100699"/>
                    <a:pt x="26894" y="96802"/>
                  </a:cubicBezTo>
                  <a:cubicBezTo>
                    <a:pt x="28638" y="92020"/>
                    <a:pt x="30556" y="87237"/>
                    <a:pt x="32475" y="82631"/>
                  </a:cubicBezTo>
                  <a:cubicBezTo>
                    <a:pt x="34045" y="78380"/>
                    <a:pt x="40323" y="62261"/>
                    <a:pt x="41021" y="60135"/>
                  </a:cubicBezTo>
                  <a:cubicBezTo>
                    <a:pt x="41544" y="58364"/>
                    <a:pt x="42067" y="56238"/>
                    <a:pt x="42067" y="54467"/>
                  </a:cubicBezTo>
                  <a:cubicBezTo>
                    <a:pt x="42067" y="46141"/>
                    <a:pt x="35091" y="39410"/>
                    <a:pt x="25499" y="39410"/>
                  </a:cubicBezTo>
                  <a:cubicBezTo>
                    <a:pt x="8232" y="39410"/>
                    <a:pt x="209" y="63501"/>
                    <a:pt x="209" y="66512"/>
                  </a:cubicBezTo>
                  <a:cubicBezTo>
                    <a:pt x="209" y="68815"/>
                    <a:pt x="2651" y="68815"/>
                    <a:pt x="3174" y="68815"/>
                  </a:cubicBezTo>
                  <a:cubicBezTo>
                    <a:pt x="5616" y="68815"/>
                    <a:pt x="5790" y="67929"/>
                    <a:pt x="6313" y="65981"/>
                  </a:cubicBezTo>
                  <a:cubicBezTo>
                    <a:pt x="10848" y="50747"/>
                    <a:pt x="18522" y="44370"/>
                    <a:pt x="24975" y="44370"/>
                  </a:cubicBezTo>
                  <a:cubicBezTo>
                    <a:pt x="27766" y="44370"/>
                    <a:pt x="29336" y="45787"/>
                    <a:pt x="29336" y="50570"/>
                  </a:cubicBezTo>
                  <a:cubicBezTo>
                    <a:pt x="29336" y="54644"/>
                    <a:pt x="28289" y="57301"/>
                    <a:pt x="23929" y="68283"/>
                  </a:cubicBezTo>
                  <a:lnTo>
                    <a:pt x="12941" y="96802"/>
                  </a:lnTo>
                  <a:close/>
                </a:path>
              </a:pathLst>
            </a:custGeom>
            <a:solidFill>
              <a:srgbClr val="000000"/>
            </a:solidFill>
            <a:ln w="24912"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C265C5AE-D3B0-88A6-A956-EF84E6D0E96E}"/>
                </a:ext>
              </a:extLst>
            </p:cNvPr>
            <p:cNvSpPr/>
            <p:nvPr>
              <p:custDataLst>
                <p:tags r:id="rId49"/>
              </p:custDataLst>
            </p:nvPr>
          </p:nvSpPr>
          <p:spPr>
            <a:xfrm>
              <a:off x="7932343" y="4598064"/>
              <a:ext cx="165690" cy="59213"/>
            </a:xfrm>
            <a:custGeom>
              <a:avLst/>
              <a:gdLst>
                <a:gd name="connsiteX0" fmla="*/ 157434 w 165690"/>
                <a:gd name="connsiteY0" fmla="*/ 10207 h 59213"/>
                <a:gd name="connsiteX1" fmla="*/ 165905 w 165690"/>
                <a:gd name="connsiteY1" fmla="*/ 5146 h 59213"/>
                <a:gd name="connsiteX2" fmla="*/ 157683 w 165690"/>
                <a:gd name="connsiteY2" fmla="*/ 85 h 59213"/>
                <a:gd name="connsiteX3" fmla="*/ 8437 w 165690"/>
                <a:gd name="connsiteY3" fmla="*/ 85 h 59213"/>
                <a:gd name="connsiteX4" fmla="*/ 215 w 165690"/>
                <a:gd name="connsiteY4" fmla="*/ 5146 h 59213"/>
                <a:gd name="connsiteX5" fmla="*/ 8686 w 165690"/>
                <a:gd name="connsiteY5" fmla="*/ 10207 h 59213"/>
                <a:gd name="connsiteX6" fmla="*/ 157434 w 165690"/>
                <a:gd name="connsiteY6" fmla="*/ 10207 h 59213"/>
                <a:gd name="connsiteX7" fmla="*/ 157683 w 165690"/>
                <a:gd name="connsiteY7" fmla="*/ 59299 h 59213"/>
                <a:gd name="connsiteX8" fmla="*/ 165905 w 165690"/>
                <a:gd name="connsiteY8" fmla="*/ 54238 h 59213"/>
                <a:gd name="connsiteX9" fmla="*/ 157434 w 165690"/>
                <a:gd name="connsiteY9" fmla="*/ 49177 h 59213"/>
                <a:gd name="connsiteX10" fmla="*/ 8686 w 165690"/>
                <a:gd name="connsiteY10" fmla="*/ 49177 h 59213"/>
                <a:gd name="connsiteX11" fmla="*/ 215 w 165690"/>
                <a:gd name="connsiteY11" fmla="*/ 54238 h 59213"/>
                <a:gd name="connsiteX12" fmla="*/ 8437 w 165690"/>
                <a:gd name="connsiteY12" fmla="*/ 59299 h 59213"/>
                <a:gd name="connsiteX13" fmla="*/ 157683 w 165690"/>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690" h="59213">
                  <a:moveTo>
                    <a:pt x="157434" y="10207"/>
                  </a:moveTo>
                  <a:cubicBezTo>
                    <a:pt x="161171" y="10207"/>
                    <a:pt x="165905" y="10207"/>
                    <a:pt x="165905" y="5146"/>
                  </a:cubicBezTo>
                  <a:cubicBezTo>
                    <a:pt x="165905" y="85"/>
                    <a:pt x="161171" y="85"/>
                    <a:pt x="157683" y="85"/>
                  </a:cubicBezTo>
                  <a:lnTo>
                    <a:pt x="8437" y="85"/>
                  </a:lnTo>
                  <a:cubicBezTo>
                    <a:pt x="4949" y="85"/>
                    <a:pt x="215" y="85"/>
                    <a:pt x="215" y="5146"/>
                  </a:cubicBezTo>
                  <a:cubicBezTo>
                    <a:pt x="215" y="10207"/>
                    <a:pt x="4949" y="10207"/>
                    <a:pt x="8686" y="10207"/>
                  </a:cubicBezTo>
                  <a:lnTo>
                    <a:pt x="157434" y="10207"/>
                  </a:lnTo>
                  <a:close/>
                  <a:moveTo>
                    <a:pt x="157683" y="59299"/>
                  </a:moveTo>
                  <a:cubicBezTo>
                    <a:pt x="161171" y="59299"/>
                    <a:pt x="165905" y="59299"/>
                    <a:pt x="165905" y="54238"/>
                  </a:cubicBezTo>
                  <a:cubicBezTo>
                    <a:pt x="165905" y="49177"/>
                    <a:pt x="161171" y="49177"/>
                    <a:pt x="157434" y="49177"/>
                  </a:cubicBezTo>
                  <a:lnTo>
                    <a:pt x="8686" y="49177"/>
                  </a:lnTo>
                  <a:cubicBezTo>
                    <a:pt x="4949" y="49177"/>
                    <a:pt x="215" y="49177"/>
                    <a:pt x="215" y="54238"/>
                  </a:cubicBezTo>
                  <a:cubicBezTo>
                    <a:pt x="215" y="59299"/>
                    <a:pt x="4949" y="59299"/>
                    <a:pt x="8437" y="59299"/>
                  </a:cubicBezTo>
                  <a:lnTo>
                    <a:pt x="157683" y="59299"/>
                  </a:lnTo>
                  <a:close/>
                </a:path>
              </a:pathLst>
            </a:custGeom>
            <a:solidFill>
              <a:srgbClr val="000000"/>
            </a:solidFill>
            <a:ln w="24912"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6891292A-213E-4EC0-AF7D-312DC945A68A}"/>
                </a:ext>
              </a:extLst>
            </p:cNvPr>
            <p:cNvSpPr/>
            <p:nvPr>
              <p:custDataLst>
                <p:tags r:id="rId50"/>
              </p:custDataLst>
            </p:nvPr>
          </p:nvSpPr>
          <p:spPr>
            <a:xfrm>
              <a:off x="8194594" y="4512533"/>
              <a:ext cx="124329" cy="230276"/>
            </a:xfrm>
            <a:custGeom>
              <a:avLst/>
              <a:gdLst>
                <a:gd name="connsiteX0" fmla="*/ 78461 w 124329"/>
                <a:gd name="connsiteY0" fmla="*/ 77265 h 230276"/>
                <a:gd name="connsiteX1" fmla="*/ 99889 w 124329"/>
                <a:gd name="connsiteY1" fmla="*/ 77265 h 230276"/>
                <a:gd name="connsiteX2" fmla="*/ 107363 w 124329"/>
                <a:gd name="connsiteY2" fmla="*/ 72204 h 230276"/>
                <a:gd name="connsiteX3" fmla="*/ 100636 w 124329"/>
                <a:gd name="connsiteY3" fmla="*/ 69421 h 230276"/>
                <a:gd name="connsiteX4" fmla="*/ 79956 w 124329"/>
                <a:gd name="connsiteY4" fmla="*/ 69421 h 230276"/>
                <a:gd name="connsiteX5" fmla="*/ 85188 w 124329"/>
                <a:gd name="connsiteY5" fmla="*/ 40573 h 230276"/>
                <a:gd name="connsiteX6" fmla="*/ 91168 w 124329"/>
                <a:gd name="connsiteY6" fmla="*/ 14256 h 230276"/>
                <a:gd name="connsiteX7" fmla="*/ 102879 w 124329"/>
                <a:gd name="connsiteY7" fmla="*/ 5652 h 230276"/>
                <a:gd name="connsiteX8" fmla="*/ 115087 w 124329"/>
                <a:gd name="connsiteY8" fmla="*/ 10207 h 230276"/>
                <a:gd name="connsiteX9" fmla="*/ 101633 w 124329"/>
                <a:gd name="connsiteY9" fmla="*/ 23871 h 230276"/>
                <a:gd name="connsiteX10" fmla="*/ 110852 w 124329"/>
                <a:gd name="connsiteY10" fmla="*/ 32728 h 230276"/>
                <a:gd name="connsiteX11" fmla="*/ 124555 w 124329"/>
                <a:gd name="connsiteY11" fmla="*/ 17545 h 230276"/>
                <a:gd name="connsiteX12" fmla="*/ 102879 w 124329"/>
                <a:gd name="connsiteY12" fmla="*/ 85 h 230276"/>
                <a:gd name="connsiteX13" fmla="*/ 71236 w 124329"/>
                <a:gd name="connsiteY13" fmla="*/ 29692 h 230276"/>
                <a:gd name="connsiteX14" fmla="*/ 63013 w 124329"/>
                <a:gd name="connsiteY14" fmla="*/ 69421 h 230276"/>
                <a:gd name="connsiteX15" fmla="*/ 45821 w 124329"/>
                <a:gd name="connsiteY15" fmla="*/ 69421 h 230276"/>
                <a:gd name="connsiteX16" fmla="*/ 38347 w 124329"/>
                <a:gd name="connsiteY16" fmla="*/ 74229 h 230276"/>
                <a:gd name="connsiteX17" fmla="*/ 45323 w 124329"/>
                <a:gd name="connsiteY17" fmla="*/ 77265 h 230276"/>
                <a:gd name="connsiteX18" fmla="*/ 61768 w 124329"/>
                <a:gd name="connsiteY18" fmla="*/ 77265 h 230276"/>
                <a:gd name="connsiteX19" fmla="*/ 43081 w 124329"/>
                <a:gd name="connsiteY19" fmla="*/ 177220 h 230276"/>
                <a:gd name="connsiteX20" fmla="*/ 21404 w 124329"/>
                <a:gd name="connsiteY20" fmla="*/ 224794 h 230276"/>
                <a:gd name="connsiteX21" fmla="*/ 9444 w 124329"/>
                <a:gd name="connsiteY21" fmla="*/ 220239 h 230276"/>
                <a:gd name="connsiteX22" fmla="*/ 23148 w 124329"/>
                <a:gd name="connsiteY22" fmla="*/ 206574 h 230276"/>
                <a:gd name="connsiteX23" fmla="*/ 13929 w 124329"/>
                <a:gd name="connsiteY23" fmla="*/ 197718 h 230276"/>
                <a:gd name="connsiteX24" fmla="*/ 226 w 124329"/>
                <a:gd name="connsiteY24" fmla="*/ 212901 h 230276"/>
                <a:gd name="connsiteX25" fmla="*/ 21404 w 124329"/>
                <a:gd name="connsiteY25" fmla="*/ 230361 h 230276"/>
                <a:gd name="connsiteX26" fmla="*/ 49559 w 124329"/>
                <a:gd name="connsiteY26" fmla="*/ 205815 h 230276"/>
                <a:gd name="connsiteX27" fmla="*/ 63512 w 124329"/>
                <a:gd name="connsiteY27" fmla="*/ 157482 h 230276"/>
                <a:gd name="connsiteX28" fmla="*/ 78461 w 124329"/>
                <a:gd name="connsiteY28" fmla="*/ 77265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329" h="230276">
                  <a:moveTo>
                    <a:pt x="78461" y="77265"/>
                  </a:moveTo>
                  <a:lnTo>
                    <a:pt x="99889" y="77265"/>
                  </a:lnTo>
                  <a:cubicBezTo>
                    <a:pt x="104872" y="77265"/>
                    <a:pt x="107363" y="77265"/>
                    <a:pt x="107363" y="72204"/>
                  </a:cubicBezTo>
                  <a:cubicBezTo>
                    <a:pt x="107363" y="69421"/>
                    <a:pt x="104872" y="69421"/>
                    <a:pt x="100636" y="69421"/>
                  </a:cubicBezTo>
                  <a:lnTo>
                    <a:pt x="79956" y="69421"/>
                  </a:lnTo>
                  <a:lnTo>
                    <a:pt x="85188" y="40573"/>
                  </a:lnTo>
                  <a:cubicBezTo>
                    <a:pt x="86185" y="35259"/>
                    <a:pt x="89673" y="17292"/>
                    <a:pt x="91168" y="14256"/>
                  </a:cubicBezTo>
                  <a:cubicBezTo>
                    <a:pt x="93411" y="9448"/>
                    <a:pt x="97646" y="5652"/>
                    <a:pt x="102879" y="5652"/>
                  </a:cubicBezTo>
                  <a:cubicBezTo>
                    <a:pt x="103875" y="5652"/>
                    <a:pt x="110353" y="5652"/>
                    <a:pt x="115087" y="10207"/>
                  </a:cubicBezTo>
                  <a:cubicBezTo>
                    <a:pt x="104124" y="11219"/>
                    <a:pt x="101633" y="20076"/>
                    <a:pt x="101633" y="23871"/>
                  </a:cubicBezTo>
                  <a:cubicBezTo>
                    <a:pt x="101633" y="29692"/>
                    <a:pt x="106118" y="32728"/>
                    <a:pt x="110852" y="32728"/>
                  </a:cubicBezTo>
                  <a:cubicBezTo>
                    <a:pt x="117330" y="32728"/>
                    <a:pt x="124555" y="27161"/>
                    <a:pt x="124555" y="17545"/>
                  </a:cubicBezTo>
                  <a:cubicBezTo>
                    <a:pt x="124555" y="5905"/>
                    <a:pt x="113094" y="85"/>
                    <a:pt x="102879" y="85"/>
                  </a:cubicBezTo>
                  <a:cubicBezTo>
                    <a:pt x="94407" y="85"/>
                    <a:pt x="78710" y="4640"/>
                    <a:pt x="71236" y="29692"/>
                  </a:cubicBezTo>
                  <a:cubicBezTo>
                    <a:pt x="69741" y="35006"/>
                    <a:pt x="68993" y="37536"/>
                    <a:pt x="63013" y="69421"/>
                  </a:cubicBezTo>
                  <a:lnTo>
                    <a:pt x="45821" y="69421"/>
                  </a:lnTo>
                  <a:cubicBezTo>
                    <a:pt x="41087" y="69421"/>
                    <a:pt x="38347" y="69421"/>
                    <a:pt x="38347" y="74229"/>
                  </a:cubicBezTo>
                  <a:cubicBezTo>
                    <a:pt x="38347" y="77265"/>
                    <a:pt x="40589" y="77265"/>
                    <a:pt x="45323" y="77265"/>
                  </a:cubicBezTo>
                  <a:lnTo>
                    <a:pt x="61768" y="77265"/>
                  </a:lnTo>
                  <a:lnTo>
                    <a:pt x="43081" y="177220"/>
                  </a:lnTo>
                  <a:cubicBezTo>
                    <a:pt x="38596" y="201766"/>
                    <a:pt x="34360" y="224794"/>
                    <a:pt x="21404" y="224794"/>
                  </a:cubicBezTo>
                  <a:cubicBezTo>
                    <a:pt x="20407" y="224794"/>
                    <a:pt x="14178" y="224794"/>
                    <a:pt x="9444" y="220239"/>
                  </a:cubicBezTo>
                  <a:cubicBezTo>
                    <a:pt x="20906" y="219480"/>
                    <a:pt x="23148" y="210370"/>
                    <a:pt x="23148" y="206574"/>
                  </a:cubicBezTo>
                  <a:cubicBezTo>
                    <a:pt x="23148" y="200754"/>
                    <a:pt x="18663" y="197718"/>
                    <a:pt x="13929" y="197718"/>
                  </a:cubicBezTo>
                  <a:cubicBezTo>
                    <a:pt x="7451" y="197718"/>
                    <a:pt x="226" y="203285"/>
                    <a:pt x="226" y="212901"/>
                  </a:cubicBezTo>
                  <a:cubicBezTo>
                    <a:pt x="226" y="224288"/>
                    <a:pt x="11189" y="230361"/>
                    <a:pt x="21404" y="230361"/>
                  </a:cubicBezTo>
                  <a:cubicBezTo>
                    <a:pt x="35108" y="230361"/>
                    <a:pt x="45074" y="215431"/>
                    <a:pt x="49559" y="205815"/>
                  </a:cubicBezTo>
                  <a:cubicBezTo>
                    <a:pt x="57532" y="189873"/>
                    <a:pt x="63263" y="159254"/>
                    <a:pt x="63512" y="157482"/>
                  </a:cubicBezTo>
                  <a:lnTo>
                    <a:pt x="78461" y="77265"/>
                  </a:lnTo>
                  <a:close/>
                </a:path>
              </a:pathLst>
            </a:custGeom>
            <a:solidFill>
              <a:srgbClr val="000000"/>
            </a:solidFill>
            <a:ln w="24912"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5CD96678-8D20-5F1C-8049-2A97993D7852}"/>
                </a:ext>
              </a:extLst>
            </p:cNvPr>
            <p:cNvSpPr/>
            <p:nvPr>
              <p:custDataLst>
                <p:tags r:id="rId51"/>
              </p:custDataLst>
            </p:nvPr>
          </p:nvSpPr>
          <p:spPr>
            <a:xfrm>
              <a:off x="8354859" y="4501145"/>
              <a:ext cx="57804" cy="253051"/>
            </a:xfrm>
            <a:custGeom>
              <a:avLst/>
              <a:gdLst>
                <a:gd name="connsiteX0" fmla="*/ 58036 w 57804"/>
                <a:gd name="connsiteY0" fmla="*/ 250605 h 253051"/>
                <a:gd name="connsiteX1" fmla="*/ 53800 w 57804"/>
                <a:gd name="connsiteY1" fmla="*/ 245038 h 253051"/>
                <a:gd name="connsiteX2" fmla="*/ 14683 w 57804"/>
                <a:gd name="connsiteY2" fmla="*/ 126610 h 253051"/>
                <a:gd name="connsiteX3" fmla="*/ 54797 w 57804"/>
                <a:gd name="connsiteY3" fmla="*/ 6917 h 253051"/>
                <a:gd name="connsiteX4" fmla="*/ 58036 w 57804"/>
                <a:gd name="connsiteY4" fmla="*/ 2615 h 253051"/>
                <a:gd name="connsiteX5" fmla="*/ 55545 w 57804"/>
                <a:gd name="connsiteY5" fmla="*/ 85 h 253051"/>
                <a:gd name="connsiteX6" fmla="*/ 15928 w 57804"/>
                <a:gd name="connsiteY6" fmla="*/ 49430 h 253051"/>
                <a:gd name="connsiteX7" fmla="*/ 232 w 57804"/>
                <a:gd name="connsiteY7" fmla="*/ 126610 h 253051"/>
                <a:gd name="connsiteX8" fmla="*/ 16676 w 57804"/>
                <a:gd name="connsiteY8" fmla="*/ 205562 h 253051"/>
                <a:gd name="connsiteX9" fmla="*/ 55545 w 57804"/>
                <a:gd name="connsiteY9" fmla="*/ 253136 h 253051"/>
                <a:gd name="connsiteX10" fmla="*/ 58036 w 57804"/>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04" h="253051">
                  <a:moveTo>
                    <a:pt x="58036" y="250605"/>
                  </a:moveTo>
                  <a:cubicBezTo>
                    <a:pt x="58036" y="249846"/>
                    <a:pt x="58036" y="249340"/>
                    <a:pt x="53800" y="245038"/>
                  </a:cubicBezTo>
                  <a:cubicBezTo>
                    <a:pt x="22656" y="213154"/>
                    <a:pt x="14683" y="165327"/>
                    <a:pt x="14683" y="126610"/>
                  </a:cubicBezTo>
                  <a:cubicBezTo>
                    <a:pt x="14683" y="82579"/>
                    <a:pt x="24151" y="38548"/>
                    <a:pt x="54797" y="6917"/>
                  </a:cubicBezTo>
                  <a:cubicBezTo>
                    <a:pt x="58036" y="3880"/>
                    <a:pt x="58036" y="3374"/>
                    <a:pt x="58036" y="2615"/>
                  </a:cubicBezTo>
                  <a:cubicBezTo>
                    <a:pt x="58036" y="844"/>
                    <a:pt x="57040" y="85"/>
                    <a:pt x="55545" y="85"/>
                  </a:cubicBezTo>
                  <a:cubicBezTo>
                    <a:pt x="53053" y="85"/>
                    <a:pt x="30629" y="17292"/>
                    <a:pt x="15928" y="49430"/>
                  </a:cubicBezTo>
                  <a:cubicBezTo>
                    <a:pt x="3221" y="77265"/>
                    <a:pt x="232" y="105354"/>
                    <a:pt x="232" y="126610"/>
                  </a:cubicBezTo>
                  <a:cubicBezTo>
                    <a:pt x="232" y="146348"/>
                    <a:pt x="2972" y="176967"/>
                    <a:pt x="16676" y="205562"/>
                  </a:cubicBezTo>
                  <a:cubicBezTo>
                    <a:pt x="31625" y="236687"/>
                    <a:pt x="53053" y="253136"/>
                    <a:pt x="55545" y="253136"/>
                  </a:cubicBezTo>
                  <a:cubicBezTo>
                    <a:pt x="57040" y="253136"/>
                    <a:pt x="58036" y="252377"/>
                    <a:pt x="58036" y="250605"/>
                  </a:cubicBezTo>
                  <a:close/>
                </a:path>
              </a:pathLst>
            </a:custGeom>
            <a:solidFill>
              <a:srgbClr val="000000"/>
            </a:solidFill>
            <a:ln w="24912"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AC7CA0F5-16AA-4D83-D8E6-EABD78F11DB0}"/>
                </a:ext>
              </a:extLst>
            </p:cNvPr>
            <p:cNvSpPr/>
            <p:nvPr>
              <p:custDataLst>
                <p:tags r:id="rId52"/>
              </p:custDataLst>
            </p:nvPr>
          </p:nvSpPr>
          <p:spPr>
            <a:xfrm>
              <a:off x="8439546" y="4515316"/>
              <a:ext cx="145508" cy="177641"/>
            </a:xfrm>
            <a:custGeom>
              <a:avLst/>
              <a:gdLst>
                <a:gd name="connsiteX0" fmla="*/ 66511 w 145508"/>
                <a:gd name="connsiteY0" fmla="*/ 8941 h 177641"/>
                <a:gd name="connsiteX1" fmla="*/ 67508 w 145508"/>
                <a:gd name="connsiteY1" fmla="*/ 4640 h 177641"/>
                <a:gd name="connsiteX2" fmla="*/ 62027 w 145508"/>
                <a:gd name="connsiteY2" fmla="*/ 85 h 177641"/>
                <a:gd name="connsiteX3" fmla="*/ 60282 w 145508"/>
                <a:gd name="connsiteY3" fmla="*/ 338 h 177641"/>
                <a:gd name="connsiteX4" fmla="*/ 28141 w 145508"/>
                <a:gd name="connsiteY4" fmla="*/ 1856 h 177641"/>
                <a:gd name="connsiteX5" fmla="*/ 20168 w 145508"/>
                <a:gd name="connsiteY5" fmla="*/ 9448 h 177641"/>
                <a:gd name="connsiteX6" fmla="*/ 26646 w 145508"/>
                <a:gd name="connsiteY6" fmla="*/ 14002 h 177641"/>
                <a:gd name="connsiteX7" fmla="*/ 37111 w 145508"/>
                <a:gd name="connsiteY7" fmla="*/ 14509 h 177641"/>
                <a:gd name="connsiteX8" fmla="*/ 1232 w 145508"/>
                <a:gd name="connsiteY8" fmla="*/ 160519 h 177641"/>
                <a:gd name="connsiteX9" fmla="*/ 235 w 145508"/>
                <a:gd name="connsiteY9" fmla="*/ 166339 h 177641"/>
                <a:gd name="connsiteX10" fmla="*/ 12195 w 145508"/>
                <a:gd name="connsiteY10" fmla="*/ 177727 h 177641"/>
                <a:gd name="connsiteX11" fmla="*/ 28390 w 145508"/>
                <a:gd name="connsiteY11" fmla="*/ 163556 h 177641"/>
                <a:gd name="connsiteX12" fmla="*/ 43340 w 145508"/>
                <a:gd name="connsiteY12" fmla="*/ 103583 h 177641"/>
                <a:gd name="connsiteX13" fmla="*/ 48323 w 145508"/>
                <a:gd name="connsiteY13" fmla="*/ 93207 h 177641"/>
                <a:gd name="connsiteX14" fmla="*/ 85447 w 145508"/>
                <a:gd name="connsiteY14" fmla="*/ 70433 h 177641"/>
                <a:gd name="connsiteX15" fmla="*/ 97905 w 145508"/>
                <a:gd name="connsiteY15" fmla="*/ 85363 h 177641"/>
                <a:gd name="connsiteX16" fmla="*/ 82208 w 145508"/>
                <a:gd name="connsiteY16" fmla="*/ 142046 h 177641"/>
                <a:gd name="connsiteX17" fmla="*/ 78720 w 145508"/>
                <a:gd name="connsiteY17" fmla="*/ 154952 h 177641"/>
                <a:gd name="connsiteX18" fmla="*/ 106875 w 145508"/>
                <a:gd name="connsiteY18" fmla="*/ 177727 h 177641"/>
                <a:gd name="connsiteX19" fmla="*/ 145744 w 145508"/>
                <a:gd name="connsiteY19" fmla="*/ 138251 h 177641"/>
                <a:gd name="connsiteX20" fmla="*/ 139764 w 145508"/>
                <a:gd name="connsiteY20" fmla="*/ 134708 h 177641"/>
                <a:gd name="connsiteX21" fmla="*/ 134033 w 145508"/>
                <a:gd name="connsiteY21" fmla="*/ 137998 h 177641"/>
                <a:gd name="connsiteX22" fmla="*/ 108370 w 145508"/>
                <a:gd name="connsiteY22" fmla="*/ 168617 h 177641"/>
                <a:gd name="connsiteX23" fmla="*/ 104134 w 145508"/>
                <a:gd name="connsiteY23" fmla="*/ 163303 h 177641"/>
                <a:gd name="connsiteX24" fmla="*/ 108370 w 145508"/>
                <a:gd name="connsiteY24" fmla="*/ 146854 h 177641"/>
                <a:gd name="connsiteX25" fmla="*/ 124565 w 145508"/>
                <a:gd name="connsiteY25" fmla="*/ 90677 h 177641"/>
                <a:gd name="connsiteX26" fmla="*/ 87441 w 145508"/>
                <a:gd name="connsiteY26" fmla="*/ 61323 h 177641"/>
                <a:gd name="connsiteX27" fmla="*/ 49818 w 145508"/>
                <a:gd name="connsiteY27" fmla="*/ 77012 h 177641"/>
                <a:gd name="connsiteX28" fmla="*/ 66511 w 145508"/>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508" h="177641">
                  <a:moveTo>
                    <a:pt x="66511" y="8941"/>
                  </a:moveTo>
                  <a:cubicBezTo>
                    <a:pt x="67508" y="5399"/>
                    <a:pt x="67508" y="4893"/>
                    <a:pt x="67508" y="4640"/>
                  </a:cubicBezTo>
                  <a:cubicBezTo>
                    <a:pt x="67508" y="1350"/>
                    <a:pt x="64767" y="85"/>
                    <a:pt x="62027" y="85"/>
                  </a:cubicBezTo>
                  <a:cubicBezTo>
                    <a:pt x="61030" y="85"/>
                    <a:pt x="60781" y="85"/>
                    <a:pt x="60282" y="338"/>
                  </a:cubicBezTo>
                  <a:lnTo>
                    <a:pt x="28141" y="1856"/>
                  </a:lnTo>
                  <a:cubicBezTo>
                    <a:pt x="24653" y="2109"/>
                    <a:pt x="20168" y="2362"/>
                    <a:pt x="20168" y="9448"/>
                  </a:cubicBezTo>
                  <a:cubicBezTo>
                    <a:pt x="20168" y="14002"/>
                    <a:pt x="24653" y="14002"/>
                    <a:pt x="26646" y="14002"/>
                  </a:cubicBezTo>
                  <a:cubicBezTo>
                    <a:pt x="29387" y="14002"/>
                    <a:pt x="33872" y="14002"/>
                    <a:pt x="37111" y="14509"/>
                  </a:cubicBezTo>
                  <a:lnTo>
                    <a:pt x="1232" y="160519"/>
                  </a:lnTo>
                  <a:cubicBezTo>
                    <a:pt x="983" y="161531"/>
                    <a:pt x="235" y="165327"/>
                    <a:pt x="235" y="166339"/>
                  </a:cubicBezTo>
                  <a:cubicBezTo>
                    <a:pt x="235" y="172412"/>
                    <a:pt x="4969" y="177727"/>
                    <a:pt x="12195" y="177727"/>
                  </a:cubicBezTo>
                  <a:cubicBezTo>
                    <a:pt x="13690" y="177727"/>
                    <a:pt x="24902" y="177727"/>
                    <a:pt x="28390" y="163556"/>
                  </a:cubicBezTo>
                  <a:lnTo>
                    <a:pt x="43340" y="103583"/>
                  </a:lnTo>
                  <a:cubicBezTo>
                    <a:pt x="44586" y="98775"/>
                    <a:pt x="44586" y="98268"/>
                    <a:pt x="48323" y="93207"/>
                  </a:cubicBezTo>
                  <a:cubicBezTo>
                    <a:pt x="52309" y="87640"/>
                    <a:pt x="64767" y="70433"/>
                    <a:pt x="85447" y="70433"/>
                  </a:cubicBezTo>
                  <a:cubicBezTo>
                    <a:pt x="91926" y="70433"/>
                    <a:pt x="97905" y="72963"/>
                    <a:pt x="97905" y="85363"/>
                  </a:cubicBezTo>
                  <a:cubicBezTo>
                    <a:pt x="97905" y="100040"/>
                    <a:pt x="86942" y="129647"/>
                    <a:pt x="82208" y="142046"/>
                  </a:cubicBezTo>
                  <a:cubicBezTo>
                    <a:pt x="79468" y="148879"/>
                    <a:pt x="78720" y="150650"/>
                    <a:pt x="78720" y="154952"/>
                  </a:cubicBezTo>
                  <a:cubicBezTo>
                    <a:pt x="78720" y="169629"/>
                    <a:pt x="93171" y="177727"/>
                    <a:pt x="106875" y="177727"/>
                  </a:cubicBezTo>
                  <a:cubicBezTo>
                    <a:pt x="133286" y="177727"/>
                    <a:pt x="145744" y="143312"/>
                    <a:pt x="145744" y="138251"/>
                  </a:cubicBezTo>
                  <a:cubicBezTo>
                    <a:pt x="145744" y="134708"/>
                    <a:pt x="142006" y="134708"/>
                    <a:pt x="139764" y="134708"/>
                  </a:cubicBezTo>
                  <a:cubicBezTo>
                    <a:pt x="136774" y="134708"/>
                    <a:pt x="135030" y="134708"/>
                    <a:pt x="134033" y="137998"/>
                  </a:cubicBezTo>
                  <a:cubicBezTo>
                    <a:pt x="126060" y="166086"/>
                    <a:pt x="112356" y="168617"/>
                    <a:pt x="108370" y="168617"/>
                  </a:cubicBezTo>
                  <a:cubicBezTo>
                    <a:pt x="106626" y="168617"/>
                    <a:pt x="104134" y="168617"/>
                    <a:pt x="104134" y="163303"/>
                  </a:cubicBezTo>
                  <a:cubicBezTo>
                    <a:pt x="104134" y="157736"/>
                    <a:pt x="106875" y="150903"/>
                    <a:pt x="108370" y="146854"/>
                  </a:cubicBezTo>
                  <a:cubicBezTo>
                    <a:pt x="113104" y="134455"/>
                    <a:pt x="124565" y="104848"/>
                    <a:pt x="124565" y="90677"/>
                  </a:cubicBezTo>
                  <a:cubicBezTo>
                    <a:pt x="124565" y="67396"/>
                    <a:pt x="105380" y="61323"/>
                    <a:pt x="87441" y="61323"/>
                  </a:cubicBezTo>
                  <a:cubicBezTo>
                    <a:pt x="81959" y="61323"/>
                    <a:pt x="66761" y="61323"/>
                    <a:pt x="49818" y="77012"/>
                  </a:cubicBezTo>
                  <a:lnTo>
                    <a:pt x="66511" y="8941"/>
                  </a:lnTo>
                  <a:close/>
                </a:path>
              </a:pathLst>
            </a:custGeom>
            <a:solidFill>
              <a:srgbClr val="000000"/>
            </a:solidFill>
            <a:ln w="24912"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D0C30197-F1F4-B81C-66CA-20F4C0FA54DA}"/>
                </a:ext>
              </a:extLst>
            </p:cNvPr>
            <p:cNvSpPr/>
            <p:nvPr>
              <p:custDataLst>
                <p:tags r:id="rId53"/>
              </p:custDataLst>
            </p:nvPr>
          </p:nvSpPr>
          <p:spPr>
            <a:xfrm>
              <a:off x="8604062" y="4463518"/>
              <a:ext cx="89647" cy="124703"/>
            </a:xfrm>
            <a:custGeom>
              <a:avLst/>
              <a:gdLst>
                <a:gd name="connsiteX0" fmla="*/ 89191 w 89647"/>
                <a:gd name="connsiteY0" fmla="*/ 5395 h 124703"/>
                <a:gd name="connsiteX1" fmla="*/ 89889 w 89647"/>
                <a:gd name="connsiteY1" fmla="*/ 2560 h 124703"/>
                <a:gd name="connsiteX2" fmla="*/ 87099 w 89647"/>
                <a:gd name="connsiteY2" fmla="*/ 81 h 124703"/>
                <a:gd name="connsiteX3" fmla="*/ 64774 w 89647"/>
                <a:gd name="connsiteY3" fmla="*/ 1852 h 124703"/>
                <a:gd name="connsiteX4" fmla="*/ 60937 w 89647"/>
                <a:gd name="connsiteY4" fmla="*/ 5926 h 124703"/>
                <a:gd name="connsiteX5" fmla="*/ 65472 w 89647"/>
                <a:gd name="connsiteY5" fmla="*/ 8406 h 124703"/>
                <a:gd name="connsiteX6" fmla="*/ 73843 w 89647"/>
                <a:gd name="connsiteY6" fmla="*/ 11063 h 124703"/>
                <a:gd name="connsiteX7" fmla="*/ 73146 w 89647"/>
                <a:gd name="connsiteY7" fmla="*/ 14960 h 124703"/>
                <a:gd name="connsiteX8" fmla="*/ 63204 w 89647"/>
                <a:gd name="connsiteY8" fmla="*/ 55347 h 124703"/>
                <a:gd name="connsiteX9" fmla="*/ 45240 w 89647"/>
                <a:gd name="connsiteY9" fmla="*/ 44896 h 124703"/>
                <a:gd name="connsiteX10" fmla="*/ 242 w 89647"/>
                <a:gd name="connsiteY10" fmla="*/ 95380 h 124703"/>
                <a:gd name="connsiteX11" fmla="*/ 26578 w 89647"/>
                <a:gd name="connsiteY11" fmla="*/ 124784 h 124703"/>
                <a:gd name="connsiteX12" fmla="*/ 51344 w 89647"/>
                <a:gd name="connsiteY12" fmla="*/ 112385 h 124703"/>
                <a:gd name="connsiteX13" fmla="*/ 69309 w 89647"/>
                <a:gd name="connsiteY13" fmla="*/ 124784 h 124703"/>
                <a:gd name="connsiteX14" fmla="*/ 83087 w 89647"/>
                <a:gd name="connsiteY14" fmla="*/ 115396 h 124703"/>
                <a:gd name="connsiteX15" fmla="*/ 89191 w 89647"/>
                <a:gd name="connsiteY15" fmla="*/ 97682 h 124703"/>
                <a:gd name="connsiteX16" fmla="*/ 86401 w 89647"/>
                <a:gd name="connsiteY16" fmla="*/ 95380 h 124703"/>
                <a:gd name="connsiteX17" fmla="*/ 82564 w 89647"/>
                <a:gd name="connsiteY17" fmla="*/ 100871 h 124703"/>
                <a:gd name="connsiteX18" fmla="*/ 69832 w 89647"/>
                <a:gd name="connsiteY18" fmla="*/ 119824 h 124703"/>
                <a:gd name="connsiteX19" fmla="*/ 64076 w 89647"/>
                <a:gd name="connsiteY19" fmla="*/ 111145 h 124703"/>
                <a:gd name="connsiteX20" fmla="*/ 64948 w 89647"/>
                <a:gd name="connsiteY20" fmla="*/ 103882 h 124703"/>
                <a:gd name="connsiteX21" fmla="*/ 89191 w 89647"/>
                <a:gd name="connsiteY21" fmla="*/ 5395 h 124703"/>
                <a:gd name="connsiteX22" fmla="*/ 52042 w 89647"/>
                <a:gd name="connsiteY22" fmla="*/ 100871 h 124703"/>
                <a:gd name="connsiteX23" fmla="*/ 43147 w 89647"/>
                <a:gd name="connsiteY23" fmla="*/ 112739 h 124703"/>
                <a:gd name="connsiteX24" fmla="*/ 27101 w 89647"/>
                <a:gd name="connsiteY24" fmla="*/ 119824 h 124703"/>
                <a:gd name="connsiteX25" fmla="*/ 14369 w 89647"/>
                <a:gd name="connsiteY25" fmla="*/ 102642 h 124703"/>
                <a:gd name="connsiteX26" fmla="*/ 23439 w 89647"/>
                <a:gd name="connsiteY26" fmla="*/ 66684 h 124703"/>
                <a:gd name="connsiteX27" fmla="*/ 45240 w 89647"/>
                <a:gd name="connsiteY27" fmla="*/ 49856 h 124703"/>
                <a:gd name="connsiteX28" fmla="*/ 60763 w 89647"/>
                <a:gd name="connsiteY28" fmla="*/ 65267 h 124703"/>
                <a:gd name="connsiteX29" fmla="*/ 60239 w 89647"/>
                <a:gd name="connsiteY29" fmla="*/ 67746 h 124703"/>
                <a:gd name="connsiteX30" fmla="*/ 52042 w 89647"/>
                <a:gd name="connsiteY30" fmla="*/ 100871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647" h="124703">
                  <a:moveTo>
                    <a:pt x="89191" y="5395"/>
                  </a:moveTo>
                  <a:cubicBezTo>
                    <a:pt x="89366" y="5040"/>
                    <a:pt x="89889" y="2738"/>
                    <a:pt x="89889" y="2560"/>
                  </a:cubicBezTo>
                  <a:cubicBezTo>
                    <a:pt x="89889" y="1675"/>
                    <a:pt x="89191" y="81"/>
                    <a:pt x="87099" y="81"/>
                  </a:cubicBezTo>
                  <a:cubicBezTo>
                    <a:pt x="83610" y="81"/>
                    <a:pt x="69134" y="1498"/>
                    <a:pt x="64774" y="1852"/>
                  </a:cubicBezTo>
                  <a:cubicBezTo>
                    <a:pt x="63379" y="2029"/>
                    <a:pt x="60937" y="2206"/>
                    <a:pt x="60937" y="5926"/>
                  </a:cubicBezTo>
                  <a:cubicBezTo>
                    <a:pt x="60937" y="8406"/>
                    <a:pt x="63379" y="8406"/>
                    <a:pt x="65472" y="8406"/>
                  </a:cubicBezTo>
                  <a:cubicBezTo>
                    <a:pt x="73843" y="8406"/>
                    <a:pt x="73843" y="9646"/>
                    <a:pt x="73843" y="11063"/>
                  </a:cubicBezTo>
                  <a:cubicBezTo>
                    <a:pt x="73843" y="12303"/>
                    <a:pt x="73494" y="13366"/>
                    <a:pt x="73146" y="14960"/>
                  </a:cubicBezTo>
                  <a:lnTo>
                    <a:pt x="63204" y="55347"/>
                  </a:lnTo>
                  <a:cubicBezTo>
                    <a:pt x="59542" y="49501"/>
                    <a:pt x="53612" y="44896"/>
                    <a:pt x="45240" y="44896"/>
                  </a:cubicBezTo>
                  <a:cubicBezTo>
                    <a:pt x="22915" y="44896"/>
                    <a:pt x="242" y="69872"/>
                    <a:pt x="242" y="95380"/>
                  </a:cubicBezTo>
                  <a:cubicBezTo>
                    <a:pt x="242" y="112562"/>
                    <a:pt x="11579" y="124784"/>
                    <a:pt x="26578" y="124784"/>
                  </a:cubicBezTo>
                  <a:cubicBezTo>
                    <a:pt x="35996" y="124784"/>
                    <a:pt x="44368" y="119293"/>
                    <a:pt x="51344" y="112385"/>
                  </a:cubicBezTo>
                  <a:cubicBezTo>
                    <a:pt x="54658" y="123013"/>
                    <a:pt x="64774" y="124784"/>
                    <a:pt x="69309" y="124784"/>
                  </a:cubicBezTo>
                  <a:cubicBezTo>
                    <a:pt x="75587" y="124784"/>
                    <a:pt x="79948" y="120887"/>
                    <a:pt x="83087" y="115396"/>
                  </a:cubicBezTo>
                  <a:cubicBezTo>
                    <a:pt x="86924" y="108488"/>
                    <a:pt x="89191" y="98391"/>
                    <a:pt x="89191" y="97682"/>
                  </a:cubicBezTo>
                  <a:cubicBezTo>
                    <a:pt x="89191" y="95380"/>
                    <a:pt x="86924" y="95380"/>
                    <a:pt x="86401" y="95380"/>
                  </a:cubicBezTo>
                  <a:cubicBezTo>
                    <a:pt x="83959" y="95380"/>
                    <a:pt x="83785" y="96088"/>
                    <a:pt x="82564" y="100871"/>
                  </a:cubicBezTo>
                  <a:cubicBezTo>
                    <a:pt x="80471" y="109373"/>
                    <a:pt x="77157" y="119824"/>
                    <a:pt x="69832" y="119824"/>
                  </a:cubicBezTo>
                  <a:cubicBezTo>
                    <a:pt x="65297" y="119824"/>
                    <a:pt x="64076" y="115927"/>
                    <a:pt x="64076" y="111145"/>
                  </a:cubicBezTo>
                  <a:cubicBezTo>
                    <a:pt x="64076" y="107779"/>
                    <a:pt x="64425" y="106185"/>
                    <a:pt x="64948" y="103882"/>
                  </a:cubicBezTo>
                  <a:lnTo>
                    <a:pt x="89191" y="5395"/>
                  </a:lnTo>
                  <a:close/>
                  <a:moveTo>
                    <a:pt x="52042" y="100871"/>
                  </a:moveTo>
                  <a:cubicBezTo>
                    <a:pt x="50821" y="105831"/>
                    <a:pt x="46984" y="109373"/>
                    <a:pt x="43147" y="112739"/>
                  </a:cubicBezTo>
                  <a:cubicBezTo>
                    <a:pt x="41577" y="114156"/>
                    <a:pt x="34601" y="119824"/>
                    <a:pt x="27101" y="119824"/>
                  </a:cubicBezTo>
                  <a:cubicBezTo>
                    <a:pt x="20648" y="119824"/>
                    <a:pt x="14369" y="115219"/>
                    <a:pt x="14369" y="102642"/>
                  </a:cubicBezTo>
                  <a:cubicBezTo>
                    <a:pt x="14369" y="93254"/>
                    <a:pt x="19427" y="73769"/>
                    <a:pt x="23439" y="66684"/>
                  </a:cubicBezTo>
                  <a:cubicBezTo>
                    <a:pt x="31462" y="52513"/>
                    <a:pt x="40356" y="49856"/>
                    <a:pt x="45240" y="49856"/>
                  </a:cubicBezTo>
                  <a:cubicBezTo>
                    <a:pt x="57449" y="49856"/>
                    <a:pt x="60763" y="63318"/>
                    <a:pt x="60763" y="65267"/>
                  </a:cubicBezTo>
                  <a:cubicBezTo>
                    <a:pt x="60763" y="65975"/>
                    <a:pt x="60414" y="67215"/>
                    <a:pt x="60239" y="67746"/>
                  </a:cubicBezTo>
                  <a:lnTo>
                    <a:pt x="52042" y="100871"/>
                  </a:lnTo>
                  <a:close/>
                </a:path>
              </a:pathLst>
            </a:custGeom>
            <a:solidFill>
              <a:srgbClr val="000000"/>
            </a:solidFill>
            <a:ln w="24912"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41DF98F3-1C67-3DED-411A-235C7CB1E8D8}"/>
                </a:ext>
              </a:extLst>
            </p:cNvPr>
            <p:cNvSpPr/>
            <p:nvPr>
              <p:custDataLst>
                <p:tags r:id="rId54"/>
              </p:custDataLst>
            </p:nvPr>
          </p:nvSpPr>
          <p:spPr>
            <a:xfrm>
              <a:off x="8600748" y="4642782"/>
              <a:ext cx="58950" cy="112481"/>
            </a:xfrm>
            <a:custGeom>
              <a:avLst/>
              <a:gdLst>
                <a:gd name="connsiteX0" fmla="*/ 35822 w 58950"/>
                <a:gd name="connsiteY0" fmla="*/ 40828 h 112481"/>
                <a:gd name="connsiteX1" fmla="*/ 53612 w 58950"/>
                <a:gd name="connsiteY1" fmla="*/ 40828 h 112481"/>
                <a:gd name="connsiteX2" fmla="*/ 59193 w 58950"/>
                <a:gd name="connsiteY2" fmla="*/ 36931 h 112481"/>
                <a:gd name="connsiteX3" fmla="*/ 53960 w 58950"/>
                <a:gd name="connsiteY3" fmla="*/ 34451 h 112481"/>
                <a:gd name="connsiteX4" fmla="*/ 37391 w 58950"/>
                <a:gd name="connsiteY4" fmla="*/ 34451 h 112481"/>
                <a:gd name="connsiteX5" fmla="*/ 43845 w 58950"/>
                <a:gd name="connsiteY5" fmla="*/ 8235 h 112481"/>
                <a:gd name="connsiteX6" fmla="*/ 44368 w 58950"/>
                <a:gd name="connsiteY6" fmla="*/ 5755 h 112481"/>
                <a:gd name="connsiteX7" fmla="*/ 38438 w 58950"/>
                <a:gd name="connsiteY7" fmla="*/ 87 h 112481"/>
                <a:gd name="connsiteX8" fmla="*/ 30241 w 58950"/>
                <a:gd name="connsiteY8" fmla="*/ 7704 h 112481"/>
                <a:gd name="connsiteX9" fmla="*/ 23613 w 58950"/>
                <a:gd name="connsiteY9" fmla="*/ 34451 h 112481"/>
                <a:gd name="connsiteX10" fmla="*/ 5823 w 58950"/>
                <a:gd name="connsiteY10" fmla="*/ 34451 h 112481"/>
                <a:gd name="connsiteX11" fmla="*/ 242 w 58950"/>
                <a:gd name="connsiteY11" fmla="*/ 38348 h 112481"/>
                <a:gd name="connsiteX12" fmla="*/ 5474 w 58950"/>
                <a:gd name="connsiteY12" fmla="*/ 40828 h 112481"/>
                <a:gd name="connsiteX13" fmla="*/ 22043 w 58950"/>
                <a:gd name="connsiteY13" fmla="*/ 40828 h 112481"/>
                <a:gd name="connsiteX14" fmla="*/ 11753 w 58950"/>
                <a:gd name="connsiteY14" fmla="*/ 82632 h 112481"/>
                <a:gd name="connsiteX15" fmla="*/ 9137 w 58950"/>
                <a:gd name="connsiteY15" fmla="*/ 95740 h 112481"/>
                <a:gd name="connsiteX16" fmla="*/ 27799 w 58950"/>
                <a:gd name="connsiteY16" fmla="*/ 112568 h 112481"/>
                <a:gd name="connsiteX17" fmla="*/ 58146 w 58950"/>
                <a:gd name="connsiteY17" fmla="*/ 85467 h 112481"/>
                <a:gd name="connsiteX18" fmla="*/ 55356 w 58950"/>
                <a:gd name="connsiteY18" fmla="*/ 83164 h 112481"/>
                <a:gd name="connsiteX19" fmla="*/ 51693 w 58950"/>
                <a:gd name="connsiteY19" fmla="*/ 86529 h 112481"/>
                <a:gd name="connsiteX20" fmla="*/ 28322 w 58950"/>
                <a:gd name="connsiteY20" fmla="*/ 107609 h 112481"/>
                <a:gd name="connsiteX21" fmla="*/ 22218 w 58950"/>
                <a:gd name="connsiteY21" fmla="*/ 98929 h 112481"/>
                <a:gd name="connsiteX22" fmla="*/ 23264 w 58950"/>
                <a:gd name="connsiteY22" fmla="*/ 91666 h 112481"/>
                <a:gd name="connsiteX23" fmla="*/ 35822 w 58950"/>
                <a:gd name="connsiteY23" fmla="*/ 40828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950" h="112481">
                  <a:moveTo>
                    <a:pt x="35822" y="40828"/>
                  </a:moveTo>
                  <a:lnTo>
                    <a:pt x="53612" y="40828"/>
                  </a:lnTo>
                  <a:cubicBezTo>
                    <a:pt x="56925" y="40828"/>
                    <a:pt x="59193" y="40828"/>
                    <a:pt x="59193" y="36931"/>
                  </a:cubicBezTo>
                  <a:cubicBezTo>
                    <a:pt x="59193" y="34451"/>
                    <a:pt x="56925" y="34451"/>
                    <a:pt x="53960" y="34451"/>
                  </a:cubicBezTo>
                  <a:lnTo>
                    <a:pt x="37391" y="34451"/>
                  </a:lnTo>
                  <a:lnTo>
                    <a:pt x="43845" y="8235"/>
                  </a:lnTo>
                  <a:cubicBezTo>
                    <a:pt x="44019" y="7350"/>
                    <a:pt x="44368" y="6464"/>
                    <a:pt x="44368" y="5755"/>
                  </a:cubicBezTo>
                  <a:cubicBezTo>
                    <a:pt x="44368" y="2567"/>
                    <a:pt x="41926" y="87"/>
                    <a:pt x="38438" y="87"/>
                  </a:cubicBezTo>
                  <a:cubicBezTo>
                    <a:pt x="34078" y="87"/>
                    <a:pt x="31462" y="3098"/>
                    <a:pt x="30241" y="7704"/>
                  </a:cubicBezTo>
                  <a:cubicBezTo>
                    <a:pt x="29020" y="12132"/>
                    <a:pt x="31287" y="3630"/>
                    <a:pt x="23613" y="34451"/>
                  </a:cubicBezTo>
                  <a:lnTo>
                    <a:pt x="5823" y="34451"/>
                  </a:lnTo>
                  <a:cubicBezTo>
                    <a:pt x="2509" y="34451"/>
                    <a:pt x="242" y="34451"/>
                    <a:pt x="242" y="38348"/>
                  </a:cubicBezTo>
                  <a:cubicBezTo>
                    <a:pt x="242" y="40828"/>
                    <a:pt x="2335" y="40828"/>
                    <a:pt x="5474" y="40828"/>
                  </a:cubicBezTo>
                  <a:lnTo>
                    <a:pt x="22043" y="40828"/>
                  </a:lnTo>
                  <a:lnTo>
                    <a:pt x="11753" y="82632"/>
                  </a:lnTo>
                  <a:cubicBezTo>
                    <a:pt x="10707" y="87061"/>
                    <a:pt x="9137" y="93438"/>
                    <a:pt x="9137" y="95740"/>
                  </a:cubicBezTo>
                  <a:cubicBezTo>
                    <a:pt x="9137" y="106191"/>
                    <a:pt x="17857" y="112568"/>
                    <a:pt x="27799" y="112568"/>
                  </a:cubicBezTo>
                  <a:cubicBezTo>
                    <a:pt x="47158" y="112568"/>
                    <a:pt x="58146" y="87769"/>
                    <a:pt x="58146" y="85467"/>
                  </a:cubicBezTo>
                  <a:cubicBezTo>
                    <a:pt x="58146" y="83164"/>
                    <a:pt x="55879" y="83164"/>
                    <a:pt x="55356" y="83164"/>
                  </a:cubicBezTo>
                  <a:cubicBezTo>
                    <a:pt x="53263" y="83164"/>
                    <a:pt x="53088" y="83518"/>
                    <a:pt x="51693" y="86529"/>
                  </a:cubicBezTo>
                  <a:cubicBezTo>
                    <a:pt x="46810" y="97689"/>
                    <a:pt x="37915" y="107609"/>
                    <a:pt x="28322" y="107609"/>
                  </a:cubicBezTo>
                  <a:cubicBezTo>
                    <a:pt x="24660" y="107609"/>
                    <a:pt x="22218" y="105306"/>
                    <a:pt x="22218" y="98929"/>
                  </a:cubicBezTo>
                  <a:cubicBezTo>
                    <a:pt x="22218" y="97158"/>
                    <a:pt x="22915" y="93438"/>
                    <a:pt x="23264" y="91666"/>
                  </a:cubicBezTo>
                  <a:lnTo>
                    <a:pt x="35822" y="40828"/>
                  </a:lnTo>
                  <a:close/>
                </a:path>
              </a:pathLst>
            </a:custGeom>
            <a:solidFill>
              <a:srgbClr val="000000"/>
            </a:solidFill>
            <a:ln w="24912"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0BD8A8BB-7BF8-1A84-757F-B9241911ADBD}"/>
                </a:ext>
              </a:extLst>
            </p:cNvPr>
            <p:cNvSpPr/>
            <p:nvPr>
              <p:custDataLst>
                <p:tags r:id="rId55"/>
              </p:custDataLst>
            </p:nvPr>
          </p:nvSpPr>
          <p:spPr>
            <a:xfrm>
              <a:off x="8731030" y="4664110"/>
              <a:ext cx="29151" cy="75662"/>
            </a:xfrm>
            <a:custGeom>
              <a:avLst/>
              <a:gdLst>
                <a:gd name="connsiteX0" fmla="*/ 29398 w 29151"/>
                <a:gd name="connsiteY0" fmla="*/ 26655 h 75662"/>
                <a:gd name="connsiteX1" fmla="*/ 13452 w 29151"/>
                <a:gd name="connsiteY1" fmla="*/ 85 h 75662"/>
                <a:gd name="connsiteX2" fmla="*/ 247 w 29151"/>
                <a:gd name="connsiteY2" fmla="*/ 13496 h 75662"/>
                <a:gd name="connsiteX3" fmla="*/ 13452 w 29151"/>
                <a:gd name="connsiteY3" fmla="*/ 26908 h 75662"/>
                <a:gd name="connsiteX4" fmla="*/ 22173 w 29151"/>
                <a:gd name="connsiteY4" fmla="*/ 23618 h 75662"/>
                <a:gd name="connsiteX5" fmla="*/ 23418 w 29151"/>
                <a:gd name="connsiteY5" fmla="*/ 22859 h 75662"/>
                <a:gd name="connsiteX6" fmla="*/ 23917 w 29151"/>
                <a:gd name="connsiteY6" fmla="*/ 26655 h 75662"/>
                <a:gd name="connsiteX7" fmla="*/ 6974 w 29151"/>
                <a:gd name="connsiteY7" fmla="*/ 68915 h 75662"/>
                <a:gd name="connsiteX8" fmla="*/ 4233 w 29151"/>
                <a:gd name="connsiteY8" fmla="*/ 72963 h 75662"/>
                <a:gd name="connsiteX9" fmla="*/ 6725 w 29151"/>
                <a:gd name="connsiteY9" fmla="*/ 75747 h 75662"/>
                <a:gd name="connsiteX10" fmla="*/ 29398 w 29151"/>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51" h="75662">
                  <a:moveTo>
                    <a:pt x="29398" y="26655"/>
                  </a:moveTo>
                  <a:cubicBezTo>
                    <a:pt x="29398" y="9954"/>
                    <a:pt x="23169" y="85"/>
                    <a:pt x="13452" y="85"/>
                  </a:cubicBezTo>
                  <a:cubicBezTo>
                    <a:pt x="5230" y="85"/>
                    <a:pt x="247" y="6411"/>
                    <a:pt x="247" y="13496"/>
                  </a:cubicBezTo>
                  <a:cubicBezTo>
                    <a:pt x="247" y="20329"/>
                    <a:pt x="5230" y="26908"/>
                    <a:pt x="13452" y="26908"/>
                  </a:cubicBezTo>
                  <a:cubicBezTo>
                    <a:pt x="16442" y="26908"/>
                    <a:pt x="19681" y="25896"/>
                    <a:pt x="22173" y="23618"/>
                  </a:cubicBezTo>
                  <a:cubicBezTo>
                    <a:pt x="22920" y="23112"/>
                    <a:pt x="23169" y="22859"/>
                    <a:pt x="23418" y="22859"/>
                  </a:cubicBezTo>
                  <a:cubicBezTo>
                    <a:pt x="23668" y="22859"/>
                    <a:pt x="23917" y="23112"/>
                    <a:pt x="23917" y="26655"/>
                  </a:cubicBezTo>
                  <a:cubicBezTo>
                    <a:pt x="23917" y="45381"/>
                    <a:pt x="15196" y="60564"/>
                    <a:pt x="6974" y="68915"/>
                  </a:cubicBezTo>
                  <a:cubicBezTo>
                    <a:pt x="4233" y="71698"/>
                    <a:pt x="4233" y="72204"/>
                    <a:pt x="4233" y="72963"/>
                  </a:cubicBezTo>
                  <a:cubicBezTo>
                    <a:pt x="4233" y="74735"/>
                    <a:pt x="5479" y="75747"/>
                    <a:pt x="6725" y="75747"/>
                  </a:cubicBezTo>
                  <a:cubicBezTo>
                    <a:pt x="9466" y="75747"/>
                    <a:pt x="29398" y="56262"/>
                    <a:pt x="29398" y="26655"/>
                  </a:cubicBezTo>
                  <a:close/>
                </a:path>
              </a:pathLst>
            </a:custGeom>
            <a:solidFill>
              <a:srgbClr val="000000"/>
            </a:solidFill>
            <a:ln w="24912"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C649AD04-2148-EEF8-5424-D9CF8F7A8495}"/>
                </a:ext>
              </a:extLst>
            </p:cNvPr>
            <p:cNvSpPr/>
            <p:nvPr>
              <p:custDataLst>
                <p:tags r:id="rId56"/>
              </p:custDataLst>
            </p:nvPr>
          </p:nvSpPr>
          <p:spPr>
            <a:xfrm>
              <a:off x="8832796" y="4515316"/>
              <a:ext cx="145508" cy="177641"/>
            </a:xfrm>
            <a:custGeom>
              <a:avLst/>
              <a:gdLst>
                <a:gd name="connsiteX0" fmla="*/ 66527 w 145508"/>
                <a:gd name="connsiteY0" fmla="*/ 8941 h 177641"/>
                <a:gd name="connsiteX1" fmla="*/ 67524 w 145508"/>
                <a:gd name="connsiteY1" fmla="*/ 4640 h 177641"/>
                <a:gd name="connsiteX2" fmla="*/ 62042 w 145508"/>
                <a:gd name="connsiteY2" fmla="*/ 85 h 177641"/>
                <a:gd name="connsiteX3" fmla="*/ 60298 w 145508"/>
                <a:gd name="connsiteY3" fmla="*/ 338 h 177641"/>
                <a:gd name="connsiteX4" fmla="*/ 28157 w 145508"/>
                <a:gd name="connsiteY4" fmla="*/ 1856 h 177641"/>
                <a:gd name="connsiteX5" fmla="*/ 20184 w 145508"/>
                <a:gd name="connsiteY5" fmla="*/ 9448 h 177641"/>
                <a:gd name="connsiteX6" fmla="*/ 26662 w 145508"/>
                <a:gd name="connsiteY6" fmla="*/ 14002 h 177641"/>
                <a:gd name="connsiteX7" fmla="*/ 37127 w 145508"/>
                <a:gd name="connsiteY7" fmla="*/ 14509 h 177641"/>
                <a:gd name="connsiteX8" fmla="*/ 1248 w 145508"/>
                <a:gd name="connsiteY8" fmla="*/ 160519 h 177641"/>
                <a:gd name="connsiteX9" fmla="*/ 251 w 145508"/>
                <a:gd name="connsiteY9" fmla="*/ 166339 h 177641"/>
                <a:gd name="connsiteX10" fmla="*/ 12211 w 145508"/>
                <a:gd name="connsiteY10" fmla="*/ 177727 h 177641"/>
                <a:gd name="connsiteX11" fmla="*/ 28406 w 145508"/>
                <a:gd name="connsiteY11" fmla="*/ 163556 h 177641"/>
                <a:gd name="connsiteX12" fmla="*/ 43355 w 145508"/>
                <a:gd name="connsiteY12" fmla="*/ 103583 h 177641"/>
                <a:gd name="connsiteX13" fmla="*/ 48339 w 145508"/>
                <a:gd name="connsiteY13" fmla="*/ 93207 h 177641"/>
                <a:gd name="connsiteX14" fmla="*/ 85463 w 145508"/>
                <a:gd name="connsiteY14" fmla="*/ 70433 h 177641"/>
                <a:gd name="connsiteX15" fmla="*/ 97921 w 145508"/>
                <a:gd name="connsiteY15" fmla="*/ 85363 h 177641"/>
                <a:gd name="connsiteX16" fmla="*/ 82224 w 145508"/>
                <a:gd name="connsiteY16" fmla="*/ 142046 h 177641"/>
                <a:gd name="connsiteX17" fmla="*/ 78736 w 145508"/>
                <a:gd name="connsiteY17" fmla="*/ 154952 h 177641"/>
                <a:gd name="connsiteX18" fmla="*/ 106891 w 145508"/>
                <a:gd name="connsiteY18" fmla="*/ 177727 h 177641"/>
                <a:gd name="connsiteX19" fmla="*/ 145759 w 145508"/>
                <a:gd name="connsiteY19" fmla="*/ 138251 h 177641"/>
                <a:gd name="connsiteX20" fmla="*/ 139780 w 145508"/>
                <a:gd name="connsiteY20" fmla="*/ 134708 h 177641"/>
                <a:gd name="connsiteX21" fmla="*/ 134049 w 145508"/>
                <a:gd name="connsiteY21" fmla="*/ 137998 h 177641"/>
                <a:gd name="connsiteX22" fmla="*/ 108386 w 145508"/>
                <a:gd name="connsiteY22" fmla="*/ 168617 h 177641"/>
                <a:gd name="connsiteX23" fmla="*/ 104150 w 145508"/>
                <a:gd name="connsiteY23" fmla="*/ 163303 h 177641"/>
                <a:gd name="connsiteX24" fmla="*/ 108386 w 145508"/>
                <a:gd name="connsiteY24" fmla="*/ 146854 h 177641"/>
                <a:gd name="connsiteX25" fmla="*/ 124581 w 145508"/>
                <a:gd name="connsiteY25" fmla="*/ 90677 h 177641"/>
                <a:gd name="connsiteX26" fmla="*/ 87456 w 145508"/>
                <a:gd name="connsiteY26" fmla="*/ 61323 h 177641"/>
                <a:gd name="connsiteX27" fmla="*/ 49834 w 145508"/>
                <a:gd name="connsiteY27" fmla="*/ 77012 h 177641"/>
                <a:gd name="connsiteX28" fmla="*/ 66527 w 145508"/>
                <a:gd name="connsiteY28" fmla="*/ 8941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508" h="177641">
                  <a:moveTo>
                    <a:pt x="66527" y="8941"/>
                  </a:moveTo>
                  <a:cubicBezTo>
                    <a:pt x="67524" y="5399"/>
                    <a:pt x="67524" y="4893"/>
                    <a:pt x="67524" y="4640"/>
                  </a:cubicBezTo>
                  <a:cubicBezTo>
                    <a:pt x="67524" y="1350"/>
                    <a:pt x="64783" y="85"/>
                    <a:pt x="62042" y="85"/>
                  </a:cubicBezTo>
                  <a:cubicBezTo>
                    <a:pt x="61046" y="85"/>
                    <a:pt x="60797" y="85"/>
                    <a:pt x="60298" y="338"/>
                  </a:cubicBezTo>
                  <a:lnTo>
                    <a:pt x="28157" y="1856"/>
                  </a:lnTo>
                  <a:cubicBezTo>
                    <a:pt x="24669" y="2109"/>
                    <a:pt x="20184" y="2362"/>
                    <a:pt x="20184" y="9448"/>
                  </a:cubicBezTo>
                  <a:cubicBezTo>
                    <a:pt x="20184" y="14002"/>
                    <a:pt x="24669" y="14002"/>
                    <a:pt x="26662" y="14002"/>
                  </a:cubicBezTo>
                  <a:cubicBezTo>
                    <a:pt x="29403" y="14002"/>
                    <a:pt x="33887" y="14002"/>
                    <a:pt x="37127" y="14509"/>
                  </a:cubicBezTo>
                  <a:lnTo>
                    <a:pt x="1248" y="160519"/>
                  </a:lnTo>
                  <a:cubicBezTo>
                    <a:pt x="999" y="161531"/>
                    <a:pt x="251" y="165327"/>
                    <a:pt x="251" y="166339"/>
                  </a:cubicBezTo>
                  <a:cubicBezTo>
                    <a:pt x="251" y="172412"/>
                    <a:pt x="4985" y="177727"/>
                    <a:pt x="12211" y="177727"/>
                  </a:cubicBezTo>
                  <a:cubicBezTo>
                    <a:pt x="13706" y="177727"/>
                    <a:pt x="24918" y="177727"/>
                    <a:pt x="28406" y="163556"/>
                  </a:cubicBezTo>
                  <a:lnTo>
                    <a:pt x="43355" y="103583"/>
                  </a:lnTo>
                  <a:cubicBezTo>
                    <a:pt x="44601" y="98775"/>
                    <a:pt x="44601" y="98268"/>
                    <a:pt x="48339" y="93207"/>
                  </a:cubicBezTo>
                  <a:cubicBezTo>
                    <a:pt x="52325" y="87640"/>
                    <a:pt x="64783" y="70433"/>
                    <a:pt x="85463" y="70433"/>
                  </a:cubicBezTo>
                  <a:cubicBezTo>
                    <a:pt x="91941" y="70433"/>
                    <a:pt x="97921" y="72963"/>
                    <a:pt x="97921" y="85363"/>
                  </a:cubicBezTo>
                  <a:cubicBezTo>
                    <a:pt x="97921" y="100040"/>
                    <a:pt x="86958" y="129647"/>
                    <a:pt x="82224" y="142046"/>
                  </a:cubicBezTo>
                  <a:cubicBezTo>
                    <a:pt x="79483" y="148879"/>
                    <a:pt x="78736" y="150650"/>
                    <a:pt x="78736" y="154952"/>
                  </a:cubicBezTo>
                  <a:cubicBezTo>
                    <a:pt x="78736" y="169629"/>
                    <a:pt x="93187" y="177727"/>
                    <a:pt x="106891" y="177727"/>
                  </a:cubicBezTo>
                  <a:cubicBezTo>
                    <a:pt x="133301" y="177727"/>
                    <a:pt x="145759" y="143312"/>
                    <a:pt x="145759" y="138251"/>
                  </a:cubicBezTo>
                  <a:cubicBezTo>
                    <a:pt x="145759" y="134708"/>
                    <a:pt x="142022" y="134708"/>
                    <a:pt x="139780" y="134708"/>
                  </a:cubicBezTo>
                  <a:cubicBezTo>
                    <a:pt x="136790" y="134708"/>
                    <a:pt x="135046" y="134708"/>
                    <a:pt x="134049" y="137998"/>
                  </a:cubicBezTo>
                  <a:cubicBezTo>
                    <a:pt x="126076" y="166086"/>
                    <a:pt x="112372" y="168617"/>
                    <a:pt x="108386" y="168617"/>
                  </a:cubicBezTo>
                  <a:cubicBezTo>
                    <a:pt x="106642" y="168617"/>
                    <a:pt x="104150" y="168617"/>
                    <a:pt x="104150" y="163303"/>
                  </a:cubicBezTo>
                  <a:cubicBezTo>
                    <a:pt x="104150" y="157736"/>
                    <a:pt x="106891" y="150903"/>
                    <a:pt x="108386" y="146854"/>
                  </a:cubicBezTo>
                  <a:cubicBezTo>
                    <a:pt x="113120" y="134455"/>
                    <a:pt x="124581" y="104848"/>
                    <a:pt x="124581" y="90677"/>
                  </a:cubicBezTo>
                  <a:cubicBezTo>
                    <a:pt x="124581" y="67396"/>
                    <a:pt x="105396" y="61323"/>
                    <a:pt x="87456" y="61323"/>
                  </a:cubicBezTo>
                  <a:cubicBezTo>
                    <a:pt x="81975" y="61323"/>
                    <a:pt x="66776" y="61323"/>
                    <a:pt x="49834" y="77012"/>
                  </a:cubicBezTo>
                  <a:lnTo>
                    <a:pt x="66527" y="8941"/>
                  </a:lnTo>
                  <a:close/>
                </a:path>
              </a:pathLst>
            </a:custGeom>
            <a:solidFill>
              <a:srgbClr val="000000"/>
            </a:solidFill>
            <a:ln w="24912"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83A02553-68F4-3CF5-6385-ACAFFE4F78BA}"/>
                </a:ext>
              </a:extLst>
            </p:cNvPr>
            <p:cNvSpPr/>
            <p:nvPr>
              <p:custDataLst>
                <p:tags r:id="rId57"/>
              </p:custDataLst>
            </p:nvPr>
          </p:nvSpPr>
          <p:spPr>
            <a:xfrm>
              <a:off x="8998359" y="4508334"/>
              <a:ext cx="74647" cy="79888"/>
            </a:xfrm>
            <a:custGeom>
              <a:avLst/>
              <a:gdLst>
                <a:gd name="connsiteX0" fmla="*/ 27640 w 74647"/>
                <a:gd name="connsiteY0" fmla="*/ 37810 h 79888"/>
                <a:gd name="connsiteX1" fmla="*/ 55720 w 74647"/>
                <a:gd name="connsiteY1" fmla="*/ 34091 h 79888"/>
                <a:gd name="connsiteX2" fmla="*/ 71068 w 74647"/>
                <a:gd name="connsiteY2" fmla="*/ 15669 h 79888"/>
                <a:gd name="connsiteX3" fmla="*/ 49442 w 74647"/>
                <a:gd name="connsiteY3" fmla="*/ 81 h 79888"/>
                <a:gd name="connsiteX4" fmla="*/ 258 w 74647"/>
                <a:gd name="connsiteY4" fmla="*/ 46667 h 79888"/>
                <a:gd name="connsiteX5" fmla="*/ 31652 w 74647"/>
                <a:gd name="connsiteY5" fmla="*/ 79969 h 79888"/>
                <a:gd name="connsiteX6" fmla="*/ 74906 w 74647"/>
                <a:gd name="connsiteY6" fmla="*/ 59952 h 79888"/>
                <a:gd name="connsiteX7" fmla="*/ 71941 w 74647"/>
                <a:gd name="connsiteY7" fmla="*/ 56941 h 79888"/>
                <a:gd name="connsiteX8" fmla="*/ 69150 w 74647"/>
                <a:gd name="connsiteY8" fmla="*/ 58713 h 79888"/>
                <a:gd name="connsiteX9" fmla="*/ 32000 w 74647"/>
                <a:gd name="connsiteY9" fmla="*/ 75009 h 79888"/>
                <a:gd name="connsiteX10" fmla="*/ 14559 w 74647"/>
                <a:gd name="connsiteY10" fmla="*/ 53576 h 79888"/>
                <a:gd name="connsiteX11" fmla="*/ 16652 w 74647"/>
                <a:gd name="connsiteY11" fmla="*/ 37810 h 79888"/>
                <a:gd name="connsiteX12" fmla="*/ 27640 w 74647"/>
                <a:gd name="connsiteY12" fmla="*/ 37810 h 79888"/>
                <a:gd name="connsiteX13" fmla="*/ 18048 w 74647"/>
                <a:gd name="connsiteY13" fmla="*/ 32851 h 79888"/>
                <a:gd name="connsiteX14" fmla="*/ 49442 w 74647"/>
                <a:gd name="connsiteY14" fmla="*/ 5040 h 79888"/>
                <a:gd name="connsiteX15" fmla="*/ 63569 w 74647"/>
                <a:gd name="connsiteY15" fmla="*/ 15669 h 79888"/>
                <a:gd name="connsiteX16" fmla="*/ 26594 w 74647"/>
                <a:gd name="connsiteY16" fmla="*/ 32851 h 79888"/>
                <a:gd name="connsiteX17" fmla="*/ 18048 w 74647"/>
                <a:gd name="connsiteY17" fmla="*/ 3285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47" h="79888">
                  <a:moveTo>
                    <a:pt x="27640" y="37810"/>
                  </a:moveTo>
                  <a:cubicBezTo>
                    <a:pt x="32524" y="37810"/>
                    <a:pt x="46302" y="37456"/>
                    <a:pt x="55720" y="34091"/>
                  </a:cubicBezTo>
                  <a:cubicBezTo>
                    <a:pt x="68627" y="29485"/>
                    <a:pt x="71068" y="20983"/>
                    <a:pt x="71068" y="15669"/>
                  </a:cubicBezTo>
                  <a:cubicBezTo>
                    <a:pt x="71068" y="5926"/>
                    <a:pt x="61476" y="81"/>
                    <a:pt x="49442" y="81"/>
                  </a:cubicBezTo>
                  <a:cubicBezTo>
                    <a:pt x="28512" y="81"/>
                    <a:pt x="258" y="16377"/>
                    <a:pt x="258" y="46667"/>
                  </a:cubicBezTo>
                  <a:cubicBezTo>
                    <a:pt x="258" y="64558"/>
                    <a:pt x="11246" y="79969"/>
                    <a:pt x="31652" y="79969"/>
                  </a:cubicBezTo>
                  <a:cubicBezTo>
                    <a:pt x="61127" y="79969"/>
                    <a:pt x="74906" y="62432"/>
                    <a:pt x="74906" y="59952"/>
                  </a:cubicBezTo>
                  <a:cubicBezTo>
                    <a:pt x="74906" y="58890"/>
                    <a:pt x="73336" y="56941"/>
                    <a:pt x="71941" y="56941"/>
                  </a:cubicBezTo>
                  <a:cubicBezTo>
                    <a:pt x="70894" y="56941"/>
                    <a:pt x="70545" y="57295"/>
                    <a:pt x="69150" y="58713"/>
                  </a:cubicBezTo>
                  <a:cubicBezTo>
                    <a:pt x="55546" y="75009"/>
                    <a:pt x="35140" y="75009"/>
                    <a:pt x="32000" y="75009"/>
                  </a:cubicBezTo>
                  <a:cubicBezTo>
                    <a:pt x="21536" y="75009"/>
                    <a:pt x="14559" y="67924"/>
                    <a:pt x="14559" y="53576"/>
                  </a:cubicBezTo>
                  <a:cubicBezTo>
                    <a:pt x="14559" y="51096"/>
                    <a:pt x="14559" y="47553"/>
                    <a:pt x="16652" y="37810"/>
                  </a:cubicBezTo>
                  <a:lnTo>
                    <a:pt x="27640" y="37810"/>
                  </a:lnTo>
                  <a:close/>
                  <a:moveTo>
                    <a:pt x="18048" y="32851"/>
                  </a:moveTo>
                  <a:cubicBezTo>
                    <a:pt x="25198" y="7166"/>
                    <a:pt x="44558" y="5040"/>
                    <a:pt x="49442" y="5040"/>
                  </a:cubicBezTo>
                  <a:cubicBezTo>
                    <a:pt x="57116" y="5040"/>
                    <a:pt x="63569" y="8937"/>
                    <a:pt x="63569" y="15669"/>
                  </a:cubicBezTo>
                  <a:cubicBezTo>
                    <a:pt x="63569" y="32851"/>
                    <a:pt x="34093" y="32851"/>
                    <a:pt x="26594" y="32851"/>
                  </a:cubicBezTo>
                  <a:lnTo>
                    <a:pt x="18048" y="32851"/>
                  </a:lnTo>
                  <a:close/>
                </a:path>
              </a:pathLst>
            </a:custGeom>
            <a:solidFill>
              <a:srgbClr val="000000"/>
            </a:solidFill>
            <a:ln w="24912"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B98537F2-9672-F973-7BFA-BAD3EE1D4A20}"/>
                </a:ext>
              </a:extLst>
            </p:cNvPr>
            <p:cNvSpPr/>
            <p:nvPr>
              <p:custDataLst>
                <p:tags r:id="rId58"/>
              </p:custDataLst>
            </p:nvPr>
          </p:nvSpPr>
          <p:spPr>
            <a:xfrm>
              <a:off x="8994871" y="4636051"/>
              <a:ext cx="52846" cy="119212"/>
            </a:xfrm>
            <a:custGeom>
              <a:avLst/>
              <a:gdLst>
                <a:gd name="connsiteX0" fmla="*/ 48570 w 52846"/>
                <a:gd name="connsiteY0" fmla="*/ 6818 h 119212"/>
                <a:gd name="connsiteX1" fmla="*/ 41593 w 52846"/>
                <a:gd name="connsiteY1" fmla="*/ 87 h 119212"/>
                <a:gd name="connsiteX2" fmla="*/ 31826 w 52846"/>
                <a:gd name="connsiteY2" fmla="*/ 9830 h 119212"/>
                <a:gd name="connsiteX3" fmla="*/ 38803 w 52846"/>
                <a:gd name="connsiteY3" fmla="*/ 16561 h 119212"/>
                <a:gd name="connsiteX4" fmla="*/ 48570 w 52846"/>
                <a:gd name="connsiteY4" fmla="*/ 6818 h 119212"/>
                <a:gd name="connsiteX5" fmla="*/ 12990 w 52846"/>
                <a:gd name="connsiteY5" fmla="*/ 96803 h 119212"/>
                <a:gd name="connsiteX6" fmla="*/ 11420 w 52846"/>
                <a:gd name="connsiteY6" fmla="*/ 104243 h 119212"/>
                <a:gd name="connsiteX7" fmla="*/ 27989 w 52846"/>
                <a:gd name="connsiteY7" fmla="*/ 119299 h 119212"/>
                <a:gd name="connsiteX8" fmla="*/ 53104 w 52846"/>
                <a:gd name="connsiteY8" fmla="*/ 92198 h 119212"/>
                <a:gd name="connsiteX9" fmla="*/ 50314 w 52846"/>
                <a:gd name="connsiteY9" fmla="*/ 89895 h 119212"/>
                <a:gd name="connsiteX10" fmla="*/ 47000 w 52846"/>
                <a:gd name="connsiteY10" fmla="*/ 92906 h 119212"/>
                <a:gd name="connsiteX11" fmla="*/ 28512 w 52846"/>
                <a:gd name="connsiteY11" fmla="*/ 114340 h 119212"/>
                <a:gd name="connsiteX12" fmla="*/ 24152 w 52846"/>
                <a:gd name="connsiteY12" fmla="*/ 108140 h 119212"/>
                <a:gd name="connsiteX13" fmla="*/ 26943 w 52846"/>
                <a:gd name="connsiteY13" fmla="*/ 96803 h 119212"/>
                <a:gd name="connsiteX14" fmla="*/ 32524 w 52846"/>
                <a:gd name="connsiteY14" fmla="*/ 82632 h 119212"/>
                <a:gd name="connsiteX15" fmla="*/ 41070 w 52846"/>
                <a:gd name="connsiteY15" fmla="*/ 60136 h 119212"/>
                <a:gd name="connsiteX16" fmla="*/ 42116 w 52846"/>
                <a:gd name="connsiteY16" fmla="*/ 54468 h 119212"/>
                <a:gd name="connsiteX17" fmla="*/ 25547 w 52846"/>
                <a:gd name="connsiteY17" fmla="*/ 39411 h 119212"/>
                <a:gd name="connsiteX18" fmla="*/ 258 w 52846"/>
                <a:gd name="connsiteY18" fmla="*/ 66513 h 119212"/>
                <a:gd name="connsiteX19" fmla="*/ 3223 w 52846"/>
                <a:gd name="connsiteY19" fmla="*/ 68816 h 119212"/>
                <a:gd name="connsiteX20" fmla="*/ 6362 w 52846"/>
                <a:gd name="connsiteY20" fmla="*/ 65982 h 119212"/>
                <a:gd name="connsiteX21" fmla="*/ 25024 w 52846"/>
                <a:gd name="connsiteY21" fmla="*/ 44371 h 119212"/>
                <a:gd name="connsiteX22" fmla="*/ 29384 w 52846"/>
                <a:gd name="connsiteY22" fmla="*/ 50571 h 119212"/>
                <a:gd name="connsiteX23" fmla="*/ 23978 w 52846"/>
                <a:gd name="connsiteY23" fmla="*/ 68284 h 119212"/>
                <a:gd name="connsiteX24" fmla="*/ 12990 w 52846"/>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846" h="119212">
                  <a:moveTo>
                    <a:pt x="48570" y="6818"/>
                  </a:moveTo>
                  <a:cubicBezTo>
                    <a:pt x="48570" y="3984"/>
                    <a:pt x="46477" y="87"/>
                    <a:pt x="41593" y="87"/>
                  </a:cubicBezTo>
                  <a:cubicBezTo>
                    <a:pt x="36884" y="87"/>
                    <a:pt x="31826" y="4693"/>
                    <a:pt x="31826" y="9830"/>
                  </a:cubicBezTo>
                  <a:cubicBezTo>
                    <a:pt x="31826" y="12841"/>
                    <a:pt x="34093" y="16561"/>
                    <a:pt x="38803" y="16561"/>
                  </a:cubicBezTo>
                  <a:cubicBezTo>
                    <a:pt x="43860" y="16561"/>
                    <a:pt x="48570" y="11601"/>
                    <a:pt x="48570" y="6818"/>
                  </a:cubicBezTo>
                  <a:close/>
                  <a:moveTo>
                    <a:pt x="12990" y="96803"/>
                  </a:moveTo>
                  <a:cubicBezTo>
                    <a:pt x="12292" y="99106"/>
                    <a:pt x="11420" y="101232"/>
                    <a:pt x="11420" y="104243"/>
                  </a:cubicBezTo>
                  <a:cubicBezTo>
                    <a:pt x="11420" y="112568"/>
                    <a:pt x="18396" y="119299"/>
                    <a:pt x="27989" y="119299"/>
                  </a:cubicBezTo>
                  <a:cubicBezTo>
                    <a:pt x="45430" y="119299"/>
                    <a:pt x="53104" y="94855"/>
                    <a:pt x="53104" y="92198"/>
                  </a:cubicBezTo>
                  <a:cubicBezTo>
                    <a:pt x="53104" y="89895"/>
                    <a:pt x="50837" y="89895"/>
                    <a:pt x="50314" y="89895"/>
                  </a:cubicBezTo>
                  <a:cubicBezTo>
                    <a:pt x="47872" y="89895"/>
                    <a:pt x="47697" y="90958"/>
                    <a:pt x="47000" y="92906"/>
                  </a:cubicBezTo>
                  <a:cubicBezTo>
                    <a:pt x="42988" y="107077"/>
                    <a:pt x="35314" y="114340"/>
                    <a:pt x="28512" y="114340"/>
                  </a:cubicBezTo>
                  <a:cubicBezTo>
                    <a:pt x="25024" y="114340"/>
                    <a:pt x="24152" y="112037"/>
                    <a:pt x="24152" y="108140"/>
                  </a:cubicBezTo>
                  <a:cubicBezTo>
                    <a:pt x="24152" y="104066"/>
                    <a:pt x="25373" y="100700"/>
                    <a:pt x="26943" y="96803"/>
                  </a:cubicBezTo>
                  <a:cubicBezTo>
                    <a:pt x="28687" y="92021"/>
                    <a:pt x="30605" y="87238"/>
                    <a:pt x="32524" y="82632"/>
                  </a:cubicBezTo>
                  <a:cubicBezTo>
                    <a:pt x="34093" y="78381"/>
                    <a:pt x="40372" y="62262"/>
                    <a:pt x="41070" y="60136"/>
                  </a:cubicBezTo>
                  <a:cubicBezTo>
                    <a:pt x="41593" y="58365"/>
                    <a:pt x="42116" y="56239"/>
                    <a:pt x="42116" y="54468"/>
                  </a:cubicBezTo>
                  <a:cubicBezTo>
                    <a:pt x="42116" y="46142"/>
                    <a:pt x="35140" y="39411"/>
                    <a:pt x="25547" y="39411"/>
                  </a:cubicBezTo>
                  <a:cubicBezTo>
                    <a:pt x="8281" y="39411"/>
                    <a:pt x="258" y="63502"/>
                    <a:pt x="258" y="66513"/>
                  </a:cubicBezTo>
                  <a:cubicBezTo>
                    <a:pt x="258" y="68816"/>
                    <a:pt x="2700" y="68816"/>
                    <a:pt x="3223" y="68816"/>
                  </a:cubicBezTo>
                  <a:cubicBezTo>
                    <a:pt x="5664" y="68816"/>
                    <a:pt x="5839" y="67930"/>
                    <a:pt x="6362" y="65982"/>
                  </a:cubicBezTo>
                  <a:cubicBezTo>
                    <a:pt x="10897" y="50748"/>
                    <a:pt x="18571" y="44371"/>
                    <a:pt x="25024" y="44371"/>
                  </a:cubicBezTo>
                  <a:cubicBezTo>
                    <a:pt x="27815" y="44371"/>
                    <a:pt x="29384" y="45788"/>
                    <a:pt x="29384" y="50571"/>
                  </a:cubicBezTo>
                  <a:cubicBezTo>
                    <a:pt x="29384" y="54645"/>
                    <a:pt x="28338" y="57302"/>
                    <a:pt x="23978" y="68284"/>
                  </a:cubicBezTo>
                  <a:lnTo>
                    <a:pt x="12990" y="96803"/>
                  </a:lnTo>
                  <a:close/>
                </a:path>
              </a:pathLst>
            </a:custGeom>
            <a:solidFill>
              <a:srgbClr val="000000"/>
            </a:solidFill>
            <a:ln w="24912"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511A6323-AB9C-E506-2355-54134597A2DF}"/>
                </a:ext>
              </a:extLst>
            </p:cNvPr>
            <p:cNvSpPr/>
            <p:nvPr>
              <p:custDataLst>
                <p:tags r:id="rId59"/>
              </p:custDataLst>
            </p:nvPr>
          </p:nvSpPr>
          <p:spPr>
            <a:xfrm>
              <a:off x="9107867" y="4501145"/>
              <a:ext cx="57804" cy="253051"/>
            </a:xfrm>
            <a:custGeom>
              <a:avLst/>
              <a:gdLst>
                <a:gd name="connsiteX0" fmla="*/ 58067 w 57804"/>
                <a:gd name="connsiteY0" fmla="*/ 126610 h 253051"/>
                <a:gd name="connsiteX1" fmla="*/ 41622 w 57804"/>
                <a:gd name="connsiteY1" fmla="*/ 47658 h 253051"/>
                <a:gd name="connsiteX2" fmla="*/ 2754 w 57804"/>
                <a:gd name="connsiteY2" fmla="*/ 85 h 253051"/>
                <a:gd name="connsiteX3" fmla="*/ 262 w 57804"/>
                <a:gd name="connsiteY3" fmla="*/ 2615 h 253051"/>
                <a:gd name="connsiteX4" fmla="*/ 4996 w 57804"/>
                <a:gd name="connsiteY4" fmla="*/ 8435 h 253051"/>
                <a:gd name="connsiteX5" fmla="*/ 43616 w 57804"/>
                <a:gd name="connsiteY5" fmla="*/ 126610 h 253051"/>
                <a:gd name="connsiteX6" fmla="*/ 3501 w 57804"/>
                <a:gd name="connsiteY6" fmla="*/ 246303 h 253051"/>
                <a:gd name="connsiteX7" fmla="*/ 262 w 57804"/>
                <a:gd name="connsiteY7" fmla="*/ 250605 h 253051"/>
                <a:gd name="connsiteX8" fmla="*/ 2754 w 57804"/>
                <a:gd name="connsiteY8" fmla="*/ 253136 h 253051"/>
                <a:gd name="connsiteX9" fmla="*/ 42370 w 57804"/>
                <a:gd name="connsiteY9" fmla="*/ 203791 h 253051"/>
                <a:gd name="connsiteX10" fmla="*/ 58067 w 57804"/>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04" h="253051">
                  <a:moveTo>
                    <a:pt x="58067" y="126610"/>
                  </a:moveTo>
                  <a:cubicBezTo>
                    <a:pt x="58067" y="106872"/>
                    <a:pt x="55326" y="76253"/>
                    <a:pt x="41622" y="47658"/>
                  </a:cubicBezTo>
                  <a:cubicBezTo>
                    <a:pt x="26673" y="16533"/>
                    <a:pt x="5245" y="85"/>
                    <a:pt x="2754" y="85"/>
                  </a:cubicBezTo>
                  <a:cubicBezTo>
                    <a:pt x="1259" y="85"/>
                    <a:pt x="262" y="1097"/>
                    <a:pt x="262" y="2615"/>
                  </a:cubicBezTo>
                  <a:cubicBezTo>
                    <a:pt x="262" y="3374"/>
                    <a:pt x="262" y="3880"/>
                    <a:pt x="4996" y="8435"/>
                  </a:cubicBezTo>
                  <a:cubicBezTo>
                    <a:pt x="29414" y="33487"/>
                    <a:pt x="43616" y="73723"/>
                    <a:pt x="43616" y="126610"/>
                  </a:cubicBezTo>
                  <a:cubicBezTo>
                    <a:pt x="43616" y="169882"/>
                    <a:pt x="34397" y="214419"/>
                    <a:pt x="3501" y="246303"/>
                  </a:cubicBezTo>
                  <a:cubicBezTo>
                    <a:pt x="262" y="249340"/>
                    <a:pt x="262" y="249846"/>
                    <a:pt x="262" y="250605"/>
                  </a:cubicBezTo>
                  <a:cubicBezTo>
                    <a:pt x="262" y="252124"/>
                    <a:pt x="1259" y="253136"/>
                    <a:pt x="2754" y="253136"/>
                  </a:cubicBezTo>
                  <a:cubicBezTo>
                    <a:pt x="5245" y="253136"/>
                    <a:pt x="27669" y="235928"/>
                    <a:pt x="42370" y="203791"/>
                  </a:cubicBezTo>
                  <a:cubicBezTo>
                    <a:pt x="55077" y="175955"/>
                    <a:pt x="58067" y="147867"/>
                    <a:pt x="58067" y="126610"/>
                  </a:cubicBezTo>
                  <a:close/>
                </a:path>
              </a:pathLst>
            </a:custGeom>
            <a:solidFill>
              <a:srgbClr val="000000"/>
            </a:solidFill>
            <a:ln w="24912" cap="flat">
              <a:noFill/>
              <a:prstDash val="solid"/>
              <a:miter/>
            </a:ln>
          </p:spPr>
          <p:txBody>
            <a:bodyPr rtlCol="0" anchor="ctr"/>
            <a:lstStyle/>
            <a:p>
              <a:endParaRPr lang="en-CN"/>
            </a:p>
          </p:txBody>
        </p:sp>
      </p:grpSp>
      <p:sp>
        <p:nvSpPr>
          <p:cNvPr id="18534" name="TextBox 18533">
            <a:extLst>
              <a:ext uri="{FF2B5EF4-FFF2-40B4-BE49-F238E27FC236}">
                <a16:creationId xmlns:a16="http://schemas.microsoft.com/office/drawing/2014/main" id="{5028B380-F0F6-48D3-DC53-C230FB02F29A}"/>
              </a:ext>
            </a:extLst>
          </p:cNvPr>
          <p:cNvSpPr txBox="1"/>
          <p:nvPr/>
        </p:nvSpPr>
        <p:spPr>
          <a:xfrm>
            <a:off x="464257" y="4862697"/>
            <a:ext cx="11036191" cy="441852"/>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可以是从</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和</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返回标量</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的任何函数，这里选择使用双线性函数：</a:t>
            </a:r>
          </a:p>
        </p:txBody>
      </p:sp>
      <p:grpSp>
        <p:nvGrpSpPr>
          <p:cNvPr id="18541" name="Group 18540" descr="\documentclass{article}&#10;\usepackage{amsmath, amsfonts , amssymb, bm}&#10;\pagestyle{empty}&#10;\begin{document}&#10;&#10;$\bm{h}^d_t$&#10;&#10;&#10;\end{document}" title="IguanaTex Vector Display">
            <a:extLst>
              <a:ext uri="{FF2B5EF4-FFF2-40B4-BE49-F238E27FC236}">
                <a16:creationId xmlns:a16="http://schemas.microsoft.com/office/drawing/2014/main" id="{A5B52DC3-DDB1-00BF-7A88-E1CAF807B48E}"/>
              </a:ext>
            </a:extLst>
          </p:cNvPr>
          <p:cNvGrpSpPr>
            <a:grpSpLocks noChangeAspect="1"/>
          </p:cNvGrpSpPr>
          <p:nvPr>
            <p:custDataLst>
              <p:tags r:id="rId9"/>
            </p:custDataLst>
          </p:nvPr>
        </p:nvGrpSpPr>
        <p:grpSpPr>
          <a:xfrm>
            <a:off x="2482850" y="5016770"/>
            <a:ext cx="234668" cy="279092"/>
            <a:chOff x="4322859" y="3919459"/>
            <a:chExt cx="234668" cy="279092"/>
          </a:xfrm>
        </p:grpSpPr>
        <p:sp>
          <p:nvSpPr>
            <p:cNvPr id="18538" name="Freeform 18537">
              <a:extLst>
                <a:ext uri="{FF2B5EF4-FFF2-40B4-BE49-F238E27FC236}">
                  <a16:creationId xmlns:a16="http://schemas.microsoft.com/office/drawing/2014/main" id="{135D4A8C-4AD3-CB01-C35B-40F699F39E31}"/>
                </a:ext>
              </a:extLst>
            </p:cNvPr>
            <p:cNvSpPr/>
            <p:nvPr>
              <p:custDataLst>
                <p:tags r:id="rId43"/>
              </p:custDataLst>
            </p:nvPr>
          </p:nvSpPr>
          <p:spPr>
            <a:xfrm>
              <a:off x="4322859" y="3958604"/>
              <a:ext cx="134347" cy="177641"/>
            </a:xfrm>
            <a:custGeom>
              <a:avLst/>
              <a:gdLst>
                <a:gd name="connsiteX0" fmla="*/ 61269 w 134347"/>
                <a:gd name="connsiteY0" fmla="*/ 8920 h 177641"/>
                <a:gd name="connsiteX1" fmla="*/ 62189 w 134347"/>
                <a:gd name="connsiteY1" fmla="*/ 4618 h 177641"/>
                <a:gd name="connsiteX2" fmla="*/ 57128 w 134347"/>
                <a:gd name="connsiteY2" fmla="*/ 63 h 177641"/>
                <a:gd name="connsiteX3" fmla="*/ 55518 w 134347"/>
                <a:gd name="connsiteY3" fmla="*/ 316 h 177641"/>
                <a:gd name="connsiteX4" fmla="*/ 25842 w 134347"/>
                <a:gd name="connsiteY4" fmla="*/ 1834 h 177641"/>
                <a:gd name="connsiteX5" fmla="*/ 18480 w 134347"/>
                <a:gd name="connsiteY5" fmla="*/ 9426 h 177641"/>
                <a:gd name="connsiteX6" fmla="*/ 24462 w 134347"/>
                <a:gd name="connsiteY6" fmla="*/ 13981 h 177641"/>
                <a:gd name="connsiteX7" fmla="*/ 34124 w 134347"/>
                <a:gd name="connsiteY7" fmla="*/ 14487 h 177641"/>
                <a:gd name="connsiteX8" fmla="*/ 997 w 134347"/>
                <a:gd name="connsiteY8" fmla="*/ 160497 h 177641"/>
                <a:gd name="connsiteX9" fmla="*/ 77 w 134347"/>
                <a:gd name="connsiteY9" fmla="*/ 166317 h 177641"/>
                <a:gd name="connsiteX10" fmla="*/ 11119 w 134347"/>
                <a:gd name="connsiteY10" fmla="*/ 177705 h 177641"/>
                <a:gd name="connsiteX11" fmla="*/ 26072 w 134347"/>
                <a:gd name="connsiteY11" fmla="*/ 163534 h 177641"/>
                <a:gd name="connsiteX12" fmla="*/ 39875 w 134347"/>
                <a:gd name="connsiteY12" fmla="*/ 103561 h 177641"/>
                <a:gd name="connsiteX13" fmla="*/ 44476 w 134347"/>
                <a:gd name="connsiteY13" fmla="*/ 93186 h 177641"/>
                <a:gd name="connsiteX14" fmla="*/ 78753 w 134347"/>
                <a:gd name="connsiteY14" fmla="*/ 70411 h 177641"/>
                <a:gd name="connsiteX15" fmla="*/ 90255 w 134347"/>
                <a:gd name="connsiteY15" fmla="*/ 85341 h 177641"/>
                <a:gd name="connsiteX16" fmla="*/ 75762 w 134347"/>
                <a:gd name="connsiteY16" fmla="*/ 142024 h 177641"/>
                <a:gd name="connsiteX17" fmla="*/ 72541 w 134347"/>
                <a:gd name="connsiteY17" fmla="*/ 154930 h 177641"/>
                <a:gd name="connsiteX18" fmla="*/ 98537 w 134347"/>
                <a:gd name="connsiteY18" fmla="*/ 177705 h 177641"/>
                <a:gd name="connsiteX19" fmla="*/ 134424 w 134347"/>
                <a:gd name="connsiteY19" fmla="*/ 138229 h 177641"/>
                <a:gd name="connsiteX20" fmla="*/ 128903 w 134347"/>
                <a:gd name="connsiteY20" fmla="*/ 134686 h 177641"/>
                <a:gd name="connsiteX21" fmla="*/ 123612 w 134347"/>
                <a:gd name="connsiteY21" fmla="*/ 137976 h 177641"/>
                <a:gd name="connsiteX22" fmla="*/ 99917 w 134347"/>
                <a:gd name="connsiteY22" fmla="*/ 168595 h 177641"/>
                <a:gd name="connsiteX23" fmla="*/ 96006 w 134347"/>
                <a:gd name="connsiteY23" fmla="*/ 163281 h 177641"/>
                <a:gd name="connsiteX24" fmla="*/ 99917 w 134347"/>
                <a:gd name="connsiteY24" fmla="*/ 146832 h 177641"/>
                <a:gd name="connsiteX25" fmla="*/ 114870 w 134347"/>
                <a:gd name="connsiteY25" fmla="*/ 90655 h 177641"/>
                <a:gd name="connsiteX26" fmla="*/ 80593 w 134347"/>
                <a:gd name="connsiteY26" fmla="*/ 61301 h 177641"/>
                <a:gd name="connsiteX27" fmla="*/ 45856 w 134347"/>
                <a:gd name="connsiteY27" fmla="*/ 76990 h 177641"/>
                <a:gd name="connsiteX28" fmla="*/ 61269 w 134347"/>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4347" h="177641">
                  <a:moveTo>
                    <a:pt x="61269" y="8920"/>
                  </a:moveTo>
                  <a:cubicBezTo>
                    <a:pt x="62189" y="5377"/>
                    <a:pt x="62189" y="4871"/>
                    <a:pt x="62189" y="4618"/>
                  </a:cubicBezTo>
                  <a:cubicBezTo>
                    <a:pt x="62189" y="1328"/>
                    <a:pt x="59659" y="63"/>
                    <a:pt x="57128" y="63"/>
                  </a:cubicBezTo>
                  <a:cubicBezTo>
                    <a:pt x="56208" y="63"/>
                    <a:pt x="55978" y="63"/>
                    <a:pt x="55518" y="316"/>
                  </a:cubicBezTo>
                  <a:lnTo>
                    <a:pt x="25842" y="1834"/>
                  </a:lnTo>
                  <a:cubicBezTo>
                    <a:pt x="22621" y="2087"/>
                    <a:pt x="18480" y="2340"/>
                    <a:pt x="18480" y="9426"/>
                  </a:cubicBezTo>
                  <a:cubicBezTo>
                    <a:pt x="18480" y="13981"/>
                    <a:pt x="22621" y="13981"/>
                    <a:pt x="24462" y="13981"/>
                  </a:cubicBezTo>
                  <a:cubicBezTo>
                    <a:pt x="26992" y="13981"/>
                    <a:pt x="31133" y="13981"/>
                    <a:pt x="34124" y="14487"/>
                  </a:cubicBezTo>
                  <a:lnTo>
                    <a:pt x="997" y="160497"/>
                  </a:lnTo>
                  <a:cubicBezTo>
                    <a:pt x="767" y="161509"/>
                    <a:pt x="77" y="165305"/>
                    <a:pt x="77" y="166317"/>
                  </a:cubicBezTo>
                  <a:cubicBezTo>
                    <a:pt x="77" y="172391"/>
                    <a:pt x="4448" y="177705"/>
                    <a:pt x="11119" y="177705"/>
                  </a:cubicBezTo>
                  <a:cubicBezTo>
                    <a:pt x="12499" y="177705"/>
                    <a:pt x="22851" y="177705"/>
                    <a:pt x="26072" y="163534"/>
                  </a:cubicBezTo>
                  <a:lnTo>
                    <a:pt x="39875" y="103561"/>
                  </a:lnTo>
                  <a:cubicBezTo>
                    <a:pt x="41025" y="98753"/>
                    <a:pt x="41025" y="98247"/>
                    <a:pt x="44476" y="93186"/>
                  </a:cubicBezTo>
                  <a:cubicBezTo>
                    <a:pt x="48156" y="87618"/>
                    <a:pt x="59659" y="70411"/>
                    <a:pt x="78753" y="70411"/>
                  </a:cubicBezTo>
                  <a:cubicBezTo>
                    <a:pt x="84734" y="70411"/>
                    <a:pt x="90255" y="72941"/>
                    <a:pt x="90255" y="85341"/>
                  </a:cubicBezTo>
                  <a:cubicBezTo>
                    <a:pt x="90255" y="100018"/>
                    <a:pt x="80133" y="129625"/>
                    <a:pt x="75762" y="142024"/>
                  </a:cubicBezTo>
                  <a:cubicBezTo>
                    <a:pt x="73231" y="148857"/>
                    <a:pt x="72541" y="150628"/>
                    <a:pt x="72541" y="154930"/>
                  </a:cubicBezTo>
                  <a:cubicBezTo>
                    <a:pt x="72541" y="169607"/>
                    <a:pt x="85884" y="177705"/>
                    <a:pt x="98537" y="177705"/>
                  </a:cubicBezTo>
                  <a:cubicBezTo>
                    <a:pt x="122922" y="177705"/>
                    <a:pt x="134424" y="143290"/>
                    <a:pt x="134424" y="138229"/>
                  </a:cubicBezTo>
                  <a:cubicBezTo>
                    <a:pt x="134424" y="134686"/>
                    <a:pt x="130973" y="134686"/>
                    <a:pt x="128903" y="134686"/>
                  </a:cubicBezTo>
                  <a:cubicBezTo>
                    <a:pt x="126142" y="134686"/>
                    <a:pt x="124532" y="134686"/>
                    <a:pt x="123612" y="137976"/>
                  </a:cubicBezTo>
                  <a:cubicBezTo>
                    <a:pt x="116250" y="166064"/>
                    <a:pt x="103598" y="168595"/>
                    <a:pt x="99917" y="168595"/>
                  </a:cubicBezTo>
                  <a:cubicBezTo>
                    <a:pt x="98307" y="168595"/>
                    <a:pt x="96006" y="168595"/>
                    <a:pt x="96006" y="163281"/>
                  </a:cubicBezTo>
                  <a:cubicBezTo>
                    <a:pt x="96006" y="157714"/>
                    <a:pt x="98537" y="150881"/>
                    <a:pt x="99917" y="146832"/>
                  </a:cubicBezTo>
                  <a:cubicBezTo>
                    <a:pt x="104288" y="134433"/>
                    <a:pt x="114870" y="104826"/>
                    <a:pt x="114870" y="90655"/>
                  </a:cubicBezTo>
                  <a:cubicBezTo>
                    <a:pt x="114870" y="67374"/>
                    <a:pt x="97156" y="61301"/>
                    <a:pt x="80593" y="61301"/>
                  </a:cubicBezTo>
                  <a:cubicBezTo>
                    <a:pt x="75532" y="61301"/>
                    <a:pt x="61499" y="61301"/>
                    <a:pt x="45856" y="76990"/>
                  </a:cubicBezTo>
                  <a:lnTo>
                    <a:pt x="61269" y="8920"/>
                  </a:lnTo>
                  <a:close/>
                </a:path>
              </a:pathLst>
            </a:custGeom>
            <a:solidFill>
              <a:srgbClr val="000000"/>
            </a:solidFill>
            <a:ln w="22514"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443EF113-1EF1-700A-00A1-26D497E1CDD2}"/>
                </a:ext>
              </a:extLst>
            </p:cNvPr>
            <p:cNvSpPr/>
            <p:nvPr>
              <p:custDataLst>
                <p:tags r:id="rId44"/>
              </p:custDataLst>
            </p:nvPr>
          </p:nvSpPr>
          <p:spPr>
            <a:xfrm>
              <a:off x="4474757" y="3919459"/>
              <a:ext cx="82770" cy="124703"/>
            </a:xfrm>
            <a:custGeom>
              <a:avLst/>
              <a:gdLst>
                <a:gd name="connsiteX0" fmla="*/ 82210 w 82770"/>
                <a:gd name="connsiteY0" fmla="*/ 5373 h 124703"/>
                <a:gd name="connsiteX1" fmla="*/ 82854 w 82770"/>
                <a:gd name="connsiteY1" fmla="*/ 2539 h 124703"/>
                <a:gd name="connsiteX2" fmla="*/ 80278 w 82770"/>
                <a:gd name="connsiteY2" fmla="*/ 59 h 124703"/>
                <a:gd name="connsiteX3" fmla="*/ 59665 w 82770"/>
                <a:gd name="connsiteY3" fmla="*/ 1831 h 124703"/>
                <a:gd name="connsiteX4" fmla="*/ 56123 w 82770"/>
                <a:gd name="connsiteY4" fmla="*/ 5905 h 124703"/>
                <a:gd name="connsiteX5" fmla="*/ 60310 w 82770"/>
                <a:gd name="connsiteY5" fmla="*/ 8385 h 124703"/>
                <a:gd name="connsiteX6" fmla="*/ 68039 w 82770"/>
                <a:gd name="connsiteY6" fmla="*/ 11042 h 124703"/>
                <a:gd name="connsiteX7" fmla="*/ 67395 w 82770"/>
                <a:gd name="connsiteY7" fmla="*/ 14939 h 124703"/>
                <a:gd name="connsiteX8" fmla="*/ 58216 w 82770"/>
                <a:gd name="connsiteY8" fmla="*/ 55326 h 124703"/>
                <a:gd name="connsiteX9" fmla="*/ 41630 w 82770"/>
                <a:gd name="connsiteY9" fmla="*/ 44874 h 124703"/>
                <a:gd name="connsiteX10" fmla="*/ 83 w 82770"/>
                <a:gd name="connsiteY10" fmla="*/ 95358 h 124703"/>
                <a:gd name="connsiteX11" fmla="*/ 24399 w 82770"/>
                <a:gd name="connsiteY11" fmla="*/ 124763 h 124703"/>
                <a:gd name="connsiteX12" fmla="*/ 47266 w 82770"/>
                <a:gd name="connsiteY12" fmla="*/ 112363 h 124703"/>
                <a:gd name="connsiteX13" fmla="*/ 63852 w 82770"/>
                <a:gd name="connsiteY13" fmla="*/ 124763 h 124703"/>
                <a:gd name="connsiteX14" fmla="*/ 76574 w 82770"/>
                <a:gd name="connsiteY14" fmla="*/ 115375 h 124703"/>
                <a:gd name="connsiteX15" fmla="*/ 82210 w 82770"/>
                <a:gd name="connsiteY15" fmla="*/ 97661 h 124703"/>
                <a:gd name="connsiteX16" fmla="*/ 79633 w 82770"/>
                <a:gd name="connsiteY16" fmla="*/ 95358 h 124703"/>
                <a:gd name="connsiteX17" fmla="*/ 76091 w 82770"/>
                <a:gd name="connsiteY17" fmla="*/ 100849 h 124703"/>
                <a:gd name="connsiteX18" fmla="*/ 64335 w 82770"/>
                <a:gd name="connsiteY18" fmla="*/ 119803 h 124703"/>
                <a:gd name="connsiteX19" fmla="*/ 59021 w 82770"/>
                <a:gd name="connsiteY19" fmla="*/ 111123 h 124703"/>
                <a:gd name="connsiteX20" fmla="*/ 59826 w 82770"/>
                <a:gd name="connsiteY20" fmla="*/ 103861 h 124703"/>
                <a:gd name="connsiteX21" fmla="*/ 82210 w 82770"/>
                <a:gd name="connsiteY21" fmla="*/ 5373 h 124703"/>
                <a:gd name="connsiteX22" fmla="*/ 47910 w 82770"/>
                <a:gd name="connsiteY22" fmla="*/ 100849 h 124703"/>
                <a:gd name="connsiteX23" fmla="*/ 39697 w 82770"/>
                <a:gd name="connsiteY23" fmla="*/ 112717 h 124703"/>
                <a:gd name="connsiteX24" fmla="*/ 24882 w 82770"/>
                <a:gd name="connsiteY24" fmla="*/ 119803 h 124703"/>
                <a:gd name="connsiteX25" fmla="*/ 13127 w 82770"/>
                <a:gd name="connsiteY25" fmla="*/ 102621 h 124703"/>
                <a:gd name="connsiteX26" fmla="*/ 21501 w 82770"/>
                <a:gd name="connsiteY26" fmla="*/ 66662 h 124703"/>
                <a:gd name="connsiteX27" fmla="*/ 41630 w 82770"/>
                <a:gd name="connsiteY27" fmla="*/ 49834 h 124703"/>
                <a:gd name="connsiteX28" fmla="*/ 55962 w 82770"/>
                <a:gd name="connsiteY28" fmla="*/ 65245 h 124703"/>
                <a:gd name="connsiteX29" fmla="*/ 55479 w 82770"/>
                <a:gd name="connsiteY29" fmla="*/ 67725 h 124703"/>
                <a:gd name="connsiteX30" fmla="*/ 47910 w 82770"/>
                <a:gd name="connsiteY30" fmla="*/ 10084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770" h="124703">
                  <a:moveTo>
                    <a:pt x="82210" y="5373"/>
                  </a:moveTo>
                  <a:cubicBezTo>
                    <a:pt x="82371" y="5019"/>
                    <a:pt x="82854" y="2716"/>
                    <a:pt x="82854" y="2539"/>
                  </a:cubicBezTo>
                  <a:cubicBezTo>
                    <a:pt x="82854" y="1653"/>
                    <a:pt x="82210" y="59"/>
                    <a:pt x="80278" y="59"/>
                  </a:cubicBezTo>
                  <a:cubicBezTo>
                    <a:pt x="77057" y="59"/>
                    <a:pt x="63691" y="1476"/>
                    <a:pt x="59665" y="1831"/>
                  </a:cubicBezTo>
                  <a:cubicBezTo>
                    <a:pt x="58377" y="2008"/>
                    <a:pt x="56123" y="2185"/>
                    <a:pt x="56123" y="5905"/>
                  </a:cubicBezTo>
                  <a:cubicBezTo>
                    <a:pt x="56123" y="8385"/>
                    <a:pt x="58377" y="8385"/>
                    <a:pt x="60310" y="8385"/>
                  </a:cubicBezTo>
                  <a:cubicBezTo>
                    <a:pt x="68039" y="8385"/>
                    <a:pt x="68039" y="9624"/>
                    <a:pt x="68039" y="11042"/>
                  </a:cubicBezTo>
                  <a:cubicBezTo>
                    <a:pt x="68039" y="12282"/>
                    <a:pt x="67717" y="13344"/>
                    <a:pt x="67395" y="14939"/>
                  </a:cubicBezTo>
                  <a:lnTo>
                    <a:pt x="58216" y="55326"/>
                  </a:lnTo>
                  <a:cubicBezTo>
                    <a:pt x="54834" y="49480"/>
                    <a:pt x="49359" y="44874"/>
                    <a:pt x="41630" y="44874"/>
                  </a:cubicBezTo>
                  <a:cubicBezTo>
                    <a:pt x="21018" y="44874"/>
                    <a:pt x="83" y="69851"/>
                    <a:pt x="83" y="95358"/>
                  </a:cubicBezTo>
                  <a:cubicBezTo>
                    <a:pt x="83" y="112540"/>
                    <a:pt x="10550" y="124763"/>
                    <a:pt x="24399" y="124763"/>
                  </a:cubicBezTo>
                  <a:cubicBezTo>
                    <a:pt x="33095" y="124763"/>
                    <a:pt x="40825" y="119272"/>
                    <a:pt x="47266" y="112363"/>
                  </a:cubicBezTo>
                  <a:cubicBezTo>
                    <a:pt x="50325" y="122991"/>
                    <a:pt x="59665" y="124763"/>
                    <a:pt x="63852" y="124763"/>
                  </a:cubicBezTo>
                  <a:cubicBezTo>
                    <a:pt x="69649" y="124763"/>
                    <a:pt x="73675" y="120866"/>
                    <a:pt x="76574" y="115375"/>
                  </a:cubicBezTo>
                  <a:cubicBezTo>
                    <a:pt x="80117" y="108466"/>
                    <a:pt x="82210" y="98369"/>
                    <a:pt x="82210" y="97661"/>
                  </a:cubicBezTo>
                  <a:cubicBezTo>
                    <a:pt x="82210" y="95358"/>
                    <a:pt x="80117" y="95358"/>
                    <a:pt x="79633" y="95358"/>
                  </a:cubicBezTo>
                  <a:cubicBezTo>
                    <a:pt x="77379" y="95358"/>
                    <a:pt x="77218" y="96067"/>
                    <a:pt x="76091" y="100849"/>
                  </a:cubicBezTo>
                  <a:cubicBezTo>
                    <a:pt x="74158" y="109352"/>
                    <a:pt x="71099" y="119803"/>
                    <a:pt x="64335" y="119803"/>
                  </a:cubicBezTo>
                  <a:cubicBezTo>
                    <a:pt x="60148" y="119803"/>
                    <a:pt x="59021" y="115906"/>
                    <a:pt x="59021" y="111123"/>
                  </a:cubicBezTo>
                  <a:cubicBezTo>
                    <a:pt x="59021" y="107758"/>
                    <a:pt x="59343" y="106163"/>
                    <a:pt x="59826" y="103861"/>
                  </a:cubicBezTo>
                  <a:lnTo>
                    <a:pt x="82210" y="5373"/>
                  </a:lnTo>
                  <a:close/>
                  <a:moveTo>
                    <a:pt x="47910" y="100849"/>
                  </a:moveTo>
                  <a:cubicBezTo>
                    <a:pt x="46783" y="105809"/>
                    <a:pt x="43240" y="109352"/>
                    <a:pt x="39697" y="112717"/>
                  </a:cubicBezTo>
                  <a:cubicBezTo>
                    <a:pt x="38248" y="114135"/>
                    <a:pt x="31807" y="119803"/>
                    <a:pt x="24882" y="119803"/>
                  </a:cubicBezTo>
                  <a:cubicBezTo>
                    <a:pt x="18924" y="119803"/>
                    <a:pt x="13127" y="115197"/>
                    <a:pt x="13127" y="102621"/>
                  </a:cubicBezTo>
                  <a:cubicBezTo>
                    <a:pt x="13127" y="93233"/>
                    <a:pt x="17797" y="73748"/>
                    <a:pt x="21501" y="66662"/>
                  </a:cubicBezTo>
                  <a:cubicBezTo>
                    <a:pt x="28908" y="52491"/>
                    <a:pt x="37121" y="49834"/>
                    <a:pt x="41630" y="49834"/>
                  </a:cubicBezTo>
                  <a:cubicBezTo>
                    <a:pt x="52902" y="49834"/>
                    <a:pt x="55962" y="63297"/>
                    <a:pt x="55962" y="65245"/>
                  </a:cubicBezTo>
                  <a:cubicBezTo>
                    <a:pt x="55962" y="65954"/>
                    <a:pt x="55640" y="67194"/>
                    <a:pt x="55479" y="67725"/>
                  </a:cubicBezTo>
                  <a:lnTo>
                    <a:pt x="47910" y="100849"/>
                  </a:lnTo>
                  <a:close/>
                </a:path>
              </a:pathLst>
            </a:custGeom>
            <a:solidFill>
              <a:srgbClr val="000000"/>
            </a:solidFill>
            <a:ln w="22514"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1CF6E873-CE38-8E13-D09D-A163F6BFCEFD}"/>
                </a:ext>
              </a:extLst>
            </p:cNvPr>
            <p:cNvSpPr/>
            <p:nvPr>
              <p:custDataLst>
                <p:tags r:id="rId45"/>
              </p:custDataLst>
            </p:nvPr>
          </p:nvSpPr>
          <p:spPr>
            <a:xfrm>
              <a:off x="4471697" y="4086070"/>
              <a:ext cx="54428" cy="112481"/>
            </a:xfrm>
            <a:custGeom>
              <a:avLst/>
              <a:gdLst>
                <a:gd name="connsiteX0" fmla="*/ 32934 w 54428"/>
                <a:gd name="connsiteY0" fmla="*/ 40806 h 112481"/>
                <a:gd name="connsiteX1" fmla="*/ 49359 w 54428"/>
                <a:gd name="connsiteY1" fmla="*/ 40806 h 112481"/>
                <a:gd name="connsiteX2" fmla="*/ 54512 w 54428"/>
                <a:gd name="connsiteY2" fmla="*/ 36909 h 112481"/>
                <a:gd name="connsiteX3" fmla="*/ 49681 w 54428"/>
                <a:gd name="connsiteY3" fmla="*/ 34430 h 112481"/>
                <a:gd name="connsiteX4" fmla="*/ 34383 w 54428"/>
                <a:gd name="connsiteY4" fmla="*/ 34430 h 112481"/>
                <a:gd name="connsiteX5" fmla="*/ 40341 w 54428"/>
                <a:gd name="connsiteY5" fmla="*/ 8213 h 112481"/>
                <a:gd name="connsiteX6" fmla="*/ 40825 w 54428"/>
                <a:gd name="connsiteY6" fmla="*/ 5734 h 112481"/>
                <a:gd name="connsiteX7" fmla="*/ 35349 w 54428"/>
                <a:gd name="connsiteY7" fmla="*/ 65 h 112481"/>
                <a:gd name="connsiteX8" fmla="*/ 27781 w 54428"/>
                <a:gd name="connsiteY8" fmla="*/ 7682 h 112481"/>
                <a:gd name="connsiteX9" fmla="*/ 21662 w 54428"/>
                <a:gd name="connsiteY9" fmla="*/ 34430 h 112481"/>
                <a:gd name="connsiteX10" fmla="*/ 5236 w 54428"/>
                <a:gd name="connsiteY10" fmla="*/ 34430 h 112481"/>
                <a:gd name="connsiteX11" fmla="*/ 83 w 54428"/>
                <a:gd name="connsiteY11" fmla="*/ 38327 h 112481"/>
                <a:gd name="connsiteX12" fmla="*/ 4914 w 54428"/>
                <a:gd name="connsiteY12" fmla="*/ 40806 h 112481"/>
                <a:gd name="connsiteX13" fmla="*/ 20212 w 54428"/>
                <a:gd name="connsiteY13" fmla="*/ 40806 h 112481"/>
                <a:gd name="connsiteX14" fmla="*/ 10712 w 54428"/>
                <a:gd name="connsiteY14" fmla="*/ 82610 h 112481"/>
                <a:gd name="connsiteX15" fmla="*/ 8296 w 54428"/>
                <a:gd name="connsiteY15" fmla="*/ 95719 h 112481"/>
                <a:gd name="connsiteX16" fmla="*/ 25526 w 54428"/>
                <a:gd name="connsiteY16" fmla="*/ 112546 h 112481"/>
                <a:gd name="connsiteX17" fmla="*/ 53546 w 54428"/>
                <a:gd name="connsiteY17" fmla="*/ 85445 h 112481"/>
                <a:gd name="connsiteX18" fmla="*/ 50970 w 54428"/>
                <a:gd name="connsiteY18" fmla="*/ 83142 h 112481"/>
                <a:gd name="connsiteX19" fmla="*/ 47588 w 54428"/>
                <a:gd name="connsiteY19" fmla="*/ 86507 h 112481"/>
                <a:gd name="connsiteX20" fmla="*/ 26010 w 54428"/>
                <a:gd name="connsiteY20" fmla="*/ 107587 h 112481"/>
                <a:gd name="connsiteX21" fmla="*/ 20373 w 54428"/>
                <a:gd name="connsiteY21" fmla="*/ 98907 h 112481"/>
                <a:gd name="connsiteX22" fmla="*/ 21340 w 54428"/>
                <a:gd name="connsiteY22" fmla="*/ 91644 h 112481"/>
                <a:gd name="connsiteX23" fmla="*/ 32934 w 54428"/>
                <a:gd name="connsiteY23" fmla="*/ 4080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428" h="112481">
                  <a:moveTo>
                    <a:pt x="32934" y="40806"/>
                  </a:moveTo>
                  <a:lnTo>
                    <a:pt x="49359" y="40806"/>
                  </a:lnTo>
                  <a:cubicBezTo>
                    <a:pt x="52419" y="40806"/>
                    <a:pt x="54512" y="40806"/>
                    <a:pt x="54512" y="36909"/>
                  </a:cubicBezTo>
                  <a:cubicBezTo>
                    <a:pt x="54512" y="34430"/>
                    <a:pt x="52419" y="34430"/>
                    <a:pt x="49681" y="34430"/>
                  </a:cubicBezTo>
                  <a:lnTo>
                    <a:pt x="34383" y="34430"/>
                  </a:lnTo>
                  <a:lnTo>
                    <a:pt x="40341" y="8213"/>
                  </a:lnTo>
                  <a:cubicBezTo>
                    <a:pt x="40503" y="7328"/>
                    <a:pt x="40825" y="6442"/>
                    <a:pt x="40825" y="5734"/>
                  </a:cubicBezTo>
                  <a:cubicBezTo>
                    <a:pt x="40825" y="2545"/>
                    <a:pt x="38570" y="65"/>
                    <a:pt x="35349" y="65"/>
                  </a:cubicBezTo>
                  <a:cubicBezTo>
                    <a:pt x="31324" y="65"/>
                    <a:pt x="28908" y="3077"/>
                    <a:pt x="27781" y="7682"/>
                  </a:cubicBezTo>
                  <a:cubicBezTo>
                    <a:pt x="26654" y="12110"/>
                    <a:pt x="28747" y="3608"/>
                    <a:pt x="21662" y="34430"/>
                  </a:cubicBezTo>
                  <a:lnTo>
                    <a:pt x="5236" y="34430"/>
                  </a:lnTo>
                  <a:cubicBezTo>
                    <a:pt x="2177" y="34430"/>
                    <a:pt x="83" y="34430"/>
                    <a:pt x="83" y="38327"/>
                  </a:cubicBezTo>
                  <a:cubicBezTo>
                    <a:pt x="83" y="40806"/>
                    <a:pt x="2016" y="40806"/>
                    <a:pt x="4914" y="40806"/>
                  </a:cubicBezTo>
                  <a:lnTo>
                    <a:pt x="20212" y="40806"/>
                  </a:lnTo>
                  <a:lnTo>
                    <a:pt x="10712" y="82610"/>
                  </a:lnTo>
                  <a:cubicBezTo>
                    <a:pt x="9745" y="87039"/>
                    <a:pt x="8296" y="93416"/>
                    <a:pt x="8296" y="95719"/>
                  </a:cubicBezTo>
                  <a:cubicBezTo>
                    <a:pt x="8296" y="106170"/>
                    <a:pt x="16348" y="112546"/>
                    <a:pt x="25526" y="112546"/>
                  </a:cubicBezTo>
                  <a:cubicBezTo>
                    <a:pt x="43401" y="112546"/>
                    <a:pt x="53546" y="87747"/>
                    <a:pt x="53546" y="85445"/>
                  </a:cubicBezTo>
                  <a:cubicBezTo>
                    <a:pt x="53546" y="83142"/>
                    <a:pt x="51453" y="83142"/>
                    <a:pt x="50970" y="83142"/>
                  </a:cubicBezTo>
                  <a:cubicBezTo>
                    <a:pt x="49037" y="83142"/>
                    <a:pt x="48876" y="83496"/>
                    <a:pt x="47588" y="86507"/>
                  </a:cubicBezTo>
                  <a:cubicBezTo>
                    <a:pt x="43079" y="97667"/>
                    <a:pt x="34866" y="107587"/>
                    <a:pt x="26010" y="107587"/>
                  </a:cubicBezTo>
                  <a:cubicBezTo>
                    <a:pt x="22628" y="107587"/>
                    <a:pt x="20373" y="105284"/>
                    <a:pt x="20373" y="98907"/>
                  </a:cubicBezTo>
                  <a:cubicBezTo>
                    <a:pt x="20373" y="97136"/>
                    <a:pt x="21018" y="93416"/>
                    <a:pt x="21340" y="91644"/>
                  </a:cubicBezTo>
                  <a:lnTo>
                    <a:pt x="32934" y="40806"/>
                  </a:lnTo>
                  <a:close/>
                </a:path>
              </a:pathLst>
            </a:custGeom>
            <a:solidFill>
              <a:srgbClr val="000000"/>
            </a:solidFill>
            <a:ln w="22514" cap="flat">
              <a:noFill/>
              <a:prstDash val="solid"/>
              <a:miter/>
            </a:ln>
          </p:spPr>
          <p:txBody>
            <a:bodyPr rtlCol="0" anchor="ctr"/>
            <a:lstStyle/>
            <a:p>
              <a:endParaRPr lang="en-CN"/>
            </a:p>
          </p:txBody>
        </p:sp>
      </p:grpSp>
      <p:grpSp>
        <p:nvGrpSpPr>
          <p:cNvPr id="18548" name="Group 18547" descr="\documentclass{article}&#10;\usepackage{amsmath, amsfonts , amssymb, bm}&#10;\pagestyle{empty}&#10;\begin{document}&#10;&#10;$\bm{h}^e_i$&#10;&#10;&#10;\end{document}" title="IguanaTex Vector Display">
            <a:extLst>
              <a:ext uri="{FF2B5EF4-FFF2-40B4-BE49-F238E27FC236}">
                <a16:creationId xmlns:a16="http://schemas.microsoft.com/office/drawing/2014/main" id="{D729A31C-49F7-5E11-9972-ED295061A9A8}"/>
              </a:ext>
            </a:extLst>
          </p:cNvPr>
          <p:cNvGrpSpPr>
            <a:grpSpLocks noChangeAspect="1"/>
          </p:cNvGrpSpPr>
          <p:nvPr>
            <p:custDataLst>
              <p:tags r:id="rId10"/>
            </p:custDataLst>
          </p:nvPr>
        </p:nvGrpSpPr>
        <p:grpSpPr>
          <a:xfrm>
            <a:off x="3603742" y="4989291"/>
            <a:ext cx="243964" cy="218931"/>
            <a:chOff x="4443995" y="6467015"/>
            <a:chExt cx="243964" cy="218931"/>
          </a:xfrm>
        </p:grpSpPr>
        <p:sp>
          <p:nvSpPr>
            <p:cNvPr id="18545" name="Freeform 18544">
              <a:extLst>
                <a:ext uri="{FF2B5EF4-FFF2-40B4-BE49-F238E27FC236}">
                  <a16:creationId xmlns:a16="http://schemas.microsoft.com/office/drawing/2014/main" id="{3D863F9B-B337-86B3-5B90-DC980522B579}"/>
                </a:ext>
              </a:extLst>
            </p:cNvPr>
            <p:cNvSpPr/>
            <p:nvPr>
              <p:custDataLst>
                <p:tags r:id="rId40"/>
              </p:custDataLst>
            </p:nvPr>
          </p:nvSpPr>
          <p:spPr>
            <a:xfrm>
              <a:off x="4443995" y="6467015"/>
              <a:ext cx="147781" cy="159877"/>
            </a:xfrm>
            <a:custGeom>
              <a:avLst/>
              <a:gdLst>
                <a:gd name="connsiteX0" fmla="*/ 67388 w 147781"/>
                <a:gd name="connsiteY0" fmla="*/ 8034 h 159877"/>
                <a:gd name="connsiteX1" fmla="*/ 68401 w 147781"/>
                <a:gd name="connsiteY1" fmla="*/ 4162 h 159877"/>
                <a:gd name="connsiteX2" fmla="*/ 62833 w 147781"/>
                <a:gd name="connsiteY2" fmla="*/ 63 h 159877"/>
                <a:gd name="connsiteX3" fmla="*/ 61062 w 147781"/>
                <a:gd name="connsiteY3" fmla="*/ 290 h 159877"/>
                <a:gd name="connsiteX4" fmla="*/ 28418 w 147781"/>
                <a:gd name="connsiteY4" fmla="*/ 1657 h 159877"/>
                <a:gd name="connsiteX5" fmla="*/ 20321 w 147781"/>
                <a:gd name="connsiteY5" fmla="*/ 8489 h 159877"/>
                <a:gd name="connsiteX6" fmla="*/ 26900 w 147781"/>
                <a:gd name="connsiteY6" fmla="*/ 12589 h 159877"/>
                <a:gd name="connsiteX7" fmla="*/ 37528 w 147781"/>
                <a:gd name="connsiteY7" fmla="*/ 13044 h 159877"/>
                <a:gd name="connsiteX8" fmla="*/ 1089 w 147781"/>
                <a:gd name="connsiteY8" fmla="*/ 144454 h 159877"/>
                <a:gd name="connsiteX9" fmla="*/ 77 w 147781"/>
                <a:gd name="connsiteY9" fmla="*/ 149692 h 159877"/>
                <a:gd name="connsiteX10" fmla="*/ 12223 w 147781"/>
                <a:gd name="connsiteY10" fmla="*/ 159940 h 159877"/>
                <a:gd name="connsiteX11" fmla="*/ 28671 w 147781"/>
                <a:gd name="connsiteY11" fmla="*/ 147187 h 159877"/>
                <a:gd name="connsiteX12" fmla="*/ 43855 w 147781"/>
                <a:gd name="connsiteY12" fmla="*/ 93211 h 159877"/>
                <a:gd name="connsiteX13" fmla="*/ 48916 w 147781"/>
                <a:gd name="connsiteY13" fmla="*/ 83873 h 159877"/>
                <a:gd name="connsiteX14" fmla="*/ 86620 w 147781"/>
                <a:gd name="connsiteY14" fmla="*/ 63376 h 159877"/>
                <a:gd name="connsiteX15" fmla="*/ 99273 w 147781"/>
                <a:gd name="connsiteY15" fmla="*/ 76813 h 159877"/>
                <a:gd name="connsiteX16" fmla="*/ 83331 w 147781"/>
                <a:gd name="connsiteY16" fmla="*/ 127828 h 159877"/>
                <a:gd name="connsiteX17" fmla="*/ 79788 w 147781"/>
                <a:gd name="connsiteY17" fmla="*/ 139443 h 159877"/>
                <a:gd name="connsiteX18" fmla="*/ 108383 w 147781"/>
                <a:gd name="connsiteY18" fmla="*/ 159940 h 159877"/>
                <a:gd name="connsiteX19" fmla="*/ 147859 w 147781"/>
                <a:gd name="connsiteY19" fmla="*/ 124412 h 159877"/>
                <a:gd name="connsiteX20" fmla="*/ 141785 w 147781"/>
                <a:gd name="connsiteY20" fmla="*/ 121224 h 159877"/>
                <a:gd name="connsiteX21" fmla="*/ 135965 w 147781"/>
                <a:gd name="connsiteY21" fmla="*/ 124184 h 159877"/>
                <a:gd name="connsiteX22" fmla="*/ 109901 w 147781"/>
                <a:gd name="connsiteY22" fmla="*/ 151742 h 159877"/>
                <a:gd name="connsiteX23" fmla="*/ 105599 w 147781"/>
                <a:gd name="connsiteY23" fmla="*/ 146959 h 159877"/>
                <a:gd name="connsiteX24" fmla="*/ 109901 w 147781"/>
                <a:gd name="connsiteY24" fmla="*/ 132155 h 159877"/>
                <a:gd name="connsiteX25" fmla="*/ 126349 w 147781"/>
                <a:gd name="connsiteY25" fmla="*/ 81596 h 159877"/>
                <a:gd name="connsiteX26" fmla="*/ 88645 w 147781"/>
                <a:gd name="connsiteY26" fmla="*/ 55177 h 159877"/>
                <a:gd name="connsiteX27" fmla="*/ 50434 w 147781"/>
                <a:gd name="connsiteY27" fmla="*/ 69298 h 159877"/>
                <a:gd name="connsiteX28" fmla="*/ 67388 w 147781"/>
                <a:gd name="connsiteY28"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388" y="8034"/>
                  </a:moveTo>
                  <a:cubicBezTo>
                    <a:pt x="68401" y="4845"/>
                    <a:pt x="68401" y="4390"/>
                    <a:pt x="68401" y="4162"/>
                  </a:cubicBezTo>
                  <a:cubicBezTo>
                    <a:pt x="68401" y="1201"/>
                    <a:pt x="65617" y="63"/>
                    <a:pt x="62833" y="63"/>
                  </a:cubicBezTo>
                  <a:cubicBezTo>
                    <a:pt x="61821" y="63"/>
                    <a:pt x="61568" y="63"/>
                    <a:pt x="61062" y="290"/>
                  </a:cubicBezTo>
                  <a:lnTo>
                    <a:pt x="28418" y="1657"/>
                  </a:lnTo>
                  <a:cubicBezTo>
                    <a:pt x="24876" y="1885"/>
                    <a:pt x="20321" y="2112"/>
                    <a:pt x="20321" y="8489"/>
                  </a:cubicBezTo>
                  <a:cubicBezTo>
                    <a:pt x="20321" y="12589"/>
                    <a:pt x="24876" y="12589"/>
                    <a:pt x="26900" y="12589"/>
                  </a:cubicBezTo>
                  <a:cubicBezTo>
                    <a:pt x="29684" y="12589"/>
                    <a:pt x="34239" y="12589"/>
                    <a:pt x="37528" y="13044"/>
                  </a:cubicBezTo>
                  <a:lnTo>
                    <a:pt x="1089" y="144454"/>
                  </a:lnTo>
                  <a:cubicBezTo>
                    <a:pt x="836" y="145365"/>
                    <a:pt x="77" y="148781"/>
                    <a:pt x="77" y="149692"/>
                  </a:cubicBezTo>
                  <a:cubicBezTo>
                    <a:pt x="77" y="155158"/>
                    <a:pt x="4885" y="159940"/>
                    <a:pt x="12223" y="159940"/>
                  </a:cubicBezTo>
                  <a:cubicBezTo>
                    <a:pt x="13741" y="159940"/>
                    <a:pt x="25129" y="159940"/>
                    <a:pt x="28671" y="147187"/>
                  </a:cubicBezTo>
                  <a:lnTo>
                    <a:pt x="43855" y="93211"/>
                  </a:lnTo>
                  <a:cubicBezTo>
                    <a:pt x="45120" y="88884"/>
                    <a:pt x="45120" y="88428"/>
                    <a:pt x="48916" y="83873"/>
                  </a:cubicBezTo>
                  <a:cubicBezTo>
                    <a:pt x="52964" y="78863"/>
                    <a:pt x="65617" y="63376"/>
                    <a:pt x="86620" y="63376"/>
                  </a:cubicBezTo>
                  <a:cubicBezTo>
                    <a:pt x="93200" y="63376"/>
                    <a:pt x="99273" y="65654"/>
                    <a:pt x="99273" y="76813"/>
                  </a:cubicBezTo>
                  <a:cubicBezTo>
                    <a:pt x="99273" y="90022"/>
                    <a:pt x="88138" y="116669"/>
                    <a:pt x="83331" y="127828"/>
                  </a:cubicBezTo>
                  <a:cubicBezTo>
                    <a:pt x="80547" y="133977"/>
                    <a:pt x="79788" y="135572"/>
                    <a:pt x="79788" y="139443"/>
                  </a:cubicBezTo>
                  <a:cubicBezTo>
                    <a:pt x="79788" y="152653"/>
                    <a:pt x="94465" y="159940"/>
                    <a:pt x="108383" y="159940"/>
                  </a:cubicBezTo>
                  <a:cubicBezTo>
                    <a:pt x="135206" y="159940"/>
                    <a:pt x="147859" y="128967"/>
                    <a:pt x="147859" y="124412"/>
                  </a:cubicBezTo>
                  <a:cubicBezTo>
                    <a:pt x="147859" y="121224"/>
                    <a:pt x="144063" y="121224"/>
                    <a:pt x="141785" y="121224"/>
                  </a:cubicBezTo>
                  <a:cubicBezTo>
                    <a:pt x="138749" y="121224"/>
                    <a:pt x="136977" y="121224"/>
                    <a:pt x="135965" y="124184"/>
                  </a:cubicBezTo>
                  <a:cubicBezTo>
                    <a:pt x="127867" y="149464"/>
                    <a:pt x="113950" y="151742"/>
                    <a:pt x="109901" y="151742"/>
                  </a:cubicBezTo>
                  <a:cubicBezTo>
                    <a:pt x="108130" y="151742"/>
                    <a:pt x="105599" y="151742"/>
                    <a:pt x="105599" y="146959"/>
                  </a:cubicBezTo>
                  <a:cubicBezTo>
                    <a:pt x="105599" y="141949"/>
                    <a:pt x="108383" y="135799"/>
                    <a:pt x="109901" y="132155"/>
                  </a:cubicBezTo>
                  <a:cubicBezTo>
                    <a:pt x="114709" y="120996"/>
                    <a:pt x="126349" y="94350"/>
                    <a:pt x="126349" y="81596"/>
                  </a:cubicBezTo>
                  <a:cubicBezTo>
                    <a:pt x="126349" y="60643"/>
                    <a:pt x="106864" y="55177"/>
                    <a:pt x="88645" y="55177"/>
                  </a:cubicBezTo>
                  <a:cubicBezTo>
                    <a:pt x="83077" y="55177"/>
                    <a:pt x="67641" y="55177"/>
                    <a:pt x="50434" y="69298"/>
                  </a:cubicBezTo>
                  <a:lnTo>
                    <a:pt x="67388" y="8034"/>
                  </a:lnTo>
                  <a:close/>
                </a:path>
              </a:pathLst>
            </a:custGeom>
            <a:solidFill>
              <a:srgbClr val="000000"/>
            </a:solidFill>
            <a:ln w="24765"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25BB3CAF-D8D6-2FA6-4B8A-825DC330CB3E}"/>
                </a:ext>
              </a:extLst>
            </p:cNvPr>
            <p:cNvSpPr/>
            <p:nvPr>
              <p:custDataLst>
                <p:tags r:id="rId41"/>
              </p:custDataLst>
            </p:nvPr>
          </p:nvSpPr>
          <p:spPr>
            <a:xfrm>
              <a:off x="4612145" y="6472119"/>
              <a:ext cx="75814" cy="71899"/>
            </a:xfrm>
            <a:custGeom>
              <a:avLst/>
              <a:gdLst>
                <a:gd name="connsiteX0" fmla="*/ 27894 w 75814"/>
                <a:gd name="connsiteY0" fmla="*/ 34016 h 71899"/>
                <a:gd name="connsiteX1" fmla="*/ 56413 w 75814"/>
                <a:gd name="connsiteY1" fmla="*/ 30668 h 71899"/>
                <a:gd name="connsiteX2" fmla="*/ 72000 w 75814"/>
                <a:gd name="connsiteY2" fmla="*/ 14088 h 71899"/>
                <a:gd name="connsiteX3" fmla="*/ 50036 w 75814"/>
                <a:gd name="connsiteY3" fmla="*/ 59 h 71899"/>
                <a:gd name="connsiteX4" fmla="*/ 83 w 75814"/>
                <a:gd name="connsiteY4" fmla="*/ 41987 h 71899"/>
                <a:gd name="connsiteX5" fmla="*/ 31968 w 75814"/>
                <a:gd name="connsiteY5" fmla="*/ 71959 h 71899"/>
                <a:gd name="connsiteX6" fmla="*/ 75897 w 75814"/>
                <a:gd name="connsiteY6" fmla="*/ 53944 h 71899"/>
                <a:gd name="connsiteX7" fmla="*/ 72886 w 75814"/>
                <a:gd name="connsiteY7" fmla="*/ 51234 h 71899"/>
                <a:gd name="connsiteX8" fmla="*/ 70052 w 75814"/>
                <a:gd name="connsiteY8" fmla="*/ 52828 h 71899"/>
                <a:gd name="connsiteX9" fmla="*/ 32322 w 75814"/>
                <a:gd name="connsiteY9" fmla="*/ 67495 h 71899"/>
                <a:gd name="connsiteX10" fmla="*/ 14608 w 75814"/>
                <a:gd name="connsiteY10" fmla="*/ 48205 h 71899"/>
                <a:gd name="connsiteX11" fmla="*/ 16734 w 75814"/>
                <a:gd name="connsiteY11" fmla="*/ 34016 h 71899"/>
                <a:gd name="connsiteX12" fmla="*/ 27894 w 75814"/>
                <a:gd name="connsiteY12" fmla="*/ 34016 h 71899"/>
                <a:gd name="connsiteX13" fmla="*/ 18151 w 75814"/>
                <a:gd name="connsiteY13" fmla="*/ 29552 h 71899"/>
                <a:gd name="connsiteX14" fmla="*/ 50036 w 75814"/>
                <a:gd name="connsiteY14" fmla="*/ 4523 h 71899"/>
                <a:gd name="connsiteX15" fmla="*/ 64384 w 75814"/>
                <a:gd name="connsiteY15" fmla="*/ 14088 h 71899"/>
                <a:gd name="connsiteX16" fmla="*/ 26831 w 75814"/>
                <a:gd name="connsiteY16" fmla="*/ 29552 h 71899"/>
                <a:gd name="connsiteX17" fmla="*/ 18151 w 75814"/>
                <a:gd name="connsiteY17" fmla="*/ 29552 h 7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14" h="71899">
                  <a:moveTo>
                    <a:pt x="27894" y="34016"/>
                  </a:moveTo>
                  <a:cubicBezTo>
                    <a:pt x="32853" y="34016"/>
                    <a:pt x="46847" y="33697"/>
                    <a:pt x="56413" y="30668"/>
                  </a:cubicBezTo>
                  <a:cubicBezTo>
                    <a:pt x="69521" y="26523"/>
                    <a:pt x="72000" y="18871"/>
                    <a:pt x="72000" y="14088"/>
                  </a:cubicBezTo>
                  <a:cubicBezTo>
                    <a:pt x="72000" y="5320"/>
                    <a:pt x="62258" y="59"/>
                    <a:pt x="50036" y="59"/>
                  </a:cubicBezTo>
                  <a:cubicBezTo>
                    <a:pt x="28779" y="59"/>
                    <a:pt x="83" y="14726"/>
                    <a:pt x="83" y="41987"/>
                  </a:cubicBezTo>
                  <a:cubicBezTo>
                    <a:pt x="83" y="58089"/>
                    <a:pt x="11243" y="71959"/>
                    <a:pt x="31968" y="71959"/>
                  </a:cubicBezTo>
                  <a:cubicBezTo>
                    <a:pt x="61904" y="71959"/>
                    <a:pt x="75897" y="56176"/>
                    <a:pt x="75897" y="53944"/>
                  </a:cubicBezTo>
                  <a:cubicBezTo>
                    <a:pt x="75897" y="52987"/>
                    <a:pt x="74303" y="51234"/>
                    <a:pt x="72886" y="51234"/>
                  </a:cubicBezTo>
                  <a:cubicBezTo>
                    <a:pt x="71823" y="51234"/>
                    <a:pt x="71469" y="51553"/>
                    <a:pt x="70052" y="52828"/>
                  </a:cubicBezTo>
                  <a:cubicBezTo>
                    <a:pt x="56235" y="67495"/>
                    <a:pt x="35510" y="67495"/>
                    <a:pt x="32322" y="67495"/>
                  </a:cubicBezTo>
                  <a:cubicBezTo>
                    <a:pt x="21694" y="67495"/>
                    <a:pt x="14608" y="61118"/>
                    <a:pt x="14608" y="48205"/>
                  </a:cubicBezTo>
                  <a:cubicBezTo>
                    <a:pt x="14608" y="45973"/>
                    <a:pt x="14608" y="42784"/>
                    <a:pt x="16734" y="34016"/>
                  </a:cubicBezTo>
                  <a:lnTo>
                    <a:pt x="27894" y="34016"/>
                  </a:lnTo>
                  <a:close/>
                  <a:moveTo>
                    <a:pt x="18151" y="29552"/>
                  </a:moveTo>
                  <a:cubicBezTo>
                    <a:pt x="25414" y="6436"/>
                    <a:pt x="45076" y="4523"/>
                    <a:pt x="50036" y="4523"/>
                  </a:cubicBezTo>
                  <a:cubicBezTo>
                    <a:pt x="57830" y="4523"/>
                    <a:pt x="64384" y="8030"/>
                    <a:pt x="64384" y="14088"/>
                  </a:cubicBezTo>
                  <a:cubicBezTo>
                    <a:pt x="64384" y="29552"/>
                    <a:pt x="34448" y="29552"/>
                    <a:pt x="26831" y="29552"/>
                  </a:cubicBezTo>
                  <a:lnTo>
                    <a:pt x="18151" y="29552"/>
                  </a:lnTo>
                  <a:close/>
                </a:path>
              </a:pathLst>
            </a:custGeom>
            <a:solidFill>
              <a:srgbClr val="000000"/>
            </a:solidFill>
            <a:ln w="24765"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3A8F5078-8549-B2AD-5A72-1F447E2BE80F}"/>
                </a:ext>
              </a:extLst>
            </p:cNvPr>
            <p:cNvSpPr/>
            <p:nvPr>
              <p:custDataLst>
                <p:tags r:id="rId42"/>
              </p:custDataLst>
            </p:nvPr>
          </p:nvSpPr>
          <p:spPr>
            <a:xfrm>
              <a:off x="4608602" y="6578655"/>
              <a:ext cx="53672" cy="107291"/>
            </a:xfrm>
            <a:custGeom>
              <a:avLst/>
              <a:gdLst>
                <a:gd name="connsiteX0" fmla="*/ 49150 w 53672"/>
                <a:gd name="connsiteY0" fmla="*/ 6123 h 107291"/>
                <a:gd name="connsiteX1" fmla="*/ 42065 w 53672"/>
                <a:gd name="connsiteY1" fmla="*/ 65 h 107291"/>
                <a:gd name="connsiteX2" fmla="*/ 32145 w 53672"/>
                <a:gd name="connsiteY2" fmla="*/ 8834 h 107291"/>
                <a:gd name="connsiteX3" fmla="*/ 39230 w 53672"/>
                <a:gd name="connsiteY3" fmla="*/ 14892 h 107291"/>
                <a:gd name="connsiteX4" fmla="*/ 49150 w 53672"/>
                <a:gd name="connsiteY4" fmla="*/ 6123 h 107291"/>
                <a:gd name="connsiteX5" fmla="*/ 13014 w 53672"/>
                <a:gd name="connsiteY5" fmla="*/ 87110 h 107291"/>
                <a:gd name="connsiteX6" fmla="*/ 11420 w 53672"/>
                <a:gd name="connsiteY6" fmla="*/ 93806 h 107291"/>
                <a:gd name="connsiteX7" fmla="*/ 28248 w 53672"/>
                <a:gd name="connsiteY7" fmla="*/ 107356 h 107291"/>
                <a:gd name="connsiteX8" fmla="*/ 53755 w 53672"/>
                <a:gd name="connsiteY8" fmla="*/ 82965 h 107291"/>
                <a:gd name="connsiteX9" fmla="*/ 50921 w 53672"/>
                <a:gd name="connsiteY9" fmla="*/ 80892 h 107291"/>
                <a:gd name="connsiteX10" fmla="*/ 47556 w 53672"/>
                <a:gd name="connsiteY10" fmla="*/ 83603 h 107291"/>
                <a:gd name="connsiteX11" fmla="*/ 28779 w 53672"/>
                <a:gd name="connsiteY11" fmla="*/ 102893 h 107291"/>
                <a:gd name="connsiteX12" fmla="*/ 24351 w 53672"/>
                <a:gd name="connsiteY12" fmla="*/ 97313 h 107291"/>
                <a:gd name="connsiteX13" fmla="*/ 27185 w 53672"/>
                <a:gd name="connsiteY13" fmla="*/ 87110 h 107291"/>
                <a:gd name="connsiteX14" fmla="*/ 32853 w 53672"/>
                <a:gd name="connsiteY14" fmla="*/ 74356 h 107291"/>
                <a:gd name="connsiteX15" fmla="*/ 41533 w 53672"/>
                <a:gd name="connsiteY15" fmla="*/ 54109 h 107291"/>
                <a:gd name="connsiteX16" fmla="*/ 42596 w 53672"/>
                <a:gd name="connsiteY16" fmla="*/ 49008 h 107291"/>
                <a:gd name="connsiteX17" fmla="*/ 25768 w 53672"/>
                <a:gd name="connsiteY17" fmla="*/ 35457 h 107291"/>
                <a:gd name="connsiteX18" fmla="*/ 83 w 53672"/>
                <a:gd name="connsiteY18" fmla="*/ 59849 h 107291"/>
                <a:gd name="connsiteX19" fmla="*/ 3095 w 53672"/>
                <a:gd name="connsiteY19" fmla="*/ 61921 h 107291"/>
                <a:gd name="connsiteX20" fmla="*/ 6283 w 53672"/>
                <a:gd name="connsiteY20" fmla="*/ 59370 h 107291"/>
                <a:gd name="connsiteX21" fmla="*/ 25237 w 53672"/>
                <a:gd name="connsiteY21" fmla="*/ 39921 h 107291"/>
                <a:gd name="connsiteX22" fmla="*/ 29665 w 53672"/>
                <a:gd name="connsiteY22" fmla="*/ 45501 h 107291"/>
                <a:gd name="connsiteX23" fmla="*/ 24174 w 53672"/>
                <a:gd name="connsiteY23" fmla="*/ 61443 h 107291"/>
                <a:gd name="connsiteX24" fmla="*/ 13014 w 53672"/>
                <a:gd name="connsiteY24" fmla="*/ 87110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150" y="6123"/>
                  </a:moveTo>
                  <a:cubicBezTo>
                    <a:pt x="49150" y="3573"/>
                    <a:pt x="47024" y="65"/>
                    <a:pt x="42065" y="65"/>
                  </a:cubicBezTo>
                  <a:cubicBezTo>
                    <a:pt x="37282" y="65"/>
                    <a:pt x="32145" y="4210"/>
                    <a:pt x="32145" y="8834"/>
                  </a:cubicBezTo>
                  <a:cubicBezTo>
                    <a:pt x="32145" y="11544"/>
                    <a:pt x="34448" y="14892"/>
                    <a:pt x="39230" y="14892"/>
                  </a:cubicBezTo>
                  <a:cubicBezTo>
                    <a:pt x="44367" y="14892"/>
                    <a:pt x="49150" y="10428"/>
                    <a:pt x="49150" y="6123"/>
                  </a:cubicBezTo>
                  <a:close/>
                  <a:moveTo>
                    <a:pt x="13014" y="87110"/>
                  </a:moveTo>
                  <a:cubicBezTo>
                    <a:pt x="12306" y="89182"/>
                    <a:pt x="11420" y="91095"/>
                    <a:pt x="11420" y="93806"/>
                  </a:cubicBezTo>
                  <a:cubicBezTo>
                    <a:pt x="11420" y="101298"/>
                    <a:pt x="18505" y="107356"/>
                    <a:pt x="28248" y="107356"/>
                  </a:cubicBezTo>
                  <a:cubicBezTo>
                    <a:pt x="45962" y="107356"/>
                    <a:pt x="53755" y="85356"/>
                    <a:pt x="53755" y="82965"/>
                  </a:cubicBezTo>
                  <a:cubicBezTo>
                    <a:pt x="53755" y="80892"/>
                    <a:pt x="51453" y="80892"/>
                    <a:pt x="50921" y="80892"/>
                  </a:cubicBezTo>
                  <a:cubicBezTo>
                    <a:pt x="48441" y="80892"/>
                    <a:pt x="48264" y="81849"/>
                    <a:pt x="47556" y="83603"/>
                  </a:cubicBezTo>
                  <a:cubicBezTo>
                    <a:pt x="43482" y="96356"/>
                    <a:pt x="35688" y="102893"/>
                    <a:pt x="28779" y="102893"/>
                  </a:cubicBezTo>
                  <a:cubicBezTo>
                    <a:pt x="25237" y="102893"/>
                    <a:pt x="24351" y="100820"/>
                    <a:pt x="24351" y="97313"/>
                  </a:cubicBezTo>
                  <a:cubicBezTo>
                    <a:pt x="24351" y="93646"/>
                    <a:pt x="25591" y="90617"/>
                    <a:pt x="27185" y="87110"/>
                  </a:cubicBezTo>
                  <a:cubicBezTo>
                    <a:pt x="28956" y="82805"/>
                    <a:pt x="30905" y="78501"/>
                    <a:pt x="32853" y="74356"/>
                  </a:cubicBezTo>
                  <a:cubicBezTo>
                    <a:pt x="34448" y="70530"/>
                    <a:pt x="40825" y="56023"/>
                    <a:pt x="41533" y="54109"/>
                  </a:cubicBezTo>
                  <a:cubicBezTo>
                    <a:pt x="42065" y="52515"/>
                    <a:pt x="42596" y="50602"/>
                    <a:pt x="42596" y="49008"/>
                  </a:cubicBezTo>
                  <a:cubicBezTo>
                    <a:pt x="42596" y="41515"/>
                    <a:pt x="35510" y="35457"/>
                    <a:pt x="25768" y="35457"/>
                  </a:cubicBezTo>
                  <a:cubicBezTo>
                    <a:pt x="8232" y="35457"/>
                    <a:pt x="83" y="57138"/>
                    <a:pt x="83" y="59849"/>
                  </a:cubicBezTo>
                  <a:cubicBezTo>
                    <a:pt x="83" y="61921"/>
                    <a:pt x="2563" y="61921"/>
                    <a:pt x="3095" y="61921"/>
                  </a:cubicBezTo>
                  <a:cubicBezTo>
                    <a:pt x="5575" y="61921"/>
                    <a:pt x="5752" y="61124"/>
                    <a:pt x="6283" y="59370"/>
                  </a:cubicBezTo>
                  <a:cubicBezTo>
                    <a:pt x="10889" y="45660"/>
                    <a:pt x="18683" y="39921"/>
                    <a:pt x="25237" y="39921"/>
                  </a:cubicBezTo>
                  <a:cubicBezTo>
                    <a:pt x="28071" y="39921"/>
                    <a:pt x="29665" y="41196"/>
                    <a:pt x="29665" y="45501"/>
                  </a:cubicBezTo>
                  <a:cubicBezTo>
                    <a:pt x="29665" y="49167"/>
                    <a:pt x="28602" y="51559"/>
                    <a:pt x="24174" y="61443"/>
                  </a:cubicBezTo>
                  <a:lnTo>
                    <a:pt x="13014" y="87110"/>
                  </a:lnTo>
                  <a:close/>
                </a:path>
              </a:pathLst>
            </a:custGeom>
            <a:solidFill>
              <a:srgbClr val="000000"/>
            </a:solidFill>
            <a:ln w="24765" cap="flat">
              <a:noFill/>
              <a:prstDash val="solid"/>
              <a:miter/>
            </a:ln>
          </p:spPr>
          <p:txBody>
            <a:bodyPr rtlCol="0" anchor="ctr"/>
            <a:lstStyle/>
            <a:p>
              <a:endParaRPr lang="en-CN"/>
            </a:p>
          </p:txBody>
        </p:sp>
      </p:grpSp>
      <p:grpSp>
        <p:nvGrpSpPr>
          <p:cNvPr id="18555" name="Group 18554" descr="\documentclass{article}&#10;\usepackage{amsmath, amsfonts , amssymb, bm}&#10;\pagestyle{empty}&#10;\begin{document}&#10;&#10;&#10;$e^t_i$&#10;&#10;\end{document}" title="IguanaTex Vector Display">
            <a:extLst>
              <a:ext uri="{FF2B5EF4-FFF2-40B4-BE49-F238E27FC236}">
                <a16:creationId xmlns:a16="http://schemas.microsoft.com/office/drawing/2014/main" id="{04E66784-2442-C198-8CF5-74B3DE93CEF9}"/>
              </a:ext>
            </a:extLst>
          </p:cNvPr>
          <p:cNvGrpSpPr>
            <a:grpSpLocks noChangeAspect="1"/>
          </p:cNvGrpSpPr>
          <p:nvPr>
            <p:custDataLst>
              <p:tags r:id="rId11"/>
            </p:custDataLst>
          </p:nvPr>
        </p:nvGrpSpPr>
        <p:grpSpPr>
          <a:xfrm>
            <a:off x="5501310" y="4938044"/>
            <a:ext cx="151811" cy="270178"/>
            <a:chOff x="4255116" y="3931681"/>
            <a:chExt cx="151811" cy="270178"/>
          </a:xfrm>
        </p:grpSpPr>
        <p:sp>
          <p:nvSpPr>
            <p:cNvPr id="18552" name="Freeform 18551">
              <a:extLst>
                <a:ext uri="{FF2B5EF4-FFF2-40B4-BE49-F238E27FC236}">
                  <a16:creationId xmlns:a16="http://schemas.microsoft.com/office/drawing/2014/main" id="{63E71870-1871-3B45-5098-1752F6630630}"/>
                </a:ext>
              </a:extLst>
            </p:cNvPr>
            <p:cNvSpPr/>
            <p:nvPr>
              <p:custDataLst>
                <p:tags r:id="rId37"/>
              </p:custDataLst>
            </p:nvPr>
          </p:nvSpPr>
          <p:spPr>
            <a:xfrm>
              <a:off x="4255116" y="4022373"/>
              <a:ext cx="85025" cy="114632"/>
            </a:xfrm>
            <a:custGeom>
              <a:avLst/>
              <a:gdLst>
                <a:gd name="connsiteX0" fmla="*/ 31297 w 85025"/>
                <a:gd name="connsiteY0" fmla="*/ 53457 h 114632"/>
                <a:gd name="connsiteX1" fmla="*/ 65174 w 85025"/>
                <a:gd name="connsiteY1" fmla="*/ 47636 h 114632"/>
                <a:gd name="connsiteX2" fmla="*/ 81781 w 85025"/>
                <a:gd name="connsiteY2" fmla="*/ 21572 h 114632"/>
                <a:gd name="connsiteX3" fmla="*/ 58089 w 85025"/>
                <a:gd name="connsiteY3" fmla="*/ 63 h 114632"/>
                <a:gd name="connsiteX4" fmla="*/ 77 w 85025"/>
                <a:gd name="connsiteY4" fmla="*/ 68893 h 114632"/>
                <a:gd name="connsiteX5" fmla="*/ 34840 w 85025"/>
                <a:gd name="connsiteY5" fmla="*/ 114695 h 114632"/>
                <a:gd name="connsiteX6" fmla="*/ 85102 w 85025"/>
                <a:gd name="connsiteY6" fmla="*/ 84835 h 114632"/>
                <a:gd name="connsiteX7" fmla="*/ 82445 w 85025"/>
                <a:gd name="connsiteY7" fmla="*/ 81545 h 114632"/>
                <a:gd name="connsiteX8" fmla="*/ 79566 w 85025"/>
                <a:gd name="connsiteY8" fmla="*/ 84076 h 114632"/>
                <a:gd name="connsiteX9" fmla="*/ 35282 w 85025"/>
                <a:gd name="connsiteY9" fmla="*/ 109128 h 114632"/>
                <a:gd name="connsiteX10" fmla="*/ 16019 w 85025"/>
                <a:gd name="connsiteY10" fmla="*/ 79774 h 114632"/>
                <a:gd name="connsiteX11" fmla="*/ 19562 w 85025"/>
                <a:gd name="connsiteY11" fmla="*/ 53457 h 114632"/>
                <a:gd name="connsiteX12" fmla="*/ 31297 w 85025"/>
                <a:gd name="connsiteY12" fmla="*/ 53457 h 114632"/>
                <a:gd name="connsiteX13" fmla="*/ 20890 w 85025"/>
                <a:gd name="connsiteY13" fmla="*/ 47889 h 114632"/>
                <a:gd name="connsiteX14" fmla="*/ 58089 w 85025"/>
                <a:gd name="connsiteY14" fmla="*/ 5630 h 114632"/>
                <a:gd name="connsiteX15" fmla="*/ 74474 w 85025"/>
                <a:gd name="connsiteY15" fmla="*/ 21572 h 114632"/>
                <a:gd name="connsiteX16" fmla="*/ 29968 w 85025"/>
                <a:gd name="connsiteY16" fmla="*/ 47889 h 114632"/>
                <a:gd name="connsiteX17" fmla="*/ 20890 w 85025"/>
                <a:gd name="connsiteY17" fmla="*/ 4788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025" h="114632">
                  <a:moveTo>
                    <a:pt x="31297" y="53457"/>
                  </a:moveTo>
                  <a:cubicBezTo>
                    <a:pt x="37718" y="53457"/>
                    <a:pt x="54103" y="52950"/>
                    <a:pt x="65174" y="47636"/>
                  </a:cubicBezTo>
                  <a:cubicBezTo>
                    <a:pt x="80673" y="40045"/>
                    <a:pt x="81781" y="25115"/>
                    <a:pt x="81781" y="21572"/>
                  </a:cubicBezTo>
                  <a:cubicBezTo>
                    <a:pt x="81781" y="10438"/>
                    <a:pt x="73367" y="63"/>
                    <a:pt x="58089" y="63"/>
                  </a:cubicBezTo>
                  <a:cubicBezTo>
                    <a:pt x="33511" y="63"/>
                    <a:pt x="77" y="24609"/>
                    <a:pt x="77" y="68893"/>
                  </a:cubicBezTo>
                  <a:cubicBezTo>
                    <a:pt x="77" y="94704"/>
                    <a:pt x="13140" y="114695"/>
                    <a:pt x="34840" y="114695"/>
                  </a:cubicBezTo>
                  <a:cubicBezTo>
                    <a:pt x="66503" y="114695"/>
                    <a:pt x="85102" y="87871"/>
                    <a:pt x="85102" y="84835"/>
                  </a:cubicBezTo>
                  <a:cubicBezTo>
                    <a:pt x="85102" y="83317"/>
                    <a:pt x="83773" y="81545"/>
                    <a:pt x="82445" y="81545"/>
                  </a:cubicBezTo>
                  <a:cubicBezTo>
                    <a:pt x="81338" y="81545"/>
                    <a:pt x="80895" y="82051"/>
                    <a:pt x="79566" y="84076"/>
                  </a:cubicBezTo>
                  <a:cubicBezTo>
                    <a:pt x="62074" y="109128"/>
                    <a:pt x="37939" y="109128"/>
                    <a:pt x="35282" y="109128"/>
                  </a:cubicBezTo>
                  <a:cubicBezTo>
                    <a:pt x="18012" y="109128"/>
                    <a:pt x="16019" y="87871"/>
                    <a:pt x="16019" y="79774"/>
                  </a:cubicBezTo>
                  <a:cubicBezTo>
                    <a:pt x="16019" y="76737"/>
                    <a:pt x="16240" y="68893"/>
                    <a:pt x="19562" y="53457"/>
                  </a:cubicBezTo>
                  <a:lnTo>
                    <a:pt x="31297" y="53457"/>
                  </a:lnTo>
                  <a:close/>
                  <a:moveTo>
                    <a:pt x="20890" y="47889"/>
                  </a:moveTo>
                  <a:cubicBezTo>
                    <a:pt x="29526" y="9426"/>
                    <a:pt x="52332" y="5630"/>
                    <a:pt x="58089" y="5630"/>
                  </a:cubicBezTo>
                  <a:cubicBezTo>
                    <a:pt x="68495" y="5630"/>
                    <a:pt x="74474" y="12968"/>
                    <a:pt x="74474" y="21572"/>
                  </a:cubicBezTo>
                  <a:cubicBezTo>
                    <a:pt x="74474" y="47889"/>
                    <a:pt x="39047" y="47889"/>
                    <a:pt x="29968" y="47889"/>
                  </a:cubicBezTo>
                  <a:lnTo>
                    <a:pt x="20890" y="47889"/>
                  </a:lnTo>
                  <a:close/>
                </a:path>
              </a:pathLst>
            </a:custGeom>
            <a:solidFill>
              <a:srgbClr val="000000"/>
            </a:solidFill>
            <a:ln w="21431"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6CF36600-AAC6-9B82-40EA-ECA93F336A50}"/>
                </a:ext>
              </a:extLst>
            </p:cNvPr>
            <p:cNvSpPr/>
            <p:nvPr>
              <p:custDataLst>
                <p:tags r:id="rId38"/>
              </p:custDataLst>
            </p:nvPr>
          </p:nvSpPr>
          <p:spPr>
            <a:xfrm>
              <a:off x="4354540" y="3931681"/>
              <a:ext cx="52387" cy="112481"/>
            </a:xfrm>
            <a:custGeom>
              <a:avLst/>
              <a:gdLst>
                <a:gd name="connsiteX0" fmla="*/ 31700 w 52387"/>
                <a:gd name="connsiteY0" fmla="*/ 40800 h 112481"/>
                <a:gd name="connsiteX1" fmla="*/ 47509 w 52387"/>
                <a:gd name="connsiteY1" fmla="*/ 40800 h 112481"/>
                <a:gd name="connsiteX2" fmla="*/ 52469 w 52387"/>
                <a:gd name="connsiteY2" fmla="*/ 36903 h 112481"/>
                <a:gd name="connsiteX3" fmla="*/ 47819 w 52387"/>
                <a:gd name="connsiteY3" fmla="*/ 34423 h 112481"/>
                <a:gd name="connsiteX4" fmla="*/ 33095 w 52387"/>
                <a:gd name="connsiteY4" fmla="*/ 34423 h 112481"/>
                <a:gd name="connsiteX5" fmla="*/ 38830 w 52387"/>
                <a:gd name="connsiteY5" fmla="*/ 8207 h 112481"/>
                <a:gd name="connsiteX6" fmla="*/ 39295 w 52387"/>
                <a:gd name="connsiteY6" fmla="*/ 5727 h 112481"/>
                <a:gd name="connsiteX7" fmla="*/ 34025 w 52387"/>
                <a:gd name="connsiteY7" fmla="*/ 59 h 112481"/>
                <a:gd name="connsiteX8" fmla="*/ 26740 w 52387"/>
                <a:gd name="connsiteY8" fmla="*/ 7676 h 112481"/>
                <a:gd name="connsiteX9" fmla="*/ 20851 w 52387"/>
                <a:gd name="connsiteY9" fmla="*/ 34423 h 112481"/>
                <a:gd name="connsiteX10" fmla="*/ 5041 w 52387"/>
                <a:gd name="connsiteY10" fmla="*/ 34423 h 112481"/>
                <a:gd name="connsiteX11" fmla="*/ 81 w 52387"/>
                <a:gd name="connsiteY11" fmla="*/ 38320 h 112481"/>
                <a:gd name="connsiteX12" fmla="*/ 4731 w 52387"/>
                <a:gd name="connsiteY12" fmla="*/ 40800 h 112481"/>
                <a:gd name="connsiteX13" fmla="*/ 19456 w 52387"/>
                <a:gd name="connsiteY13" fmla="*/ 40800 h 112481"/>
                <a:gd name="connsiteX14" fmla="*/ 10311 w 52387"/>
                <a:gd name="connsiteY14" fmla="*/ 82604 h 112481"/>
                <a:gd name="connsiteX15" fmla="*/ 7986 w 52387"/>
                <a:gd name="connsiteY15" fmla="*/ 95712 h 112481"/>
                <a:gd name="connsiteX16" fmla="*/ 24570 w 52387"/>
                <a:gd name="connsiteY16" fmla="*/ 112540 h 112481"/>
                <a:gd name="connsiteX17" fmla="*/ 51539 w 52387"/>
                <a:gd name="connsiteY17" fmla="*/ 85439 h 112481"/>
                <a:gd name="connsiteX18" fmla="*/ 49059 w 52387"/>
                <a:gd name="connsiteY18" fmla="*/ 83136 h 112481"/>
                <a:gd name="connsiteX19" fmla="*/ 45805 w 52387"/>
                <a:gd name="connsiteY19" fmla="*/ 86501 h 112481"/>
                <a:gd name="connsiteX20" fmla="*/ 25035 w 52387"/>
                <a:gd name="connsiteY20" fmla="*/ 107581 h 112481"/>
                <a:gd name="connsiteX21" fmla="*/ 19611 w 52387"/>
                <a:gd name="connsiteY21" fmla="*/ 98901 h 112481"/>
                <a:gd name="connsiteX22" fmla="*/ 20541 w 52387"/>
                <a:gd name="connsiteY22" fmla="*/ 91638 h 112481"/>
                <a:gd name="connsiteX23" fmla="*/ 31700 w 52387"/>
                <a:gd name="connsiteY23" fmla="*/ 4080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387" h="112481">
                  <a:moveTo>
                    <a:pt x="31700" y="40800"/>
                  </a:moveTo>
                  <a:lnTo>
                    <a:pt x="47509" y="40800"/>
                  </a:lnTo>
                  <a:cubicBezTo>
                    <a:pt x="50454" y="40800"/>
                    <a:pt x="52469" y="40800"/>
                    <a:pt x="52469" y="36903"/>
                  </a:cubicBezTo>
                  <a:cubicBezTo>
                    <a:pt x="52469" y="34423"/>
                    <a:pt x="50454" y="34423"/>
                    <a:pt x="47819" y="34423"/>
                  </a:cubicBezTo>
                  <a:lnTo>
                    <a:pt x="33095" y="34423"/>
                  </a:lnTo>
                  <a:lnTo>
                    <a:pt x="38830" y="8207"/>
                  </a:lnTo>
                  <a:cubicBezTo>
                    <a:pt x="38985" y="7322"/>
                    <a:pt x="39295" y="6436"/>
                    <a:pt x="39295" y="5727"/>
                  </a:cubicBezTo>
                  <a:cubicBezTo>
                    <a:pt x="39295" y="2539"/>
                    <a:pt x="37125" y="59"/>
                    <a:pt x="34025" y="59"/>
                  </a:cubicBezTo>
                  <a:cubicBezTo>
                    <a:pt x="30150" y="59"/>
                    <a:pt x="27825" y="3070"/>
                    <a:pt x="26740" y="7676"/>
                  </a:cubicBezTo>
                  <a:cubicBezTo>
                    <a:pt x="25655" y="12104"/>
                    <a:pt x="27670" y="3602"/>
                    <a:pt x="20851" y="34423"/>
                  </a:cubicBezTo>
                  <a:lnTo>
                    <a:pt x="5041" y="34423"/>
                  </a:lnTo>
                  <a:cubicBezTo>
                    <a:pt x="2096" y="34423"/>
                    <a:pt x="81" y="34423"/>
                    <a:pt x="81" y="38320"/>
                  </a:cubicBezTo>
                  <a:cubicBezTo>
                    <a:pt x="81" y="40800"/>
                    <a:pt x="1941" y="40800"/>
                    <a:pt x="4731" y="40800"/>
                  </a:cubicBezTo>
                  <a:lnTo>
                    <a:pt x="19456" y="40800"/>
                  </a:lnTo>
                  <a:lnTo>
                    <a:pt x="10311" y="82604"/>
                  </a:lnTo>
                  <a:cubicBezTo>
                    <a:pt x="9381" y="87033"/>
                    <a:pt x="7986" y="93410"/>
                    <a:pt x="7986" y="95712"/>
                  </a:cubicBezTo>
                  <a:cubicBezTo>
                    <a:pt x="7986" y="106163"/>
                    <a:pt x="15736" y="112540"/>
                    <a:pt x="24570" y="112540"/>
                  </a:cubicBezTo>
                  <a:cubicBezTo>
                    <a:pt x="41775" y="112540"/>
                    <a:pt x="51539" y="87741"/>
                    <a:pt x="51539" y="85439"/>
                  </a:cubicBezTo>
                  <a:cubicBezTo>
                    <a:pt x="51539" y="83136"/>
                    <a:pt x="49524" y="83136"/>
                    <a:pt x="49059" y="83136"/>
                  </a:cubicBezTo>
                  <a:cubicBezTo>
                    <a:pt x="47199" y="83136"/>
                    <a:pt x="47044" y="83490"/>
                    <a:pt x="45805" y="86501"/>
                  </a:cubicBezTo>
                  <a:cubicBezTo>
                    <a:pt x="41465" y="97661"/>
                    <a:pt x="33560" y="107581"/>
                    <a:pt x="25035" y="107581"/>
                  </a:cubicBezTo>
                  <a:cubicBezTo>
                    <a:pt x="21780" y="107581"/>
                    <a:pt x="19611" y="105278"/>
                    <a:pt x="19611" y="98901"/>
                  </a:cubicBezTo>
                  <a:cubicBezTo>
                    <a:pt x="19611" y="97130"/>
                    <a:pt x="20231" y="93410"/>
                    <a:pt x="20541" y="91638"/>
                  </a:cubicBezTo>
                  <a:lnTo>
                    <a:pt x="31700" y="40800"/>
                  </a:lnTo>
                  <a:close/>
                </a:path>
              </a:pathLst>
            </a:custGeom>
            <a:solidFill>
              <a:srgbClr val="000000"/>
            </a:solidFill>
            <a:ln w="21431"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132599D4-F32F-2F9A-4376-50953713B053}"/>
                </a:ext>
              </a:extLst>
            </p:cNvPr>
            <p:cNvSpPr/>
            <p:nvPr>
              <p:custDataLst>
                <p:tags r:id="rId39"/>
              </p:custDataLst>
            </p:nvPr>
          </p:nvSpPr>
          <p:spPr>
            <a:xfrm>
              <a:off x="4355315" y="4082647"/>
              <a:ext cx="46963" cy="119212"/>
            </a:xfrm>
            <a:custGeom>
              <a:avLst/>
              <a:gdLst>
                <a:gd name="connsiteX0" fmla="*/ 43015 w 46963"/>
                <a:gd name="connsiteY0" fmla="*/ 6797 h 119212"/>
                <a:gd name="connsiteX1" fmla="*/ 36815 w 46963"/>
                <a:gd name="connsiteY1" fmla="*/ 65 h 119212"/>
                <a:gd name="connsiteX2" fmla="*/ 28135 w 46963"/>
                <a:gd name="connsiteY2" fmla="*/ 9808 h 119212"/>
                <a:gd name="connsiteX3" fmla="*/ 34335 w 46963"/>
                <a:gd name="connsiteY3" fmla="*/ 16539 h 119212"/>
                <a:gd name="connsiteX4" fmla="*/ 43015 w 46963"/>
                <a:gd name="connsiteY4" fmla="*/ 6797 h 119212"/>
                <a:gd name="connsiteX5" fmla="*/ 11396 w 46963"/>
                <a:gd name="connsiteY5" fmla="*/ 96781 h 119212"/>
                <a:gd name="connsiteX6" fmla="*/ 10001 w 46963"/>
                <a:gd name="connsiteY6" fmla="*/ 104221 h 119212"/>
                <a:gd name="connsiteX7" fmla="*/ 24725 w 46963"/>
                <a:gd name="connsiteY7" fmla="*/ 119278 h 119212"/>
                <a:gd name="connsiteX8" fmla="*/ 47044 w 46963"/>
                <a:gd name="connsiteY8" fmla="*/ 92176 h 119212"/>
                <a:gd name="connsiteX9" fmla="*/ 44565 w 46963"/>
                <a:gd name="connsiteY9" fmla="*/ 89873 h 119212"/>
                <a:gd name="connsiteX10" fmla="*/ 41620 w 46963"/>
                <a:gd name="connsiteY10" fmla="*/ 92884 h 119212"/>
                <a:gd name="connsiteX11" fmla="*/ 25190 w 46963"/>
                <a:gd name="connsiteY11" fmla="*/ 114318 h 119212"/>
                <a:gd name="connsiteX12" fmla="*/ 21315 w 46963"/>
                <a:gd name="connsiteY12" fmla="*/ 108118 h 119212"/>
                <a:gd name="connsiteX13" fmla="*/ 23795 w 46963"/>
                <a:gd name="connsiteY13" fmla="*/ 96781 h 119212"/>
                <a:gd name="connsiteX14" fmla="*/ 28755 w 46963"/>
                <a:gd name="connsiteY14" fmla="*/ 82611 h 119212"/>
                <a:gd name="connsiteX15" fmla="*/ 36350 w 46963"/>
                <a:gd name="connsiteY15" fmla="*/ 60114 h 119212"/>
                <a:gd name="connsiteX16" fmla="*/ 37280 w 46963"/>
                <a:gd name="connsiteY16" fmla="*/ 54446 h 119212"/>
                <a:gd name="connsiteX17" fmla="*/ 22555 w 46963"/>
                <a:gd name="connsiteY17" fmla="*/ 39389 h 119212"/>
                <a:gd name="connsiteX18" fmla="*/ 81 w 46963"/>
                <a:gd name="connsiteY18" fmla="*/ 66491 h 119212"/>
                <a:gd name="connsiteX19" fmla="*/ 2716 w 46963"/>
                <a:gd name="connsiteY19" fmla="*/ 68794 h 119212"/>
                <a:gd name="connsiteX20" fmla="*/ 5506 w 46963"/>
                <a:gd name="connsiteY20" fmla="*/ 65960 h 119212"/>
                <a:gd name="connsiteX21" fmla="*/ 22090 w 46963"/>
                <a:gd name="connsiteY21" fmla="*/ 44349 h 119212"/>
                <a:gd name="connsiteX22" fmla="*/ 25965 w 46963"/>
                <a:gd name="connsiteY22" fmla="*/ 50549 h 119212"/>
                <a:gd name="connsiteX23" fmla="*/ 21160 w 46963"/>
                <a:gd name="connsiteY23" fmla="*/ 68263 h 119212"/>
                <a:gd name="connsiteX24" fmla="*/ 11396 w 46963"/>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963" h="119212">
                  <a:moveTo>
                    <a:pt x="43015" y="6797"/>
                  </a:moveTo>
                  <a:cubicBezTo>
                    <a:pt x="43015" y="3962"/>
                    <a:pt x="41155" y="65"/>
                    <a:pt x="36815" y="65"/>
                  </a:cubicBezTo>
                  <a:cubicBezTo>
                    <a:pt x="32630" y="65"/>
                    <a:pt x="28135" y="4671"/>
                    <a:pt x="28135" y="9808"/>
                  </a:cubicBezTo>
                  <a:cubicBezTo>
                    <a:pt x="28135" y="12819"/>
                    <a:pt x="30150" y="16539"/>
                    <a:pt x="34335" y="16539"/>
                  </a:cubicBezTo>
                  <a:cubicBezTo>
                    <a:pt x="38830" y="16539"/>
                    <a:pt x="43015" y="11579"/>
                    <a:pt x="43015" y="6797"/>
                  </a:cubicBezTo>
                  <a:close/>
                  <a:moveTo>
                    <a:pt x="11396" y="96781"/>
                  </a:moveTo>
                  <a:cubicBezTo>
                    <a:pt x="10776" y="99084"/>
                    <a:pt x="10001" y="101210"/>
                    <a:pt x="10001" y="104221"/>
                  </a:cubicBezTo>
                  <a:cubicBezTo>
                    <a:pt x="10001" y="112547"/>
                    <a:pt x="16201" y="119278"/>
                    <a:pt x="24725" y="119278"/>
                  </a:cubicBezTo>
                  <a:cubicBezTo>
                    <a:pt x="40225" y="119278"/>
                    <a:pt x="47044" y="94833"/>
                    <a:pt x="47044" y="92176"/>
                  </a:cubicBezTo>
                  <a:cubicBezTo>
                    <a:pt x="47044" y="89873"/>
                    <a:pt x="45030" y="89873"/>
                    <a:pt x="44565" y="89873"/>
                  </a:cubicBezTo>
                  <a:cubicBezTo>
                    <a:pt x="42395" y="89873"/>
                    <a:pt x="42240" y="90936"/>
                    <a:pt x="41620" y="92884"/>
                  </a:cubicBezTo>
                  <a:cubicBezTo>
                    <a:pt x="38055" y="107055"/>
                    <a:pt x="31235" y="114318"/>
                    <a:pt x="25190" y="114318"/>
                  </a:cubicBezTo>
                  <a:cubicBezTo>
                    <a:pt x="22090" y="114318"/>
                    <a:pt x="21315" y="112015"/>
                    <a:pt x="21315" y="108118"/>
                  </a:cubicBezTo>
                  <a:cubicBezTo>
                    <a:pt x="21315" y="104044"/>
                    <a:pt x="22400" y="100678"/>
                    <a:pt x="23795" y="96781"/>
                  </a:cubicBezTo>
                  <a:cubicBezTo>
                    <a:pt x="25345" y="91999"/>
                    <a:pt x="27050" y="87216"/>
                    <a:pt x="28755" y="82611"/>
                  </a:cubicBezTo>
                  <a:cubicBezTo>
                    <a:pt x="30150" y="78359"/>
                    <a:pt x="35730" y="62240"/>
                    <a:pt x="36350" y="60114"/>
                  </a:cubicBezTo>
                  <a:cubicBezTo>
                    <a:pt x="36815" y="58343"/>
                    <a:pt x="37280" y="56217"/>
                    <a:pt x="37280" y="54446"/>
                  </a:cubicBezTo>
                  <a:cubicBezTo>
                    <a:pt x="37280" y="46121"/>
                    <a:pt x="31080" y="39389"/>
                    <a:pt x="22555" y="39389"/>
                  </a:cubicBezTo>
                  <a:cubicBezTo>
                    <a:pt x="7211" y="39389"/>
                    <a:pt x="81" y="63480"/>
                    <a:pt x="81" y="66491"/>
                  </a:cubicBezTo>
                  <a:cubicBezTo>
                    <a:pt x="81" y="68794"/>
                    <a:pt x="2251" y="68794"/>
                    <a:pt x="2716" y="68794"/>
                  </a:cubicBezTo>
                  <a:cubicBezTo>
                    <a:pt x="4886" y="68794"/>
                    <a:pt x="5041" y="67908"/>
                    <a:pt x="5506" y="65960"/>
                  </a:cubicBezTo>
                  <a:cubicBezTo>
                    <a:pt x="9536" y="50726"/>
                    <a:pt x="16356" y="44349"/>
                    <a:pt x="22090" y="44349"/>
                  </a:cubicBezTo>
                  <a:cubicBezTo>
                    <a:pt x="24570" y="44349"/>
                    <a:pt x="25965" y="45766"/>
                    <a:pt x="25965" y="50549"/>
                  </a:cubicBezTo>
                  <a:cubicBezTo>
                    <a:pt x="25965" y="54623"/>
                    <a:pt x="25035" y="57280"/>
                    <a:pt x="21160" y="68263"/>
                  </a:cubicBezTo>
                  <a:lnTo>
                    <a:pt x="11396" y="96781"/>
                  </a:lnTo>
                  <a:close/>
                </a:path>
              </a:pathLst>
            </a:custGeom>
            <a:solidFill>
              <a:srgbClr val="000000"/>
            </a:solidFill>
            <a:ln w="21431" cap="flat">
              <a:noFill/>
              <a:prstDash val="solid"/>
              <a:miter/>
            </a:ln>
          </p:spPr>
          <p:txBody>
            <a:bodyPr rtlCol="0" anchor="ctr"/>
            <a:lstStyle/>
            <a:p>
              <a:endParaRPr lang="en-CN"/>
            </a:p>
          </p:txBody>
        </p:sp>
      </p:grpSp>
      <p:grpSp>
        <p:nvGrpSpPr>
          <p:cNvPr id="18583" name="Group 18582" descr="\documentclass{article}&#10;\usepackage{amsmath, amsfonts , amssymb, bm}&#10;\pagestyle{empty}&#10;\begin{document}&#10;&#10;&#10;\begin{align*}&#10;f(\bm{h}^d_t,\bm{h}^e_i)={\bm{h}^d_t}^\top \bm{W}^e_\mathrm{attn}\bm{h}^e_i&#10;\end{align*}&#10;&#10;\end{document}" title="IguanaTex Vector Display">
            <a:extLst>
              <a:ext uri="{FF2B5EF4-FFF2-40B4-BE49-F238E27FC236}">
                <a16:creationId xmlns:a16="http://schemas.microsoft.com/office/drawing/2014/main" id="{E84A5A1C-A3D0-C89C-E9F5-04FA6F693693}"/>
              </a:ext>
            </a:extLst>
          </p:cNvPr>
          <p:cNvGrpSpPr>
            <a:grpSpLocks noChangeAspect="1"/>
          </p:cNvGrpSpPr>
          <p:nvPr>
            <p:custDataLst>
              <p:tags r:id="rId12"/>
            </p:custDataLst>
          </p:nvPr>
        </p:nvGrpSpPr>
        <p:grpSpPr>
          <a:xfrm>
            <a:off x="4637517" y="5741798"/>
            <a:ext cx="2723324" cy="327039"/>
            <a:chOff x="7108601" y="4269991"/>
            <a:chExt cx="2723324" cy="327039"/>
          </a:xfrm>
        </p:grpSpPr>
        <p:sp>
          <p:nvSpPr>
            <p:cNvPr id="18559" name="Freeform 18558">
              <a:extLst>
                <a:ext uri="{FF2B5EF4-FFF2-40B4-BE49-F238E27FC236}">
                  <a16:creationId xmlns:a16="http://schemas.microsoft.com/office/drawing/2014/main" id="{03D67D3E-F80E-555B-195C-7EF5CA80F8B7}"/>
                </a:ext>
              </a:extLst>
            </p:cNvPr>
            <p:cNvSpPr/>
            <p:nvPr>
              <p:custDataLst>
                <p:tags r:id="rId13"/>
              </p:custDataLst>
            </p:nvPr>
          </p:nvSpPr>
          <p:spPr>
            <a:xfrm>
              <a:off x="7108601" y="4371637"/>
              <a:ext cx="126272" cy="213828"/>
            </a:xfrm>
            <a:custGeom>
              <a:avLst/>
              <a:gdLst>
                <a:gd name="connsiteX0" fmla="*/ 79637 w 126272"/>
                <a:gd name="connsiteY0" fmla="*/ 71752 h 213828"/>
                <a:gd name="connsiteX1" fmla="*/ 101400 w 126272"/>
                <a:gd name="connsiteY1" fmla="*/ 71752 h 213828"/>
                <a:gd name="connsiteX2" fmla="*/ 108991 w 126272"/>
                <a:gd name="connsiteY2" fmla="*/ 67053 h 213828"/>
                <a:gd name="connsiteX3" fmla="*/ 102159 w 126272"/>
                <a:gd name="connsiteY3" fmla="*/ 64468 h 213828"/>
                <a:gd name="connsiteX4" fmla="*/ 81156 w 126272"/>
                <a:gd name="connsiteY4" fmla="*/ 64468 h 213828"/>
                <a:gd name="connsiteX5" fmla="*/ 86470 w 126272"/>
                <a:gd name="connsiteY5" fmla="*/ 37681 h 213828"/>
                <a:gd name="connsiteX6" fmla="*/ 92543 w 126272"/>
                <a:gd name="connsiteY6" fmla="*/ 13243 h 213828"/>
                <a:gd name="connsiteX7" fmla="*/ 104436 w 126272"/>
                <a:gd name="connsiteY7" fmla="*/ 5254 h 213828"/>
                <a:gd name="connsiteX8" fmla="*/ 116836 w 126272"/>
                <a:gd name="connsiteY8" fmla="*/ 9484 h 213828"/>
                <a:gd name="connsiteX9" fmla="*/ 103171 w 126272"/>
                <a:gd name="connsiteY9" fmla="*/ 22172 h 213828"/>
                <a:gd name="connsiteX10" fmla="*/ 112534 w 126272"/>
                <a:gd name="connsiteY10" fmla="*/ 30397 h 213828"/>
                <a:gd name="connsiteX11" fmla="*/ 126452 w 126272"/>
                <a:gd name="connsiteY11" fmla="*/ 16298 h 213828"/>
                <a:gd name="connsiteX12" fmla="*/ 104436 w 126272"/>
                <a:gd name="connsiteY12" fmla="*/ 85 h 213828"/>
                <a:gd name="connsiteX13" fmla="*/ 72299 w 126272"/>
                <a:gd name="connsiteY13" fmla="*/ 27577 h 213828"/>
                <a:gd name="connsiteX14" fmla="*/ 63948 w 126272"/>
                <a:gd name="connsiteY14" fmla="*/ 64468 h 213828"/>
                <a:gd name="connsiteX15" fmla="*/ 46488 w 126272"/>
                <a:gd name="connsiteY15" fmla="*/ 64468 h 213828"/>
                <a:gd name="connsiteX16" fmla="*/ 38896 w 126272"/>
                <a:gd name="connsiteY16" fmla="*/ 68933 h 213828"/>
                <a:gd name="connsiteX17" fmla="*/ 45982 w 126272"/>
                <a:gd name="connsiteY17" fmla="*/ 71752 h 213828"/>
                <a:gd name="connsiteX18" fmla="*/ 62683 w 126272"/>
                <a:gd name="connsiteY18" fmla="*/ 71752 h 213828"/>
                <a:gd name="connsiteX19" fmla="*/ 43704 w 126272"/>
                <a:gd name="connsiteY19" fmla="*/ 164568 h 213828"/>
                <a:gd name="connsiteX20" fmla="*/ 21689 w 126272"/>
                <a:gd name="connsiteY20" fmla="*/ 208743 h 213828"/>
                <a:gd name="connsiteX21" fmla="*/ 9542 w 126272"/>
                <a:gd name="connsiteY21" fmla="*/ 204514 h 213828"/>
                <a:gd name="connsiteX22" fmla="*/ 23460 w 126272"/>
                <a:gd name="connsiteY22" fmla="*/ 191825 h 213828"/>
                <a:gd name="connsiteX23" fmla="*/ 14097 w 126272"/>
                <a:gd name="connsiteY23" fmla="*/ 183601 h 213828"/>
                <a:gd name="connsiteX24" fmla="*/ 179 w 126272"/>
                <a:gd name="connsiteY24" fmla="*/ 197699 h 213828"/>
                <a:gd name="connsiteX25" fmla="*/ 21689 w 126272"/>
                <a:gd name="connsiteY25" fmla="*/ 213913 h 213828"/>
                <a:gd name="connsiteX26" fmla="*/ 50283 w 126272"/>
                <a:gd name="connsiteY26" fmla="*/ 191120 h 213828"/>
                <a:gd name="connsiteX27" fmla="*/ 64454 w 126272"/>
                <a:gd name="connsiteY27" fmla="*/ 146240 h 213828"/>
                <a:gd name="connsiteX28" fmla="*/ 79637 w 126272"/>
                <a:gd name="connsiteY28" fmla="*/ 71752 h 2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6272" h="213828">
                  <a:moveTo>
                    <a:pt x="79637" y="71752"/>
                  </a:moveTo>
                  <a:lnTo>
                    <a:pt x="101400" y="71752"/>
                  </a:lnTo>
                  <a:cubicBezTo>
                    <a:pt x="106461" y="71752"/>
                    <a:pt x="108991" y="71752"/>
                    <a:pt x="108991" y="67053"/>
                  </a:cubicBezTo>
                  <a:cubicBezTo>
                    <a:pt x="108991" y="64468"/>
                    <a:pt x="106461" y="64468"/>
                    <a:pt x="102159" y="64468"/>
                  </a:cubicBezTo>
                  <a:lnTo>
                    <a:pt x="81156" y="64468"/>
                  </a:lnTo>
                  <a:lnTo>
                    <a:pt x="86470" y="37681"/>
                  </a:lnTo>
                  <a:cubicBezTo>
                    <a:pt x="87482" y="32746"/>
                    <a:pt x="91025" y="16063"/>
                    <a:pt x="92543" y="13243"/>
                  </a:cubicBezTo>
                  <a:cubicBezTo>
                    <a:pt x="94820" y="8779"/>
                    <a:pt x="99122" y="5254"/>
                    <a:pt x="104436" y="5254"/>
                  </a:cubicBezTo>
                  <a:cubicBezTo>
                    <a:pt x="105449" y="5254"/>
                    <a:pt x="112028" y="5254"/>
                    <a:pt x="116836" y="9484"/>
                  </a:cubicBezTo>
                  <a:cubicBezTo>
                    <a:pt x="105702" y="10424"/>
                    <a:pt x="103171" y="18648"/>
                    <a:pt x="103171" y="22172"/>
                  </a:cubicBezTo>
                  <a:cubicBezTo>
                    <a:pt x="103171" y="27577"/>
                    <a:pt x="107726" y="30397"/>
                    <a:pt x="112534" y="30397"/>
                  </a:cubicBezTo>
                  <a:cubicBezTo>
                    <a:pt x="119113" y="30397"/>
                    <a:pt x="126452" y="25227"/>
                    <a:pt x="126452" y="16298"/>
                  </a:cubicBezTo>
                  <a:cubicBezTo>
                    <a:pt x="126452" y="5489"/>
                    <a:pt x="114811" y="85"/>
                    <a:pt x="104436" y="85"/>
                  </a:cubicBezTo>
                  <a:cubicBezTo>
                    <a:pt x="95833" y="85"/>
                    <a:pt x="79890" y="4314"/>
                    <a:pt x="72299" y="27577"/>
                  </a:cubicBezTo>
                  <a:cubicBezTo>
                    <a:pt x="70781" y="32511"/>
                    <a:pt x="70021" y="34861"/>
                    <a:pt x="63948" y="64468"/>
                  </a:cubicBezTo>
                  <a:lnTo>
                    <a:pt x="46488" y="64468"/>
                  </a:lnTo>
                  <a:cubicBezTo>
                    <a:pt x="41680" y="64468"/>
                    <a:pt x="38896" y="64468"/>
                    <a:pt x="38896" y="68933"/>
                  </a:cubicBezTo>
                  <a:cubicBezTo>
                    <a:pt x="38896" y="71752"/>
                    <a:pt x="41174" y="71752"/>
                    <a:pt x="45982" y="71752"/>
                  </a:cubicBezTo>
                  <a:lnTo>
                    <a:pt x="62683" y="71752"/>
                  </a:lnTo>
                  <a:lnTo>
                    <a:pt x="43704" y="164568"/>
                  </a:lnTo>
                  <a:cubicBezTo>
                    <a:pt x="39149" y="187361"/>
                    <a:pt x="34847" y="208743"/>
                    <a:pt x="21689" y="208743"/>
                  </a:cubicBezTo>
                  <a:cubicBezTo>
                    <a:pt x="20676" y="208743"/>
                    <a:pt x="14350" y="208743"/>
                    <a:pt x="9542" y="204514"/>
                  </a:cubicBezTo>
                  <a:cubicBezTo>
                    <a:pt x="21183" y="203809"/>
                    <a:pt x="23460" y="195350"/>
                    <a:pt x="23460" y="191825"/>
                  </a:cubicBezTo>
                  <a:cubicBezTo>
                    <a:pt x="23460" y="186421"/>
                    <a:pt x="18905" y="183601"/>
                    <a:pt x="14097" y="183601"/>
                  </a:cubicBezTo>
                  <a:cubicBezTo>
                    <a:pt x="7518" y="183601"/>
                    <a:pt x="179" y="188770"/>
                    <a:pt x="179" y="197699"/>
                  </a:cubicBezTo>
                  <a:cubicBezTo>
                    <a:pt x="179" y="208273"/>
                    <a:pt x="11314" y="213913"/>
                    <a:pt x="21689" y="213913"/>
                  </a:cubicBezTo>
                  <a:cubicBezTo>
                    <a:pt x="35606" y="213913"/>
                    <a:pt x="45729" y="200049"/>
                    <a:pt x="50283" y="191120"/>
                  </a:cubicBezTo>
                  <a:cubicBezTo>
                    <a:pt x="58381" y="176317"/>
                    <a:pt x="64201" y="147885"/>
                    <a:pt x="64454" y="146240"/>
                  </a:cubicBezTo>
                  <a:lnTo>
                    <a:pt x="79637" y="71752"/>
                  </a:lnTo>
                  <a:close/>
                </a:path>
              </a:pathLst>
            </a:custGeom>
            <a:solidFill>
              <a:srgbClr val="000000"/>
            </a:solidFill>
            <a:ln w="25400"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1BCA8223-4ABF-45FD-51DF-17158C3E5775}"/>
                </a:ext>
              </a:extLst>
            </p:cNvPr>
            <p:cNvSpPr/>
            <p:nvPr>
              <p:custDataLst>
                <p:tags r:id="rId14"/>
              </p:custDataLst>
            </p:nvPr>
          </p:nvSpPr>
          <p:spPr>
            <a:xfrm>
              <a:off x="7271370" y="4361063"/>
              <a:ext cx="58707" cy="234975"/>
            </a:xfrm>
            <a:custGeom>
              <a:avLst/>
              <a:gdLst>
                <a:gd name="connsiteX0" fmla="*/ 58893 w 58707"/>
                <a:gd name="connsiteY0" fmla="*/ 232711 h 234975"/>
                <a:gd name="connsiteX1" fmla="*/ 54591 w 58707"/>
                <a:gd name="connsiteY1" fmla="*/ 227541 h 234975"/>
                <a:gd name="connsiteX2" fmla="*/ 14862 w 58707"/>
                <a:gd name="connsiteY2" fmla="*/ 117573 h 234975"/>
                <a:gd name="connsiteX3" fmla="*/ 55603 w 58707"/>
                <a:gd name="connsiteY3" fmla="*/ 6429 h 234975"/>
                <a:gd name="connsiteX4" fmla="*/ 58893 w 58707"/>
                <a:gd name="connsiteY4" fmla="*/ 2434 h 234975"/>
                <a:gd name="connsiteX5" fmla="*/ 56363 w 58707"/>
                <a:gd name="connsiteY5" fmla="*/ 85 h 234975"/>
                <a:gd name="connsiteX6" fmla="*/ 16128 w 58707"/>
                <a:gd name="connsiteY6" fmla="*/ 45905 h 234975"/>
                <a:gd name="connsiteX7" fmla="*/ 185 w 58707"/>
                <a:gd name="connsiteY7" fmla="*/ 117573 h 234975"/>
                <a:gd name="connsiteX8" fmla="*/ 16887 w 58707"/>
                <a:gd name="connsiteY8" fmla="*/ 190885 h 234975"/>
                <a:gd name="connsiteX9" fmla="*/ 56363 w 58707"/>
                <a:gd name="connsiteY9" fmla="*/ 235061 h 234975"/>
                <a:gd name="connsiteX10" fmla="*/ 58893 w 58707"/>
                <a:gd name="connsiteY10" fmla="*/ 232711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4975">
                  <a:moveTo>
                    <a:pt x="58893" y="232711"/>
                  </a:moveTo>
                  <a:cubicBezTo>
                    <a:pt x="58893" y="232006"/>
                    <a:pt x="58893" y="231536"/>
                    <a:pt x="54591" y="227541"/>
                  </a:cubicBezTo>
                  <a:cubicBezTo>
                    <a:pt x="22960" y="197934"/>
                    <a:pt x="14862" y="153524"/>
                    <a:pt x="14862" y="117573"/>
                  </a:cubicBezTo>
                  <a:cubicBezTo>
                    <a:pt x="14862" y="76687"/>
                    <a:pt x="24478" y="35801"/>
                    <a:pt x="55603" y="6429"/>
                  </a:cubicBezTo>
                  <a:cubicBezTo>
                    <a:pt x="58893" y="3609"/>
                    <a:pt x="58893" y="3139"/>
                    <a:pt x="58893" y="2434"/>
                  </a:cubicBezTo>
                  <a:cubicBezTo>
                    <a:pt x="58893" y="790"/>
                    <a:pt x="57881" y="85"/>
                    <a:pt x="56363" y="85"/>
                  </a:cubicBezTo>
                  <a:cubicBezTo>
                    <a:pt x="53832" y="85"/>
                    <a:pt x="31058" y="16063"/>
                    <a:pt x="16128" y="45905"/>
                  </a:cubicBezTo>
                  <a:cubicBezTo>
                    <a:pt x="3222" y="71752"/>
                    <a:pt x="185" y="97835"/>
                    <a:pt x="185" y="117573"/>
                  </a:cubicBezTo>
                  <a:cubicBezTo>
                    <a:pt x="185" y="135901"/>
                    <a:pt x="2969" y="164333"/>
                    <a:pt x="16887" y="190885"/>
                  </a:cubicBezTo>
                  <a:cubicBezTo>
                    <a:pt x="32070" y="219787"/>
                    <a:pt x="53832" y="235061"/>
                    <a:pt x="56363" y="235061"/>
                  </a:cubicBezTo>
                  <a:cubicBezTo>
                    <a:pt x="57881" y="235061"/>
                    <a:pt x="58893" y="234356"/>
                    <a:pt x="58893" y="232711"/>
                  </a:cubicBezTo>
                  <a:close/>
                </a:path>
              </a:pathLst>
            </a:custGeom>
            <a:solidFill>
              <a:srgbClr val="000000"/>
            </a:solidFill>
            <a:ln w="25400"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B7A8EDA3-CAA0-8842-8258-0463E73FD316}"/>
                </a:ext>
              </a:extLst>
            </p:cNvPr>
            <p:cNvSpPr/>
            <p:nvPr>
              <p:custDataLst>
                <p:tags r:id="rId15"/>
              </p:custDataLst>
            </p:nvPr>
          </p:nvSpPr>
          <p:spPr>
            <a:xfrm>
              <a:off x="7357380" y="4374222"/>
              <a:ext cx="147781" cy="164953"/>
            </a:xfrm>
            <a:custGeom>
              <a:avLst/>
              <a:gdLst>
                <a:gd name="connsiteX0" fmla="*/ 67501 w 147781"/>
                <a:gd name="connsiteY0" fmla="*/ 8309 h 164953"/>
                <a:gd name="connsiteX1" fmla="*/ 68513 w 147781"/>
                <a:gd name="connsiteY1" fmla="*/ 4314 h 164953"/>
                <a:gd name="connsiteX2" fmla="*/ 62946 w 147781"/>
                <a:gd name="connsiteY2" fmla="*/ 85 h 164953"/>
                <a:gd name="connsiteX3" fmla="*/ 61174 w 147781"/>
                <a:gd name="connsiteY3" fmla="*/ 320 h 164953"/>
                <a:gd name="connsiteX4" fmla="*/ 28531 w 147781"/>
                <a:gd name="connsiteY4" fmla="*/ 1730 h 164953"/>
                <a:gd name="connsiteX5" fmla="*/ 20433 w 147781"/>
                <a:gd name="connsiteY5" fmla="*/ 8779 h 164953"/>
                <a:gd name="connsiteX6" fmla="*/ 27013 w 147781"/>
                <a:gd name="connsiteY6" fmla="*/ 13008 h 164953"/>
                <a:gd name="connsiteX7" fmla="*/ 37641 w 147781"/>
                <a:gd name="connsiteY7" fmla="*/ 13478 h 164953"/>
                <a:gd name="connsiteX8" fmla="*/ 1201 w 147781"/>
                <a:gd name="connsiteY8" fmla="*/ 149059 h 164953"/>
                <a:gd name="connsiteX9" fmla="*/ 189 w 147781"/>
                <a:gd name="connsiteY9" fmla="*/ 154464 h 164953"/>
                <a:gd name="connsiteX10" fmla="*/ 12336 w 147781"/>
                <a:gd name="connsiteY10" fmla="*/ 165038 h 164953"/>
                <a:gd name="connsiteX11" fmla="*/ 28784 w 147781"/>
                <a:gd name="connsiteY11" fmla="*/ 151879 h 164953"/>
                <a:gd name="connsiteX12" fmla="*/ 43967 w 147781"/>
                <a:gd name="connsiteY12" fmla="*/ 96190 h 164953"/>
                <a:gd name="connsiteX13" fmla="*/ 49028 w 147781"/>
                <a:gd name="connsiteY13" fmla="*/ 86556 h 164953"/>
                <a:gd name="connsiteX14" fmla="*/ 86733 w 147781"/>
                <a:gd name="connsiteY14" fmla="*/ 65408 h 164953"/>
                <a:gd name="connsiteX15" fmla="*/ 99385 w 147781"/>
                <a:gd name="connsiteY15" fmla="*/ 79272 h 164953"/>
                <a:gd name="connsiteX16" fmla="*/ 83443 w 147781"/>
                <a:gd name="connsiteY16" fmla="*/ 131906 h 164953"/>
                <a:gd name="connsiteX17" fmla="*/ 79900 w 147781"/>
                <a:gd name="connsiteY17" fmla="*/ 143890 h 164953"/>
                <a:gd name="connsiteX18" fmla="*/ 108495 w 147781"/>
                <a:gd name="connsiteY18" fmla="*/ 165038 h 164953"/>
                <a:gd name="connsiteX19" fmla="*/ 147971 w 147781"/>
                <a:gd name="connsiteY19" fmla="*/ 128382 h 164953"/>
                <a:gd name="connsiteX20" fmla="*/ 141898 w 147781"/>
                <a:gd name="connsiteY20" fmla="*/ 125092 h 164953"/>
                <a:gd name="connsiteX21" fmla="*/ 136078 w 147781"/>
                <a:gd name="connsiteY21" fmla="*/ 128147 h 164953"/>
                <a:gd name="connsiteX22" fmla="*/ 110013 w 147781"/>
                <a:gd name="connsiteY22" fmla="*/ 156579 h 164953"/>
                <a:gd name="connsiteX23" fmla="*/ 105711 w 147781"/>
                <a:gd name="connsiteY23" fmla="*/ 151644 h 164953"/>
                <a:gd name="connsiteX24" fmla="*/ 110013 w 147781"/>
                <a:gd name="connsiteY24" fmla="*/ 136371 h 164953"/>
                <a:gd name="connsiteX25" fmla="*/ 126462 w 147781"/>
                <a:gd name="connsiteY25" fmla="*/ 84206 h 164953"/>
                <a:gd name="connsiteX26" fmla="*/ 88757 w 147781"/>
                <a:gd name="connsiteY26" fmla="*/ 56949 h 164953"/>
                <a:gd name="connsiteX27" fmla="*/ 50546 w 147781"/>
                <a:gd name="connsiteY27" fmla="*/ 71517 h 164953"/>
                <a:gd name="connsiteX28" fmla="*/ 67501 w 147781"/>
                <a:gd name="connsiteY28" fmla="*/ 8309 h 1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4953">
                  <a:moveTo>
                    <a:pt x="67501" y="8309"/>
                  </a:moveTo>
                  <a:cubicBezTo>
                    <a:pt x="68513" y="5019"/>
                    <a:pt x="68513" y="4549"/>
                    <a:pt x="68513" y="4314"/>
                  </a:cubicBezTo>
                  <a:cubicBezTo>
                    <a:pt x="68513" y="1260"/>
                    <a:pt x="65729" y="85"/>
                    <a:pt x="62946" y="85"/>
                  </a:cubicBezTo>
                  <a:cubicBezTo>
                    <a:pt x="61934" y="85"/>
                    <a:pt x="61681" y="85"/>
                    <a:pt x="61174" y="320"/>
                  </a:cubicBezTo>
                  <a:lnTo>
                    <a:pt x="28531" y="1730"/>
                  </a:lnTo>
                  <a:cubicBezTo>
                    <a:pt x="24988" y="1964"/>
                    <a:pt x="20433" y="2199"/>
                    <a:pt x="20433" y="8779"/>
                  </a:cubicBezTo>
                  <a:cubicBezTo>
                    <a:pt x="20433" y="13008"/>
                    <a:pt x="24988" y="13008"/>
                    <a:pt x="27013" y="13008"/>
                  </a:cubicBezTo>
                  <a:cubicBezTo>
                    <a:pt x="29796" y="13008"/>
                    <a:pt x="34351" y="13008"/>
                    <a:pt x="37641" y="13478"/>
                  </a:cubicBezTo>
                  <a:lnTo>
                    <a:pt x="1201" y="149059"/>
                  </a:lnTo>
                  <a:cubicBezTo>
                    <a:pt x="948" y="149999"/>
                    <a:pt x="189" y="153524"/>
                    <a:pt x="189" y="154464"/>
                  </a:cubicBezTo>
                  <a:cubicBezTo>
                    <a:pt x="189" y="160103"/>
                    <a:pt x="4997" y="165038"/>
                    <a:pt x="12336" y="165038"/>
                  </a:cubicBezTo>
                  <a:cubicBezTo>
                    <a:pt x="13854" y="165038"/>
                    <a:pt x="25241" y="165038"/>
                    <a:pt x="28784" y="151879"/>
                  </a:cubicBezTo>
                  <a:lnTo>
                    <a:pt x="43967" y="96190"/>
                  </a:lnTo>
                  <a:cubicBezTo>
                    <a:pt x="45232" y="91725"/>
                    <a:pt x="45232" y="91255"/>
                    <a:pt x="49028" y="86556"/>
                  </a:cubicBezTo>
                  <a:cubicBezTo>
                    <a:pt x="53077" y="81386"/>
                    <a:pt x="65729" y="65408"/>
                    <a:pt x="86733" y="65408"/>
                  </a:cubicBezTo>
                  <a:cubicBezTo>
                    <a:pt x="93312" y="65408"/>
                    <a:pt x="99385" y="67758"/>
                    <a:pt x="99385" y="79272"/>
                  </a:cubicBezTo>
                  <a:cubicBezTo>
                    <a:pt x="99385" y="92900"/>
                    <a:pt x="88251" y="120392"/>
                    <a:pt x="83443" y="131906"/>
                  </a:cubicBezTo>
                  <a:cubicBezTo>
                    <a:pt x="80659" y="138251"/>
                    <a:pt x="79900" y="139895"/>
                    <a:pt x="79900" y="143890"/>
                  </a:cubicBezTo>
                  <a:cubicBezTo>
                    <a:pt x="79900" y="157519"/>
                    <a:pt x="94577" y="165038"/>
                    <a:pt x="108495" y="165038"/>
                  </a:cubicBezTo>
                  <a:cubicBezTo>
                    <a:pt x="135318" y="165038"/>
                    <a:pt x="147971" y="133081"/>
                    <a:pt x="147971" y="128382"/>
                  </a:cubicBezTo>
                  <a:cubicBezTo>
                    <a:pt x="147971" y="125092"/>
                    <a:pt x="144175" y="125092"/>
                    <a:pt x="141898" y="125092"/>
                  </a:cubicBezTo>
                  <a:cubicBezTo>
                    <a:pt x="138861" y="125092"/>
                    <a:pt x="137090" y="125092"/>
                    <a:pt x="136078" y="128147"/>
                  </a:cubicBezTo>
                  <a:cubicBezTo>
                    <a:pt x="127980" y="154229"/>
                    <a:pt x="114062" y="156579"/>
                    <a:pt x="110013" y="156579"/>
                  </a:cubicBezTo>
                  <a:cubicBezTo>
                    <a:pt x="108242" y="156579"/>
                    <a:pt x="105711" y="156579"/>
                    <a:pt x="105711" y="151644"/>
                  </a:cubicBezTo>
                  <a:cubicBezTo>
                    <a:pt x="105711" y="146475"/>
                    <a:pt x="108495" y="140130"/>
                    <a:pt x="110013" y="136371"/>
                  </a:cubicBezTo>
                  <a:cubicBezTo>
                    <a:pt x="114821" y="124857"/>
                    <a:pt x="126462" y="97365"/>
                    <a:pt x="126462" y="84206"/>
                  </a:cubicBezTo>
                  <a:cubicBezTo>
                    <a:pt x="126462" y="62588"/>
                    <a:pt x="106977" y="56949"/>
                    <a:pt x="88757" y="56949"/>
                  </a:cubicBezTo>
                  <a:cubicBezTo>
                    <a:pt x="83190" y="56949"/>
                    <a:pt x="67754" y="56949"/>
                    <a:pt x="50546" y="71517"/>
                  </a:cubicBezTo>
                  <a:lnTo>
                    <a:pt x="67501" y="8309"/>
                  </a:lnTo>
                  <a:close/>
                </a:path>
              </a:pathLst>
            </a:custGeom>
            <a:solidFill>
              <a:srgbClr val="000000"/>
            </a:solidFill>
            <a:ln w="25400"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263E0FC0-B975-C2AB-2200-45EEA1A0AB57}"/>
                </a:ext>
              </a:extLst>
            </p:cNvPr>
            <p:cNvSpPr/>
            <p:nvPr>
              <p:custDataLst>
                <p:tags r:id="rId16"/>
              </p:custDataLst>
            </p:nvPr>
          </p:nvSpPr>
          <p:spPr>
            <a:xfrm>
              <a:off x="7524467" y="4326124"/>
              <a:ext cx="91047" cy="115796"/>
            </a:xfrm>
            <a:custGeom>
              <a:avLst/>
              <a:gdLst>
                <a:gd name="connsiteX0" fmla="*/ 90535 w 91047"/>
                <a:gd name="connsiteY0" fmla="*/ 5015 h 115796"/>
                <a:gd name="connsiteX1" fmla="*/ 91244 w 91047"/>
                <a:gd name="connsiteY1" fmla="*/ 2383 h 115796"/>
                <a:gd name="connsiteX2" fmla="*/ 88409 w 91047"/>
                <a:gd name="connsiteY2" fmla="*/ 81 h 115796"/>
                <a:gd name="connsiteX3" fmla="*/ 65736 w 91047"/>
                <a:gd name="connsiteY3" fmla="*/ 1725 h 115796"/>
                <a:gd name="connsiteX4" fmla="*/ 61839 w 91047"/>
                <a:gd name="connsiteY4" fmla="*/ 5509 h 115796"/>
                <a:gd name="connsiteX5" fmla="*/ 66445 w 91047"/>
                <a:gd name="connsiteY5" fmla="*/ 7811 h 115796"/>
                <a:gd name="connsiteX6" fmla="*/ 74947 w 91047"/>
                <a:gd name="connsiteY6" fmla="*/ 10279 h 115796"/>
                <a:gd name="connsiteX7" fmla="*/ 74239 w 91047"/>
                <a:gd name="connsiteY7" fmla="*/ 13897 h 115796"/>
                <a:gd name="connsiteX8" fmla="*/ 64142 w 91047"/>
                <a:gd name="connsiteY8" fmla="*/ 51399 h 115796"/>
                <a:gd name="connsiteX9" fmla="*/ 45897 w 91047"/>
                <a:gd name="connsiteY9" fmla="*/ 41695 h 115796"/>
                <a:gd name="connsiteX10" fmla="*/ 196 w 91047"/>
                <a:gd name="connsiteY10" fmla="*/ 88573 h 115796"/>
                <a:gd name="connsiteX11" fmla="*/ 26943 w 91047"/>
                <a:gd name="connsiteY11" fmla="*/ 115877 h 115796"/>
                <a:gd name="connsiteX12" fmla="*/ 52097 w 91047"/>
                <a:gd name="connsiteY12" fmla="*/ 104363 h 115796"/>
                <a:gd name="connsiteX13" fmla="*/ 70342 w 91047"/>
                <a:gd name="connsiteY13" fmla="*/ 115877 h 115796"/>
                <a:gd name="connsiteX14" fmla="*/ 84335 w 91047"/>
                <a:gd name="connsiteY14" fmla="*/ 107159 h 115796"/>
                <a:gd name="connsiteX15" fmla="*/ 90535 w 91047"/>
                <a:gd name="connsiteY15" fmla="*/ 90711 h 115796"/>
                <a:gd name="connsiteX16" fmla="*/ 87701 w 91047"/>
                <a:gd name="connsiteY16" fmla="*/ 88573 h 115796"/>
                <a:gd name="connsiteX17" fmla="*/ 83804 w 91047"/>
                <a:gd name="connsiteY17" fmla="*/ 93672 h 115796"/>
                <a:gd name="connsiteX18" fmla="*/ 70873 w 91047"/>
                <a:gd name="connsiteY18" fmla="*/ 111271 h 115796"/>
                <a:gd name="connsiteX19" fmla="*/ 65027 w 91047"/>
                <a:gd name="connsiteY19" fmla="*/ 103212 h 115796"/>
                <a:gd name="connsiteX20" fmla="*/ 65913 w 91047"/>
                <a:gd name="connsiteY20" fmla="*/ 96468 h 115796"/>
                <a:gd name="connsiteX21" fmla="*/ 90535 w 91047"/>
                <a:gd name="connsiteY21" fmla="*/ 5015 h 115796"/>
                <a:gd name="connsiteX22" fmla="*/ 52805 w 91047"/>
                <a:gd name="connsiteY22" fmla="*/ 93672 h 115796"/>
                <a:gd name="connsiteX23" fmla="*/ 43771 w 91047"/>
                <a:gd name="connsiteY23" fmla="*/ 104692 h 115796"/>
                <a:gd name="connsiteX24" fmla="*/ 27475 w 91047"/>
                <a:gd name="connsiteY24" fmla="*/ 111271 h 115796"/>
                <a:gd name="connsiteX25" fmla="*/ 14544 w 91047"/>
                <a:gd name="connsiteY25" fmla="*/ 95316 h 115796"/>
                <a:gd name="connsiteX26" fmla="*/ 23755 w 91047"/>
                <a:gd name="connsiteY26" fmla="*/ 61926 h 115796"/>
                <a:gd name="connsiteX27" fmla="*/ 45897 w 91047"/>
                <a:gd name="connsiteY27" fmla="*/ 46300 h 115796"/>
                <a:gd name="connsiteX28" fmla="*/ 61662 w 91047"/>
                <a:gd name="connsiteY28" fmla="*/ 60610 h 115796"/>
                <a:gd name="connsiteX29" fmla="*/ 61130 w 91047"/>
                <a:gd name="connsiteY29" fmla="*/ 62913 h 115796"/>
                <a:gd name="connsiteX30" fmla="*/ 52805 w 91047"/>
                <a:gd name="connsiteY30" fmla="*/ 93672 h 11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15796">
                  <a:moveTo>
                    <a:pt x="90535" y="5015"/>
                  </a:moveTo>
                  <a:cubicBezTo>
                    <a:pt x="90712" y="4686"/>
                    <a:pt x="91244" y="2548"/>
                    <a:pt x="91244" y="2383"/>
                  </a:cubicBezTo>
                  <a:cubicBezTo>
                    <a:pt x="91244" y="1561"/>
                    <a:pt x="90535" y="81"/>
                    <a:pt x="88409" y="81"/>
                  </a:cubicBezTo>
                  <a:cubicBezTo>
                    <a:pt x="84867" y="81"/>
                    <a:pt x="70164" y="1396"/>
                    <a:pt x="65736" y="1725"/>
                  </a:cubicBezTo>
                  <a:cubicBezTo>
                    <a:pt x="64319" y="1890"/>
                    <a:pt x="61839" y="2054"/>
                    <a:pt x="61839" y="5509"/>
                  </a:cubicBezTo>
                  <a:cubicBezTo>
                    <a:pt x="61839" y="7811"/>
                    <a:pt x="64319" y="7811"/>
                    <a:pt x="66445" y="7811"/>
                  </a:cubicBezTo>
                  <a:cubicBezTo>
                    <a:pt x="74947" y="7811"/>
                    <a:pt x="74947" y="8963"/>
                    <a:pt x="74947" y="10279"/>
                  </a:cubicBezTo>
                  <a:cubicBezTo>
                    <a:pt x="74947" y="11430"/>
                    <a:pt x="74593" y="12417"/>
                    <a:pt x="74239" y="13897"/>
                  </a:cubicBezTo>
                  <a:lnTo>
                    <a:pt x="64142" y="51399"/>
                  </a:lnTo>
                  <a:cubicBezTo>
                    <a:pt x="60422" y="45971"/>
                    <a:pt x="54399" y="41695"/>
                    <a:pt x="45897" y="41695"/>
                  </a:cubicBezTo>
                  <a:cubicBezTo>
                    <a:pt x="23223" y="41695"/>
                    <a:pt x="196" y="64887"/>
                    <a:pt x="196" y="88573"/>
                  </a:cubicBezTo>
                  <a:cubicBezTo>
                    <a:pt x="196" y="104527"/>
                    <a:pt x="11710" y="115877"/>
                    <a:pt x="26943" y="115877"/>
                  </a:cubicBezTo>
                  <a:cubicBezTo>
                    <a:pt x="36509" y="115877"/>
                    <a:pt x="45011" y="110778"/>
                    <a:pt x="52097" y="104363"/>
                  </a:cubicBezTo>
                  <a:cubicBezTo>
                    <a:pt x="55462" y="114232"/>
                    <a:pt x="65736" y="115877"/>
                    <a:pt x="70342" y="115877"/>
                  </a:cubicBezTo>
                  <a:cubicBezTo>
                    <a:pt x="76718" y="115877"/>
                    <a:pt x="81147" y="112258"/>
                    <a:pt x="84335" y="107159"/>
                  </a:cubicBezTo>
                  <a:cubicBezTo>
                    <a:pt x="88232" y="100744"/>
                    <a:pt x="90535" y="91369"/>
                    <a:pt x="90535" y="90711"/>
                  </a:cubicBezTo>
                  <a:cubicBezTo>
                    <a:pt x="90535" y="88573"/>
                    <a:pt x="88232" y="88573"/>
                    <a:pt x="87701" y="88573"/>
                  </a:cubicBezTo>
                  <a:cubicBezTo>
                    <a:pt x="85221" y="88573"/>
                    <a:pt x="85044" y="89230"/>
                    <a:pt x="83804" y="93672"/>
                  </a:cubicBezTo>
                  <a:cubicBezTo>
                    <a:pt x="81678" y="101567"/>
                    <a:pt x="78313" y="111271"/>
                    <a:pt x="70873" y="111271"/>
                  </a:cubicBezTo>
                  <a:cubicBezTo>
                    <a:pt x="66267" y="111271"/>
                    <a:pt x="65027" y="107653"/>
                    <a:pt x="65027" y="103212"/>
                  </a:cubicBezTo>
                  <a:cubicBezTo>
                    <a:pt x="65027" y="100086"/>
                    <a:pt x="65382" y="98606"/>
                    <a:pt x="65913" y="96468"/>
                  </a:cubicBezTo>
                  <a:lnTo>
                    <a:pt x="90535" y="5015"/>
                  </a:lnTo>
                  <a:close/>
                  <a:moveTo>
                    <a:pt x="52805" y="93672"/>
                  </a:moveTo>
                  <a:cubicBezTo>
                    <a:pt x="51565" y="98277"/>
                    <a:pt x="47668" y="101567"/>
                    <a:pt x="43771" y="104692"/>
                  </a:cubicBezTo>
                  <a:cubicBezTo>
                    <a:pt x="42177" y="106008"/>
                    <a:pt x="35092" y="111271"/>
                    <a:pt x="27475" y="111271"/>
                  </a:cubicBezTo>
                  <a:cubicBezTo>
                    <a:pt x="20921" y="111271"/>
                    <a:pt x="14544" y="106995"/>
                    <a:pt x="14544" y="95316"/>
                  </a:cubicBezTo>
                  <a:cubicBezTo>
                    <a:pt x="14544" y="86599"/>
                    <a:pt x="19681" y="68506"/>
                    <a:pt x="23755" y="61926"/>
                  </a:cubicBezTo>
                  <a:cubicBezTo>
                    <a:pt x="31903" y="48768"/>
                    <a:pt x="40937" y="46300"/>
                    <a:pt x="45897" y="46300"/>
                  </a:cubicBezTo>
                  <a:cubicBezTo>
                    <a:pt x="58296" y="46300"/>
                    <a:pt x="61662" y="58801"/>
                    <a:pt x="61662" y="60610"/>
                  </a:cubicBezTo>
                  <a:cubicBezTo>
                    <a:pt x="61662" y="61268"/>
                    <a:pt x="61308" y="62420"/>
                    <a:pt x="61130" y="62913"/>
                  </a:cubicBezTo>
                  <a:lnTo>
                    <a:pt x="52805" y="93672"/>
                  </a:lnTo>
                  <a:close/>
                </a:path>
              </a:pathLst>
            </a:custGeom>
            <a:solidFill>
              <a:srgbClr val="000000"/>
            </a:solidFill>
            <a:ln w="25400"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4DF5813A-ED8E-6F90-6792-D8230FFB8396}"/>
                </a:ext>
              </a:extLst>
            </p:cNvPr>
            <p:cNvSpPr/>
            <p:nvPr>
              <p:custDataLst>
                <p:tags r:id="rId17"/>
              </p:custDataLst>
            </p:nvPr>
          </p:nvSpPr>
          <p:spPr>
            <a:xfrm>
              <a:off x="7521101" y="4492583"/>
              <a:ext cx="59871" cy="104446"/>
            </a:xfrm>
            <a:custGeom>
              <a:avLst/>
              <a:gdLst>
                <a:gd name="connsiteX0" fmla="*/ 36332 w 59871"/>
                <a:gd name="connsiteY0" fmla="*/ 37918 h 104446"/>
                <a:gd name="connsiteX1" fmla="*/ 54399 w 59871"/>
                <a:gd name="connsiteY1" fmla="*/ 37918 h 104446"/>
                <a:gd name="connsiteX2" fmla="*/ 60068 w 59871"/>
                <a:gd name="connsiteY2" fmla="*/ 34300 h 104446"/>
                <a:gd name="connsiteX3" fmla="*/ 54754 w 59871"/>
                <a:gd name="connsiteY3" fmla="*/ 31997 h 104446"/>
                <a:gd name="connsiteX4" fmla="*/ 37926 w 59871"/>
                <a:gd name="connsiteY4" fmla="*/ 31997 h 104446"/>
                <a:gd name="connsiteX5" fmla="*/ 44480 w 59871"/>
                <a:gd name="connsiteY5" fmla="*/ 7653 h 104446"/>
                <a:gd name="connsiteX6" fmla="*/ 45011 w 59871"/>
                <a:gd name="connsiteY6" fmla="*/ 5351 h 104446"/>
                <a:gd name="connsiteX7" fmla="*/ 38989 w 59871"/>
                <a:gd name="connsiteY7" fmla="*/ 87 h 104446"/>
                <a:gd name="connsiteX8" fmla="*/ 30663 w 59871"/>
                <a:gd name="connsiteY8" fmla="*/ 7160 h 104446"/>
                <a:gd name="connsiteX9" fmla="*/ 23932 w 59871"/>
                <a:gd name="connsiteY9" fmla="*/ 31997 h 104446"/>
                <a:gd name="connsiteX10" fmla="*/ 5864 w 59871"/>
                <a:gd name="connsiteY10" fmla="*/ 31997 h 104446"/>
                <a:gd name="connsiteX11" fmla="*/ 196 w 59871"/>
                <a:gd name="connsiteY11" fmla="*/ 35616 h 104446"/>
                <a:gd name="connsiteX12" fmla="*/ 5510 w 59871"/>
                <a:gd name="connsiteY12" fmla="*/ 37918 h 104446"/>
                <a:gd name="connsiteX13" fmla="*/ 22338 w 59871"/>
                <a:gd name="connsiteY13" fmla="*/ 37918 h 104446"/>
                <a:gd name="connsiteX14" fmla="*/ 11887 w 59871"/>
                <a:gd name="connsiteY14" fmla="*/ 76736 h 104446"/>
                <a:gd name="connsiteX15" fmla="*/ 9230 w 59871"/>
                <a:gd name="connsiteY15" fmla="*/ 88908 h 104446"/>
                <a:gd name="connsiteX16" fmla="*/ 28183 w 59871"/>
                <a:gd name="connsiteY16" fmla="*/ 104534 h 104446"/>
                <a:gd name="connsiteX17" fmla="*/ 59005 w 59871"/>
                <a:gd name="connsiteY17" fmla="*/ 79368 h 104446"/>
                <a:gd name="connsiteX18" fmla="*/ 56171 w 59871"/>
                <a:gd name="connsiteY18" fmla="*/ 77230 h 104446"/>
                <a:gd name="connsiteX19" fmla="*/ 52451 w 59871"/>
                <a:gd name="connsiteY19" fmla="*/ 80355 h 104446"/>
                <a:gd name="connsiteX20" fmla="*/ 28715 w 59871"/>
                <a:gd name="connsiteY20" fmla="*/ 99928 h 104446"/>
                <a:gd name="connsiteX21" fmla="*/ 22515 w 59871"/>
                <a:gd name="connsiteY21" fmla="*/ 91869 h 104446"/>
                <a:gd name="connsiteX22" fmla="*/ 23578 w 59871"/>
                <a:gd name="connsiteY22" fmla="*/ 85125 h 104446"/>
                <a:gd name="connsiteX23" fmla="*/ 36332 w 59871"/>
                <a:gd name="connsiteY23" fmla="*/ 37918 h 10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4446">
                  <a:moveTo>
                    <a:pt x="36332" y="37918"/>
                  </a:moveTo>
                  <a:lnTo>
                    <a:pt x="54399" y="37918"/>
                  </a:lnTo>
                  <a:cubicBezTo>
                    <a:pt x="57765" y="37918"/>
                    <a:pt x="60068" y="37918"/>
                    <a:pt x="60068" y="34300"/>
                  </a:cubicBezTo>
                  <a:cubicBezTo>
                    <a:pt x="60068" y="31997"/>
                    <a:pt x="57765" y="31997"/>
                    <a:pt x="54754" y="31997"/>
                  </a:cubicBezTo>
                  <a:lnTo>
                    <a:pt x="37926" y="31997"/>
                  </a:lnTo>
                  <a:lnTo>
                    <a:pt x="44480" y="7653"/>
                  </a:lnTo>
                  <a:cubicBezTo>
                    <a:pt x="44657" y="6831"/>
                    <a:pt x="45011" y="6009"/>
                    <a:pt x="45011" y="5351"/>
                  </a:cubicBezTo>
                  <a:cubicBezTo>
                    <a:pt x="45011" y="2390"/>
                    <a:pt x="42531" y="87"/>
                    <a:pt x="38989" y="87"/>
                  </a:cubicBezTo>
                  <a:cubicBezTo>
                    <a:pt x="34560" y="87"/>
                    <a:pt x="31903" y="2883"/>
                    <a:pt x="30663" y="7160"/>
                  </a:cubicBezTo>
                  <a:cubicBezTo>
                    <a:pt x="29423" y="11272"/>
                    <a:pt x="31726" y="3377"/>
                    <a:pt x="23932" y="31997"/>
                  </a:cubicBezTo>
                  <a:lnTo>
                    <a:pt x="5864" y="31997"/>
                  </a:lnTo>
                  <a:cubicBezTo>
                    <a:pt x="2499" y="31997"/>
                    <a:pt x="196" y="31997"/>
                    <a:pt x="196" y="35616"/>
                  </a:cubicBezTo>
                  <a:cubicBezTo>
                    <a:pt x="196" y="37918"/>
                    <a:pt x="2321" y="37918"/>
                    <a:pt x="5510" y="37918"/>
                  </a:cubicBezTo>
                  <a:lnTo>
                    <a:pt x="22338" y="37918"/>
                  </a:lnTo>
                  <a:lnTo>
                    <a:pt x="11887" y="76736"/>
                  </a:lnTo>
                  <a:cubicBezTo>
                    <a:pt x="10824" y="80848"/>
                    <a:pt x="9230" y="86770"/>
                    <a:pt x="9230" y="88908"/>
                  </a:cubicBezTo>
                  <a:cubicBezTo>
                    <a:pt x="9230" y="98613"/>
                    <a:pt x="18087" y="104534"/>
                    <a:pt x="28183" y="104534"/>
                  </a:cubicBezTo>
                  <a:cubicBezTo>
                    <a:pt x="47845" y="104534"/>
                    <a:pt x="59005" y="81506"/>
                    <a:pt x="59005" y="79368"/>
                  </a:cubicBezTo>
                  <a:cubicBezTo>
                    <a:pt x="59005" y="77230"/>
                    <a:pt x="56702" y="77230"/>
                    <a:pt x="56171" y="77230"/>
                  </a:cubicBezTo>
                  <a:cubicBezTo>
                    <a:pt x="54045" y="77230"/>
                    <a:pt x="53868" y="77559"/>
                    <a:pt x="52451" y="80355"/>
                  </a:cubicBezTo>
                  <a:cubicBezTo>
                    <a:pt x="47491" y="90717"/>
                    <a:pt x="38457" y="99928"/>
                    <a:pt x="28715" y="99928"/>
                  </a:cubicBezTo>
                  <a:cubicBezTo>
                    <a:pt x="24995" y="99928"/>
                    <a:pt x="22515" y="97790"/>
                    <a:pt x="22515" y="91869"/>
                  </a:cubicBezTo>
                  <a:cubicBezTo>
                    <a:pt x="22515" y="90224"/>
                    <a:pt x="23223" y="86770"/>
                    <a:pt x="23578" y="85125"/>
                  </a:cubicBezTo>
                  <a:lnTo>
                    <a:pt x="36332" y="37918"/>
                  </a:lnTo>
                  <a:close/>
                </a:path>
              </a:pathLst>
            </a:custGeom>
            <a:solidFill>
              <a:srgbClr val="000000"/>
            </a:solidFill>
            <a:ln w="25400"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D41358FA-1736-F718-0D6E-29C0DE2CA3AF}"/>
                </a:ext>
              </a:extLst>
            </p:cNvPr>
            <p:cNvSpPr/>
            <p:nvPr>
              <p:custDataLst>
                <p:tags r:id="rId18"/>
              </p:custDataLst>
            </p:nvPr>
          </p:nvSpPr>
          <p:spPr>
            <a:xfrm>
              <a:off x="7653419" y="4512388"/>
              <a:ext cx="29606" cy="70257"/>
            </a:xfrm>
            <a:custGeom>
              <a:avLst/>
              <a:gdLst>
                <a:gd name="connsiteX0" fmla="*/ 29807 w 29606"/>
                <a:gd name="connsiteY0" fmla="*/ 24757 h 70257"/>
                <a:gd name="connsiteX1" fmla="*/ 13612 w 29606"/>
                <a:gd name="connsiteY1" fmla="*/ 85 h 70257"/>
                <a:gd name="connsiteX2" fmla="*/ 200 w 29606"/>
                <a:gd name="connsiteY2" fmla="*/ 12538 h 70257"/>
                <a:gd name="connsiteX3" fmla="*/ 13612 w 29606"/>
                <a:gd name="connsiteY3" fmla="*/ 24992 h 70257"/>
                <a:gd name="connsiteX4" fmla="*/ 22469 w 29606"/>
                <a:gd name="connsiteY4" fmla="*/ 21937 h 70257"/>
                <a:gd name="connsiteX5" fmla="*/ 23734 w 29606"/>
                <a:gd name="connsiteY5" fmla="*/ 21233 h 70257"/>
                <a:gd name="connsiteX6" fmla="*/ 24240 w 29606"/>
                <a:gd name="connsiteY6" fmla="*/ 24757 h 70257"/>
                <a:gd name="connsiteX7" fmla="*/ 7033 w 29606"/>
                <a:gd name="connsiteY7" fmla="*/ 63998 h 70257"/>
                <a:gd name="connsiteX8" fmla="*/ 4249 w 29606"/>
                <a:gd name="connsiteY8" fmla="*/ 67758 h 70257"/>
                <a:gd name="connsiteX9" fmla="*/ 6780 w 29606"/>
                <a:gd name="connsiteY9" fmla="*/ 70343 h 70257"/>
                <a:gd name="connsiteX10" fmla="*/ 29807 w 29606"/>
                <a:gd name="connsiteY10" fmla="*/ 24757 h 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0257">
                  <a:moveTo>
                    <a:pt x="29807" y="24757"/>
                  </a:moveTo>
                  <a:cubicBezTo>
                    <a:pt x="29807" y="9249"/>
                    <a:pt x="23481" y="85"/>
                    <a:pt x="13612" y="85"/>
                  </a:cubicBezTo>
                  <a:cubicBezTo>
                    <a:pt x="5261" y="85"/>
                    <a:pt x="200" y="5959"/>
                    <a:pt x="200" y="12538"/>
                  </a:cubicBezTo>
                  <a:cubicBezTo>
                    <a:pt x="200" y="18883"/>
                    <a:pt x="5261" y="24992"/>
                    <a:pt x="13612" y="24992"/>
                  </a:cubicBezTo>
                  <a:cubicBezTo>
                    <a:pt x="16649" y="24992"/>
                    <a:pt x="19938" y="24052"/>
                    <a:pt x="22469" y="21937"/>
                  </a:cubicBezTo>
                  <a:cubicBezTo>
                    <a:pt x="23228" y="21467"/>
                    <a:pt x="23481" y="21233"/>
                    <a:pt x="23734" y="21233"/>
                  </a:cubicBezTo>
                  <a:cubicBezTo>
                    <a:pt x="23987" y="21233"/>
                    <a:pt x="24240" y="21467"/>
                    <a:pt x="24240" y="24757"/>
                  </a:cubicBezTo>
                  <a:cubicBezTo>
                    <a:pt x="24240" y="42145"/>
                    <a:pt x="15384" y="56244"/>
                    <a:pt x="7033" y="63998"/>
                  </a:cubicBezTo>
                  <a:cubicBezTo>
                    <a:pt x="4249" y="66583"/>
                    <a:pt x="4249" y="67053"/>
                    <a:pt x="4249" y="67758"/>
                  </a:cubicBezTo>
                  <a:cubicBezTo>
                    <a:pt x="4249" y="69403"/>
                    <a:pt x="5515" y="70343"/>
                    <a:pt x="6780" y="70343"/>
                  </a:cubicBezTo>
                  <a:cubicBezTo>
                    <a:pt x="9563" y="70343"/>
                    <a:pt x="29807" y="52249"/>
                    <a:pt x="29807" y="24757"/>
                  </a:cubicBezTo>
                  <a:close/>
                </a:path>
              </a:pathLst>
            </a:custGeom>
            <a:solidFill>
              <a:srgbClr val="000000"/>
            </a:solidFill>
            <a:ln w="25400"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FEAC551C-6067-B103-5562-F90519F2D89E}"/>
                </a:ext>
              </a:extLst>
            </p:cNvPr>
            <p:cNvSpPr/>
            <p:nvPr>
              <p:custDataLst>
                <p:tags r:id="rId19"/>
              </p:custDataLst>
            </p:nvPr>
          </p:nvSpPr>
          <p:spPr>
            <a:xfrm>
              <a:off x="7756775" y="4374222"/>
              <a:ext cx="147781" cy="164953"/>
            </a:xfrm>
            <a:custGeom>
              <a:avLst/>
              <a:gdLst>
                <a:gd name="connsiteX0" fmla="*/ 67516 w 147781"/>
                <a:gd name="connsiteY0" fmla="*/ 8309 h 164953"/>
                <a:gd name="connsiteX1" fmla="*/ 68529 w 147781"/>
                <a:gd name="connsiteY1" fmla="*/ 4314 h 164953"/>
                <a:gd name="connsiteX2" fmla="*/ 62962 w 147781"/>
                <a:gd name="connsiteY2" fmla="*/ 85 h 164953"/>
                <a:gd name="connsiteX3" fmla="*/ 61190 w 147781"/>
                <a:gd name="connsiteY3" fmla="*/ 320 h 164953"/>
                <a:gd name="connsiteX4" fmla="*/ 28547 w 147781"/>
                <a:gd name="connsiteY4" fmla="*/ 1730 h 164953"/>
                <a:gd name="connsiteX5" fmla="*/ 20449 w 147781"/>
                <a:gd name="connsiteY5" fmla="*/ 8779 h 164953"/>
                <a:gd name="connsiteX6" fmla="*/ 27028 w 147781"/>
                <a:gd name="connsiteY6" fmla="*/ 13008 h 164953"/>
                <a:gd name="connsiteX7" fmla="*/ 37656 w 147781"/>
                <a:gd name="connsiteY7" fmla="*/ 13478 h 164953"/>
                <a:gd name="connsiteX8" fmla="*/ 1217 w 147781"/>
                <a:gd name="connsiteY8" fmla="*/ 149059 h 164953"/>
                <a:gd name="connsiteX9" fmla="*/ 205 w 147781"/>
                <a:gd name="connsiteY9" fmla="*/ 154464 h 164953"/>
                <a:gd name="connsiteX10" fmla="*/ 12351 w 147781"/>
                <a:gd name="connsiteY10" fmla="*/ 165038 h 164953"/>
                <a:gd name="connsiteX11" fmla="*/ 28800 w 147781"/>
                <a:gd name="connsiteY11" fmla="*/ 151879 h 164953"/>
                <a:gd name="connsiteX12" fmla="*/ 43983 w 147781"/>
                <a:gd name="connsiteY12" fmla="*/ 96190 h 164953"/>
                <a:gd name="connsiteX13" fmla="*/ 49044 w 147781"/>
                <a:gd name="connsiteY13" fmla="*/ 86556 h 164953"/>
                <a:gd name="connsiteX14" fmla="*/ 86748 w 147781"/>
                <a:gd name="connsiteY14" fmla="*/ 65408 h 164953"/>
                <a:gd name="connsiteX15" fmla="*/ 99401 w 147781"/>
                <a:gd name="connsiteY15" fmla="*/ 79272 h 164953"/>
                <a:gd name="connsiteX16" fmla="*/ 83459 w 147781"/>
                <a:gd name="connsiteY16" fmla="*/ 131906 h 164953"/>
                <a:gd name="connsiteX17" fmla="*/ 79916 w 147781"/>
                <a:gd name="connsiteY17" fmla="*/ 143890 h 164953"/>
                <a:gd name="connsiteX18" fmla="*/ 108511 w 147781"/>
                <a:gd name="connsiteY18" fmla="*/ 165038 h 164953"/>
                <a:gd name="connsiteX19" fmla="*/ 147987 w 147781"/>
                <a:gd name="connsiteY19" fmla="*/ 128382 h 164953"/>
                <a:gd name="connsiteX20" fmla="*/ 141913 w 147781"/>
                <a:gd name="connsiteY20" fmla="*/ 125092 h 164953"/>
                <a:gd name="connsiteX21" fmla="*/ 136093 w 147781"/>
                <a:gd name="connsiteY21" fmla="*/ 128147 h 164953"/>
                <a:gd name="connsiteX22" fmla="*/ 110029 w 147781"/>
                <a:gd name="connsiteY22" fmla="*/ 156579 h 164953"/>
                <a:gd name="connsiteX23" fmla="*/ 105727 w 147781"/>
                <a:gd name="connsiteY23" fmla="*/ 151644 h 164953"/>
                <a:gd name="connsiteX24" fmla="*/ 110029 w 147781"/>
                <a:gd name="connsiteY24" fmla="*/ 136371 h 164953"/>
                <a:gd name="connsiteX25" fmla="*/ 126477 w 147781"/>
                <a:gd name="connsiteY25" fmla="*/ 84206 h 164953"/>
                <a:gd name="connsiteX26" fmla="*/ 88773 w 147781"/>
                <a:gd name="connsiteY26" fmla="*/ 56949 h 164953"/>
                <a:gd name="connsiteX27" fmla="*/ 50562 w 147781"/>
                <a:gd name="connsiteY27" fmla="*/ 71517 h 164953"/>
                <a:gd name="connsiteX28" fmla="*/ 67516 w 147781"/>
                <a:gd name="connsiteY28" fmla="*/ 8309 h 1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4953">
                  <a:moveTo>
                    <a:pt x="67516" y="8309"/>
                  </a:moveTo>
                  <a:cubicBezTo>
                    <a:pt x="68529" y="5019"/>
                    <a:pt x="68529" y="4549"/>
                    <a:pt x="68529" y="4314"/>
                  </a:cubicBezTo>
                  <a:cubicBezTo>
                    <a:pt x="68529" y="1260"/>
                    <a:pt x="65745" y="85"/>
                    <a:pt x="62962" y="85"/>
                  </a:cubicBezTo>
                  <a:cubicBezTo>
                    <a:pt x="61949" y="85"/>
                    <a:pt x="61696" y="85"/>
                    <a:pt x="61190" y="320"/>
                  </a:cubicBezTo>
                  <a:lnTo>
                    <a:pt x="28547" y="1730"/>
                  </a:lnTo>
                  <a:cubicBezTo>
                    <a:pt x="25004" y="1964"/>
                    <a:pt x="20449" y="2199"/>
                    <a:pt x="20449" y="8779"/>
                  </a:cubicBezTo>
                  <a:cubicBezTo>
                    <a:pt x="20449" y="13008"/>
                    <a:pt x="25004" y="13008"/>
                    <a:pt x="27028" y="13008"/>
                  </a:cubicBezTo>
                  <a:cubicBezTo>
                    <a:pt x="29812" y="13008"/>
                    <a:pt x="34367" y="13008"/>
                    <a:pt x="37656" y="13478"/>
                  </a:cubicBezTo>
                  <a:lnTo>
                    <a:pt x="1217" y="149059"/>
                  </a:lnTo>
                  <a:cubicBezTo>
                    <a:pt x="964" y="149999"/>
                    <a:pt x="205" y="153524"/>
                    <a:pt x="205" y="154464"/>
                  </a:cubicBezTo>
                  <a:cubicBezTo>
                    <a:pt x="205" y="160103"/>
                    <a:pt x="5013" y="165038"/>
                    <a:pt x="12351" y="165038"/>
                  </a:cubicBezTo>
                  <a:cubicBezTo>
                    <a:pt x="13870" y="165038"/>
                    <a:pt x="25257" y="165038"/>
                    <a:pt x="28800" y="151879"/>
                  </a:cubicBezTo>
                  <a:lnTo>
                    <a:pt x="43983" y="96190"/>
                  </a:lnTo>
                  <a:cubicBezTo>
                    <a:pt x="45248" y="91725"/>
                    <a:pt x="45248" y="91255"/>
                    <a:pt x="49044" y="86556"/>
                  </a:cubicBezTo>
                  <a:cubicBezTo>
                    <a:pt x="53093" y="81386"/>
                    <a:pt x="65745" y="65408"/>
                    <a:pt x="86748" y="65408"/>
                  </a:cubicBezTo>
                  <a:cubicBezTo>
                    <a:pt x="93328" y="65408"/>
                    <a:pt x="99401" y="67758"/>
                    <a:pt x="99401" y="79272"/>
                  </a:cubicBezTo>
                  <a:cubicBezTo>
                    <a:pt x="99401" y="92900"/>
                    <a:pt x="88267" y="120392"/>
                    <a:pt x="83459" y="131906"/>
                  </a:cubicBezTo>
                  <a:cubicBezTo>
                    <a:pt x="80675" y="138251"/>
                    <a:pt x="79916" y="139895"/>
                    <a:pt x="79916" y="143890"/>
                  </a:cubicBezTo>
                  <a:cubicBezTo>
                    <a:pt x="79916" y="157519"/>
                    <a:pt x="94593" y="165038"/>
                    <a:pt x="108511" y="165038"/>
                  </a:cubicBezTo>
                  <a:cubicBezTo>
                    <a:pt x="135334" y="165038"/>
                    <a:pt x="147987" y="133081"/>
                    <a:pt x="147987" y="128382"/>
                  </a:cubicBezTo>
                  <a:cubicBezTo>
                    <a:pt x="147987" y="125092"/>
                    <a:pt x="144191" y="125092"/>
                    <a:pt x="141913" y="125092"/>
                  </a:cubicBezTo>
                  <a:cubicBezTo>
                    <a:pt x="138877" y="125092"/>
                    <a:pt x="137106" y="125092"/>
                    <a:pt x="136093" y="128147"/>
                  </a:cubicBezTo>
                  <a:cubicBezTo>
                    <a:pt x="127996" y="154229"/>
                    <a:pt x="114078" y="156579"/>
                    <a:pt x="110029" y="156579"/>
                  </a:cubicBezTo>
                  <a:cubicBezTo>
                    <a:pt x="108258" y="156579"/>
                    <a:pt x="105727" y="156579"/>
                    <a:pt x="105727" y="151644"/>
                  </a:cubicBezTo>
                  <a:cubicBezTo>
                    <a:pt x="105727" y="146475"/>
                    <a:pt x="108511" y="140130"/>
                    <a:pt x="110029" y="136371"/>
                  </a:cubicBezTo>
                  <a:cubicBezTo>
                    <a:pt x="114837" y="124857"/>
                    <a:pt x="126477" y="97365"/>
                    <a:pt x="126477" y="84206"/>
                  </a:cubicBezTo>
                  <a:cubicBezTo>
                    <a:pt x="126477" y="62588"/>
                    <a:pt x="106992" y="56949"/>
                    <a:pt x="88773" y="56949"/>
                  </a:cubicBezTo>
                  <a:cubicBezTo>
                    <a:pt x="83206" y="56949"/>
                    <a:pt x="67770" y="56949"/>
                    <a:pt x="50562" y="71517"/>
                  </a:cubicBezTo>
                  <a:lnTo>
                    <a:pt x="67516" y="8309"/>
                  </a:lnTo>
                  <a:close/>
                </a:path>
              </a:pathLst>
            </a:custGeom>
            <a:solidFill>
              <a:srgbClr val="000000"/>
            </a:solidFill>
            <a:ln w="25400"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D10B0ED2-7309-3251-2178-F477543D313E}"/>
                </a:ext>
              </a:extLst>
            </p:cNvPr>
            <p:cNvSpPr/>
            <p:nvPr>
              <p:custDataLst>
                <p:tags r:id="rId20"/>
              </p:custDataLst>
            </p:nvPr>
          </p:nvSpPr>
          <p:spPr>
            <a:xfrm>
              <a:off x="7924925" y="4367739"/>
              <a:ext cx="75814" cy="74181"/>
            </a:xfrm>
            <a:custGeom>
              <a:avLst/>
              <a:gdLst>
                <a:gd name="connsiteX0" fmla="*/ 28022 w 75814"/>
                <a:gd name="connsiteY0" fmla="*/ 35116 h 74181"/>
                <a:gd name="connsiteX1" fmla="*/ 56541 w 75814"/>
                <a:gd name="connsiteY1" fmla="*/ 31661 h 74181"/>
                <a:gd name="connsiteX2" fmla="*/ 72129 w 75814"/>
                <a:gd name="connsiteY2" fmla="*/ 14555 h 74181"/>
                <a:gd name="connsiteX3" fmla="*/ 50164 w 75814"/>
                <a:gd name="connsiteY3" fmla="*/ 81 h 74181"/>
                <a:gd name="connsiteX4" fmla="*/ 212 w 75814"/>
                <a:gd name="connsiteY4" fmla="*/ 43340 h 74181"/>
                <a:gd name="connsiteX5" fmla="*/ 32096 w 75814"/>
                <a:gd name="connsiteY5" fmla="*/ 74262 h 74181"/>
                <a:gd name="connsiteX6" fmla="*/ 76026 w 75814"/>
                <a:gd name="connsiteY6" fmla="*/ 55676 h 74181"/>
                <a:gd name="connsiteX7" fmla="*/ 73014 w 75814"/>
                <a:gd name="connsiteY7" fmla="*/ 52880 h 74181"/>
                <a:gd name="connsiteX8" fmla="*/ 70180 w 75814"/>
                <a:gd name="connsiteY8" fmla="*/ 54525 h 74181"/>
                <a:gd name="connsiteX9" fmla="*/ 32450 w 75814"/>
                <a:gd name="connsiteY9" fmla="*/ 69657 h 74181"/>
                <a:gd name="connsiteX10" fmla="*/ 14737 w 75814"/>
                <a:gd name="connsiteY10" fmla="*/ 49754 h 74181"/>
                <a:gd name="connsiteX11" fmla="*/ 16862 w 75814"/>
                <a:gd name="connsiteY11" fmla="*/ 35116 h 74181"/>
                <a:gd name="connsiteX12" fmla="*/ 28022 w 75814"/>
                <a:gd name="connsiteY12" fmla="*/ 35116 h 74181"/>
                <a:gd name="connsiteX13" fmla="*/ 18279 w 75814"/>
                <a:gd name="connsiteY13" fmla="*/ 30510 h 74181"/>
                <a:gd name="connsiteX14" fmla="*/ 50164 w 75814"/>
                <a:gd name="connsiteY14" fmla="*/ 4686 h 74181"/>
                <a:gd name="connsiteX15" fmla="*/ 64512 w 75814"/>
                <a:gd name="connsiteY15" fmla="*/ 14555 h 74181"/>
                <a:gd name="connsiteX16" fmla="*/ 26959 w 75814"/>
                <a:gd name="connsiteY16" fmla="*/ 30510 h 74181"/>
                <a:gd name="connsiteX17" fmla="*/ 18279 w 75814"/>
                <a:gd name="connsiteY17" fmla="*/ 30510 h 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14" h="74181">
                  <a:moveTo>
                    <a:pt x="28022" y="35116"/>
                  </a:moveTo>
                  <a:cubicBezTo>
                    <a:pt x="32982" y="35116"/>
                    <a:pt x="46975" y="34787"/>
                    <a:pt x="56541" y="31661"/>
                  </a:cubicBezTo>
                  <a:cubicBezTo>
                    <a:pt x="69649" y="27385"/>
                    <a:pt x="72129" y="19490"/>
                    <a:pt x="72129" y="14555"/>
                  </a:cubicBezTo>
                  <a:cubicBezTo>
                    <a:pt x="72129" y="5509"/>
                    <a:pt x="62386" y="81"/>
                    <a:pt x="50164" y="81"/>
                  </a:cubicBezTo>
                  <a:cubicBezTo>
                    <a:pt x="28908" y="81"/>
                    <a:pt x="212" y="15213"/>
                    <a:pt x="212" y="43340"/>
                  </a:cubicBezTo>
                  <a:cubicBezTo>
                    <a:pt x="212" y="59952"/>
                    <a:pt x="11371" y="74262"/>
                    <a:pt x="32096" y="74262"/>
                  </a:cubicBezTo>
                  <a:cubicBezTo>
                    <a:pt x="62032" y="74262"/>
                    <a:pt x="76026" y="57979"/>
                    <a:pt x="76026" y="55676"/>
                  </a:cubicBezTo>
                  <a:cubicBezTo>
                    <a:pt x="76026" y="54689"/>
                    <a:pt x="74431" y="52880"/>
                    <a:pt x="73014" y="52880"/>
                  </a:cubicBezTo>
                  <a:cubicBezTo>
                    <a:pt x="71952" y="52880"/>
                    <a:pt x="71597" y="53209"/>
                    <a:pt x="70180" y="54525"/>
                  </a:cubicBezTo>
                  <a:cubicBezTo>
                    <a:pt x="56364" y="69657"/>
                    <a:pt x="35639" y="69657"/>
                    <a:pt x="32450" y="69657"/>
                  </a:cubicBezTo>
                  <a:cubicBezTo>
                    <a:pt x="21822" y="69657"/>
                    <a:pt x="14737" y="63078"/>
                    <a:pt x="14737" y="49754"/>
                  </a:cubicBezTo>
                  <a:cubicBezTo>
                    <a:pt x="14737" y="47452"/>
                    <a:pt x="14737" y="44162"/>
                    <a:pt x="16862" y="35116"/>
                  </a:cubicBezTo>
                  <a:lnTo>
                    <a:pt x="28022" y="35116"/>
                  </a:lnTo>
                  <a:close/>
                  <a:moveTo>
                    <a:pt x="18279" y="30510"/>
                  </a:moveTo>
                  <a:cubicBezTo>
                    <a:pt x="25542" y="6660"/>
                    <a:pt x="45204" y="4686"/>
                    <a:pt x="50164" y="4686"/>
                  </a:cubicBezTo>
                  <a:cubicBezTo>
                    <a:pt x="57958" y="4686"/>
                    <a:pt x="64512" y="8305"/>
                    <a:pt x="64512" y="14555"/>
                  </a:cubicBezTo>
                  <a:cubicBezTo>
                    <a:pt x="64512" y="30510"/>
                    <a:pt x="34576" y="30510"/>
                    <a:pt x="26959" y="30510"/>
                  </a:cubicBezTo>
                  <a:lnTo>
                    <a:pt x="18279" y="30510"/>
                  </a:lnTo>
                  <a:close/>
                </a:path>
              </a:pathLst>
            </a:custGeom>
            <a:solidFill>
              <a:srgbClr val="000000"/>
            </a:solidFill>
            <a:ln w="25400"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EB44605C-2E92-873F-43EA-44DF61BBCA93}"/>
                </a:ext>
              </a:extLst>
            </p:cNvPr>
            <p:cNvSpPr/>
            <p:nvPr>
              <p:custDataLst>
                <p:tags r:id="rId21"/>
              </p:custDataLst>
            </p:nvPr>
          </p:nvSpPr>
          <p:spPr>
            <a:xfrm>
              <a:off x="7921382" y="4486333"/>
              <a:ext cx="53672" cy="110697"/>
            </a:xfrm>
            <a:custGeom>
              <a:avLst/>
              <a:gdLst>
                <a:gd name="connsiteX0" fmla="*/ 49278 w 53672"/>
                <a:gd name="connsiteY0" fmla="*/ 6338 h 110697"/>
                <a:gd name="connsiteX1" fmla="*/ 42193 w 53672"/>
                <a:gd name="connsiteY1" fmla="*/ 87 h 110697"/>
                <a:gd name="connsiteX2" fmla="*/ 32273 w 53672"/>
                <a:gd name="connsiteY2" fmla="*/ 9134 h 110697"/>
                <a:gd name="connsiteX3" fmla="*/ 39359 w 53672"/>
                <a:gd name="connsiteY3" fmla="*/ 15384 h 110697"/>
                <a:gd name="connsiteX4" fmla="*/ 49278 w 53672"/>
                <a:gd name="connsiteY4" fmla="*/ 6338 h 110697"/>
                <a:gd name="connsiteX5" fmla="*/ 13142 w 53672"/>
                <a:gd name="connsiteY5" fmla="*/ 89895 h 110697"/>
                <a:gd name="connsiteX6" fmla="*/ 11548 w 53672"/>
                <a:gd name="connsiteY6" fmla="*/ 96803 h 110697"/>
                <a:gd name="connsiteX7" fmla="*/ 28376 w 53672"/>
                <a:gd name="connsiteY7" fmla="*/ 110784 h 110697"/>
                <a:gd name="connsiteX8" fmla="*/ 53884 w 53672"/>
                <a:gd name="connsiteY8" fmla="*/ 85618 h 110697"/>
                <a:gd name="connsiteX9" fmla="*/ 51049 w 53672"/>
                <a:gd name="connsiteY9" fmla="*/ 83480 h 110697"/>
                <a:gd name="connsiteX10" fmla="*/ 47684 w 53672"/>
                <a:gd name="connsiteY10" fmla="*/ 86276 h 110697"/>
                <a:gd name="connsiteX11" fmla="*/ 28908 w 53672"/>
                <a:gd name="connsiteY11" fmla="*/ 106179 h 110697"/>
                <a:gd name="connsiteX12" fmla="*/ 24479 w 53672"/>
                <a:gd name="connsiteY12" fmla="*/ 100422 h 110697"/>
                <a:gd name="connsiteX13" fmla="*/ 27313 w 53672"/>
                <a:gd name="connsiteY13" fmla="*/ 89895 h 110697"/>
                <a:gd name="connsiteX14" fmla="*/ 32982 w 53672"/>
                <a:gd name="connsiteY14" fmla="*/ 76736 h 110697"/>
                <a:gd name="connsiteX15" fmla="*/ 41661 w 53672"/>
                <a:gd name="connsiteY15" fmla="*/ 55847 h 110697"/>
                <a:gd name="connsiteX16" fmla="*/ 42724 w 53672"/>
                <a:gd name="connsiteY16" fmla="*/ 50583 h 110697"/>
                <a:gd name="connsiteX17" fmla="*/ 25896 w 53672"/>
                <a:gd name="connsiteY17" fmla="*/ 36602 h 110697"/>
                <a:gd name="connsiteX18" fmla="*/ 212 w 53672"/>
                <a:gd name="connsiteY18" fmla="*/ 61768 h 110697"/>
                <a:gd name="connsiteX19" fmla="*/ 3223 w 53672"/>
                <a:gd name="connsiteY19" fmla="*/ 63907 h 110697"/>
                <a:gd name="connsiteX20" fmla="*/ 6411 w 53672"/>
                <a:gd name="connsiteY20" fmla="*/ 61275 h 110697"/>
                <a:gd name="connsiteX21" fmla="*/ 25365 w 53672"/>
                <a:gd name="connsiteY21" fmla="*/ 41208 h 110697"/>
                <a:gd name="connsiteX22" fmla="*/ 29793 w 53672"/>
                <a:gd name="connsiteY22" fmla="*/ 46965 h 110697"/>
                <a:gd name="connsiteX23" fmla="*/ 24302 w 53672"/>
                <a:gd name="connsiteY23" fmla="*/ 63413 h 110697"/>
                <a:gd name="connsiteX24" fmla="*/ 13142 w 53672"/>
                <a:gd name="connsiteY24" fmla="*/ 89895 h 1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697">
                  <a:moveTo>
                    <a:pt x="49278" y="6338"/>
                  </a:moveTo>
                  <a:cubicBezTo>
                    <a:pt x="49278" y="3706"/>
                    <a:pt x="47153" y="87"/>
                    <a:pt x="42193" y="87"/>
                  </a:cubicBezTo>
                  <a:cubicBezTo>
                    <a:pt x="37410" y="87"/>
                    <a:pt x="32273" y="4364"/>
                    <a:pt x="32273" y="9134"/>
                  </a:cubicBezTo>
                  <a:cubicBezTo>
                    <a:pt x="32273" y="11930"/>
                    <a:pt x="34576" y="15384"/>
                    <a:pt x="39359" y="15384"/>
                  </a:cubicBezTo>
                  <a:cubicBezTo>
                    <a:pt x="44495" y="15384"/>
                    <a:pt x="49278" y="10779"/>
                    <a:pt x="49278" y="6338"/>
                  </a:cubicBezTo>
                  <a:close/>
                  <a:moveTo>
                    <a:pt x="13142" y="89895"/>
                  </a:moveTo>
                  <a:cubicBezTo>
                    <a:pt x="12434" y="92033"/>
                    <a:pt x="11548" y="94007"/>
                    <a:pt x="11548" y="96803"/>
                  </a:cubicBezTo>
                  <a:cubicBezTo>
                    <a:pt x="11548" y="104534"/>
                    <a:pt x="18634" y="110784"/>
                    <a:pt x="28376" y="110784"/>
                  </a:cubicBezTo>
                  <a:cubicBezTo>
                    <a:pt x="46090" y="110784"/>
                    <a:pt x="53884" y="88086"/>
                    <a:pt x="53884" y="85618"/>
                  </a:cubicBezTo>
                  <a:cubicBezTo>
                    <a:pt x="53884" y="83480"/>
                    <a:pt x="51581" y="83480"/>
                    <a:pt x="51049" y="83480"/>
                  </a:cubicBezTo>
                  <a:cubicBezTo>
                    <a:pt x="48570" y="83480"/>
                    <a:pt x="48392" y="84467"/>
                    <a:pt x="47684" y="86276"/>
                  </a:cubicBezTo>
                  <a:cubicBezTo>
                    <a:pt x="43610" y="99435"/>
                    <a:pt x="35816" y="106179"/>
                    <a:pt x="28908" y="106179"/>
                  </a:cubicBezTo>
                  <a:cubicBezTo>
                    <a:pt x="25365" y="106179"/>
                    <a:pt x="24479" y="104041"/>
                    <a:pt x="24479" y="100422"/>
                  </a:cubicBezTo>
                  <a:cubicBezTo>
                    <a:pt x="24479" y="96639"/>
                    <a:pt x="25719" y="93514"/>
                    <a:pt x="27313" y="89895"/>
                  </a:cubicBezTo>
                  <a:cubicBezTo>
                    <a:pt x="29085" y="85454"/>
                    <a:pt x="31033" y="81013"/>
                    <a:pt x="32982" y="76736"/>
                  </a:cubicBezTo>
                  <a:cubicBezTo>
                    <a:pt x="34576" y="72789"/>
                    <a:pt x="40953" y="57821"/>
                    <a:pt x="41661" y="55847"/>
                  </a:cubicBezTo>
                  <a:cubicBezTo>
                    <a:pt x="42193" y="54202"/>
                    <a:pt x="42724" y="52228"/>
                    <a:pt x="42724" y="50583"/>
                  </a:cubicBezTo>
                  <a:cubicBezTo>
                    <a:pt x="42724" y="42853"/>
                    <a:pt x="35639" y="36602"/>
                    <a:pt x="25896" y="36602"/>
                  </a:cubicBezTo>
                  <a:cubicBezTo>
                    <a:pt x="8360" y="36602"/>
                    <a:pt x="212" y="58972"/>
                    <a:pt x="212" y="61768"/>
                  </a:cubicBezTo>
                  <a:cubicBezTo>
                    <a:pt x="212" y="63907"/>
                    <a:pt x="2691" y="63907"/>
                    <a:pt x="3223" y="63907"/>
                  </a:cubicBezTo>
                  <a:cubicBezTo>
                    <a:pt x="5703" y="63907"/>
                    <a:pt x="5880" y="63084"/>
                    <a:pt x="6411" y="61275"/>
                  </a:cubicBezTo>
                  <a:cubicBezTo>
                    <a:pt x="11017" y="47129"/>
                    <a:pt x="18811" y="41208"/>
                    <a:pt x="25365" y="41208"/>
                  </a:cubicBezTo>
                  <a:cubicBezTo>
                    <a:pt x="28199" y="41208"/>
                    <a:pt x="29793" y="42524"/>
                    <a:pt x="29793" y="46965"/>
                  </a:cubicBezTo>
                  <a:cubicBezTo>
                    <a:pt x="29793" y="50748"/>
                    <a:pt x="28730" y="53215"/>
                    <a:pt x="24302" y="63413"/>
                  </a:cubicBezTo>
                  <a:lnTo>
                    <a:pt x="13142" y="89895"/>
                  </a:lnTo>
                  <a:close/>
                </a:path>
              </a:pathLst>
            </a:custGeom>
            <a:solidFill>
              <a:srgbClr val="000000"/>
            </a:solidFill>
            <a:ln w="25400"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6DA3390E-5F2C-EAFF-33B5-992619F69073}"/>
                </a:ext>
              </a:extLst>
            </p:cNvPr>
            <p:cNvSpPr/>
            <p:nvPr>
              <p:custDataLst>
                <p:tags r:id="rId22"/>
              </p:custDataLst>
            </p:nvPr>
          </p:nvSpPr>
          <p:spPr>
            <a:xfrm>
              <a:off x="8036144" y="4361063"/>
              <a:ext cx="58707" cy="234975"/>
            </a:xfrm>
            <a:custGeom>
              <a:avLst/>
              <a:gdLst>
                <a:gd name="connsiteX0" fmla="*/ 58924 w 58707"/>
                <a:gd name="connsiteY0" fmla="*/ 117573 h 234975"/>
                <a:gd name="connsiteX1" fmla="*/ 42222 w 58707"/>
                <a:gd name="connsiteY1" fmla="*/ 44260 h 234975"/>
                <a:gd name="connsiteX2" fmla="*/ 2746 w 58707"/>
                <a:gd name="connsiteY2" fmla="*/ 85 h 234975"/>
                <a:gd name="connsiteX3" fmla="*/ 216 w 58707"/>
                <a:gd name="connsiteY3" fmla="*/ 2434 h 234975"/>
                <a:gd name="connsiteX4" fmla="*/ 5024 w 58707"/>
                <a:gd name="connsiteY4" fmla="*/ 7839 h 234975"/>
                <a:gd name="connsiteX5" fmla="*/ 44247 w 58707"/>
                <a:gd name="connsiteY5" fmla="*/ 117573 h 234975"/>
                <a:gd name="connsiteX6" fmla="*/ 3505 w 58707"/>
                <a:gd name="connsiteY6" fmla="*/ 228716 h 234975"/>
                <a:gd name="connsiteX7" fmla="*/ 216 w 58707"/>
                <a:gd name="connsiteY7" fmla="*/ 232711 h 234975"/>
                <a:gd name="connsiteX8" fmla="*/ 2746 w 58707"/>
                <a:gd name="connsiteY8" fmla="*/ 235061 h 234975"/>
                <a:gd name="connsiteX9" fmla="*/ 42981 w 58707"/>
                <a:gd name="connsiteY9" fmla="*/ 189240 h 234975"/>
                <a:gd name="connsiteX10" fmla="*/ 58924 w 58707"/>
                <a:gd name="connsiteY10" fmla="*/ 117573 h 2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4975">
                  <a:moveTo>
                    <a:pt x="58924" y="117573"/>
                  </a:moveTo>
                  <a:cubicBezTo>
                    <a:pt x="58924" y="99245"/>
                    <a:pt x="56140" y="70812"/>
                    <a:pt x="42222" y="44260"/>
                  </a:cubicBezTo>
                  <a:cubicBezTo>
                    <a:pt x="27039" y="15358"/>
                    <a:pt x="5277" y="85"/>
                    <a:pt x="2746" y="85"/>
                  </a:cubicBezTo>
                  <a:cubicBezTo>
                    <a:pt x="1228" y="85"/>
                    <a:pt x="216" y="1025"/>
                    <a:pt x="216" y="2434"/>
                  </a:cubicBezTo>
                  <a:cubicBezTo>
                    <a:pt x="216" y="3139"/>
                    <a:pt x="216" y="3609"/>
                    <a:pt x="5024" y="7839"/>
                  </a:cubicBezTo>
                  <a:cubicBezTo>
                    <a:pt x="29823" y="31102"/>
                    <a:pt x="44247" y="68463"/>
                    <a:pt x="44247" y="117573"/>
                  </a:cubicBezTo>
                  <a:cubicBezTo>
                    <a:pt x="44247" y="157754"/>
                    <a:pt x="34884" y="199109"/>
                    <a:pt x="3505" y="228716"/>
                  </a:cubicBezTo>
                  <a:cubicBezTo>
                    <a:pt x="216" y="231536"/>
                    <a:pt x="216" y="232006"/>
                    <a:pt x="216" y="232711"/>
                  </a:cubicBezTo>
                  <a:cubicBezTo>
                    <a:pt x="216" y="234121"/>
                    <a:pt x="1228" y="235061"/>
                    <a:pt x="2746" y="235061"/>
                  </a:cubicBezTo>
                  <a:cubicBezTo>
                    <a:pt x="5277" y="235061"/>
                    <a:pt x="28051" y="219082"/>
                    <a:pt x="42981" y="189240"/>
                  </a:cubicBezTo>
                  <a:cubicBezTo>
                    <a:pt x="55887" y="163393"/>
                    <a:pt x="58924" y="137311"/>
                    <a:pt x="58924" y="117573"/>
                  </a:cubicBezTo>
                  <a:close/>
                </a:path>
              </a:pathLst>
            </a:custGeom>
            <a:solidFill>
              <a:srgbClr val="000000"/>
            </a:solidFill>
            <a:ln w="25400"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9176C5B0-73B8-62A3-5CAA-908612506D8F}"/>
                </a:ext>
              </a:extLst>
            </p:cNvPr>
            <p:cNvSpPr/>
            <p:nvPr>
              <p:custDataLst>
                <p:tags r:id="rId23"/>
              </p:custDataLst>
            </p:nvPr>
          </p:nvSpPr>
          <p:spPr>
            <a:xfrm>
              <a:off x="8204590" y="4451059"/>
              <a:ext cx="168278" cy="54984"/>
            </a:xfrm>
            <a:custGeom>
              <a:avLst/>
              <a:gdLst>
                <a:gd name="connsiteX0" fmla="*/ 159898 w 168278"/>
                <a:gd name="connsiteY0" fmla="*/ 9484 h 54984"/>
                <a:gd name="connsiteX1" fmla="*/ 168501 w 168278"/>
                <a:gd name="connsiteY1" fmla="*/ 4784 h 54984"/>
                <a:gd name="connsiteX2" fmla="*/ 160151 w 168278"/>
                <a:gd name="connsiteY2" fmla="*/ 85 h 54984"/>
                <a:gd name="connsiteX3" fmla="*/ 8573 w 168278"/>
                <a:gd name="connsiteY3" fmla="*/ 85 h 54984"/>
                <a:gd name="connsiteX4" fmla="*/ 222 w 168278"/>
                <a:gd name="connsiteY4" fmla="*/ 4784 h 54984"/>
                <a:gd name="connsiteX5" fmla="*/ 8826 w 168278"/>
                <a:gd name="connsiteY5" fmla="*/ 9484 h 54984"/>
                <a:gd name="connsiteX6" fmla="*/ 159898 w 168278"/>
                <a:gd name="connsiteY6" fmla="*/ 9484 h 54984"/>
                <a:gd name="connsiteX7" fmla="*/ 160151 w 168278"/>
                <a:gd name="connsiteY7" fmla="*/ 55069 h 54984"/>
                <a:gd name="connsiteX8" fmla="*/ 168501 w 168278"/>
                <a:gd name="connsiteY8" fmla="*/ 50370 h 54984"/>
                <a:gd name="connsiteX9" fmla="*/ 159898 w 168278"/>
                <a:gd name="connsiteY9" fmla="*/ 45670 h 54984"/>
                <a:gd name="connsiteX10" fmla="*/ 8826 w 168278"/>
                <a:gd name="connsiteY10" fmla="*/ 45670 h 54984"/>
                <a:gd name="connsiteX11" fmla="*/ 222 w 168278"/>
                <a:gd name="connsiteY11" fmla="*/ 50370 h 54984"/>
                <a:gd name="connsiteX12" fmla="*/ 8573 w 168278"/>
                <a:gd name="connsiteY12" fmla="*/ 55069 h 54984"/>
                <a:gd name="connsiteX13" fmla="*/ 160151 w 168278"/>
                <a:gd name="connsiteY13" fmla="*/ 55069 h 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4984">
                  <a:moveTo>
                    <a:pt x="159898" y="9484"/>
                  </a:moveTo>
                  <a:cubicBezTo>
                    <a:pt x="163693" y="9484"/>
                    <a:pt x="168501" y="9484"/>
                    <a:pt x="168501" y="4784"/>
                  </a:cubicBezTo>
                  <a:cubicBezTo>
                    <a:pt x="168501" y="85"/>
                    <a:pt x="163693" y="85"/>
                    <a:pt x="160151" y="85"/>
                  </a:cubicBezTo>
                  <a:lnTo>
                    <a:pt x="8573" y="85"/>
                  </a:lnTo>
                  <a:cubicBezTo>
                    <a:pt x="5030" y="85"/>
                    <a:pt x="222" y="85"/>
                    <a:pt x="222" y="4784"/>
                  </a:cubicBezTo>
                  <a:cubicBezTo>
                    <a:pt x="222" y="9484"/>
                    <a:pt x="5030" y="9484"/>
                    <a:pt x="8826" y="9484"/>
                  </a:cubicBezTo>
                  <a:lnTo>
                    <a:pt x="159898" y="9484"/>
                  </a:lnTo>
                  <a:close/>
                  <a:moveTo>
                    <a:pt x="160151" y="55069"/>
                  </a:moveTo>
                  <a:cubicBezTo>
                    <a:pt x="163693" y="55069"/>
                    <a:pt x="168501" y="55069"/>
                    <a:pt x="168501" y="50370"/>
                  </a:cubicBezTo>
                  <a:cubicBezTo>
                    <a:pt x="168501" y="45670"/>
                    <a:pt x="163693" y="45670"/>
                    <a:pt x="159898" y="45670"/>
                  </a:cubicBezTo>
                  <a:lnTo>
                    <a:pt x="8826" y="45670"/>
                  </a:lnTo>
                  <a:cubicBezTo>
                    <a:pt x="5030" y="45670"/>
                    <a:pt x="222" y="45670"/>
                    <a:pt x="222" y="50370"/>
                  </a:cubicBezTo>
                  <a:cubicBezTo>
                    <a:pt x="222" y="55069"/>
                    <a:pt x="5030" y="55069"/>
                    <a:pt x="8573" y="55069"/>
                  </a:cubicBezTo>
                  <a:lnTo>
                    <a:pt x="160151" y="55069"/>
                  </a:lnTo>
                  <a:close/>
                </a:path>
              </a:pathLst>
            </a:custGeom>
            <a:solidFill>
              <a:srgbClr val="000000"/>
            </a:solidFill>
            <a:ln w="25400"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5BEC2E22-A0FF-F9CA-F4FD-0BBA776E3B3B}"/>
                </a:ext>
              </a:extLst>
            </p:cNvPr>
            <p:cNvSpPr/>
            <p:nvPr>
              <p:custDataLst>
                <p:tags r:id="rId24"/>
              </p:custDataLst>
            </p:nvPr>
          </p:nvSpPr>
          <p:spPr>
            <a:xfrm>
              <a:off x="8470180" y="4374222"/>
              <a:ext cx="147781" cy="164953"/>
            </a:xfrm>
            <a:custGeom>
              <a:avLst/>
              <a:gdLst>
                <a:gd name="connsiteX0" fmla="*/ 67545 w 147781"/>
                <a:gd name="connsiteY0" fmla="*/ 8309 h 164953"/>
                <a:gd name="connsiteX1" fmla="*/ 68557 w 147781"/>
                <a:gd name="connsiteY1" fmla="*/ 4314 h 164953"/>
                <a:gd name="connsiteX2" fmla="*/ 62990 w 147781"/>
                <a:gd name="connsiteY2" fmla="*/ 85 h 164953"/>
                <a:gd name="connsiteX3" fmla="*/ 61218 w 147781"/>
                <a:gd name="connsiteY3" fmla="*/ 320 h 164953"/>
                <a:gd name="connsiteX4" fmla="*/ 28575 w 147781"/>
                <a:gd name="connsiteY4" fmla="*/ 1730 h 164953"/>
                <a:gd name="connsiteX5" fmla="*/ 20477 w 147781"/>
                <a:gd name="connsiteY5" fmla="*/ 8779 h 164953"/>
                <a:gd name="connsiteX6" fmla="*/ 27056 w 147781"/>
                <a:gd name="connsiteY6" fmla="*/ 13008 h 164953"/>
                <a:gd name="connsiteX7" fmla="*/ 37685 w 147781"/>
                <a:gd name="connsiteY7" fmla="*/ 13478 h 164953"/>
                <a:gd name="connsiteX8" fmla="*/ 1245 w 147781"/>
                <a:gd name="connsiteY8" fmla="*/ 149059 h 164953"/>
                <a:gd name="connsiteX9" fmla="*/ 233 w 147781"/>
                <a:gd name="connsiteY9" fmla="*/ 154464 h 164953"/>
                <a:gd name="connsiteX10" fmla="*/ 12379 w 147781"/>
                <a:gd name="connsiteY10" fmla="*/ 165038 h 164953"/>
                <a:gd name="connsiteX11" fmla="*/ 28828 w 147781"/>
                <a:gd name="connsiteY11" fmla="*/ 151879 h 164953"/>
                <a:gd name="connsiteX12" fmla="*/ 44011 w 147781"/>
                <a:gd name="connsiteY12" fmla="*/ 96190 h 164953"/>
                <a:gd name="connsiteX13" fmla="*/ 49072 w 147781"/>
                <a:gd name="connsiteY13" fmla="*/ 86556 h 164953"/>
                <a:gd name="connsiteX14" fmla="*/ 86776 w 147781"/>
                <a:gd name="connsiteY14" fmla="*/ 65408 h 164953"/>
                <a:gd name="connsiteX15" fmla="*/ 99429 w 147781"/>
                <a:gd name="connsiteY15" fmla="*/ 79272 h 164953"/>
                <a:gd name="connsiteX16" fmla="*/ 83487 w 147781"/>
                <a:gd name="connsiteY16" fmla="*/ 131906 h 164953"/>
                <a:gd name="connsiteX17" fmla="*/ 79944 w 147781"/>
                <a:gd name="connsiteY17" fmla="*/ 143890 h 164953"/>
                <a:gd name="connsiteX18" fmla="*/ 108539 w 147781"/>
                <a:gd name="connsiteY18" fmla="*/ 165038 h 164953"/>
                <a:gd name="connsiteX19" fmla="*/ 148015 w 147781"/>
                <a:gd name="connsiteY19" fmla="*/ 128382 h 164953"/>
                <a:gd name="connsiteX20" fmla="*/ 141942 w 147781"/>
                <a:gd name="connsiteY20" fmla="*/ 125092 h 164953"/>
                <a:gd name="connsiteX21" fmla="*/ 136121 w 147781"/>
                <a:gd name="connsiteY21" fmla="*/ 128147 h 164953"/>
                <a:gd name="connsiteX22" fmla="*/ 110057 w 147781"/>
                <a:gd name="connsiteY22" fmla="*/ 156579 h 164953"/>
                <a:gd name="connsiteX23" fmla="*/ 105755 w 147781"/>
                <a:gd name="connsiteY23" fmla="*/ 151644 h 164953"/>
                <a:gd name="connsiteX24" fmla="*/ 110057 w 147781"/>
                <a:gd name="connsiteY24" fmla="*/ 136371 h 164953"/>
                <a:gd name="connsiteX25" fmla="*/ 126505 w 147781"/>
                <a:gd name="connsiteY25" fmla="*/ 84206 h 164953"/>
                <a:gd name="connsiteX26" fmla="*/ 88801 w 147781"/>
                <a:gd name="connsiteY26" fmla="*/ 56949 h 164953"/>
                <a:gd name="connsiteX27" fmla="*/ 50590 w 147781"/>
                <a:gd name="connsiteY27" fmla="*/ 71517 h 164953"/>
                <a:gd name="connsiteX28" fmla="*/ 67545 w 147781"/>
                <a:gd name="connsiteY28" fmla="*/ 8309 h 1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4953">
                  <a:moveTo>
                    <a:pt x="67545" y="8309"/>
                  </a:moveTo>
                  <a:cubicBezTo>
                    <a:pt x="68557" y="5019"/>
                    <a:pt x="68557" y="4549"/>
                    <a:pt x="68557" y="4314"/>
                  </a:cubicBezTo>
                  <a:cubicBezTo>
                    <a:pt x="68557" y="1260"/>
                    <a:pt x="65773" y="85"/>
                    <a:pt x="62990" y="85"/>
                  </a:cubicBezTo>
                  <a:cubicBezTo>
                    <a:pt x="61977" y="85"/>
                    <a:pt x="61724" y="85"/>
                    <a:pt x="61218" y="320"/>
                  </a:cubicBezTo>
                  <a:lnTo>
                    <a:pt x="28575" y="1730"/>
                  </a:lnTo>
                  <a:cubicBezTo>
                    <a:pt x="25032" y="1964"/>
                    <a:pt x="20477" y="2199"/>
                    <a:pt x="20477" y="8779"/>
                  </a:cubicBezTo>
                  <a:cubicBezTo>
                    <a:pt x="20477" y="13008"/>
                    <a:pt x="25032" y="13008"/>
                    <a:pt x="27056" y="13008"/>
                  </a:cubicBezTo>
                  <a:cubicBezTo>
                    <a:pt x="29840" y="13008"/>
                    <a:pt x="34395" y="13008"/>
                    <a:pt x="37685" y="13478"/>
                  </a:cubicBezTo>
                  <a:lnTo>
                    <a:pt x="1245" y="149059"/>
                  </a:lnTo>
                  <a:cubicBezTo>
                    <a:pt x="992" y="149999"/>
                    <a:pt x="233" y="153524"/>
                    <a:pt x="233" y="154464"/>
                  </a:cubicBezTo>
                  <a:cubicBezTo>
                    <a:pt x="233" y="160103"/>
                    <a:pt x="5041" y="165038"/>
                    <a:pt x="12379" y="165038"/>
                  </a:cubicBezTo>
                  <a:cubicBezTo>
                    <a:pt x="13898" y="165038"/>
                    <a:pt x="25285" y="165038"/>
                    <a:pt x="28828" y="151879"/>
                  </a:cubicBezTo>
                  <a:lnTo>
                    <a:pt x="44011" y="96190"/>
                  </a:lnTo>
                  <a:cubicBezTo>
                    <a:pt x="45276" y="91725"/>
                    <a:pt x="45276" y="91255"/>
                    <a:pt x="49072" y="86556"/>
                  </a:cubicBezTo>
                  <a:cubicBezTo>
                    <a:pt x="53121" y="81386"/>
                    <a:pt x="65773" y="65408"/>
                    <a:pt x="86776" y="65408"/>
                  </a:cubicBezTo>
                  <a:cubicBezTo>
                    <a:pt x="93356" y="65408"/>
                    <a:pt x="99429" y="67758"/>
                    <a:pt x="99429" y="79272"/>
                  </a:cubicBezTo>
                  <a:cubicBezTo>
                    <a:pt x="99429" y="92900"/>
                    <a:pt x="88295" y="120392"/>
                    <a:pt x="83487" y="131906"/>
                  </a:cubicBezTo>
                  <a:cubicBezTo>
                    <a:pt x="80703" y="138251"/>
                    <a:pt x="79944" y="139895"/>
                    <a:pt x="79944" y="143890"/>
                  </a:cubicBezTo>
                  <a:cubicBezTo>
                    <a:pt x="79944" y="157519"/>
                    <a:pt x="94621" y="165038"/>
                    <a:pt x="108539" y="165038"/>
                  </a:cubicBezTo>
                  <a:cubicBezTo>
                    <a:pt x="135362" y="165038"/>
                    <a:pt x="148015" y="133081"/>
                    <a:pt x="148015" y="128382"/>
                  </a:cubicBezTo>
                  <a:cubicBezTo>
                    <a:pt x="148015" y="125092"/>
                    <a:pt x="144219" y="125092"/>
                    <a:pt x="141942" y="125092"/>
                  </a:cubicBezTo>
                  <a:cubicBezTo>
                    <a:pt x="138905" y="125092"/>
                    <a:pt x="137134" y="125092"/>
                    <a:pt x="136121" y="128147"/>
                  </a:cubicBezTo>
                  <a:cubicBezTo>
                    <a:pt x="128024" y="154229"/>
                    <a:pt x="114106" y="156579"/>
                    <a:pt x="110057" y="156579"/>
                  </a:cubicBezTo>
                  <a:cubicBezTo>
                    <a:pt x="108286" y="156579"/>
                    <a:pt x="105755" y="156579"/>
                    <a:pt x="105755" y="151644"/>
                  </a:cubicBezTo>
                  <a:cubicBezTo>
                    <a:pt x="105755" y="146475"/>
                    <a:pt x="108539" y="140130"/>
                    <a:pt x="110057" y="136371"/>
                  </a:cubicBezTo>
                  <a:cubicBezTo>
                    <a:pt x="114865" y="124857"/>
                    <a:pt x="126505" y="97365"/>
                    <a:pt x="126505" y="84206"/>
                  </a:cubicBezTo>
                  <a:cubicBezTo>
                    <a:pt x="126505" y="62588"/>
                    <a:pt x="107021" y="56949"/>
                    <a:pt x="88801" y="56949"/>
                  </a:cubicBezTo>
                  <a:cubicBezTo>
                    <a:pt x="83234" y="56949"/>
                    <a:pt x="67798" y="56949"/>
                    <a:pt x="50590" y="71517"/>
                  </a:cubicBezTo>
                  <a:lnTo>
                    <a:pt x="67545" y="8309"/>
                  </a:lnTo>
                  <a:close/>
                </a:path>
              </a:pathLst>
            </a:custGeom>
            <a:solidFill>
              <a:srgbClr val="000000"/>
            </a:solidFill>
            <a:ln w="25400"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218542B0-6F36-BAAC-4EA2-F5275202D7F8}"/>
                </a:ext>
              </a:extLst>
            </p:cNvPr>
            <p:cNvSpPr/>
            <p:nvPr>
              <p:custDataLst>
                <p:tags r:id="rId25"/>
              </p:custDataLst>
            </p:nvPr>
          </p:nvSpPr>
          <p:spPr>
            <a:xfrm>
              <a:off x="8637267" y="4326124"/>
              <a:ext cx="91047" cy="115796"/>
            </a:xfrm>
            <a:custGeom>
              <a:avLst/>
              <a:gdLst>
                <a:gd name="connsiteX0" fmla="*/ 90579 w 91047"/>
                <a:gd name="connsiteY0" fmla="*/ 5015 h 115796"/>
                <a:gd name="connsiteX1" fmla="*/ 91287 w 91047"/>
                <a:gd name="connsiteY1" fmla="*/ 2383 h 115796"/>
                <a:gd name="connsiteX2" fmla="*/ 88453 w 91047"/>
                <a:gd name="connsiteY2" fmla="*/ 81 h 115796"/>
                <a:gd name="connsiteX3" fmla="*/ 65780 w 91047"/>
                <a:gd name="connsiteY3" fmla="*/ 1725 h 115796"/>
                <a:gd name="connsiteX4" fmla="*/ 61883 w 91047"/>
                <a:gd name="connsiteY4" fmla="*/ 5509 h 115796"/>
                <a:gd name="connsiteX5" fmla="*/ 66488 w 91047"/>
                <a:gd name="connsiteY5" fmla="*/ 7811 h 115796"/>
                <a:gd name="connsiteX6" fmla="*/ 74991 w 91047"/>
                <a:gd name="connsiteY6" fmla="*/ 10279 h 115796"/>
                <a:gd name="connsiteX7" fmla="*/ 74282 w 91047"/>
                <a:gd name="connsiteY7" fmla="*/ 13897 h 115796"/>
                <a:gd name="connsiteX8" fmla="*/ 64186 w 91047"/>
                <a:gd name="connsiteY8" fmla="*/ 51399 h 115796"/>
                <a:gd name="connsiteX9" fmla="*/ 45941 w 91047"/>
                <a:gd name="connsiteY9" fmla="*/ 41695 h 115796"/>
                <a:gd name="connsiteX10" fmla="*/ 240 w 91047"/>
                <a:gd name="connsiteY10" fmla="*/ 88573 h 115796"/>
                <a:gd name="connsiteX11" fmla="*/ 26987 w 91047"/>
                <a:gd name="connsiteY11" fmla="*/ 115877 h 115796"/>
                <a:gd name="connsiteX12" fmla="*/ 52140 w 91047"/>
                <a:gd name="connsiteY12" fmla="*/ 104363 h 115796"/>
                <a:gd name="connsiteX13" fmla="*/ 70385 w 91047"/>
                <a:gd name="connsiteY13" fmla="*/ 115877 h 115796"/>
                <a:gd name="connsiteX14" fmla="*/ 84379 w 91047"/>
                <a:gd name="connsiteY14" fmla="*/ 107159 h 115796"/>
                <a:gd name="connsiteX15" fmla="*/ 90579 w 91047"/>
                <a:gd name="connsiteY15" fmla="*/ 90711 h 115796"/>
                <a:gd name="connsiteX16" fmla="*/ 87745 w 91047"/>
                <a:gd name="connsiteY16" fmla="*/ 88573 h 115796"/>
                <a:gd name="connsiteX17" fmla="*/ 83848 w 91047"/>
                <a:gd name="connsiteY17" fmla="*/ 93672 h 115796"/>
                <a:gd name="connsiteX18" fmla="*/ 70917 w 91047"/>
                <a:gd name="connsiteY18" fmla="*/ 111271 h 115796"/>
                <a:gd name="connsiteX19" fmla="*/ 65071 w 91047"/>
                <a:gd name="connsiteY19" fmla="*/ 103212 h 115796"/>
                <a:gd name="connsiteX20" fmla="*/ 65957 w 91047"/>
                <a:gd name="connsiteY20" fmla="*/ 96468 h 115796"/>
                <a:gd name="connsiteX21" fmla="*/ 90579 w 91047"/>
                <a:gd name="connsiteY21" fmla="*/ 5015 h 115796"/>
                <a:gd name="connsiteX22" fmla="*/ 52849 w 91047"/>
                <a:gd name="connsiteY22" fmla="*/ 93672 h 115796"/>
                <a:gd name="connsiteX23" fmla="*/ 43815 w 91047"/>
                <a:gd name="connsiteY23" fmla="*/ 104692 h 115796"/>
                <a:gd name="connsiteX24" fmla="*/ 27519 w 91047"/>
                <a:gd name="connsiteY24" fmla="*/ 111271 h 115796"/>
                <a:gd name="connsiteX25" fmla="*/ 14588 w 91047"/>
                <a:gd name="connsiteY25" fmla="*/ 95316 h 115796"/>
                <a:gd name="connsiteX26" fmla="*/ 23799 w 91047"/>
                <a:gd name="connsiteY26" fmla="*/ 61926 h 115796"/>
                <a:gd name="connsiteX27" fmla="*/ 45941 w 91047"/>
                <a:gd name="connsiteY27" fmla="*/ 46300 h 115796"/>
                <a:gd name="connsiteX28" fmla="*/ 61706 w 91047"/>
                <a:gd name="connsiteY28" fmla="*/ 60610 h 115796"/>
                <a:gd name="connsiteX29" fmla="*/ 61174 w 91047"/>
                <a:gd name="connsiteY29" fmla="*/ 62913 h 115796"/>
                <a:gd name="connsiteX30" fmla="*/ 52849 w 91047"/>
                <a:gd name="connsiteY30" fmla="*/ 93672 h 11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1047" h="115796">
                  <a:moveTo>
                    <a:pt x="90579" y="5015"/>
                  </a:moveTo>
                  <a:cubicBezTo>
                    <a:pt x="90756" y="4686"/>
                    <a:pt x="91287" y="2548"/>
                    <a:pt x="91287" y="2383"/>
                  </a:cubicBezTo>
                  <a:cubicBezTo>
                    <a:pt x="91287" y="1561"/>
                    <a:pt x="90579" y="81"/>
                    <a:pt x="88453" y="81"/>
                  </a:cubicBezTo>
                  <a:cubicBezTo>
                    <a:pt x="84911" y="81"/>
                    <a:pt x="70208" y="1396"/>
                    <a:pt x="65780" y="1725"/>
                  </a:cubicBezTo>
                  <a:cubicBezTo>
                    <a:pt x="64363" y="1890"/>
                    <a:pt x="61883" y="2054"/>
                    <a:pt x="61883" y="5509"/>
                  </a:cubicBezTo>
                  <a:cubicBezTo>
                    <a:pt x="61883" y="7811"/>
                    <a:pt x="64363" y="7811"/>
                    <a:pt x="66488" y="7811"/>
                  </a:cubicBezTo>
                  <a:cubicBezTo>
                    <a:pt x="74991" y="7811"/>
                    <a:pt x="74991" y="8963"/>
                    <a:pt x="74991" y="10279"/>
                  </a:cubicBezTo>
                  <a:cubicBezTo>
                    <a:pt x="74991" y="11430"/>
                    <a:pt x="74637" y="12417"/>
                    <a:pt x="74282" y="13897"/>
                  </a:cubicBezTo>
                  <a:lnTo>
                    <a:pt x="64186" y="51399"/>
                  </a:lnTo>
                  <a:cubicBezTo>
                    <a:pt x="60466" y="45971"/>
                    <a:pt x="54443" y="41695"/>
                    <a:pt x="45941" y="41695"/>
                  </a:cubicBezTo>
                  <a:cubicBezTo>
                    <a:pt x="23267" y="41695"/>
                    <a:pt x="240" y="64887"/>
                    <a:pt x="240" y="88573"/>
                  </a:cubicBezTo>
                  <a:cubicBezTo>
                    <a:pt x="240" y="104527"/>
                    <a:pt x="11753" y="115877"/>
                    <a:pt x="26987" y="115877"/>
                  </a:cubicBezTo>
                  <a:cubicBezTo>
                    <a:pt x="36552" y="115877"/>
                    <a:pt x="45055" y="110778"/>
                    <a:pt x="52140" y="104363"/>
                  </a:cubicBezTo>
                  <a:cubicBezTo>
                    <a:pt x="55506" y="114232"/>
                    <a:pt x="65780" y="115877"/>
                    <a:pt x="70385" y="115877"/>
                  </a:cubicBezTo>
                  <a:cubicBezTo>
                    <a:pt x="76762" y="115877"/>
                    <a:pt x="81191" y="112258"/>
                    <a:pt x="84379" y="107159"/>
                  </a:cubicBezTo>
                  <a:cubicBezTo>
                    <a:pt x="88276" y="100744"/>
                    <a:pt x="90579" y="91369"/>
                    <a:pt x="90579" y="90711"/>
                  </a:cubicBezTo>
                  <a:cubicBezTo>
                    <a:pt x="90579" y="88573"/>
                    <a:pt x="88276" y="88573"/>
                    <a:pt x="87745" y="88573"/>
                  </a:cubicBezTo>
                  <a:cubicBezTo>
                    <a:pt x="85265" y="88573"/>
                    <a:pt x="85088" y="89230"/>
                    <a:pt x="83848" y="93672"/>
                  </a:cubicBezTo>
                  <a:cubicBezTo>
                    <a:pt x="81722" y="101567"/>
                    <a:pt x="78356" y="111271"/>
                    <a:pt x="70917" y="111271"/>
                  </a:cubicBezTo>
                  <a:cubicBezTo>
                    <a:pt x="66311" y="111271"/>
                    <a:pt x="65071" y="107653"/>
                    <a:pt x="65071" y="103212"/>
                  </a:cubicBezTo>
                  <a:cubicBezTo>
                    <a:pt x="65071" y="100086"/>
                    <a:pt x="65426" y="98606"/>
                    <a:pt x="65957" y="96468"/>
                  </a:cubicBezTo>
                  <a:lnTo>
                    <a:pt x="90579" y="5015"/>
                  </a:lnTo>
                  <a:close/>
                  <a:moveTo>
                    <a:pt x="52849" y="93672"/>
                  </a:moveTo>
                  <a:cubicBezTo>
                    <a:pt x="51609" y="98277"/>
                    <a:pt x="47712" y="101567"/>
                    <a:pt x="43815" y="104692"/>
                  </a:cubicBezTo>
                  <a:cubicBezTo>
                    <a:pt x="42221" y="106008"/>
                    <a:pt x="35135" y="111271"/>
                    <a:pt x="27519" y="111271"/>
                  </a:cubicBezTo>
                  <a:cubicBezTo>
                    <a:pt x="20965" y="111271"/>
                    <a:pt x="14588" y="106995"/>
                    <a:pt x="14588" y="95316"/>
                  </a:cubicBezTo>
                  <a:cubicBezTo>
                    <a:pt x="14588" y="86599"/>
                    <a:pt x="19725" y="68506"/>
                    <a:pt x="23799" y="61926"/>
                  </a:cubicBezTo>
                  <a:cubicBezTo>
                    <a:pt x="31947" y="48768"/>
                    <a:pt x="40981" y="46300"/>
                    <a:pt x="45941" y="46300"/>
                  </a:cubicBezTo>
                  <a:cubicBezTo>
                    <a:pt x="58340" y="46300"/>
                    <a:pt x="61706" y="58801"/>
                    <a:pt x="61706" y="60610"/>
                  </a:cubicBezTo>
                  <a:cubicBezTo>
                    <a:pt x="61706" y="61268"/>
                    <a:pt x="61351" y="62420"/>
                    <a:pt x="61174" y="62913"/>
                  </a:cubicBezTo>
                  <a:lnTo>
                    <a:pt x="52849" y="93672"/>
                  </a:lnTo>
                  <a:close/>
                </a:path>
              </a:pathLst>
            </a:custGeom>
            <a:solidFill>
              <a:srgbClr val="000000"/>
            </a:solidFill>
            <a:ln w="25400"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7ED6F17A-7D05-1C9D-F420-9835B8F4382D}"/>
                </a:ext>
              </a:extLst>
            </p:cNvPr>
            <p:cNvSpPr/>
            <p:nvPr>
              <p:custDataLst>
                <p:tags r:id="rId26"/>
              </p:custDataLst>
            </p:nvPr>
          </p:nvSpPr>
          <p:spPr>
            <a:xfrm>
              <a:off x="8633902" y="4492583"/>
              <a:ext cx="59871" cy="104446"/>
            </a:xfrm>
            <a:custGeom>
              <a:avLst/>
              <a:gdLst>
                <a:gd name="connsiteX0" fmla="*/ 36375 w 59871"/>
                <a:gd name="connsiteY0" fmla="*/ 37918 h 104446"/>
                <a:gd name="connsiteX1" fmla="*/ 54443 w 59871"/>
                <a:gd name="connsiteY1" fmla="*/ 37918 h 104446"/>
                <a:gd name="connsiteX2" fmla="*/ 60111 w 59871"/>
                <a:gd name="connsiteY2" fmla="*/ 34300 h 104446"/>
                <a:gd name="connsiteX3" fmla="*/ 54797 w 59871"/>
                <a:gd name="connsiteY3" fmla="*/ 31997 h 104446"/>
                <a:gd name="connsiteX4" fmla="*/ 37970 w 59871"/>
                <a:gd name="connsiteY4" fmla="*/ 31997 h 104446"/>
                <a:gd name="connsiteX5" fmla="*/ 44524 w 59871"/>
                <a:gd name="connsiteY5" fmla="*/ 7653 h 104446"/>
                <a:gd name="connsiteX6" fmla="*/ 45055 w 59871"/>
                <a:gd name="connsiteY6" fmla="*/ 5351 h 104446"/>
                <a:gd name="connsiteX7" fmla="*/ 39032 w 59871"/>
                <a:gd name="connsiteY7" fmla="*/ 87 h 104446"/>
                <a:gd name="connsiteX8" fmla="*/ 30707 w 59871"/>
                <a:gd name="connsiteY8" fmla="*/ 7160 h 104446"/>
                <a:gd name="connsiteX9" fmla="*/ 23976 w 59871"/>
                <a:gd name="connsiteY9" fmla="*/ 31997 h 104446"/>
                <a:gd name="connsiteX10" fmla="*/ 5908 w 59871"/>
                <a:gd name="connsiteY10" fmla="*/ 31997 h 104446"/>
                <a:gd name="connsiteX11" fmla="*/ 240 w 59871"/>
                <a:gd name="connsiteY11" fmla="*/ 35616 h 104446"/>
                <a:gd name="connsiteX12" fmla="*/ 5554 w 59871"/>
                <a:gd name="connsiteY12" fmla="*/ 37918 h 104446"/>
                <a:gd name="connsiteX13" fmla="*/ 22382 w 59871"/>
                <a:gd name="connsiteY13" fmla="*/ 37918 h 104446"/>
                <a:gd name="connsiteX14" fmla="*/ 11931 w 59871"/>
                <a:gd name="connsiteY14" fmla="*/ 76736 h 104446"/>
                <a:gd name="connsiteX15" fmla="*/ 9274 w 59871"/>
                <a:gd name="connsiteY15" fmla="*/ 88908 h 104446"/>
                <a:gd name="connsiteX16" fmla="*/ 28227 w 59871"/>
                <a:gd name="connsiteY16" fmla="*/ 104534 h 104446"/>
                <a:gd name="connsiteX17" fmla="*/ 59049 w 59871"/>
                <a:gd name="connsiteY17" fmla="*/ 79368 h 104446"/>
                <a:gd name="connsiteX18" fmla="*/ 56215 w 59871"/>
                <a:gd name="connsiteY18" fmla="*/ 77230 h 104446"/>
                <a:gd name="connsiteX19" fmla="*/ 52495 w 59871"/>
                <a:gd name="connsiteY19" fmla="*/ 80355 h 104446"/>
                <a:gd name="connsiteX20" fmla="*/ 28758 w 59871"/>
                <a:gd name="connsiteY20" fmla="*/ 99928 h 104446"/>
                <a:gd name="connsiteX21" fmla="*/ 22559 w 59871"/>
                <a:gd name="connsiteY21" fmla="*/ 91869 h 104446"/>
                <a:gd name="connsiteX22" fmla="*/ 23622 w 59871"/>
                <a:gd name="connsiteY22" fmla="*/ 85125 h 104446"/>
                <a:gd name="connsiteX23" fmla="*/ 36375 w 59871"/>
                <a:gd name="connsiteY23" fmla="*/ 37918 h 10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4446">
                  <a:moveTo>
                    <a:pt x="36375" y="37918"/>
                  </a:moveTo>
                  <a:lnTo>
                    <a:pt x="54443" y="37918"/>
                  </a:lnTo>
                  <a:cubicBezTo>
                    <a:pt x="57809" y="37918"/>
                    <a:pt x="60111" y="37918"/>
                    <a:pt x="60111" y="34300"/>
                  </a:cubicBezTo>
                  <a:cubicBezTo>
                    <a:pt x="60111" y="31997"/>
                    <a:pt x="57809" y="31997"/>
                    <a:pt x="54797" y="31997"/>
                  </a:cubicBezTo>
                  <a:lnTo>
                    <a:pt x="37970" y="31997"/>
                  </a:lnTo>
                  <a:lnTo>
                    <a:pt x="44524" y="7653"/>
                  </a:lnTo>
                  <a:cubicBezTo>
                    <a:pt x="44701" y="6831"/>
                    <a:pt x="45055" y="6009"/>
                    <a:pt x="45055" y="5351"/>
                  </a:cubicBezTo>
                  <a:cubicBezTo>
                    <a:pt x="45055" y="2390"/>
                    <a:pt x="42575" y="87"/>
                    <a:pt x="39032" y="87"/>
                  </a:cubicBezTo>
                  <a:cubicBezTo>
                    <a:pt x="34604" y="87"/>
                    <a:pt x="31947" y="2883"/>
                    <a:pt x="30707" y="7160"/>
                  </a:cubicBezTo>
                  <a:cubicBezTo>
                    <a:pt x="29467" y="11272"/>
                    <a:pt x="31770" y="3377"/>
                    <a:pt x="23976" y="31997"/>
                  </a:cubicBezTo>
                  <a:lnTo>
                    <a:pt x="5908" y="31997"/>
                  </a:lnTo>
                  <a:cubicBezTo>
                    <a:pt x="2542" y="31997"/>
                    <a:pt x="240" y="31997"/>
                    <a:pt x="240" y="35616"/>
                  </a:cubicBezTo>
                  <a:cubicBezTo>
                    <a:pt x="240" y="37918"/>
                    <a:pt x="2365" y="37918"/>
                    <a:pt x="5554" y="37918"/>
                  </a:cubicBezTo>
                  <a:lnTo>
                    <a:pt x="22382" y="37918"/>
                  </a:lnTo>
                  <a:lnTo>
                    <a:pt x="11931" y="76736"/>
                  </a:lnTo>
                  <a:cubicBezTo>
                    <a:pt x="10868" y="80848"/>
                    <a:pt x="9274" y="86770"/>
                    <a:pt x="9274" y="88908"/>
                  </a:cubicBezTo>
                  <a:cubicBezTo>
                    <a:pt x="9274" y="98613"/>
                    <a:pt x="18130" y="104534"/>
                    <a:pt x="28227" y="104534"/>
                  </a:cubicBezTo>
                  <a:cubicBezTo>
                    <a:pt x="47889" y="104534"/>
                    <a:pt x="59049" y="81506"/>
                    <a:pt x="59049" y="79368"/>
                  </a:cubicBezTo>
                  <a:cubicBezTo>
                    <a:pt x="59049" y="77230"/>
                    <a:pt x="56746" y="77230"/>
                    <a:pt x="56215" y="77230"/>
                  </a:cubicBezTo>
                  <a:cubicBezTo>
                    <a:pt x="54089" y="77230"/>
                    <a:pt x="53912" y="77559"/>
                    <a:pt x="52495" y="80355"/>
                  </a:cubicBezTo>
                  <a:cubicBezTo>
                    <a:pt x="47535" y="90717"/>
                    <a:pt x="38501" y="99928"/>
                    <a:pt x="28758" y="99928"/>
                  </a:cubicBezTo>
                  <a:cubicBezTo>
                    <a:pt x="25039" y="99928"/>
                    <a:pt x="22559" y="97790"/>
                    <a:pt x="22559" y="91869"/>
                  </a:cubicBezTo>
                  <a:cubicBezTo>
                    <a:pt x="22559" y="90224"/>
                    <a:pt x="23267" y="86770"/>
                    <a:pt x="23622" y="85125"/>
                  </a:cubicBezTo>
                  <a:lnTo>
                    <a:pt x="36375" y="37918"/>
                  </a:lnTo>
                  <a:close/>
                </a:path>
              </a:pathLst>
            </a:custGeom>
            <a:solidFill>
              <a:srgbClr val="000000"/>
            </a:solidFill>
            <a:ln w="25400"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5D366732-F2EA-2C34-63DE-84C5F8EB2E5F}"/>
                </a:ext>
              </a:extLst>
            </p:cNvPr>
            <p:cNvSpPr/>
            <p:nvPr>
              <p:custDataLst>
                <p:tags r:id="rId27"/>
              </p:custDataLst>
            </p:nvPr>
          </p:nvSpPr>
          <p:spPr>
            <a:xfrm>
              <a:off x="8758096" y="4269991"/>
              <a:ext cx="130903" cy="114151"/>
            </a:xfrm>
            <a:custGeom>
              <a:avLst/>
              <a:gdLst>
                <a:gd name="connsiteX0" fmla="*/ 70036 w 130903"/>
                <a:gd name="connsiteY0" fmla="*/ 8138 h 114151"/>
                <a:gd name="connsiteX1" fmla="*/ 124062 w 130903"/>
                <a:gd name="connsiteY1" fmla="*/ 8138 h 114151"/>
                <a:gd name="connsiteX2" fmla="*/ 131148 w 130903"/>
                <a:gd name="connsiteY2" fmla="*/ 4190 h 114151"/>
                <a:gd name="connsiteX3" fmla="*/ 124062 w 130903"/>
                <a:gd name="connsiteY3" fmla="*/ 78 h 114151"/>
                <a:gd name="connsiteX4" fmla="*/ 7330 w 130903"/>
                <a:gd name="connsiteY4" fmla="*/ 78 h 114151"/>
                <a:gd name="connsiteX5" fmla="*/ 244 w 130903"/>
                <a:gd name="connsiteY5" fmla="*/ 4026 h 114151"/>
                <a:gd name="connsiteX6" fmla="*/ 7330 w 130903"/>
                <a:gd name="connsiteY6" fmla="*/ 8138 h 114151"/>
                <a:gd name="connsiteX7" fmla="*/ 61356 w 130903"/>
                <a:gd name="connsiteY7" fmla="*/ 8138 h 114151"/>
                <a:gd name="connsiteX8" fmla="*/ 61356 w 130903"/>
                <a:gd name="connsiteY8" fmla="*/ 107815 h 114151"/>
                <a:gd name="connsiteX9" fmla="*/ 65785 w 130903"/>
                <a:gd name="connsiteY9" fmla="*/ 114230 h 114151"/>
                <a:gd name="connsiteX10" fmla="*/ 70036 w 130903"/>
                <a:gd name="connsiteY10" fmla="*/ 107815 h 114151"/>
                <a:gd name="connsiteX11" fmla="*/ 70036 w 130903"/>
                <a:gd name="connsiteY11" fmla="*/ 8138 h 11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903" h="114151">
                  <a:moveTo>
                    <a:pt x="70036" y="8138"/>
                  </a:moveTo>
                  <a:lnTo>
                    <a:pt x="124062" y="8138"/>
                  </a:lnTo>
                  <a:cubicBezTo>
                    <a:pt x="126896" y="8138"/>
                    <a:pt x="131148" y="8138"/>
                    <a:pt x="131148" y="4190"/>
                  </a:cubicBezTo>
                  <a:cubicBezTo>
                    <a:pt x="131148" y="78"/>
                    <a:pt x="127073" y="78"/>
                    <a:pt x="124062" y="78"/>
                  </a:cubicBezTo>
                  <a:lnTo>
                    <a:pt x="7330" y="78"/>
                  </a:lnTo>
                  <a:cubicBezTo>
                    <a:pt x="4673" y="78"/>
                    <a:pt x="244" y="78"/>
                    <a:pt x="244" y="4026"/>
                  </a:cubicBezTo>
                  <a:cubicBezTo>
                    <a:pt x="244" y="8138"/>
                    <a:pt x="4318" y="8138"/>
                    <a:pt x="7330" y="8138"/>
                  </a:cubicBezTo>
                  <a:lnTo>
                    <a:pt x="61356" y="8138"/>
                  </a:lnTo>
                  <a:lnTo>
                    <a:pt x="61356" y="107815"/>
                  </a:lnTo>
                  <a:cubicBezTo>
                    <a:pt x="61356" y="110446"/>
                    <a:pt x="61356" y="114230"/>
                    <a:pt x="65785" y="114230"/>
                  </a:cubicBezTo>
                  <a:cubicBezTo>
                    <a:pt x="70036" y="114230"/>
                    <a:pt x="70036" y="110282"/>
                    <a:pt x="70036" y="107815"/>
                  </a:cubicBezTo>
                  <a:lnTo>
                    <a:pt x="70036" y="8138"/>
                  </a:lnTo>
                  <a:close/>
                </a:path>
              </a:pathLst>
            </a:custGeom>
            <a:solidFill>
              <a:srgbClr val="000000"/>
            </a:solidFill>
            <a:ln w="25400"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4977A972-C961-C838-39D1-FA365F1CD47A}"/>
                </a:ext>
              </a:extLst>
            </p:cNvPr>
            <p:cNvSpPr/>
            <p:nvPr>
              <p:custDataLst>
                <p:tags r:id="rId28"/>
              </p:custDataLst>
            </p:nvPr>
          </p:nvSpPr>
          <p:spPr>
            <a:xfrm>
              <a:off x="8931714" y="4376102"/>
              <a:ext cx="288984" cy="165188"/>
            </a:xfrm>
            <a:custGeom>
              <a:avLst/>
              <a:gdLst>
                <a:gd name="connsiteX0" fmla="*/ 259628 w 288984"/>
                <a:gd name="connsiteY0" fmla="*/ 20058 h 165188"/>
                <a:gd name="connsiteX1" fmla="*/ 281644 w 288984"/>
                <a:gd name="connsiteY1" fmla="*/ 11129 h 165188"/>
                <a:gd name="connsiteX2" fmla="*/ 289235 w 288984"/>
                <a:gd name="connsiteY2" fmla="*/ 4314 h 165188"/>
                <a:gd name="connsiteX3" fmla="*/ 284680 w 288984"/>
                <a:gd name="connsiteY3" fmla="*/ 85 h 165188"/>
                <a:gd name="connsiteX4" fmla="*/ 263171 w 288984"/>
                <a:gd name="connsiteY4" fmla="*/ 790 h 165188"/>
                <a:gd name="connsiteX5" fmla="*/ 234070 w 288984"/>
                <a:gd name="connsiteY5" fmla="*/ 85 h 165188"/>
                <a:gd name="connsiteX6" fmla="*/ 227238 w 288984"/>
                <a:gd name="connsiteY6" fmla="*/ 6899 h 165188"/>
                <a:gd name="connsiteX7" fmla="*/ 233564 w 288984"/>
                <a:gd name="connsiteY7" fmla="*/ 11129 h 165188"/>
                <a:gd name="connsiteX8" fmla="*/ 251278 w 288984"/>
                <a:gd name="connsiteY8" fmla="*/ 13713 h 165188"/>
                <a:gd name="connsiteX9" fmla="*/ 178146 w 288984"/>
                <a:gd name="connsiteY9" fmla="*/ 121097 h 165188"/>
                <a:gd name="connsiteX10" fmla="*/ 162963 w 288984"/>
                <a:gd name="connsiteY10" fmla="*/ 12303 h 165188"/>
                <a:gd name="connsiteX11" fmla="*/ 179411 w 288984"/>
                <a:gd name="connsiteY11" fmla="*/ 11129 h 165188"/>
                <a:gd name="connsiteX12" fmla="*/ 188774 w 288984"/>
                <a:gd name="connsiteY12" fmla="*/ 4314 h 165188"/>
                <a:gd name="connsiteX13" fmla="*/ 183460 w 288984"/>
                <a:gd name="connsiteY13" fmla="*/ 85 h 165188"/>
                <a:gd name="connsiteX14" fmla="*/ 146261 w 288984"/>
                <a:gd name="connsiteY14" fmla="*/ 790 h 165188"/>
                <a:gd name="connsiteX15" fmla="*/ 130066 w 288984"/>
                <a:gd name="connsiteY15" fmla="*/ 555 h 165188"/>
                <a:gd name="connsiteX16" fmla="*/ 113112 w 288984"/>
                <a:gd name="connsiteY16" fmla="*/ 85 h 165188"/>
                <a:gd name="connsiteX17" fmla="*/ 106279 w 288984"/>
                <a:gd name="connsiteY17" fmla="*/ 6899 h 165188"/>
                <a:gd name="connsiteX18" fmla="*/ 114630 w 288984"/>
                <a:gd name="connsiteY18" fmla="*/ 11129 h 165188"/>
                <a:gd name="connsiteX19" fmla="*/ 126777 w 288984"/>
                <a:gd name="connsiteY19" fmla="*/ 11599 h 165188"/>
                <a:gd name="connsiteX20" fmla="*/ 130066 w 288984"/>
                <a:gd name="connsiteY20" fmla="*/ 35096 h 165188"/>
                <a:gd name="connsiteX21" fmla="*/ 128042 w 288984"/>
                <a:gd name="connsiteY21" fmla="*/ 38856 h 165188"/>
                <a:gd name="connsiteX22" fmla="*/ 72117 w 288984"/>
                <a:gd name="connsiteY22" fmla="*/ 121097 h 165188"/>
                <a:gd name="connsiteX23" fmla="*/ 56934 w 288984"/>
                <a:gd name="connsiteY23" fmla="*/ 12303 h 165188"/>
                <a:gd name="connsiteX24" fmla="*/ 73383 w 288984"/>
                <a:gd name="connsiteY24" fmla="*/ 11129 h 165188"/>
                <a:gd name="connsiteX25" fmla="*/ 80721 w 288984"/>
                <a:gd name="connsiteY25" fmla="*/ 9719 h 165188"/>
                <a:gd name="connsiteX26" fmla="*/ 82746 w 288984"/>
                <a:gd name="connsiteY26" fmla="*/ 4314 h 165188"/>
                <a:gd name="connsiteX27" fmla="*/ 77432 w 288984"/>
                <a:gd name="connsiteY27" fmla="*/ 85 h 165188"/>
                <a:gd name="connsiteX28" fmla="*/ 39980 w 288984"/>
                <a:gd name="connsiteY28" fmla="*/ 790 h 165188"/>
                <a:gd name="connsiteX29" fmla="*/ 23785 w 288984"/>
                <a:gd name="connsiteY29" fmla="*/ 555 h 165188"/>
                <a:gd name="connsiteX30" fmla="*/ 7083 w 288984"/>
                <a:gd name="connsiteY30" fmla="*/ 85 h 165188"/>
                <a:gd name="connsiteX31" fmla="*/ 251 w 288984"/>
                <a:gd name="connsiteY31" fmla="*/ 6899 h 165188"/>
                <a:gd name="connsiteX32" fmla="*/ 8602 w 288984"/>
                <a:gd name="connsiteY32" fmla="*/ 11129 h 165188"/>
                <a:gd name="connsiteX33" fmla="*/ 20748 w 288984"/>
                <a:gd name="connsiteY33" fmla="*/ 11599 h 165188"/>
                <a:gd name="connsiteX34" fmla="*/ 41245 w 288984"/>
                <a:gd name="connsiteY34" fmla="*/ 158224 h 165188"/>
                <a:gd name="connsiteX35" fmla="*/ 48584 w 288984"/>
                <a:gd name="connsiteY35" fmla="*/ 165273 h 165188"/>
                <a:gd name="connsiteX36" fmla="*/ 59212 w 288984"/>
                <a:gd name="connsiteY36" fmla="*/ 159163 h 165188"/>
                <a:gd name="connsiteX37" fmla="*/ 132344 w 288984"/>
                <a:gd name="connsiteY37" fmla="*/ 51309 h 165188"/>
                <a:gd name="connsiteX38" fmla="*/ 147274 w 288984"/>
                <a:gd name="connsiteY38" fmla="*/ 158224 h 165188"/>
                <a:gd name="connsiteX39" fmla="*/ 154865 w 288984"/>
                <a:gd name="connsiteY39" fmla="*/ 165273 h 165188"/>
                <a:gd name="connsiteX40" fmla="*/ 165240 w 288984"/>
                <a:gd name="connsiteY40" fmla="*/ 159163 h 165188"/>
                <a:gd name="connsiteX41" fmla="*/ 259628 w 288984"/>
                <a:gd name="connsiteY41" fmla="*/ 20058 h 16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5188">
                  <a:moveTo>
                    <a:pt x="259628" y="20058"/>
                  </a:moveTo>
                  <a:cubicBezTo>
                    <a:pt x="262665" y="15593"/>
                    <a:pt x="265702" y="11364"/>
                    <a:pt x="281644" y="11129"/>
                  </a:cubicBezTo>
                  <a:cubicBezTo>
                    <a:pt x="284680" y="11129"/>
                    <a:pt x="289235" y="11129"/>
                    <a:pt x="289235" y="4314"/>
                  </a:cubicBezTo>
                  <a:cubicBezTo>
                    <a:pt x="289235" y="2199"/>
                    <a:pt x="287211" y="85"/>
                    <a:pt x="284680" y="85"/>
                  </a:cubicBezTo>
                  <a:cubicBezTo>
                    <a:pt x="277848" y="85"/>
                    <a:pt x="270256" y="790"/>
                    <a:pt x="263171" y="790"/>
                  </a:cubicBezTo>
                  <a:cubicBezTo>
                    <a:pt x="253555" y="790"/>
                    <a:pt x="243433" y="85"/>
                    <a:pt x="234070" y="85"/>
                  </a:cubicBezTo>
                  <a:cubicBezTo>
                    <a:pt x="232046" y="85"/>
                    <a:pt x="227238" y="85"/>
                    <a:pt x="227238" y="6899"/>
                  </a:cubicBezTo>
                  <a:cubicBezTo>
                    <a:pt x="227238" y="11129"/>
                    <a:pt x="231793" y="11129"/>
                    <a:pt x="233564" y="11129"/>
                  </a:cubicBezTo>
                  <a:cubicBezTo>
                    <a:pt x="234576" y="11129"/>
                    <a:pt x="244698" y="11129"/>
                    <a:pt x="251278" y="13713"/>
                  </a:cubicBezTo>
                  <a:lnTo>
                    <a:pt x="178146" y="121097"/>
                  </a:lnTo>
                  <a:lnTo>
                    <a:pt x="162963" y="12303"/>
                  </a:lnTo>
                  <a:cubicBezTo>
                    <a:pt x="167771" y="11364"/>
                    <a:pt x="175615" y="11129"/>
                    <a:pt x="179411" y="11129"/>
                  </a:cubicBezTo>
                  <a:cubicBezTo>
                    <a:pt x="184725" y="11129"/>
                    <a:pt x="188774" y="11129"/>
                    <a:pt x="188774" y="4314"/>
                  </a:cubicBezTo>
                  <a:cubicBezTo>
                    <a:pt x="188774" y="4079"/>
                    <a:pt x="188774" y="85"/>
                    <a:pt x="183460" y="85"/>
                  </a:cubicBezTo>
                  <a:cubicBezTo>
                    <a:pt x="175109" y="85"/>
                    <a:pt x="154612" y="790"/>
                    <a:pt x="146261" y="790"/>
                  </a:cubicBezTo>
                  <a:cubicBezTo>
                    <a:pt x="140947" y="790"/>
                    <a:pt x="135380" y="555"/>
                    <a:pt x="130066" y="555"/>
                  </a:cubicBezTo>
                  <a:cubicBezTo>
                    <a:pt x="122728" y="555"/>
                    <a:pt x="113618" y="85"/>
                    <a:pt x="113112" y="85"/>
                  </a:cubicBezTo>
                  <a:cubicBezTo>
                    <a:pt x="111340" y="85"/>
                    <a:pt x="106279" y="85"/>
                    <a:pt x="106279" y="6899"/>
                  </a:cubicBezTo>
                  <a:cubicBezTo>
                    <a:pt x="106279" y="11129"/>
                    <a:pt x="110581" y="11129"/>
                    <a:pt x="114630" y="11129"/>
                  </a:cubicBezTo>
                  <a:cubicBezTo>
                    <a:pt x="118426" y="11129"/>
                    <a:pt x="123487" y="11364"/>
                    <a:pt x="126777" y="11599"/>
                  </a:cubicBezTo>
                  <a:lnTo>
                    <a:pt x="130066" y="35096"/>
                  </a:lnTo>
                  <a:cubicBezTo>
                    <a:pt x="130066" y="35801"/>
                    <a:pt x="130066" y="36271"/>
                    <a:pt x="128042" y="38856"/>
                  </a:cubicBezTo>
                  <a:lnTo>
                    <a:pt x="72117" y="121097"/>
                  </a:lnTo>
                  <a:lnTo>
                    <a:pt x="56934" y="12303"/>
                  </a:lnTo>
                  <a:cubicBezTo>
                    <a:pt x="61742" y="11364"/>
                    <a:pt x="69587" y="11129"/>
                    <a:pt x="73383" y="11129"/>
                  </a:cubicBezTo>
                  <a:cubicBezTo>
                    <a:pt x="79203" y="11129"/>
                    <a:pt x="79456" y="10894"/>
                    <a:pt x="80721" y="9719"/>
                  </a:cubicBezTo>
                  <a:cubicBezTo>
                    <a:pt x="82240" y="8544"/>
                    <a:pt x="82746" y="4549"/>
                    <a:pt x="82746" y="4314"/>
                  </a:cubicBezTo>
                  <a:cubicBezTo>
                    <a:pt x="82746" y="4079"/>
                    <a:pt x="82746" y="85"/>
                    <a:pt x="77432" y="85"/>
                  </a:cubicBezTo>
                  <a:cubicBezTo>
                    <a:pt x="69081" y="85"/>
                    <a:pt x="48331" y="790"/>
                    <a:pt x="39980" y="790"/>
                  </a:cubicBezTo>
                  <a:cubicBezTo>
                    <a:pt x="34666" y="790"/>
                    <a:pt x="29099" y="555"/>
                    <a:pt x="23785" y="555"/>
                  </a:cubicBezTo>
                  <a:cubicBezTo>
                    <a:pt x="16952" y="555"/>
                    <a:pt x="7336" y="85"/>
                    <a:pt x="7083" y="85"/>
                  </a:cubicBezTo>
                  <a:cubicBezTo>
                    <a:pt x="5059" y="85"/>
                    <a:pt x="251" y="85"/>
                    <a:pt x="251" y="6899"/>
                  </a:cubicBezTo>
                  <a:cubicBezTo>
                    <a:pt x="251" y="11129"/>
                    <a:pt x="4300" y="11129"/>
                    <a:pt x="8602" y="11129"/>
                  </a:cubicBezTo>
                  <a:cubicBezTo>
                    <a:pt x="12397" y="11129"/>
                    <a:pt x="17458" y="11364"/>
                    <a:pt x="20748" y="11599"/>
                  </a:cubicBezTo>
                  <a:lnTo>
                    <a:pt x="41245" y="158224"/>
                  </a:lnTo>
                  <a:cubicBezTo>
                    <a:pt x="42004" y="162923"/>
                    <a:pt x="42511" y="165273"/>
                    <a:pt x="48584" y="165273"/>
                  </a:cubicBezTo>
                  <a:cubicBezTo>
                    <a:pt x="53898" y="165273"/>
                    <a:pt x="56175" y="163628"/>
                    <a:pt x="59212" y="159163"/>
                  </a:cubicBezTo>
                  <a:lnTo>
                    <a:pt x="132344" y="51309"/>
                  </a:lnTo>
                  <a:lnTo>
                    <a:pt x="147274" y="158224"/>
                  </a:lnTo>
                  <a:cubicBezTo>
                    <a:pt x="148033" y="163628"/>
                    <a:pt x="148792" y="165273"/>
                    <a:pt x="154865" y="165273"/>
                  </a:cubicBezTo>
                  <a:cubicBezTo>
                    <a:pt x="160432" y="165273"/>
                    <a:pt x="162457" y="163393"/>
                    <a:pt x="165240" y="159163"/>
                  </a:cubicBezTo>
                  <a:lnTo>
                    <a:pt x="259628" y="20058"/>
                  </a:lnTo>
                  <a:close/>
                </a:path>
              </a:pathLst>
            </a:custGeom>
            <a:solidFill>
              <a:srgbClr val="000000"/>
            </a:solidFill>
            <a:ln w="25400"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022DC4BA-7328-D8E4-0AEE-75B50674F41D}"/>
                </a:ext>
              </a:extLst>
            </p:cNvPr>
            <p:cNvSpPr/>
            <p:nvPr>
              <p:custDataLst>
                <p:tags r:id="rId29"/>
              </p:custDataLst>
            </p:nvPr>
          </p:nvSpPr>
          <p:spPr>
            <a:xfrm>
              <a:off x="9244150" y="4367739"/>
              <a:ext cx="75814" cy="74181"/>
            </a:xfrm>
            <a:custGeom>
              <a:avLst/>
              <a:gdLst>
                <a:gd name="connsiteX0" fmla="*/ 28074 w 75814"/>
                <a:gd name="connsiteY0" fmla="*/ 35116 h 74181"/>
                <a:gd name="connsiteX1" fmla="*/ 56593 w 75814"/>
                <a:gd name="connsiteY1" fmla="*/ 31661 h 74181"/>
                <a:gd name="connsiteX2" fmla="*/ 72181 w 75814"/>
                <a:gd name="connsiteY2" fmla="*/ 14555 h 74181"/>
                <a:gd name="connsiteX3" fmla="*/ 50216 w 75814"/>
                <a:gd name="connsiteY3" fmla="*/ 81 h 74181"/>
                <a:gd name="connsiteX4" fmla="*/ 263 w 75814"/>
                <a:gd name="connsiteY4" fmla="*/ 43340 h 74181"/>
                <a:gd name="connsiteX5" fmla="*/ 32148 w 75814"/>
                <a:gd name="connsiteY5" fmla="*/ 74262 h 74181"/>
                <a:gd name="connsiteX6" fmla="*/ 76078 w 75814"/>
                <a:gd name="connsiteY6" fmla="*/ 55676 h 74181"/>
                <a:gd name="connsiteX7" fmla="*/ 73066 w 75814"/>
                <a:gd name="connsiteY7" fmla="*/ 52880 h 74181"/>
                <a:gd name="connsiteX8" fmla="*/ 70232 w 75814"/>
                <a:gd name="connsiteY8" fmla="*/ 54525 h 74181"/>
                <a:gd name="connsiteX9" fmla="*/ 32502 w 75814"/>
                <a:gd name="connsiteY9" fmla="*/ 69657 h 74181"/>
                <a:gd name="connsiteX10" fmla="*/ 14789 w 75814"/>
                <a:gd name="connsiteY10" fmla="*/ 49754 h 74181"/>
                <a:gd name="connsiteX11" fmla="*/ 16914 w 75814"/>
                <a:gd name="connsiteY11" fmla="*/ 35116 h 74181"/>
                <a:gd name="connsiteX12" fmla="*/ 28074 w 75814"/>
                <a:gd name="connsiteY12" fmla="*/ 35116 h 74181"/>
                <a:gd name="connsiteX13" fmla="*/ 18331 w 75814"/>
                <a:gd name="connsiteY13" fmla="*/ 30510 h 74181"/>
                <a:gd name="connsiteX14" fmla="*/ 50216 w 75814"/>
                <a:gd name="connsiteY14" fmla="*/ 4686 h 74181"/>
                <a:gd name="connsiteX15" fmla="*/ 64564 w 75814"/>
                <a:gd name="connsiteY15" fmla="*/ 14555 h 74181"/>
                <a:gd name="connsiteX16" fmla="*/ 27011 w 75814"/>
                <a:gd name="connsiteY16" fmla="*/ 30510 h 74181"/>
                <a:gd name="connsiteX17" fmla="*/ 18331 w 75814"/>
                <a:gd name="connsiteY17" fmla="*/ 30510 h 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14" h="74181">
                  <a:moveTo>
                    <a:pt x="28074" y="35116"/>
                  </a:moveTo>
                  <a:cubicBezTo>
                    <a:pt x="33034" y="35116"/>
                    <a:pt x="47027" y="34787"/>
                    <a:pt x="56593" y="31661"/>
                  </a:cubicBezTo>
                  <a:cubicBezTo>
                    <a:pt x="69701" y="27385"/>
                    <a:pt x="72181" y="19490"/>
                    <a:pt x="72181" y="14555"/>
                  </a:cubicBezTo>
                  <a:cubicBezTo>
                    <a:pt x="72181" y="5509"/>
                    <a:pt x="62438" y="81"/>
                    <a:pt x="50216" y="81"/>
                  </a:cubicBezTo>
                  <a:cubicBezTo>
                    <a:pt x="28959" y="81"/>
                    <a:pt x="263" y="15213"/>
                    <a:pt x="263" y="43340"/>
                  </a:cubicBezTo>
                  <a:cubicBezTo>
                    <a:pt x="263" y="59952"/>
                    <a:pt x="11423" y="74262"/>
                    <a:pt x="32148" y="74262"/>
                  </a:cubicBezTo>
                  <a:cubicBezTo>
                    <a:pt x="62084" y="74262"/>
                    <a:pt x="76078" y="57979"/>
                    <a:pt x="76078" y="55676"/>
                  </a:cubicBezTo>
                  <a:cubicBezTo>
                    <a:pt x="76078" y="54689"/>
                    <a:pt x="74483" y="52880"/>
                    <a:pt x="73066" y="52880"/>
                  </a:cubicBezTo>
                  <a:cubicBezTo>
                    <a:pt x="72003" y="52880"/>
                    <a:pt x="71649" y="53209"/>
                    <a:pt x="70232" y="54525"/>
                  </a:cubicBezTo>
                  <a:cubicBezTo>
                    <a:pt x="56416" y="69657"/>
                    <a:pt x="35691" y="69657"/>
                    <a:pt x="32502" y="69657"/>
                  </a:cubicBezTo>
                  <a:cubicBezTo>
                    <a:pt x="21874" y="69657"/>
                    <a:pt x="14789" y="63078"/>
                    <a:pt x="14789" y="49754"/>
                  </a:cubicBezTo>
                  <a:cubicBezTo>
                    <a:pt x="14789" y="47452"/>
                    <a:pt x="14789" y="44162"/>
                    <a:pt x="16914" y="35116"/>
                  </a:cubicBezTo>
                  <a:lnTo>
                    <a:pt x="28074" y="35116"/>
                  </a:lnTo>
                  <a:close/>
                  <a:moveTo>
                    <a:pt x="18331" y="30510"/>
                  </a:moveTo>
                  <a:cubicBezTo>
                    <a:pt x="25594" y="6660"/>
                    <a:pt x="45256" y="4686"/>
                    <a:pt x="50216" y="4686"/>
                  </a:cubicBezTo>
                  <a:cubicBezTo>
                    <a:pt x="58010" y="4686"/>
                    <a:pt x="64564" y="8305"/>
                    <a:pt x="64564" y="14555"/>
                  </a:cubicBezTo>
                  <a:cubicBezTo>
                    <a:pt x="64564" y="30510"/>
                    <a:pt x="34628" y="30510"/>
                    <a:pt x="27011" y="30510"/>
                  </a:cubicBezTo>
                  <a:lnTo>
                    <a:pt x="18331" y="30510"/>
                  </a:lnTo>
                  <a:close/>
                </a:path>
              </a:pathLst>
            </a:custGeom>
            <a:solidFill>
              <a:srgbClr val="000000"/>
            </a:solidFill>
            <a:ln w="25400"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CB098E11-C912-803E-FDC8-0D264441DCFE}"/>
                </a:ext>
              </a:extLst>
            </p:cNvPr>
            <p:cNvSpPr/>
            <p:nvPr>
              <p:custDataLst>
                <p:tags r:id="rId30"/>
              </p:custDataLst>
            </p:nvPr>
          </p:nvSpPr>
          <p:spPr>
            <a:xfrm>
              <a:off x="9201606" y="4522026"/>
              <a:ext cx="88390" cy="75004"/>
            </a:xfrm>
            <a:custGeom>
              <a:avLst/>
              <a:gdLst>
                <a:gd name="connsiteX0" fmla="*/ 69522 w 88390"/>
                <a:gd name="connsiteY0" fmla="*/ 29365 h 75004"/>
                <a:gd name="connsiteX1" fmla="*/ 61374 w 88390"/>
                <a:gd name="connsiteY1" fmla="*/ 8311 h 75004"/>
                <a:gd name="connsiteX2" fmla="*/ 35158 w 88390"/>
                <a:gd name="connsiteY2" fmla="*/ 87 h 75004"/>
                <a:gd name="connsiteX3" fmla="*/ 6462 w 88390"/>
                <a:gd name="connsiteY3" fmla="*/ 16042 h 75004"/>
                <a:gd name="connsiteX4" fmla="*/ 14964 w 88390"/>
                <a:gd name="connsiteY4" fmla="*/ 24102 h 75004"/>
                <a:gd name="connsiteX5" fmla="*/ 23290 w 88390"/>
                <a:gd name="connsiteY5" fmla="*/ 16371 h 75004"/>
                <a:gd name="connsiteX6" fmla="*/ 17090 w 88390"/>
                <a:gd name="connsiteY6" fmla="*/ 8805 h 75004"/>
                <a:gd name="connsiteX7" fmla="*/ 34803 w 88390"/>
                <a:gd name="connsiteY7" fmla="*/ 4693 h 75004"/>
                <a:gd name="connsiteX8" fmla="*/ 55528 w 88390"/>
                <a:gd name="connsiteY8" fmla="*/ 24595 h 75004"/>
                <a:gd name="connsiteX9" fmla="*/ 55528 w 88390"/>
                <a:gd name="connsiteY9" fmla="*/ 29694 h 75004"/>
                <a:gd name="connsiteX10" fmla="*/ 21164 w 88390"/>
                <a:gd name="connsiteY10" fmla="*/ 34958 h 75004"/>
                <a:gd name="connsiteX11" fmla="*/ 262 w 88390"/>
                <a:gd name="connsiteY11" fmla="*/ 56834 h 75004"/>
                <a:gd name="connsiteX12" fmla="*/ 31261 w 88390"/>
                <a:gd name="connsiteY12" fmla="*/ 75091 h 75004"/>
                <a:gd name="connsiteX13" fmla="*/ 57477 w 88390"/>
                <a:gd name="connsiteY13" fmla="*/ 61275 h 75004"/>
                <a:gd name="connsiteX14" fmla="*/ 71116 w 88390"/>
                <a:gd name="connsiteY14" fmla="*/ 74269 h 75004"/>
                <a:gd name="connsiteX15" fmla="*/ 88653 w 88390"/>
                <a:gd name="connsiteY15" fmla="*/ 58643 h 75004"/>
                <a:gd name="connsiteX16" fmla="*/ 88653 w 88390"/>
                <a:gd name="connsiteY16" fmla="*/ 49597 h 75004"/>
                <a:gd name="connsiteX17" fmla="*/ 82630 w 88390"/>
                <a:gd name="connsiteY17" fmla="*/ 49597 h 75004"/>
                <a:gd name="connsiteX18" fmla="*/ 82630 w 88390"/>
                <a:gd name="connsiteY18" fmla="*/ 58479 h 75004"/>
                <a:gd name="connsiteX19" fmla="*/ 76076 w 88390"/>
                <a:gd name="connsiteY19" fmla="*/ 68019 h 75004"/>
                <a:gd name="connsiteX20" fmla="*/ 69522 w 88390"/>
                <a:gd name="connsiteY20" fmla="*/ 58150 h 75004"/>
                <a:gd name="connsiteX21" fmla="*/ 69522 w 88390"/>
                <a:gd name="connsiteY21" fmla="*/ 29365 h 75004"/>
                <a:gd name="connsiteX22" fmla="*/ 55528 w 88390"/>
                <a:gd name="connsiteY22" fmla="*/ 50255 h 75004"/>
                <a:gd name="connsiteX23" fmla="*/ 32678 w 88390"/>
                <a:gd name="connsiteY23" fmla="*/ 70486 h 75004"/>
                <a:gd name="connsiteX24" fmla="*/ 15141 w 88390"/>
                <a:gd name="connsiteY24" fmla="*/ 56834 h 75004"/>
                <a:gd name="connsiteX25" fmla="*/ 55528 w 88390"/>
                <a:gd name="connsiteY25" fmla="*/ 33971 h 75004"/>
                <a:gd name="connsiteX26" fmla="*/ 55528 w 88390"/>
                <a:gd name="connsiteY26" fmla="*/ 50255 h 7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390" h="75004">
                  <a:moveTo>
                    <a:pt x="69522" y="29365"/>
                  </a:moveTo>
                  <a:cubicBezTo>
                    <a:pt x="69522" y="20648"/>
                    <a:pt x="69522" y="14397"/>
                    <a:pt x="61374" y="8311"/>
                  </a:cubicBezTo>
                  <a:cubicBezTo>
                    <a:pt x="54111" y="2719"/>
                    <a:pt x="45609" y="87"/>
                    <a:pt x="35158" y="87"/>
                  </a:cubicBezTo>
                  <a:cubicBezTo>
                    <a:pt x="18330" y="87"/>
                    <a:pt x="6462" y="6009"/>
                    <a:pt x="6462" y="16042"/>
                  </a:cubicBezTo>
                  <a:cubicBezTo>
                    <a:pt x="6462" y="21305"/>
                    <a:pt x="10359" y="24102"/>
                    <a:pt x="14964" y="24102"/>
                  </a:cubicBezTo>
                  <a:cubicBezTo>
                    <a:pt x="19747" y="24102"/>
                    <a:pt x="23290" y="20812"/>
                    <a:pt x="23290" y="16371"/>
                  </a:cubicBezTo>
                  <a:cubicBezTo>
                    <a:pt x="23290" y="13575"/>
                    <a:pt x="21872" y="10121"/>
                    <a:pt x="17090" y="8805"/>
                  </a:cubicBezTo>
                  <a:cubicBezTo>
                    <a:pt x="23467" y="4693"/>
                    <a:pt x="33741" y="4693"/>
                    <a:pt x="34803" y="4693"/>
                  </a:cubicBezTo>
                  <a:cubicBezTo>
                    <a:pt x="44723" y="4693"/>
                    <a:pt x="55528" y="10779"/>
                    <a:pt x="55528" y="24595"/>
                  </a:cubicBezTo>
                  <a:lnTo>
                    <a:pt x="55528" y="29694"/>
                  </a:lnTo>
                  <a:cubicBezTo>
                    <a:pt x="45786" y="30023"/>
                    <a:pt x="34095" y="30517"/>
                    <a:pt x="21164" y="34958"/>
                  </a:cubicBezTo>
                  <a:cubicBezTo>
                    <a:pt x="5222" y="40386"/>
                    <a:pt x="262" y="49432"/>
                    <a:pt x="262" y="56834"/>
                  </a:cubicBezTo>
                  <a:cubicBezTo>
                    <a:pt x="262" y="70979"/>
                    <a:pt x="18684" y="75091"/>
                    <a:pt x="31261" y="75091"/>
                  </a:cubicBezTo>
                  <a:cubicBezTo>
                    <a:pt x="45431" y="75091"/>
                    <a:pt x="53757" y="67690"/>
                    <a:pt x="57477" y="61275"/>
                  </a:cubicBezTo>
                  <a:cubicBezTo>
                    <a:pt x="58185" y="68019"/>
                    <a:pt x="62968" y="74269"/>
                    <a:pt x="71116" y="74269"/>
                  </a:cubicBezTo>
                  <a:cubicBezTo>
                    <a:pt x="71470" y="74269"/>
                    <a:pt x="88653" y="74269"/>
                    <a:pt x="88653" y="58643"/>
                  </a:cubicBezTo>
                  <a:lnTo>
                    <a:pt x="88653" y="49597"/>
                  </a:lnTo>
                  <a:lnTo>
                    <a:pt x="82630" y="49597"/>
                  </a:lnTo>
                  <a:lnTo>
                    <a:pt x="82630" y="58479"/>
                  </a:lnTo>
                  <a:cubicBezTo>
                    <a:pt x="82630" y="60124"/>
                    <a:pt x="82630" y="68019"/>
                    <a:pt x="76076" y="68019"/>
                  </a:cubicBezTo>
                  <a:cubicBezTo>
                    <a:pt x="69522" y="68019"/>
                    <a:pt x="69522" y="60288"/>
                    <a:pt x="69522" y="58150"/>
                  </a:cubicBezTo>
                  <a:lnTo>
                    <a:pt x="69522" y="29365"/>
                  </a:lnTo>
                  <a:close/>
                  <a:moveTo>
                    <a:pt x="55528" y="50255"/>
                  </a:moveTo>
                  <a:cubicBezTo>
                    <a:pt x="55528" y="66045"/>
                    <a:pt x="40649" y="70486"/>
                    <a:pt x="32678" y="70486"/>
                  </a:cubicBezTo>
                  <a:cubicBezTo>
                    <a:pt x="23644" y="70486"/>
                    <a:pt x="15141" y="64894"/>
                    <a:pt x="15141" y="56834"/>
                  </a:cubicBezTo>
                  <a:cubicBezTo>
                    <a:pt x="15141" y="47787"/>
                    <a:pt x="23644" y="35122"/>
                    <a:pt x="55528" y="33971"/>
                  </a:cubicBezTo>
                  <a:lnTo>
                    <a:pt x="55528" y="50255"/>
                  </a:lnTo>
                  <a:close/>
                </a:path>
              </a:pathLst>
            </a:custGeom>
            <a:solidFill>
              <a:srgbClr val="000000"/>
            </a:solidFill>
            <a:ln w="25400"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5FB4DEA7-A442-80EA-3FE5-ADC3401058E0}"/>
                </a:ext>
              </a:extLst>
            </p:cNvPr>
            <p:cNvSpPr/>
            <p:nvPr>
              <p:custDataLst>
                <p:tags r:id="rId31"/>
              </p:custDataLst>
            </p:nvPr>
          </p:nvSpPr>
          <p:spPr>
            <a:xfrm>
              <a:off x="9297870" y="4494228"/>
              <a:ext cx="61288" cy="102801"/>
            </a:xfrm>
            <a:custGeom>
              <a:avLst/>
              <a:gdLst>
                <a:gd name="connsiteX0" fmla="*/ 30733 w 61288"/>
                <a:gd name="connsiteY0" fmla="*/ 36273 h 102801"/>
                <a:gd name="connsiteX1" fmla="*/ 58366 w 61288"/>
                <a:gd name="connsiteY1" fmla="*/ 36273 h 102801"/>
                <a:gd name="connsiteX2" fmla="*/ 58366 w 61288"/>
                <a:gd name="connsiteY2" fmla="*/ 30352 h 102801"/>
                <a:gd name="connsiteX3" fmla="*/ 30733 w 61288"/>
                <a:gd name="connsiteY3" fmla="*/ 30352 h 102801"/>
                <a:gd name="connsiteX4" fmla="*/ 30733 w 61288"/>
                <a:gd name="connsiteY4" fmla="*/ 87 h 102801"/>
                <a:gd name="connsiteX5" fmla="*/ 24711 w 61288"/>
                <a:gd name="connsiteY5" fmla="*/ 87 h 102801"/>
                <a:gd name="connsiteX6" fmla="*/ 266 w 61288"/>
                <a:gd name="connsiteY6" fmla="*/ 31668 h 102801"/>
                <a:gd name="connsiteX7" fmla="*/ 266 w 61288"/>
                <a:gd name="connsiteY7" fmla="*/ 36273 h 102801"/>
                <a:gd name="connsiteX8" fmla="*/ 16739 w 61288"/>
                <a:gd name="connsiteY8" fmla="*/ 36273 h 102801"/>
                <a:gd name="connsiteX9" fmla="*/ 16739 w 61288"/>
                <a:gd name="connsiteY9" fmla="*/ 80684 h 102801"/>
                <a:gd name="connsiteX10" fmla="*/ 41538 w 61288"/>
                <a:gd name="connsiteY10" fmla="*/ 102889 h 102801"/>
                <a:gd name="connsiteX11" fmla="*/ 61555 w 61288"/>
                <a:gd name="connsiteY11" fmla="*/ 80519 h 102801"/>
                <a:gd name="connsiteX12" fmla="*/ 61555 w 61288"/>
                <a:gd name="connsiteY12" fmla="*/ 71473 h 102801"/>
                <a:gd name="connsiteX13" fmla="*/ 55532 w 61288"/>
                <a:gd name="connsiteY13" fmla="*/ 71473 h 102801"/>
                <a:gd name="connsiteX14" fmla="*/ 55532 w 61288"/>
                <a:gd name="connsiteY14" fmla="*/ 80355 h 102801"/>
                <a:gd name="connsiteX15" fmla="*/ 42956 w 61288"/>
                <a:gd name="connsiteY15" fmla="*/ 97626 h 102801"/>
                <a:gd name="connsiteX16" fmla="*/ 30733 w 61288"/>
                <a:gd name="connsiteY16" fmla="*/ 80848 h 102801"/>
                <a:gd name="connsiteX17" fmla="*/ 30733 w 61288"/>
                <a:gd name="connsiteY17" fmla="*/ 36273 h 1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2801">
                  <a:moveTo>
                    <a:pt x="30733" y="36273"/>
                  </a:moveTo>
                  <a:lnTo>
                    <a:pt x="58366" y="36273"/>
                  </a:lnTo>
                  <a:lnTo>
                    <a:pt x="58366" y="30352"/>
                  </a:lnTo>
                  <a:lnTo>
                    <a:pt x="30733" y="30352"/>
                  </a:lnTo>
                  <a:lnTo>
                    <a:pt x="30733" y="87"/>
                  </a:lnTo>
                  <a:lnTo>
                    <a:pt x="24711" y="87"/>
                  </a:lnTo>
                  <a:cubicBezTo>
                    <a:pt x="24533" y="14891"/>
                    <a:pt x="17271" y="31174"/>
                    <a:pt x="266" y="31668"/>
                  </a:cubicBezTo>
                  <a:lnTo>
                    <a:pt x="266" y="36273"/>
                  </a:lnTo>
                  <a:lnTo>
                    <a:pt x="16739" y="36273"/>
                  </a:lnTo>
                  <a:lnTo>
                    <a:pt x="16739" y="80684"/>
                  </a:lnTo>
                  <a:cubicBezTo>
                    <a:pt x="16739" y="99106"/>
                    <a:pt x="31619" y="102889"/>
                    <a:pt x="41538" y="102889"/>
                  </a:cubicBezTo>
                  <a:cubicBezTo>
                    <a:pt x="53407" y="102889"/>
                    <a:pt x="61555" y="93514"/>
                    <a:pt x="61555" y="80519"/>
                  </a:cubicBezTo>
                  <a:lnTo>
                    <a:pt x="61555" y="71473"/>
                  </a:lnTo>
                  <a:lnTo>
                    <a:pt x="55532" y="71473"/>
                  </a:lnTo>
                  <a:lnTo>
                    <a:pt x="55532" y="80355"/>
                  </a:lnTo>
                  <a:cubicBezTo>
                    <a:pt x="55532" y="91540"/>
                    <a:pt x="49864" y="97626"/>
                    <a:pt x="42956" y="97626"/>
                  </a:cubicBezTo>
                  <a:cubicBezTo>
                    <a:pt x="30733" y="97626"/>
                    <a:pt x="30733" y="83809"/>
                    <a:pt x="30733" y="80848"/>
                  </a:cubicBezTo>
                  <a:lnTo>
                    <a:pt x="30733" y="36273"/>
                  </a:lnTo>
                  <a:close/>
                </a:path>
              </a:pathLst>
            </a:custGeom>
            <a:solidFill>
              <a:srgbClr val="000000"/>
            </a:solidFill>
            <a:ln w="25400"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51BB2935-A0D6-D951-367C-015671C59440}"/>
                </a:ext>
              </a:extLst>
            </p:cNvPr>
            <p:cNvSpPr/>
            <p:nvPr>
              <p:custDataLst>
                <p:tags r:id="rId32"/>
              </p:custDataLst>
            </p:nvPr>
          </p:nvSpPr>
          <p:spPr>
            <a:xfrm>
              <a:off x="9376949" y="4494228"/>
              <a:ext cx="61288" cy="102801"/>
            </a:xfrm>
            <a:custGeom>
              <a:avLst/>
              <a:gdLst>
                <a:gd name="connsiteX0" fmla="*/ 30736 w 61288"/>
                <a:gd name="connsiteY0" fmla="*/ 36273 h 102801"/>
                <a:gd name="connsiteX1" fmla="*/ 58369 w 61288"/>
                <a:gd name="connsiteY1" fmla="*/ 36273 h 102801"/>
                <a:gd name="connsiteX2" fmla="*/ 58369 w 61288"/>
                <a:gd name="connsiteY2" fmla="*/ 30352 h 102801"/>
                <a:gd name="connsiteX3" fmla="*/ 30736 w 61288"/>
                <a:gd name="connsiteY3" fmla="*/ 30352 h 102801"/>
                <a:gd name="connsiteX4" fmla="*/ 30736 w 61288"/>
                <a:gd name="connsiteY4" fmla="*/ 87 h 102801"/>
                <a:gd name="connsiteX5" fmla="*/ 24714 w 61288"/>
                <a:gd name="connsiteY5" fmla="*/ 87 h 102801"/>
                <a:gd name="connsiteX6" fmla="*/ 269 w 61288"/>
                <a:gd name="connsiteY6" fmla="*/ 31668 h 102801"/>
                <a:gd name="connsiteX7" fmla="*/ 269 w 61288"/>
                <a:gd name="connsiteY7" fmla="*/ 36273 h 102801"/>
                <a:gd name="connsiteX8" fmla="*/ 16743 w 61288"/>
                <a:gd name="connsiteY8" fmla="*/ 36273 h 102801"/>
                <a:gd name="connsiteX9" fmla="*/ 16743 w 61288"/>
                <a:gd name="connsiteY9" fmla="*/ 80684 h 102801"/>
                <a:gd name="connsiteX10" fmla="*/ 41542 w 61288"/>
                <a:gd name="connsiteY10" fmla="*/ 102889 h 102801"/>
                <a:gd name="connsiteX11" fmla="*/ 61558 w 61288"/>
                <a:gd name="connsiteY11" fmla="*/ 80519 h 102801"/>
                <a:gd name="connsiteX12" fmla="*/ 61558 w 61288"/>
                <a:gd name="connsiteY12" fmla="*/ 71473 h 102801"/>
                <a:gd name="connsiteX13" fmla="*/ 55535 w 61288"/>
                <a:gd name="connsiteY13" fmla="*/ 71473 h 102801"/>
                <a:gd name="connsiteX14" fmla="*/ 55535 w 61288"/>
                <a:gd name="connsiteY14" fmla="*/ 80355 h 102801"/>
                <a:gd name="connsiteX15" fmla="*/ 42959 w 61288"/>
                <a:gd name="connsiteY15" fmla="*/ 97626 h 102801"/>
                <a:gd name="connsiteX16" fmla="*/ 30736 w 61288"/>
                <a:gd name="connsiteY16" fmla="*/ 80848 h 102801"/>
                <a:gd name="connsiteX17" fmla="*/ 30736 w 61288"/>
                <a:gd name="connsiteY17" fmla="*/ 36273 h 10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2801">
                  <a:moveTo>
                    <a:pt x="30736" y="36273"/>
                  </a:moveTo>
                  <a:lnTo>
                    <a:pt x="58369" y="36273"/>
                  </a:lnTo>
                  <a:lnTo>
                    <a:pt x="58369" y="30352"/>
                  </a:lnTo>
                  <a:lnTo>
                    <a:pt x="30736" y="30352"/>
                  </a:lnTo>
                  <a:lnTo>
                    <a:pt x="30736" y="87"/>
                  </a:lnTo>
                  <a:lnTo>
                    <a:pt x="24714" y="87"/>
                  </a:lnTo>
                  <a:cubicBezTo>
                    <a:pt x="24537" y="14891"/>
                    <a:pt x="17274" y="31174"/>
                    <a:pt x="269" y="31668"/>
                  </a:cubicBezTo>
                  <a:lnTo>
                    <a:pt x="269" y="36273"/>
                  </a:lnTo>
                  <a:lnTo>
                    <a:pt x="16743" y="36273"/>
                  </a:lnTo>
                  <a:lnTo>
                    <a:pt x="16743" y="80684"/>
                  </a:lnTo>
                  <a:cubicBezTo>
                    <a:pt x="16743" y="99106"/>
                    <a:pt x="31622" y="102889"/>
                    <a:pt x="41542" y="102889"/>
                  </a:cubicBezTo>
                  <a:cubicBezTo>
                    <a:pt x="53410" y="102889"/>
                    <a:pt x="61558" y="93514"/>
                    <a:pt x="61558" y="80519"/>
                  </a:cubicBezTo>
                  <a:lnTo>
                    <a:pt x="61558" y="71473"/>
                  </a:lnTo>
                  <a:lnTo>
                    <a:pt x="55535" y="71473"/>
                  </a:lnTo>
                  <a:lnTo>
                    <a:pt x="55535" y="80355"/>
                  </a:lnTo>
                  <a:cubicBezTo>
                    <a:pt x="55535" y="91540"/>
                    <a:pt x="49867" y="97626"/>
                    <a:pt x="42959" y="97626"/>
                  </a:cubicBezTo>
                  <a:cubicBezTo>
                    <a:pt x="30736" y="97626"/>
                    <a:pt x="30736" y="83809"/>
                    <a:pt x="30736" y="80848"/>
                  </a:cubicBezTo>
                  <a:lnTo>
                    <a:pt x="30736" y="36273"/>
                  </a:lnTo>
                  <a:close/>
                </a:path>
              </a:pathLst>
            </a:custGeom>
            <a:solidFill>
              <a:srgbClr val="000000"/>
            </a:solidFill>
            <a:ln w="25400"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30B87DB0-B68A-A4F2-F9CA-ADC7FC7F10B4}"/>
                </a:ext>
              </a:extLst>
            </p:cNvPr>
            <p:cNvSpPr/>
            <p:nvPr>
              <p:custDataLst>
                <p:tags r:id="rId33"/>
              </p:custDataLst>
            </p:nvPr>
          </p:nvSpPr>
          <p:spPr>
            <a:xfrm>
              <a:off x="9460456" y="4522848"/>
              <a:ext cx="94944" cy="72537"/>
            </a:xfrm>
            <a:custGeom>
              <a:avLst/>
              <a:gdLst>
                <a:gd name="connsiteX0" fmla="*/ 81932 w 94944"/>
                <a:gd name="connsiteY0" fmla="*/ 22786 h 72537"/>
                <a:gd name="connsiteX1" fmla="*/ 55361 w 94944"/>
                <a:gd name="connsiteY1" fmla="*/ 87 h 72537"/>
                <a:gd name="connsiteX2" fmla="*/ 26488 w 94944"/>
                <a:gd name="connsiteY2" fmla="*/ 16042 h 72537"/>
                <a:gd name="connsiteX3" fmla="*/ 26311 w 94944"/>
                <a:gd name="connsiteY3" fmla="*/ 16042 h 72537"/>
                <a:gd name="connsiteX4" fmla="*/ 26311 w 94944"/>
                <a:gd name="connsiteY4" fmla="*/ 87 h 72537"/>
                <a:gd name="connsiteX5" fmla="*/ 272 w 94944"/>
                <a:gd name="connsiteY5" fmla="*/ 1896 h 72537"/>
                <a:gd name="connsiteX6" fmla="*/ 272 w 94944"/>
                <a:gd name="connsiteY6" fmla="*/ 7818 h 72537"/>
                <a:gd name="connsiteX7" fmla="*/ 13557 w 94944"/>
                <a:gd name="connsiteY7" fmla="*/ 17029 h 72537"/>
                <a:gd name="connsiteX8" fmla="*/ 13557 w 94944"/>
                <a:gd name="connsiteY8" fmla="*/ 59630 h 72537"/>
                <a:gd name="connsiteX9" fmla="*/ 272 w 94944"/>
                <a:gd name="connsiteY9" fmla="*/ 66703 h 72537"/>
                <a:gd name="connsiteX10" fmla="*/ 272 w 94944"/>
                <a:gd name="connsiteY10" fmla="*/ 72624 h 72537"/>
                <a:gd name="connsiteX11" fmla="*/ 20466 w 94944"/>
                <a:gd name="connsiteY11" fmla="*/ 71966 h 72537"/>
                <a:gd name="connsiteX12" fmla="*/ 40836 w 94944"/>
                <a:gd name="connsiteY12" fmla="*/ 72624 h 72537"/>
                <a:gd name="connsiteX13" fmla="*/ 40836 w 94944"/>
                <a:gd name="connsiteY13" fmla="*/ 66703 h 72537"/>
                <a:gd name="connsiteX14" fmla="*/ 27551 w 94944"/>
                <a:gd name="connsiteY14" fmla="*/ 59630 h 72537"/>
                <a:gd name="connsiteX15" fmla="*/ 27551 w 94944"/>
                <a:gd name="connsiteY15" fmla="*/ 30023 h 72537"/>
                <a:gd name="connsiteX16" fmla="*/ 53944 w 94944"/>
                <a:gd name="connsiteY16" fmla="*/ 4693 h 72537"/>
                <a:gd name="connsiteX17" fmla="*/ 67938 w 94944"/>
                <a:gd name="connsiteY17" fmla="*/ 22128 h 72537"/>
                <a:gd name="connsiteX18" fmla="*/ 67938 w 94944"/>
                <a:gd name="connsiteY18" fmla="*/ 59630 h 72537"/>
                <a:gd name="connsiteX19" fmla="*/ 54653 w 94944"/>
                <a:gd name="connsiteY19" fmla="*/ 66703 h 72537"/>
                <a:gd name="connsiteX20" fmla="*/ 54653 w 94944"/>
                <a:gd name="connsiteY20" fmla="*/ 72624 h 72537"/>
                <a:gd name="connsiteX21" fmla="*/ 74846 w 94944"/>
                <a:gd name="connsiteY21" fmla="*/ 71966 h 72537"/>
                <a:gd name="connsiteX22" fmla="*/ 95217 w 94944"/>
                <a:gd name="connsiteY22" fmla="*/ 72624 h 72537"/>
                <a:gd name="connsiteX23" fmla="*/ 95217 w 94944"/>
                <a:gd name="connsiteY23" fmla="*/ 66703 h 72537"/>
                <a:gd name="connsiteX24" fmla="*/ 81932 w 94944"/>
                <a:gd name="connsiteY24" fmla="*/ 59630 h 72537"/>
                <a:gd name="connsiteX25" fmla="*/ 81932 w 94944"/>
                <a:gd name="connsiteY25" fmla="*/ 22786 h 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944" h="72537">
                  <a:moveTo>
                    <a:pt x="81932" y="22786"/>
                  </a:moveTo>
                  <a:cubicBezTo>
                    <a:pt x="81932" y="8476"/>
                    <a:pt x="74315" y="87"/>
                    <a:pt x="55361" y="87"/>
                  </a:cubicBezTo>
                  <a:cubicBezTo>
                    <a:pt x="40836" y="87"/>
                    <a:pt x="31448" y="7489"/>
                    <a:pt x="26488" y="16042"/>
                  </a:cubicBezTo>
                  <a:lnTo>
                    <a:pt x="26311" y="16042"/>
                  </a:lnTo>
                  <a:lnTo>
                    <a:pt x="26311" y="87"/>
                  </a:lnTo>
                  <a:lnTo>
                    <a:pt x="272" y="1896"/>
                  </a:lnTo>
                  <a:lnTo>
                    <a:pt x="272" y="7818"/>
                  </a:lnTo>
                  <a:cubicBezTo>
                    <a:pt x="12140" y="7818"/>
                    <a:pt x="13557" y="8969"/>
                    <a:pt x="13557" y="17029"/>
                  </a:cubicBezTo>
                  <a:lnTo>
                    <a:pt x="13557" y="59630"/>
                  </a:lnTo>
                  <a:cubicBezTo>
                    <a:pt x="13557" y="66703"/>
                    <a:pt x="11786" y="66703"/>
                    <a:pt x="272" y="66703"/>
                  </a:cubicBezTo>
                  <a:lnTo>
                    <a:pt x="272" y="72624"/>
                  </a:lnTo>
                  <a:cubicBezTo>
                    <a:pt x="626" y="72624"/>
                    <a:pt x="13026" y="71966"/>
                    <a:pt x="20466" y="71966"/>
                  </a:cubicBezTo>
                  <a:cubicBezTo>
                    <a:pt x="27020" y="71966"/>
                    <a:pt x="39242" y="72460"/>
                    <a:pt x="40836" y="72624"/>
                  </a:cubicBezTo>
                  <a:lnTo>
                    <a:pt x="40836" y="66703"/>
                  </a:lnTo>
                  <a:cubicBezTo>
                    <a:pt x="29322" y="66703"/>
                    <a:pt x="27551" y="66703"/>
                    <a:pt x="27551" y="59630"/>
                  </a:cubicBezTo>
                  <a:lnTo>
                    <a:pt x="27551" y="30023"/>
                  </a:lnTo>
                  <a:cubicBezTo>
                    <a:pt x="27551" y="12752"/>
                    <a:pt x="42253" y="4693"/>
                    <a:pt x="53944" y="4693"/>
                  </a:cubicBezTo>
                  <a:cubicBezTo>
                    <a:pt x="66344" y="4693"/>
                    <a:pt x="67938" y="13739"/>
                    <a:pt x="67938" y="22128"/>
                  </a:cubicBezTo>
                  <a:lnTo>
                    <a:pt x="67938" y="59630"/>
                  </a:lnTo>
                  <a:cubicBezTo>
                    <a:pt x="67938" y="66703"/>
                    <a:pt x="66167" y="66703"/>
                    <a:pt x="54653" y="66703"/>
                  </a:cubicBezTo>
                  <a:lnTo>
                    <a:pt x="54653" y="72624"/>
                  </a:lnTo>
                  <a:cubicBezTo>
                    <a:pt x="55007" y="72624"/>
                    <a:pt x="67407" y="71966"/>
                    <a:pt x="74846" y="71966"/>
                  </a:cubicBezTo>
                  <a:cubicBezTo>
                    <a:pt x="81400" y="71966"/>
                    <a:pt x="93623" y="72460"/>
                    <a:pt x="95217" y="72624"/>
                  </a:cubicBezTo>
                  <a:lnTo>
                    <a:pt x="95217" y="66703"/>
                  </a:lnTo>
                  <a:cubicBezTo>
                    <a:pt x="83703" y="66703"/>
                    <a:pt x="81932" y="66703"/>
                    <a:pt x="81932" y="59630"/>
                  </a:cubicBezTo>
                  <a:lnTo>
                    <a:pt x="81932" y="22786"/>
                  </a:lnTo>
                  <a:close/>
                </a:path>
              </a:pathLst>
            </a:custGeom>
            <a:solidFill>
              <a:srgbClr val="000000"/>
            </a:solidFill>
            <a:ln w="25400"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66EE732E-533E-D728-7A66-32AFBF82EA5A}"/>
                </a:ext>
              </a:extLst>
            </p:cNvPr>
            <p:cNvSpPr/>
            <p:nvPr>
              <p:custDataLst>
                <p:tags r:id="rId34"/>
              </p:custDataLst>
            </p:nvPr>
          </p:nvSpPr>
          <p:spPr>
            <a:xfrm>
              <a:off x="9587961" y="4374222"/>
              <a:ext cx="147781" cy="164953"/>
            </a:xfrm>
            <a:custGeom>
              <a:avLst/>
              <a:gdLst>
                <a:gd name="connsiteX0" fmla="*/ 67589 w 147781"/>
                <a:gd name="connsiteY0" fmla="*/ 8309 h 164953"/>
                <a:gd name="connsiteX1" fmla="*/ 68601 w 147781"/>
                <a:gd name="connsiteY1" fmla="*/ 4314 h 164953"/>
                <a:gd name="connsiteX2" fmla="*/ 63034 w 147781"/>
                <a:gd name="connsiteY2" fmla="*/ 85 h 164953"/>
                <a:gd name="connsiteX3" fmla="*/ 61262 w 147781"/>
                <a:gd name="connsiteY3" fmla="*/ 320 h 164953"/>
                <a:gd name="connsiteX4" fmla="*/ 28619 w 147781"/>
                <a:gd name="connsiteY4" fmla="*/ 1730 h 164953"/>
                <a:gd name="connsiteX5" fmla="*/ 20521 w 147781"/>
                <a:gd name="connsiteY5" fmla="*/ 8779 h 164953"/>
                <a:gd name="connsiteX6" fmla="*/ 27100 w 147781"/>
                <a:gd name="connsiteY6" fmla="*/ 13008 h 164953"/>
                <a:gd name="connsiteX7" fmla="*/ 37729 w 147781"/>
                <a:gd name="connsiteY7" fmla="*/ 13478 h 164953"/>
                <a:gd name="connsiteX8" fmla="*/ 1289 w 147781"/>
                <a:gd name="connsiteY8" fmla="*/ 149059 h 164953"/>
                <a:gd name="connsiteX9" fmla="*/ 277 w 147781"/>
                <a:gd name="connsiteY9" fmla="*/ 154464 h 164953"/>
                <a:gd name="connsiteX10" fmla="*/ 12423 w 147781"/>
                <a:gd name="connsiteY10" fmla="*/ 165038 h 164953"/>
                <a:gd name="connsiteX11" fmla="*/ 28872 w 147781"/>
                <a:gd name="connsiteY11" fmla="*/ 151879 h 164953"/>
                <a:gd name="connsiteX12" fmla="*/ 44055 w 147781"/>
                <a:gd name="connsiteY12" fmla="*/ 96190 h 164953"/>
                <a:gd name="connsiteX13" fmla="*/ 49116 w 147781"/>
                <a:gd name="connsiteY13" fmla="*/ 86556 h 164953"/>
                <a:gd name="connsiteX14" fmla="*/ 86820 w 147781"/>
                <a:gd name="connsiteY14" fmla="*/ 65408 h 164953"/>
                <a:gd name="connsiteX15" fmla="*/ 99473 w 147781"/>
                <a:gd name="connsiteY15" fmla="*/ 79272 h 164953"/>
                <a:gd name="connsiteX16" fmla="*/ 83531 w 147781"/>
                <a:gd name="connsiteY16" fmla="*/ 131906 h 164953"/>
                <a:gd name="connsiteX17" fmla="*/ 79988 w 147781"/>
                <a:gd name="connsiteY17" fmla="*/ 143890 h 164953"/>
                <a:gd name="connsiteX18" fmla="*/ 108583 w 147781"/>
                <a:gd name="connsiteY18" fmla="*/ 165038 h 164953"/>
                <a:gd name="connsiteX19" fmla="*/ 148059 w 147781"/>
                <a:gd name="connsiteY19" fmla="*/ 128382 h 164953"/>
                <a:gd name="connsiteX20" fmla="*/ 141986 w 147781"/>
                <a:gd name="connsiteY20" fmla="*/ 125092 h 164953"/>
                <a:gd name="connsiteX21" fmla="*/ 136165 w 147781"/>
                <a:gd name="connsiteY21" fmla="*/ 128147 h 164953"/>
                <a:gd name="connsiteX22" fmla="*/ 110101 w 147781"/>
                <a:gd name="connsiteY22" fmla="*/ 156579 h 164953"/>
                <a:gd name="connsiteX23" fmla="*/ 105799 w 147781"/>
                <a:gd name="connsiteY23" fmla="*/ 151644 h 164953"/>
                <a:gd name="connsiteX24" fmla="*/ 110101 w 147781"/>
                <a:gd name="connsiteY24" fmla="*/ 136371 h 164953"/>
                <a:gd name="connsiteX25" fmla="*/ 126549 w 147781"/>
                <a:gd name="connsiteY25" fmla="*/ 84206 h 164953"/>
                <a:gd name="connsiteX26" fmla="*/ 88845 w 147781"/>
                <a:gd name="connsiteY26" fmla="*/ 56949 h 164953"/>
                <a:gd name="connsiteX27" fmla="*/ 50634 w 147781"/>
                <a:gd name="connsiteY27" fmla="*/ 71517 h 164953"/>
                <a:gd name="connsiteX28" fmla="*/ 67589 w 147781"/>
                <a:gd name="connsiteY28" fmla="*/ 8309 h 16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64953">
                  <a:moveTo>
                    <a:pt x="67589" y="8309"/>
                  </a:moveTo>
                  <a:cubicBezTo>
                    <a:pt x="68601" y="5019"/>
                    <a:pt x="68601" y="4549"/>
                    <a:pt x="68601" y="4314"/>
                  </a:cubicBezTo>
                  <a:cubicBezTo>
                    <a:pt x="68601" y="1260"/>
                    <a:pt x="65817" y="85"/>
                    <a:pt x="63034" y="85"/>
                  </a:cubicBezTo>
                  <a:cubicBezTo>
                    <a:pt x="62021" y="85"/>
                    <a:pt x="61768" y="85"/>
                    <a:pt x="61262" y="320"/>
                  </a:cubicBezTo>
                  <a:lnTo>
                    <a:pt x="28619" y="1730"/>
                  </a:lnTo>
                  <a:cubicBezTo>
                    <a:pt x="25076" y="1964"/>
                    <a:pt x="20521" y="2199"/>
                    <a:pt x="20521" y="8779"/>
                  </a:cubicBezTo>
                  <a:cubicBezTo>
                    <a:pt x="20521" y="13008"/>
                    <a:pt x="25076" y="13008"/>
                    <a:pt x="27100" y="13008"/>
                  </a:cubicBezTo>
                  <a:cubicBezTo>
                    <a:pt x="29884" y="13008"/>
                    <a:pt x="34439" y="13008"/>
                    <a:pt x="37729" y="13478"/>
                  </a:cubicBezTo>
                  <a:lnTo>
                    <a:pt x="1289" y="149059"/>
                  </a:lnTo>
                  <a:cubicBezTo>
                    <a:pt x="1036" y="149999"/>
                    <a:pt x="277" y="153524"/>
                    <a:pt x="277" y="154464"/>
                  </a:cubicBezTo>
                  <a:cubicBezTo>
                    <a:pt x="277" y="160103"/>
                    <a:pt x="5085" y="165038"/>
                    <a:pt x="12423" y="165038"/>
                  </a:cubicBezTo>
                  <a:cubicBezTo>
                    <a:pt x="13942" y="165038"/>
                    <a:pt x="25329" y="165038"/>
                    <a:pt x="28872" y="151879"/>
                  </a:cubicBezTo>
                  <a:lnTo>
                    <a:pt x="44055" y="96190"/>
                  </a:lnTo>
                  <a:cubicBezTo>
                    <a:pt x="45320" y="91725"/>
                    <a:pt x="45320" y="91255"/>
                    <a:pt x="49116" y="86556"/>
                  </a:cubicBezTo>
                  <a:cubicBezTo>
                    <a:pt x="53165" y="81386"/>
                    <a:pt x="65817" y="65408"/>
                    <a:pt x="86820" y="65408"/>
                  </a:cubicBezTo>
                  <a:cubicBezTo>
                    <a:pt x="93400" y="65408"/>
                    <a:pt x="99473" y="67758"/>
                    <a:pt x="99473" y="79272"/>
                  </a:cubicBezTo>
                  <a:cubicBezTo>
                    <a:pt x="99473" y="92900"/>
                    <a:pt x="88339" y="120392"/>
                    <a:pt x="83531" y="131906"/>
                  </a:cubicBezTo>
                  <a:cubicBezTo>
                    <a:pt x="80747" y="138251"/>
                    <a:pt x="79988" y="139895"/>
                    <a:pt x="79988" y="143890"/>
                  </a:cubicBezTo>
                  <a:cubicBezTo>
                    <a:pt x="79988" y="157519"/>
                    <a:pt x="94665" y="165038"/>
                    <a:pt x="108583" y="165038"/>
                  </a:cubicBezTo>
                  <a:cubicBezTo>
                    <a:pt x="135406" y="165038"/>
                    <a:pt x="148059" y="133081"/>
                    <a:pt x="148059" y="128382"/>
                  </a:cubicBezTo>
                  <a:cubicBezTo>
                    <a:pt x="148059" y="125092"/>
                    <a:pt x="144263" y="125092"/>
                    <a:pt x="141986" y="125092"/>
                  </a:cubicBezTo>
                  <a:cubicBezTo>
                    <a:pt x="138949" y="125092"/>
                    <a:pt x="137178" y="125092"/>
                    <a:pt x="136165" y="128147"/>
                  </a:cubicBezTo>
                  <a:cubicBezTo>
                    <a:pt x="128068" y="154229"/>
                    <a:pt x="114150" y="156579"/>
                    <a:pt x="110101" y="156579"/>
                  </a:cubicBezTo>
                  <a:cubicBezTo>
                    <a:pt x="108330" y="156579"/>
                    <a:pt x="105799" y="156579"/>
                    <a:pt x="105799" y="151644"/>
                  </a:cubicBezTo>
                  <a:cubicBezTo>
                    <a:pt x="105799" y="146475"/>
                    <a:pt x="108583" y="140130"/>
                    <a:pt x="110101" y="136371"/>
                  </a:cubicBezTo>
                  <a:cubicBezTo>
                    <a:pt x="114909" y="124857"/>
                    <a:pt x="126549" y="97365"/>
                    <a:pt x="126549" y="84206"/>
                  </a:cubicBezTo>
                  <a:cubicBezTo>
                    <a:pt x="126549" y="62588"/>
                    <a:pt x="107065" y="56949"/>
                    <a:pt x="88845" y="56949"/>
                  </a:cubicBezTo>
                  <a:cubicBezTo>
                    <a:pt x="83278" y="56949"/>
                    <a:pt x="67842" y="56949"/>
                    <a:pt x="50634" y="71517"/>
                  </a:cubicBezTo>
                  <a:lnTo>
                    <a:pt x="67589" y="8309"/>
                  </a:lnTo>
                  <a:close/>
                </a:path>
              </a:pathLst>
            </a:custGeom>
            <a:solidFill>
              <a:srgbClr val="000000"/>
            </a:solidFill>
            <a:ln w="25400"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C01975BC-3863-1770-5F6F-53FA51CF2667}"/>
                </a:ext>
              </a:extLst>
            </p:cNvPr>
            <p:cNvSpPr/>
            <p:nvPr>
              <p:custDataLst>
                <p:tags r:id="rId35"/>
              </p:custDataLst>
            </p:nvPr>
          </p:nvSpPr>
          <p:spPr>
            <a:xfrm>
              <a:off x="9756111" y="4367739"/>
              <a:ext cx="75814" cy="74181"/>
            </a:xfrm>
            <a:custGeom>
              <a:avLst/>
              <a:gdLst>
                <a:gd name="connsiteX0" fmla="*/ 28094 w 75814"/>
                <a:gd name="connsiteY0" fmla="*/ 35116 h 74181"/>
                <a:gd name="connsiteX1" fmla="*/ 56613 w 75814"/>
                <a:gd name="connsiteY1" fmla="*/ 31661 h 74181"/>
                <a:gd name="connsiteX2" fmla="*/ 72201 w 75814"/>
                <a:gd name="connsiteY2" fmla="*/ 14555 h 74181"/>
                <a:gd name="connsiteX3" fmla="*/ 50236 w 75814"/>
                <a:gd name="connsiteY3" fmla="*/ 81 h 74181"/>
                <a:gd name="connsiteX4" fmla="*/ 284 w 75814"/>
                <a:gd name="connsiteY4" fmla="*/ 43340 h 74181"/>
                <a:gd name="connsiteX5" fmla="*/ 32168 w 75814"/>
                <a:gd name="connsiteY5" fmla="*/ 74262 h 74181"/>
                <a:gd name="connsiteX6" fmla="*/ 76098 w 75814"/>
                <a:gd name="connsiteY6" fmla="*/ 55676 h 74181"/>
                <a:gd name="connsiteX7" fmla="*/ 73086 w 75814"/>
                <a:gd name="connsiteY7" fmla="*/ 52880 h 74181"/>
                <a:gd name="connsiteX8" fmla="*/ 70252 w 75814"/>
                <a:gd name="connsiteY8" fmla="*/ 54525 h 74181"/>
                <a:gd name="connsiteX9" fmla="*/ 32522 w 75814"/>
                <a:gd name="connsiteY9" fmla="*/ 69657 h 74181"/>
                <a:gd name="connsiteX10" fmla="*/ 14809 w 75814"/>
                <a:gd name="connsiteY10" fmla="*/ 49754 h 74181"/>
                <a:gd name="connsiteX11" fmla="*/ 16934 w 75814"/>
                <a:gd name="connsiteY11" fmla="*/ 35116 h 74181"/>
                <a:gd name="connsiteX12" fmla="*/ 28094 w 75814"/>
                <a:gd name="connsiteY12" fmla="*/ 35116 h 74181"/>
                <a:gd name="connsiteX13" fmla="*/ 18351 w 75814"/>
                <a:gd name="connsiteY13" fmla="*/ 30510 h 74181"/>
                <a:gd name="connsiteX14" fmla="*/ 50236 w 75814"/>
                <a:gd name="connsiteY14" fmla="*/ 4686 h 74181"/>
                <a:gd name="connsiteX15" fmla="*/ 64584 w 75814"/>
                <a:gd name="connsiteY15" fmla="*/ 14555 h 74181"/>
                <a:gd name="connsiteX16" fmla="*/ 27031 w 75814"/>
                <a:gd name="connsiteY16" fmla="*/ 30510 h 74181"/>
                <a:gd name="connsiteX17" fmla="*/ 18351 w 75814"/>
                <a:gd name="connsiteY17" fmla="*/ 30510 h 7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814" h="74181">
                  <a:moveTo>
                    <a:pt x="28094" y="35116"/>
                  </a:moveTo>
                  <a:cubicBezTo>
                    <a:pt x="33054" y="35116"/>
                    <a:pt x="47047" y="34787"/>
                    <a:pt x="56613" y="31661"/>
                  </a:cubicBezTo>
                  <a:cubicBezTo>
                    <a:pt x="69721" y="27385"/>
                    <a:pt x="72201" y="19490"/>
                    <a:pt x="72201" y="14555"/>
                  </a:cubicBezTo>
                  <a:cubicBezTo>
                    <a:pt x="72201" y="5509"/>
                    <a:pt x="62458" y="81"/>
                    <a:pt x="50236" y="81"/>
                  </a:cubicBezTo>
                  <a:cubicBezTo>
                    <a:pt x="28980" y="81"/>
                    <a:pt x="284" y="15213"/>
                    <a:pt x="284" y="43340"/>
                  </a:cubicBezTo>
                  <a:cubicBezTo>
                    <a:pt x="284" y="59952"/>
                    <a:pt x="11443" y="74262"/>
                    <a:pt x="32168" y="74262"/>
                  </a:cubicBezTo>
                  <a:cubicBezTo>
                    <a:pt x="62104" y="74262"/>
                    <a:pt x="76098" y="57979"/>
                    <a:pt x="76098" y="55676"/>
                  </a:cubicBezTo>
                  <a:cubicBezTo>
                    <a:pt x="76098" y="54689"/>
                    <a:pt x="74504" y="52880"/>
                    <a:pt x="73086" y="52880"/>
                  </a:cubicBezTo>
                  <a:cubicBezTo>
                    <a:pt x="72024" y="52880"/>
                    <a:pt x="71669" y="53209"/>
                    <a:pt x="70252" y="54525"/>
                  </a:cubicBezTo>
                  <a:cubicBezTo>
                    <a:pt x="56436" y="69657"/>
                    <a:pt x="35711" y="69657"/>
                    <a:pt x="32522" y="69657"/>
                  </a:cubicBezTo>
                  <a:cubicBezTo>
                    <a:pt x="21894" y="69657"/>
                    <a:pt x="14809" y="63078"/>
                    <a:pt x="14809" y="49754"/>
                  </a:cubicBezTo>
                  <a:cubicBezTo>
                    <a:pt x="14809" y="47452"/>
                    <a:pt x="14809" y="44162"/>
                    <a:pt x="16934" y="35116"/>
                  </a:cubicBezTo>
                  <a:lnTo>
                    <a:pt x="28094" y="35116"/>
                  </a:lnTo>
                  <a:close/>
                  <a:moveTo>
                    <a:pt x="18351" y="30510"/>
                  </a:moveTo>
                  <a:cubicBezTo>
                    <a:pt x="25614" y="6660"/>
                    <a:pt x="45276" y="4686"/>
                    <a:pt x="50236" y="4686"/>
                  </a:cubicBezTo>
                  <a:cubicBezTo>
                    <a:pt x="58030" y="4686"/>
                    <a:pt x="64584" y="8305"/>
                    <a:pt x="64584" y="14555"/>
                  </a:cubicBezTo>
                  <a:cubicBezTo>
                    <a:pt x="64584" y="30510"/>
                    <a:pt x="34648" y="30510"/>
                    <a:pt x="27031" y="30510"/>
                  </a:cubicBezTo>
                  <a:lnTo>
                    <a:pt x="18351" y="30510"/>
                  </a:lnTo>
                  <a:close/>
                </a:path>
              </a:pathLst>
            </a:custGeom>
            <a:solidFill>
              <a:srgbClr val="000000"/>
            </a:solidFill>
            <a:ln w="25400"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A52D21D0-7D21-111D-4227-998719E09DCF}"/>
                </a:ext>
              </a:extLst>
            </p:cNvPr>
            <p:cNvSpPr/>
            <p:nvPr>
              <p:custDataLst>
                <p:tags r:id="rId36"/>
              </p:custDataLst>
            </p:nvPr>
          </p:nvSpPr>
          <p:spPr>
            <a:xfrm>
              <a:off x="9752568" y="4486333"/>
              <a:ext cx="53672" cy="110697"/>
            </a:xfrm>
            <a:custGeom>
              <a:avLst/>
              <a:gdLst>
                <a:gd name="connsiteX0" fmla="*/ 49350 w 53672"/>
                <a:gd name="connsiteY0" fmla="*/ 6338 h 110697"/>
                <a:gd name="connsiteX1" fmla="*/ 42265 w 53672"/>
                <a:gd name="connsiteY1" fmla="*/ 87 h 110697"/>
                <a:gd name="connsiteX2" fmla="*/ 32345 w 53672"/>
                <a:gd name="connsiteY2" fmla="*/ 9134 h 110697"/>
                <a:gd name="connsiteX3" fmla="*/ 39431 w 53672"/>
                <a:gd name="connsiteY3" fmla="*/ 15384 h 110697"/>
                <a:gd name="connsiteX4" fmla="*/ 49350 w 53672"/>
                <a:gd name="connsiteY4" fmla="*/ 6338 h 110697"/>
                <a:gd name="connsiteX5" fmla="*/ 13215 w 53672"/>
                <a:gd name="connsiteY5" fmla="*/ 89895 h 110697"/>
                <a:gd name="connsiteX6" fmla="*/ 11620 w 53672"/>
                <a:gd name="connsiteY6" fmla="*/ 96803 h 110697"/>
                <a:gd name="connsiteX7" fmla="*/ 28448 w 53672"/>
                <a:gd name="connsiteY7" fmla="*/ 110784 h 110697"/>
                <a:gd name="connsiteX8" fmla="*/ 53956 w 53672"/>
                <a:gd name="connsiteY8" fmla="*/ 85618 h 110697"/>
                <a:gd name="connsiteX9" fmla="*/ 51122 w 53672"/>
                <a:gd name="connsiteY9" fmla="*/ 83480 h 110697"/>
                <a:gd name="connsiteX10" fmla="*/ 47756 w 53672"/>
                <a:gd name="connsiteY10" fmla="*/ 86276 h 110697"/>
                <a:gd name="connsiteX11" fmla="*/ 28980 w 53672"/>
                <a:gd name="connsiteY11" fmla="*/ 106179 h 110697"/>
                <a:gd name="connsiteX12" fmla="*/ 24551 w 53672"/>
                <a:gd name="connsiteY12" fmla="*/ 100422 h 110697"/>
                <a:gd name="connsiteX13" fmla="*/ 27385 w 53672"/>
                <a:gd name="connsiteY13" fmla="*/ 89895 h 110697"/>
                <a:gd name="connsiteX14" fmla="*/ 33054 w 53672"/>
                <a:gd name="connsiteY14" fmla="*/ 76736 h 110697"/>
                <a:gd name="connsiteX15" fmla="*/ 41733 w 53672"/>
                <a:gd name="connsiteY15" fmla="*/ 55847 h 110697"/>
                <a:gd name="connsiteX16" fmla="*/ 42796 w 53672"/>
                <a:gd name="connsiteY16" fmla="*/ 50583 h 110697"/>
                <a:gd name="connsiteX17" fmla="*/ 25968 w 53672"/>
                <a:gd name="connsiteY17" fmla="*/ 36602 h 110697"/>
                <a:gd name="connsiteX18" fmla="*/ 284 w 53672"/>
                <a:gd name="connsiteY18" fmla="*/ 61768 h 110697"/>
                <a:gd name="connsiteX19" fmla="*/ 3295 w 53672"/>
                <a:gd name="connsiteY19" fmla="*/ 63907 h 110697"/>
                <a:gd name="connsiteX20" fmla="*/ 6483 w 53672"/>
                <a:gd name="connsiteY20" fmla="*/ 61275 h 110697"/>
                <a:gd name="connsiteX21" fmla="*/ 25437 w 53672"/>
                <a:gd name="connsiteY21" fmla="*/ 41208 h 110697"/>
                <a:gd name="connsiteX22" fmla="*/ 29865 w 53672"/>
                <a:gd name="connsiteY22" fmla="*/ 46965 h 110697"/>
                <a:gd name="connsiteX23" fmla="*/ 24374 w 53672"/>
                <a:gd name="connsiteY23" fmla="*/ 63413 h 110697"/>
                <a:gd name="connsiteX24" fmla="*/ 13215 w 53672"/>
                <a:gd name="connsiteY24" fmla="*/ 89895 h 1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0697">
                  <a:moveTo>
                    <a:pt x="49350" y="6338"/>
                  </a:moveTo>
                  <a:cubicBezTo>
                    <a:pt x="49350" y="3706"/>
                    <a:pt x="47225" y="87"/>
                    <a:pt x="42265" y="87"/>
                  </a:cubicBezTo>
                  <a:cubicBezTo>
                    <a:pt x="37482" y="87"/>
                    <a:pt x="32345" y="4364"/>
                    <a:pt x="32345" y="9134"/>
                  </a:cubicBezTo>
                  <a:cubicBezTo>
                    <a:pt x="32345" y="11930"/>
                    <a:pt x="34648" y="15384"/>
                    <a:pt x="39431" y="15384"/>
                  </a:cubicBezTo>
                  <a:cubicBezTo>
                    <a:pt x="44568" y="15384"/>
                    <a:pt x="49350" y="10779"/>
                    <a:pt x="49350" y="6338"/>
                  </a:cubicBezTo>
                  <a:close/>
                  <a:moveTo>
                    <a:pt x="13215" y="89895"/>
                  </a:moveTo>
                  <a:cubicBezTo>
                    <a:pt x="12506" y="92033"/>
                    <a:pt x="11620" y="94007"/>
                    <a:pt x="11620" y="96803"/>
                  </a:cubicBezTo>
                  <a:cubicBezTo>
                    <a:pt x="11620" y="104534"/>
                    <a:pt x="18706" y="110784"/>
                    <a:pt x="28448" y="110784"/>
                  </a:cubicBezTo>
                  <a:cubicBezTo>
                    <a:pt x="46162" y="110784"/>
                    <a:pt x="53956" y="88086"/>
                    <a:pt x="53956" y="85618"/>
                  </a:cubicBezTo>
                  <a:cubicBezTo>
                    <a:pt x="53956" y="83480"/>
                    <a:pt x="51653" y="83480"/>
                    <a:pt x="51122" y="83480"/>
                  </a:cubicBezTo>
                  <a:cubicBezTo>
                    <a:pt x="48642" y="83480"/>
                    <a:pt x="48465" y="84467"/>
                    <a:pt x="47756" y="86276"/>
                  </a:cubicBezTo>
                  <a:cubicBezTo>
                    <a:pt x="43682" y="99435"/>
                    <a:pt x="35888" y="106179"/>
                    <a:pt x="28980" y="106179"/>
                  </a:cubicBezTo>
                  <a:cubicBezTo>
                    <a:pt x="25437" y="106179"/>
                    <a:pt x="24551" y="104041"/>
                    <a:pt x="24551" y="100422"/>
                  </a:cubicBezTo>
                  <a:cubicBezTo>
                    <a:pt x="24551" y="96639"/>
                    <a:pt x="25791" y="93514"/>
                    <a:pt x="27385" y="89895"/>
                  </a:cubicBezTo>
                  <a:cubicBezTo>
                    <a:pt x="29157" y="85454"/>
                    <a:pt x="31105" y="81013"/>
                    <a:pt x="33054" y="76736"/>
                  </a:cubicBezTo>
                  <a:cubicBezTo>
                    <a:pt x="34648" y="72789"/>
                    <a:pt x="41025" y="57821"/>
                    <a:pt x="41733" y="55847"/>
                  </a:cubicBezTo>
                  <a:cubicBezTo>
                    <a:pt x="42265" y="54202"/>
                    <a:pt x="42796" y="52228"/>
                    <a:pt x="42796" y="50583"/>
                  </a:cubicBezTo>
                  <a:cubicBezTo>
                    <a:pt x="42796" y="42853"/>
                    <a:pt x="35711" y="36602"/>
                    <a:pt x="25968" y="36602"/>
                  </a:cubicBezTo>
                  <a:cubicBezTo>
                    <a:pt x="8432" y="36602"/>
                    <a:pt x="284" y="58972"/>
                    <a:pt x="284" y="61768"/>
                  </a:cubicBezTo>
                  <a:cubicBezTo>
                    <a:pt x="284" y="63907"/>
                    <a:pt x="2764" y="63907"/>
                    <a:pt x="3295" y="63907"/>
                  </a:cubicBezTo>
                  <a:cubicBezTo>
                    <a:pt x="5775" y="63907"/>
                    <a:pt x="5952" y="63084"/>
                    <a:pt x="6483" y="61275"/>
                  </a:cubicBezTo>
                  <a:cubicBezTo>
                    <a:pt x="11089" y="47129"/>
                    <a:pt x="18883" y="41208"/>
                    <a:pt x="25437" y="41208"/>
                  </a:cubicBezTo>
                  <a:cubicBezTo>
                    <a:pt x="28271" y="41208"/>
                    <a:pt x="29865" y="42524"/>
                    <a:pt x="29865" y="46965"/>
                  </a:cubicBezTo>
                  <a:cubicBezTo>
                    <a:pt x="29865" y="50748"/>
                    <a:pt x="28802" y="53215"/>
                    <a:pt x="24374" y="63413"/>
                  </a:cubicBezTo>
                  <a:lnTo>
                    <a:pt x="13215" y="89895"/>
                  </a:ln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2898135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序列到序列生成文本摘要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基于全局优化与强化学习方法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62" name="TextBox 61">
            <a:extLst>
              <a:ext uri="{FF2B5EF4-FFF2-40B4-BE49-F238E27FC236}">
                <a16:creationId xmlns:a16="http://schemas.microsoft.com/office/drawing/2014/main" id="{1C8A3478-8E9E-D66D-FA3A-37A8B4F0FC6F}"/>
              </a:ext>
            </a:extLst>
          </p:cNvPr>
          <p:cNvSpPr txBox="1"/>
          <p:nvPr/>
        </p:nvSpPr>
        <p:spPr>
          <a:xfrm>
            <a:off x="186573" y="1030287"/>
            <a:ext cx="11573626" cy="4289059"/>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DeepReinSum模型使用了强化学习中的策略学习，它可以针对某种离散的评估指标直接进行优化，并使用自评判的策略梯度（Self-critical Policy Gradient）算法 来进行参数的更新。</a:t>
            </a: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具体的实现过程如下，首先为每一个训练样本（文档）产生两个单独的解码序列（摘要）</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a:t>
            </a:r>
          </a:p>
          <a:p>
            <a:pPr marL="800100" lvl="1"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       是从每个解码步的                                概率分布中采样获得的序列。</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      作为一个基线序列，是每一步从上述概率分布中取最大概率的单词而获得的序列，本质上是一种基于贪心策略的采样方案。</a:t>
            </a:r>
            <a:endParaRPr lang="en-US" altLang="zh-CN" sz="2000" dirty="0">
              <a:latin typeface="Microsoft YaHei" panose="020B0503020204020204" pitchFamily="34" charset="-122"/>
              <a:ea typeface="Microsoft YaHei" panose="020B0503020204020204" pitchFamily="34" charset="-122"/>
            </a:endParaRPr>
          </a:p>
          <a:p>
            <a:pPr lvl="1">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将 </a:t>
            </a:r>
            <a:r>
              <a:rPr lang="en-US" sz="2000" dirty="0">
                <a:latin typeface="Microsoft YaHei" panose="020B0503020204020204" pitchFamily="34" charset="-122"/>
                <a:ea typeface="Microsoft YaHei" panose="020B0503020204020204" pitchFamily="34" charset="-122"/>
              </a:rPr>
              <a:t>r(y)</a:t>
            </a:r>
            <a:r>
              <a:rPr lang="zh-CN" altLang="en-US" sz="2000" dirty="0">
                <a:latin typeface="Microsoft YaHei" panose="020B0503020204020204" pitchFamily="34" charset="-122"/>
                <a:ea typeface="Microsoft YaHei" panose="020B0503020204020204" pitchFamily="34" charset="-122"/>
              </a:rPr>
              <a:t> 定义为输出摘要 </a:t>
            </a:r>
            <a:r>
              <a:rPr lang="en-US"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 的奖励函数，它是通过某种评估指标（通常为</a:t>
            </a:r>
            <a:r>
              <a:rPr lang="en-US" sz="2000" dirty="0">
                <a:latin typeface="Microsoft YaHei" panose="020B0503020204020204" pitchFamily="34" charset="-122"/>
                <a:ea typeface="Microsoft YaHei" panose="020B0503020204020204" pitchFamily="34" charset="-122"/>
              </a:rPr>
              <a:t>ROUGE）</a:t>
            </a:r>
            <a:r>
              <a:rPr lang="zh-CN" altLang="en-US" sz="2000" dirty="0">
                <a:latin typeface="Microsoft YaHei" panose="020B0503020204020204" pitchFamily="34" charset="-122"/>
                <a:ea typeface="Microsoft YaHei" panose="020B0503020204020204" pitchFamily="34" charset="-122"/>
              </a:rPr>
              <a:t>来比较 </a:t>
            </a:r>
            <a:r>
              <a:rPr lang="en-US"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 与标准摘要      而得到的分数。</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由此，强化学习的损失函数可定义如下：</a:t>
            </a:r>
            <a:endParaRPr lang="en-CN" sz="2000" dirty="0">
              <a:latin typeface="Microsoft YaHei" panose="020B0503020204020204" pitchFamily="34" charset="-122"/>
              <a:ea typeface="Microsoft YaHei" panose="020B0503020204020204" pitchFamily="34" charset="-122"/>
            </a:endParaRPr>
          </a:p>
        </p:txBody>
      </p:sp>
      <p:grpSp>
        <p:nvGrpSpPr>
          <p:cNvPr id="36" name="Group 35" descr="\documentclass{article}&#10;\usepackage{amsmath, amsfonts , amssymb, bm}&#10;\pagestyle{empty}&#10;\begin{document}&#10;&#10;&#10;$y^s$ $\hat{y}$&#10;&#10;\end{document}" title="IguanaTex Vector Display">
            <a:extLst>
              <a:ext uri="{FF2B5EF4-FFF2-40B4-BE49-F238E27FC236}">
                <a16:creationId xmlns:a16="http://schemas.microsoft.com/office/drawing/2014/main" id="{AD02F1F0-6211-20EB-DA7A-91F2C2147C28}"/>
              </a:ext>
            </a:extLst>
          </p:cNvPr>
          <p:cNvGrpSpPr>
            <a:grpSpLocks noChangeAspect="1"/>
          </p:cNvGrpSpPr>
          <p:nvPr>
            <p:custDataLst>
              <p:tags r:id="rId1"/>
            </p:custDataLst>
          </p:nvPr>
        </p:nvGrpSpPr>
        <p:grpSpPr>
          <a:xfrm>
            <a:off x="10498137" y="2125662"/>
            <a:ext cx="442314" cy="227493"/>
            <a:chOff x="4495831" y="3958604"/>
            <a:chExt cx="442314" cy="227493"/>
          </a:xfrm>
        </p:grpSpPr>
        <p:sp>
          <p:nvSpPr>
            <p:cNvPr id="27" name="Freeform 26">
              <a:extLst>
                <a:ext uri="{FF2B5EF4-FFF2-40B4-BE49-F238E27FC236}">
                  <a16:creationId xmlns:a16="http://schemas.microsoft.com/office/drawing/2014/main" id="{FBEEFE48-60D4-0963-34CD-FC8C2466DFFC}"/>
                </a:ext>
              </a:extLst>
            </p:cNvPr>
            <p:cNvSpPr/>
            <p:nvPr>
              <p:custDataLst>
                <p:tags r:id="rId83"/>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AA330D58-4A9E-E799-39E9-A507A6CA9949}"/>
                </a:ext>
              </a:extLst>
            </p:cNvPr>
            <p:cNvSpPr/>
            <p:nvPr>
              <p:custDataLst>
                <p:tags r:id="rId84"/>
              </p:custDataLst>
            </p:nvPr>
          </p:nvSpPr>
          <p:spPr>
            <a:xfrm>
              <a:off x="4634215" y="3964274"/>
              <a:ext cx="70677" cy="79888"/>
            </a:xfrm>
            <a:custGeom>
              <a:avLst/>
              <a:gdLst>
                <a:gd name="connsiteX0" fmla="*/ 63851 w 70677"/>
                <a:gd name="connsiteY0" fmla="*/ 11573 h 79888"/>
                <a:gd name="connsiteX1" fmla="*/ 56411 w 70677"/>
                <a:gd name="connsiteY1" fmla="*/ 19898 h 79888"/>
                <a:gd name="connsiteX2" fmla="*/ 62257 w 70677"/>
                <a:gd name="connsiteY2" fmla="*/ 25567 h 79888"/>
                <a:gd name="connsiteX3" fmla="*/ 70759 w 70677"/>
                <a:gd name="connsiteY3" fmla="*/ 15470 h 79888"/>
                <a:gd name="connsiteX4" fmla="*/ 47200 w 70677"/>
                <a:gd name="connsiteY4" fmla="*/ 59 h 79888"/>
                <a:gd name="connsiteX5" fmla="*/ 14607 w 70677"/>
                <a:gd name="connsiteY5" fmla="*/ 25921 h 79888"/>
                <a:gd name="connsiteX6" fmla="*/ 20807 w 70677"/>
                <a:gd name="connsiteY6" fmla="*/ 38852 h 79888"/>
                <a:gd name="connsiteX7" fmla="*/ 40823 w 70677"/>
                <a:gd name="connsiteY7" fmla="*/ 45229 h 79888"/>
                <a:gd name="connsiteX8" fmla="*/ 55880 w 70677"/>
                <a:gd name="connsiteY8" fmla="*/ 56920 h 79888"/>
                <a:gd name="connsiteX9" fmla="*/ 46492 w 70677"/>
                <a:gd name="connsiteY9" fmla="*/ 71091 h 79888"/>
                <a:gd name="connsiteX10" fmla="*/ 28778 w 70677"/>
                <a:gd name="connsiteY10" fmla="*/ 74988 h 79888"/>
                <a:gd name="connsiteX11" fmla="*/ 7522 w 70677"/>
                <a:gd name="connsiteY11" fmla="*/ 67548 h 79888"/>
                <a:gd name="connsiteX12" fmla="*/ 17264 w 70677"/>
                <a:gd name="connsiteY12" fmla="*/ 57451 h 79888"/>
                <a:gd name="connsiteX13" fmla="*/ 10356 w 70677"/>
                <a:gd name="connsiteY13" fmla="*/ 50897 h 79888"/>
                <a:gd name="connsiteX14" fmla="*/ 82 w 70677"/>
                <a:gd name="connsiteY14" fmla="*/ 62765 h 79888"/>
                <a:gd name="connsiteX15" fmla="*/ 28601 w 70677"/>
                <a:gd name="connsiteY15" fmla="*/ 79947 h 79888"/>
                <a:gd name="connsiteX16" fmla="*/ 67216 w 70677"/>
                <a:gd name="connsiteY16" fmla="*/ 50720 h 79888"/>
                <a:gd name="connsiteX17" fmla="*/ 42772 w 70677"/>
                <a:gd name="connsiteY17" fmla="*/ 29995 h 79888"/>
                <a:gd name="connsiteX18" fmla="*/ 35686 w 70677"/>
                <a:gd name="connsiteY18" fmla="*/ 28578 h 79888"/>
                <a:gd name="connsiteX19" fmla="*/ 25944 w 70677"/>
                <a:gd name="connsiteY19" fmla="*/ 19721 h 79888"/>
                <a:gd name="connsiteX20" fmla="*/ 33029 w 70677"/>
                <a:gd name="connsiteY20" fmla="*/ 8385 h 79888"/>
                <a:gd name="connsiteX21" fmla="*/ 47023 w 70677"/>
                <a:gd name="connsiteY21" fmla="*/ 5019 h 79888"/>
                <a:gd name="connsiteX22" fmla="*/ 63851 w 70677"/>
                <a:gd name="connsiteY22" fmla="*/ 1157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9888">
                  <a:moveTo>
                    <a:pt x="63851" y="11573"/>
                  </a:moveTo>
                  <a:cubicBezTo>
                    <a:pt x="59245" y="12636"/>
                    <a:pt x="56411" y="16356"/>
                    <a:pt x="56411" y="19898"/>
                  </a:cubicBezTo>
                  <a:cubicBezTo>
                    <a:pt x="56411" y="23972"/>
                    <a:pt x="59954" y="25567"/>
                    <a:pt x="62257" y="25567"/>
                  </a:cubicBezTo>
                  <a:cubicBezTo>
                    <a:pt x="64028" y="25567"/>
                    <a:pt x="70759" y="24504"/>
                    <a:pt x="70759" y="15470"/>
                  </a:cubicBezTo>
                  <a:cubicBezTo>
                    <a:pt x="70759" y="3956"/>
                    <a:pt x="58005" y="59"/>
                    <a:pt x="47200" y="59"/>
                  </a:cubicBezTo>
                  <a:cubicBezTo>
                    <a:pt x="19567" y="59"/>
                    <a:pt x="14607" y="20430"/>
                    <a:pt x="14607" y="25921"/>
                  </a:cubicBezTo>
                  <a:cubicBezTo>
                    <a:pt x="14607" y="32475"/>
                    <a:pt x="18327" y="36726"/>
                    <a:pt x="20807" y="38852"/>
                  </a:cubicBezTo>
                  <a:cubicBezTo>
                    <a:pt x="25412" y="42395"/>
                    <a:pt x="28601" y="43103"/>
                    <a:pt x="40823" y="45229"/>
                  </a:cubicBezTo>
                  <a:cubicBezTo>
                    <a:pt x="44543" y="45937"/>
                    <a:pt x="55880" y="48063"/>
                    <a:pt x="55880" y="56920"/>
                  </a:cubicBezTo>
                  <a:cubicBezTo>
                    <a:pt x="55880" y="59931"/>
                    <a:pt x="53931" y="66662"/>
                    <a:pt x="46492" y="71091"/>
                  </a:cubicBezTo>
                  <a:cubicBezTo>
                    <a:pt x="39583" y="74988"/>
                    <a:pt x="30904" y="74988"/>
                    <a:pt x="28778" y="74988"/>
                  </a:cubicBezTo>
                  <a:cubicBezTo>
                    <a:pt x="21693" y="74988"/>
                    <a:pt x="11596" y="73393"/>
                    <a:pt x="7522" y="67548"/>
                  </a:cubicBezTo>
                  <a:cubicBezTo>
                    <a:pt x="13367" y="66839"/>
                    <a:pt x="17264" y="62411"/>
                    <a:pt x="17264" y="57451"/>
                  </a:cubicBezTo>
                  <a:cubicBezTo>
                    <a:pt x="17264" y="53023"/>
                    <a:pt x="14076" y="50897"/>
                    <a:pt x="10356" y="50897"/>
                  </a:cubicBezTo>
                  <a:cubicBezTo>
                    <a:pt x="5219" y="50897"/>
                    <a:pt x="82" y="54971"/>
                    <a:pt x="82" y="62765"/>
                  </a:cubicBezTo>
                  <a:cubicBezTo>
                    <a:pt x="82" y="73393"/>
                    <a:pt x="11419" y="79947"/>
                    <a:pt x="28601" y="79947"/>
                  </a:cubicBezTo>
                  <a:cubicBezTo>
                    <a:pt x="61194" y="79947"/>
                    <a:pt x="67216" y="57628"/>
                    <a:pt x="67216" y="50720"/>
                  </a:cubicBezTo>
                  <a:cubicBezTo>
                    <a:pt x="67216" y="34423"/>
                    <a:pt x="49326" y="31235"/>
                    <a:pt x="42772" y="29995"/>
                  </a:cubicBezTo>
                  <a:cubicBezTo>
                    <a:pt x="41177" y="29641"/>
                    <a:pt x="36749" y="28932"/>
                    <a:pt x="35686" y="28578"/>
                  </a:cubicBezTo>
                  <a:cubicBezTo>
                    <a:pt x="29132" y="27338"/>
                    <a:pt x="25944" y="23618"/>
                    <a:pt x="25944" y="19721"/>
                  </a:cubicBezTo>
                  <a:cubicBezTo>
                    <a:pt x="25944" y="15647"/>
                    <a:pt x="29132" y="10864"/>
                    <a:pt x="33029" y="8385"/>
                  </a:cubicBezTo>
                  <a:cubicBezTo>
                    <a:pt x="37812" y="5373"/>
                    <a:pt x="44012" y="5019"/>
                    <a:pt x="47023" y="5019"/>
                  </a:cubicBezTo>
                  <a:cubicBezTo>
                    <a:pt x="50743" y="5019"/>
                    <a:pt x="59954" y="5550"/>
                    <a:pt x="63851" y="11573"/>
                  </a:cubicBez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1494B84A-B4CA-128E-270F-3B96E6B43572}"/>
                </a:ext>
              </a:extLst>
            </p:cNvPr>
            <p:cNvSpPr/>
            <p:nvPr>
              <p:custDataLst>
                <p:tags r:id="rId85"/>
              </p:custDataLst>
            </p:nvPr>
          </p:nvSpPr>
          <p:spPr>
            <a:xfrm>
              <a:off x="4860873" y="3958604"/>
              <a:ext cx="67564" cy="38969"/>
            </a:xfrm>
            <a:custGeom>
              <a:avLst/>
              <a:gdLst>
                <a:gd name="connsiteX0" fmla="*/ 33999 w 67564"/>
                <a:gd name="connsiteY0" fmla="*/ 63 h 38969"/>
                <a:gd name="connsiteX1" fmla="*/ 90 w 67564"/>
                <a:gd name="connsiteY1" fmla="*/ 34478 h 38969"/>
                <a:gd name="connsiteX2" fmla="*/ 4645 w 67564"/>
                <a:gd name="connsiteY2" fmla="*/ 39033 h 38969"/>
                <a:gd name="connsiteX3" fmla="*/ 33999 w 67564"/>
                <a:gd name="connsiteY3" fmla="*/ 13221 h 38969"/>
                <a:gd name="connsiteX4" fmla="*/ 63100 w 67564"/>
                <a:gd name="connsiteY4" fmla="*/ 39033 h 38969"/>
                <a:gd name="connsiteX5" fmla="*/ 67655 w 67564"/>
                <a:gd name="connsiteY5" fmla="*/ 34478 h 38969"/>
                <a:gd name="connsiteX6" fmla="*/ 33999 w 67564"/>
                <a:gd name="connsiteY6" fmla="*/ 6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99" y="63"/>
                  </a:moveTo>
                  <a:lnTo>
                    <a:pt x="90" y="34478"/>
                  </a:lnTo>
                  <a:lnTo>
                    <a:pt x="4645" y="39033"/>
                  </a:lnTo>
                  <a:lnTo>
                    <a:pt x="33999" y="13221"/>
                  </a:lnTo>
                  <a:lnTo>
                    <a:pt x="63100" y="39033"/>
                  </a:lnTo>
                  <a:lnTo>
                    <a:pt x="67655" y="34478"/>
                  </a:lnTo>
                  <a:lnTo>
                    <a:pt x="33999" y="63"/>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B0E64ADB-82D4-7113-7716-15E9B15769A4}"/>
                </a:ext>
              </a:extLst>
            </p:cNvPr>
            <p:cNvSpPr/>
            <p:nvPr>
              <p:custDataLst>
                <p:tags r:id="rId86"/>
              </p:custDataLst>
            </p:nvPr>
          </p:nvSpPr>
          <p:spPr>
            <a:xfrm>
              <a:off x="4821489" y="4022373"/>
              <a:ext cx="116656" cy="163724"/>
            </a:xfrm>
            <a:custGeom>
              <a:avLst/>
              <a:gdLst>
                <a:gd name="connsiteX0" fmla="*/ 115734 w 116656"/>
                <a:gd name="connsiteY0" fmla="*/ 15499 h 163724"/>
                <a:gd name="connsiteX1" fmla="*/ 116746 w 116656"/>
                <a:gd name="connsiteY1" fmla="*/ 9679 h 163724"/>
                <a:gd name="connsiteX2" fmla="*/ 109408 w 116656"/>
                <a:gd name="connsiteY2" fmla="*/ 2846 h 163724"/>
                <a:gd name="connsiteX3" fmla="*/ 100551 w 116656"/>
                <a:gd name="connsiteY3" fmla="*/ 8160 h 163724"/>
                <a:gd name="connsiteX4" fmla="*/ 97008 w 116656"/>
                <a:gd name="connsiteY4" fmla="*/ 21825 h 163724"/>
                <a:gd name="connsiteX5" fmla="*/ 91947 w 116656"/>
                <a:gd name="connsiteY5" fmla="*/ 42069 h 163724"/>
                <a:gd name="connsiteX6" fmla="*/ 80560 w 116656"/>
                <a:gd name="connsiteY6" fmla="*/ 87618 h 163724"/>
                <a:gd name="connsiteX7" fmla="*/ 51965 w 116656"/>
                <a:gd name="connsiteY7" fmla="*/ 109128 h 163724"/>
                <a:gd name="connsiteX8" fmla="*/ 36276 w 116656"/>
                <a:gd name="connsiteY8" fmla="*/ 88631 h 163724"/>
                <a:gd name="connsiteX9" fmla="*/ 49181 w 116656"/>
                <a:gd name="connsiteY9" fmla="*/ 39033 h 163724"/>
                <a:gd name="connsiteX10" fmla="*/ 54242 w 116656"/>
                <a:gd name="connsiteY10" fmla="*/ 20813 h 163724"/>
                <a:gd name="connsiteX11" fmla="*/ 33492 w 116656"/>
                <a:gd name="connsiteY11" fmla="*/ 63 h 163724"/>
                <a:gd name="connsiteX12" fmla="*/ 90 w 116656"/>
                <a:gd name="connsiteY12" fmla="*/ 39033 h 163724"/>
                <a:gd name="connsiteX13" fmla="*/ 3126 w 116656"/>
                <a:gd name="connsiteY13" fmla="*/ 41563 h 163724"/>
                <a:gd name="connsiteX14" fmla="*/ 7175 w 116656"/>
                <a:gd name="connsiteY14" fmla="*/ 37008 h 163724"/>
                <a:gd name="connsiteX15" fmla="*/ 32733 w 116656"/>
                <a:gd name="connsiteY15" fmla="*/ 5630 h 163724"/>
                <a:gd name="connsiteX16" fmla="*/ 39059 w 116656"/>
                <a:gd name="connsiteY16" fmla="*/ 13728 h 163724"/>
                <a:gd name="connsiteX17" fmla="*/ 34758 w 116656"/>
                <a:gd name="connsiteY17" fmla="*/ 31441 h 163724"/>
                <a:gd name="connsiteX18" fmla="*/ 20081 w 116656"/>
                <a:gd name="connsiteY18" fmla="*/ 84582 h 163724"/>
                <a:gd name="connsiteX19" fmla="*/ 50953 w 116656"/>
                <a:gd name="connsiteY19" fmla="*/ 114695 h 163724"/>
                <a:gd name="connsiteX20" fmla="*/ 76511 w 116656"/>
                <a:gd name="connsiteY20" fmla="*/ 103308 h 163724"/>
                <a:gd name="connsiteX21" fmla="*/ 60063 w 116656"/>
                <a:gd name="connsiteY21" fmla="*/ 142277 h 163724"/>
                <a:gd name="connsiteX22" fmla="*/ 32227 w 116656"/>
                <a:gd name="connsiteY22" fmla="*/ 158220 h 163724"/>
                <a:gd name="connsiteX23" fmla="*/ 12995 w 116656"/>
                <a:gd name="connsiteY23" fmla="*/ 147592 h 163724"/>
                <a:gd name="connsiteX24" fmla="*/ 23876 w 116656"/>
                <a:gd name="connsiteY24" fmla="*/ 144555 h 163724"/>
                <a:gd name="connsiteX25" fmla="*/ 28937 w 116656"/>
                <a:gd name="connsiteY25" fmla="*/ 134180 h 163724"/>
                <a:gd name="connsiteX26" fmla="*/ 19574 w 116656"/>
                <a:gd name="connsiteY26" fmla="*/ 125323 h 163724"/>
                <a:gd name="connsiteX27" fmla="*/ 5404 w 116656"/>
                <a:gd name="connsiteY27" fmla="*/ 141771 h 163724"/>
                <a:gd name="connsiteX28" fmla="*/ 32227 w 116656"/>
                <a:gd name="connsiteY28" fmla="*/ 163787 h 163724"/>
                <a:gd name="connsiteX29" fmla="*/ 91441 w 116656"/>
                <a:gd name="connsiteY29" fmla="*/ 112164 h 163724"/>
                <a:gd name="connsiteX30" fmla="*/ 115734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34" y="15499"/>
                  </a:moveTo>
                  <a:cubicBezTo>
                    <a:pt x="116746" y="11956"/>
                    <a:pt x="116746" y="11450"/>
                    <a:pt x="116746" y="9679"/>
                  </a:cubicBezTo>
                  <a:cubicBezTo>
                    <a:pt x="116746" y="5124"/>
                    <a:pt x="113203" y="2846"/>
                    <a:pt x="109408" y="2846"/>
                  </a:cubicBezTo>
                  <a:cubicBezTo>
                    <a:pt x="106877" y="2846"/>
                    <a:pt x="102828" y="4365"/>
                    <a:pt x="100551" y="8160"/>
                  </a:cubicBezTo>
                  <a:cubicBezTo>
                    <a:pt x="100045" y="9426"/>
                    <a:pt x="98020" y="17270"/>
                    <a:pt x="97008" y="21825"/>
                  </a:cubicBezTo>
                  <a:cubicBezTo>
                    <a:pt x="95237" y="28404"/>
                    <a:pt x="93465" y="35237"/>
                    <a:pt x="91947" y="42069"/>
                  </a:cubicBezTo>
                  <a:lnTo>
                    <a:pt x="80560" y="87618"/>
                  </a:lnTo>
                  <a:cubicBezTo>
                    <a:pt x="79548" y="91414"/>
                    <a:pt x="68666" y="109128"/>
                    <a:pt x="51965" y="109128"/>
                  </a:cubicBezTo>
                  <a:cubicBezTo>
                    <a:pt x="39059" y="109128"/>
                    <a:pt x="36276" y="97994"/>
                    <a:pt x="36276" y="88631"/>
                  </a:cubicBezTo>
                  <a:cubicBezTo>
                    <a:pt x="36276" y="76990"/>
                    <a:pt x="40578" y="61301"/>
                    <a:pt x="49181" y="39033"/>
                  </a:cubicBezTo>
                  <a:cubicBezTo>
                    <a:pt x="53230" y="28658"/>
                    <a:pt x="54242" y="25874"/>
                    <a:pt x="54242" y="20813"/>
                  </a:cubicBezTo>
                  <a:cubicBezTo>
                    <a:pt x="54242" y="9426"/>
                    <a:pt x="46145" y="63"/>
                    <a:pt x="33492" y="63"/>
                  </a:cubicBezTo>
                  <a:cubicBezTo>
                    <a:pt x="9452" y="63"/>
                    <a:pt x="90" y="36755"/>
                    <a:pt x="90" y="39033"/>
                  </a:cubicBezTo>
                  <a:cubicBezTo>
                    <a:pt x="90" y="41563"/>
                    <a:pt x="2620" y="41563"/>
                    <a:pt x="3126" y="41563"/>
                  </a:cubicBezTo>
                  <a:cubicBezTo>
                    <a:pt x="5657" y="41563"/>
                    <a:pt x="5910" y="41057"/>
                    <a:pt x="7175" y="37008"/>
                  </a:cubicBezTo>
                  <a:cubicBezTo>
                    <a:pt x="14007" y="13221"/>
                    <a:pt x="24129" y="5630"/>
                    <a:pt x="32733" y="5630"/>
                  </a:cubicBezTo>
                  <a:cubicBezTo>
                    <a:pt x="34758" y="5630"/>
                    <a:pt x="39059" y="5630"/>
                    <a:pt x="39059" y="13728"/>
                  </a:cubicBezTo>
                  <a:cubicBezTo>
                    <a:pt x="39059" y="20054"/>
                    <a:pt x="36529" y="26633"/>
                    <a:pt x="34758" y="31441"/>
                  </a:cubicBezTo>
                  <a:cubicBezTo>
                    <a:pt x="24635" y="58265"/>
                    <a:pt x="20081" y="72688"/>
                    <a:pt x="20081" y="84582"/>
                  </a:cubicBezTo>
                  <a:cubicBezTo>
                    <a:pt x="20081" y="107103"/>
                    <a:pt x="36023" y="114695"/>
                    <a:pt x="50953" y="114695"/>
                  </a:cubicBezTo>
                  <a:cubicBezTo>
                    <a:pt x="60822" y="114695"/>
                    <a:pt x="69426" y="110393"/>
                    <a:pt x="76511" y="103308"/>
                  </a:cubicBezTo>
                  <a:cubicBezTo>
                    <a:pt x="73221" y="116466"/>
                    <a:pt x="70185" y="128866"/>
                    <a:pt x="60063" y="142277"/>
                  </a:cubicBezTo>
                  <a:cubicBezTo>
                    <a:pt x="53483" y="150881"/>
                    <a:pt x="43867" y="158220"/>
                    <a:pt x="32227" y="158220"/>
                  </a:cubicBezTo>
                  <a:cubicBezTo>
                    <a:pt x="28684" y="158220"/>
                    <a:pt x="17297" y="157461"/>
                    <a:pt x="12995" y="147592"/>
                  </a:cubicBezTo>
                  <a:cubicBezTo>
                    <a:pt x="17044" y="147592"/>
                    <a:pt x="20334" y="147592"/>
                    <a:pt x="23876" y="144555"/>
                  </a:cubicBezTo>
                  <a:cubicBezTo>
                    <a:pt x="26407" y="142277"/>
                    <a:pt x="28937" y="138988"/>
                    <a:pt x="28937" y="134180"/>
                  </a:cubicBezTo>
                  <a:cubicBezTo>
                    <a:pt x="28937" y="126335"/>
                    <a:pt x="22105" y="125323"/>
                    <a:pt x="19574" y="125323"/>
                  </a:cubicBezTo>
                  <a:cubicBezTo>
                    <a:pt x="13754" y="125323"/>
                    <a:pt x="5404" y="129372"/>
                    <a:pt x="5404" y="141771"/>
                  </a:cubicBezTo>
                  <a:cubicBezTo>
                    <a:pt x="5404" y="154424"/>
                    <a:pt x="16538" y="163787"/>
                    <a:pt x="32227" y="163787"/>
                  </a:cubicBezTo>
                  <a:cubicBezTo>
                    <a:pt x="58291" y="163787"/>
                    <a:pt x="84356" y="140759"/>
                    <a:pt x="91441" y="112164"/>
                  </a:cubicBezTo>
                  <a:lnTo>
                    <a:pt x="115734" y="15499"/>
                  </a:lnTo>
                  <a:close/>
                </a:path>
              </a:pathLst>
            </a:custGeom>
            <a:solidFill>
              <a:srgbClr val="000000"/>
            </a:solidFill>
            <a:ln w="25400" cap="flat">
              <a:noFill/>
              <a:prstDash val="solid"/>
              <a:miter/>
            </a:ln>
          </p:spPr>
          <p:txBody>
            <a:bodyPr rtlCol="0" anchor="ctr"/>
            <a:lstStyle/>
            <a:p>
              <a:endParaRPr lang="en-CN"/>
            </a:p>
          </p:txBody>
        </p:sp>
      </p:grpSp>
      <p:grpSp>
        <p:nvGrpSpPr>
          <p:cNvPr id="51" name="Group 50" descr="\documentclass{article}&#10;\usepackage{amsmath, amsfonts , amssymb, bm}&#10;\pagestyle{empty}&#10;\begin{document}&#10;&#10;&#10;$y^s$&#10;&#10;\end{document}" title="IguanaTex Vector Display">
            <a:extLst>
              <a:ext uri="{FF2B5EF4-FFF2-40B4-BE49-F238E27FC236}">
                <a16:creationId xmlns:a16="http://schemas.microsoft.com/office/drawing/2014/main" id="{2666D95C-164D-56BB-D7D7-54B467814EF7}"/>
              </a:ext>
            </a:extLst>
          </p:cNvPr>
          <p:cNvGrpSpPr>
            <a:grpSpLocks noChangeAspect="1"/>
          </p:cNvGrpSpPr>
          <p:nvPr>
            <p:custDataLst>
              <p:tags r:id="rId2"/>
            </p:custDataLst>
          </p:nvPr>
        </p:nvGrpSpPr>
        <p:grpSpPr>
          <a:xfrm>
            <a:off x="1208765" y="2512118"/>
            <a:ext cx="209061" cy="197175"/>
            <a:chOff x="4495831" y="3806021"/>
            <a:chExt cx="209061" cy="197175"/>
          </a:xfrm>
        </p:grpSpPr>
        <p:sp>
          <p:nvSpPr>
            <p:cNvPr id="44" name="Freeform 43">
              <a:extLst>
                <a:ext uri="{FF2B5EF4-FFF2-40B4-BE49-F238E27FC236}">
                  <a16:creationId xmlns:a16="http://schemas.microsoft.com/office/drawing/2014/main" id="{5955391D-DB04-1B51-210A-72D22FFC01D7}"/>
                </a:ext>
              </a:extLst>
            </p:cNvPr>
            <p:cNvSpPr/>
            <p:nvPr>
              <p:custDataLst>
                <p:tags r:id="rId81"/>
              </p:custDataLst>
            </p:nvPr>
          </p:nvSpPr>
          <p:spPr>
            <a:xfrm>
              <a:off x="4495831" y="3857664"/>
              <a:ext cx="116656" cy="145532"/>
            </a:xfrm>
            <a:custGeom>
              <a:avLst/>
              <a:gdLst>
                <a:gd name="connsiteX0" fmla="*/ 115721 w 116656"/>
                <a:gd name="connsiteY0" fmla="*/ 13784 h 145532"/>
                <a:gd name="connsiteX1" fmla="*/ 116733 w 116656"/>
                <a:gd name="connsiteY1" fmla="*/ 8610 h 145532"/>
                <a:gd name="connsiteX2" fmla="*/ 109395 w 116656"/>
                <a:gd name="connsiteY2" fmla="*/ 2537 h 145532"/>
                <a:gd name="connsiteX3" fmla="*/ 100538 w 116656"/>
                <a:gd name="connsiteY3" fmla="*/ 7261 h 145532"/>
                <a:gd name="connsiteX4" fmla="*/ 96995 w 116656"/>
                <a:gd name="connsiteY4" fmla="*/ 19407 h 145532"/>
                <a:gd name="connsiteX5" fmla="*/ 91934 w 116656"/>
                <a:gd name="connsiteY5" fmla="*/ 37402 h 145532"/>
                <a:gd name="connsiteX6" fmla="*/ 80547 w 116656"/>
                <a:gd name="connsiteY6" fmla="*/ 77890 h 145532"/>
                <a:gd name="connsiteX7" fmla="*/ 51952 w 116656"/>
                <a:gd name="connsiteY7" fmla="*/ 97009 h 145532"/>
                <a:gd name="connsiteX8" fmla="*/ 36263 w 116656"/>
                <a:gd name="connsiteY8" fmla="*/ 78790 h 145532"/>
                <a:gd name="connsiteX9" fmla="*/ 49169 w 116656"/>
                <a:gd name="connsiteY9" fmla="*/ 34703 h 145532"/>
                <a:gd name="connsiteX10" fmla="*/ 54230 w 116656"/>
                <a:gd name="connsiteY10" fmla="*/ 18507 h 145532"/>
                <a:gd name="connsiteX11" fmla="*/ 33479 w 116656"/>
                <a:gd name="connsiteY11" fmla="*/ 63 h 145532"/>
                <a:gd name="connsiteX12" fmla="*/ 77 w 116656"/>
                <a:gd name="connsiteY12" fmla="*/ 34703 h 145532"/>
                <a:gd name="connsiteX13" fmla="*/ 3113 w 116656"/>
                <a:gd name="connsiteY13" fmla="*/ 36952 h 145532"/>
                <a:gd name="connsiteX14" fmla="*/ 7162 w 116656"/>
                <a:gd name="connsiteY14" fmla="*/ 32903 h 145532"/>
                <a:gd name="connsiteX15" fmla="*/ 32720 w 116656"/>
                <a:gd name="connsiteY15" fmla="*/ 5011 h 145532"/>
                <a:gd name="connsiteX16" fmla="*/ 39047 w 116656"/>
                <a:gd name="connsiteY16" fmla="*/ 12209 h 145532"/>
                <a:gd name="connsiteX17" fmla="*/ 34745 w 116656"/>
                <a:gd name="connsiteY17" fmla="*/ 27955 h 145532"/>
                <a:gd name="connsiteX18" fmla="*/ 20068 w 116656"/>
                <a:gd name="connsiteY18" fmla="*/ 75191 h 145532"/>
                <a:gd name="connsiteX19" fmla="*/ 50940 w 116656"/>
                <a:gd name="connsiteY19" fmla="*/ 101958 h 145532"/>
                <a:gd name="connsiteX20" fmla="*/ 76498 w 116656"/>
                <a:gd name="connsiteY20" fmla="*/ 91836 h 145532"/>
                <a:gd name="connsiteX21" fmla="*/ 60050 w 116656"/>
                <a:gd name="connsiteY21" fmla="*/ 126476 h 145532"/>
                <a:gd name="connsiteX22" fmla="*/ 32214 w 116656"/>
                <a:gd name="connsiteY22" fmla="*/ 140647 h 145532"/>
                <a:gd name="connsiteX23" fmla="*/ 12982 w 116656"/>
                <a:gd name="connsiteY23" fmla="*/ 131199 h 145532"/>
                <a:gd name="connsiteX24" fmla="*/ 23864 w 116656"/>
                <a:gd name="connsiteY24" fmla="*/ 128500 h 145532"/>
                <a:gd name="connsiteX25" fmla="*/ 28925 w 116656"/>
                <a:gd name="connsiteY25" fmla="*/ 119278 h 145532"/>
                <a:gd name="connsiteX26" fmla="*/ 19562 w 116656"/>
                <a:gd name="connsiteY26" fmla="*/ 111405 h 145532"/>
                <a:gd name="connsiteX27" fmla="*/ 5391 w 116656"/>
                <a:gd name="connsiteY27" fmla="*/ 126026 h 145532"/>
                <a:gd name="connsiteX28" fmla="*/ 32214 w 116656"/>
                <a:gd name="connsiteY28" fmla="*/ 145595 h 145532"/>
                <a:gd name="connsiteX29" fmla="*/ 91428 w 116656"/>
                <a:gd name="connsiteY29" fmla="*/ 99709 h 145532"/>
                <a:gd name="connsiteX30" fmla="*/ 115721 w 116656"/>
                <a:gd name="connsiteY30" fmla="*/ 13784 h 14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5532">
                  <a:moveTo>
                    <a:pt x="115721" y="13784"/>
                  </a:moveTo>
                  <a:cubicBezTo>
                    <a:pt x="116733" y="10635"/>
                    <a:pt x="116733" y="10185"/>
                    <a:pt x="116733" y="8610"/>
                  </a:cubicBezTo>
                  <a:cubicBezTo>
                    <a:pt x="116733" y="4561"/>
                    <a:pt x="113191" y="2537"/>
                    <a:pt x="109395" y="2537"/>
                  </a:cubicBezTo>
                  <a:cubicBezTo>
                    <a:pt x="106864" y="2537"/>
                    <a:pt x="102815" y="3887"/>
                    <a:pt x="100538" y="7261"/>
                  </a:cubicBezTo>
                  <a:cubicBezTo>
                    <a:pt x="100032" y="8385"/>
                    <a:pt x="98007" y="15358"/>
                    <a:pt x="96995" y="19407"/>
                  </a:cubicBezTo>
                  <a:cubicBezTo>
                    <a:pt x="95224" y="25255"/>
                    <a:pt x="93453" y="31329"/>
                    <a:pt x="91934" y="37402"/>
                  </a:cubicBezTo>
                  <a:lnTo>
                    <a:pt x="80547" y="77890"/>
                  </a:lnTo>
                  <a:cubicBezTo>
                    <a:pt x="79535" y="81264"/>
                    <a:pt x="68654" y="97009"/>
                    <a:pt x="51952" y="97009"/>
                  </a:cubicBezTo>
                  <a:cubicBezTo>
                    <a:pt x="39047" y="97009"/>
                    <a:pt x="36263" y="87112"/>
                    <a:pt x="36263" y="78790"/>
                  </a:cubicBezTo>
                  <a:cubicBezTo>
                    <a:pt x="36263" y="68443"/>
                    <a:pt x="40565" y="54497"/>
                    <a:pt x="49169" y="34703"/>
                  </a:cubicBezTo>
                  <a:cubicBezTo>
                    <a:pt x="53217" y="25480"/>
                    <a:pt x="54230" y="23006"/>
                    <a:pt x="54230" y="18507"/>
                  </a:cubicBezTo>
                  <a:cubicBezTo>
                    <a:pt x="54230" y="8385"/>
                    <a:pt x="46132" y="63"/>
                    <a:pt x="33479" y="63"/>
                  </a:cubicBezTo>
                  <a:cubicBezTo>
                    <a:pt x="9440" y="63"/>
                    <a:pt x="77" y="32678"/>
                    <a:pt x="77" y="34703"/>
                  </a:cubicBezTo>
                  <a:cubicBezTo>
                    <a:pt x="77" y="36952"/>
                    <a:pt x="2607" y="36952"/>
                    <a:pt x="3113" y="36952"/>
                  </a:cubicBezTo>
                  <a:cubicBezTo>
                    <a:pt x="5644" y="36952"/>
                    <a:pt x="5897" y="36502"/>
                    <a:pt x="7162" y="32903"/>
                  </a:cubicBezTo>
                  <a:cubicBezTo>
                    <a:pt x="13995" y="11759"/>
                    <a:pt x="24117" y="5011"/>
                    <a:pt x="32720" y="5011"/>
                  </a:cubicBezTo>
                  <a:cubicBezTo>
                    <a:pt x="34745" y="5011"/>
                    <a:pt x="39047" y="5011"/>
                    <a:pt x="39047" y="12209"/>
                  </a:cubicBezTo>
                  <a:cubicBezTo>
                    <a:pt x="39047" y="17833"/>
                    <a:pt x="36516" y="23681"/>
                    <a:pt x="34745" y="27955"/>
                  </a:cubicBezTo>
                  <a:cubicBezTo>
                    <a:pt x="24623" y="51798"/>
                    <a:pt x="20068" y="64619"/>
                    <a:pt x="20068" y="75191"/>
                  </a:cubicBezTo>
                  <a:cubicBezTo>
                    <a:pt x="20068" y="95210"/>
                    <a:pt x="36010" y="101958"/>
                    <a:pt x="50940" y="101958"/>
                  </a:cubicBezTo>
                  <a:cubicBezTo>
                    <a:pt x="60809" y="101958"/>
                    <a:pt x="69413" y="98134"/>
                    <a:pt x="76498" y="91836"/>
                  </a:cubicBezTo>
                  <a:cubicBezTo>
                    <a:pt x="73208" y="103533"/>
                    <a:pt x="70172" y="114554"/>
                    <a:pt x="60050" y="126476"/>
                  </a:cubicBezTo>
                  <a:cubicBezTo>
                    <a:pt x="53470" y="134124"/>
                    <a:pt x="43855" y="140647"/>
                    <a:pt x="32214" y="140647"/>
                  </a:cubicBezTo>
                  <a:cubicBezTo>
                    <a:pt x="28671" y="140647"/>
                    <a:pt x="17284" y="139972"/>
                    <a:pt x="12982" y="131199"/>
                  </a:cubicBezTo>
                  <a:cubicBezTo>
                    <a:pt x="17031" y="131199"/>
                    <a:pt x="20321" y="131199"/>
                    <a:pt x="23864" y="128500"/>
                  </a:cubicBezTo>
                  <a:cubicBezTo>
                    <a:pt x="26394" y="126476"/>
                    <a:pt x="28925" y="123552"/>
                    <a:pt x="28925" y="119278"/>
                  </a:cubicBezTo>
                  <a:cubicBezTo>
                    <a:pt x="28925" y="112305"/>
                    <a:pt x="22092" y="111405"/>
                    <a:pt x="19562" y="111405"/>
                  </a:cubicBezTo>
                  <a:cubicBezTo>
                    <a:pt x="13741" y="111405"/>
                    <a:pt x="5391" y="115004"/>
                    <a:pt x="5391" y="126026"/>
                  </a:cubicBezTo>
                  <a:cubicBezTo>
                    <a:pt x="5391" y="137273"/>
                    <a:pt x="16525" y="145595"/>
                    <a:pt x="32214" y="145595"/>
                  </a:cubicBezTo>
                  <a:cubicBezTo>
                    <a:pt x="58278" y="145595"/>
                    <a:pt x="84343" y="125126"/>
                    <a:pt x="91428" y="99709"/>
                  </a:cubicBezTo>
                  <a:lnTo>
                    <a:pt x="115721" y="13784"/>
                  </a:ln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9DCE0AC2-40AD-1841-3B74-24ED0D91C63A}"/>
                </a:ext>
              </a:extLst>
            </p:cNvPr>
            <p:cNvSpPr/>
            <p:nvPr>
              <p:custDataLst>
                <p:tags r:id="rId82"/>
              </p:custDataLst>
            </p:nvPr>
          </p:nvSpPr>
          <p:spPr>
            <a:xfrm>
              <a:off x="4634215" y="3806021"/>
              <a:ext cx="70677" cy="71011"/>
            </a:xfrm>
            <a:custGeom>
              <a:avLst/>
              <a:gdLst>
                <a:gd name="connsiteX0" fmla="*/ 63851 w 70677"/>
                <a:gd name="connsiteY0" fmla="*/ 10294 h 71011"/>
                <a:gd name="connsiteX1" fmla="*/ 56411 w 70677"/>
                <a:gd name="connsiteY1" fmla="*/ 17694 h 71011"/>
                <a:gd name="connsiteX2" fmla="*/ 62257 w 70677"/>
                <a:gd name="connsiteY2" fmla="*/ 22733 h 71011"/>
                <a:gd name="connsiteX3" fmla="*/ 70759 w 70677"/>
                <a:gd name="connsiteY3" fmla="*/ 13758 h 71011"/>
                <a:gd name="connsiteX4" fmla="*/ 47200 w 70677"/>
                <a:gd name="connsiteY4" fmla="*/ 59 h 71011"/>
                <a:gd name="connsiteX5" fmla="*/ 14607 w 70677"/>
                <a:gd name="connsiteY5" fmla="*/ 23047 h 71011"/>
                <a:gd name="connsiteX6" fmla="*/ 20807 w 70677"/>
                <a:gd name="connsiteY6" fmla="*/ 34542 h 71011"/>
                <a:gd name="connsiteX7" fmla="*/ 40823 w 70677"/>
                <a:gd name="connsiteY7" fmla="*/ 40210 h 71011"/>
                <a:gd name="connsiteX8" fmla="*/ 55880 w 70677"/>
                <a:gd name="connsiteY8" fmla="*/ 50602 h 71011"/>
                <a:gd name="connsiteX9" fmla="*/ 46492 w 70677"/>
                <a:gd name="connsiteY9" fmla="*/ 63198 h 71011"/>
                <a:gd name="connsiteX10" fmla="*/ 28778 w 70677"/>
                <a:gd name="connsiteY10" fmla="*/ 66662 h 71011"/>
                <a:gd name="connsiteX11" fmla="*/ 7522 w 70677"/>
                <a:gd name="connsiteY11" fmla="*/ 60049 h 71011"/>
                <a:gd name="connsiteX12" fmla="*/ 17264 w 70677"/>
                <a:gd name="connsiteY12" fmla="*/ 51074 h 71011"/>
                <a:gd name="connsiteX13" fmla="*/ 10356 w 70677"/>
                <a:gd name="connsiteY13" fmla="*/ 45248 h 71011"/>
                <a:gd name="connsiteX14" fmla="*/ 82 w 70677"/>
                <a:gd name="connsiteY14" fmla="*/ 55798 h 71011"/>
                <a:gd name="connsiteX15" fmla="*/ 28601 w 70677"/>
                <a:gd name="connsiteY15" fmla="*/ 71071 h 71011"/>
                <a:gd name="connsiteX16" fmla="*/ 67216 w 70677"/>
                <a:gd name="connsiteY16" fmla="*/ 45091 h 71011"/>
                <a:gd name="connsiteX17" fmla="*/ 42772 w 70677"/>
                <a:gd name="connsiteY17" fmla="*/ 26669 h 71011"/>
                <a:gd name="connsiteX18" fmla="*/ 35686 w 70677"/>
                <a:gd name="connsiteY18" fmla="*/ 25409 h 71011"/>
                <a:gd name="connsiteX19" fmla="*/ 25944 w 70677"/>
                <a:gd name="connsiteY19" fmla="*/ 17537 h 71011"/>
                <a:gd name="connsiteX20" fmla="*/ 33029 w 70677"/>
                <a:gd name="connsiteY20" fmla="*/ 7459 h 71011"/>
                <a:gd name="connsiteX21" fmla="*/ 47023 w 70677"/>
                <a:gd name="connsiteY21" fmla="*/ 4468 h 71011"/>
                <a:gd name="connsiteX22" fmla="*/ 63851 w 70677"/>
                <a:gd name="connsiteY22" fmla="*/ 10294 h 7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1011">
                  <a:moveTo>
                    <a:pt x="63851" y="10294"/>
                  </a:moveTo>
                  <a:cubicBezTo>
                    <a:pt x="59245" y="11238"/>
                    <a:pt x="56411" y="14545"/>
                    <a:pt x="56411" y="17694"/>
                  </a:cubicBezTo>
                  <a:cubicBezTo>
                    <a:pt x="56411" y="21315"/>
                    <a:pt x="59954" y="22733"/>
                    <a:pt x="62257" y="22733"/>
                  </a:cubicBezTo>
                  <a:cubicBezTo>
                    <a:pt x="64028" y="22733"/>
                    <a:pt x="70759" y="21788"/>
                    <a:pt x="70759" y="13758"/>
                  </a:cubicBezTo>
                  <a:cubicBezTo>
                    <a:pt x="70759" y="3523"/>
                    <a:pt x="58005" y="59"/>
                    <a:pt x="47200" y="59"/>
                  </a:cubicBezTo>
                  <a:cubicBezTo>
                    <a:pt x="19567" y="59"/>
                    <a:pt x="14607" y="18166"/>
                    <a:pt x="14607" y="23047"/>
                  </a:cubicBezTo>
                  <a:cubicBezTo>
                    <a:pt x="14607" y="28873"/>
                    <a:pt x="18327" y="32652"/>
                    <a:pt x="20807" y="34542"/>
                  </a:cubicBezTo>
                  <a:cubicBezTo>
                    <a:pt x="25412" y="37691"/>
                    <a:pt x="28601" y="38320"/>
                    <a:pt x="40823" y="40210"/>
                  </a:cubicBezTo>
                  <a:cubicBezTo>
                    <a:pt x="44543" y="40840"/>
                    <a:pt x="55880" y="42729"/>
                    <a:pt x="55880" y="50602"/>
                  </a:cubicBezTo>
                  <a:cubicBezTo>
                    <a:pt x="55880" y="53279"/>
                    <a:pt x="53931" y="59262"/>
                    <a:pt x="46492" y="63198"/>
                  </a:cubicBezTo>
                  <a:cubicBezTo>
                    <a:pt x="39583" y="66662"/>
                    <a:pt x="30904" y="66662"/>
                    <a:pt x="28778" y="66662"/>
                  </a:cubicBezTo>
                  <a:cubicBezTo>
                    <a:pt x="21693" y="66662"/>
                    <a:pt x="11596" y="65245"/>
                    <a:pt x="7522" y="60049"/>
                  </a:cubicBezTo>
                  <a:cubicBezTo>
                    <a:pt x="13367" y="59419"/>
                    <a:pt x="17264" y="55483"/>
                    <a:pt x="17264" y="51074"/>
                  </a:cubicBezTo>
                  <a:cubicBezTo>
                    <a:pt x="17264" y="47138"/>
                    <a:pt x="14076" y="45248"/>
                    <a:pt x="10356" y="45248"/>
                  </a:cubicBezTo>
                  <a:cubicBezTo>
                    <a:pt x="5219" y="45248"/>
                    <a:pt x="82" y="48870"/>
                    <a:pt x="82" y="55798"/>
                  </a:cubicBezTo>
                  <a:cubicBezTo>
                    <a:pt x="82" y="65245"/>
                    <a:pt x="11419" y="71071"/>
                    <a:pt x="28601" y="71071"/>
                  </a:cubicBezTo>
                  <a:cubicBezTo>
                    <a:pt x="61194" y="71071"/>
                    <a:pt x="67216" y="51232"/>
                    <a:pt x="67216" y="45091"/>
                  </a:cubicBezTo>
                  <a:cubicBezTo>
                    <a:pt x="67216" y="30605"/>
                    <a:pt x="49326" y="27771"/>
                    <a:pt x="42772" y="26669"/>
                  </a:cubicBezTo>
                  <a:cubicBezTo>
                    <a:pt x="41177" y="26354"/>
                    <a:pt x="36749" y="25724"/>
                    <a:pt x="35686" y="25409"/>
                  </a:cubicBezTo>
                  <a:cubicBezTo>
                    <a:pt x="29132" y="24307"/>
                    <a:pt x="25944" y="21001"/>
                    <a:pt x="25944" y="17537"/>
                  </a:cubicBezTo>
                  <a:cubicBezTo>
                    <a:pt x="25944" y="13915"/>
                    <a:pt x="29132" y="9664"/>
                    <a:pt x="33029" y="7459"/>
                  </a:cubicBezTo>
                  <a:cubicBezTo>
                    <a:pt x="37812" y="4783"/>
                    <a:pt x="44012" y="4468"/>
                    <a:pt x="47023" y="4468"/>
                  </a:cubicBezTo>
                  <a:cubicBezTo>
                    <a:pt x="50743" y="4468"/>
                    <a:pt x="59954" y="4940"/>
                    <a:pt x="63851" y="10294"/>
                  </a:cubicBezTo>
                  <a:close/>
                </a:path>
              </a:pathLst>
            </a:custGeom>
            <a:solidFill>
              <a:srgbClr val="000000"/>
            </a:solidFill>
            <a:ln w="25400" cap="flat">
              <a:noFill/>
              <a:prstDash val="solid"/>
              <a:miter/>
            </a:ln>
          </p:spPr>
          <p:txBody>
            <a:bodyPr rtlCol="0" anchor="ctr"/>
            <a:lstStyle/>
            <a:p>
              <a:endParaRPr lang="en-CN"/>
            </a:p>
          </p:txBody>
        </p:sp>
      </p:grpSp>
      <p:grpSp>
        <p:nvGrpSpPr>
          <p:cNvPr id="18459" name="Group 18458" descr="\documentclass{article}&#10;\usepackage{amsmath, amsfonts , amssymb, bm}&#10;\pagestyle{empty}&#10;\begin{document}&#10;&#10;$p(y^s_t|y^s_1,...,y^s_{t-1},x)$&#10;&#10;&#10;\end{document}" title="IguanaTex Vector Display">
            <a:extLst>
              <a:ext uri="{FF2B5EF4-FFF2-40B4-BE49-F238E27FC236}">
                <a16:creationId xmlns:a16="http://schemas.microsoft.com/office/drawing/2014/main" id="{7DEED287-2ABA-3A99-0BFC-9DFB45E98A5A}"/>
              </a:ext>
            </a:extLst>
          </p:cNvPr>
          <p:cNvGrpSpPr>
            <a:grpSpLocks noChangeAspect="1"/>
          </p:cNvGrpSpPr>
          <p:nvPr>
            <p:custDataLst>
              <p:tags r:id="rId3"/>
            </p:custDataLst>
          </p:nvPr>
        </p:nvGrpSpPr>
        <p:grpSpPr>
          <a:xfrm>
            <a:off x="3728149" y="2576273"/>
            <a:ext cx="2024951" cy="231244"/>
            <a:chOff x="4480395" y="3816757"/>
            <a:chExt cx="2024951" cy="231244"/>
          </a:xfrm>
        </p:grpSpPr>
        <p:sp>
          <p:nvSpPr>
            <p:cNvPr id="18432" name="Freeform 18431">
              <a:extLst>
                <a:ext uri="{FF2B5EF4-FFF2-40B4-BE49-F238E27FC236}">
                  <a16:creationId xmlns:a16="http://schemas.microsoft.com/office/drawing/2014/main" id="{B69A7B73-7113-41C2-D463-3E3E3EBDF66A}"/>
                </a:ext>
              </a:extLst>
            </p:cNvPr>
            <p:cNvSpPr/>
            <p:nvPr>
              <p:custDataLst>
                <p:tags r:id="rId59"/>
              </p:custDataLst>
            </p:nvPr>
          </p:nvSpPr>
          <p:spPr>
            <a:xfrm>
              <a:off x="4480395" y="3887611"/>
              <a:ext cx="132092" cy="146309"/>
            </a:xfrm>
            <a:custGeom>
              <a:avLst/>
              <a:gdLst>
                <a:gd name="connsiteX0" fmla="*/ 19562 w 132092"/>
                <a:gd name="connsiteY0" fmla="*/ 129809 h 146309"/>
                <a:gd name="connsiteX1" fmla="*/ 5897 w 132092"/>
                <a:gd name="connsiteY1" fmla="*/ 139241 h 146309"/>
                <a:gd name="connsiteX2" fmla="*/ 77 w 132092"/>
                <a:gd name="connsiteY2" fmla="*/ 143612 h 146309"/>
                <a:gd name="connsiteX3" fmla="*/ 3366 w 132092"/>
                <a:gd name="connsiteY3" fmla="*/ 146372 h 146309"/>
                <a:gd name="connsiteX4" fmla="*/ 24623 w 132092"/>
                <a:gd name="connsiteY4" fmla="*/ 145682 h 146309"/>
                <a:gd name="connsiteX5" fmla="*/ 49675 w 132092"/>
                <a:gd name="connsiteY5" fmla="*/ 146372 h 146309"/>
                <a:gd name="connsiteX6" fmla="*/ 54230 w 132092"/>
                <a:gd name="connsiteY6" fmla="*/ 141771 h 146309"/>
                <a:gd name="connsiteX7" fmla="*/ 48156 w 132092"/>
                <a:gd name="connsiteY7" fmla="*/ 139241 h 146309"/>
                <a:gd name="connsiteX8" fmla="*/ 35504 w 132092"/>
                <a:gd name="connsiteY8" fmla="*/ 135560 h 146309"/>
                <a:gd name="connsiteX9" fmla="*/ 47903 w 132092"/>
                <a:gd name="connsiteY9" fmla="*/ 89551 h 146309"/>
                <a:gd name="connsiteX10" fmla="*/ 71184 w 132092"/>
                <a:gd name="connsiteY10" fmla="*/ 104274 h 146309"/>
                <a:gd name="connsiteX11" fmla="*/ 132169 w 132092"/>
                <a:gd name="connsiteY11" fmla="*/ 36870 h 146309"/>
                <a:gd name="connsiteX12" fmla="*/ 98514 w 132092"/>
                <a:gd name="connsiteY12" fmla="*/ 63 h 146309"/>
                <a:gd name="connsiteX13" fmla="*/ 65364 w 132092"/>
                <a:gd name="connsiteY13" fmla="*/ 17316 h 146309"/>
                <a:gd name="connsiteX14" fmla="*/ 42589 w 132092"/>
                <a:gd name="connsiteY14" fmla="*/ 63 h 146309"/>
                <a:gd name="connsiteX15" fmla="*/ 23864 w 132092"/>
                <a:gd name="connsiteY15" fmla="*/ 13175 h 146309"/>
                <a:gd name="connsiteX16" fmla="*/ 16019 w 132092"/>
                <a:gd name="connsiteY16" fmla="*/ 35490 h 146309"/>
                <a:gd name="connsiteX17" fmla="*/ 19056 w 132092"/>
                <a:gd name="connsiteY17" fmla="*/ 37790 h 146309"/>
                <a:gd name="connsiteX18" fmla="*/ 23357 w 132092"/>
                <a:gd name="connsiteY18" fmla="*/ 32499 h 146309"/>
                <a:gd name="connsiteX19" fmla="*/ 41830 w 132092"/>
                <a:gd name="connsiteY19" fmla="*/ 5124 h 146309"/>
                <a:gd name="connsiteX20" fmla="*/ 49675 w 132092"/>
                <a:gd name="connsiteY20" fmla="*/ 15706 h 146309"/>
                <a:gd name="connsiteX21" fmla="*/ 47903 w 132092"/>
                <a:gd name="connsiteY21" fmla="*/ 27438 h 146309"/>
                <a:gd name="connsiteX22" fmla="*/ 19562 w 132092"/>
                <a:gd name="connsiteY22" fmla="*/ 129809 h 146309"/>
                <a:gd name="connsiteX23" fmla="*/ 64099 w 132092"/>
                <a:gd name="connsiteY23" fmla="*/ 29969 h 146309"/>
                <a:gd name="connsiteX24" fmla="*/ 77257 w 132092"/>
                <a:gd name="connsiteY24" fmla="*/ 13866 h 146309"/>
                <a:gd name="connsiteX25" fmla="*/ 97754 w 132092"/>
                <a:gd name="connsiteY25" fmla="*/ 5124 h 146309"/>
                <a:gd name="connsiteX26" fmla="*/ 113950 w 132092"/>
                <a:gd name="connsiteY26" fmla="*/ 26748 h 146309"/>
                <a:gd name="connsiteX27" fmla="*/ 101044 w 132092"/>
                <a:gd name="connsiteY27" fmla="*/ 75518 h 146309"/>
                <a:gd name="connsiteX28" fmla="*/ 70931 w 132092"/>
                <a:gd name="connsiteY28" fmla="*/ 99213 h 146309"/>
                <a:gd name="connsiteX29" fmla="*/ 50940 w 132092"/>
                <a:gd name="connsiteY29" fmla="*/ 78739 h 146309"/>
                <a:gd name="connsiteX30" fmla="*/ 51699 w 132092"/>
                <a:gd name="connsiteY30" fmla="*/ 75058 h 146309"/>
                <a:gd name="connsiteX31" fmla="*/ 64099 w 132092"/>
                <a:gd name="connsiteY31" fmla="*/ 29969 h 14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46309">
                  <a:moveTo>
                    <a:pt x="19562" y="129809"/>
                  </a:moveTo>
                  <a:cubicBezTo>
                    <a:pt x="17537" y="137631"/>
                    <a:pt x="17031" y="139241"/>
                    <a:pt x="5897" y="139241"/>
                  </a:cubicBezTo>
                  <a:cubicBezTo>
                    <a:pt x="2860" y="139241"/>
                    <a:pt x="77" y="139241"/>
                    <a:pt x="77" y="143612"/>
                  </a:cubicBezTo>
                  <a:cubicBezTo>
                    <a:pt x="77" y="145452"/>
                    <a:pt x="1342" y="146372"/>
                    <a:pt x="3366" y="146372"/>
                  </a:cubicBezTo>
                  <a:cubicBezTo>
                    <a:pt x="10199" y="146372"/>
                    <a:pt x="17537" y="145682"/>
                    <a:pt x="24623" y="145682"/>
                  </a:cubicBezTo>
                  <a:cubicBezTo>
                    <a:pt x="32973" y="145682"/>
                    <a:pt x="41577" y="146372"/>
                    <a:pt x="49675" y="146372"/>
                  </a:cubicBezTo>
                  <a:cubicBezTo>
                    <a:pt x="50940" y="146372"/>
                    <a:pt x="54230" y="146372"/>
                    <a:pt x="54230" y="141771"/>
                  </a:cubicBezTo>
                  <a:cubicBezTo>
                    <a:pt x="54230" y="139241"/>
                    <a:pt x="51699" y="139241"/>
                    <a:pt x="48156" y="139241"/>
                  </a:cubicBezTo>
                  <a:cubicBezTo>
                    <a:pt x="35504" y="139241"/>
                    <a:pt x="35504" y="137631"/>
                    <a:pt x="35504" y="135560"/>
                  </a:cubicBezTo>
                  <a:cubicBezTo>
                    <a:pt x="35504" y="132800"/>
                    <a:pt x="46132" y="95302"/>
                    <a:pt x="47903" y="89551"/>
                  </a:cubicBezTo>
                  <a:cubicBezTo>
                    <a:pt x="51193" y="96222"/>
                    <a:pt x="58278" y="104274"/>
                    <a:pt x="71184" y="104274"/>
                  </a:cubicBezTo>
                  <a:cubicBezTo>
                    <a:pt x="100538" y="104274"/>
                    <a:pt x="132169" y="70687"/>
                    <a:pt x="132169" y="36870"/>
                  </a:cubicBezTo>
                  <a:cubicBezTo>
                    <a:pt x="132169" y="15246"/>
                    <a:pt x="117745" y="63"/>
                    <a:pt x="98514" y="63"/>
                  </a:cubicBezTo>
                  <a:cubicBezTo>
                    <a:pt x="85861" y="63"/>
                    <a:pt x="73715" y="8344"/>
                    <a:pt x="65364" y="17316"/>
                  </a:cubicBezTo>
                  <a:cubicBezTo>
                    <a:pt x="62833" y="4894"/>
                    <a:pt x="51952" y="63"/>
                    <a:pt x="42589" y="63"/>
                  </a:cubicBezTo>
                  <a:cubicBezTo>
                    <a:pt x="30949" y="63"/>
                    <a:pt x="26141" y="9035"/>
                    <a:pt x="23864" y="13175"/>
                  </a:cubicBezTo>
                  <a:cubicBezTo>
                    <a:pt x="19309" y="20997"/>
                    <a:pt x="16019" y="34800"/>
                    <a:pt x="16019" y="35490"/>
                  </a:cubicBezTo>
                  <a:cubicBezTo>
                    <a:pt x="16019" y="37790"/>
                    <a:pt x="18549" y="37790"/>
                    <a:pt x="19056" y="37790"/>
                  </a:cubicBezTo>
                  <a:cubicBezTo>
                    <a:pt x="21586" y="37790"/>
                    <a:pt x="21839" y="37560"/>
                    <a:pt x="23357" y="32499"/>
                  </a:cubicBezTo>
                  <a:cubicBezTo>
                    <a:pt x="27659" y="16166"/>
                    <a:pt x="32720" y="5124"/>
                    <a:pt x="41830" y="5124"/>
                  </a:cubicBezTo>
                  <a:cubicBezTo>
                    <a:pt x="46132" y="5124"/>
                    <a:pt x="49675" y="6964"/>
                    <a:pt x="49675" y="15706"/>
                  </a:cubicBezTo>
                  <a:cubicBezTo>
                    <a:pt x="49675" y="20997"/>
                    <a:pt x="48916" y="23527"/>
                    <a:pt x="47903" y="27438"/>
                  </a:cubicBezTo>
                  <a:lnTo>
                    <a:pt x="19562" y="129809"/>
                  </a:lnTo>
                  <a:close/>
                  <a:moveTo>
                    <a:pt x="64099" y="29969"/>
                  </a:moveTo>
                  <a:cubicBezTo>
                    <a:pt x="65870" y="23758"/>
                    <a:pt x="72702" y="17316"/>
                    <a:pt x="77257" y="13866"/>
                  </a:cubicBezTo>
                  <a:cubicBezTo>
                    <a:pt x="86114" y="6734"/>
                    <a:pt x="93453" y="5124"/>
                    <a:pt x="97754" y="5124"/>
                  </a:cubicBezTo>
                  <a:cubicBezTo>
                    <a:pt x="107876" y="5124"/>
                    <a:pt x="113950" y="13175"/>
                    <a:pt x="113950" y="26748"/>
                  </a:cubicBezTo>
                  <a:cubicBezTo>
                    <a:pt x="113950" y="40321"/>
                    <a:pt x="105599" y="66776"/>
                    <a:pt x="101044" y="75518"/>
                  </a:cubicBezTo>
                  <a:cubicBezTo>
                    <a:pt x="92440" y="91621"/>
                    <a:pt x="80294" y="99213"/>
                    <a:pt x="70931" y="99213"/>
                  </a:cubicBezTo>
                  <a:cubicBezTo>
                    <a:pt x="54230" y="99213"/>
                    <a:pt x="50940" y="80119"/>
                    <a:pt x="50940" y="78739"/>
                  </a:cubicBezTo>
                  <a:cubicBezTo>
                    <a:pt x="50940" y="78279"/>
                    <a:pt x="50940" y="77818"/>
                    <a:pt x="51699" y="75058"/>
                  </a:cubicBezTo>
                  <a:lnTo>
                    <a:pt x="64099" y="29969"/>
                  </a:lnTo>
                  <a:close/>
                </a:path>
              </a:pathLst>
            </a:custGeom>
            <a:solidFill>
              <a:srgbClr val="000000"/>
            </a:solidFill>
            <a:ln w="2536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203AF93C-4AB1-DEDC-1F04-5B2E5EEC810A}"/>
                </a:ext>
              </a:extLst>
            </p:cNvPr>
            <p:cNvSpPr/>
            <p:nvPr>
              <p:custDataLst>
                <p:tags r:id="rId60"/>
              </p:custDataLst>
            </p:nvPr>
          </p:nvSpPr>
          <p:spPr>
            <a:xfrm>
              <a:off x="4640861" y="3816757"/>
              <a:ext cx="58707" cy="230046"/>
            </a:xfrm>
            <a:custGeom>
              <a:avLst/>
              <a:gdLst>
                <a:gd name="connsiteX0" fmla="*/ 58790 w 58707"/>
                <a:gd name="connsiteY0" fmla="*/ 227809 h 230046"/>
                <a:gd name="connsiteX1" fmla="*/ 54488 w 58707"/>
                <a:gd name="connsiteY1" fmla="*/ 222748 h 230046"/>
                <a:gd name="connsiteX2" fmla="*/ 14759 w 58707"/>
                <a:gd name="connsiteY2" fmla="*/ 115086 h 230046"/>
                <a:gd name="connsiteX3" fmla="*/ 55500 w 58707"/>
                <a:gd name="connsiteY3" fmla="*/ 6274 h 230046"/>
                <a:gd name="connsiteX4" fmla="*/ 58790 w 58707"/>
                <a:gd name="connsiteY4" fmla="*/ 2363 h 230046"/>
                <a:gd name="connsiteX5" fmla="*/ 56259 w 58707"/>
                <a:gd name="connsiteY5" fmla="*/ 63 h 230046"/>
                <a:gd name="connsiteX6" fmla="*/ 16024 w 58707"/>
                <a:gd name="connsiteY6" fmla="*/ 44922 h 230046"/>
                <a:gd name="connsiteX7" fmla="*/ 82 w 58707"/>
                <a:gd name="connsiteY7" fmla="*/ 115086 h 230046"/>
                <a:gd name="connsiteX8" fmla="*/ 16783 w 58707"/>
                <a:gd name="connsiteY8" fmla="*/ 186860 h 230046"/>
                <a:gd name="connsiteX9" fmla="*/ 56259 w 58707"/>
                <a:gd name="connsiteY9" fmla="*/ 230109 h 230046"/>
                <a:gd name="connsiteX10" fmla="*/ 58790 w 58707"/>
                <a:gd name="connsiteY10" fmla="*/ 227809 h 23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0046">
                  <a:moveTo>
                    <a:pt x="58790" y="227809"/>
                  </a:moveTo>
                  <a:cubicBezTo>
                    <a:pt x="58790" y="227119"/>
                    <a:pt x="58790" y="226658"/>
                    <a:pt x="54488" y="222748"/>
                  </a:cubicBezTo>
                  <a:cubicBezTo>
                    <a:pt x="22856" y="193762"/>
                    <a:pt x="14759" y="150283"/>
                    <a:pt x="14759" y="115086"/>
                  </a:cubicBezTo>
                  <a:cubicBezTo>
                    <a:pt x="14759" y="75058"/>
                    <a:pt x="24375" y="35030"/>
                    <a:pt x="55500" y="6274"/>
                  </a:cubicBezTo>
                  <a:cubicBezTo>
                    <a:pt x="58790" y="3513"/>
                    <a:pt x="58790" y="3053"/>
                    <a:pt x="58790" y="2363"/>
                  </a:cubicBezTo>
                  <a:cubicBezTo>
                    <a:pt x="58790" y="753"/>
                    <a:pt x="57777" y="63"/>
                    <a:pt x="56259" y="63"/>
                  </a:cubicBezTo>
                  <a:cubicBezTo>
                    <a:pt x="53729" y="63"/>
                    <a:pt x="30954" y="15706"/>
                    <a:pt x="16024" y="44922"/>
                  </a:cubicBezTo>
                  <a:cubicBezTo>
                    <a:pt x="3118" y="70227"/>
                    <a:pt x="82" y="95762"/>
                    <a:pt x="82" y="115086"/>
                  </a:cubicBezTo>
                  <a:cubicBezTo>
                    <a:pt x="82" y="133030"/>
                    <a:pt x="2865" y="160865"/>
                    <a:pt x="16783" y="186860"/>
                  </a:cubicBezTo>
                  <a:cubicBezTo>
                    <a:pt x="31966" y="215156"/>
                    <a:pt x="53729" y="230109"/>
                    <a:pt x="56259" y="230109"/>
                  </a:cubicBezTo>
                  <a:cubicBezTo>
                    <a:pt x="57777" y="230109"/>
                    <a:pt x="58790" y="229419"/>
                    <a:pt x="58790" y="227809"/>
                  </a:cubicBezTo>
                  <a:close/>
                </a:path>
              </a:pathLst>
            </a:custGeom>
            <a:solidFill>
              <a:srgbClr val="000000"/>
            </a:solidFill>
            <a:ln w="2536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4377E5F6-3A00-2931-F502-E19435E6FF0F}"/>
                </a:ext>
              </a:extLst>
            </p:cNvPr>
            <p:cNvSpPr/>
            <p:nvPr>
              <p:custDataLst>
                <p:tags r:id="rId61"/>
              </p:custDataLst>
            </p:nvPr>
          </p:nvSpPr>
          <p:spPr>
            <a:xfrm>
              <a:off x="4721557" y="3887611"/>
              <a:ext cx="116656" cy="148840"/>
            </a:xfrm>
            <a:custGeom>
              <a:avLst/>
              <a:gdLst>
                <a:gd name="connsiteX0" fmla="*/ 115730 w 116656"/>
                <a:gd name="connsiteY0" fmla="*/ 14096 h 148840"/>
                <a:gd name="connsiteX1" fmla="*/ 116742 w 116656"/>
                <a:gd name="connsiteY1" fmla="*/ 8805 h 148840"/>
                <a:gd name="connsiteX2" fmla="*/ 109404 w 116656"/>
                <a:gd name="connsiteY2" fmla="*/ 2593 h 148840"/>
                <a:gd name="connsiteX3" fmla="*/ 100547 w 116656"/>
                <a:gd name="connsiteY3" fmla="*/ 7424 h 148840"/>
                <a:gd name="connsiteX4" fmla="*/ 97004 w 116656"/>
                <a:gd name="connsiteY4" fmla="*/ 19847 h 148840"/>
                <a:gd name="connsiteX5" fmla="*/ 91943 w 116656"/>
                <a:gd name="connsiteY5" fmla="*/ 38250 h 148840"/>
                <a:gd name="connsiteX6" fmla="*/ 80556 w 116656"/>
                <a:gd name="connsiteY6" fmla="*/ 79659 h 148840"/>
                <a:gd name="connsiteX7" fmla="*/ 51961 w 116656"/>
                <a:gd name="connsiteY7" fmla="*/ 99213 h 148840"/>
                <a:gd name="connsiteX8" fmla="*/ 36272 w 116656"/>
                <a:gd name="connsiteY8" fmla="*/ 80579 h 148840"/>
                <a:gd name="connsiteX9" fmla="*/ 49178 w 116656"/>
                <a:gd name="connsiteY9" fmla="*/ 35490 h 148840"/>
                <a:gd name="connsiteX10" fmla="*/ 54239 w 116656"/>
                <a:gd name="connsiteY10" fmla="*/ 18927 h 148840"/>
                <a:gd name="connsiteX11" fmla="*/ 33488 w 116656"/>
                <a:gd name="connsiteY11" fmla="*/ 63 h 148840"/>
                <a:gd name="connsiteX12" fmla="*/ 86 w 116656"/>
                <a:gd name="connsiteY12" fmla="*/ 35490 h 148840"/>
                <a:gd name="connsiteX13" fmla="*/ 3122 w 116656"/>
                <a:gd name="connsiteY13" fmla="*/ 37790 h 148840"/>
                <a:gd name="connsiteX14" fmla="*/ 7171 w 116656"/>
                <a:gd name="connsiteY14" fmla="*/ 33650 h 148840"/>
                <a:gd name="connsiteX15" fmla="*/ 32729 w 116656"/>
                <a:gd name="connsiteY15" fmla="*/ 5124 h 148840"/>
                <a:gd name="connsiteX16" fmla="*/ 39055 w 116656"/>
                <a:gd name="connsiteY16" fmla="*/ 12485 h 148840"/>
                <a:gd name="connsiteX17" fmla="*/ 34754 w 116656"/>
                <a:gd name="connsiteY17" fmla="*/ 28589 h 148840"/>
                <a:gd name="connsiteX18" fmla="*/ 20077 w 116656"/>
                <a:gd name="connsiteY18" fmla="*/ 76898 h 148840"/>
                <a:gd name="connsiteX19" fmla="*/ 50949 w 116656"/>
                <a:gd name="connsiteY19" fmla="*/ 104274 h 148840"/>
                <a:gd name="connsiteX20" fmla="*/ 76507 w 116656"/>
                <a:gd name="connsiteY20" fmla="*/ 93922 h 148840"/>
                <a:gd name="connsiteX21" fmla="*/ 60059 w 116656"/>
                <a:gd name="connsiteY21" fmla="*/ 129349 h 148840"/>
                <a:gd name="connsiteX22" fmla="*/ 32223 w 116656"/>
                <a:gd name="connsiteY22" fmla="*/ 143842 h 148840"/>
                <a:gd name="connsiteX23" fmla="*/ 12991 w 116656"/>
                <a:gd name="connsiteY23" fmla="*/ 134180 h 148840"/>
                <a:gd name="connsiteX24" fmla="*/ 23872 w 116656"/>
                <a:gd name="connsiteY24" fmla="*/ 131419 h 148840"/>
                <a:gd name="connsiteX25" fmla="*/ 28933 w 116656"/>
                <a:gd name="connsiteY25" fmla="*/ 121987 h 148840"/>
                <a:gd name="connsiteX26" fmla="*/ 19571 w 116656"/>
                <a:gd name="connsiteY26" fmla="*/ 113936 h 148840"/>
                <a:gd name="connsiteX27" fmla="*/ 5400 w 116656"/>
                <a:gd name="connsiteY27" fmla="*/ 128889 h 148840"/>
                <a:gd name="connsiteX28" fmla="*/ 32223 w 116656"/>
                <a:gd name="connsiteY28" fmla="*/ 148903 h 148840"/>
                <a:gd name="connsiteX29" fmla="*/ 91437 w 116656"/>
                <a:gd name="connsiteY29" fmla="*/ 101973 h 148840"/>
                <a:gd name="connsiteX30" fmla="*/ 115730 w 116656"/>
                <a:gd name="connsiteY30" fmla="*/ 14096 h 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8840">
                  <a:moveTo>
                    <a:pt x="115730" y="14096"/>
                  </a:moveTo>
                  <a:cubicBezTo>
                    <a:pt x="116742" y="10875"/>
                    <a:pt x="116742" y="10415"/>
                    <a:pt x="116742" y="8805"/>
                  </a:cubicBezTo>
                  <a:cubicBezTo>
                    <a:pt x="116742" y="4664"/>
                    <a:pt x="113199" y="2593"/>
                    <a:pt x="109404" y="2593"/>
                  </a:cubicBezTo>
                  <a:cubicBezTo>
                    <a:pt x="106873" y="2593"/>
                    <a:pt x="102824" y="3974"/>
                    <a:pt x="100547" y="7424"/>
                  </a:cubicBezTo>
                  <a:cubicBezTo>
                    <a:pt x="100041" y="8574"/>
                    <a:pt x="98016" y="15706"/>
                    <a:pt x="97004" y="19847"/>
                  </a:cubicBezTo>
                  <a:cubicBezTo>
                    <a:pt x="95233" y="25828"/>
                    <a:pt x="93461" y="32039"/>
                    <a:pt x="91943" y="38250"/>
                  </a:cubicBezTo>
                  <a:lnTo>
                    <a:pt x="80556" y="79659"/>
                  </a:lnTo>
                  <a:cubicBezTo>
                    <a:pt x="79544" y="83110"/>
                    <a:pt x="68662" y="99213"/>
                    <a:pt x="51961" y="99213"/>
                  </a:cubicBezTo>
                  <a:cubicBezTo>
                    <a:pt x="39055" y="99213"/>
                    <a:pt x="36272" y="89091"/>
                    <a:pt x="36272" y="80579"/>
                  </a:cubicBezTo>
                  <a:cubicBezTo>
                    <a:pt x="36272" y="69997"/>
                    <a:pt x="40574" y="55734"/>
                    <a:pt x="49178" y="35490"/>
                  </a:cubicBezTo>
                  <a:cubicBezTo>
                    <a:pt x="53226" y="26058"/>
                    <a:pt x="54239" y="23527"/>
                    <a:pt x="54239" y="18927"/>
                  </a:cubicBezTo>
                  <a:cubicBezTo>
                    <a:pt x="54239" y="8574"/>
                    <a:pt x="46141" y="63"/>
                    <a:pt x="33488" y="63"/>
                  </a:cubicBezTo>
                  <a:cubicBezTo>
                    <a:pt x="9448" y="63"/>
                    <a:pt x="86" y="33420"/>
                    <a:pt x="86" y="35490"/>
                  </a:cubicBezTo>
                  <a:cubicBezTo>
                    <a:pt x="86" y="37790"/>
                    <a:pt x="2616" y="37790"/>
                    <a:pt x="3122" y="37790"/>
                  </a:cubicBezTo>
                  <a:cubicBezTo>
                    <a:pt x="5653" y="37790"/>
                    <a:pt x="5906" y="37330"/>
                    <a:pt x="7171" y="33650"/>
                  </a:cubicBezTo>
                  <a:cubicBezTo>
                    <a:pt x="14003" y="12025"/>
                    <a:pt x="24125" y="5124"/>
                    <a:pt x="32729" y="5124"/>
                  </a:cubicBezTo>
                  <a:cubicBezTo>
                    <a:pt x="34754" y="5124"/>
                    <a:pt x="39055" y="5124"/>
                    <a:pt x="39055" y="12485"/>
                  </a:cubicBezTo>
                  <a:cubicBezTo>
                    <a:pt x="39055" y="18236"/>
                    <a:pt x="36525" y="24218"/>
                    <a:pt x="34754" y="28589"/>
                  </a:cubicBezTo>
                  <a:cubicBezTo>
                    <a:pt x="24632" y="52973"/>
                    <a:pt x="20077" y="66086"/>
                    <a:pt x="20077" y="76898"/>
                  </a:cubicBezTo>
                  <a:cubicBezTo>
                    <a:pt x="20077" y="97372"/>
                    <a:pt x="36019" y="104274"/>
                    <a:pt x="50949" y="104274"/>
                  </a:cubicBezTo>
                  <a:cubicBezTo>
                    <a:pt x="60818" y="104274"/>
                    <a:pt x="69422" y="100363"/>
                    <a:pt x="76507" y="93922"/>
                  </a:cubicBezTo>
                  <a:cubicBezTo>
                    <a:pt x="73217" y="105884"/>
                    <a:pt x="70181" y="117156"/>
                    <a:pt x="60059" y="129349"/>
                  </a:cubicBezTo>
                  <a:cubicBezTo>
                    <a:pt x="53479" y="137170"/>
                    <a:pt x="43863" y="143842"/>
                    <a:pt x="32223" y="143842"/>
                  </a:cubicBezTo>
                  <a:cubicBezTo>
                    <a:pt x="28680" y="143842"/>
                    <a:pt x="17293" y="143152"/>
                    <a:pt x="12991" y="134180"/>
                  </a:cubicBezTo>
                  <a:cubicBezTo>
                    <a:pt x="17040" y="134180"/>
                    <a:pt x="20330" y="134180"/>
                    <a:pt x="23872" y="131419"/>
                  </a:cubicBezTo>
                  <a:cubicBezTo>
                    <a:pt x="26403" y="129349"/>
                    <a:pt x="28933" y="126358"/>
                    <a:pt x="28933" y="121987"/>
                  </a:cubicBezTo>
                  <a:cubicBezTo>
                    <a:pt x="28933" y="114856"/>
                    <a:pt x="22101" y="113936"/>
                    <a:pt x="19571" y="113936"/>
                  </a:cubicBezTo>
                  <a:cubicBezTo>
                    <a:pt x="13750" y="113936"/>
                    <a:pt x="5400" y="117616"/>
                    <a:pt x="5400" y="128889"/>
                  </a:cubicBezTo>
                  <a:cubicBezTo>
                    <a:pt x="5400" y="140391"/>
                    <a:pt x="16534" y="148903"/>
                    <a:pt x="32223" y="148903"/>
                  </a:cubicBezTo>
                  <a:cubicBezTo>
                    <a:pt x="58287" y="148903"/>
                    <a:pt x="84352" y="127969"/>
                    <a:pt x="91437" y="101973"/>
                  </a:cubicBezTo>
                  <a:lnTo>
                    <a:pt x="115730" y="14096"/>
                  </a:lnTo>
                  <a:close/>
                </a:path>
              </a:pathLst>
            </a:custGeom>
            <a:solidFill>
              <a:srgbClr val="000000"/>
            </a:solidFill>
            <a:ln w="2536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6501C83C-BFBC-DFAE-2F88-9D13F33CB539}"/>
                </a:ext>
              </a:extLst>
            </p:cNvPr>
            <p:cNvSpPr/>
            <p:nvPr>
              <p:custDataLst>
                <p:tags r:id="rId62"/>
              </p:custDataLst>
            </p:nvPr>
          </p:nvSpPr>
          <p:spPr>
            <a:xfrm>
              <a:off x="4859940" y="3834795"/>
              <a:ext cx="70677" cy="72625"/>
            </a:xfrm>
            <a:custGeom>
              <a:avLst/>
              <a:gdLst>
                <a:gd name="connsiteX0" fmla="*/ 63860 w 70677"/>
                <a:gd name="connsiteY0" fmla="*/ 10526 h 72625"/>
                <a:gd name="connsiteX1" fmla="*/ 56420 w 70677"/>
                <a:gd name="connsiteY1" fmla="*/ 18095 h 72625"/>
                <a:gd name="connsiteX2" fmla="*/ 62265 w 70677"/>
                <a:gd name="connsiteY2" fmla="*/ 23248 h 72625"/>
                <a:gd name="connsiteX3" fmla="*/ 70768 w 70677"/>
                <a:gd name="connsiteY3" fmla="*/ 14069 h 72625"/>
                <a:gd name="connsiteX4" fmla="*/ 47209 w 70677"/>
                <a:gd name="connsiteY4" fmla="*/ 59 h 72625"/>
                <a:gd name="connsiteX5" fmla="*/ 14616 w 70677"/>
                <a:gd name="connsiteY5" fmla="*/ 23570 h 72625"/>
                <a:gd name="connsiteX6" fmla="*/ 20816 w 70677"/>
                <a:gd name="connsiteY6" fmla="*/ 35325 h 72625"/>
                <a:gd name="connsiteX7" fmla="*/ 40832 w 70677"/>
                <a:gd name="connsiteY7" fmla="*/ 41122 h 72625"/>
                <a:gd name="connsiteX8" fmla="*/ 55889 w 70677"/>
                <a:gd name="connsiteY8" fmla="*/ 51751 h 72625"/>
                <a:gd name="connsiteX9" fmla="*/ 46500 w 70677"/>
                <a:gd name="connsiteY9" fmla="*/ 64633 h 72625"/>
                <a:gd name="connsiteX10" fmla="*/ 28787 w 70677"/>
                <a:gd name="connsiteY10" fmla="*/ 68176 h 72625"/>
                <a:gd name="connsiteX11" fmla="*/ 7531 w 70677"/>
                <a:gd name="connsiteY11" fmla="*/ 61413 h 72625"/>
                <a:gd name="connsiteX12" fmla="*/ 17273 w 70677"/>
                <a:gd name="connsiteY12" fmla="*/ 52234 h 72625"/>
                <a:gd name="connsiteX13" fmla="*/ 10365 w 70677"/>
                <a:gd name="connsiteY13" fmla="*/ 46275 h 72625"/>
                <a:gd name="connsiteX14" fmla="*/ 91 w 70677"/>
                <a:gd name="connsiteY14" fmla="*/ 57065 h 72625"/>
                <a:gd name="connsiteX15" fmla="*/ 28610 w 70677"/>
                <a:gd name="connsiteY15" fmla="*/ 72685 h 72625"/>
                <a:gd name="connsiteX16" fmla="*/ 67225 w 70677"/>
                <a:gd name="connsiteY16" fmla="*/ 46114 h 72625"/>
                <a:gd name="connsiteX17" fmla="*/ 42781 w 70677"/>
                <a:gd name="connsiteY17" fmla="*/ 27274 h 72625"/>
                <a:gd name="connsiteX18" fmla="*/ 35695 w 70677"/>
                <a:gd name="connsiteY18" fmla="*/ 25985 h 72625"/>
                <a:gd name="connsiteX19" fmla="*/ 25953 w 70677"/>
                <a:gd name="connsiteY19" fmla="*/ 17934 h 72625"/>
                <a:gd name="connsiteX20" fmla="*/ 33038 w 70677"/>
                <a:gd name="connsiteY20" fmla="*/ 7628 h 72625"/>
                <a:gd name="connsiteX21" fmla="*/ 47032 w 70677"/>
                <a:gd name="connsiteY21" fmla="*/ 4568 h 72625"/>
                <a:gd name="connsiteX22" fmla="*/ 63860 w 70677"/>
                <a:gd name="connsiteY22" fmla="*/ 10526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2625">
                  <a:moveTo>
                    <a:pt x="63860" y="10526"/>
                  </a:moveTo>
                  <a:cubicBezTo>
                    <a:pt x="59254" y="11492"/>
                    <a:pt x="56420" y="14874"/>
                    <a:pt x="56420" y="18095"/>
                  </a:cubicBezTo>
                  <a:cubicBezTo>
                    <a:pt x="56420" y="21799"/>
                    <a:pt x="59963" y="23248"/>
                    <a:pt x="62265" y="23248"/>
                  </a:cubicBezTo>
                  <a:cubicBezTo>
                    <a:pt x="64037" y="23248"/>
                    <a:pt x="70768" y="22282"/>
                    <a:pt x="70768" y="14069"/>
                  </a:cubicBezTo>
                  <a:cubicBezTo>
                    <a:pt x="70768" y="3602"/>
                    <a:pt x="58014" y="59"/>
                    <a:pt x="47209" y="59"/>
                  </a:cubicBezTo>
                  <a:cubicBezTo>
                    <a:pt x="19576" y="59"/>
                    <a:pt x="14616" y="18578"/>
                    <a:pt x="14616" y="23570"/>
                  </a:cubicBezTo>
                  <a:cubicBezTo>
                    <a:pt x="14616" y="29528"/>
                    <a:pt x="18336" y="33393"/>
                    <a:pt x="20816" y="35325"/>
                  </a:cubicBezTo>
                  <a:cubicBezTo>
                    <a:pt x="25421" y="38546"/>
                    <a:pt x="28610" y="39190"/>
                    <a:pt x="40832" y="41122"/>
                  </a:cubicBezTo>
                  <a:cubicBezTo>
                    <a:pt x="44552" y="41767"/>
                    <a:pt x="55889" y="43699"/>
                    <a:pt x="55889" y="51751"/>
                  </a:cubicBezTo>
                  <a:cubicBezTo>
                    <a:pt x="55889" y="54488"/>
                    <a:pt x="53940" y="60607"/>
                    <a:pt x="46500" y="64633"/>
                  </a:cubicBezTo>
                  <a:cubicBezTo>
                    <a:pt x="39592" y="68176"/>
                    <a:pt x="30912" y="68176"/>
                    <a:pt x="28787" y="68176"/>
                  </a:cubicBezTo>
                  <a:cubicBezTo>
                    <a:pt x="21701" y="68176"/>
                    <a:pt x="11605" y="66727"/>
                    <a:pt x="7531" y="61413"/>
                  </a:cubicBezTo>
                  <a:cubicBezTo>
                    <a:pt x="13376" y="60768"/>
                    <a:pt x="17273" y="56743"/>
                    <a:pt x="17273" y="52234"/>
                  </a:cubicBezTo>
                  <a:cubicBezTo>
                    <a:pt x="17273" y="48208"/>
                    <a:pt x="14085" y="46275"/>
                    <a:pt x="10365" y="46275"/>
                  </a:cubicBezTo>
                  <a:cubicBezTo>
                    <a:pt x="5228" y="46275"/>
                    <a:pt x="91" y="49979"/>
                    <a:pt x="91" y="57065"/>
                  </a:cubicBezTo>
                  <a:cubicBezTo>
                    <a:pt x="91" y="66727"/>
                    <a:pt x="11428" y="72685"/>
                    <a:pt x="28610" y="72685"/>
                  </a:cubicBezTo>
                  <a:cubicBezTo>
                    <a:pt x="61203" y="72685"/>
                    <a:pt x="67225" y="52395"/>
                    <a:pt x="67225" y="46114"/>
                  </a:cubicBezTo>
                  <a:cubicBezTo>
                    <a:pt x="67225" y="31299"/>
                    <a:pt x="49335" y="28401"/>
                    <a:pt x="42781" y="27274"/>
                  </a:cubicBezTo>
                  <a:cubicBezTo>
                    <a:pt x="41186" y="26952"/>
                    <a:pt x="36758" y="26307"/>
                    <a:pt x="35695" y="25985"/>
                  </a:cubicBezTo>
                  <a:cubicBezTo>
                    <a:pt x="29141" y="24858"/>
                    <a:pt x="25953" y="21476"/>
                    <a:pt x="25953" y="17934"/>
                  </a:cubicBezTo>
                  <a:cubicBezTo>
                    <a:pt x="25953" y="14230"/>
                    <a:pt x="29141" y="9882"/>
                    <a:pt x="33038" y="7628"/>
                  </a:cubicBezTo>
                  <a:cubicBezTo>
                    <a:pt x="37821" y="4890"/>
                    <a:pt x="44021" y="4568"/>
                    <a:pt x="47032" y="4568"/>
                  </a:cubicBezTo>
                  <a:cubicBezTo>
                    <a:pt x="50752" y="4568"/>
                    <a:pt x="59963" y="5051"/>
                    <a:pt x="63860" y="10526"/>
                  </a:cubicBezTo>
                  <a:close/>
                </a:path>
              </a:pathLst>
            </a:custGeom>
            <a:solidFill>
              <a:srgbClr val="000000"/>
            </a:solidFill>
            <a:ln w="2536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4281CDB4-0CB7-3778-CA28-B736AE80D335}"/>
                </a:ext>
              </a:extLst>
            </p:cNvPr>
            <p:cNvSpPr/>
            <p:nvPr>
              <p:custDataLst>
                <p:tags r:id="rId63"/>
              </p:custDataLst>
            </p:nvPr>
          </p:nvSpPr>
          <p:spPr>
            <a:xfrm>
              <a:off x="4845724" y="3945518"/>
              <a:ext cx="59871" cy="102255"/>
            </a:xfrm>
            <a:custGeom>
              <a:avLst/>
              <a:gdLst>
                <a:gd name="connsiteX0" fmla="*/ 36226 w 59871"/>
                <a:gd name="connsiteY0" fmla="*/ 37103 h 102255"/>
                <a:gd name="connsiteX1" fmla="*/ 54294 w 59871"/>
                <a:gd name="connsiteY1" fmla="*/ 37103 h 102255"/>
                <a:gd name="connsiteX2" fmla="*/ 59962 w 59871"/>
                <a:gd name="connsiteY2" fmla="*/ 33560 h 102255"/>
                <a:gd name="connsiteX3" fmla="*/ 54648 w 59871"/>
                <a:gd name="connsiteY3" fmla="*/ 31306 h 102255"/>
                <a:gd name="connsiteX4" fmla="*/ 37820 w 59871"/>
                <a:gd name="connsiteY4" fmla="*/ 31306 h 102255"/>
                <a:gd name="connsiteX5" fmla="*/ 44374 w 59871"/>
                <a:gd name="connsiteY5" fmla="*/ 7473 h 102255"/>
                <a:gd name="connsiteX6" fmla="*/ 44906 w 59871"/>
                <a:gd name="connsiteY6" fmla="*/ 5218 h 102255"/>
                <a:gd name="connsiteX7" fmla="*/ 38883 w 59871"/>
                <a:gd name="connsiteY7" fmla="*/ 65 h 102255"/>
                <a:gd name="connsiteX8" fmla="*/ 30558 w 59871"/>
                <a:gd name="connsiteY8" fmla="*/ 6990 h 102255"/>
                <a:gd name="connsiteX9" fmla="*/ 23827 w 59871"/>
                <a:gd name="connsiteY9" fmla="*/ 31306 h 102255"/>
                <a:gd name="connsiteX10" fmla="*/ 5759 w 59871"/>
                <a:gd name="connsiteY10" fmla="*/ 31306 h 102255"/>
                <a:gd name="connsiteX11" fmla="*/ 90 w 59871"/>
                <a:gd name="connsiteY11" fmla="*/ 34848 h 102255"/>
                <a:gd name="connsiteX12" fmla="*/ 5405 w 59871"/>
                <a:gd name="connsiteY12" fmla="*/ 37103 h 102255"/>
                <a:gd name="connsiteX13" fmla="*/ 22232 w 59871"/>
                <a:gd name="connsiteY13" fmla="*/ 37103 h 102255"/>
                <a:gd name="connsiteX14" fmla="*/ 11781 w 59871"/>
                <a:gd name="connsiteY14" fmla="*/ 75106 h 102255"/>
                <a:gd name="connsiteX15" fmla="*/ 9124 w 59871"/>
                <a:gd name="connsiteY15" fmla="*/ 87023 h 102255"/>
                <a:gd name="connsiteX16" fmla="*/ 28078 w 59871"/>
                <a:gd name="connsiteY16" fmla="*/ 102321 h 102255"/>
                <a:gd name="connsiteX17" fmla="*/ 58900 w 59871"/>
                <a:gd name="connsiteY17" fmla="*/ 77683 h 102255"/>
                <a:gd name="connsiteX18" fmla="*/ 56065 w 59871"/>
                <a:gd name="connsiteY18" fmla="*/ 75589 h 102255"/>
                <a:gd name="connsiteX19" fmla="*/ 52346 w 59871"/>
                <a:gd name="connsiteY19" fmla="*/ 78649 h 102255"/>
                <a:gd name="connsiteX20" fmla="*/ 28609 w 59871"/>
                <a:gd name="connsiteY20" fmla="*/ 97812 h 102255"/>
                <a:gd name="connsiteX21" fmla="*/ 22410 w 59871"/>
                <a:gd name="connsiteY21" fmla="*/ 89921 h 102255"/>
                <a:gd name="connsiteX22" fmla="*/ 23472 w 59871"/>
                <a:gd name="connsiteY22" fmla="*/ 83319 h 102255"/>
                <a:gd name="connsiteX23" fmla="*/ 36226 w 59871"/>
                <a:gd name="connsiteY23" fmla="*/ 37103 h 10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2255">
                  <a:moveTo>
                    <a:pt x="36226" y="37103"/>
                  </a:moveTo>
                  <a:lnTo>
                    <a:pt x="54294" y="37103"/>
                  </a:lnTo>
                  <a:cubicBezTo>
                    <a:pt x="57660" y="37103"/>
                    <a:pt x="59962" y="37103"/>
                    <a:pt x="59962" y="33560"/>
                  </a:cubicBezTo>
                  <a:cubicBezTo>
                    <a:pt x="59962" y="31306"/>
                    <a:pt x="57660" y="31306"/>
                    <a:pt x="54648" y="31306"/>
                  </a:cubicBezTo>
                  <a:lnTo>
                    <a:pt x="37820" y="31306"/>
                  </a:lnTo>
                  <a:lnTo>
                    <a:pt x="44374" y="7473"/>
                  </a:lnTo>
                  <a:cubicBezTo>
                    <a:pt x="44552" y="6668"/>
                    <a:pt x="44906" y="5862"/>
                    <a:pt x="44906" y="5218"/>
                  </a:cubicBezTo>
                  <a:cubicBezTo>
                    <a:pt x="44906" y="2320"/>
                    <a:pt x="42426" y="65"/>
                    <a:pt x="38883" y="65"/>
                  </a:cubicBezTo>
                  <a:cubicBezTo>
                    <a:pt x="34455" y="65"/>
                    <a:pt x="31798" y="2803"/>
                    <a:pt x="30558" y="6990"/>
                  </a:cubicBezTo>
                  <a:cubicBezTo>
                    <a:pt x="29318" y="11015"/>
                    <a:pt x="31621" y="3286"/>
                    <a:pt x="23827" y="31306"/>
                  </a:cubicBezTo>
                  <a:lnTo>
                    <a:pt x="5759" y="31306"/>
                  </a:lnTo>
                  <a:cubicBezTo>
                    <a:pt x="2393" y="31306"/>
                    <a:pt x="90" y="31306"/>
                    <a:pt x="90" y="34848"/>
                  </a:cubicBezTo>
                  <a:cubicBezTo>
                    <a:pt x="90" y="37103"/>
                    <a:pt x="2216" y="37103"/>
                    <a:pt x="5405" y="37103"/>
                  </a:cubicBezTo>
                  <a:lnTo>
                    <a:pt x="22232" y="37103"/>
                  </a:lnTo>
                  <a:lnTo>
                    <a:pt x="11781" y="75106"/>
                  </a:lnTo>
                  <a:cubicBezTo>
                    <a:pt x="10719" y="79132"/>
                    <a:pt x="9124" y="84929"/>
                    <a:pt x="9124" y="87023"/>
                  </a:cubicBezTo>
                  <a:cubicBezTo>
                    <a:pt x="9124" y="96524"/>
                    <a:pt x="17981" y="102321"/>
                    <a:pt x="28078" y="102321"/>
                  </a:cubicBezTo>
                  <a:cubicBezTo>
                    <a:pt x="47740" y="102321"/>
                    <a:pt x="58900" y="79776"/>
                    <a:pt x="58900" y="77683"/>
                  </a:cubicBezTo>
                  <a:cubicBezTo>
                    <a:pt x="58900" y="75589"/>
                    <a:pt x="56597" y="75589"/>
                    <a:pt x="56065" y="75589"/>
                  </a:cubicBezTo>
                  <a:cubicBezTo>
                    <a:pt x="53940" y="75589"/>
                    <a:pt x="53763" y="75912"/>
                    <a:pt x="52346" y="78649"/>
                  </a:cubicBezTo>
                  <a:cubicBezTo>
                    <a:pt x="47386" y="88794"/>
                    <a:pt x="38352" y="97812"/>
                    <a:pt x="28609" y="97812"/>
                  </a:cubicBezTo>
                  <a:cubicBezTo>
                    <a:pt x="24889" y="97812"/>
                    <a:pt x="22410" y="95719"/>
                    <a:pt x="22410" y="89921"/>
                  </a:cubicBezTo>
                  <a:cubicBezTo>
                    <a:pt x="22410" y="88311"/>
                    <a:pt x="23118" y="84929"/>
                    <a:pt x="23472" y="83319"/>
                  </a:cubicBezTo>
                  <a:lnTo>
                    <a:pt x="36226" y="37103"/>
                  </a:lnTo>
                  <a:close/>
                </a:path>
              </a:pathLst>
            </a:custGeom>
            <a:solidFill>
              <a:srgbClr val="000000"/>
            </a:solidFill>
            <a:ln w="2536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8AE12DCF-4EDB-E016-A514-1EFD0541AEAF}"/>
                </a:ext>
              </a:extLst>
            </p:cNvPr>
            <p:cNvSpPr/>
            <p:nvPr>
              <p:custDataLst>
                <p:tags r:id="rId64"/>
              </p:custDataLst>
            </p:nvPr>
          </p:nvSpPr>
          <p:spPr>
            <a:xfrm>
              <a:off x="4985639" y="3816757"/>
              <a:ext cx="10122" cy="230046"/>
            </a:xfrm>
            <a:custGeom>
              <a:avLst/>
              <a:gdLst>
                <a:gd name="connsiteX0" fmla="*/ 10217 w 10122"/>
                <a:gd name="connsiteY0" fmla="*/ 8344 h 230046"/>
                <a:gd name="connsiteX1" fmla="*/ 5156 w 10122"/>
                <a:gd name="connsiteY1" fmla="*/ 63 h 230046"/>
                <a:gd name="connsiteX2" fmla="*/ 95 w 10122"/>
                <a:gd name="connsiteY2" fmla="*/ 8344 h 230046"/>
                <a:gd name="connsiteX3" fmla="*/ 95 w 10122"/>
                <a:gd name="connsiteY3" fmla="*/ 221828 h 230046"/>
                <a:gd name="connsiteX4" fmla="*/ 5156 w 10122"/>
                <a:gd name="connsiteY4" fmla="*/ 230109 h 230046"/>
                <a:gd name="connsiteX5" fmla="*/ 10217 w 10122"/>
                <a:gd name="connsiteY5" fmla="*/ 221828 h 230046"/>
                <a:gd name="connsiteX6" fmla="*/ 10217 w 10122"/>
                <a:gd name="connsiteY6" fmla="*/ 8344 h 23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30046">
                  <a:moveTo>
                    <a:pt x="10217" y="8344"/>
                  </a:moveTo>
                  <a:cubicBezTo>
                    <a:pt x="10217" y="4204"/>
                    <a:pt x="10217" y="63"/>
                    <a:pt x="5156" y="63"/>
                  </a:cubicBezTo>
                  <a:cubicBezTo>
                    <a:pt x="95" y="63"/>
                    <a:pt x="95" y="4204"/>
                    <a:pt x="95" y="8344"/>
                  </a:cubicBezTo>
                  <a:lnTo>
                    <a:pt x="95" y="221828"/>
                  </a:lnTo>
                  <a:cubicBezTo>
                    <a:pt x="95" y="225968"/>
                    <a:pt x="95" y="230109"/>
                    <a:pt x="5156" y="230109"/>
                  </a:cubicBezTo>
                  <a:cubicBezTo>
                    <a:pt x="10217" y="230109"/>
                    <a:pt x="10217" y="225968"/>
                    <a:pt x="10217" y="221828"/>
                  </a:cubicBezTo>
                  <a:lnTo>
                    <a:pt x="10217" y="8344"/>
                  </a:lnTo>
                  <a:close/>
                </a:path>
              </a:pathLst>
            </a:custGeom>
            <a:solidFill>
              <a:srgbClr val="000000"/>
            </a:solidFill>
            <a:ln w="2536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FB579E3B-72D2-AB45-90F1-B5FE8B8E7855}"/>
                </a:ext>
              </a:extLst>
            </p:cNvPr>
            <p:cNvSpPr/>
            <p:nvPr>
              <p:custDataLst>
                <p:tags r:id="rId65"/>
              </p:custDataLst>
            </p:nvPr>
          </p:nvSpPr>
          <p:spPr>
            <a:xfrm>
              <a:off x="5033157" y="3887611"/>
              <a:ext cx="116656" cy="148840"/>
            </a:xfrm>
            <a:custGeom>
              <a:avLst/>
              <a:gdLst>
                <a:gd name="connsiteX0" fmla="*/ 115742 w 116656"/>
                <a:gd name="connsiteY0" fmla="*/ 14096 h 148840"/>
                <a:gd name="connsiteX1" fmla="*/ 116754 w 116656"/>
                <a:gd name="connsiteY1" fmla="*/ 8805 h 148840"/>
                <a:gd name="connsiteX2" fmla="*/ 109416 w 116656"/>
                <a:gd name="connsiteY2" fmla="*/ 2593 h 148840"/>
                <a:gd name="connsiteX3" fmla="*/ 100559 w 116656"/>
                <a:gd name="connsiteY3" fmla="*/ 7424 h 148840"/>
                <a:gd name="connsiteX4" fmla="*/ 97016 w 116656"/>
                <a:gd name="connsiteY4" fmla="*/ 19847 h 148840"/>
                <a:gd name="connsiteX5" fmla="*/ 91955 w 116656"/>
                <a:gd name="connsiteY5" fmla="*/ 38250 h 148840"/>
                <a:gd name="connsiteX6" fmla="*/ 80568 w 116656"/>
                <a:gd name="connsiteY6" fmla="*/ 79659 h 148840"/>
                <a:gd name="connsiteX7" fmla="*/ 51973 w 116656"/>
                <a:gd name="connsiteY7" fmla="*/ 99213 h 148840"/>
                <a:gd name="connsiteX8" fmla="*/ 36284 w 116656"/>
                <a:gd name="connsiteY8" fmla="*/ 80579 h 148840"/>
                <a:gd name="connsiteX9" fmla="*/ 49190 w 116656"/>
                <a:gd name="connsiteY9" fmla="*/ 35490 h 148840"/>
                <a:gd name="connsiteX10" fmla="*/ 54251 w 116656"/>
                <a:gd name="connsiteY10" fmla="*/ 18927 h 148840"/>
                <a:gd name="connsiteX11" fmla="*/ 33501 w 116656"/>
                <a:gd name="connsiteY11" fmla="*/ 63 h 148840"/>
                <a:gd name="connsiteX12" fmla="*/ 98 w 116656"/>
                <a:gd name="connsiteY12" fmla="*/ 35490 h 148840"/>
                <a:gd name="connsiteX13" fmla="*/ 3134 w 116656"/>
                <a:gd name="connsiteY13" fmla="*/ 37790 h 148840"/>
                <a:gd name="connsiteX14" fmla="*/ 7183 w 116656"/>
                <a:gd name="connsiteY14" fmla="*/ 33650 h 148840"/>
                <a:gd name="connsiteX15" fmla="*/ 32741 w 116656"/>
                <a:gd name="connsiteY15" fmla="*/ 5124 h 148840"/>
                <a:gd name="connsiteX16" fmla="*/ 39068 w 116656"/>
                <a:gd name="connsiteY16" fmla="*/ 12485 h 148840"/>
                <a:gd name="connsiteX17" fmla="*/ 34766 w 116656"/>
                <a:gd name="connsiteY17" fmla="*/ 28589 h 148840"/>
                <a:gd name="connsiteX18" fmla="*/ 20089 w 116656"/>
                <a:gd name="connsiteY18" fmla="*/ 76898 h 148840"/>
                <a:gd name="connsiteX19" fmla="*/ 50961 w 116656"/>
                <a:gd name="connsiteY19" fmla="*/ 104274 h 148840"/>
                <a:gd name="connsiteX20" fmla="*/ 76519 w 116656"/>
                <a:gd name="connsiteY20" fmla="*/ 93922 h 148840"/>
                <a:gd name="connsiteX21" fmla="*/ 60071 w 116656"/>
                <a:gd name="connsiteY21" fmla="*/ 129349 h 148840"/>
                <a:gd name="connsiteX22" fmla="*/ 32235 w 116656"/>
                <a:gd name="connsiteY22" fmla="*/ 143842 h 148840"/>
                <a:gd name="connsiteX23" fmla="*/ 13003 w 116656"/>
                <a:gd name="connsiteY23" fmla="*/ 134180 h 148840"/>
                <a:gd name="connsiteX24" fmla="*/ 23885 w 116656"/>
                <a:gd name="connsiteY24" fmla="*/ 131419 h 148840"/>
                <a:gd name="connsiteX25" fmla="*/ 28946 w 116656"/>
                <a:gd name="connsiteY25" fmla="*/ 121987 h 148840"/>
                <a:gd name="connsiteX26" fmla="*/ 19583 w 116656"/>
                <a:gd name="connsiteY26" fmla="*/ 113936 h 148840"/>
                <a:gd name="connsiteX27" fmla="*/ 5412 w 116656"/>
                <a:gd name="connsiteY27" fmla="*/ 128889 h 148840"/>
                <a:gd name="connsiteX28" fmla="*/ 32235 w 116656"/>
                <a:gd name="connsiteY28" fmla="*/ 148903 h 148840"/>
                <a:gd name="connsiteX29" fmla="*/ 91449 w 116656"/>
                <a:gd name="connsiteY29" fmla="*/ 101973 h 148840"/>
                <a:gd name="connsiteX30" fmla="*/ 115742 w 116656"/>
                <a:gd name="connsiteY30" fmla="*/ 14096 h 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8840">
                  <a:moveTo>
                    <a:pt x="115742" y="14096"/>
                  </a:moveTo>
                  <a:cubicBezTo>
                    <a:pt x="116754" y="10875"/>
                    <a:pt x="116754" y="10415"/>
                    <a:pt x="116754" y="8805"/>
                  </a:cubicBezTo>
                  <a:cubicBezTo>
                    <a:pt x="116754" y="4664"/>
                    <a:pt x="113212" y="2593"/>
                    <a:pt x="109416" y="2593"/>
                  </a:cubicBezTo>
                  <a:cubicBezTo>
                    <a:pt x="106885" y="2593"/>
                    <a:pt x="102837" y="3974"/>
                    <a:pt x="100559" y="7424"/>
                  </a:cubicBezTo>
                  <a:cubicBezTo>
                    <a:pt x="100053" y="8574"/>
                    <a:pt x="98029" y="15706"/>
                    <a:pt x="97016" y="19847"/>
                  </a:cubicBezTo>
                  <a:cubicBezTo>
                    <a:pt x="95245" y="25828"/>
                    <a:pt x="93474" y="32039"/>
                    <a:pt x="91955" y="38250"/>
                  </a:cubicBezTo>
                  <a:lnTo>
                    <a:pt x="80568" y="79659"/>
                  </a:lnTo>
                  <a:cubicBezTo>
                    <a:pt x="79556" y="83110"/>
                    <a:pt x="68675" y="99213"/>
                    <a:pt x="51973" y="99213"/>
                  </a:cubicBezTo>
                  <a:cubicBezTo>
                    <a:pt x="39068" y="99213"/>
                    <a:pt x="36284" y="89091"/>
                    <a:pt x="36284" y="80579"/>
                  </a:cubicBezTo>
                  <a:cubicBezTo>
                    <a:pt x="36284" y="69997"/>
                    <a:pt x="40586" y="55734"/>
                    <a:pt x="49190" y="35490"/>
                  </a:cubicBezTo>
                  <a:cubicBezTo>
                    <a:pt x="53239" y="26058"/>
                    <a:pt x="54251" y="23527"/>
                    <a:pt x="54251" y="18927"/>
                  </a:cubicBezTo>
                  <a:cubicBezTo>
                    <a:pt x="54251" y="8574"/>
                    <a:pt x="46153" y="63"/>
                    <a:pt x="33501" y="63"/>
                  </a:cubicBezTo>
                  <a:cubicBezTo>
                    <a:pt x="9461" y="63"/>
                    <a:pt x="98" y="33420"/>
                    <a:pt x="98" y="35490"/>
                  </a:cubicBezTo>
                  <a:cubicBezTo>
                    <a:pt x="98" y="37790"/>
                    <a:pt x="2628" y="37790"/>
                    <a:pt x="3134" y="37790"/>
                  </a:cubicBezTo>
                  <a:cubicBezTo>
                    <a:pt x="5665" y="37790"/>
                    <a:pt x="5918" y="37330"/>
                    <a:pt x="7183" y="33650"/>
                  </a:cubicBezTo>
                  <a:cubicBezTo>
                    <a:pt x="14016" y="12025"/>
                    <a:pt x="24138" y="5124"/>
                    <a:pt x="32741" y="5124"/>
                  </a:cubicBezTo>
                  <a:cubicBezTo>
                    <a:pt x="34766" y="5124"/>
                    <a:pt x="39068" y="5124"/>
                    <a:pt x="39068" y="12485"/>
                  </a:cubicBezTo>
                  <a:cubicBezTo>
                    <a:pt x="39068" y="18236"/>
                    <a:pt x="36537" y="24218"/>
                    <a:pt x="34766" y="28589"/>
                  </a:cubicBezTo>
                  <a:cubicBezTo>
                    <a:pt x="24644" y="52973"/>
                    <a:pt x="20089" y="66086"/>
                    <a:pt x="20089" y="76898"/>
                  </a:cubicBezTo>
                  <a:cubicBezTo>
                    <a:pt x="20089" y="97372"/>
                    <a:pt x="36031" y="104274"/>
                    <a:pt x="50961" y="104274"/>
                  </a:cubicBezTo>
                  <a:cubicBezTo>
                    <a:pt x="60830" y="104274"/>
                    <a:pt x="69434" y="100363"/>
                    <a:pt x="76519" y="93922"/>
                  </a:cubicBezTo>
                  <a:cubicBezTo>
                    <a:pt x="73230" y="105884"/>
                    <a:pt x="70193" y="117156"/>
                    <a:pt x="60071" y="129349"/>
                  </a:cubicBezTo>
                  <a:cubicBezTo>
                    <a:pt x="53492" y="137170"/>
                    <a:pt x="43876" y="143842"/>
                    <a:pt x="32235" y="143842"/>
                  </a:cubicBezTo>
                  <a:cubicBezTo>
                    <a:pt x="28693" y="143842"/>
                    <a:pt x="17305" y="143152"/>
                    <a:pt x="13003" y="134180"/>
                  </a:cubicBezTo>
                  <a:cubicBezTo>
                    <a:pt x="17052" y="134180"/>
                    <a:pt x="20342" y="134180"/>
                    <a:pt x="23885" y="131419"/>
                  </a:cubicBezTo>
                  <a:cubicBezTo>
                    <a:pt x="26415" y="129349"/>
                    <a:pt x="28946" y="126358"/>
                    <a:pt x="28946" y="121987"/>
                  </a:cubicBezTo>
                  <a:cubicBezTo>
                    <a:pt x="28946" y="114856"/>
                    <a:pt x="22113" y="113936"/>
                    <a:pt x="19583" y="113936"/>
                  </a:cubicBezTo>
                  <a:cubicBezTo>
                    <a:pt x="13763" y="113936"/>
                    <a:pt x="5412" y="117616"/>
                    <a:pt x="5412" y="128889"/>
                  </a:cubicBezTo>
                  <a:cubicBezTo>
                    <a:pt x="5412" y="140391"/>
                    <a:pt x="16546" y="148903"/>
                    <a:pt x="32235" y="148903"/>
                  </a:cubicBezTo>
                  <a:cubicBezTo>
                    <a:pt x="58300" y="148903"/>
                    <a:pt x="84364" y="127969"/>
                    <a:pt x="91449" y="101973"/>
                  </a:cubicBezTo>
                  <a:lnTo>
                    <a:pt x="115742" y="14096"/>
                  </a:lnTo>
                  <a:close/>
                </a:path>
              </a:pathLst>
            </a:custGeom>
            <a:solidFill>
              <a:srgbClr val="000000"/>
            </a:solidFill>
            <a:ln w="2536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A4121B20-E711-267C-B25C-B523914F4D04}"/>
                </a:ext>
              </a:extLst>
            </p:cNvPr>
            <p:cNvSpPr/>
            <p:nvPr>
              <p:custDataLst>
                <p:tags r:id="rId66"/>
              </p:custDataLst>
            </p:nvPr>
          </p:nvSpPr>
          <p:spPr>
            <a:xfrm>
              <a:off x="5171540" y="3834795"/>
              <a:ext cx="70677" cy="72625"/>
            </a:xfrm>
            <a:custGeom>
              <a:avLst/>
              <a:gdLst>
                <a:gd name="connsiteX0" fmla="*/ 63872 w 70677"/>
                <a:gd name="connsiteY0" fmla="*/ 10526 h 72625"/>
                <a:gd name="connsiteX1" fmla="*/ 56432 w 70677"/>
                <a:gd name="connsiteY1" fmla="*/ 18095 h 72625"/>
                <a:gd name="connsiteX2" fmla="*/ 62278 w 70677"/>
                <a:gd name="connsiteY2" fmla="*/ 23248 h 72625"/>
                <a:gd name="connsiteX3" fmla="*/ 70780 w 70677"/>
                <a:gd name="connsiteY3" fmla="*/ 14069 h 72625"/>
                <a:gd name="connsiteX4" fmla="*/ 47221 w 70677"/>
                <a:gd name="connsiteY4" fmla="*/ 59 h 72625"/>
                <a:gd name="connsiteX5" fmla="*/ 14628 w 70677"/>
                <a:gd name="connsiteY5" fmla="*/ 23570 h 72625"/>
                <a:gd name="connsiteX6" fmla="*/ 20828 w 70677"/>
                <a:gd name="connsiteY6" fmla="*/ 35325 h 72625"/>
                <a:gd name="connsiteX7" fmla="*/ 40844 w 70677"/>
                <a:gd name="connsiteY7" fmla="*/ 41122 h 72625"/>
                <a:gd name="connsiteX8" fmla="*/ 55901 w 70677"/>
                <a:gd name="connsiteY8" fmla="*/ 51751 h 72625"/>
                <a:gd name="connsiteX9" fmla="*/ 46513 w 70677"/>
                <a:gd name="connsiteY9" fmla="*/ 64633 h 72625"/>
                <a:gd name="connsiteX10" fmla="*/ 28799 w 70677"/>
                <a:gd name="connsiteY10" fmla="*/ 68176 h 72625"/>
                <a:gd name="connsiteX11" fmla="*/ 7543 w 70677"/>
                <a:gd name="connsiteY11" fmla="*/ 61413 h 72625"/>
                <a:gd name="connsiteX12" fmla="*/ 17285 w 70677"/>
                <a:gd name="connsiteY12" fmla="*/ 52234 h 72625"/>
                <a:gd name="connsiteX13" fmla="*/ 10377 w 70677"/>
                <a:gd name="connsiteY13" fmla="*/ 46275 h 72625"/>
                <a:gd name="connsiteX14" fmla="*/ 103 w 70677"/>
                <a:gd name="connsiteY14" fmla="*/ 57065 h 72625"/>
                <a:gd name="connsiteX15" fmla="*/ 28622 w 70677"/>
                <a:gd name="connsiteY15" fmla="*/ 72685 h 72625"/>
                <a:gd name="connsiteX16" fmla="*/ 67238 w 70677"/>
                <a:gd name="connsiteY16" fmla="*/ 46114 h 72625"/>
                <a:gd name="connsiteX17" fmla="*/ 42793 w 70677"/>
                <a:gd name="connsiteY17" fmla="*/ 27274 h 72625"/>
                <a:gd name="connsiteX18" fmla="*/ 35707 w 70677"/>
                <a:gd name="connsiteY18" fmla="*/ 25985 h 72625"/>
                <a:gd name="connsiteX19" fmla="*/ 25965 w 70677"/>
                <a:gd name="connsiteY19" fmla="*/ 17934 h 72625"/>
                <a:gd name="connsiteX20" fmla="*/ 33050 w 70677"/>
                <a:gd name="connsiteY20" fmla="*/ 7628 h 72625"/>
                <a:gd name="connsiteX21" fmla="*/ 47044 w 70677"/>
                <a:gd name="connsiteY21" fmla="*/ 4568 h 72625"/>
                <a:gd name="connsiteX22" fmla="*/ 63872 w 70677"/>
                <a:gd name="connsiteY22" fmla="*/ 10526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2625">
                  <a:moveTo>
                    <a:pt x="63872" y="10526"/>
                  </a:moveTo>
                  <a:cubicBezTo>
                    <a:pt x="59266" y="11492"/>
                    <a:pt x="56432" y="14874"/>
                    <a:pt x="56432" y="18095"/>
                  </a:cubicBezTo>
                  <a:cubicBezTo>
                    <a:pt x="56432" y="21799"/>
                    <a:pt x="59975" y="23248"/>
                    <a:pt x="62278" y="23248"/>
                  </a:cubicBezTo>
                  <a:cubicBezTo>
                    <a:pt x="64049" y="23248"/>
                    <a:pt x="70780" y="22282"/>
                    <a:pt x="70780" y="14069"/>
                  </a:cubicBezTo>
                  <a:cubicBezTo>
                    <a:pt x="70780" y="3602"/>
                    <a:pt x="58027" y="59"/>
                    <a:pt x="47221" y="59"/>
                  </a:cubicBezTo>
                  <a:cubicBezTo>
                    <a:pt x="19588" y="59"/>
                    <a:pt x="14628" y="18578"/>
                    <a:pt x="14628" y="23570"/>
                  </a:cubicBezTo>
                  <a:cubicBezTo>
                    <a:pt x="14628" y="29528"/>
                    <a:pt x="18348" y="33393"/>
                    <a:pt x="20828" y="35325"/>
                  </a:cubicBezTo>
                  <a:cubicBezTo>
                    <a:pt x="25434" y="38546"/>
                    <a:pt x="28622" y="39190"/>
                    <a:pt x="40844" y="41122"/>
                  </a:cubicBezTo>
                  <a:cubicBezTo>
                    <a:pt x="44564" y="41767"/>
                    <a:pt x="55901" y="43699"/>
                    <a:pt x="55901" y="51751"/>
                  </a:cubicBezTo>
                  <a:cubicBezTo>
                    <a:pt x="55901" y="54488"/>
                    <a:pt x="53952" y="60607"/>
                    <a:pt x="46513" y="64633"/>
                  </a:cubicBezTo>
                  <a:cubicBezTo>
                    <a:pt x="39604" y="68176"/>
                    <a:pt x="30925" y="68176"/>
                    <a:pt x="28799" y="68176"/>
                  </a:cubicBezTo>
                  <a:cubicBezTo>
                    <a:pt x="21714" y="68176"/>
                    <a:pt x="11617" y="66727"/>
                    <a:pt x="7543" y="61413"/>
                  </a:cubicBezTo>
                  <a:cubicBezTo>
                    <a:pt x="13388" y="60768"/>
                    <a:pt x="17285" y="56743"/>
                    <a:pt x="17285" y="52234"/>
                  </a:cubicBezTo>
                  <a:cubicBezTo>
                    <a:pt x="17285" y="48208"/>
                    <a:pt x="14097" y="46275"/>
                    <a:pt x="10377" y="46275"/>
                  </a:cubicBezTo>
                  <a:cubicBezTo>
                    <a:pt x="5240" y="46275"/>
                    <a:pt x="103" y="49979"/>
                    <a:pt x="103" y="57065"/>
                  </a:cubicBezTo>
                  <a:cubicBezTo>
                    <a:pt x="103" y="66727"/>
                    <a:pt x="11440" y="72685"/>
                    <a:pt x="28622" y="72685"/>
                  </a:cubicBezTo>
                  <a:cubicBezTo>
                    <a:pt x="61215" y="72685"/>
                    <a:pt x="67238" y="52395"/>
                    <a:pt x="67238" y="46114"/>
                  </a:cubicBezTo>
                  <a:cubicBezTo>
                    <a:pt x="67238" y="31299"/>
                    <a:pt x="49347" y="28401"/>
                    <a:pt x="42793" y="27274"/>
                  </a:cubicBezTo>
                  <a:cubicBezTo>
                    <a:pt x="41199" y="26952"/>
                    <a:pt x="36770" y="26307"/>
                    <a:pt x="35707" y="25985"/>
                  </a:cubicBezTo>
                  <a:cubicBezTo>
                    <a:pt x="29153" y="24858"/>
                    <a:pt x="25965" y="21476"/>
                    <a:pt x="25965" y="17934"/>
                  </a:cubicBezTo>
                  <a:cubicBezTo>
                    <a:pt x="25965" y="14230"/>
                    <a:pt x="29153" y="9882"/>
                    <a:pt x="33050" y="7628"/>
                  </a:cubicBezTo>
                  <a:cubicBezTo>
                    <a:pt x="37833" y="4890"/>
                    <a:pt x="44033" y="4568"/>
                    <a:pt x="47044" y="4568"/>
                  </a:cubicBezTo>
                  <a:cubicBezTo>
                    <a:pt x="50764" y="4568"/>
                    <a:pt x="59975" y="5051"/>
                    <a:pt x="63872" y="10526"/>
                  </a:cubicBezTo>
                  <a:close/>
                </a:path>
              </a:pathLst>
            </a:custGeom>
            <a:solidFill>
              <a:srgbClr val="000000"/>
            </a:solidFill>
            <a:ln w="2536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DE8E07AE-C9B5-5466-B8B5-430FD8D445DE}"/>
                </a:ext>
              </a:extLst>
            </p:cNvPr>
            <p:cNvSpPr/>
            <p:nvPr>
              <p:custDataLst>
                <p:tags r:id="rId67"/>
              </p:custDataLst>
            </p:nvPr>
          </p:nvSpPr>
          <p:spPr>
            <a:xfrm>
              <a:off x="5169192" y="3939466"/>
              <a:ext cx="64477" cy="106925"/>
            </a:xfrm>
            <a:custGeom>
              <a:avLst/>
              <a:gdLst>
                <a:gd name="connsiteX0" fmla="*/ 40135 w 64477"/>
                <a:gd name="connsiteY0" fmla="*/ 4574 h 106925"/>
                <a:gd name="connsiteX1" fmla="*/ 34821 w 64477"/>
                <a:gd name="connsiteY1" fmla="*/ 65 h 106925"/>
                <a:gd name="connsiteX2" fmla="*/ 103 w 64477"/>
                <a:gd name="connsiteY2" fmla="*/ 10371 h 106925"/>
                <a:gd name="connsiteX3" fmla="*/ 103 w 64477"/>
                <a:gd name="connsiteY3" fmla="*/ 16168 h 106925"/>
                <a:gd name="connsiteX4" fmla="*/ 25787 w 64477"/>
                <a:gd name="connsiteY4" fmla="*/ 11660 h 106925"/>
                <a:gd name="connsiteX5" fmla="*/ 25787 w 64477"/>
                <a:gd name="connsiteY5" fmla="*/ 93786 h 106925"/>
                <a:gd name="connsiteX6" fmla="*/ 8074 w 64477"/>
                <a:gd name="connsiteY6" fmla="*/ 101194 h 106925"/>
                <a:gd name="connsiteX7" fmla="*/ 1343 w 64477"/>
                <a:gd name="connsiteY7" fmla="*/ 101194 h 106925"/>
                <a:gd name="connsiteX8" fmla="*/ 1343 w 64477"/>
                <a:gd name="connsiteY8" fmla="*/ 106991 h 106925"/>
                <a:gd name="connsiteX9" fmla="*/ 32873 w 64477"/>
                <a:gd name="connsiteY9" fmla="*/ 106347 h 106925"/>
                <a:gd name="connsiteX10" fmla="*/ 64580 w 64477"/>
                <a:gd name="connsiteY10" fmla="*/ 106991 h 106925"/>
                <a:gd name="connsiteX11" fmla="*/ 64580 w 64477"/>
                <a:gd name="connsiteY11" fmla="*/ 101194 h 106925"/>
                <a:gd name="connsiteX12" fmla="*/ 57849 w 64477"/>
                <a:gd name="connsiteY12" fmla="*/ 101194 h 106925"/>
                <a:gd name="connsiteX13" fmla="*/ 40135 w 64477"/>
                <a:gd name="connsiteY13" fmla="*/ 93786 h 106925"/>
                <a:gd name="connsiteX14" fmla="*/ 40135 w 64477"/>
                <a:gd name="connsiteY14" fmla="*/ 4574 h 1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6925">
                  <a:moveTo>
                    <a:pt x="40135" y="4574"/>
                  </a:moveTo>
                  <a:cubicBezTo>
                    <a:pt x="40135" y="226"/>
                    <a:pt x="39781" y="65"/>
                    <a:pt x="34821" y="65"/>
                  </a:cubicBezTo>
                  <a:cubicBezTo>
                    <a:pt x="23485" y="10210"/>
                    <a:pt x="7365" y="10371"/>
                    <a:pt x="103" y="10371"/>
                  </a:cubicBezTo>
                  <a:lnTo>
                    <a:pt x="103" y="16168"/>
                  </a:lnTo>
                  <a:cubicBezTo>
                    <a:pt x="4354" y="16168"/>
                    <a:pt x="16045" y="16168"/>
                    <a:pt x="25787" y="11660"/>
                  </a:cubicBezTo>
                  <a:lnTo>
                    <a:pt x="25787" y="93786"/>
                  </a:lnTo>
                  <a:cubicBezTo>
                    <a:pt x="25787" y="99100"/>
                    <a:pt x="25787" y="101194"/>
                    <a:pt x="8074" y="101194"/>
                  </a:cubicBezTo>
                  <a:lnTo>
                    <a:pt x="1343" y="101194"/>
                  </a:lnTo>
                  <a:lnTo>
                    <a:pt x="1343" y="106991"/>
                  </a:lnTo>
                  <a:cubicBezTo>
                    <a:pt x="4531" y="106830"/>
                    <a:pt x="26319" y="106347"/>
                    <a:pt x="32873" y="106347"/>
                  </a:cubicBezTo>
                  <a:cubicBezTo>
                    <a:pt x="38364" y="106347"/>
                    <a:pt x="60683" y="106830"/>
                    <a:pt x="64580" y="106991"/>
                  </a:cubicBezTo>
                  <a:lnTo>
                    <a:pt x="64580" y="101194"/>
                  </a:lnTo>
                  <a:lnTo>
                    <a:pt x="57849" y="101194"/>
                  </a:lnTo>
                  <a:cubicBezTo>
                    <a:pt x="40135" y="101194"/>
                    <a:pt x="40135" y="99100"/>
                    <a:pt x="40135" y="93786"/>
                  </a:cubicBezTo>
                  <a:lnTo>
                    <a:pt x="40135" y="4574"/>
                  </a:lnTo>
                  <a:close/>
                </a:path>
              </a:pathLst>
            </a:custGeom>
            <a:solidFill>
              <a:srgbClr val="000000"/>
            </a:solidFill>
            <a:ln w="2536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6D7F2BDE-8EC7-2190-A8A3-27BBE3420ECC}"/>
                </a:ext>
              </a:extLst>
            </p:cNvPr>
            <p:cNvSpPr/>
            <p:nvPr>
              <p:custDataLst>
                <p:tags r:id="rId68"/>
              </p:custDataLst>
            </p:nvPr>
          </p:nvSpPr>
          <p:spPr>
            <a:xfrm>
              <a:off x="5288888" y="3964907"/>
              <a:ext cx="29606" cy="68783"/>
            </a:xfrm>
            <a:custGeom>
              <a:avLst/>
              <a:gdLst>
                <a:gd name="connsiteX0" fmla="*/ 29714 w 29606"/>
                <a:gd name="connsiteY0" fmla="*/ 24218 h 68783"/>
                <a:gd name="connsiteX1" fmla="*/ 13519 w 29606"/>
                <a:gd name="connsiteY1" fmla="*/ 63 h 68783"/>
                <a:gd name="connsiteX2" fmla="*/ 107 w 29606"/>
                <a:gd name="connsiteY2" fmla="*/ 12255 h 68783"/>
                <a:gd name="connsiteX3" fmla="*/ 13519 w 29606"/>
                <a:gd name="connsiteY3" fmla="*/ 24448 h 68783"/>
                <a:gd name="connsiteX4" fmla="*/ 22376 w 29606"/>
                <a:gd name="connsiteY4" fmla="*/ 21457 h 68783"/>
                <a:gd name="connsiteX5" fmla="*/ 23641 w 29606"/>
                <a:gd name="connsiteY5" fmla="*/ 20767 h 68783"/>
                <a:gd name="connsiteX6" fmla="*/ 24147 w 29606"/>
                <a:gd name="connsiteY6" fmla="*/ 24218 h 68783"/>
                <a:gd name="connsiteX7" fmla="*/ 6940 w 29606"/>
                <a:gd name="connsiteY7" fmla="*/ 62635 h 68783"/>
                <a:gd name="connsiteX8" fmla="*/ 4156 w 29606"/>
                <a:gd name="connsiteY8" fmla="*/ 66316 h 68783"/>
                <a:gd name="connsiteX9" fmla="*/ 6687 w 29606"/>
                <a:gd name="connsiteY9" fmla="*/ 68847 h 68783"/>
                <a:gd name="connsiteX10" fmla="*/ 29714 w 29606"/>
                <a:gd name="connsiteY10" fmla="*/ 24218 h 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783">
                  <a:moveTo>
                    <a:pt x="29714" y="24218"/>
                  </a:moveTo>
                  <a:cubicBezTo>
                    <a:pt x="29714" y="9035"/>
                    <a:pt x="23388" y="63"/>
                    <a:pt x="13519" y="63"/>
                  </a:cubicBezTo>
                  <a:cubicBezTo>
                    <a:pt x="5168" y="63"/>
                    <a:pt x="107" y="5814"/>
                    <a:pt x="107" y="12255"/>
                  </a:cubicBezTo>
                  <a:cubicBezTo>
                    <a:pt x="107" y="18466"/>
                    <a:pt x="5168" y="24448"/>
                    <a:pt x="13519" y="24448"/>
                  </a:cubicBezTo>
                  <a:cubicBezTo>
                    <a:pt x="16556" y="24448"/>
                    <a:pt x="19845" y="23527"/>
                    <a:pt x="22376" y="21457"/>
                  </a:cubicBezTo>
                  <a:cubicBezTo>
                    <a:pt x="23135" y="20997"/>
                    <a:pt x="23388" y="20767"/>
                    <a:pt x="23641" y="20767"/>
                  </a:cubicBezTo>
                  <a:cubicBezTo>
                    <a:pt x="23894" y="20767"/>
                    <a:pt x="24147" y="20997"/>
                    <a:pt x="24147" y="24218"/>
                  </a:cubicBezTo>
                  <a:cubicBezTo>
                    <a:pt x="24147" y="41241"/>
                    <a:pt x="15290" y="55044"/>
                    <a:pt x="6940" y="62635"/>
                  </a:cubicBezTo>
                  <a:cubicBezTo>
                    <a:pt x="4156" y="65166"/>
                    <a:pt x="4156" y="65626"/>
                    <a:pt x="4156" y="66316"/>
                  </a:cubicBezTo>
                  <a:cubicBezTo>
                    <a:pt x="4156" y="67926"/>
                    <a:pt x="5421" y="68847"/>
                    <a:pt x="6687" y="68847"/>
                  </a:cubicBezTo>
                  <a:cubicBezTo>
                    <a:pt x="9470" y="68847"/>
                    <a:pt x="29714" y="51133"/>
                    <a:pt x="29714" y="24218"/>
                  </a:cubicBezTo>
                  <a:close/>
                </a:path>
              </a:pathLst>
            </a:custGeom>
            <a:solidFill>
              <a:srgbClr val="000000"/>
            </a:solidFill>
            <a:ln w="2536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98880D86-CF45-9BEF-0548-78CBB9A62CB5}"/>
                </a:ext>
              </a:extLst>
            </p:cNvPr>
            <p:cNvSpPr/>
            <p:nvPr>
              <p:custDataLst>
                <p:tags r:id="rId69"/>
              </p:custDataLst>
            </p:nvPr>
          </p:nvSpPr>
          <p:spPr>
            <a:xfrm>
              <a:off x="5401354" y="3964907"/>
              <a:ext cx="26823" cy="24384"/>
            </a:xfrm>
            <a:custGeom>
              <a:avLst/>
              <a:gdLst>
                <a:gd name="connsiteX0" fmla="*/ 26935 w 26823"/>
                <a:gd name="connsiteY0" fmla="*/ 12255 h 24384"/>
                <a:gd name="connsiteX1" fmla="*/ 13524 w 26823"/>
                <a:gd name="connsiteY1" fmla="*/ 63 h 24384"/>
                <a:gd name="connsiteX2" fmla="*/ 112 w 26823"/>
                <a:gd name="connsiteY2" fmla="*/ 12255 h 24384"/>
                <a:gd name="connsiteX3" fmla="*/ 13524 w 26823"/>
                <a:gd name="connsiteY3" fmla="*/ 24448 h 24384"/>
                <a:gd name="connsiteX4" fmla="*/ 26935 w 26823"/>
                <a:gd name="connsiteY4" fmla="*/ 12255 h 2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384">
                  <a:moveTo>
                    <a:pt x="26935" y="12255"/>
                  </a:moveTo>
                  <a:cubicBezTo>
                    <a:pt x="26935" y="5584"/>
                    <a:pt x="20862" y="63"/>
                    <a:pt x="13524" y="63"/>
                  </a:cubicBezTo>
                  <a:cubicBezTo>
                    <a:pt x="6185" y="63"/>
                    <a:pt x="112" y="5584"/>
                    <a:pt x="112" y="12255"/>
                  </a:cubicBezTo>
                  <a:cubicBezTo>
                    <a:pt x="112" y="18927"/>
                    <a:pt x="6185" y="24448"/>
                    <a:pt x="13524" y="24448"/>
                  </a:cubicBezTo>
                  <a:cubicBezTo>
                    <a:pt x="20862" y="24448"/>
                    <a:pt x="26935" y="18927"/>
                    <a:pt x="26935" y="12255"/>
                  </a:cubicBezTo>
                  <a:close/>
                </a:path>
              </a:pathLst>
            </a:custGeom>
            <a:solidFill>
              <a:srgbClr val="000000"/>
            </a:solidFill>
            <a:ln w="2536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12ABC9C7-FC5F-1619-A2C1-D1908B5AFF5C}"/>
                </a:ext>
              </a:extLst>
            </p:cNvPr>
            <p:cNvSpPr/>
            <p:nvPr>
              <p:custDataLst>
                <p:tags r:id="rId70"/>
              </p:custDataLst>
            </p:nvPr>
          </p:nvSpPr>
          <p:spPr>
            <a:xfrm>
              <a:off x="5471646" y="3964907"/>
              <a:ext cx="26823" cy="24384"/>
            </a:xfrm>
            <a:custGeom>
              <a:avLst/>
              <a:gdLst>
                <a:gd name="connsiteX0" fmla="*/ 26938 w 26823"/>
                <a:gd name="connsiteY0" fmla="*/ 12255 h 24384"/>
                <a:gd name="connsiteX1" fmla="*/ 13526 w 26823"/>
                <a:gd name="connsiteY1" fmla="*/ 63 h 24384"/>
                <a:gd name="connsiteX2" fmla="*/ 115 w 26823"/>
                <a:gd name="connsiteY2" fmla="*/ 12255 h 24384"/>
                <a:gd name="connsiteX3" fmla="*/ 13526 w 26823"/>
                <a:gd name="connsiteY3" fmla="*/ 24448 h 24384"/>
                <a:gd name="connsiteX4" fmla="*/ 26938 w 26823"/>
                <a:gd name="connsiteY4" fmla="*/ 12255 h 2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384">
                  <a:moveTo>
                    <a:pt x="26938" y="12255"/>
                  </a:moveTo>
                  <a:cubicBezTo>
                    <a:pt x="26938" y="5584"/>
                    <a:pt x="20865" y="63"/>
                    <a:pt x="13526" y="63"/>
                  </a:cubicBezTo>
                  <a:cubicBezTo>
                    <a:pt x="6188" y="63"/>
                    <a:pt x="115" y="5584"/>
                    <a:pt x="115" y="12255"/>
                  </a:cubicBezTo>
                  <a:cubicBezTo>
                    <a:pt x="115" y="18927"/>
                    <a:pt x="6188" y="24448"/>
                    <a:pt x="13526" y="24448"/>
                  </a:cubicBezTo>
                  <a:cubicBezTo>
                    <a:pt x="20865" y="24448"/>
                    <a:pt x="26938" y="18927"/>
                    <a:pt x="26938" y="12255"/>
                  </a:cubicBezTo>
                  <a:close/>
                </a:path>
              </a:pathLst>
            </a:custGeom>
            <a:solidFill>
              <a:srgbClr val="000000"/>
            </a:solidFill>
            <a:ln w="2536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0B86F2FA-E794-8420-6570-B20256E481E9}"/>
                </a:ext>
              </a:extLst>
            </p:cNvPr>
            <p:cNvSpPr/>
            <p:nvPr>
              <p:custDataLst>
                <p:tags r:id="rId71"/>
              </p:custDataLst>
            </p:nvPr>
          </p:nvSpPr>
          <p:spPr>
            <a:xfrm>
              <a:off x="5541939" y="3964907"/>
              <a:ext cx="26823" cy="24384"/>
            </a:xfrm>
            <a:custGeom>
              <a:avLst/>
              <a:gdLst>
                <a:gd name="connsiteX0" fmla="*/ 26941 w 26823"/>
                <a:gd name="connsiteY0" fmla="*/ 12255 h 24384"/>
                <a:gd name="connsiteX1" fmla="*/ 13529 w 26823"/>
                <a:gd name="connsiteY1" fmla="*/ 63 h 24384"/>
                <a:gd name="connsiteX2" fmla="*/ 117 w 26823"/>
                <a:gd name="connsiteY2" fmla="*/ 12255 h 24384"/>
                <a:gd name="connsiteX3" fmla="*/ 13529 w 26823"/>
                <a:gd name="connsiteY3" fmla="*/ 24448 h 24384"/>
                <a:gd name="connsiteX4" fmla="*/ 26941 w 26823"/>
                <a:gd name="connsiteY4" fmla="*/ 12255 h 2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384">
                  <a:moveTo>
                    <a:pt x="26941" y="12255"/>
                  </a:moveTo>
                  <a:cubicBezTo>
                    <a:pt x="26941" y="5584"/>
                    <a:pt x="20868" y="63"/>
                    <a:pt x="13529" y="63"/>
                  </a:cubicBezTo>
                  <a:cubicBezTo>
                    <a:pt x="6191" y="63"/>
                    <a:pt x="117" y="5584"/>
                    <a:pt x="117" y="12255"/>
                  </a:cubicBezTo>
                  <a:cubicBezTo>
                    <a:pt x="117" y="18927"/>
                    <a:pt x="6191" y="24448"/>
                    <a:pt x="13529" y="24448"/>
                  </a:cubicBezTo>
                  <a:cubicBezTo>
                    <a:pt x="20868" y="24448"/>
                    <a:pt x="26941" y="18927"/>
                    <a:pt x="26941" y="12255"/>
                  </a:cubicBezTo>
                  <a:close/>
                </a:path>
              </a:pathLst>
            </a:custGeom>
            <a:solidFill>
              <a:srgbClr val="000000"/>
            </a:solidFill>
            <a:ln w="2536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F3DA7C13-64F2-6E10-EE20-6944C17A32D1}"/>
                </a:ext>
              </a:extLst>
            </p:cNvPr>
            <p:cNvSpPr/>
            <p:nvPr>
              <p:custDataLst>
                <p:tags r:id="rId72"/>
              </p:custDataLst>
            </p:nvPr>
          </p:nvSpPr>
          <p:spPr>
            <a:xfrm>
              <a:off x="5612231" y="3964907"/>
              <a:ext cx="29606" cy="68783"/>
            </a:xfrm>
            <a:custGeom>
              <a:avLst/>
              <a:gdLst>
                <a:gd name="connsiteX0" fmla="*/ 29727 w 29606"/>
                <a:gd name="connsiteY0" fmla="*/ 24218 h 68783"/>
                <a:gd name="connsiteX1" fmla="*/ 13532 w 29606"/>
                <a:gd name="connsiteY1" fmla="*/ 63 h 68783"/>
                <a:gd name="connsiteX2" fmla="*/ 120 w 29606"/>
                <a:gd name="connsiteY2" fmla="*/ 12255 h 68783"/>
                <a:gd name="connsiteX3" fmla="*/ 13532 w 29606"/>
                <a:gd name="connsiteY3" fmla="*/ 24448 h 68783"/>
                <a:gd name="connsiteX4" fmla="*/ 22389 w 29606"/>
                <a:gd name="connsiteY4" fmla="*/ 21457 h 68783"/>
                <a:gd name="connsiteX5" fmla="*/ 23654 w 29606"/>
                <a:gd name="connsiteY5" fmla="*/ 20767 h 68783"/>
                <a:gd name="connsiteX6" fmla="*/ 24160 w 29606"/>
                <a:gd name="connsiteY6" fmla="*/ 24218 h 68783"/>
                <a:gd name="connsiteX7" fmla="*/ 6952 w 29606"/>
                <a:gd name="connsiteY7" fmla="*/ 62635 h 68783"/>
                <a:gd name="connsiteX8" fmla="*/ 4169 w 29606"/>
                <a:gd name="connsiteY8" fmla="*/ 66316 h 68783"/>
                <a:gd name="connsiteX9" fmla="*/ 6699 w 29606"/>
                <a:gd name="connsiteY9" fmla="*/ 68847 h 68783"/>
                <a:gd name="connsiteX10" fmla="*/ 29727 w 29606"/>
                <a:gd name="connsiteY10" fmla="*/ 24218 h 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783">
                  <a:moveTo>
                    <a:pt x="29727" y="24218"/>
                  </a:moveTo>
                  <a:cubicBezTo>
                    <a:pt x="29727" y="9035"/>
                    <a:pt x="23401" y="63"/>
                    <a:pt x="13532" y="63"/>
                  </a:cubicBezTo>
                  <a:cubicBezTo>
                    <a:pt x="5181" y="63"/>
                    <a:pt x="120" y="5814"/>
                    <a:pt x="120" y="12255"/>
                  </a:cubicBezTo>
                  <a:cubicBezTo>
                    <a:pt x="120" y="18466"/>
                    <a:pt x="5181" y="24448"/>
                    <a:pt x="13532" y="24448"/>
                  </a:cubicBezTo>
                  <a:cubicBezTo>
                    <a:pt x="16568" y="24448"/>
                    <a:pt x="19858" y="23527"/>
                    <a:pt x="22389" y="21457"/>
                  </a:cubicBezTo>
                  <a:cubicBezTo>
                    <a:pt x="23148" y="20997"/>
                    <a:pt x="23401" y="20767"/>
                    <a:pt x="23654" y="20767"/>
                  </a:cubicBezTo>
                  <a:cubicBezTo>
                    <a:pt x="23907" y="20767"/>
                    <a:pt x="24160" y="20997"/>
                    <a:pt x="24160" y="24218"/>
                  </a:cubicBezTo>
                  <a:cubicBezTo>
                    <a:pt x="24160" y="41241"/>
                    <a:pt x="15303" y="55044"/>
                    <a:pt x="6952" y="62635"/>
                  </a:cubicBezTo>
                  <a:cubicBezTo>
                    <a:pt x="4169" y="65166"/>
                    <a:pt x="4169" y="65626"/>
                    <a:pt x="4169" y="66316"/>
                  </a:cubicBezTo>
                  <a:cubicBezTo>
                    <a:pt x="4169" y="67926"/>
                    <a:pt x="5434" y="68847"/>
                    <a:pt x="6699" y="68847"/>
                  </a:cubicBezTo>
                  <a:cubicBezTo>
                    <a:pt x="9483" y="68847"/>
                    <a:pt x="29727" y="51133"/>
                    <a:pt x="29727" y="24218"/>
                  </a:cubicBezTo>
                  <a:close/>
                </a:path>
              </a:pathLst>
            </a:custGeom>
            <a:solidFill>
              <a:srgbClr val="000000"/>
            </a:solidFill>
            <a:ln w="2536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BC811385-B9E4-E1BB-DBA2-8B9895985671}"/>
                </a:ext>
              </a:extLst>
            </p:cNvPr>
            <p:cNvSpPr/>
            <p:nvPr>
              <p:custDataLst>
                <p:tags r:id="rId73"/>
              </p:custDataLst>
            </p:nvPr>
          </p:nvSpPr>
          <p:spPr>
            <a:xfrm>
              <a:off x="5710273" y="3887611"/>
              <a:ext cx="116656" cy="148840"/>
            </a:xfrm>
            <a:custGeom>
              <a:avLst/>
              <a:gdLst>
                <a:gd name="connsiteX0" fmla="*/ 115769 w 116656"/>
                <a:gd name="connsiteY0" fmla="*/ 14096 h 148840"/>
                <a:gd name="connsiteX1" fmla="*/ 116781 w 116656"/>
                <a:gd name="connsiteY1" fmla="*/ 8805 h 148840"/>
                <a:gd name="connsiteX2" fmla="*/ 109443 w 116656"/>
                <a:gd name="connsiteY2" fmla="*/ 2593 h 148840"/>
                <a:gd name="connsiteX3" fmla="*/ 100586 w 116656"/>
                <a:gd name="connsiteY3" fmla="*/ 7424 h 148840"/>
                <a:gd name="connsiteX4" fmla="*/ 97043 w 116656"/>
                <a:gd name="connsiteY4" fmla="*/ 19847 h 148840"/>
                <a:gd name="connsiteX5" fmla="*/ 91982 w 116656"/>
                <a:gd name="connsiteY5" fmla="*/ 38250 h 148840"/>
                <a:gd name="connsiteX6" fmla="*/ 80595 w 116656"/>
                <a:gd name="connsiteY6" fmla="*/ 79659 h 148840"/>
                <a:gd name="connsiteX7" fmla="*/ 52000 w 116656"/>
                <a:gd name="connsiteY7" fmla="*/ 99213 h 148840"/>
                <a:gd name="connsiteX8" fmla="*/ 36311 w 116656"/>
                <a:gd name="connsiteY8" fmla="*/ 80579 h 148840"/>
                <a:gd name="connsiteX9" fmla="*/ 49216 w 116656"/>
                <a:gd name="connsiteY9" fmla="*/ 35490 h 148840"/>
                <a:gd name="connsiteX10" fmla="*/ 54277 w 116656"/>
                <a:gd name="connsiteY10" fmla="*/ 18927 h 148840"/>
                <a:gd name="connsiteX11" fmla="*/ 33527 w 116656"/>
                <a:gd name="connsiteY11" fmla="*/ 63 h 148840"/>
                <a:gd name="connsiteX12" fmla="*/ 125 w 116656"/>
                <a:gd name="connsiteY12" fmla="*/ 35490 h 148840"/>
                <a:gd name="connsiteX13" fmla="*/ 3161 w 116656"/>
                <a:gd name="connsiteY13" fmla="*/ 37790 h 148840"/>
                <a:gd name="connsiteX14" fmla="*/ 7210 w 116656"/>
                <a:gd name="connsiteY14" fmla="*/ 33650 h 148840"/>
                <a:gd name="connsiteX15" fmla="*/ 32768 w 116656"/>
                <a:gd name="connsiteY15" fmla="*/ 5124 h 148840"/>
                <a:gd name="connsiteX16" fmla="*/ 39094 w 116656"/>
                <a:gd name="connsiteY16" fmla="*/ 12485 h 148840"/>
                <a:gd name="connsiteX17" fmla="*/ 34793 w 116656"/>
                <a:gd name="connsiteY17" fmla="*/ 28589 h 148840"/>
                <a:gd name="connsiteX18" fmla="*/ 20116 w 116656"/>
                <a:gd name="connsiteY18" fmla="*/ 76898 h 148840"/>
                <a:gd name="connsiteX19" fmla="*/ 50988 w 116656"/>
                <a:gd name="connsiteY19" fmla="*/ 104274 h 148840"/>
                <a:gd name="connsiteX20" fmla="*/ 76546 w 116656"/>
                <a:gd name="connsiteY20" fmla="*/ 93922 h 148840"/>
                <a:gd name="connsiteX21" fmla="*/ 60098 w 116656"/>
                <a:gd name="connsiteY21" fmla="*/ 129349 h 148840"/>
                <a:gd name="connsiteX22" fmla="*/ 32262 w 116656"/>
                <a:gd name="connsiteY22" fmla="*/ 143842 h 148840"/>
                <a:gd name="connsiteX23" fmla="*/ 13030 w 116656"/>
                <a:gd name="connsiteY23" fmla="*/ 134180 h 148840"/>
                <a:gd name="connsiteX24" fmla="*/ 23911 w 116656"/>
                <a:gd name="connsiteY24" fmla="*/ 131419 h 148840"/>
                <a:gd name="connsiteX25" fmla="*/ 28972 w 116656"/>
                <a:gd name="connsiteY25" fmla="*/ 121987 h 148840"/>
                <a:gd name="connsiteX26" fmla="*/ 19609 w 116656"/>
                <a:gd name="connsiteY26" fmla="*/ 113936 h 148840"/>
                <a:gd name="connsiteX27" fmla="*/ 5439 w 116656"/>
                <a:gd name="connsiteY27" fmla="*/ 128889 h 148840"/>
                <a:gd name="connsiteX28" fmla="*/ 32262 w 116656"/>
                <a:gd name="connsiteY28" fmla="*/ 148903 h 148840"/>
                <a:gd name="connsiteX29" fmla="*/ 91476 w 116656"/>
                <a:gd name="connsiteY29" fmla="*/ 101973 h 148840"/>
                <a:gd name="connsiteX30" fmla="*/ 115769 w 116656"/>
                <a:gd name="connsiteY30" fmla="*/ 14096 h 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48840">
                  <a:moveTo>
                    <a:pt x="115769" y="14096"/>
                  </a:moveTo>
                  <a:cubicBezTo>
                    <a:pt x="116781" y="10875"/>
                    <a:pt x="116781" y="10415"/>
                    <a:pt x="116781" y="8805"/>
                  </a:cubicBezTo>
                  <a:cubicBezTo>
                    <a:pt x="116781" y="4664"/>
                    <a:pt x="113238" y="2593"/>
                    <a:pt x="109443" y="2593"/>
                  </a:cubicBezTo>
                  <a:cubicBezTo>
                    <a:pt x="106912" y="2593"/>
                    <a:pt x="102863" y="3974"/>
                    <a:pt x="100586" y="7424"/>
                  </a:cubicBezTo>
                  <a:cubicBezTo>
                    <a:pt x="100080" y="8574"/>
                    <a:pt x="98055" y="15706"/>
                    <a:pt x="97043" y="19847"/>
                  </a:cubicBezTo>
                  <a:cubicBezTo>
                    <a:pt x="95272" y="25828"/>
                    <a:pt x="93500" y="32039"/>
                    <a:pt x="91982" y="38250"/>
                  </a:cubicBezTo>
                  <a:lnTo>
                    <a:pt x="80595" y="79659"/>
                  </a:lnTo>
                  <a:cubicBezTo>
                    <a:pt x="79583" y="83110"/>
                    <a:pt x="68701" y="99213"/>
                    <a:pt x="52000" y="99213"/>
                  </a:cubicBezTo>
                  <a:cubicBezTo>
                    <a:pt x="39094" y="99213"/>
                    <a:pt x="36311" y="89091"/>
                    <a:pt x="36311" y="80579"/>
                  </a:cubicBezTo>
                  <a:cubicBezTo>
                    <a:pt x="36311" y="69997"/>
                    <a:pt x="40613" y="55734"/>
                    <a:pt x="49216" y="35490"/>
                  </a:cubicBezTo>
                  <a:cubicBezTo>
                    <a:pt x="53265" y="26058"/>
                    <a:pt x="54277" y="23527"/>
                    <a:pt x="54277" y="18927"/>
                  </a:cubicBezTo>
                  <a:cubicBezTo>
                    <a:pt x="54277" y="8574"/>
                    <a:pt x="46180" y="63"/>
                    <a:pt x="33527" y="63"/>
                  </a:cubicBezTo>
                  <a:cubicBezTo>
                    <a:pt x="9487" y="63"/>
                    <a:pt x="125" y="33420"/>
                    <a:pt x="125" y="35490"/>
                  </a:cubicBezTo>
                  <a:cubicBezTo>
                    <a:pt x="125" y="37790"/>
                    <a:pt x="2655" y="37790"/>
                    <a:pt x="3161" y="37790"/>
                  </a:cubicBezTo>
                  <a:cubicBezTo>
                    <a:pt x="5692" y="37790"/>
                    <a:pt x="5945" y="37330"/>
                    <a:pt x="7210" y="33650"/>
                  </a:cubicBezTo>
                  <a:cubicBezTo>
                    <a:pt x="14042" y="12025"/>
                    <a:pt x="24164" y="5124"/>
                    <a:pt x="32768" y="5124"/>
                  </a:cubicBezTo>
                  <a:cubicBezTo>
                    <a:pt x="34793" y="5124"/>
                    <a:pt x="39094" y="5124"/>
                    <a:pt x="39094" y="12485"/>
                  </a:cubicBezTo>
                  <a:cubicBezTo>
                    <a:pt x="39094" y="18236"/>
                    <a:pt x="36564" y="24218"/>
                    <a:pt x="34793" y="28589"/>
                  </a:cubicBezTo>
                  <a:cubicBezTo>
                    <a:pt x="24670" y="52973"/>
                    <a:pt x="20116" y="66086"/>
                    <a:pt x="20116" y="76898"/>
                  </a:cubicBezTo>
                  <a:cubicBezTo>
                    <a:pt x="20116" y="97372"/>
                    <a:pt x="36058" y="104274"/>
                    <a:pt x="50988" y="104274"/>
                  </a:cubicBezTo>
                  <a:cubicBezTo>
                    <a:pt x="60857" y="104274"/>
                    <a:pt x="69461" y="100363"/>
                    <a:pt x="76546" y="93922"/>
                  </a:cubicBezTo>
                  <a:cubicBezTo>
                    <a:pt x="73256" y="105884"/>
                    <a:pt x="70220" y="117156"/>
                    <a:pt x="60098" y="129349"/>
                  </a:cubicBezTo>
                  <a:cubicBezTo>
                    <a:pt x="53518" y="137170"/>
                    <a:pt x="43902" y="143842"/>
                    <a:pt x="32262" y="143842"/>
                  </a:cubicBezTo>
                  <a:cubicBezTo>
                    <a:pt x="28719" y="143842"/>
                    <a:pt x="17332" y="143152"/>
                    <a:pt x="13030" y="134180"/>
                  </a:cubicBezTo>
                  <a:cubicBezTo>
                    <a:pt x="17079" y="134180"/>
                    <a:pt x="20369" y="134180"/>
                    <a:pt x="23911" y="131419"/>
                  </a:cubicBezTo>
                  <a:cubicBezTo>
                    <a:pt x="26442" y="129349"/>
                    <a:pt x="28972" y="126358"/>
                    <a:pt x="28972" y="121987"/>
                  </a:cubicBezTo>
                  <a:cubicBezTo>
                    <a:pt x="28972" y="114856"/>
                    <a:pt x="22140" y="113936"/>
                    <a:pt x="19609" y="113936"/>
                  </a:cubicBezTo>
                  <a:cubicBezTo>
                    <a:pt x="13789" y="113936"/>
                    <a:pt x="5439" y="117616"/>
                    <a:pt x="5439" y="128889"/>
                  </a:cubicBezTo>
                  <a:cubicBezTo>
                    <a:pt x="5439" y="140391"/>
                    <a:pt x="16573" y="148903"/>
                    <a:pt x="32262" y="148903"/>
                  </a:cubicBezTo>
                  <a:cubicBezTo>
                    <a:pt x="58326" y="148903"/>
                    <a:pt x="84391" y="127969"/>
                    <a:pt x="91476" y="101973"/>
                  </a:cubicBezTo>
                  <a:lnTo>
                    <a:pt x="115769" y="14096"/>
                  </a:lnTo>
                  <a:close/>
                </a:path>
              </a:pathLst>
            </a:custGeom>
            <a:solidFill>
              <a:srgbClr val="000000"/>
            </a:solidFill>
            <a:ln w="2536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A10D8BA9-E9BE-EE99-5B42-683C7A0D89DB}"/>
                </a:ext>
              </a:extLst>
            </p:cNvPr>
            <p:cNvSpPr/>
            <p:nvPr>
              <p:custDataLst>
                <p:tags r:id="rId74"/>
              </p:custDataLst>
            </p:nvPr>
          </p:nvSpPr>
          <p:spPr>
            <a:xfrm>
              <a:off x="5848657" y="3834795"/>
              <a:ext cx="70677" cy="72625"/>
            </a:xfrm>
            <a:custGeom>
              <a:avLst/>
              <a:gdLst>
                <a:gd name="connsiteX0" fmla="*/ 63899 w 70677"/>
                <a:gd name="connsiteY0" fmla="*/ 10526 h 72625"/>
                <a:gd name="connsiteX1" fmla="*/ 56459 w 70677"/>
                <a:gd name="connsiteY1" fmla="*/ 18095 h 72625"/>
                <a:gd name="connsiteX2" fmla="*/ 62304 w 70677"/>
                <a:gd name="connsiteY2" fmla="*/ 23248 h 72625"/>
                <a:gd name="connsiteX3" fmla="*/ 70807 w 70677"/>
                <a:gd name="connsiteY3" fmla="*/ 14069 h 72625"/>
                <a:gd name="connsiteX4" fmla="*/ 47248 w 70677"/>
                <a:gd name="connsiteY4" fmla="*/ 59 h 72625"/>
                <a:gd name="connsiteX5" fmla="*/ 14655 w 70677"/>
                <a:gd name="connsiteY5" fmla="*/ 23570 h 72625"/>
                <a:gd name="connsiteX6" fmla="*/ 20855 w 70677"/>
                <a:gd name="connsiteY6" fmla="*/ 35325 h 72625"/>
                <a:gd name="connsiteX7" fmla="*/ 40871 w 70677"/>
                <a:gd name="connsiteY7" fmla="*/ 41122 h 72625"/>
                <a:gd name="connsiteX8" fmla="*/ 55928 w 70677"/>
                <a:gd name="connsiteY8" fmla="*/ 51751 h 72625"/>
                <a:gd name="connsiteX9" fmla="*/ 46539 w 70677"/>
                <a:gd name="connsiteY9" fmla="*/ 64633 h 72625"/>
                <a:gd name="connsiteX10" fmla="*/ 28826 w 70677"/>
                <a:gd name="connsiteY10" fmla="*/ 68176 h 72625"/>
                <a:gd name="connsiteX11" fmla="*/ 7569 w 70677"/>
                <a:gd name="connsiteY11" fmla="*/ 61413 h 72625"/>
                <a:gd name="connsiteX12" fmla="*/ 17312 w 70677"/>
                <a:gd name="connsiteY12" fmla="*/ 52234 h 72625"/>
                <a:gd name="connsiteX13" fmla="*/ 10404 w 70677"/>
                <a:gd name="connsiteY13" fmla="*/ 46275 h 72625"/>
                <a:gd name="connsiteX14" fmla="*/ 130 w 70677"/>
                <a:gd name="connsiteY14" fmla="*/ 57065 h 72625"/>
                <a:gd name="connsiteX15" fmla="*/ 28649 w 70677"/>
                <a:gd name="connsiteY15" fmla="*/ 72685 h 72625"/>
                <a:gd name="connsiteX16" fmla="*/ 67264 w 70677"/>
                <a:gd name="connsiteY16" fmla="*/ 46114 h 72625"/>
                <a:gd name="connsiteX17" fmla="*/ 42820 w 70677"/>
                <a:gd name="connsiteY17" fmla="*/ 27274 h 72625"/>
                <a:gd name="connsiteX18" fmla="*/ 35734 w 70677"/>
                <a:gd name="connsiteY18" fmla="*/ 25985 h 72625"/>
                <a:gd name="connsiteX19" fmla="*/ 25992 w 70677"/>
                <a:gd name="connsiteY19" fmla="*/ 17934 h 72625"/>
                <a:gd name="connsiteX20" fmla="*/ 33077 w 70677"/>
                <a:gd name="connsiteY20" fmla="*/ 7628 h 72625"/>
                <a:gd name="connsiteX21" fmla="*/ 47071 w 70677"/>
                <a:gd name="connsiteY21" fmla="*/ 4568 h 72625"/>
                <a:gd name="connsiteX22" fmla="*/ 63899 w 70677"/>
                <a:gd name="connsiteY22" fmla="*/ 10526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677" h="72625">
                  <a:moveTo>
                    <a:pt x="63899" y="10526"/>
                  </a:moveTo>
                  <a:cubicBezTo>
                    <a:pt x="59293" y="11492"/>
                    <a:pt x="56459" y="14874"/>
                    <a:pt x="56459" y="18095"/>
                  </a:cubicBezTo>
                  <a:cubicBezTo>
                    <a:pt x="56459" y="21799"/>
                    <a:pt x="60002" y="23248"/>
                    <a:pt x="62304" y="23248"/>
                  </a:cubicBezTo>
                  <a:cubicBezTo>
                    <a:pt x="64076" y="23248"/>
                    <a:pt x="70807" y="22282"/>
                    <a:pt x="70807" y="14069"/>
                  </a:cubicBezTo>
                  <a:cubicBezTo>
                    <a:pt x="70807" y="3602"/>
                    <a:pt x="58053" y="59"/>
                    <a:pt x="47248" y="59"/>
                  </a:cubicBezTo>
                  <a:cubicBezTo>
                    <a:pt x="19615" y="59"/>
                    <a:pt x="14655" y="18578"/>
                    <a:pt x="14655" y="23570"/>
                  </a:cubicBezTo>
                  <a:cubicBezTo>
                    <a:pt x="14655" y="29528"/>
                    <a:pt x="18375" y="33393"/>
                    <a:pt x="20855" y="35325"/>
                  </a:cubicBezTo>
                  <a:cubicBezTo>
                    <a:pt x="25460" y="38546"/>
                    <a:pt x="28649" y="39190"/>
                    <a:pt x="40871" y="41122"/>
                  </a:cubicBezTo>
                  <a:cubicBezTo>
                    <a:pt x="44591" y="41767"/>
                    <a:pt x="55928" y="43699"/>
                    <a:pt x="55928" y="51751"/>
                  </a:cubicBezTo>
                  <a:cubicBezTo>
                    <a:pt x="55928" y="54488"/>
                    <a:pt x="53979" y="60607"/>
                    <a:pt x="46539" y="64633"/>
                  </a:cubicBezTo>
                  <a:cubicBezTo>
                    <a:pt x="39631" y="68176"/>
                    <a:pt x="30951" y="68176"/>
                    <a:pt x="28826" y="68176"/>
                  </a:cubicBezTo>
                  <a:cubicBezTo>
                    <a:pt x="21740" y="68176"/>
                    <a:pt x="11644" y="66727"/>
                    <a:pt x="7569" y="61413"/>
                  </a:cubicBezTo>
                  <a:cubicBezTo>
                    <a:pt x="13415" y="60768"/>
                    <a:pt x="17312" y="56743"/>
                    <a:pt x="17312" y="52234"/>
                  </a:cubicBezTo>
                  <a:cubicBezTo>
                    <a:pt x="17312" y="48208"/>
                    <a:pt x="14123" y="46275"/>
                    <a:pt x="10404" y="46275"/>
                  </a:cubicBezTo>
                  <a:cubicBezTo>
                    <a:pt x="5267" y="46275"/>
                    <a:pt x="130" y="49979"/>
                    <a:pt x="130" y="57065"/>
                  </a:cubicBezTo>
                  <a:cubicBezTo>
                    <a:pt x="130" y="66727"/>
                    <a:pt x="11466" y="72685"/>
                    <a:pt x="28649" y="72685"/>
                  </a:cubicBezTo>
                  <a:cubicBezTo>
                    <a:pt x="61242" y="72685"/>
                    <a:pt x="67264" y="52395"/>
                    <a:pt x="67264" y="46114"/>
                  </a:cubicBezTo>
                  <a:cubicBezTo>
                    <a:pt x="67264" y="31299"/>
                    <a:pt x="49374" y="28401"/>
                    <a:pt x="42820" y="27274"/>
                  </a:cubicBezTo>
                  <a:cubicBezTo>
                    <a:pt x="41225" y="26952"/>
                    <a:pt x="36797" y="26307"/>
                    <a:pt x="35734" y="25985"/>
                  </a:cubicBezTo>
                  <a:cubicBezTo>
                    <a:pt x="29180" y="24858"/>
                    <a:pt x="25992" y="21476"/>
                    <a:pt x="25992" y="17934"/>
                  </a:cubicBezTo>
                  <a:cubicBezTo>
                    <a:pt x="25992" y="14230"/>
                    <a:pt x="29180" y="9882"/>
                    <a:pt x="33077" y="7628"/>
                  </a:cubicBezTo>
                  <a:cubicBezTo>
                    <a:pt x="37860" y="4890"/>
                    <a:pt x="44059" y="4568"/>
                    <a:pt x="47071" y="4568"/>
                  </a:cubicBezTo>
                  <a:cubicBezTo>
                    <a:pt x="50791" y="4568"/>
                    <a:pt x="60002" y="5051"/>
                    <a:pt x="63899" y="10526"/>
                  </a:cubicBezTo>
                  <a:close/>
                </a:path>
              </a:pathLst>
            </a:custGeom>
            <a:solidFill>
              <a:srgbClr val="000000"/>
            </a:solidFill>
            <a:ln w="2536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B23DF851-7706-D609-9FF8-418E0BA9BDCF}"/>
                </a:ext>
              </a:extLst>
            </p:cNvPr>
            <p:cNvSpPr/>
            <p:nvPr>
              <p:custDataLst>
                <p:tags r:id="rId75"/>
              </p:custDataLst>
            </p:nvPr>
          </p:nvSpPr>
          <p:spPr>
            <a:xfrm>
              <a:off x="5834441" y="3945746"/>
              <a:ext cx="59871" cy="102255"/>
            </a:xfrm>
            <a:custGeom>
              <a:avLst/>
              <a:gdLst>
                <a:gd name="connsiteX0" fmla="*/ 36265 w 59871"/>
                <a:gd name="connsiteY0" fmla="*/ 37103 h 102255"/>
                <a:gd name="connsiteX1" fmla="*/ 54333 w 59871"/>
                <a:gd name="connsiteY1" fmla="*/ 37103 h 102255"/>
                <a:gd name="connsiteX2" fmla="*/ 60001 w 59871"/>
                <a:gd name="connsiteY2" fmla="*/ 33560 h 102255"/>
                <a:gd name="connsiteX3" fmla="*/ 54687 w 59871"/>
                <a:gd name="connsiteY3" fmla="*/ 31306 h 102255"/>
                <a:gd name="connsiteX4" fmla="*/ 37859 w 59871"/>
                <a:gd name="connsiteY4" fmla="*/ 31306 h 102255"/>
                <a:gd name="connsiteX5" fmla="*/ 44413 w 59871"/>
                <a:gd name="connsiteY5" fmla="*/ 7473 h 102255"/>
                <a:gd name="connsiteX6" fmla="*/ 44945 w 59871"/>
                <a:gd name="connsiteY6" fmla="*/ 5218 h 102255"/>
                <a:gd name="connsiteX7" fmla="*/ 38922 w 59871"/>
                <a:gd name="connsiteY7" fmla="*/ 65 h 102255"/>
                <a:gd name="connsiteX8" fmla="*/ 30597 w 59871"/>
                <a:gd name="connsiteY8" fmla="*/ 6990 h 102255"/>
                <a:gd name="connsiteX9" fmla="*/ 23866 w 59871"/>
                <a:gd name="connsiteY9" fmla="*/ 31306 h 102255"/>
                <a:gd name="connsiteX10" fmla="*/ 5798 w 59871"/>
                <a:gd name="connsiteY10" fmla="*/ 31306 h 102255"/>
                <a:gd name="connsiteX11" fmla="*/ 129 w 59871"/>
                <a:gd name="connsiteY11" fmla="*/ 34848 h 102255"/>
                <a:gd name="connsiteX12" fmla="*/ 5443 w 59871"/>
                <a:gd name="connsiteY12" fmla="*/ 37103 h 102255"/>
                <a:gd name="connsiteX13" fmla="*/ 22271 w 59871"/>
                <a:gd name="connsiteY13" fmla="*/ 37103 h 102255"/>
                <a:gd name="connsiteX14" fmla="*/ 11820 w 59871"/>
                <a:gd name="connsiteY14" fmla="*/ 75106 h 102255"/>
                <a:gd name="connsiteX15" fmla="*/ 9163 w 59871"/>
                <a:gd name="connsiteY15" fmla="*/ 87023 h 102255"/>
                <a:gd name="connsiteX16" fmla="*/ 28117 w 59871"/>
                <a:gd name="connsiteY16" fmla="*/ 102321 h 102255"/>
                <a:gd name="connsiteX17" fmla="*/ 58938 w 59871"/>
                <a:gd name="connsiteY17" fmla="*/ 77683 h 102255"/>
                <a:gd name="connsiteX18" fmla="*/ 56104 w 59871"/>
                <a:gd name="connsiteY18" fmla="*/ 75589 h 102255"/>
                <a:gd name="connsiteX19" fmla="*/ 52384 w 59871"/>
                <a:gd name="connsiteY19" fmla="*/ 78649 h 102255"/>
                <a:gd name="connsiteX20" fmla="*/ 28648 w 59871"/>
                <a:gd name="connsiteY20" fmla="*/ 97812 h 102255"/>
                <a:gd name="connsiteX21" fmla="*/ 22448 w 59871"/>
                <a:gd name="connsiteY21" fmla="*/ 89921 h 102255"/>
                <a:gd name="connsiteX22" fmla="*/ 23511 w 59871"/>
                <a:gd name="connsiteY22" fmla="*/ 83319 h 102255"/>
                <a:gd name="connsiteX23" fmla="*/ 36265 w 59871"/>
                <a:gd name="connsiteY23" fmla="*/ 37103 h 10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2255">
                  <a:moveTo>
                    <a:pt x="36265" y="37103"/>
                  </a:moveTo>
                  <a:lnTo>
                    <a:pt x="54333" y="37103"/>
                  </a:lnTo>
                  <a:cubicBezTo>
                    <a:pt x="57699" y="37103"/>
                    <a:pt x="60001" y="37103"/>
                    <a:pt x="60001" y="33560"/>
                  </a:cubicBezTo>
                  <a:cubicBezTo>
                    <a:pt x="60001" y="31306"/>
                    <a:pt x="57699" y="31306"/>
                    <a:pt x="54687" y="31306"/>
                  </a:cubicBezTo>
                  <a:lnTo>
                    <a:pt x="37859" y="31306"/>
                  </a:lnTo>
                  <a:lnTo>
                    <a:pt x="44413" y="7473"/>
                  </a:lnTo>
                  <a:cubicBezTo>
                    <a:pt x="44590" y="6668"/>
                    <a:pt x="44945" y="5862"/>
                    <a:pt x="44945" y="5218"/>
                  </a:cubicBezTo>
                  <a:cubicBezTo>
                    <a:pt x="44945" y="2320"/>
                    <a:pt x="42465" y="65"/>
                    <a:pt x="38922" y="65"/>
                  </a:cubicBezTo>
                  <a:cubicBezTo>
                    <a:pt x="34494" y="65"/>
                    <a:pt x="31837" y="2803"/>
                    <a:pt x="30597" y="6990"/>
                  </a:cubicBezTo>
                  <a:cubicBezTo>
                    <a:pt x="29357" y="11015"/>
                    <a:pt x="31660" y="3286"/>
                    <a:pt x="23866" y="31306"/>
                  </a:cubicBezTo>
                  <a:lnTo>
                    <a:pt x="5798" y="31306"/>
                  </a:lnTo>
                  <a:cubicBezTo>
                    <a:pt x="2432" y="31306"/>
                    <a:pt x="129" y="31306"/>
                    <a:pt x="129" y="34848"/>
                  </a:cubicBezTo>
                  <a:cubicBezTo>
                    <a:pt x="129" y="37103"/>
                    <a:pt x="2255" y="37103"/>
                    <a:pt x="5443" y="37103"/>
                  </a:cubicBezTo>
                  <a:lnTo>
                    <a:pt x="22271" y="37103"/>
                  </a:lnTo>
                  <a:lnTo>
                    <a:pt x="11820" y="75106"/>
                  </a:lnTo>
                  <a:cubicBezTo>
                    <a:pt x="10758" y="79132"/>
                    <a:pt x="9163" y="84929"/>
                    <a:pt x="9163" y="87023"/>
                  </a:cubicBezTo>
                  <a:cubicBezTo>
                    <a:pt x="9163" y="96524"/>
                    <a:pt x="18020" y="102321"/>
                    <a:pt x="28117" y="102321"/>
                  </a:cubicBezTo>
                  <a:cubicBezTo>
                    <a:pt x="47779" y="102321"/>
                    <a:pt x="58938" y="79776"/>
                    <a:pt x="58938" y="77683"/>
                  </a:cubicBezTo>
                  <a:cubicBezTo>
                    <a:pt x="58938" y="75589"/>
                    <a:pt x="56636" y="75589"/>
                    <a:pt x="56104" y="75589"/>
                  </a:cubicBezTo>
                  <a:cubicBezTo>
                    <a:pt x="53979" y="75589"/>
                    <a:pt x="53802" y="75912"/>
                    <a:pt x="52384" y="78649"/>
                  </a:cubicBezTo>
                  <a:cubicBezTo>
                    <a:pt x="47425" y="88794"/>
                    <a:pt x="38391" y="97812"/>
                    <a:pt x="28648" y="97812"/>
                  </a:cubicBezTo>
                  <a:cubicBezTo>
                    <a:pt x="24928" y="97812"/>
                    <a:pt x="22448" y="95719"/>
                    <a:pt x="22448" y="89921"/>
                  </a:cubicBezTo>
                  <a:cubicBezTo>
                    <a:pt x="22448" y="88311"/>
                    <a:pt x="23157" y="84929"/>
                    <a:pt x="23511" y="83319"/>
                  </a:cubicBezTo>
                  <a:lnTo>
                    <a:pt x="36265" y="37103"/>
                  </a:lnTo>
                  <a:close/>
                </a:path>
              </a:pathLst>
            </a:custGeom>
            <a:solidFill>
              <a:srgbClr val="000000"/>
            </a:solidFill>
            <a:ln w="2536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EF9F90D5-6B8D-EB84-5D6E-33684D1428E0}"/>
                </a:ext>
              </a:extLst>
            </p:cNvPr>
            <p:cNvSpPr/>
            <p:nvPr>
              <p:custDataLst>
                <p:tags r:id="rId76"/>
              </p:custDataLst>
            </p:nvPr>
          </p:nvSpPr>
          <p:spPr>
            <a:xfrm>
              <a:off x="5922575" y="4002108"/>
              <a:ext cx="119743" cy="7890"/>
            </a:xfrm>
            <a:custGeom>
              <a:avLst/>
              <a:gdLst>
                <a:gd name="connsiteX0" fmla="*/ 112791 w 119743"/>
                <a:gd name="connsiteY0" fmla="*/ 7956 h 7890"/>
                <a:gd name="connsiteX1" fmla="*/ 119876 w 119743"/>
                <a:gd name="connsiteY1" fmla="*/ 4091 h 7890"/>
                <a:gd name="connsiteX2" fmla="*/ 112791 w 119743"/>
                <a:gd name="connsiteY2" fmla="*/ 65 h 7890"/>
                <a:gd name="connsiteX3" fmla="*/ 7218 w 119743"/>
                <a:gd name="connsiteY3" fmla="*/ 65 h 7890"/>
                <a:gd name="connsiteX4" fmla="*/ 132 w 119743"/>
                <a:gd name="connsiteY4" fmla="*/ 3930 h 7890"/>
                <a:gd name="connsiteX5" fmla="*/ 7218 w 119743"/>
                <a:gd name="connsiteY5" fmla="*/ 7956 h 7890"/>
                <a:gd name="connsiteX6" fmla="*/ 112791 w 119743"/>
                <a:gd name="connsiteY6" fmla="*/ 7956 h 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7890">
                  <a:moveTo>
                    <a:pt x="112791" y="7956"/>
                  </a:moveTo>
                  <a:cubicBezTo>
                    <a:pt x="115625" y="7956"/>
                    <a:pt x="119876" y="7956"/>
                    <a:pt x="119876" y="4091"/>
                  </a:cubicBezTo>
                  <a:cubicBezTo>
                    <a:pt x="119876" y="65"/>
                    <a:pt x="115802" y="65"/>
                    <a:pt x="112791" y="65"/>
                  </a:cubicBezTo>
                  <a:lnTo>
                    <a:pt x="7218" y="65"/>
                  </a:lnTo>
                  <a:cubicBezTo>
                    <a:pt x="4384" y="65"/>
                    <a:pt x="132" y="65"/>
                    <a:pt x="132" y="3930"/>
                  </a:cubicBezTo>
                  <a:cubicBezTo>
                    <a:pt x="132" y="7956"/>
                    <a:pt x="4207" y="7956"/>
                    <a:pt x="7218" y="7956"/>
                  </a:cubicBezTo>
                  <a:lnTo>
                    <a:pt x="112791" y="7956"/>
                  </a:lnTo>
                  <a:close/>
                </a:path>
              </a:pathLst>
            </a:custGeom>
            <a:solidFill>
              <a:srgbClr val="000000"/>
            </a:solidFill>
            <a:ln w="2536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3F563E1A-4E5B-121A-7862-6BC57C4838E2}"/>
                </a:ext>
              </a:extLst>
            </p:cNvPr>
            <p:cNvSpPr/>
            <p:nvPr>
              <p:custDataLst>
                <p:tags r:id="rId77"/>
              </p:custDataLst>
            </p:nvPr>
          </p:nvSpPr>
          <p:spPr>
            <a:xfrm>
              <a:off x="6080910" y="3939466"/>
              <a:ext cx="64477" cy="106925"/>
            </a:xfrm>
            <a:custGeom>
              <a:avLst/>
              <a:gdLst>
                <a:gd name="connsiteX0" fmla="*/ 40171 w 64477"/>
                <a:gd name="connsiteY0" fmla="*/ 4574 h 106925"/>
                <a:gd name="connsiteX1" fmla="*/ 34857 w 64477"/>
                <a:gd name="connsiteY1" fmla="*/ 65 h 106925"/>
                <a:gd name="connsiteX2" fmla="*/ 139 w 64477"/>
                <a:gd name="connsiteY2" fmla="*/ 10371 h 106925"/>
                <a:gd name="connsiteX3" fmla="*/ 139 w 64477"/>
                <a:gd name="connsiteY3" fmla="*/ 16168 h 106925"/>
                <a:gd name="connsiteX4" fmla="*/ 25823 w 64477"/>
                <a:gd name="connsiteY4" fmla="*/ 11660 h 106925"/>
                <a:gd name="connsiteX5" fmla="*/ 25823 w 64477"/>
                <a:gd name="connsiteY5" fmla="*/ 93786 h 106925"/>
                <a:gd name="connsiteX6" fmla="*/ 8110 w 64477"/>
                <a:gd name="connsiteY6" fmla="*/ 101194 h 106925"/>
                <a:gd name="connsiteX7" fmla="*/ 1379 w 64477"/>
                <a:gd name="connsiteY7" fmla="*/ 101194 h 106925"/>
                <a:gd name="connsiteX8" fmla="*/ 1379 w 64477"/>
                <a:gd name="connsiteY8" fmla="*/ 106991 h 106925"/>
                <a:gd name="connsiteX9" fmla="*/ 32909 w 64477"/>
                <a:gd name="connsiteY9" fmla="*/ 106347 h 106925"/>
                <a:gd name="connsiteX10" fmla="*/ 64616 w 64477"/>
                <a:gd name="connsiteY10" fmla="*/ 106991 h 106925"/>
                <a:gd name="connsiteX11" fmla="*/ 64616 w 64477"/>
                <a:gd name="connsiteY11" fmla="*/ 101194 h 106925"/>
                <a:gd name="connsiteX12" fmla="*/ 57885 w 64477"/>
                <a:gd name="connsiteY12" fmla="*/ 101194 h 106925"/>
                <a:gd name="connsiteX13" fmla="*/ 40171 w 64477"/>
                <a:gd name="connsiteY13" fmla="*/ 93786 h 106925"/>
                <a:gd name="connsiteX14" fmla="*/ 40171 w 64477"/>
                <a:gd name="connsiteY14" fmla="*/ 4574 h 1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6925">
                  <a:moveTo>
                    <a:pt x="40171" y="4574"/>
                  </a:moveTo>
                  <a:cubicBezTo>
                    <a:pt x="40171" y="226"/>
                    <a:pt x="39817" y="65"/>
                    <a:pt x="34857" y="65"/>
                  </a:cubicBezTo>
                  <a:cubicBezTo>
                    <a:pt x="23521" y="10210"/>
                    <a:pt x="7401" y="10371"/>
                    <a:pt x="139" y="10371"/>
                  </a:cubicBezTo>
                  <a:lnTo>
                    <a:pt x="139" y="16168"/>
                  </a:lnTo>
                  <a:cubicBezTo>
                    <a:pt x="4390" y="16168"/>
                    <a:pt x="16081" y="16168"/>
                    <a:pt x="25823" y="11660"/>
                  </a:cubicBezTo>
                  <a:lnTo>
                    <a:pt x="25823" y="93786"/>
                  </a:lnTo>
                  <a:cubicBezTo>
                    <a:pt x="25823" y="99100"/>
                    <a:pt x="25823" y="101194"/>
                    <a:pt x="8110" y="101194"/>
                  </a:cubicBezTo>
                  <a:lnTo>
                    <a:pt x="1379" y="101194"/>
                  </a:lnTo>
                  <a:lnTo>
                    <a:pt x="1379" y="106991"/>
                  </a:lnTo>
                  <a:cubicBezTo>
                    <a:pt x="4567" y="106830"/>
                    <a:pt x="26355" y="106347"/>
                    <a:pt x="32909" y="106347"/>
                  </a:cubicBezTo>
                  <a:cubicBezTo>
                    <a:pt x="38400" y="106347"/>
                    <a:pt x="60719" y="106830"/>
                    <a:pt x="64616" y="106991"/>
                  </a:cubicBezTo>
                  <a:lnTo>
                    <a:pt x="64616" y="101194"/>
                  </a:lnTo>
                  <a:lnTo>
                    <a:pt x="57885" y="101194"/>
                  </a:lnTo>
                  <a:cubicBezTo>
                    <a:pt x="40171" y="101194"/>
                    <a:pt x="40171" y="99100"/>
                    <a:pt x="40171" y="93786"/>
                  </a:cubicBezTo>
                  <a:lnTo>
                    <a:pt x="40171" y="4574"/>
                  </a:lnTo>
                  <a:close/>
                </a:path>
              </a:pathLst>
            </a:custGeom>
            <a:solidFill>
              <a:srgbClr val="000000"/>
            </a:solidFill>
            <a:ln w="2536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87931960-ACA9-FE47-23BA-CA30A0BC26FD}"/>
                </a:ext>
              </a:extLst>
            </p:cNvPr>
            <p:cNvSpPr/>
            <p:nvPr>
              <p:custDataLst>
                <p:tags r:id="rId78"/>
              </p:custDataLst>
            </p:nvPr>
          </p:nvSpPr>
          <p:spPr>
            <a:xfrm>
              <a:off x="6196886" y="3964907"/>
              <a:ext cx="29606" cy="68783"/>
            </a:xfrm>
            <a:custGeom>
              <a:avLst/>
              <a:gdLst>
                <a:gd name="connsiteX0" fmla="*/ 29750 w 29606"/>
                <a:gd name="connsiteY0" fmla="*/ 24218 h 68783"/>
                <a:gd name="connsiteX1" fmla="*/ 13555 w 29606"/>
                <a:gd name="connsiteY1" fmla="*/ 63 h 68783"/>
                <a:gd name="connsiteX2" fmla="*/ 143 w 29606"/>
                <a:gd name="connsiteY2" fmla="*/ 12255 h 68783"/>
                <a:gd name="connsiteX3" fmla="*/ 13555 w 29606"/>
                <a:gd name="connsiteY3" fmla="*/ 24448 h 68783"/>
                <a:gd name="connsiteX4" fmla="*/ 22412 w 29606"/>
                <a:gd name="connsiteY4" fmla="*/ 21457 h 68783"/>
                <a:gd name="connsiteX5" fmla="*/ 23677 w 29606"/>
                <a:gd name="connsiteY5" fmla="*/ 20767 h 68783"/>
                <a:gd name="connsiteX6" fmla="*/ 24183 w 29606"/>
                <a:gd name="connsiteY6" fmla="*/ 24218 h 68783"/>
                <a:gd name="connsiteX7" fmla="*/ 6975 w 29606"/>
                <a:gd name="connsiteY7" fmla="*/ 62635 h 68783"/>
                <a:gd name="connsiteX8" fmla="*/ 4192 w 29606"/>
                <a:gd name="connsiteY8" fmla="*/ 66316 h 68783"/>
                <a:gd name="connsiteX9" fmla="*/ 6722 w 29606"/>
                <a:gd name="connsiteY9" fmla="*/ 68847 h 68783"/>
                <a:gd name="connsiteX10" fmla="*/ 29750 w 29606"/>
                <a:gd name="connsiteY10" fmla="*/ 24218 h 6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783">
                  <a:moveTo>
                    <a:pt x="29750" y="24218"/>
                  </a:moveTo>
                  <a:cubicBezTo>
                    <a:pt x="29750" y="9035"/>
                    <a:pt x="23424" y="63"/>
                    <a:pt x="13555" y="63"/>
                  </a:cubicBezTo>
                  <a:cubicBezTo>
                    <a:pt x="5204" y="63"/>
                    <a:pt x="143" y="5814"/>
                    <a:pt x="143" y="12255"/>
                  </a:cubicBezTo>
                  <a:cubicBezTo>
                    <a:pt x="143" y="18466"/>
                    <a:pt x="5204" y="24448"/>
                    <a:pt x="13555" y="24448"/>
                  </a:cubicBezTo>
                  <a:cubicBezTo>
                    <a:pt x="16591" y="24448"/>
                    <a:pt x="19881" y="23527"/>
                    <a:pt x="22412" y="21457"/>
                  </a:cubicBezTo>
                  <a:cubicBezTo>
                    <a:pt x="23171" y="20997"/>
                    <a:pt x="23424" y="20767"/>
                    <a:pt x="23677" y="20767"/>
                  </a:cubicBezTo>
                  <a:cubicBezTo>
                    <a:pt x="23930" y="20767"/>
                    <a:pt x="24183" y="20997"/>
                    <a:pt x="24183" y="24218"/>
                  </a:cubicBezTo>
                  <a:cubicBezTo>
                    <a:pt x="24183" y="41241"/>
                    <a:pt x="15326" y="55044"/>
                    <a:pt x="6975" y="62635"/>
                  </a:cubicBezTo>
                  <a:cubicBezTo>
                    <a:pt x="4192" y="65166"/>
                    <a:pt x="4192" y="65626"/>
                    <a:pt x="4192" y="66316"/>
                  </a:cubicBezTo>
                  <a:cubicBezTo>
                    <a:pt x="4192" y="67926"/>
                    <a:pt x="5457" y="68847"/>
                    <a:pt x="6722" y="68847"/>
                  </a:cubicBezTo>
                  <a:cubicBezTo>
                    <a:pt x="9506" y="68847"/>
                    <a:pt x="29750" y="51133"/>
                    <a:pt x="29750" y="24218"/>
                  </a:cubicBezTo>
                  <a:close/>
                </a:path>
              </a:pathLst>
            </a:custGeom>
            <a:solidFill>
              <a:srgbClr val="000000"/>
            </a:solidFill>
            <a:ln w="2536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F6D37D6E-8A5F-5998-D5DD-A55681B72174}"/>
                </a:ext>
              </a:extLst>
            </p:cNvPr>
            <p:cNvSpPr/>
            <p:nvPr>
              <p:custDataLst>
                <p:tags r:id="rId79"/>
              </p:custDataLst>
            </p:nvPr>
          </p:nvSpPr>
          <p:spPr>
            <a:xfrm>
              <a:off x="6294928" y="3887611"/>
              <a:ext cx="126019" cy="104211"/>
            </a:xfrm>
            <a:custGeom>
              <a:avLst/>
              <a:gdLst>
                <a:gd name="connsiteX0" fmla="*/ 77328 w 126019"/>
                <a:gd name="connsiteY0" fmla="*/ 32269 h 104211"/>
                <a:gd name="connsiteX1" fmla="*/ 102380 w 126019"/>
                <a:gd name="connsiteY1" fmla="*/ 5124 h 104211"/>
                <a:gd name="connsiteX2" fmla="*/ 115033 w 126019"/>
                <a:gd name="connsiteY2" fmla="*/ 8114 h 104211"/>
                <a:gd name="connsiteX3" fmla="*/ 102886 w 126019"/>
                <a:gd name="connsiteY3" fmla="*/ 20537 h 104211"/>
                <a:gd name="connsiteX4" fmla="*/ 112502 w 126019"/>
                <a:gd name="connsiteY4" fmla="*/ 28589 h 104211"/>
                <a:gd name="connsiteX5" fmla="*/ 126167 w 126019"/>
                <a:gd name="connsiteY5" fmla="*/ 15246 h 104211"/>
                <a:gd name="connsiteX6" fmla="*/ 102633 w 126019"/>
                <a:gd name="connsiteY6" fmla="*/ 63 h 104211"/>
                <a:gd name="connsiteX7" fmla="*/ 76063 w 126019"/>
                <a:gd name="connsiteY7" fmla="*/ 17546 h 104211"/>
                <a:gd name="connsiteX8" fmla="*/ 48733 w 126019"/>
                <a:gd name="connsiteY8" fmla="*/ 63 h 104211"/>
                <a:gd name="connsiteX9" fmla="*/ 7992 w 126019"/>
                <a:gd name="connsiteY9" fmla="*/ 35490 h 104211"/>
                <a:gd name="connsiteX10" fmla="*/ 11029 w 126019"/>
                <a:gd name="connsiteY10" fmla="*/ 37790 h 104211"/>
                <a:gd name="connsiteX11" fmla="*/ 14318 w 126019"/>
                <a:gd name="connsiteY11" fmla="*/ 35260 h 104211"/>
                <a:gd name="connsiteX12" fmla="*/ 48227 w 126019"/>
                <a:gd name="connsiteY12" fmla="*/ 5124 h 104211"/>
                <a:gd name="connsiteX13" fmla="*/ 61892 w 126019"/>
                <a:gd name="connsiteY13" fmla="*/ 20537 h 104211"/>
                <a:gd name="connsiteX14" fmla="*/ 48227 w 126019"/>
                <a:gd name="connsiteY14" fmla="*/ 75288 h 104211"/>
                <a:gd name="connsiteX15" fmla="*/ 24187 w 126019"/>
                <a:gd name="connsiteY15" fmla="*/ 99213 h 104211"/>
                <a:gd name="connsiteX16" fmla="*/ 11535 w 126019"/>
                <a:gd name="connsiteY16" fmla="*/ 96222 h 104211"/>
                <a:gd name="connsiteX17" fmla="*/ 23428 w 126019"/>
                <a:gd name="connsiteY17" fmla="*/ 83800 h 104211"/>
                <a:gd name="connsiteX18" fmla="*/ 14065 w 126019"/>
                <a:gd name="connsiteY18" fmla="*/ 75748 h 104211"/>
                <a:gd name="connsiteX19" fmla="*/ 148 w 126019"/>
                <a:gd name="connsiteY19" fmla="*/ 89091 h 104211"/>
                <a:gd name="connsiteX20" fmla="*/ 23934 w 126019"/>
                <a:gd name="connsiteY20" fmla="*/ 104274 h 104211"/>
                <a:gd name="connsiteX21" fmla="*/ 50505 w 126019"/>
                <a:gd name="connsiteY21" fmla="*/ 86790 h 104211"/>
                <a:gd name="connsiteX22" fmla="*/ 77834 w 126019"/>
                <a:gd name="connsiteY22" fmla="*/ 104274 h 104211"/>
                <a:gd name="connsiteX23" fmla="*/ 118322 w 126019"/>
                <a:gd name="connsiteY23" fmla="*/ 68847 h 104211"/>
                <a:gd name="connsiteX24" fmla="*/ 115286 w 126019"/>
                <a:gd name="connsiteY24" fmla="*/ 66546 h 104211"/>
                <a:gd name="connsiteX25" fmla="*/ 111996 w 126019"/>
                <a:gd name="connsiteY25" fmla="*/ 69077 h 104211"/>
                <a:gd name="connsiteX26" fmla="*/ 78340 w 126019"/>
                <a:gd name="connsiteY26" fmla="*/ 99213 h 104211"/>
                <a:gd name="connsiteX27" fmla="*/ 64422 w 126019"/>
                <a:gd name="connsiteY27" fmla="*/ 84030 h 104211"/>
                <a:gd name="connsiteX28" fmla="*/ 68724 w 126019"/>
                <a:gd name="connsiteY28" fmla="*/ 63786 h 104211"/>
                <a:gd name="connsiteX29" fmla="*/ 77328 w 126019"/>
                <a:gd name="connsiteY29" fmla="*/ 32269 h 10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04211">
                  <a:moveTo>
                    <a:pt x="77328" y="32269"/>
                  </a:moveTo>
                  <a:cubicBezTo>
                    <a:pt x="78846" y="26288"/>
                    <a:pt x="84667" y="5124"/>
                    <a:pt x="102380" y="5124"/>
                  </a:cubicBezTo>
                  <a:cubicBezTo>
                    <a:pt x="103645" y="5124"/>
                    <a:pt x="109719" y="5124"/>
                    <a:pt x="115033" y="8114"/>
                  </a:cubicBezTo>
                  <a:cubicBezTo>
                    <a:pt x="107947" y="9265"/>
                    <a:pt x="102886" y="15016"/>
                    <a:pt x="102886" y="20537"/>
                  </a:cubicBezTo>
                  <a:cubicBezTo>
                    <a:pt x="102886" y="24218"/>
                    <a:pt x="105670" y="28589"/>
                    <a:pt x="112502" y="28589"/>
                  </a:cubicBezTo>
                  <a:cubicBezTo>
                    <a:pt x="118069" y="28589"/>
                    <a:pt x="126167" y="24448"/>
                    <a:pt x="126167" y="15246"/>
                  </a:cubicBezTo>
                  <a:cubicBezTo>
                    <a:pt x="126167" y="3283"/>
                    <a:pt x="111237" y="63"/>
                    <a:pt x="102633" y="63"/>
                  </a:cubicBezTo>
                  <a:cubicBezTo>
                    <a:pt x="87956" y="63"/>
                    <a:pt x="79099" y="12255"/>
                    <a:pt x="76063" y="17546"/>
                  </a:cubicBezTo>
                  <a:cubicBezTo>
                    <a:pt x="69737" y="2363"/>
                    <a:pt x="56072" y="63"/>
                    <a:pt x="48733" y="63"/>
                  </a:cubicBezTo>
                  <a:cubicBezTo>
                    <a:pt x="22416" y="63"/>
                    <a:pt x="7992" y="29739"/>
                    <a:pt x="7992" y="35490"/>
                  </a:cubicBezTo>
                  <a:cubicBezTo>
                    <a:pt x="7992" y="37790"/>
                    <a:pt x="10523" y="37790"/>
                    <a:pt x="11029" y="37790"/>
                  </a:cubicBezTo>
                  <a:cubicBezTo>
                    <a:pt x="13053" y="37790"/>
                    <a:pt x="13812" y="37330"/>
                    <a:pt x="14318" y="35260"/>
                  </a:cubicBezTo>
                  <a:cubicBezTo>
                    <a:pt x="22922" y="10875"/>
                    <a:pt x="39623" y="5124"/>
                    <a:pt x="48227" y="5124"/>
                  </a:cubicBezTo>
                  <a:cubicBezTo>
                    <a:pt x="53035" y="5124"/>
                    <a:pt x="61892" y="7194"/>
                    <a:pt x="61892" y="20537"/>
                  </a:cubicBezTo>
                  <a:cubicBezTo>
                    <a:pt x="61892" y="27668"/>
                    <a:pt x="57590" y="43081"/>
                    <a:pt x="48227" y="75288"/>
                  </a:cubicBezTo>
                  <a:cubicBezTo>
                    <a:pt x="44178" y="89551"/>
                    <a:pt x="35322" y="99213"/>
                    <a:pt x="24187" y="99213"/>
                  </a:cubicBezTo>
                  <a:cubicBezTo>
                    <a:pt x="22669" y="99213"/>
                    <a:pt x="16849" y="99213"/>
                    <a:pt x="11535" y="96222"/>
                  </a:cubicBezTo>
                  <a:cubicBezTo>
                    <a:pt x="17861" y="95072"/>
                    <a:pt x="23428" y="90241"/>
                    <a:pt x="23428" y="83800"/>
                  </a:cubicBezTo>
                  <a:cubicBezTo>
                    <a:pt x="23428" y="77588"/>
                    <a:pt x="17861" y="75748"/>
                    <a:pt x="14065" y="75748"/>
                  </a:cubicBezTo>
                  <a:cubicBezTo>
                    <a:pt x="6474" y="75748"/>
                    <a:pt x="148" y="81729"/>
                    <a:pt x="148" y="89091"/>
                  </a:cubicBezTo>
                  <a:cubicBezTo>
                    <a:pt x="148" y="99673"/>
                    <a:pt x="12800" y="104274"/>
                    <a:pt x="23934" y="104274"/>
                  </a:cubicBezTo>
                  <a:cubicBezTo>
                    <a:pt x="40636" y="104274"/>
                    <a:pt x="49746" y="88171"/>
                    <a:pt x="50505" y="86790"/>
                  </a:cubicBezTo>
                  <a:cubicBezTo>
                    <a:pt x="53541" y="95302"/>
                    <a:pt x="62651" y="104274"/>
                    <a:pt x="77834" y="104274"/>
                  </a:cubicBezTo>
                  <a:cubicBezTo>
                    <a:pt x="103898" y="104274"/>
                    <a:pt x="118322" y="74598"/>
                    <a:pt x="118322" y="68847"/>
                  </a:cubicBezTo>
                  <a:cubicBezTo>
                    <a:pt x="118322" y="66546"/>
                    <a:pt x="116045" y="66546"/>
                    <a:pt x="115286" y="66546"/>
                  </a:cubicBezTo>
                  <a:cubicBezTo>
                    <a:pt x="113008" y="66546"/>
                    <a:pt x="112502" y="67466"/>
                    <a:pt x="111996" y="69077"/>
                  </a:cubicBezTo>
                  <a:cubicBezTo>
                    <a:pt x="103645" y="93692"/>
                    <a:pt x="86438" y="99213"/>
                    <a:pt x="78340" y="99213"/>
                  </a:cubicBezTo>
                  <a:cubicBezTo>
                    <a:pt x="68471" y="99213"/>
                    <a:pt x="64422" y="91851"/>
                    <a:pt x="64422" y="84030"/>
                  </a:cubicBezTo>
                  <a:cubicBezTo>
                    <a:pt x="64422" y="78969"/>
                    <a:pt x="65941" y="73908"/>
                    <a:pt x="68724" y="63786"/>
                  </a:cubicBezTo>
                  <a:lnTo>
                    <a:pt x="77328" y="32269"/>
                  </a:lnTo>
                  <a:close/>
                </a:path>
              </a:pathLst>
            </a:custGeom>
            <a:solidFill>
              <a:srgbClr val="000000"/>
            </a:solidFill>
            <a:ln w="2536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4F9A8540-9907-3CA4-5366-C17144A708B3}"/>
                </a:ext>
              </a:extLst>
            </p:cNvPr>
            <p:cNvSpPr/>
            <p:nvPr>
              <p:custDataLst>
                <p:tags r:id="rId80"/>
              </p:custDataLst>
            </p:nvPr>
          </p:nvSpPr>
          <p:spPr>
            <a:xfrm>
              <a:off x="6446639" y="3816757"/>
              <a:ext cx="58707" cy="230046"/>
            </a:xfrm>
            <a:custGeom>
              <a:avLst/>
              <a:gdLst>
                <a:gd name="connsiteX0" fmla="*/ 58861 w 58707"/>
                <a:gd name="connsiteY0" fmla="*/ 115086 h 230046"/>
                <a:gd name="connsiteX1" fmla="*/ 42160 w 58707"/>
                <a:gd name="connsiteY1" fmla="*/ 43311 h 230046"/>
                <a:gd name="connsiteX2" fmla="*/ 2684 w 58707"/>
                <a:gd name="connsiteY2" fmla="*/ 63 h 230046"/>
                <a:gd name="connsiteX3" fmla="*/ 153 w 58707"/>
                <a:gd name="connsiteY3" fmla="*/ 2363 h 230046"/>
                <a:gd name="connsiteX4" fmla="*/ 4961 w 58707"/>
                <a:gd name="connsiteY4" fmla="*/ 7654 h 230046"/>
                <a:gd name="connsiteX5" fmla="*/ 44184 w 58707"/>
                <a:gd name="connsiteY5" fmla="*/ 115086 h 230046"/>
                <a:gd name="connsiteX6" fmla="*/ 3443 w 58707"/>
                <a:gd name="connsiteY6" fmla="*/ 223898 h 230046"/>
                <a:gd name="connsiteX7" fmla="*/ 153 w 58707"/>
                <a:gd name="connsiteY7" fmla="*/ 227809 h 230046"/>
                <a:gd name="connsiteX8" fmla="*/ 2684 w 58707"/>
                <a:gd name="connsiteY8" fmla="*/ 230109 h 230046"/>
                <a:gd name="connsiteX9" fmla="*/ 42919 w 58707"/>
                <a:gd name="connsiteY9" fmla="*/ 185250 h 230046"/>
                <a:gd name="connsiteX10" fmla="*/ 58861 w 58707"/>
                <a:gd name="connsiteY10" fmla="*/ 115086 h 23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30046">
                  <a:moveTo>
                    <a:pt x="58861" y="115086"/>
                  </a:moveTo>
                  <a:cubicBezTo>
                    <a:pt x="58861" y="97142"/>
                    <a:pt x="56078" y="69307"/>
                    <a:pt x="42160" y="43311"/>
                  </a:cubicBezTo>
                  <a:cubicBezTo>
                    <a:pt x="26977" y="15016"/>
                    <a:pt x="5214" y="63"/>
                    <a:pt x="2684" y="63"/>
                  </a:cubicBezTo>
                  <a:cubicBezTo>
                    <a:pt x="1165" y="63"/>
                    <a:pt x="153" y="983"/>
                    <a:pt x="153" y="2363"/>
                  </a:cubicBezTo>
                  <a:cubicBezTo>
                    <a:pt x="153" y="3053"/>
                    <a:pt x="153" y="3513"/>
                    <a:pt x="4961" y="7654"/>
                  </a:cubicBezTo>
                  <a:cubicBezTo>
                    <a:pt x="29760" y="30429"/>
                    <a:pt x="44184" y="67006"/>
                    <a:pt x="44184" y="115086"/>
                  </a:cubicBezTo>
                  <a:cubicBezTo>
                    <a:pt x="44184" y="154424"/>
                    <a:pt x="34821" y="194912"/>
                    <a:pt x="3443" y="223898"/>
                  </a:cubicBezTo>
                  <a:cubicBezTo>
                    <a:pt x="153" y="226658"/>
                    <a:pt x="153" y="227119"/>
                    <a:pt x="153" y="227809"/>
                  </a:cubicBezTo>
                  <a:cubicBezTo>
                    <a:pt x="153" y="229189"/>
                    <a:pt x="1165" y="230109"/>
                    <a:pt x="2684" y="230109"/>
                  </a:cubicBezTo>
                  <a:cubicBezTo>
                    <a:pt x="5214" y="230109"/>
                    <a:pt x="27989" y="214466"/>
                    <a:pt x="42919" y="185250"/>
                  </a:cubicBezTo>
                  <a:cubicBezTo>
                    <a:pt x="55824" y="159945"/>
                    <a:pt x="58861" y="134410"/>
                    <a:pt x="58861" y="115086"/>
                  </a:cubicBezTo>
                  <a:close/>
                </a:path>
              </a:pathLst>
            </a:custGeom>
            <a:solidFill>
              <a:srgbClr val="000000"/>
            </a:solidFill>
            <a:ln w="25360" cap="flat">
              <a:noFill/>
              <a:prstDash val="solid"/>
              <a:miter/>
            </a:ln>
          </p:spPr>
          <p:txBody>
            <a:bodyPr rtlCol="0" anchor="ctr"/>
            <a:lstStyle/>
            <a:p>
              <a:endParaRPr lang="en-CN"/>
            </a:p>
          </p:txBody>
        </p:sp>
      </p:grpSp>
      <p:grpSp>
        <p:nvGrpSpPr>
          <p:cNvPr id="18467" name="Group 18466" descr="\documentclass{article}&#10;\usepackage{amsmath, amsfonts , amssymb, bm}&#10;\pagestyle{empty}&#10;\begin{document}&#10;&#10;&#10;$\hat{y}$&#10;&#10;\end{document}" title="IguanaTex Vector Display">
            <a:extLst>
              <a:ext uri="{FF2B5EF4-FFF2-40B4-BE49-F238E27FC236}">
                <a16:creationId xmlns:a16="http://schemas.microsoft.com/office/drawing/2014/main" id="{7581F643-4C7F-585F-0BE5-5387D4A53E91}"/>
              </a:ext>
            </a:extLst>
          </p:cNvPr>
          <p:cNvGrpSpPr>
            <a:grpSpLocks noChangeAspect="1"/>
          </p:cNvGrpSpPr>
          <p:nvPr>
            <p:custDataLst>
              <p:tags r:id="rId4"/>
            </p:custDataLst>
          </p:nvPr>
        </p:nvGrpSpPr>
        <p:grpSpPr>
          <a:xfrm>
            <a:off x="1199406" y="3201507"/>
            <a:ext cx="116656" cy="227493"/>
            <a:chOff x="4495831" y="3958604"/>
            <a:chExt cx="116656" cy="227493"/>
          </a:xfrm>
        </p:grpSpPr>
        <p:sp>
          <p:nvSpPr>
            <p:cNvPr id="18465" name="Freeform 18464">
              <a:extLst>
                <a:ext uri="{FF2B5EF4-FFF2-40B4-BE49-F238E27FC236}">
                  <a16:creationId xmlns:a16="http://schemas.microsoft.com/office/drawing/2014/main" id="{17CE7FAE-8F4D-443D-E296-A8A2DB494391}"/>
                </a:ext>
              </a:extLst>
            </p:cNvPr>
            <p:cNvSpPr/>
            <p:nvPr>
              <p:custDataLst>
                <p:tags r:id="rId57"/>
              </p:custDataLst>
            </p:nvPr>
          </p:nvSpPr>
          <p:spPr>
            <a:xfrm>
              <a:off x="4535215" y="3958604"/>
              <a:ext cx="67564" cy="38969"/>
            </a:xfrm>
            <a:custGeom>
              <a:avLst/>
              <a:gdLst>
                <a:gd name="connsiteX0" fmla="*/ 33986 w 67564"/>
                <a:gd name="connsiteY0" fmla="*/ 63 h 38969"/>
                <a:gd name="connsiteX1" fmla="*/ 77 w 67564"/>
                <a:gd name="connsiteY1" fmla="*/ 34478 h 38969"/>
                <a:gd name="connsiteX2" fmla="*/ 4632 w 67564"/>
                <a:gd name="connsiteY2" fmla="*/ 39033 h 38969"/>
                <a:gd name="connsiteX3" fmla="*/ 33986 w 67564"/>
                <a:gd name="connsiteY3" fmla="*/ 13221 h 38969"/>
                <a:gd name="connsiteX4" fmla="*/ 63087 w 67564"/>
                <a:gd name="connsiteY4" fmla="*/ 39033 h 38969"/>
                <a:gd name="connsiteX5" fmla="*/ 67642 w 67564"/>
                <a:gd name="connsiteY5" fmla="*/ 34478 h 38969"/>
                <a:gd name="connsiteX6" fmla="*/ 33986 w 67564"/>
                <a:gd name="connsiteY6" fmla="*/ 6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3986" y="63"/>
                  </a:moveTo>
                  <a:lnTo>
                    <a:pt x="77" y="34478"/>
                  </a:lnTo>
                  <a:lnTo>
                    <a:pt x="4632" y="39033"/>
                  </a:lnTo>
                  <a:lnTo>
                    <a:pt x="33986" y="13221"/>
                  </a:lnTo>
                  <a:lnTo>
                    <a:pt x="63087" y="39033"/>
                  </a:lnTo>
                  <a:lnTo>
                    <a:pt x="67642" y="34478"/>
                  </a:lnTo>
                  <a:lnTo>
                    <a:pt x="33986" y="63"/>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70C26712-110A-81F4-747C-101AB3296C61}"/>
                </a:ext>
              </a:extLst>
            </p:cNvPr>
            <p:cNvSpPr/>
            <p:nvPr>
              <p:custDataLst>
                <p:tags r:id="rId58"/>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grpSp>
      <p:grpSp>
        <p:nvGrpSpPr>
          <p:cNvPr id="18473" name="Group 18472" descr="\documentclass{article}&#10;\usepackage{amsmath, amsfonts , amssymb, bm}&#10;\pagestyle{empty}&#10;\begin{document}&#10;&#10;&#10;$y^*$&#10;&#10;\end{document}" title="IguanaTex Vector Display">
            <a:extLst>
              <a:ext uri="{FF2B5EF4-FFF2-40B4-BE49-F238E27FC236}">
                <a16:creationId xmlns:a16="http://schemas.microsoft.com/office/drawing/2014/main" id="{0BB5E600-7766-4D3E-D5B2-BD29FC2E6C24}"/>
              </a:ext>
            </a:extLst>
          </p:cNvPr>
          <p:cNvGrpSpPr>
            <a:grpSpLocks noChangeAspect="1"/>
          </p:cNvGrpSpPr>
          <p:nvPr>
            <p:custDataLst>
              <p:tags r:id="rId5"/>
            </p:custDataLst>
          </p:nvPr>
        </p:nvGrpSpPr>
        <p:grpSpPr>
          <a:xfrm>
            <a:off x="1382487" y="4411662"/>
            <a:ext cx="213489" cy="226074"/>
            <a:chOff x="4495831" y="3960023"/>
            <a:chExt cx="213489" cy="226074"/>
          </a:xfrm>
        </p:grpSpPr>
        <p:sp>
          <p:nvSpPr>
            <p:cNvPr id="18471" name="Freeform 18470">
              <a:extLst>
                <a:ext uri="{FF2B5EF4-FFF2-40B4-BE49-F238E27FC236}">
                  <a16:creationId xmlns:a16="http://schemas.microsoft.com/office/drawing/2014/main" id="{8F5CCEE2-A7FD-2AF8-4A3E-9AF0889C1728}"/>
                </a:ext>
              </a:extLst>
            </p:cNvPr>
            <p:cNvSpPr/>
            <p:nvPr>
              <p:custDataLst>
                <p:tags r:id="rId55"/>
              </p:custDataLst>
            </p:nvPr>
          </p:nvSpPr>
          <p:spPr>
            <a:xfrm>
              <a:off x="4495831" y="4022373"/>
              <a:ext cx="116656" cy="163724"/>
            </a:xfrm>
            <a:custGeom>
              <a:avLst/>
              <a:gdLst>
                <a:gd name="connsiteX0" fmla="*/ 115721 w 116656"/>
                <a:gd name="connsiteY0" fmla="*/ 15499 h 163724"/>
                <a:gd name="connsiteX1" fmla="*/ 116733 w 116656"/>
                <a:gd name="connsiteY1" fmla="*/ 9679 h 163724"/>
                <a:gd name="connsiteX2" fmla="*/ 109395 w 116656"/>
                <a:gd name="connsiteY2" fmla="*/ 2846 h 163724"/>
                <a:gd name="connsiteX3" fmla="*/ 100538 w 116656"/>
                <a:gd name="connsiteY3" fmla="*/ 8160 h 163724"/>
                <a:gd name="connsiteX4" fmla="*/ 96995 w 116656"/>
                <a:gd name="connsiteY4" fmla="*/ 21825 h 163724"/>
                <a:gd name="connsiteX5" fmla="*/ 91934 w 116656"/>
                <a:gd name="connsiteY5" fmla="*/ 42069 h 163724"/>
                <a:gd name="connsiteX6" fmla="*/ 80547 w 116656"/>
                <a:gd name="connsiteY6" fmla="*/ 87618 h 163724"/>
                <a:gd name="connsiteX7" fmla="*/ 51952 w 116656"/>
                <a:gd name="connsiteY7" fmla="*/ 109128 h 163724"/>
                <a:gd name="connsiteX8" fmla="*/ 36263 w 116656"/>
                <a:gd name="connsiteY8" fmla="*/ 88631 h 163724"/>
                <a:gd name="connsiteX9" fmla="*/ 49169 w 116656"/>
                <a:gd name="connsiteY9" fmla="*/ 39033 h 163724"/>
                <a:gd name="connsiteX10" fmla="*/ 54230 w 116656"/>
                <a:gd name="connsiteY10" fmla="*/ 20813 h 163724"/>
                <a:gd name="connsiteX11" fmla="*/ 33479 w 116656"/>
                <a:gd name="connsiteY11" fmla="*/ 63 h 163724"/>
                <a:gd name="connsiteX12" fmla="*/ 77 w 116656"/>
                <a:gd name="connsiteY12" fmla="*/ 39033 h 163724"/>
                <a:gd name="connsiteX13" fmla="*/ 3113 w 116656"/>
                <a:gd name="connsiteY13" fmla="*/ 41563 h 163724"/>
                <a:gd name="connsiteX14" fmla="*/ 7162 w 116656"/>
                <a:gd name="connsiteY14" fmla="*/ 37008 h 163724"/>
                <a:gd name="connsiteX15" fmla="*/ 32720 w 116656"/>
                <a:gd name="connsiteY15" fmla="*/ 5630 h 163724"/>
                <a:gd name="connsiteX16" fmla="*/ 39047 w 116656"/>
                <a:gd name="connsiteY16" fmla="*/ 13728 h 163724"/>
                <a:gd name="connsiteX17" fmla="*/ 34745 w 116656"/>
                <a:gd name="connsiteY17" fmla="*/ 31441 h 163724"/>
                <a:gd name="connsiteX18" fmla="*/ 20068 w 116656"/>
                <a:gd name="connsiteY18" fmla="*/ 84582 h 163724"/>
                <a:gd name="connsiteX19" fmla="*/ 50940 w 116656"/>
                <a:gd name="connsiteY19" fmla="*/ 114695 h 163724"/>
                <a:gd name="connsiteX20" fmla="*/ 76498 w 116656"/>
                <a:gd name="connsiteY20" fmla="*/ 103308 h 163724"/>
                <a:gd name="connsiteX21" fmla="*/ 60050 w 116656"/>
                <a:gd name="connsiteY21" fmla="*/ 142277 h 163724"/>
                <a:gd name="connsiteX22" fmla="*/ 32214 w 116656"/>
                <a:gd name="connsiteY22" fmla="*/ 158220 h 163724"/>
                <a:gd name="connsiteX23" fmla="*/ 12982 w 116656"/>
                <a:gd name="connsiteY23" fmla="*/ 147592 h 163724"/>
                <a:gd name="connsiteX24" fmla="*/ 23864 w 116656"/>
                <a:gd name="connsiteY24" fmla="*/ 144555 h 163724"/>
                <a:gd name="connsiteX25" fmla="*/ 28925 w 116656"/>
                <a:gd name="connsiteY25" fmla="*/ 134180 h 163724"/>
                <a:gd name="connsiteX26" fmla="*/ 19562 w 116656"/>
                <a:gd name="connsiteY26" fmla="*/ 125323 h 163724"/>
                <a:gd name="connsiteX27" fmla="*/ 5391 w 116656"/>
                <a:gd name="connsiteY27" fmla="*/ 141771 h 163724"/>
                <a:gd name="connsiteX28" fmla="*/ 32214 w 116656"/>
                <a:gd name="connsiteY28" fmla="*/ 163787 h 163724"/>
                <a:gd name="connsiteX29" fmla="*/ 91428 w 116656"/>
                <a:gd name="connsiteY29" fmla="*/ 112164 h 163724"/>
                <a:gd name="connsiteX30" fmla="*/ 115721 w 116656"/>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21" y="15499"/>
                  </a:moveTo>
                  <a:cubicBezTo>
                    <a:pt x="116733" y="11956"/>
                    <a:pt x="116733" y="11450"/>
                    <a:pt x="116733" y="9679"/>
                  </a:cubicBezTo>
                  <a:cubicBezTo>
                    <a:pt x="116733" y="5124"/>
                    <a:pt x="113191" y="2846"/>
                    <a:pt x="109395" y="2846"/>
                  </a:cubicBezTo>
                  <a:cubicBezTo>
                    <a:pt x="106864" y="2846"/>
                    <a:pt x="102815" y="4365"/>
                    <a:pt x="100538" y="8160"/>
                  </a:cubicBezTo>
                  <a:cubicBezTo>
                    <a:pt x="100032" y="9426"/>
                    <a:pt x="98007" y="17270"/>
                    <a:pt x="96995" y="21825"/>
                  </a:cubicBezTo>
                  <a:cubicBezTo>
                    <a:pt x="95224" y="28404"/>
                    <a:pt x="93453" y="35237"/>
                    <a:pt x="91934" y="42069"/>
                  </a:cubicBezTo>
                  <a:lnTo>
                    <a:pt x="80547" y="87618"/>
                  </a:lnTo>
                  <a:cubicBezTo>
                    <a:pt x="79535" y="91414"/>
                    <a:pt x="68654" y="109128"/>
                    <a:pt x="51952" y="109128"/>
                  </a:cubicBezTo>
                  <a:cubicBezTo>
                    <a:pt x="39047" y="109128"/>
                    <a:pt x="36263" y="97994"/>
                    <a:pt x="36263" y="88631"/>
                  </a:cubicBezTo>
                  <a:cubicBezTo>
                    <a:pt x="36263" y="76990"/>
                    <a:pt x="40565" y="61301"/>
                    <a:pt x="49169" y="39033"/>
                  </a:cubicBezTo>
                  <a:cubicBezTo>
                    <a:pt x="53217" y="28658"/>
                    <a:pt x="54230" y="25874"/>
                    <a:pt x="54230" y="20813"/>
                  </a:cubicBezTo>
                  <a:cubicBezTo>
                    <a:pt x="54230" y="9426"/>
                    <a:pt x="46132" y="63"/>
                    <a:pt x="33479" y="63"/>
                  </a:cubicBezTo>
                  <a:cubicBezTo>
                    <a:pt x="9440" y="63"/>
                    <a:pt x="77" y="36755"/>
                    <a:pt x="77" y="39033"/>
                  </a:cubicBezTo>
                  <a:cubicBezTo>
                    <a:pt x="77" y="41563"/>
                    <a:pt x="2607" y="41563"/>
                    <a:pt x="3113" y="41563"/>
                  </a:cubicBezTo>
                  <a:cubicBezTo>
                    <a:pt x="5644" y="41563"/>
                    <a:pt x="5897" y="41057"/>
                    <a:pt x="7162" y="37008"/>
                  </a:cubicBezTo>
                  <a:cubicBezTo>
                    <a:pt x="13995" y="13221"/>
                    <a:pt x="24117" y="5630"/>
                    <a:pt x="32720" y="5630"/>
                  </a:cubicBezTo>
                  <a:cubicBezTo>
                    <a:pt x="34745" y="5630"/>
                    <a:pt x="39047" y="5630"/>
                    <a:pt x="39047" y="13728"/>
                  </a:cubicBezTo>
                  <a:cubicBezTo>
                    <a:pt x="39047" y="20054"/>
                    <a:pt x="36516" y="26633"/>
                    <a:pt x="34745" y="31441"/>
                  </a:cubicBezTo>
                  <a:cubicBezTo>
                    <a:pt x="24623" y="58265"/>
                    <a:pt x="20068" y="72688"/>
                    <a:pt x="20068" y="84582"/>
                  </a:cubicBezTo>
                  <a:cubicBezTo>
                    <a:pt x="20068" y="107103"/>
                    <a:pt x="36010" y="114695"/>
                    <a:pt x="50940" y="114695"/>
                  </a:cubicBezTo>
                  <a:cubicBezTo>
                    <a:pt x="60809" y="114695"/>
                    <a:pt x="69413" y="110393"/>
                    <a:pt x="76498" y="103308"/>
                  </a:cubicBezTo>
                  <a:cubicBezTo>
                    <a:pt x="73208" y="116466"/>
                    <a:pt x="70172" y="128866"/>
                    <a:pt x="60050" y="142277"/>
                  </a:cubicBezTo>
                  <a:cubicBezTo>
                    <a:pt x="53470" y="150881"/>
                    <a:pt x="43855" y="158220"/>
                    <a:pt x="32214" y="158220"/>
                  </a:cubicBezTo>
                  <a:cubicBezTo>
                    <a:pt x="28671" y="158220"/>
                    <a:pt x="17284" y="157461"/>
                    <a:pt x="12982" y="147592"/>
                  </a:cubicBezTo>
                  <a:cubicBezTo>
                    <a:pt x="17031" y="147592"/>
                    <a:pt x="20321" y="147592"/>
                    <a:pt x="23864" y="144555"/>
                  </a:cubicBezTo>
                  <a:cubicBezTo>
                    <a:pt x="26394" y="142277"/>
                    <a:pt x="28925" y="138988"/>
                    <a:pt x="28925" y="134180"/>
                  </a:cubicBezTo>
                  <a:cubicBezTo>
                    <a:pt x="28925" y="126335"/>
                    <a:pt x="22092" y="125323"/>
                    <a:pt x="19562" y="125323"/>
                  </a:cubicBezTo>
                  <a:cubicBezTo>
                    <a:pt x="13741" y="125323"/>
                    <a:pt x="5391" y="129372"/>
                    <a:pt x="5391" y="141771"/>
                  </a:cubicBezTo>
                  <a:cubicBezTo>
                    <a:pt x="5391" y="154424"/>
                    <a:pt x="16525" y="163787"/>
                    <a:pt x="32214" y="163787"/>
                  </a:cubicBezTo>
                  <a:cubicBezTo>
                    <a:pt x="58278" y="163787"/>
                    <a:pt x="84343" y="140759"/>
                    <a:pt x="91428" y="112164"/>
                  </a:cubicBezTo>
                  <a:lnTo>
                    <a:pt x="115721" y="15499"/>
                  </a:ln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E14F37FD-6E47-7B53-3F89-0A56364726EF}"/>
                </a:ext>
              </a:extLst>
            </p:cNvPr>
            <p:cNvSpPr/>
            <p:nvPr>
              <p:custDataLst>
                <p:tags r:id="rId56"/>
              </p:custDataLst>
            </p:nvPr>
          </p:nvSpPr>
          <p:spPr>
            <a:xfrm>
              <a:off x="4637403" y="3960023"/>
              <a:ext cx="71917" cy="76345"/>
            </a:xfrm>
            <a:custGeom>
              <a:avLst/>
              <a:gdLst>
                <a:gd name="connsiteX0" fmla="*/ 41532 w 71917"/>
                <a:gd name="connsiteY0" fmla="*/ 38320 h 76345"/>
                <a:gd name="connsiteX1" fmla="*/ 67039 w 71917"/>
                <a:gd name="connsiteY1" fmla="*/ 27338 h 76345"/>
                <a:gd name="connsiteX2" fmla="*/ 71999 w 71917"/>
                <a:gd name="connsiteY2" fmla="*/ 21847 h 76345"/>
                <a:gd name="connsiteX3" fmla="*/ 66508 w 71917"/>
                <a:gd name="connsiteY3" fmla="*/ 16179 h 76345"/>
                <a:gd name="connsiteX4" fmla="*/ 62788 w 71917"/>
                <a:gd name="connsiteY4" fmla="*/ 17773 h 76345"/>
                <a:gd name="connsiteX5" fmla="*/ 38698 w 71917"/>
                <a:gd name="connsiteY5" fmla="*/ 33892 h 76345"/>
                <a:gd name="connsiteX6" fmla="*/ 41355 w 71917"/>
                <a:gd name="connsiteY6" fmla="*/ 7676 h 76345"/>
                <a:gd name="connsiteX7" fmla="*/ 36041 w 71917"/>
                <a:gd name="connsiteY7" fmla="*/ 59 h 76345"/>
                <a:gd name="connsiteX8" fmla="*/ 30549 w 71917"/>
                <a:gd name="connsiteY8" fmla="*/ 5373 h 76345"/>
                <a:gd name="connsiteX9" fmla="*/ 31435 w 71917"/>
                <a:gd name="connsiteY9" fmla="*/ 14053 h 76345"/>
                <a:gd name="connsiteX10" fmla="*/ 33383 w 71917"/>
                <a:gd name="connsiteY10" fmla="*/ 33892 h 76345"/>
                <a:gd name="connsiteX11" fmla="*/ 9470 w 71917"/>
                <a:gd name="connsiteY11" fmla="*/ 17773 h 76345"/>
                <a:gd name="connsiteX12" fmla="*/ 5573 w 71917"/>
                <a:gd name="connsiteY12" fmla="*/ 16179 h 76345"/>
                <a:gd name="connsiteX13" fmla="*/ 82 w 71917"/>
                <a:gd name="connsiteY13" fmla="*/ 21847 h 76345"/>
                <a:gd name="connsiteX14" fmla="*/ 3802 w 71917"/>
                <a:gd name="connsiteY14" fmla="*/ 26984 h 76345"/>
                <a:gd name="connsiteX15" fmla="*/ 30549 w 71917"/>
                <a:gd name="connsiteY15" fmla="*/ 38143 h 76345"/>
                <a:gd name="connsiteX16" fmla="*/ 5042 w 71917"/>
                <a:gd name="connsiteY16" fmla="*/ 49126 h 76345"/>
                <a:gd name="connsiteX17" fmla="*/ 82 w 71917"/>
                <a:gd name="connsiteY17" fmla="*/ 54617 h 76345"/>
                <a:gd name="connsiteX18" fmla="*/ 5573 w 71917"/>
                <a:gd name="connsiteY18" fmla="*/ 60285 h 76345"/>
                <a:gd name="connsiteX19" fmla="*/ 9293 w 71917"/>
                <a:gd name="connsiteY19" fmla="*/ 58691 h 76345"/>
                <a:gd name="connsiteX20" fmla="*/ 33383 w 71917"/>
                <a:gd name="connsiteY20" fmla="*/ 42572 h 76345"/>
                <a:gd name="connsiteX21" fmla="*/ 30549 w 71917"/>
                <a:gd name="connsiteY21" fmla="*/ 71091 h 76345"/>
                <a:gd name="connsiteX22" fmla="*/ 36041 w 71917"/>
                <a:gd name="connsiteY22" fmla="*/ 76405 h 76345"/>
                <a:gd name="connsiteX23" fmla="*/ 41532 w 71917"/>
                <a:gd name="connsiteY23" fmla="*/ 71091 h 76345"/>
                <a:gd name="connsiteX24" fmla="*/ 40646 w 71917"/>
                <a:gd name="connsiteY24" fmla="*/ 62411 h 76345"/>
                <a:gd name="connsiteX25" fmla="*/ 38698 w 71917"/>
                <a:gd name="connsiteY25" fmla="*/ 42572 h 76345"/>
                <a:gd name="connsiteX26" fmla="*/ 59954 w 71917"/>
                <a:gd name="connsiteY26" fmla="*/ 56743 h 76345"/>
                <a:gd name="connsiteX27" fmla="*/ 66508 w 71917"/>
                <a:gd name="connsiteY27" fmla="*/ 60285 h 76345"/>
                <a:gd name="connsiteX28" fmla="*/ 71999 w 71917"/>
                <a:gd name="connsiteY28" fmla="*/ 54617 h 76345"/>
                <a:gd name="connsiteX29" fmla="*/ 68279 w 71917"/>
                <a:gd name="connsiteY29" fmla="*/ 49480 h 76345"/>
                <a:gd name="connsiteX30" fmla="*/ 41532 w 71917"/>
                <a:gd name="connsiteY30" fmla="*/ 3832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917" h="76345">
                  <a:moveTo>
                    <a:pt x="41532" y="38320"/>
                  </a:moveTo>
                  <a:cubicBezTo>
                    <a:pt x="56057" y="31944"/>
                    <a:pt x="62611" y="29464"/>
                    <a:pt x="67039" y="27338"/>
                  </a:cubicBezTo>
                  <a:cubicBezTo>
                    <a:pt x="70405" y="25921"/>
                    <a:pt x="71999" y="25212"/>
                    <a:pt x="71999" y="21847"/>
                  </a:cubicBezTo>
                  <a:cubicBezTo>
                    <a:pt x="71999" y="18836"/>
                    <a:pt x="69696" y="16179"/>
                    <a:pt x="66508" y="16179"/>
                  </a:cubicBezTo>
                  <a:cubicBezTo>
                    <a:pt x="65268" y="16179"/>
                    <a:pt x="64914" y="16179"/>
                    <a:pt x="62788" y="17773"/>
                  </a:cubicBezTo>
                  <a:lnTo>
                    <a:pt x="38698" y="33892"/>
                  </a:lnTo>
                  <a:lnTo>
                    <a:pt x="41355" y="7676"/>
                  </a:lnTo>
                  <a:cubicBezTo>
                    <a:pt x="41709" y="4488"/>
                    <a:pt x="41355" y="59"/>
                    <a:pt x="36041" y="59"/>
                  </a:cubicBezTo>
                  <a:cubicBezTo>
                    <a:pt x="33915" y="59"/>
                    <a:pt x="30549" y="1476"/>
                    <a:pt x="30549" y="5373"/>
                  </a:cubicBezTo>
                  <a:cubicBezTo>
                    <a:pt x="30549" y="6967"/>
                    <a:pt x="31258" y="12282"/>
                    <a:pt x="31435" y="14053"/>
                  </a:cubicBezTo>
                  <a:cubicBezTo>
                    <a:pt x="31789" y="17064"/>
                    <a:pt x="33029" y="29818"/>
                    <a:pt x="33383" y="33892"/>
                  </a:cubicBezTo>
                  <a:lnTo>
                    <a:pt x="9470" y="17773"/>
                  </a:lnTo>
                  <a:cubicBezTo>
                    <a:pt x="7699" y="16710"/>
                    <a:pt x="7167" y="16179"/>
                    <a:pt x="5573" y="16179"/>
                  </a:cubicBezTo>
                  <a:cubicBezTo>
                    <a:pt x="2385" y="16179"/>
                    <a:pt x="82" y="18836"/>
                    <a:pt x="82" y="21847"/>
                  </a:cubicBezTo>
                  <a:cubicBezTo>
                    <a:pt x="82" y="25390"/>
                    <a:pt x="2208" y="26275"/>
                    <a:pt x="3802" y="26984"/>
                  </a:cubicBezTo>
                  <a:lnTo>
                    <a:pt x="30549" y="38143"/>
                  </a:lnTo>
                  <a:cubicBezTo>
                    <a:pt x="16024" y="44520"/>
                    <a:pt x="9470" y="47000"/>
                    <a:pt x="5042" y="49126"/>
                  </a:cubicBezTo>
                  <a:cubicBezTo>
                    <a:pt x="1676" y="50543"/>
                    <a:pt x="82" y="51251"/>
                    <a:pt x="82" y="54617"/>
                  </a:cubicBezTo>
                  <a:cubicBezTo>
                    <a:pt x="82" y="57628"/>
                    <a:pt x="2385" y="60285"/>
                    <a:pt x="5573" y="60285"/>
                  </a:cubicBezTo>
                  <a:cubicBezTo>
                    <a:pt x="6813" y="60285"/>
                    <a:pt x="7167" y="60285"/>
                    <a:pt x="9293" y="58691"/>
                  </a:cubicBezTo>
                  <a:lnTo>
                    <a:pt x="33383" y="42572"/>
                  </a:lnTo>
                  <a:lnTo>
                    <a:pt x="30549" y="71091"/>
                  </a:lnTo>
                  <a:cubicBezTo>
                    <a:pt x="30549" y="74988"/>
                    <a:pt x="33915" y="76405"/>
                    <a:pt x="36041" y="76405"/>
                  </a:cubicBezTo>
                  <a:cubicBezTo>
                    <a:pt x="38166" y="76405"/>
                    <a:pt x="41532" y="74988"/>
                    <a:pt x="41532" y="71091"/>
                  </a:cubicBezTo>
                  <a:cubicBezTo>
                    <a:pt x="41532" y="69496"/>
                    <a:pt x="40823" y="64182"/>
                    <a:pt x="40646" y="62411"/>
                  </a:cubicBezTo>
                  <a:cubicBezTo>
                    <a:pt x="40292" y="59400"/>
                    <a:pt x="39052" y="46646"/>
                    <a:pt x="38698" y="42572"/>
                  </a:cubicBezTo>
                  <a:lnTo>
                    <a:pt x="59954" y="56743"/>
                  </a:lnTo>
                  <a:cubicBezTo>
                    <a:pt x="64559" y="60285"/>
                    <a:pt x="64914" y="60285"/>
                    <a:pt x="66508" y="60285"/>
                  </a:cubicBezTo>
                  <a:cubicBezTo>
                    <a:pt x="69696" y="60285"/>
                    <a:pt x="71999" y="57628"/>
                    <a:pt x="71999" y="54617"/>
                  </a:cubicBezTo>
                  <a:cubicBezTo>
                    <a:pt x="71999" y="51074"/>
                    <a:pt x="69873" y="50189"/>
                    <a:pt x="68279" y="49480"/>
                  </a:cubicBezTo>
                  <a:lnTo>
                    <a:pt x="41532" y="38320"/>
                  </a:lnTo>
                  <a:close/>
                </a:path>
              </a:pathLst>
            </a:custGeom>
            <a:solidFill>
              <a:srgbClr val="000000"/>
            </a:solidFill>
            <a:ln w="25400" cap="flat">
              <a:noFill/>
              <a:prstDash val="solid"/>
              <a:miter/>
            </a:ln>
          </p:spPr>
          <p:txBody>
            <a:bodyPr rtlCol="0" anchor="ctr"/>
            <a:lstStyle/>
            <a:p>
              <a:endParaRPr lang="en-CN"/>
            </a:p>
          </p:txBody>
        </p:sp>
      </p:grpSp>
      <p:grpSp>
        <p:nvGrpSpPr>
          <p:cNvPr id="18525" name="Group 18524" descr="\documentclass{article}&#10;\usepackage{amsmath, amsfonts , amssymb, bm}&#10;\pagestyle{empty}&#10;\begin{document}&#10;&#10;\begin{align*}&#10;\mathcal{L}_{rl}=\left(r(\hat{y})-r\left(y^{s}\right)\right) \sum_{t=1}^{n^{\prime}} \log p\left(y_{t}^{s} \mid y_{1}^{s}, \ldots, y_{t-1}^{s}, x\right)&#10;\end{align*}&#10;&#10;&#10;\end{document}" title="IguanaTex Vector Display">
            <a:extLst>
              <a:ext uri="{FF2B5EF4-FFF2-40B4-BE49-F238E27FC236}">
                <a16:creationId xmlns:a16="http://schemas.microsoft.com/office/drawing/2014/main" id="{606CBBCD-2682-D658-C872-2E4B92B5B646}"/>
              </a:ext>
            </a:extLst>
          </p:cNvPr>
          <p:cNvGrpSpPr>
            <a:grpSpLocks noChangeAspect="1"/>
          </p:cNvGrpSpPr>
          <p:nvPr>
            <p:custDataLst>
              <p:tags r:id="rId6"/>
            </p:custDataLst>
          </p:nvPr>
        </p:nvGrpSpPr>
        <p:grpSpPr>
          <a:xfrm>
            <a:off x="3405286" y="5414034"/>
            <a:ext cx="5381428" cy="760688"/>
            <a:chOff x="5740326" y="4437447"/>
            <a:chExt cx="5381428" cy="760688"/>
          </a:xfrm>
        </p:grpSpPr>
        <p:sp>
          <p:nvSpPr>
            <p:cNvPr id="18477" name="Freeform 18476">
              <a:extLst>
                <a:ext uri="{FF2B5EF4-FFF2-40B4-BE49-F238E27FC236}">
                  <a16:creationId xmlns:a16="http://schemas.microsoft.com/office/drawing/2014/main" id="{8A8A5144-FD94-81B4-A141-BC62246142C4}"/>
                </a:ext>
              </a:extLst>
            </p:cNvPr>
            <p:cNvSpPr/>
            <p:nvPr>
              <p:custDataLst>
                <p:tags r:id="rId7"/>
              </p:custDataLst>
            </p:nvPr>
          </p:nvSpPr>
          <p:spPr>
            <a:xfrm>
              <a:off x="5740326" y="4722454"/>
              <a:ext cx="157169" cy="183968"/>
            </a:xfrm>
            <a:custGeom>
              <a:avLst/>
              <a:gdLst>
                <a:gd name="connsiteX0" fmla="*/ 37656 w 157169"/>
                <a:gd name="connsiteY0" fmla="*/ 154960 h 183968"/>
                <a:gd name="connsiteX1" fmla="*/ 58813 w 157169"/>
                <a:gd name="connsiteY1" fmla="*/ 104097 h 183968"/>
                <a:gd name="connsiteX2" fmla="*/ 92816 w 157169"/>
                <a:gd name="connsiteY2" fmla="*/ 21349 h 183968"/>
                <a:gd name="connsiteX3" fmla="*/ 105913 w 157169"/>
                <a:gd name="connsiteY3" fmla="*/ 15782 h 183968"/>
                <a:gd name="connsiteX4" fmla="*/ 123796 w 157169"/>
                <a:gd name="connsiteY4" fmla="*/ 36785 h 183968"/>
                <a:gd name="connsiteX5" fmla="*/ 122537 w 157169"/>
                <a:gd name="connsiteY5" fmla="*/ 46148 h 183968"/>
                <a:gd name="connsiteX6" fmla="*/ 124300 w 157169"/>
                <a:gd name="connsiteY6" fmla="*/ 47920 h 183968"/>
                <a:gd name="connsiteX7" fmla="*/ 141428 w 157169"/>
                <a:gd name="connsiteY7" fmla="*/ 40581 h 183968"/>
                <a:gd name="connsiteX8" fmla="*/ 148228 w 157169"/>
                <a:gd name="connsiteY8" fmla="*/ 24133 h 183968"/>
                <a:gd name="connsiteX9" fmla="*/ 127071 w 157169"/>
                <a:gd name="connsiteY9" fmla="*/ 93 h 183968"/>
                <a:gd name="connsiteX10" fmla="*/ 72162 w 157169"/>
                <a:gd name="connsiteY10" fmla="*/ 27169 h 183968"/>
                <a:gd name="connsiteX11" fmla="*/ 35389 w 157169"/>
                <a:gd name="connsiteY11" fmla="*/ 112448 h 183968"/>
                <a:gd name="connsiteX12" fmla="*/ 21284 w 157169"/>
                <a:gd name="connsiteY12" fmla="*/ 152936 h 183968"/>
                <a:gd name="connsiteX13" fmla="*/ 9446 w 157169"/>
                <a:gd name="connsiteY13" fmla="*/ 170396 h 183968"/>
                <a:gd name="connsiteX14" fmla="*/ 126 w 157169"/>
                <a:gd name="connsiteY14" fmla="*/ 182543 h 183968"/>
                <a:gd name="connsiteX15" fmla="*/ 2393 w 157169"/>
                <a:gd name="connsiteY15" fmla="*/ 184061 h 183968"/>
                <a:gd name="connsiteX16" fmla="*/ 15239 w 157169"/>
                <a:gd name="connsiteY16" fmla="*/ 178747 h 183968"/>
                <a:gd name="connsiteX17" fmla="*/ 25817 w 157169"/>
                <a:gd name="connsiteY17" fmla="*/ 169637 h 183968"/>
                <a:gd name="connsiteX18" fmla="*/ 63095 w 157169"/>
                <a:gd name="connsiteY18" fmla="*/ 176723 h 183968"/>
                <a:gd name="connsiteX19" fmla="*/ 101632 w 157169"/>
                <a:gd name="connsiteY19" fmla="*/ 184061 h 183968"/>
                <a:gd name="connsiteX20" fmla="*/ 150747 w 157169"/>
                <a:gd name="connsiteY20" fmla="*/ 157491 h 183968"/>
                <a:gd name="connsiteX21" fmla="*/ 157296 w 157169"/>
                <a:gd name="connsiteY21" fmla="*/ 143573 h 183968"/>
                <a:gd name="connsiteX22" fmla="*/ 155533 w 157169"/>
                <a:gd name="connsiteY22" fmla="*/ 141802 h 183968"/>
                <a:gd name="connsiteX23" fmla="*/ 141176 w 157169"/>
                <a:gd name="connsiteY23" fmla="*/ 147622 h 183968"/>
                <a:gd name="connsiteX24" fmla="*/ 132360 w 157169"/>
                <a:gd name="connsiteY24" fmla="*/ 157744 h 183968"/>
                <a:gd name="connsiteX25" fmla="*/ 128582 w 157169"/>
                <a:gd name="connsiteY25" fmla="*/ 165335 h 183968"/>
                <a:gd name="connsiteX26" fmla="*/ 122537 w 157169"/>
                <a:gd name="connsiteY26" fmla="*/ 168372 h 183968"/>
                <a:gd name="connsiteX27" fmla="*/ 81230 w 157169"/>
                <a:gd name="connsiteY27" fmla="*/ 160021 h 183968"/>
                <a:gd name="connsiteX28" fmla="*/ 47730 w 157169"/>
                <a:gd name="connsiteY28" fmla="*/ 153948 h 183968"/>
                <a:gd name="connsiteX29" fmla="*/ 37656 w 157169"/>
                <a:gd name="connsiteY29" fmla="*/ 154960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169" h="183968">
                  <a:moveTo>
                    <a:pt x="37656" y="154960"/>
                  </a:moveTo>
                  <a:cubicBezTo>
                    <a:pt x="51257" y="133704"/>
                    <a:pt x="55539" y="117509"/>
                    <a:pt x="58813" y="104097"/>
                  </a:cubicBezTo>
                  <a:cubicBezTo>
                    <a:pt x="67629" y="69176"/>
                    <a:pt x="77200" y="38810"/>
                    <a:pt x="92816" y="21349"/>
                  </a:cubicBezTo>
                  <a:cubicBezTo>
                    <a:pt x="95838" y="18060"/>
                    <a:pt x="97853" y="15782"/>
                    <a:pt x="105913" y="15782"/>
                  </a:cubicBezTo>
                  <a:cubicBezTo>
                    <a:pt x="123293" y="15782"/>
                    <a:pt x="123796" y="33243"/>
                    <a:pt x="123796" y="36785"/>
                  </a:cubicBezTo>
                  <a:cubicBezTo>
                    <a:pt x="123796" y="41340"/>
                    <a:pt x="122537" y="44883"/>
                    <a:pt x="122537" y="46148"/>
                  </a:cubicBezTo>
                  <a:cubicBezTo>
                    <a:pt x="122537" y="47920"/>
                    <a:pt x="124048" y="47920"/>
                    <a:pt x="124300" y="47920"/>
                  </a:cubicBezTo>
                  <a:cubicBezTo>
                    <a:pt x="128330" y="47920"/>
                    <a:pt x="135131" y="45136"/>
                    <a:pt x="141428" y="40581"/>
                  </a:cubicBezTo>
                  <a:cubicBezTo>
                    <a:pt x="145961" y="37038"/>
                    <a:pt x="148228" y="34508"/>
                    <a:pt x="148228" y="24133"/>
                  </a:cubicBezTo>
                  <a:cubicBezTo>
                    <a:pt x="148228" y="10468"/>
                    <a:pt x="141176" y="93"/>
                    <a:pt x="127071" y="93"/>
                  </a:cubicBezTo>
                  <a:cubicBezTo>
                    <a:pt x="119011" y="93"/>
                    <a:pt x="96846" y="2117"/>
                    <a:pt x="72162" y="27169"/>
                  </a:cubicBezTo>
                  <a:cubicBezTo>
                    <a:pt x="52012" y="47920"/>
                    <a:pt x="40174" y="93469"/>
                    <a:pt x="35389" y="112448"/>
                  </a:cubicBezTo>
                  <a:cubicBezTo>
                    <a:pt x="30855" y="129908"/>
                    <a:pt x="28840" y="137753"/>
                    <a:pt x="21284" y="152936"/>
                  </a:cubicBezTo>
                  <a:cubicBezTo>
                    <a:pt x="19521" y="155972"/>
                    <a:pt x="12972" y="167107"/>
                    <a:pt x="9446" y="170396"/>
                  </a:cubicBezTo>
                  <a:cubicBezTo>
                    <a:pt x="2645" y="176723"/>
                    <a:pt x="126" y="181278"/>
                    <a:pt x="126" y="182543"/>
                  </a:cubicBezTo>
                  <a:cubicBezTo>
                    <a:pt x="126" y="183049"/>
                    <a:pt x="630" y="184061"/>
                    <a:pt x="2393" y="184061"/>
                  </a:cubicBezTo>
                  <a:cubicBezTo>
                    <a:pt x="3401" y="184061"/>
                    <a:pt x="8690" y="183049"/>
                    <a:pt x="15239" y="178747"/>
                  </a:cubicBezTo>
                  <a:cubicBezTo>
                    <a:pt x="19521" y="176216"/>
                    <a:pt x="20024" y="175710"/>
                    <a:pt x="25817" y="169637"/>
                  </a:cubicBezTo>
                  <a:cubicBezTo>
                    <a:pt x="38411" y="169890"/>
                    <a:pt x="47227" y="172168"/>
                    <a:pt x="63095" y="176723"/>
                  </a:cubicBezTo>
                  <a:cubicBezTo>
                    <a:pt x="75940" y="180265"/>
                    <a:pt x="88786" y="184061"/>
                    <a:pt x="101632" y="184061"/>
                  </a:cubicBezTo>
                  <a:cubicBezTo>
                    <a:pt x="122033" y="184061"/>
                    <a:pt x="142687" y="168625"/>
                    <a:pt x="150747" y="157491"/>
                  </a:cubicBezTo>
                  <a:cubicBezTo>
                    <a:pt x="155784" y="150658"/>
                    <a:pt x="157296" y="144332"/>
                    <a:pt x="157296" y="143573"/>
                  </a:cubicBezTo>
                  <a:cubicBezTo>
                    <a:pt x="157296" y="141802"/>
                    <a:pt x="155784" y="141802"/>
                    <a:pt x="155533" y="141802"/>
                  </a:cubicBezTo>
                  <a:cubicBezTo>
                    <a:pt x="151503" y="141802"/>
                    <a:pt x="145458" y="144585"/>
                    <a:pt x="141176" y="147622"/>
                  </a:cubicBezTo>
                  <a:cubicBezTo>
                    <a:pt x="134375" y="151924"/>
                    <a:pt x="133871" y="153442"/>
                    <a:pt x="132360" y="157744"/>
                  </a:cubicBezTo>
                  <a:cubicBezTo>
                    <a:pt x="131101" y="161793"/>
                    <a:pt x="129590" y="163817"/>
                    <a:pt x="128582" y="165335"/>
                  </a:cubicBezTo>
                  <a:cubicBezTo>
                    <a:pt x="126567" y="168372"/>
                    <a:pt x="126315" y="168372"/>
                    <a:pt x="122537" y="168372"/>
                  </a:cubicBezTo>
                  <a:cubicBezTo>
                    <a:pt x="110447" y="168372"/>
                    <a:pt x="97853" y="164576"/>
                    <a:pt x="81230" y="160021"/>
                  </a:cubicBezTo>
                  <a:cubicBezTo>
                    <a:pt x="74177" y="157997"/>
                    <a:pt x="60324" y="153948"/>
                    <a:pt x="47730" y="153948"/>
                  </a:cubicBezTo>
                  <a:cubicBezTo>
                    <a:pt x="44456" y="153948"/>
                    <a:pt x="40930" y="154201"/>
                    <a:pt x="37656" y="154960"/>
                  </a:cubicBezTo>
                  <a:close/>
                </a:path>
              </a:pathLst>
            </a:custGeom>
            <a:solidFill>
              <a:srgbClr val="000000"/>
            </a:solidFill>
            <a:ln w="25252"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FA1ACFBD-8517-A578-A326-1F0D1E616B70}"/>
                </a:ext>
              </a:extLst>
            </p:cNvPr>
            <p:cNvSpPr/>
            <p:nvPr>
              <p:custDataLst>
                <p:tags r:id="rId8"/>
              </p:custDataLst>
            </p:nvPr>
          </p:nvSpPr>
          <p:spPr>
            <a:xfrm>
              <a:off x="5914529" y="4860696"/>
              <a:ext cx="81985" cy="79888"/>
            </a:xfrm>
            <a:custGeom>
              <a:avLst/>
              <a:gdLst>
                <a:gd name="connsiteX0" fmla="*/ 33280 w 81985"/>
                <a:gd name="connsiteY0" fmla="*/ 42430 h 79888"/>
                <a:gd name="connsiteX1" fmla="*/ 37864 w 81985"/>
                <a:gd name="connsiteY1" fmla="*/ 24539 h 79888"/>
                <a:gd name="connsiteX2" fmla="*/ 48972 w 81985"/>
                <a:gd name="connsiteY2" fmla="*/ 10014 h 79888"/>
                <a:gd name="connsiteX3" fmla="*/ 63253 w 81985"/>
                <a:gd name="connsiteY3" fmla="*/ 5054 h 79888"/>
                <a:gd name="connsiteX4" fmla="*/ 72950 w 81985"/>
                <a:gd name="connsiteY4" fmla="*/ 7534 h 79888"/>
                <a:gd name="connsiteX5" fmla="*/ 65192 w 81985"/>
                <a:gd name="connsiteY5" fmla="*/ 17277 h 79888"/>
                <a:gd name="connsiteX6" fmla="*/ 72245 w 81985"/>
                <a:gd name="connsiteY6" fmla="*/ 23831 h 79888"/>
                <a:gd name="connsiteX7" fmla="*/ 82118 w 81985"/>
                <a:gd name="connsiteY7" fmla="*/ 13025 h 79888"/>
                <a:gd name="connsiteX8" fmla="*/ 63429 w 81985"/>
                <a:gd name="connsiteY8" fmla="*/ 94 h 79888"/>
                <a:gd name="connsiteX9" fmla="*/ 38569 w 81985"/>
                <a:gd name="connsiteY9" fmla="*/ 12671 h 79888"/>
                <a:gd name="connsiteX10" fmla="*/ 20409 w 81985"/>
                <a:gd name="connsiteY10" fmla="*/ 94 h 79888"/>
                <a:gd name="connsiteX11" fmla="*/ 6657 w 81985"/>
                <a:gd name="connsiteY11" fmla="*/ 9128 h 79888"/>
                <a:gd name="connsiteX12" fmla="*/ 133 w 81985"/>
                <a:gd name="connsiteY12" fmla="*/ 27196 h 79888"/>
                <a:gd name="connsiteX13" fmla="*/ 3130 w 81985"/>
                <a:gd name="connsiteY13" fmla="*/ 29499 h 79888"/>
                <a:gd name="connsiteX14" fmla="*/ 7009 w 81985"/>
                <a:gd name="connsiteY14" fmla="*/ 24185 h 79888"/>
                <a:gd name="connsiteX15" fmla="*/ 19880 w 81985"/>
                <a:gd name="connsiteY15" fmla="*/ 5054 h 79888"/>
                <a:gd name="connsiteX16" fmla="*/ 25698 w 81985"/>
                <a:gd name="connsiteY16" fmla="*/ 13734 h 79888"/>
                <a:gd name="connsiteX17" fmla="*/ 22877 w 81985"/>
                <a:gd name="connsiteY17" fmla="*/ 28436 h 79888"/>
                <a:gd name="connsiteX18" fmla="*/ 18999 w 81985"/>
                <a:gd name="connsiteY18" fmla="*/ 44378 h 79888"/>
                <a:gd name="connsiteX19" fmla="*/ 13357 w 81985"/>
                <a:gd name="connsiteY19" fmla="*/ 67052 h 79888"/>
                <a:gd name="connsiteX20" fmla="*/ 11593 w 81985"/>
                <a:gd name="connsiteY20" fmla="*/ 74314 h 79888"/>
                <a:gd name="connsiteX21" fmla="*/ 17588 w 81985"/>
                <a:gd name="connsiteY21" fmla="*/ 79983 h 79888"/>
                <a:gd name="connsiteX22" fmla="*/ 25169 w 81985"/>
                <a:gd name="connsiteY22" fmla="*/ 74846 h 79888"/>
                <a:gd name="connsiteX23" fmla="*/ 28519 w 81985"/>
                <a:gd name="connsiteY23" fmla="*/ 61561 h 79888"/>
                <a:gd name="connsiteX24" fmla="*/ 33280 w 81985"/>
                <a:gd name="connsiteY24" fmla="*/ 4243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5" h="79888">
                  <a:moveTo>
                    <a:pt x="33280" y="42430"/>
                  </a:moveTo>
                  <a:cubicBezTo>
                    <a:pt x="33456" y="41367"/>
                    <a:pt x="37511" y="25425"/>
                    <a:pt x="37864" y="24539"/>
                  </a:cubicBezTo>
                  <a:cubicBezTo>
                    <a:pt x="38217" y="23122"/>
                    <a:pt x="43330" y="14265"/>
                    <a:pt x="48972" y="10014"/>
                  </a:cubicBezTo>
                  <a:cubicBezTo>
                    <a:pt x="50911" y="8597"/>
                    <a:pt x="55671" y="5054"/>
                    <a:pt x="63253" y="5054"/>
                  </a:cubicBezTo>
                  <a:cubicBezTo>
                    <a:pt x="65016" y="5054"/>
                    <a:pt x="69424" y="5231"/>
                    <a:pt x="72950" y="7534"/>
                  </a:cubicBezTo>
                  <a:cubicBezTo>
                    <a:pt x="67308" y="9128"/>
                    <a:pt x="65192" y="14088"/>
                    <a:pt x="65192" y="17277"/>
                  </a:cubicBezTo>
                  <a:cubicBezTo>
                    <a:pt x="65192" y="21174"/>
                    <a:pt x="68190" y="23831"/>
                    <a:pt x="72245" y="23831"/>
                  </a:cubicBezTo>
                  <a:cubicBezTo>
                    <a:pt x="76300" y="23831"/>
                    <a:pt x="82118" y="20465"/>
                    <a:pt x="82118" y="13025"/>
                  </a:cubicBezTo>
                  <a:cubicBezTo>
                    <a:pt x="82118" y="3814"/>
                    <a:pt x="72421" y="94"/>
                    <a:pt x="63429" y="94"/>
                  </a:cubicBezTo>
                  <a:cubicBezTo>
                    <a:pt x="54261" y="94"/>
                    <a:pt x="46327" y="3814"/>
                    <a:pt x="38569" y="12671"/>
                  </a:cubicBezTo>
                  <a:cubicBezTo>
                    <a:pt x="35396" y="1866"/>
                    <a:pt x="24640" y="94"/>
                    <a:pt x="20409" y="94"/>
                  </a:cubicBezTo>
                  <a:cubicBezTo>
                    <a:pt x="13885" y="94"/>
                    <a:pt x="9478" y="4169"/>
                    <a:pt x="6657" y="9128"/>
                  </a:cubicBezTo>
                  <a:cubicBezTo>
                    <a:pt x="2602" y="16037"/>
                    <a:pt x="133" y="26311"/>
                    <a:pt x="133" y="27196"/>
                  </a:cubicBezTo>
                  <a:cubicBezTo>
                    <a:pt x="133" y="29499"/>
                    <a:pt x="2602" y="29499"/>
                    <a:pt x="3130" y="29499"/>
                  </a:cubicBezTo>
                  <a:cubicBezTo>
                    <a:pt x="5599" y="29499"/>
                    <a:pt x="5775" y="28968"/>
                    <a:pt x="7009" y="24185"/>
                  </a:cubicBezTo>
                  <a:cubicBezTo>
                    <a:pt x="9654" y="13380"/>
                    <a:pt x="13004" y="5054"/>
                    <a:pt x="19880" y="5054"/>
                  </a:cubicBezTo>
                  <a:cubicBezTo>
                    <a:pt x="24464" y="5054"/>
                    <a:pt x="25698" y="8951"/>
                    <a:pt x="25698" y="13734"/>
                  </a:cubicBezTo>
                  <a:cubicBezTo>
                    <a:pt x="25698" y="17099"/>
                    <a:pt x="24112" y="23654"/>
                    <a:pt x="22877" y="28436"/>
                  </a:cubicBezTo>
                  <a:cubicBezTo>
                    <a:pt x="21643" y="33219"/>
                    <a:pt x="19880" y="40481"/>
                    <a:pt x="18999" y="44378"/>
                  </a:cubicBezTo>
                  <a:lnTo>
                    <a:pt x="13357" y="67052"/>
                  </a:lnTo>
                  <a:cubicBezTo>
                    <a:pt x="12651" y="69355"/>
                    <a:pt x="11593" y="73783"/>
                    <a:pt x="11593" y="74314"/>
                  </a:cubicBezTo>
                  <a:cubicBezTo>
                    <a:pt x="11593" y="78211"/>
                    <a:pt x="14767" y="79983"/>
                    <a:pt x="17588" y="79983"/>
                  </a:cubicBezTo>
                  <a:cubicBezTo>
                    <a:pt x="20233" y="79983"/>
                    <a:pt x="23759" y="78388"/>
                    <a:pt x="25169" y="74846"/>
                  </a:cubicBezTo>
                  <a:cubicBezTo>
                    <a:pt x="25522" y="73783"/>
                    <a:pt x="27461" y="65989"/>
                    <a:pt x="28519" y="61561"/>
                  </a:cubicBezTo>
                  <a:lnTo>
                    <a:pt x="33280" y="42430"/>
                  </a:lnTo>
                  <a:close/>
                </a:path>
              </a:pathLst>
            </a:custGeom>
            <a:solidFill>
              <a:srgbClr val="000000"/>
            </a:solidFill>
            <a:ln w="25252"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5EB1A75B-5488-9EE0-9937-FEEA8C1761B2}"/>
                </a:ext>
              </a:extLst>
            </p:cNvPr>
            <p:cNvSpPr/>
            <p:nvPr>
              <p:custDataLst>
                <p:tags r:id="rId9"/>
              </p:custDataLst>
            </p:nvPr>
          </p:nvSpPr>
          <p:spPr>
            <a:xfrm>
              <a:off x="6016116" y="4815880"/>
              <a:ext cx="39493" cy="124703"/>
            </a:xfrm>
            <a:custGeom>
              <a:avLst/>
              <a:gdLst>
                <a:gd name="connsiteX0" fmla="*/ 38926 w 39493"/>
                <a:gd name="connsiteY0" fmla="*/ 5409 h 124703"/>
                <a:gd name="connsiteX1" fmla="*/ 39631 w 39493"/>
                <a:gd name="connsiteY1" fmla="*/ 2574 h 124703"/>
                <a:gd name="connsiteX2" fmla="*/ 36810 w 39493"/>
                <a:gd name="connsiteY2" fmla="*/ 94 h 124703"/>
                <a:gd name="connsiteX3" fmla="*/ 14242 w 39493"/>
                <a:gd name="connsiteY3" fmla="*/ 1866 h 124703"/>
                <a:gd name="connsiteX4" fmla="*/ 10539 w 39493"/>
                <a:gd name="connsiteY4" fmla="*/ 5940 h 124703"/>
                <a:gd name="connsiteX5" fmla="*/ 14947 w 39493"/>
                <a:gd name="connsiteY5" fmla="*/ 8420 h 124703"/>
                <a:gd name="connsiteX6" fmla="*/ 23410 w 39493"/>
                <a:gd name="connsiteY6" fmla="*/ 11077 h 124703"/>
                <a:gd name="connsiteX7" fmla="*/ 22705 w 39493"/>
                <a:gd name="connsiteY7" fmla="*/ 14974 h 124703"/>
                <a:gd name="connsiteX8" fmla="*/ 842 w 39493"/>
                <a:gd name="connsiteY8" fmla="*/ 102479 h 124703"/>
                <a:gd name="connsiteX9" fmla="*/ 137 w 39493"/>
                <a:gd name="connsiteY9" fmla="*/ 107970 h 124703"/>
                <a:gd name="connsiteX10" fmla="*/ 18650 w 39493"/>
                <a:gd name="connsiteY10" fmla="*/ 124798 h 124703"/>
                <a:gd name="connsiteX11" fmla="*/ 32755 w 39493"/>
                <a:gd name="connsiteY11" fmla="*/ 115410 h 124703"/>
                <a:gd name="connsiteX12" fmla="*/ 38926 w 39493"/>
                <a:gd name="connsiteY12" fmla="*/ 97696 h 124703"/>
                <a:gd name="connsiteX13" fmla="*/ 36105 w 39493"/>
                <a:gd name="connsiteY13" fmla="*/ 95393 h 124703"/>
                <a:gd name="connsiteX14" fmla="*/ 32578 w 39493"/>
                <a:gd name="connsiteY14" fmla="*/ 99645 h 124703"/>
                <a:gd name="connsiteX15" fmla="*/ 19355 w 39493"/>
                <a:gd name="connsiteY15" fmla="*/ 119838 h 124703"/>
                <a:gd name="connsiteX16" fmla="*/ 13360 w 39493"/>
                <a:gd name="connsiteY16" fmla="*/ 111159 h 124703"/>
                <a:gd name="connsiteX17" fmla="*/ 14418 w 39493"/>
                <a:gd name="connsiteY17" fmla="*/ 103896 h 124703"/>
                <a:gd name="connsiteX18" fmla="*/ 38926 w 39493"/>
                <a:gd name="connsiteY18" fmla="*/ 540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493" h="124703">
                  <a:moveTo>
                    <a:pt x="38926" y="5409"/>
                  </a:moveTo>
                  <a:cubicBezTo>
                    <a:pt x="39102" y="5054"/>
                    <a:pt x="39631" y="2751"/>
                    <a:pt x="39631" y="2574"/>
                  </a:cubicBezTo>
                  <a:cubicBezTo>
                    <a:pt x="39631" y="1689"/>
                    <a:pt x="38926" y="94"/>
                    <a:pt x="36810" y="94"/>
                  </a:cubicBezTo>
                  <a:cubicBezTo>
                    <a:pt x="33284" y="94"/>
                    <a:pt x="18650" y="1512"/>
                    <a:pt x="14242" y="1866"/>
                  </a:cubicBezTo>
                  <a:cubicBezTo>
                    <a:pt x="13008" y="2043"/>
                    <a:pt x="10539" y="2220"/>
                    <a:pt x="10539" y="5940"/>
                  </a:cubicBezTo>
                  <a:cubicBezTo>
                    <a:pt x="10539" y="8420"/>
                    <a:pt x="13008" y="8420"/>
                    <a:pt x="14947" y="8420"/>
                  </a:cubicBezTo>
                  <a:cubicBezTo>
                    <a:pt x="23410" y="8420"/>
                    <a:pt x="23410" y="9660"/>
                    <a:pt x="23410" y="11077"/>
                  </a:cubicBezTo>
                  <a:cubicBezTo>
                    <a:pt x="23410" y="12317"/>
                    <a:pt x="23058" y="13380"/>
                    <a:pt x="22705" y="14974"/>
                  </a:cubicBezTo>
                  <a:lnTo>
                    <a:pt x="842" y="102479"/>
                  </a:lnTo>
                  <a:cubicBezTo>
                    <a:pt x="313" y="104250"/>
                    <a:pt x="137" y="106199"/>
                    <a:pt x="137" y="107970"/>
                  </a:cubicBezTo>
                  <a:cubicBezTo>
                    <a:pt x="137" y="119307"/>
                    <a:pt x="10187" y="124798"/>
                    <a:pt x="18650" y="124798"/>
                  </a:cubicBezTo>
                  <a:cubicBezTo>
                    <a:pt x="22881" y="124798"/>
                    <a:pt x="28171" y="123381"/>
                    <a:pt x="32755" y="115410"/>
                  </a:cubicBezTo>
                  <a:cubicBezTo>
                    <a:pt x="36457" y="108856"/>
                    <a:pt x="38926" y="98405"/>
                    <a:pt x="38926" y="97696"/>
                  </a:cubicBezTo>
                  <a:cubicBezTo>
                    <a:pt x="38926" y="95393"/>
                    <a:pt x="36634" y="95393"/>
                    <a:pt x="36105" y="95393"/>
                  </a:cubicBezTo>
                  <a:cubicBezTo>
                    <a:pt x="33636" y="95393"/>
                    <a:pt x="33284" y="96456"/>
                    <a:pt x="32578" y="99645"/>
                  </a:cubicBezTo>
                  <a:cubicBezTo>
                    <a:pt x="30286" y="108502"/>
                    <a:pt x="26936" y="119838"/>
                    <a:pt x="19355" y="119838"/>
                  </a:cubicBezTo>
                  <a:cubicBezTo>
                    <a:pt x="14595" y="119838"/>
                    <a:pt x="13360" y="115410"/>
                    <a:pt x="13360" y="111159"/>
                  </a:cubicBezTo>
                  <a:cubicBezTo>
                    <a:pt x="13360" y="109210"/>
                    <a:pt x="13889" y="105844"/>
                    <a:pt x="14418" y="103896"/>
                  </a:cubicBezTo>
                  <a:lnTo>
                    <a:pt x="38926" y="5409"/>
                  </a:lnTo>
                  <a:close/>
                </a:path>
              </a:pathLst>
            </a:custGeom>
            <a:solidFill>
              <a:srgbClr val="000000"/>
            </a:solidFill>
            <a:ln w="25252"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406137E4-B122-86E7-150E-A5A9026F3DC8}"/>
                </a:ext>
              </a:extLst>
            </p:cNvPr>
            <p:cNvSpPr/>
            <p:nvPr>
              <p:custDataLst>
                <p:tags r:id="rId10"/>
              </p:custDataLst>
            </p:nvPr>
          </p:nvSpPr>
          <p:spPr>
            <a:xfrm>
              <a:off x="6166564" y="4807985"/>
              <a:ext cx="167496" cy="59213"/>
            </a:xfrm>
            <a:custGeom>
              <a:avLst/>
              <a:gdLst>
                <a:gd name="connsiteX0" fmla="*/ 159075 w 167496"/>
                <a:gd name="connsiteY0" fmla="*/ 10215 h 59213"/>
                <a:gd name="connsiteX1" fmla="*/ 167639 w 167496"/>
                <a:gd name="connsiteY1" fmla="*/ 5154 h 59213"/>
                <a:gd name="connsiteX2" fmla="*/ 159327 w 167496"/>
                <a:gd name="connsiteY2" fmla="*/ 93 h 59213"/>
                <a:gd name="connsiteX3" fmla="*/ 8455 w 167496"/>
                <a:gd name="connsiteY3" fmla="*/ 93 h 59213"/>
                <a:gd name="connsiteX4" fmla="*/ 143 w 167496"/>
                <a:gd name="connsiteY4" fmla="*/ 5154 h 59213"/>
                <a:gd name="connsiteX5" fmla="*/ 8707 w 167496"/>
                <a:gd name="connsiteY5" fmla="*/ 10215 h 59213"/>
                <a:gd name="connsiteX6" fmla="*/ 159075 w 167496"/>
                <a:gd name="connsiteY6" fmla="*/ 10215 h 59213"/>
                <a:gd name="connsiteX7" fmla="*/ 159327 w 167496"/>
                <a:gd name="connsiteY7" fmla="*/ 59307 h 59213"/>
                <a:gd name="connsiteX8" fmla="*/ 167639 w 167496"/>
                <a:gd name="connsiteY8" fmla="*/ 54246 h 59213"/>
                <a:gd name="connsiteX9" fmla="*/ 159075 w 167496"/>
                <a:gd name="connsiteY9" fmla="*/ 49185 h 59213"/>
                <a:gd name="connsiteX10" fmla="*/ 8707 w 167496"/>
                <a:gd name="connsiteY10" fmla="*/ 49185 h 59213"/>
                <a:gd name="connsiteX11" fmla="*/ 143 w 167496"/>
                <a:gd name="connsiteY11" fmla="*/ 54246 h 59213"/>
                <a:gd name="connsiteX12" fmla="*/ 8455 w 167496"/>
                <a:gd name="connsiteY12" fmla="*/ 59307 h 59213"/>
                <a:gd name="connsiteX13" fmla="*/ 159327 w 167496"/>
                <a:gd name="connsiteY13" fmla="*/ 5930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96" h="59213">
                  <a:moveTo>
                    <a:pt x="159075" y="10215"/>
                  </a:moveTo>
                  <a:cubicBezTo>
                    <a:pt x="162854" y="10215"/>
                    <a:pt x="167639" y="10215"/>
                    <a:pt x="167639" y="5154"/>
                  </a:cubicBezTo>
                  <a:cubicBezTo>
                    <a:pt x="167639" y="93"/>
                    <a:pt x="162854" y="93"/>
                    <a:pt x="159327" y="93"/>
                  </a:cubicBezTo>
                  <a:lnTo>
                    <a:pt x="8455" y="93"/>
                  </a:lnTo>
                  <a:cubicBezTo>
                    <a:pt x="4928" y="93"/>
                    <a:pt x="143" y="93"/>
                    <a:pt x="143" y="5154"/>
                  </a:cubicBezTo>
                  <a:cubicBezTo>
                    <a:pt x="143" y="10215"/>
                    <a:pt x="4928" y="10215"/>
                    <a:pt x="8707" y="10215"/>
                  </a:cubicBezTo>
                  <a:lnTo>
                    <a:pt x="159075" y="10215"/>
                  </a:lnTo>
                  <a:close/>
                  <a:moveTo>
                    <a:pt x="159327" y="59307"/>
                  </a:moveTo>
                  <a:cubicBezTo>
                    <a:pt x="162854" y="59307"/>
                    <a:pt x="167639" y="59307"/>
                    <a:pt x="167639" y="54246"/>
                  </a:cubicBezTo>
                  <a:cubicBezTo>
                    <a:pt x="167639" y="49185"/>
                    <a:pt x="162854" y="49185"/>
                    <a:pt x="159075" y="49185"/>
                  </a:cubicBezTo>
                  <a:lnTo>
                    <a:pt x="8707" y="49185"/>
                  </a:lnTo>
                  <a:cubicBezTo>
                    <a:pt x="4928" y="49185"/>
                    <a:pt x="143" y="49185"/>
                    <a:pt x="143" y="54246"/>
                  </a:cubicBezTo>
                  <a:cubicBezTo>
                    <a:pt x="143" y="59307"/>
                    <a:pt x="4928" y="59307"/>
                    <a:pt x="8455" y="59307"/>
                  </a:cubicBezTo>
                  <a:lnTo>
                    <a:pt x="159327" y="59307"/>
                  </a:lnTo>
                  <a:close/>
                </a:path>
              </a:pathLst>
            </a:custGeom>
            <a:solidFill>
              <a:srgbClr val="000000"/>
            </a:solidFill>
            <a:ln w="25252"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7A7BB87F-7235-D85A-0D47-8BA9D2485581}"/>
                </a:ext>
              </a:extLst>
            </p:cNvPr>
            <p:cNvSpPr/>
            <p:nvPr>
              <p:custDataLst>
                <p:tags r:id="rId11"/>
              </p:custDataLst>
            </p:nvPr>
          </p:nvSpPr>
          <p:spPr>
            <a:xfrm>
              <a:off x="6443261" y="4711067"/>
              <a:ext cx="58434" cy="253051"/>
            </a:xfrm>
            <a:custGeom>
              <a:avLst/>
              <a:gdLst>
                <a:gd name="connsiteX0" fmla="*/ 58588 w 58434"/>
                <a:gd name="connsiteY0" fmla="*/ 250614 h 253051"/>
                <a:gd name="connsiteX1" fmla="*/ 54306 w 58434"/>
                <a:gd name="connsiteY1" fmla="*/ 245046 h 253051"/>
                <a:gd name="connsiteX2" fmla="*/ 14762 w 58434"/>
                <a:gd name="connsiteY2" fmla="*/ 126618 h 253051"/>
                <a:gd name="connsiteX3" fmla="*/ 55314 w 58434"/>
                <a:gd name="connsiteY3" fmla="*/ 6925 h 253051"/>
                <a:gd name="connsiteX4" fmla="*/ 58588 w 58434"/>
                <a:gd name="connsiteY4" fmla="*/ 2623 h 253051"/>
                <a:gd name="connsiteX5" fmla="*/ 56069 w 58434"/>
                <a:gd name="connsiteY5" fmla="*/ 93 h 253051"/>
                <a:gd name="connsiteX6" fmla="*/ 16021 w 58434"/>
                <a:gd name="connsiteY6" fmla="*/ 49438 h 253051"/>
                <a:gd name="connsiteX7" fmla="*/ 153 w 58434"/>
                <a:gd name="connsiteY7" fmla="*/ 126618 h 253051"/>
                <a:gd name="connsiteX8" fmla="*/ 16777 w 58434"/>
                <a:gd name="connsiteY8" fmla="*/ 205570 h 253051"/>
                <a:gd name="connsiteX9" fmla="*/ 56069 w 58434"/>
                <a:gd name="connsiteY9" fmla="*/ 253144 h 253051"/>
                <a:gd name="connsiteX10" fmla="*/ 58588 w 58434"/>
                <a:gd name="connsiteY10" fmla="*/ 2506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 h="253051">
                  <a:moveTo>
                    <a:pt x="58588" y="250614"/>
                  </a:moveTo>
                  <a:cubicBezTo>
                    <a:pt x="58588" y="249854"/>
                    <a:pt x="58588" y="249348"/>
                    <a:pt x="54306" y="245046"/>
                  </a:cubicBezTo>
                  <a:cubicBezTo>
                    <a:pt x="22822" y="213162"/>
                    <a:pt x="14762" y="165335"/>
                    <a:pt x="14762" y="126618"/>
                  </a:cubicBezTo>
                  <a:cubicBezTo>
                    <a:pt x="14762" y="82588"/>
                    <a:pt x="24333" y="38557"/>
                    <a:pt x="55314" y="6925"/>
                  </a:cubicBezTo>
                  <a:cubicBezTo>
                    <a:pt x="58588" y="3889"/>
                    <a:pt x="58588" y="3383"/>
                    <a:pt x="58588" y="2623"/>
                  </a:cubicBezTo>
                  <a:cubicBezTo>
                    <a:pt x="58588" y="852"/>
                    <a:pt x="57581" y="93"/>
                    <a:pt x="56069" y="93"/>
                  </a:cubicBezTo>
                  <a:cubicBezTo>
                    <a:pt x="53551" y="93"/>
                    <a:pt x="30882" y="17300"/>
                    <a:pt x="16021" y="49438"/>
                  </a:cubicBezTo>
                  <a:cubicBezTo>
                    <a:pt x="3176" y="77274"/>
                    <a:pt x="153" y="105362"/>
                    <a:pt x="153" y="126618"/>
                  </a:cubicBezTo>
                  <a:cubicBezTo>
                    <a:pt x="153" y="146356"/>
                    <a:pt x="2924" y="176976"/>
                    <a:pt x="16777" y="205570"/>
                  </a:cubicBezTo>
                  <a:cubicBezTo>
                    <a:pt x="31890" y="236696"/>
                    <a:pt x="53551" y="253144"/>
                    <a:pt x="56069" y="253144"/>
                  </a:cubicBezTo>
                  <a:cubicBezTo>
                    <a:pt x="57581" y="253144"/>
                    <a:pt x="58588" y="252385"/>
                    <a:pt x="58588" y="250614"/>
                  </a:cubicBezTo>
                  <a:close/>
                </a:path>
              </a:pathLst>
            </a:custGeom>
            <a:solidFill>
              <a:srgbClr val="000000"/>
            </a:solidFill>
            <a:ln w="25252"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1277D07E-5F1C-26EE-CB10-09D1B2AF3A7B}"/>
                </a:ext>
              </a:extLst>
            </p:cNvPr>
            <p:cNvSpPr/>
            <p:nvPr>
              <p:custDataLst>
                <p:tags r:id="rId12"/>
              </p:custDataLst>
            </p:nvPr>
          </p:nvSpPr>
          <p:spPr>
            <a:xfrm>
              <a:off x="6523581" y="4789007"/>
              <a:ext cx="102512" cy="114632"/>
            </a:xfrm>
            <a:custGeom>
              <a:avLst/>
              <a:gdLst>
                <a:gd name="connsiteX0" fmla="*/ 15018 w 102512"/>
                <a:gd name="connsiteY0" fmla="*/ 97012 h 114632"/>
                <a:gd name="connsiteX1" fmla="*/ 12751 w 102512"/>
                <a:gd name="connsiteY1" fmla="*/ 107893 h 114632"/>
                <a:gd name="connsiteX2" fmla="*/ 20055 w 102512"/>
                <a:gd name="connsiteY2" fmla="*/ 114725 h 114632"/>
                <a:gd name="connsiteX3" fmla="*/ 29375 w 102512"/>
                <a:gd name="connsiteY3" fmla="*/ 107640 h 114632"/>
                <a:gd name="connsiteX4" fmla="*/ 39450 w 102512"/>
                <a:gd name="connsiteY4" fmla="*/ 67658 h 114632"/>
                <a:gd name="connsiteX5" fmla="*/ 47510 w 102512"/>
                <a:gd name="connsiteY5" fmla="*/ 34761 h 114632"/>
                <a:gd name="connsiteX6" fmla="*/ 61615 w 102512"/>
                <a:gd name="connsiteY6" fmla="*/ 14011 h 114632"/>
                <a:gd name="connsiteX7" fmla="*/ 81764 w 102512"/>
                <a:gd name="connsiteY7" fmla="*/ 5660 h 114632"/>
                <a:gd name="connsiteX8" fmla="*/ 92343 w 102512"/>
                <a:gd name="connsiteY8" fmla="*/ 8697 h 114632"/>
                <a:gd name="connsiteX9" fmla="*/ 79246 w 102512"/>
                <a:gd name="connsiteY9" fmla="*/ 22614 h 114632"/>
                <a:gd name="connsiteX10" fmla="*/ 88817 w 102512"/>
                <a:gd name="connsiteY10" fmla="*/ 31471 h 114632"/>
                <a:gd name="connsiteX11" fmla="*/ 102670 w 102512"/>
                <a:gd name="connsiteY11" fmla="*/ 16541 h 114632"/>
                <a:gd name="connsiteX12" fmla="*/ 81764 w 102512"/>
                <a:gd name="connsiteY12" fmla="*/ 93 h 114632"/>
                <a:gd name="connsiteX13" fmla="*/ 49525 w 102512"/>
                <a:gd name="connsiteY13" fmla="*/ 19578 h 114632"/>
                <a:gd name="connsiteX14" fmla="*/ 26604 w 102512"/>
                <a:gd name="connsiteY14" fmla="*/ 93 h 114632"/>
                <a:gd name="connsiteX15" fmla="*/ 7965 w 102512"/>
                <a:gd name="connsiteY15" fmla="*/ 14517 h 114632"/>
                <a:gd name="connsiteX16" fmla="*/ 157 w 102512"/>
                <a:gd name="connsiteY16" fmla="*/ 39063 h 114632"/>
                <a:gd name="connsiteX17" fmla="*/ 3180 w 102512"/>
                <a:gd name="connsiteY17" fmla="*/ 41593 h 114632"/>
                <a:gd name="connsiteX18" fmla="*/ 7462 w 102512"/>
                <a:gd name="connsiteY18" fmla="*/ 35773 h 114632"/>
                <a:gd name="connsiteX19" fmla="*/ 25848 w 102512"/>
                <a:gd name="connsiteY19" fmla="*/ 5660 h 114632"/>
                <a:gd name="connsiteX20" fmla="*/ 33657 w 102512"/>
                <a:gd name="connsiteY20" fmla="*/ 17300 h 114632"/>
                <a:gd name="connsiteX21" fmla="*/ 29627 w 102512"/>
                <a:gd name="connsiteY21" fmla="*/ 38557 h 114632"/>
                <a:gd name="connsiteX22" fmla="*/ 15018 w 102512"/>
                <a:gd name="connsiteY22" fmla="*/ 970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512" h="114632">
                  <a:moveTo>
                    <a:pt x="15018" y="97012"/>
                  </a:moveTo>
                  <a:cubicBezTo>
                    <a:pt x="14262" y="100807"/>
                    <a:pt x="12751" y="106627"/>
                    <a:pt x="12751" y="107893"/>
                  </a:cubicBezTo>
                  <a:cubicBezTo>
                    <a:pt x="12751" y="112448"/>
                    <a:pt x="16277" y="114725"/>
                    <a:pt x="20055" y="114725"/>
                  </a:cubicBezTo>
                  <a:cubicBezTo>
                    <a:pt x="23078" y="114725"/>
                    <a:pt x="27612" y="112701"/>
                    <a:pt x="29375" y="107640"/>
                  </a:cubicBezTo>
                  <a:cubicBezTo>
                    <a:pt x="29878" y="106627"/>
                    <a:pt x="38442" y="72213"/>
                    <a:pt x="39450" y="67658"/>
                  </a:cubicBezTo>
                  <a:cubicBezTo>
                    <a:pt x="41465" y="59307"/>
                    <a:pt x="45998" y="41593"/>
                    <a:pt x="47510" y="34761"/>
                  </a:cubicBezTo>
                  <a:cubicBezTo>
                    <a:pt x="48517" y="31471"/>
                    <a:pt x="55570" y="19578"/>
                    <a:pt x="61615" y="14011"/>
                  </a:cubicBezTo>
                  <a:cubicBezTo>
                    <a:pt x="63630" y="12239"/>
                    <a:pt x="70934" y="5660"/>
                    <a:pt x="81764" y="5660"/>
                  </a:cubicBezTo>
                  <a:cubicBezTo>
                    <a:pt x="88313" y="5660"/>
                    <a:pt x="92091" y="8697"/>
                    <a:pt x="92343" y="8697"/>
                  </a:cubicBezTo>
                  <a:cubicBezTo>
                    <a:pt x="84787" y="9962"/>
                    <a:pt x="79246" y="16035"/>
                    <a:pt x="79246" y="22614"/>
                  </a:cubicBezTo>
                  <a:cubicBezTo>
                    <a:pt x="79246" y="26663"/>
                    <a:pt x="82016" y="31471"/>
                    <a:pt x="88817" y="31471"/>
                  </a:cubicBezTo>
                  <a:cubicBezTo>
                    <a:pt x="95618" y="31471"/>
                    <a:pt x="102670" y="25651"/>
                    <a:pt x="102670" y="16541"/>
                  </a:cubicBezTo>
                  <a:cubicBezTo>
                    <a:pt x="102670" y="7684"/>
                    <a:pt x="94610" y="93"/>
                    <a:pt x="81764" y="93"/>
                  </a:cubicBezTo>
                  <a:cubicBezTo>
                    <a:pt x="65393" y="93"/>
                    <a:pt x="54310" y="12492"/>
                    <a:pt x="49525" y="19578"/>
                  </a:cubicBezTo>
                  <a:cubicBezTo>
                    <a:pt x="47510" y="8191"/>
                    <a:pt x="38442" y="93"/>
                    <a:pt x="26604" y="93"/>
                  </a:cubicBezTo>
                  <a:cubicBezTo>
                    <a:pt x="15018" y="93"/>
                    <a:pt x="10232" y="9962"/>
                    <a:pt x="7965" y="14517"/>
                  </a:cubicBezTo>
                  <a:cubicBezTo>
                    <a:pt x="3432" y="23121"/>
                    <a:pt x="157" y="38304"/>
                    <a:pt x="157" y="39063"/>
                  </a:cubicBezTo>
                  <a:cubicBezTo>
                    <a:pt x="157" y="41593"/>
                    <a:pt x="2676" y="41593"/>
                    <a:pt x="3180" y="41593"/>
                  </a:cubicBezTo>
                  <a:cubicBezTo>
                    <a:pt x="5699" y="41593"/>
                    <a:pt x="5950" y="41340"/>
                    <a:pt x="7462" y="35773"/>
                  </a:cubicBezTo>
                  <a:cubicBezTo>
                    <a:pt x="11743" y="17807"/>
                    <a:pt x="16781" y="5660"/>
                    <a:pt x="25848" y="5660"/>
                  </a:cubicBezTo>
                  <a:cubicBezTo>
                    <a:pt x="30130" y="5660"/>
                    <a:pt x="33657" y="7684"/>
                    <a:pt x="33657" y="17300"/>
                  </a:cubicBezTo>
                  <a:cubicBezTo>
                    <a:pt x="33657" y="22614"/>
                    <a:pt x="32901" y="25398"/>
                    <a:pt x="29627" y="38557"/>
                  </a:cubicBezTo>
                  <a:lnTo>
                    <a:pt x="15018" y="97012"/>
                  </a:lnTo>
                  <a:close/>
                </a:path>
              </a:pathLst>
            </a:custGeom>
            <a:solidFill>
              <a:srgbClr val="000000"/>
            </a:solidFill>
            <a:ln w="25252"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C39B6B92-F708-EBD1-A475-D01697A5ABDA}"/>
                </a:ext>
              </a:extLst>
            </p:cNvPr>
            <p:cNvSpPr/>
            <p:nvPr>
              <p:custDataLst>
                <p:tags r:id="rId13"/>
              </p:custDataLst>
            </p:nvPr>
          </p:nvSpPr>
          <p:spPr>
            <a:xfrm>
              <a:off x="6661844" y="4711067"/>
              <a:ext cx="58434" cy="253051"/>
            </a:xfrm>
            <a:custGeom>
              <a:avLst/>
              <a:gdLst>
                <a:gd name="connsiteX0" fmla="*/ 58597 w 58434"/>
                <a:gd name="connsiteY0" fmla="*/ 250614 h 253051"/>
                <a:gd name="connsiteX1" fmla="*/ 54315 w 58434"/>
                <a:gd name="connsiteY1" fmla="*/ 245046 h 253051"/>
                <a:gd name="connsiteX2" fmla="*/ 14771 w 58434"/>
                <a:gd name="connsiteY2" fmla="*/ 126618 h 253051"/>
                <a:gd name="connsiteX3" fmla="*/ 55322 w 58434"/>
                <a:gd name="connsiteY3" fmla="*/ 6925 h 253051"/>
                <a:gd name="connsiteX4" fmla="*/ 58597 w 58434"/>
                <a:gd name="connsiteY4" fmla="*/ 2623 h 253051"/>
                <a:gd name="connsiteX5" fmla="*/ 56078 w 58434"/>
                <a:gd name="connsiteY5" fmla="*/ 93 h 253051"/>
                <a:gd name="connsiteX6" fmla="*/ 16030 w 58434"/>
                <a:gd name="connsiteY6" fmla="*/ 49438 h 253051"/>
                <a:gd name="connsiteX7" fmla="*/ 162 w 58434"/>
                <a:gd name="connsiteY7" fmla="*/ 126618 h 253051"/>
                <a:gd name="connsiteX8" fmla="*/ 16786 w 58434"/>
                <a:gd name="connsiteY8" fmla="*/ 205570 h 253051"/>
                <a:gd name="connsiteX9" fmla="*/ 56078 w 58434"/>
                <a:gd name="connsiteY9" fmla="*/ 253144 h 253051"/>
                <a:gd name="connsiteX10" fmla="*/ 58597 w 58434"/>
                <a:gd name="connsiteY10" fmla="*/ 2506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 h="253051">
                  <a:moveTo>
                    <a:pt x="58597" y="250614"/>
                  </a:moveTo>
                  <a:cubicBezTo>
                    <a:pt x="58597" y="249854"/>
                    <a:pt x="58597" y="249348"/>
                    <a:pt x="54315" y="245046"/>
                  </a:cubicBezTo>
                  <a:cubicBezTo>
                    <a:pt x="22831" y="213162"/>
                    <a:pt x="14771" y="165335"/>
                    <a:pt x="14771" y="126618"/>
                  </a:cubicBezTo>
                  <a:cubicBezTo>
                    <a:pt x="14771" y="82588"/>
                    <a:pt x="24342" y="38557"/>
                    <a:pt x="55322" y="6925"/>
                  </a:cubicBezTo>
                  <a:cubicBezTo>
                    <a:pt x="58597" y="3889"/>
                    <a:pt x="58597" y="3383"/>
                    <a:pt x="58597" y="2623"/>
                  </a:cubicBezTo>
                  <a:cubicBezTo>
                    <a:pt x="58597" y="852"/>
                    <a:pt x="57589" y="93"/>
                    <a:pt x="56078" y="93"/>
                  </a:cubicBezTo>
                  <a:cubicBezTo>
                    <a:pt x="53559" y="93"/>
                    <a:pt x="30891" y="17300"/>
                    <a:pt x="16030" y="49438"/>
                  </a:cubicBezTo>
                  <a:cubicBezTo>
                    <a:pt x="3185" y="77274"/>
                    <a:pt x="162" y="105362"/>
                    <a:pt x="162" y="126618"/>
                  </a:cubicBezTo>
                  <a:cubicBezTo>
                    <a:pt x="162" y="146356"/>
                    <a:pt x="2933" y="176976"/>
                    <a:pt x="16786" y="205570"/>
                  </a:cubicBezTo>
                  <a:cubicBezTo>
                    <a:pt x="31898" y="236696"/>
                    <a:pt x="53559" y="253144"/>
                    <a:pt x="56078" y="253144"/>
                  </a:cubicBezTo>
                  <a:cubicBezTo>
                    <a:pt x="57589" y="253144"/>
                    <a:pt x="58597" y="252385"/>
                    <a:pt x="58597" y="250614"/>
                  </a:cubicBezTo>
                  <a:close/>
                </a:path>
              </a:pathLst>
            </a:custGeom>
            <a:solidFill>
              <a:srgbClr val="000000"/>
            </a:solidFill>
            <a:ln w="25252"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541D4314-CB31-0411-FDB7-5DE1C8DA93BA}"/>
                </a:ext>
              </a:extLst>
            </p:cNvPr>
            <p:cNvSpPr/>
            <p:nvPr>
              <p:custDataLst>
                <p:tags r:id="rId14"/>
              </p:custDataLst>
            </p:nvPr>
          </p:nvSpPr>
          <p:spPr>
            <a:xfrm>
              <a:off x="6781366" y="4725238"/>
              <a:ext cx="67250" cy="38969"/>
            </a:xfrm>
            <a:custGeom>
              <a:avLst/>
              <a:gdLst>
                <a:gd name="connsiteX0" fmla="*/ 33918 w 67250"/>
                <a:gd name="connsiteY0" fmla="*/ 93 h 38969"/>
                <a:gd name="connsiteX1" fmla="*/ 167 w 67250"/>
                <a:gd name="connsiteY1" fmla="*/ 34508 h 38969"/>
                <a:gd name="connsiteX2" fmla="*/ 4700 w 67250"/>
                <a:gd name="connsiteY2" fmla="*/ 39063 h 38969"/>
                <a:gd name="connsiteX3" fmla="*/ 33918 w 67250"/>
                <a:gd name="connsiteY3" fmla="*/ 13252 h 38969"/>
                <a:gd name="connsiteX4" fmla="*/ 62883 w 67250"/>
                <a:gd name="connsiteY4" fmla="*/ 39063 h 38969"/>
                <a:gd name="connsiteX5" fmla="*/ 67417 w 67250"/>
                <a:gd name="connsiteY5" fmla="*/ 34508 h 38969"/>
                <a:gd name="connsiteX6" fmla="*/ 33918 w 67250"/>
                <a:gd name="connsiteY6" fmla="*/ 93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50" h="38969">
                  <a:moveTo>
                    <a:pt x="33918" y="93"/>
                  </a:moveTo>
                  <a:lnTo>
                    <a:pt x="167" y="34508"/>
                  </a:lnTo>
                  <a:lnTo>
                    <a:pt x="4700" y="39063"/>
                  </a:lnTo>
                  <a:lnTo>
                    <a:pt x="33918" y="13252"/>
                  </a:lnTo>
                  <a:lnTo>
                    <a:pt x="62883" y="39063"/>
                  </a:lnTo>
                  <a:lnTo>
                    <a:pt x="67417" y="34508"/>
                  </a:lnTo>
                  <a:lnTo>
                    <a:pt x="33918" y="93"/>
                  </a:lnTo>
                  <a:close/>
                </a:path>
              </a:pathLst>
            </a:custGeom>
            <a:solidFill>
              <a:srgbClr val="000000"/>
            </a:solidFill>
            <a:ln w="25252"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1A15F2A6-A1F1-C6E3-F6E3-5B840662A40D}"/>
                </a:ext>
              </a:extLst>
            </p:cNvPr>
            <p:cNvSpPr/>
            <p:nvPr>
              <p:custDataLst>
                <p:tags r:id="rId15"/>
              </p:custDataLst>
            </p:nvPr>
          </p:nvSpPr>
          <p:spPr>
            <a:xfrm>
              <a:off x="6742165" y="4789007"/>
              <a:ext cx="116113" cy="163724"/>
            </a:xfrm>
            <a:custGeom>
              <a:avLst/>
              <a:gdLst>
                <a:gd name="connsiteX0" fmla="*/ 115272 w 116113"/>
                <a:gd name="connsiteY0" fmla="*/ 15529 h 163724"/>
                <a:gd name="connsiteX1" fmla="*/ 116280 w 116113"/>
                <a:gd name="connsiteY1" fmla="*/ 9709 h 163724"/>
                <a:gd name="connsiteX2" fmla="*/ 108976 w 116113"/>
                <a:gd name="connsiteY2" fmla="*/ 2877 h 163724"/>
                <a:gd name="connsiteX3" fmla="*/ 100160 w 116113"/>
                <a:gd name="connsiteY3" fmla="*/ 8191 h 163724"/>
                <a:gd name="connsiteX4" fmla="*/ 96634 w 116113"/>
                <a:gd name="connsiteY4" fmla="*/ 21855 h 163724"/>
                <a:gd name="connsiteX5" fmla="*/ 91596 w 116113"/>
                <a:gd name="connsiteY5" fmla="*/ 42099 h 163724"/>
                <a:gd name="connsiteX6" fmla="*/ 80262 w 116113"/>
                <a:gd name="connsiteY6" fmla="*/ 87649 h 163724"/>
                <a:gd name="connsiteX7" fmla="*/ 51800 w 116113"/>
                <a:gd name="connsiteY7" fmla="*/ 109158 h 163724"/>
                <a:gd name="connsiteX8" fmla="*/ 36184 w 116113"/>
                <a:gd name="connsiteY8" fmla="*/ 88661 h 163724"/>
                <a:gd name="connsiteX9" fmla="*/ 49029 w 116113"/>
                <a:gd name="connsiteY9" fmla="*/ 39063 h 163724"/>
                <a:gd name="connsiteX10" fmla="*/ 54067 w 116113"/>
                <a:gd name="connsiteY10" fmla="*/ 20843 h 163724"/>
                <a:gd name="connsiteX11" fmla="*/ 33413 w 116113"/>
                <a:gd name="connsiteY11" fmla="*/ 93 h 163724"/>
                <a:gd name="connsiteX12" fmla="*/ 166 w 116113"/>
                <a:gd name="connsiteY12" fmla="*/ 39063 h 163724"/>
                <a:gd name="connsiteX13" fmla="*/ 3188 w 116113"/>
                <a:gd name="connsiteY13" fmla="*/ 41593 h 163724"/>
                <a:gd name="connsiteX14" fmla="*/ 7218 w 116113"/>
                <a:gd name="connsiteY14" fmla="*/ 37038 h 163724"/>
                <a:gd name="connsiteX15" fmla="*/ 32658 w 116113"/>
                <a:gd name="connsiteY15" fmla="*/ 5660 h 163724"/>
                <a:gd name="connsiteX16" fmla="*/ 38955 w 116113"/>
                <a:gd name="connsiteY16" fmla="*/ 13758 h 163724"/>
                <a:gd name="connsiteX17" fmla="*/ 34673 w 116113"/>
                <a:gd name="connsiteY17" fmla="*/ 31471 h 163724"/>
                <a:gd name="connsiteX18" fmla="*/ 20064 w 116113"/>
                <a:gd name="connsiteY18" fmla="*/ 84612 h 163724"/>
                <a:gd name="connsiteX19" fmla="*/ 50793 w 116113"/>
                <a:gd name="connsiteY19" fmla="*/ 114725 h 163724"/>
                <a:gd name="connsiteX20" fmla="*/ 76232 w 116113"/>
                <a:gd name="connsiteY20" fmla="*/ 103338 h 163724"/>
                <a:gd name="connsiteX21" fmla="*/ 59860 w 116113"/>
                <a:gd name="connsiteY21" fmla="*/ 142308 h 163724"/>
                <a:gd name="connsiteX22" fmla="*/ 32154 w 116113"/>
                <a:gd name="connsiteY22" fmla="*/ 158250 h 163724"/>
                <a:gd name="connsiteX23" fmla="*/ 13011 w 116113"/>
                <a:gd name="connsiteY23" fmla="*/ 147622 h 163724"/>
                <a:gd name="connsiteX24" fmla="*/ 23842 w 116113"/>
                <a:gd name="connsiteY24" fmla="*/ 144585 h 163724"/>
                <a:gd name="connsiteX25" fmla="*/ 28880 w 116113"/>
                <a:gd name="connsiteY25" fmla="*/ 134210 h 163724"/>
                <a:gd name="connsiteX26" fmla="*/ 19560 w 116113"/>
                <a:gd name="connsiteY26" fmla="*/ 125353 h 163724"/>
                <a:gd name="connsiteX27" fmla="*/ 5455 w 116113"/>
                <a:gd name="connsiteY27" fmla="*/ 141802 h 163724"/>
                <a:gd name="connsiteX28" fmla="*/ 32154 w 116113"/>
                <a:gd name="connsiteY28" fmla="*/ 163817 h 163724"/>
                <a:gd name="connsiteX29" fmla="*/ 91092 w 116113"/>
                <a:gd name="connsiteY29" fmla="*/ 112195 h 163724"/>
                <a:gd name="connsiteX30" fmla="*/ 115272 w 116113"/>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113" h="163724">
                  <a:moveTo>
                    <a:pt x="115272" y="15529"/>
                  </a:moveTo>
                  <a:cubicBezTo>
                    <a:pt x="116280" y="11986"/>
                    <a:pt x="116280" y="11480"/>
                    <a:pt x="116280" y="9709"/>
                  </a:cubicBezTo>
                  <a:cubicBezTo>
                    <a:pt x="116280" y="5154"/>
                    <a:pt x="112754" y="2877"/>
                    <a:pt x="108976" y="2877"/>
                  </a:cubicBezTo>
                  <a:cubicBezTo>
                    <a:pt x="106457" y="2877"/>
                    <a:pt x="102427" y="4395"/>
                    <a:pt x="100160" y="8191"/>
                  </a:cubicBezTo>
                  <a:cubicBezTo>
                    <a:pt x="99656" y="9456"/>
                    <a:pt x="97641" y="17300"/>
                    <a:pt x="96634" y="21855"/>
                  </a:cubicBezTo>
                  <a:cubicBezTo>
                    <a:pt x="94871" y="28435"/>
                    <a:pt x="93107" y="35267"/>
                    <a:pt x="91596" y="42099"/>
                  </a:cubicBezTo>
                  <a:lnTo>
                    <a:pt x="80262" y="87649"/>
                  </a:lnTo>
                  <a:cubicBezTo>
                    <a:pt x="79254" y="91444"/>
                    <a:pt x="68424" y="109158"/>
                    <a:pt x="51800" y="109158"/>
                  </a:cubicBezTo>
                  <a:cubicBezTo>
                    <a:pt x="38955" y="109158"/>
                    <a:pt x="36184" y="98024"/>
                    <a:pt x="36184" y="88661"/>
                  </a:cubicBezTo>
                  <a:cubicBezTo>
                    <a:pt x="36184" y="77020"/>
                    <a:pt x="40466" y="61331"/>
                    <a:pt x="49029" y="39063"/>
                  </a:cubicBezTo>
                  <a:cubicBezTo>
                    <a:pt x="53059" y="28688"/>
                    <a:pt x="54067" y="25904"/>
                    <a:pt x="54067" y="20843"/>
                  </a:cubicBezTo>
                  <a:cubicBezTo>
                    <a:pt x="54067" y="9456"/>
                    <a:pt x="46007" y="93"/>
                    <a:pt x="33413" y="93"/>
                  </a:cubicBezTo>
                  <a:cubicBezTo>
                    <a:pt x="9485" y="93"/>
                    <a:pt x="166" y="36785"/>
                    <a:pt x="166" y="39063"/>
                  </a:cubicBezTo>
                  <a:cubicBezTo>
                    <a:pt x="166" y="41593"/>
                    <a:pt x="2685" y="41593"/>
                    <a:pt x="3188" y="41593"/>
                  </a:cubicBezTo>
                  <a:cubicBezTo>
                    <a:pt x="5707" y="41593"/>
                    <a:pt x="5959" y="41087"/>
                    <a:pt x="7218" y="37038"/>
                  </a:cubicBezTo>
                  <a:cubicBezTo>
                    <a:pt x="14019" y="13252"/>
                    <a:pt x="24094" y="5660"/>
                    <a:pt x="32658" y="5660"/>
                  </a:cubicBezTo>
                  <a:cubicBezTo>
                    <a:pt x="34673" y="5660"/>
                    <a:pt x="38955" y="5660"/>
                    <a:pt x="38955" y="13758"/>
                  </a:cubicBezTo>
                  <a:cubicBezTo>
                    <a:pt x="38955" y="20084"/>
                    <a:pt x="36436" y="26663"/>
                    <a:pt x="34673" y="31471"/>
                  </a:cubicBezTo>
                  <a:cubicBezTo>
                    <a:pt x="24598" y="58295"/>
                    <a:pt x="20064" y="72719"/>
                    <a:pt x="20064" y="84612"/>
                  </a:cubicBezTo>
                  <a:cubicBezTo>
                    <a:pt x="20064" y="107134"/>
                    <a:pt x="35932" y="114725"/>
                    <a:pt x="50793" y="114725"/>
                  </a:cubicBezTo>
                  <a:cubicBezTo>
                    <a:pt x="60616" y="114725"/>
                    <a:pt x="69179" y="110423"/>
                    <a:pt x="76232" y="103338"/>
                  </a:cubicBezTo>
                  <a:cubicBezTo>
                    <a:pt x="72958" y="116496"/>
                    <a:pt x="69935" y="128896"/>
                    <a:pt x="59860" y="142308"/>
                  </a:cubicBezTo>
                  <a:cubicBezTo>
                    <a:pt x="53311" y="150911"/>
                    <a:pt x="43740" y="158250"/>
                    <a:pt x="32154" y="158250"/>
                  </a:cubicBezTo>
                  <a:cubicBezTo>
                    <a:pt x="28628" y="158250"/>
                    <a:pt x="17293" y="157491"/>
                    <a:pt x="13011" y="147622"/>
                  </a:cubicBezTo>
                  <a:cubicBezTo>
                    <a:pt x="17041" y="147622"/>
                    <a:pt x="20316" y="147622"/>
                    <a:pt x="23842" y="144585"/>
                  </a:cubicBezTo>
                  <a:cubicBezTo>
                    <a:pt x="26361" y="142308"/>
                    <a:pt x="28880" y="139018"/>
                    <a:pt x="28880" y="134210"/>
                  </a:cubicBezTo>
                  <a:cubicBezTo>
                    <a:pt x="28880" y="126365"/>
                    <a:pt x="22079" y="125353"/>
                    <a:pt x="19560" y="125353"/>
                  </a:cubicBezTo>
                  <a:cubicBezTo>
                    <a:pt x="13767" y="125353"/>
                    <a:pt x="5455" y="129402"/>
                    <a:pt x="5455" y="141802"/>
                  </a:cubicBezTo>
                  <a:cubicBezTo>
                    <a:pt x="5455" y="154454"/>
                    <a:pt x="16538" y="163817"/>
                    <a:pt x="32154" y="163817"/>
                  </a:cubicBezTo>
                  <a:cubicBezTo>
                    <a:pt x="58097" y="163817"/>
                    <a:pt x="84040" y="140789"/>
                    <a:pt x="91092" y="112195"/>
                  </a:cubicBezTo>
                  <a:lnTo>
                    <a:pt x="115272" y="15529"/>
                  </a:lnTo>
                  <a:close/>
                </a:path>
              </a:pathLst>
            </a:custGeom>
            <a:solidFill>
              <a:srgbClr val="000000"/>
            </a:solidFill>
            <a:ln w="25252"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490F9AD9-A95E-8468-207E-1A7E8BD5621F}"/>
                </a:ext>
              </a:extLst>
            </p:cNvPr>
            <p:cNvSpPr/>
            <p:nvPr>
              <p:custDataLst>
                <p:tags r:id="rId16"/>
              </p:custDataLst>
            </p:nvPr>
          </p:nvSpPr>
          <p:spPr>
            <a:xfrm>
              <a:off x="6881743" y="4711067"/>
              <a:ext cx="58434" cy="253051"/>
            </a:xfrm>
            <a:custGeom>
              <a:avLst/>
              <a:gdLst>
                <a:gd name="connsiteX0" fmla="*/ 58606 w 58434"/>
                <a:gd name="connsiteY0" fmla="*/ 126618 h 253051"/>
                <a:gd name="connsiteX1" fmla="*/ 41982 w 58434"/>
                <a:gd name="connsiteY1" fmla="*/ 47667 h 253051"/>
                <a:gd name="connsiteX2" fmla="*/ 2690 w 58434"/>
                <a:gd name="connsiteY2" fmla="*/ 93 h 253051"/>
                <a:gd name="connsiteX3" fmla="*/ 171 w 58434"/>
                <a:gd name="connsiteY3" fmla="*/ 2623 h 253051"/>
                <a:gd name="connsiteX4" fmla="*/ 4957 w 58434"/>
                <a:gd name="connsiteY4" fmla="*/ 8444 h 253051"/>
                <a:gd name="connsiteX5" fmla="*/ 43997 w 58434"/>
                <a:gd name="connsiteY5" fmla="*/ 126618 h 253051"/>
                <a:gd name="connsiteX6" fmla="*/ 3446 w 58434"/>
                <a:gd name="connsiteY6" fmla="*/ 246312 h 253051"/>
                <a:gd name="connsiteX7" fmla="*/ 171 w 58434"/>
                <a:gd name="connsiteY7" fmla="*/ 250614 h 253051"/>
                <a:gd name="connsiteX8" fmla="*/ 2690 w 58434"/>
                <a:gd name="connsiteY8" fmla="*/ 253144 h 253051"/>
                <a:gd name="connsiteX9" fmla="*/ 42738 w 58434"/>
                <a:gd name="connsiteY9" fmla="*/ 203799 h 253051"/>
                <a:gd name="connsiteX10" fmla="*/ 58606 w 58434"/>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 h="253051">
                  <a:moveTo>
                    <a:pt x="58606" y="126618"/>
                  </a:moveTo>
                  <a:cubicBezTo>
                    <a:pt x="58606" y="106880"/>
                    <a:pt x="55835" y="76261"/>
                    <a:pt x="41982" y="47667"/>
                  </a:cubicBezTo>
                  <a:cubicBezTo>
                    <a:pt x="26870" y="16541"/>
                    <a:pt x="5209" y="93"/>
                    <a:pt x="2690" y="93"/>
                  </a:cubicBezTo>
                  <a:cubicBezTo>
                    <a:pt x="1179" y="93"/>
                    <a:pt x="171" y="1105"/>
                    <a:pt x="171" y="2623"/>
                  </a:cubicBezTo>
                  <a:cubicBezTo>
                    <a:pt x="171" y="3383"/>
                    <a:pt x="171" y="3889"/>
                    <a:pt x="4957" y="8444"/>
                  </a:cubicBezTo>
                  <a:cubicBezTo>
                    <a:pt x="29640" y="33496"/>
                    <a:pt x="43997" y="73731"/>
                    <a:pt x="43997" y="126618"/>
                  </a:cubicBezTo>
                  <a:cubicBezTo>
                    <a:pt x="43997" y="169890"/>
                    <a:pt x="34678" y="214427"/>
                    <a:pt x="3446" y="246312"/>
                  </a:cubicBezTo>
                  <a:cubicBezTo>
                    <a:pt x="171" y="249348"/>
                    <a:pt x="171" y="249854"/>
                    <a:pt x="171" y="250614"/>
                  </a:cubicBezTo>
                  <a:cubicBezTo>
                    <a:pt x="171" y="252132"/>
                    <a:pt x="1179" y="253144"/>
                    <a:pt x="2690" y="253144"/>
                  </a:cubicBezTo>
                  <a:cubicBezTo>
                    <a:pt x="5209" y="253144"/>
                    <a:pt x="27877" y="235937"/>
                    <a:pt x="42738" y="203799"/>
                  </a:cubicBezTo>
                  <a:cubicBezTo>
                    <a:pt x="55583" y="175963"/>
                    <a:pt x="58606" y="147875"/>
                    <a:pt x="58606" y="126618"/>
                  </a:cubicBezTo>
                  <a:close/>
                </a:path>
              </a:pathLst>
            </a:custGeom>
            <a:solidFill>
              <a:srgbClr val="000000"/>
            </a:solidFill>
            <a:ln w="25252"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27B7DA25-84E0-0B93-5496-F7800B5A9073}"/>
                </a:ext>
              </a:extLst>
            </p:cNvPr>
            <p:cNvSpPr/>
            <p:nvPr>
              <p:custDataLst>
                <p:tags r:id="rId17"/>
              </p:custDataLst>
            </p:nvPr>
          </p:nvSpPr>
          <p:spPr>
            <a:xfrm>
              <a:off x="7042214" y="4832531"/>
              <a:ext cx="153895" cy="10122"/>
            </a:xfrm>
            <a:custGeom>
              <a:avLst/>
              <a:gdLst>
                <a:gd name="connsiteX0" fmla="*/ 145257 w 153895"/>
                <a:gd name="connsiteY0" fmla="*/ 10215 h 10122"/>
                <a:gd name="connsiteX1" fmla="*/ 154072 w 153895"/>
                <a:gd name="connsiteY1" fmla="*/ 5154 h 10122"/>
                <a:gd name="connsiteX2" fmla="*/ 145257 w 153895"/>
                <a:gd name="connsiteY2" fmla="*/ 93 h 10122"/>
                <a:gd name="connsiteX3" fmla="*/ 8993 w 153895"/>
                <a:gd name="connsiteY3" fmla="*/ 93 h 10122"/>
                <a:gd name="connsiteX4" fmla="*/ 177 w 153895"/>
                <a:gd name="connsiteY4" fmla="*/ 5154 h 10122"/>
                <a:gd name="connsiteX5" fmla="*/ 8993 w 153895"/>
                <a:gd name="connsiteY5" fmla="*/ 10215 h 10122"/>
                <a:gd name="connsiteX6" fmla="*/ 145257 w 153895"/>
                <a:gd name="connsiteY6" fmla="*/ 10215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95" h="10122">
                  <a:moveTo>
                    <a:pt x="145257" y="10215"/>
                  </a:moveTo>
                  <a:cubicBezTo>
                    <a:pt x="149539" y="10215"/>
                    <a:pt x="154072" y="10215"/>
                    <a:pt x="154072" y="5154"/>
                  </a:cubicBezTo>
                  <a:cubicBezTo>
                    <a:pt x="154072" y="93"/>
                    <a:pt x="149539" y="93"/>
                    <a:pt x="145257" y="93"/>
                  </a:cubicBezTo>
                  <a:lnTo>
                    <a:pt x="8993" y="93"/>
                  </a:lnTo>
                  <a:cubicBezTo>
                    <a:pt x="4711" y="93"/>
                    <a:pt x="177" y="93"/>
                    <a:pt x="177" y="5154"/>
                  </a:cubicBezTo>
                  <a:cubicBezTo>
                    <a:pt x="177" y="10215"/>
                    <a:pt x="4711" y="10215"/>
                    <a:pt x="8993" y="10215"/>
                  </a:cubicBezTo>
                  <a:lnTo>
                    <a:pt x="145257" y="10215"/>
                  </a:lnTo>
                  <a:close/>
                </a:path>
              </a:pathLst>
            </a:custGeom>
            <a:solidFill>
              <a:srgbClr val="000000"/>
            </a:solidFill>
            <a:ln w="25252"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4228981C-694B-B93A-64CD-46DD6AA0CB13}"/>
                </a:ext>
              </a:extLst>
            </p:cNvPr>
            <p:cNvSpPr/>
            <p:nvPr>
              <p:custDataLst>
                <p:tags r:id="rId18"/>
              </p:custDataLst>
            </p:nvPr>
          </p:nvSpPr>
          <p:spPr>
            <a:xfrm>
              <a:off x="7280486" y="4789007"/>
              <a:ext cx="102512" cy="114632"/>
            </a:xfrm>
            <a:custGeom>
              <a:avLst/>
              <a:gdLst>
                <a:gd name="connsiteX0" fmla="*/ 15048 w 102512"/>
                <a:gd name="connsiteY0" fmla="*/ 97012 h 114632"/>
                <a:gd name="connsiteX1" fmla="*/ 12781 w 102512"/>
                <a:gd name="connsiteY1" fmla="*/ 107893 h 114632"/>
                <a:gd name="connsiteX2" fmla="*/ 20085 w 102512"/>
                <a:gd name="connsiteY2" fmla="*/ 114725 h 114632"/>
                <a:gd name="connsiteX3" fmla="*/ 29405 w 102512"/>
                <a:gd name="connsiteY3" fmla="*/ 107640 h 114632"/>
                <a:gd name="connsiteX4" fmla="*/ 39480 w 102512"/>
                <a:gd name="connsiteY4" fmla="*/ 67658 h 114632"/>
                <a:gd name="connsiteX5" fmla="*/ 47540 w 102512"/>
                <a:gd name="connsiteY5" fmla="*/ 34761 h 114632"/>
                <a:gd name="connsiteX6" fmla="*/ 61644 w 102512"/>
                <a:gd name="connsiteY6" fmla="*/ 14011 h 114632"/>
                <a:gd name="connsiteX7" fmla="*/ 81794 w 102512"/>
                <a:gd name="connsiteY7" fmla="*/ 5660 h 114632"/>
                <a:gd name="connsiteX8" fmla="*/ 92373 w 102512"/>
                <a:gd name="connsiteY8" fmla="*/ 8697 h 114632"/>
                <a:gd name="connsiteX9" fmla="*/ 79276 w 102512"/>
                <a:gd name="connsiteY9" fmla="*/ 22614 h 114632"/>
                <a:gd name="connsiteX10" fmla="*/ 88847 w 102512"/>
                <a:gd name="connsiteY10" fmla="*/ 31471 h 114632"/>
                <a:gd name="connsiteX11" fmla="*/ 102700 w 102512"/>
                <a:gd name="connsiteY11" fmla="*/ 16541 h 114632"/>
                <a:gd name="connsiteX12" fmla="*/ 81794 w 102512"/>
                <a:gd name="connsiteY12" fmla="*/ 93 h 114632"/>
                <a:gd name="connsiteX13" fmla="*/ 49555 w 102512"/>
                <a:gd name="connsiteY13" fmla="*/ 19578 h 114632"/>
                <a:gd name="connsiteX14" fmla="*/ 26634 w 102512"/>
                <a:gd name="connsiteY14" fmla="*/ 93 h 114632"/>
                <a:gd name="connsiteX15" fmla="*/ 7995 w 102512"/>
                <a:gd name="connsiteY15" fmla="*/ 14517 h 114632"/>
                <a:gd name="connsiteX16" fmla="*/ 187 w 102512"/>
                <a:gd name="connsiteY16" fmla="*/ 39063 h 114632"/>
                <a:gd name="connsiteX17" fmla="*/ 3210 w 102512"/>
                <a:gd name="connsiteY17" fmla="*/ 41593 h 114632"/>
                <a:gd name="connsiteX18" fmla="*/ 7492 w 102512"/>
                <a:gd name="connsiteY18" fmla="*/ 35773 h 114632"/>
                <a:gd name="connsiteX19" fmla="*/ 25878 w 102512"/>
                <a:gd name="connsiteY19" fmla="*/ 5660 h 114632"/>
                <a:gd name="connsiteX20" fmla="*/ 33686 w 102512"/>
                <a:gd name="connsiteY20" fmla="*/ 17300 h 114632"/>
                <a:gd name="connsiteX21" fmla="*/ 29656 w 102512"/>
                <a:gd name="connsiteY21" fmla="*/ 38557 h 114632"/>
                <a:gd name="connsiteX22" fmla="*/ 15048 w 102512"/>
                <a:gd name="connsiteY22" fmla="*/ 970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512" h="114632">
                  <a:moveTo>
                    <a:pt x="15048" y="97012"/>
                  </a:moveTo>
                  <a:cubicBezTo>
                    <a:pt x="14292" y="100807"/>
                    <a:pt x="12781" y="106627"/>
                    <a:pt x="12781" y="107893"/>
                  </a:cubicBezTo>
                  <a:cubicBezTo>
                    <a:pt x="12781" y="112448"/>
                    <a:pt x="16307" y="114725"/>
                    <a:pt x="20085" y="114725"/>
                  </a:cubicBezTo>
                  <a:cubicBezTo>
                    <a:pt x="23108" y="114725"/>
                    <a:pt x="27641" y="112701"/>
                    <a:pt x="29405" y="107640"/>
                  </a:cubicBezTo>
                  <a:cubicBezTo>
                    <a:pt x="29908" y="106627"/>
                    <a:pt x="38472" y="72213"/>
                    <a:pt x="39480" y="67658"/>
                  </a:cubicBezTo>
                  <a:cubicBezTo>
                    <a:pt x="41495" y="59307"/>
                    <a:pt x="46028" y="41593"/>
                    <a:pt x="47540" y="34761"/>
                  </a:cubicBezTo>
                  <a:cubicBezTo>
                    <a:pt x="48547" y="31471"/>
                    <a:pt x="55599" y="19578"/>
                    <a:pt x="61644" y="14011"/>
                  </a:cubicBezTo>
                  <a:cubicBezTo>
                    <a:pt x="63659" y="12239"/>
                    <a:pt x="70964" y="5660"/>
                    <a:pt x="81794" y="5660"/>
                  </a:cubicBezTo>
                  <a:cubicBezTo>
                    <a:pt x="88343" y="5660"/>
                    <a:pt x="92121" y="8697"/>
                    <a:pt x="92373" y="8697"/>
                  </a:cubicBezTo>
                  <a:cubicBezTo>
                    <a:pt x="84817" y="9962"/>
                    <a:pt x="79276" y="16035"/>
                    <a:pt x="79276" y="22614"/>
                  </a:cubicBezTo>
                  <a:cubicBezTo>
                    <a:pt x="79276" y="26663"/>
                    <a:pt x="82046" y="31471"/>
                    <a:pt x="88847" y="31471"/>
                  </a:cubicBezTo>
                  <a:cubicBezTo>
                    <a:pt x="95647" y="31471"/>
                    <a:pt x="102700" y="25651"/>
                    <a:pt x="102700" y="16541"/>
                  </a:cubicBezTo>
                  <a:cubicBezTo>
                    <a:pt x="102700" y="7684"/>
                    <a:pt x="94640" y="93"/>
                    <a:pt x="81794" y="93"/>
                  </a:cubicBezTo>
                  <a:cubicBezTo>
                    <a:pt x="65423" y="93"/>
                    <a:pt x="54340" y="12492"/>
                    <a:pt x="49555" y="19578"/>
                  </a:cubicBezTo>
                  <a:cubicBezTo>
                    <a:pt x="47540" y="8191"/>
                    <a:pt x="38472" y="93"/>
                    <a:pt x="26634" y="93"/>
                  </a:cubicBezTo>
                  <a:cubicBezTo>
                    <a:pt x="15048" y="93"/>
                    <a:pt x="10262" y="9962"/>
                    <a:pt x="7995" y="14517"/>
                  </a:cubicBezTo>
                  <a:cubicBezTo>
                    <a:pt x="3462" y="23121"/>
                    <a:pt x="187" y="38304"/>
                    <a:pt x="187" y="39063"/>
                  </a:cubicBezTo>
                  <a:cubicBezTo>
                    <a:pt x="187" y="41593"/>
                    <a:pt x="2706" y="41593"/>
                    <a:pt x="3210" y="41593"/>
                  </a:cubicBezTo>
                  <a:cubicBezTo>
                    <a:pt x="5728" y="41593"/>
                    <a:pt x="5980" y="41340"/>
                    <a:pt x="7492" y="35773"/>
                  </a:cubicBezTo>
                  <a:cubicBezTo>
                    <a:pt x="11773" y="17807"/>
                    <a:pt x="16811" y="5660"/>
                    <a:pt x="25878" y="5660"/>
                  </a:cubicBezTo>
                  <a:cubicBezTo>
                    <a:pt x="30160" y="5660"/>
                    <a:pt x="33686" y="7684"/>
                    <a:pt x="33686" y="17300"/>
                  </a:cubicBezTo>
                  <a:cubicBezTo>
                    <a:pt x="33686" y="22614"/>
                    <a:pt x="32931" y="25398"/>
                    <a:pt x="29656" y="38557"/>
                  </a:cubicBezTo>
                  <a:lnTo>
                    <a:pt x="15048" y="97012"/>
                  </a:lnTo>
                  <a:close/>
                </a:path>
              </a:pathLst>
            </a:custGeom>
            <a:solidFill>
              <a:srgbClr val="000000"/>
            </a:solidFill>
            <a:ln w="25252"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33EA408B-69B4-B2C3-6C41-7FAD25210161}"/>
                </a:ext>
              </a:extLst>
            </p:cNvPr>
            <p:cNvSpPr/>
            <p:nvPr>
              <p:custDataLst>
                <p:tags r:id="rId19"/>
              </p:custDataLst>
            </p:nvPr>
          </p:nvSpPr>
          <p:spPr>
            <a:xfrm>
              <a:off x="7460727" y="4711067"/>
              <a:ext cx="58434" cy="253051"/>
            </a:xfrm>
            <a:custGeom>
              <a:avLst/>
              <a:gdLst>
                <a:gd name="connsiteX0" fmla="*/ 58628 w 58434"/>
                <a:gd name="connsiteY0" fmla="*/ 250614 h 253051"/>
                <a:gd name="connsiteX1" fmla="*/ 54347 w 58434"/>
                <a:gd name="connsiteY1" fmla="*/ 245046 h 253051"/>
                <a:gd name="connsiteX2" fmla="*/ 14802 w 58434"/>
                <a:gd name="connsiteY2" fmla="*/ 126618 h 253051"/>
                <a:gd name="connsiteX3" fmla="*/ 55354 w 58434"/>
                <a:gd name="connsiteY3" fmla="*/ 6925 h 253051"/>
                <a:gd name="connsiteX4" fmla="*/ 58628 w 58434"/>
                <a:gd name="connsiteY4" fmla="*/ 2623 h 253051"/>
                <a:gd name="connsiteX5" fmla="*/ 56110 w 58434"/>
                <a:gd name="connsiteY5" fmla="*/ 93 h 253051"/>
                <a:gd name="connsiteX6" fmla="*/ 16062 w 58434"/>
                <a:gd name="connsiteY6" fmla="*/ 49438 h 253051"/>
                <a:gd name="connsiteX7" fmla="*/ 194 w 58434"/>
                <a:gd name="connsiteY7" fmla="*/ 126618 h 253051"/>
                <a:gd name="connsiteX8" fmla="*/ 16817 w 58434"/>
                <a:gd name="connsiteY8" fmla="*/ 205570 h 253051"/>
                <a:gd name="connsiteX9" fmla="*/ 56110 w 58434"/>
                <a:gd name="connsiteY9" fmla="*/ 253144 h 253051"/>
                <a:gd name="connsiteX10" fmla="*/ 58628 w 58434"/>
                <a:gd name="connsiteY10" fmla="*/ 25061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 h="253051">
                  <a:moveTo>
                    <a:pt x="58628" y="250614"/>
                  </a:moveTo>
                  <a:cubicBezTo>
                    <a:pt x="58628" y="249854"/>
                    <a:pt x="58628" y="249348"/>
                    <a:pt x="54347" y="245046"/>
                  </a:cubicBezTo>
                  <a:cubicBezTo>
                    <a:pt x="22862" y="213162"/>
                    <a:pt x="14802" y="165335"/>
                    <a:pt x="14802" y="126618"/>
                  </a:cubicBezTo>
                  <a:cubicBezTo>
                    <a:pt x="14802" y="82588"/>
                    <a:pt x="24374" y="38557"/>
                    <a:pt x="55354" y="6925"/>
                  </a:cubicBezTo>
                  <a:cubicBezTo>
                    <a:pt x="58628" y="3889"/>
                    <a:pt x="58628" y="3383"/>
                    <a:pt x="58628" y="2623"/>
                  </a:cubicBezTo>
                  <a:cubicBezTo>
                    <a:pt x="58628" y="852"/>
                    <a:pt x="57621" y="93"/>
                    <a:pt x="56110" y="93"/>
                  </a:cubicBezTo>
                  <a:cubicBezTo>
                    <a:pt x="53591" y="93"/>
                    <a:pt x="30922" y="17300"/>
                    <a:pt x="16062" y="49438"/>
                  </a:cubicBezTo>
                  <a:cubicBezTo>
                    <a:pt x="3216" y="77274"/>
                    <a:pt x="194" y="105362"/>
                    <a:pt x="194" y="126618"/>
                  </a:cubicBezTo>
                  <a:cubicBezTo>
                    <a:pt x="194" y="146356"/>
                    <a:pt x="2964" y="176976"/>
                    <a:pt x="16817" y="205570"/>
                  </a:cubicBezTo>
                  <a:cubicBezTo>
                    <a:pt x="31930" y="236696"/>
                    <a:pt x="53591" y="253144"/>
                    <a:pt x="56110" y="253144"/>
                  </a:cubicBezTo>
                  <a:cubicBezTo>
                    <a:pt x="57621" y="253144"/>
                    <a:pt x="58628" y="252385"/>
                    <a:pt x="58628" y="250614"/>
                  </a:cubicBezTo>
                  <a:close/>
                </a:path>
              </a:pathLst>
            </a:custGeom>
            <a:solidFill>
              <a:srgbClr val="000000"/>
            </a:solidFill>
            <a:ln w="25252"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2F546243-2E5C-53A1-19A4-7CC0AC2BCD5E}"/>
                </a:ext>
              </a:extLst>
            </p:cNvPr>
            <p:cNvSpPr/>
            <p:nvPr>
              <p:custDataLst>
                <p:tags r:id="rId20"/>
              </p:custDataLst>
            </p:nvPr>
          </p:nvSpPr>
          <p:spPr>
            <a:xfrm>
              <a:off x="7541047" y="4789007"/>
              <a:ext cx="116113" cy="163724"/>
            </a:xfrm>
            <a:custGeom>
              <a:avLst/>
              <a:gdLst>
                <a:gd name="connsiteX0" fmla="*/ 115304 w 116113"/>
                <a:gd name="connsiteY0" fmla="*/ 15529 h 163724"/>
                <a:gd name="connsiteX1" fmla="*/ 116311 w 116113"/>
                <a:gd name="connsiteY1" fmla="*/ 9709 h 163724"/>
                <a:gd name="connsiteX2" fmla="*/ 109007 w 116113"/>
                <a:gd name="connsiteY2" fmla="*/ 2877 h 163724"/>
                <a:gd name="connsiteX3" fmla="*/ 100192 w 116113"/>
                <a:gd name="connsiteY3" fmla="*/ 8191 h 163724"/>
                <a:gd name="connsiteX4" fmla="*/ 96665 w 116113"/>
                <a:gd name="connsiteY4" fmla="*/ 21855 h 163724"/>
                <a:gd name="connsiteX5" fmla="*/ 91628 w 116113"/>
                <a:gd name="connsiteY5" fmla="*/ 42099 h 163724"/>
                <a:gd name="connsiteX6" fmla="*/ 80293 w 116113"/>
                <a:gd name="connsiteY6" fmla="*/ 87649 h 163724"/>
                <a:gd name="connsiteX7" fmla="*/ 51832 w 116113"/>
                <a:gd name="connsiteY7" fmla="*/ 109158 h 163724"/>
                <a:gd name="connsiteX8" fmla="*/ 36216 w 116113"/>
                <a:gd name="connsiteY8" fmla="*/ 88661 h 163724"/>
                <a:gd name="connsiteX9" fmla="*/ 49061 w 116113"/>
                <a:gd name="connsiteY9" fmla="*/ 39063 h 163724"/>
                <a:gd name="connsiteX10" fmla="*/ 54099 w 116113"/>
                <a:gd name="connsiteY10" fmla="*/ 20843 h 163724"/>
                <a:gd name="connsiteX11" fmla="*/ 33445 w 116113"/>
                <a:gd name="connsiteY11" fmla="*/ 93 h 163724"/>
                <a:gd name="connsiteX12" fmla="*/ 198 w 116113"/>
                <a:gd name="connsiteY12" fmla="*/ 39063 h 163724"/>
                <a:gd name="connsiteX13" fmla="*/ 3220 w 116113"/>
                <a:gd name="connsiteY13" fmla="*/ 41593 h 163724"/>
                <a:gd name="connsiteX14" fmla="*/ 7250 w 116113"/>
                <a:gd name="connsiteY14" fmla="*/ 37038 h 163724"/>
                <a:gd name="connsiteX15" fmla="*/ 32689 w 116113"/>
                <a:gd name="connsiteY15" fmla="*/ 5660 h 163724"/>
                <a:gd name="connsiteX16" fmla="*/ 38986 w 116113"/>
                <a:gd name="connsiteY16" fmla="*/ 13758 h 163724"/>
                <a:gd name="connsiteX17" fmla="*/ 34704 w 116113"/>
                <a:gd name="connsiteY17" fmla="*/ 31471 h 163724"/>
                <a:gd name="connsiteX18" fmla="*/ 20096 w 116113"/>
                <a:gd name="connsiteY18" fmla="*/ 84612 h 163724"/>
                <a:gd name="connsiteX19" fmla="*/ 50824 w 116113"/>
                <a:gd name="connsiteY19" fmla="*/ 114725 h 163724"/>
                <a:gd name="connsiteX20" fmla="*/ 76263 w 116113"/>
                <a:gd name="connsiteY20" fmla="*/ 103338 h 163724"/>
                <a:gd name="connsiteX21" fmla="*/ 59892 w 116113"/>
                <a:gd name="connsiteY21" fmla="*/ 142308 h 163724"/>
                <a:gd name="connsiteX22" fmla="*/ 32186 w 116113"/>
                <a:gd name="connsiteY22" fmla="*/ 158250 h 163724"/>
                <a:gd name="connsiteX23" fmla="*/ 13043 w 116113"/>
                <a:gd name="connsiteY23" fmla="*/ 147622 h 163724"/>
                <a:gd name="connsiteX24" fmla="*/ 23874 w 116113"/>
                <a:gd name="connsiteY24" fmla="*/ 144585 h 163724"/>
                <a:gd name="connsiteX25" fmla="*/ 28911 w 116113"/>
                <a:gd name="connsiteY25" fmla="*/ 134210 h 163724"/>
                <a:gd name="connsiteX26" fmla="*/ 19592 w 116113"/>
                <a:gd name="connsiteY26" fmla="*/ 125353 h 163724"/>
                <a:gd name="connsiteX27" fmla="*/ 5487 w 116113"/>
                <a:gd name="connsiteY27" fmla="*/ 141802 h 163724"/>
                <a:gd name="connsiteX28" fmla="*/ 32186 w 116113"/>
                <a:gd name="connsiteY28" fmla="*/ 163817 h 163724"/>
                <a:gd name="connsiteX29" fmla="*/ 91124 w 116113"/>
                <a:gd name="connsiteY29" fmla="*/ 112195 h 163724"/>
                <a:gd name="connsiteX30" fmla="*/ 115304 w 116113"/>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113" h="163724">
                  <a:moveTo>
                    <a:pt x="115304" y="15529"/>
                  </a:moveTo>
                  <a:cubicBezTo>
                    <a:pt x="116311" y="11986"/>
                    <a:pt x="116311" y="11480"/>
                    <a:pt x="116311" y="9709"/>
                  </a:cubicBezTo>
                  <a:cubicBezTo>
                    <a:pt x="116311" y="5154"/>
                    <a:pt x="112785" y="2877"/>
                    <a:pt x="109007" y="2877"/>
                  </a:cubicBezTo>
                  <a:cubicBezTo>
                    <a:pt x="106488" y="2877"/>
                    <a:pt x="102458" y="4395"/>
                    <a:pt x="100192" y="8191"/>
                  </a:cubicBezTo>
                  <a:cubicBezTo>
                    <a:pt x="99688" y="9456"/>
                    <a:pt x="97673" y="17300"/>
                    <a:pt x="96665" y="21855"/>
                  </a:cubicBezTo>
                  <a:cubicBezTo>
                    <a:pt x="94902" y="28435"/>
                    <a:pt x="93139" y="35267"/>
                    <a:pt x="91628" y="42099"/>
                  </a:cubicBezTo>
                  <a:lnTo>
                    <a:pt x="80293" y="87649"/>
                  </a:lnTo>
                  <a:cubicBezTo>
                    <a:pt x="79286" y="91444"/>
                    <a:pt x="68455" y="109158"/>
                    <a:pt x="51832" y="109158"/>
                  </a:cubicBezTo>
                  <a:cubicBezTo>
                    <a:pt x="38986" y="109158"/>
                    <a:pt x="36216" y="98024"/>
                    <a:pt x="36216" y="88661"/>
                  </a:cubicBezTo>
                  <a:cubicBezTo>
                    <a:pt x="36216" y="77020"/>
                    <a:pt x="40497" y="61331"/>
                    <a:pt x="49061" y="39063"/>
                  </a:cubicBezTo>
                  <a:cubicBezTo>
                    <a:pt x="53091" y="28688"/>
                    <a:pt x="54099" y="25904"/>
                    <a:pt x="54099" y="20843"/>
                  </a:cubicBezTo>
                  <a:cubicBezTo>
                    <a:pt x="54099" y="9456"/>
                    <a:pt x="46039" y="93"/>
                    <a:pt x="33445" y="93"/>
                  </a:cubicBezTo>
                  <a:cubicBezTo>
                    <a:pt x="9517" y="93"/>
                    <a:pt x="198" y="36785"/>
                    <a:pt x="198" y="39063"/>
                  </a:cubicBezTo>
                  <a:cubicBezTo>
                    <a:pt x="198" y="41593"/>
                    <a:pt x="2716" y="41593"/>
                    <a:pt x="3220" y="41593"/>
                  </a:cubicBezTo>
                  <a:cubicBezTo>
                    <a:pt x="5739" y="41593"/>
                    <a:pt x="5991" y="41087"/>
                    <a:pt x="7250" y="37038"/>
                  </a:cubicBezTo>
                  <a:cubicBezTo>
                    <a:pt x="14051" y="13252"/>
                    <a:pt x="24126" y="5660"/>
                    <a:pt x="32689" y="5660"/>
                  </a:cubicBezTo>
                  <a:cubicBezTo>
                    <a:pt x="34704" y="5660"/>
                    <a:pt x="38986" y="5660"/>
                    <a:pt x="38986" y="13758"/>
                  </a:cubicBezTo>
                  <a:cubicBezTo>
                    <a:pt x="38986" y="20084"/>
                    <a:pt x="36467" y="26663"/>
                    <a:pt x="34704" y="31471"/>
                  </a:cubicBezTo>
                  <a:cubicBezTo>
                    <a:pt x="24629" y="58295"/>
                    <a:pt x="20096" y="72719"/>
                    <a:pt x="20096" y="84612"/>
                  </a:cubicBezTo>
                  <a:cubicBezTo>
                    <a:pt x="20096" y="107134"/>
                    <a:pt x="35964" y="114725"/>
                    <a:pt x="50824" y="114725"/>
                  </a:cubicBezTo>
                  <a:cubicBezTo>
                    <a:pt x="60647" y="114725"/>
                    <a:pt x="69211" y="110423"/>
                    <a:pt x="76263" y="103338"/>
                  </a:cubicBezTo>
                  <a:cubicBezTo>
                    <a:pt x="72989" y="116496"/>
                    <a:pt x="69967" y="128896"/>
                    <a:pt x="59892" y="142308"/>
                  </a:cubicBezTo>
                  <a:cubicBezTo>
                    <a:pt x="53343" y="150911"/>
                    <a:pt x="43772" y="158250"/>
                    <a:pt x="32186" y="158250"/>
                  </a:cubicBezTo>
                  <a:cubicBezTo>
                    <a:pt x="28659" y="158250"/>
                    <a:pt x="17325" y="157491"/>
                    <a:pt x="13043" y="147622"/>
                  </a:cubicBezTo>
                  <a:cubicBezTo>
                    <a:pt x="17073" y="147622"/>
                    <a:pt x="20347" y="147622"/>
                    <a:pt x="23874" y="144585"/>
                  </a:cubicBezTo>
                  <a:cubicBezTo>
                    <a:pt x="26392" y="142308"/>
                    <a:pt x="28911" y="139018"/>
                    <a:pt x="28911" y="134210"/>
                  </a:cubicBezTo>
                  <a:cubicBezTo>
                    <a:pt x="28911" y="126365"/>
                    <a:pt x="22111" y="125353"/>
                    <a:pt x="19592" y="125353"/>
                  </a:cubicBezTo>
                  <a:cubicBezTo>
                    <a:pt x="13799" y="125353"/>
                    <a:pt x="5487" y="129402"/>
                    <a:pt x="5487" y="141802"/>
                  </a:cubicBezTo>
                  <a:cubicBezTo>
                    <a:pt x="5487" y="154454"/>
                    <a:pt x="16569" y="163817"/>
                    <a:pt x="32186" y="163817"/>
                  </a:cubicBezTo>
                  <a:cubicBezTo>
                    <a:pt x="58129" y="163817"/>
                    <a:pt x="84072" y="140789"/>
                    <a:pt x="91124" y="112195"/>
                  </a:cubicBezTo>
                  <a:lnTo>
                    <a:pt x="115304" y="15529"/>
                  </a:lnTo>
                  <a:close/>
                </a:path>
              </a:pathLst>
            </a:custGeom>
            <a:solidFill>
              <a:srgbClr val="000000"/>
            </a:solidFill>
            <a:ln w="25252"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4050778A-33FF-F133-1528-E87115196297}"/>
                </a:ext>
              </a:extLst>
            </p:cNvPr>
            <p:cNvSpPr/>
            <p:nvPr>
              <p:custDataLst>
                <p:tags r:id="rId21"/>
              </p:custDataLst>
            </p:nvPr>
          </p:nvSpPr>
          <p:spPr>
            <a:xfrm>
              <a:off x="7678787" y="4718255"/>
              <a:ext cx="70348" cy="79888"/>
            </a:xfrm>
            <a:custGeom>
              <a:avLst/>
              <a:gdLst>
                <a:gd name="connsiteX0" fmla="*/ 63675 w 70348"/>
                <a:gd name="connsiteY0" fmla="*/ 11603 h 79888"/>
                <a:gd name="connsiteX1" fmla="*/ 56270 w 70348"/>
                <a:gd name="connsiteY1" fmla="*/ 19928 h 79888"/>
                <a:gd name="connsiteX2" fmla="*/ 62088 w 70348"/>
                <a:gd name="connsiteY2" fmla="*/ 25596 h 79888"/>
                <a:gd name="connsiteX3" fmla="*/ 70551 w 70348"/>
                <a:gd name="connsiteY3" fmla="*/ 15500 h 79888"/>
                <a:gd name="connsiteX4" fmla="*/ 47102 w 70348"/>
                <a:gd name="connsiteY4" fmla="*/ 89 h 79888"/>
                <a:gd name="connsiteX5" fmla="*/ 14660 w 70348"/>
                <a:gd name="connsiteY5" fmla="*/ 25951 h 79888"/>
                <a:gd name="connsiteX6" fmla="*/ 20831 w 70348"/>
                <a:gd name="connsiteY6" fmla="*/ 38882 h 79888"/>
                <a:gd name="connsiteX7" fmla="*/ 40754 w 70348"/>
                <a:gd name="connsiteY7" fmla="*/ 45258 h 79888"/>
                <a:gd name="connsiteX8" fmla="*/ 55741 w 70348"/>
                <a:gd name="connsiteY8" fmla="*/ 56949 h 79888"/>
                <a:gd name="connsiteX9" fmla="*/ 46396 w 70348"/>
                <a:gd name="connsiteY9" fmla="*/ 71120 h 79888"/>
                <a:gd name="connsiteX10" fmla="*/ 28765 w 70348"/>
                <a:gd name="connsiteY10" fmla="*/ 75017 h 79888"/>
                <a:gd name="connsiteX11" fmla="*/ 7608 w 70348"/>
                <a:gd name="connsiteY11" fmla="*/ 67578 h 79888"/>
                <a:gd name="connsiteX12" fmla="*/ 17305 w 70348"/>
                <a:gd name="connsiteY12" fmla="*/ 57481 h 79888"/>
                <a:gd name="connsiteX13" fmla="*/ 10429 w 70348"/>
                <a:gd name="connsiteY13" fmla="*/ 50927 h 79888"/>
                <a:gd name="connsiteX14" fmla="*/ 203 w 70348"/>
                <a:gd name="connsiteY14" fmla="*/ 62795 h 79888"/>
                <a:gd name="connsiteX15" fmla="*/ 28589 w 70348"/>
                <a:gd name="connsiteY15" fmla="*/ 79977 h 79888"/>
                <a:gd name="connsiteX16" fmla="*/ 67025 w 70348"/>
                <a:gd name="connsiteY16" fmla="*/ 50750 h 79888"/>
                <a:gd name="connsiteX17" fmla="*/ 42694 w 70348"/>
                <a:gd name="connsiteY17" fmla="*/ 30025 h 79888"/>
                <a:gd name="connsiteX18" fmla="*/ 35641 w 70348"/>
                <a:gd name="connsiteY18" fmla="*/ 28608 h 79888"/>
                <a:gd name="connsiteX19" fmla="*/ 25944 w 70348"/>
                <a:gd name="connsiteY19" fmla="*/ 19751 h 79888"/>
                <a:gd name="connsiteX20" fmla="*/ 32997 w 70348"/>
                <a:gd name="connsiteY20" fmla="*/ 8414 h 79888"/>
                <a:gd name="connsiteX21" fmla="*/ 46925 w 70348"/>
                <a:gd name="connsiteY21" fmla="*/ 5049 h 79888"/>
                <a:gd name="connsiteX22" fmla="*/ 63675 w 70348"/>
                <a:gd name="connsiteY22" fmla="*/ 1160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348" h="79888">
                  <a:moveTo>
                    <a:pt x="63675" y="11603"/>
                  </a:moveTo>
                  <a:cubicBezTo>
                    <a:pt x="59091" y="12665"/>
                    <a:pt x="56270" y="16385"/>
                    <a:pt x="56270" y="19928"/>
                  </a:cubicBezTo>
                  <a:cubicBezTo>
                    <a:pt x="56270" y="24002"/>
                    <a:pt x="59796" y="25596"/>
                    <a:pt x="62088" y="25596"/>
                  </a:cubicBezTo>
                  <a:cubicBezTo>
                    <a:pt x="63851" y="25596"/>
                    <a:pt x="70551" y="24534"/>
                    <a:pt x="70551" y="15500"/>
                  </a:cubicBezTo>
                  <a:cubicBezTo>
                    <a:pt x="70551" y="3986"/>
                    <a:pt x="57857" y="89"/>
                    <a:pt x="47102" y="89"/>
                  </a:cubicBezTo>
                  <a:cubicBezTo>
                    <a:pt x="19597" y="89"/>
                    <a:pt x="14660" y="20459"/>
                    <a:pt x="14660" y="25951"/>
                  </a:cubicBezTo>
                  <a:cubicBezTo>
                    <a:pt x="14660" y="32505"/>
                    <a:pt x="18363" y="36756"/>
                    <a:pt x="20831" y="38882"/>
                  </a:cubicBezTo>
                  <a:cubicBezTo>
                    <a:pt x="25415" y="42424"/>
                    <a:pt x="28589" y="43133"/>
                    <a:pt x="40754" y="45258"/>
                  </a:cubicBezTo>
                  <a:cubicBezTo>
                    <a:pt x="44457" y="45967"/>
                    <a:pt x="55741" y="48093"/>
                    <a:pt x="55741" y="56949"/>
                  </a:cubicBezTo>
                  <a:cubicBezTo>
                    <a:pt x="55741" y="59961"/>
                    <a:pt x="53802" y="66692"/>
                    <a:pt x="46396" y="71120"/>
                  </a:cubicBezTo>
                  <a:cubicBezTo>
                    <a:pt x="39520" y="75017"/>
                    <a:pt x="30881" y="75017"/>
                    <a:pt x="28765" y="75017"/>
                  </a:cubicBezTo>
                  <a:cubicBezTo>
                    <a:pt x="21713" y="75017"/>
                    <a:pt x="11663" y="73423"/>
                    <a:pt x="7608" y="67578"/>
                  </a:cubicBezTo>
                  <a:cubicBezTo>
                    <a:pt x="13426" y="66869"/>
                    <a:pt x="17305" y="62441"/>
                    <a:pt x="17305" y="57481"/>
                  </a:cubicBezTo>
                  <a:cubicBezTo>
                    <a:pt x="17305" y="53052"/>
                    <a:pt x="14131" y="50927"/>
                    <a:pt x="10429" y="50927"/>
                  </a:cubicBezTo>
                  <a:cubicBezTo>
                    <a:pt x="5316" y="50927"/>
                    <a:pt x="203" y="55001"/>
                    <a:pt x="203" y="62795"/>
                  </a:cubicBezTo>
                  <a:cubicBezTo>
                    <a:pt x="203" y="73423"/>
                    <a:pt x="11487" y="79977"/>
                    <a:pt x="28589" y="79977"/>
                  </a:cubicBezTo>
                  <a:cubicBezTo>
                    <a:pt x="61030" y="79977"/>
                    <a:pt x="67025" y="57658"/>
                    <a:pt x="67025" y="50750"/>
                  </a:cubicBezTo>
                  <a:cubicBezTo>
                    <a:pt x="67025" y="34453"/>
                    <a:pt x="49217" y="31265"/>
                    <a:pt x="42694" y="30025"/>
                  </a:cubicBezTo>
                  <a:cubicBezTo>
                    <a:pt x="41107" y="29671"/>
                    <a:pt x="36699" y="28962"/>
                    <a:pt x="35641" y="28608"/>
                  </a:cubicBezTo>
                  <a:cubicBezTo>
                    <a:pt x="29118" y="27368"/>
                    <a:pt x="25944" y="23648"/>
                    <a:pt x="25944" y="19751"/>
                  </a:cubicBezTo>
                  <a:cubicBezTo>
                    <a:pt x="25944" y="15677"/>
                    <a:pt x="29118" y="10894"/>
                    <a:pt x="32997" y="8414"/>
                  </a:cubicBezTo>
                  <a:cubicBezTo>
                    <a:pt x="37757" y="5403"/>
                    <a:pt x="43928" y="5049"/>
                    <a:pt x="46925" y="5049"/>
                  </a:cubicBezTo>
                  <a:cubicBezTo>
                    <a:pt x="50628" y="5049"/>
                    <a:pt x="59796" y="5580"/>
                    <a:pt x="63675" y="11603"/>
                  </a:cubicBezTo>
                  <a:close/>
                </a:path>
              </a:pathLst>
            </a:custGeom>
            <a:solidFill>
              <a:srgbClr val="000000"/>
            </a:solidFill>
            <a:ln w="25252"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32AF05BC-18E7-2A73-E065-072F1B981127}"/>
                </a:ext>
              </a:extLst>
            </p:cNvPr>
            <p:cNvSpPr/>
            <p:nvPr>
              <p:custDataLst>
                <p:tags r:id="rId22"/>
              </p:custDataLst>
            </p:nvPr>
          </p:nvSpPr>
          <p:spPr>
            <a:xfrm>
              <a:off x="7788285" y="4711067"/>
              <a:ext cx="58434" cy="253051"/>
            </a:xfrm>
            <a:custGeom>
              <a:avLst/>
              <a:gdLst>
                <a:gd name="connsiteX0" fmla="*/ 58642 w 58434"/>
                <a:gd name="connsiteY0" fmla="*/ 126618 h 253051"/>
                <a:gd name="connsiteX1" fmla="*/ 42018 w 58434"/>
                <a:gd name="connsiteY1" fmla="*/ 47667 h 253051"/>
                <a:gd name="connsiteX2" fmla="*/ 2726 w 58434"/>
                <a:gd name="connsiteY2" fmla="*/ 93 h 253051"/>
                <a:gd name="connsiteX3" fmla="*/ 207 w 58434"/>
                <a:gd name="connsiteY3" fmla="*/ 2623 h 253051"/>
                <a:gd name="connsiteX4" fmla="*/ 4993 w 58434"/>
                <a:gd name="connsiteY4" fmla="*/ 8444 h 253051"/>
                <a:gd name="connsiteX5" fmla="*/ 44033 w 58434"/>
                <a:gd name="connsiteY5" fmla="*/ 126618 h 253051"/>
                <a:gd name="connsiteX6" fmla="*/ 3481 w 58434"/>
                <a:gd name="connsiteY6" fmla="*/ 246312 h 253051"/>
                <a:gd name="connsiteX7" fmla="*/ 207 w 58434"/>
                <a:gd name="connsiteY7" fmla="*/ 250614 h 253051"/>
                <a:gd name="connsiteX8" fmla="*/ 2726 w 58434"/>
                <a:gd name="connsiteY8" fmla="*/ 253144 h 253051"/>
                <a:gd name="connsiteX9" fmla="*/ 42774 w 58434"/>
                <a:gd name="connsiteY9" fmla="*/ 203799 h 253051"/>
                <a:gd name="connsiteX10" fmla="*/ 58642 w 58434"/>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 h="253051">
                  <a:moveTo>
                    <a:pt x="58642" y="126618"/>
                  </a:moveTo>
                  <a:cubicBezTo>
                    <a:pt x="58642" y="106880"/>
                    <a:pt x="55871" y="76261"/>
                    <a:pt x="42018" y="47667"/>
                  </a:cubicBezTo>
                  <a:cubicBezTo>
                    <a:pt x="26906" y="16541"/>
                    <a:pt x="5245" y="93"/>
                    <a:pt x="2726" y="93"/>
                  </a:cubicBezTo>
                  <a:cubicBezTo>
                    <a:pt x="1215" y="93"/>
                    <a:pt x="207" y="1105"/>
                    <a:pt x="207" y="2623"/>
                  </a:cubicBezTo>
                  <a:cubicBezTo>
                    <a:pt x="207" y="3383"/>
                    <a:pt x="207" y="3889"/>
                    <a:pt x="4993" y="8444"/>
                  </a:cubicBezTo>
                  <a:cubicBezTo>
                    <a:pt x="29676" y="33496"/>
                    <a:pt x="44033" y="73731"/>
                    <a:pt x="44033" y="126618"/>
                  </a:cubicBezTo>
                  <a:cubicBezTo>
                    <a:pt x="44033" y="169890"/>
                    <a:pt x="34714" y="214427"/>
                    <a:pt x="3481" y="246312"/>
                  </a:cubicBezTo>
                  <a:cubicBezTo>
                    <a:pt x="207" y="249348"/>
                    <a:pt x="207" y="249854"/>
                    <a:pt x="207" y="250614"/>
                  </a:cubicBezTo>
                  <a:cubicBezTo>
                    <a:pt x="207" y="252132"/>
                    <a:pt x="1215" y="253144"/>
                    <a:pt x="2726" y="253144"/>
                  </a:cubicBezTo>
                  <a:cubicBezTo>
                    <a:pt x="5245" y="253144"/>
                    <a:pt x="27913" y="235937"/>
                    <a:pt x="42774" y="203799"/>
                  </a:cubicBezTo>
                  <a:cubicBezTo>
                    <a:pt x="55619" y="175963"/>
                    <a:pt x="58642" y="147875"/>
                    <a:pt x="58642" y="126618"/>
                  </a:cubicBezTo>
                  <a:close/>
                </a:path>
              </a:pathLst>
            </a:custGeom>
            <a:solidFill>
              <a:srgbClr val="000000"/>
            </a:solidFill>
            <a:ln w="25252"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225F1FD5-A77E-201B-4DAC-55F08680E651}"/>
                </a:ext>
              </a:extLst>
            </p:cNvPr>
            <p:cNvSpPr/>
            <p:nvPr>
              <p:custDataLst>
                <p:tags r:id="rId23"/>
              </p:custDataLst>
            </p:nvPr>
          </p:nvSpPr>
          <p:spPr>
            <a:xfrm>
              <a:off x="7886236" y="4711067"/>
              <a:ext cx="58434" cy="253051"/>
            </a:xfrm>
            <a:custGeom>
              <a:avLst/>
              <a:gdLst>
                <a:gd name="connsiteX0" fmla="*/ 58646 w 58434"/>
                <a:gd name="connsiteY0" fmla="*/ 126618 h 253051"/>
                <a:gd name="connsiteX1" fmla="*/ 42022 w 58434"/>
                <a:gd name="connsiteY1" fmla="*/ 47667 h 253051"/>
                <a:gd name="connsiteX2" fmla="*/ 2730 w 58434"/>
                <a:gd name="connsiteY2" fmla="*/ 93 h 253051"/>
                <a:gd name="connsiteX3" fmla="*/ 211 w 58434"/>
                <a:gd name="connsiteY3" fmla="*/ 2623 h 253051"/>
                <a:gd name="connsiteX4" fmla="*/ 4997 w 58434"/>
                <a:gd name="connsiteY4" fmla="*/ 8444 h 253051"/>
                <a:gd name="connsiteX5" fmla="*/ 44037 w 58434"/>
                <a:gd name="connsiteY5" fmla="*/ 126618 h 253051"/>
                <a:gd name="connsiteX6" fmla="*/ 3485 w 58434"/>
                <a:gd name="connsiteY6" fmla="*/ 246312 h 253051"/>
                <a:gd name="connsiteX7" fmla="*/ 211 w 58434"/>
                <a:gd name="connsiteY7" fmla="*/ 250614 h 253051"/>
                <a:gd name="connsiteX8" fmla="*/ 2730 w 58434"/>
                <a:gd name="connsiteY8" fmla="*/ 253144 h 253051"/>
                <a:gd name="connsiteX9" fmla="*/ 42778 w 58434"/>
                <a:gd name="connsiteY9" fmla="*/ 203799 h 253051"/>
                <a:gd name="connsiteX10" fmla="*/ 58646 w 58434"/>
                <a:gd name="connsiteY10" fmla="*/ 12661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 h="253051">
                  <a:moveTo>
                    <a:pt x="58646" y="126618"/>
                  </a:moveTo>
                  <a:cubicBezTo>
                    <a:pt x="58646" y="106880"/>
                    <a:pt x="55875" y="76261"/>
                    <a:pt x="42022" y="47667"/>
                  </a:cubicBezTo>
                  <a:cubicBezTo>
                    <a:pt x="26910" y="16541"/>
                    <a:pt x="5248" y="93"/>
                    <a:pt x="2730" y="93"/>
                  </a:cubicBezTo>
                  <a:cubicBezTo>
                    <a:pt x="1218" y="93"/>
                    <a:pt x="211" y="1105"/>
                    <a:pt x="211" y="2623"/>
                  </a:cubicBezTo>
                  <a:cubicBezTo>
                    <a:pt x="211" y="3383"/>
                    <a:pt x="211" y="3889"/>
                    <a:pt x="4997" y="8444"/>
                  </a:cubicBezTo>
                  <a:cubicBezTo>
                    <a:pt x="29680" y="33496"/>
                    <a:pt x="44037" y="73731"/>
                    <a:pt x="44037" y="126618"/>
                  </a:cubicBezTo>
                  <a:cubicBezTo>
                    <a:pt x="44037" y="169890"/>
                    <a:pt x="34718" y="214427"/>
                    <a:pt x="3485" y="246312"/>
                  </a:cubicBezTo>
                  <a:cubicBezTo>
                    <a:pt x="211" y="249348"/>
                    <a:pt x="211" y="249854"/>
                    <a:pt x="211" y="250614"/>
                  </a:cubicBezTo>
                  <a:cubicBezTo>
                    <a:pt x="211" y="252132"/>
                    <a:pt x="1218" y="253144"/>
                    <a:pt x="2730" y="253144"/>
                  </a:cubicBezTo>
                  <a:cubicBezTo>
                    <a:pt x="5248" y="253144"/>
                    <a:pt x="27917" y="235937"/>
                    <a:pt x="42778" y="203799"/>
                  </a:cubicBezTo>
                  <a:cubicBezTo>
                    <a:pt x="55623" y="175963"/>
                    <a:pt x="58646" y="147875"/>
                    <a:pt x="58646" y="126618"/>
                  </a:cubicBezTo>
                  <a:close/>
                </a:path>
              </a:pathLst>
            </a:custGeom>
            <a:solidFill>
              <a:srgbClr val="000000"/>
            </a:solidFill>
            <a:ln w="25252"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F6D9C170-0CFD-86BF-6D50-FD924B21909A}"/>
                </a:ext>
              </a:extLst>
            </p:cNvPr>
            <p:cNvSpPr/>
            <p:nvPr>
              <p:custDataLst>
                <p:tags r:id="rId24"/>
              </p:custDataLst>
            </p:nvPr>
          </p:nvSpPr>
          <p:spPr>
            <a:xfrm>
              <a:off x="8105685" y="4506423"/>
              <a:ext cx="107726" cy="79888"/>
            </a:xfrm>
            <a:custGeom>
              <a:avLst/>
              <a:gdLst>
                <a:gd name="connsiteX0" fmla="*/ 13443 w 107726"/>
                <a:gd name="connsiteY0" fmla="*/ 67038 h 79888"/>
                <a:gd name="connsiteX1" fmla="*/ 11680 w 107726"/>
                <a:gd name="connsiteY1" fmla="*/ 74300 h 79888"/>
                <a:gd name="connsiteX2" fmla="*/ 17675 w 107726"/>
                <a:gd name="connsiteY2" fmla="*/ 79969 h 79888"/>
                <a:gd name="connsiteX3" fmla="*/ 24551 w 107726"/>
                <a:gd name="connsiteY3" fmla="*/ 76072 h 79888"/>
                <a:gd name="connsiteX4" fmla="*/ 27724 w 107726"/>
                <a:gd name="connsiteY4" fmla="*/ 65089 h 79888"/>
                <a:gd name="connsiteX5" fmla="*/ 31603 w 107726"/>
                <a:gd name="connsiteY5" fmla="*/ 49147 h 79888"/>
                <a:gd name="connsiteX6" fmla="*/ 34601 w 107726"/>
                <a:gd name="connsiteY6" fmla="*/ 37279 h 79888"/>
                <a:gd name="connsiteX7" fmla="*/ 42006 w 107726"/>
                <a:gd name="connsiteY7" fmla="*/ 21337 h 79888"/>
                <a:gd name="connsiteX8" fmla="*/ 68453 w 107726"/>
                <a:gd name="connsiteY8" fmla="*/ 5040 h 79888"/>
                <a:gd name="connsiteX9" fmla="*/ 78855 w 107726"/>
                <a:gd name="connsiteY9" fmla="*/ 17440 h 79888"/>
                <a:gd name="connsiteX10" fmla="*/ 68453 w 107726"/>
                <a:gd name="connsiteY10" fmla="*/ 55170 h 79888"/>
                <a:gd name="connsiteX11" fmla="*/ 65808 w 107726"/>
                <a:gd name="connsiteY11" fmla="*/ 64735 h 79888"/>
                <a:gd name="connsiteX12" fmla="*/ 82557 w 107726"/>
                <a:gd name="connsiteY12" fmla="*/ 79969 h 79888"/>
                <a:gd name="connsiteX13" fmla="*/ 107946 w 107726"/>
                <a:gd name="connsiteY13" fmla="*/ 52867 h 79888"/>
                <a:gd name="connsiteX14" fmla="*/ 105125 w 107726"/>
                <a:gd name="connsiteY14" fmla="*/ 50564 h 79888"/>
                <a:gd name="connsiteX15" fmla="*/ 101775 w 107726"/>
                <a:gd name="connsiteY15" fmla="*/ 53575 h 79888"/>
                <a:gd name="connsiteX16" fmla="*/ 83086 w 107726"/>
                <a:gd name="connsiteY16" fmla="*/ 75009 h 79888"/>
                <a:gd name="connsiteX17" fmla="*/ 78679 w 107726"/>
                <a:gd name="connsiteY17" fmla="*/ 68809 h 79888"/>
                <a:gd name="connsiteX18" fmla="*/ 82734 w 107726"/>
                <a:gd name="connsiteY18" fmla="*/ 54461 h 79888"/>
                <a:gd name="connsiteX19" fmla="*/ 92078 w 107726"/>
                <a:gd name="connsiteY19" fmla="*/ 20274 h 79888"/>
                <a:gd name="connsiteX20" fmla="*/ 69158 w 107726"/>
                <a:gd name="connsiteY20" fmla="*/ 80 h 79888"/>
                <a:gd name="connsiteX21" fmla="*/ 39361 w 107726"/>
                <a:gd name="connsiteY21" fmla="*/ 16200 h 79888"/>
                <a:gd name="connsiteX22" fmla="*/ 20496 w 107726"/>
                <a:gd name="connsiteY22" fmla="*/ 80 h 79888"/>
                <a:gd name="connsiteX23" fmla="*/ 6567 w 107726"/>
                <a:gd name="connsiteY23" fmla="*/ 9646 h 79888"/>
                <a:gd name="connsiteX24" fmla="*/ 220 w 107726"/>
                <a:gd name="connsiteY24" fmla="*/ 27182 h 79888"/>
                <a:gd name="connsiteX25" fmla="*/ 3217 w 107726"/>
                <a:gd name="connsiteY25" fmla="*/ 29485 h 79888"/>
                <a:gd name="connsiteX26" fmla="*/ 7096 w 107726"/>
                <a:gd name="connsiteY26" fmla="*/ 24171 h 79888"/>
                <a:gd name="connsiteX27" fmla="*/ 19967 w 107726"/>
                <a:gd name="connsiteY27" fmla="*/ 5040 h 79888"/>
                <a:gd name="connsiteX28" fmla="*/ 25785 w 107726"/>
                <a:gd name="connsiteY28" fmla="*/ 13720 h 79888"/>
                <a:gd name="connsiteX29" fmla="*/ 22964 w 107726"/>
                <a:gd name="connsiteY29" fmla="*/ 28422 h 79888"/>
                <a:gd name="connsiteX30" fmla="*/ 19085 w 107726"/>
                <a:gd name="connsiteY30" fmla="*/ 44364 h 79888"/>
                <a:gd name="connsiteX31" fmla="*/ 13443 w 107726"/>
                <a:gd name="connsiteY31" fmla="*/ 67038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7726" h="79888">
                  <a:moveTo>
                    <a:pt x="13443" y="67038"/>
                  </a:moveTo>
                  <a:cubicBezTo>
                    <a:pt x="12738" y="69341"/>
                    <a:pt x="11680" y="73769"/>
                    <a:pt x="11680" y="74300"/>
                  </a:cubicBezTo>
                  <a:cubicBezTo>
                    <a:pt x="11680" y="78197"/>
                    <a:pt x="14854" y="79969"/>
                    <a:pt x="17675" y="79969"/>
                  </a:cubicBezTo>
                  <a:cubicBezTo>
                    <a:pt x="20848" y="79969"/>
                    <a:pt x="23669" y="77666"/>
                    <a:pt x="24551" y="76072"/>
                  </a:cubicBezTo>
                  <a:cubicBezTo>
                    <a:pt x="25432" y="74478"/>
                    <a:pt x="26843" y="68809"/>
                    <a:pt x="27724" y="65089"/>
                  </a:cubicBezTo>
                  <a:cubicBezTo>
                    <a:pt x="28606" y="61724"/>
                    <a:pt x="30545" y="53575"/>
                    <a:pt x="31603" y="49147"/>
                  </a:cubicBezTo>
                  <a:cubicBezTo>
                    <a:pt x="32661" y="45250"/>
                    <a:pt x="33719" y="41353"/>
                    <a:pt x="34601" y="37279"/>
                  </a:cubicBezTo>
                  <a:cubicBezTo>
                    <a:pt x="36540" y="30016"/>
                    <a:pt x="36893" y="28599"/>
                    <a:pt x="42006" y="21337"/>
                  </a:cubicBezTo>
                  <a:cubicBezTo>
                    <a:pt x="46942" y="14251"/>
                    <a:pt x="55229" y="5040"/>
                    <a:pt x="68453" y="5040"/>
                  </a:cubicBezTo>
                  <a:cubicBezTo>
                    <a:pt x="78679" y="5040"/>
                    <a:pt x="78855" y="14074"/>
                    <a:pt x="78855" y="17440"/>
                  </a:cubicBezTo>
                  <a:cubicBezTo>
                    <a:pt x="78855" y="28068"/>
                    <a:pt x="71274" y="47730"/>
                    <a:pt x="68453" y="55170"/>
                  </a:cubicBezTo>
                  <a:cubicBezTo>
                    <a:pt x="66513" y="60130"/>
                    <a:pt x="65808" y="61724"/>
                    <a:pt x="65808" y="64735"/>
                  </a:cubicBezTo>
                  <a:cubicBezTo>
                    <a:pt x="65808" y="74123"/>
                    <a:pt x="73566" y="79969"/>
                    <a:pt x="82557" y="79969"/>
                  </a:cubicBezTo>
                  <a:cubicBezTo>
                    <a:pt x="100189" y="79969"/>
                    <a:pt x="107946" y="55524"/>
                    <a:pt x="107946" y="52867"/>
                  </a:cubicBezTo>
                  <a:cubicBezTo>
                    <a:pt x="107946" y="50564"/>
                    <a:pt x="105654" y="50564"/>
                    <a:pt x="105125" y="50564"/>
                  </a:cubicBezTo>
                  <a:cubicBezTo>
                    <a:pt x="102657" y="50564"/>
                    <a:pt x="102481" y="51627"/>
                    <a:pt x="101775" y="53575"/>
                  </a:cubicBezTo>
                  <a:cubicBezTo>
                    <a:pt x="97720" y="67746"/>
                    <a:pt x="90139" y="75009"/>
                    <a:pt x="83086" y="75009"/>
                  </a:cubicBezTo>
                  <a:cubicBezTo>
                    <a:pt x="79384" y="75009"/>
                    <a:pt x="78679" y="72529"/>
                    <a:pt x="78679" y="68809"/>
                  </a:cubicBezTo>
                  <a:cubicBezTo>
                    <a:pt x="78679" y="64735"/>
                    <a:pt x="79560" y="62432"/>
                    <a:pt x="82734" y="54461"/>
                  </a:cubicBezTo>
                  <a:cubicBezTo>
                    <a:pt x="84850" y="48970"/>
                    <a:pt x="92078" y="30194"/>
                    <a:pt x="92078" y="20274"/>
                  </a:cubicBezTo>
                  <a:cubicBezTo>
                    <a:pt x="92078" y="3092"/>
                    <a:pt x="78502" y="80"/>
                    <a:pt x="69158" y="80"/>
                  </a:cubicBezTo>
                  <a:cubicBezTo>
                    <a:pt x="54524" y="80"/>
                    <a:pt x="44650" y="9114"/>
                    <a:pt x="39361" y="16200"/>
                  </a:cubicBezTo>
                  <a:cubicBezTo>
                    <a:pt x="38127" y="3977"/>
                    <a:pt x="27724" y="80"/>
                    <a:pt x="20496" y="80"/>
                  </a:cubicBezTo>
                  <a:cubicBezTo>
                    <a:pt x="12914" y="80"/>
                    <a:pt x="8859" y="5572"/>
                    <a:pt x="6567" y="9646"/>
                  </a:cubicBezTo>
                  <a:cubicBezTo>
                    <a:pt x="2688" y="16200"/>
                    <a:pt x="220" y="26297"/>
                    <a:pt x="220" y="27182"/>
                  </a:cubicBezTo>
                  <a:cubicBezTo>
                    <a:pt x="220" y="29485"/>
                    <a:pt x="2688" y="29485"/>
                    <a:pt x="3217" y="29485"/>
                  </a:cubicBezTo>
                  <a:cubicBezTo>
                    <a:pt x="5685" y="29485"/>
                    <a:pt x="5862" y="28954"/>
                    <a:pt x="7096" y="24171"/>
                  </a:cubicBezTo>
                  <a:cubicBezTo>
                    <a:pt x="9741" y="13720"/>
                    <a:pt x="13091" y="5040"/>
                    <a:pt x="19967" y="5040"/>
                  </a:cubicBezTo>
                  <a:cubicBezTo>
                    <a:pt x="24551" y="5040"/>
                    <a:pt x="25785" y="8937"/>
                    <a:pt x="25785" y="13720"/>
                  </a:cubicBezTo>
                  <a:cubicBezTo>
                    <a:pt x="25785" y="17086"/>
                    <a:pt x="24198" y="23640"/>
                    <a:pt x="22964" y="28422"/>
                  </a:cubicBezTo>
                  <a:cubicBezTo>
                    <a:pt x="21730" y="33205"/>
                    <a:pt x="19967" y="40467"/>
                    <a:pt x="19085" y="44364"/>
                  </a:cubicBezTo>
                  <a:lnTo>
                    <a:pt x="13443" y="67038"/>
                  </a:lnTo>
                  <a:close/>
                </a:path>
              </a:pathLst>
            </a:custGeom>
            <a:solidFill>
              <a:srgbClr val="000000"/>
            </a:solidFill>
            <a:ln w="25252"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26F21035-E747-5D9E-077B-4BAACEFF9CA7}"/>
                </a:ext>
              </a:extLst>
            </p:cNvPr>
            <p:cNvSpPr/>
            <p:nvPr>
              <p:custDataLst>
                <p:tags r:id="rId25"/>
              </p:custDataLst>
            </p:nvPr>
          </p:nvSpPr>
          <p:spPr>
            <a:xfrm>
              <a:off x="8233620" y="4437447"/>
              <a:ext cx="34884" cy="65919"/>
            </a:xfrm>
            <a:custGeom>
              <a:avLst/>
              <a:gdLst>
                <a:gd name="connsiteX0" fmla="*/ 33850 w 34884"/>
                <a:gd name="connsiteY0" fmla="*/ 11971 h 65919"/>
                <a:gd name="connsiteX1" fmla="*/ 35109 w 34884"/>
                <a:gd name="connsiteY1" fmla="*/ 7542 h 65919"/>
                <a:gd name="connsiteX2" fmla="*/ 27301 w 34884"/>
                <a:gd name="connsiteY2" fmla="*/ 77 h 65919"/>
                <a:gd name="connsiteX3" fmla="*/ 20123 w 34884"/>
                <a:gd name="connsiteY3" fmla="*/ 5898 h 65919"/>
                <a:gd name="connsiteX4" fmla="*/ 728 w 34884"/>
                <a:gd name="connsiteY4" fmla="*/ 60683 h 65919"/>
                <a:gd name="connsiteX5" fmla="*/ 225 w 34884"/>
                <a:gd name="connsiteY5" fmla="*/ 62708 h 65919"/>
                <a:gd name="connsiteX6" fmla="*/ 5640 w 34884"/>
                <a:gd name="connsiteY6" fmla="*/ 65997 h 65919"/>
                <a:gd name="connsiteX7" fmla="*/ 7781 w 34884"/>
                <a:gd name="connsiteY7" fmla="*/ 63846 h 65919"/>
                <a:gd name="connsiteX8" fmla="*/ 33850 w 34884"/>
                <a:gd name="connsiteY8" fmla="*/ 11971 h 6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4" h="65919">
                  <a:moveTo>
                    <a:pt x="33850" y="11971"/>
                  </a:moveTo>
                  <a:cubicBezTo>
                    <a:pt x="33976" y="11844"/>
                    <a:pt x="35109" y="9440"/>
                    <a:pt x="35109" y="7542"/>
                  </a:cubicBezTo>
                  <a:cubicBezTo>
                    <a:pt x="35109" y="2988"/>
                    <a:pt x="31079" y="77"/>
                    <a:pt x="27301" y="77"/>
                  </a:cubicBezTo>
                  <a:cubicBezTo>
                    <a:pt x="22138" y="77"/>
                    <a:pt x="20752" y="4000"/>
                    <a:pt x="20123" y="5898"/>
                  </a:cubicBezTo>
                  <a:lnTo>
                    <a:pt x="728" y="60683"/>
                  </a:lnTo>
                  <a:cubicBezTo>
                    <a:pt x="225" y="62202"/>
                    <a:pt x="225" y="62581"/>
                    <a:pt x="225" y="62708"/>
                  </a:cubicBezTo>
                  <a:cubicBezTo>
                    <a:pt x="225" y="64732"/>
                    <a:pt x="5514" y="65997"/>
                    <a:pt x="5640" y="65997"/>
                  </a:cubicBezTo>
                  <a:cubicBezTo>
                    <a:pt x="6773" y="65997"/>
                    <a:pt x="7025" y="65365"/>
                    <a:pt x="7781" y="63846"/>
                  </a:cubicBezTo>
                  <a:lnTo>
                    <a:pt x="33850" y="11971"/>
                  </a:lnTo>
                  <a:close/>
                </a:path>
              </a:pathLst>
            </a:custGeom>
            <a:solidFill>
              <a:srgbClr val="000000"/>
            </a:solidFill>
            <a:ln w="25252"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50226456-8CC8-5A9C-9F88-93EEDC6CF5C9}"/>
                </a:ext>
              </a:extLst>
            </p:cNvPr>
            <p:cNvSpPr/>
            <p:nvPr>
              <p:custDataLst>
                <p:tags r:id="rId26"/>
              </p:custDataLst>
            </p:nvPr>
          </p:nvSpPr>
          <p:spPr>
            <a:xfrm>
              <a:off x="8025913" y="4660455"/>
              <a:ext cx="335244" cy="354271"/>
            </a:xfrm>
            <a:custGeom>
              <a:avLst/>
              <a:gdLst>
                <a:gd name="connsiteX0" fmla="*/ 304984 w 335244"/>
                <a:gd name="connsiteY0" fmla="*/ 354355 h 354271"/>
                <a:gd name="connsiteX1" fmla="*/ 335461 w 335244"/>
                <a:gd name="connsiteY1" fmla="*/ 273379 h 354271"/>
                <a:gd name="connsiteX2" fmla="*/ 329164 w 335244"/>
                <a:gd name="connsiteY2" fmla="*/ 273379 h 354271"/>
                <a:gd name="connsiteX3" fmla="*/ 263677 w 335244"/>
                <a:gd name="connsiteY3" fmla="*/ 324495 h 354271"/>
                <a:gd name="connsiteX4" fmla="*/ 185344 w 335244"/>
                <a:gd name="connsiteY4" fmla="*/ 332340 h 354271"/>
                <a:gd name="connsiteX5" fmla="*/ 33464 w 335244"/>
                <a:gd name="connsiteY5" fmla="*/ 332340 h 354271"/>
                <a:gd name="connsiteX6" fmla="*/ 161668 w 335244"/>
                <a:gd name="connsiteY6" fmla="*/ 181268 h 354271"/>
                <a:gd name="connsiteX7" fmla="*/ 163935 w 335244"/>
                <a:gd name="connsiteY7" fmla="*/ 177219 h 354271"/>
                <a:gd name="connsiteX8" fmla="*/ 162171 w 335244"/>
                <a:gd name="connsiteY8" fmla="*/ 173423 h 354271"/>
                <a:gd name="connsiteX9" fmla="*/ 44798 w 335244"/>
                <a:gd name="connsiteY9" fmla="*/ 12230 h 354271"/>
                <a:gd name="connsiteX10" fmla="*/ 182825 w 335244"/>
                <a:gd name="connsiteY10" fmla="*/ 12230 h 354271"/>
                <a:gd name="connsiteX11" fmla="*/ 241764 w 335244"/>
                <a:gd name="connsiteY11" fmla="*/ 16279 h 354271"/>
                <a:gd name="connsiteX12" fmla="*/ 297176 w 335244"/>
                <a:gd name="connsiteY12" fmla="*/ 35258 h 354271"/>
                <a:gd name="connsiteX13" fmla="*/ 329164 w 335244"/>
                <a:gd name="connsiteY13" fmla="*/ 71191 h 354271"/>
                <a:gd name="connsiteX14" fmla="*/ 335461 w 335244"/>
                <a:gd name="connsiteY14" fmla="*/ 71191 h 354271"/>
                <a:gd name="connsiteX15" fmla="*/ 304984 w 335244"/>
                <a:gd name="connsiteY15" fmla="*/ 83 h 354271"/>
                <a:gd name="connsiteX16" fmla="*/ 7269 w 335244"/>
                <a:gd name="connsiteY16" fmla="*/ 83 h 354271"/>
                <a:gd name="connsiteX17" fmla="*/ 468 w 335244"/>
                <a:gd name="connsiteY17" fmla="*/ 1855 h 354271"/>
                <a:gd name="connsiteX18" fmla="*/ 216 w 335244"/>
                <a:gd name="connsiteY18" fmla="*/ 10206 h 354271"/>
                <a:gd name="connsiteX19" fmla="*/ 133458 w 335244"/>
                <a:gd name="connsiteY19" fmla="*/ 193414 h 354271"/>
                <a:gd name="connsiteX20" fmla="*/ 2987 w 335244"/>
                <a:gd name="connsiteY20" fmla="*/ 347017 h 354271"/>
                <a:gd name="connsiteX21" fmla="*/ 468 w 335244"/>
                <a:gd name="connsiteY21" fmla="*/ 351571 h 354271"/>
                <a:gd name="connsiteX22" fmla="*/ 7269 w 335244"/>
                <a:gd name="connsiteY22" fmla="*/ 354355 h 354271"/>
                <a:gd name="connsiteX23" fmla="*/ 304984 w 335244"/>
                <a:gd name="connsiteY23" fmla="*/ 354355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244" h="354271">
                  <a:moveTo>
                    <a:pt x="304984" y="354355"/>
                  </a:moveTo>
                  <a:lnTo>
                    <a:pt x="335461" y="273379"/>
                  </a:lnTo>
                  <a:lnTo>
                    <a:pt x="329164" y="273379"/>
                  </a:lnTo>
                  <a:cubicBezTo>
                    <a:pt x="319341" y="299696"/>
                    <a:pt x="292642" y="316903"/>
                    <a:pt x="263677" y="324495"/>
                  </a:cubicBezTo>
                  <a:cubicBezTo>
                    <a:pt x="258387" y="325760"/>
                    <a:pt x="233704" y="332340"/>
                    <a:pt x="185344" y="332340"/>
                  </a:cubicBezTo>
                  <a:lnTo>
                    <a:pt x="33464" y="332340"/>
                  </a:lnTo>
                  <a:lnTo>
                    <a:pt x="161668" y="181268"/>
                  </a:lnTo>
                  <a:cubicBezTo>
                    <a:pt x="163431" y="179244"/>
                    <a:pt x="163935" y="178484"/>
                    <a:pt x="163935" y="177219"/>
                  </a:cubicBezTo>
                  <a:cubicBezTo>
                    <a:pt x="163935" y="176713"/>
                    <a:pt x="163935" y="175954"/>
                    <a:pt x="162171" y="173423"/>
                  </a:cubicBezTo>
                  <a:lnTo>
                    <a:pt x="44798" y="12230"/>
                  </a:lnTo>
                  <a:lnTo>
                    <a:pt x="182825" y="12230"/>
                  </a:lnTo>
                  <a:cubicBezTo>
                    <a:pt x="216576" y="12230"/>
                    <a:pt x="239497" y="15773"/>
                    <a:pt x="241764" y="16279"/>
                  </a:cubicBezTo>
                  <a:cubicBezTo>
                    <a:pt x="255365" y="18303"/>
                    <a:pt x="277278" y="22605"/>
                    <a:pt x="297176" y="35258"/>
                  </a:cubicBezTo>
                  <a:cubicBezTo>
                    <a:pt x="303473" y="39306"/>
                    <a:pt x="320600" y="50694"/>
                    <a:pt x="329164" y="71191"/>
                  </a:cubicBezTo>
                  <a:lnTo>
                    <a:pt x="335461" y="71191"/>
                  </a:lnTo>
                  <a:lnTo>
                    <a:pt x="304984" y="83"/>
                  </a:lnTo>
                  <a:lnTo>
                    <a:pt x="7269" y="83"/>
                  </a:lnTo>
                  <a:cubicBezTo>
                    <a:pt x="1476" y="83"/>
                    <a:pt x="1224" y="337"/>
                    <a:pt x="468" y="1855"/>
                  </a:cubicBezTo>
                  <a:cubicBezTo>
                    <a:pt x="216" y="2614"/>
                    <a:pt x="216" y="7422"/>
                    <a:pt x="216" y="10206"/>
                  </a:cubicBezTo>
                  <a:lnTo>
                    <a:pt x="133458" y="193414"/>
                  </a:lnTo>
                  <a:lnTo>
                    <a:pt x="2987" y="347017"/>
                  </a:lnTo>
                  <a:cubicBezTo>
                    <a:pt x="468" y="350053"/>
                    <a:pt x="468" y="351318"/>
                    <a:pt x="468" y="351571"/>
                  </a:cubicBezTo>
                  <a:cubicBezTo>
                    <a:pt x="468" y="354355"/>
                    <a:pt x="2735" y="354355"/>
                    <a:pt x="7269" y="354355"/>
                  </a:cubicBezTo>
                  <a:lnTo>
                    <a:pt x="304984" y="354355"/>
                  </a:lnTo>
                  <a:close/>
                </a:path>
              </a:pathLst>
            </a:custGeom>
            <a:solidFill>
              <a:srgbClr val="000000"/>
            </a:solidFill>
            <a:ln w="25252"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10061922-F74D-E855-825C-736B949A8520}"/>
                </a:ext>
              </a:extLst>
            </p:cNvPr>
            <p:cNvSpPr/>
            <p:nvPr>
              <p:custDataLst>
                <p:tags r:id="rId27"/>
              </p:custDataLst>
            </p:nvPr>
          </p:nvSpPr>
          <p:spPr>
            <a:xfrm>
              <a:off x="8035567" y="5085654"/>
              <a:ext cx="59593" cy="112481"/>
            </a:xfrm>
            <a:custGeom>
              <a:avLst/>
              <a:gdLst>
                <a:gd name="connsiteX0" fmla="*/ 36185 w 59593"/>
                <a:gd name="connsiteY0" fmla="*/ 40846 h 112481"/>
                <a:gd name="connsiteX1" fmla="*/ 54168 w 59593"/>
                <a:gd name="connsiteY1" fmla="*/ 40846 h 112481"/>
                <a:gd name="connsiteX2" fmla="*/ 59810 w 59593"/>
                <a:gd name="connsiteY2" fmla="*/ 36949 h 112481"/>
                <a:gd name="connsiteX3" fmla="*/ 54521 w 59593"/>
                <a:gd name="connsiteY3" fmla="*/ 34469 h 112481"/>
                <a:gd name="connsiteX4" fmla="*/ 37771 w 59593"/>
                <a:gd name="connsiteY4" fmla="*/ 34469 h 112481"/>
                <a:gd name="connsiteX5" fmla="*/ 44295 w 59593"/>
                <a:gd name="connsiteY5" fmla="*/ 8253 h 112481"/>
                <a:gd name="connsiteX6" fmla="*/ 44824 w 59593"/>
                <a:gd name="connsiteY6" fmla="*/ 5773 h 112481"/>
                <a:gd name="connsiteX7" fmla="*/ 38829 w 59593"/>
                <a:gd name="connsiteY7" fmla="*/ 105 h 112481"/>
                <a:gd name="connsiteX8" fmla="*/ 30543 w 59593"/>
                <a:gd name="connsiteY8" fmla="*/ 7721 h 112481"/>
                <a:gd name="connsiteX9" fmla="*/ 23843 w 59593"/>
                <a:gd name="connsiteY9" fmla="*/ 34469 h 112481"/>
                <a:gd name="connsiteX10" fmla="*/ 5859 w 59593"/>
                <a:gd name="connsiteY10" fmla="*/ 34469 h 112481"/>
                <a:gd name="connsiteX11" fmla="*/ 217 w 59593"/>
                <a:gd name="connsiteY11" fmla="*/ 38366 h 112481"/>
                <a:gd name="connsiteX12" fmla="*/ 5506 w 59593"/>
                <a:gd name="connsiteY12" fmla="*/ 40846 h 112481"/>
                <a:gd name="connsiteX13" fmla="*/ 22256 w 59593"/>
                <a:gd name="connsiteY13" fmla="*/ 40846 h 112481"/>
                <a:gd name="connsiteX14" fmla="*/ 11854 w 59593"/>
                <a:gd name="connsiteY14" fmla="*/ 82650 h 112481"/>
                <a:gd name="connsiteX15" fmla="*/ 9209 w 59593"/>
                <a:gd name="connsiteY15" fmla="*/ 95758 h 112481"/>
                <a:gd name="connsiteX16" fmla="*/ 28074 w 59593"/>
                <a:gd name="connsiteY16" fmla="*/ 112586 h 112481"/>
                <a:gd name="connsiteX17" fmla="*/ 58753 w 59593"/>
                <a:gd name="connsiteY17" fmla="*/ 85484 h 112481"/>
                <a:gd name="connsiteX18" fmla="*/ 55932 w 59593"/>
                <a:gd name="connsiteY18" fmla="*/ 83181 h 112481"/>
                <a:gd name="connsiteX19" fmla="*/ 52229 w 59593"/>
                <a:gd name="connsiteY19" fmla="*/ 86547 h 112481"/>
                <a:gd name="connsiteX20" fmla="*/ 28603 w 59593"/>
                <a:gd name="connsiteY20" fmla="*/ 107626 h 112481"/>
                <a:gd name="connsiteX21" fmla="*/ 22432 w 59593"/>
                <a:gd name="connsiteY21" fmla="*/ 98946 h 112481"/>
                <a:gd name="connsiteX22" fmla="*/ 23490 w 59593"/>
                <a:gd name="connsiteY22" fmla="*/ 91684 h 112481"/>
                <a:gd name="connsiteX23" fmla="*/ 36185 w 59593"/>
                <a:gd name="connsiteY23" fmla="*/ 40846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93" h="112481">
                  <a:moveTo>
                    <a:pt x="36185" y="40846"/>
                  </a:moveTo>
                  <a:lnTo>
                    <a:pt x="54168" y="40846"/>
                  </a:lnTo>
                  <a:cubicBezTo>
                    <a:pt x="57518" y="40846"/>
                    <a:pt x="59810" y="40846"/>
                    <a:pt x="59810" y="36949"/>
                  </a:cubicBezTo>
                  <a:cubicBezTo>
                    <a:pt x="59810" y="34469"/>
                    <a:pt x="57518" y="34469"/>
                    <a:pt x="54521" y="34469"/>
                  </a:cubicBezTo>
                  <a:lnTo>
                    <a:pt x="37771" y="34469"/>
                  </a:lnTo>
                  <a:lnTo>
                    <a:pt x="44295" y="8253"/>
                  </a:lnTo>
                  <a:cubicBezTo>
                    <a:pt x="44471" y="7367"/>
                    <a:pt x="44824" y="6481"/>
                    <a:pt x="44824" y="5773"/>
                  </a:cubicBezTo>
                  <a:cubicBezTo>
                    <a:pt x="44824" y="2584"/>
                    <a:pt x="42356" y="105"/>
                    <a:pt x="38829" y="105"/>
                  </a:cubicBezTo>
                  <a:cubicBezTo>
                    <a:pt x="34422" y="105"/>
                    <a:pt x="31777" y="3116"/>
                    <a:pt x="30543" y="7721"/>
                  </a:cubicBezTo>
                  <a:cubicBezTo>
                    <a:pt x="29309" y="12150"/>
                    <a:pt x="31601" y="3647"/>
                    <a:pt x="23843" y="34469"/>
                  </a:cubicBezTo>
                  <a:lnTo>
                    <a:pt x="5859" y="34469"/>
                  </a:lnTo>
                  <a:cubicBezTo>
                    <a:pt x="2509" y="34469"/>
                    <a:pt x="217" y="34469"/>
                    <a:pt x="217" y="38366"/>
                  </a:cubicBezTo>
                  <a:cubicBezTo>
                    <a:pt x="217" y="40846"/>
                    <a:pt x="2333" y="40846"/>
                    <a:pt x="5506" y="40846"/>
                  </a:cubicBezTo>
                  <a:lnTo>
                    <a:pt x="22256" y="40846"/>
                  </a:lnTo>
                  <a:lnTo>
                    <a:pt x="11854" y="82650"/>
                  </a:lnTo>
                  <a:cubicBezTo>
                    <a:pt x="10796" y="87078"/>
                    <a:pt x="9209" y="93455"/>
                    <a:pt x="9209" y="95758"/>
                  </a:cubicBezTo>
                  <a:cubicBezTo>
                    <a:pt x="9209" y="106209"/>
                    <a:pt x="18025" y="112586"/>
                    <a:pt x="28074" y="112586"/>
                  </a:cubicBezTo>
                  <a:cubicBezTo>
                    <a:pt x="47645" y="112586"/>
                    <a:pt x="58753" y="87787"/>
                    <a:pt x="58753" y="85484"/>
                  </a:cubicBezTo>
                  <a:cubicBezTo>
                    <a:pt x="58753" y="83181"/>
                    <a:pt x="56461" y="83181"/>
                    <a:pt x="55932" y="83181"/>
                  </a:cubicBezTo>
                  <a:cubicBezTo>
                    <a:pt x="53816" y="83181"/>
                    <a:pt x="53640" y="83536"/>
                    <a:pt x="52229" y="86547"/>
                  </a:cubicBezTo>
                  <a:cubicBezTo>
                    <a:pt x="47292" y="97706"/>
                    <a:pt x="38300" y="107626"/>
                    <a:pt x="28603" y="107626"/>
                  </a:cubicBezTo>
                  <a:cubicBezTo>
                    <a:pt x="24901" y="107626"/>
                    <a:pt x="22432" y="105323"/>
                    <a:pt x="22432" y="98946"/>
                  </a:cubicBezTo>
                  <a:cubicBezTo>
                    <a:pt x="22432" y="97175"/>
                    <a:pt x="23138" y="93455"/>
                    <a:pt x="23490" y="91684"/>
                  </a:cubicBezTo>
                  <a:lnTo>
                    <a:pt x="36185" y="40846"/>
                  </a:lnTo>
                  <a:close/>
                </a:path>
              </a:pathLst>
            </a:custGeom>
            <a:solidFill>
              <a:srgbClr val="000000"/>
            </a:solidFill>
            <a:ln w="25252"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5FE4EF0A-3C17-2FE8-EEFE-2FBECE52C00D}"/>
                </a:ext>
              </a:extLst>
            </p:cNvPr>
            <p:cNvSpPr/>
            <p:nvPr>
              <p:custDataLst>
                <p:tags r:id="rId28"/>
              </p:custDataLst>
            </p:nvPr>
          </p:nvSpPr>
          <p:spPr>
            <a:xfrm>
              <a:off x="8116591" y="5128166"/>
              <a:ext cx="129765" cy="47649"/>
            </a:xfrm>
            <a:custGeom>
              <a:avLst/>
              <a:gdLst>
                <a:gd name="connsiteX0" fmla="*/ 123286 w 129765"/>
                <a:gd name="connsiteY0" fmla="*/ 8784 h 47649"/>
                <a:gd name="connsiteX1" fmla="*/ 129986 w 129765"/>
                <a:gd name="connsiteY1" fmla="*/ 4356 h 47649"/>
                <a:gd name="connsiteX2" fmla="*/ 123462 w 129765"/>
                <a:gd name="connsiteY2" fmla="*/ 105 h 47649"/>
                <a:gd name="connsiteX3" fmla="*/ 6744 w 129765"/>
                <a:gd name="connsiteY3" fmla="*/ 105 h 47649"/>
                <a:gd name="connsiteX4" fmla="*/ 220 w 129765"/>
                <a:gd name="connsiteY4" fmla="*/ 4356 h 47649"/>
                <a:gd name="connsiteX5" fmla="*/ 6920 w 129765"/>
                <a:gd name="connsiteY5" fmla="*/ 8784 h 47649"/>
                <a:gd name="connsiteX6" fmla="*/ 123286 w 129765"/>
                <a:gd name="connsiteY6" fmla="*/ 8784 h 47649"/>
                <a:gd name="connsiteX7" fmla="*/ 123462 w 129765"/>
                <a:gd name="connsiteY7" fmla="*/ 47754 h 47649"/>
                <a:gd name="connsiteX8" fmla="*/ 129986 w 129765"/>
                <a:gd name="connsiteY8" fmla="*/ 43503 h 47649"/>
                <a:gd name="connsiteX9" fmla="*/ 123286 w 129765"/>
                <a:gd name="connsiteY9" fmla="*/ 39074 h 47649"/>
                <a:gd name="connsiteX10" fmla="*/ 6920 w 129765"/>
                <a:gd name="connsiteY10" fmla="*/ 39074 h 47649"/>
                <a:gd name="connsiteX11" fmla="*/ 220 w 129765"/>
                <a:gd name="connsiteY11" fmla="*/ 43503 h 47649"/>
                <a:gd name="connsiteX12" fmla="*/ 6744 w 129765"/>
                <a:gd name="connsiteY12" fmla="*/ 47754 h 47649"/>
                <a:gd name="connsiteX13" fmla="*/ 123462 w 129765"/>
                <a:gd name="connsiteY13" fmla="*/ 47754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765" h="47649">
                  <a:moveTo>
                    <a:pt x="123286" y="8784"/>
                  </a:moveTo>
                  <a:cubicBezTo>
                    <a:pt x="125930" y="8784"/>
                    <a:pt x="129986" y="8784"/>
                    <a:pt x="129986" y="4356"/>
                  </a:cubicBezTo>
                  <a:cubicBezTo>
                    <a:pt x="129986" y="105"/>
                    <a:pt x="125754" y="105"/>
                    <a:pt x="123462" y="105"/>
                  </a:cubicBezTo>
                  <a:lnTo>
                    <a:pt x="6744" y="105"/>
                  </a:lnTo>
                  <a:cubicBezTo>
                    <a:pt x="4452" y="105"/>
                    <a:pt x="220" y="105"/>
                    <a:pt x="220" y="4356"/>
                  </a:cubicBezTo>
                  <a:cubicBezTo>
                    <a:pt x="220" y="8784"/>
                    <a:pt x="4275" y="8784"/>
                    <a:pt x="6920" y="8784"/>
                  </a:cubicBezTo>
                  <a:lnTo>
                    <a:pt x="123286" y="8784"/>
                  </a:lnTo>
                  <a:close/>
                  <a:moveTo>
                    <a:pt x="123462" y="47754"/>
                  </a:moveTo>
                  <a:cubicBezTo>
                    <a:pt x="125754" y="47754"/>
                    <a:pt x="129986" y="47754"/>
                    <a:pt x="129986" y="43503"/>
                  </a:cubicBezTo>
                  <a:cubicBezTo>
                    <a:pt x="129986" y="39074"/>
                    <a:pt x="125930" y="39074"/>
                    <a:pt x="123286" y="39074"/>
                  </a:cubicBezTo>
                  <a:lnTo>
                    <a:pt x="6920" y="39074"/>
                  </a:lnTo>
                  <a:cubicBezTo>
                    <a:pt x="4275" y="39074"/>
                    <a:pt x="220" y="39074"/>
                    <a:pt x="220" y="43503"/>
                  </a:cubicBezTo>
                  <a:cubicBezTo>
                    <a:pt x="220" y="47754"/>
                    <a:pt x="4452" y="47754"/>
                    <a:pt x="6744" y="47754"/>
                  </a:cubicBezTo>
                  <a:lnTo>
                    <a:pt x="123462" y="47754"/>
                  </a:lnTo>
                  <a:close/>
                </a:path>
              </a:pathLst>
            </a:custGeom>
            <a:solidFill>
              <a:srgbClr val="000000"/>
            </a:solidFill>
            <a:ln w="25252"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B65ADFE4-CF1D-DFDC-E634-6059EACC7A8D}"/>
                </a:ext>
              </a:extLst>
            </p:cNvPr>
            <p:cNvSpPr/>
            <p:nvPr>
              <p:custDataLst>
                <p:tags r:id="rId29"/>
              </p:custDataLst>
            </p:nvPr>
          </p:nvSpPr>
          <p:spPr>
            <a:xfrm>
              <a:off x="8278091" y="5078746"/>
              <a:ext cx="64177" cy="117618"/>
            </a:xfrm>
            <a:custGeom>
              <a:avLst/>
              <a:gdLst>
                <a:gd name="connsiteX0" fmla="*/ 40073 w 64177"/>
                <a:gd name="connsiteY0" fmla="*/ 5064 h 117618"/>
                <a:gd name="connsiteX1" fmla="*/ 34783 w 64177"/>
                <a:gd name="connsiteY1" fmla="*/ 105 h 117618"/>
                <a:gd name="connsiteX2" fmla="*/ 226 w 64177"/>
                <a:gd name="connsiteY2" fmla="*/ 11441 h 117618"/>
                <a:gd name="connsiteX3" fmla="*/ 226 w 64177"/>
                <a:gd name="connsiteY3" fmla="*/ 17818 h 117618"/>
                <a:gd name="connsiteX4" fmla="*/ 25791 w 64177"/>
                <a:gd name="connsiteY4" fmla="*/ 12858 h 117618"/>
                <a:gd name="connsiteX5" fmla="*/ 25791 w 64177"/>
                <a:gd name="connsiteY5" fmla="*/ 103198 h 117618"/>
                <a:gd name="connsiteX6" fmla="*/ 8160 w 64177"/>
                <a:gd name="connsiteY6" fmla="*/ 111346 h 117618"/>
                <a:gd name="connsiteX7" fmla="*/ 1460 w 64177"/>
                <a:gd name="connsiteY7" fmla="*/ 111346 h 117618"/>
                <a:gd name="connsiteX8" fmla="*/ 1460 w 64177"/>
                <a:gd name="connsiteY8" fmla="*/ 117723 h 117618"/>
                <a:gd name="connsiteX9" fmla="*/ 32844 w 64177"/>
                <a:gd name="connsiteY9" fmla="*/ 117014 h 117618"/>
                <a:gd name="connsiteX10" fmla="*/ 64404 w 64177"/>
                <a:gd name="connsiteY10" fmla="*/ 117723 h 117618"/>
                <a:gd name="connsiteX11" fmla="*/ 64404 w 64177"/>
                <a:gd name="connsiteY11" fmla="*/ 111346 h 117618"/>
                <a:gd name="connsiteX12" fmla="*/ 57704 w 64177"/>
                <a:gd name="connsiteY12" fmla="*/ 111346 h 117618"/>
                <a:gd name="connsiteX13" fmla="*/ 40073 w 64177"/>
                <a:gd name="connsiteY13" fmla="*/ 103198 h 117618"/>
                <a:gd name="connsiteX14" fmla="*/ 40073 w 64177"/>
                <a:gd name="connsiteY14" fmla="*/ 50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77" h="117618">
                  <a:moveTo>
                    <a:pt x="40073" y="5064"/>
                  </a:moveTo>
                  <a:cubicBezTo>
                    <a:pt x="40073" y="282"/>
                    <a:pt x="39720" y="105"/>
                    <a:pt x="34783" y="105"/>
                  </a:cubicBezTo>
                  <a:cubicBezTo>
                    <a:pt x="23499" y="11264"/>
                    <a:pt x="7455" y="11441"/>
                    <a:pt x="226" y="11441"/>
                  </a:cubicBezTo>
                  <a:lnTo>
                    <a:pt x="226" y="17818"/>
                  </a:lnTo>
                  <a:cubicBezTo>
                    <a:pt x="4458" y="17818"/>
                    <a:pt x="16094" y="17818"/>
                    <a:pt x="25791" y="12858"/>
                  </a:cubicBezTo>
                  <a:lnTo>
                    <a:pt x="25791" y="103198"/>
                  </a:lnTo>
                  <a:cubicBezTo>
                    <a:pt x="25791" y="109043"/>
                    <a:pt x="25791" y="111346"/>
                    <a:pt x="8160" y="111346"/>
                  </a:cubicBezTo>
                  <a:lnTo>
                    <a:pt x="1460" y="111346"/>
                  </a:lnTo>
                  <a:lnTo>
                    <a:pt x="1460" y="117723"/>
                  </a:lnTo>
                  <a:cubicBezTo>
                    <a:pt x="4634" y="117546"/>
                    <a:pt x="26320" y="117014"/>
                    <a:pt x="32844" y="117014"/>
                  </a:cubicBezTo>
                  <a:cubicBezTo>
                    <a:pt x="38310" y="117014"/>
                    <a:pt x="60525" y="117546"/>
                    <a:pt x="64404" y="117723"/>
                  </a:cubicBezTo>
                  <a:lnTo>
                    <a:pt x="64404" y="111346"/>
                  </a:lnTo>
                  <a:lnTo>
                    <a:pt x="57704" y="111346"/>
                  </a:lnTo>
                  <a:cubicBezTo>
                    <a:pt x="40073" y="111346"/>
                    <a:pt x="40073" y="109043"/>
                    <a:pt x="40073" y="103198"/>
                  </a:cubicBezTo>
                  <a:lnTo>
                    <a:pt x="40073" y="5064"/>
                  </a:lnTo>
                  <a:close/>
                </a:path>
              </a:pathLst>
            </a:custGeom>
            <a:solidFill>
              <a:srgbClr val="000000"/>
            </a:solidFill>
            <a:ln w="25252"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DBE96B4E-7539-FC61-AA11-13CC971CFBF1}"/>
                </a:ext>
              </a:extLst>
            </p:cNvPr>
            <p:cNvSpPr/>
            <p:nvPr>
              <p:custDataLst>
                <p:tags r:id="rId30"/>
              </p:custDataLst>
            </p:nvPr>
          </p:nvSpPr>
          <p:spPr>
            <a:xfrm>
              <a:off x="8425917" y="4725238"/>
              <a:ext cx="55916" cy="175617"/>
            </a:xfrm>
            <a:custGeom>
              <a:avLst/>
              <a:gdLst>
                <a:gd name="connsiteX0" fmla="*/ 36502 w 55916"/>
                <a:gd name="connsiteY0" fmla="*/ 93 h 175617"/>
                <a:gd name="connsiteX1" fmla="*/ 232 w 55916"/>
                <a:gd name="connsiteY1" fmla="*/ 2877 h 175617"/>
                <a:gd name="connsiteX2" fmla="*/ 232 w 55916"/>
                <a:gd name="connsiteY2" fmla="*/ 10721 h 175617"/>
                <a:gd name="connsiteX3" fmla="*/ 19879 w 55916"/>
                <a:gd name="connsiteY3" fmla="*/ 24892 h 175617"/>
                <a:gd name="connsiteX4" fmla="*/ 19879 w 55916"/>
                <a:gd name="connsiteY4" fmla="*/ 156478 h 175617"/>
                <a:gd name="connsiteX5" fmla="*/ 232 w 55916"/>
                <a:gd name="connsiteY5" fmla="*/ 167866 h 175617"/>
                <a:gd name="connsiteX6" fmla="*/ 232 w 55916"/>
                <a:gd name="connsiteY6" fmla="*/ 175710 h 175617"/>
                <a:gd name="connsiteX7" fmla="*/ 28191 w 55916"/>
                <a:gd name="connsiteY7" fmla="*/ 174951 h 175617"/>
                <a:gd name="connsiteX8" fmla="*/ 56149 w 55916"/>
                <a:gd name="connsiteY8" fmla="*/ 175710 h 175617"/>
                <a:gd name="connsiteX9" fmla="*/ 56149 w 55916"/>
                <a:gd name="connsiteY9" fmla="*/ 167866 h 175617"/>
                <a:gd name="connsiteX10" fmla="*/ 36502 w 55916"/>
                <a:gd name="connsiteY10" fmla="*/ 156478 h 175617"/>
                <a:gd name="connsiteX11" fmla="*/ 36502 w 55916"/>
                <a:gd name="connsiteY11" fmla="*/ 93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916" h="175617">
                  <a:moveTo>
                    <a:pt x="36502" y="93"/>
                  </a:moveTo>
                  <a:lnTo>
                    <a:pt x="232" y="2877"/>
                  </a:lnTo>
                  <a:lnTo>
                    <a:pt x="232" y="10721"/>
                  </a:lnTo>
                  <a:cubicBezTo>
                    <a:pt x="17864" y="10721"/>
                    <a:pt x="19879" y="12492"/>
                    <a:pt x="19879" y="24892"/>
                  </a:cubicBezTo>
                  <a:lnTo>
                    <a:pt x="19879" y="156478"/>
                  </a:lnTo>
                  <a:cubicBezTo>
                    <a:pt x="19879" y="167866"/>
                    <a:pt x="17108" y="167866"/>
                    <a:pt x="232" y="167866"/>
                  </a:cubicBezTo>
                  <a:lnTo>
                    <a:pt x="232" y="175710"/>
                  </a:lnTo>
                  <a:cubicBezTo>
                    <a:pt x="8544" y="175457"/>
                    <a:pt x="21894" y="174951"/>
                    <a:pt x="28191" y="174951"/>
                  </a:cubicBezTo>
                  <a:cubicBezTo>
                    <a:pt x="34487" y="174951"/>
                    <a:pt x="46829" y="175457"/>
                    <a:pt x="56149" y="175710"/>
                  </a:cubicBezTo>
                  <a:lnTo>
                    <a:pt x="56149" y="167866"/>
                  </a:lnTo>
                  <a:cubicBezTo>
                    <a:pt x="39273" y="167866"/>
                    <a:pt x="36502" y="167866"/>
                    <a:pt x="36502" y="156478"/>
                  </a:cubicBezTo>
                  <a:lnTo>
                    <a:pt x="36502" y="93"/>
                  </a:lnTo>
                  <a:close/>
                </a:path>
              </a:pathLst>
            </a:custGeom>
            <a:solidFill>
              <a:srgbClr val="000000"/>
            </a:solidFill>
            <a:ln w="25252"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8BFA7B36-BF37-3B14-EB12-FFBB89938221}"/>
                </a:ext>
              </a:extLst>
            </p:cNvPr>
            <p:cNvSpPr/>
            <p:nvPr>
              <p:custDataLst>
                <p:tags r:id="rId31"/>
              </p:custDataLst>
            </p:nvPr>
          </p:nvSpPr>
          <p:spPr>
            <a:xfrm>
              <a:off x="8494622" y="4787488"/>
              <a:ext cx="111580" cy="116150"/>
            </a:xfrm>
            <a:custGeom>
              <a:avLst/>
              <a:gdLst>
                <a:gd name="connsiteX0" fmla="*/ 111815 w 111580"/>
                <a:gd name="connsiteY0" fmla="*/ 59307 h 116150"/>
                <a:gd name="connsiteX1" fmla="*/ 56151 w 111580"/>
                <a:gd name="connsiteY1" fmla="*/ 93 h 116150"/>
                <a:gd name="connsiteX2" fmla="*/ 235 w 111580"/>
                <a:gd name="connsiteY2" fmla="*/ 59307 h 116150"/>
                <a:gd name="connsiteX3" fmla="*/ 55899 w 111580"/>
                <a:gd name="connsiteY3" fmla="*/ 116243 h 116150"/>
                <a:gd name="connsiteX4" fmla="*/ 111815 w 111580"/>
                <a:gd name="connsiteY4" fmla="*/ 59307 h 116150"/>
                <a:gd name="connsiteX5" fmla="*/ 56151 w 111580"/>
                <a:gd name="connsiteY5" fmla="*/ 109917 h 116150"/>
                <a:gd name="connsiteX6" fmla="*/ 27438 w 111580"/>
                <a:gd name="connsiteY6" fmla="*/ 92963 h 116150"/>
                <a:gd name="connsiteX7" fmla="*/ 21141 w 111580"/>
                <a:gd name="connsiteY7" fmla="*/ 57282 h 116150"/>
                <a:gd name="connsiteX8" fmla="*/ 27186 w 111580"/>
                <a:gd name="connsiteY8" fmla="*/ 22614 h 116150"/>
                <a:gd name="connsiteX9" fmla="*/ 55899 w 111580"/>
                <a:gd name="connsiteY9" fmla="*/ 5660 h 116150"/>
                <a:gd name="connsiteX10" fmla="*/ 84361 w 111580"/>
                <a:gd name="connsiteY10" fmla="*/ 22108 h 116150"/>
                <a:gd name="connsiteX11" fmla="*/ 90910 w 111580"/>
                <a:gd name="connsiteY11" fmla="*/ 57282 h 116150"/>
                <a:gd name="connsiteX12" fmla="*/ 85369 w 111580"/>
                <a:gd name="connsiteY12" fmla="*/ 91191 h 116150"/>
                <a:gd name="connsiteX13" fmla="*/ 56151 w 111580"/>
                <a:gd name="connsiteY13" fmla="*/ 10991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580" h="116150">
                  <a:moveTo>
                    <a:pt x="111815" y="59307"/>
                  </a:moveTo>
                  <a:cubicBezTo>
                    <a:pt x="111815" y="26916"/>
                    <a:pt x="86628" y="93"/>
                    <a:pt x="56151" y="93"/>
                  </a:cubicBezTo>
                  <a:cubicBezTo>
                    <a:pt x="24667" y="93"/>
                    <a:pt x="235" y="27676"/>
                    <a:pt x="235" y="59307"/>
                  </a:cubicBezTo>
                  <a:cubicBezTo>
                    <a:pt x="235" y="91951"/>
                    <a:pt x="26430" y="116243"/>
                    <a:pt x="55899" y="116243"/>
                  </a:cubicBezTo>
                  <a:cubicBezTo>
                    <a:pt x="86376" y="116243"/>
                    <a:pt x="111815" y="91444"/>
                    <a:pt x="111815" y="59307"/>
                  </a:cubicBezTo>
                  <a:close/>
                  <a:moveTo>
                    <a:pt x="56151" y="109917"/>
                  </a:moveTo>
                  <a:cubicBezTo>
                    <a:pt x="45321" y="109917"/>
                    <a:pt x="34238" y="104603"/>
                    <a:pt x="27438" y="92963"/>
                  </a:cubicBezTo>
                  <a:cubicBezTo>
                    <a:pt x="21141" y="81828"/>
                    <a:pt x="21141" y="66392"/>
                    <a:pt x="21141" y="57282"/>
                  </a:cubicBezTo>
                  <a:cubicBezTo>
                    <a:pt x="21141" y="47414"/>
                    <a:pt x="21141" y="33749"/>
                    <a:pt x="27186" y="22614"/>
                  </a:cubicBezTo>
                  <a:cubicBezTo>
                    <a:pt x="33986" y="10974"/>
                    <a:pt x="45824" y="5660"/>
                    <a:pt x="55899" y="5660"/>
                  </a:cubicBezTo>
                  <a:cubicBezTo>
                    <a:pt x="66982" y="5660"/>
                    <a:pt x="77812" y="11227"/>
                    <a:pt x="84361" y="22108"/>
                  </a:cubicBezTo>
                  <a:cubicBezTo>
                    <a:pt x="90910" y="32990"/>
                    <a:pt x="90910" y="47667"/>
                    <a:pt x="90910" y="57282"/>
                  </a:cubicBezTo>
                  <a:cubicBezTo>
                    <a:pt x="90910" y="66392"/>
                    <a:pt x="90910" y="80057"/>
                    <a:pt x="85369" y="91191"/>
                  </a:cubicBezTo>
                  <a:cubicBezTo>
                    <a:pt x="79827" y="102579"/>
                    <a:pt x="68745" y="109917"/>
                    <a:pt x="56151" y="109917"/>
                  </a:cubicBezTo>
                  <a:close/>
                </a:path>
              </a:pathLst>
            </a:custGeom>
            <a:solidFill>
              <a:srgbClr val="000000"/>
            </a:solidFill>
            <a:ln w="25252"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232880F8-9F5F-4AFD-22F1-CFD28532B25E}"/>
                </a:ext>
              </a:extLst>
            </p:cNvPr>
            <p:cNvSpPr/>
            <p:nvPr>
              <p:custDataLst>
                <p:tags r:id="rId32"/>
              </p:custDataLst>
            </p:nvPr>
          </p:nvSpPr>
          <p:spPr>
            <a:xfrm>
              <a:off x="8620560" y="4786223"/>
              <a:ext cx="115106" cy="166760"/>
            </a:xfrm>
            <a:custGeom>
              <a:avLst/>
              <a:gdLst>
                <a:gd name="connsiteX0" fmla="*/ 49104 w 115106"/>
                <a:gd name="connsiteY0" fmla="*/ 71200 h 166760"/>
                <a:gd name="connsiteX1" fmla="*/ 27191 w 115106"/>
                <a:gd name="connsiteY1" fmla="*/ 40075 h 166760"/>
                <a:gd name="connsiteX2" fmla="*/ 31221 w 115106"/>
                <a:gd name="connsiteY2" fmla="*/ 18819 h 166760"/>
                <a:gd name="connsiteX3" fmla="*/ 49104 w 115106"/>
                <a:gd name="connsiteY3" fmla="*/ 8697 h 166760"/>
                <a:gd name="connsiteX4" fmla="*/ 71017 w 115106"/>
                <a:gd name="connsiteY4" fmla="*/ 39822 h 166760"/>
                <a:gd name="connsiteX5" fmla="*/ 66987 w 115106"/>
                <a:gd name="connsiteY5" fmla="*/ 61078 h 166760"/>
                <a:gd name="connsiteX6" fmla="*/ 49104 w 115106"/>
                <a:gd name="connsiteY6" fmla="*/ 71200 h 166760"/>
                <a:gd name="connsiteX7" fmla="*/ 19886 w 115106"/>
                <a:gd name="connsiteY7" fmla="*/ 81069 h 166760"/>
                <a:gd name="connsiteX8" fmla="*/ 24168 w 115106"/>
                <a:gd name="connsiteY8" fmla="*/ 69176 h 166760"/>
                <a:gd name="connsiteX9" fmla="*/ 49104 w 115106"/>
                <a:gd name="connsiteY9" fmla="*/ 77020 h 166760"/>
                <a:gd name="connsiteX10" fmla="*/ 89907 w 115106"/>
                <a:gd name="connsiteY10" fmla="*/ 40075 h 166760"/>
                <a:gd name="connsiteX11" fmla="*/ 79581 w 115106"/>
                <a:gd name="connsiteY11" fmla="*/ 15529 h 166760"/>
                <a:gd name="connsiteX12" fmla="*/ 102249 w 115106"/>
                <a:gd name="connsiteY12" fmla="*/ 5660 h 166760"/>
                <a:gd name="connsiteX13" fmla="*/ 104768 w 115106"/>
                <a:gd name="connsiteY13" fmla="*/ 5913 h 166760"/>
                <a:gd name="connsiteX14" fmla="*/ 100738 w 115106"/>
                <a:gd name="connsiteY14" fmla="*/ 12745 h 166760"/>
                <a:gd name="connsiteX15" fmla="*/ 108042 w 115106"/>
                <a:gd name="connsiteY15" fmla="*/ 20084 h 166760"/>
                <a:gd name="connsiteX16" fmla="*/ 115347 w 115106"/>
                <a:gd name="connsiteY16" fmla="*/ 12492 h 166760"/>
                <a:gd name="connsiteX17" fmla="*/ 102501 w 115106"/>
                <a:gd name="connsiteY17" fmla="*/ 93 h 166760"/>
                <a:gd name="connsiteX18" fmla="*/ 75802 w 115106"/>
                <a:gd name="connsiteY18" fmla="*/ 11986 h 166760"/>
                <a:gd name="connsiteX19" fmla="*/ 49104 w 115106"/>
                <a:gd name="connsiteY19" fmla="*/ 2876 h 166760"/>
                <a:gd name="connsiteX20" fmla="*/ 8300 w 115106"/>
                <a:gd name="connsiteY20" fmla="*/ 39822 h 166760"/>
                <a:gd name="connsiteX21" fmla="*/ 20138 w 115106"/>
                <a:gd name="connsiteY21" fmla="*/ 65886 h 166760"/>
                <a:gd name="connsiteX22" fmla="*/ 12330 w 115106"/>
                <a:gd name="connsiteY22" fmla="*/ 86889 h 166760"/>
                <a:gd name="connsiteX23" fmla="*/ 23413 w 115106"/>
                <a:gd name="connsiteY23" fmla="*/ 109411 h 166760"/>
                <a:gd name="connsiteX24" fmla="*/ 240 w 115106"/>
                <a:gd name="connsiteY24" fmla="*/ 134716 h 166760"/>
                <a:gd name="connsiteX25" fmla="*/ 55904 w 115106"/>
                <a:gd name="connsiteY25" fmla="*/ 166854 h 166760"/>
                <a:gd name="connsiteX26" fmla="*/ 111820 w 115106"/>
                <a:gd name="connsiteY26" fmla="*/ 134210 h 166760"/>
                <a:gd name="connsiteX27" fmla="*/ 95449 w 115106"/>
                <a:gd name="connsiteY27" fmla="*/ 105362 h 166760"/>
                <a:gd name="connsiteX28" fmla="*/ 52126 w 115106"/>
                <a:gd name="connsiteY28" fmla="*/ 98277 h 166760"/>
                <a:gd name="connsiteX29" fmla="*/ 33236 w 115106"/>
                <a:gd name="connsiteY29" fmla="*/ 98024 h 166760"/>
                <a:gd name="connsiteX30" fmla="*/ 19886 w 115106"/>
                <a:gd name="connsiteY30" fmla="*/ 81069 h 166760"/>
                <a:gd name="connsiteX31" fmla="*/ 56156 w 115106"/>
                <a:gd name="connsiteY31" fmla="*/ 161033 h 166760"/>
                <a:gd name="connsiteX32" fmla="*/ 13338 w 115106"/>
                <a:gd name="connsiteY32" fmla="*/ 134716 h 166760"/>
                <a:gd name="connsiteX33" fmla="*/ 33991 w 115106"/>
                <a:gd name="connsiteY33" fmla="*/ 112954 h 166760"/>
                <a:gd name="connsiteX34" fmla="*/ 48852 w 115106"/>
                <a:gd name="connsiteY34" fmla="*/ 112954 h 166760"/>
                <a:gd name="connsiteX35" fmla="*/ 98723 w 115106"/>
                <a:gd name="connsiteY35" fmla="*/ 134716 h 166760"/>
                <a:gd name="connsiteX36" fmla="*/ 56156 w 115106"/>
                <a:gd name="connsiteY36" fmla="*/ 161033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106" h="166760">
                  <a:moveTo>
                    <a:pt x="49104" y="71200"/>
                  </a:moveTo>
                  <a:cubicBezTo>
                    <a:pt x="27191" y="71200"/>
                    <a:pt x="27191" y="45895"/>
                    <a:pt x="27191" y="40075"/>
                  </a:cubicBezTo>
                  <a:cubicBezTo>
                    <a:pt x="27191" y="33243"/>
                    <a:pt x="27443" y="25145"/>
                    <a:pt x="31221" y="18819"/>
                  </a:cubicBezTo>
                  <a:cubicBezTo>
                    <a:pt x="33236" y="15782"/>
                    <a:pt x="39029" y="8697"/>
                    <a:pt x="49104" y="8697"/>
                  </a:cubicBezTo>
                  <a:cubicBezTo>
                    <a:pt x="71017" y="8697"/>
                    <a:pt x="71017" y="34002"/>
                    <a:pt x="71017" y="39822"/>
                  </a:cubicBezTo>
                  <a:cubicBezTo>
                    <a:pt x="71017" y="46654"/>
                    <a:pt x="70765" y="54752"/>
                    <a:pt x="66987" y="61078"/>
                  </a:cubicBezTo>
                  <a:cubicBezTo>
                    <a:pt x="64972" y="64115"/>
                    <a:pt x="59179" y="71200"/>
                    <a:pt x="49104" y="71200"/>
                  </a:cubicBezTo>
                  <a:close/>
                  <a:moveTo>
                    <a:pt x="19886" y="81069"/>
                  </a:moveTo>
                  <a:cubicBezTo>
                    <a:pt x="19886" y="80057"/>
                    <a:pt x="19886" y="74237"/>
                    <a:pt x="24168" y="69176"/>
                  </a:cubicBezTo>
                  <a:cubicBezTo>
                    <a:pt x="33991" y="76261"/>
                    <a:pt x="44318" y="77020"/>
                    <a:pt x="49104" y="77020"/>
                  </a:cubicBezTo>
                  <a:cubicBezTo>
                    <a:pt x="72528" y="77020"/>
                    <a:pt x="89907" y="59560"/>
                    <a:pt x="89907" y="40075"/>
                  </a:cubicBezTo>
                  <a:cubicBezTo>
                    <a:pt x="89907" y="30712"/>
                    <a:pt x="85877" y="21349"/>
                    <a:pt x="79581" y="15529"/>
                  </a:cubicBezTo>
                  <a:cubicBezTo>
                    <a:pt x="88648" y="6925"/>
                    <a:pt x="97716" y="5660"/>
                    <a:pt x="102249" y="5660"/>
                  </a:cubicBezTo>
                  <a:cubicBezTo>
                    <a:pt x="102753" y="5660"/>
                    <a:pt x="104012" y="5660"/>
                    <a:pt x="104768" y="5913"/>
                  </a:cubicBezTo>
                  <a:cubicBezTo>
                    <a:pt x="101997" y="6925"/>
                    <a:pt x="100738" y="9709"/>
                    <a:pt x="100738" y="12745"/>
                  </a:cubicBezTo>
                  <a:cubicBezTo>
                    <a:pt x="100738" y="17047"/>
                    <a:pt x="104012" y="20084"/>
                    <a:pt x="108042" y="20084"/>
                  </a:cubicBezTo>
                  <a:cubicBezTo>
                    <a:pt x="110561" y="20084"/>
                    <a:pt x="115347" y="18313"/>
                    <a:pt x="115347" y="12492"/>
                  </a:cubicBezTo>
                  <a:cubicBezTo>
                    <a:pt x="115347" y="8191"/>
                    <a:pt x="112324" y="93"/>
                    <a:pt x="102501" y="93"/>
                  </a:cubicBezTo>
                  <a:cubicBezTo>
                    <a:pt x="97464" y="93"/>
                    <a:pt x="86381" y="1611"/>
                    <a:pt x="75802" y="11986"/>
                  </a:cubicBezTo>
                  <a:cubicBezTo>
                    <a:pt x="65224" y="3636"/>
                    <a:pt x="54645" y="2876"/>
                    <a:pt x="49104" y="2876"/>
                  </a:cubicBezTo>
                  <a:cubicBezTo>
                    <a:pt x="25680" y="2876"/>
                    <a:pt x="8300" y="20337"/>
                    <a:pt x="8300" y="39822"/>
                  </a:cubicBezTo>
                  <a:cubicBezTo>
                    <a:pt x="8300" y="50956"/>
                    <a:pt x="13841" y="60572"/>
                    <a:pt x="20138" y="65886"/>
                  </a:cubicBezTo>
                  <a:cubicBezTo>
                    <a:pt x="16864" y="69682"/>
                    <a:pt x="12330" y="78033"/>
                    <a:pt x="12330" y="86889"/>
                  </a:cubicBezTo>
                  <a:cubicBezTo>
                    <a:pt x="12330" y="94734"/>
                    <a:pt x="15605" y="104350"/>
                    <a:pt x="23413" y="109411"/>
                  </a:cubicBezTo>
                  <a:cubicBezTo>
                    <a:pt x="8300" y="113713"/>
                    <a:pt x="240" y="124594"/>
                    <a:pt x="240" y="134716"/>
                  </a:cubicBezTo>
                  <a:cubicBezTo>
                    <a:pt x="240" y="152936"/>
                    <a:pt x="25176" y="166854"/>
                    <a:pt x="55904" y="166854"/>
                  </a:cubicBezTo>
                  <a:cubicBezTo>
                    <a:pt x="85626" y="166854"/>
                    <a:pt x="111820" y="153948"/>
                    <a:pt x="111820" y="134210"/>
                  </a:cubicBezTo>
                  <a:cubicBezTo>
                    <a:pt x="111820" y="125353"/>
                    <a:pt x="108294" y="112448"/>
                    <a:pt x="95449" y="105362"/>
                  </a:cubicBezTo>
                  <a:cubicBezTo>
                    <a:pt x="82099" y="98277"/>
                    <a:pt x="67491" y="98277"/>
                    <a:pt x="52126" y="98277"/>
                  </a:cubicBezTo>
                  <a:cubicBezTo>
                    <a:pt x="45829" y="98277"/>
                    <a:pt x="34999" y="98277"/>
                    <a:pt x="33236" y="98024"/>
                  </a:cubicBezTo>
                  <a:cubicBezTo>
                    <a:pt x="25176" y="97011"/>
                    <a:pt x="19886" y="89167"/>
                    <a:pt x="19886" y="81069"/>
                  </a:cubicBezTo>
                  <a:close/>
                  <a:moveTo>
                    <a:pt x="56156" y="161033"/>
                  </a:moveTo>
                  <a:cubicBezTo>
                    <a:pt x="30717" y="161033"/>
                    <a:pt x="13338" y="148128"/>
                    <a:pt x="13338" y="134716"/>
                  </a:cubicBezTo>
                  <a:cubicBezTo>
                    <a:pt x="13338" y="123076"/>
                    <a:pt x="22909" y="113713"/>
                    <a:pt x="33991" y="112954"/>
                  </a:cubicBezTo>
                  <a:lnTo>
                    <a:pt x="48852" y="112954"/>
                  </a:lnTo>
                  <a:cubicBezTo>
                    <a:pt x="70513" y="112954"/>
                    <a:pt x="98723" y="112954"/>
                    <a:pt x="98723" y="134716"/>
                  </a:cubicBezTo>
                  <a:cubicBezTo>
                    <a:pt x="98723" y="148381"/>
                    <a:pt x="80840" y="161033"/>
                    <a:pt x="56156" y="161033"/>
                  </a:cubicBezTo>
                  <a:close/>
                </a:path>
              </a:pathLst>
            </a:custGeom>
            <a:solidFill>
              <a:srgbClr val="000000"/>
            </a:solidFill>
            <a:ln w="25252"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D91C5A23-D1CB-CE2F-83DF-E130B52F36EC}"/>
                </a:ext>
              </a:extLst>
            </p:cNvPr>
            <p:cNvSpPr/>
            <p:nvPr>
              <p:custDataLst>
                <p:tags r:id="rId33"/>
              </p:custDataLst>
            </p:nvPr>
          </p:nvSpPr>
          <p:spPr>
            <a:xfrm>
              <a:off x="8776861" y="4789007"/>
              <a:ext cx="131478" cy="160940"/>
            </a:xfrm>
            <a:custGeom>
              <a:avLst/>
              <a:gdLst>
                <a:gd name="connsiteX0" fmla="*/ 19641 w 131478"/>
                <a:gd name="connsiteY0" fmla="*/ 142814 h 160940"/>
                <a:gd name="connsiteX1" fmla="*/ 6040 w 131478"/>
                <a:gd name="connsiteY1" fmla="*/ 153189 h 160940"/>
                <a:gd name="connsiteX2" fmla="*/ 247 w 131478"/>
                <a:gd name="connsiteY2" fmla="*/ 157997 h 160940"/>
                <a:gd name="connsiteX3" fmla="*/ 3521 w 131478"/>
                <a:gd name="connsiteY3" fmla="*/ 161033 h 160940"/>
                <a:gd name="connsiteX4" fmla="*/ 24679 w 131478"/>
                <a:gd name="connsiteY4" fmla="*/ 160274 h 160940"/>
                <a:gd name="connsiteX5" fmla="*/ 49614 w 131478"/>
                <a:gd name="connsiteY5" fmla="*/ 161033 h 160940"/>
                <a:gd name="connsiteX6" fmla="*/ 54148 w 131478"/>
                <a:gd name="connsiteY6" fmla="*/ 155972 h 160940"/>
                <a:gd name="connsiteX7" fmla="*/ 48103 w 131478"/>
                <a:gd name="connsiteY7" fmla="*/ 153189 h 160940"/>
                <a:gd name="connsiteX8" fmla="*/ 35509 w 131478"/>
                <a:gd name="connsiteY8" fmla="*/ 149140 h 160940"/>
                <a:gd name="connsiteX9" fmla="*/ 47851 w 131478"/>
                <a:gd name="connsiteY9" fmla="*/ 98530 h 160940"/>
                <a:gd name="connsiteX10" fmla="*/ 71024 w 131478"/>
                <a:gd name="connsiteY10" fmla="*/ 114725 h 160940"/>
                <a:gd name="connsiteX11" fmla="*/ 131725 w 131478"/>
                <a:gd name="connsiteY11" fmla="*/ 40581 h 160940"/>
                <a:gd name="connsiteX12" fmla="*/ 98226 w 131478"/>
                <a:gd name="connsiteY12" fmla="*/ 93 h 160940"/>
                <a:gd name="connsiteX13" fmla="*/ 65231 w 131478"/>
                <a:gd name="connsiteY13" fmla="*/ 19072 h 160940"/>
                <a:gd name="connsiteX14" fmla="*/ 42562 w 131478"/>
                <a:gd name="connsiteY14" fmla="*/ 93 h 160940"/>
                <a:gd name="connsiteX15" fmla="*/ 23923 w 131478"/>
                <a:gd name="connsiteY15" fmla="*/ 14517 h 160940"/>
                <a:gd name="connsiteX16" fmla="*/ 16115 w 131478"/>
                <a:gd name="connsiteY16" fmla="*/ 39063 h 160940"/>
                <a:gd name="connsiteX17" fmla="*/ 19138 w 131478"/>
                <a:gd name="connsiteY17" fmla="*/ 41593 h 160940"/>
                <a:gd name="connsiteX18" fmla="*/ 23419 w 131478"/>
                <a:gd name="connsiteY18" fmla="*/ 35773 h 160940"/>
                <a:gd name="connsiteX19" fmla="*/ 41806 w 131478"/>
                <a:gd name="connsiteY19" fmla="*/ 5660 h 160940"/>
                <a:gd name="connsiteX20" fmla="*/ 49614 w 131478"/>
                <a:gd name="connsiteY20" fmla="*/ 17300 h 160940"/>
                <a:gd name="connsiteX21" fmla="*/ 47851 w 131478"/>
                <a:gd name="connsiteY21" fmla="*/ 30206 h 160940"/>
                <a:gd name="connsiteX22" fmla="*/ 19641 w 131478"/>
                <a:gd name="connsiteY22" fmla="*/ 142814 h 160940"/>
                <a:gd name="connsiteX23" fmla="*/ 63971 w 131478"/>
                <a:gd name="connsiteY23" fmla="*/ 32990 h 160940"/>
                <a:gd name="connsiteX24" fmla="*/ 77069 w 131478"/>
                <a:gd name="connsiteY24" fmla="*/ 15276 h 160940"/>
                <a:gd name="connsiteX25" fmla="*/ 97470 w 131478"/>
                <a:gd name="connsiteY25" fmla="*/ 5660 h 160940"/>
                <a:gd name="connsiteX26" fmla="*/ 113590 w 131478"/>
                <a:gd name="connsiteY26" fmla="*/ 29447 h 160940"/>
                <a:gd name="connsiteX27" fmla="*/ 100745 w 131478"/>
                <a:gd name="connsiteY27" fmla="*/ 83094 h 160940"/>
                <a:gd name="connsiteX28" fmla="*/ 70772 w 131478"/>
                <a:gd name="connsiteY28" fmla="*/ 109158 h 160940"/>
                <a:gd name="connsiteX29" fmla="*/ 50874 w 131478"/>
                <a:gd name="connsiteY29" fmla="*/ 86636 h 160940"/>
                <a:gd name="connsiteX30" fmla="*/ 51629 w 131478"/>
                <a:gd name="connsiteY30" fmla="*/ 82588 h 160940"/>
                <a:gd name="connsiteX31" fmla="*/ 63971 w 131478"/>
                <a:gd name="connsiteY31" fmla="*/ 32990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478" h="160940">
                  <a:moveTo>
                    <a:pt x="19641" y="142814"/>
                  </a:moveTo>
                  <a:cubicBezTo>
                    <a:pt x="17626" y="151417"/>
                    <a:pt x="17123" y="153189"/>
                    <a:pt x="6040" y="153189"/>
                  </a:cubicBezTo>
                  <a:cubicBezTo>
                    <a:pt x="3018" y="153189"/>
                    <a:pt x="247" y="153189"/>
                    <a:pt x="247" y="157997"/>
                  </a:cubicBezTo>
                  <a:cubicBezTo>
                    <a:pt x="247" y="160021"/>
                    <a:pt x="1506" y="161033"/>
                    <a:pt x="3521" y="161033"/>
                  </a:cubicBezTo>
                  <a:cubicBezTo>
                    <a:pt x="10322" y="161033"/>
                    <a:pt x="17626" y="160274"/>
                    <a:pt x="24679" y="160274"/>
                  </a:cubicBezTo>
                  <a:cubicBezTo>
                    <a:pt x="32991" y="160274"/>
                    <a:pt x="41554" y="161033"/>
                    <a:pt x="49614" y="161033"/>
                  </a:cubicBezTo>
                  <a:cubicBezTo>
                    <a:pt x="50874" y="161033"/>
                    <a:pt x="54148" y="161033"/>
                    <a:pt x="54148" y="155972"/>
                  </a:cubicBezTo>
                  <a:cubicBezTo>
                    <a:pt x="54148" y="153189"/>
                    <a:pt x="51629" y="153189"/>
                    <a:pt x="48103" y="153189"/>
                  </a:cubicBezTo>
                  <a:cubicBezTo>
                    <a:pt x="35509" y="153189"/>
                    <a:pt x="35509" y="151417"/>
                    <a:pt x="35509" y="149140"/>
                  </a:cubicBezTo>
                  <a:cubicBezTo>
                    <a:pt x="35509" y="146103"/>
                    <a:pt x="46088" y="104856"/>
                    <a:pt x="47851" y="98530"/>
                  </a:cubicBezTo>
                  <a:cubicBezTo>
                    <a:pt x="51126" y="105868"/>
                    <a:pt x="58178" y="114725"/>
                    <a:pt x="71024" y="114725"/>
                  </a:cubicBezTo>
                  <a:cubicBezTo>
                    <a:pt x="100241" y="114725"/>
                    <a:pt x="131725" y="77780"/>
                    <a:pt x="131725" y="40581"/>
                  </a:cubicBezTo>
                  <a:cubicBezTo>
                    <a:pt x="131725" y="16794"/>
                    <a:pt x="117368" y="93"/>
                    <a:pt x="98226" y="93"/>
                  </a:cubicBezTo>
                  <a:cubicBezTo>
                    <a:pt x="85632" y="93"/>
                    <a:pt x="73542" y="9203"/>
                    <a:pt x="65231" y="19072"/>
                  </a:cubicBezTo>
                  <a:cubicBezTo>
                    <a:pt x="62712" y="5407"/>
                    <a:pt x="51881" y="93"/>
                    <a:pt x="42562" y="93"/>
                  </a:cubicBezTo>
                  <a:cubicBezTo>
                    <a:pt x="30976" y="93"/>
                    <a:pt x="26190" y="9962"/>
                    <a:pt x="23923" y="14517"/>
                  </a:cubicBezTo>
                  <a:cubicBezTo>
                    <a:pt x="19389" y="23121"/>
                    <a:pt x="16115" y="38304"/>
                    <a:pt x="16115" y="39063"/>
                  </a:cubicBezTo>
                  <a:cubicBezTo>
                    <a:pt x="16115" y="41593"/>
                    <a:pt x="18634" y="41593"/>
                    <a:pt x="19138" y="41593"/>
                  </a:cubicBezTo>
                  <a:cubicBezTo>
                    <a:pt x="21656" y="41593"/>
                    <a:pt x="21908" y="41340"/>
                    <a:pt x="23419" y="35773"/>
                  </a:cubicBezTo>
                  <a:cubicBezTo>
                    <a:pt x="27701" y="17807"/>
                    <a:pt x="32739" y="5660"/>
                    <a:pt x="41806" y="5660"/>
                  </a:cubicBezTo>
                  <a:cubicBezTo>
                    <a:pt x="46088" y="5660"/>
                    <a:pt x="49614" y="7684"/>
                    <a:pt x="49614" y="17300"/>
                  </a:cubicBezTo>
                  <a:cubicBezTo>
                    <a:pt x="49614" y="23121"/>
                    <a:pt x="48859" y="25904"/>
                    <a:pt x="47851" y="30206"/>
                  </a:cubicBezTo>
                  <a:lnTo>
                    <a:pt x="19641" y="142814"/>
                  </a:lnTo>
                  <a:close/>
                  <a:moveTo>
                    <a:pt x="63971" y="32990"/>
                  </a:moveTo>
                  <a:cubicBezTo>
                    <a:pt x="65734" y="26157"/>
                    <a:pt x="72535" y="19072"/>
                    <a:pt x="77069" y="15276"/>
                  </a:cubicBezTo>
                  <a:cubicBezTo>
                    <a:pt x="85884" y="7431"/>
                    <a:pt x="93189" y="5660"/>
                    <a:pt x="97470" y="5660"/>
                  </a:cubicBezTo>
                  <a:cubicBezTo>
                    <a:pt x="107545" y="5660"/>
                    <a:pt x="113590" y="14517"/>
                    <a:pt x="113590" y="29447"/>
                  </a:cubicBezTo>
                  <a:cubicBezTo>
                    <a:pt x="113590" y="44377"/>
                    <a:pt x="105278" y="73478"/>
                    <a:pt x="100745" y="83094"/>
                  </a:cubicBezTo>
                  <a:cubicBezTo>
                    <a:pt x="92181" y="100807"/>
                    <a:pt x="80091" y="109158"/>
                    <a:pt x="70772" y="109158"/>
                  </a:cubicBezTo>
                  <a:cubicBezTo>
                    <a:pt x="54148" y="109158"/>
                    <a:pt x="50874" y="88155"/>
                    <a:pt x="50874" y="86636"/>
                  </a:cubicBezTo>
                  <a:cubicBezTo>
                    <a:pt x="50874" y="86130"/>
                    <a:pt x="50874" y="85624"/>
                    <a:pt x="51629" y="82588"/>
                  </a:cubicBezTo>
                  <a:lnTo>
                    <a:pt x="63971" y="32990"/>
                  </a:lnTo>
                  <a:close/>
                </a:path>
              </a:pathLst>
            </a:custGeom>
            <a:solidFill>
              <a:srgbClr val="000000"/>
            </a:solidFill>
            <a:ln w="25252"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89D39774-4DAD-8D60-77F5-B583C2FCD6DB}"/>
                </a:ext>
              </a:extLst>
            </p:cNvPr>
            <p:cNvSpPr/>
            <p:nvPr>
              <p:custDataLst>
                <p:tags r:id="rId34"/>
              </p:custDataLst>
            </p:nvPr>
          </p:nvSpPr>
          <p:spPr>
            <a:xfrm>
              <a:off x="8991908" y="4685760"/>
              <a:ext cx="65739" cy="303408"/>
            </a:xfrm>
            <a:custGeom>
              <a:avLst/>
              <a:gdLst>
                <a:gd name="connsiteX0" fmla="*/ 65993 w 65739"/>
                <a:gd name="connsiteY0" fmla="*/ 300963 h 303408"/>
                <a:gd name="connsiteX1" fmla="*/ 64985 w 65739"/>
                <a:gd name="connsiteY1" fmla="*/ 298685 h 303408"/>
                <a:gd name="connsiteX2" fmla="*/ 25693 w 65739"/>
                <a:gd name="connsiteY2" fmla="*/ 224541 h 303408"/>
                <a:gd name="connsiteX3" fmla="*/ 17633 w 65739"/>
                <a:gd name="connsiteY3" fmla="*/ 151916 h 303408"/>
                <a:gd name="connsiteX4" fmla="*/ 63726 w 65739"/>
                <a:gd name="connsiteY4" fmla="*/ 5905 h 303408"/>
                <a:gd name="connsiteX5" fmla="*/ 65993 w 65739"/>
                <a:gd name="connsiteY5" fmla="*/ 2615 h 303408"/>
                <a:gd name="connsiteX6" fmla="*/ 62970 w 65739"/>
                <a:gd name="connsiteY6" fmla="*/ 85 h 303408"/>
                <a:gd name="connsiteX7" fmla="*/ 42317 w 65739"/>
                <a:gd name="connsiteY7" fmla="*/ 19064 h 303408"/>
                <a:gd name="connsiteX8" fmla="*/ 254 w 65739"/>
                <a:gd name="connsiteY8" fmla="*/ 151662 h 303408"/>
                <a:gd name="connsiteX9" fmla="*/ 39546 w 65739"/>
                <a:gd name="connsiteY9" fmla="*/ 281225 h 303408"/>
                <a:gd name="connsiteX10" fmla="*/ 62970 w 65739"/>
                <a:gd name="connsiteY10" fmla="*/ 303493 h 303408"/>
                <a:gd name="connsiteX11" fmla="*/ 65993 w 65739"/>
                <a:gd name="connsiteY11" fmla="*/ 300963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39" h="303408">
                  <a:moveTo>
                    <a:pt x="65993" y="300963"/>
                  </a:moveTo>
                  <a:cubicBezTo>
                    <a:pt x="65993" y="299950"/>
                    <a:pt x="65489" y="299444"/>
                    <a:pt x="64985" y="298685"/>
                  </a:cubicBezTo>
                  <a:cubicBezTo>
                    <a:pt x="53399" y="286286"/>
                    <a:pt x="36272" y="265789"/>
                    <a:pt x="25693" y="224541"/>
                  </a:cubicBezTo>
                  <a:cubicBezTo>
                    <a:pt x="19900" y="201514"/>
                    <a:pt x="17633" y="175449"/>
                    <a:pt x="17633" y="151916"/>
                  </a:cubicBezTo>
                  <a:cubicBezTo>
                    <a:pt x="17633" y="85363"/>
                    <a:pt x="33501" y="38802"/>
                    <a:pt x="63726" y="5905"/>
                  </a:cubicBezTo>
                  <a:cubicBezTo>
                    <a:pt x="65993" y="3628"/>
                    <a:pt x="65993" y="3121"/>
                    <a:pt x="65993" y="2615"/>
                  </a:cubicBezTo>
                  <a:cubicBezTo>
                    <a:pt x="65993" y="85"/>
                    <a:pt x="63978" y="85"/>
                    <a:pt x="62970" y="85"/>
                  </a:cubicBezTo>
                  <a:cubicBezTo>
                    <a:pt x="59192" y="85"/>
                    <a:pt x="45591" y="15268"/>
                    <a:pt x="42317" y="19064"/>
                  </a:cubicBezTo>
                  <a:cubicBezTo>
                    <a:pt x="16626" y="49683"/>
                    <a:pt x="254" y="95232"/>
                    <a:pt x="254" y="151662"/>
                  </a:cubicBezTo>
                  <a:cubicBezTo>
                    <a:pt x="254" y="187596"/>
                    <a:pt x="6551" y="238459"/>
                    <a:pt x="39546" y="281225"/>
                  </a:cubicBezTo>
                  <a:cubicBezTo>
                    <a:pt x="42065" y="284261"/>
                    <a:pt x="58437" y="303493"/>
                    <a:pt x="62970" y="303493"/>
                  </a:cubicBezTo>
                  <a:cubicBezTo>
                    <a:pt x="63978" y="303493"/>
                    <a:pt x="65993" y="303493"/>
                    <a:pt x="65993" y="300963"/>
                  </a:cubicBezTo>
                  <a:close/>
                </a:path>
              </a:pathLst>
            </a:custGeom>
            <a:solidFill>
              <a:srgbClr val="000000"/>
            </a:solidFill>
            <a:ln w="25252"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17E70BFC-C907-B3FF-F808-4CB1B9390467}"/>
                </a:ext>
              </a:extLst>
            </p:cNvPr>
            <p:cNvSpPr/>
            <p:nvPr>
              <p:custDataLst>
                <p:tags r:id="rId35"/>
              </p:custDataLst>
            </p:nvPr>
          </p:nvSpPr>
          <p:spPr>
            <a:xfrm>
              <a:off x="9076370" y="4789007"/>
              <a:ext cx="116113" cy="163724"/>
            </a:xfrm>
            <a:custGeom>
              <a:avLst/>
              <a:gdLst>
                <a:gd name="connsiteX0" fmla="*/ 115365 w 116113"/>
                <a:gd name="connsiteY0" fmla="*/ 15529 h 163724"/>
                <a:gd name="connsiteX1" fmla="*/ 116372 w 116113"/>
                <a:gd name="connsiteY1" fmla="*/ 9709 h 163724"/>
                <a:gd name="connsiteX2" fmla="*/ 109068 w 116113"/>
                <a:gd name="connsiteY2" fmla="*/ 2877 h 163724"/>
                <a:gd name="connsiteX3" fmla="*/ 100252 w 116113"/>
                <a:gd name="connsiteY3" fmla="*/ 8191 h 163724"/>
                <a:gd name="connsiteX4" fmla="*/ 96726 w 116113"/>
                <a:gd name="connsiteY4" fmla="*/ 21855 h 163724"/>
                <a:gd name="connsiteX5" fmla="*/ 91689 w 116113"/>
                <a:gd name="connsiteY5" fmla="*/ 42099 h 163724"/>
                <a:gd name="connsiteX6" fmla="*/ 80354 w 116113"/>
                <a:gd name="connsiteY6" fmla="*/ 87649 h 163724"/>
                <a:gd name="connsiteX7" fmla="*/ 51892 w 116113"/>
                <a:gd name="connsiteY7" fmla="*/ 109158 h 163724"/>
                <a:gd name="connsiteX8" fmla="*/ 36276 w 116113"/>
                <a:gd name="connsiteY8" fmla="*/ 88661 h 163724"/>
                <a:gd name="connsiteX9" fmla="*/ 49122 w 116113"/>
                <a:gd name="connsiteY9" fmla="*/ 39063 h 163724"/>
                <a:gd name="connsiteX10" fmla="*/ 54159 w 116113"/>
                <a:gd name="connsiteY10" fmla="*/ 20843 h 163724"/>
                <a:gd name="connsiteX11" fmla="*/ 33506 w 116113"/>
                <a:gd name="connsiteY11" fmla="*/ 93 h 163724"/>
                <a:gd name="connsiteX12" fmla="*/ 258 w 116113"/>
                <a:gd name="connsiteY12" fmla="*/ 39063 h 163724"/>
                <a:gd name="connsiteX13" fmla="*/ 3281 w 116113"/>
                <a:gd name="connsiteY13" fmla="*/ 41593 h 163724"/>
                <a:gd name="connsiteX14" fmla="*/ 7311 w 116113"/>
                <a:gd name="connsiteY14" fmla="*/ 37038 h 163724"/>
                <a:gd name="connsiteX15" fmla="*/ 32750 w 116113"/>
                <a:gd name="connsiteY15" fmla="*/ 5660 h 163724"/>
                <a:gd name="connsiteX16" fmla="*/ 39047 w 116113"/>
                <a:gd name="connsiteY16" fmla="*/ 13758 h 163724"/>
                <a:gd name="connsiteX17" fmla="*/ 34765 w 116113"/>
                <a:gd name="connsiteY17" fmla="*/ 31471 h 163724"/>
                <a:gd name="connsiteX18" fmla="*/ 20156 w 116113"/>
                <a:gd name="connsiteY18" fmla="*/ 84612 h 163724"/>
                <a:gd name="connsiteX19" fmla="*/ 50885 w 116113"/>
                <a:gd name="connsiteY19" fmla="*/ 114725 h 163724"/>
                <a:gd name="connsiteX20" fmla="*/ 76324 w 116113"/>
                <a:gd name="connsiteY20" fmla="*/ 103338 h 163724"/>
                <a:gd name="connsiteX21" fmla="*/ 59952 w 116113"/>
                <a:gd name="connsiteY21" fmla="*/ 142308 h 163724"/>
                <a:gd name="connsiteX22" fmla="*/ 32246 w 116113"/>
                <a:gd name="connsiteY22" fmla="*/ 158250 h 163724"/>
                <a:gd name="connsiteX23" fmla="*/ 13104 w 116113"/>
                <a:gd name="connsiteY23" fmla="*/ 147622 h 163724"/>
                <a:gd name="connsiteX24" fmla="*/ 23934 w 116113"/>
                <a:gd name="connsiteY24" fmla="*/ 144585 h 163724"/>
                <a:gd name="connsiteX25" fmla="*/ 28972 w 116113"/>
                <a:gd name="connsiteY25" fmla="*/ 134210 h 163724"/>
                <a:gd name="connsiteX26" fmla="*/ 19653 w 116113"/>
                <a:gd name="connsiteY26" fmla="*/ 125353 h 163724"/>
                <a:gd name="connsiteX27" fmla="*/ 5548 w 116113"/>
                <a:gd name="connsiteY27" fmla="*/ 141802 h 163724"/>
                <a:gd name="connsiteX28" fmla="*/ 32246 w 116113"/>
                <a:gd name="connsiteY28" fmla="*/ 163817 h 163724"/>
                <a:gd name="connsiteX29" fmla="*/ 91185 w 116113"/>
                <a:gd name="connsiteY29" fmla="*/ 112195 h 163724"/>
                <a:gd name="connsiteX30" fmla="*/ 115365 w 116113"/>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113" h="163724">
                  <a:moveTo>
                    <a:pt x="115365" y="15529"/>
                  </a:moveTo>
                  <a:cubicBezTo>
                    <a:pt x="116372" y="11986"/>
                    <a:pt x="116372" y="11480"/>
                    <a:pt x="116372" y="9709"/>
                  </a:cubicBezTo>
                  <a:cubicBezTo>
                    <a:pt x="116372" y="5154"/>
                    <a:pt x="112846" y="2877"/>
                    <a:pt x="109068" y="2877"/>
                  </a:cubicBezTo>
                  <a:cubicBezTo>
                    <a:pt x="106549" y="2877"/>
                    <a:pt x="102519" y="4395"/>
                    <a:pt x="100252" y="8191"/>
                  </a:cubicBezTo>
                  <a:cubicBezTo>
                    <a:pt x="99748" y="9456"/>
                    <a:pt x="97733" y="17300"/>
                    <a:pt x="96726" y="21855"/>
                  </a:cubicBezTo>
                  <a:cubicBezTo>
                    <a:pt x="94963" y="28435"/>
                    <a:pt x="93200" y="35267"/>
                    <a:pt x="91689" y="42099"/>
                  </a:cubicBezTo>
                  <a:lnTo>
                    <a:pt x="80354" y="87649"/>
                  </a:lnTo>
                  <a:cubicBezTo>
                    <a:pt x="79347" y="91444"/>
                    <a:pt x="68516" y="109158"/>
                    <a:pt x="51892" y="109158"/>
                  </a:cubicBezTo>
                  <a:cubicBezTo>
                    <a:pt x="39047" y="109158"/>
                    <a:pt x="36276" y="98024"/>
                    <a:pt x="36276" y="88661"/>
                  </a:cubicBezTo>
                  <a:cubicBezTo>
                    <a:pt x="36276" y="77020"/>
                    <a:pt x="40558" y="61331"/>
                    <a:pt x="49122" y="39063"/>
                  </a:cubicBezTo>
                  <a:cubicBezTo>
                    <a:pt x="53152" y="28688"/>
                    <a:pt x="54159" y="25904"/>
                    <a:pt x="54159" y="20843"/>
                  </a:cubicBezTo>
                  <a:cubicBezTo>
                    <a:pt x="54159" y="9456"/>
                    <a:pt x="46099" y="93"/>
                    <a:pt x="33506" y="93"/>
                  </a:cubicBezTo>
                  <a:cubicBezTo>
                    <a:pt x="9578" y="93"/>
                    <a:pt x="258" y="36785"/>
                    <a:pt x="258" y="39063"/>
                  </a:cubicBezTo>
                  <a:cubicBezTo>
                    <a:pt x="258" y="41593"/>
                    <a:pt x="2777" y="41593"/>
                    <a:pt x="3281" y="41593"/>
                  </a:cubicBezTo>
                  <a:cubicBezTo>
                    <a:pt x="5799" y="41593"/>
                    <a:pt x="6051" y="41087"/>
                    <a:pt x="7311" y="37038"/>
                  </a:cubicBezTo>
                  <a:cubicBezTo>
                    <a:pt x="14111" y="13252"/>
                    <a:pt x="24186" y="5660"/>
                    <a:pt x="32750" y="5660"/>
                  </a:cubicBezTo>
                  <a:cubicBezTo>
                    <a:pt x="34765" y="5660"/>
                    <a:pt x="39047" y="5660"/>
                    <a:pt x="39047" y="13758"/>
                  </a:cubicBezTo>
                  <a:cubicBezTo>
                    <a:pt x="39047" y="20084"/>
                    <a:pt x="36528" y="26663"/>
                    <a:pt x="34765" y="31471"/>
                  </a:cubicBezTo>
                  <a:cubicBezTo>
                    <a:pt x="24690" y="58295"/>
                    <a:pt x="20156" y="72719"/>
                    <a:pt x="20156" y="84612"/>
                  </a:cubicBezTo>
                  <a:cubicBezTo>
                    <a:pt x="20156" y="107134"/>
                    <a:pt x="36024" y="114725"/>
                    <a:pt x="50885" y="114725"/>
                  </a:cubicBezTo>
                  <a:cubicBezTo>
                    <a:pt x="60708" y="114725"/>
                    <a:pt x="69272" y="110423"/>
                    <a:pt x="76324" y="103338"/>
                  </a:cubicBezTo>
                  <a:cubicBezTo>
                    <a:pt x="73050" y="116496"/>
                    <a:pt x="70027" y="128896"/>
                    <a:pt x="59952" y="142308"/>
                  </a:cubicBezTo>
                  <a:cubicBezTo>
                    <a:pt x="53404" y="150911"/>
                    <a:pt x="43832" y="158250"/>
                    <a:pt x="32246" y="158250"/>
                  </a:cubicBezTo>
                  <a:cubicBezTo>
                    <a:pt x="28720" y="158250"/>
                    <a:pt x="17386" y="157491"/>
                    <a:pt x="13104" y="147622"/>
                  </a:cubicBezTo>
                  <a:cubicBezTo>
                    <a:pt x="17134" y="147622"/>
                    <a:pt x="20408" y="147622"/>
                    <a:pt x="23934" y="144585"/>
                  </a:cubicBezTo>
                  <a:cubicBezTo>
                    <a:pt x="26453" y="142308"/>
                    <a:pt x="28972" y="139018"/>
                    <a:pt x="28972" y="134210"/>
                  </a:cubicBezTo>
                  <a:cubicBezTo>
                    <a:pt x="28972" y="126365"/>
                    <a:pt x="22171" y="125353"/>
                    <a:pt x="19653" y="125353"/>
                  </a:cubicBezTo>
                  <a:cubicBezTo>
                    <a:pt x="13859" y="125353"/>
                    <a:pt x="5548" y="129402"/>
                    <a:pt x="5548" y="141802"/>
                  </a:cubicBezTo>
                  <a:cubicBezTo>
                    <a:pt x="5548" y="154454"/>
                    <a:pt x="16630" y="163817"/>
                    <a:pt x="32246" y="163817"/>
                  </a:cubicBezTo>
                  <a:cubicBezTo>
                    <a:pt x="58189" y="163817"/>
                    <a:pt x="84132" y="140789"/>
                    <a:pt x="91185" y="112195"/>
                  </a:cubicBezTo>
                  <a:lnTo>
                    <a:pt x="115365" y="15529"/>
                  </a:lnTo>
                  <a:close/>
                </a:path>
              </a:pathLst>
            </a:custGeom>
            <a:solidFill>
              <a:srgbClr val="000000"/>
            </a:solidFill>
            <a:ln w="25252"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53F4F45F-2611-5095-B587-30A0A051DF16}"/>
                </a:ext>
              </a:extLst>
            </p:cNvPr>
            <p:cNvSpPr/>
            <p:nvPr>
              <p:custDataLst>
                <p:tags r:id="rId36"/>
              </p:custDataLst>
            </p:nvPr>
          </p:nvSpPr>
          <p:spPr>
            <a:xfrm>
              <a:off x="9214110" y="4718255"/>
              <a:ext cx="70348" cy="79888"/>
            </a:xfrm>
            <a:custGeom>
              <a:avLst/>
              <a:gdLst>
                <a:gd name="connsiteX0" fmla="*/ 63736 w 70348"/>
                <a:gd name="connsiteY0" fmla="*/ 11603 h 79888"/>
                <a:gd name="connsiteX1" fmla="*/ 56331 w 70348"/>
                <a:gd name="connsiteY1" fmla="*/ 19928 h 79888"/>
                <a:gd name="connsiteX2" fmla="*/ 62149 w 70348"/>
                <a:gd name="connsiteY2" fmla="*/ 25596 h 79888"/>
                <a:gd name="connsiteX3" fmla="*/ 70612 w 70348"/>
                <a:gd name="connsiteY3" fmla="*/ 15500 h 79888"/>
                <a:gd name="connsiteX4" fmla="*/ 47162 w 70348"/>
                <a:gd name="connsiteY4" fmla="*/ 89 h 79888"/>
                <a:gd name="connsiteX5" fmla="*/ 14721 w 70348"/>
                <a:gd name="connsiteY5" fmla="*/ 25951 h 79888"/>
                <a:gd name="connsiteX6" fmla="*/ 20892 w 70348"/>
                <a:gd name="connsiteY6" fmla="*/ 38882 h 79888"/>
                <a:gd name="connsiteX7" fmla="*/ 40815 w 70348"/>
                <a:gd name="connsiteY7" fmla="*/ 45258 h 79888"/>
                <a:gd name="connsiteX8" fmla="*/ 55802 w 70348"/>
                <a:gd name="connsiteY8" fmla="*/ 56949 h 79888"/>
                <a:gd name="connsiteX9" fmla="*/ 46457 w 70348"/>
                <a:gd name="connsiteY9" fmla="*/ 71120 h 79888"/>
                <a:gd name="connsiteX10" fmla="*/ 28826 w 70348"/>
                <a:gd name="connsiteY10" fmla="*/ 75017 h 79888"/>
                <a:gd name="connsiteX11" fmla="*/ 7669 w 70348"/>
                <a:gd name="connsiteY11" fmla="*/ 67578 h 79888"/>
                <a:gd name="connsiteX12" fmla="*/ 17366 w 70348"/>
                <a:gd name="connsiteY12" fmla="*/ 57481 h 79888"/>
                <a:gd name="connsiteX13" fmla="*/ 10490 w 70348"/>
                <a:gd name="connsiteY13" fmla="*/ 50927 h 79888"/>
                <a:gd name="connsiteX14" fmla="*/ 263 w 70348"/>
                <a:gd name="connsiteY14" fmla="*/ 62795 h 79888"/>
                <a:gd name="connsiteX15" fmla="*/ 28650 w 70348"/>
                <a:gd name="connsiteY15" fmla="*/ 79977 h 79888"/>
                <a:gd name="connsiteX16" fmla="*/ 67086 w 70348"/>
                <a:gd name="connsiteY16" fmla="*/ 50750 h 79888"/>
                <a:gd name="connsiteX17" fmla="*/ 42755 w 70348"/>
                <a:gd name="connsiteY17" fmla="*/ 30025 h 79888"/>
                <a:gd name="connsiteX18" fmla="*/ 35702 w 70348"/>
                <a:gd name="connsiteY18" fmla="*/ 28608 h 79888"/>
                <a:gd name="connsiteX19" fmla="*/ 26005 w 70348"/>
                <a:gd name="connsiteY19" fmla="*/ 19751 h 79888"/>
                <a:gd name="connsiteX20" fmla="*/ 33058 w 70348"/>
                <a:gd name="connsiteY20" fmla="*/ 8414 h 79888"/>
                <a:gd name="connsiteX21" fmla="*/ 46986 w 70348"/>
                <a:gd name="connsiteY21" fmla="*/ 5049 h 79888"/>
                <a:gd name="connsiteX22" fmla="*/ 63736 w 70348"/>
                <a:gd name="connsiteY22" fmla="*/ 1160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348" h="79888">
                  <a:moveTo>
                    <a:pt x="63736" y="11603"/>
                  </a:moveTo>
                  <a:cubicBezTo>
                    <a:pt x="59152" y="12665"/>
                    <a:pt x="56331" y="16385"/>
                    <a:pt x="56331" y="19928"/>
                  </a:cubicBezTo>
                  <a:cubicBezTo>
                    <a:pt x="56331" y="24002"/>
                    <a:pt x="59857" y="25596"/>
                    <a:pt x="62149" y="25596"/>
                  </a:cubicBezTo>
                  <a:cubicBezTo>
                    <a:pt x="63912" y="25596"/>
                    <a:pt x="70612" y="24534"/>
                    <a:pt x="70612" y="15500"/>
                  </a:cubicBezTo>
                  <a:cubicBezTo>
                    <a:pt x="70612" y="3986"/>
                    <a:pt x="57917" y="89"/>
                    <a:pt x="47162" y="89"/>
                  </a:cubicBezTo>
                  <a:cubicBezTo>
                    <a:pt x="19658" y="89"/>
                    <a:pt x="14721" y="20459"/>
                    <a:pt x="14721" y="25951"/>
                  </a:cubicBezTo>
                  <a:cubicBezTo>
                    <a:pt x="14721" y="32505"/>
                    <a:pt x="18424" y="36756"/>
                    <a:pt x="20892" y="38882"/>
                  </a:cubicBezTo>
                  <a:cubicBezTo>
                    <a:pt x="25476" y="42424"/>
                    <a:pt x="28650" y="43133"/>
                    <a:pt x="40815" y="45258"/>
                  </a:cubicBezTo>
                  <a:cubicBezTo>
                    <a:pt x="44518" y="45967"/>
                    <a:pt x="55802" y="48093"/>
                    <a:pt x="55802" y="56949"/>
                  </a:cubicBezTo>
                  <a:cubicBezTo>
                    <a:pt x="55802" y="59961"/>
                    <a:pt x="53862" y="66692"/>
                    <a:pt x="46457" y="71120"/>
                  </a:cubicBezTo>
                  <a:cubicBezTo>
                    <a:pt x="39581" y="75017"/>
                    <a:pt x="30942" y="75017"/>
                    <a:pt x="28826" y="75017"/>
                  </a:cubicBezTo>
                  <a:cubicBezTo>
                    <a:pt x="21774" y="75017"/>
                    <a:pt x="11724" y="73423"/>
                    <a:pt x="7669" y="67578"/>
                  </a:cubicBezTo>
                  <a:cubicBezTo>
                    <a:pt x="13487" y="66869"/>
                    <a:pt x="17366" y="62441"/>
                    <a:pt x="17366" y="57481"/>
                  </a:cubicBezTo>
                  <a:cubicBezTo>
                    <a:pt x="17366" y="53052"/>
                    <a:pt x="14192" y="50927"/>
                    <a:pt x="10490" y="50927"/>
                  </a:cubicBezTo>
                  <a:cubicBezTo>
                    <a:pt x="5377" y="50927"/>
                    <a:pt x="263" y="55001"/>
                    <a:pt x="263" y="62795"/>
                  </a:cubicBezTo>
                  <a:cubicBezTo>
                    <a:pt x="263" y="73423"/>
                    <a:pt x="11547" y="79977"/>
                    <a:pt x="28650" y="79977"/>
                  </a:cubicBezTo>
                  <a:cubicBezTo>
                    <a:pt x="61091" y="79977"/>
                    <a:pt x="67086" y="57658"/>
                    <a:pt x="67086" y="50750"/>
                  </a:cubicBezTo>
                  <a:cubicBezTo>
                    <a:pt x="67086" y="34453"/>
                    <a:pt x="49278" y="31265"/>
                    <a:pt x="42755" y="30025"/>
                  </a:cubicBezTo>
                  <a:cubicBezTo>
                    <a:pt x="41168" y="29671"/>
                    <a:pt x="36760" y="28962"/>
                    <a:pt x="35702" y="28608"/>
                  </a:cubicBezTo>
                  <a:cubicBezTo>
                    <a:pt x="29179" y="27368"/>
                    <a:pt x="26005" y="23648"/>
                    <a:pt x="26005" y="19751"/>
                  </a:cubicBezTo>
                  <a:cubicBezTo>
                    <a:pt x="26005" y="15677"/>
                    <a:pt x="29179" y="10894"/>
                    <a:pt x="33058" y="8414"/>
                  </a:cubicBezTo>
                  <a:cubicBezTo>
                    <a:pt x="37818" y="5403"/>
                    <a:pt x="43989" y="5049"/>
                    <a:pt x="46986" y="5049"/>
                  </a:cubicBezTo>
                  <a:cubicBezTo>
                    <a:pt x="50689" y="5049"/>
                    <a:pt x="59857" y="5580"/>
                    <a:pt x="63736" y="11603"/>
                  </a:cubicBezTo>
                  <a:close/>
                </a:path>
              </a:pathLst>
            </a:custGeom>
            <a:solidFill>
              <a:srgbClr val="000000"/>
            </a:solidFill>
            <a:ln w="25252"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A9C331A9-6E23-A1EF-08FC-CD2E8CE50C2A}"/>
                </a:ext>
              </a:extLst>
            </p:cNvPr>
            <p:cNvSpPr/>
            <p:nvPr>
              <p:custDataLst>
                <p:tags r:id="rId37"/>
              </p:custDataLst>
            </p:nvPr>
          </p:nvSpPr>
          <p:spPr>
            <a:xfrm>
              <a:off x="9199960" y="4852704"/>
              <a:ext cx="59593" cy="112481"/>
            </a:xfrm>
            <a:custGeom>
              <a:avLst/>
              <a:gdLst>
                <a:gd name="connsiteX0" fmla="*/ 36231 w 59593"/>
                <a:gd name="connsiteY0" fmla="*/ 40837 h 112481"/>
                <a:gd name="connsiteX1" fmla="*/ 54215 w 59593"/>
                <a:gd name="connsiteY1" fmla="*/ 40837 h 112481"/>
                <a:gd name="connsiteX2" fmla="*/ 59857 w 59593"/>
                <a:gd name="connsiteY2" fmla="*/ 36940 h 112481"/>
                <a:gd name="connsiteX3" fmla="*/ 54567 w 59593"/>
                <a:gd name="connsiteY3" fmla="*/ 34460 h 112481"/>
                <a:gd name="connsiteX4" fmla="*/ 37818 w 59593"/>
                <a:gd name="connsiteY4" fmla="*/ 34460 h 112481"/>
                <a:gd name="connsiteX5" fmla="*/ 44341 w 59593"/>
                <a:gd name="connsiteY5" fmla="*/ 8244 h 112481"/>
                <a:gd name="connsiteX6" fmla="*/ 44870 w 59593"/>
                <a:gd name="connsiteY6" fmla="*/ 5764 h 112481"/>
                <a:gd name="connsiteX7" fmla="*/ 38875 w 59593"/>
                <a:gd name="connsiteY7" fmla="*/ 95 h 112481"/>
                <a:gd name="connsiteX8" fmla="*/ 30589 w 59593"/>
                <a:gd name="connsiteY8" fmla="*/ 7712 h 112481"/>
                <a:gd name="connsiteX9" fmla="*/ 23889 w 59593"/>
                <a:gd name="connsiteY9" fmla="*/ 34460 h 112481"/>
                <a:gd name="connsiteX10" fmla="*/ 5905 w 59593"/>
                <a:gd name="connsiteY10" fmla="*/ 34460 h 112481"/>
                <a:gd name="connsiteX11" fmla="*/ 263 w 59593"/>
                <a:gd name="connsiteY11" fmla="*/ 38357 h 112481"/>
                <a:gd name="connsiteX12" fmla="*/ 5552 w 59593"/>
                <a:gd name="connsiteY12" fmla="*/ 40837 h 112481"/>
                <a:gd name="connsiteX13" fmla="*/ 22302 w 59593"/>
                <a:gd name="connsiteY13" fmla="*/ 40837 h 112481"/>
                <a:gd name="connsiteX14" fmla="*/ 11900 w 59593"/>
                <a:gd name="connsiteY14" fmla="*/ 82641 h 112481"/>
                <a:gd name="connsiteX15" fmla="*/ 9255 w 59593"/>
                <a:gd name="connsiteY15" fmla="*/ 95749 h 112481"/>
                <a:gd name="connsiteX16" fmla="*/ 28120 w 59593"/>
                <a:gd name="connsiteY16" fmla="*/ 112577 h 112481"/>
                <a:gd name="connsiteX17" fmla="*/ 58799 w 59593"/>
                <a:gd name="connsiteY17" fmla="*/ 85475 h 112481"/>
                <a:gd name="connsiteX18" fmla="*/ 55978 w 59593"/>
                <a:gd name="connsiteY18" fmla="*/ 83172 h 112481"/>
                <a:gd name="connsiteX19" fmla="*/ 52275 w 59593"/>
                <a:gd name="connsiteY19" fmla="*/ 86538 h 112481"/>
                <a:gd name="connsiteX20" fmla="*/ 28649 w 59593"/>
                <a:gd name="connsiteY20" fmla="*/ 107617 h 112481"/>
                <a:gd name="connsiteX21" fmla="*/ 22478 w 59593"/>
                <a:gd name="connsiteY21" fmla="*/ 98937 h 112481"/>
                <a:gd name="connsiteX22" fmla="*/ 23536 w 59593"/>
                <a:gd name="connsiteY22" fmla="*/ 91675 h 112481"/>
                <a:gd name="connsiteX23" fmla="*/ 36231 w 59593"/>
                <a:gd name="connsiteY23" fmla="*/ 4083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93" h="112481">
                  <a:moveTo>
                    <a:pt x="36231" y="40837"/>
                  </a:moveTo>
                  <a:lnTo>
                    <a:pt x="54215" y="40837"/>
                  </a:lnTo>
                  <a:cubicBezTo>
                    <a:pt x="57564" y="40837"/>
                    <a:pt x="59857" y="40837"/>
                    <a:pt x="59857" y="36940"/>
                  </a:cubicBezTo>
                  <a:cubicBezTo>
                    <a:pt x="59857" y="34460"/>
                    <a:pt x="57564" y="34460"/>
                    <a:pt x="54567" y="34460"/>
                  </a:cubicBezTo>
                  <a:lnTo>
                    <a:pt x="37818" y="34460"/>
                  </a:lnTo>
                  <a:lnTo>
                    <a:pt x="44341" y="8244"/>
                  </a:lnTo>
                  <a:cubicBezTo>
                    <a:pt x="44517" y="7358"/>
                    <a:pt x="44870" y="6472"/>
                    <a:pt x="44870" y="5764"/>
                  </a:cubicBezTo>
                  <a:cubicBezTo>
                    <a:pt x="44870" y="2575"/>
                    <a:pt x="42402" y="95"/>
                    <a:pt x="38875" y="95"/>
                  </a:cubicBezTo>
                  <a:cubicBezTo>
                    <a:pt x="34468" y="95"/>
                    <a:pt x="31823" y="3107"/>
                    <a:pt x="30589" y="7712"/>
                  </a:cubicBezTo>
                  <a:cubicBezTo>
                    <a:pt x="29355" y="12141"/>
                    <a:pt x="31647" y="3638"/>
                    <a:pt x="23889" y="34460"/>
                  </a:cubicBezTo>
                  <a:lnTo>
                    <a:pt x="5905" y="34460"/>
                  </a:lnTo>
                  <a:cubicBezTo>
                    <a:pt x="2555" y="34460"/>
                    <a:pt x="263" y="34460"/>
                    <a:pt x="263" y="38357"/>
                  </a:cubicBezTo>
                  <a:cubicBezTo>
                    <a:pt x="263" y="40837"/>
                    <a:pt x="2379" y="40837"/>
                    <a:pt x="5552" y="40837"/>
                  </a:cubicBezTo>
                  <a:lnTo>
                    <a:pt x="22302" y="40837"/>
                  </a:lnTo>
                  <a:lnTo>
                    <a:pt x="11900" y="82641"/>
                  </a:lnTo>
                  <a:cubicBezTo>
                    <a:pt x="10842" y="87069"/>
                    <a:pt x="9255" y="93446"/>
                    <a:pt x="9255" y="95749"/>
                  </a:cubicBezTo>
                  <a:cubicBezTo>
                    <a:pt x="9255" y="106200"/>
                    <a:pt x="18071" y="112577"/>
                    <a:pt x="28120" y="112577"/>
                  </a:cubicBezTo>
                  <a:cubicBezTo>
                    <a:pt x="47691" y="112577"/>
                    <a:pt x="58799" y="87778"/>
                    <a:pt x="58799" y="85475"/>
                  </a:cubicBezTo>
                  <a:cubicBezTo>
                    <a:pt x="58799" y="83172"/>
                    <a:pt x="56507" y="83172"/>
                    <a:pt x="55978" y="83172"/>
                  </a:cubicBezTo>
                  <a:cubicBezTo>
                    <a:pt x="53862" y="83172"/>
                    <a:pt x="53686" y="83526"/>
                    <a:pt x="52275" y="86538"/>
                  </a:cubicBezTo>
                  <a:cubicBezTo>
                    <a:pt x="47338" y="97697"/>
                    <a:pt x="38346" y="107617"/>
                    <a:pt x="28649" y="107617"/>
                  </a:cubicBezTo>
                  <a:cubicBezTo>
                    <a:pt x="24947" y="107617"/>
                    <a:pt x="22478" y="105314"/>
                    <a:pt x="22478" y="98937"/>
                  </a:cubicBezTo>
                  <a:cubicBezTo>
                    <a:pt x="22478" y="97166"/>
                    <a:pt x="23184" y="93446"/>
                    <a:pt x="23536" y="91675"/>
                  </a:cubicBezTo>
                  <a:lnTo>
                    <a:pt x="36231" y="40837"/>
                  </a:lnTo>
                  <a:close/>
                </a:path>
              </a:pathLst>
            </a:custGeom>
            <a:solidFill>
              <a:srgbClr val="000000"/>
            </a:solidFill>
            <a:ln w="25252"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CBBC08E4-C9E4-B605-FCC2-C360AF8A037C}"/>
                </a:ext>
              </a:extLst>
            </p:cNvPr>
            <p:cNvSpPr/>
            <p:nvPr>
              <p:custDataLst>
                <p:tags r:id="rId38"/>
              </p:custDataLst>
            </p:nvPr>
          </p:nvSpPr>
          <p:spPr>
            <a:xfrm>
              <a:off x="9409187" y="4711067"/>
              <a:ext cx="10074" cy="253051"/>
            </a:xfrm>
            <a:custGeom>
              <a:avLst/>
              <a:gdLst>
                <a:gd name="connsiteX0" fmla="*/ 10345 w 10074"/>
                <a:gd name="connsiteY0" fmla="*/ 9203 h 253051"/>
                <a:gd name="connsiteX1" fmla="*/ 5308 w 10074"/>
                <a:gd name="connsiteY1" fmla="*/ 93 h 253051"/>
                <a:gd name="connsiteX2" fmla="*/ 271 w 10074"/>
                <a:gd name="connsiteY2" fmla="*/ 9203 h 253051"/>
                <a:gd name="connsiteX3" fmla="*/ 271 w 10074"/>
                <a:gd name="connsiteY3" fmla="*/ 244034 h 253051"/>
                <a:gd name="connsiteX4" fmla="*/ 5308 w 10074"/>
                <a:gd name="connsiteY4" fmla="*/ 253144 h 253051"/>
                <a:gd name="connsiteX5" fmla="*/ 10345 w 10074"/>
                <a:gd name="connsiteY5" fmla="*/ 244034 h 253051"/>
                <a:gd name="connsiteX6" fmla="*/ 10345 w 10074"/>
                <a:gd name="connsiteY6" fmla="*/ 92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4" h="253051">
                  <a:moveTo>
                    <a:pt x="10345" y="9203"/>
                  </a:moveTo>
                  <a:cubicBezTo>
                    <a:pt x="10345" y="4648"/>
                    <a:pt x="10345" y="93"/>
                    <a:pt x="5308" y="93"/>
                  </a:cubicBezTo>
                  <a:cubicBezTo>
                    <a:pt x="271" y="93"/>
                    <a:pt x="271" y="4648"/>
                    <a:pt x="271" y="9203"/>
                  </a:cubicBezTo>
                  <a:lnTo>
                    <a:pt x="271" y="244034"/>
                  </a:lnTo>
                  <a:cubicBezTo>
                    <a:pt x="271" y="248589"/>
                    <a:pt x="271" y="253144"/>
                    <a:pt x="5308" y="253144"/>
                  </a:cubicBezTo>
                  <a:cubicBezTo>
                    <a:pt x="10345" y="253144"/>
                    <a:pt x="10345" y="248589"/>
                    <a:pt x="10345" y="244034"/>
                  </a:cubicBezTo>
                  <a:lnTo>
                    <a:pt x="10345" y="9203"/>
                  </a:lnTo>
                  <a:close/>
                </a:path>
              </a:pathLst>
            </a:custGeom>
            <a:solidFill>
              <a:srgbClr val="000000"/>
            </a:solidFill>
            <a:ln w="25252"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FEFB48EF-50EE-82A7-E3BC-9DC5140A70B3}"/>
                </a:ext>
              </a:extLst>
            </p:cNvPr>
            <p:cNvSpPr/>
            <p:nvPr>
              <p:custDataLst>
                <p:tags r:id="rId39"/>
              </p:custDataLst>
            </p:nvPr>
          </p:nvSpPr>
          <p:spPr>
            <a:xfrm>
              <a:off x="9526447" y="4789007"/>
              <a:ext cx="116113" cy="163724"/>
            </a:xfrm>
            <a:custGeom>
              <a:avLst/>
              <a:gdLst>
                <a:gd name="connsiteX0" fmla="*/ 115383 w 116113"/>
                <a:gd name="connsiteY0" fmla="*/ 15529 h 163724"/>
                <a:gd name="connsiteX1" fmla="*/ 116390 w 116113"/>
                <a:gd name="connsiteY1" fmla="*/ 9709 h 163724"/>
                <a:gd name="connsiteX2" fmla="*/ 109086 w 116113"/>
                <a:gd name="connsiteY2" fmla="*/ 2877 h 163724"/>
                <a:gd name="connsiteX3" fmla="*/ 100270 w 116113"/>
                <a:gd name="connsiteY3" fmla="*/ 8191 h 163724"/>
                <a:gd name="connsiteX4" fmla="*/ 96744 w 116113"/>
                <a:gd name="connsiteY4" fmla="*/ 21855 h 163724"/>
                <a:gd name="connsiteX5" fmla="*/ 91706 w 116113"/>
                <a:gd name="connsiteY5" fmla="*/ 42099 h 163724"/>
                <a:gd name="connsiteX6" fmla="*/ 80372 w 116113"/>
                <a:gd name="connsiteY6" fmla="*/ 87649 h 163724"/>
                <a:gd name="connsiteX7" fmla="*/ 51910 w 116113"/>
                <a:gd name="connsiteY7" fmla="*/ 109158 h 163724"/>
                <a:gd name="connsiteX8" fmla="*/ 36294 w 116113"/>
                <a:gd name="connsiteY8" fmla="*/ 88661 h 163724"/>
                <a:gd name="connsiteX9" fmla="*/ 49140 w 116113"/>
                <a:gd name="connsiteY9" fmla="*/ 39063 h 163724"/>
                <a:gd name="connsiteX10" fmla="*/ 54177 w 116113"/>
                <a:gd name="connsiteY10" fmla="*/ 20843 h 163724"/>
                <a:gd name="connsiteX11" fmla="*/ 33523 w 116113"/>
                <a:gd name="connsiteY11" fmla="*/ 93 h 163724"/>
                <a:gd name="connsiteX12" fmla="*/ 276 w 116113"/>
                <a:gd name="connsiteY12" fmla="*/ 39063 h 163724"/>
                <a:gd name="connsiteX13" fmla="*/ 3299 w 116113"/>
                <a:gd name="connsiteY13" fmla="*/ 41593 h 163724"/>
                <a:gd name="connsiteX14" fmla="*/ 7329 w 116113"/>
                <a:gd name="connsiteY14" fmla="*/ 37038 h 163724"/>
                <a:gd name="connsiteX15" fmla="*/ 32768 w 116113"/>
                <a:gd name="connsiteY15" fmla="*/ 5660 h 163724"/>
                <a:gd name="connsiteX16" fmla="*/ 39065 w 116113"/>
                <a:gd name="connsiteY16" fmla="*/ 13758 h 163724"/>
                <a:gd name="connsiteX17" fmla="*/ 34783 w 116113"/>
                <a:gd name="connsiteY17" fmla="*/ 31471 h 163724"/>
                <a:gd name="connsiteX18" fmla="*/ 20174 w 116113"/>
                <a:gd name="connsiteY18" fmla="*/ 84612 h 163724"/>
                <a:gd name="connsiteX19" fmla="*/ 50903 w 116113"/>
                <a:gd name="connsiteY19" fmla="*/ 114725 h 163724"/>
                <a:gd name="connsiteX20" fmla="*/ 76342 w 116113"/>
                <a:gd name="connsiteY20" fmla="*/ 103338 h 163724"/>
                <a:gd name="connsiteX21" fmla="*/ 59970 w 116113"/>
                <a:gd name="connsiteY21" fmla="*/ 142308 h 163724"/>
                <a:gd name="connsiteX22" fmla="*/ 32264 w 116113"/>
                <a:gd name="connsiteY22" fmla="*/ 158250 h 163724"/>
                <a:gd name="connsiteX23" fmla="*/ 13122 w 116113"/>
                <a:gd name="connsiteY23" fmla="*/ 147622 h 163724"/>
                <a:gd name="connsiteX24" fmla="*/ 23952 w 116113"/>
                <a:gd name="connsiteY24" fmla="*/ 144585 h 163724"/>
                <a:gd name="connsiteX25" fmla="*/ 28990 w 116113"/>
                <a:gd name="connsiteY25" fmla="*/ 134210 h 163724"/>
                <a:gd name="connsiteX26" fmla="*/ 19670 w 116113"/>
                <a:gd name="connsiteY26" fmla="*/ 125353 h 163724"/>
                <a:gd name="connsiteX27" fmla="*/ 5565 w 116113"/>
                <a:gd name="connsiteY27" fmla="*/ 141802 h 163724"/>
                <a:gd name="connsiteX28" fmla="*/ 32264 w 116113"/>
                <a:gd name="connsiteY28" fmla="*/ 163817 h 163724"/>
                <a:gd name="connsiteX29" fmla="*/ 91203 w 116113"/>
                <a:gd name="connsiteY29" fmla="*/ 112195 h 163724"/>
                <a:gd name="connsiteX30" fmla="*/ 115383 w 116113"/>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113" h="163724">
                  <a:moveTo>
                    <a:pt x="115383" y="15529"/>
                  </a:moveTo>
                  <a:cubicBezTo>
                    <a:pt x="116390" y="11986"/>
                    <a:pt x="116390" y="11480"/>
                    <a:pt x="116390" y="9709"/>
                  </a:cubicBezTo>
                  <a:cubicBezTo>
                    <a:pt x="116390" y="5154"/>
                    <a:pt x="112864" y="2877"/>
                    <a:pt x="109086" y="2877"/>
                  </a:cubicBezTo>
                  <a:cubicBezTo>
                    <a:pt x="106567" y="2877"/>
                    <a:pt x="102537" y="4395"/>
                    <a:pt x="100270" y="8191"/>
                  </a:cubicBezTo>
                  <a:cubicBezTo>
                    <a:pt x="99766" y="9456"/>
                    <a:pt x="97751" y="17300"/>
                    <a:pt x="96744" y="21855"/>
                  </a:cubicBezTo>
                  <a:cubicBezTo>
                    <a:pt x="94981" y="28435"/>
                    <a:pt x="93218" y="35267"/>
                    <a:pt x="91706" y="42099"/>
                  </a:cubicBezTo>
                  <a:lnTo>
                    <a:pt x="80372" y="87649"/>
                  </a:lnTo>
                  <a:cubicBezTo>
                    <a:pt x="79365" y="91444"/>
                    <a:pt x="68534" y="109158"/>
                    <a:pt x="51910" y="109158"/>
                  </a:cubicBezTo>
                  <a:cubicBezTo>
                    <a:pt x="39065" y="109158"/>
                    <a:pt x="36294" y="98024"/>
                    <a:pt x="36294" y="88661"/>
                  </a:cubicBezTo>
                  <a:cubicBezTo>
                    <a:pt x="36294" y="77020"/>
                    <a:pt x="40576" y="61331"/>
                    <a:pt x="49140" y="39063"/>
                  </a:cubicBezTo>
                  <a:cubicBezTo>
                    <a:pt x="53170" y="28688"/>
                    <a:pt x="54177" y="25904"/>
                    <a:pt x="54177" y="20843"/>
                  </a:cubicBezTo>
                  <a:cubicBezTo>
                    <a:pt x="54177" y="9456"/>
                    <a:pt x="46117" y="93"/>
                    <a:pt x="33523" y="93"/>
                  </a:cubicBezTo>
                  <a:cubicBezTo>
                    <a:pt x="9595" y="93"/>
                    <a:pt x="276" y="36785"/>
                    <a:pt x="276" y="39063"/>
                  </a:cubicBezTo>
                  <a:cubicBezTo>
                    <a:pt x="276" y="41593"/>
                    <a:pt x="2795" y="41593"/>
                    <a:pt x="3299" y="41593"/>
                  </a:cubicBezTo>
                  <a:cubicBezTo>
                    <a:pt x="5817" y="41593"/>
                    <a:pt x="6069" y="41087"/>
                    <a:pt x="7329" y="37038"/>
                  </a:cubicBezTo>
                  <a:cubicBezTo>
                    <a:pt x="14129" y="13252"/>
                    <a:pt x="24204" y="5660"/>
                    <a:pt x="32768" y="5660"/>
                  </a:cubicBezTo>
                  <a:cubicBezTo>
                    <a:pt x="34783" y="5660"/>
                    <a:pt x="39065" y="5660"/>
                    <a:pt x="39065" y="13758"/>
                  </a:cubicBezTo>
                  <a:cubicBezTo>
                    <a:pt x="39065" y="20084"/>
                    <a:pt x="36546" y="26663"/>
                    <a:pt x="34783" y="31471"/>
                  </a:cubicBezTo>
                  <a:cubicBezTo>
                    <a:pt x="24708" y="58295"/>
                    <a:pt x="20174" y="72719"/>
                    <a:pt x="20174" y="84612"/>
                  </a:cubicBezTo>
                  <a:cubicBezTo>
                    <a:pt x="20174" y="107134"/>
                    <a:pt x="36042" y="114725"/>
                    <a:pt x="50903" y="114725"/>
                  </a:cubicBezTo>
                  <a:cubicBezTo>
                    <a:pt x="60726" y="114725"/>
                    <a:pt x="69290" y="110423"/>
                    <a:pt x="76342" y="103338"/>
                  </a:cubicBezTo>
                  <a:cubicBezTo>
                    <a:pt x="73068" y="116496"/>
                    <a:pt x="70045" y="128896"/>
                    <a:pt x="59970" y="142308"/>
                  </a:cubicBezTo>
                  <a:cubicBezTo>
                    <a:pt x="53421" y="150911"/>
                    <a:pt x="43850" y="158250"/>
                    <a:pt x="32264" y="158250"/>
                  </a:cubicBezTo>
                  <a:cubicBezTo>
                    <a:pt x="28738" y="158250"/>
                    <a:pt x="17403" y="157491"/>
                    <a:pt x="13122" y="147622"/>
                  </a:cubicBezTo>
                  <a:cubicBezTo>
                    <a:pt x="17152" y="147622"/>
                    <a:pt x="20426" y="147622"/>
                    <a:pt x="23952" y="144585"/>
                  </a:cubicBezTo>
                  <a:cubicBezTo>
                    <a:pt x="26471" y="142308"/>
                    <a:pt x="28990" y="139018"/>
                    <a:pt x="28990" y="134210"/>
                  </a:cubicBezTo>
                  <a:cubicBezTo>
                    <a:pt x="28990" y="126365"/>
                    <a:pt x="22189" y="125353"/>
                    <a:pt x="19670" y="125353"/>
                  </a:cubicBezTo>
                  <a:cubicBezTo>
                    <a:pt x="13877" y="125353"/>
                    <a:pt x="5565" y="129402"/>
                    <a:pt x="5565" y="141802"/>
                  </a:cubicBezTo>
                  <a:cubicBezTo>
                    <a:pt x="5565" y="154454"/>
                    <a:pt x="16648" y="163817"/>
                    <a:pt x="32264" y="163817"/>
                  </a:cubicBezTo>
                  <a:cubicBezTo>
                    <a:pt x="58207" y="163817"/>
                    <a:pt x="84150" y="140789"/>
                    <a:pt x="91203" y="112195"/>
                  </a:cubicBezTo>
                  <a:lnTo>
                    <a:pt x="115383" y="15529"/>
                  </a:lnTo>
                  <a:close/>
                </a:path>
              </a:pathLst>
            </a:custGeom>
            <a:solidFill>
              <a:srgbClr val="000000"/>
            </a:solidFill>
            <a:ln w="25252"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43E318E0-ED59-656D-76C3-7F469E0A8A3E}"/>
                </a:ext>
              </a:extLst>
            </p:cNvPr>
            <p:cNvSpPr/>
            <p:nvPr>
              <p:custDataLst>
                <p:tags r:id="rId40"/>
              </p:custDataLst>
            </p:nvPr>
          </p:nvSpPr>
          <p:spPr>
            <a:xfrm>
              <a:off x="9664187" y="4718255"/>
              <a:ext cx="70348" cy="79888"/>
            </a:xfrm>
            <a:custGeom>
              <a:avLst/>
              <a:gdLst>
                <a:gd name="connsiteX0" fmla="*/ 63754 w 70348"/>
                <a:gd name="connsiteY0" fmla="*/ 11603 h 79888"/>
                <a:gd name="connsiteX1" fmla="*/ 56348 w 70348"/>
                <a:gd name="connsiteY1" fmla="*/ 19928 h 79888"/>
                <a:gd name="connsiteX2" fmla="*/ 62167 w 70348"/>
                <a:gd name="connsiteY2" fmla="*/ 25596 h 79888"/>
                <a:gd name="connsiteX3" fmla="*/ 70630 w 70348"/>
                <a:gd name="connsiteY3" fmla="*/ 15500 h 79888"/>
                <a:gd name="connsiteX4" fmla="*/ 47180 w 70348"/>
                <a:gd name="connsiteY4" fmla="*/ 89 h 79888"/>
                <a:gd name="connsiteX5" fmla="*/ 14739 w 70348"/>
                <a:gd name="connsiteY5" fmla="*/ 25951 h 79888"/>
                <a:gd name="connsiteX6" fmla="*/ 20910 w 70348"/>
                <a:gd name="connsiteY6" fmla="*/ 38882 h 79888"/>
                <a:gd name="connsiteX7" fmla="*/ 40833 w 70348"/>
                <a:gd name="connsiteY7" fmla="*/ 45258 h 79888"/>
                <a:gd name="connsiteX8" fmla="*/ 55820 w 70348"/>
                <a:gd name="connsiteY8" fmla="*/ 56949 h 79888"/>
                <a:gd name="connsiteX9" fmla="*/ 46475 w 70348"/>
                <a:gd name="connsiteY9" fmla="*/ 71120 h 79888"/>
                <a:gd name="connsiteX10" fmla="*/ 28844 w 70348"/>
                <a:gd name="connsiteY10" fmla="*/ 75017 h 79888"/>
                <a:gd name="connsiteX11" fmla="*/ 7686 w 70348"/>
                <a:gd name="connsiteY11" fmla="*/ 67578 h 79888"/>
                <a:gd name="connsiteX12" fmla="*/ 17384 w 70348"/>
                <a:gd name="connsiteY12" fmla="*/ 57481 h 79888"/>
                <a:gd name="connsiteX13" fmla="*/ 10507 w 70348"/>
                <a:gd name="connsiteY13" fmla="*/ 50927 h 79888"/>
                <a:gd name="connsiteX14" fmla="*/ 281 w 70348"/>
                <a:gd name="connsiteY14" fmla="*/ 62795 h 79888"/>
                <a:gd name="connsiteX15" fmla="*/ 28668 w 70348"/>
                <a:gd name="connsiteY15" fmla="*/ 79977 h 79888"/>
                <a:gd name="connsiteX16" fmla="*/ 67104 w 70348"/>
                <a:gd name="connsiteY16" fmla="*/ 50750 h 79888"/>
                <a:gd name="connsiteX17" fmla="*/ 42772 w 70348"/>
                <a:gd name="connsiteY17" fmla="*/ 30025 h 79888"/>
                <a:gd name="connsiteX18" fmla="*/ 35720 w 70348"/>
                <a:gd name="connsiteY18" fmla="*/ 28608 h 79888"/>
                <a:gd name="connsiteX19" fmla="*/ 26023 w 70348"/>
                <a:gd name="connsiteY19" fmla="*/ 19751 h 79888"/>
                <a:gd name="connsiteX20" fmla="*/ 33075 w 70348"/>
                <a:gd name="connsiteY20" fmla="*/ 8414 h 79888"/>
                <a:gd name="connsiteX21" fmla="*/ 47004 w 70348"/>
                <a:gd name="connsiteY21" fmla="*/ 5049 h 79888"/>
                <a:gd name="connsiteX22" fmla="*/ 63754 w 70348"/>
                <a:gd name="connsiteY22" fmla="*/ 1160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348" h="79888">
                  <a:moveTo>
                    <a:pt x="63754" y="11603"/>
                  </a:moveTo>
                  <a:cubicBezTo>
                    <a:pt x="59169" y="12665"/>
                    <a:pt x="56348" y="16385"/>
                    <a:pt x="56348" y="19928"/>
                  </a:cubicBezTo>
                  <a:cubicBezTo>
                    <a:pt x="56348" y="24002"/>
                    <a:pt x="59875" y="25596"/>
                    <a:pt x="62167" y="25596"/>
                  </a:cubicBezTo>
                  <a:cubicBezTo>
                    <a:pt x="63930" y="25596"/>
                    <a:pt x="70630" y="24534"/>
                    <a:pt x="70630" y="15500"/>
                  </a:cubicBezTo>
                  <a:cubicBezTo>
                    <a:pt x="70630" y="3986"/>
                    <a:pt x="57935" y="89"/>
                    <a:pt x="47180" y="89"/>
                  </a:cubicBezTo>
                  <a:cubicBezTo>
                    <a:pt x="19676" y="89"/>
                    <a:pt x="14739" y="20459"/>
                    <a:pt x="14739" y="25951"/>
                  </a:cubicBezTo>
                  <a:cubicBezTo>
                    <a:pt x="14739" y="32505"/>
                    <a:pt x="18441" y="36756"/>
                    <a:pt x="20910" y="38882"/>
                  </a:cubicBezTo>
                  <a:cubicBezTo>
                    <a:pt x="25494" y="42424"/>
                    <a:pt x="28668" y="43133"/>
                    <a:pt x="40833" y="45258"/>
                  </a:cubicBezTo>
                  <a:cubicBezTo>
                    <a:pt x="44536" y="45967"/>
                    <a:pt x="55820" y="48093"/>
                    <a:pt x="55820" y="56949"/>
                  </a:cubicBezTo>
                  <a:cubicBezTo>
                    <a:pt x="55820" y="59961"/>
                    <a:pt x="53880" y="66692"/>
                    <a:pt x="46475" y="71120"/>
                  </a:cubicBezTo>
                  <a:cubicBezTo>
                    <a:pt x="39599" y="75017"/>
                    <a:pt x="30960" y="75017"/>
                    <a:pt x="28844" y="75017"/>
                  </a:cubicBezTo>
                  <a:cubicBezTo>
                    <a:pt x="21791" y="75017"/>
                    <a:pt x="11742" y="73423"/>
                    <a:pt x="7686" y="67578"/>
                  </a:cubicBezTo>
                  <a:cubicBezTo>
                    <a:pt x="13505" y="66869"/>
                    <a:pt x="17384" y="62441"/>
                    <a:pt x="17384" y="57481"/>
                  </a:cubicBezTo>
                  <a:cubicBezTo>
                    <a:pt x="17384" y="53052"/>
                    <a:pt x="14210" y="50927"/>
                    <a:pt x="10507" y="50927"/>
                  </a:cubicBezTo>
                  <a:cubicBezTo>
                    <a:pt x="5394" y="50927"/>
                    <a:pt x="281" y="55001"/>
                    <a:pt x="281" y="62795"/>
                  </a:cubicBezTo>
                  <a:cubicBezTo>
                    <a:pt x="281" y="73423"/>
                    <a:pt x="11565" y="79977"/>
                    <a:pt x="28668" y="79977"/>
                  </a:cubicBezTo>
                  <a:cubicBezTo>
                    <a:pt x="61109" y="79977"/>
                    <a:pt x="67104" y="57658"/>
                    <a:pt x="67104" y="50750"/>
                  </a:cubicBezTo>
                  <a:cubicBezTo>
                    <a:pt x="67104" y="34453"/>
                    <a:pt x="49296" y="31265"/>
                    <a:pt x="42772" y="30025"/>
                  </a:cubicBezTo>
                  <a:cubicBezTo>
                    <a:pt x="41186" y="29671"/>
                    <a:pt x="36778" y="28962"/>
                    <a:pt x="35720" y="28608"/>
                  </a:cubicBezTo>
                  <a:cubicBezTo>
                    <a:pt x="29196" y="27368"/>
                    <a:pt x="26023" y="23648"/>
                    <a:pt x="26023" y="19751"/>
                  </a:cubicBezTo>
                  <a:cubicBezTo>
                    <a:pt x="26023" y="15677"/>
                    <a:pt x="29196" y="10894"/>
                    <a:pt x="33075" y="8414"/>
                  </a:cubicBezTo>
                  <a:cubicBezTo>
                    <a:pt x="37836" y="5403"/>
                    <a:pt x="44007" y="5049"/>
                    <a:pt x="47004" y="5049"/>
                  </a:cubicBezTo>
                  <a:cubicBezTo>
                    <a:pt x="50707" y="5049"/>
                    <a:pt x="59875" y="5580"/>
                    <a:pt x="63754" y="11603"/>
                  </a:cubicBezTo>
                  <a:close/>
                </a:path>
              </a:pathLst>
            </a:custGeom>
            <a:solidFill>
              <a:srgbClr val="000000"/>
            </a:solidFill>
            <a:ln w="25252"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1043FF89-87ED-C4D6-FF74-1483E468BB29}"/>
                </a:ext>
              </a:extLst>
            </p:cNvPr>
            <p:cNvSpPr/>
            <p:nvPr>
              <p:custDataLst>
                <p:tags r:id="rId41"/>
              </p:custDataLst>
            </p:nvPr>
          </p:nvSpPr>
          <p:spPr>
            <a:xfrm>
              <a:off x="9661850" y="4845795"/>
              <a:ext cx="64177" cy="117618"/>
            </a:xfrm>
            <a:custGeom>
              <a:avLst/>
              <a:gdLst>
                <a:gd name="connsiteX0" fmla="*/ 40127 w 64177"/>
                <a:gd name="connsiteY0" fmla="*/ 5055 h 117618"/>
                <a:gd name="connsiteX1" fmla="*/ 34838 w 64177"/>
                <a:gd name="connsiteY1" fmla="*/ 95 h 117618"/>
                <a:gd name="connsiteX2" fmla="*/ 281 w 64177"/>
                <a:gd name="connsiteY2" fmla="*/ 11432 h 117618"/>
                <a:gd name="connsiteX3" fmla="*/ 281 w 64177"/>
                <a:gd name="connsiteY3" fmla="*/ 17809 h 117618"/>
                <a:gd name="connsiteX4" fmla="*/ 25846 w 64177"/>
                <a:gd name="connsiteY4" fmla="*/ 12849 h 117618"/>
                <a:gd name="connsiteX5" fmla="*/ 25846 w 64177"/>
                <a:gd name="connsiteY5" fmla="*/ 103188 h 117618"/>
                <a:gd name="connsiteX6" fmla="*/ 8215 w 64177"/>
                <a:gd name="connsiteY6" fmla="*/ 111337 h 117618"/>
                <a:gd name="connsiteX7" fmla="*/ 1515 w 64177"/>
                <a:gd name="connsiteY7" fmla="*/ 111337 h 117618"/>
                <a:gd name="connsiteX8" fmla="*/ 1515 w 64177"/>
                <a:gd name="connsiteY8" fmla="*/ 117714 h 117618"/>
                <a:gd name="connsiteX9" fmla="*/ 32899 w 64177"/>
                <a:gd name="connsiteY9" fmla="*/ 117005 h 117618"/>
                <a:gd name="connsiteX10" fmla="*/ 64458 w 64177"/>
                <a:gd name="connsiteY10" fmla="*/ 117714 h 117618"/>
                <a:gd name="connsiteX11" fmla="*/ 64458 w 64177"/>
                <a:gd name="connsiteY11" fmla="*/ 111337 h 117618"/>
                <a:gd name="connsiteX12" fmla="*/ 57759 w 64177"/>
                <a:gd name="connsiteY12" fmla="*/ 111337 h 117618"/>
                <a:gd name="connsiteX13" fmla="*/ 40127 w 64177"/>
                <a:gd name="connsiteY13" fmla="*/ 103188 h 117618"/>
                <a:gd name="connsiteX14" fmla="*/ 40127 w 64177"/>
                <a:gd name="connsiteY14" fmla="*/ 505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77" h="117618">
                  <a:moveTo>
                    <a:pt x="40127" y="5055"/>
                  </a:moveTo>
                  <a:cubicBezTo>
                    <a:pt x="40127" y="273"/>
                    <a:pt x="39775" y="95"/>
                    <a:pt x="34838" y="95"/>
                  </a:cubicBezTo>
                  <a:cubicBezTo>
                    <a:pt x="23554" y="11255"/>
                    <a:pt x="7510" y="11432"/>
                    <a:pt x="281" y="11432"/>
                  </a:cubicBezTo>
                  <a:lnTo>
                    <a:pt x="281" y="17809"/>
                  </a:lnTo>
                  <a:cubicBezTo>
                    <a:pt x="4512" y="17809"/>
                    <a:pt x="16149" y="17809"/>
                    <a:pt x="25846" y="12849"/>
                  </a:cubicBezTo>
                  <a:lnTo>
                    <a:pt x="25846" y="103188"/>
                  </a:lnTo>
                  <a:cubicBezTo>
                    <a:pt x="25846" y="109034"/>
                    <a:pt x="25846" y="111337"/>
                    <a:pt x="8215" y="111337"/>
                  </a:cubicBezTo>
                  <a:lnTo>
                    <a:pt x="1515" y="111337"/>
                  </a:lnTo>
                  <a:lnTo>
                    <a:pt x="1515" y="117714"/>
                  </a:lnTo>
                  <a:cubicBezTo>
                    <a:pt x="4689" y="117536"/>
                    <a:pt x="26375" y="117005"/>
                    <a:pt x="32899" y="117005"/>
                  </a:cubicBezTo>
                  <a:cubicBezTo>
                    <a:pt x="38364" y="117005"/>
                    <a:pt x="60580" y="117536"/>
                    <a:pt x="64458" y="117714"/>
                  </a:cubicBezTo>
                  <a:lnTo>
                    <a:pt x="64458" y="111337"/>
                  </a:lnTo>
                  <a:lnTo>
                    <a:pt x="57759" y="111337"/>
                  </a:lnTo>
                  <a:cubicBezTo>
                    <a:pt x="40127" y="111337"/>
                    <a:pt x="40127" y="109034"/>
                    <a:pt x="40127" y="103188"/>
                  </a:cubicBezTo>
                  <a:lnTo>
                    <a:pt x="40127" y="5055"/>
                  </a:lnTo>
                  <a:close/>
                </a:path>
              </a:pathLst>
            </a:custGeom>
            <a:solidFill>
              <a:srgbClr val="000000"/>
            </a:solidFill>
            <a:ln w="25252"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3B14E775-4709-9471-E6B0-52E13BCCF1A8}"/>
                </a:ext>
              </a:extLst>
            </p:cNvPr>
            <p:cNvSpPr/>
            <p:nvPr>
              <p:custDataLst>
                <p:tags r:id="rId42"/>
              </p:custDataLst>
            </p:nvPr>
          </p:nvSpPr>
          <p:spPr>
            <a:xfrm>
              <a:off x="9780989" y="4874032"/>
              <a:ext cx="29469" cy="75662"/>
            </a:xfrm>
            <a:custGeom>
              <a:avLst/>
              <a:gdLst>
                <a:gd name="connsiteX0" fmla="*/ 29755 w 29469"/>
                <a:gd name="connsiteY0" fmla="*/ 26663 h 75662"/>
                <a:gd name="connsiteX1" fmla="*/ 13635 w 29469"/>
                <a:gd name="connsiteY1" fmla="*/ 93 h 75662"/>
                <a:gd name="connsiteX2" fmla="*/ 286 w 29469"/>
                <a:gd name="connsiteY2" fmla="*/ 13505 h 75662"/>
                <a:gd name="connsiteX3" fmla="*/ 13635 w 29469"/>
                <a:gd name="connsiteY3" fmla="*/ 26916 h 75662"/>
                <a:gd name="connsiteX4" fmla="*/ 22450 w 29469"/>
                <a:gd name="connsiteY4" fmla="*/ 23627 h 75662"/>
                <a:gd name="connsiteX5" fmla="*/ 23710 w 29469"/>
                <a:gd name="connsiteY5" fmla="*/ 22868 h 75662"/>
                <a:gd name="connsiteX6" fmla="*/ 24214 w 29469"/>
                <a:gd name="connsiteY6" fmla="*/ 26663 h 75662"/>
                <a:gd name="connsiteX7" fmla="*/ 7086 w 29469"/>
                <a:gd name="connsiteY7" fmla="*/ 68923 h 75662"/>
                <a:gd name="connsiteX8" fmla="*/ 4316 w 29469"/>
                <a:gd name="connsiteY8" fmla="*/ 72972 h 75662"/>
                <a:gd name="connsiteX9" fmla="*/ 6834 w 29469"/>
                <a:gd name="connsiteY9" fmla="*/ 75755 h 75662"/>
                <a:gd name="connsiteX10" fmla="*/ 29755 w 29469"/>
                <a:gd name="connsiteY10" fmla="*/ 2666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9" h="75662">
                  <a:moveTo>
                    <a:pt x="29755" y="26663"/>
                  </a:moveTo>
                  <a:cubicBezTo>
                    <a:pt x="29755" y="9962"/>
                    <a:pt x="23458" y="93"/>
                    <a:pt x="13635" y="93"/>
                  </a:cubicBezTo>
                  <a:cubicBezTo>
                    <a:pt x="5323" y="93"/>
                    <a:pt x="286" y="6419"/>
                    <a:pt x="286" y="13505"/>
                  </a:cubicBezTo>
                  <a:cubicBezTo>
                    <a:pt x="286" y="20337"/>
                    <a:pt x="5323" y="26916"/>
                    <a:pt x="13635" y="26916"/>
                  </a:cubicBezTo>
                  <a:cubicBezTo>
                    <a:pt x="16657" y="26916"/>
                    <a:pt x="19932" y="25904"/>
                    <a:pt x="22450" y="23627"/>
                  </a:cubicBezTo>
                  <a:cubicBezTo>
                    <a:pt x="23206" y="23121"/>
                    <a:pt x="23458" y="22868"/>
                    <a:pt x="23710" y="22868"/>
                  </a:cubicBezTo>
                  <a:cubicBezTo>
                    <a:pt x="23962" y="22868"/>
                    <a:pt x="24214" y="23121"/>
                    <a:pt x="24214" y="26663"/>
                  </a:cubicBezTo>
                  <a:cubicBezTo>
                    <a:pt x="24214" y="45389"/>
                    <a:pt x="15398" y="60572"/>
                    <a:pt x="7086" y="68923"/>
                  </a:cubicBezTo>
                  <a:cubicBezTo>
                    <a:pt x="4316" y="71706"/>
                    <a:pt x="4316" y="72213"/>
                    <a:pt x="4316" y="72972"/>
                  </a:cubicBezTo>
                  <a:cubicBezTo>
                    <a:pt x="4316" y="74743"/>
                    <a:pt x="5575" y="75755"/>
                    <a:pt x="6834" y="75755"/>
                  </a:cubicBezTo>
                  <a:cubicBezTo>
                    <a:pt x="9605" y="75755"/>
                    <a:pt x="29755" y="56270"/>
                    <a:pt x="29755" y="26663"/>
                  </a:cubicBezTo>
                  <a:close/>
                </a:path>
              </a:pathLst>
            </a:custGeom>
            <a:solidFill>
              <a:srgbClr val="000000"/>
            </a:solidFill>
            <a:ln w="25252"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7102331A-A4BE-1501-8505-1C3689CE8CBC}"/>
                </a:ext>
              </a:extLst>
            </p:cNvPr>
            <p:cNvSpPr/>
            <p:nvPr>
              <p:custDataLst>
                <p:tags r:id="rId43"/>
              </p:custDataLst>
            </p:nvPr>
          </p:nvSpPr>
          <p:spPr>
            <a:xfrm>
              <a:off x="9892933" y="4874032"/>
              <a:ext cx="26698" cy="26823"/>
            </a:xfrm>
            <a:custGeom>
              <a:avLst/>
              <a:gdLst>
                <a:gd name="connsiteX0" fmla="*/ 26989 w 26698"/>
                <a:gd name="connsiteY0" fmla="*/ 13505 h 26823"/>
                <a:gd name="connsiteX1" fmla="*/ 13639 w 26698"/>
                <a:gd name="connsiteY1" fmla="*/ 93 h 26823"/>
                <a:gd name="connsiteX2" fmla="*/ 290 w 26698"/>
                <a:gd name="connsiteY2" fmla="*/ 13505 h 26823"/>
                <a:gd name="connsiteX3" fmla="*/ 13639 w 26698"/>
                <a:gd name="connsiteY3" fmla="*/ 26916 h 26823"/>
                <a:gd name="connsiteX4" fmla="*/ 26989 w 26698"/>
                <a:gd name="connsiteY4" fmla="*/ 13505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8" h="26823">
                  <a:moveTo>
                    <a:pt x="26989" y="13505"/>
                  </a:moveTo>
                  <a:cubicBezTo>
                    <a:pt x="26989" y="6166"/>
                    <a:pt x="20944" y="93"/>
                    <a:pt x="13639" y="93"/>
                  </a:cubicBezTo>
                  <a:cubicBezTo>
                    <a:pt x="6335" y="93"/>
                    <a:pt x="290" y="6166"/>
                    <a:pt x="290" y="13505"/>
                  </a:cubicBezTo>
                  <a:cubicBezTo>
                    <a:pt x="290" y="20843"/>
                    <a:pt x="6335" y="26916"/>
                    <a:pt x="13639" y="26916"/>
                  </a:cubicBezTo>
                  <a:cubicBezTo>
                    <a:pt x="20944" y="26916"/>
                    <a:pt x="26989" y="20843"/>
                    <a:pt x="26989" y="13505"/>
                  </a:cubicBezTo>
                  <a:close/>
                </a:path>
              </a:pathLst>
            </a:custGeom>
            <a:solidFill>
              <a:srgbClr val="000000"/>
            </a:solidFill>
            <a:ln w="25252"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9901E228-1DCF-0E28-D2A9-B9D13F12D680}"/>
                </a:ext>
              </a:extLst>
            </p:cNvPr>
            <p:cNvSpPr/>
            <p:nvPr>
              <p:custDataLst>
                <p:tags r:id="rId44"/>
              </p:custDataLst>
            </p:nvPr>
          </p:nvSpPr>
          <p:spPr>
            <a:xfrm>
              <a:off x="10004876" y="4874032"/>
              <a:ext cx="26698" cy="26823"/>
            </a:xfrm>
            <a:custGeom>
              <a:avLst/>
              <a:gdLst>
                <a:gd name="connsiteX0" fmla="*/ 26993 w 26698"/>
                <a:gd name="connsiteY0" fmla="*/ 13505 h 26823"/>
                <a:gd name="connsiteX1" fmla="*/ 13644 w 26698"/>
                <a:gd name="connsiteY1" fmla="*/ 93 h 26823"/>
                <a:gd name="connsiteX2" fmla="*/ 294 w 26698"/>
                <a:gd name="connsiteY2" fmla="*/ 13505 h 26823"/>
                <a:gd name="connsiteX3" fmla="*/ 13644 w 26698"/>
                <a:gd name="connsiteY3" fmla="*/ 26916 h 26823"/>
                <a:gd name="connsiteX4" fmla="*/ 26993 w 26698"/>
                <a:gd name="connsiteY4" fmla="*/ 13505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8" h="26823">
                  <a:moveTo>
                    <a:pt x="26993" y="13505"/>
                  </a:moveTo>
                  <a:cubicBezTo>
                    <a:pt x="26993" y="6166"/>
                    <a:pt x="20948" y="93"/>
                    <a:pt x="13644" y="93"/>
                  </a:cubicBezTo>
                  <a:cubicBezTo>
                    <a:pt x="6339" y="93"/>
                    <a:pt x="294" y="6166"/>
                    <a:pt x="294" y="13505"/>
                  </a:cubicBezTo>
                  <a:cubicBezTo>
                    <a:pt x="294" y="20843"/>
                    <a:pt x="6339" y="26916"/>
                    <a:pt x="13644" y="26916"/>
                  </a:cubicBezTo>
                  <a:cubicBezTo>
                    <a:pt x="20948" y="26916"/>
                    <a:pt x="26993" y="20843"/>
                    <a:pt x="26993" y="13505"/>
                  </a:cubicBezTo>
                  <a:close/>
                </a:path>
              </a:pathLst>
            </a:custGeom>
            <a:solidFill>
              <a:srgbClr val="000000"/>
            </a:solidFill>
            <a:ln w="25252"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54ABD048-492C-CADA-D288-539F7EE0F12A}"/>
                </a:ext>
              </a:extLst>
            </p:cNvPr>
            <p:cNvSpPr/>
            <p:nvPr>
              <p:custDataLst>
                <p:tags r:id="rId45"/>
              </p:custDataLst>
            </p:nvPr>
          </p:nvSpPr>
          <p:spPr>
            <a:xfrm>
              <a:off x="10116819" y="4874032"/>
              <a:ext cx="26698" cy="26823"/>
            </a:xfrm>
            <a:custGeom>
              <a:avLst/>
              <a:gdLst>
                <a:gd name="connsiteX0" fmla="*/ 26997 w 26698"/>
                <a:gd name="connsiteY0" fmla="*/ 13505 h 26823"/>
                <a:gd name="connsiteX1" fmla="*/ 13648 w 26698"/>
                <a:gd name="connsiteY1" fmla="*/ 93 h 26823"/>
                <a:gd name="connsiteX2" fmla="*/ 299 w 26698"/>
                <a:gd name="connsiteY2" fmla="*/ 13505 h 26823"/>
                <a:gd name="connsiteX3" fmla="*/ 13648 w 26698"/>
                <a:gd name="connsiteY3" fmla="*/ 26916 h 26823"/>
                <a:gd name="connsiteX4" fmla="*/ 26997 w 26698"/>
                <a:gd name="connsiteY4" fmla="*/ 13505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98" h="26823">
                  <a:moveTo>
                    <a:pt x="26997" y="13505"/>
                  </a:moveTo>
                  <a:cubicBezTo>
                    <a:pt x="26997" y="6166"/>
                    <a:pt x="20953" y="93"/>
                    <a:pt x="13648" y="93"/>
                  </a:cubicBezTo>
                  <a:cubicBezTo>
                    <a:pt x="6344" y="93"/>
                    <a:pt x="299" y="6166"/>
                    <a:pt x="299" y="13505"/>
                  </a:cubicBezTo>
                  <a:cubicBezTo>
                    <a:pt x="299" y="20843"/>
                    <a:pt x="6344" y="26916"/>
                    <a:pt x="13648" y="26916"/>
                  </a:cubicBezTo>
                  <a:cubicBezTo>
                    <a:pt x="20953" y="26916"/>
                    <a:pt x="26997" y="20843"/>
                    <a:pt x="26997" y="13505"/>
                  </a:cubicBezTo>
                  <a:close/>
                </a:path>
              </a:pathLst>
            </a:custGeom>
            <a:solidFill>
              <a:srgbClr val="000000"/>
            </a:solidFill>
            <a:ln w="25252"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5B4D2AE1-CEC2-545B-6E02-04FA543B0CB4}"/>
                </a:ext>
              </a:extLst>
            </p:cNvPr>
            <p:cNvSpPr/>
            <p:nvPr>
              <p:custDataLst>
                <p:tags r:id="rId46"/>
              </p:custDataLst>
            </p:nvPr>
          </p:nvSpPr>
          <p:spPr>
            <a:xfrm>
              <a:off x="10228762" y="4874032"/>
              <a:ext cx="29469" cy="75662"/>
            </a:xfrm>
            <a:custGeom>
              <a:avLst/>
              <a:gdLst>
                <a:gd name="connsiteX0" fmla="*/ 29773 w 29469"/>
                <a:gd name="connsiteY0" fmla="*/ 26663 h 75662"/>
                <a:gd name="connsiteX1" fmla="*/ 13653 w 29469"/>
                <a:gd name="connsiteY1" fmla="*/ 93 h 75662"/>
                <a:gd name="connsiteX2" fmla="*/ 303 w 29469"/>
                <a:gd name="connsiteY2" fmla="*/ 13505 h 75662"/>
                <a:gd name="connsiteX3" fmla="*/ 13653 w 29469"/>
                <a:gd name="connsiteY3" fmla="*/ 26916 h 75662"/>
                <a:gd name="connsiteX4" fmla="*/ 22468 w 29469"/>
                <a:gd name="connsiteY4" fmla="*/ 23627 h 75662"/>
                <a:gd name="connsiteX5" fmla="*/ 23728 w 29469"/>
                <a:gd name="connsiteY5" fmla="*/ 22868 h 75662"/>
                <a:gd name="connsiteX6" fmla="*/ 24231 w 29469"/>
                <a:gd name="connsiteY6" fmla="*/ 26663 h 75662"/>
                <a:gd name="connsiteX7" fmla="*/ 7104 w 29469"/>
                <a:gd name="connsiteY7" fmla="*/ 68923 h 75662"/>
                <a:gd name="connsiteX8" fmla="*/ 4333 w 29469"/>
                <a:gd name="connsiteY8" fmla="*/ 72972 h 75662"/>
                <a:gd name="connsiteX9" fmla="*/ 6852 w 29469"/>
                <a:gd name="connsiteY9" fmla="*/ 75755 h 75662"/>
                <a:gd name="connsiteX10" fmla="*/ 29773 w 29469"/>
                <a:gd name="connsiteY10" fmla="*/ 2666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9" h="75662">
                  <a:moveTo>
                    <a:pt x="29773" y="26663"/>
                  </a:moveTo>
                  <a:cubicBezTo>
                    <a:pt x="29773" y="9962"/>
                    <a:pt x="23476" y="93"/>
                    <a:pt x="13653" y="93"/>
                  </a:cubicBezTo>
                  <a:cubicBezTo>
                    <a:pt x="5341" y="93"/>
                    <a:pt x="303" y="6419"/>
                    <a:pt x="303" y="13505"/>
                  </a:cubicBezTo>
                  <a:cubicBezTo>
                    <a:pt x="303" y="20337"/>
                    <a:pt x="5341" y="26916"/>
                    <a:pt x="13653" y="26916"/>
                  </a:cubicBezTo>
                  <a:cubicBezTo>
                    <a:pt x="16675" y="26916"/>
                    <a:pt x="19949" y="25904"/>
                    <a:pt x="22468" y="23627"/>
                  </a:cubicBezTo>
                  <a:cubicBezTo>
                    <a:pt x="23224" y="23121"/>
                    <a:pt x="23476" y="22868"/>
                    <a:pt x="23728" y="22868"/>
                  </a:cubicBezTo>
                  <a:cubicBezTo>
                    <a:pt x="23979" y="22868"/>
                    <a:pt x="24231" y="23121"/>
                    <a:pt x="24231" y="26663"/>
                  </a:cubicBezTo>
                  <a:cubicBezTo>
                    <a:pt x="24231" y="45389"/>
                    <a:pt x="15416" y="60572"/>
                    <a:pt x="7104" y="68923"/>
                  </a:cubicBezTo>
                  <a:cubicBezTo>
                    <a:pt x="4333" y="71706"/>
                    <a:pt x="4333" y="72213"/>
                    <a:pt x="4333" y="72972"/>
                  </a:cubicBezTo>
                  <a:cubicBezTo>
                    <a:pt x="4333" y="74743"/>
                    <a:pt x="5593" y="75755"/>
                    <a:pt x="6852" y="75755"/>
                  </a:cubicBezTo>
                  <a:cubicBezTo>
                    <a:pt x="9623" y="75755"/>
                    <a:pt x="29773" y="56270"/>
                    <a:pt x="29773" y="26663"/>
                  </a:cubicBezTo>
                  <a:close/>
                </a:path>
              </a:pathLst>
            </a:custGeom>
            <a:solidFill>
              <a:srgbClr val="000000"/>
            </a:solidFill>
            <a:ln w="25252"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AE6084B9-7826-05E6-C975-8A3A8F0ACADA}"/>
                </a:ext>
              </a:extLst>
            </p:cNvPr>
            <p:cNvSpPr/>
            <p:nvPr>
              <p:custDataLst>
                <p:tags r:id="rId47"/>
              </p:custDataLst>
            </p:nvPr>
          </p:nvSpPr>
          <p:spPr>
            <a:xfrm>
              <a:off x="10326349" y="4789007"/>
              <a:ext cx="116113" cy="163724"/>
            </a:xfrm>
            <a:custGeom>
              <a:avLst/>
              <a:gdLst>
                <a:gd name="connsiteX0" fmla="*/ 115414 w 116113"/>
                <a:gd name="connsiteY0" fmla="*/ 15529 h 163724"/>
                <a:gd name="connsiteX1" fmla="*/ 116422 w 116113"/>
                <a:gd name="connsiteY1" fmla="*/ 9709 h 163724"/>
                <a:gd name="connsiteX2" fmla="*/ 109117 w 116113"/>
                <a:gd name="connsiteY2" fmla="*/ 2877 h 163724"/>
                <a:gd name="connsiteX3" fmla="*/ 100302 w 116113"/>
                <a:gd name="connsiteY3" fmla="*/ 8191 h 163724"/>
                <a:gd name="connsiteX4" fmla="*/ 96775 w 116113"/>
                <a:gd name="connsiteY4" fmla="*/ 21855 h 163724"/>
                <a:gd name="connsiteX5" fmla="*/ 91738 w 116113"/>
                <a:gd name="connsiteY5" fmla="*/ 42099 h 163724"/>
                <a:gd name="connsiteX6" fmla="*/ 80404 w 116113"/>
                <a:gd name="connsiteY6" fmla="*/ 87649 h 163724"/>
                <a:gd name="connsiteX7" fmla="*/ 51942 w 116113"/>
                <a:gd name="connsiteY7" fmla="*/ 109158 h 163724"/>
                <a:gd name="connsiteX8" fmla="*/ 36326 w 116113"/>
                <a:gd name="connsiteY8" fmla="*/ 88661 h 163724"/>
                <a:gd name="connsiteX9" fmla="*/ 49171 w 116113"/>
                <a:gd name="connsiteY9" fmla="*/ 39063 h 163724"/>
                <a:gd name="connsiteX10" fmla="*/ 54209 w 116113"/>
                <a:gd name="connsiteY10" fmla="*/ 20843 h 163724"/>
                <a:gd name="connsiteX11" fmla="*/ 33555 w 116113"/>
                <a:gd name="connsiteY11" fmla="*/ 93 h 163724"/>
                <a:gd name="connsiteX12" fmla="*/ 308 w 116113"/>
                <a:gd name="connsiteY12" fmla="*/ 39063 h 163724"/>
                <a:gd name="connsiteX13" fmla="*/ 3330 w 116113"/>
                <a:gd name="connsiteY13" fmla="*/ 41593 h 163724"/>
                <a:gd name="connsiteX14" fmla="*/ 7360 w 116113"/>
                <a:gd name="connsiteY14" fmla="*/ 37038 h 163724"/>
                <a:gd name="connsiteX15" fmla="*/ 32799 w 116113"/>
                <a:gd name="connsiteY15" fmla="*/ 5660 h 163724"/>
                <a:gd name="connsiteX16" fmla="*/ 39096 w 116113"/>
                <a:gd name="connsiteY16" fmla="*/ 13758 h 163724"/>
                <a:gd name="connsiteX17" fmla="*/ 34814 w 116113"/>
                <a:gd name="connsiteY17" fmla="*/ 31471 h 163724"/>
                <a:gd name="connsiteX18" fmla="*/ 20206 w 116113"/>
                <a:gd name="connsiteY18" fmla="*/ 84612 h 163724"/>
                <a:gd name="connsiteX19" fmla="*/ 50934 w 116113"/>
                <a:gd name="connsiteY19" fmla="*/ 114725 h 163724"/>
                <a:gd name="connsiteX20" fmla="*/ 76374 w 116113"/>
                <a:gd name="connsiteY20" fmla="*/ 103338 h 163724"/>
                <a:gd name="connsiteX21" fmla="*/ 60002 w 116113"/>
                <a:gd name="connsiteY21" fmla="*/ 142308 h 163724"/>
                <a:gd name="connsiteX22" fmla="*/ 32296 w 116113"/>
                <a:gd name="connsiteY22" fmla="*/ 158250 h 163724"/>
                <a:gd name="connsiteX23" fmla="*/ 13153 w 116113"/>
                <a:gd name="connsiteY23" fmla="*/ 147622 h 163724"/>
                <a:gd name="connsiteX24" fmla="*/ 23984 w 116113"/>
                <a:gd name="connsiteY24" fmla="*/ 144585 h 163724"/>
                <a:gd name="connsiteX25" fmla="*/ 29021 w 116113"/>
                <a:gd name="connsiteY25" fmla="*/ 134210 h 163724"/>
                <a:gd name="connsiteX26" fmla="*/ 19702 w 116113"/>
                <a:gd name="connsiteY26" fmla="*/ 125353 h 163724"/>
                <a:gd name="connsiteX27" fmla="*/ 5597 w 116113"/>
                <a:gd name="connsiteY27" fmla="*/ 141802 h 163724"/>
                <a:gd name="connsiteX28" fmla="*/ 32296 w 116113"/>
                <a:gd name="connsiteY28" fmla="*/ 163817 h 163724"/>
                <a:gd name="connsiteX29" fmla="*/ 91234 w 116113"/>
                <a:gd name="connsiteY29" fmla="*/ 112195 h 163724"/>
                <a:gd name="connsiteX30" fmla="*/ 115414 w 116113"/>
                <a:gd name="connsiteY30" fmla="*/ 1552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113" h="163724">
                  <a:moveTo>
                    <a:pt x="115414" y="15529"/>
                  </a:moveTo>
                  <a:cubicBezTo>
                    <a:pt x="116422" y="11986"/>
                    <a:pt x="116422" y="11480"/>
                    <a:pt x="116422" y="9709"/>
                  </a:cubicBezTo>
                  <a:cubicBezTo>
                    <a:pt x="116422" y="5154"/>
                    <a:pt x="112895" y="2877"/>
                    <a:pt x="109117" y="2877"/>
                  </a:cubicBezTo>
                  <a:cubicBezTo>
                    <a:pt x="106599" y="2877"/>
                    <a:pt x="102569" y="4395"/>
                    <a:pt x="100302" y="8191"/>
                  </a:cubicBezTo>
                  <a:cubicBezTo>
                    <a:pt x="99798" y="9456"/>
                    <a:pt x="97783" y="17300"/>
                    <a:pt x="96775" y="21855"/>
                  </a:cubicBezTo>
                  <a:cubicBezTo>
                    <a:pt x="95012" y="28435"/>
                    <a:pt x="93249" y="35267"/>
                    <a:pt x="91738" y="42099"/>
                  </a:cubicBezTo>
                  <a:lnTo>
                    <a:pt x="80404" y="87649"/>
                  </a:lnTo>
                  <a:cubicBezTo>
                    <a:pt x="79396" y="91444"/>
                    <a:pt x="68566" y="109158"/>
                    <a:pt x="51942" y="109158"/>
                  </a:cubicBezTo>
                  <a:cubicBezTo>
                    <a:pt x="39096" y="109158"/>
                    <a:pt x="36326" y="98024"/>
                    <a:pt x="36326" y="88661"/>
                  </a:cubicBezTo>
                  <a:cubicBezTo>
                    <a:pt x="36326" y="77020"/>
                    <a:pt x="40608" y="61331"/>
                    <a:pt x="49171" y="39063"/>
                  </a:cubicBezTo>
                  <a:cubicBezTo>
                    <a:pt x="53201" y="28688"/>
                    <a:pt x="54209" y="25904"/>
                    <a:pt x="54209" y="20843"/>
                  </a:cubicBezTo>
                  <a:cubicBezTo>
                    <a:pt x="54209" y="9456"/>
                    <a:pt x="46149" y="93"/>
                    <a:pt x="33555" y="93"/>
                  </a:cubicBezTo>
                  <a:cubicBezTo>
                    <a:pt x="9627" y="93"/>
                    <a:pt x="308" y="36785"/>
                    <a:pt x="308" y="39063"/>
                  </a:cubicBezTo>
                  <a:cubicBezTo>
                    <a:pt x="308" y="41593"/>
                    <a:pt x="2826" y="41593"/>
                    <a:pt x="3330" y="41593"/>
                  </a:cubicBezTo>
                  <a:cubicBezTo>
                    <a:pt x="5849" y="41593"/>
                    <a:pt x="6101" y="41087"/>
                    <a:pt x="7360" y="37038"/>
                  </a:cubicBezTo>
                  <a:cubicBezTo>
                    <a:pt x="14161" y="13252"/>
                    <a:pt x="24236" y="5660"/>
                    <a:pt x="32799" y="5660"/>
                  </a:cubicBezTo>
                  <a:cubicBezTo>
                    <a:pt x="34814" y="5660"/>
                    <a:pt x="39096" y="5660"/>
                    <a:pt x="39096" y="13758"/>
                  </a:cubicBezTo>
                  <a:cubicBezTo>
                    <a:pt x="39096" y="20084"/>
                    <a:pt x="36578" y="26663"/>
                    <a:pt x="34814" y="31471"/>
                  </a:cubicBezTo>
                  <a:cubicBezTo>
                    <a:pt x="24739" y="58295"/>
                    <a:pt x="20206" y="72719"/>
                    <a:pt x="20206" y="84612"/>
                  </a:cubicBezTo>
                  <a:cubicBezTo>
                    <a:pt x="20206" y="107134"/>
                    <a:pt x="36074" y="114725"/>
                    <a:pt x="50934" y="114725"/>
                  </a:cubicBezTo>
                  <a:cubicBezTo>
                    <a:pt x="60757" y="114725"/>
                    <a:pt x="69321" y="110423"/>
                    <a:pt x="76374" y="103338"/>
                  </a:cubicBezTo>
                  <a:cubicBezTo>
                    <a:pt x="73099" y="116496"/>
                    <a:pt x="70077" y="128896"/>
                    <a:pt x="60002" y="142308"/>
                  </a:cubicBezTo>
                  <a:cubicBezTo>
                    <a:pt x="53453" y="150911"/>
                    <a:pt x="43882" y="158250"/>
                    <a:pt x="32296" y="158250"/>
                  </a:cubicBezTo>
                  <a:cubicBezTo>
                    <a:pt x="28769" y="158250"/>
                    <a:pt x="17435" y="157491"/>
                    <a:pt x="13153" y="147622"/>
                  </a:cubicBezTo>
                  <a:cubicBezTo>
                    <a:pt x="17183" y="147622"/>
                    <a:pt x="20458" y="147622"/>
                    <a:pt x="23984" y="144585"/>
                  </a:cubicBezTo>
                  <a:cubicBezTo>
                    <a:pt x="26503" y="142308"/>
                    <a:pt x="29021" y="139018"/>
                    <a:pt x="29021" y="134210"/>
                  </a:cubicBezTo>
                  <a:cubicBezTo>
                    <a:pt x="29021" y="126365"/>
                    <a:pt x="22221" y="125353"/>
                    <a:pt x="19702" y="125353"/>
                  </a:cubicBezTo>
                  <a:cubicBezTo>
                    <a:pt x="13909" y="125353"/>
                    <a:pt x="5597" y="129402"/>
                    <a:pt x="5597" y="141802"/>
                  </a:cubicBezTo>
                  <a:cubicBezTo>
                    <a:pt x="5597" y="154454"/>
                    <a:pt x="16679" y="163817"/>
                    <a:pt x="32296" y="163817"/>
                  </a:cubicBezTo>
                  <a:cubicBezTo>
                    <a:pt x="58239" y="163817"/>
                    <a:pt x="84182" y="140789"/>
                    <a:pt x="91234" y="112195"/>
                  </a:cubicBezTo>
                  <a:lnTo>
                    <a:pt x="115414" y="15529"/>
                  </a:lnTo>
                  <a:close/>
                </a:path>
              </a:pathLst>
            </a:custGeom>
            <a:solidFill>
              <a:srgbClr val="000000"/>
            </a:solidFill>
            <a:ln w="25252"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502C1639-4241-2F11-9612-792F8CCC0717}"/>
                </a:ext>
              </a:extLst>
            </p:cNvPr>
            <p:cNvSpPr/>
            <p:nvPr>
              <p:custDataLst>
                <p:tags r:id="rId48"/>
              </p:custDataLst>
            </p:nvPr>
          </p:nvSpPr>
          <p:spPr>
            <a:xfrm>
              <a:off x="10464089" y="4718255"/>
              <a:ext cx="70348" cy="79888"/>
            </a:xfrm>
            <a:custGeom>
              <a:avLst/>
              <a:gdLst>
                <a:gd name="connsiteX0" fmla="*/ 63785 w 70348"/>
                <a:gd name="connsiteY0" fmla="*/ 11603 h 79888"/>
                <a:gd name="connsiteX1" fmla="*/ 56380 w 70348"/>
                <a:gd name="connsiteY1" fmla="*/ 19928 h 79888"/>
                <a:gd name="connsiteX2" fmla="*/ 62198 w 70348"/>
                <a:gd name="connsiteY2" fmla="*/ 25596 h 79888"/>
                <a:gd name="connsiteX3" fmla="*/ 70661 w 70348"/>
                <a:gd name="connsiteY3" fmla="*/ 15500 h 79888"/>
                <a:gd name="connsiteX4" fmla="*/ 47212 w 70348"/>
                <a:gd name="connsiteY4" fmla="*/ 89 h 79888"/>
                <a:gd name="connsiteX5" fmla="*/ 14771 w 70348"/>
                <a:gd name="connsiteY5" fmla="*/ 25951 h 79888"/>
                <a:gd name="connsiteX6" fmla="*/ 20941 w 70348"/>
                <a:gd name="connsiteY6" fmla="*/ 38882 h 79888"/>
                <a:gd name="connsiteX7" fmla="*/ 40865 w 70348"/>
                <a:gd name="connsiteY7" fmla="*/ 45258 h 79888"/>
                <a:gd name="connsiteX8" fmla="*/ 55851 w 70348"/>
                <a:gd name="connsiteY8" fmla="*/ 56949 h 79888"/>
                <a:gd name="connsiteX9" fmla="*/ 46507 w 70348"/>
                <a:gd name="connsiteY9" fmla="*/ 71120 h 79888"/>
                <a:gd name="connsiteX10" fmla="*/ 28875 w 70348"/>
                <a:gd name="connsiteY10" fmla="*/ 75017 h 79888"/>
                <a:gd name="connsiteX11" fmla="*/ 7718 w 70348"/>
                <a:gd name="connsiteY11" fmla="*/ 67578 h 79888"/>
                <a:gd name="connsiteX12" fmla="*/ 17415 w 70348"/>
                <a:gd name="connsiteY12" fmla="*/ 57481 h 79888"/>
                <a:gd name="connsiteX13" fmla="*/ 10539 w 70348"/>
                <a:gd name="connsiteY13" fmla="*/ 50927 h 79888"/>
                <a:gd name="connsiteX14" fmla="*/ 313 w 70348"/>
                <a:gd name="connsiteY14" fmla="*/ 62795 h 79888"/>
                <a:gd name="connsiteX15" fmla="*/ 28699 w 70348"/>
                <a:gd name="connsiteY15" fmla="*/ 79977 h 79888"/>
                <a:gd name="connsiteX16" fmla="*/ 67135 w 70348"/>
                <a:gd name="connsiteY16" fmla="*/ 50750 h 79888"/>
                <a:gd name="connsiteX17" fmla="*/ 42804 w 70348"/>
                <a:gd name="connsiteY17" fmla="*/ 30025 h 79888"/>
                <a:gd name="connsiteX18" fmla="*/ 35752 w 70348"/>
                <a:gd name="connsiteY18" fmla="*/ 28608 h 79888"/>
                <a:gd name="connsiteX19" fmla="*/ 26054 w 70348"/>
                <a:gd name="connsiteY19" fmla="*/ 19751 h 79888"/>
                <a:gd name="connsiteX20" fmla="*/ 33107 w 70348"/>
                <a:gd name="connsiteY20" fmla="*/ 8414 h 79888"/>
                <a:gd name="connsiteX21" fmla="*/ 47036 w 70348"/>
                <a:gd name="connsiteY21" fmla="*/ 5049 h 79888"/>
                <a:gd name="connsiteX22" fmla="*/ 63785 w 70348"/>
                <a:gd name="connsiteY22" fmla="*/ 1160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348" h="79888">
                  <a:moveTo>
                    <a:pt x="63785" y="11603"/>
                  </a:moveTo>
                  <a:cubicBezTo>
                    <a:pt x="59201" y="12665"/>
                    <a:pt x="56380" y="16385"/>
                    <a:pt x="56380" y="19928"/>
                  </a:cubicBezTo>
                  <a:cubicBezTo>
                    <a:pt x="56380" y="24002"/>
                    <a:pt x="59906" y="25596"/>
                    <a:pt x="62198" y="25596"/>
                  </a:cubicBezTo>
                  <a:cubicBezTo>
                    <a:pt x="63962" y="25596"/>
                    <a:pt x="70661" y="24534"/>
                    <a:pt x="70661" y="15500"/>
                  </a:cubicBezTo>
                  <a:cubicBezTo>
                    <a:pt x="70661" y="3986"/>
                    <a:pt x="57967" y="89"/>
                    <a:pt x="47212" y="89"/>
                  </a:cubicBezTo>
                  <a:cubicBezTo>
                    <a:pt x="19707" y="89"/>
                    <a:pt x="14771" y="20459"/>
                    <a:pt x="14771" y="25951"/>
                  </a:cubicBezTo>
                  <a:cubicBezTo>
                    <a:pt x="14771" y="32505"/>
                    <a:pt x="18473" y="36756"/>
                    <a:pt x="20941" y="38882"/>
                  </a:cubicBezTo>
                  <a:cubicBezTo>
                    <a:pt x="25526" y="42424"/>
                    <a:pt x="28699" y="43133"/>
                    <a:pt x="40865" y="45258"/>
                  </a:cubicBezTo>
                  <a:cubicBezTo>
                    <a:pt x="44567" y="45967"/>
                    <a:pt x="55851" y="48093"/>
                    <a:pt x="55851" y="56949"/>
                  </a:cubicBezTo>
                  <a:cubicBezTo>
                    <a:pt x="55851" y="59961"/>
                    <a:pt x="53912" y="66692"/>
                    <a:pt x="46507" y="71120"/>
                  </a:cubicBezTo>
                  <a:cubicBezTo>
                    <a:pt x="39630" y="75017"/>
                    <a:pt x="30991" y="75017"/>
                    <a:pt x="28875" y="75017"/>
                  </a:cubicBezTo>
                  <a:cubicBezTo>
                    <a:pt x="21823" y="75017"/>
                    <a:pt x="11773" y="73423"/>
                    <a:pt x="7718" y="67578"/>
                  </a:cubicBezTo>
                  <a:cubicBezTo>
                    <a:pt x="13536" y="66869"/>
                    <a:pt x="17415" y="62441"/>
                    <a:pt x="17415" y="57481"/>
                  </a:cubicBezTo>
                  <a:cubicBezTo>
                    <a:pt x="17415" y="53052"/>
                    <a:pt x="14242" y="50927"/>
                    <a:pt x="10539" y="50927"/>
                  </a:cubicBezTo>
                  <a:cubicBezTo>
                    <a:pt x="5426" y="50927"/>
                    <a:pt x="313" y="55001"/>
                    <a:pt x="313" y="62795"/>
                  </a:cubicBezTo>
                  <a:cubicBezTo>
                    <a:pt x="313" y="73423"/>
                    <a:pt x="11597" y="79977"/>
                    <a:pt x="28699" y="79977"/>
                  </a:cubicBezTo>
                  <a:cubicBezTo>
                    <a:pt x="61141" y="79977"/>
                    <a:pt x="67135" y="57658"/>
                    <a:pt x="67135" y="50750"/>
                  </a:cubicBezTo>
                  <a:cubicBezTo>
                    <a:pt x="67135" y="34453"/>
                    <a:pt x="49328" y="31265"/>
                    <a:pt x="42804" y="30025"/>
                  </a:cubicBezTo>
                  <a:cubicBezTo>
                    <a:pt x="41217" y="29671"/>
                    <a:pt x="36810" y="28962"/>
                    <a:pt x="35752" y="28608"/>
                  </a:cubicBezTo>
                  <a:cubicBezTo>
                    <a:pt x="29228" y="27368"/>
                    <a:pt x="26054" y="23648"/>
                    <a:pt x="26054" y="19751"/>
                  </a:cubicBezTo>
                  <a:cubicBezTo>
                    <a:pt x="26054" y="15677"/>
                    <a:pt x="29228" y="10894"/>
                    <a:pt x="33107" y="8414"/>
                  </a:cubicBezTo>
                  <a:cubicBezTo>
                    <a:pt x="37867" y="5403"/>
                    <a:pt x="44038" y="5049"/>
                    <a:pt x="47036" y="5049"/>
                  </a:cubicBezTo>
                  <a:cubicBezTo>
                    <a:pt x="50738" y="5049"/>
                    <a:pt x="59906" y="5580"/>
                    <a:pt x="63785" y="11603"/>
                  </a:cubicBezTo>
                  <a:close/>
                </a:path>
              </a:pathLst>
            </a:custGeom>
            <a:solidFill>
              <a:srgbClr val="000000"/>
            </a:solidFill>
            <a:ln w="25252"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F6343619-72BE-7563-7ED0-6DDA8AFD2ABB}"/>
                </a:ext>
              </a:extLst>
            </p:cNvPr>
            <p:cNvSpPr/>
            <p:nvPr>
              <p:custDataLst>
                <p:tags r:id="rId49"/>
              </p:custDataLst>
            </p:nvPr>
          </p:nvSpPr>
          <p:spPr>
            <a:xfrm>
              <a:off x="10449939" y="4852704"/>
              <a:ext cx="59593" cy="112481"/>
            </a:xfrm>
            <a:custGeom>
              <a:avLst/>
              <a:gdLst>
                <a:gd name="connsiteX0" fmla="*/ 36280 w 59593"/>
                <a:gd name="connsiteY0" fmla="*/ 40837 h 112481"/>
                <a:gd name="connsiteX1" fmla="*/ 54264 w 59593"/>
                <a:gd name="connsiteY1" fmla="*/ 40837 h 112481"/>
                <a:gd name="connsiteX2" fmla="*/ 59906 w 59593"/>
                <a:gd name="connsiteY2" fmla="*/ 36940 h 112481"/>
                <a:gd name="connsiteX3" fmla="*/ 54617 w 59593"/>
                <a:gd name="connsiteY3" fmla="*/ 34460 h 112481"/>
                <a:gd name="connsiteX4" fmla="*/ 37867 w 59593"/>
                <a:gd name="connsiteY4" fmla="*/ 34460 h 112481"/>
                <a:gd name="connsiteX5" fmla="*/ 44391 w 59593"/>
                <a:gd name="connsiteY5" fmla="*/ 8244 h 112481"/>
                <a:gd name="connsiteX6" fmla="*/ 44919 w 59593"/>
                <a:gd name="connsiteY6" fmla="*/ 5764 h 112481"/>
                <a:gd name="connsiteX7" fmla="*/ 38925 w 59593"/>
                <a:gd name="connsiteY7" fmla="*/ 95 h 112481"/>
                <a:gd name="connsiteX8" fmla="*/ 30638 w 59593"/>
                <a:gd name="connsiteY8" fmla="*/ 7712 h 112481"/>
                <a:gd name="connsiteX9" fmla="*/ 23938 w 59593"/>
                <a:gd name="connsiteY9" fmla="*/ 34460 h 112481"/>
                <a:gd name="connsiteX10" fmla="*/ 5955 w 59593"/>
                <a:gd name="connsiteY10" fmla="*/ 34460 h 112481"/>
                <a:gd name="connsiteX11" fmla="*/ 313 w 59593"/>
                <a:gd name="connsiteY11" fmla="*/ 38357 h 112481"/>
                <a:gd name="connsiteX12" fmla="*/ 5602 w 59593"/>
                <a:gd name="connsiteY12" fmla="*/ 40837 h 112481"/>
                <a:gd name="connsiteX13" fmla="*/ 22352 w 59593"/>
                <a:gd name="connsiteY13" fmla="*/ 40837 h 112481"/>
                <a:gd name="connsiteX14" fmla="*/ 11949 w 59593"/>
                <a:gd name="connsiteY14" fmla="*/ 82641 h 112481"/>
                <a:gd name="connsiteX15" fmla="*/ 9304 w 59593"/>
                <a:gd name="connsiteY15" fmla="*/ 95749 h 112481"/>
                <a:gd name="connsiteX16" fmla="*/ 28170 w 59593"/>
                <a:gd name="connsiteY16" fmla="*/ 112577 h 112481"/>
                <a:gd name="connsiteX17" fmla="*/ 58848 w 59593"/>
                <a:gd name="connsiteY17" fmla="*/ 85475 h 112481"/>
                <a:gd name="connsiteX18" fmla="*/ 56027 w 59593"/>
                <a:gd name="connsiteY18" fmla="*/ 83172 h 112481"/>
                <a:gd name="connsiteX19" fmla="*/ 52325 w 59593"/>
                <a:gd name="connsiteY19" fmla="*/ 86538 h 112481"/>
                <a:gd name="connsiteX20" fmla="*/ 28699 w 59593"/>
                <a:gd name="connsiteY20" fmla="*/ 107617 h 112481"/>
                <a:gd name="connsiteX21" fmla="*/ 22528 w 59593"/>
                <a:gd name="connsiteY21" fmla="*/ 98937 h 112481"/>
                <a:gd name="connsiteX22" fmla="*/ 23586 w 59593"/>
                <a:gd name="connsiteY22" fmla="*/ 91675 h 112481"/>
                <a:gd name="connsiteX23" fmla="*/ 36280 w 59593"/>
                <a:gd name="connsiteY23" fmla="*/ 40837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593" h="112481">
                  <a:moveTo>
                    <a:pt x="36280" y="40837"/>
                  </a:moveTo>
                  <a:lnTo>
                    <a:pt x="54264" y="40837"/>
                  </a:lnTo>
                  <a:cubicBezTo>
                    <a:pt x="57614" y="40837"/>
                    <a:pt x="59906" y="40837"/>
                    <a:pt x="59906" y="36940"/>
                  </a:cubicBezTo>
                  <a:cubicBezTo>
                    <a:pt x="59906" y="34460"/>
                    <a:pt x="57614" y="34460"/>
                    <a:pt x="54617" y="34460"/>
                  </a:cubicBezTo>
                  <a:lnTo>
                    <a:pt x="37867" y="34460"/>
                  </a:lnTo>
                  <a:lnTo>
                    <a:pt x="44391" y="8244"/>
                  </a:lnTo>
                  <a:cubicBezTo>
                    <a:pt x="44567" y="7358"/>
                    <a:pt x="44919" y="6472"/>
                    <a:pt x="44919" y="5764"/>
                  </a:cubicBezTo>
                  <a:cubicBezTo>
                    <a:pt x="44919" y="2575"/>
                    <a:pt x="42451" y="95"/>
                    <a:pt x="38925" y="95"/>
                  </a:cubicBezTo>
                  <a:cubicBezTo>
                    <a:pt x="34517" y="95"/>
                    <a:pt x="31872" y="3107"/>
                    <a:pt x="30638" y="7712"/>
                  </a:cubicBezTo>
                  <a:cubicBezTo>
                    <a:pt x="29404" y="12141"/>
                    <a:pt x="31696" y="3638"/>
                    <a:pt x="23938" y="34460"/>
                  </a:cubicBezTo>
                  <a:lnTo>
                    <a:pt x="5955" y="34460"/>
                  </a:lnTo>
                  <a:cubicBezTo>
                    <a:pt x="2605" y="34460"/>
                    <a:pt x="313" y="34460"/>
                    <a:pt x="313" y="38357"/>
                  </a:cubicBezTo>
                  <a:cubicBezTo>
                    <a:pt x="313" y="40837"/>
                    <a:pt x="2428" y="40837"/>
                    <a:pt x="5602" y="40837"/>
                  </a:cubicBezTo>
                  <a:lnTo>
                    <a:pt x="22352" y="40837"/>
                  </a:lnTo>
                  <a:lnTo>
                    <a:pt x="11949" y="82641"/>
                  </a:lnTo>
                  <a:cubicBezTo>
                    <a:pt x="10891" y="87069"/>
                    <a:pt x="9304" y="93446"/>
                    <a:pt x="9304" y="95749"/>
                  </a:cubicBezTo>
                  <a:cubicBezTo>
                    <a:pt x="9304" y="106200"/>
                    <a:pt x="18120" y="112577"/>
                    <a:pt x="28170" y="112577"/>
                  </a:cubicBezTo>
                  <a:cubicBezTo>
                    <a:pt x="47740" y="112577"/>
                    <a:pt x="58848" y="87778"/>
                    <a:pt x="58848" y="85475"/>
                  </a:cubicBezTo>
                  <a:cubicBezTo>
                    <a:pt x="58848" y="83172"/>
                    <a:pt x="56556" y="83172"/>
                    <a:pt x="56027" y="83172"/>
                  </a:cubicBezTo>
                  <a:cubicBezTo>
                    <a:pt x="53911" y="83172"/>
                    <a:pt x="53735" y="83526"/>
                    <a:pt x="52325" y="86538"/>
                  </a:cubicBezTo>
                  <a:cubicBezTo>
                    <a:pt x="47388" y="97697"/>
                    <a:pt x="38396" y="107617"/>
                    <a:pt x="28699" y="107617"/>
                  </a:cubicBezTo>
                  <a:cubicBezTo>
                    <a:pt x="24996" y="107617"/>
                    <a:pt x="22528" y="105314"/>
                    <a:pt x="22528" y="98937"/>
                  </a:cubicBezTo>
                  <a:cubicBezTo>
                    <a:pt x="22528" y="97166"/>
                    <a:pt x="23233" y="93446"/>
                    <a:pt x="23586" y="91675"/>
                  </a:cubicBezTo>
                  <a:lnTo>
                    <a:pt x="36280" y="40837"/>
                  </a:lnTo>
                  <a:close/>
                </a:path>
              </a:pathLst>
            </a:custGeom>
            <a:solidFill>
              <a:srgbClr val="000000"/>
            </a:solidFill>
            <a:ln w="25252"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2CED6B22-D1EE-1CA9-B24A-93AE406D1CD9}"/>
                </a:ext>
              </a:extLst>
            </p:cNvPr>
            <p:cNvSpPr/>
            <p:nvPr>
              <p:custDataLst>
                <p:tags r:id="rId50"/>
              </p:custDataLst>
            </p:nvPr>
          </p:nvSpPr>
          <p:spPr>
            <a:xfrm>
              <a:off x="10537663" y="4914701"/>
              <a:ext cx="119186" cy="8679"/>
            </a:xfrm>
            <a:custGeom>
              <a:avLst/>
              <a:gdLst>
                <a:gd name="connsiteX0" fmla="*/ 112450 w 119186"/>
                <a:gd name="connsiteY0" fmla="*/ 8775 h 8679"/>
                <a:gd name="connsiteX1" fmla="*/ 119502 w 119186"/>
                <a:gd name="connsiteY1" fmla="*/ 4524 h 8679"/>
                <a:gd name="connsiteX2" fmla="*/ 112450 w 119186"/>
                <a:gd name="connsiteY2" fmla="*/ 95 h 8679"/>
                <a:gd name="connsiteX3" fmla="*/ 7368 w 119186"/>
                <a:gd name="connsiteY3" fmla="*/ 95 h 8679"/>
                <a:gd name="connsiteX4" fmla="*/ 316 w 119186"/>
                <a:gd name="connsiteY4" fmla="*/ 4347 h 8679"/>
                <a:gd name="connsiteX5" fmla="*/ 7368 w 119186"/>
                <a:gd name="connsiteY5" fmla="*/ 8775 h 8679"/>
                <a:gd name="connsiteX6" fmla="*/ 112450 w 119186"/>
                <a:gd name="connsiteY6" fmla="*/ 8775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86" h="8679">
                  <a:moveTo>
                    <a:pt x="112450" y="8775"/>
                  </a:moveTo>
                  <a:cubicBezTo>
                    <a:pt x="115271" y="8775"/>
                    <a:pt x="119502" y="8775"/>
                    <a:pt x="119502" y="4524"/>
                  </a:cubicBezTo>
                  <a:cubicBezTo>
                    <a:pt x="119502" y="95"/>
                    <a:pt x="115447" y="95"/>
                    <a:pt x="112450" y="95"/>
                  </a:cubicBezTo>
                  <a:lnTo>
                    <a:pt x="7368" y="95"/>
                  </a:lnTo>
                  <a:cubicBezTo>
                    <a:pt x="4547" y="95"/>
                    <a:pt x="316" y="95"/>
                    <a:pt x="316" y="4347"/>
                  </a:cubicBezTo>
                  <a:cubicBezTo>
                    <a:pt x="316" y="8775"/>
                    <a:pt x="4371" y="8775"/>
                    <a:pt x="7368" y="8775"/>
                  </a:cubicBezTo>
                  <a:lnTo>
                    <a:pt x="112450" y="8775"/>
                  </a:lnTo>
                  <a:close/>
                </a:path>
              </a:pathLst>
            </a:custGeom>
            <a:solidFill>
              <a:srgbClr val="000000"/>
            </a:solidFill>
            <a:ln w="25252"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6C0BE2A4-DA39-57DB-7D1C-3563F2151A03}"/>
                </a:ext>
              </a:extLst>
            </p:cNvPr>
            <p:cNvSpPr/>
            <p:nvPr>
              <p:custDataLst>
                <p:tags r:id="rId51"/>
              </p:custDataLst>
            </p:nvPr>
          </p:nvSpPr>
          <p:spPr>
            <a:xfrm>
              <a:off x="10695261" y="4845795"/>
              <a:ext cx="64177" cy="117618"/>
            </a:xfrm>
            <a:custGeom>
              <a:avLst/>
              <a:gdLst>
                <a:gd name="connsiteX0" fmla="*/ 40168 w 64177"/>
                <a:gd name="connsiteY0" fmla="*/ 5055 h 117618"/>
                <a:gd name="connsiteX1" fmla="*/ 34879 w 64177"/>
                <a:gd name="connsiteY1" fmla="*/ 95 h 117618"/>
                <a:gd name="connsiteX2" fmla="*/ 322 w 64177"/>
                <a:gd name="connsiteY2" fmla="*/ 11432 h 117618"/>
                <a:gd name="connsiteX3" fmla="*/ 322 w 64177"/>
                <a:gd name="connsiteY3" fmla="*/ 17809 h 117618"/>
                <a:gd name="connsiteX4" fmla="*/ 25887 w 64177"/>
                <a:gd name="connsiteY4" fmla="*/ 12849 h 117618"/>
                <a:gd name="connsiteX5" fmla="*/ 25887 w 64177"/>
                <a:gd name="connsiteY5" fmla="*/ 103188 h 117618"/>
                <a:gd name="connsiteX6" fmla="*/ 8256 w 64177"/>
                <a:gd name="connsiteY6" fmla="*/ 111337 h 117618"/>
                <a:gd name="connsiteX7" fmla="*/ 1556 w 64177"/>
                <a:gd name="connsiteY7" fmla="*/ 111337 h 117618"/>
                <a:gd name="connsiteX8" fmla="*/ 1556 w 64177"/>
                <a:gd name="connsiteY8" fmla="*/ 117714 h 117618"/>
                <a:gd name="connsiteX9" fmla="*/ 32940 w 64177"/>
                <a:gd name="connsiteY9" fmla="*/ 117005 h 117618"/>
                <a:gd name="connsiteX10" fmla="*/ 64499 w 64177"/>
                <a:gd name="connsiteY10" fmla="*/ 117714 h 117618"/>
                <a:gd name="connsiteX11" fmla="*/ 64499 w 64177"/>
                <a:gd name="connsiteY11" fmla="*/ 111337 h 117618"/>
                <a:gd name="connsiteX12" fmla="*/ 57799 w 64177"/>
                <a:gd name="connsiteY12" fmla="*/ 111337 h 117618"/>
                <a:gd name="connsiteX13" fmla="*/ 40168 w 64177"/>
                <a:gd name="connsiteY13" fmla="*/ 103188 h 117618"/>
                <a:gd name="connsiteX14" fmla="*/ 40168 w 64177"/>
                <a:gd name="connsiteY14" fmla="*/ 5055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77" h="117618">
                  <a:moveTo>
                    <a:pt x="40168" y="5055"/>
                  </a:moveTo>
                  <a:cubicBezTo>
                    <a:pt x="40168" y="273"/>
                    <a:pt x="39816" y="95"/>
                    <a:pt x="34879" y="95"/>
                  </a:cubicBezTo>
                  <a:cubicBezTo>
                    <a:pt x="23595" y="11255"/>
                    <a:pt x="7551" y="11432"/>
                    <a:pt x="322" y="11432"/>
                  </a:cubicBezTo>
                  <a:lnTo>
                    <a:pt x="322" y="17809"/>
                  </a:lnTo>
                  <a:cubicBezTo>
                    <a:pt x="4553" y="17809"/>
                    <a:pt x="16190" y="17809"/>
                    <a:pt x="25887" y="12849"/>
                  </a:cubicBezTo>
                  <a:lnTo>
                    <a:pt x="25887" y="103188"/>
                  </a:lnTo>
                  <a:cubicBezTo>
                    <a:pt x="25887" y="109034"/>
                    <a:pt x="25887" y="111337"/>
                    <a:pt x="8256" y="111337"/>
                  </a:cubicBezTo>
                  <a:lnTo>
                    <a:pt x="1556" y="111337"/>
                  </a:lnTo>
                  <a:lnTo>
                    <a:pt x="1556" y="117714"/>
                  </a:lnTo>
                  <a:cubicBezTo>
                    <a:pt x="4730" y="117536"/>
                    <a:pt x="26416" y="117005"/>
                    <a:pt x="32940" y="117005"/>
                  </a:cubicBezTo>
                  <a:cubicBezTo>
                    <a:pt x="38405" y="117005"/>
                    <a:pt x="60620" y="117536"/>
                    <a:pt x="64499" y="117714"/>
                  </a:cubicBezTo>
                  <a:lnTo>
                    <a:pt x="64499" y="111337"/>
                  </a:lnTo>
                  <a:lnTo>
                    <a:pt x="57799" y="111337"/>
                  </a:lnTo>
                  <a:cubicBezTo>
                    <a:pt x="40168" y="111337"/>
                    <a:pt x="40168" y="109034"/>
                    <a:pt x="40168" y="103188"/>
                  </a:cubicBezTo>
                  <a:lnTo>
                    <a:pt x="40168" y="5055"/>
                  </a:lnTo>
                  <a:close/>
                </a:path>
              </a:pathLst>
            </a:custGeom>
            <a:solidFill>
              <a:srgbClr val="000000"/>
            </a:solidFill>
            <a:ln w="25252"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55CF4D59-13F8-5E65-E932-69947FAA2DF6}"/>
                </a:ext>
              </a:extLst>
            </p:cNvPr>
            <p:cNvSpPr/>
            <p:nvPr>
              <p:custDataLst>
                <p:tags r:id="rId52"/>
              </p:custDataLst>
            </p:nvPr>
          </p:nvSpPr>
          <p:spPr>
            <a:xfrm>
              <a:off x="10810698" y="4874032"/>
              <a:ext cx="29469" cy="75662"/>
            </a:xfrm>
            <a:custGeom>
              <a:avLst/>
              <a:gdLst>
                <a:gd name="connsiteX0" fmla="*/ 29796 w 29469"/>
                <a:gd name="connsiteY0" fmla="*/ 26663 h 75662"/>
                <a:gd name="connsiteX1" fmla="*/ 13676 w 29469"/>
                <a:gd name="connsiteY1" fmla="*/ 93 h 75662"/>
                <a:gd name="connsiteX2" fmla="*/ 326 w 29469"/>
                <a:gd name="connsiteY2" fmla="*/ 13505 h 75662"/>
                <a:gd name="connsiteX3" fmla="*/ 13676 w 29469"/>
                <a:gd name="connsiteY3" fmla="*/ 26916 h 75662"/>
                <a:gd name="connsiteX4" fmla="*/ 22491 w 29469"/>
                <a:gd name="connsiteY4" fmla="*/ 23627 h 75662"/>
                <a:gd name="connsiteX5" fmla="*/ 23751 w 29469"/>
                <a:gd name="connsiteY5" fmla="*/ 22868 h 75662"/>
                <a:gd name="connsiteX6" fmla="*/ 24254 w 29469"/>
                <a:gd name="connsiteY6" fmla="*/ 26663 h 75662"/>
                <a:gd name="connsiteX7" fmla="*/ 7127 w 29469"/>
                <a:gd name="connsiteY7" fmla="*/ 68923 h 75662"/>
                <a:gd name="connsiteX8" fmla="*/ 4356 w 29469"/>
                <a:gd name="connsiteY8" fmla="*/ 72972 h 75662"/>
                <a:gd name="connsiteX9" fmla="*/ 6875 w 29469"/>
                <a:gd name="connsiteY9" fmla="*/ 75755 h 75662"/>
                <a:gd name="connsiteX10" fmla="*/ 29796 w 29469"/>
                <a:gd name="connsiteY10" fmla="*/ 2666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9" h="75662">
                  <a:moveTo>
                    <a:pt x="29796" y="26663"/>
                  </a:moveTo>
                  <a:cubicBezTo>
                    <a:pt x="29796" y="9962"/>
                    <a:pt x="23499" y="93"/>
                    <a:pt x="13676" y="93"/>
                  </a:cubicBezTo>
                  <a:cubicBezTo>
                    <a:pt x="5364" y="93"/>
                    <a:pt x="326" y="6419"/>
                    <a:pt x="326" y="13505"/>
                  </a:cubicBezTo>
                  <a:cubicBezTo>
                    <a:pt x="326" y="20337"/>
                    <a:pt x="5364" y="26916"/>
                    <a:pt x="13676" y="26916"/>
                  </a:cubicBezTo>
                  <a:cubicBezTo>
                    <a:pt x="16698" y="26916"/>
                    <a:pt x="19972" y="25904"/>
                    <a:pt x="22491" y="23627"/>
                  </a:cubicBezTo>
                  <a:cubicBezTo>
                    <a:pt x="23247" y="23121"/>
                    <a:pt x="23499" y="22868"/>
                    <a:pt x="23751" y="22868"/>
                  </a:cubicBezTo>
                  <a:cubicBezTo>
                    <a:pt x="24002" y="22868"/>
                    <a:pt x="24254" y="23121"/>
                    <a:pt x="24254" y="26663"/>
                  </a:cubicBezTo>
                  <a:cubicBezTo>
                    <a:pt x="24254" y="45389"/>
                    <a:pt x="15439" y="60572"/>
                    <a:pt x="7127" y="68923"/>
                  </a:cubicBezTo>
                  <a:cubicBezTo>
                    <a:pt x="4356" y="71706"/>
                    <a:pt x="4356" y="72213"/>
                    <a:pt x="4356" y="72972"/>
                  </a:cubicBezTo>
                  <a:cubicBezTo>
                    <a:pt x="4356" y="74743"/>
                    <a:pt x="5616" y="75755"/>
                    <a:pt x="6875" y="75755"/>
                  </a:cubicBezTo>
                  <a:cubicBezTo>
                    <a:pt x="9646" y="75755"/>
                    <a:pt x="29796" y="56270"/>
                    <a:pt x="29796" y="26663"/>
                  </a:cubicBezTo>
                  <a:close/>
                </a:path>
              </a:pathLst>
            </a:custGeom>
            <a:solidFill>
              <a:srgbClr val="000000"/>
            </a:solidFill>
            <a:ln w="25252"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B53EB8BD-5743-4E66-AE1D-74BF114A9AD9}"/>
                </a:ext>
              </a:extLst>
            </p:cNvPr>
            <p:cNvSpPr/>
            <p:nvPr>
              <p:custDataLst>
                <p:tags r:id="rId53"/>
              </p:custDataLst>
            </p:nvPr>
          </p:nvSpPr>
          <p:spPr>
            <a:xfrm>
              <a:off x="10908284" y="4789007"/>
              <a:ext cx="125433" cy="114632"/>
            </a:xfrm>
            <a:custGeom>
              <a:avLst/>
              <a:gdLst>
                <a:gd name="connsiteX0" fmla="*/ 77152 w 125433"/>
                <a:gd name="connsiteY0" fmla="*/ 35520 h 114632"/>
                <a:gd name="connsiteX1" fmla="*/ 102088 w 125433"/>
                <a:gd name="connsiteY1" fmla="*/ 5660 h 114632"/>
                <a:gd name="connsiteX2" fmla="*/ 114682 w 125433"/>
                <a:gd name="connsiteY2" fmla="*/ 8950 h 114632"/>
                <a:gd name="connsiteX3" fmla="*/ 102592 w 125433"/>
                <a:gd name="connsiteY3" fmla="*/ 22614 h 114632"/>
                <a:gd name="connsiteX4" fmla="*/ 112163 w 125433"/>
                <a:gd name="connsiteY4" fmla="*/ 31471 h 114632"/>
                <a:gd name="connsiteX5" fmla="*/ 125764 w 125433"/>
                <a:gd name="connsiteY5" fmla="*/ 16794 h 114632"/>
                <a:gd name="connsiteX6" fmla="*/ 102340 w 125433"/>
                <a:gd name="connsiteY6" fmla="*/ 93 h 114632"/>
                <a:gd name="connsiteX7" fmla="*/ 75893 w 125433"/>
                <a:gd name="connsiteY7" fmla="*/ 19325 h 114632"/>
                <a:gd name="connsiteX8" fmla="*/ 48691 w 125433"/>
                <a:gd name="connsiteY8" fmla="*/ 93 h 114632"/>
                <a:gd name="connsiteX9" fmla="*/ 8139 w 125433"/>
                <a:gd name="connsiteY9" fmla="*/ 39063 h 114632"/>
                <a:gd name="connsiteX10" fmla="*/ 11161 w 125433"/>
                <a:gd name="connsiteY10" fmla="*/ 41593 h 114632"/>
                <a:gd name="connsiteX11" fmla="*/ 14436 w 125433"/>
                <a:gd name="connsiteY11" fmla="*/ 38810 h 114632"/>
                <a:gd name="connsiteX12" fmla="*/ 48187 w 125433"/>
                <a:gd name="connsiteY12" fmla="*/ 5660 h 114632"/>
                <a:gd name="connsiteX13" fmla="*/ 61788 w 125433"/>
                <a:gd name="connsiteY13" fmla="*/ 22614 h 114632"/>
                <a:gd name="connsiteX14" fmla="*/ 48187 w 125433"/>
                <a:gd name="connsiteY14" fmla="*/ 82841 h 114632"/>
                <a:gd name="connsiteX15" fmla="*/ 24259 w 125433"/>
                <a:gd name="connsiteY15" fmla="*/ 109158 h 114632"/>
                <a:gd name="connsiteX16" fmla="*/ 11665 w 125433"/>
                <a:gd name="connsiteY16" fmla="*/ 105868 h 114632"/>
                <a:gd name="connsiteX17" fmla="*/ 23503 w 125433"/>
                <a:gd name="connsiteY17" fmla="*/ 92204 h 114632"/>
                <a:gd name="connsiteX18" fmla="*/ 14184 w 125433"/>
                <a:gd name="connsiteY18" fmla="*/ 83347 h 114632"/>
                <a:gd name="connsiteX19" fmla="*/ 331 w 125433"/>
                <a:gd name="connsiteY19" fmla="*/ 98024 h 114632"/>
                <a:gd name="connsiteX20" fmla="*/ 24007 w 125433"/>
                <a:gd name="connsiteY20" fmla="*/ 114725 h 114632"/>
                <a:gd name="connsiteX21" fmla="*/ 50454 w 125433"/>
                <a:gd name="connsiteY21" fmla="*/ 95493 h 114632"/>
                <a:gd name="connsiteX22" fmla="*/ 77656 w 125433"/>
                <a:gd name="connsiteY22" fmla="*/ 114725 h 114632"/>
                <a:gd name="connsiteX23" fmla="*/ 117956 w 125433"/>
                <a:gd name="connsiteY23" fmla="*/ 75755 h 114632"/>
                <a:gd name="connsiteX24" fmla="*/ 114933 w 125433"/>
                <a:gd name="connsiteY24" fmla="*/ 73225 h 114632"/>
                <a:gd name="connsiteX25" fmla="*/ 111659 w 125433"/>
                <a:gd name="connsiteY25" fmla="*/ 76008 h 114632"/>
                <a:gd name="connsiteX26" fmla="*/ 78160 w 125433"/>
                <a:gd name="connsiteY26" fmla="*/ 109158 h 114632"/>
                <a:gd name="connsiteX27" fmla="*/ 64307 w 125433"/>
                <a:gd name="connsiteY27" fmla="*/ 92457 h 114632"/>
                <a:gd name="connsiteX28" fmla="*/ 68589 w 125433"/>
                <a:gd name="connsiteY28" fmla="*/ 70188 h 114632"/>
                <a:gd name="connsiteX29" fmla="*/ 77152 w 125433"/>
                <a:gd name="connsiteY29" fmla="*/ 3552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433" h="114632">
                  <a:moveTo>
                    <a:pt x="77152" y="35520"/>
                  </a:moveTo>
                  <a:cubicBezTo>
                    <a:pt x="78664" y="28941"/>
                    <a:pt x="84457" y="5660"/>
                    <a:pt x="102088" y="5660"/>
                  </a:cubicBezTo>
                  <a:cubicBezTo>
                    <a:pt x="103347" y="5660"/>
                    <a:pt x="109392" y="5660"/>
                    <a:pt x="114682" y="8950"/>
                  </a:cubicBezTo>
                  <a:cubicBezTo>
                    <a:pt x="107629" y="10215"/>
                    <a:pt x="102592" y="16541"/>
                    <a:pt x="102592" y="22614"/>
                  </a:cubicBezTo>
                  <a:cubicBezTo>
                    <a:pt x="102592" y="26663"/>
                    <a:pt x="105362" y="31471"/>
                    <a:pt x="112163" y="31471"/>
                  </a:cubicBezTo>
                  <a:cubicBezTo>
                    <a:pt x="117704" y="31471"/>
                    <a:pt x="125764" y="26916"/>
                    <a:pt x="125764" y="16794"/>
                  </a:cubicBezTo>
                  <a:cubicBezTo>
                    <a:pt x="125764" y="3636"/>
                    <a:pt x="110903" y="93"/>
                    <a:pt x="102340" y="93"/>
                  </a:cubicBezTo>
                  <a:cubicBezTo>
                    <a:pt x="87731" y="93"/>
                    <a:pt x="78915" y="13505"/>
                    <a:pt x="75893" y="19325"/>
                  </a:cubicBezTo>
                  <a:cubicBezTo>
                    <a:pt x="69596" y="2623"/>
                    <a:pt x="55995" y="93"/>
                    <a:pt x="48691" y="93"/>
                  </a:cubicBezTo>
                  <a:cubicBezTo>
                    <a:pt x="22496" y="93"/>
                    <a:pt x="8139" y="32737"/>
                    <a:pt x="8139" y="39063"/>
                  </a:cubicBezTo>
                  <a:cubicBezTo>
                    <a:pt x="8139" y="41593"/>
                    <a:pt x="10658" y="41593"/>
                    <a:pt x="11161" y="41593"/>
                  </a:cubicBezTo>
                  <a:cubicBezTo>
                    <a:pt x="13176" y="41593"/>
                    <a:pt x="13932" y="41087"/>
                    <a:pt x="14436" y="38810"/>
                  </a:cubicBezTo>
                  <a:cubicBezTo>
                    <a:pt x="22999" y="11986"/>
                    <a:pt x="39623" y="5660"/>
                    <a:pt x="48187" y="5660"/>
                  </a:cubicBezTo>
                  <a:cubicBezTo>
                    <a:pt x="52972" y="5660"/>
                    <a:pt x="61788" y="7938"/>
                    <a:pt x="61788" y="22614"/>
                  </a:cubicBezTo>
                  <a:cubicBezTo>
                    <a:pt x="61788" y="30459"/>
                    <a:pt x="57506" y="47414"/>
                    <a:pt x="48187" y="82841"/>
                  </a:cubicBezTo>
                  <a:cubicBezTo>
                    <a:pt x="44157" y="98530"/>
                    <a:pt x="35341" y="109158"/>
                    <a:pt x="24259" y="109158"/>
                  </a:cubicBezTo>
                  <a:cubicBezTo>
                    <a:pt x="22748" y="109158"/>
                    <a:pt x="16954" y="109158"/>
                    <a:pt x="11665" y="105868"/>
                  </a:cubicBezTo>
                  <a:cubicBezTo>
                    <a:pt x="17962" y="104603"/>
                    <a:pt x="23503" y="99289"/>
                    <a:pt x="23503" y="92204"/>
                  </a:cubicBezTo>
                  <a:cubicBezTo>
                    <a:pt x="23503" y="85371"/>
                    <a:pt x="17962" y="83347"/>
                    <a:pt x="14184" y="83347"/>
                  </a:cubicBezTo>
                  <a:cubicBezTo>
                    <a:pt x="6628" y="83347"/>
                    <a:pt x="331" y="89926"/>
                    <a:pt x="331" y="98024"/>
                  </a:cubicBezTo>
                  <a:cubicBezTo>
                    <a:pt x="331" y="109664"/>
                    <a:pt x="12924" y="114725"/>
                    <a:pt x="24007" y="114725"/>
                  </a:cubicBezTo>
                  <a:cubicBezTo>
                    <a:pt x="40631" y="114725"/>
                    <a:pt x="49698" y="97012"/>
                    <a:pt x="50454" y="95493"/>
                  </a:cubicBezTo>
                  <a:cubicBezTo>
                    <a:pt x="53476" y="104856"/>
                    <a:pt x="62544" y="114725"/>
                    <a:pt x="77656" y="114725"/>
                  </a:cubicBezTo>
                  <a:cubicBezTo>
                    <a:pt x="103599" y="114725"/>
                    <a:pt x="117956" y="82081"/>
                    <a:pt x="117956" y="75755"/>
                  </a:cubicBezTo>
                  <a:cubicBezTo>
                    <a:pt x="117956" y="73225"/>
                    <a:pt x="115689" y="73225"/>
                    <a:pt x="114933" y="73225"/>
                  </a:cubicBezTo>
                  <a:cubicBezTo>
                    <a:pt x="112667" y="73225"/>
                    <a:pt x="112163" y="74237"/>
                    <a:pt x="111659" y="76008"/>
                  </a:cubicBezTo>
                  <a:cubicBezTo>
                    <a:pt x="103347" y="103085"/>
                    <a:pt x="86220" y="109158"/>
                    <a:pt x="78160" y="109158"/>
                  </a:cubicBezTo>
                  <a:cubicBezTo>
                    <a:pt x="68337" y="109158"/>
                    <a:pt x="64307" y="101060"/>
                    <a:pt x="64307" y="92457"/>
                  </a:cubicBezTo>
                  <a:cubicBezTo>
                    <a:pt x="64307" y="86889"/>
                    <a:pt x="65818" y="81322"/>
                    <a:pt x="68589" y="70188"/>
                  </a:cubicBezTo>
                  <a:lnTo>
                    <a:pt x="77152" y="35520"/>
                  </a:lnTo>
                  <a:close/>
                </a:path>
              </a:pathLst>
            </a:custGeom>
            <a:solidFill>
              <a:srgbClr val="000000"/>
            </a:solidFill>
            <a:ln w="25252"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FF418352-2500-C50E-B0EC-615D3D60CC56}"/>
                </a:ext>
              </a:extLst>
            </p:cNvPr>
            <p:cNvSpPr/>
            <p:nvPr>
              <p:custDataLst>
                <p:tags r:id="rId54"/>
              </p:custDataLst>
            </p:nvPr>
          </p:nvSpPr>
          <p:spPr>
            <a:xfrm>
              <a:off x="11056015" y="4685760"/>
              <a:ext cx="65739" cy="303408"/>
            </a:xfrm>
            <a:custGeom>
              <a:avLst/>
              <a:gdLst>
                <a:gd name="connsiteX0" fmla="*/ 66076 w 65739"/>
                <a:gd name="connsiteY0" fmla="*/ 151916 h 303408"/>
                <a:gd name="connsiteX1" fmla="*/ 26783 w 65739"/>
                <a:gd name="connsiteY1" fmla="*/ 22353 h 303408"/>
                <a:gd name="connsiteX2" fmla="*/ 3359 w 65739"/>
                <a:gd name="connsiteY2" fmla="*/ 85 h 303408"/>
                <a:gd name="connsiteX3" fmla="*/ 336 w 65739"/>
                <a:gd name="connsiteY3" fmla="*/ 2615 h 303408"/>
                <a:gd name="connsiteX4" fmla="*/ 1848 w 65739"/>
                <a:gd name="connsiteY4" fmla="*/ 5146 h 303408"/>
                <a:gd name="connsiteX5" fmla="*/ 40636 w 65739"/>
                <a:gd name="connsiteY5" fmla="*/ 79037 h 303408"/>
                <a:gd name="connsiteX6" fmla="*/ 48696 w 65739"/>
                <a:gd name="connsiteY6" fmla="*/ 151662 h 303408"/>
                <a:gd name="connsiteX7" fmla="*/ 39881 w 65739"/>
                <a:gd name="connsiteY7" fmla="*/ 227831 h 303408"/>
                <a:gd name="connsiteX8" fmla="*/ 2603 w 65739"/>
                <a:gd name="connsiteY8" fmla="*/ 297673 h 303408"/>
                <a:gd name="connsiteX9" fmla="*/ 336 w 65739"/>
                <a:gd name="connsiteY9" fmla="*/ 300963 h 303408"/>
                <a:gd name="connsiteX10" fmla="*/ 3359 w 65739"/>
                <a:gd name="connsiteY10" fmla="*/ 303493 h 303408"/>
                <a:gd name="connsiteX11" fmla="*/ 24013 w 65739"/>
                <a:gd name="connsiteY11" fmla="*/ 284514 h 303408"/>
                <a:gd name="connsiteX12" fmla="*/ 66076 w 65739"/>
                <a:gd name="connsiteY12" fmla="*/ 151916 h 30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39" h="303408">
                  <a:moveTo>
                    <a:pt x="66076" y="151916"/>
                  </a:moveTo>
                  <a:cubicBezTo>
                    <a:pt x="66076" y="115982"/>
                    <a:pt x="59779" y="65119"/>
                    <a:pt x="26783" y="22353"/>
                  </a:cubicBezTo>
                  <a:cubicBezTo>
                    <a:pt x="24264" y="19317"/>
                    <a:pt x="7893" y="85"/>
                    <a:pt x="3359" y="85"/>
                  </a:cubicBezTo>
                  <a:cubicBezTo>
                    <a:pt x="2100" y="85"/>
                    <a:pt x="336" y="591"/>
                    <a:pt x="336" y="2615"/>
                  </a:cubicBezTo>
                  <a:cubicBezTo>
                    <a:pt x="336" y="3628"/>
                    <a:pt x="840" y="4387"/>
                    <a:pt x="1848" y="5146"/>
                  </a:cubicBezTo>
                  <a:cubicBezTo>
                    <a:pt x="13938" y="18305"/>
                    <a:pt x="30309" y="38802"/>
                    <a:pt x="40636" y="79037"/>
                  </a:cubicBezTo>
                  <a:cubicBezTo>
                    <a:pt x="46429" y="102064"/>
                    <a:pt x="48696" y="128129"/>
                    <a:pt x="48696" y="151662"/>
                  </a:cubicBezTo>
                  <a:cubicBezTo>
                    <a:pt x="48696" y="177221"/>
                    <a:pt x="46429" y="203032"/>
                    <a:pt x="39881" y="227831"/>
                  </a:cubicBezTo>
                  <a:cubicBezTo>
                    <a:pt x="30309" y="263258"/>
                    <a:pt x="15449" y="283502"/>
                    <a:pt x="2603" y="297673"/>
                  </a:cubicBezTo>
                  <a:cubicBezTo>
                    <a:pt x="336" y="299950"/>
                    <a:pt x="336" y="300457"/>
                    <a:pt x="336" y="300963"/>
                  </a:cubicBezTo>
                  <a:cubicBezTo>
                    <a:pt x="336" y="302987"/>
                    <a:pt x="2100" y="303493"/>
                    <a:pt x="3359" y="303493"/>
                  </a:cubicBezTo>
                  <a:cubicBezTo>
                    <a:pt x="7137" y="303493"/>
                    <a:pt x="20990" y="288057"/>
                    <a:pt x="24013" y="284514"/>
                  </a:cubicBezTo>
                  <a:cubicBezTo>
                    <a:pt x="49704" y="253895"/>
                    <a:pt x="66076" y="208346"/>
                    <a:pt x="66076" y="151916"/>
                  </a:cubicBezTo>
                  <a:close/>
                </a:path>
              </a:pathLst>
            </a:custGeom>
            <a:solidFill>
              <a:srgbClr val="000000"/>
            </a:solidFill>
            <a:ln w="25252" cap="flat">
              <a:noFill/>
              <a:prstDash val="solid"/>
              <a:miter/>
            </a:ln>
          </p:spPr>
          <p:txBody>
            <a:bodyPr rtlCol="0" anchor="ctr"/>
            <a:lstStyle/>
            <a:p>
              <a:endParaRPr lang="en-CN"/>
            </a:p>
          </p:txBody>
        </p:sp>
      </p:grpSp>
    </p:spTree>
    <p:extLst>
      <p:ext uri="{BB962C8B-B14F-4D97-AF65-F5344CB8AC3E}">
        <p14:creationId xmlns:p14="http://schemas.microsoft.com/office/powerpoint/2010/main" val="1717380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267323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抽取式文本摘要和生成式文本摘要都存在着各自的优势，于是研究员人们也尝试将抽取式方法和生成式方法结合，并形成一类新的方法。</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这一类方法的算法流程为</a:t>
            </a:r>
            <a:r>
              <a:rPr lang="zh-CN" altLang="en-US" sz="2000" dirty="0">
                <a:latin typeface="Microsoft YaHei" panose="020B0503020204020204" pitchFamily="34" charset="-122"/>
                <a:ea typeface="Microsoft YaHei" panose="020B0503020204020204" pitchFamily="34" charset="-122"/>
              </a:rPr>
              <a:t>：首先对原文档的内容进行抽取，得到初步的摘要内容；再将抽取的结果输入生成器，经过优化得到最终的摘要。</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我们可以根据第一步中抽取内容的粒度（如字词、句子）对这一类方法进行区分：词粒度抽取与生成结合方法、句子粒度抽取与生成结合方法</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7745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75072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从狭义角度来看</a:t>
            </a:r>
            <a:r>
              <a:rPr lang="zh-CN" altLang="en-US" sz="2000" dirty="0">
                <a:latin typeface="Microsoft YaHei" panose="020B0503020204020204" pitchFamily="34" charset="-122"/>
                <a:ea typeface="Microsoft YaHei" panose="020B0503020204020204" pitchFamily="34" charset="-122"/>
              </a:rPr>
              <a:t>，文本摘要的目标是为文档提炼关键信息，并构造出代表原文档中最重要或相关内容的子集（摘要）。</a:t>
            </a:r>
            <a:r>
              <a:rPr lang="zh-CN" altLang="en-US" sz="2000" b="1" dirty="0">
                <a:latin typeface="Microsoft YaHei" panose="020B0503020204020204" pitchFamily="34" charset="-122"/>
                <a:ea typeface="Microsoft YaHei" panose="020B0503020204020204" pitchFamily="34" charset="-122"/>
              </a:rPr>
              <a:t>从广义来看</a:t>
            </a:r>
            <a:r>
              <a:rPr lang="zh-CN" altLang="en-US" sz="2000" dirty="0">
                <a:latin typeface="Microsoft YaHei" panose="020B0503020204020204" pitchFamily="34" charset="-122"/>
                <a:ea typeface="Microsoft YaHei" panose="020B0503020204020204" pitchFamily="34" charset="-122"/>
              </a:rPr>
              <a:t>，除了文本形式的信息，我们还可以为图像或视频等多模态的信息进行总结，并产生以自然语言形式描述的摘要。</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文本摘要可以追溯到</a:t>
            </a:r>
            <a:r>
              <a:rPr lang="en-US" altLang="zh-CN" sz="2000" dirty="0">
                <a:latin typeface="Microsoft YaHei" panose="020B0503020204020204" pitchFamily="34" charset="-122"/>
                <a:ea typeface="Microsoft YaHei" panose="020B0503020204020204" pitchFamily="34" charset="-122"/>
              </a:rPr>
              <a:t>1957</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Hans Peter </a:t>
            </a:r>
            <a:r>
              <a:rPr lang="en-US" altLang="zh-CN" sz="2000" dirty="0" err="1">
                <a:latin typeface="Microsoft YaHei" panose="020B0503020204020204" pitchFamily="34" charset="-122"/>
                <a:ea typeface="Microsoft YaHei" panose="020B0503020204020204" pitchFamily="34" charset="-122"/>
              </a:rPr>
              <a:t>Luhn</a:t>
            </a:r>
            <a:r>
              <a:rPr lang="zh-CN" altLang="en-US" sz="2000" dirty="0">
                <a:latin typeface="Microsoft YaHei" panose="020B0503020204020204" pitchFamily="34" charset="-122"/>
                <a:ea typeface="Microsoft YaHei" panose="020B0503020204020204" pitchFamily="34" charset="-122"/>
              </a:rPr>
              <a:t>的基于统计方法的研究</a:t>
            </a:r>
            <a:r>
              <a:rPr lang="en-US" altLang="zh-CN" sz="2000" dirty="0">
                <a:latin typeface="Microsoft YaHei" panose="020B0503020204020204" pitchFamily="34" charset="-122"/>
                <a:ea typeface="Microsoft YaHei" panose="020B0503020204020204" pitchFamily="34" charset="-122"/>
              </a:rPr>
              <a:t>[588]</a:t>
            </a:r>
            <a:r>
              <a:rPr lang="zh-CN" altLang="en-US" sz="2000" dirty="0">
                <a:latin typeface="Microsoft YaHei" panose="020B0503020204020204" pitchFamily="34" charset="-122"/>
                <a:ea typeface="Microsoft YaHei" panose="020B0503020204020204" pitchFamily="34" charset="-122"/>
              </a:rPr>
              <a:t>。随着互联网的高速发展，大量信息以复杂多样的形式存在于人们的日常生活中。文本摘要作为信息甄别和过滤的核心技术之一，受到学术界和企业界越来越多的关注。</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以机器学习方法为代表性的抽取式文本摘要技术的研究成果不断涌现，应用落地场景日趋广泛。随着深度学习技术的不断发展，特别是基于大规模数据的预训练大模型范式的成功，文本摘要领域的研究变得更为活跃，并</a:t>
            </a:r>
            <a:r>
              <a:rPr lang="zh-CN" altLang="en-US" sz="2000" b="1" dirty="0">
                <a:latin typeface="Microsoft YaHei" panose="020B0503020204020204" pitchFamily="34" charset="-122"/>
                <a:ea typeface="Microsoft YaHei" panose="020B0503020204020204" pitchFamily="34" charset="-122"/>
              </a:rPr>
              <a:t>逐渐转向生成式摘要和实时摘要</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此外，随着互联网中图像、短视频等图像视频内容的不断增加，一些</a:t>
            </a:r>
            <a:r>
              <a:rPr lang="zh-CN" altLang="en-US" sz="2000" b="1" dirty="0">
                <a:latin typeface="Microsoft YaHei" panose="020B0503020204020204" pitchFamily="34" charset="-122"/>
                <a:ea typeface="Microsoft YaHei" panose="020B0503020204020204" pitchFamily="34" charset="-122"/>
              </a:rPr>
              <a:t>基于多模态信息的摘要</a:t>
            </a:r>
            <a:r>
              <a:rPr lang="zh-CN" altLang="en-US" sz="2000" dirty="0">
                <a:latin typeface="Microsoft YaHei" panose="020B0503020204020204" pitchFamily="34" charset="-122"/>
                <a:ea typeface="Microsoft YaHei" panose="020B0503020204020204" pitchFamily="34" charset="-122"/>
              </a:rPr>
              <a:t>研究也成为近年来研究热点，例如图像摘要和视频流摘要等。</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词粒度抽取与生成结合方法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1211294"/>
          </a:xfrm>
          <a:prstGeom prst="rect">
            <a:avLst/>
          </a:prstGeom>
          <a:noFill/>
        </p:spPr>
        <p:txBody>
          <a:bodyPr wrap="square">
            <a:spAutoFit/>
          </a:bodyPr>
          <a:lstStyle/>
          <a:p>
            <a:pPr>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Bottom-Up</a:t>
            </a:r>
            <a:r>
              <a:rPr lang="zh-CN" altLang="en-US" sz="2000" dirty="0">
                <a:latin typeface="Microsoft YaHei" panose="020B0503020204020204" pitchFamily="34" charset="-122"/>
                <a:ea typeface="Microsoft YaHei" panose="020B0503020204020204" pitchFamily="34" charset="-122"/>
              </a:rPr>
              <a:t>是一种以字词为抽取粒度的方法，其思路是将摘要生成分成如下图所示两个主要步骤：（</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）通过自底向上的注意力机制从文本中抽取可以作为摘要的单词；（</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）用第一步抽取出的单词辅助生成摘要。</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A8E27DC-4081-AF92-5383-CC184CA72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965" y="2423982"/>
            <a:ext cx="6761662" cy="2948213"/>
          </a:xfrm>
          <a:prstGeom prst="rect">
            <a:avLst/>
          </a:prstGeom>
        </p:spPr>
      </p:pic>
    </p:spTree>
    <p:extLst>
      <p:ext uri="{BB962C8B-B14F-4D97-AF65-F5344CB8AC3E}">
        <p14:creationId xmlns:p14="http://schemas.microsoft.com/office/powerpoint/2010/main" val="3854923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词粒度抽取与生成结合方法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1596014"/>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对于第一步抽取单词，可以直接参考基于序列标注的抽取式方法，让文档中的每个单词都拥有一个二元标签（</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，用于表示该词语能否作为摘要的一部分）以及一个嵌入表示用于完成相应的序列标注。初始嵌入表示         由两个部分          和            拼接而成，            是预训练模型（如</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）学习到的词嵌入，            则是用一个双层双向长短期记忆网络计算得到：</a:t>
            </a:r>
            <a:endParaRPr lang="en-US" altLang="zh-CN" sz="2000" dirty="0">
              <a:latin typeface="Microsoft YaHei" panose="020B0503020204020204" pitchFamily="34" charset="-122"/>
              <a:ea typeface="Microsoft YaHei" panose="020B0503020204020204" pitchFamily="34" charset="-122"/>
            </a:endParaRPr>
          </a:p>
        </p:txBody>
      </p:sp>
      <p:grpSp>
        <p:nvGrpSpPr>
          <p:cNvPr id="9" name="Group 8" descr="\documentclass{article}&#10;\usepackage{amsmath, amsfonts , amssymb, bm}&#10;\pagestyle{empty}&#10;\begin{document}&#10;&#10;&#10;$\bm{e}_i$&#10;&#10;\end{document}" title="IguanaTex Vector Display">
            <a:extLst>
              <a:ext uri="{FF2B5EF4-FFF2-40B4-BE49-F238E27FC236}">
                <a16:creationId xmlns:a16="http://schemas.microsoft.com/office/drawing/2014/main" id="{96510E84-029A-9651-B63E-5A718221212C}"/>
              </a:ext>
            </a:extLst>
          </p:cNvPr>
          <p:cNvGrpSpPr>
            <a:grpSpLocks noChangeAspect="1"/>
          </p:cNvGrpSpPr>
          <p:nvPr>
            <p:custDataLst>
              <p:tags r:id="rId1"/>
            </p:custDataLst>
          </p:nvPr>
        </p:nvGrpSpPr>
        <p:grpSpPr>
          <a:xfrm>
            <a:off x="2711450" y="1976857"/>
            <a:ext cx="189689" cy="154107"/>
            <a:chOff x="4500892" y="4019842"/>
            <a:chExt cx="189689" cy="154107"/>
          </a:xfrm>
        </p:grpSpPr>
        <p:sp>
          <p:nvSpPr>
            <p:cNvPr id="7" name="Freeform 6">
              <a:extLst>
                <a:ext uri="{FF2B5EF4-FFF2-40B4-BE49-F238E27FC236}">
                  <a16:creationId xmlns:a16="http://schemas.microsoft.com/office/drawing/2014/main" id="{C94F3FAD-AEBC-837B-917F-6ACD2F88D0EA}"/>
                </a:ext>
              </a:extLst>
            </p:cNvPr>
            <p:cNvSpPr/>
            <p:nvPr>
              <p:custDataLst>
                <p:tags r:id="rId62"/>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003"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BC106156-4F03-9BBF-AFCA-B29A0C466343}"/>
                </a:ext>
              </a:extLst>
            </p:cNvPr>
            <p:cNvSpPr/>
            <p:nvPr>
              <p:custDataLst>
                <p:tags r:id="rId63"/>
              </p:custDataLst>
            </p:nvPr>
          </p:nvSpPr>
          <p:spPr>
            <a:xfrm>
              <a:off x="4636909" y="4054737"/>
              <a:ext cx="53672" cy="119212"/>
            </a:xfrm>
            <a:custGeom>
              <a:avLst/>
              <a:gdLst>
                <a:gd name="connsiteX0" fmla="*/ 49149 w 53672"/>
                <a:gd name="connsiteY0" fmla="*/ 6795 h 119212"/>
                <a:gd name="connsiteX1" fmla="*/ 42063 w 53672"/>
                <a:gd name="connsiteY1" fmla="*/ 64 h 119212"/>
                <a:gd name="connsiteX2" fmla="*/ 32144 w 53672"/>
                <a:gd name="connsiteY2" fmla="*/ 9807 h 119212"/>
                <a:gd name="connsiteX3" fmla="*/ 39229 w 53672"/>
                <a:gd name="connsiteY3" fmla="*/ 16538 h 119212"/>
                <a:gd name="connsiteX4" fmla="*/ 49149 w 53672"/>
                <a:gd name="connsiteY4" fmla="*/ 6795 h 119212"/>
                <a:gd name="connsiteX5" fmla="*/ 13013 w 53672"/>
                <a:gd name="connsiteY5" fmla="*/ 96780 h 119212"/>
                <a:gd name="connsiteX6" fmla="*/ 11419 w 53672"/>
                <a:gd name="connsiteY6" fmla="*/ 104220 h 119212"/>
                <a:gd name="connsiteX7" fmla="*/ 28247 w 53672"/>
                <a:gd name="connsiteY7" fmla="*/ 119277 h 119212"/>
                <a:gd name="connsiteX8" fmla="*/ 53754 w 53672"/>
                <a:gd name="connsiteY8" fmla="*/ 92175 h 119212"/>
                <a:gd name="connsiteX9" fmla="*/ 50920 w 53672"/>
                <a:gd name="connsiteY9" fmla="*/ 89872 h 119212"/>
                <a:gd name="connsiteX10" fmla="*/ 47555 w 53672"/>
                <a:gd name="connsiteY10" fmla="*/ 92883 h 119212"/>
                <a:gd name="connsiteX11" fmla="*/ 28778 w 53672"/>
                <a:gd name="connsiteY11" fmla="*/ 114317 h 119212"/>
                <a:gd name="connsiteX12" fmla="*/ 24350 w 53672"/>
                <a:gd name="connsiteY12" fmla="*/ 108117 h 119212"/>
                <a:gd name="connsiteX13" fmla="*/ 27184 w 53672"/>
                <a:gd name="connsiteY13" fmla="*/ 96780 h 119212"/>
                <a:gd name="connsiteX14" fmla="*/ 32852 w 53672"/>
                <a:gd name="connsiteY14" fmla="*/ 82610 h 119212"/>
                <a:gd name="connsiteX15" fmla="*/ 41532 w 53672"/>
                <a:gd name="connsiteY15" fmla="*/ 60113 h 119212"/>
                <a:gd name="connsiteX16" fmla="*/ 42595 w 53672"/>
                <a:gd name="connsiteY16" fmla="*/ 54445 h 119212"/>
                <a:gd name="connsiteX17" fmla="*/ 25767 w 53672"/>
                <a:gd name="connsiteY17" fmla="*/ 39388 h 119212"/>
                <a:gd name="connsiteX18" fmla="*/ 82 w 53672"/>
                <a:gd name="connsiteY18" fmla="*/ 66490 h 119212"/>
                <a:gd name="connsiteX19" fmla="*/ 3094 w 53672"/>
                <a:gd name="connsiteY19" fmla="*/ 68793 h 119212"/>
                <a:gd name="connsiteX20" fmla="*/ 6282 w 53672"/>
                <a:gd name="connsiteY20" fmla="*/ 65959 h 119212"/>
                <a:gd name="connsiteX21" fmla="*/ 25235 w 53672"/>
                <a:gd name="connsiteY21" fmla="*/ 44348 h 119212"/>
                <a:gd name="connsiteX22" fmla="*/ 29664 w 53672"/>
                <a:gd name="connsiteY22" fmla="*/ 50548 h 119212"/>
                <a:gd name="connsiteX23" fmla="*/ 24173 w 53672"/>
                <a:gd name="connsiteY23" fmla="*/ 68262 h 119212"/>
                <a:gd name="connsiteX24" fmla="*/ 13013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3" y="64"/>
                    <a:pt x="42063" y="64"/>
                  </a:cubicBezTo>
                  <a:cubicBezTo>
                    <a:pt x="37281" y="64"/>
                    <a:pt x="32144" y="4670"/>
                    <a:pt x="32144" y="9807"/>
                  </a:cubicBezTo>
                  <a:cubicBezTo>
                    <a:pt x="32144" y="12818"/>
                    <a:pt x="34447" y="16538"/>
                    <a:pt x="39229" y="16538"/>
                  </a:cubicBezTo>
                  <a:cubicBezTo>
                    <a:pt x="44366" y="16538"/>
                    <a:pt x="49149" y="11578"/>
                    <a:pt x="49149" y="6795"/>
                  </a:cubicBezTo>
                  <a:close/>
                  <a:moveTo>
                    <a:pt x="13013" y="96780"/>
                  </a:moveTo>
                  <a:cubicBezTo>
                    <a:pt x="12305" y="99083"/>
                    <a:pt x="11419" y="101209"/>
                    <a:pt x="11419" y="104220"/>
                  </a:cubicBezTo>
                  <a:cubicBezTo>
                    <a:pt x="11419" y="112545"/>
                    <a:pt x="18504" y="119277"/>
                    <a:pt x="28247" y="119277"/>
                  </a:cubicBezTo>
                  <a:cubicBezTo>
                    <a:pt x="45960" y="119277"/>
                    <a:pt x="53754" y="94832"/>
                    <a:pt x="53754" y="92175"/>
                  </a:cubicBezTo>
                  <a:cubicBezTo>
                    <a:pt x="53754" y="89872"/>
                    <a:pt x="51452" y="89872"/>
                    <a:pt x="50920" y="89872"/>
                  </a:cubicBezTo>
                  <a:cubicBezTo>
                    <a:pt x="48440" y="89872"/>
                    <a:pt x="48263" y="90935"/>
                    <a:pt x="47555" y="92883"/>
                  </a:cubicBezTo>
                  <a:cubicBezTo>
                    <a:pt x="43480" y="107054"/>
                    <a:pt x="35687" y="114317"/>
                    <a:pt x="28778" y="114317"/>
                  </a:cubicBezTo>
                  <a:cubicBezTo>
                    <a:pt x="25235" y="114317"/>
                    <a:pt x="24350" y="112014"/>
                    <a:pt x="24350" y="108117"/>
                  </a:cubicBezTo>
                  <a:cubicBezTo>
                    <a:pt x="24350" y="104043"/>
                    <a:pt x="25590" y="100677"/>
                    <a:pt x="27184" y="96780"/>
                  </a:cubicBezTo>
                  <a:cubicBezTo>
                    <a:pt x="28955" y="91998"/>
                    <a:pt x="30904" y="87215"/>
                    <a:pt x="32852" y="82610"/>
                  </a:cubicBezTo>
                  <a:cubicBezTo>
                    <a:pt x="34447" y="78358"/>
                    <a:pt x="40823" y="62239"/>
                    <a:pt x="41532" y="60113"/>
                  </a:cubicBezTo>
                  <a:cubicBezTo>
                    <a:pt x="42063" y="58342"/>
                    <a:pt x="42595" y="56216"/>
                    <a:pt x="42595" y="54445"/>
                  </a:cubicBezTo>
                  <a:cubicBezTo>
                    <a:pt x="42595" y="46120"/>
                    <a:pt x="35509" y="39388"/>
                    <a:pt x="25767" y="39388"/>
                  </a:cubicBezTo>
                  <a:cubicBezTo>
                    <a:pt x="8230" y="39388"/>
                    <a:pt x="82" y="63479"/>
                    <a:pt x="82" y="66490"/>
                  </a:cubicBezTo>
                  <a:cubicBezTo>
                    <a:pt x="82" y="68793"/>
                    <a:pt x="2562" y="68793"/>
                    <a:pt x="3094" y="68793"/>
                  </a:cubicBezTo>
                  <a:cubicBezTo>
                    <a:pt x="5573" y="68793"/>
                    <a:pt x="5751" y="67907"/>
                    <a:pt x="6282" y="65959"/>
                  </a:cubicBezTo>
                  <a:cubicBezTo>
                    <a:pt x="10888" y="50725"/>
                    <a:pt x="18681" y="44348"/>
                    <a:pt x="25235" y="44348"/>
                  </a:cubicBezTo>
                  <a:cubicBezTo>
                    <a:pt x="28070" y="44348"/>
                    <a:pt x="29664" y="45765"/>
                    <a:pt x="29664" y="50548"/>
                  </a:cubicBezTo>
                  <a:cubicBezTo>
                    <a:pt x="29664" y="54622"/>
                    <a:pt x="28601" y="57279"/>
                    <a:pt x="24173" y="68262"/>
                  </a:cubicBezTo>
                  <a:lnTo>
                    <a:pt x="13013" y="96780"/>
                  </a:lnTo>
                  <a:close/>
                </a:path>
              </a:pathLst>
            </a:custGeom>
            <a:solidFill>
              <a:srgbClr val="000000"/>
            </a:solidFill>
            <a:ln w="25003" cap="flat">
              <a:noFill/>
              <a:prstDash val="solid"/>
              <a:miter/>
            </a:ln>
          </p:spPr>
          <p:txBody>
            <a:bodyPr rtlCol="0" anchor="ctr"/>
            <a:lstStyle/>
            <a:p>
              <a:endParaRPr lang="en-CN"/>
            </a:p>
          </p:txBody>
        </p:sp>
      </p:grpSp>
      <p:grpSp>
        <p:nvGrpSpPr>
          <p:cNvPr id="17" name="Group 16" descr="\documentclass{article}&#10;\usepackage{amsmath, amsfonts , amssymb, bm}&#10;\pagestyle{empty}&#10;\begin{document}&#10;&#10;&#10;$\bm{e}_i^{w}$&#10;&#10;\end{document}" title="IguanaTex Vector Display">
            <a:extLst>
              <a:ext uri="{FF2B5EF4-FFF2-40B4-BE49-F238E27FC236}">
                <a16:creationId xmlns:a16="http://schemas.microsoft.com/office/drawing/2014/main" id="{C674BC1C-B655-FEEC-AD0D-5432FF451CBD}"/>
              </a:ext>
            </a:extLst>
          </p:cNvPr>
          <p:cNvGrpSpPr>
            <a:grpSpLocks noChangeAspect="1"/>
          </p:cNvGrpSpPr>
          <p:nvPr>
            <p:custDataLst>
              <p:tags r:id="rId2"/>
            </p:custDataLst>
          </p:nvPr>
        </p:nvGrpSpPr>
        <p:grpSpPr>
          <a:xfrm>
            <a:off x="4640262" y="1955531"/>
            <a:ext cx="265857" cy="237762"/>
            <a:chOff x="4500892" y="3964097"/>
            <a:chExt cx="265857" cy="237762"/>
          </a:xfrm>
        </p:grpSpPr>
        <p:sp>
          <p:nvSpPr>
            <p:cNvPr id="14" name="Freeform 13">
              <a:extLst>
                <a:ext uri="{FF2B5EF4-FFF2-40B4-BE49-F238E27FC236}">
                  <a16:creationId xmlns:a16="http://schemas.microsoft.com/office/drawing/2014/main" id="{C58A4805-814D-4A40-F115-9A4F861E31AA}"/>
                </a:ext>
              </a:extLst>
            </p:cNvPr>
            <p:cNvSpPr/>
            <p:nvPr>
              <p:custDataLst>
                <p:tags r:id="rId59"/>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111"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3B0B8B78-732E-9026-A058-0B2D5FA96914}"/>
                </a:ext>
              </a:extLst>
            </p:cNvPr>
            <p:cNvSpPr/>
            <p:nvPr>
              <p:custDataLst>
                <p:tags r:id="rId60"/>
              </p:custDataLst>
            </p:nvPr>
          </p:nvSpPr>
          <p:spPr>
            <a:xfrm>
              <a:off x="4636909" y="3964097"/>
              <a:ext cx="129840" cy="80065"/>
            </a:xfrm>
            <a:custGeom>
              <a:avLst/>
              <a:gdLst>
                <a:gd name="connsiteX0" fmla="*/ 84930 w 129840"/>
                <a:gd name="connsiteY0" fmla="*/ 21847 h 80065"/>
                <a:gd name="connsiteX1" fmla="*/ 88296 w 129840"/>
                <a:gd name="connsiteY1" fmla="*/ 7676 h 80065"/>
                <a:gd name="connsiteX2" fmla="*/ 82450 w 129840"/>
                <a:gd name="connsiteY2" fmla="*/ 2008 h 80065"/>
                <a:gd name="connsiteX3" fmla="*/ 74834 w 129840"/>
                <a:gd name="connsiteY3" fmla="*/ 7145 h 80065"/>
                <a:gd name="connsiteX4" fmla="*/ 71291 w 129840"/>
                <a:gd name="connsiteY4" fmla="*/ 20430 h 80065"/>
                <a:gd name="connsiteX5" fmla="*/ 66154 w 129840"/>
                <a:gd name="connsiteY5" fmla="*/ 40800 h 80065"/>
                <a:gd name="connsiteX6" fmla="*/ 63320 w 129840"/>
                <a:gd name="connsiteY6" fmla="*/ 57097 h 80065"/>
                <a:gd name="connsiteX7" fmla="*/ 58360 w 129840"/>
                <a:gd name="connsiteY7" fmla="*/ 69319 h 80065"/>
                <a:gd name="connsiteX8" fmla="*/ 46492 w 129840"/>
                <a:gd name="connsiteY8" fmla="*/ 75165 h 80065"/>
                <a:gd name="connsiteX9" fmla="*/ 30550 w 129840"/>
                <a:gd name="connsiteY9" fmla="*/ 58868 h 80065"/>
                <a:gd name="connsiteX10" fmla="*/ 39052 w 129840"/>
                <a:gd name="connsiteY10" fmla="*/ 27692 h 80065"/>
                <a:gd name="connsiteX11" fmla="*/ 42772 w 129840"/>
                <a:gd name="connsiteY11" fmla="*/ 15293 h 80065"/>
                <a:gd name="connsiteX12" fmla="*/ 25944 w 129840"/>
                <a:gd name="connsiteY12" fmla="*/ 236 h 80065"/>
                <a:gd name="connsiteX13" fmla="*/ 82 w 129840"/>
                <a:gd name="connsiteY13" fmla="*/ 27338 h 80065"/>
                <a:gd name="connsiteX14" fmla="*/ 3094 w 129840"/>
                <a:gd name="connsiteY14" fmla="*/ 29641 h 80065"/>
                <a:gd name="connsiteX15" fmla="*/ 6282 w 129840"/>
                <a:gd name="connsiteY15" fmla="*/ 26807 h 80065"/>
                <a:gd name="connsiteX16" fmla="*/ 25413 w 129840"/>
                <a:gd name="connsiteY16" fmla="*/ 5196 h 80065"/>
                <a:gd name="connsiteX17" fmla="*/ 29841 w 129840"/>
                <a:gd name="connsiteY17" fmla="*/ 11396 h 80065"/>
                <a:gd name="connsiteX18" fmla="*/ 27361 w 129840"/>
                <a:gd name="connsiteY18" fmla="*/ 21670 h 80065"/>
                <a:gd name="connsiteX19" fmla="*/ 17264 w 129840"/>
                <a:gd name="connsiteY19" fmla="*/ 56565 h 80065"/>
                <a:gd name="connsiteX20" fmla="*/ 45783 w 129840"/>
                <a:gd name="connsiteY20" fmla="*/ 80125 h 80065"/>
                <a:gd name="connsiteX21" fmla="*/ 65800 w 129840"/>
                <a:gd name="connsiteY21" fmla="*/ 68256 h 80065"/>
                <a:gd name="connsiteX22" fmla="*/ 90421 w 129840"/>
                <a:gd name="connsiteY22" fmla="*/ 80125 h 80065"/>
                <a:gd name="connsiteX23" fmla="*/ 117523 w 129840"/>
                <a:gd name="connsiteY23" fmla="*/ 59222 h 80065"/>
                <a:gd name="connsiteX24" fmla="*/ 129923 w 129840"/>
                <a:gd name="connsiteY24" fmla="*/ 14053 h 80065"/>
                <a:gd name="connsiteX25" fmla="*/ 121066 w 129840"/>
                <a:gd name="connsiteY25" fmla="*/ 59 h 80065"/>
                <a:gd name="connsiteX26" fmla="*/ 111501 w 129840"/>
                <a:gd name="connsiteY26" fmla="*/ 9447 h 80065"/>
                <a:gd name="connsiteX27" fmla="*/ 114512 w 129840"/>
                <a:gd name="connsiteY27" fmla="*/ 14939 h 80065"/>
                <a:gd name="connsiteX28" fmla="*/ 121066 w 129840"/>
                <a:gd name="connsiteY28" fmla="*/ 29109 h 80065"/>
                <a:gd name="connsiteX29" fmla="*/ 91130 w 129840"/>
                <a:gd name="connsiteY29" fmla="*/ 75165 h 80065"/>
                <a:gd name="connsiteX30" fmla="*/ 76782 w 129840"/>
                <a:gd name="connsiteY30" fmla="*/ 59400 h 80065"/>
                <a:gd name="connsiteX31" fmla="*/ 79970 w 129840"/>
                <a:gd name="connsiteY31" fmla="*/ 41686 h 80065"/>
                <a:gd name="connsiteX32" fmla="*/ 84930 w 129840"/>
                <a:gd name="connsiteY32" fmla="*/ 21847 h 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80065">
                  <a:moveTo>
                    <a:pt x="84930" y="21847"/>
                  </a:moveTo>
                  <a:cubicBezTo>
                    <a:pt x="86170" y="17064"/>
                    <a:pt x="88296" y="8562"/>
                    <a:pt x="88296" y="7676"/>
                  </a:cubicBezTo>
                  <a:cubicBezTo>
                    <a:pt x="88296" y="4133"/>
                    <a:pt x="85462" y="2008"/>
                    <a:pt x="82450" y="2008"/>
                  </a:cubicBezTo>
                  <a:cubicBezTo>
                    <a:pt x="79085" y="2008"/>
                    <a:pt x="75896" y="4133"/>
                    <a:pt x="74834" y="7145"/>
                  </a:cubicBezTo>
                  <a:cubicBezTo>
                    <a:pt x="74302" y="8562"/>
                    <a:pt x="72531" y="16001"/>
                    <a:pt x="71291" y="20430"/>
                  </a:cubicBezTo>
                  <a:cubicBezTo>
                    <a:pt x="68811" y="30527"/>
                    <a:pt x="68811" y="30881"/>
                    <a:pt x="66154" y="40800"/>
                  </a:cubicBezTo>
                  <a:cubicBezTo>
                    <a:pt x="63851" y="50543"/>
                    <a:pt x="63497" y="51960"/>
                    <a:pt x="63320" y="57097"/>
                  </a:cubicBezTo>
                  <a:cubicBezTo>
                    <a:pt x="64028" y="60640"/>
                    <a:pt x="62611" y="64005"/>
                    <a:pt x="58360" y="69319"/>
                  </a:cubicBezTo>
                  <a:cubicBezTo>
                    <a:pt x="56057" y="72153"/>
                    <a:pt x="52514" y="75165"/>
                    <a:pt x="46492" y="75165"/>
                  </a:cubicBezTo>
                  <a:cubicBezTo>
                    <a:pt x="39583" y="75165"/>
                    <a:pt x="30550" y="72685"/>
                    <a:pt x="30550" y="58868"/>
                  </a:cubicBezTo>
                  <a:cubicBezTo>
                    <a:pt x="30550" y="49834"/>
                    <a:pt x="35509" y="36726"/>
                    <a:pt x="39052" y="27692"/>
                  </a:cubicBezTo>
                  <a:cubicBezTo>
                    <a:pt x="42063" y="19898"/>
                    <a:pt x="42772" y="18304"/>
                    <a:pt x="42772" y="15293"/>
                  </a:cubicBezTo>
                  <a:cubicBezTo>
                    <a:pt x="42772" y="6790"/>
                    <a:pt x="35509" y="236"/>
                    <a:pt x="25944" y="236"/>
                  </a:cubicBezTo>
                  <a:cubicBezTo>
                    <a:pt x="8053" y="236"/>
                    <a:pt x="82" y="24327"/>
                    <a:pt x="82" y="27338"/>
                  </a:cubicBezTo>
                  <a:cubicBezTo>
                    <a:pt x="82" y="29641"/>
                    <a:pt x="2562" y="29641"/>
                    <a:pt x="3094" y="29641"/>
                  </a:cubicBezTo>
                  <a:cubicBezTo>
                    <a:pt x="5573" y="29641"/>
                    <a:pt x="5751" y="28755"/>
                    <a:pt x="6282" y="26807"/>
                  </a:cubicBezTo>
                  <a:cubicBezTo>
                    <a:pt x="10710" y="12104"/>
                    <a:pt x="18327" y="5196"/>
                    <a:pt x="25413" y="5196"/>
                  </a:cubicBezTo>
                  <a:cubicBezTo>
                    <a:pt x="28424" y="5196"/>
                    <a:pt x="29841" y="7145"/>
                    <a:pt x="29841" y="11396"/>
                  </a:cubicBezTo>
                  <a:cubicBezTo>
                    <a:pt x="29841" y="15470"/>
                    <a:pt x="28247" y="19367"/>
                    <a:pt x="27361" y="21670"/>
                  </a:cubicBezTo>
                  <a:cubicBezTo>
                    <a:pt x="17264" y="47532"/>
                    <a:pt x="17264" y="51074"/>
                    <a:pt x="17264" y="56565"/>
                  </a:cubicBezTo>
                  <a:cubicBezTo>
                    <a:pt x="17264" y="77467"/>
                    <a:pt x="36218" y="80125"/>
                    <a:pt x="45783" y="80125"/>
                  </a:cubicBezTo>
                  <a:cubicBezTo>
                    <a:pt x="49149" y="80125"/>
                    <a:pt x="57828" y="80125"/>
                    <a:pt x="65800" y="68256"/>
                  </a:cubicBezTo>
                  <a:cubicBezTo>
                    <a:pt x="69874" y="76228"/>
                    <a:pt x="79616" y="80125"/>
                    <a:pt x="90421" y="80125"/>
                  </a:cubicBezTo>
                  <a:cubicBezTo>
                    <a:pt x="106187" y="80125"/>
                    <a:pt x="113981" y="66485"/>
                    <a:pt x="117523" y="59222"/>
                  </a:cubicBezTo>
                  <a:cubicBezTo>
                    <a:pt x="125140" y="44343"/>
                    <a:pt x="129923" y="22201"/>
                    <a:pt x="129923" y="14053"/>
                  </a:cubicBezTo>
                  <a:cubicBezTo>
                    <a:pt x="129923" y="768"/>
                    <a:pt x="122306" y="59"/>
                    <a:pt x="121066" y="59"/>
                  </a:cubicBezTo>
                  <a:cubicBezTo>
                    <a:pt x="116460" y="59"/>
                    <a:pt x="111501" y="4842"/>
                    <a:pt x="111501" y="9447"/>
                  </a:cubicBezTo>
                  <a:cubicBezTo>
                    <a:pt x="111501" y="12459"/>
                    <a:pt x="113272" y="13876"/>
                    <a:pt x="114512" y="14939"/>
                  </a:cubicBezTo>
                  <a:cubicBezTo>
                    <a:pt x="118763" y="18481"/>
                    <a:pt x="121066" y="23441"/>
                    <a:pt x="121066" y="29109"/>
                  </a:cubicBezTo>
                  <a:cubicBezTo>
                    <a:pt x="121066" y="31412"/>
                    <a:pt x="113626" y="75165"/>
                    <a:pt x="91130" y="75165"/>
                  </a:cubicBezTo>
                  <a:cubicBezTo>
                    <a:pt x="76782" y="75165"/>
                    <a:pt x="76782" y="62411"/>
                    <a:pt x="76782" y="59400"/>
                  </a:cubicBezTo>
                  <a:cubicBezTo>
                    <a:pt x="76782" y="54617"/>
                    <a:pt x="77491" y="51783"/>
                    <a:pt x="79970" y="41686"/>
                  </a:cubicBezTo>
                  <a:lnTo>
                    <a:pt x="84930" y="21847"/>
                  </a:lnTo>
                  <a:close/>
                </a:path>
              </a:pathLst>
            </a:custGeom>
            <a:solidFill>
              <a:srgbClr val="000000"/>
            </a:solidFill>
            <a:ln w="25111"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FB56EE42-69E5-00CF-D162-28187C4FEC33}"/>
                </a:ext>
              </a:extLst>
            </p:cNvPr>
            <p:cNvSpPr/>
            <p:nvPr>
              <p:custDataLst>
                <p:tags r:id="rId61"/>
              </p:custDataLst>
            </p:nvPr>
          </p:nvSpPr>
          <p:spPr>
            <a:xfrm>
              <a:off x="4636909" y="4082647"/>
              <a:ext cx="53672" cy="119212"/>
            </a:xfrm>
            <a:custGeom>
              <a:avLst/>
              <a:gdLst>
                <a:gd name="connsiteX0" fmla="*/ 49149 w 53672"/>
                <a:gd name="connsiteY0" fmla="*/ 6797 h 119212"/>
                <a:gd name="connsiteX1" fmla="*/ 42063 w 53672"/>
                <a:gd name="connsiteY1" fmla="*/ 65 h 119212"/>
                <a:gd name="connsiteX2" fmla="*/ 32144 w 53672"/>
                <a:gd name="connsiteY2" fmla="*/ 9808 h 119212"/>
                <a:gd name="connsiteX3" fmla="*/ 39229 w 53672"/>
                <a:gd name="connsiteY3" fmla="*/ 16539 h 119212"/>
                <a:gd name="connsiteX4" fmla="*/ 49149 w 53672"/>
                <a:gd name="connsiteY4" fmla="*/ 6797 h 119212"/>
                <a:gd name="connsiteX5" fmla="*/ 13013 w 53672"/>
                <a:gd name="connsiteY5" fmla="*/ 96781 h 119212"/>
                <a:gd name="connsiteX6" fmla="*/ 11419 w 53672"/>
                <a:gd name="connsiteY6" fmla="*/ 104221 h 119212"/>
                <a:gd name="connsiteX7" fmla="*/ 28247 w 53672"/>
                <a:gd name="connsiteY7" fmla="*/ 119278 h 119212"/>
                <a:gd name="connsiteX8" fmla="*/ 53754 w 53672"/>
                <a:gd name="connsiteY8" fmla="*/ 92176 h 119212"/>
                <a:gd name="connsiteX9" fmla="*/ 50920 w 53672"/>
                <a:gd name="connsiteY9" fmla="*/ 89873 h 119212"/>
                <a:gd name="connsiteX10" fmla="*/ 47555 w 53672"/>
                <a:gd name="connsiteY10" fmla="*/ 92884 h 119212"/>
                <a:gd name="connsiteX11" fmla="*/ 28778 w 53672"/>
                <a:gd name="connsiteY11" fmla="*/ 114318 h 119212"/>
                <a:gd name="connsiteX12" fmla="*/ 24350 w 53672"/>
                <a:gd name="connsiteY12" fmla="*/ 108118 h 119212"/>
                <a:gd name="connsiteX13" fmla="*/ 27184 w 53672"/>
                <a:gd name="connsiteY13" fmla="*/ 96781 h 119212"/>
                <a:gd name="connsiteX14" fmla="*/ 32852 w 53672"/>
                <a:gd name="connsiteY14" fmla="*/ 82611 h 119212"/>
                <a:gd name="connsiteX15" fmla="*/ 41532 w 53672"/>
                <a:gd name="connsiteY15" fmla="*/ 60114 h 119212"/>
                <a:gd name="connsiteX16" fmla="*/ 42595 w 53672"/>
                <a:gd name="connsiteY16" fmla="*/ 54446 h 119212"/>
                <a:gd name="connsiteX17" fmla="*/ 25767 w 53672"/>
                <a:gd name="connsiteY17" fmla="*/ 39389 h 119212"/>
                <a:gd name="connsiteX18" fmla="*/ 82 w 53672"/>
                <a:gd name="connsiteY18" fmla="*/ 66491 h 119212"/>
                <a:gd name="connsiteX19" fmla="*/ 3094 w 53672"/>
                <a:gd name="connsiteY19" fmla="*/ 68794 h 119212"/>
                <a:gd name="connsiteX20" fmla="*/ 6282 w 53672"/>
                <a:gd name="connsiteY20" fmla="*/ 65960 h 119212"/>
                <a:gd name="connsiteX21" fmla="*/ 25235 w 53672"/>
                <a:gd name="connsiteY21" fmla="*/ 44349 h 119212"/>
                <a:gd name="connsiteX22" fmla="*/ 29664 w 53672"/>
                <a:gd name="connsiteY22" fmla="*/ 50549 h 119212"/>
                <a:gd name="connsiteX23" fmla="*/ 24173 w 53672"/>
                <a:gd name="connsiteY23" fmla="*/ 68263 h 119212"/>
                <a:gd name="connsiteX24" fmla="*/ 13013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7"/>
                  </a:moveTo>
                  <a:cubicBezTo>
                    <a:pt x="49149" y="3962"/>
                    <a:pt x="47023" y="65"/>
                    <a:pt x="42063" y="65"/>
                  </a:cubicBezTo>
                  <a:cubicBezTo>
                    <a:pt x="37281" y="65"/>
                    <a:pt x="32144" y="4671"/>
                    <a:pt x="32144" y="9808"/>
                  </a:cubicBezTo>
                  <a:cubicBezTo>
                    <a:pt x="32144" y="12819"/>
                    <a:pt x="34447" y="16539"/>
                    <a:pt x="39229" y="16539"/>
                  </a:cubicBezTo>
                  <a:cubicBezTo>
                    <a:pt x="44366" y="16539"/>
                    <a:pt x="49149" y="11579"/>
                    <a:pt x="49149" y="6797"/>
                  </a:cubicBezTo>
                  <a:close/>
                  <a:moveTo>
                    <a:pt x="13013" y="96781"/>
                  </a:moveTo>
                  <a:cubicBezTo>
                    <a:pt x="12305" y="99084"/>
                    <a:pt x="11419" y="101210"/>
                    <a:pt x="11419" y="104221"/>
                  </a:cubicBezTo>
                  <a:cubicBezTo>
                    <a:pt x="11419" y="112547"/>
                    <a:pt x="18504" y="119278"/>
                    <a:pt x="28247" y="119278"/>
                  </a:cubicBezTo>
                  <a:cubicBezTo>
                    <a:pt x="45960" y="119278"/>
                    <a:pt x="53754" y="94833"/>
                    <a:pt x="53754" y="92176"/>
                  </a:cubicBezTo>
                  <a:cubicBezTo>
                    <a:pt x="53754" y="89873"/>
                    <a:pt x="51452" y="89873"/>
                    <a:pt x="50920" y="89873"/>
                  </a:cubicBezTo>
                  <a:cubicBezTo>
                    <a:pt x="48440" y="89873"/>
                    <a:pt x="48263" y="90936"/>
                    <a:pt x="47555" y="92884"/>
                  </a:cubicBezTo>
                  <a:cubicBezTo>
                    <a:pt x="43480" y="107055"/>
                    <a:pt x="35687" y="114318"/>
                    <a:pt x="28778" y="114318"/>
                  </a:cubicBezTo>
                  <a:cubicBezTo>
                    <a:pt x="25235" y="114318"/>
                    <a:pt x="24350" y="112015"/>
                    <a:pt x="24350" y="108118"/>
                  </a:cubicBezTo>
                  <a:cubicBezTo>
                    <a:pt x="24350" y="104044"/>
                    <a:pt x="25590" y="100678"/>
                    <a:pt x="27184" y="96781"/>
                  </a:cubicBezTo>
                  <a:cubicBezTo>
                    <a:pt x="28955" y="91999"/>
                    <a:pt x="30904" y="87216"/>
                    <a:pt x="32852" y="82611"/>
                  </a:cubicBezTo>
                  <a:cubicBezTo>
                    <a:pt x="34447" y="78359"/>
                    <a:pt x="40823" y="62240"/>
                    <a:pt x="41532" y="60114"/>
                  </a:cubicBezTo>
                  <a:cubicBezTo>
                    <a:pt x="42063" y="58343"/>
                    <a:pt x="42595" y="56217"/>
                    <a:pt x="42595" y="54446"/>
                  </a:cubicBezTo>
                  <a:cubicBezTo>
                    <a:pt x="42595" y="46121"/>
                    <a:pt x="35509" y="39389"/>
                    <a:pt x="25767" y="39389"/>
                  </a:cubicBezTo>
                  <a:cubicBezTo>
                    <a:pt x="8230" y="39389"/>
                    <a:pt x="82" y="63480"/>
                    <a:pt x="82" y="66491"/>
                  </a:cubicBezTo>
                  <a:cubicBezTo>
                    <a:pt x="82" y="68794"/>
                    <a:pt x="2562" y="68794"/>
                    <a:pt x="3094" y="68794"/>
                  </a:cubicBezTo>
                  <a:cubicBezTo>
                    <a:pt x="5573" y="68794"/>
                    <a:pt x="5751" y="67908"/>
                    <a:pt x="6282" y="65960"/>
                  </a:cubicBezTo>
                  <a:cubicBezTo>
                    <a:pt x="10888" y="50726"/>
                    <a:pt x="18681" y="44349"/>
                    <a:pt x="25235" y="44349"/>
                  </a:cubicBezTo>
                  <a:cubicBezTo>
                    <a:pt x="28070" y="44349"/>
                    <a:pt x="29664" y="45766"/>
                    <a:pt x="29664" y="50549"/>
                  </a:cubicBezTo>
                  <a:cubicBezTo>
                    <a:pt x="29664" y="54623"/>
                    <a:pt x="28601" y="57280"/>
                    <a:pt x="24173" y="68263"/>
                  </a:cubicBezTo>
                  <a:lnTo>
                    <a:pt x="13013" y="96781"/>
                  </a:lnTo>
                  <a:close/>
                </a:path>
              </a:pathLst>
            </a:custGeom>
            <a:solidFill>
              <a:srgbClr val="000000"/>
            </a:solidFill>
            <a:ln w="25111" cap="flat">
              <a:noFill/>
              <a:prstDash val="solid"/>
              <a:miter/>
            </a:ln>
          </p:spPr>
          <p:txBody>
            <a:bodyPr rtlCol="0" anchor="ctr"/>
            <a:lstStyle/>
            <a:p>
              <a:endParaRPr lang="en-CN"/>
            </a:p>
          </p:txBody>
        </p:sp>
      </p:grpSp>
      <p:grpSp>
        <p:nvGrpSpPr>
          <p:cNvPr id="31" name="Group 30" descr="\documentclass{article}&#10;\usepackage{amsmath, amsfonts , amssymb, bm}&#10;\pagestyle{empty}&#10;\begin{document}&#10;&#10;$\bm{e}_i^{w}$&#10;&#10;&#10;\end{document}" title="IguanaTex Vector Display">
            <a:extLst>
              <a:ext uri="{FF2B5EF4-FFF2-40B4-BE49-F238E27FC236}">
                <a16:creationId xmlns:a16="http://schemas.microsoft.com/office/drawing/2014/main" id="{C1AD96AE-965E-D909-4C65-9405E8C46E12}"/>
              </a:ext>
            </a:extLst>
          </p:cNvPr>
          <p:cNvGrpSpPr>
            <a:grpSpLocks noChangeAspect="1"/>
          </p:cNvGrpSpPr>
          <p:nvPr>
            <p:custDataLst>
              <p:tags r:id="rId3"/>
            </p:custDataLst>
          </p:nvPr>
        </p:nvGrpSpPr>
        <p:grpSpPr>
          <a:xfrm>
            <a:off x="7883525" y="1955531"/>
            <a:ext cx="265857" cy="237762"/>
            <a:chOff x="4500892" y="3964097"/>
            <a:chExt cx="265857" cy="237762"/>
          </a:xfrm>
        </p:grpSpPr>
        <p:sp>
          <p:nvSpPr>
            <p:cNvPr id="28" name="Freeform 27">
              <a:extLst>
                <a:ext uri="{FF2B5EF4-FFF2-40B4-BE49-F238E27FC236}">
                  <a16:creationId xmlns:a16="http://schemas.microsoft.com/office/drawing/2014/main" id="{33409A47-DBD0-6C1F-E4C6-6D27B364476C}"/>
                </a:ext>
              </a:extLst>
            </p:cNvPr>
            <p:cNvSpPr/>
            <p:nvPr>
              <p:custDataLst>
                <p:tags r:id="rId56"/>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111"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FEAAC635-3337-FA11-7574-EED3BD752787}"/>
                </a:ext>
              </a:extLst>
            </p:cNvPr>
            <p:cNvSpPr/>
            <p:nvPr>
              <p:custDataLst>
                <p:tags r:id="rId57"/>
              </p:custDataLst>
            </p:nvPr>
          </p:nvSpPr>
          <p:spPr>
            <a:xfrm>
              <a:off x="4636909" y="3964097"/>
              <a:ext cx="129840" cy="80065"/>
            </a:xfrm>
            <a:custGeom>
              <a:avLst/>
              <a:gdLst>
                <a:gd name="connsiteX0" fmla="*/ 84930 w 129840"/>
                <a:gd name="connsiteY0" fmla="*/ 21847 h 80065"/>
                <a:gd name="connsiteX1" fmla="*/ 88296 w 129840"/>
                <a:gd name="connsiteY1" fmla="*/ 7676 h 80065"/>
                <a:gd name="connsiteX2" fmla="*/ 82450 w 129840"/>
                <a:gd name="connsiteY2" fmla="*/ 2008 h 80065"/>
                <a:gd name="connsiteX3" fmla="*/ 74834 w 129840"/>
                <a:gd name="connsiteY3" fmla="*/ 7145 h 80065"/>
                <a:gd name="connsiteX4" fmla="*/ 71291 w 129840"/>
                <a:gd name="connsiteY4" fmla="*/ 20430 h 80065"/>
                <a:gd name="connsiteX5" fmla="*/ 66154 w 129840"/>
                <a:gd name="connsiteY5" fmla="*/ 40800 h 80065"/>
                <a:gd name="connsiteX6" fmla="*/ 63320 w 129840"/>
                <a:gd name="connsiteY6" fmla="*/ 57097 h 80065"/>
                <a:gd name="connsiteX7" fmla="*/ 58360 w 129840"/>
                <a:gd name="connsiteY7" fmla="*/ 69319 h 80065"/>
                <a:gd name="connsiteX8" fmla="*/ 46492 w 129840"/>
                <a:gd name="connsiteY8" fmla="*/ 75165 h 80065"/>
                <a:gd name="connsiteX9" fmla="*/ 30550 w 129840"/>
                <a:gd name="connsiteY9" fmla="*/ 58868 h 80065"/>
                <a:gd name="connsiteX10" fmla="*/ 39052 w 129840"/>
                <a:gd name="connsiteY10" fmla="*/ 27692 h 80065"/>
                <a:gd name="connsiteX11" fmla="*/ 42772 w 129840"/>
                <a:gd name="connsiteY11" fmla="*/ 15293 h 80065"/>
                <a:gd name="connsiteX12" fmla="*/ 25944 w 129840"/>
                <a:gd name="connsiteY12" fmla="*/ 236 h 80065"/>
                <a:gd name="connsiteX13" fmla="*/ 82 w 129840"/>
                <a:gd name="connsiteY13" fmla="*/ 27338 h 80065"/>
                <a:gd name="connsiteX14" fmla="*/ 3094 w 129840"/>
                <a:gd name="connsiteY14" fmla="*/ 29641 h 80065"/>
                <a:gd name="connsiteX15" fmla="*/ 6282 w 129840"/>
                <a:gd name="connsiteY15" fmla="*/ 26807 h 80065"/>
                <a:gd name="connsiteX16" fmla="*/ 25413 w 129840"/>
                <a:gd name="connsiteY16" fmla="*/ 5196 h 80065"/>
                <a:gd name="connsiteX17" fmla="*/ 29841 w 129840"/>
                <a:gd name="connsiteY17" fmla="*/ 11396 h 80065"/>
                <a:gd name="connsiteX18" fmla="*/ 27361 w 129840"/>
                <a:gd name="connsiteY18" fmla="*/ 21670 h 80065"/>
                <a:gd name="connsiteX19" fmla="*/ 17264 w 129840"/>
                <a:gd name="connsiteY19" fmla="*/ 56565 h 80065"/>
                <a:gd name="connsiteX20" fmla="*/ 45783 w 129840"/>
                <a:gd name="connsiteY20" fmla="*/ 80125 h 80065"/>
                <a:gd name="connsiteX21" fmla="*/ 65800 w 129840"/>
                <a:gd name="connsiteY21" fmla="*/ 68256 h 80065"/>
                <a:gd name="connsiteX22" fmla="*/ 90421 w 129840"/>
                <a:gd name="connsiteY22" fmla="*/ 80125 h 80065"/>
                <a:gd name="connsiteX23" fmla="*/ 117523 w 129840"/>
                <a:gd name="connsiteY23" fmla="*/ 59222 h 80065"/>
                <a:gd name="connsiteX24" fmla="*/ 129923 w 129840"/>
                <a:gd name="connsiteY24" fmla="*/ 14053 h 80065"/>
                <a:gd name="connsiteX25" fmla="*/ 121066 w 129840"/>
                <a:gd name="connsiteY25" fmla="*/ 59 h 80065"/>
                <a:gd name="connsiteX26" fmla="*/ 111501 w 129840"/>
                <a:gd name="connsiteY26" fmla="*/ 9447 h 80065"/>
                <a:gd name="connsiteX27" fmla="*/ 114512 w 129840"/>
                <a:gd name="connsiteY27" fmla="*/ 14939 h 80065"/>
                <a:gd name="connsiteX28" fmla="*/ 121066 w 129840"/>
                <a:gd name="connsiteY28" fmla="*/ 29109 h 80065"/>
                <a:gd name="connsiteX29" fmla="*/ 91130 w 129840"/>
                <a:gd name="connsiteY29" fmla="*/ 75165 h 80065"/>
                <a:gd name="connsiteX30" fmla="*/ 76782 w 129840"/>
                <a:gd name="connsiteY30" fmla="*/ 59400 h 80065"/>
                <a:gd name="connsiteX31" fmla="*/ 79970 w 129840"/>
                <a:gd name="connsiteY31" fmla="*/ 41686 h 80065"/>
                <a:gd name="connsiteX32" fmla="*/ 84930 w 129840"/>
                <a:gd name="connsiteY32" fmla="*/ 21847 h 8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840" h="80065">
                  <a:moveTo>
                    <a:pt x="84930" y="21847"/>
                  </a:moveTo>
                  <a:cubicBezTo>
                    <a:pt x="86170" y="17064"/>
                    <a:pt x="88296" y="8562"/>
                    <a:pt x="88296" y="7676"/>
                  </a:cubicBezTo>
                  <a:cubicBezTo>
                    <a:pt x="88296" y="4133"/>
                    <a:pt x="85462" y="2008"/>
                    <a:pt x="82450" y="2008"/>
                  </a:cubicBezTo>
                  <a:cubicBezTo>
                    <a:pt x="79085" y="2008"/>
                    <a:pt x="75896" y="4133"/>
                    <a:pt x="74834" y="7145"/>
                  </a:cubicBezTo>
                  <a:cubicBezTo>
                    <a:pt x="74302" y="8562"/>
                    <a:pt x="72531" y="16001"/>
                    <a:pt x="71291" y="20430"/>
                  </a:cubicBezTo>
                  <a:cubicBezTo>
                    <a:pt x="68811" y="30527"/>
                    <a:pt x="68811" y="30881"/>
                    <a:pt x="66154" y="40800"/>
                  </a:cubicBezTo>
                  <a:cubicBezTo>
                    <a:pt x="63851" y="50543"/>
                    <a:pt x="63497" y="51960"/>
                    <a:pt x="63320" y="57097"/>
                  </a:cubicBezTo>
                  <a:cubicBezTo>
                    <a:pt x="64028" y="60640"/>
                    <a:pt x="62611" y="64005"/>
                    <a:pt x="58360" y="69319"/>
                  </a:cubicBezTo>
                  <a:cubicBezTo>
                    <a:pt x="56057" y="72153"/>
                    <a:pt x="52514" y="75165"/>
                    <a:pt x="46492" y="75165"/>
                  </a:cubicBezTo>
                  <a:cubicBezTo>
                    <a:pt x="39583" y="75165"/>
                    <a:pt x="30550" y="72685"/>
                    <a:pt x="30550" y="58868"/>
                  </a:cubicBezTo>
                  <a:cubicBezTo>
                    <a:pt x="30550" y="49834"/>
                    <a:pt x="35509" y="36726"/>
                    <a:pt x="39052" y="27692"/>
                  </a:cubicBezTo>
                  <a:cubicBezTo>
                    <a:pt x="42063" y="19898"/>
                    <a:pt x="42772" y="18304"/>
                    <a:pt x="42772" y="15293"/>
                  </a:cubicBezTo>
                  <a:cubicBezTo>
                    <a:pt x="42772" y="6790"/>
                    <a:pt x="35509" y="236"/>
                    <a:pt x="25944" y="236"/>
                  </a:cubicBezTo>
                  <a:cubicBezTo>
                    <a:pt x="8053" y="236"/>
                    <a:pt x="82" y="24327"/>
                    <a:pt x="82" y="27338"/>
                  </a:cubicBezTo>
                  <a:cubicBezTo>
                    <a:pt x="82" y="29641"/>
                    <a:pt x="2562" y="29641"/>
                    <a:pt x="3094" y="29641"/>
                  </a:cubicBezTo>
                  <a:cubicBezTo>
                    <a:pt x="5573" y="29641"/>
                    <a:pt x="5751" y="28755"/>
                    <a:pt x="6282" y="26807"/>
                  </a:cubicBezTo>
                  <a:cubicBezTo>
                    <a:pt x="10710" y="12104"/>
                    <a:pt x="18327" y="5196"/>
                    <a:pt x="25413" y="5196"/>
                  </a:cubicBezTo>
                  <a:cubicBezTo>
                    <a:pt x="28424" y="5196"/>
                    <a:pt x="29841" y="7145"/>
                    <a:pt x="29841" y="11396"/>
                  </a:cubicBezTo>
                  <a:cubicBezTo>
                    <a:pt x="29841" y="15470"/>
                    <a:pt x="28247" y="19367"/>
                    <a:pt x="27361" y="21670"/>
                  </a:cubicBezTo>
                  <a:cubicBezTo>
                    <a:pt x="17264" y="47532"/>
                    <a:pt x="17264" y="51074"/>
                    <a:pt x="17264" y="56565"/>
                  </a:cubicBezTo>
                  <a:cubicBezTo>
                    <a:pt x="17264" y="77467"/>
                    <a:pt x="36218" y="80125"/>
                    <a:pt x="45783" y="80125"/>
                  </a:cubicBezTo>
                  <a:cubicBezTo>
                    <a:pt x="49149" y="80125"/>
                    <a:pt x="57828" y="80125"/>
                    <a:pt x="65800" y="68256"/>
                  </a:cubicBezTo>
                  <a:cubicBezTo>
                    <a:pt x="69874" y="76228"/>
                    <a:pt x="79616" y="80125"/>
                    <a:pt x="90421" y="80125"/>
                  </a:cubicBezTo>
                  <a:cubicBezTo>
                    <a:pt x="106187" y="80125"/>
                    <a:pt x="113981" y="66485"/>
                    <a:pt x="117523" y="59222"/>
                  </a:cubicBezTo>
                  <a:cubicBezTo>
                    <a:pt x="125140" y="44343"/>
                    <a:pt x="129923" y="22201"/>
                    <a:pt x="129923" y="14053"/>
                  </a:cubicBezTo>
                  <a:cubicBezTo>
                    <a:pt x="129923" y="768"/>
                    <a:pt x="122306" y="59"/>
                    <a:pt x="121066" y="59"/>
                  </a:cubicBezTo>
                  <a:cubicBezTo>
                    <a:pt x="116460" y="59"/>
                    <a:pt x="111501" y="4842"/>
                    <a:pt x="111501" y="9447"/>
                  </a:cubicBezTo>
                  <a:cubicBezTo>
                    <a:pt x="111501" y="12459"/>
                    <a:pt x="113272" y="13876"/>
                    <a:pt x="114512" y="14939"/>
                  </a:cubicBezTo>
                  <a:cubicBezTo>
                    <a:pt x="118763" y="18481"/>
                    <a:pt x="121066" y="23441"/>
                    <a:pt x="121066" y="29109"/>
                  </a:cubicBezTo>
                  <a:cubicBezTo>
                    <a:pt x="121066" y="31412"/>
                    <a:pt x="113626" y="75165"/>
                    <a:pt x="91130" y="75165"/>
                  </a:cubicBezTo>
                  <a:cubicBezTo>
                    <a:pt x="76782" y="75165"/>
                    <a:pt x="76782" y="62411"/>
                    <a:pt x="76782" y="59400"/>
                  </a:cubicBezTo>
                  <a:cubicBezTo>
                    <a:pt x="76782" y="54617"/>
                    <a:pt x="77491" y="51783"/>
                    <a:pt x="79970" y="41686"/>
                  </a:cubicBezTo>
                  <a:lnTo>
                    <a:pt x="84930" y="21847"/>
                  </a:lnTo>
                  <a:close/>
                </a:path>
              </a:pathLst>
            </a:custGeom>
            <a:solidFill>
              <a:srgbClr val="000000"/>
            </a:solidFill>
            <a:ln w="25111"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30F1B574-A6F7-F34B-8014-7449ED3B43D6}"/>
                </a:ext>
              </a:extLst>
            </p:cNvPr>
            <p:cNvSpPr/>
            <p:nvPr>
              <p:custDataLst>
                <p:tags r:id="rId58"/>
              </p:custDataLst>
            </p:nvPr>
          </p:nvSpPr>
          <p:spPr>
            <a:xfrm>
              <a:off x="4636909" y="4082647"/>
              <a:ext cx="53672" cy="119212"/>
            </a:xfrm>
            <a:custGeom>
              <a:avLst/>
              <a:gdLst>
                <a:gd name="connsiteX0" fmla="*/ 49149 w 53672"/>
                <a:gd name="connsiteY0" fmla="*/ 6797 h 119212"/>
                <a:gd name="connsiteX1" fmla="*/ 42063 w 53672"/>
                <a:gd name="connsiteY1" fmla="*/ 65 h 119212"/>
                <a:gd name="connsiteX2" fmla="*/ 32144 w 53672"/>
                <a:gd name="connsiteY2" fmla="*/ 9808 h 119212"/>
                <a:gd name="connsiteX3" fmla="*/ 39229 w 53672"/>
                <a:gd name="connsiteY3" fmla="*/ 16539 h 119212"/>
                <a:gd name="connsiteX4" fmla="*/ 49149 w 53672"/>
                <a:gd name="connsiteY4" fmla="*/ 6797 h 119212"/>
                <a:gd name="connsiteX5" fmla="*/ 13013 w 53672"/>
                <a:gd name="connsiteY5" fmla="*/ 96781 h 119212"/>
                <a:gd name="connsiteX6" fmla="*/ 11419 w 53672"/>
                <a:gd name="connsiteY6" fmla="*/ 104221 h 119212"/>
                <a:gd name="connsiteX7" fmla="*/ 28247 w 53672"/>
                <a:gd name="connsiteY7" fmla="*/ 119278 h 119212"/>
                <a:gd name="connsiteX8" fmla="*/ 53754 w 53672"/>
                <a:gd name="connsiteY8" fmla="*/ 92176 h 119212"/>
                <a:gd name="connsiteX9" fmla="*/ 50920 w 53672"/>
                <a:gd name="connsiteY9" fmla="*/ 89873 h 119212"/>
                <a:gd name="connsiteX10" fmla="*/ 47555 w 53672"/>
                <a:gd name="connsiteY10" fmla="*/ 92884 h 119212"/>
                <a:gd name="connsiteX11" fmla="*/ 28778 w 53672"/>
                <a:gd name="connsiteY11" fmla="*/ 114318 h 119212"/>
                <a:gd name="connsiteX12" fmla="*/ 24350 w 53672"/>
                <a:gd name="connsiteY12" fmla="*/ 108118 h 119212"/>
                <a:gd name="connsiteX13" fmla="*/ 27184 w 53672"/>
                <a:gd name="connsiteY13" fmla="*/ 96781 h 119212"/>
                <a:gd name="connsiteX14" fmla="*/ 32852 w 53672"/>
                <a:gd name="connsiteY14" fmla="*/ 82611 h 119212"/>
                <a:gd name="connsiteX15" fmla="*/ 41532 w 53672"/>
                <a:gd name="connsiteY15" fmla="*/ 60114 h 119212"/>
                <a:gd name="connsiteX16" fmla="*/ 42595 w 53672"/>
                <a:gd name="connsiteY16" fmla="*/ 54446 h 119212"/>
                <a:gd name="connsiteX17" fmla="*/ 25767 w 53672"/>
                <a:gd name="connsiteY17" fmla="*/ 39389 h 119212"/>
                <a:gd name="connsiteX18" fmla="*/ 82 w 53672"/>
                <a:gd name="connsiteY18" fmla="*/ 66491 h 119212"/>
                <a:gd name="connsiteX19" fmla="*/ 3094 w 53672"/>
                <a:gd name="connsiteY19" fmla="*/ 68794 h 119212"/>
                <a:gd name="connsiteX20" fmla="*/ 6282 w 53672"/>
                <a:gd name="connsiteY20" fmla="*/ 65960 h 119212"/>
                <a:gd name="connsiteX21" fmla="*/ 25235 w 53672"/>
                <a:gd name="connsiteY21" fmla="*/ 44349 h 119212"/>
                <a:gd name="connsiteX22" fmla="*/ 29664 w 53672"/>
                <a:gd name="connsiteY22" fmla="*/ 50549 h 119212"/>
                <a:gd name="connsiteX23" fmla="*/ 24173 w 53672"/>
                <a:gd name="connsiteY23" fmla="*/ 68263 h 119212"/>
                <a:gd name="connsiteX24" fmla="*/ 13013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7"/>
                  </a:moveTo>
                  <a:cubicBezTo>
                    <a:pt x="49149" y="3962"/>
                    <a:pt x="47023" y="65"/>
                    <a:pt x="42063" y="65"/>
                  </a:cubicBezTo>
                  <a:cubicBezTo>
                    <a:pt x="37281" y="65"/>
                    <a:pt x="32144" y="4671"/>
                    <a:pt x="32144" y="9808"/>
                  </a:cubicBezTo>
                  <a:cubicBezTo>
                    <a:pt x="32144" y="12819"/>
                    <a:pt x="34447" y="16539"/>
                    <a:pt x="39229" y="16539"/>
                  </a:cubicBezTo>
                  <a:cubicBezTo>
                    <a:pt x="44366" y="16539"/>
                    <a:pt x="49149" y="11579"/>
                    <a:pt x="49149" y="6797"/>
                  </a:cubicBezTo>
                  <a:close/>
                  <a:moveTo>
                    <a:pt x="13013" y="96781"/>
                  </a:moveTo>
                  <a:cubicBezTo>
                    <a:pt x="12305" y="99084"/>
                    <a:pt x="11419" y="101210"/>
                    <a:pt x="11419" y="104221"/>
                  </a:cubicBezTo>
                  <a:cubicBezTo>
                    <a:pt x="11419" y="112547"/>
                    <a:pt x="18504" y="119278"/>
                    <a:pt x="28247" y="119278"/>
                  </a:cubicBezTo>
                  <a:cubicBezTo>
                    <a:pt x="45960" y="119278"/>
                    <a:pt x="53754" y="94833"/>
                    <a:pt x="53754" y="92176"/>
                  </a:cubicBezTo>
                  <a:cubicBezTo>
                    <a:pt x="53754" y="89873"/>
                    <a:pt x="51452" y="89873"/>
                    <a:pt x="50920" y="89873"/>
                  </a:cubicBezTo>
                  <a:cubicBezTo>
                    <a:pt x="48440" y="89873"/>
                    <a:pt x="48263" y="90936"/>
                    <a:pt x="47555" y="92884"/>
                  </a:cubicBezTo>
                  <a:cubicBezTo>
                    <a:pt x="43480" y="107055"/>
                    <a:pt x="35687" y="114318"/>
                    <a:pt x="28778" y="114318"/>
                  </a:cubicBezTo>
                  <a:cubicBezTo>
                    <a:pt x="25235" y="114318"/>
                    <a:pt x="24350" y="112015"/>
                    <a:pt x="24350" y="108118"/>
                  </a:cubicBezTo>
                  <a:cubicBezTo>
                    <a:pt x="24350" y="104044"/>
                    <a:pt x="25590" y="100678"/>
                    <a:pt x="27184" y="96781"/>
                  </a:cubicBezTo>
                  <a:cubicBezTo>
                    <a:pt x="28955" y="91999"/>
                    <a:pt x="30904" y="87216"/>
                    <a:pt x="32852" y="82611"/>
                  </a:cubicBezTo>
                  <a:cubicBezTo>
                    <a:pt x="34447" y="78359"/>
                    <a:pt x="40823" y="62240"/>
                    <a:pt x="41532" y="60114"/>
                  </a:cubicBezTo>
                  <a:cubicBezTo>
                    <a:pt x="42063" y="58343"/>
                    <a:pt x="42595" y="56217"/>
                    <a:pt x="42595" y="54446"/>
                  </a:cubicBezTo>
                  <a:cubicBezTo>
                    <a:pt x="42595" y="46121"/>
                    <a:pt x="35509" y="39389"/>
                    <a:pt x="25767" y="39389"/>
                  </a:cubicBezTo>
                  <a:cubicBezTo>
                    <a:pt x="8230" y="39389"/>
                    <a:pt x="82" y="63480"/>
                    <a:pt x="82" y="66491"/>
                  </a:cubicBezTo>
                  <a:cubicBezTo>
                    <a:pt x="82" y="68794"/>
                    <a:pt x="2562" y="68794"/>
                    <a:pt x="3094" y="68794"/>
                  </a:cubicBezTo>
                  <a:cubicBezTo>
                    <a:pt x="5573" y="68794"/>
                    <a:pt x="5751" y="67908"/>
                    <a:pt x="6282" y="65960"/>
                  </a:cubicBezTo>
                  <a:cubicBezTo>
                    <a:pt x="10888" y="50726"/>
                    <a:pt x="18681" y="44349"/>
                    <a:pt x="25235" y="44349"/>
                  </a:cubicBezTo>
                  <a:cubicBezTo>
                    <a:pt x="28070" y="44349"/>
                    <a:pt x="29664" y="45766"/>
                    <a:pt x="29664" y="50549"/>
                  </a:cubicBezTo>
                  <a:cubicBezTo>
                    <a:pt x="29664" y="54623"/>
                    <a:pt x="28601" y="57280"/>
                    <a:pt x="24173" y="68263"/>
                  </a:cubicBezTo>
                  <a:lnTo>
                    <a:pt x="13013" y="96781"/>
                  </a:lnTo>
                  <a:close/>
                </a:path>
              </a:pathLst>
            </a:custGeom>
            <a:solidFill>
              <a:srgbClr val="000000"/>
            </a:solidFill>
            <a:ln w="25111" cap="flat">
              <a:noFill/>
              <a:prstDash val="solid"/>
              <a:miter/>
            </a:ln>
          </p:spPr>
          <p:txBody>
            <a:bodyPr rtlCol="0" anchor="ctr"/>
            <a:lstStyle/>
            <a:p>
              <a:endParaRPr lang="en-CN"/>
            </a:p>
          </p:txBody>
        </p:sp>
      </p:grpSp>
      <p:grpSp>
        <p:nvGrpSpPr>
          <p:cNvPr id="38" name="Group 37" descr="\documentclass{article}&#10;\usepackage{amsmath, amsfonts , amssymb, bm}&#10;\pagestyle{empty}&#10;\begin{document}&#10;&#10;&#10;$\bm{e}_i^{c}$&#10;&#10;\end{document}" title="IguanaTex Vector Display">
            <a:extLst>
              <a:ext uri="{FF2B5EF4-FFF2-40B4-BE49-F238E27FC236}">
                <a16:creationId xmlns:a16="http://schemas.microsoft.com/office/drawing/2014/main" id="{C4008002-2307-4F23-8925-D35F8DDA8E23}"/>
              </a:ext>
            </a:extLst>
          </p:cNvPr>
          <p:cNvGrpSpPr>
            <a:grpSpLocks noChangeAspect="1"/>
          </p:cNvGrpSpPr>
          <p:nvPr>
            <p:custDataLst>
              <p:tags r:id="rId4"/>
            </p:custDataLst>
          </p:nvPr>
        </p:nvGrpSpPr>
        <p:grpSpPr>
          <a:xfrm>
            <a:off x="2522781" y="2323418"/>
            <a:ext cx="215373" cy="237585"/>
            <a:chOff x="4500892" y="3964274"/>
            <a:chExt cx="215373" cy="237585"/>
          </a:xfrm>
        </p:grpSpPr>
        <p:sp>
          <p:nvSpPr>
            <p:cNvPr id="35" name="Freeform 34">
              <a:extLst>
                <a:ext uri="{FF2B5EF4-FFF2-40B4-BE49-F238E27FC236}">
                  <a16:creationId xmlns:a16="http://schemas.microsoft.com/office/drawing/2014/main" id="{F14D86DF-3827-62F2-E14B-909AF4F604B4}"/>
                </a:ext>
              </a:extLst>
            </p:cNvPr>
            <p:cNvSpPr/>
            <p:nvPr>
              <p:custDataLst>
                <p:tags r:id="rId53"/>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50C8B33D-5F08-1231-C3E2-80E83BAC74DA}"/>
                </a:ext>
              </a:extLst>
            </p:cNvPr>
            <p:cNvSpPr/>
            <p:nvPr>
              <p:custDataLst>
                <p:tags r:id="rId54"/>
              </p:custDataLst>
            </p:nvPr>
          </p:nvSpPr>
          <p:spPr>
            <a:xfrm>
              <a:off x="4639566" y="3964274"/>
              <a:ext cx="76699" cy="79888"/>
            </a:xfrm>
            <a:custGeom>
              <a:avLst/>
              <a:gdLst>
                <a:gd name="connsiteX0" fmla="*/ 66685 w 76699"/>
                <a:gd name="connsiteY0" fmla="*/ 10333 h 79888"/>
                <a:gd name="connsiteX1" fmla="*/ 57651 w 76699"/>
                <a:gd name="connsiteY1" fmla="*/ 20253 h 79888"/>
                <a:gd name="connsiteX2" fmla="*/ 64560 w 76699"/>
                <a:gd name="connsiteY2" fmla="*/ 26807 h 79888"/>
                <a:gd name="connsiteX3" fmla="*/ 74656 w 76699"/>
                <a:gd name="connsiteY3" fmla="*/ 15470 h 79888"/>
                <a:gd name="connsiteX4" fmla="*/ 51274 w 76699"/>
                <a:gd name="connsiteY4" fmla="*/ 59 h 79888"/>
                <a:gd name="connsiteX5" fmla="*/ 82 w 76699"/>
                <a:gd name="connsiteY5" fmla="*/ 49126 h 79888"/>
                <a:gd name="connsiteX6" fmla="*/ 32852 w 76699"/>
                <a:gd name="connsiteY6" fmla="*/ 79947 h 79888"/>
                <a:gd name="connsiteX7" fmla="*/ 76782 w 76699"/>
                <a:gd name="connsiteY7" fmla="*/ 59931 h 79888"/>
                <a:gd name="connsiteX8" fmla="*/ 73771 w 76699"/>
                <a:gd name="connsiteY8" fmla="*/ 56920 h 79888"/>
                <a:gd name="connsiteX9" fmla="*/ 70937 w 76699"/>
                <a:gd name="connsiteY9" fmla="*/ 58691 h 79888"/>
                <a:gd name="connsiteX10" fmla="*/ 33207 w 76699"/>
                <a:gd name="connsiteY10" fmla="*/ 74988 h 79888"/>
                <a:gd name="connsiteX11" fmla="*/ 14784 w 76699"/>
                <a:gd name="connsiteY11" fmla="*/ 55326 h 79888"/>
                <a:gd name="connsiteX12" fmla="*/ 26475 w 76699"/>
                <a:gd name="connsiteY12" fmla="*/ 18658 h 79888"/>
                <a:gd name="connsiteX13" fmla="*/ 51274 w 76699"/>
                <a:gd name="connsiteY13" fmla="*/ 5019 h 79888"/>
                <a:gd name="connsiteX14" fmla="*/ 66685 w 76699"/>
                <a:gd name="connsiteY14" fmla="*/ 1033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99" h="79888">
                  <a:moveTo>
                    <a:pt x="66685" y="10333"/>
                  </a:moveTo>
                  <a:cubicBezTo>
                    <a:pt x="60308" y="11396"/>
                    <a:pt x="57651" y="16356"/>
                    <a:pt x="57651" y="20253"/>
                  </a:cubicBezTo>
                  <a:cubicBezTo>
                    <a:pt x="57651" y="25035"/>
                    <a:pt x="61371" y="26807"/>
                    <a:pt x="64560" y="26807"/>
                  </a:cubicBezTo>
                  <a:cubicBezTo>
                    <a:pt x="68457" y="26807"/>
                    <a:pt x="74656" y="23972"/>
                    <a:pt x="74656" y="15470"/>
                  </a:cubicBezTo>
                  <a:cubicBezTo>
                    <a:pt x="74656" y="3425"/>
                    <a:pt x="60840" y="59"/>
                    <a:pt x="51274" y="59"/>
                  </a:cubicBezTo>
                  <a:cubicBezTo>
                    <a:pt x="24704" y="59"/>
                    <a:pt x="82" y="24504"/>
                    <a:pt x="82" y="49126"/>
                  </a:cubicBezTo>
                  <a:cubicBezTo>
                    <a:pt x="82" y="64359"/>
                    <a:pt x="10710" y="79947"/>
                    <a:pt x="32852" y="79947"/>
                  </a:cubicBezTo>
                  <a:cubicBezTo>
                    <a:pt x="62788" y="79947"/>
                    <a:pt x="76782" y="62411"/>
                    <a:pt x="76782" y="59931"/>
                  </a:cubicBezTo>
                  <a:cubicBezTo>
                    <a:pt x="76782" y="58868"/>
                    <a:pt x="75188" y="56920"/>
                    <a:pt x="73771" y="56920"/>
                  </a:cubicBezTo>
                  <a:cubicBezTo>
                    <a:pt x="72708" y="56920"/>
                    <a:pt x="72354" y="57274"/>
                    <a:pt x="70937" y="58691"/>
                  </a:cubicBezTo>
                  <a:cubicBezTo>
                    <a:pt x="57120" y="74988"/>
                    <a:pt x="36395" y="74988"/>
                    <a:pt x="33207" y="74988"/>
                  </a:cubicBezTo>
                  <a:cubicBezTo>
                    <a:pt x="20453" y="74988"/>
                    <a:pt x="14784" y="66308"/>
                    <a:pt x="14784" y="55326"/>
                  </a:cubicBezTo>
                  <a:cubicBezTo>
                    <a:pt x="14784" y="50189"/>
                    <a:pt x="17264" y="30881"/>
                    <a:pt x="26475" y="18658"/>
                  </a:cubicBezTo>
                  <a:cubicBezTo>
                    <a:pt x="33207" y="9979"/>
                    <a:pt x="42418" y="5019"/>
                    <a:pt x="51274" y="5019"/>
                  </a:cubicBezTo>
                  <a:cubicBezTo>
                    <a:pt x="53754" y="5019"/>
                    <a:pt x="62257" y="5373"/>
                    <a:pt x="66685" y="10333"/>
                  </a:cubicBez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6DCF5467-7DEA-26B7-20D0-94662A2B419A}"/>
                </a:ext>
              </a:extLst>
            </p:cNvPr>
            <p:cNvSpPr/>
            <p:nvPr>
              <p:custDataLst>
                <p:tags r:id="rId55"/>
              </p:custDataLst>
            </p:nvPr>
          </p:nvSpPr>
          <p:spPr>
            <a:xfrm>
              <a:off x="4636909" y="4082647"/>
              <a:ext cx="53672" cy="119212"/>
            </a:xfrm>
            <a:custGeom>
              <a:avLst/>
              <a:gdLst>
                <a:gd name="connsiteX0" fmla="*/ 49149 w 53672"/>
                <a:gd name="connsiteY0" fmla="*/ 6797 h 119212"/>
                <a:gd name="connsiteX1" fmla="*/ 42063 w 53672"/>
                <a:gd name="connsiteY1" fmla="*/ 65 h 119212"/>
                <a:gd name="connsiteX2" fmla="*/ 32144 w 53672"/>
                <a:gd name="connsiteY2" fmla="*/ 9808 h 119212"/>
                <a:gd name="connsiteX3" fmla="*/ 39229 w 53672"/>
                <a:gd name="connsiteY3" fmla="*/ 16539 h 119212"/>
                <a:gd name="connsiteX4" fmla="*/ 49149 w 53672"/>
                <a:gd name="connsiteY4" fmla="*/ 6797 h 119212"/>
                <a:gd name="connsiteX5" fmla="*/ 13013 w 53672"/>
                <a:gd name="connsiteY5" fmla="*/ 96781 h 119212"/>
                <a:gd name="connsiteX6" fmla="*/ 11419 w 53672"/>
                <a:gd name="connsiteY6" fmla="*/ 104221 h 119212"/>
                <a:gd name="connsiteX7" fmla="*/ 28247 w 53672"/>
                <a:gd name="connsiteY7" fmla="*/ 119278 h 119212"/>
                <a:gd name="connsiteX8" fmla="*/ 53754 w 53672"/>
                <a:gd name="connsiteY8" fmla="*/ 92176 h 119212"/>
                <a:gd name="connsiteX9" fmla="*/ 50920 w 53672"/>
                <a:gd name="connsiteY9" fmla="*/ 89873 h 119212"/>
                <a:gd name="connsiteX10" fmla="*/ 47555 w 53672"/>
                <a:gd name="connsiteY10" fmla="*/ 92884 h 119212"/>
                <a:gd name="connsiteX11" fmla="*/ 28778 w 53672"/>
                <a:gd name="connsiteY11" fmla="*/ 114318 h 119212"/>
                <a:gd name="connsiteX12" fmla="*/ 24350 w 53672"/>
                <a:gd name="connsiteY12" fmla="*/ 108118 h 119212"/>
                <a:gd name="connsiteX13" fmla="*/ 27184 w 53672"/>
                <a:gd name="connsiteY13" fmla="*/ 96781 h 119212"/>
                <a:gd name="connsiteX14" fmla="*/ 32852 w 53672"/>
                <a:gd name="connsiteY14" fmla="*/ 82611 h 119212"/>
                <a:gd name="connsiteX15" fmla="*/ 41532 w 53672"/>
                <a:gd name="connsiteY15" fmla="*/ 60114 h 119212"/>
                <a:gd name="connsiteX16" fmla="*/ 42595 w 53672"/>
                <a:gd name="connsiteY16" fmla="*/ 54446 h 119212"/>
                <a:gd name="connsiteX17" fmla="*/ 25767 w 53672"/>
                <a:gd name="connsiteY17" fmla="*/ 39389 h 119212"/>
                <a:gd name="connsiteX18" fmla="*/ 82 w 53672"/>
                <a:gd name="connsiteY18" fmla="*/ 66491 h 119212"/>
                <a:gd name="connsiteX19" fmla="*/ 3094 w 53672"/>
                <a:gd name="connsiteY19" fmla="*/ 68794 h 119212"/>
                <a:gd name="connsiteX20" fmla="*/ 6282 w 53672"/>
                <a:gd name="connsiteY20" fmla="*/ 65960 h 119212"/>
                <a:gd name="connsiteX21" fmla="*/ 25235 w 53672"/>
                <a:gd name="connsiteY21" fmla="*/ 44349 h 119212"/>
                <a:gd name="connsiteX22" fmla="*/ 29664 w 53672"/>
                <a:gd name="connsiteY22" fmla="*/ 50549 h 119212"/>
                <a:gd name="connsiteX23" fmla="*/ 24173 w 53672"/>
                <a:gd name="connsiteY23" fmla="*/ 68263 h 119212"/>
                <a:gd name="connsiteX24" fmla="*/ 13013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7"/>
                  </a:moveTo>
                  <a:cubicBezTo>
                    <a:pt x="49149" y="3962"/>
                    <a:pt x="47023" y="65"/>
                    <a:pt x="42063" y="65"/>
                  </a:cubicBezTo>
                  <a:cubicBezTo>
                    <a:pt x="37281" y="65"/>
                    <a:pt x="32144" y="4671"/>
                    <a:pt x="32144" y="9808"/>
                  </a:cubicBezTo>
                  <a:cubicBezTo>
                    <a:pt x="32144" y="12819"/>
                    <a:pt x="34447" y="16539"/>
                    <a:pt x="39229" y="16539"/>
                  </a:cubicBezTo>
                  <a:cubicBezTo>
                    <a:pt x="44366" y="16539"/>
                    <a:pt x="49149" y="11579"/>
                    <a:pt x="49149" y="6797"/>
                  </a:cubicBezTo>
                  <a:close/>
                  <a:moveTo>
                    <a:pt x="13013" y="96781"/>
                  </a:moveTo>
                  <a:cubicBezTo>
                    <a:pt x="12305" y="99084"/>
                    <a:pt x="11419" y="101210"/>
                    <a:pt x="11419" y="104221"/>
                  </a:cubicBezTo>
                  <a:cubicBezTo>
                    <a:pt x="11419" y="112547"/>
                    <a:pt x="18504" y="119278"/>
                    <a:pt x="28247" y="119278"/>
                  </a:cubicBezTo>
                  <a:cubicBezTo>
                    <a:pt x="45960" y="119278"/>
                    <a:pt x="53754" y="94833"/>
                    <a:pt x="53754" y="92176"/>
                  </a:cubicBezTo>
                  <a:cubicBezTo>
                    <a:pt x="53754" y="89873"/>
                    <a:pt x="51452" y="89873"/>
                    <a:pt x="50920" y="89873"/>
                  </a:cubicBezTo>
                  <a:cubicBezTo>
                    <a:pt x="48440" y="89873"/>
                    <a:pt x="48263" y="90936"/>
                    <a:pt x="47555" y="92884"/>
                  </a:cubicBezTo>
                  <a:cubicBezTo>
                    <a:pt x="43480" y="107055"/>
                    <a:pt x="35687" y="114318"/>
                    <a:pt x="28778" y="114318"/>
                  </a:cubicBezTo>
                  <a:cubicBezTo>
                    <a:pt x="25235" y="114318"/>
                    <a:pt x="24350" y="112015"/>
                    <a:pt x="24350" y="108118"/>
                  </a:cubicBezTo>
                  <a:cubicBezTo>
                    <a:pt x="24350" y="104044"/>
                    <a:pt x="25590" y="100678"/>
                    <a:pt x="27184" y="96781"/>
                  </a:cubicBezTo>
                  <a:cubicBezTo>
                    <a:pt x="28955" y="91999"/>
                    <a:pt x="30904" y="87216"/>
                    <a:pt x="32852" y="82611"/>
                  </a:cubicBezTo>
                  <a:cubicBezTo>
                    <a:pt x="34447" y="78359"/>
                    <a:pt x="40823" y="62240"/>
                    <a:pt x="41532" y="60114"/>
                  </a:cubicBezTo>
                  <a:cubicBezTo>
                    <a:pt x="42063" y="58343"/>
                    <a:pt x="42595" y="56217"/>
                    <a:pt x="42595" y="54446"/>
                  </a:cubicBezTo>
                  <a:cubicBezTo>
                    <a:pt x="42595" y="46121"/>
                    <a:pt x="35509" y="39389"/>
                    <a:pt x="25767" y="39389"/>
                  </a:cubicBezTo>
                  <a:cubicBezTo>
                    <a:pt x="8230" y="39389"/>
                    <a:pt x="82" y="63480"/>
                    <a:pt x="82" y="66491"/>
                  </a:cubicBezTo>
                  <a:cubicBezTo>
                    <a:pt x="82" y="68794"/>
                    <a:pt x="2562" y="68794"/>
                    <a:pt x="3094" y="68794"/>
                  </a:cubicBezTo>
                  <a:cubicBezTo>
                    <a:pt x="5573" y="68794"/>
                    <a:pt x="5751" y="67908"/>
                    <a:pt x="6282" y="65960"/>
                  </a:cubicBezTo>
                  <a:cubicBezTo>
                    <a:pt x="10888" y="50726"/>
                    <a:pt x="18681" y="44349"/>
                    <a:pt x="25235" y="44349"/>
                  </a:cubicBezTo>
                  <a:cubicBezTo>
                    <a:pt x="28070" y="44349"/>
                    <a:pt x="29664" y="45766"/>
                    <a:pt x="29664" y="50549"/>
                  </a:cubicBezTo>
                  <a:cubicBezTo>
                    <a:pt x="29664" y="54623"/>
                    <a:pt x="28601" y="57280"/>
                    <a:pt x="24173" y="68263"/>
                  </a:cubicBezTo>
                  <a:lnTo>
                    <a:pt x="13013" y="96781"/>
                  </a:lnTo>
                  <a:close/>
                </a:path>
              </a:pathLst>
            </a:custGeom>
            <a:solidFill>
              <a:srgbClr val="000000"/>
            </a:solidFill>
            <a:ln w="25400" cap="flat">
              <a:noFill/>
              <a:prstDash val="solid"/>
              <a:miter/>
            </a:ln>
          </p:spPr>
          <p:txBody>
            <a:bodyPr rtlCol="0" anchor="ctr"/>
            <a:lstStyle/>
            <a:p>
              <a:endParaRPr lang="en-CN"/>
            </a:p>
          </p:txBody>
        </p:sp>
      </p:grpSp>
      <p:grpSp>
        <p:nvGrpSpPr>
          <p:cNvPr id="61" name="Group 60" descr="\documentclass{article}&#10;\usepackage{amsmath, amsfonts , amssymb, bm}&#10;\pagestyle{empty}&#10;\begin{document}&#10;&#10;&#10;\begin{equation*}&#10;    \bm{e}_i^{c}=\gamma\times\sum^2_{l=0}\bm{s}_j\times \bm{h}_i^{(l)}&#10;\end{equation*}&#10;&#10;\end{document}" title="IguanaTex Vector Display">
            <a:extLst>
              <a:ext uri="{FF2B5EF4-FFF2-40B4-BE49-F238E27FC236}">
                <a16:creationId xmlns:a16="http://schemas.microsoft.com/office/drawing/2014/main" id="{886FD9B1-CACD-CA67-CCA1-4D077A4AC962}"/>
              </a:ext>
            </a:extLst>
          </p:cNvPr>
          <p:cNvGrpSpPr>
            <a:grpSpLocks noChangeAspect="1"/>
          </p:cNvGrpSpPr>
          <p:nvPr>
            <p:custDataLst>
              <p:tags r:id="rId5"/>
            </p:custDataLst>
          </p:nvPr>
        </p:nvGrpSpPr>
        <p:grpSpPr>
          <a:xfrm>
            <a:off x="4672120" y="2704491"/>
            <a:ext cx="2327031" cy="741840"/>
            <a:chOff x="7237076" y="4181367"/>
            <a:chExt cx="2327031" cy="741840"/>
          </a:xfrm>
        </p:grpSpPr>
        <p:sp>
          <p:nvSpPr>
            <p:cNvPr id="42" name="Freeform 41">
              <a:extLst>
                <a:ext uri="{FF2B5EF4-FFF2-40B4-BE49-F238E27FC236}">
                  <a16:creationId xmlns:a16="http://schemas.microsoft.com/office/drawing/2014/main" id="{C5BA3550-7B7C-23F6-8719-1457D9F7040F}"/>
                </a:ext>
              </a:extLst>
            </p:cNvPr>
            <p:cNvSpPr/>
            <p:nvPr>
              <p:custDataLst>
                <p:tags r:id="rId34"/>
              </p:custDataLst>
            </p:nvPr>
          </p:nvSpPr>
          <p:spPr>
            <a:xfrm>
              <a:off x="7237076" y="4500921"/>
              <a:ext cx="115665" cy="116403"/>
            </a:xfrm>
            <a:custGeom>
              <a:avLst/>
              <a:gdLst>
                <a:gd name="connsiteX0" fmla="*/ 43499 w 115665"/>
                <a:gd name="connsiteY0" fmla="*/ 59296 h 116403"/>
                <a:gd name="connsiteX1" fmla="*/ 87061 w 115665"/>
                <a:gd name="connsiteY1" fmla="*/ 54235 h 116403"/>
                <a:gd name="connsiteX2" fmla="*/ 111847 w 115665"/>
                <a:gd name="connsiteY2" fmla="*/ 24375 h 116403"/>
                <a:gd name="connsiteX3" fmla="*/ 77547 w 115665"/>
                <a:gd name="connsiteY3" fmla="*/ 82 h 116403"/>
                <a:gd name="connsiteX4" fmla="*/ 186 w 115665"/>
                <a:gd name="connsiteY4" fmla="*/ 70936 h 116403"/>
                <a:gd name="connsiteX5" fmla="*/ 52511 w 115665"/>
                <a:gd name="connsiteY5" fmla="*/ 116485 h 116403"/>
                <a:gd name="connsiteX6" fmla="*/ 91317 w 115665"/>
                <a:gd name="connsiteY6" fmla="*/ 110412 h 116403"/>
                <a:gd name="connsiteX7" fmla="*/ 115852 w 115665"/>
                <a:gd name="connsiteY7" fmla="*/ 91180 h 116403"/>
                <a:gd name="connsiteX8" fmla="*/ 109593 w 115665"/>
                <a:gd name="connsiteY8" fmla="*/ 84601 h 116403"/>
                <a:gd name="connsiteX9" fmla="*/ 105838 w 115665"/>
                <a:gd name="connsiteY9" fmla="*/ 87384 h 116403"/>
                <a:gd name="connsiteX10" fmla="*/ 53263 w 115665"/>
                <a:gd name="connsiteY10" fmla="*/ 107375 h 116403"/>
                <a:gd name="connsiteX11" fmla="*/ 28727 w 115665"/>
                <a:gd name="connsiteY11" fmla="*/ 82829 h 116403"/>
                <a:gd name="connsiteX12" fmla="*/ 32483 w 115665"/>
                <a:gd name="connsiteY12" fmla="*/ 59296 h 116403"/>
                <a:gd name="connsiteX13" fmla="*/ 43499 w 115665"/>
                <a:gd name="connsiteY13" fmla="*/ 59296 h 116403"/>
                <a:gd name="connsiteX14" fmla="*/ 34736 w 115665"/>
                <a:gd name="connsiteY14" fmla="*/ 50186 h 116403"/>
                <a:gd name="connsiteX15" fmla="*/ 49507 w 115665"/>
                <a:gd name="connsiteY15" fmla="*/ 20832 h 116403"/>
                <a:gd name="connsiteX16" fmla="*/ 77547 w 115665"/>
                <a:gd name="connsiteY16" fmla="*/ 9192 h 116403"/>
                <a:gd name="connsiteX17" fmla="*/ 96825 w 115665"/>
                <a:gd name="connsiteY17" fmla="*/ 24628 h 116403"/>
                <a:gd name="connsiteX18" fmla="*/ 34736 w 115665"/>
                <a:gd name="connsiteY18" fmla="*/ 50186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665" h="116403">
                  <a:moveTo>
                    <a:pt x="43499" y="59296"/>
                  </a:moveTo>
                  <a:cubicBezTo>
                    <a:pt x="60273" y="59296"/>
                    <a:pt x="76546" y="57777"/>
                    <a:pt x="87061" y="54235"/>
                  </a:cubicBezTo>
                  <a:cubicBezTo>
                    <a:pt x="108342" y="46896"/>
                    <a:pt x="111847" y="32472"/>
                    <a:pt x="111847" y="24375"/>
                  </a:cubicBezTo>
                  <a:cubicBezTo>
                    <a:pt x="111847" y="9698"/>
                    <a:pt x="98077" y="82"/>
                    <a:pt x="77547" y="82"/>
                  </a:cubicBezTo>
                  <a:cubicBezTo>
                    <a:pt x="32232" y="82"/>
                    <a:pt x="186" y="31713"/>
                    <a:pt x="186" y="70936"/>
                  </a:cubicBezTo>
                  <a:cubicBezTo>
                    <a:pt x="186" y="100037"/>
                    <a:pt x="19464" y="116485"/>
                    <a:pt x="52511" y="116485"/>
                  </a:cubicBezTo>
                  <a:cubicBezTo>
                    <a:pt x="59021" y="116485"/>
                    <a:pt x="76296" y="116232"/>
                    <a:pt x="91317" y="110412"/>
                  </a:cubicBezTo>
                  <a:cubicBezTo>
                    <a:pt x="105838" y="104592"/>
                    <a:pt x="115852" y="94217"/>
                    <a:pt x="115852" y="91180"/>
                  </a:cubicBezTo>
                  <a:cubicBezTo>
                    <a:pt x="115852" y="89156"/>
                    <a:pt x="111847" y="84601"/>
                    <a:pt x="109593" y="84601"/>
                  </a:cubicBezTo>
                  <a:cubicBezTo>
                    <a:pt x="108091" y="84601"/>
                    <a:pt x="107590" y="85360"/>
                    <a:pt x="105838" y="87384"/>
                  </a:cubicBezTo>
                  <a:cubicBezTo>
                    <a:pt x="92319" y="101808"/>
                    <a:pt x="72791" y="107375"/>
                    <a:pt x="53263" y="107375"/>
                  </a:cubicBezTo>
                  <a:cubicBezTo>
                    <a:pt x="35237" y="107375"/>
                    <a:pt x="28727" y="97253"/>
                    <a:pt x="28727" y="82829"/>
                  </a:cubicBezTo>
                  <a:cubicBezTo>
                    <a:pt x="28727" y="78021"/>
                    <a:pt x="29729" y="69671"/>
                    <a:pt x="32483" y="59296"/>
                  </a:cubicBezTo>
                  <a:lnTo>
                    <a:pt x="43499" y="59296"/>
                  </a:lnTo>
                  <a:close/>
                  <a:moveTo>
                    <a:pt x="34736" y="50186"/>
                  </a:moveTo>
                  <a:cubicBezTo>
                    <a:pt x="39242" y="31713"/>
                    <a:pt x="45251" y="24881"/>
                    <a:pt x="49507" y="20832"/>
                  </a:cubicBezTo>
                  <a:cubicBezTo>
                    <a:pt x="58270" y="11975"/>
                    <a:pt x="69786" y="9192"/>
                    <a:pt x="77547" y="9192"/>
                  </a:cubicBezTo>
                  <a:cubicBezTo>
                    <a:pt x="86560" y="9192"/>
                    <a:pt x="96825" y="13240"/>
                    <a:pt x="96825" y="24628"/>
                  </a:cubicBezTo>
                  <a:cubicBezTo>
                    <a:pt x="96825" y="50186"/>
                    <a:pt x="59021" y="50186"/>
                    <a:pt x="34736" y="50186"/>
                  </a:cubicBezTo>
                  <a:close/>
                </a:path>
              </a:pathLst>
            </a:custGeom>
            <a:solidFill>
              <a:srgbClr val="000000"/>
            </a:solidFill>
            <a:ln w="2513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9478F2E7-FF79-8410-BF6D-5DD6FD620BD3}"/>
                </a:ext>
              </a:extLst>
            </p:cNvPr>
            <p:cNvSpPr/>
            <p:nvPr>
              <p:custDataLst>
                <p:tags r:id="rId35"/>
              </p:custDataLst>
            </p:nvPr>
          </p:nvSpPr>
          <p:spPr>
            <a:xfrm>
              <a:off x="7374275" y="4432701"/>
              <a:ext cx="75883" cy="79888"/>
            </a:xfrm>
            <a:custGeom>
              <a:avLst/>
              <a:gdLst>
                <a:gd name="connsiteX0" fmla="*/ 66086 w 75883"/>
                <a:gd name="connsiteY0" fmla="*/ 10351 h 79888"/>
                <a:gd name="connsiteX1" fmla="*/ 57149 w 75883"/>
                <a:gd name="connsiteY1" fmla="*/ 20271 h 79888"/>
                <a:gd name="connsiteX2" fmla="*/ 63983 w 75883"/>
                <a:gd name="connsiteY2" fmla="*/ 26825 h 79888"/>
                <a:gd name="connsiteX3" fmla="*/ 73973 w 75883"/>
                <a:gd name="connsiteY3" fmla="*/ 15488 h 79888"/>
                <a:gd name="connsiteX4" fmla="*/ 50840 w 75883"/>
                <a:gd name="connsiteY4" fmla="*/ 78 h 79888"/>
                <a:gd name="connsiteX5" fmla="*/ 192 w 75883"/>
                <a:gd name="connsiteY5" fmla="*/ 49144 h 79888"/>
                <a:gd name="connsiteX6" fmla="*/ 32613 w 75883"/>
                <a:gd name="connsiteY6" fmla="*/ 79966 h 79888"/>
                <a:gd name="connsiteX7" fmla="*/ 76076 w 75883"/>
                <a:gd name="connsiteY7" fmla="*/ 59949 h 79888"/>
                <a:gd name="connsiteX8" fmla="*/ 73096 w 75883"/>
                <a:gd name="connsiteY8" fmla="*/ 56938 h 79888"/>
                <a:gd name="connsiteX9" fmla="*/ 70292 w 75883"/>
                <a:gd name="connsiteY9" fmla="*/ 58710 h 79888"/>
                <a:gd name="connsiteX10" fmla="*/ 32964 w 75883"/>
                <a:gd name="connsiteY10" fmla="*/ 75006 h 79888"/>
                <a:gd name="connsiteX11" fmla="*/ 14738 w 75883"/>
                <a:gd name="connsiteY11" fmla="*/ 55344 h 79888"/>
                <a:gd name="connsiteX12" fmla="*/ 26304 w 75883"/>
                <a:gd name="connsiteY12" fmla="*/ 18677 h 79888"/>
                <a:gd name="connsiteX13" fmla="*/ 50840 w 75883"/>
                <a:gd name="connsiteY13" fmla="*/ 5037 h 79888"/>
                <a:gd name="connsiteX14" fmla="*/ 66086 w 75883"/>
                <a:gd name="connsiteY14" fmla="*/ 1035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83" h="79888">
                  <a:moveTo>
                    <a:pt x="66086" y="10351"/>
                  </a:moveTo>
                  <a:cubicBezTo>
                    <a:pt x="59777" y="11414"/>
                    <a:pt x="57149" y="16374"/>
                    <a:pt x="57149" y="20271"/>
                  </a:cubicBezTo>
                  <a:cubicBezTo>
                    <a:pt x="57149" y="25054"/>
                    <a:pt x="60829" y="26825"/>
                    <a:pt x="63983" y="26825"/>
                  </a:cubicBezTo>
                  <a:cubicBezTo>
                    <a:pt x="67839" y="26825"/>
                    <a:pt x="73973" y="23991"/>
                    <a:pt x="73973" y="15488"/>
                  </a:cubicBezTo>
                  <a:cubicBezTo>
                    <a:pt x="73973" y="3443"/>
                    <a:pt x="60303" y="78"/>
                    <a:pt x="50840" y="78"/>
                  </a:cubicBezTo>
                  <a:cubicBezTo>
                    <a:pt x="24552" y="78"/>
                    <a:pt x="192" y="24522"/>
                    <a:pt x="192" y="49144"/>
                  </a:cubicBezTo>
                  <a:cubicBezTo>
                    <a:pt x="192" y="64378"/>
                    <a:pt x="10707" y="79966"/>
                    <a:pt x="32613" y="79966"/>
                  </a:cubicBezTo>
                  <a:cubicBezTo>
                    <a:pt x="62231" y="79966"/>
                    <a:pt x="76076" y="62429"/>
                    <a:pt x="76076" y="59949"/>
                  </a:cubicBezTo>
                  <a:cubicBezTo>
                    <a:pt x="76076" y="58887"/>
                    <a:pt x="74498" y="56938"/>
                    <a:pt x="73096" y="56938"/>
                  </a:cubicBezTo>
                  <a:cubicBezTo>
                    <a:pt x="72045" y="56938"/>
                    <a:pt x="71694" y="57292"/>
                    <a:pt x="70292" y="58710"/>
                  </a:cubicBezTo>
                  <a:cubicBezTo>
                    <a:pt x="56623" y="75006"/>
                    <a:pt x="36118" y="75006"/>
                    <a:pt x="32964" y="75006"/>
                  </a:cubicBezTo>
                  <a:cubicBezTo>
                    <a:pt x="20346" y="75006"/>
                    <a:pt x="14738" y="66326"/>
                    <a:pt x="14738" y="55344"/>
                  </a:cubicBezTo>
                  <a:cubicBezTo>
                    <a:pt x="14738" y="50207"/>
                    <a:pt x="17191" y="30899"/>
                    <a:pt x="26304" y="18677"/>
                  </a:cubicBezTo>
                  <a:cubicBezTo>
                    <a:pt x="32964" y="9997"/>
                    <a:pt x="42077" y="5037"/>
                    <a:pt x="50840" y="5037"/>
                  </a:cubicBezTo>
                  <a:cubicBezTo>
                    <a:pt x="53293" y="5037"/>
                    <a:pt x="61705" y="5392"/>
                    <a:pt x="66086" y="10351"/>
                  </a:cubicBezTo>
                  <a:close/>
                </a:path>
              </a:pathLst>
            </a:custGeom>
            <a:solidFill>
              <a:srgbClr val="000000"/>
            </a:solidFill>
            <a:ln w="2513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49AF7457-AE99-5632-4103-C199D6F57C3A}"/>
                </a:ext>
              </a:extLst>
            </p:cNvPr>
            <p:cNvSpPr/>
            <p:nvPr>
              <p:custDataLst>
                <p:tags r:id="rId36"/>
              </p:custDataLst>
            </p:nvPr>
          </p:nvSpPr>
          <p:spPr>
            <a:xfrm>
              <a:off x="7371647" y="4560418"/>
              <a:ext cx="53101" cy="119212"/>
            </a:xfrm>
            <a:custGeom>
              <a:avLst/>
              <a:gdLst>
                <a:gd name="connsiteX0" fmla="*/ 48737 w 53101"/>
                <a:gd name="connsiteY0" fmla="*/ 6815 h 119212"/>
                <a:gd name="connsiteX1" fmla="*/ 41727 w 53101"/>
                <a:gd name="connsiteY1" fmla="*/ 84 h 119212"/>
                <a:gd name="connsiteX2" fmla="*/ 31912 w 53101"/>
                <a:gd name="connsiteY2" fmla="*/ 9827 h 119212"/>
                <a:gd name="connsiteX3" fmla="*/ 38922 w 53101"/>
                <a:gd name="connsiteY3" fmla="*/ 16558 h 119212"/>
                <a:gd name="connsiteX4" fmla="*/ 48737 w 53101"/>
                <a:gd name="connsiteY4" fmla="*/ 6815 h 119212"/>
                <a:gd name="connsiteX5" fmla="*/ 12985 w 53101"/>
                <a:gd name="connsiteY5" fmla="*/ 96800 h 119212"/>
                <a:gd name="connsiteX6" fmla="*/ 11408 w 53101"/>
                <a:gd name="connsiteY6" fmla="*/ 104240 h 119212"/>
                <a:gd name="connsiteX7" fmla="*/ 28057 w 53101"/>
                <a:gd name="connsiteY7" fmla="*/ 119297 h 119212"/>
                <a:gd name="connsiteX8" fmla="*/ 53293 w 53101"/>
                <a:gd name="connsiteY8" fmla="*/ 92195 h 119212"/>
                <a:gd name="connsiteX9" fmla="*/ 50489 w 53101"/>
                <a:gd name="connsiteY9" fmla="*/ 89892 h 119212"/>
                <a:gd name="connsiteX10" fmla="*/ 47159 w 53101"/>
                <a:gd name="connsiteY10" fmla="*/ 92903 h 119212"/>
                <a:gd name="connsiteX11" fmla="*/ 28583 w 53101"/>
                <a:gd name="connsiteY11" fmla="*/ 114337 h 119212"/>
                <a:gd name="connsiteX12" fmla="*/ 24201 w 53101"/>
                <a:gd name="connsiteY12" fmla="*/ 108137 h 119212"/>
                <a:gd name="connsiteX13" fmla="*/ 27005 w 53101"/>
                <a:gd name="connsiteY13" fmla="*/ 96800 h 119212"/>
                <a:gd name="connsiteX14" fmla="*/ 32613 w 53101"/>
                <a:gd name="connsiteY14" fmla="*/ 82629 h 119212"/>
                <a:gd name="connsiteX15" fmla="*/ 41201 w 53101"/>
                <a:gd name="connsiteY15" fmla="*/ 60133 h 119212"/>
                <a:gd name="connsiteX16" fmla="*/ 42252 w 53101"/>
                <a:gd name="connsiteY16" fmla="*/ 54465 h 119212"/>
                <a:gd name="connsiteX17" fmla="*/ 25603 w 53101"/>
                <a:gd name="connsiteY17" fmla="*/ 39408 h 119212"/>
                <a:gd name="connsiteX18" fmla="*/ 192 w 53101"/>
                <a:gd name="connsiteY18" fmla="*/ 66510 h 119212"/>
                <a:gd name="connsiteX19" fmla="*/ 3171 w 53101"/>
                <a:gd name="connsiteY19" fmla="*/ 68813 h 119212"/>
                <a:gd name="connsiteX20" fmla="*/ 6326 w 53101"/>
                <a:gd name="connsiteY20" fmla="*/ 65979 h 119212"/>
                <a:gd name="connsiteX21" fmla="*/ 25078 w 53101"/>
                <a:gd name="connsiteY21" fmla="*/ 44368 h 119212"/>
                <a:gd name="connsiteX22" fmla="*/ 29459 w 53101"/>
                <a:gd name="connsiteY22" fmla="*/ 50568 h 119212"/>
                <a:gd name="connsiteX23" fmla="*/ 24026 w 53101"/>
                <a:gd name="connsiteY23" fmla="*/ 68281 h 119212"/>
                <a:gd name="connsiteX24" fmla="*/ 12985 w 53101"/>
                <a:gd name="connsiteY24" fmla="*/ 9680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101" h="119212">
                  <a:moveTo>
                    <a:pt x="48737" y="6815"/>
                  </a:moveTo>
                  <a:cubicBezTo>
                    <a:pt x="48737" y="3981"/>
                    <a:pt x="46634" y="84"/>
                    <a:pt x="41727" y="84"/>
                  </a:cubicBezTo>
                  <a:cubicBezTo>
                    <a:pt x="36995" y="84"/>
                    <a:pt x="31912" y="4690"/>
                    <a:pt x="31912" y="9827"/>
                  </a:cubicBezTo>
                  <a:cubicBezTo>
                    <a:pt x="31912" y="12838"/>
                    <a:pt x="34191" y="16558"/>
                    <a:pt x="38922" y="16558"/>
                  </a:cubicBezTo>
                  <a:cubicBezTo>
                    <a:pt x="44005" y="16558"/>
                    <a:pt x="48737" y="11598"/>
                    <a:pt x="48737" y="6815"/>
                  </a:cubicBezTo>
                  <a:close/>
                  <a:moveTo>
                    <a:pt x="12985" y="96800"/>
                  </a:moveTo>
                  <a:cubicBezTo>
                    <a:pt x="12284" y="99103"/>
                    <a:pt x="11408" y="101229"/>
                    <a:pt x="11408" y="104240"/>
                  </a:cubicBezTo>
                  <a:cubicBezTo>
                    <a:pt x="11408" y="112565"/>
                    <a:pt x="18418" y="119297"/>
                    <a:pt x="28057" y="119297"/>
                  </a:cubicBezTo>
                  <a:cubicBezTo>
                    <a:pt x="45582" y="119297"/>
                    <a:pt x="53293" y="94852"/>
                    <a:pt x="53293" y="92195"/>
                  </a:cubicBezTo>
                  <a:cubicBezTo>
                    <a:pt x="53293" y="89892"/>
                    <a:pt x="51015" y="89892"/>
                    <a:pt x="50489" y="89892"/>
                  </a:cubicBezTo>
                  <a:cubicBezTo>
                    <a:pt x="48036" y="89892"/>
                    <a:pt x="47860" y="90955"/>
                    <a:pt x="47159" y="92903"/>
                  </a:cubicBezTo>
                  <a:cubicBezTo>
                    <a:pt x="43129" y="107074"/>
                    <a:pt x="35417" y="114337"/>
                    <a:pt x="28583" y="114337"/>
                  </a:cubicBezTo>
                  <a:cubicBezTo>
                    <a:pt x="25078" y="114337"/>
                    <a:pt x="24201" y="112034"/>
                    <a:pt x="24201" y="108137"/>
                  </a:cubicBezTo>
                  <a:cubicBezTo>
                    <a:pt x="24201" y="104063"/>
                    <a:pt x="25428" y="100697"/>
                    <a:pt x="27005" y="96800"/>
                  </a:cubicBezTo>
                  <a:cubicBezTo>
                    <a:pt x="28758" y="92018"/>
                    <a:pt x="30686" y="87235"/>
                    <a:pt x="32613" y="82629"/>
                  </a:cubicBezTo>
                  <a:cubicBezTo>
                    <a:pt x="34191" y="78378"/>
                    <a:pt x="40500" y="62259"/>
                    <a:pt x="41201" y="60133"/>
                  </a:cubicBezTo>
                  <a:cubicBezTo>
                    <a:pt x="41727" y="58362"/>
                    <a:pt x="42252" y="56236"/>
                    <a:pt x="42252" y="54465"/>
                  </a:cubicBezTo>
                  <a:cubicBezTo>
                    <a:pt x="42252" y="46139"/>
                    <a:pt x="35242" y="39408"/>
                    <a:pt x="25603" y="39408"/>
                  </a:cubicBezTo>
                  <a:cubicBezTo>
                    <a:pt x="8253" y="39408"/>
                    <a:pt x="192" y="63499"/>
                    <a:pt x="192" y="66510"/>
                  </a:cubicBezTo>
                  <a:cubicBezTo>
                    <a:pt x="192" y="68813"/>
                    <a:pt x="2645" y="68813"/>
                    <a:pt x="3171" y="68813"/>
                  </a:cubicBezTo>
                  <a:cubicBezTo>
                    <a:pt x="5625" y="68813"/>
                    <a:pt x="5800" y="67927"/>
                    <a:pt x="6326" y="65979"/>
                  </a:cubicBezTo>
                  <a:cubicBezTo>
                    <a:pt x="10882" y="50745"/>
                    <a:pt x="18593" y="44368"/>
                    <a:pt x="25078" y="44368"/>
                  </a:cubicBezTo>
                  <a:cubicBezTo>
                    <a:pt x="27882" y="44368"/>
                    <a:pt x="29459" y="45785"/>
                    <a:pt x="29459" y="50568"/>
                  </a:cubicBezTo>
                  <a:cubicBezTo>
                    <a:pt x="29459" y="54642"/>
                    <a:pt x="28407" y="57299"/>
                    <a:pt x="24026" y="68281"/>
                  </a:cubicBezTo>
                  <a:lnTo>
                    <a:pt x="12985" y="96800"/>
                  </a:lnTo>
                  <a:close/>
                </a:path>
              </a:pathLst>
            </a:custGeom>
            <a:solidFill>
              <a:srgbClr val="000000"/>
            </a:solidFill>
            <a:ln w="2513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6B0D36D9-59D4-311B-4038-4C8449C8149D}"/>
                </a:ext>
              </a:extLst>
            </p:cNvPr>
            <p:cNvSpPr/>
            <p:nvPr>
              <p:custDataLst>
                <p:tags r:id="rId37"/>
              </p:custDataLst>
            </p:nvPr>
          </p:nvSpPr>
          <p:spPr>
            <a:xfrm>
              <a:off x="7548962" y="4522431"/>
              <a:ext cx="166488" cy="59213"/>
            </a:xfrm>
            <a:custGeom>
              <a:avLst/>
              <a:gdLst>
                <a:gd name="connsiteX0" fmla="*/ 158175 w 166488"/>
                <a:gd name="connsiteY0" fmla="*/ 10204 h 59213"/>
                <a:gd name="connsiteX1" fmla="*/ 166688 w 166488"/>
                <a:gd name="connsiteY1" fmla="*/ 5143 h 59213"/>
                <a:gd name="connsiteX2" fmla="*/ 158426 w 166488"/>
                <a:gd name="connsiteY2" fmla="*/ 82 h 59213"/>
                <a:gd name="connsiteX3" fmla="*/ 8461 w 166488"/>
                <a:gd name="connsiteY3" fmla="*/ 82 h 59213"/>
                <a:gd name="connsiteX4" fmla="*/ 199 w 166488"/>
                <a:gd name="connsiteY4" fmla="*/ 5143 h 59213"/>
                <a:gd name="connsiteX5" fmla="*/ 8711 w 166488"/>
                <a:gd name="connsiteY5" fmla="*/ 10204 h 59213"/>
                <a:gd name="connsiteX6" fmla="*/ 158175 w 166488"/>
                <a:gd name="connsiteY6" fmla="*/ 10204 h 59213"/>
                <a:gd name="connsiteX7" fmla="*/ 158426 w 166488"/>
                <a:gd name="connsiteY7" fmla="*/ 59296 h 59213"/>
                <a:gd name="connsiteX8" fmla="*/ 166688 w 166488"/>
                <a:gd name="connsiteY8" fmla="*/ 54235 h 59213"/>
                <a:gd name="connsiteX9" fmla="*/ 158175 w 166488"/>
                <a:gd name="connsiteY9" fmla="*/ 49174 h 59213"/>
                <a:gd name="connsiteX10" fmla="*/ 8711 w 166488"/>
                <a:gd name="connsiteY10" fmla="*/ 49174 h 59213"/>
                <a:gd name="connsiteX11" fmla="*/ 199 w 166488"/>
                <a:gd name="connsiteY11" fmla="*/ 54235 h 59213"/>
                <a:gd name="connsiteX12" fmla="*/ 8461 w 166488"/>
                <a:gd name="connsiteY12" fmla="*/ 59296 h 59213"/>
                <a:gd name="connsiteX13" fmla="*/ 158426 w 166488"/>
                <a:gd name="connsiteY13" fmla="*/ 59296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488" h="59213">
                  <a:moveTo>
                    <a:pt x="158175" y="10204"/>
                  </a:moveTo>
                  <a:cubicBezTo>
                    <a:pt x="161931" y="10204"/>
                    <a:pt x="166688" y="10204"/>
                    <a:pt x="166688" y="5143"/>
                  </a:cubicBezTo>
                  <a:cubicBezTo>
                    <a:pt x="166688" y="82"/>
                    <a:pt x="161931" y="82"/>
                    <a:pt x="158426" y="82"/>
                  </a:cubicBezTo>
                  <a:lnTo>
                    <a:pt x="8461" y="82"/>
                  </a:lnTo>
                  <a:cubicBezTo>
                    <a:pt x="4956" y="82"/>
                    <a:pt x="199" y="82"/>
                    <a:pt x="199" y="5143"/>
                  </a:cubicBezTo>
                  <a:cubicBezTo>
                    <a:pt x="199" y="10204"/>
                    <a:pt x="4956" y="10204"/>
                    <a:pt x="8711" y="10204"/>
                  </a:cubicBezTo>
                  <a:lnTo>
                    <a:pt x="158175" y="10204"/>
                  </a:lnTo>
                  <a:close/>
                  <a:moveTo>
                    <a:pt x="158426" y="59296"/>
                  </a:moveTo>
                  <a:cubicBezTo>
                    <a:pt x="161931" y="59296"/>
                    <a:pt x="166688" y="59296"/>
                    <a:pt x="166688" y="54235"/>
                  </a:cubicBezTo>
                  <a:cubicBezTo>
                    <a:pt x="166688" y="49174"/>
                    <a:pt x="161931" y="49174"/>
                    <a:pt x="158175" y="49174"/>
                  </a:cubicBezTo>
                  <a:lnTo>
                    <a:pt x="8711" y="49174"/>
                  </a:lnTo>
                  <a:cubicBezTo>
                    <a:pt x="4956" y="49174"/>
                    <a:pt x="199" y="49174"/>
                    <a:pt x="199" y="54235"/>
                  </a:cubicBezTo>
                  <a:cubicBezTo>
                    <a:pt x="199" y="59296"/>
                    <a:pt x="4956" y="59296"/>
                    <a:pt x="8461" y="59296"/>
                  </a:cubicBezTo>
                  <a:lnTo>
                    <a:pt x="158426" y="59296"/>
                  </a:lnTo>
                  <a:close/>
                </a:path>
              </a:pathLst>
            </a:custGeom>
            <a:solidFill>
              <a:srgbClr val="000000"/>
            </a:solidFill>
            <a:ln w="2513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ADED0C60-B6F8-C511-D911-987488CAD484}"/>
                </a:ext>
              </a:extLst>
            </p:cNvPr>
            <p:cNvSpPr/>
            <p:nvPr>
              <p:custDataLst>
                <p:tags r:id="rId38"/>
              </p:custDataLst>
            </p:nvPr>
          </p:nvSpPr>
          <p:spPr>
            <a:xfrm>
              <a:off x="7803715" y="4503452"/>
              <a:ext cx="131438" cy="166254"/>
            </a:xfrm>
            <a:custGeom>
              <a:avLst/>
              <a:gdLst>
                <a:gd name="connsiteX0" fmla="*/ 5968 w 131438"/>
                <a:gd name="connsiteY0" fmla="*/ 47655 h 166254"/>
                <a:gd name="connsiteX1" fmla="*/ 45775 w 131438"/>
                <a:gd name="connsiteY1" fmla="*/ 18301 h 166254"/>
                <a:gd name="connsiteX2" fmla="*/ 86333 w 131438"/>
                <a:gd name="connsiteY2" fmla="*/ 82576 h 166254"/>
                <a:gd name="connsiteX3" fmla="*/ 83328 w 131438"/>
                <a:gd name="connsiteY3" fmla="*/ 107375 h 166254"/>
                <a:gd name="connsiteX4" fmla="*/ 70310 w 131438"/>
                <a:gd name="connsiteY4" fmla="*/ 161781 h 166254"/>
                <a:gd name="connsiteX5" fmla="*/ 73564 w 131438"/>
                <a:gd name="connsiteY5" fmla="*/ 166336 h 166254"/>
                <a:gd name="connsiteX6" fmla="*/ 81576 w 131438"/>
                <a:gd name="connsiteY6" fmla="*/ 151153 h 166254"/>
                <a:gd name="connsiteX7" fmla="*/ 90839 w 131438"/>
                <a:gd name="connsiteY7" fmla="*/ 107628 h 166254"/>
                <a:gd name="connsiteX8" fmla="*/ 92842 w 131438"/>
                <a:gd name="connsiteY8" fmla="*/ 97759 h 166254"/>
                <a:gd name="connsiteX9" fmla="*/ 126891 w 131438"/>
                <a:gd name="connsiteY9" fmla="*/ 15012 h 166254"/>
                <a:gd name="connsiteX10" fmla="*/ 131648 w 131438"/>
                <a:gd name="connsiteY10" fmla="*/ 5396 h 166254"/>
                <a:gd name="connsiteX11" fmla="*/ 128643 w 131438"/>
                <a:gd name="connsiteY11" fmla="*/ 2865 h 166254"/>
                <a:gd name="connsiteX12" fmla="*/ 125639 w 131438"/>
                <a:gd name="connsiteY12" fmla="*/ 4637 h 166254"/>
                <a:gd name="connsiteX13" fmla="*/ 92592 w 131438"/>
                <a:gd name="connsiteY13" fmla="*/ 79540 h 166254"/>
                <a:gd name="connsiteX14" fmla="*/ 82327 w 131438"/>
                <a:gd name="connsiteY14" fmla="*/ 27917 h 166254"/>
                <a:gd name="connsiteX15" fmla="*/ 49029 w 131438"/>
                <a:gd name="connsiteY15" fmla="*/ 82 h 166254"/>
                <a:gd name="connsiteX16" fmla="*/ 209 w 131438"/>
                <a:gd name="connsiteY16" fmla="*/ 46390 h 166254"/>
                <a:gd name="connsiteX17" fmla="*/ 4966 w 131438"/>
                <a:gd name="connsiteY17" fmla="*/ 48921 h 166254"/>
                <a:gd name="connsiteX18" fmla="*/ 5968 w 131438"/>
                <a:gd name="connsiteY18" fmla="*/ 47655 h 1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438" h="166254">
                  <a:moveTo>
                    <a:pt x="5968" y="47655"/>
                  </a:moveTo>
                  <a:cubicBezTo>
                    <a:pt x="15732" y="18554"/>
                    <a:pt x="43021" y="18301"/>
                    <a:pt x="45775" y="18301"/>
                  </a:cubicBezTo>
                  <a:cubicBezTo>
                    <a:pt x="83579" y="18301"/>
                    <a:pt x="86333" y="62585"/>
                    <a:pt x="86333" y="82576"/>
                  </a:cubicBezTo>
                  <a:cubicBezTo>
                    <a:pt x="86333" y="98012"/>
                    <a:pt x="85081" y="102314"/>
                    <a:pt x="83328" y="107375"/>
                  </a:cubicBezTo>
                  <a:cubicBezTo>
                    <a:pt x="77821" y="125848"/>
                    <a:pt x="70310" y="155202"/>
                    <a:pt x="70310" y="161781"/>
                  </a:cubicBezTo>
                  <a:cubicBezTo>
                    <a:pt x="70310" y="164565"/>
                    <a:pt x="71562" y="166336"/>
                    <a:pt x="73564" y="166336"/>
                  </a:cubicBezTo>
                  <a:cubicBezTo>
                    <a:pt x="76819" y="166336"/>
                    <a:pt x="78822" y="160769"/>
                    <a:pt x="81576" y="151153"/>
                  </a:cubicBezTo>
                  <a:cubicBezTo>
                    <a:pt x="87334" y="129897"/>
                    <a:pt x="89838" y="115473"/>
                    <a:pt x="90839" y="107628"/>
                  </a:cubicBezTo>
                  <a:cubicBezTo>
                    <a:pt x="91340" y="104339"/>
                    <a:pt x="91841" y="101049"/>
                    <a:pt x="92842" y="97759"/>
                  </a:cubicBezTo>
                  <a:cubicBezTo>
                    <a:pt x="100854" y="72707"/>
                    <a:pt x="116877" y="35003"/>
                    <a:pt x="126891" y="15012"/>
                  </a:cubicBezTo>
                  <a:cubicBezTo>
                    <a:pt x="128643" y="11975"/>
                    <a:pt x="131648" y="6408"/>
                    <a:pt x="131648" y="5396"/>
                  </a:cubicBezTo>
                  <a:cubicBezTo>
                    <a:pt x="131648" y="2865"/>
                    <a:pt x="129144" y="2865"/>
                    <a:pt x="128643" y="2865"/>
                  </a:cubicBezTo>
                  <a:cubicBezTo>
                    <a:pt x="127892" y="2865"/>
                    <a:pt x="126390" y="2865"/>
                    <a:pt x="125639" y="4637"/>
                  </a:cubicBezTo>
                  <a:cubicBezTo>
                    <a:pt x="112620" y="28676"/>
                    <a:pt x="102606" y="53982"/>
                    <a:pt x="92592" y="79540"/>
                  </a:cubicBezTo>
                  <a:cubicBezTo>
                    <a:pt x="92341" y="71695"/>
                    <a:pt x="92091" y="52463"/>
                    <a:pt x="82327" y="27917"/>
                  </a:cubicBezTo>
                  <a:cubicBezTo>
                    <a:pt x="76318" y="12481"/>
                    <a:pt x="66304" y="82"/>
                    <a:pt x="49029" y="82"/>
                  </a:cubicBezTo>
                  <a:cubicBezTo>
                    <a:pt x="17734" y="82"/>
                    <a:pt x="209" y="38545"/>
                    <a:pt x="209" y="46390"/>
                  </a:cubicBezTo>
                  <a:cubicBezTo>
                    <a:pt x="209" y="48921"/>
                    <a:pt x="2462" y="48921"/>
                    <a:pt x="4966" y="48921"/>
                  </a:cubicBezTo>
                  <a:lnTo>
                    <a:pt x="5968" y="47655"/>
                  </a:lnTo>
                  <a:close/>
                </a:path>
              </a:pathLst>
            </a:custGeom>
            <a:solidFill>
              <a:srgbClr val="000000"/>
            </a:solidFill>
            <a:ln w="2513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C383301C-5DD4-2B43-167A-B01290A40530}"/>
                </a:ext>
              </a:extLst>
            </p:cNvPr>
            <p:cNvSpPr/>
            <p:nvPr>
              <p:custDataLst>
                <p:tags r:id="rId39"/>
              </p:custDataLst>
            </p:nvPr>
          </p:nvSpPr>
          <p:spPr>
            <a:xfrm>
              <a:off x="8035173" y="4491052"/>
              <a:ext cx="120923" cy="121970"/>
            </a:xfrm>
            <a:custGeom>
              <a:avLst/>
              <a:gdLst>
                <a:gd name="connsiteX0" fmla="*/ 60804 w 120923"/>
                <a:gd name="connsiteY0" fmla="*/ 53982 h 121970"/>
                <a:gd name="connsiteX1" fmla="*/ 10732 w 120923"/>
                <a:gd name="connsiteY1" fmla="*/ 3624 h 121970"/>
                <a:gd name="connsiteX2" fmla="*/ 5224 w 120923"/>
                <a:gd name="connsiteY2" fmla="*/ 82 h 121970"/>
                <a:gd name="connsiteX3" fmla="*/ 217 w 120923"/>
                <a:gd name="connsiteY3" fmla="*/ 5143 h 121970"/>
                <a:gd name="connsiteX4" fmla="*/ 3472 w 120923"/>
                <a:gd name="connsiteY4" fmla="*/ 10204 h 121970"/>
                <a:gd name="connsiteX5" fmla="*/ 53544 w 120923"/>
                <a:gd name="connsiteY5" fmla="*/ 61067 h 121970"/>
                <a:gd name="connsiteX6" fmla="*/ 3472 w 120923"/>
                <a:gd name="connsiteY6" fmla="*/ 111930 h 121970"/>
                <a:gd name="connsiteX7" fmla="*/ 217 w 120923"/>
                <a:gd name="connsiteY7" fmla="*/ 116991 h 121970"/>
                <a:gd name="connsiteX8" fmla="*/ 5224 w 120923"/>
                <a:gd name="connsiteY8" fmla="*/ 122052 h 121970"/>
                <a:gd name="connsiteX9" fmla="*/ 10732 w 120923"/>
                <a:gd name="connsiteY9" fmla="*/ 118510 h 121970"/>
                <a:gd name="connsiteX10" fmla="*/ 60554 w 120923"/>
                <a:gd name="connsiteY10" fmla="*/ 68152 h 121970"/>
                <a:gd name="connsiteX11" fmla="*/ 112378 w 120923"/>
                <a:gd name="connsiteY11" fmla="*/ 120534 h 121970"/>
                <a:gd name="connsiteX12" fmla="*/ 116133 w 120923"/>
                <a:gd name="connsiteY12" fmla="*/ 122052 h 121970"/>
                <a:gd name="connsiteX13" fmla="*/ 121141 w 120923"/>
                <a:gd name="connsiteY13" fmla="*/ 116991 h 121970"/>
                <a:gd name="connsiteX14" fmla="*/ 120390 w 120923"/>
                <a:gd name="connsiteY14" fmla="*/ 114208 h 121970"/>
                <a:gd name="connsiteX15" fmla="*/ 67814 w 120923"/>
                <a:gd name="connsiteY15" fmla="*/ 61067 h 121970"/>
                <a:gd name="connsiteX16" fmla="*/ 113630 w 120923"/>
                <a:gd name="connsiteY16" fmla="*/ 14759 h 121970"/>
                <a:gd name="connsiteX17" fmla="*/ 119889 w 120923"/>
                <a:gd name="connsiteY17" fmla="*/ 8432 h 121970"/>
                <a:gd name="connsiteX18" fmla="*/ 121141 w 120923"/>
                <a:gd name="connsiteY18" fmla="*/ 5143 h 121970"/>
                <a:gd name="connsiteX19" fmla="*/ 116133 w 120923"/>
                <a:gd name="connsiteY19" fmla="*/ 82 h 121970"/>
                <a:gd name="connsiteX20" fmla="*/ 110375 w 120923"/>
                <a:gd name="connsiteY20" fmla="*/ 3877 h 121970"/>
                <a:gd name="connsiteX21" fmla="*/ 60804 w 120923"/>
                <a:gd name="connsiteY21" fmla="*/ 53982 h 1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923" h="121970">
                  <a:moveTo>
                    <a:pt x="60804" y="53982"/>
                  </a:moveTo>
                  <a:lnTo>
                    <a:pt x="10732" y="3624"/>
                  </a:lnTo>
                  <a:cubicBezTo>
                    <a:pt x="7728" y="588"/>
                    <a:pt x="7227" y="82"/>
                    <a:pt x="5224" y="82"/>
                  </a:cubicBezTo>
                  <a:cubicBezTo>
                    <a:pt x="2721" y="82"/>
                    <a:pt x="217" y="2359"/>
                    <a:pt x="217" y="5143"/>
                  </a:cubicBezTo>
                  <a:cubicBezTo>
                    <a:pt x="217" y="6914"/>
                    <a:pt x="718" y="7420"/>
                    <a:pt x="3472" y="10204"/>
                  </a:cubicBezTo>
                  <a:lnTo>
                    <a:pt x="53544" y="61067"/>
                  </a:lnTo>
                  <a:lnTo>
                    <a:pt x="3472" y="111930"/>
                  </a:lnTo>
                  <a:cubicBezTo>
                    <a:pt x="718" y="114714"/>
                    <a:pt x="217" y="115220"/>
                    <a:pt x="217" y="116991"/>
                  </a:cubicBezTo>
                  <a:cubicBezTo>
                    <a:pt x="217" y="119775"/>
                    <a:pt x="2721" y="122052"/>
                    <a:pt x="5224" y="122052"/>
                  </a:cubicBezTo>
                  <a:cubicBezTo>
                    <a:pt x="7227" y="122052"/>
                    <a:pt x="7728" y="121546"/>
                    <a:pt x="10732" y="118510"/>
                  </a:cubicBezTo>
                  <a:lnTo>
                    <a:pt x="60554" y="68152"/>
                  </a:lnTo>
                  <a:lnTo>
                    <a:pt x="112378" y="120534"/>
                  </a:lnTo>
                  <a:cubicBezTo>
                    <a:pt x="112879" y="120787"/>
                    <a:pt x="114631" y="122052"/>
                    <a:pt x="116133" y="122052"/>
                  </a:cubicBezTo>
                  <a:cubicBezTo>
                    <a:pt x="119138" y="122052"/>
                    <a:pt x="121141" y="119775"/>
                    <a:pt x="121141" y="116991"/>
                  </a:cubicBezTo>
                  <a:cubicBezTo>
                    <a:pt x="121141" y="116485"/>
                    <a:pt x="121141" y="115473"/>
                    <a:pt x="120390" y="114208"/>
                  </a:cubicBezTo>
                  <a:cubicBezTo>
                    <a:pt x="120139" y="113702"/>
                    <a:pt x="80332" y="73973"/>
                    <a:pt x="67814" y="61067"/>
                  </a:cubicBezTo>
                  <a:lnTo>
                    <a:pt x="113630" y="14759"/>
                  </a:lnTo>
                  <a:cubicBezTo>
                    <a:pt x="114882" y="13240"/>
                    <a:pt x="118637" y="9951"/>
                    <a:pt x="119889" y="8432"/>
                  </a:cubicBezTo>
                  <a:cubicBezTo>
                    <a:pt x="120139" y="7926"/>
                    <a:pt x="121141" y="6914"/>
                    <a:pt x="121141" y="5143"/>
                  </a:cubicBezTo>
                  <a:cubicBezTo>
                    <a:pt x="121141" y="2359"/>
                    <a:pt x="119138" y="82"/>
                    <a:pt x="116133" y="82"/>
                  </a:cubicBezTo>
                  <a:cubicBezTo>
                    <a:pt x="114131" y="82"/>
                    <a:pt x="113129" y="1094"/>
                    <a:pt x="110375" y="3877"/>
                  </a:cubicBezTo>
                  <a:lnTo>
                    <a:pt x="60804" y="53982"/>
                  </a:lnTo>
                  <a:close/>
                </a:path>
              </a:pathLst>
            </a:custGeom>
            <a:solidFill>
              <a:srgbClr val="000000"/>
            </a:solidFill>
            <a:ln w="2513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9E5C3402-5493-884C-3764-5FBD68835FD4}"/>
                </a:ext>
              </a:extLst>
            </p:cNvPr>
            <p:cNvSpPr/>
            <p:nvPr>
              <p:custDataLst>
                <p:tags r:id="rId40"/>
              </p:custDataLst>
            </p:nvPr>
          </p:nvSpPr>
          <p:spPr>
            <a:xfrm>
              <a:off x="8390686" y="4181367"/>
              <a:ext cx="77461" cy="117618"/>
            </a:xfrm>
            <a:custGeom>
              <a:avLst/>
              <a:gdLst>
                <a:gd name="connsiteX0" fmla="*/ 77693 w 77461"/>
                <a:gd name="connsiteY0" fmla="*/ 85449 h 117618"/>
                <a:gd name="connsiteX1" fmla="*/ 71735 w 77461"/>
                <a:gd name="connsiteY1" fmla="*/ 85449 h 117618"/>
                <a:gd name="connsiteX2" fmla="*/ 67178 w 77461"/>
                <a:gd name="connsiteY2" fmla="*/ 101568 h 117618"/>
                <a:gd name="connsiteX3" fmla="*/ 49829 w 77461"/>
                <a:gd name="connsiteY3" fmla="*/ 102631 h 117618"/>
                <a:gd name="connsiteX4" fmla="*/ 17582 w 77461"/>
                <a:gd name="connsiteY4" fmla="*/ 102631 h 117618"/>
                <a:gd name="connsiteX5" fmla="*/ 52633 w 77461"/>
                <a:gd name="connsiteY5" fmla="*/ 72872 h 117618"/>
                <a:gd name="connsiteX6" fmla="*/ 77693 w 77461"/>
                <a:gd name="connsiteY6" fmla="*/ 34611 h 117618"/>
                <a:gd name="connsiteX7" fmla="*/ 36685 w 77461"/>
                <a:gd name="connsiteY7" fmla="*/ 69 h 117618"/>
                <a:gd name="connsiteX8" fmla="*/ 232 w 77461"/>
                <a:gd name="connsiteY8" fmla="*/ 31777 h 117618"/>
                <a:gd name="connsiteX9" fmla="*/ 9521 w 77461"/>
                <a:gd name="connsiteY9" fmla="*/ 41696 h 117618"/>
                <a:gd name="connsiteX10" fmla="*/ 18809 w 77461"/>
                <a:gd name="connsiteY10" fmla="*/ 32308 h 117618"/>
                <a:gd name="connsiteX11" fmla="*/ 8469 w 77461"/>
                <a:gd name="connsiteY11" fmla="*/ 22920 h 117618"/>
                <a:gd name="connsiteX12" fmla="*/ 34056 w 77461"/>
                <a:gd name="connsiteY12" fmla="*/ 6446 h 117618"/>
                <a:gd name="connsiteX13" fmla="*/ 60694 w 77461"/>
                <a:gd name="connsiteY13" fmla="*/ 34611 h 117618"/>
                <a:gd name="connsiteX14" fmla="*/ 44220 w 77461"/>
                <a:gd name="connsiteY14" fmla="*/ 68621 h 117618"/>
                <a:gd name="connsiteX15" fmla="*/ 1985 w 77461"/>
                <a:gd name="connsiteY15" fmla="*/ 110779 h 117618"/>
                <a:gd name="connsiteX16" fmla="*/ 232 w 77461"/>
                <a:gd name="connsiteY16" fmla="*/ 117687 h 117618"/>
                <a:gd name="connsiteX17" fmla="*/ 72436 w 77461"/>
                <a:gd name="connsiteY17" fmla="*/ 117687 h 117618"/>
                <a:gd name="connsiteX18" fmla="*/ 77693 w 77461"/>
                <a:gd name="connsiteY18" fmla="*/ 8544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61" h="117618">
                  <a:moveTo>
                    <a:pt x="77693" y="85449"/>
                  </a:moveTo>
                  <a:lnTo>
                    <a:pt x="71735" y="85449"/>
                  </a:lnTo>
                  <a:cubicBezTo>
                    <a:pt x="71209" y="89346"/>
                    <a:pt x="69457" y="99797"/>
                    <a:pt x="67178" y="101568"/>
                  </a:cubicBezTo>
                  <a:cubicBezTo>
                    <a:pt x="65776" y="102631"/>
                    <a:pt x="52282" y="102631"/>
                    <a:pt x="49829" y="102631"/>
                  </a:cubicBezTo>
                  <a:lnTo>
                    <a:pt x="17582" y="102631"/>
                  </a:lnTo>
                  <a:cubicBezTo>
                    <a:pt x="35984" y="86157"/>
                    <a:pt x="42117" y="81197"/>
                    <a:pt x="52633" y="72872"/>
                  </a:cubicBezTo>
                  <a:cubicBezTo>
                    <a:pt x="65601" y="62421"/>
                    <a:pt x="77693" y="51439"/>
                    <a:pt x="77693" y="34611"/>
                  </a:cubicBezTo>
                  <a:cubicBezTo>
                    <a:pt x="77693" y="13177"/>
                    <a:pt x="59117" y="69"/>
                    <a:pt x="36685" y="69"/>
                  </a:cubicBezTo>
                  <a:cubicBezTo>
                    <a:pt x="14954" y="69"/>
                    <a:pt x="232" y="15480"/>
                    <a:pt x="232" y="31777"/>
                  </a:cubicBezTo>
                  <a:cubicBezTo>
                    <a:pt x="232" y="40810"/>
                    <a:pt x="7768" y="41696"/>
                    <a:pt x="9521" y="41696"/>
                  </a:cubicBezTo>
                  <a:cubicBezTo>
                    <a:pt x="13727" y="41696"/>
                    <a:pt x="18809" y="38685"/>
                    <a:pt x="18809" y="32308"/>
                  </a:cubicBezTo>
                  <a:cubicBezTo>
                    <a:pt x="18809" y="29120"/>
                    <a:pt x="17582" y="22920"/>
                    <a:pt x="8469" y="22920"/>
                  </a:cubicBezTo>
                  <a:cubicBezTo>
                    <a:pt x="13902" y="10343"/>
                    <a:pt x="25819" y="6446"/>
                    <a:pt x="34056" y="6446"/>
                  </a:cubicBezTo>
                  <a:cubicBezTo>
                    <a:pt x="51581" y="6446"/>
                    <a:pt x="60694" y="20263"/>
                    <a:pt x="60694" y="34611"/>
                  </a:cubicBezTo>
                  <a:cubicBezTo>
                    <a:pt x="60694" y="50022"/>
                    <a:pt x="49829" y="62244"/>
                    <a:pt x="44220" y="68621"/>
                  </a:cubicBezTo>
                  <a:lnTo>
                    <a:pt x="1985" y="110779"/>
                  </a:lnTo>
                  <a:cubicBezTo>
                    <a:pt x="232" y="112373"/>
                    <a:pt x="232" y="112728"/>
                    <a:pt x="232" y="117687"/>
                  </a:cubicBezTo>
                  <a:lnTo>
                    <a:pt x="72436" y="117687"/>
                  </a:lnTo>
                  <a:lnTo>
                    <a:pt x="77693" y="85449"/>
                  </a:lnTo>
                  <a:close/>
                </a:path>
              </a:pathLst>
            </a:custGeom>
            <a:solidFill>
              <a:srgbClr val="000000"/>
            </a:solidFill>
            <a:ln w="2513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F0B84176-D385-9628-9CA0-EFB53B011C94}"/>
                </a:ext>
              </a:extLst>
            </p:cNvPr>
            <p:cNvSpPr/>
            <p:nvPr>
              <p:custDataLst>
                <p:tags r:id="rId41"/>
              </p:custDataLst>
            </p:nvPr>
          </p:nvSpPr>
          <p:spPr>
            <a:xfrm>
              <a:off x="8262749" y="4374900"/>
              <a:ext cx="333227" cy="354271"/>
            </a:xfrm>
            <a:custGeom>
              <a:avLst/>
              <a:gdLst>
                <a:gd name="connsiteX0" fmla="*/ 303162 w 333227"/>
                <a:gd name="connsiteY0" fmla="*/ 354344 h 354271"/>
                <a:gd name="connsiteX1" fmla="*/ 333455 w 333227"/>
                <a:gd name="connsiteY1" fmla="*/ 273367 h 354271"/>
                <a:gd name="connsiteX2" fmla="*/ 327196 w 333227"/>
                <a:gd name="connsiteY2" fmla="*/ 273367 h 354271"/>
                <a:gd name="connsiteX3" fmla="*/ 262103 w 333227"/>
                <a:gd name="connsiteY3" fmla="*/ 324484 h 354271"/>
                <a:gd name="connsiteX4" fmla="*/ 184241 w 333227"/>
                <a:gd name="connsiteY4" fmla="*/ 332328 h 354271"/>
                <a:gd name="connsiteX5" fmla="*/ 33275 w 333227"/>
                <a:gd name="connsiteY5" fmla="*/ 332328 h 354271"/>
                <a:gd name="connsiteX6" fmla="*/ 160707 w 333227"/>
                <a:gd name="connsiteY6" fmla="*/ 181257 h 354271"/>
                <a:gd name="connsiteX7" fmla="*/ 162961 w 333227"/>
                <a:gd name="connsiteY7" fmla="*/ 177208 h 354271"/>
                <a:gd name="connsiteX8" fmla="*/ 161208 w 333227"/>
                <a:gd name="connsiteY8" fmla="*/ 173412 h 354271"/>
                <a:gd name="connsiteX9" fmla="*/ 44541 w 333227"/>
                <a:gd name="connsiteY9" fmla="*/ 12219 h 354271"/>
                <a:gd name="connsiteX10" fmla="*/ 181737 w 333227"/>
                <a:gd name="connsiteY10" fmla="*/ 12219 h 354271"/>
                <a:gd name="connsiteX11" fmla="*/ 240321 w 333227"/>
                <a:gd name="connsiteY11" fmla="*/ 16268 h 354271"/>
                <a:gd name="connsiteX12" fmla="*/ 295400 w 333227"/>
                <a:gd name="connsiteY12" fmla="*/ 35246 h 354271"/>
                <a:gd name="connsiteX13" fmla="*/ 327196 w 333227"/>
                <a:gd name="connsiteY13" fmla="*/ 71180 h 354271"/>
                <a:gd name="connsiteX14" fmla="*/ 333455 w 333227"/>
                <a:gd name="connsiteY14" fmla="*/ 71180 h 354271"/>
                <a:gd name="connsiteX15" fmla="*/ 303162 w 333227"/>
                <a:gd name="connsiteY15" fmla="*/ 72 h 354271"/>
                <a:gd name="connsiteX16" fmla="*/ 7237 w 333227"/>
                <a:gd name="connsiteY16" fmla="*/ 72 h 354271"/>
                <a:gd name="connsiteX17" fmla="*/ 478 w 333227"/>
                <a:gd name="connsiteY17" fmla="*/ 1844 h 354271"/>
                <a:gd name="connsiteX18" fmla="*/ 227 w 333227"/>
                <a:gd name="connsiteY18" fmla="*/ 10194 h 354271"/>
                <a:gd name="connsiteX19" fmla="*/ 132667 w 333227"/>
                <a:gd name="connsiteY19" fmla="*/ 193403 h 354271"/>
                <a:gd name="connsiteX20" fmla="*/ 2981 w 333227"/>
                <a:gd name="connsiteY20" fmla="*/ 347005 h 354271"/>
                <a:gd name="connsiteX21" fmla="*/ 478 w 333227"/>
                <a:gd name="connsiteY21" fmla="*/ 351560 h 354271"/>
                <a:gd name="connsiteX22" fmla="*/ 7237 w 333227"/>
                <a:gd name="connsiteY22" fmla="*/ 354344 h 354271"/>
                <a:gd name="connsiteX23" fmla="*/ 303162 w 333227"/>
                <a:gd name="connsiteY23" fmla="*/ 354344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227" h="354271">
                  <a:moveTo>
                    <a:pt x="303162" y="354344"/>
                  </a:moveTo>
                  <a:lnTo>
                    <a:pt x="333455" y="273367"/>
                  </a:lnTo>
                  <a:lnTo>
                    <a:pt x="327196" y="273367"/>
                  </a:lnTo>
                  <a:cubicBezTo>
                    <a:pt x="317432" y="299685"/>
                    <a:pt x="290894" y="316892"/>
                    <a:pt x="262103" y="324484"/>
                  </a:cubicBezTo>
                  <a:cubicBezTo>
                    <a:pt x="256845" y="325749"/>
                    <a:pt x="232310" y="332328"/>
                    <a:pt x="184241" y="332328"/>
                  </a:cubicBezTo>
                  <a:lnTo>
                    <a:pt x="33275" y="332328"/>
                  </a:lnTo>
                  <a:lnTo>
                    <a:pt x="160707" y="181257"/>
                  </a:lnTo>
                  <a:cubicBezTo>
                    <a:pt x="162460" y="179232"/>
                    <a:pt x="162961" y="178473"/>
                    <a:pt x="162961" y="177208"/>
                  </a:cubicBezTo>
                  <a:cubicBezTo>
                    <a:pt x="162961" y="176702"/>
                    <a:pt x="162961" y="175943"/>
                    <a:pt x="161208" y="173412"/>
                  </a:cubicBezTo>
                  <a:lnTo>
                    <a:pt x="44541" y="12219"/>
                  </a:lnTo>
                  <a:lnTo>
                    <a:pt x="181737" y="12219"/>
                  </a:lnTo>
                  <a:cubicBezTo>
                    <a:pt x="215286" y="12219"/>
                    <a:pt x="238068" y="15761"/>
                    <a:pt x="240321" y="16268"/>
                  </a:cubicBezTo>
                  <a:cubicBezTo>
                    <a:pt x="253841" y="18292"/>
                    <a:pt x="275622" y="22594"/>
                    <a:pt x="295400" y="35246"/>
                  </a:cubicBezTo>
                  <a:cubicBezTo>
                    <a:pt x="301659" y="39295"/>
                    <a:pt x="318684" y="50682"/>
                    <a:pt x="327196" y="71180"/>
                  </a:cubicBezTo>
                  <a:lnTo>
                    <a:pt x="333455" y="71180"/>
                  </a:lnTo>
                  <a:lnTo>
                    <a:pt x="303162" y="72"/>
                  </a:lnTo>
                  <a:lnTo>
                    <a:pt x="7237" y="72"/>
                  </a:lnTo>
                  <a:cubicBezTo>
                    <a:pt x="1479" y="72"/>
                    <a:pt x="1229" y="325"/>
                    <a:pt x="478" y="1844"/>
                  </a:cubicBezTo>
                  <a:cubicBezTo>
                    <a:pt x="227" y="2603"/>
                    <a:pt x="227" y="7411"/>
                    <a:pt x="227" y="10194"/>
                  </a:cubicBezTo>
                  <a:lnTo>
                    <a:pt x="132667" y="193403"/>
                  </a:lnTo>
                  <a:lnTo>
                    <a:pt x="2981" y="347005"/>
                  </a:lnTo>
                  <a:cubicBezTo>
                    <a:pt x="478" y="350042"/>
                    <a:pt x="478" y="351307"/>
                    <a:pt x="478" y="351560"/>
                  </a:cubicBezTo>
                  <a:cubicBezTo>
                    <a:pt x="478" y="354344"/>
                    <a:pt x="2731" y="354344"/>
                    <a:pt x="7237" y="354344"/>
                  </a:cubicBezTo>
                  <a:lnTo>
                    <a:pt x="303162" y="354344"/>
                  </a:lnTo>
                  <a:close/>
                </a:path>
              </a:pathLst>
            </a:custGeom>
            <a:solidFill>
              <a:srgbClr val="000000"/>
            </a:solidFill>
            <a:ln w="2513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A9C457C8-91C6-7A74-26A3-DFD937D0F32B}"/>
                </a:ext>
              </a:extLst>
            </p:cNvPr>
            <p:cNvSpPr/>
            <p:nvPr>
              <p:custDataLst>
                <p:tags r:id="rId42"/>
              </p:custDataLst>
            </p:nvPr>
          </p:nvSpPr>
          <p:spPr>
            <a:xfrm>
              <a:off x="8281500" y="4796733"/>
              <a:ext cx="39256" cy="124703"/>
            </a:xfrm>
            <a:custGeom>
              <a:avLst/>
              <a:gdLst>
                <a:gd name="connsiteX0" fmla="*/ 38783 w 39256"/>
                <a:gd name="connsiteY0" fmla="*/ 5408 h 124703"/>
                <a:gd name="connsiteX1" fmla="*/ 39484 w 39256"/>
                <a:gd name="connsiteY1" fmla="*/ 2574 h 124703"/>
                <a:gd name="connsiteX2" fmla="*/ 36680 w 39256"/>
                <a:gd name="connsiteY2" fmla="*/ 94 h 124703"/>
                <a:gd name="connsiteX3" fmla="*/ 14248 w 39256"/>
                <a:gd name="connsiteY3" fmla="*/ 1865 h 124703"/>
                <a:gd name="connsiteX4" fmla="*/ 10568 w 39256"/>
                <a:gd name="connsiteY4" fmla="*/ 5939 h 124703"/>
                <a:gd name="connsiteX5" fmla="*/ 14949 w 39256"/>
                <a:gd name="connsiteY5" fmla="*/ 8419 h 124703"/>
                <a:gd name="connsiteX6" fmla="*/ 23361 w 39256"/>
                <a:gd name="connsiteY6" fmla="*/ 11076 h 124703"/>
                <a:gd name="connsiteX7" fmla="*/ 22660 w 39256"/>
                <a:gd name="connsiteY7" fmla="*/ 14973 h 124703"/>
                <a:gd name="connsiteX8" fmla="*/ 929 w 39256"/>
                <a:gd name="connsiteY8" fmla="*/ 102478 h 124703"/>
                <a:gd name="connsiteX9" fmla="*/ 228 w 39256"/>
                <a:gd name="connsiteY9" fmla="*/ 107969 h 124703"/>
                <a:gd name="connsiteX10" fmla="*/ 18629 w 39256"/>
                <a:gd name="connsiteY10" fmla="*/ 124797 h 124703"/>
                <a:gd name="connsiteX11" fmla="*/ 32650 w 39256"/>
                <a:gd name="connsiteY11" fmla="*/ 115409 h 124703"/>
                <a:gd name="connsiteX12" fmla="*/ 38783 w 39256"/>
                <a:gd name="connsiteY12" fmla="*/ 97696 h 124703"/>
                <a:gd name="connsiteX13" fmla="*/ 35979 w 39256"/>
                <a:gd name="connsiteY13" fmla="*/ 95393 h 124703"/>
                <a:gd name="connsiteX14" fmla="*/ 32474 w 39256"/>
                <a:gd name="connsiteY14" fmla="*/ 99644 h 124703"/>
                <a:gd name="connsiteX15" fmla="*/ 19330 w 39256"/>
                <a:gd name="connsiteY15" fmla="*/ 119837 h 124703"/>
                <a:gd name="connsiteX16" fmla="*/ 13372 w 39256"/>
                <a:gd name="connsiteY16" fmla="*/ 111158 h 124703"/>
                <a:gd name="connsiteX17" fmla="*/ 14423 w 39256"/>
                <a:gd name="connsiteY17" fmla="*/ 103895 h 124703"/>
                <a:gd name="connsiteX18" fmla="*/ 38783 w 39256"/>
                <a:gd name="connsiteY18" fmla="*/ 540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56" h="124703">
                  <a:moveTo>
                    <a:pt x="38783" y="5408"/>
                  </a:moveTo>
                  <a:cubicBezTo>
                    <a:pt x="38959" y="5053"/>
                    <a:pt x="39484" y="2751"/>
                    <a:pt x="39484" y="2574"/>
                  </a:cubicBezTo>
                  <a:cubicBezTo>
                    <a:pt x="39484" y="1688"/>
                    <a:pt x="38783" y="94"/>
                    <a:pt x="36680" y="94"/>
                  </a:cubicBezTo>
                  <a:cubicBezTo>
                    <a:pt x="33175" y="94"/>
                    <a:pt x="18629" y="1511"/>
                    <a:pt x="14248" y="1865"/>
                  </a:cubicBezTo>
                  <a:cubicBezTo>
                    <a:pt x="13021" y="2042"/>
                    <a:pt x="10568" y="2219"/>
                    <a:pt x="10568" y="5939"/>
                  </a:cubicBezTo>
                  <a:cubicBezTo>
                    <a:pt x="10568" y="8419"/>
                    <a:pt x="13021" y="8419"/>
                    <a:pt x="14949" y="8419"/>
                  </a:cubicBezTo>
                  <a:cubicBezTo>
                    <a:pt x="23361" y="8419"/>
                    <a:pt x="23361" y="9659"/>
                    <a:pt x="23361" y="11076"/>
                  </a:cubicBezTo>
                  <a:cubicBezTo>
                    <a:pt x="23361" y="12316"/>
                    <a:pt x="23011" y="13379"/>
                    <a:pt x="22660" y="14973"/>
                  </a:cubicBezTo>
                  <a:lnTo>
                    <a:pt x="929" y="102478"/>
                  </a:lnTo>
                  <a:cubicBezTo>
                    <a:pt x="403" y="104250"/>
                    <a:pt x="228" y="106198"/>
                    <a:pt x="228" y="107969"/>
                  </a:cubicBezTo>
                  <a:cubicBezTo>
                    <a:pt x="228" y="119306"/>
                    <a:pt x="10217" y="124797"/>
                    <a:pt x="18629" y="124797"/>
                  </a:cubicBezTo>
                  <a:cubicBezTo>
                    <a:pt x="22835" y="124797"/>
                    <a:pt x="28093" y="123380"/>
                    <a:pt x="32650" y="115409"/>
                  </a:cubicBezTo>
                  <a:cubicBezTo>
                    <a:pt x="36330" y="108855"/>
                    <a:pt x="38783" y="98404"/>
                    <a:pt x="38783" y="97696"/>
                  </a:cubicBezTo>
                  <a:cubicBezTo>
                    <a:pt x="38783" y="95393"/>
                    <a:pt x="36505" y="95393"/>
                    <a:pt x="35979" y="95393"/>
                  </a:cubicBezTo>
                  <a:cubicBezTo>
                    <a:pt x="33526" y="95393"/>
                    <a:pt x="33175" y="96456"/>
                    <a:pt x="32474" y="99644"/>
                  </a:cubicBezTo>
                  <a:cubicBezTo>
                    <a:pt x="30196" y="108501"/>
                    <a:pt x="26866" y="119837"/>
                    <a:pt x="19330" y="119837"/>
                  </a:cubicBezTo>
                  <a:cubicBezTo>
                    <a:pt x="14599" y="119837"/>
                    <a:pt x="13372" y="115409"/>
                    <a:pt x="13372" y="111158"/>
                  </a:cubicBezTo>
                  <a:cubicBezTo>
                    <a:pt x="13372" y="109209"/>
                    <a:pt x="13898" y="105844"/>
                    <a:pt x="14423" y="103895"/>
                  </a:cubicBezTo>
                  <a:lnTo>
                    <a:pt x="38783" y="5408"/>
                  </a:lnTo>
                  <a:close/>
                </a:path>
              </a:pathLst>
            </a:custGeom>
            <a:solidFill>
              <a:srgbClr val="000000"/>
            </a:solidFill>
            <a:ln w="2513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00DCE674-2517-F5D6-4070-D56B726750B0}"/>
                </a:ext>
              </a:extLst>
            </p:cNvPr>
            <p:cNvSpPr/>
            <p:nvPr>
              <p:custDataLst>
                <p:tags r:id="rId43"/>
              </p:custDataLst>
            </p:nvPr>
          </p:nvSpPr>
          <p:spPr>
            <a:xfrm>
              <a:off x="8347231" y="4851468"/>
              <a:ext cx="128984" cy="47649"/>
            </a:xfrm>
            <a:custGeom>
              <a:avLst/>
              <a:gdLst>
                <a:gd name="connsiteX0" fmla="*/ 122556 w 128984"/>
                <a:gd name="connsiteY0" fmla="*/ 8773 h 47649"/>
                <a:gd name="connsiteX1" fmla="*/ 129216 w 128984"/>
                <a:gd name="connsiteY1" fmla="*/ 4345 h 47649"/>
                <a:gd name="connsiteX2" fmla="*/ 122731 w 128984"/>
                <a:gd name="connsiteY2" fmla="*/ 94 h 47649"/>
                <a:gd name="connsiteX3" fmla="*/ 6715 w 128984"/>
                <a:gd name="connsiteY3" fmla="*/ 94 h 47649"/>
                <a:gd name="connsiteX4" fmla="*/ 231 w 128984"/>
                <a:gd name="connsiteY4" fmla="*/ 4345 h 47649"/>
                <a:gd name="connsiteX5" fmla="*/ 6890 w 128984"/>
                <a:gd name="connsiteY5" fmla="*/ 8773 h 47649"/>
                <a:gd name="connsiteX6" fmla="*/ 122556 w 128984"/>
                <a:gd name="connsiteY6" fmla="*/ 8773 h 47649"/>
                <a:gd name="connsiteX7" fmla="*/ 122731 w 128984"/>
                <a:gd name="connsiteY7" fmla="*/ 47743 h 47649"/>
                <a:gd name="connsiteX8" fmla="*/ 129216 w 128984"/>
                <a:gd name="connsiteY8" fmla="*/ 43492 h 47649"/>
                <a:gd name="connsiteX9" fmla="*/ 122556 w 128984"/>
                <a:gd name="connsiteY9" fmla="*/ 39064 h 47649"/>
                <a:gd name="connsiteX10" fmla="*/ 6890 w 128984"/>
                <a:gd name="connsiteY10" fmla="*/ 39064 h 47649"/>
                <a:gd name="connsiteX11" fmla="*/ 231 w 128984"/>
                <a:gd name="connsiteY11" fmla="*/ 43492 h 47649"/>
                <a:gd name="connsiteX12" fmla="*/ 6715 w 128984"/>
                <a:gd name="connsiteY12" fmla="*/ 47743 h 47649"/>
                <a:gd name="connsiteX13" fmla="*/ 122731 w 128984"/>
                <a:gd name="connsiteY13" fmla="*/ 47743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84" h="47649">
                  <a:moveTo>
                    <a:pt x="122556" y="8773"/>
                  </a:moveTo>
                  <a:cubicBezTo>
                    <a:pt x="125185" y="8773"/>
                    <a:pt x="129216" y="8773"/>
                    <a:pt x="129216" y="4345"/>
                  </a:cubicBezTo>
                  <a:cubicBezTo>
                    <a:pt x="129216" y="94"/>
                    <a:pt x="125010" y="94"/>
                    <a:pt x="122731" y="94"/>
                  </a:cubicBezTo>
                  <a:lnTo>
                    <a:pt x="6715" y="94"/>
                  </a:lnTo>
                  <a:cubicBezTo>
                    <a:pt x="4437" y="94"/>
                    <a:pt x="231" y="94"/>
                    <a:pt x="231" y="4345"/>
                  </a:cubicBezTo>
                  <a:cubicBezTo>
                    <a:pt x="231" y="8773"/>
                    <a:pt x="4261" y="8773"/>
                    <a:pt x="6890" y="8773"/>
                  </a:cubicBezTo>
                  <a:lnTo>
                    <a:pt x="122556" y="8773"/>
                  </a:lnTo>
                  <a:close/>
                  <a:moveTo>
                    <a:pt x="122731" y="47743"/>
                  </a:moveTo>
                  <a:cubicBezTo>
                    <a:pt x="125010" y="47743"/>
                    <a:pt x="129216" y="47743"/>
                    <a:pt x="129216" y="43492"/>
                  </a:cubicBezTo>
                  <a:cubicBezTo>
                    <a:pt x="129216" y="39064"/>
                    <a:pt x="125185" y="39064"/>
                    <a:pt x="122556" y="39064"/>
                  </a:cubicBezTo>
                  <a:lnTo>
                    <a:pt x="6890" y="39064"/>
                  </a:lnTo>
                  <a:cubicBezTo>
                    <a:pt x="4261" y="39064"/>
                    <a:pt x="231" y="39064"/>
                    <a:pt x="231" y="43492"/>
                  </a:cubicBezTo>
                  <a:cubicBezTo>
                    <a:pt x="231" y="47743"/>
                    <a:pt x="4437" y="47743"/>
                    <a:pt x="6715" y="47743"/>
                  </a:cubicBezTo>
                  <a:lnTo>
                    <a:pt x="122731" y="47743"/>
                  </a:lnTo>
                  <a:close/>
                </a:path>
              </a:pathLst>
            </a:custGeom>
            <a:solidFill>
              <a:srgbClr val="000000"/>
            </a:solidFill>
            <a:ln w="2513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77C9BF00-DC61-337B-7F7F-BA5B53A563FC}"/>
                </a:ext>
              </a:extLst>
            </p:cNvPr>
            <p:cNvSpPr/>
            <p:nvPr>
              <p:custDataLst>
                <p:tags r:id="rId44"/>
              </p:custDataLst>
            </p:nvPr>
          </p:nvSpPr>
          <p:spPr>
            <a:xfrm>
              <a:off x="8497770" y="4802047"/>
              <a:ext cx="81316" cy="121160"/>
            </a:xfrm>
            <a:custGeom>
              <a:avLst/>
              <a:gdLst>
                <a:gd name="connsiteX0" fmla="*/ 81553 w 81316"/>
                <a:gd name="connsiteY0" fmla="*/ 61205 h 121160"/>
                <a:gd name="connsiteX1" fmla="*/ 71214 w 81316"/>
                <a:gd name="connsiteY1" fmla="*/ 15327 h 121160"/>
                <a:gd name="connsiteX2" fmla="*/ 40895 w 81316"/>
                <a:gd name="connsiteY2" fmla="*/ 94 h 121160"/>
                <a:gd name="connsiteX3" fmla="*/ 237 w 81316"/>
                <a:gd name="connsiteY3" fmla="*/ 61205 h 121160"/>
                <a:gd name="connsiteX4" fmla="*/ 40895 w 81316"/>
                <a:gd name="connsiteY4" fmla="*/ 121255 h 121160"/>
                <a:gd name="connsiteX5" fmla="*/ 81553 w 81316"/>
                <a:gd name="connsiteY5" fmla="*/ 61205 h 121160"/>
                <a:gd name="connsiteX6" fmla="*/ 40895 w 81316"/>
                <a:gd name="connsiteY6" fmla="*/ 116295 h 121160"/>
                <a:gd name="connsiteX7" fmla="*/ 18638 w 81316"/>
                <a:gd name="connsiteY7" fmla="*/ 96987 h 121160"/>
                <a:gd name="connsiteX8" fmla="*/ 16185 w 81316"/>
                <a:gd name="connsiteY8" fmla="*/ 58903 h 121160"/>
                <a:gd name="connsiteX9" fmla="*/ 18813 w 81316"/>
                <a:gd name="connsiteY9" fmla="*/ 22767 h 121160"/>
                <a:gd name="connsiteX10" fmla="*/ 40895 w 81316"/>
                <a:gd name="connsiteY10" fmla="*/ 5053 h 121160"/>
                <a:gd name="connsiteX11" fmla="*/ 62626 w 81316"/>
                <a:gd name="connsiteY11" fmla="*/ 21173 h 121160"/>
                <a:gd name="connsiteX12" fmla="*/ 65605 w 81316"/>
                <a:gd name="connsiteY12" fmla="*/ 58903 h 121160"/>
                <a:gd name="connsiteX13" fmla="*/ 63327 w 81316"/>
                <a:gd name="connsiteY13" fmla="*/ 96278 h 121160"/>
                <a:gd name="connsiteX14" fmla="*/ 40895 w 81316"/>
                <a:gd name="connsiteY14" fmla="*/ 116295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316" h="121160">
                  <a:moveTo>
                    <a:pt x="81553" y="61205"/>
                  </a:moveTo>
                  <a:cubicBezTo>
                    <a:pt x="81553" y="41721"/>
                    <a:pt x="79275" y="27727"/>
                    <a:pt x="71214" y="15327"/>
                  </a:cubicBezTo>
                  <a:cubicBezTo>
                    <a:pt x="65781" y="7179"/>
                    <a:pt x="54915" y="94"/>
                    <a:pt x="40895" y="94"/>
                  </a:cubicBezTo>
                  <a:cubicBezTo>
                    <a:pt x="237" y="94"/>
                    <a:pt x="237" y="48452"/>
                    <a:pt x="237" y="61205"/>
                  </a:cubicBezTo>
                  <a:cubicBezTo>
                    <a:pt x="237" y="73959"/>
                    <a:pt x="237" y="121255"/>
                    <a:pt x="40895" y="121255"/>
                  </a:cubicBezTo>
                  <a:cubicBezTo>
                    <a:pt x="81553" y="121255"/>
                    <a:pt x="81553" y="73959"/>
                    <a:pt x="81553" y="61205"/>
                  </a:cubicBezTo>
                  <a:close/>
                  <a:moveTo>
                    <a:pt x="40895" y="116295"/>
                  </a:moveTo>
                  <a:cubicBezTo>
                    <a:pt x="32833" y="116295"/>
                    <a:pt x="22143" y="111512"/>
                    <a:pt x="18638" y="96987"/>
                  </a:cubicBezTo>
                  <a:cubicBezTo>
                    <a:pt x="16185" y="86536"/>
                    <a:pt x="16185" y="72011"/>
                    <a:pt x="16185" y="58903"/>
                  </a:cubicBezTo>
                  <a:cubicBezTo>
                    <a:pt x="16185" y="45972"/>
                    <a:pt x="16185" y="32510"/>
                    <a:pt x="18813" y="22767"/>
                  </a:cubicBezTo>
                  <a:cubicBezTo>
                    <a:pt x="22494" y="8773"/>
                    <a:pt x="33710" y="5053"/>
                    <a:pt x="40895" y="5053"/>
                  </a:cubicBezTo>
                  <a:cubicBezTo>
                    <a:pt x="50359" y="5053"/>
                    <a:pt x="59472" y="10899"/>
                    <a:pt x="62626" y="21173"/>
                  </a:cubicBezTo>
                  <a:cubicBezTo>
                    <a:pt x="65430" y="30738"/>
                    <a:pt x="65605" y="43492"/>
                    <a:pt x="65605" y="58903"/>
                  </a:cubicBezTo>
                  <a:cubicBezTo>
                    <a:pt x="65605" y="72011"/>
                    <a:pt x="65605" y="85119"/>
                    <a:pt x="63327" y="96278"/>
                  </a:cubicBezTo>
                  <a:cubicBezTo>
                    <a:pt x="59822" y="112398"/>
                    <a:pt x="47905" y="116295"/>
                    <a:pt x="40895" y="116295"/>
                  </a:cubicBezTo>
                  <a:close/>
                </a:path>
              </a:pathLst>
            </a:custGeom>
            <a:solidFill>
              <a:srgbClr val="000000"/>
            </a:solidFill>
            <a:ln w="2513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460C3BAC-CD69-25BE-39EF-AB8F8CF4EEE0}"/>
                </a:ext>
              </a:extLst>
            </p:cNvPr>
            <p:cNvSpPr/>
            <p:nvPr>
              <p:custDataLst>
                <p:tags r:id="rId45"/>
              </p:custDataLst>
            </p:nvPr>
          </p:nvSpPr>
          <p:spPr>
            <a:xfrm>
              <a:off x="8666355" y="4500921"/>
              <a:ext cx="104900" cy="116403"/>
            </a:xfrm>
            <a:custGeom>
              <a:avLst/>
              <a:gdLst>
                <a:gd name="connsiteX0" fmla="*/ 89621 w 104900"/>
                <a:gd name="connsiteY0" fmla="*/ 14759 h 116403"/>
                <a:gd name="connsiteX1" fmla="*/ 79106 w 104900"/>
                <a:gd name="connsiteY1" fmla="*/ 29183 h 116403"/>
                <a:gd name="connsiteX2" fmla="*/ 89872 w 104900"/>
                <a:gd name="connsiteY2" fmla="*/ 39558 h 116403"/>
                <a:gd name="connsiteX3" fmla="*/ 105144 w 104900"/>
                <a:gd name="connsiteY3" fmla="*/ 22350 h 116403"/>
                <a:gd name="connsiteX4" fmla="*/ 69342 w 104900"/>
                <a:gd name="connsiteY4" fmla="*/ 82 h 116403"/>
                <a:gd name="connsiteX5" fmla="*/ 36545 w 104900"/>
                <a:gd name="connsiteY5" fmla="*/ 9445 h 116403"/>
                <a:gd name="connsiteX6" fmla="*/ 21273 w 104900"/>
                <a:gd name="connsiteY6" fmla="*/ 39052 h 116403"/>
                <a:gd name="connsiteX7" fmla="*/ 30286 w 104900"/>
                <a:gd name="connsiteY7" fmla="*/ 58283 h 116403"/>
                <a:gd name="connsiteX8" fmla="*/ 58577 w 104900"/>
                <a:gd name="connsiteY8" fmla="*/ 67899 h 116403"/>
                <a:gd name="connsiteX9" fmla="*/ 81109 w 104900"/>
                <a:gd name="connsiteY9" fmla="*/ 83335 h 116403"/>
                <a:gd name="connsiteX10" fmla="*/ 43806 w 104900"/>
                <a:gd name="connsiteY10" fmla="*/ 107375 h 116403"/>
                <a:gd name="connsiteX11" fmla="*/ 16767 w 104900"/>
                <a:gd name="connsiteY11" fmla="*/ 100796 h 116403"/>
                <a:gd name="connsiteX12" fmla="*/ 30537 w 104900"/>
                <a:gd name="connsiteY12" fmla="*/ 83335 h 116403"/>
                <a:gd name="connsiteX13" fmla="*/ 18269 w 104900"/>
                <a:gd name="connsiteY13" fmla="*/ 71695 h 116403"/>
                <a:gd name="connsiteX14" fmla="*/ 243 w 104900"/>
                <a:gd name="connsiteY14" fmla="*/ 91433 h 116403"/>
                <a:gd name="connsiteX15" fmla="*/ 43305 w 104900"/>
                <a:gd name="connsiteY15" fmla="*/ 116485 h 116403"/>
                <a:gd name="connsiteX16" fmla="*/ 100387 w 104900"/>
                <a:gd name="connsiteY16" fmla="*/ 72960 h 116403"/>
                <a:gd name="connsiteX17" fmla="*/ 90372 w 104900"/>
                <a:gd name="connsiteY17" fmla="*/ 52463 h 116403"/>
                <a:gd name="connsiteX18" fmla="*/ 64335 w 104900"/>
                <a:gd name="connsiteY18" fmla="*/ 42341 h 116403"/>
                <a:gd name="connsiteX19" fmla="*/ 40801 w 104900"/>
                <a:gd name="connsiteY19" fmla="*/ 28676 h 116403"/>
                <a:gd name="connsiteX20" fmla="*/ 68842 w 104900"/>
                <a:gd name="connsiteY20" fmla="*/ 9192 h 116403"/>
                <a:gd name="connsiteX21" fmla="*/ 89621 w 104900"/>
                <a:gd name="connsiteY21" fmla="*/ 14759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00" h="116403">
                  <a:moveTo>
                    <a:pt x="89621" y="14759"/>
                  </a:moveTo>
                  <a:cubicBezTo>
                    <a:pt x="81360" y="18048"/>
                    <a:pt x="79106" y="25640"/>
                    <a:pt x="79106" y="29183"/>
                  </a:cubicBezTo>
                  <a:cubicBezTo>
                    <a:pt x="79106" y="35762"/>
                    <a:pt x="84364" y="39558"/>
                    <a:pt x="89872" y="39558"/>
                  </a:cubicBezTo>
                  <a:cubicBezTo>
                    <a:pt x="95880" y="39558"/>
                    <a:pt x="105144" y="34497"/>
                    <a:pt x="105144" y="22350"/>
                  </a:cubicBezTo>
                  <a:cubicBezTo>
                    <a:pt x="105144" y="8938"/>
                    <a:pt x="91875" y="82"/>
                    <a:pt x="69342" y="82"/>
                  </a:cubicBezTo>
                  <a:cubicBezTo>
                    <a:pt x="62082" y="82"/>
                    <a:pt x="48062" y="588"/>
                    <a:pt x="36545" y="9445"/>
                  </a:cubicBezTo>
                  <a:cubicBezTo>
                    <a:pt x="25279" y="18048"/>
                    <a:pt x="21273" y="32725"/>
                    <a:pt x="21273" y="39052"/>
                  </a:cubicBezTo>
                  <a:cubicBezTo>
                    <a:pt x="21273" y="46643"/>
                    <a:pt x="24778" y="53729"/>
                    <a:pt x="30286" y="58283"/>
                  </a:cubicBezTo>
                  <a:cubicBezTo>
                    <a:pt x="37296" y="63851"/>
                    <a:pt x="41552" y="64610"/>
                    <a:pt x="58577" y="67899"/>
                  </a:cubicBezTo>
                  <a:cubicBezTo>
                    <a:pt x="66088" y="69165"/>
                    <a:pt x="81109" y="71948"/>
                    <a:pt x="81109" y="83335"/>
                  </a:cubicBezTo>
                  <a:cubicBezTo>
                    <a:pt x="81109" y="84348"/>
                    <a:pt x="81109" y="107375"/>
                    <a:pt x="43806" y="107375"/>
                  </a:cubicBezTo>
                  <a:cubicBezTo>
                    <a:pt x="31538" y="107375"/>
                    <a:pt x="22275" y="104845"/>
                    <a:pt x="16767" y="100796"/>
                  </a:cubicBezTo>
                  <a:cubicBezTo>
                    <a:pt x="25279" y="98266"/>
                    <a:pt x="30537" y="90927"/>
                    <a:pt x="30537" y="83335"/>
                  </a:cubicBezTo>
                  <a:cubicBezTo>
                    <a:pt x="30537" y="74226"/>
                    <a:pt x="23276" y="71695"/>
                    <a:pt x="18269" y="71695"/>
                  </a:cubicBezTo>
                  <a:cubicBezTo>
                    <a:pt x="9757" y="71695"/>
                    <a:pt x="243" y="78781"/>
                    <a:pt x="243" y="91433"/>
                  </a:cubicBezTo>
                  <a:cubicBezTo>
                    <a:pt x="243" y="107881"/>
                    <a:pt x="17768" y="116485"/>
                    <a:pt x="43305" y="116485"/>
                  </a:cubicBezTo>
                  <a:cubicBezTo>
                    <a:pt x="100387" y="116485"/>
                    <a:pt x="100387" y="73213"/>
                    <a:pt x="100387" y="72960"/>
                  </a:cubicBezTo>
                  <a:cubicBezTo>
                    <a:pt x="100387" y="64357"/>
                    <a:pt x="96131" y="57524"/>
                    <a:pt x="90372" y="52463"/>
                  </a:cubicBezTo>
                  <a:cubicBezTo>
                    <a:pt x="82611" y="45631"/>
                    <a:pt x="73098" y="43860"/>
                    <a:pt x="64335" y="42341"/>
                  </a:cubicBezTo>
                  <a:cubicBezTo>
                    <a:pt x="50565" y="39811"/>
                    <a:pt x="40801" y="38039"/>
                    <a:pt x="40801" y="28676"/>
                  </a:cubicBezTo>
                  <a:cubicBezTo>
                    <a:pt x="40801" y="28170"/>
                    <a:pt x="40801" y="9192"/>
                    <a:pt x="68842" y="9192"/>
                  </a:cubicBezTo>
                  <a:cubicBezTo>
                    <a:pt x="73849" y="9192"/>
                    <a:pt x="82862" y="9698"/>
                    <a:pt x="89621" y="14759"/>
                  </a:cubicBezTo>
                  <a:close/>
                </a:path>
              </a:pathLst>
            </a:custGeom>
            <a:solidFill>
              <a:srgbClr val="000000"/>
            </a:solidFill>
            <a:ln w="2513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A6EA957D-28AF-0065-4C7B-09F1F683CE70}"/>
                </a:ext>
              </a:extLst>
            </p:cNvPr>
            <p:cNvSpPr/>
            <p:nvPr>
              <p:custDataLst>
                <p:tags r:id="rId46"/>
              </p:custDataLst>
            </p:nvPr>
          </p:nvSpPr>
          <p:spPr>
            <a:xfrm>
              <a:off x="8785088" y="4535817"/>
              <a:ext cx="76935" cy="153576"/>
            </a:xfrm>
            <a:custGeom>
              <a:avLst/>
              <a:gdLst>
                <a:gd name="connsiteX0" fmla="*/ 77184 w 76935"/>
                <a:gd name="connsiteY0" fmla="*/ 6814 h 153576"/>
                <a:gd name="connsiteX1" fmla="*/ 70174 w 76935"/>
                <a:gd name="connsiteY1" fmla="*/ 83 h 153576"/>
                <a:gd name="connsiteX2" fmla="*/ 60360 w 76935"/>
                <a:gd name="connsiteY2" fmla="*/ 9826 h 153576"/>
                <a:gd name="connsiteX3" fmla="*/ 67370 w 76935"/>
                <a:gd name="connsiteY3" fmla="*/ 16557 h 153576"/>
                <a:gd name="connsiteX4" fmla="*/ 77184 w 76935"/>
                <a:gd name="connsiteY4" fmla="*/ 6814 h 153576"/>
                <a:gd name="connsiteX5" fmla="*/ 40031 w 76935"/>
                <a:gd name="connsiteY5" fmla="*/ 126204 h 153576"/>
                <a:gd name="connsiteX6" fmla="*/ 17423 w 76935"/>
                <a:gd name="connsiteY6" fmla="*/ 148700 h 153576"/>
                <a:gd name="connsiteX7" fmla="*/ 11114 w 76935"/>
                <a:gd name="connsiteY7" fmla="*/ 147637 h 153576"/>
                <a:gd name="connsiteX8" fmla="*/ 17073 w 76935"/>
                <a:gd name="connsiteY8" fmla="*/ 138603 h 153576"/>
                <a:gd name="connsiteX9" fmla="*/ 10238 w 76935"/>
                <a:gd name="connsiteY9" fmla="*/ 132049 h 153576"/>
                <a:gd name="connsiteX10" fmla="*/ 249 w 76935"/>
                <a:gd name="connsiteY10" fmla="*/ 142500 h 153576"/>
                <a:gd name="connsiteX11" fmla="*/ 17598 w 76935"/>
                <a:gd name="connsiteY11" fmla="*/ 153660 h 153576"/>
                <a:gd name="connsiteX12" fmla="*/ 54051 w 76935"/>
                <a:gd name="connsiteY12" fmla="*/ 125672 h 153576"/>
                <a:gd name="connsiteX13" fmla="*/ 69823 w 76935"/>
                <a:gd name="connsiteY13" fmla="*/ 62258 h 153576"/>
                <a:gd name="connsiteX14" fmla="*/ 70700 w 76935"/>
                <a:gd name="connsiteY14" fmla="*/ 56058 h 153576"/>
                <a:gd name="connsiteX15" fmla="*/ 51948 w 76935"/>
                <a:gd name="connsiteY15" fmla="*/ 39407 h 153576"/>
                <a:gd name="connsiteX16" fmla="*/ 21279 w 76935"/>
                <a:gd name="connsiteY16" fmla="*/ 66509 h 153576"/>
                <a:gd name="connsiteX17" fmla="*/ 24258 w 76935"/>
                <a:gd name="connsiteY17" fmla="*/ 68812 h 153576"/>
                <a:gd name="connsiteX18" fmla="*/ 27763 w 76935"/>
                <a:gd name="connsiteY18" fmla="*/ 65623 h 153576"/>
                <a:gd name="connsiteX19" fmla="*/ 51422 w 76935"/>
                <a:gd name="connsiteY19" fmla="*/ 44367 h 153576"/>
                <a:gd name="connsiteX20" fmla="*/ 57380 w 76935"/>
                <a:gd name="connsiteY20" fmla="*/ 53047 h 153576"/>
                <a:gd name="connsiteX21" fmla="*/ 56855 w 76935"/>
                <a:gd name="connsiteY21" fmla="*/ 58361 h 153576"/>
                <a:gd name="connsiteX22" fmla="*/ 40031 w 76935"/>
                <a:gd name="connsiteY22" fmla="*/ 12620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35" h="153576">
                  <a:moveTo>
                    <a:pt x="77184" y="6814"/>
                  </a:moveTo>
                  <a:cubicBezTo>
                    <a:pt x="77184" y="3803"/>
                    <a:pt x="74906" y="83"/>
                    <a:pt x="70174" y="83"/>
                  </a:cubicBezTo>
                  <a:cubicBezTo>
                    <a:pt x="65092" y="83"/>
                    <a:pt x="60360" y="5043"/>
                    <a:pt x="60360" y="9826"/>
                  </a:cubicBezTo>
                  <a:cubicBezTo>
                    <a:pt x="60360" y="12660"/>
                    <a:pt x="62463" y="16557"/>
                    <a:pt x="67370" y="16557"/>
                  </a:cubicBezTo>
                  <a:cubicBezTo>
                    <a:pt x="72102" y="16557"/>
                    <a:pt x="77184" y="11951"/>
                    <a:pt x="77184" y="6814"/>
                  </a:cubicBezTo>
                  <a:close/>
                  <a:moveTo>
                    <a:pt x="40031" y="126204"/>
                  </a:moveTo>
                  <a:cubicBezTo>
                    <a:pt x="37051" y="138426"/>
                    <a:pt x="27763" y="148700"/>
                    <a:pt x="17423" y="148700"/>
                  </a:cubicBezTo>
                  <a:cubicBezTo>
                    <a:pt x="15145" y="148700"/>
                    <a:pt x="13042" y="148346"/>
                    <a:pt x="11114" y="147637"/>
                  </a:cubicBezTo>
                  <a:cubicBezTo>
                    <a:pt x="15671" y="145512"/>
                    <a:pt x="17073" y="141260"/>
                    <a:pt x="17073" y="138603"/>
                  </a:cubicBezTo>
                  <a:cubicBezTo>
                    <a:pt x="17073" y="134352"/>
                    <a:pt x="13743" y="132049"/>
                    <a:pt x="10238" y="132049"/>
                  </a:cubicBezTo>
                  <a:cubicBezTo>
                    <a:pt x="4805" y="132049"/>
                    <a:pt x="249" y="136832"/>
                    <a:pt x="249" y="142500"/>
                  </a:cubicBezTo>
                  <a:cubicBezTo>
                    <a:pt x="249" y="149232"/>
                    <a:pt x="7083" y="153660"/>
                    <a:pt x="17598" y="153660"/>
                  </a:cubicBezTo>
                  <a:cubicBezTo>
                    <a:pt x="28113" y="153660"/>
                    <a:pt x="48618" y="147283"/>
                    <a:pt x="54051" y="125672"/>
                  </a:cubicBezTo>
                  <a:lnTo>
                    <a:pt x="69823" y="62258"/>
                  </a:lnTo>
                  <a:cubicBezTo>
                    <a:pt x="70349" y="60309"/>
                    <a:pt x="70700" y="58715"/>
                    <a:pt x="70700" y="56058"/>
                  </a:cubicBezTo>
                  <a:cubicBezTo>
                    <a:pt x="70700" y="46316"/>
                    <a:pt x="62463" y="39407"/>
                    <a:pt x="51948" y="39407"/>
                  </a:cubicBezTo>
                  <a:cubicBezTo>
                    <a:pt x="32495" y="39407"/>
                    <a:pt x="21279" y="64029"/>
                    <a:pt x="21279" y="66509"/>
                  </a:cubicBezTo>
                  <a:cubicBezTo>
                    <a:pt x="21279" y="68812"/>
                    <a:pt x="23732" y="68812"/>
                    <a:pt x="24258" y="68812"/>
                  </a:cubicBezTo>
                  <a:cubicBezTo>
                    <a:pt x="26361" y="68812"/>
                    <a:pt x="26536" y="68280"/>
                    <a:pt x="27763" y="65623"/>
                  </a:cubicBezTo>
                  <a:cubicBezTo>
                    <a:pt x="32144" y="55350"/>
                    <a:pt x="41257" y="44367"/>
                    <a:pt x="51422" y="44367"/>
                  </a:cubicBezTo>
                  <a:cubicBezTo>
                    <a:pt x="55803" y="44367"/>
                    <a:pt x="57380" y="47378"/>
                    <a:pt x="57380" y="53047"/>
                  </a:cubicBezTo>
                  <a:cubicBezTo>
                    <a:pt x="57380" y="54995"/>
                    <a:pt x="57030" y="57475"/>
                    <a:pt x="56855" y="58361"/>
                  </a:cubicBezTo>
                  <a:lnTo>
                    <a:pt x="40031" y="126204"/>
                  </a:lnTo>
                  <a:close/>
                </a:path>
              </a:pathLst>
            </a:custGeom>
            <a:solidFill>
              <a:srgbClr val="000000"/>
            </a:solidFill>
            <a:ln w="2513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D1AF3168-1B1F-6606-BC4D-B5FED4162CA6}"/>
                </a:ext>
              </a:extLst>
            </p:cNvPr>
            <p:cNvSpPr/>
            <p:nvPr>
              <p:custDataLst>
                <p:tags r:id="rId47"/>
              </p:custDataLst>
            </p:nvPr>
          </p:nvSpPr>
          <p:spPr>
            <a:xfrm>
              <a:off x="8983015" y="4491052"/>
              <a:ext cx="120923" cy="121970"/>
            </a:xfrm>
            <a:custGeom>
              <a:avLst/>
              <a:gdLst>
                <a:gd name="connsiteX0" fmla="*/ 60842 w 120923"/>
                <a:gd name="connsiteY0" fmla="*/ 53982 h 121970"/>
                <a:gd name="connsiteX1" fmla="*/ 10770 w 120923"/>
                <a:gd name="connsiteY1" fmla="*/ 3624 h 121970"/>
                <a:gd name="connsiteX2" fmla="*/ 5262 w 120923"/>
                <a:gd name="connsiteY2" fmla="*/ 82 h 121970"/>
                <a:gd name="connsiteX3" fmla="*/ 255 w 120923"/>
                <a:gd name="connsiteY3" fmla="*/ 5143 h 121970"/>
                <a:gd name="connsiteX4" fmla="*/ 3510 w 120923"/>
                <a:gd name="connsiteY4" fmla="*/ 10204 h 121970"/>
                <a:gd name="connsiteX5" fmla="*/ 53581 w 120923"/>
                <a:gd name="connsiteY5" fmla="*/ 61067 h 121970"/>
                <a:gd name="connsiteX6" fmla="*/ 3510 w 120923"/>
                <a:gd name="connsiteY6" fmla="*/ 111930 h 121970"/>
                <a:gd name="connsiteX7" fmla="*/ 255 w 120923"/>
                <a:gd name="connsiteY7" fmla="*/ 116991 h 121970"/>
                <a:gd name="connsiteX8" fmla="*/ 5262 w 120923"/>
                <a:gd name="connsiteY8" fmla="*/ 122052 h 121970"/>
                <a:gd name="connsiteX9" fmla="*/ 10770 w 120923"/>
                <a:gd name="connsiteY9" fmla="*/ 118510 h 121970"/>
                <a:gd name="connsiteX10" fmla="*/ 60591 w 120923"/>
                <a:gd name="connsiteY10" fmla="*/ 68152 h 121970"/>
                <a:gd name="connsiteX11" fmla="*/ 112416 w 120923"/>
                <a:gd name="connsiteY11" fmla="*/ 120534 h 121970"/>
                <a:gd name="connsiteX12" fmla="*/ 116171 w 120923"/>
                <a:gd name="connsiteY12" fmla="*/ 122052 h 121970"/>
                <a:gd name="connsiteX13" fmla="*/ 121178 w 120923"/>
                <a:gd name="connsiteY13" fmla="*/ 116991 h 121970"/>
                <a:gd name="connsiteX14" fmla="*/ 120427 w 120923"/>
                <a:gd name="connsiteY14" fmla="*/ 114208 h 121970"/>
                <a:gd name="connsiteX15" fmla="*/ 67852 w 120923"/>
                <a:gd name="connsiteY15" fmla="*/ 61067 h 121970"/>
                <a:gd name="connsiteX16" fmla="*/ 113668 w 120923"/>
                <a:gd name="connsiteY16" fmla="*/ 14759 h 121970"/>
                <a:gd name="connsiteX17" fmla="*/ 119927 w 120923"/>
                <a:gd name="connsiteY17" fmla="*/ 8432 h 121970"/>
                <a:gd name="connsiteX18" fmla="*/ 121178 w 120923"/>
                <a:gd name="connsiteY18" fmla="*/ 5143 h 121970"/>
                <a:gd name="connsiteX19" fmla="*/ 116171 w 120923"/>
                <a:gd name="connsiteY19" fmla="*/ 82 h 121970"/>
                <a:gd name="connsiteX20" fmla="*/ 110413 w 120923"/>
                <a:gd name="connsiteY20" fmla="*/ 3877 h 121970"/>
                <a:gd name="connsiteX21" fmla="*/ 60842 w 120923"/>
                <a:gd name="connsiteY21" fmla="*/ 53982 h 1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923" h="121970">
                  <a:moveTo>
                    <a:pt x="60842" y="53982"/>
                  </a:moveTo>
                  <a:lnTo>
                    <a:pt x="10770" y="3624"/>
                  </a:lnTo>
                  <a:cubicBezTo>
                    <a:pt x="7766" y="588"/>
                    <a:pt x="7265" y="82"/>
                    <a:pt x="5262" y="82"/>
                  </a:cubicBezTo>
                  <a:cubicBezTo>
                    <a:pt x="2759" y="82"/>
                    <a:pt x="255" y="2359"/>
                    <a:pt x="255" y="5143"/>
                  </a:cubicBezTo>
                  <a:cubicBezTo>
                    <a:pt x="255" y="6914"/>
                    <a:pt x="756" y="7420"/>
                    <a:pt x="3510" y="10204"/>
                  </a:cubicBezTo>
                  <a:lnTo>
                    <a:pt x="53581" y="61067"/>
                  </a:lnTo>
                  <a:lnTo>
                    <a:pt x="3510" y="111930"/>
                  </a:lnTo>
                  <a:cubicBezTo>
                    <a:pt x="756" y="114714"/>
                    <a:pt x="255" y="115220"/>
                    <a:pt x="255" y="116991"/>
                  </a:cubicBezTo>
                  <a:cubicBezTo>
                    <a:pt x="255" y="119775"/>
                    <a:pt x="2759" y="122052"/>
                    <a:pt x="5262" y="122052"/>
                  </a:cubicBezTo>
                  <a:cubicBezTo>
                    <a:pt x="7265" y="122052"/>
                    <a:pt x="7766" y="121546"/>
                    <a:pt x="10770" y="118510"/>
                  </a:cubicBezTo>
                  <a:lnTo>
                    <a:pt x="60591" y="68152"/>
                  </a:lnTo>
                  <a:lnTo>
                    <a:pt x="112416" y="120534"/>
                  </a:lnTo>
                  <a:cubicBezTo>
                    <a:pt x="112916" y="120787"/>
                    <a:pt x="114669" y="122052"/>
                    <a:pt x="116171" y="122052"/>
                  </a:cubicBezTo>
                  <a:cubicBezTo>
                    <a:pt x="119175" y="122052"/>
                    <a:pt x="121178" y="119775"/>
                    <a:pt x="121178" y="116991"/>
                  </a:cubicBezTo>
                  <a:cubicBezTo>
                    <a:pt x="121178" y="116485"/>
                    <a:pt x="121178" y="115473"/>
                    <a:pt x="120427" y="114208"/>
                  </a:cubicBezTo>
                  <a:cubicBezTo>
                    <a:pt x="120177" y="113702"/>
                    <a:pt x="80370" y="73973"/>
                    <a:pt x="67852" y="61067"/>
                  </a:cubicBezTo>
                  <a:lnTo>
                    <a:pt x="113668" y="14759"/>
                  </a:lnTo>
                  <a:cubicBezTo>
                    <a:pt x="114919" y="13240"/>
                    <a:pt x="118675" y="9951"/>
                    <a:pt x="119927" y="8432"/>
                  </a:cubicBezTo>
                  <a:cubicBezTo>
                    <a:pt x="120177" y="7926"/>
                    <a:pt x="121178" y="6914"/>
                    <a:pt x="121178" y="5143"/>
                  </a:cubicBezTo>
                  <a:cubicBezTo>
                    <a:pt x="121178" y="2359"/>
                    <a:pt x="119175" y="82"/>
                    <a:pt x="116171" y="82"/>
                  </a:cubicBezTo>
                  <a:cubicBezTo>
                    <a:pt x="114168" y="82"/>
                    <a:pt x="113167" y="1094"/>
                    <a:pt x="110413" y="3877"/>
                  </a:cubicBezTo>
                  <a:lnTo>
                    <a:pt x="60842" y="53982"/>
                  </a:lnTo>
                  <a:close/>
                </a:path>
              </a:pathLst>
            </a:custGeom>
            <a:solidFill>
              <a:srgbClr val="000000"/>
            </a:solidFill>
            <a:ln w="2513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4B8CF0F5-3A31-6DCC-0F30-0F0ACE149AFD}"/>
                </a:ext>
              </a:extLst>
            </p:cNvPr>
            <p:cNvSpPr/>
            <p:nvPr>
              <p:custDataLst>
                <p:tags r:id="rId48"/>
              </p:custDataLst>
            </p:nvPr>
          </p:nvSpPr>
          <p:spPr>
            <a:xfrm>
              <a:off x="9209088" y="4439683"/>
              <a:ext cx="146209" cy="177641"/>
            </a:xfrm>
            <a:custGeom>
              <a:avLst/>
              <a:gdLst>
                <a:gd name="connsiteX0" fmla="*/ 66860 w 146209"/>
                <a:gd name="connsiteY0" fmla="*/ 8938 h 177641"/>
                <a:gd name="connsiteX1" fmla="*/ 67862 w 146209"/>
                <a:gd name="connsiteY1" fmla="*/ 4637 h 177641"/>
                <a:gd name="connsiteX2" fmla="*/ 62354 w 146209"/>
                <a:gd name="connsiteY2" fmla="*/ 82 h 177641"/>
                <a:gd name="connsiteX3" fmla="*/ 60601 w 146209"/>
                <a:gd name="connsiteY3" fmla="*/ 335 h 177641"/>
                <a:gd name="connsiteX4" fmla="*/ 28305 w 146209"/>
                <a:gd name="connsiteY4" fmla="*/ 1853 h 177641"/>
                <a:gd name="connsiteX5" fmla="*/ 20294 w 146209"/>
                <a:gd name="connsiteY5" fmla="*/ 9445 h 177641"/>
                <a:gd name="connsiteX6" fmla="*/ 26803 w 146209"/>
                <a:gd name="connsiteY6" fmla="*/ 14000 h 177641"/>
                <a:gd name="connsiteX7" fmla="*/ 37318 w 146209"/>
                <a:gd name="connsiteY7" fmla="*/ 14506 h 177641"/>
                <a:gd name="connsiteX8" fmla="*/ 1266 w 146209"/>
                <a:gd name="connsiteY8" fmla="*/ 160516 h 177641"/>
                <a:gd name="connsiteX9" fmla="*/ 265 w 146209"/>
                <a:gd name="connsiteY9" fmla="*/ 166336 h 177641"/>
                <a:gd name="connsiteX10" fmla="*/ 12282 w 146209"/>
                <a:gd name="connsiteY10" fmla="*/ 177724 h 177641"/>
                <a:gd name="connsiteX11" fmla="*/ 28555 w 146209"/>
                <a:gd name="connsiteY11" fmla="*/ 163553 h 177641"/>
                <a:gd name="connsiteX12" fmla="*/ 43577 w 146209"/>
                <a:gd name="connsiteY12" fmla="*/ 103580 h 177641"/>
                <a:gd name="connsiteX13" fmla="*/ 48584 w 146209"/>
                <a:gd name="connsiteY13" fmla="*/ 93204 h 177641"/>
                <a:gd name="connsiteX14" fmla="*/ 85888 w 146209"/>
                <a:gd name="connsiteY14" fmla="*/ 70430 h 177641"/>
                <a:gd name="connsiteX15" fmla="*/ 98406 w 146209"/>
                <a:gd name="connsiteY15" fmla="*/ 85360 h 177641"/>
                <a:gd name="connsiteX16" fmla="*/ 82633 w 146209"/>
                <a:gd name="connsiteY16" fmla="*/ 142043 h 177641"/>
                <a:gd name="connsiteX17" fmla="*/ 79128 w 146209"/>
                <a:gd name="connsiteY17" fmla="*/ 154949 h 177641"/>
                <a:gd name="connsiteX18" fmla="*/ 107419 w 146209"/>
                <a:gd name="connsiteY18" fmla="*/ 177724 h 177641"/>
                <a:gd name="connsiteX19" fmla="*/ 146475 w 146209"/>
                <a:gd name="connsiteY19" fmla="*/ 138248 h 177641"/>
                <a:gd name="connsiteX20" fmla="*/ 140466 w 146209"/>
                <a:gd name="connsiteY20" fmla="*/ 134705 h 177641"/>
                <a:gd name="connsiteX21" fmla="*/ 134708 w 146209"/>
                <a:gd name="connsiteY21" fmla="*/ 137995 h 177641"/>
                <a:gd name="connsiteX22" fmla="*/ 108921 w 146209"/>
                <a:gd name="connsiteY22" fmla="*/ 168614 h 177641"/>
                <a:gd name="connsiteX23" fmla="*/ 104665 w 146209"/>
                <a:gd name="connsiteY23" fmla="*/ 163300 h 177641"/>
                <a:gd name="connsiteX24" fmla="*/ 108921 w 146209"/>
                <a:gd name="connsiteY24" fmla="*/ 146851 h 177641"/>
                <a:gd name="connsiteX25" fmla="*/ 125194 w 146209"/>
                <a:gd name="connsiteY25" fmla="*/ 90674 h 177641"/>
                <a:gd name="connsiteX26" fmla="*/ 87891 w 146209"/>
                <a:gd name="connsiteY26" fmla="*/ 61320 h 177641"/>
                <a:gd name="connsiteX27" fmla="*/ 50086 w 146209"/>
                <a:gd name="connsiteY27" fmla="*/ 77009 h 177641"/>
                <a:gd name="connsiteX28" fmla="*/ 66860 w 146209"/>
                <a:gd name="connsiteY28" fmla="*/ 8938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209" h="177641">
                  <a:moveTo>
                    <a:pt x="66860" y="8938"/>
                  </a:moveTo>
                  <a:cubicBezTo>
                    <a:pt x="67862" y="5396"/>
                    <a:pt x="67862" y="4890"/>
                    <a:pt x="67862" y="4637"/>
                  </a:cubicBezTo>
                  <a:cubicBezTo>
                    <a:pt x="67862" y="1347"/>
                    <a:pt x="65108" y="82"/>
                    <a:pt x="62354" y="82"/>
                  </a:cubicBezTo>
                  <a:cubicBezTo>
                    <a:pt x="61352" y="82"/>
                    <a:pt x="61102" y="82"/>
                    <a:pt x="60601" y="335"/>
                  </a:cubicBezTo>
                  <a:lnTo>
                    <a:pt x="28305" y="1853"/>
                  </a:lnTo>
                  <a:cubicBezTo>
                    <a:pt x="24800" y="2106"/>
                    <a:pt x="20294" y="2359"/>
                    <a:pt x="20294" y="9445"/>
                  </a:cubicBezTo>
                  <a:cubicBezTo>
                    <a:pt x="20294" y="14000"/>
                    <a:pt x="24800" y="14000"/>
                    <a:pt x="26803" y="14000"/>
                  </a:cubicBezTo>
                  <a:cubicBezTo>
                    <a:pt x="29557" y="14000"/>
                    <a:pt x="34063" y="14000"/>
                    <a:pt x="37318" y="14506"/>
                  </a:cubicBezTo>
                  <a:lnTo>
                    <a:pt x="1266" y="160516"/>
                  </a:lnTo>
                  <a:cubicBezTo>
                    <a:pt x="1016" y="161528"/>
                    <a:pt x="265" y="165324"/>
                    <a:pt x="265" y="166336"/>
                  </a:cubicBezTo>
                  <a:cubicBezTo>
                    <a:pt x="265" y="172409"/>
                    <a:pt x="5022" y="177724"/>
                    <a:pt x="12282" y="177724"/>
                  </a:cubicBezTo>
                  <a:cubicBezTo>
                    <a:pt x="13784" y="177724"/>
                    <a:pt x="25050" y="177724"/>
                    <a:pt x="28555" y="163553"/>
                  </a:cubicBezTo>
                  <a:lnTo>
                    <a:pt x="43577" y="103580"/>
                  </a:lnTo>
                  <a:cubicBezTo>
                    <a:pt x="44829" y="98772"/>
                    <a:pt x="44829" y="98266"/>
                    <a:pt x="48584" y="93204"/>
                  </a:cubicBezTo>
                  <a:cubicBezTo>
                    <a:pt x="52590" y="87637"/>
                    <a:pt x="65108" y="70430"/>
                    <a:pt x="85888" y="70430"/>
                  </a:cubicBezTo>
                  <a:cubicBezTo>
                    <a:pt x="92397" y="70430"/>
                    <a:pt x="98406" y="72960"/>
                    <a:pt x="98406" y="85360"/>
                  </a:cubicBezTo>
                  <a:cubicBezTo>
                    <a:pt x="98406" y="100037"/>
                    <a:pt x="87390" y="129644"/>
                    <a:pt x="82633" y="142043"/>
                  </a:cubicBezTo>
                  <a:cubicBezTo>
                    <a:pt x="79879" y="148876"/>
                    <a:pt x="79128" y="150647"/>
                    <a:pt x="79128" y="154949"/>
                  </a:cubicBezTo>
                  <a:cubicBezTo>
                    <a:pt x="79128" y="169626"/>
                    <a:pt x="93649" y="177724"/>
                    <a:pt x="107419" y="177724"/>
                  </a:cubicBezTo>
                  <a:cubicBezTo>
                    <a:pt x="133957" y="177724"/>
                    <a:pt x="146475" y="143309"/>
                    <a:pt x="146475" y="138248"/>
                  </a:cubicBezTo>
                  <a:cubicBezTo>
                    <a:pt x="146475" y="134705"/>
                    <a:pt x="142719" y="134705"/>
                    <a:pt x="140466" y="134705"/>
                  </a:cubicBezTo>
                  <a:cubicBezTo>
                    <a:pt x="137462" y="134705"/>
                    <a:pt x="135709" y="134705"/>
                    <a:pt x="134708" y="137995"/>
                  </a:cubicBezTo>
                  <a:cubicBezTo>
                    <a:pt x="126696" y="166083"/>
                    <a:pt x="112926" y="168614"/>
                    <a:pt x="108921" y="168614"/>
                  </a:cubicBezTo>
                  <a:cubicBezTo>
                    <a:pt x="107168" y="168614"/>
                    <a:pt x="104665" y="168614"/>
                    <a:pt x="104665" y="163300"/>
                  </a:cubicBezTo>
                  <a:cubicBezTo>
                    <a:pt x="104665" y="157733"/>
                    <a:pt x="107419" y="150900"/>
                    <a:pt x="108921" y="146851"/>
                  </a:cubicBezTo>
                  <a:cubicBezTo>
                    <a:pt x="113678" y="134452"/>
                    <a:pt x="125194" y="104845"/>
                    <a:pt x="125194" y="90674"/>
                  </a:cubicBezTo>
                  <a:cubicBezTo>
                    <a:pt x="125194" y="67393"/>
                    <a:pt x="105916" y="61320"/>
                    <a:pt x="87891" y="61320"/>
                  </a:cubicBezTo>
                  <a:cubicBezTo>
                    <a:pt x="82383" y="61320"/>
                    <a:pt x="67111" y="61320"/>
                    <a:pt x="50086" y="77009"/>
                  </a:cubicBezTo>
                  <a:lnTo>
                    <a:pt x="66860" y="8938"/>
                  </a:lnTo>
                  <a:close/>
                </a:path>
              </a:pathLst>
            </a:custGeom>
            <a:solidFill>
              <a:srgbClr val="000000"/>
            </a:solidFill>
            <a:ln w="2513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1AB8F92F-DEE2-9737-BA6F-AC1E8B08D85F}"/>
                </a:ext>
              </a:extLst>
            </p:cNvPr>
            <p:cNvSpPr/>
            <p:nvPr>
              <p:custDataLst>
                <p:tags r:id="rId49"/>
              </p:custDataLst>
            </p:nvPr>
          </p:nvSpPr>
          <p:spPr>
            <a:xfrm>
              <a:off x="9383861" y="4351003"/>
              <a:ext cx="45565" cy="176958"/>
            </a:xfrm>
            <a:custGeom>
              <a:avLst/>
              <a:gdLst>
                <a:gd name="connsiteX0" fmla="*/ 42332 w 45565"/>
                <a:gd name="connsiteY0" fmla="*/ 77 h 176958"/>
                <a:gd name="connsiteX1" fmla="*/ 272 w 45565"/>
                <a:gd name="connsiteY1" fmla="*/ 88467 h 176958"/>
                <a:gd name="connsiteX2" fmla="*/ 42332 w 45565"/>
                <a:gd name="connsiteY2" fmla="*/ 177035 h 176958"/>
                <a:gd name="connsiteX3" fmla="*/ 45837 w 45565"/>
                <a:gd name="connsiteY3" fmla="*/ 174910 h 176958"/>
                <a:gd name="connsiteX4" fmla="*/ 44084 w 45565"/>
                <a:gd name="connsiteY4" fmla="*/ 172252 h 176958"/>
                <a:gd name="connsiteX5" fmla="*/ 12189 w 45565"/>
                <a:gd name="connsiteY5" fmla="*/ 88644 h 176958"/>
                <a:gd name="connsiteX6" fmla="*/ 44610 w 45565"/>
                <a:gd name="connsiteY6" fmla="*/ 4328 h 176958"/>
                <a:gd name="connsiteX7" fmla="*/ 45837 w 45565"/>
                <a:gd name="connsiteY7" fmla="*/ 2202 h 176958"/>
                <a:gd name="connsiteX8" fmla="*/ 42332 w 45565"/>
                <a:gd name="connsiteY8" fmla="*/ 77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65" h="176958">
                  <a:moveTo>
                    <a:pt x="42332" y="77"/>
                  </a:moveTo>
                  <a:cubicBezTo>
                    <a:pt x="9034" y="23813"/>
                    <a:pt x="272" y="61365"/>
                    <a:pt x="272" y="88467"/>
                  </a:cubicBezTo>
                  <a:cubicBezTo>
                    <a:pt x="272" y="113443"/>
                    <a:pt x="7632" y="152236"/>
                    <a:pt x="42332" y="177035"/>
                  </a:cubicBezTo>
                  <a:cubicBezTo>
                    <a:pt x="43734" y="177035"/>
                    <a:pt x="45837" y="177035"/>
                    <a:pt x="45837" y="174910"/>
                  </a:cubicBezTo>
                  <a:cubicBezTo>
                    <a:pt x="45837" y="173847"/>
                    <a:pt x="45311" y="173492"/>
                    <a:pt x="44084" y="172252"/>
                  </a:cubicBezTo>
                  <a:cubicBezTo>
                    <a:pt x="20776" y="150996"/>
                    <a:pt x="12189" y="120883"/>
                    <a:pt x="12189" y="88644"/>
                  </a:cubicBezTo>
                  <a:cubicBezTo>
                    <a:pt x="12189" y="40818"/>
                    <a:pt x="30240" y="17436"/>
                    <a:pt x="44610" y="4328"/>
                  </a:cubicBezTo>
                  <a:cubicBezTo>
                    <a:pt x="45311" y="3619"/>
                    <a:pt x="45837" y="3088"/>
                    <a:pt x="45837" y="2202"/>
                  </a:cubicBezTo>
                  <a:cubicBezTo>
                    <a:pt x="45837" y="77"/>
                    <a:pt x="43734" y="77"/>
                    <a:pt x="42332" y="77"/>
                  </a:cubicBezTo>
                  <a:close/>
                </a:path>
              </a:pathLst>
            </a:custGeom>
            <a:solidFill>
              <a:srgbClr val="000000"/>
            </a:solidFill>
            <a:ln w="2513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52F10F0C-A898-F059-4C85-059468413FE6}"/>
                </a:ext>
              </a:extLst>
            </p:cNvPr>
            <p:cNvSpPr/>
            <p:nvPr>
              <p:custDataLst>
                <p:tags r:id="rId50"/>
              </p:custDataLst>
            </p:nvPr>
          </p:nvSpPr>
          <p:spPr>
            <a:xfrm>
              <a:off x="9452811" y="4360923"/>
              <a:ext cx="39256" cy="124703"/>
            </a:xfrm>
            <a:custGeom>
              <a:avLst/>
              <a:gdLst>
                <a:gd name="connsiteX0" fmla="*/ 38830 w 39256"/>
                <a:gd name="connsiteY0" fmla="*/ 5391 h 124703"/>
                <a:gd name="connsiteX1" fmla="*/ 39531 w 39256"/>
                <a:gd name="connsiteY1" fmla="*/ 2556 h 124703"/>
                <a:gd name="connsiteX2" fmla="*/ 36727 w 39256"/>
                <a:gd name="connsiteY2" fmla="*/ 77 h 124703"/>
                <a:gd name="connsiteX3" fmla="*/ 14295 w 39256"/>
                <a:gd name="connsiteY3" fmla="*/ 1848 h 124703"/>
                <a:gd name="connsiteX4" fmla="*/ 10614 w 39256"/>
                <a:gd name="connsiteY4" fmla="*/ 5922 h 124703"/>
                <a:gd name="connsiteX5" fmla="*/ 14996 w 39256"/>
                <a:gd name="connsiteY5" fmla="*/ 8402 h 124703"/>
                <a:gd name="connsiteX6" fmla="*/ 23408 w 39256"/>
                <a:gd name="connsiteY6" fmla="*/ 11059 h 124703"/>
                <a:gd name="connsiteX7" fmla="*/ 22707 w 39256"/>
                <a:gd name="connsiteY7" fmla="*/ 14956 h 124703"/>
                <a:gd name="connsiteX8" fmla="*/ 976 w 39256"/>
                <a:gd name="connsiteY8" fmla="*/ 102461 h 124703"/>
                <a:gd name="connsiteX9" fmla="*/ 275 w 39256"/>
                <a:gd name="connsiteY9" fmla="*/ 107952 h 124703"/>
                <a:gd name="connsiteX10" fmla="*/ 18676 w 39256"/>
                <a:gd name="connsiteY10" fmla="*/ 124780 h 124703"/>
                <a:gd name="connsiteX11" fmla="*/ 32696 w 39256"/>
                <a:gd name="connsiteY11" fmla="*/ 115392 h 124703"/>
                <a:gd name="connsiteX12" fmla="*/ 38830 w 39256"/>
                <a:gd name="connsiteY12" fmla="*/ 97678 h 124703"/>
                <a:gd name="connsiteX13" fmla="*/ 36026 w 39256"/>
                <a:gd name="connsiteY13" fmla="*/ 95376 h 124703"/>
                <a:gd name="connsiteX14" fmla="*/ 32521 w 39256"/>
                <a:gd name="connsiteY14" fmla="*/ 99627 h 124703"/>
                <a:gd name="connsiteX15" fmla="*/ 19377 w 39256"/>
                <a:gd name="connsiteY15" fmla="*/ 119820 h 124703"/>
                <a:gd name="connsiteX16" fmla="*/ 13418 w 39256"/>
                <a:gd name="connsiteY16" fmla="*/ 111141 h 124703"/>
                <a:gd name="connsiteX17" fmla="*/ 14470 w 39256"/>
                <a:gd name="connsiteY17" fmla="*/ 103878 h 124703"/>
                <a:gd name="connsiteX18" fmla="*/ 38830 w 39256"/>
                <a:gd name="connsiteY18" fmla="*/ 5391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56" h="124703">
                  <a:moveTo>
                    <a:pt x="38830" y="5391"/>
                  </a:moveTo>
                  <a:cubicBezTo>
                    <a:pt x="39005" y="5036"/>
                    <a:pt x="39531" y="2734"/>
                    <a:pt x="39531" y="2556"/>
                  </a:cubicBezTo>
                  <a:cubicBezTo>
                    <a:pt x="39531" y="1671"/>
                    <a:pt x="38830" y="77"/>
                    <a:pt x="36727" y="77"/>
                  </a:cubicBezTo>
                  <a:cubicBezTo>
                    <a:pt x="33222" y="77"/>
                    <a:pt x="18676" y="1494"/>
                    <a:pt x="14295" y="1848"/>
                  </a:cubicBezTo>
                  <a:cubicBezTo>
                    <a:pt x="13068" y="2025"/>
                    <a:pt x="10614" y="2202"/>
                    <a:pt x="10614" y="5922"/>
                  </a:cubicBezTo>
                  <a:cubicBezTo>
                    <a:pt x="10614" y="8402"/>
                    <a:pt x="13068" y="8402"/>
                    <a:pt x="14996" y="8402"/>
                  </a:cubicBezTo>
                  <a:cubicBezTo>
                    <a:pt x="23408" y="8402"/>
                    <a:pt x="23408" y="9642"/>
                    <a:pt x="23408" y="11059"/>
                  </a:cubicBezTo>
                  <a:cubicBezTo>
                    <a:pt x="23408" y="12299"/>
                    <a:pt x="23057" y="13362"/>
                    <a:pt x="22707" y="14956"/>
                  </a:cubicBezTo>
                  <a:lnTo>
                    <a:pt x="976" y="102461"/>
                  </a:lnTo>
                  <a:cubicBezTo>
                    <a:pt x="450" y="104232"/>
                    <a:pt x="275" y="106181"/>
                    <a:pt x="275" y="107952"/>
                  </a:cubicBezTo>
                  <a:cubicBezTo>
                    <a:pt x="275" y="119289"/>
                    <a:pt x="10264" y="124780"/>
                    <a:pt x="18676" y="124780"/>
                  </a:cubicBezTo>
                  <a:cubicBezTo>
                    <a:pt x="22882" y="124780"/>
                    <a:pt x="28140" y="123363"/>
                    <a:pt x="32696" y="115392"/>
                  </a:cubicBezTo>
                  <a:cubicBezTo>
                    <a:pt x="36376" y="108838"/>
                    <a:pt x="38830" y="98387"/>
                    <a:pt x="38830" y="97678"/>
                  </a:cubicBezTo>
                  <a:cubicBezTo>
                    <a:pt x="38830" y="95376"/>
                    <a:pt x="36552" y="95376"/>
                    <a:pt x="36026" y="95376"/>
                  </a:cubicBezTo>
                  <a:cubicBezTo>
                    <a:pt x="33572" y="95376"/>
                    <a:pt x="33222" y="96438"/>
                    <a:pt x="32521" y="99627"/>
                  </a:cubicBezTo>
                  <a:cubicBezTo>
                    <a:pt x="30243" y="108484"/>
                    <a:pt x="26913" y="119820"/>
                    <a:pt x="19377" y="119820"/>
                  </a:cubicBezTo>
                  <a:cubicBezTo>
                    <a:pt x="14645" y="119820"/>
                    <a:pt x="13418" y="115392"/>
                    <a:pt x="13418" y="111141"/>
                  </a:cubicBezTo>
                  <a:cubicBezTo>
                    <a:pt x="13418" y="109192"/>
                    <a:pt x="13944" y="105827"/>
                    <a:pt x="14470" y="103878"/>
                  </a:cubicBezTo>
                  <a:lnTo>
                    <a:pt x="38830" y="5391"/>
                  </a:lnTo>
                  <a:close/>
                </a:path>
              </a:pathLst>
            </a:custGeom>
            <a:solidFill>
              <a:srgbClr val="000000"/>
            </a:solidFill>
            <a:ln w="2513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4B9C478D-4D22-22BF-4569-C8F0F45E9FCD}"/>
                </a:ext>
              </a:extLst>
            </p:cNvPr>
            <p:cNvSpPr/>
            <p:nvPr>
              <p:custDataLst>
                <p:tags r:id="rId51"/>
              </p:custDataLst>
            </p:nvPr>
          </p:nvSpPr>
          <p:spPr>
            <a:xfrm>
              <a:off x="9518717" y="4351003"/>
              <a:ext cx="45390" cy="176958"/>
            </a:xfrm>
            <a:custGeom>
              <a:avLst/>
              <a:gdLst>
                <a:gd name="connsiteX0" fmla="*/ 3607 w 45390"/>
                <a:gd name="connsiteY0" fmla="*/ 77 h 176958"/>
                <a:gd name="connsiteX1" fmla="*/ 277 w 45390"/>
                <a:gd name="connsiteY1" fmla="*/ 2202 h 176958"/>
                <a:gd name="connsiteX2" fmla="*/ 1854 w 45390"/>
                <a:gd name="connsiteY2" fmla="*/ 4859 h 176958"/>
                <a:gd name="connsiteX3" fmla="*/ 33750 w 45390"/>
                <a:gd name="connsiteY3" fmla="*/ 88467 h 176958"/>
                <a:gd name="connsiteX4" fmla="*/ 3432 w 45390"/>
                <a:gd name="connsiteY4" fmla="*/ 170835 h 176958"/>
                <a:gd name="connsiteX5" fmla="*/ 277 w 45390"/>
                <a:gd name="connsiteY5" fmla="*/ 174910 h 176958"/>
                <a:gd name="connsiteX6" fmla="*/ 2555 w 45390"/>
                <a:gd name="connsiteY6" fmla="*/ 177035 h 176958"/>
                <a:gd name="connsiteX7" fmla="*/ 32874 w 45390"/>
                <a:gd name="connsiteY7" fmla="*/ 143202 h 176958"/>
                <a:gd name="connsiteX8" fmla="*/ 45667 w 45390"/>
                <a:gd name="connsiteY8" fmla="*/ 88644 h 176958"/>
                <a:gd name="connsiteX9" fmla="*/ 3607 w 45390"/>
                <a:gd name="connsiteY9" fmla="*/ 77 h 1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90" h="176958">
                  <a:moveTo>
                    <a:pt x="3607" y="77"/>
                  </a:moveTo>
                  <a:cubicBezTo>
                    <a:pt x="2380" y="77"/>
                    <a:pt x="277" y="77"/>
                    <a:pt x="277" y="2202"/>
                  </a:cubicBezTo>
                  <a:cubicBezTo>
                    <a:pt x="277" y="3088"/>
                    <a:pt x="803" y="3619"/>
                    <a:pt x="1854" y="4859"/>
                  </a:cubicBezTo>
                  <a:cubicBezTo>
                    <a:pt x="16926" y="18853"/>
                    <a:pt x="33750" y="42766"/>
                    <a:pt x="33750" y="88467"/>
                  </a:cubicBezTo>
                  <a:cubicBezTo>
                    <a:pt x="33750" y="125489"/>
                    <a:pt x="22359" y="153476"/>
                    <a:pt x="3432" y="170835"/>
                  </a:cubicBezTo>
                  <a:cubicBezTo>
                    <a:pt x="452" y="173847"/>
                    <a:pt x="277" y="174024"/>
                    <a:pt x="277" y="174910"/>
                  </a:cubicBezTo>
                  <a:cubicBezTo>
                    <a:pt x="277" y="175795"/>
                    <a:pt x="803" y="177035"/>
                    <a:pt x="2555" y="177035"/>
                  </a:cubicBezTo>
                  <a:cubicBezTo>
                    <a:pt x="4658" y="177035"/>
                    <a:pt x="21307" y="165344"/>
                    <a:pt x="32874" y="143202"/>
                  </a:cubicBezTo>
                  <a:cubicBezTo>
                    <a:pt x="40585" y="128500"/>
                    <a:pt x="45667" y="109369"/>
                    <a:pt x="45667" y="88644"/>
                  </a:cubicBezTo>
                  <a:cubicBezTo>
                    <a:pt x="45667" y="63668"/>
                    <a:pt x="38307" y="24876"/>
                    <a:pt x="3607" y="77"/>
                  </a:cubicBezTo>
                  <a:close/>
                </a:path>
              </a:pathLst>
            </a:custGeom>
            <a:solidFill>
              <a:srgbClr val="000000"/>
            </a:solidFill>
            <a:ln w="2513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B7B00C73-4F70-5B76-8319-02E37C6EF744}"/>
                </a:ext>
              </a:extLst>
            </p:cNvPr>
            <p:cNvSpPr/>
            <p:nvPr>
              <p:custDataLst>
                <p:tags r:id="rId52"/>
              </p:custDataLst>
            </p:nvPr>
          </p:nvSpPr>
          <p:spPr>
            <a:xfrm>
              <a:off x="9371944" y="4568395"/>
              <a:ext cx="53101" cy="119212"/>
            </a:xfrm>
            <a:custGeom>
              <a:avLst/>
              <a:gdLst>
                <a:gd name="connsiteX0" fmla="*/ 48816 w 53101"/>
                <a:gd name="connsiteY0" fmla="*/ 6816 h 119212"/>
                <a:gd name="connsiteX1" fmla="*/ 41806 w 53101"/>
                <a:gd name="connsiteY1" fmla="*/ 84 h 119212"/>
                <a:gd name="connsiteX2" fmla="*/ 31992 w 53101"/>
                <a:gd name="connsiteY2" fmla="*/ 9827 h 119212"/>
                <a:gd name="connsiteX3" fmla="*/ 39002 w 53101"/>
                <a:gd name="connsiteY3" fmla="*/ 16558 h 119212"/>
                <a:gd name="connsiteX4" fmla="*/ 48816 w 53101"/>
                <a:gd name="connsiteY4" fmla="*/ 6816 h 119212"/>
                <a:gd name="connsiteX5" fmla="*/ 13065 w 53101"/>
                <a:gd name="connsiteY5" fmla="*/ 96801 h 119212"/>
                <a:gd name="connsiteX6" fmla="*/ 11488 w 53101"/>
                <a:gd name="connsiteY6" fmla="*/ 104240 h 119212"/>
                <a:gd name="connsiteX7" fmla="*/ 28137 w 53101"/>
                <a:gd name="connsiteY7" fmla="*/ 119297 h 119212"/>
                <a:gd name="connsiteX8" fmla="*/ 53373 w 53101"/>
                <a:gd name="connsiteY8" fmla="*/ 92195 h 119212"/>
                <a:gd name="connsiteX9" fmla="*/ 50569 w 53101"/>
                <a:gd name="connsiteY9" fmla="*/ 89892 h 119212"/>
                <a:gd name="connsiteX10" fmla="*/ 47239 w 53101"/>
                <a:gd name="connsiteY10" fmla="*/ 92904 h 119212"/>
                <a:gd name="connsiteX11" fmla="*/ 28662 w 53101"/>
                <a:gd name="connsiteY11" fmla="*/ 114337 h 119212"/>
                <a:gd name="connsiteX12" fmla="*/ 24281 w 53101"/>
                <a:gd name="connsiteY12" fmla="*/ 108137 h 119212"/>
                <a:gd name="connsiteX13" fmla="*/ 27085 w 53101"/>
                <a:gd name="connsiteY13" fmla="*/ 96801 h 119212"/>
                <a:gd name="connsiteX14" fmla="*/ 32693 w 53101"/>
                <a:gd name="connsiteY14" fmla="*/ 82630 h 119212"/>
                <a:gd name="connsiteX15" fmla="*/ 41280 w 53101"/>
                <a:gd name="connsiteY15" fmla="*/ 60133 h 119212"/>
                <a:gd name="connsiteX16" fmla="*/ 42332 w 53101"/>
                <a:gd name="connsiteY16" fmla="*/ 54465 h 119212"/>
                <a:gd name="connsiteX17" fmla="*/ 25683 w 53101"/>
                <a:gd name="connsiteY17" fmla="*/ 39409 h 119212"/>
                <a:gd name="connsiteX18" fmla="*/ 272 w 53101"/>
                <a:gd name="connsiteY18" fmla="*/ 66510 h 119212"/>
                <a:gd name="connsiteX19" fmla="*/ 3251 w 53101"/>
                <a:gd name="connsiteY19" fmla="*/ 68813 h 119212"/>
                <a:gd name="connsiteX20" fmla="*/ 6405 w 53101"/>
                <a:gd name="connsiteY20" fmla="*/ 65979 h 119212"/>
                <a:gd name="connsiteX21" fmla="*/ 25157 w 53101"/>
                <a:gd name="connsiteY21" fmla="*/ 44368 h 119212"/>
                <a:gd name="connsiteX22" fmla="*/ 29538 w 53101"/>
                <a:gd name="connsiteY22" fmla="*/ 50568 h 119212"/>
                <a:gd name="connsiteX23" fmla="*/ 24106 w 53101"/>
                <a:gd name="connsiteY23" fmla="*/ 68282 h 119212"/>
                <a:gd name="connsiteX24" fmla="*/ 13065 w 53101"/>
                <a:gd name="connsiteY24" fmla="*/ 9680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101" h="119212">
                  <a:moveTo>
                    <a:pt x="48816" y="6816"/>
                  </a:moveTo>
                  <a:cubicBezTo>
                    <a:pt x="48816" y="3981"/>
                    <a:pt x="46713" y="84"/>
                    <a:pt x="41806" y="84"/>
                  </a:cubicBezTo>
                  <a:cubicBezTo>
                    <a:pt x="37074" y="84"/>
                    <a:pt x="31992" y="4690"/>
                    <a:pt x="31992" y="9827"/>
                  </a:cubicBezTo>
                  <a:cubicBezTo>
                    <a:pt x="31992" y="12838"/>
                    <a:pt x="34270" y="16558"/>
                    <a:pt x="39002" y="16558"/>
                  </a:cubicBezTo>
                  <a:cubicBezTo>
                    <a:pt x="44084" y="16558"/>
                    <a:pt x="48816" y="11598"/>
                    <a:pt x="48816" y="6816"/>
                  </a:cubicBezTo>
                  <a:close/>
                  <a:moveTo>
                    <a:pt x="13065" y="96801"/>
                  </a:moveTo>
                  <a:cubicBezTo>
                    <a:pt x="12364" y="99103"/>
                    <a:pt x="11488" y="101229"/>
                    <a:pt x="11488" y="104240"/>
                  </a:cubicBezTo>
                  <a:cubicBezTo>
                    <a:pt x="11488" y="112566"/>
                    <a:pt x="18498" y="119297"/>
                    <a:pt x="28137" y="119297"/>
                  </a:cubicBezTo>
                  <a:cubicBezTo>
                    <a:pt x="45662" y="119297"/>
                    <a:pt x="53373" y="94852"/>
                    <a:pt x="53373" y="92195"/>
                  </a:cubicBezTo>
                  <a:cubicBezTo>
                    <a:pt x="53373" y="89892"/>
                    <a:pt x="51094" y="89892"/>
                    <a:pt x="50569" y="89892"/>
                  </a:cubicBezTo>
                  <a:cubicBezTo>
                    <a:pt x="48115" y="89892"/>
                    <a:pt x="47940" y="90955"/>
                    <a:pt x="47239" y="92904"/>
                  </a:cubicBezTo>
                  <a:cubicBezTo>
                    <a:pt x="43208" y="107074"/>
                    <a:pt x="35497" y="114337"/>
                    <a:pt x="28662" y="114337"/>
                  </a:cubicBezTo>
                  <a:cubicBezTo>
                    <a:pt x="25157" y="114337"/>
                    <a:pt x="24281" y="112034"/>
                    <a:pt x="24281" y="108137"/>
                  </a:cubicBezTo>
                  <a:cubicBezTo>
                    <a:pt x="24281" y="104063"/>
                    <a:pt x="25508" y="100698"/>
                    <a:pt x="27085" y="96801"/>
                  </a:cubicBezTo>
                  <a:cubicBezTo>
                    <a:pt x="28837" y="92018"/>
                    <a:pt x="30765" y="87235"/>
                    <a:pt x="32693" y="82630"/>
                  </a:cubicBezTo>
                  <a:cubicBezTo>
                    <a:pt x="34270" y="78378"/>
                    <a:pt x="40579" y="62259"/>
                    <a:pt x="41280" y="60133"/>
                  </a:cubicBezTo>
                  <a:cubicBezTo>
                    <a:pt x="41806" y="58362"/>
                    <a:pt x="42332" y="56237"/>
                    <a:pt x="42332" y="54465"/>
                  </a:cubicBezTo>
                  <a:cubicBezTo>
                    <a:pt x="42332" y="46140"/>
                    <a:pt x="35322" y="39409"/>
                    <a:pt x="25683" y="39409"/>
                  </a:cubicBezTo>
                  <a:cubicBezTo>
                    <a:pt x="8333" y="39409"/>
                    <a:pt x="272" y="63499"/>
                    <a:pt x="272" y="66510"/>
                  </a:cubicBezTo>
                  <a:cubicBezTo>
                    <a:pt x="272" y="68813"/>
                    <a:pt x="2725" y="68813"/>
                    <a:pt x="3251" y="68813"/>
                  </a:cubicBezTo>
                  <a:cubicBezTo>
                    <a:pt x="5704" y="68813"/>
                    <a:pt x="5880" y="67927"/>
                    <a:pt x="6405" y="65979"/>
                  </a:cubicBezTo>
                  <a:cubicBezTo>
                    <a:pt x="10962" y="50745"/>
                    <a:pt x="18673" y="44368"/>
                    <a:pt x="25157" y="44368"/>
                  </a:cubicBezTo>
                  <a:cubicBezTo>
                    <a:pt x="27961" y="44368"/>
                    <a:pt x="29538" y="45786"/>
                    <a:pt x="29538" y="50568"/>
                  </a:cubicBezTo>
                  <a:cubicBezTo>
                    <a:pt x="29538" y="54642"/>
                    <a:pt x="28487" y="57299"/>
                    <a:pt x="24106" y="68282"/>
                  </a:cubicBezTo>
                  <a:lnTo>
                    <a:pt x="13065" y="96801"/>
                  </a:lnTo>
                  <a:close/>
                </a:path>
              </a:pathLst>
            </a:custGeom>
            <a:solidFill>
              <a:srgbClr val="000000"/>
            </a:solidFill>
            <a:ln w="25130" cap="flat">
              <a:noFill/>
              <a:prstDash val="solid"/>
              <a:miter/>
            </a:ln>
          </p:spPr>
          <p:txBody>
            <a:bodyPr rtlCol="0" anchor="ctr"/>
            <a:lstStyle/>
            <a:p>
              <a:endParaRPr lang="en-CN"/>
            </a:p>
          </p:txBody>
        </p:sp>
      </p:grpSp>
      <p:sp>
        <p:nvSpPr>
          <p:cNvPr id="63" name="TextBox 62">
            <a:extLst>
              <a:ext uri="{FF2B5EF4-FFF2-40B4-BE49-F238E27FC236}">
                <a16:creationId xmlns:a16="http://schemas.microsoft.com/office/drawing/2014/main" id="{FCC2717D-7D8E-7026-65B6-82A98BE0BD6D}"/>
              </a:ext>
            </a:extLst>
          </p:cNvPr>
          <p:cNvSpPr txBox="1"/>
          <p:nvPr/>
        </p:nvSpPr>
        <p:spPr>
          <a:xfrm>
            <a:off x="212924" y="3566857"/>
            <a:ext cx="11601251" cy="826573"/>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在计算出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后，还需要将其输入到另一个单层双向长短期记忆网络中，以此计算出每个单词的最终嵌入</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，然后就可以通过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计算出各单词能用于生成摘要的概率</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p:txBody>
      </p:sp>
      <p:grpSp>
        <p:nvGrpSpPr>
          <p:cNvPr id="18442" name="Group 18441" descr="\documentclass{article}&#10;\usepackage{amsmath, amsfonts , amssymb, bm}&#10;\pagestyle{empty}&#10;\begin{document}&#10;&#10;$\bm{e}_i$&#10;&#10;&#10;\end{document}" title="IguanaTex Vector Display">
            <a:extLst>
              <a:ext uri="{FF2B5EF4-FFF2-40B4-BE49-F238E27FC236}">
                <a16:creationId xmlns:a16="http://schemas.microsoft.com/office/drawing/2014/main" id="{55EE60D8-52A1-898F-9171-65EEA09BF074}"/>
              </a:ext>
            </a:extLst>
          </p:cNvPr>
          <p:cNvGrpSpPr>
            <a:grpSpLocks noChangeAspect="1"/>
          </p:cNvGrpSpPr>
          <p:nvPr>
            <p:custDataLst>
              <p:tags r:id="rId6"/>
            </p:custDataLst>
          </p:nvPr>
        </p:nvGrpSpPr>
        <p:grpSpPr>
          <a:xfrm>
            <a:off x="1582738" y="3710488"/>
            <a:ext cx="189689" cy="154107"/>
            <a:chOff x="4500892" y="4019842"/>
            <a:chExt cx="189689" cy="154107"/>
          </a:xfrm>
        </p:grpSpPr>
        <p:sp>
          <p:nvSpPr>
            <p:cNvPr id="18440" name="Freeform 18439">
              <a:extLst>
                <a:ext uri="{FF2B5EF4-FFF2-40B4-BE49-F238E27FC236}">
                  <a16:creationId xmlns:a16="http://schemas.microsoft.com/office/drawing/2014/main" id="{79490D66-FC99-BF7B-46AD-D798F0616CCB}"/>
                </a:ext>
              </a:extLst>
            </p:cNvPr>
            <p:cNvSpPr/>
            <p:nvPr>
              <p:custDataLst>
                <p:tags r:id="rId32"/>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003"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277A03A5-6BE6-175D-4CEF-2037C10465EC}"/>
                </a:ext>
              </a:extLst>
            </p:cNvPr>
            <p:cNvSpPr/>
            <p:nvPr>
              <p:custDataLst>
                <p:tags r:id="rId33"/>
              </p:custDataLst>
            </p:nvPr>
          </p:nvSpPr>
          <p:spPr>
            <a:xfrm>
              <a:off x="4636909" y="4054737"/>
              <a:ext cx="53672" cy="119212"/>
            </a:xfrm>
            <a:custGeom>
              <a:avLst/>
              <a:gdLst>
                <a:gd name="connsiteX0" fmla="*/ 49149 w 53672"/>
                <a:gd name="connsiteY0" fmla="*/ 6795 h 119212"/>
                <a:gd name="connsiteX1" fmla="*/ 42063 w 53672"/>
                <a:gd name="connsiteY1" fmla="*/ 64 h 119212"/>
                <a:gd name="connsiteX2" fmla="*/ 32144 w 53672"/>
                <a:gd name="connsiteY2" fmla="*/ 9807 h 119212"/>
                <a:gd name="connsiteX3" fmla="*/ 39229 w 53672"/>
                <a:gd name="connsiteY3" fmla="*/ 16538 h 119212"/>
                <a:gd name="connsiteX4" fmla="*/ 49149 w 53672"/>
                <a:gd name="connsiteY4" fmla="*/ 6795 h 119212"/>
                <a:gd name="connsiteX5" fmla="*/ 13013 w 53672"/>
                <a:gd name="connsiteY5" fmla="*/ 96780 h 119212"/>
                <a:gd name="connsiteX6" fmla="*/ 11419 w 53672"/>
                <a:gd name="connsiteY6" fmla="*/ 104220 h 119212"/>
                <a:gd name="connsiteX7" fmla="*/ 28247 w 53672"/>
                <a:gd name="connsiteY7" fmla="*/ 119277 h 119212"/>
                <a:gd name="connsiteX8" fmla="*/ 53754 w 53672"/>
                <a:gd name="connsiteY8" fmla="*/ 92175 h 119212"/>
                <a:gd name="connsiteX9" fmla="*/ 50920 w 53672"/>
                <a:gd name="connsiteY9" fmla="*/ 89872 h 119212"/>
                <a:gd name="connsiteX10" fmla="*/ 47555 w 53672"/>
                <a:gd name="connsiteY10" fmla="*/ 92883 h 119212"/>
                <a:gd name="connsiteX11" fmla="*/ 28778 w 53672"/>
                <a:gd name="connsiteY11" fmla="*/ 114317 h 119212"/>
                <a:gd name="connsiteX12" fmla="*/ 24350 w 53672"/>
                <a:gd name="connsiteY12" fmla="*/ 108117 h 119212"/>
                <a:gd name="connsiteX13" fmla="*/ 27184 w 53672"/>
                <a:gd name="connsiteY13" fmla="*/ 96780 h 119212"/>
                <a:gd name="connsiteX14" fmla="*/ 32852 w 53672"/>
                <a:gd name="connsiteY14" fmla="*/ 82610 h 119212"/>
                <a:gd name="connsiteX15" fmla="*/ 41532 w 53672"/>
                <a:gd name="connsiteY15" fmla="*/ 60113 h 119212"/>
                <a:gd name="connsiteX16" fmla="*/ 42595 w 53672"/>
                <a:gd name="connsiteY16" fmla="*/ 54445 h 119212"/>
                <a:gd name="connsiteX17" fmla="*/ 25767 w 53672"/>
                <a:gd name="connsiteY17" fmla="*/ 39388 h 119212"/>
                <a:gd name="connsiteX18" fmla="*/ 82 w 53672"/>
                <a:gd name="connsiteY18" fmla="*/ 66490 h 119212"/>
                <a:gd name="connsiteX19" fmla="*/ 3094 w 53672"/>
                <a:gd name="connsiteY19" fmla="*/ 68793 h 119212"/>
                <a:gd name="connsiteX20" fmla="*/ 6282 w 53672"/>
                <a:gd name="connsiteY20" fmla="*/ 65959 h 119212"/>
                <a:gd name="connsiteX21" fmla="*/ 25235 w 53672"/>
                <a:gd name="connsiteY21" fmla="*/ 44348 h 119212"/>
                <a:gd name="connsiteX22" fmla="*/ 29664 w 53672"/>
                <a:gd name="connsiteY22" fmla="*/ 50548 h 119212"/>
                <a:gd name="connsiteX23" fmla="*/ 24173 w 53672"/>
                <a:gd name="connsiteY23" fmla="*/ 68262 h 119212"/>
                <a:gd name="connsiteX24" fmla="*/ 13013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5"/>
                  </a:moveTo>
                  <a:cubicBezTo>
                    <a:pt x="49149" y="3961"/>
                    <a:pt x="47023" y="64"/>
                    <a:pt x="42063" y="64"/>
                  </a:cubicBezTo>
                  <a:cubicBezTo>
                    <a:pt x="37281" y="64"/>
                    <a:pt x="32144" y="4670"/>
                    <a:pt x="32144" y="9807"/>
                  </a:cubicBezTo>
                  <a:cubicBezTo>
                    <a:pt x="32144" y="12818"/>
                    <a:pt x="34447" y="16538"/>
                    <a:pt x="39229" y="16538"/>
                  </a:cubicBezTo>
                  <a:cubicBezTo>
                    <a:pt x="44366" y="16538"/>
                    <a:pt x="49149" y="11578"/>
                    <a:pt x="49149" y="6795"/>
                  </a:cubicBezTo>
                  <a:close/>
                  <a:moveTo>
                    <a:pt x="13013" y="96780"/>
                  </a:moveTo>
                  <a:cubicBezTo>
                    <a:pt x="12305" y="99083"/>
                    <a:pt x="11419" y="101209"/>
                    <a:pt x="11419" y="104220"/>
                  </a:cubicBezTo>
                  <a:cubicBezTo>
                    <a:pt x="11419" y="112545"/>
                    <a:pt x="18504" y="119277"/>
                    <a:pt x="28247" y="119277"/>
                  </a:cubicBezTo>
                  <a:cubicBezTo>
                    <a:pt x="45960" y="119277"/>
                    <a:pt x="53754" y="94832"/>
                    <a:pt x="53754" y="92175"/>
                  </a:cubicBezTo>
                  <a:cubicBezTo>
                    <a:pt x="53754" y="89872"/>
                    <a:pt x="51452" y="89872"/>
                    <a:pt x="50920" y="89872"/>
                  </a:cubicBezTo>
                  <a:cubicBezTo>
                    <a:pt x="48440" y="89872"/>
                    <a:pt x="48263" y="90935"/>
                    <a:pt x="47555" y="92883"/>
                  </a:cubicBezTo>
                  <a:cubicBezTo>
                    <a:pt x="43480" y="107054"/>
                    <a:pt x="35687" y="114317"/>
                    <a:pt x="28778" y="114317"/>
                  </a:cubicBezTo>
                  <a:cubicBezTo>
                    <a:pt x="25235" y="114317"/>
                    <a:pt x="24350" y="112014"/>
                    <a:pt x="24350" y="108117"/>
                  </a:cubicBezTo>
                  <a:cubicBezTo>
                    <a:pt x="24350" y="104043"/>
                    <a:pt x="25590" y="100677"/>
                    <a:pt x="27184" y="96780"/>
                  </a:cubicBezTo>
                  <a:cubicBezTo>
                    <a:pt x="28955" y="91998"/>
                    <a:pt x="30904" y="87215"/>
                    <a:pt x="32852" y="82610"/>
                  </a:cubicBezTo>
                  <a:cubicBezTo>
                    <a:pt x="34447" y="78358"/>
                    <a:pt x="40823" y="62239"/>
                    <a:pt x="41532" y="60113"/>
                  </a:cubicBezTo>
                  <a:cubicBezTo>
                    <a:pt x="42063" y="58342"/>
                    <a:pt x="42595" y="56216"/>
                    <a:pt x="42595" y="54445"/>
                  </a:cubicBezTo>
                  <a:cubicBezTo>
                    <a:pt x="42595" y="46120"/>
                    <a:pt x="35509" y="39388"/>
                    <a:pt x="25767" y="39388"/>
                  </a:cubicBezTo>
                  <a:cubicBezTo>
                    <a:pt x="8230" y="39388"/>
                    <a:pt x="82" y="63479"/>
                    <a:pt x="82" y="66490"/>
                  </a:cubicBezTo>
                  <a:cubicBezTo>
                    <a:pt x="82" y="68793"/>
                    <a:pt x="2562" y="68793"/>
                    <a:pt x="3094" y="68793"/>
                  </a:cubicBezTo>
                  <a:cubicBezTo>
                    <a:pt x="5573" y="68793"/>
                    <a:pt x="5751" y="67907"/>
                    <a:pt x="6282" y="65959"/>
                  </a:cubicBezTo>
                  <a:cubicBezTo>
                    <a:pt x="10888" y="50725"/>
                    <a:pt x="18681" y="44348"/>
                    <a:pt x="25235" y="44348"/>
                  </a:cubicBezTo>
                  <a:cubicBezTo>
                    <a:pt x="28070" y="44348"/>
                    <a:pt x="29664" y="45765"/>
                    <a:pt x="29664" y="50548"/>
                  </a:cubicBezTo>
                  <a:cubicBezTo>
                    <a:pt x="29664" y="54622"/>
                    <a:pt x="28601" y="57279"/>
                    <a:pt x="24173" y="68262"/>
                  </a:cubicBezTo>
                  <a:lnTo>
                    <a:pt x="13013" y="96780"/>
                  </a:lnTo>
                  <a:close/>
                </a:path>
              </a:pathLst>
            </a:custGeom>
            <a:solidFill>
              <a:srgbClr val="000000"/>
            </a:solidFill>
            <a:ln w="25003" cap="flat">
              <a:noFill/>
              <a:prstDash val="solid"/>
              <a:miter/>
            </a:ln>
          </p:spPr>
          <p:txBody>
            <a:bodyPr rtlCol="0" anchor="ctr"/>
            <a:lstStyle/>
            <a:p>
              <a:endParaRPr lang="en-CN"/>
            </a:p>
          </p:txBody>
        </p:sp>
      </p:grpSp>
      <p:grpSp>
        <p:nvGrpSpPr>
          <p:cNvPr id="18443" name="Group 18442" descr="\documentclass{article}&#10;\usepackage{amsmath, amsfonts , amssymb, bm}&#10;\pagestyle{empty}&#10;\begin{document}&#10;&#10;&#10;$\bm{e}_i^{c}$&#10;&#10;\end{document}" title="IguanaTex Vector Display">
            <a:extLst>
              <a:ext uri="{FF2B5EF4-FFF2-40B4-BE49-F238E27FC236}">
                <a16:creationId xmlns:a16="http://schemas.microsoft.com/office/drawing/2014/main" id="{465E0824-2A88-D6C8-B045-FF8CDE87DA66}"/>
              </a:ext>
            </a:extLst>
          </p:cNvPr>
          <p:cNvGrpSpPr>
            <a:grpSpLocks noChangeAspect="1"/>
          </p:cNvGrpSpPr>
          <p:nvPr>
            <p:custDataLst>
              <p:tags r:id="rId7"/>
            </p:custDataLst>
          </p:nvPr>
        </p:nvGrpSpPr>
        <p:grpSpPr>
          <a:xfrm>
            <a:off x="5739340" y="1947073"/>
            <a:ext cx="215373" cy="237585"/>
            <a:chOff x="4500892" y="3964274"/>
            <a:chExt cx="215373" cy="237585"/>
          </a:xfrm>
        </p:grpSpPr>
        <p:sp>
          <p:nvSpPr>
            <p:cNvPr id="18444" name="Freeform 18443">
              <a:extLst>
                <a:ext uri="{FF2B5EF4-FFF2-40B4-BE49-F238E27FC236}">
                  <a16:creationId xmlns:a16="http://schemas.microsoft.com/office/drawing/2014/main" id="{E7B3C27E-420F-AEF3-FBB9-C04BC4348E6C}"/>
                </a:ext>
              </a:extLst>
            </p:cNvPr>
            <p:cNvSpPr/>
            <p:nvPr>
              <p:custDataLst>
                <p:tags r:id="rId29"/>
              </p:custDataLst>
            </p:nvPr>
          </p:nvSpPr>
          <p:spPr>
            <a:xfrm>
              <a:off x="4500892" y="4019842"/>
              <a:ext cx="116909" cy="116403"/>
            </a:xfrm>
            <a:custGeom>
              <a:avLst/>
              <a:gdLst>
                <a:gd name="connsiteX0" fmla="*/ 43855 w 116909"/>
                <a:gd name="connsiteY0" fmla="*/ 59277 h 116403"/>
                <a:gd name="connsiteX1" fmla="*/ 87885 w 116909"/>
                <a:gd name="connsiteY1" fmla="*/ 54216 h 116403"/>
                <a:gd name="connsiteX2" fmla="*/ 112938 w 116909"/>
                <a:gd name="connsiteY2" fmla="*/ 24356 h 116403"/>
                <a:gd name="connsiteX3" fmla="*/ 78270 w 116909"/>
                <a:gd name="connsiteY3" fmla="*/ 63 h 116403"/>
                <a:gd name="connsiteX4" fmla="*/ 77 w 116909"/>
                <a:gd name="connsiteY4" fmla="*/ 70917 h 116403"/>
                <a:gd name="connsiteX5" fmla="*/ 52964 w 116909"/>
                <a:gd name="connsiteY5" fmla="*/ 116466 h 116403"/>
                <a:gd name="connsiteX6" fmla="*/ 92187 w 116909"/>
                <a:gd name="connsiteY6" fmla="*/ 110393 h 116403"/>
                <a:gd name="connsiteX7" fmla="*/ 116986 w 116909"/>
                <a:gd name="connsiteY7" fmla="*/ 91161 h 116403"/>
                <a:gd name="connsiteX8" fmla="*/ 110660 w 116909"/>
                <a:gd name="connsiteY8" fmla="*/ 84582 h 116403"/>
                <a:gd name="connsiteX9" fmla="*/ 106864 w 116909"/>
                <a:gd name="connsiteY9" fmla="*/ 87365 h 116403"/>
                <a:gd name="connsiteX10" fmla="*/ 53724 w 116909"/>
                <a:gd name="connsiteY10" fmla="*/ 107356 h 116403"/>
                <a:gd name="connsiteX11" fmla="*/ 28925 w 116909"/>
                <a:gd name="connsiteY11" fmla="*/ 82810 h 116403"/>
                <a:gd name="connsiteX12" fmla="*/ 32720 w 116909"/>
                <a:gd name="connsiteY12" fmla="*/ 59277 h 116403"/>
                <a:gd name="connsiteX13" fmla="*/ 43855 w 116909"/>
                <a:gd name="connsiteY13" fmla="*/ 59277 h 116403"/>
                <a:gd name="connsiteX14" fmla="*/ 34998 w 116909"/>
                <a:gd name="connsiteY14" fmla="*/ 50167 h 116403"/>
                <a:gd name="connsiteX15" fmla="*/ 49928 w 116909"/>
                <a:gd name="connsiteY15" fmla="*/ 20813 h 116403"/>
                <a:gd name="connsiteX16" fmla="*/ 78270 w 116909"/>
                <a:gd name="connsiteY16" fmla="*/ 9173 h 116403"/>
                <a:gd name="connsiteX17" fmla="*/ 97754 w 116909"/>
                <a:gd name="connsiteY17" fmla="*/ 24609 h 116403"/>
                <a:gd name="connsiteX18" fmla="*/ 34998 w 11690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3855" y="59277"/>
                  </a:moveTo>
                  <a:cubicBezTo>
                    <a:pt x="60809" y="59277"/>
                    <a:pt x="77257" y="57758"/>
                    <a:pt x="87885" y="54216"/>
                  </a:cubicBezTo>
                  <a:cubicBezTo>
                    <a:pt x="109395" y="46877"/>
                    <a:pt x="112938" y="32453"/>
                    <a:pt x="112938" y="24356"/>
                  </a:cubicBezTo>
                  <a:cubicBezTo>
                    <a:pt x="112938" y="9679"/>
                    <a:pt x="99020" y="63"/>
                    <a:pt x="78270" y="63"/>
                  </a:cubicBezTo>
                  <a:cubicBezTo>
                    <a:pt x="32467" y="63"/>
                    <a:pt x="77" y="31694"/>
                    <a:pt x="77" y="70917"/>
                  </a:cubicBezTo>
                  <a:cubicBezTo>
                    <a:pt x="77" y="100018"/>
                    <a:pt x="19562" y="116466"/>
                    <a:pt x="52964" y="116466"/>
                  </a:cubicBezTo>
                  <a:cubicBezTo>
                    <a:pt x="59544" y="116466"/>
                    <a:pt x="77004" y="116213"/>
                    <a:pt x="92187" y="110393"/>
                  </a:cubicBezTo>
                  <a:cubicBezTo>
                    <a:pt x="106864" y="104573"/>
                    <a:pt x="116986" y="94198"/>
                    <a:pt x="116986" y="91161"/>
                  </a:cubicBezTo>
                  <a:cubicBezTo>
                    <a:pt x="116986" y="89137"/>
                    <a:pt x="112938" y="84582"/>
                    <a:pt x="110660" y="84582"/>
                  </a:cubicBezTo>
                  <a:cubicBezTo>
                    <a:pt x="109142" y="84582"/>
                    <a:pt x="108636" y="85341"/>
                    <a:pt x="106864" y="87365"/>
                  </a:cubicBezTo>
                  <a:cubicBezTo>
                    <a:pt x="93200" y="101789"/>
                    <a:pt x="73462" y="107356"/>
                    <a:pt x="53724" y="107356"/>
                  </a:cubicBezTo>
                  <a:cubicBezTo>
                    <a:pt x="35504" y="107356"/>
                    <a:pt x="28925" y="97234"/>
                    <a:pt x="28925" y="82810"/>
                  </a:cubicBezTo>
                  <a:cubicBezTo>
                    <a:pt x="28925" y="78002"/>
                    <a:pt x="29937" y="69652"/>
                    <a:pt x="32720" y="59277"/>
                  </a:cubicBezTo>
                  <a:lnTo>
                    <a:pt x="43855" y="59277"/>
                  </a:lnTo>
                  <a:close/>
                  <a:moveTo>
                    <a:pt x="34998" y="50167"/>
                  </a:moveTo>
                  <a:cubicBezTo>
                    <a:pt x="39553" y="31694"/>
                    <a:pt x="45626" y="24862"/>
                    <a:pt x="49928" y="20813"/>
                  </a:cubicBezTo>
                  <a:cubicBezTo>
                    <a:pt x="58785" y="11956"/>
                    <a:pt x="70425" y="9173"/>
                    <a:pt x="78270" y="9173"/>
                  </a:cubicBezTo>
                  <a:cubicBezTo>
                    <a:pt x="87379" y="9173"/>
                    <a:pt x="97754" y="13221"/>
                    <a:pt x="97754" y="24609"/>
                  </a:cubicBezTo>
                  <a:cubicBezTo>
                    <a:pt x="97754" y="50167"/>
                    <a:pt x="59544" y="50167"/>
                    <a:pt x="34998" y="50167"/>
                  </a:cubicBez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B15310B8-F2D0-4ABA-FFBE-3C8A3CB96FB7}"/>
                </a:ext>
              </a:extLst>
            </p:cNvPr>
            <p:cNvSpPr/>
            <p:nvPr>
              <p:custDataLst>
                <p:tags r:id="rId30"/>
              </p:custDataLst>
            </p:nvPr>
          </p:nvSpPr>
          <p:spPr>
            <a:xfrm>
              <a:off x="4639566" y="3964274"/>
              <a:ext cx="76699" cy="79888"/>
            </a:xfrm>
            <a:custGeom>
              <a:avLst/>
              <a:gdLst>
                <a:gd name="connsiteX0" fmla="*/ 66685 w 76699"/>
                <a:gd name="connsiteY0" fmla="*/ 10333 h 79888"/>
                <a:gd name="connsiteX1" fmla="*/ 57651 w 76699"/>
                <a:gd name="connsiteY1" fmla="*/ 20253 h 79888"/>
                <a:gd name="connsiteX2" fmla="*/ 64560 w 76699"/>
                <a:gd name="connsiteY2" fmla="*/ 26807 h 79888"/>
                <a:gd name="connsiteX3" fmla="*/ 74656 w 76699"/>
                <a:gd name="connsiteY3" fmla="*/ 15470 h 79888"/>
                <a:gd name="connsiteX4" fmla="*/ 51274 w 76699"/>
                <a:gd name="connsiteY4" fmla="*/ 59 h 79888"/>
                <a:gd name="connsiteX5" fmla="*/ 82 w 76699"/>
                <a:gd name="connsiteY5" fmla="*/ 49126 h 79888"/>
                <a:gd name="connsiteX6" fmla="*/ 32852 w 76699"/>
                <a:gd name="connsiteY6" fmla="*/ 79947 h 79888"/>
                <a:gd name="connsiteX7" fmla="*/ 76782 w 76699"/>
                <a:gd name="connsiteY7" fmla="*/ 59931 h 79888"/>
                <a:gd name="connsiteX8" fmla="*/ 73771 w 76699"/>
                <a:gd name="connsiteY8" fmla="*/ 56920 h 79888"/>
                <a:gd name="connsiteX9" fmla="*/ 70937 w 76699"/>
                <a:gd name="connsiteY9" fmla="*/ 58691 h 79888"/>
                <a:gd name="connsiteX10" fmla="*/ 33207 w 76699"/>
                <a:gd name="connsiteY10" fmla="*/ 74988 h 79888"/>
                <a:gd name="connsiteX11" fmla="*/ 14784 w 76699"/>
                <a:gd name="connsiteY11" fmla="*/ 55326 h 79888"/>
                <a:gd name="connsiteX12" fmla="*/ 26475 w 76699"/>
                <a:gd name="connsiteY12" fmla="*/ 18658 h 79888"/>
                <a:gd name="connsiteX13" fmla="*/ 51274 w 76699"/>
                <a:gd name="connsiteY13" fmla="*/ 5019 h 79888"/>
                <a:gd name="connsiteX14" fmla="*/ 66685 w 76699"/>
                <a:gd name="connsiteY14" fmla="*/ 10333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99" h="79888">
                  <a:moveTo>
                    <a:pt x="66685" y="10333"/>
                  </a:moveTo>
                  <a:cubicBezTo>
                    <a:pt x="60308" y="11396"/>
                    <a:pt x="57651" y="16356"/>
                    <a:pt x="57651" y="20253"/>
                  </a:cubicBezTo>
                  <a:cubicBezTo>
                    <a:pt x="57651" y="25035"/>
                    <a:pt x="61371" y="26807"/>
                    <a:pt x="64560" y="26807"/>
                  </a:cubicBezTo>
                  <a:cubicBezTo>
                    <a:pt x="68457" y="26807"/>
                    <a:pt x="74656" y="23972"/>
                    <a:pt x="74656" y="15470"/>
                  </a:cubicBezTo>
                  <a:cubicBezTo>
                    <a:pt x="74656" y="3425"/>
                    <a:pt x="60840" y="59"/>
                    <a:pt x="51274" y="59"/>
                  </a:cubicBezTo>
                  <a:cubicBezTo>
                    <a:pt x="24704" y="59"/>
                    <a:pt x="82" y="24504"/>
                    <a:pt x="82" y="49126"/>
                  </a:cubicBezTo>
                  <a:cubicBezTo>
                    <a:pt x="82" y="64359"/>
                    <a:pt x="10710" y="79947"/>
                    <a:pt x="32852" y="79947"/>
                  </a:cubicBezTo>
                  <a:cubicBezTo>
                    <a:pt x="62788" y="79947"/>
                    <a:pt x="76782" y="62411"/>
                    <a:pt x="76782" y="59931"/>
                  </a:cubicBezTo>
                  <a:cubicBezTo>
                    <a:pt x="76782" y="58868"/>
                    <a:pt x="75188" y="56920"/>
                    <a:pt x="73771" y="56920"/>
                  </a:cubicBezTo>
                  <a:cubicBezTo>
                    <a:pt x="72708" y="56920"/>
                    <a:pt x="72354" y="57274"/>
                    <a:pt x="70937" y="58691"/>
                  </a:cubicBezTo>
                  <a:cubicBezTo>
                    <a:pt x="57120" y="74988"/>
                    <a:pt x="36395" y="74988"/>
                    <a:pt x="33207" y="74988"/>
                  </a:cubicBezTo>
                  <a:cubicBezTo>
                    <a:pt x="20453" y="74988"/>
                    <a:pt x="14784" y="66308"/>
                    <a:pt x="14784" y="55326"/>
                  </a:cubicBezTo>
                  <a:cubicBezTo>
                    <a:pt x="14784" y="50189"/>
                    <a:pt x="17264" y="30881"/>
                    <a:pt x="26475" y="18658"/>
                  </a:cubicBezTo>
                  <a:cubicBezTo>
                    <a:pt x="33207" y="9979"/>
                    <a:pt x="42418" y="5019"/>
                    <a:pt x="51274" y="5019"/>
                  </a:cubicBezTo>
                  <a:cubicBezTo>
                    <a:pt x="53754" y="5019"/>
                    <a:pt x="62257" y="5373"/>
                    <a:pt x="66685" y="10333"/>
                  </a:cubicBez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6D84236E-87C5-E7FD-3CDB-8382C67695F6}"/>
                </a:ext>
              </a:extLst>
            </p:cNvPr>
            <p:cNvSpPr/>
            <p:nvPr>
              <p:custDataLst>
                <p:tags r:id="rId31"/>
              </p:custDataLst>
            </p:nvPr>
          </p:nvSpPr>
          <p:spPr>
            <a:xfrm>
              <a:off x="4636909" y="4082647"/>
              <a:ext cx="53672" cy="119212"/>
            </a:xfrm>
            <a:custGeom>
              <a:avLst/>
              <a:gdLst>
                <a:gd name="connsiteX0" fmla="*/ 49149 w 53672"/>
                <a:gd name="connsiteY0" fmla="*/ 6797 h 119212"/>
                <a:gd name="connsiteX1" fmla="*/ 42063 w 53672"/>
                <a:gd name="connsiteY1" fmla="*/ 65 h 119212"/>
                <a:gd name="connsiteX2" fmla="*/ 32144 w 53672"/>
                <a:gd name="connsiteY2" fmla="*/ 9808 h 119212"/>
                <a:gd name="connsiteX3" fmla="*/ 39229 w 53672"/>
                <a:gd name="connsiteY3" fmla="*/ 16539 h 119212"/>
                <a:gd name="connsiteX4" fmla="*/ 49149 w 53672"/>
                <a:gd name="connsiteY4" fmla="*/ 6797 h 119212"/>
                <a:gd name="connsiteX5" fmla="*/ 13013 w 53672"/>
                <a:gd name="connsiteY5" fmla="*/ 96781 h 119212"/>
                <a:gd name="connsiteX6" fmla="*/ 11419 w 53672"/>
                <a:gd name="connsiteY6" fmla="*/ 104221 h 119212"/>
                <a:gd name="connsiteX7" fmla="*/ 28247 w 53672"/>
                <a:gd name="connsiteY7" fmla="*/ 119278 h 119212"/>
                <a:gd name="connsiteX8" fmla="*/ 53754 w 53672"/>
                <a:gd name="connsiteY8" fmla="*/ 92176 h 119212"/>
                <a:gd name="connsiteX9" fmla="*/ 50920 w 53672"/>
                <a:gd name="connsiteY9" fmla="*/ 89873 h 119212"/>
                <a:gd name="connsiteX10" fmla="*/ 47555 w 53672"/>
                <a:gd name="connsiteY10" fmla="*/ 92884 h 119212"/>
                <a:gd name="connsiteX11" fmla="*/ 28778 w 53672"/>
                <a:gd name="connsiteY11" fmla="*/ 114318 h 119212"/>
                <a:gd name="connsiteX12" fmla="*/ 24350 w 53672"/>
                <a:gd name="connsiteY12" fmla="*/ 108118 h 119212"/>
                <a:gd name="connsiteX13" fmla="*/ 27184 w 53672"/>
                <a:gd name="connsiteY13" fmla="*/ 96781 h 119212"/>
                <a:gd name="connsiteX14" fmla="*/ 32852 w 53672"/>
                <a:gd name="connsiteY14" fmla="*/ 82611 h 119212"/>
                <a:gd name="connsiteX15" fmla="*/ 41532 w 53672"/>
                <a:gd name="connsiteY15" fmla="*/ 60114 h 119212"/>
                <a:gd name="connsiteX16" fmla="*/ 42595 w 53672"/>
                <a:gd name="connsiteY16" fmla="*/ 54446 h 119212"/>
                <a:gd name="connsiteX17" fmla="*/ 25767 w 53672"/>
                <a:gd name="connsiteY17" fmla="*/ 39389 h 119212"/>
                <a:gd name="connsiteX18" fmla="*/ 82 w 53672"/>
                <a:gd name="connsiteY18" fmla="*/ 66491 h 119212"/>
                <a:gd name="connsiteX19" fmla="*/ 3094 w 53672"/>
                <a:gd name="connsiteY19" fmla="*/ 68794 h 119212"/>
                <a:gd name="connsiteX20" fmla="*/ 6282 w 53672"/>
                <a:gd name="connsiteY20" fmla="*/ 65960 h 119212"/>
                <a:gd name="connsiteX21" fmla="*/ 25235 w 53672"/>
                <a:gd name="connsiteY21" fmla="*/ 44349 h 119212"/>
                <a:gd name="connsiteX22" fmla="*/ 29664 w 53672"/>
                <a:gd name="connsiteY22" fmla="*/ 50549 h 119212"/>
                <a:gd name="connsiteX23" fmla="*/ 24173 w 53672"/>
                <a:gd name="connsiteY23" fmla="*/ 68263 h 119212"/>
                <a:gd name="connsiteX24" fmla="*/ 13013 w 53672"/>
                <a:gd name="connsiteY24" fmla="*/ 9678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9" y="6797"/>
                  </a:moveTo>
                  <a:cubicBezTo>
                    <a:pt x="49149" y="3962"/>
                    <a:pt x="47023" y="65"/>
                    <a:pt x="42063" y="65"/>
                  </a:cubicBezTo>
                  <a:cubicBezTo>
                    <a:pt x="37281" y="65"/>
                    <a:pt x="32144" y="4671"/>
                    <a:pt x="32144" y="9808"/>
                  </a:cubicBezTo>
                  <a:cubicBezTo>
                    <a:pt x="32144" y="12819"/>
                    <a:pt x="34447" y="16539"/>
                    <a:pt x="39229" y="16539"/>
                  </a:cubicBezTo>
                  <a:cubicBezTo>
                    <a:pt x="44366" y="16539"/>
                    <a:pt x="49149" y="11579"/>
                    <a:pt x="49149" y="6797"/>
                  </a:cubicBezTo>
                  <a:close/>
                  <a:moveTo>
                    <a:pt x="13013" y="96781"/>
                  </a:moveTo>
                  <a:cubicBezTo>
                    <a:pt x="12305" y="99084"/>
                    <a:pt x="11419" y="101210"/>
                    <a:pt x="11419" y="104221"/>
                  </a:cubicBezTo>
                  <a:cubicBezTo>
                    <a:pt x="11419" y="112547"/>
                    <a:pt x="18504" y="119278"/>
                    <a:pt x="28247" y="119278"/>
                  </a:cubicBezTo>
                  <a:cubicBezTo>
                    <a:pt x="45960" y="119278"/>
                    <a:pt x="53754" y="94833"/>
                    <a:pt x="53754" y="92176"/>
                  </a:cubicBezTo>
                  <a:cubicBezTo>
                    <a:pt x="53754" y="89873"/>
                    <a:pt x="51452" y="89873"/>
                    <a:pt x="50920" y="89873"/>
                  </a:cubicBezTo>
                  <a:cubicBezTo>
                    <a:pt x="48440" y="89873"/>
                    <a:pt x="48263" y="90936"/>
                    <a:pt x="47555" y="92884"/>
                  </a:cubicBezTo>
                  <a:cubicBezTo>
                    <a:pt x="43480" y="107055"/>
                    <a:pt x="35687" y="114318"/>
                    <a:pt x="28778" y="114318"/>
                  </a:cubicBezTo>
                  <a:cubicBezTo>
                    <a:pt x="25235" y="114318"/>
                    <a:pt x="24350" y="112015"/>
                    <a:pt x="24350" y="108118"/>
                  </a:cubicBezTo>
                  <a:cubicBezTo>
                    <a:pt x="24350" y="104044"/>
                    <a:pt x="25590" y="100678"/>
                    <a:pt x="27184" y="96781"/>
                  </a:cubicBezTo>
                  <a:cubicBezTo>
                    <a:pt x="28955" y="91999"/>
                    <a:pt x="30904" y="87216"/>
                    <a:pt x="32852" y="82611"/>
                  </a:cubicBezTo>
                  <a:cubicBezTo>
                    <a:pt x="34447" y="78359"/>
                    <a:pt x="40823" y="62240"/>
                    <a:pt x="41532" y="60114"/>
                  </a:cubicBezTo>
                  <a:cubicBezTo>
                    <a:pt x="42063" y="58343"/>
                    <a:pt x="42595" y="56217"/>
                    <a:pt x="42595" y="54446"/>
                  </a:cubicBezTo>
                  <a:cubicBezTo>
                    <a:pt x="42595" y="46121"/>
                    <a:pt x="35509" y="39389"/>
                    <a:pt x="25767" y="39389"/>
                  </a:cubicBezTo>
                  <a:cubicBezTo>
                    <a:pt x="8230" y="39389"/>
                    <a:pt x="82" y="63480"/>
                    <a:pt x="82" y="66491"/>
                  </a:cubicBezTo>
                  <a:cubicBezTo>
                    <a:pt x="82" y="68794"/>
                    <a:pt x="2562" y="68794"/>
                    <a:pt x="3094" y="68794"/>
                  </a:cubicBezTo>
                  <a:cubicBezTo>
                    <a:pt x="5573" y="68794"/>
                    <a:pt x="5751" y="67908"/>
                    <a:pt x="6282" y="65960"/>
                  </a:cubicBezTo>
                  <a:cubicBezTo>
                    <a:pt x="10888" y="50726"/>
                    <a:pt x="18681" y="44349"/>
                    <a:pt x="25235" y="44349"/>
                  </a:cubicBezTo>
                  <a:cubicBezTo>
                    <a:pt x="28070" y="44349"/>
                    <a:pt x="29664" y="45766"/>
                    <a:pt x="29664" y="50549"/>
                  </a:cubicBezTo>
                  <a:cubicBezTo>
                    <a:pt x="29664" y="54623"/>
                    <a:pt x="28601" y="57280"/>
                    <a:pt x="24173" y="68263"/>
                  </a:cubicBezTo>
                  <a:lnTo>
                    <a:pt x="13013" y="96781"/>
                  </a:lnTo>
                  <a:close/>
                </a:path>
              </a:pathLst>
            </a:custGeom>
            <a:solidFill>
              <a:srgbClr val="000000"/>
            </a:solidFill>
            <a:ln w="25400" cap="flat">
              <a:noFill/>
              <a:prstDash val="solid"/>
              <a:miter/>
            </a:ln>
          </p:spPr>
          <p:txBody>
            <a:bodyPr rtlCol="0" anchor="ctr"/>
            <a:lstStyle/>
            <a:p>
              <a:endParaRPr lang="en-CN"/>
            </a:p>
          </p:txBody>
        </p:sp>
      </p:grpSp>
      <p:grpSp>
        <p:nvGrpSpPr>
          <p:cNvPr id="18452" name="Group 18451" descr="\documentclass{article}&#10;\usepackage{amsmath, amsfonts , amssymb, bm}&#10;\pagestyle{empty}&#10;\begin{document}&#10;&#10;$\bm{h}_i$&#10;&#10;&#10;\end{document}" title="IguanaTex Vector Display">
            <a:extLst>
              <a:ext uri="{FF2B5EF4-FFF2-40B4-BE49-F238E27FC236}">
                <a16:creationId xmlns:a16="http://schemas.microsoft.com/office/drawing/2014/main" id="{24F163AC-4E4C-E12C-016B-636E292365EB}"/>
              </a:ext>
            </a:extLst>
          </p:cNvPr>
          <p:cNvGrpSpPr>
            <a:grpSpLocks noChangeAspect="1"/>
          </p:cNvGrpSpPr>
          <p:nvPr>
            <p:custDataLst>
              <p:tags r:id="rId8"/>
            </p:custDataLst>
          </p:nvPr>
        </p:nvGrpSpPr>
        <p:grpSpPr>
          <a:xfrm>
            <a:off x="920662" y="4106645"/>
            <a:ext cx="218279" cy="215345"/>
            <a:chOff x="4501145" y="3958604"/>
            <a:chExt cx="218279" cy="215345"/>
          </a:xfrm>
        </p:grpSpPr>
        <p:sp>
          <p:nvSpPr>
            <p:cNvPr id="18450" name="Freeform 18449">
              <a:extLst>
                <a:ext uri="{FF2B5EF4-FFF2-40B4-BE49-F238E27FC236}">
                  <a16:creationId xmlns:a16="http://schemas.microsoft.com/office/drawing/2014/main" id="{99CD6BFF-413A-C877-384B-11A6221E1D29}"/>
                </a:ext>
              </a:extLst>
            </p:cNvPr>
            <p:cNvSpPr/>
            <p:nvPr>
              <p:custDataLst>
                <p:tags r:id="rId27"/>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6D2B5616-431C-A4B3-C13F-26A497A508AA}"/>
                </a:ext>
              </a:extLst>
            </p:cNvPr>
            <p:cNvSpPr/>
            <p:nvPr>
              <p:custDataLst>
                <p:tags r:id="rId28"/>
              </p:custDataLst>
            </p:nvPr>
          </p:nvSpPr>
          <p:spPr>
            <a:xfrm>
              <a:off x="4665752" y="4054737"/>
              <a:ext cx="53672" cy="119212"/>
            </a:xfrm>
            <a:custGeom>
              <a:avLst/>
              <a:gdLst>
                <a:gd name="connsiteX0" fmla="*/ 49150 w 53672"/>
                <a:gd name="connsiteY0" fmla="*/ 6795 h 119212"/>
                <a:gd name="connsiteX1" fmla="*/ 42065 w 53672"/>
                <a:gd name="connsiteY1" fmla="*/ 64 h 119212"/>
                <a:gd name="connsiteX2" fmla="*/ 32145 w 53672"/>
                <a:gd name="connsiteY2" fmla="*/ 9807 h 119212"/>
                <a:gd name="connsiteX3" fmla="*/ 39230 w 53672"/>
                <a:gd name="connsiteY3" fmla="*/ 16538 h 119212"/>
                <a:gd name="connsiteX4" fmla="*/ 49150 w 53672"/>
                <a:gd name="connsiteY4" fmla="*/ 6795 h 119212"/>
                <a:gd name="connsiteX5" fmla="*/ 13014 w 53672"/>
                <a:gd name="connsiteY5" fmla="*/ 96780 h 119212"/>
                <a:gd name="connsiteX6" fmla="*/ 11420 w 53672"/>
                <a:gd name="connsiteY6" fmla="*/ 104220 h 119212"/>
                <a:gd name="connsiteX7" fmla="*/ 28248 w 53672"/>
                <a:gd name="connsiteY7" fmla="*/ 119277 h 119212"/>
                <a:gd name="connsiteX8" fmla="*/ 53755 w 53672"/>
                <a:gd name="connsiteY8" fmla="*/ 92175 h 119212"/>
                <a:gd name="connsiteX9" fmla="*/ 50921 w 53672"/>
                <a:gd name="connsiteY9" fmla="*/ 89872 h 119212"/>
                <a:gd name="connsiteX10" fmla="*/ 47556 w 53672"/>
                <a:gd name="connsiteY10" fmla="*/ 92883 h 119212"/>
                <a:gd name="connsiteX11" fmla="*/ 28779 w 53672"/>
                <a:gd name="connsiteY11" fmla="*/ 114317 h 119212"/>
                <a:gd name="connsiteX12" fmla="*/ 24351 w 53672"/>
                <a:gd name="connsiteY12" fmla="*/ 108117 h 119212"/>
                <a:gd name="connsiteX13" fmla="*/ 27185 w 53672"/>
                <a:gd name="connsiteY13" fmla="*/ 96780 h 119212"/>
                <a:gd name="connsiteX14" fmla="*/ 32853 w 53672"/>
                <a:gd name="connsiteY14" fmla="*/ 82610 h 119212"/>
                <a:gd name="connsiteX15" fmla="*/ 41533 w 53672"/>
                <a:gd name="connsiteY15" fmla="*/ 60113 h 119212"/>
                <a:gd name="connsiteX16" fmla="*/ 42596 w 53672"/>
                <a:gd name="connsiteY16" fmla="*/ 54445 h 119212"/>
                <a:gd name="connsiteX17" fmla="*/ 25768 w 53672"/>
                <a:gd name="connsiteY17" fmla="*/ 39388 h 119212"/>
                <a:gd name="connsiteX18" fmla="*/ 83 w 53672"/>
                <a:gd name="connsiteY18" fmla="*/ 66490 h 119212"/>
                <a:gd name="connsiteX19" fmla="*/ 3095 w 53672"/>
                <a:gd name="connsiteY19" fmla="*/ 68793 h 119212"/>
                <a:gd name="connsiteX20" fmla="*/ 6283 w 53672"/>
                <a:gd name="connsiteY20" fmla="*/ 65959 h 119212"/>
                <a:gd name="connsiteX21" fmla="*/ 25237 w 53672"/>
                <a:gd name="connsiteY21" fmla="*/ 44348 h 119212"/>
                <a:gd name="connsiteX22" fmla="*/ 29665 w 53672"/>
                <a:gd name="connsiteY22" fmla="*/ 50548 h 119212"/>
                <a:gd name="connsiteX23" fmla="*/ 24174 w 53672"/>
                <a:gd name="connsiteY23" fmla="*/ 68262 h 119212"/>
                <a:gd name="connsiteX24" fmla="*/ 13014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5"/>
                  </a:moveTo>
                  <a:cubicBezTo>
                    <a:pt x="49150" y="3961"/>
                    <a:pt x="47024" y="64"/>
                    <a:pt x="42065" y="64"/>
                  </a:cubicBezTo>
                  <a:cubicBezTo>
                    <a:pt x="37282" y="64"/>
                    <a:pt x="32145" y="4670"/>
                    <a:pt x="32145" y="9807"/>
                  </a:cubicBezTo>
                  <a:cubicBezTo>
                    <a:pt x="32145" y="12818"/>
                    <a:pt x="34448" y="16538"/>
                    <a:pt x="39230" y="16538"/>
                  </a:cubicBezTo>
                  <a:cubicBezTo>
                    <a:pt x="44367" y="16538"/>
                    <a:pt x="49150" y="11578"/>
                    <a:pt x="49150" y="6795"/>
                  </a:cubicBezTo>
                  <a:close/>
                  <a:moveTo>
                    <a:pt x="13014" y="96780"/>
                  </a:moveTo>
                  <a:cubicBezTo>
                    <a:pt x="12306" y="99083"/>
                    <a:pt x="11420" y="101209"/>
                    <a:pt x="11420" y="104220"/>
                  </a:cubicBezTo>
                  <a:cubicBezTo>
                    <a:pt x="11420" y="112545"/>
                    <a:pt x="18505" y="119277"/>
                    <a:pt x="28248" y="119277"/>
                  </a:cubicBezTo>
                  <a:cubicBezTo>
                    <a:pt x="45962" y="119277"/>
                    <a:pt x="53755" y="94832"/>
                    <a:pt x="53755" y="92175"/>
                  </a:cubicBezTo>
                  <a:cubicBezTo>
                    <a:pt x="53755" y="89872"/>
                    <a:pt x="51453" y="89872"/>
                    <a:pt x="50921" y="89872"/>
                  </a:cubicBezTo>
                  <a:cubicBezTo>
                    <a:pt x="48441" y="89872"/>
                    <a:pt x="48264" y="90935"/>
                    <a:pt x="47556" y="92883"/>
                  </a:cubicBezTo>
                  <a:cubicBezTo>
                    <a:pt x="43482" y="107054"/>
                    <a:pt x="35688" y="114317"/>
                    <a:pt x="28779" y="114317"/>
                  </a:cubicBezTo>
                  <a:cubicBezTo>
                    <a:pt x="25237" y="114317"/>
                    <a:pt x="24351" y="112014"/>
                    <a:pt x="24351" y="108117"/>
                  </a:cubicBezTo>
                  <a:cubicBezTo>
                    <a:pt x="24351" y="104043"/>
                    <a:pt x="25591" y="100677"/>
                    <a:pt x="27185" y="96780"/>
                  </a:cubicBezTo>
                  <a:cubicBezTo>
                    <a:pt x="28956" y="91998"/>
                    <a:pt x="30905" y="87215"/>
                    <a:pt x="32853" y="82610"/>
                  </a:cubicBezTo>
                  <a:cubicBezTo>
                    <a:pt x="34448" y="78358"/>
                    <a:pt x="40825" y="62239"/>
                    <a:pt x="41533" y="60113"/>
                  </a:cubicBezTo>
                  <a:cubicBezTo>
                    <a:pt x="42065" y="58342"/>
                    <a:pt x="42596" y="56216"/>
                    <a:pt x="42596" y="54445"/>
                  </a:cubicBezTo>
                  <a:cubicBezTo>
                    <a:pt x="42596" y="46120"/>
                    <a:pt x="35510" y="39388"/>
                    <a:pt x="25768" y="39388"/>
                  </a:cubicBezTo>
                  <a:cubicBezTo>
                    <a:pt x="8232" y="39388"/>
                    <a:pt x="83" y="63479"/>
                    <a:pt x="83" y="66490"/>
                  </a:cubicBezTo>
                  <a:cubicBezTo>
                    <a:pt x="83" y="68793"/>
                    <a:pt x="2563" y="68793"/>
                    <a:pt x="3095" y="68793"/>
                  </a:cubicBezTo>
                  <a:cubicBezTo>
                    <a:pt x="5575" y="68793"/>
                    <a:pt x="5752" y="67907"/>
                    <a:pt x="6283" y="65959"/>
                  </a:cubicBezTo>
                  <a:cubicBezTo>
                    <a:pt x="10889" y="50725"/>
                    <a:pt x="18683" y="44348"/>
                    <a:pt x="25237" y="44348"/>
                  </a:cubicBezTo>
                  <a:cubicBezTo>
                    <a:pt x="28071" y="44348"/>
                    <a:pt x="29665" y="45765"/>
                    <a:pt x="29665" y="50548"/>
                  </a:cubicBezTo>
                  <a:cubicBezTo>
                    <a:pt x="29665" y="54622"/>
                    <a:pt x="28602" y="57279"/>
                    <a:pt x="24174" y="68262"/>
                  </a:cubicBezTo>
                  <a:lnTo>
                    <a:pt x="13014" y="96780"/>
                  </a:lnTo>
                  <a:close/>
                </a:path>
              </a:pathLst>
            </a:custGeom>
            <a:solidFill>
              <a:srgbClr val="000000"/>
            </a:solidFill>
            <a:ln w="25400" cap="flat">
              <a:noFill/>
              <a:prstDash val="solid"/>
              <a:miter/>
            </a:ln>
          </p:spPr>
          <p:txBody>
            <a:bodyPr rtlCol="0" anchor="ctr"/>
            <a:lstStyle/>
            <a:p>
              <a:endParaRPr lang="en-CN"/>
            </a:p>
          </p:txBody>
        </p:sp>
      </p:grpSp>
      <p:grpSp>
        <p:nvGrpSpPr>
          <p:cNvPr id="18453" name="Group 18452" descr="\documentclass{article}&#10;\usepackage{amsmath, amsfonts , amssymb, bm}&#10;\pagestyle{empty}&#10;\begin{document}&#10;&#10;$\bm{h}_i$&#10;&#10;&#10;\end{document}" title="IguanaTex Vector Display">
            <a:extLst>
              <a:ext uri="{FF2B5EF4-FFF2-40B4-BE49-F238E27FC236}">
                <a16:creationId xmlns:a16="http://schemas.microsoft.com/office/drawing/2014/main" id="{E2FE5FD2-FAFF-A555-3767-51A5EB7B196B}"/>
              </a:ext>
            </a:extLst>
          </p:cNvPr>
          <p:cNvGrpSpPr>
            <a:grpSpLocks noChangeAspect="1"/>
          </p:cNvGrpSpPr>
          <p:nvPr>
            <p:custDataLst>
              <p:tags r:id="rId9"/>
            </p:custDataLst>
          </p:nvPr>
        </p:nvGrpSpPr>
        <p:grpSpPr>
          <a:xfrm>
            <a:off x="3501937" y="4087792"/>
            <a:ext cx="218279" cy="215345"/>
            <a:chOff x="4501145" y="3958604"/>
            <a:chExt cx="218279" cy="215345"/>
          </a:xfrm>
        </p:grpSpPr>
        <p:sp>
          <p:nvSpPr>
            <p:cNvPr id="18454" name="Freeform 18453">
              <a:extLst>
                <a:ext uri="{FF2B5EF4-FFF2-40B4-BE49-F238E27FC236}">
                  <a16:creationId xmlns:a16="http://schemas.microsoft.com/office/drawing/2014/main" id="{1CCCDE9A-C850-2B9A-5AAC-6DEAF1E9A5C7}"/>
                </a:ext>
              </a:extLst>
            </p:cNvPr>
            <p:cNvSpPr/>
            <p:nvPr>
              <p:custDataLst>
                <p:tags r:id="rId25"/>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DB0689C0-0DF3-FCCF-5221-8A5BC88B8087}"/>
                </a:ext>
              </a:extLst>
            </p:cNvPr>
            <p:cNvSpPr/>
            <p:nvPr>
              <p:custDataLst>
                <p:tags r:id="rId26"/>
              </p:custDataLst>
            </p:nvPr>
          </p:nvSpPr>
          <p:spPr>
            <a:xfrm>
              <a:off x="4665752" y="4054737"/>
              <a:ext cx="53672" cy="119212"/>
            </a:xfrm>
            <a:custGeom>
              <a:avLst/>
              <a:gdLst>
                <a:gd name="connsiteX0" fmla="*/ 49150 w 53672"/>
                <a:gd name="connsiteY0" fmla="*/ 6795 h 119212"/>
                <a:gd name="connsiteX1" fmla="*/ 42065 w 53672"/>
                <a:gd name="connsiteY1" fmla="*/ 64 h 119212"/>
                <a:gd name="connsiteX2" fmla="*/ 32145 w 53672"/>
                <a:gd name="connsiteY2" fmla="*/ 9807 h 119212"/>
                <a:gd name="connsiteX3" fmla="*/ 39230 w 53672"/>
                <a:gd name="connsiteY3" fmla="*/ 16538 h 119212"/>
                <a:gd name="connsiteX4" fmla="*/ 49150 w 53672"/>
                <a:gd name="connsiteY4" fmla="*/ 6795 h 119212"/>
                <a:gd name="connsiteX5" fmla="*/ 13014 w 53672"/>
                <a:gd name="connsiteY5" fmla="*/ 96780 h 119212"/>
                <a:gd name="connsiteX6" fmla="*/ 11420 w 53672"/>
                <a:gd name="connsiteY6" fmla="*/ 104220 h 119212"/>
                <a:gd name="connsiteX7" fmla="*/ 28248 w 53672"/>
                <a:gd name="connsiteY7" fmla="*/ 119277 h 119212"/>
                <a:gd name="connsiteX8" fmla="*/ 53755 w 53672"/>
                <a:gd name="connsiteY8" fmla="*/ 92175 h 119212"/>
                <a:gd name="connsiteX9" fmla="*/ 50921 w 53672"/>
                <a:gd name="connsiteY9" fmla="*/ 89872 h 119212"/>
                <a:gd name="connsiteX10" fmla="*/ 47556 w 53672"/>
                <a:gd name="connsiteY10" fmla="*/ 92883 h 119212"/>
                <a:gd name="connsiteX11" fmla="*/ 28779 w 53672"/>
                <a:gd name="connsiteY11" fmla="*/ 114317 h 119212"/>
                <a:gd name="connsiteX12" fmla="*/ 24351 w 53672"/>
                <a:gd name="connsiteY12" fmla="*/ 108117 h 119212"/>
                <a:gd name="connsiteX13" fmla="*/ 27185 w 53672"/>
                <a:gd name="connsiteY13" fmla="*/ 96780 h 119212"/>
                <a:gd name="connsiteX14" fmla="*/ 32853 w 53672"/>
                <a:gd name="connsiteY14" fmla="*/ 82610 h 119212"/>
                <a:gd name="connsiteX15" fmla="*/ 41533 w 53672"/>
                <a:gd name="connsiteY15" fmla="*/ 60113 h 119212"/>
                <a:gd name="connsiteX16" fmla="*/ 42596 w 53672"/>
                <a:gd name="connsiteY16" fmla="*/ 54445 h 119212"/>
                <a:gd name="connsiteX17" fmla="*/ 25768 w 53672"/>
                <a:gd name="connsiteY17" fmla="*/ 39388 h 119212"/>
                <a:gd name="connsiteX18" fmla="*/ 83 w 53672"/>
                <a:gd name="connsiteY18" fmla="*/ 66490 h 119212"/>
                <a:gd name="connsiteX19" fmla="*/ 3095 w 53672"/>
                <a:gd name="connsiteY19" fmla="*/ 68793 h 119212"/>
                <a:gd name="connsiteX20" fmla="*/ 6283 w 53672"/>
                <a:gd name="connsiteY20" fmla="*/ 65959 h 119212"/>
                <a:gd name="connsiteX21" fmla="*/ 25237 w 53672"/>
                <a:gd name="connsiteY21" fmla="*/ 44348 h 119212"/>
                <a:gd name="connsiteX22" fmla="*/ 29665 w 53672"/>
                <a:gd name="connsiteY22" fmla="*/ 50548 h 119212"/>
                <a:gd name="connsiteX23" fmla="*/ 24174 w 53672"/>
                <a:gd name="connsiteY23" fmla="*/ 68262 h 119212"/>
                <a:gd name="connsiteX24" fmla="*/ 13014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50" y="6795"/>
                  </a:moveTo>
                  <a:cubicBezTo>
                    <a:pt x="49150" y="3961"/>
                    <a:pt x="47024" y="64"/>
                    <a:pt x="42065" y="64"/>
                  </a:cubicBezTo>
                  <a:cubicBezTo>
                    <a:pt x="37282" y="64"/>
                    <a:pt x="32145" y="4670"/>
                    <a:pt x="32145" y="9807"/>
                  </a:cubicBezTo>
                  <a:cubicBezTo>
                    <a:pt x="32145" y="12818"/>
                    <a:pt x="34448" y="16538"/>
                    <a:pt x="39230" y="16538"/>
                  </a:cubicBezTo>
                  <a:cubicBezTo>
                    <a:pt x="44367" y="16538"/>
                    <a:pt x="49150" y="11578"/>
                    <a:pt x="49150" y="6795"/>
                  </a:cubicBezTo>
                  <a:close/>
                  <a:moveTo>
                    <a:pt x="13014" y="96780"/>
                  </a:moveTo>
                  <a:cubicBezTo>
                    <a:pt x="12306" y="99083"/>
                    <a:pt x="11420" y="101209"/>
                    <a:pt x="11420" y="104220"/>
                  </a:cubicBezTo>
                  <a:cubicBezTo>
                    <a:pt x="11420" y="112545"/>
                    <a:pt x="18505" y="119277"/>
                    <a:pt x="28248" y="119277"/>
                  </a:cubicBezTo>
                  <a:cubicBezTo>
                    <a:pt x="45962" y="119277"/>
                    <a:pt x="53755" y="94832"/>
                    <a:pt x="53755" y="92175"/>
                  </a:cubicBezTo>
                  <a:cubicBezTo>
                    <a:pt x="53755" y="89872"/>
                    <a:pt x="51453" y="89872"/>
                    <a:pt x="50921" y="89872"/>
                  </a:cubicBezTo>
                  <a:cubicBezTo>
                    <a:pt x="48441" y="89872"/>
                    <a:pt x="48264" y="90935"/>
                    <a:pt x="47556" y="92883"/>
                  </a:cubicBezTo>
                  <a:cubicBezTo>
                    <a:pt x="43482" y="107054"/>
                    <a:pt x="35688" y="114317"/>
                    <a:pt x="28779" y="114317"/>
                  </a:cubicBezTo>
                  <a:cubicBezTo>
                    <a:pt x="25237" y="114317"/>
                    <a:pt x="24351" y="112014"/>
                    <a:pt x="24351" y="108117"/>
                  </a:cubicBezTo>
                  <a:cubicBezTo>
                    <a:pt x="24351" y="104043"/>
                    <a:pt x="25591" y="100677"/>
                    <a:pt x="27185" y="96780"/>
                  </a:cubicBezTo>
                  <a:cubicBezTo>
                    <a:pt x="28956" y="91998"/>
                    <a:pt x="30905" y="87215"/>
                    <a:pt x="32853" y="82610"/>
                  </a:cubicBezTo>
                  <a:cubicBezTo>
                    <a:pt x="34448" y="78358"/>
                    <a:pt x="40825" y="62239"/>
                    <a:pt x="41533" y="60113"/>
                  </a:cubicBezTo>
                  <a:cubicBezTo>
                    <a:pt x="42065" y="58342"/>
                    <a:pt x="42596" y="56216"/>
                    <a:pt x="42596" y="54445"/>
                  </a:cubicBezTo>
                  <a:cubicBezTo>
                    <a:pt x="42596" y="46120"/>
                    <a:pt x="35510" y="39388"/>
                    <a:pt x="25768" y="39388"/>
                  </a:cubicBezTo>
                  <a:cubicBezTo>
                    <a:pt x="8232" y="39388"/>
                    <a:pt x="83" y="63479"/>
                    <a:pt x="83" y="66490"/>
                  </a:cubicBezTo>
                  <a:cubicBezTo>
                    <a:pt x="83" y="68793"/>
                    <a:pt x="2563" y="68793"/>
                    <a:pt x="3095" y="68793"/>
                  </a:cubicBezTo>
                  <a:cubicBezTo>
                    <a:pt x="5575" y="68793"/>
                    <a:pt x="5752" y="67907"/>
                    <a:pt x="6283" y="65959"/>
                  </a:cubicBezTo>
                  <a:cubicBezTo>
                    <a:pt x="10889" y="50725"/>
                    <a:pt x="18683" y="44348"/>
                    <a:pt x="25237" y="44348"/>
                  </a:cubicBezTo>
                  <a:cubicBezTo>
                    <a:pt x="28071" y="44348"/>
                    <a:pt x="29665" y="45765"/>
                    <a:pt x="29665" y="50548"/>
                  </a:cubicBezTo>
                  <a:cubicBezTo>
                    <a:pt x="29665" y="54622"/>
                    <a:pt x="28602" y="57279"/>
                    <a:pt x="24174" y="68262"/>
                  </a:cubicBezTo>
                  <a:lnTo>
                    <a:pt x="13014" y="96780"/>
                  </a:lnTo>
                  <a:close/>
                </a:path>
              </a:pathLst>
            </a:custGeom>
            <a:solidFill>
              <a:srgbClr val="000000"/>
            </a:solidFill>
            <a:ln w="25400" cap="flat">
              <a:noFill/>
              <a:prstDash val="solid"/>
              <a:miter/>
            </a:ln>
          </p:spPr>
          <p:txBody>
            <a:bodyPr rtlCol="0" anchor="ctr"/>
            <a:lstStyle/>
            <a:p>
              <a:endParaRPr lang="en-CN"/>
            </a:p>
          </p:txBody>
        </p:sp>
      </p:grpSp>
      <p:grpSp>
        <p:nvGrpSpPr>
          <p:cNvPr id="18461" name="Group 18460" descr="\documentclass{article}&#10;\usepackage{amsmath, amsfonts , amssymb, bm}&#10;\pagestyle{empty}&#10;\begin{document}&#10;&#10;$q_i$&#10;&#10;&#10;\end{document}" title="IguanaTex Vector Display">
            <a:extLst>
              <a:ext uri="{FF2B5EF4-FFF2-40B4-BE49-F238E27FC236}">
                <a16:creationId xmlns:a16="http://schemas.microsoft.com/office/drawing/2014/main" id="{CC866463-2FFD-56DF-EE6E-E51EB60C9BA9}"/>
              </a:ext>
            </a:extLst>
          </p:cNvPr>
          <p:cNvGrpSpPr>
            <a:grpSpLocks noChangeAspect="1"/>
          </p:cNvGrpSpPr>
          <p:nvPr>
            <p:custDataLst>
              <p:tags r:id="rId10"/>
            </p:custDataLst>
          </p:nvPr>
        </p:nvGrpSpPr>
        <p:grpSpPr>
          <a:xfrm>
            <a:off x="8149382" y="4114995"/>
            <a:ext cx="164841" cy="160940"/>
            <a:chOff x="4498615" y="4022373"/>
            <a:chExt cx="164841" cy="160940"/>
          </a:xfrm>
        </p:grpSpPr>
        <p:sp>
          <p:nvSpPr>
            <p:cNvPr id="18459" name="Freeform 18458">
              <a:extLst>
                <a:ext uri="{FF2B5EF4-FFF2-40B4-BE49-F238E27FC236}">
                  <a16:creationId xmlns:a16="http://schemas.microsoft.com/office/drawing/2014/main" id="{6E669187-4C3C-C5F0-094C-8E6BCFBB7D84}"/>
                </a:ext>
              </a:extLst>
            </p:cNvPr>
            <p:cNvSpPr/>
            <p:nvPr>
              <p:custDataLst>
                <p:tags r:id="rId23"/>
              </p:custDataLst>
            </p:nvPr>
          </p:nvSpPr>
          <p:spPr>
            <a:xfrm>
              <a:off x="4498615" y="4022373"/>
              <a:ext cx="104257" cy="160940"/>
            </a:xfrm>
            <a:custGeom>
              <a:avLst/>
              <a:gdLst>
                <a:gd name="connsiteX0" fmla="*/ 104334 w 104257"/>
                <a:gd name="connsiteY0" fmla="*/ 2846 h 160940"/>
                <a:gd name="connsiteX1" fmla="*/ 101803 w 104257"/>
                <a:gd name="connsiteY1" fmla="*/ 316 h 160940"/>
                <a:gd name="connsiteX2" fmla="*/ 84596 w 104257"/>
                <a:gd name="connsiteY2" fmla="*/ 17776 h 160940"/>
                <a:gd name="connsiteX3" fmla="*/ 61062 w 104257"/>
                <a:gd name="connsiteY3" fmla="*/ 63 h 160940"/>
                <a:gd name="connsiteX4" fmla="*/ 77 w 104257"/>
                <a:gd name="connsiteY4" fmla="*/ 74207 h 160940"/>
                <a:gd name="connsiteX5" fmla="*/ 33479 w 104257"/>
                <a:gd name="connsiteY5" fmla="*/ 114695 h 160940"/>
                <a:gd name="connsiteX6" fmla="*/ 63339 w 104257"/>
                <a:gd name="connsiteY6" fmla="*/ 99512 h 160940"/>
                <a:gd name="connsiteX7" fmla="*/ 51952 w 104257"/>
                <a:gd name="connsiteY7" fmla="*/ 144808 h 160940"/>
                <a:gd name="connsiteX8" fmla="*/ 33733 w 104257"/>
                <a:gd name="connsiteY8" fmla="*/ 153159 h 160940"/>
                <a:gd name="connsiteX9" fmla="*/ 27912 w 104257"/>
                <a:gd name="connsiteY9" fmla="*/ 158220 h 160940"/>
                <a:gd name="connsiteX10" fmla="*/ 31202 w 104257"/>
                <a:gd name="connsiteY10" fmla="*/ 161003 h 160940"/>
                <a:gd name="connsiteX11" fmla="*/ 56507 w 104257"/>
                <a:gd name="connsiteY11" fmla="*/ 160244 h 160940"/>
                <a:gd name="connsiteX12" fmla="*/ 82571 w 104257"/>
                <a:gd name="connsiteY12" fmla="*/ 161003 h 160940"/>
                <a:gd name="connsiteX13" fmla="*/ 87126 w 104257"/>
                <a:gd name="connsiteY13" fmla="*/ 155942 h 160940"/>
                <a:gd name="connsiteX14" fmla="*/ 80547 w 104257"/>
                <a:gd name="connsiteY14" fmla="*/ 153159 h 160940"/>
                <a:gd name="connsiteX15" fmla="*/ 68400 w 104257"/>
                <a:gd name="connsiteY15" fmla="*/ 149110 h 160940"/>
                <a:gd name="connsiteX16" fmla="*/ 69413 w 104257"/>
                <a:gd name="connsiteY16" fmla="*/ 143543 h 160940"/>
                <a:gd name="connsiteX17" fmla="*/ 104334 w 104257"/>
                <a:gd name="connsiteY17" fmla="*/ 2846 h 160940"/>
                <a:gd name="connsiteX18" fmla="*/ 34239 w 104257"/>
                <a:gd name="connsiteY18" fmla="*/ 109128 h 160940"/>
                <a:gd name="connsiteX19" fmla="*/ 18043 w 104257"/>
                <a:gd name="connsiteY19" fmla="*/ 85341 h 160940"/>
                <a:gd name="connsiteX20" fmla="*/ 29684 w 104257"/>
                <a:gd name="connsiteY20" fmla="*/ 34984 h 160940"/>
                <a:gd name="connsiteX21" fmla="*/ 61062 w 104257"/>
                <a:gd name="connsiteY21" fmla="*/ 5630 h 160940"/>
                <a:gd name="connsiteX22" fmla="*/ 81053 w 104257"/>
                <a:gd name="connsiteY22" fmla="*/ 27898 h 160940"/>
                <a:gd name="connsiteX23" fmla="*/ 66376 w 104257"/>
                <a:gd name="connsiteY23" fmla="*/ 85847 h 160940"/>
                <a:gd name="connsiteX24" fmla="*/ 34239 w 104257"/>
                <a:gd name="connsiteY24" fmla="*/ 109128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57" h="160940">
                  <a:moveTo>
                    <a:pt x="104334" y="2846"/>
                  </a:moveTo>
                  <a:cubicBezTo>
                    <a:pt x="104334" y="1834"/>
                    <a:pt x="103575" y="316"/>
                    <a:pt x="101803" y="316"/>
                  </a:cubicBezTo>
                  <a:cubicBezTo>
                    <a:pt x="99020" y="316"/>
                    <a:pt x="88898" y="10438"/>
                    <a:pt x="84596" y="17776"/>
                  </a:cubicBezTo>
                  <a:cubicBezTo>
                    <a:pt x="79029" y="4112"/>
                    <a:pt x="69160" y="63"/>
                    <a:pt x="61062" y="63"/>
                  </a:cubicBezTo>
                  <a:cubicBezTo>
                    <a:pt x="31202" y="63"/>
                    <a:pt x="77" y="37514"/>
                    <a:pt x="77" y="74207"/>
                  </a:cubicBezTo>
                  <a:cubicBezTo>
                    <a:pt x="77" y="99006"/>
                    <a:pt x="15007" y="114695"/>
                    <a:pt x="33479" y="114695"/>
                  </a:cubicBezTo>
                  <a:cubicBezTo>
                    <a:pt x="44361" y="114695"/>
                    <a:pt x="54230" y="108622"/>
                    <a:pt x="63339" y="99512"/>
                  </a:cubicBezTo>
                  <a:cubicBezTo>
                    <a:pt x="61062" y="108369"/>
                    <a:pt x="52711" y="142531"/>
                    <a:pt x="51952" y="144808"/>
                  </a:cubicBezTo>
                  <a:cubicBezTo>
                    <a:pt x="49928" y="151893"/>
                    <a:pt x="47903" y="152906"/>
                    <a:pt x="33733" y="153159"/>
                  </a:cubicBezTo>
                  <a:cubicBezTo>
                    <a:pt x="30443" y="153159"/>
                    <a:pt x="27912" y="153159"/>
                    <a:pt x="27912" y="158220"/>
                  </a:cubicBezTo>
                  <a:cubicBezTo>
                    <a:pt x="27912" y="158473"/>
                    <a:pt x="27912" y="161003"/>
                    <a:pt x="31202" y="161003"/>
                  </a:cubicBezTo>
                  <a:cubicBezTo>
                    <a:pt x="39300" y="161003"/>
                    <a:pt x="48156" y="160244"/>
                    <a:pt x="56507" y="160244"/>
                  </a:cubicBezTo>
                  <a:cubicBezTo>
                    <a:pt x="65111" y="160244"/>
                    <a:pt x="74221" y="161003"/>
                    <a:pt x="82571" y="161003"/>
                  </a:cubicBezTo>
                  <a:cubicBezTo>
                    <a:pt x="83837" y="161003"/>
                    <a:pt x="87126" y="161003"/>
                    <a:pt x="87126" y="155942"/>
                  </a:cubicBezTo>
                  <a:cubicBezTo>
                    <a:pt x="87126" y="153159"/>
                    <a:pt x="84596" y="153159"/>
                    <a:pt x="80547" y="153159"/>
                  </a:cubicBezTo>
                  <a:cubicBezTo>
                    <a:pt x="68400" y="153159"/>
                    <a:pt x="68400" y="151387"/>
                    <a:pt x="68400" y="149110"/>
                  </a:cubicBezTo>
                  <a:cubicBezTo>
                    <a:pt x="68400" y="147339"/>
                    <a:pt x="68907" y="145820"/>
                    <a:pt x="69413" y="143543"/>
                  </a:cubicBezTo>
                  <a:lnTo>
                    <a:pt x="104334" y="2846"/>
                  </a:lnTo>
                  <a:close/>
                  <a:moveTo>
                    <a:pt x="34239" y="109128"/>
                  </a:moveTo>
                  <a:cubicBezTo>
                    <a:pt x="19056" y="109128"/>
                    <a:pt x="18043" y="89643"/>
                    <a:pt x="18043" y="85341"/>
                  </a:cubicBezTo>
                  <a:cubicBezTo>
                    <a:pt x="18043" y="73195"/>
                    <a:pt x="25382" y="45612"/>
                    <a:pt x="29684" y="34984"/>
                  </a:cubicBezTo>
                  <a:cubicBezTo>
                    <a:pt x="37528" y="16258"/>
                    <a:pt x="50687" y="5630"/>
                    <a:pt x="61062" y="5630"/>
                  </a:cubicBezTo>
                  <a:cubicBezTo>
                    <a:pt x="77510" y="5630"/>
                    <a:pt x="81053" y="26127"/>
                    <a:pt x="81053" y="27898"/>
                  </a:cubicBezTo>
                  <a:cubicBezTo>
                    <a:pt x="81053" y="29417"/>
                    <a:pt x="67135" y="84835"/>
                    <a:pt x="66376" y="85847"/>
                  </a:cubicBezTo>
                  <a:cubicBezTo>
                    <a:pt x="62580" y="92933"/>
                    <a:pt x="48409" y="109128"/>
                    <a:pt x="34239" y="109128"/>
                  </a:cubicBezTo>
                  <a:close/>
                </a:path>
              </a:pathLst>
            </a:custGeom>
            <a:solidFill>
              <a:srgbClr val="000000"/>
            </a:solidFill>
            <a:ln w="24493"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F4FA6299-EC3A-5E17-0E0C-B418B7711D9C}"/>
                </a:ext>
              </a:extLst>
            </p:cNvPr>
            <p:cNvSpPr/>
            <p:nvPr>
              <p:custDataLst>
                <p:tags r:id="rId24"/>
              </p:custDataLst>
            </p:nvPr>
          </p:nvSpPr>
          <p:spPr>
            <a:xfrm>
              <a:off x="4609784" y="4054737"/>
              <a:ext cx="53672" cy="119212"/>
            </a:xfrm>
            <a:custGeom>
              <a:avLst/>
              <a:gdLst>
                <a:gd name="connsiteX0" fmla="*/ 49148 w 53672"/>
                <a:gd name="connsiteY0" fmla="*/ 6795 h 119212"/>
                <a:gd name="connsiteX1" fmla="*/ 42062 w 53672"/>
                <a:gd name="connsiteY1" fmla="*/ 64 h 119212"/>
                <a:gd name="connsiteX2" fmla="*/ 32143 w 53672"/>
                <a:gd name="connsiteY2" fmla="*/ 9807 h 119212"/>
                <a:gd name="connsiteX3" fmla="*/ 39228 w 53672"/>
                <a:gd name="connsiteY3" fmla="*/ 16538 h 119212"/>
                <a:gd name="connsiteX4" fmla="*/ 49148 w 53672"/>
                <a:gd name="connsiteY4" fmla="*/ 6795 h 119212"/>
                <a:gd name="connsiteX5" fmla="*/ 13012 w 53672"/>
                <a:gd name="connsiteY5" fmla="*/ 96780 h 119212"/>
                <a:gd name="connsiteX6" fmla="*/ 11418 w 53672"/>
                <a:gd name="connsiteY6" fmla="*/ 104220 h 119212"/>
                <a:gd name="connsiteX7" fmla="*/ 28246 w 53672"/>
                <a:gd name="connsiteY7" fmla="*/ 119277 h 119212"/>
                <a:gd name="connsiteX8" fmla="*/ 53753 w 53672"/>
                <a:gd name="connsiteY8" fmla="*/ 92175 h 119212"/>
                <a:gd name="connsiteX9" fmla="*/ 50919 w 53672"/>
                <a:gd name="connsiteY9" fmla="*/ 89872 h 119212"/>
                <a:gd name="connsiteX10" fmla="*/ 47554 w 53672"/>
                <a:gd name="connsiteY10" fmla="*/ 92883 h 119212"/>
                <a:gd name="connsiteX11" fmla="*/ 28777 w 53672"/>
                <a:gd name="connsiteY11" fmla="*/ 114317 h 119212"/>
                <a:gd name="connsiteX12" fmla="*/ 24349 w 53672"/>
                <a:gd name="connsiteY12" fmla="*/ 108117 h 119212"/>
                <a:gd name="connsiteX13" fmla="*/ 27183 w 53672"/>
                <a:gd name="connsiteY13" fmla="*/ 96780 h 119212"/>
                <a:gd name="connsiteX14" fmla="*/ 32851 w 53672"/>
                <a:gd name="connsiteY14" fmla="*/ 82610 h 119212"/>
                <a:gd name="connsiteX15" fmla="*/ 41531 w 53672"/>
                <a:gd name="connsiteY15" fmla="*/ 60113 h 119212"/>
                <a:gd name="connsiteX16" fmla="*/ 42594 w 53672"/>
                <a:gd name="connsiteY16" fmla="*/ 54445 h 119212"/>
                <a:gd name="connsiteX17" fmla="*/ 25766 w 53672"/>
                <a:gd name="connsiteY17" fmla="*/ 39388 h 119212"/>
                <a:gd name="connsiteX18" fmla="*/ 81 w 53672"/>
                <a:gd name="connsiteY18" fmla="*/ 66490 h 119212"/>
                <a:gd name="connsiteX19" fmla="*/ 3092 w 53672"/>
                <a:gd name="connsiteY19" fmla="*/ 68793 h 119212"/>
                <a:gd name="connsiteX20" fmla="*/ 6281 w 53672"/>
                <a:gd name="connsiteY20" fmla="*/ 65959 h 119212"/>
                <a:gd name="connsiteX21" fmla="*/ 25234 w 53672"/>
                <a:gd name="connsiteY21" fmla="*/ 44348 h 119212"/>
                <a:gd name="connsiteX22" fmla="*/ 29663 w 53672"/>
                <a:gd name="connsiteY22" fmla="*/ 50548 h 119212"/>
                <a:gd name="connsiteX23" fmla="*/ 24172 w 53672"/>
                <a:gd name="connsiteY23" fmla="*/ 68262 h 119212"/>
                <a:gd name="connsiteX24" fmla="*/ 13012 w 53672"/>
                <a:gd name="connsiteY24" fmla="*/ 96780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148" y="6795"/>
                  </a:moveTo>
                  <a:cubicBezTo>
                    <a:pt x="49148" y="3961"/>
                    <a:pt x="47022" y="64"/>
                    <a:pt x="42062" y="64"/>
                  </a:cubicBezTo>
                  <a:cubicBezTo>
                    <a:pt x="37280" y="64"/>
                    <a:pt x="32143" y="4670"/>
                    <a:pt x="32143" y="9807"/>
                  </a:cubicBezTo>
                  <a:cubicBezTo>
                    <a:pt x="32143" y="12818"/>
                    <a:pt x="34445" y="16538"/>
                    <a:pt x="39228" y="16538"/>
                  </a:cubicBezTo>
                  <a:cubicBezTo>
                    <a:pt x="44365" y="16538"/>
                    <a:pt x="49148" y="11578"/>
                    <a:pt x="49148" y="6795"/>
                  </a:cubicBezTo>
                  <a:close/>
                  <a:moveTo>
                    <a:pt x="13012" y="96780"/>
                  </a:moveTo>
                  <a:cubicBezTo>
                    <a:pt x="12304" y="99083"/>
                    <a:pt x="11418" y="101209"/>
                    <a:pt x="11418" y="104220"/>
                  </a:cubicBezTo>
                  <a:cubicBezTo>
                    <a:pt x="11418" y="112545"/>
                    <a:pt x="18503" y="119277"/>
                    <a:pt x="28246" y="119277"/>
                  </a:cubicBezTo>
                  <a:cubicBezTo>
                    <a:pt x="45959" y="119277"/>
                    <a:pt x="53753" y="94832"/>
                    <a:pt x="53753" y="92175"/>
                  </a:cubicBezTo>
                  <a:cubicBezTo>
                    <a:pt x="53753" y="89872"/>
                    <a:pt x="51451" y="89872"/>
                    <a:pt x="50919" y="89872"/>
                  </a:cubicBezTo>
                  <a:cubicBezTo>
                    <a:pt x="48439" y="89872"/>
                    <a:pt x="48262" y="90935"/>
                    <a:pt x="47554" y="92883"/>
                  </a:cubicBezTo>
                  <a:cubicBezTo>
                    <a:pt x="43479" y="107054"/>
                    <a:pt x="35685" y="114317"/>
                    <a:pt x="28777" y="114317"/>
                  </a:cubicBezTo>
                  <a:cubicBezTo>
                    <a:pt x="25234" y="114317"/>
                    <a:pt x="24349" y="112014"/>
                    <a:pt x="24349" y="108117"/>
                  </a:cubicBezTo>
                  <a:cubicBezTo>
                    <a:pt x="24349" y="104043"/>
                    <a:pt x="25589" y="100677"/>
                    <a:pt x="27183" y="96780"/>
                  </a:cubicBezTo>
                  <a:cubicBezTo>
                    <a:pt x="28954" y="91998"/>
                    <a:pt x="30903" y="87215"/>
                    <a:pt x="32851" y="82610"/>
                  </a:cubicBezTo>
                  <a:cubicBezTo>
                    <a:pt x="34445" y="78358"/>
                    <a:pt x="40822" y="62239"/>
                    <a:pt x="41531" y="60113"/>
                  </a:cubicBezTo>
                  <a:cubicBezTo>
                    <a:pt x="42062" y="58342"/>
                    <a:pt x="42594" y="56216"/>
                    <a:pt x="42594" y="54445"/>
                  </a:cubicBezTo>
                  <a:cubicBezTo>
                    <a:pt x="42594" y="46120"/>
                    <a:pt x="35508" y="39388"/>
                    <a:pt x="25766" y="39388"/>
                  </a:cubicBezTo>
                  <a:cubicBezTo>
                    <a:pt x="8229" y="39388"/>
                    <a:pt x="81" y="63479"/>
                    <a:pt x="81" y="66490"/>
                  </a:cubicBezTo>
                  <a:cubicBezTo>
                    <a:pt x="81" y="68793"/>
                    <a:pt x="2561" y="68793"/>
                    <a:pt x="3092" y="68793"/>
                  </a:cubicBezTo>
                  <a:cubicBezTo>
                    <a:pt x="5572" y="68793"/>
                    <a:pt x="5750" y="67907"/>
                    <a:pt x="6281" y="65959"/>
                  </a:cubicBezTo>
                  <a:cubicBezTo>
                    <a:pt x="10886" y="50725"/>
                    <a:pt x="18680" y="44348"/>
                    <a:pt x="25234" y="44348"/>
                  </a:cubicBezTo>
                  <a:cubicBezTo>
                    <a:pt x="28069" y="44348"/>
                    <a:pt x="29663" y="45765"/>
                    <a:pt x="29663" y="50548"/>
                  </a:cubicBezTo>
                  <a:cubicBezTo>
                    <a:pt x="29663" y="54622"/>
                    <a:pt x="28600" y="57279"/>
                    <a:pt x="24172" y="68262"/>
                  </a:cubicBezTo>
                  <a:lnTo>
                    <a:pt x="13012" y="96780"/>
                  </a:lnTo>
                  <a:close/>
                </a:path>
              </a:pathLst>
            </a:custGeom>
            <a:solidFill>
              <a:srgbClr val="000000"/>
            </a:solidFill>
            <a:ln w="24493" cap="flat">
              <a:noFill/>
              <a:prstDash val="solid"/>
              <a:miter/>
            </a:ln>
          </p:spPr>
          <p:txBody>
            <a:bodyPr rtlCol="0" anchor="ctr"/>
            <a:lstStyle/>
            <a:p>
              <a:endParaRPr lang="en-CN"/>
            </a:p>
          </p:txBody>
        </p:sp>
      </p:grpSp>
      <p:grpSp>
        <p:nvGrpSpPr>
          <p:cNvPr id="18478" name="Group 18477" descr="\documentclass{article}&#10;\usepackage{amsmath, amsfonts , amssymb, bm}&#10;\pagestyle{empty}&#10;\begin{document}&#10;&#10;&#10;\begin{equation*}&#10;    q_i = \sigma(\bm{W}\bm{h}_i+\bm{b})&#10;\end{equation*}&#10;&#10;\end{document}" title="IguanaTex Vector Display">
            <a:extLst>
              <a:ext uri="{FF2B5EF4-FFF2-40B4-BE49-F238E27FC236}">
                <a16:creationId xmlns:a16="http://schemas.microsoft.com/office/drawing/2014/main" id="{369B0A34-7B60-EB0D-5E54-E5A3E8C460A8}"/>
              </a:ext>
            </a:extLst>
          </p:cNvPr>
          <p:cNvGrpSpPr>
            <a:grpSpLocks noChangeAspect="1"/>
          </p:cNvGrpSpPr>
          <p:nvPr>
            <p:custDataLst>
              <p:tags r:id="rId11"/>
            </p:custDataLst>
          </p:nvPr>
        </p:nvGrpSpPr>
        <p:grpSpPr>
          <a:xfrm>
            <a:off x="4883010" y="4681457"/>
            <a:ext cx="1860983" cy="227745"/>
            <a:chOff x="7535978" y="4077285"/>
            <a:chExt cx="1860983" cy="227745"/>
          </a:xfrm>
        </p:grpSpPr>
        <p:sp>
          <p:nvSpPr>
            <p:cNvPr id="18467" name="Freeform 18466">
              <a:extLst>
                <a:ext uri="{FF2B5EF4-FFF2-40B4-BE49-F238E27FC236}">
                  <a16:creationId xmlns:a16="http://schemas.microsoft.com/office/drawing/2014/main" id="{38436D86-DABE-2E2B-9776-4D657017E493}"/>
                </a:ext>
              </a:extLst>
            </p:cNvPr>
            <p:cNvSpPr/>
            <p:nvPr>
              <p:custDataLst>
                <p:tags r:id="rId12"/>
              </p:custDataLst>
            </p:nvPr>
          </p:nvSpPr>
          <p:spPr>
            <a:xfrm>
              <a:off x="7535978" y="4147430"/>
              <a:ext cx="104257" cy="144846"/>
            </a:xfrm>
            <a:custGeom>
              <a:avLst/>
              <a:gdLst>
                <a:gd name="connsiteX0" fmla="*/ 104453 w 104257"/>
                <a:gd name="connsiteY0" fmla="*/ 2580 h 144846"/>
                <a:gd name="connsiteX1" fmla="*/ 101923 w 104257"/>
                <a:gd name="connsiteY1" fmla="*/ 302 h 144846"/>
                <a:gd name="connsiteX2" fmla="*/ 84715 w 104257"/>
                <a:gd name="connsiteY2" fmla="*/ 16017 h 144846"/>
                <a:gd name="connsiteX3" fmla="*/ 61182 w 104257"/>
                <a:gd name="connsiteY3" fmla="*/ 75 h 144846"/>
                <a:gd name="connsiteX4" fmla="*/ 196 w 104257"/>
                <a:gd name="connsiteY4" fmla="*/ 66804 h 144846"/>
                <a:gd name="connsiteX5" fmla="*/ 33599 w 104257"/>
                <a:gd name="connsiteY5" fmla="*/ 103244 h 144846"/>
                <a:gd name="connsiteX6" fmla="*/ 63459 w 104257"/>
                <a:gd name="connsiteY6" fmla="*/ 89579 h 144846"/>
                <a:gd name="connsiteX7" fmla="*/ 52072 w 104257"/>
                <a:gd name="connsiteY7" fmla="*/ 130345 h 144846"/>
                <a:gd name="connsiteX8" fmla="*/ 33852 w 104257"/>
                <a:gd name="connsiteY8" fmla="*/ 137861 h 144846"/>
                <a:gd name="connsiteX9" fmla="*/ 28032 w 104257"/>
                <a:gd name="connsiteY9" fmla="*/ 142416 h 144846"/>
                <a:gd name="connsiteX10" fmla="*/ 31322 w 104257"/>
                <a:gd name="connsiteY10" fmla="*/ 144921 h 144846"/>
                <a:gd name="connsiteX11" fmla="*/ 56627 w 104257"/>
                <a:gd name="connsiteY11" fmla="*/ 144238 h 144846"/>
                <a:gd name="connsiteX12" fmla="*/ 82691 w 104257"/>
                <a:gd name="connsiteY12" fmla="*/ 144921 h 144846"/>
                <a:gd name="connsiteX13" fmla="*/ 87246 w 104257"/>
                <a:gd name="connsiteY13" fmla="*/ 140366 h 144846"/>
                <a:gd name="connsiteX14" fmla="*/ 80667 w 104257"/>
                <a:gd name="connsiteY14" fmla="*/ 137861 h 144846"/>
                <a:gd name="connsiteX15" fmla="*/ 68520 w 104257"/>
                <a:gd name="connsiteY15" fmla="*/ 134217 h 144846"/>
                <a:gd name="connsiteX16" fmla="*/ 69532 w 104257"/>
                <a:gd name="connsiteY16" fmla="*/ 129207 h 144846"/>
                <a:gd name="connsiteX17" fmla="*/ 104453 w 104257"/>
                <a:gd name="connsiteY17" fmla="*/ 2580 h 144846"/>
                <a:gd name="connsiteX18" fmla="*/ 34358 w 104257"/>
                <a:gd name="connsiteY18" fmla="*/ 98233 h 144846"/>
                <a:gd name="connsiteX19" fmla="*/ 18163 w 104257"/>
                <a:gd name="connsiteY19" fmla="*/ 76825 h 144846"/>
                <a:gd name="connsiteX20" fmla="*/ 29803 w 104257"/>
                <a:gd name="connsiteY20" fmla="*/ 31504 h 144846"/>
                <a:gd name="connsiteX21" fmla="*/ 61182 w 104257"/>
                <a:gd name="connsiteY21" fmla="*/ 5085 h 144846"/>
                <a:gd name="connsiteX22" fmla="*/ 81173 w 104257"/>
                <a:gd name="connsiteY22" fmla="*/ 25127 h 144846"/>
                <a:gd name="connsiteX23" fmla="*/ 66496 w 104257"/>
                <a:gd name="connsiteY23" fmla="*/ 77281 h 144846"/>
                <a:gd name="connsiteX24" fmla="*/ 34358 w 104257"/>
                <a:gd name="connsiteY24" fmla="*/ 98233 h 14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257" h="144846">
                  <a:moveTo>
                    <a:pt x="104453" y="2580"/>
                  </a:moveTo>
                  <a:cubicBezTo>
                    <a:pt x="104453" y="1669"/>
                    <a:pt x="103694" y="302"/>
                    <a:pt x="101923" y="302"/>
                  </a:cubicBezTo>
                  <a:cubicBezTo>
                    <a:pt x="99139" y="302"/>
                    <a:pt x="89017" y="9412"/>
                    <a:pt x="84715" y="16017"/>
                  </a:cubicBezTo>
                  <a:cubicBezTo>
                    <a:pt x="79148" y="3719"/>
                    <a:pt x="69279" y="75"/>
                    <a:pt x="61182" y="75"/>
                  </a:cubicBezTo>
                  <a:cubicBezTo>
                    <a:pt x="31322" y="75"/>
                    <a:pt x="196" y="33781"/>
                    <a:pt x="196" y="66804"/>
                  </a:cubicBezTo>
                  <a:cubicBezTo>
                    <a:pt x="196" y="89123"/>
                    <a:pt x="15126" y="103244"/>
                    <a:pt x="33599" y="103244"/>
                  </a:cubicBezTo>
                  <a:cubicBezTo>
                    <a:pt x="44480" y="103244"/>
                    <a:pt x="54349" y="97778"/>
                    <a:pt x="63459" y="89579"/>
                  </a:cubicBezTo>
                  <a:cubicBezTo>
                    <a:pt x="61182" y="97550"/>
                    <a:pt x="52831" y="128296"/>
                    <a:pt x="52072" y="130345"/>
                  </a:cubicBezTo>
                  <a:cubicBezTo>
                    <a:pt x="50047" y="136722"/>
                    <a:pt x="48023" y="137633"/>
                    <a:pt x="33852" y="137861"/>
                  </a:cubicBezTo>
                  <a:cubicBezTo>
                    <a:pt x="30562" y="137861"/>
                    <a:pt x="28032" y="137861"/>
                    <a:pt x="28032" y="142416"/>
                  </a:cubicBezTo>
                  <a:cubicBezTo>
                    <a:pt x="28032" y="142644"/>
                    <a:pt x="28032" y="144921"/>
                    <a:pt x="31322" y="144921"/>
                  </a:cubicBezTo>
                  <a:cubicBezTo>
                    <a:pt x="39419" y="144921"/>
                    <a:pt x="48276" y="144238"/>
                    <a:pt x="56627" y="144238"/>
                  </a:cubicBezTo>
                  <a:cubicBezTo>
                    <a:pt x="65230" y="144238"/>
                    <a:pt x="74340" y="144921"/>
                    <a:pt x="82691" y="144921"/>
                  </a:cubicBezTo>
                  <a:cubicBezTo>
                    <a:pt x="83956" y="144921"/>
                    <a:pt x="87246" y="144921"/>
                    <a:pt x="87246" y="140366"/>
                  </a:cubicBezTo>
                  <a:cubicBezTo>
                    <a:pt x="87246" y="137861"/>
                    <a:pt x="84715" y="137861"/>
                    <a:pt x="80667" y="137861"/>
                  </a:cubicBezTo>
                  <a:cubicBezTo>
                    <a:pt x="68520" y="137861"/>
                    <a:pt x="68520" y="136267"/>
                    <a:pt x="68520" y="134217"/>
                  </a:cubicBezTo>
                  <a:cubicBezTo>
                    <a:pt x="68520" y="132623"/>
                    <a:pt x="69026" y="131256"/>
                    <a:pt x="69532" y="129207"/>
                  </a:cubicBezTo>
                  <a:lnTo>
                    <a:pt x="104453" y="2580"/>
                  </a:lnTo>
                  <a:close/>
                  <a:moveTo>
                    <a:pt x="34358" y="98233"/>
                  </a:moveTo>
                  <a:cubicBezTo>
                    <a:pt x="19175" y="98233"/>
                    <a:pt x="18163" y="80697"/>
                    <a:pt x="18163" y="76825"/>
                  </a:cubicBezTo>
                  <a:cubicBezTo>
                    <a:pt x="18163" y="65893"/>
                    <a:pt x="25501" y="41069"/>
                    <a:pt x="29803" y="31504"/>
                  </a:cubicBezTo>
                  <a:cubicBezTo>
                    <a:pt x="37648" y="14650"/>
                    <a:pt x="50807" y="5085"/>
                    <a:pt x="61182" y="5085"/>
                  </a:cubicBezTo>
                  <a:cubicBezTo>
                    <a:pt x="77630" y="5085"/>
                    <a:pt x="81173" y="23533"/>
                    <a:pt x="81173" y="25127"/>
                  </a:cubicBezTo>
                  <a:cubicBezTo>
                    <a:pt x="81173" y="26493"/>
                    <a:pt x="67255" y="76370"/>
                    <a:pt x="66496" y="77281"/>
                  </a:cubicBezTo>
                  <a:cubicBezTo>
                    <a:pt x="62700" y="83657"/>
                    <a:pt x="48529" y="98233"/>
                    <a:pt x="34358" y="98233"/>
                  </a:cubicBezTo>
                  <a:close/>
                </a:path>
              </a:pathLst>
            </a:custGeom>
            <a:solidFill>
              <a:srgbClr val="000000"/>
            </a:solidFill>
            <a:ln w="25400"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7C8B4BAA-226D-EE61-25FF-B1127EB47996}"/>
                </a:ext>
              </a:extLst>
            </p:cNvPr>
            <p:cNvSpPr/>
            <p:nvPr>
              <p:custDataLst>
                <p:tags r:id="rId13"/>
              </p:custDataLst>
            </p:nvPr>
          </p:nvSpPr>
          <p:spPr>
            <a:xfrm>
              <a:off x="7647147" y="4176559"/>
              <a:ext cx="53672" cy="107291"/>
            </a:xfrm>
            <a:custGeom>
              <a:avLst/>
              <a:gdLst>
                <a:gd name="connsiteX0" fmla="*/ 49267 w 53672"/>
                <a:gd name="connsiteY0" fmla="*/ 6134 h 107291"/>
                <a:gd name="connsiteX1" fmla="*/ 42182 w 53672"/>
                <a:gd name="connsiteY1" fmla="*/ 76 h 107291"/>
                <a:gd name="connsiteX2" fmla="*/ 32262 w 53672"/>
                <a:gd name="connsiteY2" fmla="*/ 8844 h 107291"/>
                <a:gd name="connsiteX3" fmla="*/ 39348 w 53672"/>
                <a:gd name="connsiteY3" fmla="*/ 14902 h 107291"/>
                <a:gd name="connsiteX4" fmla="*/ 49267 w 53672"/>
                <a:gd name="connsiteY4" fmla="*/ 6134 h 107291"/>
                <a:gd name="connsiteX5" fmla="*/ 13132 w 53672"/>
                <a:gd name="connsiteY5" fmla="*/ 87121 h 107291"/>
                <a:gd name="connsiteX6" fmla="*/ 11537 w 53672"/>
                <a:gd name="connsiteY6" fmla="*/ 93816 h 107291"/>
                <a:gd name="connsiteX7" fmla="*/ 28365 w 53672"/>
                <a:gd name="connsiteY7" fmla="*/ 107367 h 107291"/>
                <a:gd name="connsiteX8" fmla="*/ 53873 w 53672"/>
                <a:gd name="connsiteY8" fmla="*/ 82976 h 107291"/>
                <a:gd name="connsiteX9" fmla="*/ 51039 w 53672"/>
                <a:gd name="connsiteY9" fmla="*/ 80903 h 107291"/>
                <a:gd name="connsiteX10" fmla="*/ 47673 w 53672"/>
                <a:gd name="connsiteY10" fmla="*/ 83613 h 107291"/>
                <a:gd name="connsiteX11" fmla="*/ 28897 w 53672"/>
                <a:gd name="connsiteY11" fmla="*/ 102904 h 107291"/>
                <a:gd name="connsiteX12" fmla="*/ 24468 w 53672"/>
                <a:gd name="connsiteY12" fmla="*/ 97324 h 107291"/>
                <a:gd name="connsiteX13" fmla="*/ 27303 w 53672"/>
                <a:gd name="connsiteY13" fmla="*/ 87121 h 107291"/>
                <a:gd name="connsiteX14" fmla="*/ 32971 w 53672"/>
                <a:gd name="connsiteY14" fmla="*/ 74367 h 107291"/>
                <a:gd name="connsiteX15" fmla="*/ 41650 w 53672"/>
                <a:gd name="connsiteY15" fmla="*/ 54120 h 107291"/>
                <a:gd name="connsiteX16" fmla="*/ 42713 w 53672"/>
                <a:gd name="connsiteY16" fmla="*/ 49019 h 107291"/>
                <a:gd name="connsiteX17" fmla="*/ 25885 w 53672"/>
                <a:gd name="connsiteY17" fmla="*/ 35468 h 107291"/>
                <a:gd name="connsiteX18" fmla="*/ 201 w 53672"/>
                <a:gd name="connsiteY18" fmla="*/ 59860 h 107291"/>
                <a:gd name="connsiteX19" fmla="*/ 3212 w 53672"/>
                <a:gd name="connsiteY19" fmla="*/ 61932 h 107291"/>
                <a:gd name="connsiteX20" fmla="*/ 6401 w 53672"/>
                <a:gd name="connsiteY20" fmla="*/ 59381 h 107291"/>
                <a:gd name="connsiteX21" fmla="*/ 25354 w 53672"/>
                <a:gd name="connsiteY21" fmla="*/ 39932 h 107291"/>
                <a:gd name="connsiteX22" fmla="*/ 29782 w 53672"/>
                <a:gd name="connsiteY22" fmla="*/ 45512 h 107291"/>
                <a:gd name="connsiteX23" fmla="*/ 24291 w 53672"/>
                <a:gd name="connsiteY23" fmla="*/ 61454 h 107291"/>
                <a:gd name="connsiteX24" fmla="*/ 13132 w 53672"/>
                <a:gd name="connsiteY24" fmla="*/ 87121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267" y="6134"/>
                  </a:moveTo>
                  <a:cubicBezTo>
                    <a:pt x="49267" y="3583"/>
                    <a:pt x="47142" y="76"/>
                    <a:pt x="42182" y="76"/>
                  </a:cubicBezTo>
                  <a:cubicBezTo>
                    <a:pt x="37399" y="76"/>
                    <a:pt x="32262" y="4221"/>
                    <a:pt x="32262" y="8844"/>
                  </a:cubicBezTo>
                  <a:cubicBezTo>
                    <a:pt x="32262" y="11555"/>
                    <a:pt x="34565" y="14902"/>
                    <a:pt x="39348" y="14902"/>
                  </a:cubicBezTo>
                  <a:cubicBezTo>
                    <a:pt x="44485" y="14902"/>
                    <a:pt x="49267" y="10439"/>
                    <a:pt x="49267" y="6134"/>
                  </a:cubicBezTo>
                  <a:close/>
                  <a:moveTo>
                    <a:pt x="13132" y="87121"/>
                  </a:moveTo>
                  <a:cubicBezTo>
                    <a:pt x="12423" y="89193"/>
                    <a:pt x="11537" y="91106"/>
                    <a:pt x="11537" y="93816"/>
                  </a:cubicBezTo>
                  <a:cubicBezTo>
                    <a:pt x="11537" y="101309"/>
                    <a:pt x="18623" y="107367"/>
                    <a:pt x="28365" y="107367"/>
                  </a:cubicBezTo>
                  <a:cubicBezTo>
                    <a:pt x="46079" y="107367"/>
                    <a:pt x="53873" y="85367"/>
                    <a:pt x="53873" y="82976"/>
                  </a:cubicBezTo>
                  <a:cubicBezTo>
                    <a:pt x="53873" y="80903"/>
                    <a:pt x="51570" y="80903"/>
                    <a:pt x="51039" y="80903"/>
                  </a:cubicBezTo>
                  <a:cubicBezTo>
                    <a:pt x="48559" y="80903"/>
                    <a:pt x="48382" y="81860"/>
                    <a:pt x="47673" y="83613"/>
                  </a:cubicBezTo>
                  <a:cubicBezTo>
                    <a:pt x="43599" y="96367"/>
                    <a:pt x="35805" y="102904"/>
                    <a:pt x="28897" y="102904"/>
                  </a:cubicBezTo>
                  <a:cubicBezTo>
                    <a:pt x="25354" y="102904"/>
                    <a:pt x="24468" y="100831"/>
                    <a:pt x="24468" y="97324"/>
                  </a:cubicBezTo>
                  <a:cubicBezTo>
                    <a:pt x="24468" y="93657"/>
                    <a:pt x="25708" y="90628"/>
                    <a:pt x="27303" y="87121"/>
                  </a:cubicBezTo>
                  <a:cubicBezTo>
                    <a:pt x="29074" y="82816"/>
                    <a:pt x="31022" y="78512"/>
                    <a:pt x="32971" y="74367"/>
                  </a:cubicBezTo>
                  <a:cubicBezTo>
                    <a:pt x="34565" y="70541"/>
                    <a:pt x="40942" y="56033"/>
                    <a:pt x="41650" y="54120"/>
                  </a:cubicBezTo>
                  <a:cubicBezTo>
                    <a:pt x="42182" y="52526"/>
                    <a:pt x="42713" y="50613"/>
                    <a:pt x="42713" y="49019"/>
                  </a:cubicBezTo>
                  <a:cubicBezTo>
                    <a:pt x="42713" y="41526"/>
                    <a:pt x="35628" y="35468"/>
                    <a:pt x="25885" y="35468"/>
                  </a:cubicBezTo>
                  <a:cubicBezTo>
                    <a:pt x="8349" y="35468"/>
                    <a:pt x="201" y="57149"/>
                    <a:pt x="201" y="59860"/>
                  </a:cubicBezTo>
                  <a:cubicBezTo>
                    <a:pt x="201" y="61932"/>
                    <a:pt x="2681" y="61932"/>
                    <a:pt x="3212" y="61932"/>
                  </a:cubicBezTo>
                  <a:cubicBezTo>
                    <a:pt x="5692" y="61932"/>
                    <a:pt x="5869" y="61135"/>
                    <a:pt x="6401" y="59381"/>
                  </a:cubicBezTo>
                  <a:cubicBezTo>
                    <a:pt x="11006" y="45671"/>
                    <a:pt x="18800" y="39932"/>
                    <a:pt x="25354" y="39932"/>
                  </a:cubicBezTo>
                  <a:cubicBezTo>
                    <a:pt x="28188" y="39932"/>
                    <a:pt x="29782" y="41207"/>
                    <a:pt x="29782" y="45512"/>
                  </a:cubicBezTo>
                  <a:cubicBezTo>
                    <a:pt x="29782" y="49178"/>
                    <a:pt x="28720" y="51570"/>
                    <a:pt x="24291" y="61454"/>
                  </a:cubicBezTo>
                  <a:lnTo>
                    <a:pt x="13132" y="87121"/>
                  </a:lnTo>
                  <a:close/>
                </a:path>
              </a:pathLst>
            </a:custGeom>
            <a:solidFill>
              <a:srgbClr val="000000"/>
            </a:solidFill>
            <a:ln w="25400"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C632739D-6517-4A45-AB74-0A8414E8A540}"/>
                </a:ext>
              </a:extLst>
            </p:cNvPr>
            <p:cNvSpPr/>
            <p:nvPr>
              <p:custDataLst>
                <p:tags r:id="rId14"/>
              </p:custDataLst>
            </p:nvPr>
          </p:nvSpPr>
          <p:spPr>
            <a:xfrm>
              <a:off x="7807531" y="4164511"/>
              <a:ext cx="168278" cy="53292"/>
            </a:xfrm>
            <a:custGeom>
              <a:avLst/>
              <a:gdLst>
                <a:gd name="connsiteX0" fmla="*/ 159882 w 168278"/>
                <a:gd name="connsiteY0" fmla="*/ 9185 h 53292"/>
                <a:gd name="connsiteX1" fmla="*/ 168486 w 168278"/>
                <a:gd name="connsiteY1" fmla="*/ 4630 h 53292"/>
                <a:gd name="connsiteX2" fmla="*/ 160135 w 168278"/>
                <a:gd name="connsiteY2" fmla="*/ 75 h 53292"/>
                <a:gd name="connsiteX3" fmla="*/ 8558 w 168278"/>
                <a:gd name="connsiteY3" fmla="*/ 75 h 53292"/>
                <a:gd name="connsiteX4" fmla="*/ 207 w 168278"/>
                <a:gd name="connsiteY4" fmla="*/ 4630 h 53292"/>
                <a:gd name="connsiteX5" fmla="*/ 8811 w 168278"/>
                <a:gd name="connsiteY5" fmla="*/ 9185 h 53292"/>
                <a:gd name="connsiteX6" fmla="*/ 159882 w 168278"/>
                <a:gd name="connsiteY6" fmla="*/ 9185 h 53292"/>
                <a:gd name="connsiteX7" fmla="*/ 160135 w 168278"/>
                <a:gd name="connsiteY7" fmla="*/ 53367 h 53292"/>
                <a:gd name="connsiteX8" fmla="*/ 168486 w 168278"/>
                <a:gd name="connsiteY8" fmla="*/ 48812 h 53292"/>
                <a:gd name="connsiteX9" fmla="*/ 159882 w 168278"/>
                <a:gd name="connsiteY9" fmla="*/ 44257 h 53292"/>
                <a:gd name="connsiteX10" fmla="*/ 8811 w 168278"/>
                <a:gd name="connsiteY10" fmla="*/ 44257 h 53292"/>
                <a:gd name="connsiteX11" fmla="*/ 207 w 168278"/>
                <a:gd name="connsiteY11" fmla="*/ 48812 h 53292"/>
                <a:gd name="connsiteX12" fmla="*/ 8558 w 168278"/>
                <a:gd name="connsiteY12" fmla="*/ 53367 h 53292"/>
                <a:gd name="connsiteX13" fmla="*/ 160135 w 168278"/>
                <a:gd name="connsiteY13" fmla="*/ 53367 h 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3292">
                  <a:moveTo>
                    <a:pt x="159882" y="9185"/>
                  </a:moveTo>
                  <a:cubicBezTo>
                    <a:pt x="163678" y="9185"/>
                    <a:pt x="168486" y="9185"/>
                    <a:pt x="168486" y="4630"/>
                  </a:cubicBezTo>
                  <a:cubicBezTo>
                    <a:pt x="168486" y="75"/>
                    <a:pt x="163678" y="75"/>
                    <a:pt x="160135" y="75"/>
                  </a:cubicBezTo>
                  <a:lnTo>
                    <a:pt x="8558" y="75"/>
                  </a:lnTo>
                  <a:cubicBezTo>
                    <a:pt x="5015" y="75"/>
                    <a:pt x="207" y="75"/>
                    <a:pt x="207" y="4630"/>
                  </a:cubicBezTo>
                  <a:cubicBezTo>
                    <a:pt x="207" y="9185"/>
                    <a:pt x="5015" y="9185"/>
                    <a:pt x="8811" y="9185"/>
                  </a:cubicBezTo>
                  <a:lnTo>
                    <a:pt x="159882" y="9185"/>
                  </a:lnTo>
                  <a:close/>
                  <a:moveTo>
                    <a:pt x="160135" y="53367"/>
                  </a:moveTo>
                  <a:cubicBezTo>
                    <a:pt x="163678" y="53367"/>
                    <a:pt x="168486" y="53367"/>
                    <a:pt x="168486" y="48812"/>
                  </a:cubicBezTo>
                  <a:cubicBezTo>
                    <a:pt x="168486" y="44257"/>
                    <a:pt x="163678" y="44257"/>
                    <a:pt x="159882" y="44257"/>
                  </a:cubicBezTo>
                  <a:lnTo>
                    <a:pt x="8811" y="44257"/>
                  </a:lnTo>
                  <a:cubicBezTo>
                    <a:pt x="5015" y="44257"/>
                    <a:pt x="207" y="44257"/>
                    <a:pt x="207" y="48812"/>
                  </a:cubicBezTo>
                  <a:cubicBezTo>
                    <a:pt x="207" y="53367"/>
                    <a:pt x="5015" y="53367"/>
                    <a:pt x="8558" y="53367"/>
                  </a:cubicBezTo>
                  <a:lnTo>
                    <a:pt x="160135" y="53367"/>
                  </a:lnTo>
                  <a:close/>
                </a:path>
              </a:pathLst>
            </a:custGeom>
            <a:solidFill>
              <a:srgbClr val="000000"/>
            </a:solidFill>
            <a:ln w="25400"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779E096F-E7D8-4553-B591-647718B1A962}"/>
                </a:ext>
              </a:extLst>
            </p:cNvPr>
            <p:cNvSpPr/>
            <p:nvPr>
              <p:custDataLst>
                <p:tags r:id="rId15"/>
              </p:custDataLst>
            </p:nvPr>
          </p:nvSpPr>
          <p:spPr>
            <a:xfrm>
              <a:off x="8070084" y="4149936"/>
              <a:ext cx="133864" cy="100663"/>
            </a:xfrm>
            <a:custGeom>
              <a:avLst/>
              <a:gdLst>
                <a:gd name="connsiteX0" fmla="*/ 121682 w 133864"/>
                <a:gd name="connsiteY0" fmla="*/ 13284 h 100663"/>
                <a:gd name="connsiteX1" fmla="*/ 134081 w 133864"/>
                <a:gd name="connsiteY1" fmla="*/ 5541 h 100663"/>
                <a:gd name="connsiteX2" fmla="*/ 124212 w 133864"/>
                <a:gd name="connsiteY2" fmla="*/ 75 h 100663"/>
                <a:gd name="connsiteX3" fmla="*/ 66517 w 133864"/>
                <a:gd name="connsiteY3" fmla="*/ 75 h 100663"/>
                <a:gd name="connsiteX4" fmla="*/ 217 w 133864"/>
                <a:gd name="connsiteY4" fmla="*/ 64755 h 100663"/>
                <a:gd name="connsiteX5" fmla="*/ 38175 w 133864"/>
                <a:gd name="connsiteY5" fmla="*/ 100738 h 100663"/>
                <a:gd name="connsiteX6" fmla="*/ 101691 w 133864"/>
                <a:gd name="connsiteY6" fmla="*/ 38108 h 100663"/>
                <a:gd name="connsiteX7" fmla="*/ 93846 w 133864"/>
                <a:gd name="connsiteY7" fmla="*/ 13284 h 100663"/>
                <a:gd name="connsiteX8" fmla="*/ 121682 w 133864"/>
                <a:gd name="connsiteY8" fmla="*/ 13284 h 100663"/>
                <a:gd name="connsiteX9" fmla="*/ 38428 w 133864"/>
                <a:gd name="connsiteY9" fmla="*/ 95728 h 100663"/>
                <a:gd name="connsiteX10" fmla="*/ 15907 w 133864"/>
                <a:gd name="connsiteY10" fmla="*/ 71131 h 100663"/>
                <a:gd name="connsiteX11" fmla="*/ 27800 w 133864"/>
                <a:gd name="connsiteY11" fmla="*/ 32187 h 100663"/>
                <a:gd name="connsiteX12" fmla="*/ 62215 w 133864"/>
                <a:gd name="connsiteY12" fmla="*/ 13284 h 100663"/>
                <a:gd name="connsiteX13" fmla="*/ 85496 w 133864"/>
                <a:gd name="connsiteY13" fmla="*/ 35375 h 100663"/>
                <a:gd name="connsiteX14" fmla="*/ 71831 w 133864"/>
                <a:gd name="connsiteY14" fmla="*/ 76370 h 100663"/>
                <a:gd name="connsiteX15" fmla="*/ 38428 w 133864"/>
                <a:gd name="connsiteY15" fmla="*/ 95728 h 10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64" h="100663">
                  <a:moveTo>
                    <a:pt x="121682" y="13284"/>
                  </a:moveTo>
                  <a:cubicBezTo>
                    <a:pt x="124972" y="13284"/>
                    <a:pt x="134081" y="13284"/>
                    <a:pt x="134081" y="5541"/>
                  </a:cubicBezTo>
                  <a:cubicBezTo>
                    <a:pt x="134081" y="75"/>
                    <a:pt x="128767" y="75"/>
                    <a:pt x="124212" y="75"/>
                  </a:cubicBezTo>
                  <a:lnTo>
                    <a:pt x="66517" y="75"/>
                  </a:lnTo>
                  <a:cubicBezTo>
                    <a:pt x="28306" y="75"/>
                    <a:pt x="217" y="37653"/>
                    <a:pt x="217" y="64755"/>
                  </a:cubicBezTo>
                  <a:cubicBezTo>
                    <a:pt x="217" y="84796"/>
                    <a:pt x="15147" y="100738"/>
                    <a:pt x="38175" y="100738"/>
                  </a:cubicBezTo>
                  <a:cubicBezTo>
                    <a:pt x="68035" y="100738"/>
                    <a:pt x="101691" y="73181"/>
                    <a:pt x="101691" y="38108"/>
                  </a:cubicBezTo>
                  <a:cubicBezTo>
                    <a:pt x="101691" y="34237"/>
                    <a:pt x="101691" y="23305"/>
                    <a:pt x="93846" y="13284"/>
                  </a:cubicBezTo>
                  <a:lnTo>
                    <a:pt x="121682" y="13284"/>
                  </a:lnTo>
                  <a:close/>
                  <a:moveTo>
                    <a:pt x="38428" y="95728"/>
                  </a:moveTo>
                  <a:cubicBezTo>
                    <a:pt x="26029" y="95728"/>
                    <a:pt x="15907" y="87529"/>
                    <a:pt x="15907" y="71131"/>
                  </a:cubicBezTo>
                  <a:cubicBezTo>
                    <a:pt x="15907" y="64299"/>
                    <a:pt x="18943" y="45624"/>
                    <a:pt x="27800" y="32187"/>
                  </a:cubicBezTo>
                  <a:cubicBezTo>
                    <a:pt x="38428" y="16472"/>
                    <a:pt x="53611" y="13284"/>
                    <a:pt x="62215" y="13284"/>
                  </a:cubicBezTo>
                  <a:cubicBezTo>
                    <a:pt x="83471" y="13284"/>
                    <a:pt x="85496" y="28315"/>
                    <a:pt x="85496" y="35375"/>
                  </a:cubicBezTo>
                  <a:cubicBezTo>
                    <a:pt x="85496" y="46079"/>
                    <a:pt x="80435" y="64755"/>
                    <a:pt x="71831" y="76370"/>
                  </a:cubicBezTo>
                  <a:cubicBezTo>
                    <a:pt x="61962" y="89807"/>
                    <a:pt x="48297" y="95728"/>
                    <a:pt x="38428" y="95728"/>
                  </a:cubicBezTo>
                  <a:close/>
                </a:path>
              </a:pathLst>
            </a:custGeom>
            <a:solidFill>
              <a:srgbClr val="000000"/>
            </a:solidFill>
            <a:ln w="25400"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11F181DF-B8C4-09DF-298C-E9D2915A777F}"/>
                </a:ext>
              </a:extLst>
            </p:cNvPr>
            <p:cNvSpPr/>
            <p:nvPr>
              <p:custDataLst>
                <p:tags r:id="rId16"/>
              </p:custDataLst>
            </p:nvPr>
          </p:nvSpPr>
          <p:spPr>
            <a:xfrm>
              <a:off x="8239196" y="4077285"/>
              <a:ext cx="58707" cy="227745"/>
            </a:xfrm>
            <a:custGeom>
              <a:avLst/>
              <a:gdLst>
                <a:gd name="connsiteX0" fmla="*/ 58931 w 58707"/>
                <a:gd name="connsiteY0" fmla="*/ 225543 h 227745"/>
                <a:gd name="connsiteX1" fmla="*/ 54629 w 58707"/>
                <a:gd name="connsiteY1" fmla="*/ 220533 h 227745"/>
                <a:gd name="connsiteX2" fmla="*/ 14900 w 58707"/>
                <a:gd name="connsiteY2" fmla="*/ 113948 h 227745"/>
                <a:gd name="connsiteX3" fmla="*/ 55642 w 58707"/>
                <a:gd name="connsiteY3" fmla="*/ 6224 h 227745"/>
                <a:gd name="connsiteX4" fmla="*/ 58931 w 58707"/>
                <a:gd name="connsiteY4" fmla="*/ 2352 h 227745"/>
                <a:gd name="connsiteX5" fmla="*/ 56401 w 58707"/>
                <a:gd name="connsiteY5" fmla="*/ 75 h 227745"/>
                <a:gd name="connsiteX6" fmla="*/ 16166 w 58707"/>
                <a:gd name="connsiteY6" fmla="*/ 44485 h 227745"/>
                <a:gd name="connsiteX7" fmla="*/ 223 w 58707"/>
                <a:gd name="connsiteY7" fmla="*/ 113948 h 227745"/>
                <a:gd name="connsiteX8" fmla="*/ 16925 w 58707"/>
                <a:gd name="connsiteY8" fmla="*/ 185004 h 227745"/>
                <a:gd name="connsiteX9" fmla="*/ 56401 w 58707"/>
                <a:gd name="connsiteY9" fmla="*/ 227821 h 227745"/>
                <a:gd name="connsiteX10" fmla="*/ 58931 w 58707"/>
                <a:gd name="connsiteY10" fmla="*/ 225543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31" y="225543"/>
                  </a:moveTo>
                  <a:cubicBezTo>
                    <a:pt x="58931" y="224860"/>
                    <a:pt x="58931" y="224404"/>
                    <a:pt x="54629" y="220533"/>
                  </a:cubicBezTo>
                  <a:cubicBezTo>
                    <a:pt x="22998" y="191837"/>
                    <a:pt x="14900" y="148793"/>
                    <a:pt x="14900" y="113948"/>
                  </a:cubicBezTo>
                  <a:cubicBezTo>
                    <a:pt x="14900" y="74320"/>
                    <a:pt x="24516" y="34692"/>
                    <a:pt x="55642" y="6224"/>
                  </a:cubicBezTo>
                  <a:cubicBezTo>
                    <a:pt x="58931" y="3491"/>
                    <a:pt x="58931" y="3035"/>
                    <a:pt x="58931" y="2352"/>
                  </a:cubicBezTo>
                  <a:cubicBezTo>
                    <a:pt x="58931" y="758"/>
                    <a:pt x="57919" y="75"/>
                    <a:pt x="56401" y="75"/>
                  </a:cubicBezTo>
                  <a:cubicBezTo>
                    <a:pt x="53870" y="75"/>
                    <a:pt x="31096" y="15561"/>
                    <a:pt x="16166" y="44485"/>
                  </a:cubicBezTo>
                  <a:cubicBezTo>
                    <a:pt x="3260" y="69537"/>
                    <a:pt x="223" y="94817"/>
                    <a:pt x="223" y="113948"/>
                  </a:cubicBezTo>
                  <a:cubicBezTo>
                    <a:pt x="223" y="131712"/>
                    <a:pt x="3007" y="159269"/>
                    <a:pt x="16925" y="185004"/>
                  </a:cubicBezTo>
                  <a:cubicBezTo>
                    <a:pt x="32108" y="213017"/>
                    <a:pt x="53870" y="227821"/>
                    <a:pt x="56401" y="227821"/>
                  </a:cubicBezTo>
                  <a:cubicBezTo>
                    <a:pt x="57919" y="227821"/>
                    <a:pt x="58931" y="227137"/>
                    <a:pt x="58931" y="225543"/>
                  </a:cubicBezTo>
                  <a:close/>
                </a:path>
              </a:pathLst>
            </a:custGeom>
            <a:solidFill>
              <a:srgbClr val="000000"/>
            </a:solidFill>
            <a:ln w="25400"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51ECC862-9707-3D8C-8E71-22C587EFF22E}"/>
                </a:ext>
              </a:extLst>
            </p:cNvPr>
            <p:cNvSpPr/>
            <p:nvPr>
              <p:custDataLst>
                <p:tags r:id="rId17"/>
              </p:custDataLst>
            </p:nvPr>
          </p:nvSpPr>
          <p:spPr>
            <a:xfrm>
              <a:off x="8329002" y="4091860"/>
              <a:ext cx="288984" cy="160105"/>
            </a:xfrm>
            <a:custGeom>
              <a:avLst/>
              <a:gdLst>
                <a:gd name="connsiteX0" fmla="*/ 259605 w 288984"/>
                <a:gd name="connsiteY0" fmla="*/ 19433 h 160105"/>
                <a:gd name="connsiteX1" fmla="*/ 281620 w 288984"/>
                <a:gd name="connsiteY1" fmla="*/ 10779 h 160105"/>
                <a:gd name="connsiteX2" fmla="*/ 289212 w 288984"/>
                <a:gd name="connsiteY2" fmla="*/ 4174 h 160105"/>
                <a:gd name="connsiteX3" fmla="*/ 284657 w 288984"/>
                <a:gd name="connsiteY3" fmla="*/ 75 h 160105"/>
                <a:gd name="connsiteX4" fmla="*/ 263147 w 288984"/>
                <a:gd name="connsiteY4" fmla="*/ 758 h 160105"/>
                <a:gd name="connsiteX5" fmla="*/ 234046 w 288984"/>
                <a:gd name="connsiteY5" fmla="*/ 75 h 160105"/>
                <a:gd name="connsiteX6" fmla="*/ 227214 w 288984"/>
                <a:gd name="connsiteY6" fmla="*/ 6679 h 160105"/>
                <a:gd name="connsiteX7" fmla="*/ 233540 w 288984"/>
                <a:gd name="connsiteY7" fmla="*/ 10779 h 160105"/>
                <a:gd name="connsiteX8" fmla="*/ 251254 w 288984"/>
                <a:gd name="connsiteY8" fmla="*/ 13284 h 160105"/>
                <a:gd name="connsiteX9" fmla="*/ 178122 w 288984"/>
                <a:gd name="connsiteY9" fmla="*/ 117364 h 160105"/>
                <a:gd name="connsiteX10" fmla="*/ 162939 w 288984"/>
                <a:gd name="connsiteY10" fmla="*/ 11918 h 160105"/>
                <a:gd name="connsiteX11" fmla="*/ 179387 w 288984"/>
                <a:gd name="connsiteY11" fmla="*/ 10779 h 160105"/>
                <a:gd name="connsiteX12" fmla="*/ 188750 w 288984"/>
                <a:gd name="connsiteY12" fmla="*/ 4174 h 160105"/>
                <a:gd name="connsiteX13" fmla="*/ 183436 w 288984"/>
                <a:gd name="connsiteY13" fmla="*/ 75 h 160105"/>
                <a:gd name="connsiteX14" fmla="*/ 146238 w 288984"/>
                <a:gd name="connsiteY14" fmla="*/ 758 h 160105"/>
                <a:gd name="connsiteX15" fmla="*/ 130042 w 288984"/>
                <a:gd name="connsiteY15" fmla="*/ 530 h 160105"/>
                <a:gd name="connsiteX16" fmla="*/ 113088 w 288984"/>
                <a:gd name="connsiteY16" fmla="*/ 75 h 160105"/>
                <a:gd name="connsiteX17" fmla="*/ 106256 w 288984"/>
                <a:gd name="connsiteY17" fmla="*/ 6679 h 160105"/>
                <a:gd name="connsiteX18" fmla="*/ 114606 w 288984"/>
                <a:gd name="connsiteY18" fmla="*/ 10779 h 160105"/>
                <a:gd name="connsiteX19" fmla="*/ 126753 w 288984"/>
                <a:gd name="connsiteY19" fmla="*/ 11234 h 160105"/>
                <a:gd name="connsiteX20" fmla="*/ 130042 w 288984"/>
                <a:gd name="connsiteY20" fmla="*/ 34009 h 160105"/>
                <a:gd name="connsiteX21" fmla="*/ 128018 w 288984"/>
                <a:gd name="connsiteY21" fmla="*/ 37653 h 160105"/>
                <a:gd name="connsiteX22" fmla="*/ 72094 w 288984"/>
                <a:gd name="connsiteY22" fmla="*/ 117364 h 160105"/>
                <a:gd name="connsiteX23" fmla="*/ 56911 w 288984"/>
                <a:gd name="connsiteY23" fmla="*/ 11918 h 160105"/>
                <a:gd name="connsiteX24" fmla="*/ 73359 w 288984"/>
                <a:gd name="connsiteY24" fmla="*/ 10779 h 160105"/>
                <a:gd name="connsiteX25" fmla="*/ 80697 w 288984"/>
                <a:gd name="connsiteY25" fmla="*/ 9412 h 160105"/>
                <a:gd name="connsiteX26" fmla="*/ 82722 w 288984"/>
                <a:gd name="connsiteY26" fmla="*/ 4174 h 160105"/>
                <a:gd name="connsiteX27" fmla="*/ 77408 w 288984"/>
                <a:gd name="connsiteY27" fmla="*/ 75 h 160105"/>
                <a:gd name="connsiteX28" fmla="*/ 39956 w 288984"/>
                <a:gd name="connsiteY28" fmla="*/ 758 h 160105"/>
                <a:gd name="connsiteX29" fmla="*/ 23761 w 288984"/>
                <a:gd name="connsiteY29" fmla="*/ 530 h 160105"/>
                <a:gd name="connsiteX30" fmla="*/ 7060 w 288984"/>
                <a:gd name="connsiteY30" fmla="*/ 75 h 160105"/>
                <a:gd name="connsiteX31" fmla="*/ 227 w 288984"/>
                <a:gd name="connsiteY31" fmla="*/ 6679 h 160105"/>
                <a:gd name="connsiteX32" fmla="*/ 8578 w 288984"/>
                <a:gd name="connsiteY32" fmla="*/ 10779 h 160105"/>
                <a:gd name="connsiteX33" fmla="*/ 20724 w 288984"/>
                <a:gd name="connsiteY33" fmla="*/ 11234 h 160105"/>
                <a:gd name="connsiteX34" fmla="*/ 41222 w 288984"/>
                <a:gd name="connsiteY34" fmla="*/ 153348 h 160105"/>
                <a:gd name="connsiteX35" fmla="*/ 48560 w 288984"/>
                <a:gd name="connsiteY35" fmla="*/ 160180 h 160105"/>
                <a:gd name="connsiteX36" fmla="*/ 59188 w 288984"/>
                <a:gd name="connsiteY36" fmla="*/ 154259 h 160105"/>
                <a:gd name="connsiteX37" fmla="*/ 132320 w 288984"/>
                <a:gd name="connsiteY37" fmla="*/ 49723 h 160105"/>
                <a:gd name="connsiteX38" fmla="*/ 147250 w 288984"/>
                <a:gd name="connsiteY38" fmla="*/ 153348 h 160105"/>
                <a:gd name="connsiteX39" fmla="*/ 154841 w 288984"/>
                <a:gd name="connsiteY39" fmla="*/ 160180 h 160105"/>
                <a:gd name="connsiteX40" fmla="*/ 165217 w 288984"/>
                <a:gd name="connsiteY40" fmla="*/ 154259 h 160105"/>
                <a:gd name="connsiteX41" fmla="*/ 259605 w 288984"/>
                <a:gd name="connsiteY41" fmla="*/ 19433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60105">
                  <a:moveTo>
                    <a:pt x="259605" y="19433"/>
                  </a:moveTo>
                  <a:cubicBezTo>
                    <a:pt x="262641" y="15106"/>
                    <a:pt x="265678" y="11007"/>
                    <a:pt x="281620" y="10779"/>
                  </a:cubicBezTo>
                  <a:cubicBezTo>
                    <a:pt x="284657" y="10779"/>
                    <a:pt x="289212" y="10779"/>
                    <a:pt x="289212" y="4174"/>
                  </a:cubicBezTo>
                  <a:cubicBezTo>
                    <a:pt x="289212" y="2124"/>
                    <a:pt x="287187" y="75"/>
                    <a:pt x="284657" y="75"/>
                  </a:cubicBezTo>
                  <a:cubicBezTo>
                    <a:pt x="277824" y="75"/>
                    <a:pt x="270233" y="758"/>
                    <a:pt x="263147" y="758"/>
                  </a:cubicBezTo>
                  <a:cubicBezTo>
                    <a:pt x="253531" y="758"/>
                    <a:pt x="243409" y="75"/>
                    <a:pt x="234046" y="75"/>
                  </a:cubicBezTo>
                  <a:cubicBezTo>
                    <a:pt x="232022" y="75"/>
                    <a:pt x="227214" y="75"/>
                    <a:pt x="227214" y="6679"/>
                  </a:cubicBezTo>
                  <a:cubicBezTo>
                    <a:pt x="227214" y="10779"/>
                    <a:pt x="231769" y="10779"/>
                    <a:pt x="233540" y="10779"/>
                  </a:cubicBezTo>
                  <a:cubicBezTo>
                    <a:pt x="234553" y="10779"/>
                    <a:pt x="244675" y="10779"/>
                    <a:pt x="251254" y="13284"/>
                  </a:cubicBezTo>
                  <a:lnTo>
                    <a:pt x="178122" y="117364"/>
                  </a:lnTo>
                  <a:lnTo>
                    <a:pt x="162939" y="11918"/>
                  </a:lnTo>
                  <a:cubicBezTo>
                    <a:pt x="167747" y="11007"/>
                    <a:pt x="175592" y="10779"/>
                    <a:pt x="179387" y="10779"/>
                  </a:cubicBezTo>
                  <a:cubicBezTo>
                    <a:pt x="184701" y="10779"/>
                    <a:pt x="188750" y="10779"/>
                    <a:pt x="188750" y="4174"/>
                  </a:cubicBezTo>
                  <a:cubicBezTo>
                    <a:pt x="188750" y="3946"/>
                    <a:pt x="188750" y="75"/>
                    <a:pt x="183436" y="75"/>
                  </a:cubicBezTo>
                  <a:cubicBezTo>
                    <a:pt x="175086" y="75"/>
                    <a:pt x="154588" y="758"/>
                    <a:pt x="146238" y="758"/>
                  </a:cubicBezTo>
                  <a:cubicBezTo>
                    <a:pt x="140924" y="758"/>
                    <a:pt x="135357" y="530"/>
                    <a:pt x="130042" y="530"/>
                  </a:cubicBezTo>
                  <a:cubicBezTo>
                    <a:pt x="122704" y="530"/>
                    <a:pt x="113594" y="75"/>
                    <a:pt x="113088" y="75"/>
                  </a:cubicBezTo>
                  <a:cubicBezTo>
                    <a:pt x="111317" y="75"/>
                    <a:pt x="106256" y="75"/>
                    <a:pt x="106256" y="6679"/>
                  </a:cubicBezTo>
                  <a:cubicBezTo>
                    <a:pt x="106256" y="10779"/>
                    <a:pt x="110558" y="10779"/>
                    <a:pt x="114606" y="10779"/>
                  </a:cubicBezTo>
                  <a:cubicBezTo>
                    <a:pt x="118402" y="10779"/>
                    <a:pt x="123463" y="11007"/>
                    <a:pt x="126753" y="11234"/>
                  </a:cubicBezTo>
                  <a:lnTo>
                    <a:pt x="130042" y="34009"/>
                  </a:lnTo>
                  <a:cubicBezTo>
                    <a:pt x="130042" y="34692"/>
                    <a:pt x="130042" y="35148"/>
                    <a:pt x="128018" y="37653"/>
                  </a:cubicBezTo>
                  <a:lnTo>
                    <a:pt x="72094" y="117364"/>
                  </a:lnTo>
                  <a:lnTo>
                    <a:pt x="56911" y="11918"/>
                  </a:lnTo>
                  <a:cubicBezTo>
                    <a:pt x="61719" y="11007"/>
                    <a:pt x="69563" y="10779"/>
                    <a:pt x="73359" y="10779"/>
                  </a:cubicBezTo>
                  <a:cubicBezTo>
                    <a:pt x="79179" y="10779"/>
                    <a:pt x="79432" y="10551"/>
                    <a:pt x="80697" y="9412"/>
                  </a:cubicBezTo>
                  <a:cubicBezTo>
                    <a:pt x="82216" y="8274"/>
                    <a:pt x="82722" y="4402"/>
                    <a:pt x="82722" y="4174"/>
                  </a:cubicBezTo>
                  <a:cubicBezTo>
                    <a:pt x="82722" y="3946"/>
                    <a:pt x="82722" y="75"/>
                    <a:pt x="77408" y="75"/>
                  </a:cubicBezTo>
                  <a:cubicBezTo>
                    <a:pt x="69057" y="75"/>
                    <a:pt x="48307" y="758"/>
                    <a:pt x="39956" y="758"/>
                  </a:cubicBezTo>
                  <a:cubicBezTo>
                    <a:pt x="34642" y="758"/>
                    <a:pt x="29075" y="530"/>
                    <a:pt x="23761" y="530"/>
                  </a:cubicBezTo>
                  <a:cubicBezTo>
                    <a:pt x="16929" y="530"/>
                    <a:pt x="7313" y="75"/>
                    <a:pt x="7060" y="75"/>
                  </a:cubicBezTo>
                  <a:cubicBezTo>
                    <a:pt x="5035" y="75"/>
                    <a:pt x="227" y="75"/>
                    <a:pt x="227" y="6679"/>
                  </a:cubicBezTo>
                  <a:cubicBezTo>
                    <a:pt x="227" y="10779"/>
                    <a:pt x="4276" y="10779"/>
                    <a:pt x="8578" y="10779"/>
                  </a:cubicBezTo>
                  <a:cubicBezTo>
                    <a:pt x="12374" y="10779"/>
                    <a:pt x="17435" y="11007"/>
                    <a:pt x="20724" y="11234"/>
                  </a:cubicBezTo>
                  <a:lnTo>
                    <a:pt x="41222" y="153348"/>
                  </a:lnTo>
                  <a:cubicBezTo>
                    <a:pt x="41981" y="157903"/>
                    <a:pt x="42487" y="160180"/>
                    <a:pt x="48560" y="160180"/>
                  </a:cubicBezTo>
                  <a:cubicBezTo>
                    <a:pt x="53874" y="160180"/>
                    <a:pt x="56152" y="158586"/>
                    <a:pt x="59188" y="154259"/>
                  </a:cubicBezTo>
                  <a:lnTo>
                    <a:pt x="132320" y="49723"/>
                  </a:lnTo>
                  <a:lnTo>
                    <a:pt x="147250" y="153348"/>
                  </a:lnTo>
                  <a:cubicBezTo>
                    <a:pt x="148009" y="158586"/>
                    <a:pt x="148768" y="160180"/>
                    <a:pt x="154841" y="160180"/>
                  </a:cubicBezTo>
                  <a:cubicBezTo>
                    <a:pt x="160409" y="160180"/>
                    <a:pt x="162433" y="158358"/>
                    <a:pt x="165217" y="154259"/>
                  </a:cubicBezTo>
                  <a:lnTo>
                    <a:pt x="259605" y="19433"/>
                  </a:lnTo>
                  <a:close/>
                </a:path>
              </a:pathLst>
            </a:custGeom>
            <a:solidFill>
              <a:srgbClr val="000000"/>
            </a:solidFill>
            <a:ln w="25400"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DBC481C5-9CFF-9535-BBD0-9FF4A3BDFAC7}"/>
                </a:ext>
              </a:extLst>
            </p:cNvPr>
            <p:cNvSpPr/>
            <p:nvPr>
              <p:custDataLst>
                <p:tags r:id="rId18"/>
              </p:custDataLst>
            </p:nvPr>
          </p:nvSpPr>
          <p:spPr>
            <a:xfrm>
              <a:off x="8642221" y="4090038"/>
              <a:ext cx="147781" cy="159877"/>
            </a:xfrm>
            <a:custGeom>
              <a:avLst/>
              <a:gdLst>
                <a:gd name="connsiteX0" fmla="*/ 67551 w 147781"/>
                <a:gd name="connsiteY0" fmla="*/ 8046 h 159877"/>
                <a:gd name="connsiteX1" fmla="*/ 68564 w 147781"/>
                <a:gd name="connsiteY1" fmla="*/ 4174 h 159877"/>
                <a:gd name="connsiteX2" fmla="*/ 62996 w 147781"/>
                <a:gd name="connsiteY2" fmla="*/ 75 h 159877"/>
                <a:gd name="connsiteX3" fmla="*/ 61225 w 147781"/>
                <a:gd name="connsiteY3" fmla="*/ 302 h 159877"/>
                <a:gd name="connsiteX4" fmla="*/ 28581 w 147781"/>
                <a:gd name="connsiteY4" fmla="*/ 1669 h 159877"/>
                <a:gd name="connsiteX5" fmla="*/ 20484 w 147781"/>
                <a:gd name="connsiteY5" fmla="*/ 8501 h 159877"/>
                <a:gd name="connsiteX6" fmla="*/ 27063 w 147781"/>
                <a:gd name="connsiteY6" fmla="*/ 12601 h 159877"/>
                <a:gd name="connsiteX7" fmla="*/ 37691 w 147781"/>
                <a:gd name="connsiteY7" fmla="*/ 13056 h 159877"/>
                <a:gd name="connsiteX8" fmla="*/ 1252 w 147781"/>
                <a:gd name="connsiteY8" fmla="*/ 144466 h 159877"/>
                <a:gd name="connsiteX9" fmla="*/ 240 w 147781"/>
                <a:gd name="connsiteY9" fmla="*/ 149704 h 159877"/>
                <a:gd name="connsiteX10" fmla="*/ 12386 w 147781"/>
                <a:gd name="connsiteY10" fmla="*/ 159952 h 159877"/>
                <a:gd name="connsiteX11" fmla="*/ 28835 w 147781"/>
                <a:gd name="connsiteY11" fmla="*/ 147199 h 159877"/>
                <a:gd name="connsiteX12" fmla="*/ 44018 w 147781"/>
                <a:gd name="connsiteY12" fmla="*/ 93223 h 159877"/>
                <a:gd name="connsiteX13" fmla="*/ 49079 w 147781"/>
                <a:gd name="connsiteY13" fmla="*/ 83885 h 159877"/>
                <a:gd name="connsiteX14" fmla="*/ 86783 w 147781"/>
                <a:gd name="connsiteY14" fmla="*/ 63388 h 159877"/>
                <a:gd name="connsiteX15" fmla="*/ 99436 w 147781"/>
                <a:gd name="connsiteY15" fmla="*/ 76825 h 159877"/>
                <a:gd name="connsiteX16" fmla="*/ 83494 w 147781"/>
                <a:gd name="connsiteY16" fmla="*/ 127840 h 159877"/>
                <a:gd name="connsiteX17" fmla="*/ 79951 w 147781"/>
                <a:gd name="connsiteY17" fmla="*/ 139455 h 159877"/>
                <a:gd name="connsiteX18" fmla="*/ 108546 w 147781"/>
                <a:gd name="connsiteY18" fmla="*/ 159952 h 159877"/>
                <a:gd name="connsiteX19" fmla="*/ 148022 w 147781"/>
                <a:gd name="connsiteY19" fmla="*/ 124424 h 159877"/>
                <a:gd name="connsiteX20" fmla="*/ 141948 w 147781"/>
                <a:gd name="connsiteY20" fmla="*/ 121236 h 159877"/>
                <a:gd name="connsiteX21" fmla="*/ 136128 w 147781"/>
                <a:gd name="connsiteY21" fmla="*/ 124196 h 159877"/>
                <a:gd name="connsiteX22" fmla="*/ 110064 w 147781"/>
                <a:gd name="connsiteY22" fmla="*/ 151754 h 159877"/>
                <a:gd name="connsiteX23" fmla="*/ 105762 w 147781"/>
                <a:gd name="connsiteY23" fmla="*/ 146971 h 159877"/>
                <a:gd name="connsiteX24" fmla="*/ 110064 w 147781"/>
                <a:gd name="connsiteY24" fmla="*/ 132167 h 159877"/>
                <a:gd name="connsiteX25" fmla="*/ 126512 w 147781"/>
                <a:gd name="connsiteY25" fmla="*/ 81608 h 159877"/>
                <a:gd name="connsiteX26" fmla="*/ 88808 w 147781"/>
                <a:gd name="connsiteY26" fmla="*/ 55189 h 159877"/>
                <a:gd name="connsiteX27" fmla="*/ 50597 w 147781"/>
                <a:gd name="connsiteY27" fmla="*/ 69309 h 159877"/>
                <a:gd name="connsiteX28" fmla="*/ 67551 w 147781"/>
                <a:gd name="connsiteY28" fmla="*/ 8046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551" y="8046"/>
                  </a:moveTo>
                  <a:cubicBezTo>
                    <a:pt x="68564" y="4857"/>
                    <a:pt x="68564" y="4402"/>
                    <a:pt x="68564" y="4174"/>
                  </a:cubicBezTo>
                  <a:cubicBezTo>
                    <a:pt x="68564" y="1213"/>
                    <a:pt x="65780" y="75"/>
                    <a:pt x="62996" y="75"/>
                  </a:cubicBezTo>
                  <a:cubicBezTo>
                    <a:pt x="61984" y="75"/>
                    <a:pt x="61731" y="75"/>
                    <a:pt x="61225" y="302"/>
                  </a:cubicBezTo>
                  <a:lnTo>
                    <a:pt x="28581" y="1669"/>
                  </a:lnTo>
                  <a:cubicBezTo>
                    <a:pt x="25039" y="1897"/>
                    <a:pt x="20484" y="2124"/>
                    <a:pt x="20484" y="8501"/>
                  </a:cubicBezTo>
                  <a:cubicBezTo>
                    <a:pt x="20484" y="12601"/>
                    <a:pt x="25039" y="12601"/>
                    <a:pt x="27063" y="12601"/>
                  </a:cubicBezTo>
                  <a:cubicBezTo>
                    <a:pt x="29847" y="12601"/>
                    <a:pt x="34402" y="12601"/>
                    <a:pt x="37691" y="13056"/>
                  </a:cubicBezTo>
                  <a:lnTo>
                    <a:pt x="1252" y="144466"/>
                  </a:lnTo>
                  <a:cubicBezTo>
                    <a:pt x="999" y="145377"/>
                    <a:pt x="240" y="148793"/>
                    <a:pt x="240" y="149704"/>
                  </a:cubicBezTo>
                  <a:cubicBezTo>
                    <a:pt x="240" y="155170"/>
                    <a:pt x="5048" y="159952"/>
                    <a:pt x="12386" y="159952"/>
                  </a:cubicBezTo>
                  <a:cubicBezTo>
                    <a:pt x="13905" y="159952"/>
                    <a:pt x="25292" y="159952"/>
                    <a:pt x="28835" y="147199"/>
                  </a:cubicBezTo>
                  <a:lnTo>
                    <a:pt x="44018" y="93223"/>
                  </a:lnTo>
                  <a:cubicBezTo>
                    <a:pt x="45283" y="88896"/>
                    <a:pt x="45283" y="88440"/>
                    <a:pt x="49079" y="83885"/>
                  </a:cubicBezTo>
                  <a:cubicBezTo>
                    <a:pt x="53127" y="78875"/>
                    <a:pt x="65780" y="63388"/>
                    <a:pt x="86783" y="63388"/>
                  </a:cubicBezTo>
                  <a:cubicBezTo>
                    <a:pt x="93363" y="63388"/>
                    <a:pt x="99436" y="65666"/>
                    <a:pt x="99436" y="76825"/>
                  </a:cubicBezTo>
                  <a:cubicBezTo>
                    <a:pt x="99436" y="90034"/>
                    <a:pt x="88302" y="116681"/>
                    <a:pt x="83494" y="127840"/>
                  </a:cubicBezTo>
                  <a:cubicBezTo>
                    <a:pt x="80710" y="133989"/>
                    <a:pt x="79951" y="135584"/>
                    <a:pt x="79951" y="139455"/>
                  </a:cubicBezTo>
                  <a:cubicBezTo>
                    <a:pt x="79951" y="152665"/>
                    <a:pt x="94628" y="159952"/>
                    <a:pt x="108546" y="159952"/>
                  </a:cubicBezTo>
                  <a:cubicBezTo>
                    <a:pt x="135369" y="159952"/>
                    <a:pt x="148022" y="128979"/>
                    <a:pt x="148022" y="124424"/>
                  </a:cubicBezTo>
                  <a:cubicBezTo>
                    <a:pt x="148022" y="121236"/>
                    <a:pt x="144226" y="121236"/>
                    <a:pt x="141948" y="121236"/>
                  </a:cubicBezTo>
                  <a:cubicBezTo>
                    <a:pt x="138912" y="121236"/>
                    <a:pt x="137140" y="121236"/>
                    <a:pt x="136128" y="124196"/>
                  </a:cubicBezTo>
                  <a:cubicBezTo>
                    <a:pt x="128031" y="149476"/>
                    <a:pt x="114113" y="151754"/>
                    <a:pt x="110064" y="151754"/>
                  </a:cubicBezTo>
                  <a:cubicBezTo>
                    <a:pt x="108293" y="151754"/>
                    <a:pt x="105762" y="151754"/>
                    <a:pt x="105762" y="146971"/>
                  </a:cubicBezTo>
                  <a:cubicBezTo>
                    <a:pt x="105762" y="141960"/>
                    <a:pt x="108546" y="135811"/>
                    <a:pt x="110064" y="132167"/>
                  </a:cubicBezTo>
                  <a:cubicBezTo>
                    <a:pt x="114872" y="121008"/>
                    <a:pt x="126512" y="94362"/>
                    <a:pt x="126512" y="81608"/>
                  </a:cubicBezTo>
                  <a:cubicBezTo>
                    <a:pt x="126512" y="60655"/>
                    <a:pt x="107027" y="55189"/>
                    <a:pt x="88808" y="55189"/>
                  </a:cubicBezTo>
                  <a:cubicBezTo>
                    <a:pt x="83240" y="55189"/>
                    <a:pt x="67804" y="55189"/>
                    <a:pt x="50597" y="69309"/>
                  </a:cubicBezTo>
                  <a:lnTo>
                    <a:pt x="67551" y="8046"/>
                  </a:lnTo>
                  <a:close/>
                </a:path>
              </a:pathLst>
            </a:custGeom>
            <a:solidFill>
              <a:srgbClr val="000000"/>
            </a:solidFill>
            <a:ln w="25400"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3CAE5999-81E0-C39E-154F-00138107E368}"/>
                </a:ext>
              </a:extLst>
            </p:cNvPr>
            <p:cNvSpPr/>
            <p:nvPr>
              <p:custDataLst>
                <p:tags r:id="rId19"/>
              </p:custDataLst>
            </p:nvPr>
          </p:nvSpPr>
          <p:spPr>
            <a:xfrm>
              <a:off x="8806829" y="4176559"/>
              <a:ext cx="53672" cy="107291"/>
            </a:xfrm>
            <a:custGeom>
              <a:avLst/>
              <a:gdLst>
                <a:gd name="connsiteX0" fmla="*/ 49313 w 53672"/>
                <a:gd name="connsiteY0" fmla="*/ 6134 h 107291"/>
                <a:gd name="connsiteX1" fmla="*/ 42228 w 53672"/>
                <a:gd name="connsiteY1" fmla="*/ 76 h 107291"/>
                <a:gd name="connsiteX2" fmla="*/ 32308 w 53672"/>
                <a:gd name="connsiteY2" fmla="*/ 8844 h 107291"/>
                <a:gd name="connsiteX3" fmla="*/ 39393 w 53672"/>
                <a:gd name="connsiteY3" fmla="*/ 14902 h 107291"/>
                <a:gd name="connsiteX4" fmla="*/ 49313 w 53672"/>
                <a:gd name="connsiteY4" fmla="*/ 6134 h 107291"/>
                <a:gd name="connsiteX5" fmla="*/ 13177 w 53672"/>
                <a:gd name="connsiteY5" fmla="*/ 87121 h 107291"/>
                <a:gd name="connsiteX6" fmla="*/ 11583 w 53672"/>
                <a:gd name="connsiteY6" fmla="*/ 93816 h 107291"/>
                <a:gd name="connsiteX7" fmla="*/ 28411 w 53672"/>
                <a:gd name="connsiteY7" fmla="*/ 107367 h 107291"/>
                <a:gd name="connsiteX8" fmla="*/ 53919 w 53672"/>
                <a:gd name="connsiteY8" fmla="*/ 82976 h 107291"/>
                <a:gd name="connsiteX9" fmla="*/ 51084 w 53672"/>
                <a:gd name="connsiteY9" fmla="*/ 80903 h 107291"/>
                <a:gd name="connsiteX10" fmla="*/ 47719 w 53672"/>
                <a:gd name="connsiteY10" fmla="*/ 83613 h 107291"/>
                <a:gd name="connsiteX11" fmla="*/ 28942 w 53672"/>
                <a:gd name="connsiteY11" fmla="*/ 102904 h 107291"/>
                <a:gd name="connsiteX12" fmla="*/ 24514 w 53672"/>
                <a:gd name="connsiteY12" fmla="*/ 97324 h 107291"/>
                <a:gd name="connsiteX13" fmla="*/ 27348 w 53672"/>
                <a:gd name="connsiteY13" fmla="*/ 87121 h 107291"/>
                <a:gd name="connsiteX14" fmla="*/ 33017 w 53672"/>
                <a:gd name="connsiteY14" fmla="*/ 74367 h 107291"/>
                <a:gd name="connsiteX15" fmla="*/ 41696 w 53672"/>
                <a:gd name="connsiteY15" fmla="*/ 54120 h 107291"/>
                <a:gd name="connsiteX16" fmla="*/ 42759 w 53672"/>
                <a:gd name="connsiteY16" fmla="*/ 49019 h 107291"/>
                <a:gd name="connsiteX17" fmla="*/ 25931 w 53672"/>
                <a:gd name="connsiteY17" fmla="*/ 35468 h 107291"/>
                <a:gd name="connsiteX18" fmla="*/ 246 w 53672"/>
                <a:gd name="connsiteY18" fmla="*/ 59860 h 107291"/>
                <a:gd name="connsiteX19" fmla="*/ 3258 w 53672"/>
                <a:gd name="connsiteY19" fmla="*/ 61932 h 107291"/>
                <a:gd name="connsiteX20" fmla="*/ 6446 w 53672"/>
                <a:gd name="connsiteY20" fmla="*/ 59381 h 107291"/>
                <a:gd name="connsiteX21" fmla="*/ 25400 w 53672"/>
                <a:gd name="connsiteY21" fmla="*/ 39932 h 107291"/>
                <a:gd name="connsiteX22" fmla="*/ 29828 w 53672"/>
                <a:gd name="connsiteY22" fmla="*/ 45512 h 107291"/>
                <a:gd name="connsiteX23" fmla="*/ 24337 w 53672"/>
                <a:gd name="connsiteY23" fmla="*/ 61454 h 107291"/>
                <a:gd name="connsiteX24" fmla="*/ 13177 w 53672"/>
                <a:gd name="connsiteY24" fmla="*/ 87121 h 1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07291">
                  <a:moveTo>
                    <a:pt x="49313" y="6134"/>
                  </a:moveTo>
                  <a:cubicBezTo>
                    <a:pt x="49313" y="3583"/>
                    <a:pt x="47187" y="76"/>
                    <a:pt x="42228" y="76"/>
                  </a:cubicBezTo>
                  <a:cubicBezTo>
                    <a:pt x="37445" y="76"/>
                    <a:pt x="32308" y="4221"/>
                    <a:pt x="32308" y="8844"/>
                  </a:cubicBezTo>
                  <a:cubicBezTo>
                    <a:pt x="32308" y="11555"/>
                    <a:pt x="34611" y="14902"/>
                    <a:pt x="39393" y="14902"/>
                  </a:cubicBezTo>
                  <a:cubicBezTo>
                    <a:pt x="44530" y="14902"/>
                    <a:pt x="49313" y="10439"/>
                    <a:pt x="49313" y="6134"/>
                  </a:cubicBezTo>
                  <a:close/>
                  <a:moveTo>
                    <a:pt x="13177" y="87121"/>
                  </a:moveTo>
                  <a:cubicBezTo>
                    <a:pt x="12469" y="89193"/>
                    <a:pt x="11583" y="91106"/>
                    <a:pt x="11583" y="93816"/>
                  </a:cubicBezTo>
                  <a:cubicBezTo>
                    <a:pt x="11583" y="101309"/>
                    <a:pt x="18669" y="107367"/>
                    <a:pt x="28411" y="107367"/>
                  </a:cubicBezTo>
                  <a:cubicBezTo>
                    <a:pt x="46125" y="107367"/>
                    <a:pt x="53919" y="85367"/>
                    <a:pt x="53919" y="82976"/>
                  </a:cubicBezTo>
                  <a:cubicBezTo>
                    <a:pt x="53919" y="80903"/>
                    <a:pt x="51616" y="80903"/>
                    <a:pt x="51084" y="80903"/>
                  </a:cubicBezTo>
                  <a:cubicBezTo>
                    <a:pt x="48604" y="80903"/>
                    <a:pt x="48427" y="81860"/>
                    <a:pt x="47719" y="83613"/>
                  </a:cubicBezTo>
                  <a:cubicBezTo>
                    <a:pt x="43645" y="96367"/>
                    <a:pt x="35851" y="102904"/>
                    <a:pt x="28942" y="102904"/>
                  </a:cubicBezTo>
                  <a:cubicBezTo>
                    <a:pt x="25400" y="102904"/>
                    <a:pt x="24514" y="100831"/>
                    <a:pt x="24514" y="97324"/>
                  </a:cubicBezTo>
                  <a:cubicBezTo>
                    <a:pt x="24514" y="93657"/>
                    <a:pt x="25754" y="90628"/>
                    <a:pt x="27348" y="87121"/>
                  </a:cubicBezTo>
                  <a:cubicBezTo>
                    <a:pt x="29120" y="82816"/>
                    <a:pt x="31068" y="78512"/>
                    <a:pt x="33017" y="74367"/>
                  </a:cubicBezTo>
                  <a:cubicBezTo>
                    <a:pt x="34611" y="70541"/>
                    <a:pt x="40988" y="56033"/>
                    <a:pt x="41696" y="54120"/>
                  </a:cubicBezTo>
                  <a:cubicBezTo>
                    <a:pt x="42228" y="52526"/>
                    <a:pt x="42759" y="50613"/>
                    <a:pt x="42759" y="49019"/>
                  </a:cubicBezTo>
                  <a:cubicBezTo>
                    <a:pt x="42759" y="41526"/>
                    <a:pt x="35674" y="35468"/>
                    <a:pt x="25931" y="35468"/>
                  </a:cubicBezTo>
                  <a:cubicBezTo>
                    <a:pt x="8395" y="35468"/>
                    <a:pt x="246" y="57149"/>
                    <a:pt x="246" y="59860"/>
                  </a:cubicBezTo>
                  <a:cubicBezTo>
                    <a:pt x="246" y="61932"/>
                    <a:pt x="2726" y="61932"/>
                    <a:pt x="3258" y="61932"/>
                  </a:cubicBezTo>
                  <a:cubicBezTo>
                    <a:pt x="5738" y="61932"/>
                    <a:pt x="5915" y="61135"/>
                    <a:pt x="6446" y="59381"/>
                  </a:cubicBezTo>
                  <a:cubicBezTo>
                    <a:pt x="11052" y="45671"/>
                    <a:pt x="18846" y="39932"/>
                    <a:pt x="25400" y="39932"/>
                  </a:cubicBezTo>
                  <a:cubicBezTo>
                    <a:pt x="28234" y="39932"/>
                    <a:pt x="29828" y="41207"/>
                    <a:pt x="29828" y="45512"/>
                  </a:cubicBezTo>
                  <a:cubicBezTo>
                    <a:pt x="29828" y="49178"/>
                    <a:pt x="28765" y="51570"/>
                    <a:pt x="24337" y="61454"/>
                  </a:cubicBezTo>
                  <a:lnTo>
                    <a:pt x="13177" y="87121"/>
                  </a:lnTo>
                  <a:close/>
                </a:path>
              </a:pathLst>
            </a:custGeom>
            <a:solidFill>
              <a:srgbClr val="000000"/>
            </a:solidFill>
            <a:ln w="25400"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37B62DB6-9B3F-FFFF-ED40-44F008F27254}"/>
                </a:ext>
              </a:extLst>
            </p:cNvPr>
            <p:cNvSpPr/>
            <p:nvPr>
              <p:custDataLst>
                <p:tags r:id="rId20"/>
              </p:custDataLst>
            </p:nvPr>
          </p:nvSpPr>
          <p:spPr>
            <a:xfrm>
              <a:off x="8953154" y="4115318"/>
              <a:ext cx="168278" cy="151678"/>
            </a:xfrm>
            <a:custGeom>
              <a:avLst/>
              <a:gdLst>
                <a:gd name="connsiteX0" fmla="*/ 89579 w 168278"/>
                <a:gd name="connsiteY0" fmla="*/ 80469 h 151678"/>
                <a:gd name="connsiteX1" fmla="*/ 160180 w 168278"/>
                <a:gd name="connsiteY1" fmla="*/ 80469 h 151678"/>
                <a:gd name="connsiteX2" fmla="*/ 168531 w 168278"/>
                <a:gd name="connsiteY2" fmla="*/ 75914 h 151678"/>
                <a:gd name="connsiteX3" fmla="*/ 160180 w 168278"/>
                <a:gd name="connsiteY3" fmla="*/ 71359 h 151678"/>
                <a:gd name="connsiteX4" fmla="*/ 89579 w 168278"/>
                <a:gd name="connsiteY4" fmla="*/ 71359 h 151678"/>
                <a:gd name="connsiteX5" fmla="*/ 89579 w 168278"/>
                <a:gd name="connsiteY5" fmla="*/ 7590 h 151678"/>
                <a:gd name="connsiteX6" fmla="*/ 84518 w 168278"/>
                <a:gd name="connsiteY6" fmla="*/ 75 h 151678"/>
                <a:gd name="connsiteX7" fmla="*/ 79457 w 168278"/>
                <a:gd name="connsiteY7" fmla="*/ 7590 h 151678"/>
                <a:gd name="connsiteX8" fmla="*/ 79457 w 168278"/>
                <a:gd name="connsiteY8" fmla="*/ 71359 h 151678"/>
                <a:gd name="connsiteX9" fmla="*/ 8603 w 168278"/>
                <a:gd name="connsiteY9" fmla="*/ 71359 h 151678"/>
                <a:gd name="connsiteX10" fmla="*/ 252 w 168278"/>
                <a:gd name="connsiteY10" fmla="*/ 75914 h 151678"/>
                <a:gd name="connsiteX11" fmla="*/ 8603 w 168278"/>
                <a:gd name="connsiteY11" fmla="*/ 80469 h 151678"/>
                <a:gd name="connsiteX12" fmla="*/ 79457 w 168278"/>
                <a:gd name="connsiteY12" fmla="*/ 80469 h 151678"/>
                <a:gd name="connsiteX13" fmla="*/ 79457 w 168278"/>
                <a:gd name="connsiteY13" fmla="*/ 144238 h 151678"/>
                <a:gd name="connsiteX14" fmla="*/ 84518 w 168278"/>
                <a:gd name="connsiteY14" fmla="*/ 151754 h 151678"/>
                <a:gd name="connsiteX15" fmla="*/ 89579 w 168278"/>
                <a:gd name="connsiteY15" fmla="*/ 144238 h 151678"/>
                <a:gd name="connsiteX16" fmla="*/ 89579 w 168278"/>
                <a:gd name="connsiteY16" fmla="*/ 80469 h 15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51678">
                  <a:moveTo>
                    <a:pt x="89579" y="80469"/>
                  </a:moveTo>
                  <a:lnTo>
                    <a:pt x="160180" y="80469"/>
                  </a:lnTo>
                  <a:cubicBezTo>
                    <a:pt x="163723" y="80469"/>
                    <a:pt x="168531" y="80469"/>
                    <a:pt x="168531" y="75914"/>
                  </a:cubicBezTo>
                  <a:cubicBezTo>
                    <a:pt x="168531" y="71359"/>
                    <a:pt x="163723" y="71359"/>
                    <a:pt x="160180" y="71359"/>
                  </a:cubicBezTo>
                  <a:lnTo>
                    <a:pt x="89579" y="71359"/>
                  </a:lnTo>
                  <a:lnTo>
                    <a:pt x="89579" y="7590"/>
                  </a:lnTo>
                  <a:cubicBezTo>
                    <a:pt x="89579" y="4402"/>
                    <a:pt x="89579" y="75"/>
                    <a:pt x="84518" y="75"/>
                  </a:cubicBezTo>
                  <a:cubicBezTo>
                    <a:pt x="79457" y="75"/>
                    <a:pt x="79457" y="4402"/>
                    <a:pt x="79457" y="7590"/>
                  </a:cubicBezTo>
                  <a:lnTo>
                    <a:pt x="79457" y="71359"/>
                  </a:lnTo>
                  <a:lnTo>
                    <a:pt x="8603" y="71359"/>
                  </a:lnTo>
                  <a:cubicBezTo>
                    <a:pt x="5060" y="71359"/>
                    <a:pt x="252" y="71359"/>
                    <a:pt x="252" y="75914"/>
                  </a:cubicBezTo>
                  <a:cubicBezTo>
                    <a:pt x="252" y="80469"/>
                    <a:pt x="5060" y="80469"/>
                    <a:pt x="8603" y="80469"/>
                  </a:cubicBezTo>
                  <a:lnTo>
                    <a:pt x="79457" y="80469"/>
                  </a:lnTo>
                  <a:lnTo>
                    <a:pt x="79457" y="144238"/>
                  </a:lnTo>
                  <a:cubicBezTo>
                    <a:pt x="79457" y="147426"/>
                    <a:pt x="79457" y="151754"/>
                    <a:pt x="84518" y="151754"/>
                  </a:cubicBezTo>
                  <a:cubicBezTo>
                    <a:pt x="89579" y="151754"/>
                    <a:pt x="89579" y="147426"/>
                    <a:pt x="89579" y="144238"/>
                  </a:cubicBezTo>
                  <a:lnTo>
                    <a:pt x="89579" y="80469"/>
                  </a:lnTo>
                  <a:close/>
                </a:path>
              </a:pathLst>
            </a:custGeom>
            <a:solidFill>
              <a:srgbClr val="000000"/>
            </a:solidFill>
            <a:ln w="25400"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4D150202-5DF0-6C54-A270-3F1040B3AF69}"/>
                </a:ext>
              </a:extLst>
            </p:cNvPr>
            <p:cNvSpPr/>
            <p:nvPr>
              <p:custDataLst>
                <p:tags r:id="rId21"/>
              </p:custDataLst>
            </p:nvPr>
          </p:nvSpPr>
          <p:spPr>
            <a:xfrm>
              <a:off x="9205192" y="4090038"/>
              <a:ext cx="114885" cy="159877"/>
            </a:xfrm>
            <a:custGeom>
              <a:avLst/>
              <a:gdLst>
                <a:gd name="connsiteX0" fmla="*/ 58211 w 114885"/>
                <a:gd name="connsiteY0" fmla="*/ 8046 h 159877"/>
                <a:gd name="connsiteX1" fmla="*/ 59223 w 114885"/>
                <a:gd name="connsiteY1" fmla="*/ 4174 h 159877"/>
                <a:gd name="connsiteX2" fmla="*/ 53656 w 114885"/>
                <a:gd name="connsiteY2" fmla="*/ 75 h 159877"/>
                <a:gd name="connsiteX3" fmla="*/ 51884 w 114885"/>
                <a:gd name="connsiteY3" fmla="*/ 302 h 159877"/>
                <a:gd name="connsiteX4" fmla="*/ 19241 w 114885"/>
                <a:gd name="connsiteY4" fmla="*/ 1669 h 159877"/>
                <a:gd name="connsiteX5" fmla="*/ 11143 w 114885"/>
                <a:gd name="connsiteY5" fmla="*/ 8501 h 159877"/>
                <a:gd name="connsiteX6" fmla="*/ 17722 w 114885"/>
                <a:gd name="connsiteY6" fmla="*/ 12601 h 159877"/>
                <a:gd name="connsiteX7" fmla="*/ 28351 w 114885"/>
                <a:gd name="connsiteY7" fmla="*/ 13056 h 159877"/>
                <a:gd name="connsiteX8" fmla="*/ 21265 w 114885"/>
                <a:gd name="connsiteY8" fmla="*/ 39247 h 159877"/>
                <a:gd name="connsiteX9" fmla="*/ 3805 w 114885"/>
                <a:gd name="connsiteY9" fmla="*/ 102105 h 159877"/>
                <a:gd name="connsiteX10" fmla="*/ 262 w 114885"/>
                <a:gd name="connsiteY10" fmla="*/ 122830 h 159877"/>
                <a:gd name="connsiteX11" fmla="*/ 43281 w 114885"/>
                <a:gd name="connsiteY11" fmla="*/ 159952 h 159877"/>
                <a:gd name="connsiteX12" fmla="*/ 115147 w 114885"/>
                <a:gd name="connsiteY12" fmla="*/ 92767 h 159877"/>
                <a:gd name="connsiteX13" fmla="*/ 70863 w 114885"/>
                <a:gd name="connsiteY13" fmla="*/ 55189 h 159877"/>
                <a:gd name="connsiteX14" fmla="*/ 43281 w 114885"/>
                <a:gd name="connsiteY14" fmla="*/ 62477 h 159877"/>
                <a:gd name="connsiteX15" fmla="*/ 58211 w 114885"/>
                <a:gd name="connsiteY15" fmla="*/ 8046 h 159877"/>
                <a:gd name="connsiteX16" fmla="*/ 43787 w 114885"/>
                <a:gd name="connsiteY16" fmla="*/ 151754 h 159877"/>
                <a:gd name="connsiteX17" fmla="*/ 25567 w 114885"/>
                <a:gd name="connsiteY17" fmla="*/ 132851 h 159877"/>
                <a:gd name="connsiteX18" fmla="*/ 29869 w 114885"/>
                <a:gd name="connsiteY18" fmla="*/ 110076 h 159877"/>
                <a:gd name="connsiteX19" fmla="*/ 38473 w 114885"/>
                <a:gd name="connsiteY19" fmla="*/ 78875 h 159877"/>
                <a:gd name="connsiteX20" fmla="*/ 69598 w 114885"/>
                <a:gd name="connsiteY20" fmla="*/ 63388 h 159877"/>
                <a:gd name="connsiteX21" fmla="*/ 86552 w 114885"/>
                <a:gd name="connsiteY21" fmla="*/ 80697 h 159877"/>
                <a:gd name="connsiteX22" fmla="*/ 73900 w 114885"/>
                <a:gd name="connsiteY22" fmla="*/ 129434 h 159877"/>
                <a:gd name="connsiteX23" fmla="*/ 43787 w 114885"/>
                <a:gd name="connsiteY23" fmla="*/ 15175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885" h="159877">
                  <a:moveTo>
                    <a:pt x="58211" y="8046"/>
                  </a:moveTo>
                  <a:cubicBezTo>
                    <a:pt x="59223" y="4857"/>
                    <a:pt x="59223" y="4402"/>
                    <a:pt x="59223" y="4174"/>
                  </a:cubicBezTo>
                  <a:cubicBezTo>
                    <a:pt x="59223" y="1213"/>
                    <a:pt x="56439" y="75"/>
                    <a:pt x="53656" y="75"/>
                  </a:cubicBezTo>
                  <a:cubicBezTo>
                    <a:pt x="52643" y="75"/>
                    <a:pt x="52390" y="75"/>
                    <a:pt x="51884" y="302"/>
                  </a:cubicBezTo>
                  <a:lnTo>
                    <a:pt x="19241" y="1669"/>
                  </a:lnTo>
                  <a:cubicBezTo>
                    <a:pt x="15698" y="1897"/>
                    <a:pt x="11143" y="2124"/>
                    <a:pt x="11143" y="8501"/>
                  </a:cubicBezTo>
                  <a:cubicBezTo>
                    <a:pt x="11143" y="12601"/>
                    <a:pt x="15951" y="12601"/>
                    <a:pt x="17722" y="12601"/>
                  </a:cubicBezTo>
                  <a:cubicBezTo>
                    <a:pt x="20506" y="12601"/>
                    <a:pt x="25061" y="12601"/>
                    <a:pt x="28351" y="13056"/>
                  </a:cubicBezTo>
                  <a:cubicBezTo>
                    <a:pt x="26326" y="20800"/>
                    <a:pt x="23796" y="30593"/>
                    <a:pt x="21265" y="39247"/>
                  </a:cubicBezTo>
                  <a:lnTo>
                    <a:pt x="3805" y="102105"/>
                  </a:lnTo>
                  <a:cubicBezTo>
                    <a:pt x="262" y="114859"/>
                    <a:pt x="262" y="117592"/>
                    <a:pt x="262" y="122830"/>
                  </a:cubicBezTo>
                  <a:cubicBezTo>
                    <a:pt x="262" y="151981"/>
                    <a:pt x="24302" y="159952"/>
                    <a:pt x="43281" y="159952"/>
                  </a:cubicBezTo>
                  <a:cubicBezTo>
                    <a:pt x="89083" y="159952"/>
                    <a:pt x="115147" y="122830"/>
                    <a:pt x="115147" y="92767"/>
                  </a:cubicBezTo>
                  <a:cubicBezTo>
                    <a:pt x="115147" y="64755"/>
                    <a:pt x="91866" y="55189"/>
                    <a:pt x="70863" y="55189"/>
                  </a:cubicBezTo>
                  <a:cubicBezTo>
                    <a:pt x="58717" y="55189"/>
                    <a:pt x="48595" y="59516"/>
                    <a:pt x="43281" y="62477"/>
                  </a:cubicBezTo>
                  <a:lnTo>
                    <a:pt x="58211" y="8046"/>
                  </a:lnTo>
                  <a:close/>
                  <a:moveTo>
                    <a:pt x="43787" y="151754"/>
                  </a:moveTo>
                  <a:cubicBezTo>
                    <a:pt x="33918" y="151754"/>
                    <a:pt x="25567" y="146971"/>
                    <a:pt x="25567" y="132851"/>
                  </a:cubicBezTo>
                  <a:cubicBezTo>
                    <a:pt x="25567" y="125563"/>
                    <a:pt x="28098" y="117136"/>
                    <a:pt x="29869" y="110076"/>
                  </a:cubicBezTo>
                  <a:cubicBezTo>
                    <a:pt x="32399" y="101422"/>
                    <a:pt x="36701" y="85707"/>
                    <a:pt x="38473" y="78875"/>
                  </a:cubicBezTo>
                  <a:cubicBezTo>
                    <a:pt x="39738" y="75003"/>
                    <a:pt x="54162" y="63388"/>
                    <a:pt x="69598" y="63388"/>
                  </a:cubicBezTo>
                  <a:cubicBezTo>
                    <a:pt x="85287" y="63388"/>
                    <a:pt x="86552" y="75686"/>
                    <a:pt x="86552" y="80697"/>
                  </a:cubicBezTo>
                  <a:cubicBezTo>
                    <a:pt x="86552" y="92540"/>
                    <a:pt x="77949" y="120552"/>
                    <a:pt x="73900" y="129434"/>
                  </a:cubicBezTo>
                  <a:cubicBezTo>
                    <a:pt x="65296" y="147882"/>
                    <a:pt x="51125" y="151754"/>
                    <a:pt x="43787" y="151754"/>
                  </a:cubicBezTo>
                  <a:close/>
                </a:path>
              </a:pathLst>
            </a:custGeom>
            <a:solidFill>
              <a:srgbClr val="000000"/>
            </a:solidFill>
            <a:ln w="25400"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E033B3FA-368F-F8F1-BDFE-4C1ECF22C1C4}"/>
                </a:ext>
              </a:extLst>
            </p:cNvPr>
            <p:cNvSpPr/>
            <p:nvPr>
              <p:custDataLst>
                <p:tags r:id="rId22"/>
              </p:custDataLst>
            </p:nvPr>
          </p:nvSpPr>
          <p:spPr>
            <a:xfrm>
              <a:off x="9338254" y="4077285"/>
              <a:ext cx="58707" cy="227745"/>
            </a:xfrm>
            <a:custGeom>
              <a:avLst/>
              <a:gdLst>
                <a:gd name="connsiteX0" fmla="*/ 58975 w 58707"/>
                <a:gd name="connsiteY0" fmla="*/ 113948 h 227745"/>
                <a:gd name="connsiteX1" fmla="*/ 42274 w 58707"/>
                <a:gd name="connsiteY1" fmla="*/ 42891 h 227745"/>
                <a:gd name="connsiteX2" fmla="*/ 2798 w 58707"/>
                <a:gd name="connsiteY2" fmla="*/ 75 h 227745"/>
                <a:gd name="connsiteX3" fmla="*/ 267 w 58707"/>
                <a:gd name="connsiteY3" fmla="*/ 2352 h 227745"/>
                <a:gd name="connsiteX4" fmla="*/ 5075 w 58707"/>
                <a:gd name="connsiteY4" fmla="*/ 7590 h 227745"/>
                <a:gd name="connsiteX5" fmla="*/ 44298 w 58707"/>
                <a:gd name="connsiteY5" fmla="*/ 113948 h 227745"/>
                <a:gd name="connsiteX6" fmla="*/ 3557 w 58707"/>
                <a:gd name="connsiteY6" fmla="*/ 221672 h 227745"/>
                <a:gd name="connsiteX7" fmla="*/ 267 w 58707"/>
                <a:gd name="connsiteY7" fmla="*/ 225543 h 227745"/>
                <a:gd name="connsiteX8" fmla="*/ 2798 w 58707"/>
                <a:gd name="connsiteY8" fmla="*/ 227821 h 227745"/>
                <a:gd name="connsiteX9" fmla="*/ 43033 w 58707"/>
                <a:gd name="connsiteY9" fmla="*/ 183410 h 227745"/>
                <a:gd name="connsiteX10" fmla="*/ 58975 w 58707"/>
                <a:gd name="connsiteY10" fmla="*/ 113948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975" y="113948"/>
                  </a:moveTo>
                  <a:cubicBezTo>
                    <a:pt x="58975" y="96184"/>
                    <a:pt x="56191" y="68626"/>
                    <a:pt x="42274" y="42891"/>
                  </a:cubicBezTo>
                  <a:cubicBezTo>
                    <a:pt x="27090" y="14878"/>
                    <a:pt x="5328" y="75"/>
                    <a:pt x="2798" y="75"/>
                  </a:cubicBezTo>
                  <a:cubicBezTo>
                    <a:pt x="1279" y="75"/>
                    <a:pt x="267" y="986"/>
                    <a:pt x="267" y="2352"/>
                  </a:cubicBezTo>
                  <a:cubicBezTo>
                    <a:pt x="267" y="3035"/>
                    <a:pt x="267" y="3491"/>
                    <a:pt x="5075" y="7590"/>
                  </a:cubicBezTo>
                  <a:cubicBezTo>
                    <a:pt x="29874" y="30137"/>
                    <a:pt x="44298" y="66349"/>
                    <a:pt x="44298" y="113948"/>
                  </a:cubicBezTo>
                  <a:cubicBezTo>
                    <a:pt x="44298" y="152892"/>
                    <a:pt x="34935" y="192976"/>
                    <a:pt x="3557" y="221672"/>
                  </a:cubicBezTo>
                  <a:cubicBezTo>
                    <a:pt x="267" y="224404"/>
                    <a:pt x="267" y="224860"/>
                    <a:pt x="267" y="225543"/>
                  </a:cubicBezTo>
                  <a:cubicBezTo>
                    <a:pt x="267" y="226910"/>
                    <a:pt x="1279" y="227821"/>
                    <a:pt x="2798" y="227821"/>
                  </a:cubicBezTo>
                  <a:cubicBezTo>
                    <a:pt x="5328" y="227821"/>
                    <a:pt x="28103" y="212334"/>
                    <a:pt x="43033" y="183410"/>
                  </a:cubicBezTo>
                  <a:cubicBezTo>
                    <a:pt x="55938" y="158358"/>
                    <a:pt x="58975" y="133078"/>
                    <a:pt x="58975" y="113948"/>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66219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词粒度抽取与生成结合方法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826573"/>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摘要生成可以通过一个</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模型来实现。在每个时间步 </a:t>
            </a:r>
            <a:r>
              <a:rPr lang="en-US" altLang="zh-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，模型可以选择从词表中生成一个单词或者直接从上一步抽取出的单词中进行复制：</a:t>
            </a:r>
            <a:endParaRPr lang="en-US" altLang="zh-CN" sz="2000" dirty="0">
              <a:latin typeface="Microsoft YaHei" panose="020B0503020204020204" pitchFamily="34" charset="-122"/>
              <a:ea typeface="Microsoft YaHei" panose="020B0503020204020204" pitchFamily="34" charset="-122"/>
            </a:endParaRPr>
          </a:p>
        </p:txBody>
      </p:sp>
      <p:grpSp>
        <p:nvGrpSpPr>
          <p:cNvPr id="18534" name="Group 18533" descr="\documentclass{article}&#10;\usepackage{amsmath, amsfonts , amssymb, bm}&#10;\pagestyle{empty}&#10;\begin{document}&#10;&#10;&#10;\begin{align*}&#10;     p(y_j|y_{1:j-1},x)=&amp; p(z_j=1|y_{1:j-1},x)\times p(y_j|z_j=1,y_{1:j-1},x)+\\&#10;    &amp; p(z_j=0|y_{1:j-1},x)\times p(y_j|z_j=0,y_{1:j-1},x) \nonumber&#10;\end{align*}&#10;&#10;\end{document}" title="IguanaTex Vector Display">
            <a:extLst>
              <a:ext uri="{FF2B5EF4-FFF2-40B4-BE49-F238E27FC236}">
                <a16:creationId xmlns:a16="http://schemas.microsoft.com/office/drawing/2014/main" id="{BD3FC2D9-D8F1-AF5E-C014-044FB13A3091}"/>
              </a:ext>
            </a:extLst>
          </p:cNvPr>
          <p:cNvGrpSpPr>
            <a:grpSpLocks noChangeAspect="1"/>
          </p:cNvGrpSpPr>
          <p:nvPr>
            <p:custDataLst>
              <p:tags r:id="rId1"/>
            </p:custDataLst>
          </p:nvPr>
        </p:nvGrpSpPr>
        <p:grpSpPr>
          <a:xfrm>
            <a:off x="2568575" y="2182331"/>
            <a:ext cx="6615430" cy="643457"/>
            <a:chOff x="5155100" y="4501145"/>
            <a:chExt cx="6615430" cy="643457"/>
          </a:xfrm>
        </p:grpSpPr>
        <p:sp>
          <p:nvSpPr>
            <p:cNvPr id="6" name="Freeform 5">
              <a:extLst>
                <a:ext uri="{FF2B5EF4-FFF2-40B4-BE49-F238E27FC236}">
                  <a16:creationId xmlns:a16="http://schemas.microsoft.com/office/drawing/2014/main" id="{D2CFAF80-5D14-C94B-BEF4-537D04110F42}"/>
                </a:ext>
              </a:extLst>
            </p:cNvPr>
            <p:cNvSpPr/>
            <p:nvPr>
              <p:custDataLst>
                <p:tags r:id="rId76"/>
              </p:custDataLst>
            </p:nvPr>
          </p:nvSpPr>
          <p:spPr>
            <a:xfrm>
              <a:off x="5155100" y="4579085"/>
              <a:ext cx="132092" cy="160940"/>
            </a:xfrm>
            <a:custGeom>
              <a:avLst/>
              <a:gdLst>
                <a:gd name="connsiteX0" fmla="*/ 19588 w 132092"/>
                <a:gd name="connsiteY0" fmla="*/ 142805 h 160940"/>
                <a:gd name="connsiteX1" fmla="*/ 5923 w 132092"/>
                <a:gd name="connsiteY1" fmla="*/ 153181 h 160940"/>
                <a:gd name="connsiteX2" fmla="*/ 103 w 132092"/>
                <a:gd name="connsiteY2" fmla="*/ 157989 h 160940"/>
                <a:gd name="connsiteX3" fmla="*/ 3393 w 132092"/>
                <a:gd name="connsiteY3" fmla="*/ 161025 h 160940"/>
                <a:gd name="connsiteX4" fmla="*/ 24649 w 132092"/>
                <a:gd name="connsiteY4" fmla="*/ 160266 h 160940"/>
                <a:gd name="connsiteX5" fmla="*/ 49701 w 132092"/>
                <a:gd name="connsiteY5" fmla="*/ 161025 h 160940"/>
                <a:gd name="connsiteX6" fmla="*/ 54256 w 132092"/>
                <a:gd name="connsiteY6" fmla="*/ 155964 h 160940"/>
                <a:gd name="connsiteX7" fmla="*/ 48183 w 132092"/>
                <a:gd name="connsiteY7" fmla="*/ 153181 h 160940"/>
                <a:gd name="connsiteX8" fmla="*/ 35530 w 132092"/>
                <a:gd name="connsiteY8" fmla="*/ 149132 h 160940"/>
                <a:gd name="connsiteX9" fmla="*/ 47930 w 132092"/>
                <a:gd name="connsiteY9" fmla="*/ 98522 h 160940"/>
                <a:gd name="connsiteX10" fmla="*/ 71211 w 132092"/>
                <a:gd name="connsiteY10" fmla="*/ 114717 h 160940"/>
                <a:gd name="connsiteX11" fmla="*/ 132196 w 132092"/>
                <a:gd name="connsiteY11" fmla="*/ 40573 h 160940"/>
                <a:gd name="connsiteX12" fmla="*/ 98540 w 132092"/>
                <a:gd name="connsiteY12" fmla="*/ 85 h 160940"/>
                <a:gd name="connsiteX13" fmla="*/ 65390 w 132092"/>
                <a:gd name="connsiteY13" fmla="*/ 19064 h 160940"/>
                <a:gd name="connsiteX14" fmla="*/ 42616 w 132092"/>
                <a:gd name="connsiteY14" fmla="*/ 85 h 160940"/>
                <a:gd name="connsiteX15" fmla="*/ 23890 w 132092"/>
                <a:gd name="connsiteY15" fmla="*/ 14509 h 160940"/>
                <a:gd name="connsiteX16" fmla="*/ 16045 w 132092"/>
                <a:gd name="connsiteY16" fmla="*/ 39055 h 160940"/>
                <a:gd name="connsiteX17" fmla="*/ 19082 w 132092"/>
                <a:gd name="connsiteY17" fmla="*/ 41585 h 160940"/>
                <a:gd name="connsiteX18" fmla="*/ 23384 w 132092"/>
                <a:gd name="connsiteY18" fmla="*/ 35765 h 160940"/>
                <a:gd name="connsiteX19" fmla="*/ 41857 w 132092"/>
                <a:gd name="connsiteY19" fmla="*/ 5652 h 160940"/>
                <a:gd name="connsiteX20" fmla="*/ 49701 w 132092"/>
                <a:gd name="connsiteY20" fmla="*/ 17292 h 160940"/>
                <a:gd name="connsiteX21" fmla="*/ 47930 w 132092"/>
                <a:gd name="connsiteY21" fmla="*/ 30198 h 160940"/>
                <a:gd name="connsiteX22" fmla="*/ 19588 w 132092"/>
                <a:gd name="connsiteY22" fmla="*/ 142805 h 160940"/>
                <a:gd name="connsiteX23" fmla="*/ 64125 w 132092"/>
                <a:gd name="connsiteY23" fmla="*/ 32981 h 160940"/>
                <a:gd name="connsiteX24" fmla="*/ 77284 w 132092"/>
                <a:gd name="connsiteY24" fmla="*/ 15268 h 160940"/>
                <a:gd name="connsiteX25" fmla="*/ 97781 w 132092"/>
                <a:gd name="connsiteY25" fmla="*/ 5652 h 160940"/>
                <a:gd name="connsiteX26" fmla="*/ 113976 w 132092"/>
                <a:gd name="connsiteY26" fmla="*/ 29439 h 160940"/>
                <a:gd name="connsiteX27" fmla="*/ 101071 w 132092"/>
                <a:gd name="connsiteY27" fmla="*/ 83085 h 160940"/>
                <a:gd name="connsiteX28" fmla="*/ 70958 w 132092"/>
                <a:gd name="connsiteY28" fmla="*/ 109150 h 160940"/>
                <a:gd name="connsiteX29" fmla="*/ 50967 w 132092"/>
                <a:gd name="connsiteY29" fmla="*/ 86628 h 160940"/>
                <a:gd name="connsiteX30" fmla="*/ 51726 w 132092"/>
                <a:gd name="connsiteY30" fmla="*/ 82579 h 160940"/>
                <a:gd name="connsiteX31" fmla="*/ 64125 w 132092"/>
                <a:gd name="connsiteY31" fmla="*/ 3298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588" y="142805"/>
                  </a:moveTo>
                  <a:cubicBezTo>
                    <a:pt x="17564" y="151409"/>
                    <a:pt x="17058" y="153181"/>
                    <a:pt x="5923" y="153181"/>
                  </a:cubicBezTo>
                  <a:cubicBezTo>
                    <a:pt x="2887" y="153181"/>
                    <a:pt x="103" y="153181"/>
                    <a:pt x="103" y="157989"/>
                  </a:cubicBezTo>
                  <a:cubicBezTo>
                    <a:pt x="103" y="160013"/>
                    <a:pt x="1369" y="161025"/>
                    <a:pt x="3393" y="161025"/>
                  </a:cubicBezTo>
                  <a:cubicBezTo>
                    <a:pt x="10225" y="161025"/>
                    <a:pt x="17564" y="160266"/>
                    <a:pt x="24649" y="160266"/>
                  </a:cubicBezTo>
                  <a:cubicBezTo>
                    <a:pt x="33000" y="160266"/>
                    <a:pt x="41604" y="161025"/>
                    <a:pt x="49701" y="161025"/>
                  </a:cubicBezTo>
                  <a:cubicBezTo>
                    <a:pt x="50967" y="161025"/>
                    <a:pt x="54256" y="161025"/>
                    <a:pt x="54256" y="155964"/>
                  </a:cubicBezTo>
                  <a:cubicBezTo>
                    <a:pt x="54256" y="153181"/>
                    <a:pt x="51726" y="153181"/>
                    <a:pt x="48183" y="153181"/>
                  </a:cubicBezTo>
                  <a:cubicBezTo>
                    <a:pt x="35530" y="153181"/>
                    <a:pt x="35530" y="151409"/>
                    <a:pt x="35530" y="149132"/>
                  </a:cubicBezTo>
                  <a:cubicBezTo>
                    <a:pt x="35530" y="146095"/>
                    <a:pt x="46159" y="104848"/>
                    <a:pt x="47930" y="98522"/>
                  </a:cubicBezTo>
                  <a:cubicBezTo>
                    <a:pt x="51220" y="105860"/>
                    <a:pt x="58305" y="114717"/>
                    <a:pt x="71211" y="114717"/>
                  </a:cubicBezTo>
                  <a:cubicBezTo>
                    <a:pt x="100565" y="114717"/>
                    <a:pt x="132196" y="77771"/>
                    <a:pt x="132196" y="40573"/>
                  </a:cubicBezTo>
                  <a:cubicBezTo>
                    <a:pt x="132196" y="16786"/>
                    <a:pt x="117772" y="85"/>
                    <a:pt x="98540" y="85"/>
                  </a:cubicBezTo>
                  <a:cubicBezTo>
                    <a:pt x="85888" y="85"/>
                    <a:pt x="73741" y="9195"/>
                    <a:pt x="65390" y="19064"/>
                  </a:cubicBezTo>
                  <a:cubicBezTo>
                    <a:pt x="62860" y="5399"/>
                    <a:pt x="51979" y="85"/>
                    <a:pt x="42616" y="85"/>
                  </a:cubicBezTo>
                  <a:cubicBezTo>
                    <a:pt x="30976" y="85"/>
                    <a:pt x="26168" y="9954"/>
                    <a:pt x="23890" y="14509"/>
                  </a:cubicBezTo>
                  <a:cubicBezTo>
                    <a:pt x="19335" y="23112"/>
                    <a:pt x="16045" y="38295"/>
                    <a:pt x="16045" y="39055"/>
                  </a:cubicBezTo>
                  <a:cubicBezTo>
                    <a:pt x="16045" y="41585"/>
                    <a:pt x="18576" y="41585"/>
                    <a:pt x="19082" y="41585"/>
                  </a:cubicBezTo>
                  <a:cubicBezTo>
                    <a:pt x="21613" y="41585"/>
                    <a:pt x="21866" y="41332"/>
                    <a:pt x="23384" y="35765"/>
                  </a:cubicBezTo>
                  <a:cubicBezTo>
                    <a:pt x="27686" y="17798"/>
                    <a:pt x="32747" y="5652"/>
                    <a:pt x="41857" y="5652"/>
                  </a:cubicBezTo>
                  <a:cubicBezTo>
                    <a:pt x="46159" y="5652"/>
                    <a:pt x="49701" y="7676"/>
                    <a:pt x="49701" y="17292"/>
                  </a:cubicBezTo>
                  <a:cubicBezTo>
                    <a:pt x="49701" y="23112"/>
                    <a:pt x="48942" y="25896"/>
                    <a:pt x="47930" y="30198"/>
                  </a:cubicBezTo>
                  <a:lnTo>
                    <a:pt x="19588" y="142805"/>
                  </a:lnTo>
                  <a:close/>
                  <a:moveTo>
                    <a:pt x="64125" y="32981"/>
                  </a:moveTo>
                  <a:cubicBezTo>
                    <a:pt x="65897" y="26149"/>
                    <a:pt x="72729" y="19064"/>
                    <a:pt x="77284" y="15268"/>
                  </a:cubicBezTo>
                  <a:cubicBezTo>
                    <a:pt x="86141" y="7423"/>
                    <a:pt x="93479" y="5652"/>
                    <a:pt x="97781" y="5652"/>
                  </a:cubicBezTo>
                  <a:cubicBezTo>
                    <a:pt x="107903" y="5652"/>
                    <a:pt x="113976" y="14509"/>
                    <a:pt x="113976" y="29439"/>
                  </a:cubicBezTo>
                  <a:cubicBezTo>
                    <a:pt x="113976" y="44369"/>
                    <a:pt x="105626" y="73470"/>
                    <a:pt x="101071" y="83085"/>
                  </a:cubicBezTo>
                  <a:cubicBezTo>
                    <a:pt x="92467" y="100799"/>
                    <a:pt x="80320" y="109150"/>
                    <a:pt x="70958" y="109150"/>
                  </a:cubicBezTo>
                  <a:cubicBezTo>
                    <a:pt x="54256" y="109150"/>
                    <a:pt x="50967" y="88146"/>
                    <a:pt x="50967" y="86628"/>
                  </a:cubicBezTo>
                  <a:cubicBezTo>
                    <a:pt x="50967" y="86122"/>
                    <a:pt x="50967" y="85616"/>
                    <a:pt x="51726" y="82579"/>
                  </a:cubicBezTo>
                  <a:lnTo>
                    <a:pt x="64125" y="32981"/>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2F4DAE1A-FC74-AE43-B00F-F71E977A2A6F}"/>
                </a:ext>
              </a:extLst>
            </p:cNvPr>
            <p:cNvSpPr/>
            <p:nvPr>
              <p:custDataLst>
                <p:tags r:id="rId77"/>
              </p:custDataLst>
            </p:nvPr>
          </p:nvSpPr>
          <p:spPr>
            <a:xfrm>
              <a:off x="5315566" y="4501145"/>
              <a:ext cx="58707" cy="253051"/>
            </a:xfrm>
            <a:custGeom>
              <a:avLst/>
              <a:gdLst>
                <a:gd name="connsiteX0" fmla="*/ 58816 w 58707"/>
                <a:gd name="connsiteY0" fmla="*/ 250605 h 253051"/>
                <a:gd name="connsiteX1" fmla="*/ 54514 w 58707"/>
                <a:gd name="connsiteY1" fmla="*/ 245038 h 253051"/>
                <a:gd name="connsiteX2" fmla="*/ 14785 w 58707"/>
                <a:gd name="connsiteY2" fmla="*/ 126610 h 253051"/>
                <a:gd name="connsiteX3" fmla="*/ 55526 w 58707"/>
                <a:gd name="connsiteY3" fmla="*/ 6917 h 253051"/>
                <a:gd name="connsiteX4" fmla="*/ 58816 w 58707"/>
                <a:gd name="connsiteY4" fmla="*/ 2615 h 253051"/>
                <a:gd name="connsiteX5" fmla="*/ 56286 w 58707"/>
                <a:gd name="connsiteY5" fmla="*/ 85 h 253051"/>
                <a:gd name="connsiteX6" fmla="*/ 16051 w 58707"/>
                <a:gd name="connsiteY6" fmla="*/ 49430 h 253051"/>
                <a:gd name="connsiteX7" fmla="*/ 108 w 58707"/>
                <a:gd name="connsiteY7" fmla="*/ 126610 h 253051"/>
                <a:gd name="connsiteX8" fmla="*/ 16810 w 58707"/>
                <a:gd name="connsiteY8" fmla="*/ 205562 h 253051"/>
                <a:gd name="connsiteX9" fmla="*/ 56286 w 58707"/>
                <a:gd name="connsiteY9" fmla="*/ 253136 h 253051"/>
                <a:gd name="connsiteX10" fmla="*/ 58816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16" y="250605"/>
                  </a:moveTo>
                  <a:cubicBezTo>
                    <a:pt x="58816" y="249846"/>
                    <a:pt x="58816" y="249340"/>
                    <a:pt x="54514" y="245038"/>
                  </a:cubicBezTo>
                  <a:cubicBezTo>
                    <a:pt x="22883" y="213154"/>
                    <a:pt x="14785" y="165327"/>
                    <a:pt x="14785" y="126610"/>
                  </a:cubicBezTo>
                  <a:cubicBezTo>
                    <a:pt x="14785" y="82579"/>
                    <a:pt x="24401" y="38548"/>
                    <a:pt x="55526" y="6917"/>
                  </a:cubicBezTo>
                  <a:cubicBezTo>
                    <a:pt x="58816" y="3880"/>
                    <a:pt x="58816" y="3374"/>
                    <a:pt x="58816" y="2615"/>
                  </a:cubicBezTo>
                  <a:cubicBezTo>
                    <a:pt x="58816" y="844"/>
                    <a:pt x="57804" y="85"/>
                    <a:pt x="56286" y="85"/>
                  </a:cubicBezTo>
                  <a:cubicBezTo>
                    <a:pt x="53755" y="85"/>
                    <a:pt x="30981" y="17292"/>
                    <a:pt x="16051" y="49430"/>
                  </a:cubicBezTo>
                  <a:cubicBezTo>
                    <a:pt x="3145" y="77265"/>
                    <a:pt x="108" y="105354"/>
                    <a:pt x="108" y="126610"/>
                  </a:cubicBezTo>
                  <a:cubicBezTo>
                    <a:pt x="108" y="146348"/>
                    <a:pt x="2892" y="176967"/>
                    <a:pt x="16810" y="205562"/>
                  </a:cubicBezTo>
                  <a:cubicBezTo>
                    <a:pt x="31993" y="236687"/>
                    <a:pt x="53755" y="253136"/>
                    <a:pt x="56286" y="253136"/>
                  </a:cubicBezTo>
                  <a:cubicBezTo>
                    <a:pt x="57804" y="253136"/>
                    <a:pt x="58816" y="252377"/>
                    <a:pt x="58816" y="250605"/>
                  </a:cubicBez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146181B3-CB9A-6F45-2E69-7029A6B4BCA8}"/>
                </a:ext>
              </a:extLst>
            </p:cNvPr>
            <p:cNvSpPr/>
            <p:nvPr>
              <p:custDataLst>
                <p:tags r:id="rId78"/>
              </p:custDataLst>
            </p:nvPr>
          </p:nvSpPr>
          <p:spPr>
            <a:xfrm>
              <a:off x="5396261" y="4579085"/>
              <a:ext cx="116656" cy="163724"/>
            </a:xfrm>
            <a:custGeom>
              <a:avLst/>
              <a:gdLst>
                <a:gd name="connsiteX0" fmla="*/ 115756 w 116656"/>
                <a:gd name="connsiteY0" fmla="*/ 15521 h 163724"/>
                <a:gd name="connsiteX1" fmla="*/ 116769 w 116656"/>
                <a:gd name="connsiteY1" fmla="*/ 9701 h 163724"/>
                <a:gd name="connsiteX2" fmla="*/ 109430 w 116656"/>
                <a:gd name="connsiteY2" fmla="*/ 2868 h 163724"/>
                <a:gd name="connsiteX3" fmla="*/ 100573 w 116656"/>
                <a:gd name="connsiteY3" fmla="*/ 8182 h 163724"/>
                <a:gd name="connsiteX4" fmla="*/ 97031 w 116656"/>
                <a:gd name="connsiteY4" fmla="*/ 21847 h 163724"/>
                <a:gd name="connsiteX5" fmla="*/ 91970 w 116656"/>
                <a:gd name="connsiteY5" fmla="*/ 42091 h 163724"/>
                <a:gd name="connsiteX6" fmla="*/ 80582 w 116656"/>
                <a:gd name="connsiteY6" fmla="*/ 87640 h 163724"/>
                <a:gd name="connsiteX7" fmla="*/ 51988 w 116656"/>
                <a:gd name="connsiteY7" fmla="*/ 109150 h 163724"/>
                <a:gd name="connsiteX8" fmla="*/ 36298 w 116656"/>
                <a:gd name="connsiteY8" fmla="*/ 88653 h 163724"/>
                <a:gd name="connsiteX9" fmla="*/ 49204 w 116656"/>
                <a:gd name="connsiteY9" fmla="*/ 39055 h 163724"/>
                <a:gd name="connsiteX10" fmla="*/ 54265 w 116656"/>
                <a:gd name="connsiteY10" fmla="*/ 20835 h 163724"/>
                <a:gd name="connsiteX11" fmla="*/ 33515 w 116656"/>
                <a:gd name="connsiteY11" fmla="*/ 85 h 163724"/>
                <a:gd name="connsiteX12" fmla="*/ 112 w 116656"/>
                <a:gd name="connsiteY12" fmla="*/ 39055 h 163724"/>
                <a:gd name="connsiteX13" fmla="*/ 3149 w 116656"/>
                <a:gd name="connsiteY13" fmla="*/ 41585 h 163724"/>
                <a:gd name="connsiteX14" fmla="*/ 7198 w 116656"/>
                <a:gd name="connsiteY14" fmla="*/ 37030 h 163724"/>
                <a:gd name="connsiteX15" fmla="*/ 32756 w 116656"/>
                <a:gd name="connsiteY15" fmla="*/ 5652 h 163724"/>
                <a:gd name="connsiteX16" fmla="*/ 39082 w 116656"/>
                <a:gd name="connsiteY16" fmla="*/ 13749 h 163724"/>
                <a:gd name="connsiteX17" fmla="*/ 34780 w 116656"/>
                <a:gd name="connsiteY17" fmla="*/ 31463 h 163724"/>
                <a:gd name="connsiteX18" fmla="*/ 20103 w 116656"/>
                <a:gd name="connsiteY18" fmla="*/ 84604 h 163724"/>
                <a:gd name="connsiteX19" fmla="*/ 50975 w 116656"/>
                <a:gd name="connsiteY19" fmla="*/ 114717 h 163724"/>
                <a:gd name="connsiteX20" fmla="*/ 76534 w 116656"/>
                <a:gd name="connsiteY20" fmla="*/ 103330 h 163724"/>
                <a:gd name="connsiteX21" fmla="*/ 60085 w 116656"/>
                <a:gd name="connsiteY21" fmla="*/ 142299 h 163724"/>
                <a:gd name="connsiteX22" fmla="*/ 32250 w 116656"/>
                <a:gd name="connsiteY22" fmla="*/ 158242 h 163724"/>
                <a:gd name="connsiteX23" fmla="*/ 13018 w 116656"/>
                <a:gd name="connsiteY23" fmla="*/ 147613 h 163724"/>
                <a:gd name="connsiteX24" fmla="*/ 23899 w 116656"/>
                <a:gd name="connsiteY24" fmla="*/ 144577 h 163724"/>
                <a:gd name="connsiteX25" fmla="*/ 28960 w 116656"/>
                <a:gd name="connsiteY25" fmla="*/ 134202 h 163724"/>
                <a:gd name="connsiteX26" fmla="*/ 19597 w 116656"/>
                <a:gd name="connsiteY26" fmla="*/ 125345 h 163724"/>
                <a:gd name="connsiteX27" fmla="*/ 5426 w 116656"/>
                <a:gd name="connsiteY27" fmla="*/ 141793 h 163724"/>
                <a:gd name="connsiteX28" fmla="*/ 32250 w 116656"/>
                <a:gd name="connsiteY28" fmla="*/ 163809 h 163724"/>
                <a:gd name="connsiteX29" fmla="*/ 91464 w 116656"/>
                <a:gd name="connsiteY29" fmla="*/ 112186 h 163724"/>
                <a:gd name="connsiteX30" fmla="*/ 115756 w 116656"/>
                <a:gd name="connsiteY30" fmla="*/ 1552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56" y="15521"/>
                  </a:moveTo>
                  <a:cubicBezTo>
                    <a:pt x="116769" y="11978"/>
                    <a:pt x="116769" y="11472"/>
                    <a:pt x="116769" y="9701"/>
                  </a:cubicBezTo>
                  <a:cubicBezTo>
                    <a:pt x="116769" y="5146"/>
                    <a:pt x="113226" y="2868"/>
                    <a:pt x="109430" y="2868"/>
                  </a:cubicBezTo>
                  <a:cubicBezTo>
                    <a:pt x="106900" y="2868"/>
                    <a:pt x="102851" y="4387"/>
                    <a:pt x="100573" y="8182"/>
                  </a:cubicBezTo>
                  <a:cubicBezTo>
                    <a:pt x="100067" y="9448"/>
                    <a:pt x="98043" y="17292"/>
                    <a:pt x="97031" y="21847"/>
                  </a:cubicBezTo>
                  <a:cubicBezTo>
                    <a:pt x="95259" y="28426"/>
                    <a:pt x="93488" y="35259"/>
                    <a:pt x="91970" y="42091"/>
                  </a:cubicBezTo>
                  <a:lnTo>
                    <a:pt x="80582" y="87640"/>
                  </a:lnTo>
                  <a:cubicBezTo>
                    <a:pt x="79570" y="91436"/>
                    <a:pt x="68689" y="109150"/>
                    <a:pt x="51988" y="109150"/>
                  </a:cubicBezTo>
                  <a:cubicBezTo>
                    <a:pt x="39082" y="109150"/>
                    <a:pt x="36298" y="98015"/>
                    <a:pt x="36298" y="88653"/>
                  </a:cubicBezTo>
                  <a:cubicBezTo>
                    <a:pt x="36298" y="77012"/>
                    <a:pt x="40600" y="61323"/>
                    <a:pt x="49204" y="39055"/>
                  </a:cubicBezTo>
                  <a:cubicBezTo>
                    <a:pt x="53253" y="28679"/>
                    <a:pt x="54265" y="25896"/>
                    <a:pt x="54265" y="20835"/>
                  </a:cubicBezTo>
                  <a:cubicBezTo>
                    <a:pt x="54265" y="9448"/>
                    <a:pt x="46167" y="85"/>
                    <a:pt x="33515" y="85"/>
                  </a:cubicBezTo>
                  <a:cubicBezTo>
                    <a:pt x="9475" y="85"/>
                    <a:pt x="112" y="36777"/>
                    <a:pt x="112" y="39055"/>
                  </a:cubicBezTo>
                  <a:cubicBezTo>
                    <a:pt x="112" y="41585"/>
                    <a:pt x="2643" y="41585"/>
                    <a:pt x="3149" y="41585"/>
                  </a:cubicBezTo>
                  <a:cubicBezTo>
                    <a:pt x="5679" y="41585"/>
                    <a:pt x="5932" y="41079"/>
                    <a:pt x="7198" y="37030"/>
                  </a:cubicBezTo>
                  <a:cubicBezTo>
                    <a:pt x="14030" y="13243"/>
                    <a:pt x="24152" y="5652"/>
                    <a:pt x="32756" y="5652"/>
                  </a:cubicBezTo>
                  <a:cubicBezTo>
                    <a:pt x="34780" y="5652"/>
                    <a:pt x="39082" y="5652"/>
                    <a:pt x="39082" y="13749"/>
                  </a:cubicBezTo>
                  <a:cubicBezTo>
                    <a:pt x="39082" y="20076"/>
                    <a:pt x="36552" y="26655"/>
                    <a:pt x="34780" y="31463"/>
                  </a:cubicBezTo>
                  <a:cubicBezTo>
                    <a:pt x="24658" y="58286"/>
                    <a:pt x="20103" y="72710"/>
                    <a:pt x="20103" y="84604"/>
                  </a:cubicBezTo>
                  <a:cubicBezTo>
                    <a:pt x="20103" y="107125"/>
                    <a:pt x="36045" y="114717"/>
                    <a:pt x="50975" y="114717"/>
                  </a:cubicBezTo>
                  <a:cubicBezTo>
                    <a:pt x="60844" y="114717"/>
                    <a:pt x="69448" y="110415"/>
                    <a:pt x="76534" y="103330"/>
                  </a:cubicBezTo>
                  <a:cubicBezTo>
                    <a:pt x="73244" y="116488"/>
                    <a:pt x="70207" y="128888"/>
                    <a:pt x="60085" y="142299"/>
                  </a:cubicBezTo>
                  <a:cubicBezTo>
                    <a:pt x="53506" y="150903"/>
                    <a:pt x="43890" y="158242"/>
                    <a:pt x="32250" y="158242"/>
                  </a:cubicBezTo>
                  <a:cubicBezTo>
                    <a:pt x="28707" y="158242"/>
                    <a:pt x="17320" y="157482"/>
                    <a:pt x="13018" y="147613"/>
                  </a:cubicBezTo>
                  <a:cubicBezTo>
                    <a:pt x="17067" y="147613"/>
                    <a:pt x="20356" y="147613"/>
                    <a:pt x="23899" y="144577"/>
                  </a:cubicBezTo>
                  <a:cubicBezTo>
                    <a:pt x="26429" y="142299"/>
                    <a:pt x="28960" y="139010"/>
                    <a:pt x="28960" y="134202"/>
                  </a:cubicBezTo>
                  <a:cubicBezTo>
                    <a:pt x="28960" y="126357"/>
                    <a:pt x="22128" y="125345"/>
                    <a:pt x="19597" y="125345"/>
                  </a:cubicBezTo>
                  <a:cubicBezTo>
                    <a:pt x="13777" y="125345"/>
                    <a:pt x="5426" y="129394"/>
                    <a:pt x="5426" y="141793"/>
                  </a:cubicBezTo>
                  <a:cubicBezTo>
                    <a:pt x="5426" y="154446"/>
                    <a:pt x="16560" y="163809"/>
                    <a:pt x="32250" y="163809"/>
                  </a:cubicBezTo>
                  <a:cubicBezTo>
                    <a:pt x="58314" y="163809"/>
                    <a:pt x="84378" y="140781"/>
                    <a:pt x="91464" y="112186"/>
                  </a:cubicBezTo>
                  <a:lnTo>
                    <a:pt x="115756" y="15521"/>
                  </a:lnTo>
                  <a:close/>
                </a:path>
              </a:pathLst>
            </a:custGeom>
            <a:solidFill>
              <a:srgbClr val="000000"/>
            </a:solidFill>
            <a:ln w="2540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ED225310-E6F7-6F90-3E2D-02F19E62CA7C}"/>
                </a:ext>
              </a:extLst>
            </p:cNvPr>
            <p:cNvSpPr/>
            <p:nvPr>
              <p:custDataLst>
                <p:tags r:id="rId79"/>
              </p:custDataLst>
            </p:nvPr>
          </p:nvSpPr>
          <p:spPr>
            <a:xfrm>
              <a:off x="5512989" y="4611450"/>
              <a:ext cx="77762" cy="153576"/>
            </a:xfrm>
            <a:custGeom>
              <a:avLst/>
              <a:gdLst>
                <a:gd name="connsiteX0" fmla="*/ 77880 w 77762"/>
                <a:gd name="connsiteY0" fmla="*/ 6817 h 153576"/>
                <a:gd name="connsiteX1" fmla="*/ 70794 w 77762"/>
                <a:gd name="connsiteY1" fmla="*/ 86 h 153576"/>
                <a:gd name="connsiteX2" fmla="*/ 60875 w 77762"/>
                <a:gd name="connsiteY2" fmla="*/ 9829 h 153576"/>
                <a:gd name="connsiteX3" fmla="*/ 67960 w 77762"/>
                <a:gd name="connsiteY3" fmla="*/ 16560 h 153576"/>
                <a:gd name="connsiteX4" fmla="*/ 77880 w 77762"/>
                <a:gd name="connsiteY4" fmla="*/ 6817 h 153576"/>
                <a:gd name="connsiteX5" fmla="*/ 40327 w 77762"/>
                <a:gd name="connsiteY5" fmla="*/ 126207 h 153576"/>
                <a:gd name="connsiteX6" fmla="*/ 17476 w 77762"/>
                <a:gd name="connsiteY6" fmla="*/ 148703 h 153576"/>
                <a:gd name="connsiteX7" fmla="*/ 11099 w 77762"/>
                <a:gd name="connsiteY7" fmla="*/ 147640 h 153576"/>
                <a:gd name="connsiteX8" fmla="*/ 17122 w 77762"/>
                <a:gd name="connsiteY8" fmla="*/ 138606 h 153576"/>
                <a:gd name="connsiteX9" fmla="*/ 10214 w 77762"/>
                <a:gd name="connsiteY9" fmla="*/ 132052 h 153576"/>
                <a:gd name="connsiteX10" fmla="*/ 117 w 77762"/>
                <a:gd name="connsiteY10" fmla="*/ 142503 h 153576"/>
                <a:gd name="connsiteX11" fmla="*/ 17653 w 77762"/>
                <a:gd name="connsiteY11" fmla="*/ 153663 h 153576"/>
                <a:gd name="connsiteX12" fmla="*/ 54498 w 77762"/>
                <a:gd name="connsiteY12" fmla="*/ 125675 h 153576"/>
                <a:gd name="connsiteX13" fmla="*/ 70440 w 77762"/>
                <a:gd name="connsiteY13" fmla="*/ 62261 h 153576"/>
                <a:gd name="connsiteX14" fmla="*/ 71326 w 77762"/>
                <a:gd name="connsiteY14" fmla="*/ 56061 h 153576"/>
                <a:gd name="connsiteX15" fmla="*/ 52372 w 77762"/>
                <a:gd name="connsiteY15" fmla="*/ 39410 h 153576"/>
                <a:gd name="connsiteX16" fmla="*/ 21373 w 77762"/>
                <a:gd name="connsiteY16" fmla="*/ 66512 h 153576"/>
                <a:gd name="connsiteX17" fmla="*/ 24385 w 77762"/>
                <a:gd name="connsiteY17" fmla="*/ 68815 h 153576"/>
                <a:gd name="connsiteX18" fmla="*/ 27927 w 77762"/>
                <a:gd name="connsiteY18" fmla="*/ 65626 h 153576"/>
                <a:gd name="connsiteX19" fmla="*/ 51841 w 77762"/>
                <a:gd name="connsiteY19" fmla="*/ 44370 h 153576"/>
                <a:gd name="connsiteX20" fmla="*/ 57863 w 77762"/>
                <a:gd name="connsiteY20" fmla="*/ 53050 h 153576"/>
                <a:gd name="connsiteX21" fmla="*/ 57332 w 77762"/>
                <a:gd name="connsiteY21" fmla="*/ 58364 h 153576"/>
                <a:gd name="connsiteX22" fmla="*/ 40327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80" y="6817"/>
                  </a:moveTo>
                  <a:cubicBezTo>
                    <a:pt x="77880" y="3806"/>
                    <a:pt x="75577" y="86"/>
                    <a:pt x="70794" y="86"/>
                  </a:cubicBezTo>
                  <a:cubicBezTo>
                    <a:pt x="65657" y="86"/>
                    <a:pt x="60875" y="5046"/>
                    <a:pt x="60875" y="9829"/>
                  </a:cubicBezTo>
                  <a:cubicBezTo>
                    <a:pt x="60875" y="12663"/>
                    <a:pt x="63000" y="16560"/>
                    <a:pt x="67960" y="16560"/>
                  </a:cubicBezTo>
                  <a:cubicBezTo>
                    <a:pt x="72743" y="16560"/>
                    <a:pt x="77880" y="11954"/>
                    <a:pt x="77880" y="6817"/>
                  </a:cubicBezTo>
                  <a:close/>
                  <a:moveTo>
                    <a:pt x="40327" y="126207"/>
                  </a:moveTo>
                  <a:cubicBezTo>
                    <a:pt x="37316" y="138429"/>
                    <a:pt x="27927" y="148703"/>
                    <a:pt x="17476" y="148703"/>
                  </a:cubicBezTo>
                  <a:cubicBezTo>
                    <a:pt x="15174" y="148703"/>
                    <a:pt x="13048" y="148349"/>
                    <a:pt x="11099" y="147640"/>
                  </a:cubicBezTo>
                  <a:cubicBezTo>
                    <a:pt x="15705" y="145515"/>
                    <a:pt x="17122" y="141263"/>
                    <a:pt x="17122" y="138606"/>
                  </a:cubicBezTo>
                  <a:cubicBezTo>
                    <a:pt x="17122" y="134355"/>
                    <a:pt x="13756" y="132052"/>
                    <a:pt x="10214" y="132052"/>
                  </a:cubicBezTo>
                  <a:cubicBezTo>
                    <a:pt x="4723" y="132052"/>
                    <a:pt x="117" y="136835"/>
                    <a:pt x="117" y="142503"/>
                  </a:cubicBezTo>
                  <a:cubicBezTo>
                    <a:pt x="117" y="149234"/>
                    <a:pt x="7025" y="153663"/>
                    <a:pt x="17653" y="153663"/>
                  </a:cubicBezTo>
                  <a:cubicBezTo>
                    <a:pt x="28282" y="153663"/>
                    <a:pt x="49007" y="147286"/>
                    <a:pt x="54498" y="125675"/>
                  </a:cubicBezTo>
                  <a:lnTo>
                    <a:pt x="70440" y="62261"/>
                  </a:lnTo>
                  <a:cubicBezTo>
                    <a:pt x="70971" y="60312"/>
                    <a:pt x="71326" y="58718"/>
                    <a:pt x="71326" y="56061"/>
                  </a:cubicBezTo>
                  <a:cubicBezTo>
                    <a:pt x="71326" y="46319"/>
                    <a:pt x="63000" y="39410"/>
                    <a:pt x="52372" y="39410"/>
                  </a:cubicBezTo>
                  <a:cubicBezTo>
                    <a:pt x="32710" y="39410"/>
                    <a:pt x="21373" y="64032"/>
                    <a:pt x="21373" y="66512"/>
                  </a:cubicBezTo>
                  <a:cubicBezTo>
                    <a:pt x="21373" y="68815"/>
                    <a:pt x="23853" y="68815"/>
                    <a:pt x="24385" y="68815"/>
                  </a:cubicBezTo>
                  <a:cubicBezTo>
                    <a:pt x="26510" y="68815"/>
                    <a:pt x="26687" y="68283"/>
                    <a:pt x="27927" y="65626"/>
                  </a:cubicBezTo>
                  <a:cubicBezTo>
                    <a:pt x="32356" y="55353"/>
                    <a:pt x="41567" y="44370"/>
                    <a:pt x="51841" y="44370"/>
                  </a:cubicBezTo>
                  <a:cubicBezTo>
                    <a:pt x="56269" y="44370"/>
                    <a:pt x="57863" y="47381"/>
                    <a:pt x="57863" y="53050"/>
                  </a:cubicBezTo>
                  <a:cubicBezTo>
                    <a:pt x="57863" y="54998"/>
                    <a:pt x="57509" y="57478"/>
                    <a:pt x="57332" y="58364"/>
                  </a:cubicBezTo>
                  <a:lnTo>
                    <a:pt x="40327" y="126207"/>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30BE2A3-4DAA-ED75-9B8A-314D262AF4E4}"/>
                </a:ext>
              </a:extLst>
            </p:cNvPr>
            <p:cNvSpPr/>
            <p:nvPr>
              <p:custDataLst>
                <p:tags r:id="rId80"/>
              </p:custDataLst>
            </p:nvPr>
          </p:nvSpPr>
          <p:spPr>
            <a:xfrm>
              <a:off x="5649727" y="4501145"/>
              <a:ext cx="10122" cy="253051"/>
            </a:xfrm>
            <a:custGeom>
              <a:avLst/>
              <a:gdLst>
                <a:gd name="connsiteX0" fmla="*/ 10243 w 10122"/>
                <a:gd name="connsiteY0" fmla="*/ 9195 h 253051"/>
                <a:gd name="connsiteX1" fmla="*/ 5182 w 10122"/>
                <a:gd name="connsiteY1" fmla="*/ 85 h 253051"/>
                <a:gd name="connsiteX2" fmla="*/ 121 w 10122"/>
                <a:gd name="connsiteY2" fmla="*/ 9195 h 253051"/>
                <a:gd name="connsiteX3" fmla="*/ 121 w 10122"/>
                <a:gd name="connsiteY3" fmla="*/ 244026 h 253051"/>
                <a:gd name="connsiteX4" fmla="*/ 5182 w 10122"/>
                <a:gd name="connsiteY4" fmla="*/ 253136 h 253051"/>
                <a:gd name="connsiteX5" fmla="*/ 10243 w 10122"/>
                <a:gd name="connsiteY5" fmla="*/ 244026 h 253051"/>
                <a:gd name="connsiteX6" fmla="*/ 10243 w 10122"/>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243" y="9195"/>
                  </a:moveTo>
                  <a:cubicBezTo>
                    <a:pt x="10243" y="4640"/>
                    <a:pt x="10243" y="85"/>
                    <a:pt x="5182" y="85"/>
                  </a:cubicBezTo>
                  <a:cubicBezTo>
                    <a:pt x="121" y="85"/>
                    <a:pt x="121" y="4640"/>
                    <a:pt x="121" y="9195"/>
                  </a:cubicBezTo>
                  <a:lnTo>
                    <a:pt x="121" y="244026"/>
                  </a:lnTo>
                  <a:cubicBezTo>
                    <a:pt x="121" y="248581"/>
                    <a:pt x="121" y="253136"/>
                    <a:pt x="5182" y="253136"/>
                  </a:cubicBezTo>
                  <a:cubicBezTo>
                    <a:pt x="10243" y="253136"/>
                    <a:pt x="10243" y="248581"/>
                    <a:pt x="10243" y="244026"/>
                  </a:cubicBezTo>
                  <a:lnTo>
                    <a:pt x="10243" y="9195"/>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8AED6C4D-DF35-7EC6-798F-43FE612C53DE}"/>
                </a:ext>
              </a:extLst>
            </p:cNvPr>
            <p:cNvSpPr/>
            <p:nvPr>
              <p:custDataLst>
                <p:tags r:id="rId81"/>
              </p:custDataLst>
            </p:nvPr>
          </p:nvSpPr>
          <p:spPr>
            <a:xfrm>
              <a:off x="5697245" y="4579085"/>
              <a:ext cx="116656" cy="163724"/>
            </a:xfrm>
            <a:custGeom>
              <a:avLst/>
              <a:gdLst>
                <a:gd name="connsiteX0" fmla="*/ 115768 w 116656"/>
                <a:gd name="connsiteY0" fmla="*/ 15521 h 163724"/>
                <a:gd name="connsiteX1" fmla="*/ 116781 w 116656"/>
                <a:gd name="connsiteY1" fmla="*/ 9701 h 163724"/>
                <a:gd name="connsiteX2" fmla="*/ 109442 w 116656"/>
                <a:gd name="connsiteY2" fmla="*/ 2868 h 163724"/>
                <a:gd name="connsiteX3" fmla="*/ 100585 w 116656"/>
                <a:gd name="connsiteY3" fmla="*/ 8182 h 163724"/>
                <a:gd name="connsiteX4" fmla="*/ 97043 w 116656"/>
                <a:gd name="connsiteY4" fmla="*/ 21847 h 163724"/>
                <a:gd name="connsiteX5" fmla="*/ 91982 w 116656"/>
                <a:gd name="connsiteY5" fmla="*/ 42091 h 163724"/>
                <a:gd name="connsiteX6" fmla="*/ 80594 w 116656"/>
                <a:gd name="connsiteY6" fmla="*/ 87640 h 163724"/>
                <a:gd name="connsiteX7" fmla="*/ 51999 w 116656"/>
                <a:gd name="connsiteY7" fmla="*/ 109150 h 163724"/>
                <a:gd name="connsiteX8" fmla="*/ 36310 w 116656"/>
                <a:gd name="connsiteY8" fmla="*/ 88653 h 163724"/>
                <a:gd name="connsiteX9" fmla="*/ 49216 w 116656"/>
                <a:gd name="connsiteY9" fmla="*/ 39055 h 163724"/>
                <a:gd name="connsiteX10" fmla="*/ 54277 w 116656"/>
                <a:gd name="connsiteY10" fmla="*/ 20835 h 163724"/>
                <a:gd name="connsiteX11" fmla="*/ 33527 w 116656"/>
                <a:gd name="connsiteY11" fmla="*/ 85 h 163724"/>
                <a:gd name="connsiteX12" fmla="*/ 124 w 116656"/>
                <a:gd name="connsiteY12" fmla="*/ 39055 h 163724"/>
                <a:gd name="connsiteX13" fmla="*/ 3161 w 116656"/>
                <a:gd name="connsiteY13" fmla="*/ 41585 h 163724"/>
                <a:gd name="connsiteX14" fmla="*/ 7209 w 116656"/>
                <a:gd name="connsiteY14" fmla="*/ 37030 h 163724"/>
                <a:gd name="connsiteX15" fmla="*/ 32768 w 116656"/>
                <a:gd name="connsiteY15" fmla="*/ 5652 h 163724"/>
                <a:gd name="connsiteX16" fmla="*/ 39094 w 116656"/>
                <a:gd name="connsiteY16" fmla="*/ 13749 h 163724"/>
                <a:gd name="connsiteX17" fmla="*/ 34792 w 116656"/>
                <a:gd name="connsiteY17" fmla="*/ 31463 h 163724"/>
                <a:gd name="connsiteX18" fmla="*/ 20115 w 116656"/>
                <a:gd name="connsiteY18" fmla="*/ 84604 h 163724"/>
                <a:gd name="connsiteX19" fmla="*/ 50987 w 116656"/>
                <a:gd name="connsiteY19" fmla="*/ 114717 h 163724"/>
                <a:gd name="connsiteX20" fmla="*/ 76545 w 116656"/>
                <a:gd name="connsiteY20" fmla="*/ 103330 h 163724"/>
                <a:gd name="connsiteX21" fmla="*/ 60097 w 116656"/>
                <a:gd name="connsiteY21" fmla="*/ 142299 h 163724"/>
                <a:gd name="connsiteX22" fmla="*/ 32261 w 116656"/>
                <a:gd name="connsiteY22" fmla="*/ 158242 h 163724"/>
                <a:gd name="connsiteX23" fmla="*/ 13030 w 116656"/>
                <a:gd name="connsiteY23" fmla="*/ 147613 h 163724"/>
                <a:gd name="connsiteX24" fmla="*/ 23911 w 116656"/>
                <a:gd name="connsiteY24" fmla="*/ 144577 h 163724"/>
                <a:gd name="connsiteX25" fmla="*/ 28972 w 116656"/>
                <a:gd name="connsiteY25" fmla="*/ 134202 h 163724"/>
                <a:gd name="connsiteX26" fmla="*/ 19609 w 116656"/>
                <a:gd name="connsiteY26" fmla="*/ 125345 h 163724"/>
                <a:gd name="connsiteX27" fmla="*/ 5438 w 116656"/>
                <a:gd name="connsiteY27" fmla="*/ 141793 h 163724"/>
                <a:gd name="connsiteX28" fmla="*/ 32261 w 116656"/>
                <a:gd name="connsiteY28" fmla="*/ 163809 h 163724"/>
                <a:gd name="connsiteX29" fmla="*/ 91475 w 116656"/>
                <a:gd name="connsiteY29" fmla="*/ 112186 h 163724"/>
                <a:gd name="connsiteX30" fmla="*/ 115768 w 116656"/>
                <a:gd name="connsiteY30" fmla="*/ 1552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768" y="15521"/>
                  </a:moveTo>
                  <a:cubicBezTo>
                    <a:pt x="116781" y="11978"/>
                    <a:pt x="116781" y="11472"/>
                    <a:pt x="116781" y="9701"/>
                  </a:cubicBezTo>
                  <a:cubicBezTo>
                    <a:pt x="116781" y="5146"/>
                    <a:pt x="113238" y="2868"/>
                    <a:pt x="109442" y="2868"/>
                  </a:cubicBezTo>
                  <a:cubicBezTo>
                    <a:pt x="106912" y="2868"/>
                    <a:pt x="102863" y="4387"/>
                    <a:pt x="100585" y="8182"/>
                  </a:cubicBezTo>
                  <a:cubicBezTo>
                    <a:pt x="100079" y="9448"/>
                    <a:pt x="98055" y="17292"/>
                    <a:pt x="97043" y="21847"/>
                  </a:cubicBezTo>
                  <a:cubicBezTo>
                    <a:pt x="95271" y="28426"/>
                    <a:pt x="93500" y="35259"/>
                    <a:pt x="91982" y="42091"/>
                  </a:cubicBezTo>
                  <a:lnTo>
                    <a:pt x="80594" y="87640"/>
                  </a:lnTo>
                  <a:cubicBezTo>
                    <a:pt x="79582" y="91436"/>
                    <a:pt x="68701" y="109150"/>
                    <a:pt x="51999" y="109150"/>
                  </a:cubicBezTo>
                  <a:cubicBezTo>
                    <a:pt x="39094" y="109150"/>
                    <a:pt x="36310" y="98015"/>
                    <a:pt x="36310" y="88653"/>
                  </a:cubicBezTo>
                  <a:cubicBezTo>
                    <a:pt x="36310" y="77012"/>
                    <a:pt x="40612" y="61323"/>
                    <a:pt x="49216" y="39055"/>
                  </a:cubicBezTo>
                  <a:cubicBezTo>
                    <a:pt x="53265" y="28679"/>
                    <a:pt x="54277" y="25896"/>
                    <a:pt x="54277" y="20835"/>
                  </a:cubicBezTo>
                  <a:cubicBezTo>
                    <a:pt x="54277" y="9448"/>
                    <a:pt x="46179" y="85"/>
                    <a:pt x="33527" y="85"/>
                  </a:cubicBezTo>
                  <a:cubicBezTo>
                    <a:pt x="9487" y="85"/>
                    <a:pt x="124" y="36777"/>
                    <a:pt x="124" y="39055"/>
                  </a:cubicBezTo>
                  <a:cubicBezTo>
                    <a:pt x="124" y="41585"/>
                    <a:pt x="2655" y="41585"/>
                    <a:pt x="3161" y="41585"/>
                  </a:cubicBezTo>
                  <a:cubicBezTo>
                    <a:pt x="5691" y="41585"/>
                    <a:pt x="5944" y="41079"/>
                    <a:pt x="7209" y="37030"/>
                  </a:cubicBezTo>
                  <a:cubicBezTo>
                    <a:pt x="14042" y="13243"/>
                    <a:pt x="24164" y="5652"/>
                    <a:pt x="32768" y="5652"/>
                  </a:cubicBezTo>
                  <a:cubicBezTo>
                    <a:pt x="34792" y="5652"/>
                    <a:pt x="39094" y="5652"/>
                    <a:pt x="39094" y="13749"/>
                  </a:cubicBezTo>
                  <a:cubicBezTo>
                    <a:pt x="39094" y="20076"/>
                    <a:pt x="36563" y="26655"/>
                    <a:pt x="34792" y="31463"/>
                  </a:cubicBezTo>
                  <a:cubicBezTo>
                    <a:pt x="24670" y="58286"/>
                    <a:pt x="20115" y="72710"/>
                    <a:pt x="20115" y="84604"/>
                  </a:cubicBezTo>
                  <a:cubicBezTo>
                    <a:pt x="20115" y="107125"/>
                    <a:pt x="36057" y="114717"/>
                    <a:pt x="50987" y="114717"/>
                  </a:cubicBezTo>
                  <a:cubicBezTo>
                    <a:pt x="60856" y="114717"/>
                    <a:pt x="69460" y="110415"/>
                    <a:pt x="76545" y="103330"/>
                  </a:cubicBezTo>
                  <a:cubicBezTo>
                    <a:pt x="73256" y="116488"/>
                    <a:pt x="70219" y="128888"/>
                    <a:pt x="60097" y="142299"/>
                  </a:cubicBezTo>
                  <a:cubicBezTo>
                    <a:pt x="53518" y="150903"/>
                    <a:pt x="43902" y="158242"/>
                    <a:pt x="32261" y="158242"/>
                  </a:cubicBezTo>
                  <a:cubicBezTo>
                    <a:pt x="28719" y="158242"/>
                    <a:pt x="17331" y="157482"/>
                    <a:pt x="13030" y="147613"/>
                  </a:cubicBezTo>
                  <a:cubicBezTo>
                    <a:pt x="17078" y="147613"/>
                    <a:pt x="20368" y="147613"/>
                    <a:pt x="23911" y="144577"/>
                  </a:cubicBezTo>
                  <a:cubicBezTo>
                    <a:pt x="26441" y="142299"/>
                    <a:pt x="28972" y="139010"/>
                    <a:pt x="28972" y="134202"/>
                  </a:cubicBezTo>
                  <a:cubicBezTo>
                    <a:pt x="28972" y="126357"/>
                    <a:pt x="22139" y="125345"/>
                    <a:pt x="19609" y="125345"/>
                  </a:cubicBezTo>
                  <a:cubicBezTo>
                    <a:pt x="13789" y="125345"/>
                    <a:pt x="5438" y="129394"/>
                    <a:pt x="5438" y="141793"/>
                  </a:cubicBezTo>
                  <a:cubicBezTo>
                    <a:pt x="5438" y="154446"/>
                    <a:pt x="16572" y="163809"/>
                    <a:pt x="32261" y="163809"/>
                  </a:cubicBezTo>
                  <a:cubicBezTo>
                    <a:pt x="58326" y="163809"/>
                    <a:pt x="84390" y="140781"/>
                    <a:pt x="91475" y="112186"/>
                  </a:cubicBezTo>
                  <a:lnTo>
                    <a:pt x="115768" y="15521"/>
                  </a:ln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4632663A-C710-D99B-F026-D86B8045E165}"/>
                </a:ext>
              </a:extLst>
            </p:cNvPr>
            <p:cNvSpPr/>
            <p:nvPr>
              <p:custDataLst>
                <p:tags r:id="rId82"/>
              </p:custDataLst>
            </p:nvPr>
          </p:nvSpPr>
          <p:spPr>
            <a:xfrm>
              <a:off x="5833280" y="4611273"/>
              <a:ext cx="64477" cy="117618"/>
            </a:xfrm>
            <a:custGeom>
              <a:avLst/>
              <a:gdLst>
                <a:gd name="connsiteX0" fmla="*/ 40162 w 64477"/>
                <a:gd name="connsiteY0" fmla="*/ 5046 h 117618"/>
                <a:gd name="connsiteX1" fmla="*/ 34848 w 64477"/>
                <a:gd name="connsiteY1" fmla="*/ 86 h 117618"/>
                <a:gd name="connsiteX2" fmla="*/ 129 w 64477"/>
                <a:gd name="connsiteY2" fmla="*/ 11423 h 117618"/>
                <a:gd name="connsiteX3" fmla="*/ 129 w 64477"/>
                <a:gd name="connsiteY3" fmla="*/ 17800 h 117618"/>
                <a:gd name="connsiteX4" fmla="*/ 25814 w 64477"/>
                <a:gd name="connsiteY4" fmla="*/ 12840 h 117618"/>
                <a:gd name="connsiteX5" fmla="*/ 25814 w 64477"/>
                <a:gd name="connsiteY5" fmla="*/ 103179 h 117618"/>
                <a:gd name="connsiteX6" fmla="*/ 8100 w 64477"/>
                <a:gd name="connsiteY6" fmla="*/ 111327 h 117618"/>
                <a:gd name="connsiteX7" fmla="*/ 1369 w 64477"/>
                <a:gd name="connsiteY7" fmla="*/ 111327 h 117618"/>
                <a:gd name="connsiteX8" fmla="*/ 1369 w 64477"/>
                <a:gd name="connsiteY8" fmla="*/ 117704 h 117618"/>
                <a:gd name="connsiteX9" fmla="*/ 32899 w 64477"/>
                <a:gd name="connsiteY9" fmla="*/ 116996 h 117618"/>
                <a:gd name="connsiteX10" fmla="*/ 64606 w 64477"/>
                <a:gd name="connsiteY10" fmla="*/ 117704 h 117618"/>
                <a:gd name="connsiteX11" fmla="*/ 64606 w 64477"/>
                <a:gd name="connsiteY11" fmla="*/ 111327 h 117618"/>
                <a:gd name="connsiteX12" fmla="*/ 57875 w 64477"/>
                <a:gd name="connsiteY12" fmla="*/ 111327 h 117618"/>
                <a:gd name="connsiteX13" fmla="*/ 40162 w 64477"/>
                <a:gd name="connsiteY13" fmla="*/ 103179 h 117618"/>
                <a:gd name="connsiteX14" fmla="*/ 40162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62" y="5046"/>
                  </a:moveTo>
                  <a:cubicBezTo>
                    <a:pt x="40162" y="263"/>
                    <a:pt x="39807" y="86"/>
                    <a:pt x="34848" y="86"/>
                  </a:cubicBezTo>
                  <a:cubicBezTo>
                    <a:pt x="23511" y="11246"/>
                    <a:pt x="7391" y="11423"/>
                    <a:pt x="129" y="11423"/>
                  </a:cubicBezTo>
                  <a:lnTo>
                    <a:pt x="129" y="17800"/>
                  </a:lnTo>
                  <a:cubicBezTo>
                    <a:pt x="4380" y="17800"/>
                    <a:pt x="16071" y="17800"/>
                    <a:pt x="25814" y="12840"/>
                  </a:cubicBezTo>
                  <a:lnTo>
                    <a:pt x="25814" y="103179"/>
                  </a:lnTo>
                  <a:cubicBezTo>
                    <a:pt x="25814" y="109025"/>
                    <a:pt x="25814" y="111327"/>
                    <a:pt x="8100" y="111327"/>
                  </a:cubicBezTo>
                  <a:lnTo>
                    <a:pt x="1369" y="111327"/>
                  </a:lnTo>
                  <a:lnTo>
                    <a:pt x="1369" y="117704"/>
                  </a:lnTo>
                  <a:cubicBezTo>
                    <a:pt x="4557" y="117527"/>
                    <a:pt x="26345" y="116996"/>
                    <a:pt x="32899" y="116996"/>
                  </a:cubicBezTo>
                  <a:cubicBezTo>
                    <a:pt x="38390" y="116996"/>
                    <a:pt x="60709" y="117527"/>
                    <a:pt x="64606" y="117704"/>
                  </a:cubicBezTo>
                  <a:lnTo>
                    <a:pt x="64606" y="111327"/>
                  </a:lnTo>
                  <a:lnTo>
                    <a:pt x="57875" y="111327"/>
                  </a:lnTo>
                  <a:cubicBezTo>
                    <a:pt x="40162" y="111327"/>
                    <a:pt x="40162" y="109025"/>
                    <a:pt x="40162" y="103179"/>
                  </a:cubicBezTo>
                  <a:lnTo>
                    <a:pt x="40162" y="5046"/>
                  </a:ln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7EDD0883-525A-C19E-CA95-DC8A4FCCD30A}"/>
                </a:ext>
              </a:extLst>
            </p:cNvPr>
            <p:cNvSpPr/>
            <p:nvPr>
              <p:custDataLst>
                <p:tags r:id="rId83"/>
              </p:custDataLst>
            </p:nvPr>
          </p:nvSpPr>
          <p:spPr>
            <a:xfrm>
              <a:off x="5933264" y="4652545"/>
              <a:ext cx="20370" cy="76345"/>
            </a:xfrm>
            <a:custGeom>
              <a:avLst/>
              <a:gdLst>
                <a:gd name="connsiteX0" fmla="*/ 20503 w 20370"/>
                <a:gd name="connsiteY0" fmla="*/ 10360 h 76345"/>
                <a:gd name="connsiteX1" fmla="*/ 10407 w 20370"/>
                <a:gd name="connsiteY1" fmla="*/ 86 h 76345"/>
                <a:gd name="connsiteX2" fmla="*/ 133 w 20370"/>
                <a:gd name="connsiteY2" fmla="*/ 10183 h 76345"/>
                <a:gd name="connsiteX3" fmla="*/ 10230 w 20370"/>
                <a:gd name="connsiteY3" fmla="*/ 20457 h 76345"/>
                <a:gd name="connsiteX4" fmla="*/ 20503 w 20370"/>
                <a:gd name="connsiteY4" fmla="*/ 10360 h 76345"/>
                <a:gd name="connsiteX5" fmla="*/ 20503 w 20370"/>
                <a:gd name="connsiteY5" fmla="*/ 66335 h 76345"/>
                <a:gd name="connsiteX6" fmla="*/ 10407 w 20370"/>
                <a:gd name="connsiteY6" fmla="*/ 56061 h 76345"/>
                <a:gd name="connsiteX7" fmla="*/ 133 w 20370"/>
                <a:gd name="connsiteY7" fmla="*/ 66158 h 76345"/>
                <a:gd name="connsiteX8" fmla="*/ 10230 w 20370"/>
                <a:gd name="connsiteY8" fmla="*/ 76432 h 76345"/>
                <a:gd name="connsiteX9" fmla="*/ 20503 w 20370"/>
                <a:gd name="connsiteY9" fmla="*/ 66335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6345">
                  <a:moveTo>
                    <a:pt x="20503" y="10360"/>
                  </a:moveTo>
                  <a:cubicBezTo>
                    <a:pt x="20503" y="4160"/>
                    <a:pt x="15544" y="86"/>
                    <a:pt x="10407" y="86"/>
                  </a:cubicBezTo>
                  <a:cubicBezTo>
                    <a:pt x="4207" y="86"/>
                    <a:pt x="133" y="5046"/>
                    <a:pt x="133" y="10183"/>
                  </a:cubicBezTo>
                  <a:cubicBezTo>
                    <a:pt x="133" y="16383"/>
                    <a:pt x="5093" y="20457"/>
                    <a:pt x="10230" y="20457"/>
                  </a:cubicBezTo>
                  <a:cubicBezTo>
                    <a:pt x="16429" y="20457"/>
                    <a:pt x="20503" y="15497"/>
                    <a:pt x="20503" y="10360"/>
                  </a:cubicBezTo>
                  <a:close/>
                  <a:moveTo>
                    <a:pt x="20503" y="66335"/>
                  </a:moveTo>
                  <a:cubicBezTo>
                    <a:pt x="20503" y="60135"/>
                    <a:pt x="15544" y="56061"/>
                    <a:pt x="10407" y="56061"/>
                  </a:cubicBezTo>
                  <a:cubicBezTo>
                    <a:pt x="4207" y="56061"/>
                    <a:pt x="133" y="61021"/>
                    <a:pt x="133" y="66158"/>
                  </a:cubicBezTo>
                  <a:cubicBezTo>
                    <a:pt x="133" y="72358"/>
                    <a:pt x="5093" y="76432"/>
                    <a:pt x="10230" y="76432"/>
                  </a:cubicBezTo>
                  <a:cubicBezTo>
                    <a:pt x="16429" y="76432"/>
                    <a:pt x="20503" y="71472"/>
                    <a:pt x="20503" y="66335"/>
                  </a:cubicBez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A643FC2F-1EB6-81FD-00BD-C932F64F312B}"/>
                </a:ext>
              </a:extLst>
            </p:cNvPr>
            <p:cNvSpPr/>
            <p:nvPr>
              <p:custDataLst>
                <p:tags r:id="rId84"/>
              </p:custDataLst>
            </p:nvPr>
          </p:nvSpPr>
          <p:spPr>
            <a:xfrm>
              <a:off x="5972130" y="4611450"/>
              <a:ext cx="77762" cy="153576"/>
            </a:xfrm>
            <a:custGeom>
              <a:avLst/>
              <a:gdLst>
                <a:gd name="connsiteX0" fmla="*/ 77898 w 77762"/>
                <a:gd name="connsiteY0" fmla="*/ 6817 h 153576"/>
                <a:gd name="connsiteX1" fmla="*/ 70812 w 77762"/>
                <a:gd name="connsiteY1" fmla="*/ 86 h 153576"/>
                <a:gd name="connsiteX2" fmla="*/ 60893 w 77762"/>
                <a:gd name="connsiteY2" fmla="*/ 9829 h 153576"/>
                <a:gd name="connsiteX3" fmla="*/ 67978 w 77762"/>
                <a:gd name="connsiteY3" fmla="*/ 16560 h 153576"/>
                <a:gd name="connsiteX4" fmla="*/ 77898 w 77762"/>
                <a:gd name="connsiteY4" fmla="*/ 6817 h 153576"/>
                <a:gd name="connsiteX5" fmla="*/ 40345 w 77762"/>
                <a:gd name="connsiteY5" fmla="*/ 126207 h 153576"/>
                <a:gd name="connsiteX6" fmla="*/ 17494 w 77762"/>
                <a:gd name="connsiteY6" fmla="*/ 148703 h 153576"/>
                <a:gd name="connsiteX7" fmla="*/ 11118 w 77762"/>
                <a:gd name="connsiteY7" fmla="*/ 147640 h 153576"/>
                <a:gd name="connsiteX8" fmla="*/ 17140 w 77762"/>
                <a:gd name="connsiteY8" fmla="*/ 138606 h 153576"/>
                <a:gd name="connsiteX9" fmla="*/ 10232 w 77762"/>
                <a:gd name="connsiteY9" fmla="*/ 132052 h 153576"/>
                <a:gd name="connsiteX10" fmla="*/ 135 w 77762"/>
                <a:gd name="connsiteY10" fmla="*/ 142503 h 153576"/>
                <a:gd name="connsiteX11" fmla="*/ 17672 w 77762"/>
                <a:gd name="connsiteY11" fmla="*/ 153663 h 153576"/>
                <a:gd name="connsiteX12" fmla="*/ 54516 w 77762"/>
                <a:gd name="connsiteY12" fmla="*/ 125675 h 153576"/>
                <a:gd name="connsiteX13" fmla="*/ 70458 w 77762"/>
                <a:gd name="connsiteY13" fmla="*/ 62261 h 153576"/>
                <a:gd name="connsiteX14" fmla="*/ 71344 w 77762"/>
                <a:gd name="connsiteY14" fmla="*/ 56061 h 153576"/>
                <a:gd name="connsiteX15" fmla="*/ 52390 w 77762"/>
                <a:gd name="connsiteY15" fmla="*/ 39410 h 153576"/>
                <a:gd name="connsiteX16" fmla="*/ 21391 w 77762"/>
                <a:gd name="connsiteY16" fmla="*/ 66512 h 153576"/>
                <a:gd name="connsiteX17" fmla="*/ 24403 w 77762"/>
                <a:gd name="connsiteY17" fmla="*/ 68815 h 153576"/>
                <a:gd name="connsiteX18" fmla="*/ 27945 w 77762"/>
                <a:gd name="connsiteY18" fmla="*/ 65626 h 153576"/>
                <a:gd name="connsiteX19" fmla="*/ 51859 w 77762"/>
                <a:gd name="connsiteY19" fmla="*/ 44370 h 153576"/>
                <a:gd name="connsiteX20" fmla="*/ 57881 w 77762"/>
                <a:gd name="connsiteY20" fmla="*/ 53050 h 153576"/>
                <a:gd name="connsiteX21" fmla="*/ 57350 w 77762"/>
                <a:gd name="connsiteY21" fmla="*/ 58364 h 153576"/>
                <a:gd name="connsiteX22" fmla="*/ 40345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98" y="6817"/>
                  </a:moveTo>
                  <a:cubicBezTo>
                    <a:pt x="77898" y="3806"/>
                    <a:pt x="75595" y="86"/>
                    <a:pt x="70812" y="86"/>
                  </a:cubicBezTo>
                  <a:cubicBezTo>
                    <a:pt x="65675" y="86"/>
                    <a:pt x="60893" y="5046"/>
                    <a:pt x="60893" y="9829"/>
                  </a:cubicBezTo>
                  <a:cubicBezTo>
                    <a:pt x="60893" y="12663"/>
                    <a:pt x="63018" y="16560"/>
                    <a:pt x="67978" y="16560"/>
                  </a:cubicBezTo>
                  <a:cubicBezTo>
                    <a:pt x="72761" y="16560"/>
                    <a:pt x="77898" y="11954"/>
                    <a:pt x="77898" y="6817"/>
                  </a:cubicBezTo>
                  <a:close/>
                  <a:moveTo>
                    <a:pt x="40345" y="126207"/>
                  </a:moveTo>
                  <a:cubicBezTo>
                    <a:pt x="37334" y="138429"/>
                    <a:pt x="27945" y="148703"/>
                    <a:pt x="17494" y="148703"/>
                  </a:cubicBezTo>
                  <a:cubicBezTo>
                    <a:pt x="15192" y="148703"/>
                    <a:pt x="13066" y="148349"/>
                    <a:pt x="11118" y="147640"/>
                  </a:cubicBezTo>
                  <a:cubicBezTo>
                    <a:pt x="15723" y="145515"/>
                    <a:pt x="17140" y="141263"/>
                    <a:pt x="17140" y="138606"/>
                  </a:cubicBezTo>
                  <a:cubicBezTo>
                    <a:pt x="17140" y="134355"/>
                    <a:pt x="13775" y="132052"/>
                    <a:pt x="10232" y="132052"/>
                  </a:cubicBezTo>
                  <a:cubicBezTo>
                    <a:pt x="4741" y="132052"/>
                    <a:pt x="135" y="136835"/>
                    <a:pt x="135" y="142503"/>
                  </a:cubicBezTo>
                  <a:cubicBezTo>
                    <a:pt x="135" y="149234"/>
                    <a:pt x="7043" y="153663"/>
                    <a:pt x="17672" y="153663"/>
                  </a:cubicBezTo>
                  <a:cubicBezTo>
                    <a:pt x="28300" y="153663"/>
                    <a:pt x="49025" y="147286"/>
                    <a:pt x="54516" y="125675"/>
                  </a:cubicBezTo>
                  <a:lnTo>
                    <a:pt x="70458" y="62261"/>
                  </a:lnTo>
                  <a:cubicBezTo>
                    <a:pt x="70989" y="60312"/>
                    <a:pt x="71344" y="58718"/>
                    <a:pt x="71344" y="56061"/>
                  </a:cubicBezTo>
                  <a:cubicBezTo>
                    <a:pt x="71344" y="46319"/>
                    <a:pt x="63018" y="39410"/>
                    <a:pt x="52390" y="39410"/>
                  </a:cubicBezTo>
                  <a:cubicBezTo>
                    <a:pt x="32728" y="39410"/>
                    <a:pt x="21391" y="64032"/>
                    <a:pt x="21391" y="66512"/>
                  </a:cubicBezTo>
                  <a:cubicBezTo>
                    <a:pt x="21391" y="68815"/>
                    <a:pt x="23871" y="68815"/>
                    <a:pt x="24403" y="68815"/>
                  </a:cubicBezTo>
                  <a:cubicBezTo>
                    <a:pt x="26528" y="68815"/>
                    <a:pt x="26705" y="68283"/>
                    <a:pt x="27945" y="65626"/>
                  </a:cubicBezTo>
                  <a:cubicBezTo>
                    <a:pt x="32374" y="55353"/>
                    <a:pt x="41585" y="44370"/>
                    <a:pt x="51859" y="44370"/>
                  </a:cubicBezTo>
                  <a:cubicBezTo>
                    <a:pt x="56287" y="44370"/>
                    <a:pt x="57881" y="47381"/>
                    <a:pt x="57881" y="53050"/>
                  </a:cubicBezTo>
                  <a:cubicBezTo>
                    <a:pt x="57881" y="54998"/>
                    <a:pt x="57527" y="57478"/>
                    <a:pt x="57350" y="58364"/>
                  </a:cubicBezTo>
                  <a:lnTo>
                    <a:pt x="40345" y="126207"/>
                  </a:ln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FB71688F-1336-0432-5EA2-3B816A4F28FF}"/>
                </a:ext>
              </a:extLst>
            </p:cNvPr>
            <p:cNvSpPr/>
            <p:nvPr>
              <p:custDataLst>
                <p:tags r:id="rId85"/>
              </p:custDataLst>
            </p:nvPr>
          </p:nvSpPr>
          <p:spPr>
            <a:xfrm>
              <a:off x="6085233" y="4680178"/>
              <a:ext cx="119743" cy="8679"/>
            </a:xfrm>
            <a:custGeom>
              <a:avLst/>
              <a:gdLst>
                <a:gd name="connsiteX0" fmla="*/ 112797 w 119743"/>
                <a:gd name="connsiteY0" fmla="*/ 8766 h 8679"/>
                <a:gd name="connsiteX1" fmla="*/ 119883 w 119743"/>
                <a:gd name="connsiteY1" fmla="*/ 4515 h 8679"/>
                <a:gd name="connsiteX2" fmla="*/ 112797 w 119743"/>
                <a:gd name="connsiteY2" fmla="*/ 86 h 8679"/>
                <a:gd name="connsiteX3" fmla="*/ 7224 w 119743"/>
                <a:gd name="connsiteY3" fmla="*/ 86 h 8679"/>
                <a:gd name="connsiteX4" fmla="*/ 139 w 119743"/>
                <a:gd name="connsiteY4" fmla="*/ 4337 h 8679"/>
                <a:gd name="connsiteX5" fmla="*/ 7224 w 119743"/>
                <a:gd name="connsiteY5" fmla="*/ 8766 h 8679"/>
                <a:gd name="connsiteX6" fmla="*/ 112797 w 119743"/>
                <a:gd name="connsiteY6" fmla="*/ 876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97" y="8766"/>
                  </a:moveTo>
                  <a:cubicBezTo>
                    <a:pt x="115631" y="8766"/>
                    <a:pt x="119883" y="8766"/>
                    <a:pt x="119883" y="4515"/>
                  </a:cubicBezTo>
                  <a:cubicBezTo>
                    <a:pt x="119883" y="86"/>
                    <a:pt x="115808" y="86"/>
                    <a:pt x="112797" y="86"/>
                  </a:cubicBezTo>
                  <a:lnTo>
                    <a:pt x="7224" y="86"/>
                  </a:lnTo>
                  <a:cubicBezTo>
                    <a:pt x="4390" y="86"/>
                    <a:pt x="139" y="86"/>
                    <a:pt x="139" y="4337"/>
                  </a:cubicBezTo>
                  <a:cubicBezTo>
                    <a:pt x="139" y="8766"/>
                    <a:pt x="4213" y="8766"/>
                    <a:pt x="7224" y="8766"/>
                  </a:cubicBezTo>
                  <a:lnTo>
                    <a:pt x="112797" y="8766"/>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9126B183-63AC-1538-FE9D-B08F5BB83FE4}"/>
                </a:ext>
              </a:extLst>
            </p:cNvPr>
            <p:cNvSpPr/>
            <p:nvPr>
              <p:custDataLst>
                <p:tags r:id="rId86"/>
              </p:custDataLst>
            </p:nvPr>
          </p:nvSpPr>
          <p:spPr>
            <a:xfrm>
              <a:off x="6243568" y="4611273"/>
              <a:ext cx="64477" cy="117618"/>
            </a:xfrm>
            <a:custGeom>
              <a:avLst/>
              <a:gdLst>
                <a:gd name="connsiteX0" fmla="*/ 40178 w 64477"/>
                <a:gd name="connsiteY0" fmla="*/ 5046 h 117618"/>
                <a:gd name="connsiteX1" fmla="*/ 34864 w 64477"/>
                <a:gd name="connsiteY1" fmla="*/ 86 h 117618"/>
                <a:gd name="connsiteX2" fmla="*/ 145 w 64477"/>
                <a:gd name="connsiteY2" fmla="*/ 11423 h 117618"/>
                <a:gd name="connsiteX3" fmla="*/ 145 w 64477"/>
                <a:gd name="connsiteY3" fmla="*/ 17800 h 117618"/>
                <a:gd name="connsiteX4" fmla="*/ 25830 w 64477"/>
                <a:gd name="connsiteY4" fmla="*/ 12840 h 117618"/>
                <a:gd name="connsiteX5" fmla="*/ 25830 w 64477"/>
                <a:gd name="connsiteY5" fmla="*/ 103179 h 117618"/>
                <a:gd name="connsiteX6" fmla="*/ 8116 w 64477"/>
                <a:gd name="connsiteY6" fmla="*/ 111327 h 117618"/>
                <a:gd name="connsiteX7" fmla="*/ 1385 w 64477"/>
                <a:gd name="connsiteY7" fmla="*/ 111327 h 117618"/>
                <a:gd name="connsiteX8" fmla="*/ 1385 w 64477"/>
                <a:gd name="connsiteY8" fmla="*/ 117704 h 117618"/>
                <a:gd name="connsiteX9" fmla="*/ 32915 w 64477"/>
                <a:gd name="connsiteY9" fmla="*/ 116996 h 117618"/>
                <a:gd name="connsiteX10" fmla="*/ 64622 w 64477"/>
                <a:gd name="connsiteY10" fmla="*/ 117704 h 117618"/>
                <a:gd name="connsiteX11" fmla="*/ 64622 w 64477"/>
                <a:gd name="connsiteY11" fmla="*/ 111327 h 117618"/>
                <a:gd name="connsiteX12" fmla="*/ 57891 w 64477"/>
                <a:gd name="connsiteY12" fmla="*/ 111327 h 117618"/>
                <a:gd name="connsiteX13" fmla="*/ 40178 w 64477"/>
                <a:gd name="connsiteY13" fmla="*/ 103179 h 117618"/>
                <a:gd name="connsiteX14" fmla="*/ 40178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178" y="5046"/>
                  </a:moveTo>
                  <a:cubicBezTo>
                    <a:pt x="40178" y="263"/>
                    <a:pt x="39823" y="86"/>
                    <a:pt x="34864" y="86"/>
                  </a:cubicBezTo>
                  <a:cubicBezTo>
                    <a:pt x="23527" y="11246"/>
                    <a:pt x="7408" y="11423"/>
                    <a:pt x="145" y="11423"/>
                  </a:cubicBezTo>
                  <a:lnTo>
                    <a:pt x="145" y="17800"/>
                  </a:lnTo>
                  <a:cubicBezTo>
                    <a:pt x="4396" y="17800"/>
                    <a:pt x="16087" y="17800"/>
                    <a:pt x="25830" y="12840"/>
                  </a:cubicBezTo>
                  <a:lnTo>
                    <a:pt x="25830" y="103179"/>
                  </a:lnTo>
                  <a:cubicBezTo>
                    <a:pt x="25830" y="109025"/>
                    <a:pt x="25830" y="111327"/>
                    <a:pt x="8116" y="111327"/>
                  </a:cubicBezTo>
                  <a:lnTo>
                    <a:pt x="1385" y="111327"/>
                  </a:lnTo>
                  <a:lnTo>
                    <a:pt x="1385" y="117704"/>
                  </a:lnTo>
                  <a:cubicBezTo>
                    <a:pt x="4573" y="117527"/>
                    <a:pt x="26361" y="116996"/>
                    <a:pt x="32915" y="116996"/>
                  </a:cubicBezTo>
                  <a:cubicBezTo>
                    <a:pt x="38406" y="116996"/>
                    <a:pt x="60725" y="117527"/>
                    <a:pt x="64622" y="117704"/>
                  </a:cubicBezTo>
                  <a:lnTo>
                    <a:pt x="64622" y="111327"/>
                  </a:lnTo>
                  <a:lnTo>
                    <a:pt x="57891" y="111327"/>
                  </a:lnTo>
                  <a:cubicBezTo>
                    <a:pt x="40178" y="111327"/>
                    <a:pt x="40178" y="109025"/>
                    <a:pt x="40178" y="103179"/>
                  </a:cubicBezTo>
                  <a:lnTo>
                    <a:pt x="40178" y="5046"/>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E08AA21C-F4E6-C36B-9745-AD4928138FBF}"/>
                </a:ext>
              </a:extLst>
            </p:cNvPr>
            <p:cNvSpPr/>
            <p:nvPr>
              <p:custDataLst>
                <p:tags r:id="rId87"/>
              </p:custDataLst>
            </p:nvPr>
          </p:nvSpPr>
          <p:spPr>
            <a:xfrm>
              <a:off x="6359544" y="4664110"/>
              <a:ext cx="29606" cy="75662"/>
            </a:xfrm>
            <a:custGeom>
              <a:avLst/>
              <a:gdLst>
                <a:gd name="connsiteX0" fmla="*/ 29756 w 29606"/>
                <a:gd name="connsiteY0" fmla="*/ 26655 h 75662"/>
                <a:gd name="connsiteX1" fmla="*/ 13561 w 29606"/>
                <a:gd name="connsiteY1" fmla="*/ 85 h 75662"/>
                <a:gd name="connsiteX2" fmla="*/ 150 w 29606"/>
                <a:gd name="connsiteY2" fmla="*/ 13496 h 75662"/>
                <a:gd name="connsiteX3" fmla="*/ 13561 w 29606"/>
                <a:gd name="connsiteY3" fmla="*/ 26908 h 75662"/>
                <a:gd name="connsiteX4" fmla="*/ 22418 w 29606"/>
                <a:gd name="connsiteY4" fmla="*/ 23618 h 75662"/>
                <a:gd name="connsiteX5" fmla="*/ 23683 w 29606"/>
                <a:gd name="connsiteY5" fmla="*/ 22859 h 75662"/>
                <a:gd name="connsiteX6" fmla="*/ 24189 w 29606"/>
                <a:gd name="connsiteY6" fmla="*/ 26655 h 75662"/>
                <a:gd name="connsiteX7" fmla="*/ 6982 w 29606"/>
                <a:gd name="connsiteY7" fmla="*/ 68915 h 75662"/>
                <a:gd name="connsiteX8" fmla="*/ 4198 w 29606"/>
                <a:gd name="connsiteY8" fmla="*/ 72963 h 75662"/>
                <a:gd name="connsiteX9" fmla="*/ 6729 w 29606"/>
                <a:gd name="connsiteY9" fmla="*/ 75747 h 75662"/>
                <a:gd name="connsiteX10" fmla="*/ 29756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56" y="26655"/>
                  </a:moveTo>
                  <a:cubicBezTo>
                    <a:pt x="29756" y="9954"/>
                    <a:pt x="23430" y="85"/>
                    <a:pt x="13561" y="85"/>
                  </a:cubicBezTo>
                  <a:cubicBezTo>
                    <a:pt x="5211" y="85"/>
                    <a:pt x="150" y="6411"/>
                    <a:pt x="150" y="13496"/>
                  </a:cubicBezTo>
                  <a:cubicBezTo>
                    <a:pt x="150" y="20329"/>
                    <a:pt x="5211" y="26908"/>
                    <a:pt x="13561" y="26908"/>
                  </a:cubicBezTo>
                  <a:cubicBezTo>
                    <a:pt x="16598" y="26908"/>
                    <a:pt x="19888" y="25896"/>
                    <a:pt x="22418" y="23618"/>
                  </a:cubicBezTo>
                  <a:cubicBezTo>
                    <a:pt x="23177" y="23112"/>
                    <a:pt x="23430" y="22859"/>
                    <a:pt x="23683" y="22859"/>
                  </a:cubicBezTo>
                  <a:cubicBezTo>
                    <a:pt x="23936" y="22859"/>
                    <a:pt x="24189" y="23112"/>
                    <a:pt x="24189" y="26655"/>
                  </a:cubicBezTo>
                  <a:cubicBezTo>
                    <a:pt x="24189" y="45381"/>
                    <a:pt x="15333" y="60564"/>
                    <a:pt x="6982" y="68915"/>
                  </a:cubicBezTo>
                  <a:cubicBezTo>
                    <a:pt x="4198" y="71698"/>
                    <a:pt x="4198" y="72204"/>
                    <a:pt x="4198" y="72963"/>
                  </a:cubicBezTo>
                  <a:cubicBezTo>
                    <a:pt x="4198" y="74735"/>
                    <a:pt x="5464" y="75747"/>
                    <a:pt x="6729" y="75747"/>
                  </a:cubicBezTo>
                  <a:cubicBezTo>
                    <a:pt x="9512" y="75747"/>
                    <a:pt x="29756" y="56262"/>
                    <a:pt x="29756" y="26655"/>
                  </a:cubicBez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7C652D1-BC17-8DB9-0CA0-7A6550FC0FF2}"/>
                </a:ext>
              </a:extLst>
            </p:cNvPr>
            <p:cNvSpPr/>
            <p:nvPr>
              <p:custDataLst>
                <p:tags r:id="rId88"/>
              </p:custDataLst>
            </p:nvPr>
          </p:nvSpPr>
          <p:spPr>
            <a:xfrm>
              <a:off x="6457586" y="4579085"/>
              <a:ext cx="126019" cy="114632"/>
            </a:xfrm>
            <a:custGeom>
              <a:avLst/>
              <a:gdLst>
                <a:gd name="connsiteX0" fmla="*/ 77335 w 126019"/>
                <a:gd name="connsiteY0" fmla="*/ 35512 h 114632"/>
                <a:gd name="connsiteX1" fmla="*/ 102387 w 126019"/>
                <a:gd name="connsiteY1" fmla="*/ 5652 h 114632"/>
                <a:gd name="connsiteX2" fmla="*/ 115039 w 126019"/>
                <a:gd name="connsiteY2" fmla="*/ 8941 h 114632"/>
                <a:gd name="connsiteX3" fmla="*/ 102893 w 126019"/>
                <a:gd name="connsiteY3" fmla="*/ 22606 h 114632"/>
                <a:gd name="connsiteX4" fmla="*/ 112509 w 126019"/>
                <a:gd name="connsiteY4" fmla="*/ 31463 h 114632"/>
                <a:gd name="connsiteX5" fmla="*/ 126173 w 126019"/>
                <a:gd name="connsiteY5" fmla="*/ 16786 h 114632"/>
                <a:gd name="connsiteX6" fmla="*/ 102640 w 126019"/>
                <a:gd name="connsiteY6" fmla="*/ 85 h 114632"/>
                <a:gd name="connsiteX7" fmla="*/ 76069 w 126019"/>
                <a:gd name="connsiteY7" fmla="*/ 19317 h 114632"/>
                <a:gd name="connsiteX8" fmla="*/ 48740 w 126019"/>
                <a:gd name="connsiteY8" fmla="*/ 85 h 114632"/>
                <a:gd name="connsiteX9" fmla="*/ 7999 w 126019"/>
                <a:gd name="connsiteY9" fmla="*/ 39055 h 114632"/>
                <a:gd name="connsiteX10" fmla="*/ 11035 w 126019"/>
                <a:gd name="connsiteY10" fmla="*/ 41585 h 114632"/>
                <a:gd name="connsiteX11" fmla="*/ 14325 w 126019"/>
                <a:gd name="connsiteY11" fmla="*/ 38802 h 114632"/>
                <a:gd name="connsiteX12" fmla="*/ 48234 w 126019"/>
                <a:gd name="connsiteY12" fmla="*/ 5652 h 114632"/>
                <a:gd name="connsiteX13" fmla="*/ 61898 w 126019"/>
                <a:gd name="connsiteY13" fmla="*/ 22606 h 114632"/>
                <a:gd name="connsiteX14" fmla="*/ 48234 w 126019"/>
                <a:gd name="connsiteY14" fmla="*/ 82832 h 114632"/>
                <a:gd name="connsiteX15" fmla="*/ 24194 w 126019"/>
                <a:gd name="connsiteY15" fmla="*/ 109150 h 114632"/>
                <a:gd name="connsiteX16" fmla="*/ 11541 w 126019"/>
                <a:gd name="connsiteY16" fmla="*/ 105860 h 114632"/>
                <a:gd name="connsiteX17" fmla="*/ 23435 w 126019"/>
                <a:gd name="connsiteY17" fmla="*/ 92195 h 114632"/>
                <a:gd name="connsiteX18" fmla="*/ 14072 w 126019"/>
                <a:gd name="connsiteY18" fmla="*/ 83339 h 114632"/>
                <a:gd name="connsiteX19" fmla="*/ 154 w 126019"/>
                <a:gd name="connsiteY19" fmla="*/ 98015 h 114632"/>
                <a:gd name="connsiteX20" fmla="*/ 23941 w 126019"/>
                <a:gd name="connsiteY20" fmla="*/ 114717 h 114632"/>
                <a:gd name="connsiteX21" fmla="*/ 50511 w 126019"/>
                <a:gd name="connsiteY21" fmla="*/ 95485 h 114632"/>
                <a:gd name="connsiteX22" fmla="*/ 77841 w 126019"/>
                <a:gd name="connsiteY22" fmla="*/ 114717 h 114632"/>
                <a:gd name="connsiteX23" fmla="*/ 118329 w 126019"/>
                <a:gd name="connsiteY23" fmla="*/ 75747 h 114632"/>
                <a:gd name="connsiteX24" fmla="*/ 115292 w 126019"/>
                <a:gd name="connsiteY24" fmla="*/ 73216 h 114632"/>
                <a:gd name="connsiteX25" fmla="*/ 112002 w 126019"/>
                <a:gd name="connsiteY25" fmla="*/ 76000 h 114632"/>
                <a:gd name="connsiteX26" fmla="*/ 78347 w 126019"/>
                <a:gd name="connsiteY26" fmla="*/ 109150 h 114632"/>
                <a:gd name="connsiteX27" fmla="*/ 64429 w 126019"/>
                <a:gd name="connsiteY27" fmla="*/ 92448 h 114632"/>
                <a:gd name="connsiteX28" fmla="*/ 68731 w 126019"/>
                <a:gd name="connsiteY28" fmla="*/ 70180 h 114632"/>
                <a:gd name="connsiteX29" fmla="*/ 77335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335" y="35512"/>
                  </a:moveTo>
                  <a:cubicBezTo>
                    <a:pt x="78853" y="28933"/>
                    <a:pt x="84673" y="5652"/>
                    <a:pt x="102387" y="5652"/>
                  </a:cubicBezTo>
                  <a:cubicBezTo>
                    <a:pt x="103652" y="5652"/>
                    <a:pt x="109725" y="5652"/>
                    <a:pt x="115039" y="8941"/>
                  </a:cubicBezTo>
                  <a:cubicBezTo>
                    <a:pt x="107954" y="10207"/>
                    <a:pt x="102893" y="16533"/>
                    <a:pt x="102893" y="22606"/>
                  </a:cubicBezTo>
                  <a:cubicBezTo>
                    <a:pt x="102893" y="26655"/>
                    <a:pt x="105676" y="31463"/>
                    <a:pt x="112509" y="31463"/>
                  </a:cubicBezTo>
                  <a:cubicBezTo>
                    <a:pt x="118076" y="31463"/>
                    <a:pt x="126173" y="26908"/>
                    <a:pt x="126173" y="16786"/>
                  </a:cubicBezTo>
                  <a:cubicBezTo>
                    <a:pt x="126173" y="3627"/>
                    <a:pt x="111243" y="85"/>
                    <a:pt x="102640" y="85"/>
                  </a:cubicBezTo>
                  <a:cubicBezTo>
                    <a:pt x="87963" y="85"/>
                    <a:pt x="79106" y="13496"/>
                    <a:pt x="76069" y="19317"/>
                  </a:cubicBezTo>
                  <a:cubicBezTo>
                    <a:pt x="69743" y="2615"/>
                    <a:pt x="56078" y="85"/>
                    <a:pt x="48740" y="85"/>
                  </a:cubicBezTo>
                  <a:cubicBezTo>
                    <a:pt x="22422" y="85"/>
                    <a:pt x="7999" y="32728"/>
                    <a:pt x="7999" y="39055"/>
                  </a:cubicBezTo>
                  <a:cubicBezTo>
                    <a:pt x="7999" y="41585"/>
                    <a:pt x="10529" y="41585"/>
                    <a:pt x="11035" y="41585"/>
                  </a:cubicBezTo>
                  <a:cubicBezTo>
                    <a:pt x="13060" y="41585"/>
                    <a:pt x="13819" y="41079"/>
                    <a:pt x="14325" y="38802"/>
                  </a:cubicBezTo>
                  <a:cubicBezTo>
                    <a:pt x="22929" y="11978"/>
                    <a:pt x="39630" y="5652"/>
                    <a:pt x="48234" y="5652"/>
                  </a:cubicBezTo>
                  <a:cubicBezTo>
                    <a:pt x="53042" y="5652"/>
                    <a:pt x="61898" y="7929"/>
                    <a:pt x="61898" y="22606"/>
                  </a:cubicBezTo>
                  <a:cubicBezTo>
                    <a:pt x="61898" y="30451"/>
                    <a:pt x="57597" y="47405"/>
                    <a:pt x="48234" y="82832"/>
                  </a:cubicBezTo>
                  <a:cubicBezTo>
                    <a:pt x="44185" y="98522"/>
                    <a:pt x="35328" y="109150"/>
                    <a:pt x="24194" y="109150"/>
                  </a:cubicBezTo>
                  <a:cubicBezTo>
                    <a:pt x="22675" y="109150"/>
                    <a:pt x="16855" y="109150"/>
                    <a:pt x="11541" y="105860"/>
                  </a:cubicBezTo>
                  <a:cubicBezTo>
                    <a:pt x="17868" y="104595"/>
                    <a:pt x="23435" y="99281"/>
                    <a:pt x="23435" y="92195"/>
                  </a:cubicBezTo>
                  <a:cubicBezTo>
                    <a:pt x="23435" y="85363"/>
                    <a:pt x="17868" y="83339"/>
                    <a:pt x="14072" y="83339"/>
                  </a:cubicBezTo>
                  <a:cubicBezTo>
                    <a:pt x="6480" y="83339"/>
                    <a:pt x="154" y="89918"/>
                    <a:pt x="154" y="98015"/>
                  </a:cubicBezTo>
                  <a:cubicBezTo>
                    <a:pt x="154" y="109656"/>
                    <a:pt x="12806" y="114717"/>
                    <a:pt x="23941" y="114717"/>
                  </a:cubicBezTo>
                  <a:cubicBezTo>
                    <a:pt x="40642" y="114717"/>
                    <a:pt x="49752" y="97003"/>
                    <a:pt x="50511" y="95485"/>
                  </a:cubicBezTo>
                  <a:cubicBezTo>
                    <a:pt x="53548" y="104848"/>
                    <a:pt x="62658" y="114717"/>
                    <a:pt x="77841" y="114717"/>
                  </a:cubicBezTo>
                  <a:cubicBezTo>
                    <a:pt x="103905" y="114717"/>
                    <a:pt x="118329" y="82073"/>
                    <a:pt x="118329" y="75747"/>
                  </a:cubicBezTo>
                  <a:cubicBezTo>
                    <a:pt x="118329" y="73216"/>
                    <a:pt x="116051" y="73216"/>
                    <a:pt x="115292" y="73216"/>
                  </a:cubicBezTo>
                  <a:cubicBezTo>
                    <a:pt x="113015" y="73216"/>
                    <a:pt x="112509" y="74229"/>
                    <a:pt x="112002" y="76000"/>
                  </a:cubicBezTo>
                  <a:cubicBezTo>
                    <a:pt x="103652" y="103076"/>
                    <a:pt x="86444" y="109150"/>
                    <a:pt x="78347" y="109150"/>
                  </a:cubicBezTo>
                  <a:cubicBezTo>
                    <a:pt x="68478" y="109150"/>
                    <a:pt x="64429" y="101052"/>
                    <a:pt x="64429" y="92448"/>
                  </a:cubicBezTo>
                  <a:cubicBezTo>
                    <a:pt x="64429" y="86881"/>
                    <a:pt x="65947" y="81314"/>
                    <a:pt x="68731" y="70180"/>
                  </a:cubicBezTo>
                  <a:lnTo>
                    <a:pt x="77335" y="35512"/>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F8203DCB-B6BE-B4C0-7195-EB9DC914C3BF}"/>
                </a:ext>
              </a:extLst>
            </p:cNvPr>
            <p:cNvSpPr/>
            <p:nvPr>
              <p:custDataLst>
                <p:tags r:id="rId89"/>
              </p:custDataLst>
            </p:nvPr>
          </p:nvSpPr>
          <p:spPr>
            <a:xfrm>
              <a:off x="6609298" y="4501145"/>
              <a:ext cx="58707" cy="253051"/>
            </a:xfrm>
            <a:custGeom>
              <a:avLst/>
              <a:gdLst>
                <a:gd name="connsiteX0" fmla="*/ 58868 w 58707"/>
                <a:gd name="connsiteY0" fmla="*/ 126610 h 253051"/>
                <a:gd name="connsiteX1" fmla="*/ 42166 w 58707"/>
                <a:gd name="connsiteY1" fmla="*/ 47658 h 253051"/>
                <a:gd name="connsiteX2" fmla="*/ 2690 w 58707"/>
                <a:gd name="connsiteY2" fmla="*/ 85 h 253051"/>
                <a:gd name="connsiteX3" fmla="*/ 160 w 58707"/>
                <a:gd name="connsiteY3" fmla="*/ 2615 h 253051"/>
                <a:gd name="connsiteX4" fmla="*/ 4968 w 58707"/>
                <a:gd name="connsiteY4" fmla="*/ 8435 h 253051"/>
                <a:gd name="connsiteX5" fmla="*/ 44191 w 58707"/>
                <a:gd name="connsiteY5" fmla="*/ 126610 h 253051"/>
                <a:gd name="connsiteX6" fmla="*/ 3449 w 58707"/>
                <a:gd name="connsiteY6" fmla="*/ 246303 h 253051"/>
                <a:gd name="connsiteX7" fmla="*/ 160 w 58707"/>
                <a:gd name="connsiteY7" fmla="*/ 250605 h 253051"/>
                <a:gd name="connsiteX8" fmla="*/ 2690 w 58707"/>
                <a:gd name="connsiteY8" fmla="*/ 253136 h 253051"/>
                <a:gd name="connsiteX9" fmla="*/ 42925 w 58707"/>
                <a:gd name="connsiteY9" fmla="*/ 203791 h 253051"/>
                <a:gd name="connsiteX10" fmla="*/ 58868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8" y="126610"/>
                  </a:moveTo>
                  <a:cubicBezTo>
                    <a:pt x="58868" y="106872"/>
                    <a:pt x="56084" y="76253"/>
                    <a:pt x="42166" y="47658"/>
                  </a:cubicBezTo>
                  <a:cubicBezTo>
                    <a:pt x="26983" y="16533"/>
                    <a:pt x="5221" y="85"/>
                    <a:pt x="2690" y="85"/>
                  </a:cubicBezTo>
                  <a:cubicBezTo>
                    <a:pt x="1172" y="85"/>
                    <a:pt x="160" y="1097"/>
                    <a:pt x="160" y="2615"/>
                  </a:cubicBezTo>
                  <a:cubicBezTo>
                    <a:pt x="160" y="3374"/>
                    <a:pt x="160" y="3880"/>
                    <a:pt x="4968" y="8435"/>
                  </a:cubicBezTo>
                  <a:cubicBezTo>
                    <a:pt x="29767" y="33487"/>
                    <a:pt x="44191" y="73723"/>
                    <a:pt x="44191" y="126610"/>
                  </a:cubicBezTo>
                  <a:cubicBezTo>
                    <a:pt x="44191" y="169882"/>
                    <a:pt x="34828" y="214419"/>
                    <a:pt x="3449" y="246303"/>
                  </a:cubicBezTo>
                  <a:cubicBezTo>
                    <a:pt x="160" y="249340"/>
                    <a:pt x="160" y="249846"/>
                    <a:pt x="160" y="250605"/>
                  </a:cubicBezTo>
                  <a:cubicBezTo>
                    <a:pt x="160" y="252124"/>
                    <a:pt x="1172" y="253136"/>
                    <a:pt x="2690" y="253136"/>
                  </a:cubicBezTo>
                  <a:cubicBezTo>
                    <a:pt x="5221" y="253136"/>
                    <a:pt x="27995" y="235928"/>
                    <a:pt x="42925" y="203791"/>
                  </a:cubicBezTo>
                  <a:cubicBezTo>
                    <a:pt x="55831" y="175955"/>
                    <a:pt x="58868" y="147867"/>
                    <a:pt x="58868" y="126610"/>
                  </a:cubicBez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6F0A7EF4-0338-F465-FDB0-2E5D5681DF0A}"/>
                </a:ext>
              </a:extLst>
            </p:cNvPr>
            <p:cNvSpPr/>
            <p:nvPr>
              <p:custDataLst>
                <p:tags r:id="rId90"/>
              </p:custDataLst>
            </p:nvPr>
          </p:nvSpPr>
          <p:spPr>
            <a:xfrm>
              <a:off x="6777744" y="4598064"/>
              <a:ext cx="168278" cy="59213"/>
            </a:xfrm>
            <a:custGeom>
              <a:avLst/>
              <a:gdLst>
                <a:gd name="connsiteX0" fmla="*/ 159842 w 168278"/>
                <a:gd name="connsiteY0" fmla="*/ 10207 h 59213"/>
                <a:gd name="connsiteX1" fmla="*/ 168445 w 168278"/>
                <a:gd name="connsiteY1" fmla="*/ 5146 h 59213"/>
                <a:gd name="connsiteX2" fmla="*/ 160095 w 168278"/>
                <a:gd name="connsiteY2" fmla="*/ 85 h 59213"/>
                <a:gd name="connsiteX3" fmla="*/ 8517 w 168278"/>
                <a:gd name="connsiteY3" fmla="*/ 85 h 59213"/>
                <a:gd name="connsiteX4" fmla="*/ 166 w 168278"/>
                <a:gd name="connsiteY4" fmla="*/ 5146 h 59213"/>
                <a:gd name="connsiteX5" fmla="*/ 8770 w 168278"/>
                <a:gd name="connsiteY5" fmla="*/ 10207 h 59213"/>
                <a:gd name="connsiteX6" fmla="*/ 159842 w 168278"/>
                <a:gd name="connsiteY6" fmla="*/ 10207 h 59213"/>
                <a:gd name="connsiteX7" fmla="*/ 160095 w 168278"/>
                <a:gd name="connsiteY7" fmla="*/ 59299 h 59213"/>
                <a:gd name="connsiteX8" fmla="*/ 168445 w 168278"/>
                <a:gd name="connsiteY8" fmla="*/ 54238 h 59213"/>
                <a:gd name="connsiteX9" fmla="*/ 159842 w 168278"/>
                <a:gd name="connsiteY9" fmla="*/ 49177 h 59213"/>
                <a:gd name="connsiteX10" fmla="*/ 8770 w 168278"/>
                <a:gd name="connsiteY10" fmla="*/ 49177 h 59213"/>
                <a:gd name="connsiteX11" fmla="*/ 166 w 168278"/>
                <a:gd name="connsiteY11" fmla="*/ 54238 h 59213"/>
                <a:gd name="connsiteX12" fmla="*/ 8517 w 168278"/>
                <a:gd name="connsiteY12" fmla="*/ 59299 h 59213"/>
                <a:gd name="connsiteX13" fmla="*/ 160095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42" y="10207"/>
                  </a:moveTo>
                  <a:cubicBezTo>
                    <a:pt x="163637" y="10207"/>
                    <a:pt x="168445" y="10207"/>
                    <a:pt x="168445" y="5146"/>
                  </a:cubicBezTo>
                  <a:cubicBezTo>
                    <a:pt x="168445" y="85"/>
                    <a:pt x="163637" y="85"/>
                    <a:pt x="160095" y="85"/>
                  </a:cubicBezTo>
                  <a:lnTo>
                    <a:pt x="8517" y="85"/>
                  </a:lnTo>
                  <a:cubicBezTo>
                    <a:pt x="4974" y="85"/>
                    <a:pt x="166" y="85"/>
                    <a:pt x="166" y="5146"/>
                  </a:cubicBezTo>
                  <a:cubicBezTo>
                    <a:pt x="166" y="10207"/>
                    <a:pt x="4974" y="10207"/>
                    <a:pt x="8770" y="10207"/>
                  </a:cubicBezTo>
                  <a:lnTo>
                    <a:pt x="159842" y="10207"/>
                  </a:lnTo>
                  <a:close/>
                  <a:moveTo>
                    <a:pt x="160095" y="59299"/>
                  </a:moveTo>
                  <a:cubicBezTo>
                    <a:pt x="163637" y="59299"/>
                    <a:pt x="168445" y="59299"/>
                    <a:pt x="168445" y="54238"/>
                  </a:cubicBezTo>
                  <a:cubicBezTo>
                    <a:pt x="168445" y="49177"/>
                    <a:pt x="163637" y="49177"/>
                    <a:pt x="159842" y="49177"/>
                  </a:cubicBezTo>
                  <a:lnTo>
                    <a:pt x="8770" y="49177"/>
                  </a:lnTo>
                  <a:cubicBezTo>
                    <a:pt x="4974" y="49177"/>
                    <a:pt x="166" y="49177"/>
                    <a:pt x="166" y="54238"/>
                  </a:cubicBezTo>
                  <a:cubicBezTo>
                    <a:pt x="166" y="59299"/>
                    <a:pt x="4974" y="59299"/>
                    <a:pt x="8517" y="59299"/>
                  </a:cubicBezTo>
                  <a:lnTo>
                    <a:pt x="160095" y="59299"/>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B4FBF86E-A65C-671C-5D7C-21B4CB53AE45}"/>
                </a:ext>
              </a:extLst>
            </p:cNvPr>
            <p:cNvSpPr/>
            <p:nvPr>
              <p:custDataLst>
                <p:tags r:id="rId91"/>
              </p:custDataLst>
            </p:nvPr>
          </p:nvSpPr>
          <p:spPr>
            <a:xfrm>
              <a:off x="6952293" y="4579085"/>
              <a:ext cx="132092" cy="160940"/>
            </a:xfrm>
            <a:custGeom>
              <a:avLst/>
              <a:gdLst>
                <a:gd name="connsiteX0" fmla="*/ 19659 w 132092"/>
                <a:gd name="connsiteY0" fmla="*/ 142805 h 160940"/>
                <a:gd name="connsiteX1" fmla="*/ 5994 w 132092"/>
                <a:gd name="connsiteY1" fmla="*/ 153181 h 160940"/>
                <a:gd name="connsiteX2" fmla="*/ 174 w 132092"/>
                <a:gd name="connsiteY2" fmla="*/ 157989 h 160940"/>
                <a:gd name="connsiteX3" fmla="*/ 3464 w 132092"/>
                <a:gd name="connsiteY3" fmla="*/ 161025 h 160940"/>
                <a:gd name="connsiteX4" fmla="*/ 24720 w 132092"/>
                <a:gd name="connsiteY4" fmla="*/ 160266 h 160940"/>
                <a:gd name="connsiteX5" fmla="*/ 49772 w 132092"/>
                <a:gd name="connsiteY5" fmla="*/ 161025 h 160940"/>
                <a:gd name="connsiteX6" fmla="*/ 54327 w 132092"/>
                <a:gd name="connsiteY6" fmla="*/ 155964 h 160940"/>
                <a:gd name="connsiteX7" fmla="*/ 48254 w 132092"/>
                <a:gd name="connsiteY7" fmla="*/ 153181 h 160940"/>
                <a:gd name="connsiteX8" fmla="*/ 35601 w 132092"/>
                <a:gd name="connsiteY8" fmla="*/ 149132 h 160940"/>
                <a:gd name="connsiteX9" fmla="*/ 48001 w 132092"/>
                <a:gd name="connsiteY9" fmla="*/ 98522 h 160940"/>
                <a:gd name="connsiteX10" fmla="*/ 71281 w 132092"/>
                <a:gd name="connsiteY10" fmla="*/ 114717 h 160940"/>
                <a:gd name="connsiteX11" fmla="*/ 132267 w 132092"/>
                <a:gd name="connsiteY11" fmla="*/ 40573 h 160940"/>
                <a:gd name="connsiteX12" fmla="*/ 98611 w 132092"/>
                <a:gd name="connsiteY12" fmla="*/ 85 h 160940"/>
                <a:gd name="connsiteX13" fmla="*/ 65461 w 132092"/>
                <a:gd name="connsiteY13" fmla="*/ 19064 h 160940"/>
                <a:gd name="connsiteX14" fmla="*/ 42687 w 132092"/>
                <a:gd name="connsiteY14" fmla="*/ 85 h 160940"/>
                <a:gd name="connsiteX15" fmla="*/ 23961 w 132092"/>
                <a:gd name="connsiteY15" fmla="*/ 14509 h 160940"/>
                <a:gd name="connsiteX16" fmla="*/ 16116 w 132092"/>
                <a:gd name="connsiteY16" fmla="*/ 39055 h 160940"/>
                <a:gd name="connsiteX17" fmla="*/ 19153 w 132092"/>
                <a:gd name="connsiteY17" fmla="*/ 41585 h 160940"/>
                <a:gd name="connsiteX18" fmla="*/ 23455 w 132092"/>
                <a:gd name="connsiteY18" fmla="*/ 35765 h 160940"/>
                <a:gd name="connsiteX19" fmla="*/ 41927 w 132092"/>
                <a:gd name="connsiteY19" fmla="*/ 5652 h 160940"/>
                <a:gd name="connsiteX20" fmla="*/ 49772 w 132092"/>
                <a:gd name="connsiteY20" fmla="*/ 17292 h 160940"/>
                <a:gd name="connsiteX21" fmla="*/ 48001 w 132092"/>
                <a:gd name="connsiteY21" fmla="*/ 30198 h 160940"/>
                <a:gd name="connsiteX22" fmla="*/ 19659 w 132092"/>
                <a:gd name="connsiteY22" fmla="*/ 142805 h 160940"/>
                <a:gd name="connsiteX23" fmla="*/ 64196 w 132092"/>
                <a:gd name="connsiteY23" fmla="*/ 32981 h 160940"/>
                <a:gd name="connsiteX24" fmla="*/ 77355 w 132092"/>
                <a:gd name="connsiteY24" fmla="*/ 15268 h 160940"/>
                <a:gd name="connsiteX25" fmla="*/ 97852 w 132092"/>
                <a:gd name="connsiteY25" fmla="*/ 5652 h 160940"/>
                <a:gd name="connsiteX26" fmla="*/ 114047 w 132092"/>
                <a:gd name="connsiteY26" fmla="*/ 29439 h 160940"/>
                <a:gd name="connsiteX27" fmla="*/ 101141 w 132092"/>
                <a:gd name="connsiteY27" fmla="*/ 83085 h 160940"/>
                <a:gd name="connsiteX28" fmla="*/ 71028 w 132092"/>
                <a:gd name="connsiteY28" fmla="*/ 109150 h 160940"/>
                <a:gd name="connsiteX29" fmla="*/ 51037 w 132092"/>
                <a:gd name="connsiteY29" fmla="*/ 86628 h 160940"/>
                <a:gd name="connsiteX30" fmla="*/ 51796 w 132092"/>
                <a:gd name="connsiteY30" fmla="*/ 82579 h 160940"/>
                <a:gd name="connsiteX31" fmla="*/ 64196 w 132092"/>
                <a:gd name="connsiteY31" fmla="*/ 3298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59" y="142805"/>
                  </a:moveTo>
                  <a:cubicBezTo>
                    <a:pt x="17635" y="151409"/>
                    <a:pt x="17128" y="153181"/>
                    <a:pt x="5994" y="153181"/>
                  </a:cubicBezTo>
                  <a:cubicBezTo>
                    <a:pt x="2958" y="153181"/>
                    <a:pt x="174" y="153181"/>
                    <a:pt x="174" y="157989"/>
                  </a:cubicBezTo>
                  <a:cubicBezTo>
                    <a:pt x="174" y="160013"/>
                    <a:pt x="1439" y="161025"/>
                    <a:pt x="3464" y="161025"/>
                  </a:cubicBezTo>
                  <a:cubicBezTo>
                    <a:pt x="10296" y="161025"/>
                    <a:pt x="17635" y="160266"/>
                    <a:pt x="24720" y="160266"/>
                  </a:cubicBezTo>
                  <a:cubicBezTo>
                    <a:pt x="33071" y="160266"/>
                    <a:pt x="41674" y="161025"/>
                    <a:pt x="49772" y="161025"/>
                  </a:cubicBezTo>
                  <a:cubicBezTo>
                    <a:pt x="51037" y="161025"/>
                    <a:pt x="54327" y="161025"/>
                    <a:pt x="54327" y="155964"/>
                  </a:cubicBezTo>
                  <a:cubicBezTo>
                    <a:pt x="54327" y="153181"/>
                    <a:pt x="51796" y="153181"/>
                    <a:pt x="48254" y="153181"/>
                  </a:cubicBezTo>
                  <a:cubicBezTo>
                    <a:pt x="35601" y="153181"/>
                    <a:pt x="35601" y="151409"/>
                    <a:pt x="35601" y="149132"/>
                  </a:cubicBezTo>
                  <a:cubicBezTo>
                    <a:pt x="35601" y="146095"/>
                    <a:pt x="46229" y="104848"/>
                    <a:pt x="48001" y="98522"/>
                  </a:cubicBezTo>
                  <a:cubicBezTo>
                    <a:pt x="51290" y="105860"/>
                    <a:pt x="58376" y="114717"/>
                    <a:pt x="71281" y="114717"/>
                  </a:cubicBezTo>
                  <a:cubicBezTo>
                    <a:pt x="100635" y="114717"/>
                    <a:pt x="132267" y="77771"/>
                    <a:pt x="132267" y="40573"/>
                  </a:cubicBezTo>
                  <a:cubicBezTo>
                    <a:pt x="132267" y="16786"/>
                    <a:pt x="117843" y="85"/>
                    <a:pt x="98611" y="85"/>
                  </a:cubicBezTo>
                  <a:cubicBezTo>
                    <a:pt x="85958" y="85"/>
                    <a:pt x="73812" y="9195"/>
                    <a:pt x="65461" y="19064"/>
                  </a:cubicBezTo>
                  <a:cubicBezTo>
                    <a:pt x="62931" y="5399"/>
                    <a:pt x="52049" y="85"/>
                    <a:pt x="42687" y="85"/>
                  </a:cubicBezTo>
                  <a:cubicBezTo>
                    <a:pt x="31046" y="85"/>
                    <a:pt x="26238" y="9954"/>
                    <a:pt x="23961" y="14509"/>
                  </a:cubicBezTo>
                  <a:cubicBezTo>
                    <a:pt x="19406" y="23112"/>
                    <a:pt x="16116" y="38295"/>
                    <a:pt x="16116" y="39055"/>
                  </a:cubicBezTo>
                  <a:cubicBezTo>
                    <a:pt x="16116" y="41585"/>
                    <a:pt x="18647" y="41585"/>
                    <a:pt x="19153" y="41585"/>
                  </a:cubicBezTo>
                  <a:cubicBezTo>
                    <a:pt x="21683" y="41585"/>
                    <a:pt x="21936" y="41332"/>
                    <a:pt x="23455" y="35765"/>
                  </a:cubicBezTo>
                  <a:cubicBezTo>
                    <a:pt x="27757" y="17798"/>
                    <a:pt x="32818" y="5652"/>
                    <a:pt x="41927" y="5652"/>
                  </a:cubicBezTo>
                  <a:cubicBezTo>
                    <a:pt x="46229" y="5652"/>
                    <a:pt x="49772" y="7676"/>
                    <a:pt x="49772" y="17292"/>
                  </a:cubicBezTo>
                  <a:cubicBezTo>
                    <a:pt x="49772" y="23112"/>
                    <a:pt x="49013" y="25896"/>
                    <a:pt x="48001" y="30198"/>
                  </a:cubicBezTo>
                  <a:lnTo>
                    <a:pt x="19659" y="142805"/>
                  </a:lnTo>
                  <a:close/>
                  <a:moveTo>
                    <a:pt x="64196" y="32981"/>
                  </a:moveTo>
                  <a:cubicBezTo>
                    <a:pt x="65967" y="26149"/>
                    <a:pt x="72800" y="19064"/>
                    <a:pt x="77355" y="15268"/>
                  </a:cubicBezTo>
                  <a:cubicBezTo>
                    <a:pt x="86211" y="7423"/>
                    <a:pt x="93550" y="5652"/>
                    <a:pt x="97852" y="5652"/>
                  </a:cubicBezTo>
                  <a:cubicBezTo>
                    <a:pt x="107974" y="5652"/>
                    <a:pt x="114047" y="14509"/>
                    <a:pt x="114047" y="29439"/>
                  </a:cubicBezTo>
                  <a:cubicBezTo>
                    <a:pt x="114047" y="44369"/>
                    <a:pt x="105696" y="73470"/>
                    <a:pt x="101141" y="83085"/>
                  </a:cubicBezTo>
                  <a:cubicBezTo>
                    <a:pt x="92538" y="100799"/>
                    <a:pt x="80391" y="109150"/>
                    <a:pt x="71028" y="109150"/>
                  </a:cubicBezTo>
                  <a:cubicBezTo>
                    <a:pt x="54327" y="109150"/>
                    <a:pt x="51037" y="88146"/>
                    <a:pt x="51037" y="86628"/>
                  </a:cubicBezTo>
                  <a:cubicBezTo>
                    <a:pt x="51037" y="86122"/>
                    <a:pt x="51037" y="85616"/>
                    <a:pt x="51796" y="82579"/>
                  </a:cubicBezTo>
                  <a:lnTo>
                    <a:pt x="64196" y="32981"/>
                  </a:ln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D2FC72AC-F180-AB4C-DACA-712948FF0AD2}"/>
                </a:ext>
              </a:extLst>
            </p:cNvPr>
            <p:cNvSpPr/>
            <p:nvPr>
              <p:custDataLst>
                <p:tags r:id="rId92"/>
              </p:custDataLst>
            </p:nvPr>
          </p:nvSpPr>
          <p:spPr>
            <a:xfrm>
              <a:off x="7112759" y="4501145"/>
              <a:ext cx="58707" cy="253051"/>
            </a:xfrm>
            <a:custGeom>
              <a:avLst/>
              <a:gdLst>
                <a:gd name="connsiteX0" fmla="*/ 58887 w 58707"/>
                <a:gd name="connsiteY0" fmla="*/ 250605 h 253051"/>
                <a:gd name="connsiteX1" fmla="*/ 54585 w 58707"/>
                <a:gd name="connsiteY1" fmla="*/ 245038 h 253051"/>
                <a:gd name="connsiteX2" fmla="*/ 14856 w 58707"/>
                <a:gd name="connsiteY2" fmla="*/ 126610 h 253051"/>
                <a:gd name="connsiteX3" fmla="*/ 55597 w 58707"/>
                <a:gd name="connsiteY3" fmla="*/ 6917 h 253051"/>
                <a:gd name="connsiteX4" fmla="*/ 58887 w 58707"/>
                <a:gd name="connsiteY4" fmla="*/ 2615 h 253051"/>
                <a:gd name="connsiteX5" fmla="*/ 56356 w 58707"/>
                <a:gd name="connsiteY5" fmla="*/ 85 h 253051"/>
                <a:gd name="connsiteX6" fmla="*/ 16121 w 58707"/>
                <a:gd name="connsiteY6" fmla="*/ 49430 h 253051"/>
                <a:gd name="connsiteX7" fmla="*/ 179 w 58707"/>
                <a:gd name="connsiteY7" fmla="*/ 126610 h 253051"/>
                <a:gd name="connsiteX8" fmla="*/ 16880 w 58707"/>
                <a:gd name="connsiteY8" fmla="*/ 205562 h 253051"/>
                <a:gd name="connsiteX9" fmla="*/ 56356 w 58707"/>
                <a:gd name="connsiteY9" fmla="*/ 253136 h 253051"/>
                <a:gd name="connsiteX10" fmla="*/ 58887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7" y="250605"/>
                  </a:moveTo>
                  <a:cubicBezTo>
                    <a:pt x="58887" y="249846"/>
                    <a:pt x="58887" y="249340"/>
                    <a:pt x="54585" y="245038"/>
                  </a:cubicBezTo>
                  <a:cubicBezTo>
                    <a:pt x="22954" y="213154"/>
                    <a:pt x="14856" y="165327"/>
                    <a:pt x="14856" y="126610"/>
                  </a:cubicBezTo>
                  <a:cubicBezTo>
                    <a:pt x="14856" y="82579"/>
                    <a:pt x="24472" y="38548"/>
                    <a:pt x="55597" y="6917"/>
                  </a:cubicBezTo>
                  <a:cubicBezTo>
                    <a:pt x="58887" y="3880"/>
                    <a:pt x="58887" y="3374"/>
                    <a:pt x="58887" y="2615"/>
                  </a:cubicBezTo>
                  <a:cubicBezTo>
                    <a:pt x="58887" y="844"/>
                    <a:pt x="57875" y="85"/>
                    <a:pt x="56356" y="85"/>
                  </a:cubicBezTo>
                  <a:cubicBezTo>
                    <a:pt x="53826" y="85"/>
                    <a:pt x="31051" y="17292"/>
                    <a:pt x="16121" y="49430"/>
                  </a:cubicBezTo>
                  <a:cubicBezTo>
                    <a:pt x="3216" y="77265"/>
                    <a:pt x="179" y="105354"/>
                    <a:pt x="179" y="126610"/>
                  </a:cubicBezTo>
                  <a:cubicBezTo>
                    <a:pt x="179" y="146348"/>
                    <a:pt x="2963" y="176967"/>
                    <a:pt x="16880" y="205562"/>
                  </a:cubicBezTo>
                  <a:cubicBezTo>
                    <a:pt x="32063" y="236687"/>
                    <a:pt x="53826" y="253136"/>
                    <a:pt x="56356" y="253136"/>
                  </a:cubicBezTo>
                  <a:cubicBezTo>
                    <a:pt x="57875" y="253136"/>
                    <a:pt x="58887" y="252377"/>
                    <a:pt x="58887" y="250605"/>
                  </a:cubicBez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5899CF7D-07BC-00B5-A360-891286721752}"/>
                </a:ext>
              </a:extLst>
            </p:cNvPr>
            <p:cNvSpPr/>
            <p:nvPr>
              <p:custDataLst>
                <p:tags r:id="rId93"/>
              </p:custDataLst>
            </p:nvPr>
          </p:nvSpPr>
          <p:spPr>
            <a:xfrm>
              <a:off x="7196997" y="4579085"/>
              <a:ext cx="107293" cy="114632"/>
            </a:xfrm>
            <a:custGeom>
              <a:avLst/>
              <a:gdLst>
                <a:gd name="connsiteX0" fmla="*/ 22958 w 107293"/>
                <a:gd name="connsiteY0" fmla="*/ 90930 h 114632"/>
                <a:gd name="connsiteX1" fmla="*/ 53071 w 107293"/>
                <a:gd name="connsiteY1" fmla="*/ 62082 h 114632"/>
                <a:gd name="connsiteX2" fmla="*/ 77870 w 107293"/>
                <a:gd name="connsiteY2" fmla="*/ 39308 h 114632"/>
                <a:gd name="connsiteX3" fmla="*/ 107477 w 107293"/>
                <a:gd name="connsiteY3" fmla="*/ 2615 h 114632"/>
                <a:gd name="connsiteX4" fmla="*/ 104693 w 107293"/>
                <a:gd name="connsiteY4" fmla="*/ 85 h 114632"/>
                <a:gd name="connsiteX5" fmla="*/ 100897 w 107293"/>
                <a:gd name="connsiteY5" fmla="*/ 2868 h 114632"/>
                <a:gd name="connsiteX6" fmla="*/ 81918 w 107293"/>
                <a:gd name="connsiteY6" fmla="*/ 19064 h 114632"/>
                <a:gd name="connsiteX7" fmla="*/ 69013 w 107293"/>
                <a:gd name="connsiteY7" fmla="*/ 10966 h 114632"/>
                <a:gd name="connsiteX8" fmla="*/ 51552 w 107293"/>
                <a:gd name="connsiteY8" fmla="*/ 85 h 114632"/>
                <a:gd name="connsiteX9" fmla="*/ 20933 w 107293"/>
                <a:gd name="connsiteY9" fmla="*/ 28933 h 114632"/>
                <a:gd name="connsiteX10" fmla="*/ 23970 w 107293"/>
                <a:gd name="connsiteY10" fmla="*/ 31716 h 114632"/>
                <a:gd name="connsiteX11" fmla="*/ 27259 w 107293"/>
                <a:gd name="connsiteY11" fmla="*/ 28933 h 114632"/>
                <a:gd name="connsiteX12" fmla="*/ 48769 w 107293"/>
                <a:gd name="connsiteY12" fmla="*/ 17039 h 114632"/>
                <a:gd name="connsiteX13" fmla="*/ 64711 w 107293"/>
                <a:gd name="connsiteY13" fmla="*/ 20835 h 114632"/>
                <a:gd name="connsiteX14" fmla="*/ 84196 w 107293"/>
                <a:gd name="connsiteY14" fmla="*/ 24631 h 114632"/>
                <a:gd name="connsiteX15" fmla="*/ 49022 w 107293"/>
                <a:gd name="connsiteY15" fmla="*/ 57780 h 114632"/>
                <a:gd name="connsiteX16" fmla="*/ 26247 w 107293"/>
                <a:gd name="connsiteY16" fmla="*/ 79037 h 114632"/>
                <a:gd name="connsiteX17" fmla="*/ 183 w 107293"/>
                <a:gd name="connsiteY17" fmla="*/ 112186 h 114632"/>
                <a:gd name="connsiteX18" fmla="*/ 3220 w 107293"/>
                <a:gd name="connsiteY18" fmla="*/ 114717 h 114632"/>
                <a:gd name="connsiteX19" fmla="*/ 7268 w 107293"/>
                <a:gd name="connsiteY19" fmla="*/ 111427 h 114632"/>
                <a:gd name="connsiteX20" fmla="*/ 28778 w 107293"/>
                <a:gd name="connsiteY20" fmla="*/ 95738 h 114632"/>
                <a:gd name="connsiteX21" fmla="*/ 43455 w 107293"/>
                <a:gd name="connsiteY21" fmla="*/ 105354 h 114632"/>
                <a:gd name="connsiteX22" fmla="*/ 59650 w 107293"/>
                <a:gd name="connsiteY22" fmla="*/ 114717 h 114632"/>
                <a:gd name="connsiteX23" fmla="*/ 99379 w 107293"/>
                <a:gd name="connsiteY23" fmla="*/ 75747 h 114632"/>
                <a:gd name="connsiteX24" fmla="*/ 96342 w 107293"/>
                <a:gd name="connsiteY24" fmla="*/ 73216 h 114632"/>
                <a:gd name="connsiteX25" fmla="*/ 92800 w 107293"/>
                <a:gd name="connsiteY25" fmla="*/ 76506 h 114632"/>
                <a:gd name="connsiteX26" fmla="*/ 62433 w 107293"/>
                <a:gd name="connsiteY26" fmla="*/ 97762 h 114632"/>
                <a:gd name="connsiteX27" fmla="*/ 47503 w 107293"/>
                <a:gd name="connsiteY27" fmla="*/ 94473 h 114632"/>
                <a:gd name="connsiteX28" fmla="*/ 29790 w 107293"/>
                <a:gd name="connsiteY28" fmla="*/ 90171 h 114632"/>
                <a:gd name="connsiteX29" fmla="*/ 22958 w 107293"/>
                <a:gd name="connsiteY29" fmla="*/ 9093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2958" y="90930"/>
                  </a:moveTo>
                  <a:cubicBezTo>
                    <a:pt x="36622" y="76253"/>
                    <a:pt x="43961" y="69927"/>
                    <a:pt x="53071" y="62082"/>
                  </a:cubicBezTo>
                  <a:cubicBezTo>
                    <a:pt x="53071" y="61829"/>
                    <a:pt x="68760" y="48417"/>
                    <a:pt x="77870" y="39308"/>
                  </a:cubicBezTo>
                  <a:cubicBezTo>
                    <a:pt x="101909" y="15774"/>
                    <a:pt x="107477" y="3627"/>
                    <a:pt x="107477" y="2615"/>
                  </a:cubicBezTo>
                  <a:cubicBezTo>
                    <a:pt x="107477" y="85"/>
                    <a:pt x="105199" y="85"/>
                    <a:pt x="104693" y="85"/>
                  </a:cubicBezTo>
                  <a:cubicBezTo>
                    <a:pt x="102922" y="85"/>
                    <a:pt x="102162" y="591"/>
                    <a:pt x="100897" y="2868"/>
                  </a:cubicBezTo>
                  <a:cubicBezTo>
                    <a:pt x="93306" y="15015"/>
                    <a:pt x="87992" y="19064"/>
                    <a:pt x="81918" y="19064"/>
                  </a:cubicBezTo>
                  <a:cubicBezTo>
                    <a:pt x="75845" y="19064"/>
                    <a:pt x="72809" y="15268"/>
                    <a:pt x="69013" y="10966"/>
                  </a:cubicBezTo>
                  <a:cubicBezTo>
                    <a:pt x="64205" y="5146"/>
                    <a:pt x="59903" y="85"/>
                    <a:pt x="51552" y="85"/>
                  </a:cubicBezTo>
                  <a:cubicBezTo>
                    <a:pt x="32573" y="85"/>
                    <a:pt x="20933" y="23618"/>
                    <a:pt x="20933" y="28933"/>
                  </a:cubicBezTo>
                  <a:cubicBezTo>
                    <a:pt x="20933" y="30198"/>
                    <a:pt x="21692" y="31716"/>
                    <a:pt x="23970" y="31716"/>
                  </a:cubicBezTo>
                  <a:cubicBezTo>
                    <a:pt x="26247" y="31716"/>
                    <a:pt x="26753" y="30451"/>
                    <a:pt x="27259" y="28933"/>
                  </a:cubicBezTo>
                  <a:cubicBezTo>
                    <a:pt x="32067" y="17292"/>
                    <a:pt x="46744" y="17039"/>
                    <a:pt x="48769" y="17039"/>
                  </a:cubicBezTo>
                  <a:cubicBezTo>
                    <a:pt x="54083" y="17039"/>
                    <a:pt x="58891" y="18810"/>
                    <a:pt x="64711" y="20835"/>
                  </a:cubicBezTo>
                  <a:cubicBezTo>
                    <a:pt x="74833" y="24631"/>
                    <a:pt x="77617" y="24631"/>
                    <a:pt x="84196" y="24631"/>
                  </a:cubicBezTo>
                  <a:cubicBezTo>
                    <a:pt x="75086" y="35512"/>
                    <a:pt x="53830" y="53732"/>
                    <a:pt x="49022" y="57780"/>
                  </a:cubicBezTo>
                  <a:lnTo>
                    <a:pt x="26247" y="79037"/>
                  </a:lnTo>
                  <a:cubicBezTo>
                    <a:pt x="9040" y="95991"/>
                    <a:pt x="183" y="110415"/>
                    <a:pt x="183" y="112186"/>
                  </a:cubicBezTo>
                  <a:cubicBezTo>
                    <a:pt x="183" y="114717"/>
                    <a:pt x="2713" y="114717"/>
                    <a:pt x="3220" y="114717"/>
                  </a:cubicBezTo>
                  <a:cubicBezTo>
                    <a:pt x="5244" y="114717"/>
                    <a:pt x="5750" y="114211"/>
                    <a:pt x="7268" y="111427"/>
                  </a:cubicBezTo>
                  <a:cubicBezTo>
                    <a:pt x="13089" y="102570"/>
                    <a:pt x="20680" y="95738"/>
                    <a:pt x="28778" y="95738"/>
                  </a:cubicBezTo>
                  <a:cubicBezTo>
                    <a:pt x="34598" y="95738"/>
                    <a:pt x="37128" y="98015"/>
                    <a:pt x="43455" y="105354"/>
                  </a:cubicBezTo>
                  <a:cubicBezTo>
                    <a:pt x="47757" y="110668"/>
                    <a:pt x="52311" y="114717"/>
                    <a:pt x="59650" y="114717"/>
                  </a:cubicBezTo>
                  <a:cubicBezTo>
                    <a:pt x="84702" y="114717"/>
                    <a:pt x="99379" y="82579"/>
                    <a:pt x="99379" y="75747"/>
                  </a:cubicBezTo>
                  <a:cubicBezTo>
                    <a:pt x="99379" y="74482"/>
                    <a:pt x="98367" y="73216"/>
                    <a:pt x="96342" y="73216"/>
                  </a:cubicBezTo>
                  <a:cubicBezTo>
                    <a:pt x="94065" y="73216"/>
                    <a:pt x="93559" y="74735"/>
                    <a:pt x="92800" y="76506"/>
                  </a:cubicBezTo>
                  <a:cubicBezTo>
                    <a:pt x="86979" y="92954"/>
                    <a:pt x="70784" y="97762"/>
                    <a:pt x="62433" y="97762"/>
                  </a:cubicBezTo>
                  <a:cubicBezTo>
                    <a:pt x="57372" y="97762"/>
                    <a:pt x="52818" y="96244"/>
                    <a:pt x="47503" y="94473"/>
                  </a:cubicBezTo>
                  <a:cubicBezTo>
                    <a:pt x="38900" y="91183"/>
                    <a:pt x="35104" y="90171"/>
                    <a:pt x="29790" y="90171"/>
                  </a:cubicBezTo>
                  <a:cubicBezTo>
                    <a:pt x="29284" y="90171"/>
                    <a:pt x="25235" y="90171"/>
                    <a:pt x="22958" y="90930"/>
                  </a:cubicBez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84EFF3FC-DE75-EC00-E880-E8513D4FBE79}"/>
                </a:ext>
              </a:extLst>
            </p:cNvPr>
            <p:cNvSpPr/>
            <p:nvPr>
              <p:custDataLst>
                <p:tags r:id="rId94"/>
              </p:custDataLst>
            </p:nvPr>
          </p:nvSpPr>
          <p:spPr>
            <a:xfrm>
              <a:off x="7303797" y="4611450"/>
              <a:ext cx="77762" cy="153576"/>
            </a:xfrm>
            <a:custGeom>
              <a:avLst/>
              <a:gdLst>
                <a:gd name="connsiteX0" fmla="*/ 77950 w 77762"/>
                <a:gd name="connsiteY0" fmla="*/ 6817 h 153576"/>
                <a:gd name="connsiteX1" fmla="*/ 70865 w 77762"/>
                <a:gd name="connsiteY1" fmla="*/ 86 h 153576"/>
                <a:gd name="connsiteX2" fmla="*/ 60945 w 77762"/>
                <a:gd name="connsiteY2" fmla="*/ 9829 h 153576"/>
                <a:gd name="connsiteX3" fmla="*/ 68031 w 77762"/>
                <a:gd name="connsiteY3" fmla="*/ 16560 h 153576"/>
                <a:gd name="connsiteX4" fmla="*/ 77950 w 77762"/>
                <a:gd name="connsiteY4" fmla="*/ 6817 h 153576"/>
                <a:gd name="connsiteX5" fmla="*/ 40397 w 77762"/>
                <a:gd name="connsiteY5" fmla="*/ 126207 h 153576"/>
                <a:gd name="connsiteX6" fmla="*/ 17547 w 77762"/>
                <a:gd name="connsiteY6" fmla="*/ 148703 h 153576"/>
                <a:gd name="connsiteX7" fmla="*/ 11170 w 77762"/>
                <a:gd name="connsiteY7" fmla="*/ 147640 h 153576"/>
                <a:gd name="connsiteX8" fmla="*/ 17193 w 77762"/>
                <a:gd name="connsiteY8" fmla="*/ 138606 h 153576"/>
                <a:gd name="connsiteX9" fmla="*/ 10284 w 77762"/>
                <a:gd name="connsiteY9" fmla="*/ 132052 h 153576"/>
                <a:gd name="connsiteX10" fmla="*/ 188 w 77762"/>
                <a:gd name="connsiteY10" fmla="*/ 142503 h 153576"/>
                <a:gd name="connsiteX11" fmla="*/ 17724 w 77762"/>
                <a:gd name="connsiteY11" fmla="*/ 153663 h 153576"/>
                <a:gd name="connsiteX12" fmla="*/ 54568 w 77762"/>
                <a:gd name="connsiteY12" fmla="*/ 125675 h 153576"/>
                <a:gd name="connsiteX13" fmla="*/ 70510 w 77762"/>
                <a:gd name="connsiteY13" fmla="*/ 62261 h 153576"/>
                <a:gd name="connsiteX14" fmla="*/ 71396 w 77762"/>
                <a:gd name="connsiteY14" fmla="*/ 56061 h 153576"/>
                <a:gd name="connsiteX15" fmla="*/ 52443 w 77762"/>
                <a:gd name="connsiteY15" fmla="*/ 39410 h 153576"/>
                <a:gd name="connsiteX16" fmla="*/ 21444 w 77762"/>
                <a:gd name="connsiteY16" fmla="*/ 66512 h 153576"/>
                <a:gd name="connsiteX17" fmla="*/ 24455 w 77762"/>
                <a:gd name="connsiteY17" fmla="*/ 68815 h 153576"/>
                <a:gd name="connsiteX18" fmla="*/ 27998 w 77762"/>
                <a:gd name="connsiteY18" fmla="*/ 65626 h 153576"/>
                <a:gd name="connsiteX19" fmla="*/ 51911 w 77762"/>
                <a:gd name="connsiteY19" fmla="*/ 44370 h 153576"/>
                <a:gd name="connsiteX20" fmla="*/ 57934 w 77762"/>
                <a:gd name="connsiteY20" fmla="*/ 53050 h 153576"/>
                <a:gd name="connsiteX21" fmla="*/ 57402 w 77762"/>
                <a:gd name="connsiteY21" fmla="*/ 58364 h 153576"/>
                <a:gd name="connsiteX22" fmla="*/ 40397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50" y="6817"/>
                  </a:moveTo>
                  <a:cubicBezTo>
                    <a:pt x="77950" y="3806"/>
                    <a:pt x="75647" y="86"/>
                    <a:pt x="70865" y="86"/>
                  </a:cubicBezTo>
                  <a:cubicBezTo>
                    <a:pt x="65728" y="86"/>
                    <a:pt x="60945" y="5046"/>
                    <a:pt x="60945" y="9829"/>
                  </a:cubicBezTo>
                  <a:cubicBezTo>
                    <a:pt x="60945" y="12663"/>
                    <a:pt x="63071" y="16560"/>
                    <a:pt x="68031" y="16560"/>
                  </a:cubicBezTo>
                  <a:cubicBezTo>
                    <a:pt x="72813" y="16560"/>
                    <a:pt x="77950" y="11954"/>
                    <a:pt x="77950" y="6817"/>
                  </a:cubicBezTo>
                  <a:close/>
                  <a:moveTo>
                    <a:pt x="40397" y="126207"/>
                  </a:moveTo>
                  <a:cubicBezTo>
                    <a:pt x="37386" y="138429"/>
                    <a:pt x="27998" y="148703"/>
                    <a:pt x="17547" y="148703"/>
                  </a:cubicBezTo>
                  <a:cubicBezTo>
                    <a:pt x="15244" y="148703"/>
                    <a:pt x="13118" y="148349"/>
                    <a:pt x="11170" y="147640"/>
                  </a:cubicBezTo>
                  <a:cubicBezTo>
                    <a:pt x="15776" y="145515"/>
                    <a:pt x="17193" y="141263"/>
                    <a:pt x="17193" y="138606"/>
                  </a:cubicBezTo>
                  <a:cubicBezTo>
                    <a:pt x="17193" y="134355"/>
                    <a:pt x="13827" y="132052"/>
                    <a:pt x="10284" y="132052"/>
                  </a:cubicBezTo>
                  <a:cubicBezTo>
                    <a:pt x="4793" y="132052"/>
                    <a:pt x="188" y="136835"/>
                    <a:pt x="188" y="142503"/>
                  </a:cubicBezTo>
                  <a:cubicBezTo>
                    <a:pt x="188" y="149234"/>
                    <a:pt x="7096" y="153663"/>
                    <a:pt x="17724" y="153663"/>
                  </a:cubicBezTo>
                  <a:cubicBezTo>
                    <a:pt x="28352" y="153663"/>
                    <a:pt x="49077" y="147286"/>
                    <a:pt x="54568" y="125675"/>
                  </a:cubicBezTo>
                  <a:lnTo>
                    <a:pt x="70510" y="62261"/>
                  </a:lnTo>
                  <a:cubicBezTo>
                    <a:pt x="71042" y="60312"/>
                    <a:pt x="71396" y="58718"/>
                    <a:pt x="71396" y="56061"/>
                  </a:cubicBezTo>
                  <a:cubicBezTo>
                    <a:pt x="71396" y="46319"/>
                    <a:pt x="63071" y="39410"/>
                    <a:pt x="52443" y="39410"/>
                  </a:cubicBezTo>
                  <a:cubicBezTo>
                    <a:pt x="32781" y="39410"/>
                    <a:pt x="21444" y="64032"/>
                    <a:pt x="21444" y="66512"/>
                  </a:cubicBezTo>
                  <a:cubicBezTo>
                    <a:pt x="21444" y="68815"/>
                    <a:pt x="23924" y="68815"/>
                    <a:pt x="24455" y="68815"/>
                  </a:cubicBezTo>
                  <a:cubicBezTo>
                    <a:pt x="26581" y="68815"/>
                    <a:pt x="26758" y="68283"/>
                    <a:pt x="27998" y="65626"/>
                  </a:cubicBezTo>
                  <a:cubicBezTo>
                    <a:pt x="32426" y="55353"/>
                    <a:pt x="41637" y="44370"/>
                    <a:pt x="51911" y="44370"/>
                  </a:cubicBezTo>
                  <a:cubicBezTo>
                    <a:pt x="56340" y="44370"/>
                    <a:pt x="57934" y="47381"/>
                    <a:pt x="57934" y="53050"/>
                  </a:cubicBezTo>
                  <a:cubicBezTo>
                    <a:pt x="57934" y="54998"/>
                    <a:pt x="57580" y="57478"/>
                    <a:pt x="57402" y="58364"/>
                  </a:cubicBezTo>
                  <a:lnTo>
                    <a:pt x="40397" y="126207"/>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308336ED-9C0B-7F70-5839-FDE75A9DEA76}"/>
                </a:ext>
              </a:extLst>
            </p:cNvPr>
            <p:cNvSpPr/>
            <p:nvPr>
              <p:custDataLst>
                <p:tags r:id="rId95"/>
              </p:custDataLst>
            </p:nvPr>
          </p:nvSpPr>
          <p:spPr>
            <a:xfrm>
              <a:off x="7494883" y="4598064"/>
              <a:ext cx="168278" cy="59213"/>
            </a:xfrm>
            <a:custGeom>
              <a:avLst/>
              <a:gdLst>
                <a:gd name="connsiteX0" fmla="*/ 159870 w 168278"/>
                <a:gd name="connsiteY0" fmla="*/ 10207 h 59213"/>
                <a:gd name="connsiteX1" fmla="*/ 168473 w 168278"/>
                <a:gd name="connsiteY1" fmla="*/ 5146 h 59213"/>
                <a:gd name="connsiteX2" fmla="*/ 160123 w 168278"/>
                <a:gd name="connsiteY2" fmla="*/ 85 h 59213"/>
                <a:gd name="connsiteX3" fmla="*/ 8545 w 168278"/>
                <a:gd name="connsiteY3" fmla="*/ 85 h 59213"/>
                <a:gd name="connsiteX4" fmla="*/ 195 w 168278"/>
                <a:gd name="connsiteY4" fmla="*/ 5146 h 59213"/>
                <a:gd name="connsiteX5" fmla="*/ 8798 w 168278"/>
                <a:gd name="connsiteY5" fmla="*/ 10207 h 59213"/>
                <a:gd name="connsiteX6" fmla="*/ 159870 w 168278"/>
                <a:gd name="connsiteY6" fmla="*/ 10207 h 59213"/>
                <a:gd name="connsiteX7" fmla="*/ 160123 w 168278"/>
                <a:gd name="connsiteY7" fmla="*/ 59299 h 59213"/>
                <a:gd name="connsiteX8" fmla="*/ 168473 w 168278"/>
                <a:gd name="connsiteY8" fmla="*/ 54238 h 59213"/>
                <a:gd name="connsiteX9" fmla="*/ 159870 w 168278"/>
                <a:gd name="connsiteY9" fmla="*/ 49177 h 59213"/>
                <a:gd name="connsiteX10" fmla="*/ 8798 w 168278"/>
                <a:gd name="connsiteY10" fmla="*/ 49177 h 59213"/>
                <a:gd name="connsiteX11" fmla="*/ 195 w 168278"/>
                <a:gd name="connsiteY11" fmla="*/ 54238 h 59213"/>
                <a:gd name="connsiteX12" fmla="*/ 8545 w 168278"/>
                <a:gd name="connsiteY12" fmla="*/ 59299 h 59213"/>
                <a:gd name="connsiteX13" fmla="*/ 160123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0" y="10207"/>
                  </a:moveTo>
                  <a:cubicBezTo>
                    <a:pt x="163665" y="10207"/>
                    <a:pt x="168473" y="10207"/>
                    <a:pt x="168473" y="5146"/>
                  </a:cubicBezTo>
                  <a:cubicBezTo>
                    <a:pt x="168473" y="85"/>
                    <a:pt x="163665" y="85"/>
                    <a:pt x="160123" y="85"/>
                  </a:cubicBezTo>
                  <a:lnTo>
                    <a:pt x="8545" y="85"/>
                  </a:lnTo>
                  <a:cubicBezTo>
                    <a:pt x="5002" y="85"/>
                    <a:pt x="195" y="85"/>
                    <a:pt x="195" y="5146"/>
                  </a:cubicBezTo>
                  <a:cubicBezTo>
                    <a:pt x="195" y="10207"/>
                    <a:pt x="5002" y="10207"/>
                    <a:pt x="8798" y="10207"/>
                  </a:cubicBezTo>
                  <a:lnTo>
                    <a:pt x="159870" y="10207"/>
                  </a:lnTo>
                  <a:close/>
                  <a:moveTo>
                    <a:pt x="160123" y="59299"/>
                  </a:moveTo>
                  <a:cubicBezTo>
                    <a:pt x="163665" y="59299"/>
                    <a:pt x="168473" y="59299"/>
                    <a:pt x="168473" y="54238"/>
                  </a:cubicBezTo>
                  <a:cubicBezTo>
                    <a:pt x="168473" y="49177"/>
                    <a:pt x="163665" y="49177"/>
                    <a:pt x="159870" y="49177"/>
                  </a:cubicBezTo>
                  <a:lnTo>
                    <a:pt x="8798" y="49177"/>
                  </a:lnTo>
                  <a:cubicBezTo>
                    <a:pt x="5002" y="49177"/>
                    <a:pt x="195" y="49177"/>
                    <a:pt x="195" y="54238"/>
                  </a:cubicBezTo>
                  <a:cubicBezTo>
                    <a:pt x="195" y="59299"/>
                    <a:pt x="5002" y="59299"/>
                    <a:pt x="8545" y="59299"/>
                  </a:cubicBezTo>
                  <a:lnTo>
                    <a:pt x="160123" y="59299"/>
                  </a:ln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9BE6D2D2-7D73-37A1-CB01-87483C646DD1}"/>
                </a:ext>
              </a:extLst>
            </p:cNvPr>
            <p:cNvSpPr/>
            <p:nvPr>
              <p:custDataLst>
                <p:tags r:id="rId96"/>
              </p:custDataLst>
            </p:nvPr>
          </p:nvSpPr>
          <p:spPr>
            <a:xfrm>
              <a:off x="7770342" y="4522402"/>
              <a:ext cx="83506" cy="168531"/>
            </a:xfrm>
            <a:custGeom>
              <a:avLst/>
              <a:gdLst>
                <a:gd name="connsiteX0" fmla="*/ 52080 w 83506"/>
                <a:gd name="connsiteY0" fmla="*/ 6664 h 168531"/>
                <a:gd name="connsiteX1" fmla="*/ 46260 w 83506"/>
                <a:gd name="connsiteY1" fmla="*/ 85 h 168531"/>
                <a:gd name="connsiteX2" fmla="*/ 205 w 83506"/>
                <a:gd name="connsiteY2" fmla="*/ 16280 h 168531"/>
                <a:gd name="connsiteX3" fmla="*/ 205 w 83506"/>
                <a:gd name="connsiteY3" fmla="*/ 24125 h 168531"/>
                <a:gd name="connsiteX4" fmla="*/ 33355 w 83506"/>
                <a:gd name="connsiteY4" fmla="*/ 17545 h 168531"/>
                <a:gd name="connsiteX5" fmla="*/ 33355 w 83506"/>
                <a:gd name="connsiteY5" fmla="*/ 148626 h 168531"/>
                <a:gd name="connsiteX6" fmla="*/ 9821 w 83506"/>
                <a:gd name="connsiteY6" fmla="*/ 160772 h 168531"/>
                <a:gd name="connsiteX7" fmla="*/ 1723 w 83506"/>
                <a:gd name="connsiteY7" fmla="*/ 160772 h 168531"/>
                <a:gd name="connsiteX8" fmla="*/ 1723 w 83506"/>
                <a:gd name="connsiteY8" fmla="*/ 168617 h 168531"/>
                <a:gd name="connsiteX9" fmla="*/ 42718 w 83506"/>
                <a:gd name="connsiteY9" fmla="*/ 167858 h 168531"/>
                <a:gd name="connsiteX10" fmla="*/ 83712 w 83506"/>
                <a:gd name="connsiteY10" fmla="*/ 168617 h 168531"/>
                <a:gd name="connsiteX11" fmla="*/ 83712 w 83506"/>
                <a:gd name="connsiteY11" fmla="*/ 160772 h 168531"/>
                <a:gd name="connsiteX12" fmla="*/ 75614 w 83506"/>
                <a:gd name="connsiteY12" fmla="*/ 160772 h 168531"/>
                <a:gd name="connsiteX13" fmla="*/ 52080 w 83506"/>
                <a:gd name="connsiteY13" fmla="*/ 148626 h 168531"/>
                <a:gd name="connsiteX14" fmla="*/ 52080 w 83506"/>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80" y="6664"/>
                  </a:moveTo>
                  <a:cubicBezTo>
                    <a:pt x="52080" y="591"/>
                    <a:pt x="52080" y="85"/>
                    <a:pt x="46260" y="85"/>
                  </a:cubicBezTo>
                  <a:cubicBezTo>
                    <a:pt x="30571" y="16280"/>
                    <a:pt x="8303" y="16280"/>
                    <a:pt x="205" y="16280"/>
                  </a:cubicBezTo>
                  <a:lnTo>
                    <a:pt x="205" y="24125"/>
                  </a:lnTo>
                  <a:cubicBezTo>
                    <a:pt x="5266" y="24125"/>
                    <a:pt x="20196" y="24125"/>
                    <a:pt x="33355" y="17545"/>
                  </a:cubicBezTo>
                  <a:lnTo>
                    <a:pt x="33355" y="148626"/>
                  </a:lnTo>
                  <a:cubicBezTo>
                    <a:pt x="33355" y="157735"/>
                    <a:pt x="32596" y="160772"/>
                    <a:pt x="9821" y="160772"/>
                  </a:cubicBezTo>
                  <a:lnTo>
                    <a:pt x="1723" y="160772"/>
                  </a:lnTo>
                  <a:lnTo>
                    <a:pt x="1723" y="168617"/>
                  </a:lnTo>
                  <a:cubicBezTo>
                    <a:pt x="10580" y="167858"/>
                    <a:pt x="32596" y="167858"/>
                    <a:pt x="42718" y="167858"/>
                  </a:cubicBezTo>
                  <a:cubicBezTo>
                    <a:pt x="52840" y="167858"/>
                    <a:pt x="74855" y="167858"/>
                    <a:pt x="83712" y="168617"/>
                  </a:cubicBezTo>
                  <a:lnTo>
                    <a:pt x="83712" y="160772"/>
                  </a:lnTo>
                  <a:lnTo>
                    <a:pt x="75614" y="160772"/>
                  </a:lnTo>
                  <a:cubicBezTo>
                    <a:pt x="52840" y="160772"/>
                    <a:pt x="52080" y="157989"/>
                    <a:pt x="52080" y="148626"/>
                  </a:cubicBezTo>
                  <a:lnTo>
                    <a:pt x="52080" y="6664"/>
                  </a:ln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4E7DE479-1068-C40E-F8C5-C186FA48B15E}"/>
                </a:ext>
              </a:extLst>
            </p:cNvPr>
            <p:cNvSpPr/>
            <p:nvPr>
              <p:custDataLst>
                <p:tags r:id="rId97"/>
              </p:custDataLst>
            </p:nvPr>
          </p:nvSpPr>
          <p:spPr>
            <a:xfrm>
              <a:off x="7904460" y="4501145"/>
              <a:ext cx="10122" cy="253051"/>
            </a:xfrm>
            <a:custGeom>
              <a:avLst/>
              <a:gdLst>
                <a:gd name="connsiteX0" fmla="*/ 10332 w 10122"/>
                <a:gd name="connsiteY0" fmla="*/ 9195 h 253051"/>
                <a:gd name="connsiteX1" fmla="*/ 5271 w 10122"/>
                <a:gd name="connsiteY1" fmla="*/ 85 h 253051"/>
                <a:gd name="connsiteX2" fmla="*/ 210 w 10122"/>
                <a:gd name="connsiteY2" fmla="*/ 9195 h 253051"/>
                <a:gd name="connsiteX3" fmla="*/ 210 w 10122"/>
                <a:gd name="connsiteY3" fmla="*/ 244026 h 253051"/>
                <a:gd name="connsiteX4" fmla="*/ 5271 w 10122"/>
                <a:gd name="connsiteY4" fmla="*/ 253136 h 253051"/>
                <a:gd name="connsiteX5" fmla="*/ 10332 w 10122"/>
                <a:gd name="connsiteY5" fmla="*/ 244026 h 253051"/>
                <a:gd name="connsiteX6" fmla="*/ 10332 w 10122"/>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32" y="9195"/>
                  </a:moveTo>
                  <a:cubicBezTo>
                    <a:pt x="10332" y="4640"/>
                    <a:pt x="10332" y="85"/>
                    <a:pt x="5271" y="85"/>
                  </a:cubicBezTo>
                  <a:cubicBezTo>
                    <a:pt x="210" y="85"/>
                    <a:pt x="210" y="4640"/>
                    <a:pt x="210" y="9195"/>
                  </a:cubicBezTo>
                  <a:lnTo>
                    <a:pt x="210" y="244026"/>
                  </a:lnTo>
                  <a:cubicBezTo>
                    <a:pt x="210" y="248581"/>
                    <a:pt x="210" y="253136"/>
                    <a:pt x="5271" y="253136"/>
                  </a:cubicBezTo>
                  <a:cubicBezTo>
                    <a:pt x="10332" y="253136"/>
                    <a:pt x="10332" y="248581"/>
                    <a:pt x="10332" y="244026"/>
                  </a:cubicBezTo>
                  <a:lnTo>
                    <a:pt x="10332" y="9195"/>
                  </a:ln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EAC4ED5D-2C36-6CCA-B2B8-AAFD6400AD2A}"/>
                </a:ext>
              </a:extLst>
            </p:cNvPr>
            <p:cNvSpPr/>
            <p:nvPr>
              <p:custDataLst>
                <p:tags r:id="rId98"/>
              </p:custDataLst>
            </p:nvPr>
          </p:nvSpPr>
          <p:spPr>
            <a:xfrm>
              <a:off x="7951977" y="4579085"/>
              <a:ext cx="116656" cy="163724"/>
            </a:xfrm>
            <a:custGeom>
              <a:avLst/>
              <a:gdLst>
                <a:gd name="connsiteX0" fmla="*/ 115857 w 116656"/>
                <a:gd name="connsiteY0" fmla="*/ 15521 h 163724"/>
                <a:gd name="connsiteX1" fmla="*/ 116869 w 116656"/>
                <a:gd name="connsiteY1" fmla="*/ 9701 h 163724"/>
                <a:gd name="connsiteX2" fmla="*/ 109531 w 116656"/>
                <a:gd name="connsiteY2" fmla="*/ 2868 h 163724"/>
                <a:gd name="connsiteX3" fmla="*/ 100674 w 116656"/>
                <a:gd name="connsiteY3" fmla="*/ 8182 h 163724"/>
                <a:gd name="connsiteX4" fmla="*/ 97131 w 116656"/>
                <a:gd name="connsiteY4" fmla="*/ 21847 h 163724"/>
                <a:gd name="connsiteX5" fmla="*/ 92070 w 116656"/>
                <a:gd name="connsiteY5" fmla="*/ 42091 h 163724"/>
                <a:gd name="connsiteX6" fmla="*/ 80683 w 116656"/>
                <a:gd name="connsiteY6" fmla="*/ 87640 h 163724"/>
                <a:gd name="connsiteX7" fmla="*/ 52088 w 116656"/>
                <a:gd name="connsiteY7" fmla="*/ 109150 h 163724"/>
                <a:gd name="connsiteX8" fmla="*/ 36399 w 116656"/>
                <a:gd name="connsiteY8" fmla="*/ 88653 h 163724"/>
                <a:gd name="connsiteX9" fmla="*/ 49305 w 116656"/>
                <a:gd name="connsiteY9" fmla="*/ 39055 h 163724"/>
                <a:gd name="connsiteX10" fmla="*/ 54366 w 116656"/>
                <a:gd name="connsiteY10" fmla="*/ 20835 h 163724"/>
                <a:gd name="connsiteX11" fmla="*/ 33616 w 116656"/>
                <a:gd name="connsiteY11" fmla="*/ 85 h 163724"/>
                <a:gd name="connsiteX12" fmla="*/ 213 w 116656"/>
                <a:gd name="connsiteY12" fmla="*/ 39055 h 163724"/>
                <a:gd name="connsiteX13" fmla="*/ 3249 w 116656"/>
                <a:gd name="connsiteY13" fmla="*/ 41585 h 163724"/>
                <a:gd name="connsiteX14" fmla="*/ 7298 w 116656"/>
                <a:gd name="connsiteY14" fmla="*/ 37030 h 163724"/>
                <a:gd name="connsiteX15" fmla="*/ 32856 w 116656"/>
                <a:gd name="connsiteY15" fmla="*/ 5652 h 163724"/>
                <a:gd name="connsiteX16" fmla="*/ 39183 w 116656"/>
                <a:gd name="connsiteY16" fmla="*/ 13749 h 163724"/>
                <a:gd name="connsiteX17" fmla="*/ 34881 w 116656"/>
                <a:gd name="connsiteY17" fmla="*/ 31463 h 163724"/>
                <a:gd name="connsiteX18" fmla="*/ 20204 w 116656"/>
                <a:gd name="connsiteY18" fmla="*/ 84604 h 163724"/>
                <a:gd name="connsiteX19" fmla="*/ 51076 w 116656"/>
                <a:gd name="connsiteY19" fmla="*/ 114717 h 163724"/>
                <a:gd name="connsiteX20" fmla="*/ 76634 w 116656"/>
                <a:gd name="connsiteY20" fmla="*/ 103330 h 163724"/>
                <a:gd name="connsiteX21" fmla="*/ 60186 w 116656"/>
                <a:gd name="connsiteY21" fmla="*/ 142299 h 163724"/>
                <a:gd name="connsiteX22" fmla="*/ 32350 w 116656"/>
                <a:gd name="connsiteY22" fmla="*/ 158242 h 163724"/>
                <a:gd name="connsiteX23" fmla="*/ 13118 w 116656"/>
                <a:gd name="connsiteY23" fmla="*/ 147613 h 163724"/>
                <a:gd name="connsiteX24" fmla="*/ 24000 w 116656"/>
                <a:gd name="connsiteY24" fmla="*/ 144577 h 163724"/>
                <a:gd name="connsiteX25" fmla="*/ 29061 w 116656"/>
                <a:gd name="connsiteY25" fmla="*/ 134202 h 163724"/>
                <a:gd name="connsiteX26" fmla="*/ 19698 w 116656"/>
                <a:gd name="connsiteY26" fmla="*/ 125345 h 163724"/>
                <a:gd name="connsiteX27" fmla="*/ 5527 w 116656"/>
                <a:gd name="connsiteY27" fmla="*/ 141793 h 163724"/>
                <a:gd name="connsiteX28" fmla="*/ 32350 w 116656"/>
                <a:gd name="connsiteY28" fmla="*/ 163809 h 163724"/>
                <a:gd name="connsiteX29" fmla="*/ 91564 w 116656"/>
                <a:gd name="connsiteY29" fmla="*/ 112186 h 163724"/>
                <a:gd name="connsiteX30" fmla="*/ 115857 w 116656"/>
                <a:gd name="connsiteY30" fmla="*/ 1552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57" y="15521"/>
                  </a:moveTo>
                  <a:cubicBezTo>
                    <a:pt x="116869" y="11978"/>
                    <a:pt x="116869" y="11472"/>
                    <a:pt x="116869" y="9701"/>
                  </a:cubicBezTo>
                  <a:cubicBezTo>
                    <a:pt x="116869" y="5146"/>
                    <a:pt x="113327" y="2868"/>
                    <a:pt x="109531" y="2868"/>
                  </a:cubicBezTo>
                  <a:cubicBezTo>
                    <a:pt x="107000" y="2868"/>
                    <a:pt x="102951" y="4387"/>
                    <a:pt x="100674" y="8182"/>
                  </a:cubicBezTo>
                  <a:cubicBezTo>
                    <a:pt x="100168" y="9448"/>
                    <a:pt x="98144" y="17292"/>
                    <a:pt x="97131" y="21847"/>
                  </a:cubicBezTo>
                  <a:cubicBezTo>
                    <a:pt x="95360" y="28426"/>
                    <a:pt x="93589" y="35259"/>
                    <a:pt x="92070" y="42091"/>
                  </a:cubicBezTo>
                  <a:lnTo>
                    <a:pt x="80683" y="87640"/>
                  </a:lnTo>
                  <a:cubicBezTo>
                    <a:pt x="79671" y="91436"/>
                    <a:pt x="68790" y="109150"/>
                    <a:pt x="52088" y="109150"/>
                  </a:cubicBezTo>
                  <a:cubicBezTo>
                    <a:pt x="39183" y="109150"/>
                    <a:pt x="36399" y="98015"/>
                    <a:pt x="36399" y="88653"/>
                  </a:cubicBezTo>
                  <a:cubicBezTo>
                    <a:pt x="36399" y="77012"/>
                    <a:pt x="40701" y="61323"/>
                    <a:pt x="49305" y="39055"/>
                  </a:cubicBezTo>
                  <a:cubicBezTo>
                    <a:pt x="53353" y="28679"/>
                    <a:pt x="54366" y="25896"/>
                    <a:pt x="54366" y="20835"/>
                  </a:cubicBezTo>
                  <a:cubicBezTo>
                    <a:pt x="54366" y="9448"/>
                    <a:pt x="46268" y="85"/>
                    <a:pt x="33616" y="85"/>
                  </a:cubicBezTo>
                  <a:cubicBezTo>
                    <a:pt x="9576" y="85"/>
                    <a:pt x="213" y="36777"/>
                    <a:pt x="213" y="39055"/>
                  </a:cubicBezTo>
                  <a:cubicBezTo>
                    <a:pt x="213" y="41585"/>
                    <a:pt x="2743" y="41585"/>
                    <a:pt x="3249" y="41585"/>
                  </a:cubicBezTo>
                  <a:cubicBezTo>
                    <a:pt x="5780" y="41585"/>
                    <a:pt x="6033" y="41079"/>
                    <a:pt x="7298" y="37030"/>
                  </a:cubicBezTo>
                  <a:cubicBezTo>
                    <a:pt x="14131" y="13243"/>
                    <a:pt x="24253" y="5652"/>
                    <a:pt x="32856" y="5652"/>
                  </a:cubicBezTo>
                  <a:cubicBezTo>
                    <a:pt x="34881" y="5652"/>
                    <a:pt x="39183" y="5652"/>
                    <a:pt x="39183" y="13749"/>
                  </a:cubicBezTo>
                  <a:cubicBezTo>
                    <a:pt x="39183" y="20076"/>
                    <a:pt x="36652" y="26655"/>
                    <a:pt x="34881" y="31463"/>
                  </a:cubicBezTo>
                  <a:cubicBezTo>
                    <a:pt x="24759" y="58286"/>
                    <a:pt x="20204" y="72710"/>
                    <a:pt x="20204" y="84604"/>
                  </a:cubicBezTo>
                  <a:cubicBezTo>
                    <a:pt x="20204" y="107125"/>
                    <a:pt x="36146" y="114717"/>
                    <a:pt x="51076" y="114717"/>
                  </a:cubicBezTo>
                  <a:cubicBezTo>
                    <a:pt x="60945" y="114717"/>
                    <a:pt x="69549" y="110415"/>
                    <a:pt x="76634" y="103330"/>
                  </a:cubicBezTo>
                  <a:cubicBezTo>
                    <a:pt x="73345" y="116488"/>
                    <a:pt x="70308" y="128888"/>
                    <a:pt x="60186" y="142299"/>
                  </a:cubicBezTo>
                  <a:cubicBezTo>
                    <a:pt x="53607" y="150903"/>
                    <a:pt x="43991" y="158242"/>
                    <a:pt x="32350" y="158242"/>
                  </a:cubicBezTo>
                  <a:cubicBezTo>
                    <a:pt x="28808" y="158242"/>
                    <a:pt x="17420" y="157482"/>
                    <a:pt x="13118" y="147613"/>
                  </a:cubicBezTo>
                  <a:cubicBezTo>
                    <a:pt x="17167" y="147613"/>
                    <a:pt x="20457" y="147613"/>
                    <a:pt x="24000" y="144577"/>
                  </a:cubicBezTo>
                  <a:cubicBezTo>
                    <a:pt x="26530" y="142299"/>
                    <a:pt x="29061" y="139010"/>
                    <a:pt x="29061" y="134202"/>
                  </a:cubicBezTo>
                  <a:cubicBezTo>
                    <a:pt x="29061" y="126357"/>
                    <a:pt x="22228" y="125345"/>
                    <a:pt x="19698" y="125345"/>
                  </a:cubicBezTo>
                  <a:cubicBezTo>
                    <a:pt x="13878" y="125345"/>
                    <a:pt x="5527" y="129394"/>
                    <a:pt x="5527" y="141793"/>
                  </a:cubicBezTo>
                  <a:cubicBezTo>
                    <a:pt x="5527" y="154446"/>
                    <a:pt x="16661" y="163809"/>
                    <a:pt x="32350" y="163809"/>
                  </a:cubicBezTo>
                  <a:cubicBezTo>
                    <a:pt x="58415" y="163809"/>
                    <a:pt x="84479" y="140781"/>
                    <a:pt x="91564" y="112186"/>
                  </a:cubicBezTo>
                  <a:lnTo>
                    <a:pt x="115857" y="15521"/>
                  </a:ln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B9FB3F16-054F-4DED-6A64-24CDB3CEBE1A}"/>
                </a:ext>
              </a:extLst>
            </p:cNvPr>
            <p:cNvSpPr/>
            <p:nvPr>
              <p:custDataLst>
                <p:tags r:id="rId99"/>
              </p:custDataLst>
            </p:nvPr>
          </p:nvSpPr>
          <p:spPr>
            <a:xfrm>
              <a:off x="8088013" y="4611273"/>
              <a:ext cx="64477" cy="117618"/>
            </a:xfrm>
            <a:custGeom>
              <a:avLst/>
              <a:gdLst>
                <a:gd name="connsiteX0" fmla="*/ 40250 w 64477"/>
                <a:gd name="connsiteY0" fmla="*/ 5046 h 117618"/>
                <a:gd name="connsiteX1" fmla="*/ 34936 w 64477"/>
                <a:gd name="connsiteY1" fmla="*/ 86 h 117618"/>
                <a:gd name="connsiteX2" fmla="*/ 218 w 64477"/>
                <a:gd name="connsiteY2" fmla="*/ 11423 h 117618"/>
                <a:gd name="connsiteX3" fmla="*/ 218 w 64477"/>
                <a:gd name="connsiteY3" fmla="*/ 17800 h 117618"/>
                <a:gd name="connsiteX4" fmla="*/ 25902 w 64477"/>
                <a:gd name="connsiteY4" fmla="*/ 12840 h 117618"/>
                <a:gd name="connsiteX5" fmla="*/ 25902 w 64477"/>
                <a:gd name="connsiteY5" fmla="*/ 103179 h 117618"/>
                <a:gd name="connsiteX6" fmla="*/ 8189 w 64477"/>
                <a:gd name="connsiteY6" fmla="*/ 111327 h 117618"/>
                <a:gd name="connsiteX7" fmla="*/ 1458 w 64477"/>
                <a:gd name="connsiteY7" fmla="*/ 111327 h 117618"/>
                <a:gd name="connsiteX8" fmla="*/ 1458 w 64477"/>
                <a:gd name="connsiteY8" fmla="*/ 117704 h 117618"/>
                <a:gd name="connsiteX9" fmla="*/ 32988 w 64477"/>
                <a:gd name="connsiteY9" fmla="*/ 116996 h 117618"/>
                <a:gd name="connsiteX10" fmla="*/ 64695 w 64477"/>
                <a:gd name="connsiteY10" fmla="*/ 117704 h 117618"/>
                <a:gd name="connsiteX11" fmla="*/ 64695 w 64477"/>
                <a:gd name="connsiteY11" fmla="*/ 111327 h 117618"/>
                <a:gd name="connsiteX12" fmla="*/ 57964 w 64477"/>
                <a:gd name="connsiteY12" fmla="*/ 111327 h 117618"/>
                <a:gd name="connsiteX13" fmla="*/ 40250 w 64477"/>
                <a:gd name="connsiteY13" fmla="*/ 103179 h 117618"/>
                <a:gd name="connsiteX14" fmla="*/ 40250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0" y="5046"/>
                  </a:moveTo>
                  <a:cubicBezTo>
                    <a:pt x="40250" y="263"/>
                    <a:pt x="39896" y="86"/>
                    <a:pt x="34936" y="86"/>
                  </a:cubicBezTo>
                  <a:cubicBezTo>
                    <a:pt x="23600" y="11246"/>
                    <a:pt x="7480" y="11423"/>
                    <a:pt x="218" y="11423"/>
                  </a:cubicBezTo>
                  <a:lnTo>
                    <a:pt x="218" y="17800"/>
                  </a:lnTo>
                  <a:cubicBezTo>
                    <a:pt x="4469" y="17800"/>
                    <a:pt x="16160" y="17800"/>
                    <a:pt x="25902" y="12840"/>
                  </a:cubicBezTo>
                  <a:lnTo>
                    <a:pt x="25902" y="103179"/>
                  </a:lnTo>
                  <a:cubicBezTo>
                    <a:pt x="25902" y="109025"/>
                    <a:pt x="25902" y="111327"/>
                    <a:pt x="8189" y="111327"/>
                  </a:cubicBezTo>
                  <a:lnTo>
                    <a:pt x="1458" y="111327"/>
                  </a:lnTo>
                  <a:lnTo>
                    <a:pt x="1458" y="117704"/>
                  </a:lnTo>
                  <a:cubicBezTo>
                    <a:pt x="4646" y="117527"/>
                    <a:pt x="26434" y="116996"/>
                    <a:pt x="32988" y="116996"/>
                  </a:cubicBezTo>
                  <a:cubicBezTo>
                    <a:pt x="38479" y="116996"/>
                    <a:pt x="60798" y="117527"/>
                    <a:pt x="64695" y="117704"/>
                  </a:cubicBezTo>
                  <a:lnTo>
                    <a:pt x="64695" y="111327"/>
                  </a:lnTo>
                  <a:lnTo>
                    <a:pt x="57964" y="111327"/>
                  </a:lnTo>
                  <a:cubicBezTo>
                    <a:pt x="40250" y="111327"/>
                    <a:pt x="40250" y="109025"/>
                    <a:pt x="40250" y="103179"/>
                  </a:cubicBezTo>
                  <a:lnTo>
                    <a:pt x="40250" y="5046"/>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5EC57BF8-9ECB-717E-1F87-469F9394F4C0}"/>
                </a:ext>
              </a:extLst>
            </p:cNvPr>
            <p:cNvSpPr/>
            <p:nvPr>
              <p:custDataLst>
                <p:tags r:id="rId100"/>
              </p:custDataLst>
            </p:nvPr>
          </p:nvSpPr>
          <p:spPr>
            <a:xfrm>
              <a:off x="8187997" y="4652545"/>
              <a:ext cx="20370" cy="76345"/>
            </a:xfrm>
            <a:custGeom>
              <a:avLst/>
              <a:gdLst>
                <a:gd name="connsiteX0" fmla="*/ 20592 w 20370"/>
                <a:gd name="connsiteY0" fmla="*/ 10360 h 76345"/>
                <a:gd name="connsiteX1" fmla="*/ 10496 w 20370"/>
                <a:gd name="connsiteY1" fmla="*/ 86 h 76345"/>
                <a:gd name="connsiteX2" fmla="*/ 222 w 20370"/>
                <a:gd name="connsiteY2" fmla="*/ 10183 h 76345"/>
                <a:gd name="connsiteX3" fmla="*/ 10318 w 20370"/>
                <a:gd name="connsiteY3" fmla="*/ 20457 h 76345"/>
                <a:gd name="connsiteX4" fmla="*/ 20592 w 20370"/>
                <a:gd name="connsiteY4" fmla="*/ 10360 h 76345"/>
                <a:gd name="connsiteX5" fmla="*/ 20592 w 20370"/>
                <a:gd name="connsiteY5" fmla="*/ 66335 h 76345"/>
                <a:gd name="connsiteX6" fmla="*/ 10496 w 20370"/>
                <a:gd name="connsiteY6" fmla="*/ 56061 h 76345"/>
                <a:gd name="connsiteX7" fmla="*/ 222 w 20370"/>
                <a:gd name="connsiteY7" fmla="*/ 66158 h 76345"/>
                <a:gd name="connsiteX8" fmla="*/ 10318 w 20370"/>
                <a:gd name="connsiteY8" fmla="*/ 76432 h 76345"/>
                <a:gd name="connsiteX9" fmla="*/ 20592 w 20370"/>
                <a:gd name="connsiteY9" fmla="*/ 66335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6345">
                  <a:moveTo>
                    <a:pt x="20592" y="10360"/>
                  </a:moveTo>
                  <a:cubicBezTo>
                    <a:pt x="20592" y="4160"/>
                    <a:pt x="15632" y="86"/>
                    <a:pt x="10496" y="86"/>
                  </a:cubicBezTo>
                  <a:cubicBezTo>
                    <a:pt x="4296" y="86"/>
                    <a:pt x="222" y="5046"/>
                    <a:pt x="222" y="10183"/>
                  </a:cubicBezTo>
                  <a:cubicBezTo>
                    <a:pt x="222" y="16383"/>
                    <a:pt x="5181" y="20457"/>
                    <a:pt x="10318" y="20457"/>
                  </a:cubicBezTo>
                  <a:cubicBezTo>
                    <a:pt x="16518" y="20457"/>
                    <a:pt x="20592" y="15497"/>
                    <a:pt x="20592" y="10360"/>
                  </a:cubicBezTo>
                  <a:close/>
                  <a:moveTo>
                    <a:pt x="20592" y="66335"/>
                  </a:moveTo>
                  <a:cubicBezTo>
                    <a:pt x="20592" y="60135"/>
                    <a:pt x="15632" y="56061"/>
                    <a:pt x="10496" y="56061"/>
                  </a:cubicBezTo>
                  <a:cubicBezTo>
                    <a:pt x="4296" y="56061"/>
                    <a:pt x="222" y="61021"/>
                    <a:pt x="222" y="66158"/>
                  </a:cubicBezTo>
                  <a:cubicBezTo>
                    <a:pt x="222" y="72358"/>
                    <a:pt x="5181" y="76432"/>
                    <a:pt x="10318" y="76432"/>
                  </a:cubicBezTo>
                  <a:cubicBezTo>
                    <a:pt x="16518" y="76432"/>
                    <a:pt x="20592" y="71472"/>
                    <a:pt x="20592" y="66335"/>
                  </a:cubicBez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2AD20D7D-9092-FB6E-D323-EF58874CC87E}"/>
                </a:ext>
              </a:extLst>
            </p:cNvPr>
            <p:cNvSpPr/>
            <p:nvPr>
              <p:custDataLst>
                <p:tags r:id="rId101"/>
              </p:custDataLst>
            </p:nvPr>
          </p:nvSpPr>
          <p:spPr>
            <a:xfrm>
              <a:off x="8226863" y="4611450"/>
              <a:ext cx="77762" cy="153576"/>
            </a:xfrm>
            <a:custGeom>
              <a:avLst/>
              <a:gdLst>
                <a:gd name="connsiteX0" fmla="*/ 77986 w 77762"/>
                <a:gd name="connsiteY0" fmla="*/ 6817 h 153576"/>
                <a:gd name="connsiteX1" fmla="*/ 70901 w 77762"/>
                <a:gd name="connsiteY1" fmla="*/ 86 h 153576"/>
                <a:gd name="connsiteX2" fmla="*/ 60981 w 77762"/>
                <a:gd name="connsiteY2" fmla="*/ 9829 h 153576"/>
                <a:gd name="connsiteX3" fmla="*/ 68067 w 77762"/>
                <a:gd name="connsiteY3" fmla="*/ 16560 h 153576"/>
                <a:gd name="connsiteX4" fmla="*/ 77986 w 77762"/>
                <a:gd name="connsiteY4" fmla="*/ 6817 h 153576"/>
                <a:gd name="connsiteX5" fmla="*/ 40434 w 77762"/>
                <a:gd name="connsiteY5" fmla="*/ 126207 h 153576"/>
                <a:gd name="connsiteX6" fmla="*/ 17583 w 77762"/>
                <a:gd name="connsiteY6" fmla="*/ 148703 h 153576"/>
                <a:gd name="connsiteX7" fmla="*/ 11206 w 77762"/>
                <a:gd name="connsiteY7" fmla="*/ 147640 h 153576"/>
                <a:gd name="connsiteX8" fmla="*/ 17229 w 77762"/>
                <a:gd name="connsiteY8" fmla="*/ 138606 h 153576"/>
                <a:gd name="connsiteX9" fmla="*/ 10321 w 77762"/>
                <a:gd name="connsiteY9" fmla="*/ 132052 h 153576"/>
                <a:gd name="connsiteX10" fmla="*/ 224 w 77762"/>
                <a:gd name="connsiteY10" fmla="*/ 142503 h 153576"/>
                <a:gd name="connsiteX11" fmla="*/ 17760 w 77762"/>
                <a:gd name="connsiteY11" fmla="*/ 153663 h 153576"/>
                <a:gd name="connsiteX12" fmla="*/ 54605 w 77762"/>
                <a:gd name="connsiteY12" fmla="*/ 125675 h 153576"/>
                <a:gd name="connsiteX13" fmla="*/ 70547 w 77762"/>
                <a:gd name="connsiteY13" fmla="*/ 62261 h 153576"/>
                <a:gd name="connsiteX14" fmla="*/ 71432 w 77762"/>
                <a:gd name="connsiteY14" fmla="*/ 56061 h 153576"/>
                <a:gd name="connsiteX15" fmla="*/ 52479 w 77762"/>
                <a:gd name="connsiteY15" fmla="*/ 39410 h 153576"/>
                <a:gd name="connsiteX16" fmla="*/ 21480 w 77762"/>
                <a:gd name="connsiteY16" fmla="*/ 66512 h 153576"/>
                <a:gd name="connsiteX17" fmla="*/ 24491 w 77762"/>
                <a:gd name="connsiteY17" fmla="*/ 68815 h 153576"/>
                <a:gd name="connsiteX18" fmla="*/ 28034 w 77762"/>
                <a:gd name="connsiteY18" fmla="*/ 65626 h 153576"/>
                <a:gd name="connsiteX19" fmla="*/ 51948 w 77762"/>
                <a:gd name="connsiteY19" fmla="*/ 44370 h 153576"/>
                <a:gd name="connsiteX20" fmla="*/ 57970 w 77762"/>
                <a:gd name="connsiteY20" fmla="*/ 53050 h 153576"/>
                <a:gd name="connsiteX21" fmla="*/ 57439 w 77762"/>
                <a:gd name="connsiteY21" fmla="*/ 58364 h 153576"/>
                <a:gd name="connsiteX22" fmla="*/ 40434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86" y="6817"/>
                  </a:moveTo>
                  <a:cubicBezTo>
                    <a:pt x="77986" y="3806"/>
                    <a:pt x="75684" y="86"/>
                    <a:pt x="70901" y="86"/>
                  </a:cubicBezTo>
                  <a:cubicBezTo>
                    <a:pt x="65764" y="86"/>
                    <a:pt x="60981" y="5046"/>
                    <a:pt x="60981" y="9829"/>
                  </a:cubicBezTo>
                  <a:cubicBezTo>
                    <a:pt x="60981" y="12663"/>
                    <a:pt x="63107" y="16560"/>
                    <a:pt x="68067" y="16560"/>
                  </a:cubicBezTo>
                  <a:cubicBezTo>
                    <a:pt x="72850" y="16560"/>
                    <a:pt x="77986" y="11954"/>
                    <a:pt x="77986" y="6817"/>
                  </a:cubicBezTo>
                  <a:close/>
                  <a:moveTo>
                    <a:pt x="40434" y="126207"/>
                  </a:moveTo>
                  <a:cubicBezTo>
                    <a:pt x="37422" y="138429"/>
                    <a:pt x="28034" y="148703"/>
                    <a:pt x="17583" y="148703"/>
                  </a:cubicBezTo>
                  <a:cubicBezTo>
                    <a:pt x="15280" y="148703"/>
                    <a:pt x="13155" y="148349"/>
                    <a:pt x="11206" y="147640"/>
                  </a:cubicBezTo>
                  <a:cubicBezTo>
                    <a:pt x="15812" y="145515"/>
                    <a:pt x="17229" y="141263"/>
                    <a:pt x="17229" y="138606"/>
                  </a:cubicBezTo>
                  <a:cubicBezTo>
                    <a:pt x="17229" y="134355"/>
                    <a:pt x="13863" y="132052"/>
                    <a:pt x="10321" y="132052"/>
                  </a:cubicBezTo>
                  <a:cubicBezTo>
                    <a:pt x="4829" y="132052"/>
                    <a:pt x="224" y="136835"/>
                    <a:pt x="224" y="142503"/>
                  </a:cubicBezTo>
                  <a:cubicBezTo>
                    <a:pt x="224" y="149234"/>
                    <a:pt x="7132" y="153663"/>
                    <a:pt x="17760" y="153663"/>
                  </a:cubicBezTo>
                  <a:cubicBezTo>
                    <a:pt x="28388" y="153663"/>
                    <a:pt x="49113" y="147286"/>
                    <a:pt x="54605" y="125675"/>
                  </a:cubicBezTo>
                  <a:lnTo>
                    <a:pt x="70547" y="62261"/>
                  </a:lnTo>
                  <a:cubicBezTo>
                    <a:pt x="71078" y="60312"/>
                    <a:pt x="71432" y="58718"/>
                    <a:pt x="71432" y="56061"/>
                  </a:cubicBezTo>
                  <a:cubicBezTo>
                    <a:pt x="71432" y="46319"/>
                    <a:pt x="63107" y="39410"/>
                    <a:pt x="52479" y="39410"/>
                  </a:cubicBezTo>
                  <a:cubicBezTo>
                    <a:pt x="32817" y="39410"/>
                    <a:pt x="21480" y="64032"/>
                    <a:pt x="21480" y="66512"/>
                  </a:cubicBezTo>
                  <a:cubicBezTo>
                    <a:pt x="21480" y="68815"/>
                    <a:pt x="23960" y="68815"/>
                    <a:pt x="24491" y="68815"/>
                  </a:cubicBezTo>
                  <a:cubicBezTo>
                    <a:pt x="26617" y="68815"/>
                    <a:pt x="26794" y="68283"/>
                    <a:pt x="28034" y="65626"/>
                  </a:cubicBezTo>
                  <a:cubicBezTo>
                    <a:pt x="32463" y="55353"/>
                    <a:pt x="41674" y="44370"/>
                    <a:pt x="51948" y="44370"/>
                  </a:cubicBezTo>
                  <a:cubicBezTo>
                    <a:pt x="56376" y="44370"/>
                    <a:pt x="57970" y="47381"/>
                    <a:pt x="57970" y="53050"/>
                  </a:cubicBezTo>
                  <a:cubicBezTo>
                    <a:pt x="57970" y="54998"/>
                    <a:pt x="57616" y="57478"/>
                    <a:pt x="57439" y="58364"/>
                  </a:cubicBezTo>
                  <a:lnTo>
                    <a:pt x="40434" y="126207"/>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A48F4E22-B8DE-4245-59A2-678FD8AEA0FE}"/>
                </a:ext>
              </a:extLst>
            </p:cNvPr>
            <p:cNvSpPr/>
            <p:nvPr>
              <p:custDataLst>
                <p:tags r:id="rId102"/>
              </p:custDataLst>
            </p:nvPr>
          </p:nvSpPr>
          <p:spPr>
            <a:xfrm>
              <a:off x="8339966" y="4680178"/>
              <a:ext cx="119743" cy="8679"/>
            </a:xfrm>
            <a:custGeom>
              <a:avLst/>
              <a:gdLst>
                <a:gd name="connsiteX0" fmla="*/ 112886 w 119743"/>
                <a:gd name="connsiteY0" fmla="*/ 8766 h 8679"/>
                <a:gd name="connsiteX1" fmla="*/ 119971 w 119743"/>
                <a:gd name="connsiteY1" fmla="*/ 4515 h 8679"/>
                <a:gd name="connsiteX2" fmla="*/ 112886 w 119743"/>
                <a:gd name="connsiteY2" fmla="*/ 86 h 8679"/>
                <a:gd name="connsiteX3" fmla="*/ 7313 w 119743"/>
                <a:gd name="connsiteY3" fmla="*/ 86 h 8679"/>
                <a:gd name="connsiteX4" fmla="*/ 228 w 119743"/>
                <a:gd name="connsiteY4" fmla="*/ 4337 h 8679"/>
                <a:gd name="connsiteX5" fmla="*/ 7313 w 119743"/>
                <a:gd name="connsiteY5" fmla="*/ 8766 h 8679"/>
                <a:gd name="connsiteX6" fmla="*/ 112886 w 119743"/>
                <a:gd name="connsiteY6" fmla="*/ 876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86" y="8766"/>
                  </a:moveTo>
                  <a:cubicBezTo>
                    <a:pt x="115720" y="8766"/>
                    <a:pt x="119971" y="8766"/>
                    <a:pt x="119971" y="4515"/>
                  </a:cubicBezTo>
                  <a:cubicBezTo>
                    <a:pt x="119971" y="86"/>
                    <a:pt x="115897" y="86"/>
                    <a:pt x="112886" y="86"/>
                  </a:cubicBezTo>
                  <a:lnTo>
                    <a:pt x="7313" y="86"/>
                  </a:lnTo>
                  <a:cubicBezTo>
                    <a:pt x="4479" y="86"/>
                    <a:pt x="228" y="86"/>
                    <a:pt x="228" y="4337"/>
                  </a:cubicBezTo>
                  <a:cubicBezTo>
                    <a:pt x="228" y="8766"/>
                    <a:pt x="4302" y="8766"/>
                    <a:pt x="7313" y="8766"/>
                  </a:cubicBezTo>
                  <a:lnTo>
                    <a:pt x="112886" y="8766"/>
                  </a:ln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CC94E22F-F0E4-213E-5210-03B49B150B01}"/>
                </a:ext>
              </a:extLst>
            </p:cNvPr>
            <p:cNvSpPr/>
            <p:nvPr>
              <p:custDataLst>
                <p:tags r:id="rId103"/>
              </p:custDataLst>
            </p:nvPr>
          </p:nvSpPr>
          <p:spPr>
            <a:xfrm>
              <a:off x="8498300" y="4611273"/>
              <a:ext cx="64477" cy="117618"/>
            </a:xfrm>
            <a:custGeom>
              <a:avLst/>
              <a:gdLst>
                <a:gd name="connsiteX0" fmla="*/ 40267 w 64477"/>
                <a:gd name="connsiteY0" fmla="*/ 5046 h 117618"/>
                <a:gd name="connsiteX1" fmla="*/ 34952 w 64477"/>
                <a:gd name="connsiteY1" fmla="*/ 86 h 117618"/>
                <a:gd name="connsiteX2" fmla="*/ 234 w 64477"/>
                <a:gd name="connsiteY2" fmla="*/ 11423 h 117618"/>
                <a:gd name="connsiteX3" fmla="*/ 234 w 64477"/>
                <a:gd name="connsiteY3" fmla="*/ 17800 h 117618"/>
                <a:gd name="connsiteX4" fmla="*/ 25919 w 64477"/>
                <a:gd name="connsiteY4" fmla="*/ 12840 h 117618"/>
                <a:gd name="connsiteX5" fmla="*/ 25919 w 64477"/>
                <a:gd name="connsiteY5" fmla="*/ 103179 h 117618"/>
                <a:gd name="connsiteX6" fmla="*/ 8205 w 64477"/>
                <a:gd name="connsiteY6" fmla="*/ 111327 h 117618"/>
                <a:gd name="connsiteX7" fmla="*/ 1474 w 64477"/>
                <a:gd name="connsiteY7" fmla="*/ 111327 h 117618"/>
                <a:gd name="connsiteX8" fmla="*/ 1474 w 64477"/>
                <a:gd name="connsiteY8" fmla="*/ 117704 h 117618"/>
                <a:gd name="connsiteX9" fmla="*/ 33004 w 64477"/>
                <a:gd name="connsiteY9" fmla="*/ 116996 h 117618"/>
                <a:gd name="connsiteX10" fmla="*/ 64711 w 64477"/>
                <a:gd name="connsiteY10" fmla="*/ 117704 h 117618"/>
                <a:gd name="connsiteX11" fmla="*/ 64711 w 64477"/>
                <a:gd name="connsiteY11" fmla="*/ 111327 h 117618"/>
                <a:gd name="connsiteX12" fmla="*/ 57980 w 64477"/>
                <a:gd name="connsiteY12" fmla="*/ 111327 h 117618"/>
                <a:gd name="connsiteX13" fmla="*/ 40267 w 64477"/>
                <a:gd name="connsiteY13" fmla="*/ 103179 h 117618"/>
                <a:gd name="connsiteX14" fmla="*/ 40267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7" y="5046"/>
                  </a:moveTo>
                  <a:cubicBezTo>
                    <a:pt x="40267" y="263"/>
                    <a:pt x="39912" y="86"/>
                    <a:pt x="34952" y="86"/>
                  </a:cubicBezTo>
                  <a:cubicBezTo>
                    <a:pt x="23616" y="11246"/>
                    <a:pt x="7496" y="11423"/>
                    <a:pt x="234" y="11423"/>
                  </a:cubicBezTo>
                  <a:lnTo>
                    <a:pt x="234" y="17800"/>
                  </a:lnTo>
                  <a:cubicBezTo>
                    <a:pt x="4485" y="17800"/>
                    <a:pt x="16176" y="17800"/>
                    <a:pt x="25919" y="12840"/>
                  </a:cubicBezTo>
                  <a:lnTo>
                    <a:pt x="25919" y="103179"/>
                  </a:lnTo>
                  <a:cubicBezTo>
                    <a:pt x="25919" y="109025"/>
                    <a:pt x="25919" y="111327"/>
                    <a:pt x="8205" y="111327"/>
                  </a:cubicBezTo>
                  <a:lnTo>
                    <a:pt x="1474" y="111327"/>
                  </a:lnTo>
                  <a:lnTo>
                    <a:pt x="1474" y="117704"/>
                  </a:lnTo>
                  <a:cubicBezTo>
                    <a:pt x="4662" y="117527"/>
                    <a:pt x="26450" y="116996"/>
                    <a:pt x="33004" y="116996"/>
                  </a:cubicBezTo>
                  <a:cubicBezTo>
                    <a:pt x="38495" y="116996"/>
                    <a:pt x="60814" y="117527"/>
                    <a:pt x="64711" y="117704"/>
                  </a:cubicBezTo>
                  <a:lnTo>
                    <a:pt x="64711" y="111327"/>
                  </a:lnTo>
                  <a:lnTo>
                    <a:pt x="57980" y="111327"/>
                  </a:lnTo>
                  <a:cubicBezTo>
                    <a:pt x="40267" y="111327"/>
                    <a:pt x="40267" y="109025"/>
                    <a:pt x="40267" y="103179"/>
                  </a:cubicBezTo>
                  <a:lnTo>
                    <a:pt x="40267" y="5046"/>
                  </a:ln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61F752FA-B203-5062-4B2C-828F043F01C3}"/>
                </a:ext>
              </a:extLst>
            </p:cNvPr>
            <p:cNvSpPr/>
            <p:nvPr>
              <p:custDataLst>
                <p:tags r:id="rId104"/>
              </p:custDataLst>
            </p:nvPr>
          </p:nvSpPr>
          <p:spPr>
            <a:xfrm>
              <a:off x="8614277" y="4664110"/>
              <a:ext cx="29606" cy="75662"/>
            </a:xfrm>
            <a:custGeom>
              <a:avLst/>
              <a:gdLst>
                <a:gd name="connsiteX0" fmla="*/ 29845 w 29606"/>
                <a:gd name="connsiteY0" fmla="*/ 26655 h 75662"/>
                <a:gd name="connsiteX1" fmla="*/ 13650 w 29606"/>
                <a:gd name="connsiteY1" fmla="*/ 85 h 75662"/>
                <a:gd name="connsiteX2" fmla="*/ 238 w 29606"/>
                <a:gd name="connsiteY2" fmla="*/ 13496 h 75662"/>
                <a:gd name="connsiteX3" fmla="*/ 13650 w 29606"/>
                <a:gd name="connsiteY3" fmla="*/ 26908 h 75662"/>
                <a:gd name="connsiteX4" fmla="*/ 22507 w 29606"/>
                <a:gd name="connsiteY4" fmla="*/ 23618 h 75662"/>
                <a:gd name="connsiteX5" fmla="*/ 23772 w 29606"/>
                <a:gd name="connsiteY5" fmla="*/ 22859 h 75662"/>
                <a:gd name="connsiteX6" fmla="*/ 24278 w 29606"/>
                <a:gd name="connsiteY6" fmla="*/ 26655 h 75662"/>
                <a:gd name="connsiteX7" fmla="*/ 7071 w 29606"/>
                <a:gd name="connsiteY7" fmla="*/ 68915 h 75662"/>
                <a:gd name="connsiteX8" fmla="*/ 4287 w 29606"/>
                <a:gd name="connsiteY8" fmla="*/ 72963 h 75662"/>
                <a:gd name="connsiteX9" fmla="*/ 6818 w 29606"/>
                <a:gd name="connsiteY9" fmla="*/ 75747 h 75662"/>
                <a:gd name="connsiteX10" fmla="*/ 29845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45" y="26655"/>
                  </a:moveTo>
                  <a:cubicBezTo>
                    <a:pt x="29845" y="9954"/>
                    <a:pt x="23519" y="85"/>
                    <a:pt x="13650" y="85"/>
                  </a:cubicBezTo>
                  <a:cubicBezTo>
                    <a:pt x="5299" y="85"/>
                    <a:pt x="238" y="6411"/>
                    <a:pt x="238" y="13496"/>
                  </a:cubicBezTo>
                  <a:cubicBezTo>
                    <a:pt x="238" y="20329"/>
                    <a:pt x="5299" y="26908"/>
                    <a:pt x="13650" y="26908"/>
                  </a:cubicBezTo>
                  <a:cubicBezTo>
                    <a:pt x="16687" y="26908"/>
                    <a:pt x="19976" y="25896"/>
                    <a:pt x="22507" y="23618"/>
                  </a:cubicBezTo>
                  <a:cubicBezTo>
                    <a:pt x="23266" y="23112"/>
                    <a:pt x="23519" y="22859"/>
                    <a:pt x="23772" y="22859"/>
                  </a:cubicBezTo>
                  <a:cubicBezTo>
                    <a:pt x="24025" y="22859"/>
                    <a:pt x="24278" y="23112"/>
                    <a:pt x="24278" y="26655"/>
                  </a:cubicBezTo>
                  <a:cubicBezTo>
                    <a:pt x="24278" y="45381"/>
                    <a:pt x="15421" y="60564"/>
                    <a:pt x="7071" y="68915"/>
                  </a:cubicBezTo>
                  <a:cubicBezTo>
                    <a:pt x="4287" y="71698"/>
                    <a:pt x="4287" y="72204"/>
                    <a:pt x="4287" y="72963"/>
                  </a:cubicBezTo>
                  <a:cubicBezTo>
                    <a:pt x="4287" y="74735"/>
                    <a:pt x="5552" y="75747"/>
                    <a:pt x="6818" y="75747"/>
                  </a:cubicBezTo>
                  <a:cubicBezTo>
                    <a:pt x="9601" y="75747"/>
                    <a:pt x="29845" y="56262"/>
                    <a:pt x="29845" y="26655"/>
                  </a:cubicBez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33C4F3EF-B92C-55A5-0250-A0CDF58C2A56}"/>
                </a:ext>
              </a:extLst>
            </p:cNvPr>
            <p:cNvSpPr/>
            <p:nvPr>
              <p:custDataLst>
                <p:tags r:id="rId105"/>
              </p:custDataLst>
            </p:nvPr>
          </p:nvSpPr>
          <p:spPr>
            <a:xfrm>
              <a:off x="8712319" y="4579085"/>
              <a:ext cx="126019" cy="114632"/>
            </a:xfrm>
            <a:custGeom>
              <a:avLst/>
              <a:gdLst>
                <a:gd name="connsiteX0" fmla="*/ 77423 w 126019"/>
                <a:gd name="connsiteY0" fmla="*/ 35512 h 114632"/>
                <a:gd name="connsiteX1" fmla="*/ 102475 w 126019"/>
                <a:gd name="connsiteY1" fmla="*/ 5652 h 114632"/>
                <a:gd name="connsiteX2" fmla="*/ 115128 w 126019"/>
                <a:gd name="connsiteY2" fmla="*/ 8941 h 114632"/>
                <a:gd name="connsiteX3" fmla="*/ 102981 w 126019"/>
                <a:gd name="connsiteY3" fmla="*/ 22606 h 114632"/>
                <a:gd name="connsiteX4" fmla="*/ 112597 w 126019"/>
                <a:gd name="connsiteY4" fmla="*/ 31463 h 114632"/>
                <a:gd name="connsiteX5" fmla="*/ 126262 w 126019"/>
                <a:gd name="connsiteY5" fmla="*/ 16786 h 114632"/>
                <a:gd name="connsiteX6" fmla="*/ 102728 w 126019"/>
                <a:gd name="connsiteY6" fmla="*/ 85 h 114632"/>
                <a:gd name="connsiteX7" fmla="*/ 76158 w 126019"/>
                <a:gd name="connsiteY7" fmla="*/ 19317 h 114632"/>
                <a:gd name="connsiteX8" fmla="*/ 48828 w 126019"/>
                <a:gd name="connsiteY8" fmla="*/ 85 h 114632"/>
                <a:gd name="connsiteX9" fmla="*/ 8087 w 126019"/>
                <a:gd name="connsiteY9" fmla="*/ 39055 h 114632"/>
                <a:gd name="connsiteX10" fmla="*/ 11124 w 126019"/>
                <a:gd name="connsiteY10" fmla="*/ 41585 h 114632"/>
                <a:gd name="connsiteX11" fmla="*/ 14414 w 126019"/>
                <a:gd name="connsiteY11" fmla="*/ 38802 h 114632"/>
                <a:gd name="connsiteX12" fmla="*/ 48322 w 126019"/>
                <a:gd name="connsiteY12" fmla="*/ 5652 h 114632"/>
                <a:gd name="connsiteX13" fmla="*/ 61987 w 126019"/>
                <a:gd name="connsiteY13" fmla="*/ 22606 h 114632"/>
                <a:gd name="connsiteX14" fmla="*/ 48322 w 126019"/>
                <a:gd name="connsiteY14" fmla="*/ 82832 h 114632"/>
                <a:gd name="connsiteX15" fmla="*/ 24283 w 126019"/>
                <a:gd name="connsiteY15" fmla="*/ 109150 h 114632"/>
                <a:gd name="connsiteX16" fmla="*/ 11630 w 126019"/>
                <a:gd name="connsiteY16" fmla="*/ 105860 h 114632"/>
                <a:gd name="connsiteX17" fmla="*/ 23523 w 126019"/>
                <a:gd name="connsiteY17" fmla="*/ 92195 h 114632"/>
                <a:gd name="connsiteX18" fmla="*/ 14161 w 126019"/>
                <a:gd name="connsiteY18" fmla="*/ 83339 h 114632"/>
                <a:gd name="connsiteX19" fmla="*/ 243 w 126019"/>
                <a:gd name="connsiteY19" fmla="*/ 98015 h 114632"/>
                <a:gd name="connsiteX20" fmla="*/ 24030 w 126019"/>
                <a:gd name="connsiteY20" fmla="*/ 114717 h 114632"/>
                <a:gd name="connsiteX21" fmla="*/ 50600 w 126019"/>
                <a:gd name="connsiteY21" fmla="*/ 95485 h 114632"/>
                <a:gd name="connsiteX22" fmla="*/ 77929 w 126019"/>
                <a:gd name="connsiteY22" fmla="*/ 114717 h 114632"/>
                <a:gd name="connsiteX23" fmla="*/ 118418 w 126019"/>
                <a:gd name="connsiteY23" fmla="*/ 75747 h 114632"/>
                <a:gd name="connsiteX24" fmla="*/ 115381 w 126019"/>
                <a:gd name="connsiteY24" fmla="*/ 73216 h 114632"/>
                <a:gd name="connsiteX25" fmla="*/ 112091 w 126019"/>
                <a:gd name="connsiteY25" fmla="*/ 76000 h 114632"/>
                <a:gd name="connsiteX26" fmla="*/ 78435 w 126019"/>
                <a:gd name="connsiteY26" fmla="*/ 109150 h 114632"/>
                <a:gd name="connsiteX27" fmla="*/ 64518 w 126019"/>
                <a:gd name="connsiteY27" fmla="*/ 92448 h 114632"/>
                <a:gd name="connsiteX28" fmla="*/ 68820 w 126019"/>
                <a:gd name="connsiteY28" fmla="*/ 70180 h 114632"/>
                <a:gd name="connsiteX29" fmla="*/ 77423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23" y="35512"/>
                  </a:moveTo>
                  <a:cubicBezTo>
                    <a:pt x="78942" y="28933"/>
                    <a:pt x="84762" y="5652"/>
                    <a:pt x="102475" y="5652"/>
                  </a:cubicBezTo>
                  <a:cubicBezTo>
                    <a:pt x="103741" y="5652"/>
                    <a:pt x="109814" y="5652"/>
                    <a:pt x="115128" y="8941"/>
                  </a:cubicBezTo>
                  <a:cubicBezTo>
                    <a:pt x="108042" y="10207"/>
                    <a:pt x="102981" y="16533"/>
                    <a:pt x="102981" y="22606"/>
                  </a:cubicBezTo>
                  <a:cubicBezTo>
                    <a:pt x="102981" y="26655"/>
                    <a:pt x="105765" y="31463"/>
                    <a:pt x="112597" y="31463"/>
                  </a:cubicBezTo>
                  <a:cubicBezTo>
                    <a:pt x="118165" y="31463"/>
                    <a:pt x="126262" y="26908"/>
                    <a:pt x="126262" y="16786"/>
                  </a:cubicBezTo>
                  <a:cubicBezTo>
                    <a:pt x="126262" y="3627"/>
                    <a:pt x="111332" y="85"/>
                    <a:pt x="102728" y="85"/>
                  </a:cubicBezTo>
                  <a:cubicBezTo>
                    <a:pt x="88051" y="85"/>
                    <a:pt x="79195" y="13496"/>
                    <a:pt x="76158" y="19317"/>
                  </a:cubicBezTo>
                  <a:cubicBezTo>
                    <a:pt x="69832" y="2615"/>
                    <a:pt x="56167" y="85"/>
                    <a:pt x="48828" y="85"/>
                  </a:cubicBezTo>
                  <a:cubicBezTo>
                    <a:pt x="22511" y="85"/>
                    <a:pt x="8087" y="32728"/>
                    <a:pt x="8087" y="39055"/>
                  </a:cubicBezTo>
                  <a:cubicBezTo>
                    <a:pt x="8087" y="41585"/>
                    <a:pt x="10618" y="41585"/>
                    <a:pt x="11124" y="41585"/>
                  </a:cubicBezTo>
                  <a:cubicBezTo>
                    <a:pt x="13148" y="41585"/>
                    <a:pt x="13907" y="41079"/>
                    <a:pt x="14414" y="38802"/>
                  </a:cubicBezTo>
                  <a:cubicBezTo>
                    <a:pt x="23017" y="11978"/>
                    <a:pt x="39719" y="5652"/>
                    <a:pt x="48322" y="5652"/>
                  </a:cubicBezTo>
                  <a:cubicBezTo>
                    <a:pt x="53130" y="5652"/>
                    <a:pt x="61987" y="7929"/>
                    <a:pt x="61987" y="22606"/>
                  </a:cubicBezTo>
                  <a:cubicBezTo>
                    <a:pt x="61987" y="30451"/>
                    <a:pt x="57685" y="47405"/>
                    <a:pt x="48322" y="82832"/>
                  </a:cubicBezTo>
                  <a:cubicBezTo>
                    <a:pt x="44274" y="98522"/>
                    <a:pt x="35417" y="109150"/>
                    <a:pt x="24283" y="109150"/>
                  </a:cubicBezTo>
                  <a:cubicBezTo>
                    <a:pt x="22764" y="109150"/>
                    <a:pt x="16944" y="109150"/>
                    <a:pt x="11630" y="105860"/>
                  </a:cubicBezTo>
                  <a:cubicBezTo>
                    <a:pt x="17956" y="104595"/>
                    <a:pt x="23523" y="99281"/>
                    <a:pt x="23523" y="92195"/>
                  </a:cubicBezTo>
                  <a:cubicBezTo>
                    <a:pt x="23523" y="85363"/>
                    <a:pt x="17956" y="83339"/>
                    <a:pt x="14161" y="83339"/>
                  </a:cubicBezTo>
                  <a:cubicBezTo>
                    <a:pt x="6569" y="83339"/>
                    <a:pt x="243" y="89918"/>
                    <a:pt x="243" y="98015"/>
                  </a:cubicBezTo>
                  <a:cubicBezTo>
                    <a:pt x="243" y="109656"/>
                    <a:pt x="12895" y="114717"/>
                    <a:pt x="24030" y="114717"/>
                  </a:cubicBezTo>
                  <a:cubicBezTo>
                    <a:pt x="40731" y="114717"/>
                    <a:pt x="49841" y="97003"/>
                    <a:pt x="50600" y="95485"/>
                  </a:cubicBezTo>
                  <a:cubicBezTo>
                    <a:pt x="53636" y="104848"/>
                    <a:pt x="62746" y="114717"/>
                    <a:pt x="77929" y="114717"/>
                  </a:cubicBezTo>
                  <a:cubicBezTo>
                    <a:pt x="103994" y="114717"/>
                    <a:pt x="118418" y="82073"/>
                    <a:pt x="118418" y="75747"/>
                  </a:cubicBezTo>
                  <a:cubicBezTo>
                    <a:pt x="118418" y="73216"/>
                    <a:pt x="116140" y="73216"/>
                    <a:pt x="115381" y="73216"/>
                  </a:cubicBezTo>
                  <a:cubicBezTo>
                    <a:pt x="113103" y="73216"/>
                    <a:pt x="112597" y="74229"/>
                    <a:pt x="112091" y="76000"/>
                  </a:cubicBezTo>
                  <a:cubicBezTo>
                    <a:pt x="103741" y="103076"/>
                    <a:pt x="86533" y="109150"/>
                    <a:pt x="78435" y="109150"/>
                  </a:cubicBezTo>
                  <a:cubicBezTo>
                    <a:pt x="68566" y="109150"/>
                    <a:pt x="64518" y="101052"/>
                    <a:pt x="64518" y="92448"/>
                  </a:cubicBezTo>
                  <a:cubicBezTo>
                    <a:pt x="64518" y="86881"/>
                    <a:pt x="66036" y="81314"/>
                    <a:pt x="68820" y="70180"/>
                  </a:cubicBezTo>
                  <a:lnTo>
                    <a:pt x="77423" y="35512"/>
                  </a:lnTo>
                  <a:close/>
                </a:path>
              </a:pathLst>
            </a:custGeom>
            <a:solidFill>
              <a:srgbClr val="000000"/>
            </a:solidFill>
            <a:ln w="25400"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BD87350D-DEB5-C968-25A0-66D40433D05C}"/>
                </a:ext>
              </a:extLst>
            </p:cNvPr>
            <p:cNvSpPr/>
            <p:nvPr>
              <p:custDataLst>
                <p:tags r:id="rId106"/>
              </p:custDataLst>
            </p:nvPr>
          </p:nvSpPr>
          <p:spPr>
            <a:xfrm>
              <a:off x="8864030" y="4501145"/>
              <a:ext cx="58707" cy="253051"/>
            </a:xfrm>
            <a:custGeom>
              <a:avLst/>
              <a:gdLst>
                <a:gd name="connsiteX0" fmla="*/ 58956 w 58707"/>
                <a:gd name="connsiteY0" fmla="*/ 126610 h 253051"/>
                <a:gd name="connsiteX1" fmla="*/ 42255 w 58707"/>
                <a:gd name="connsiteY1" fmla="*/ 47658 h 253051"/>
                <a:gd name="connsiteX2" fmla="*/ 2779 w 58707"/>
                <a:gd name="connsiteY2" fmla="*/ 85 h 253051"/>
                <a:gd name="connsiteX3" fmla="*/ 248 w 58707"/>
                <a:gd name="connsiteY3" fmla="*/ 2615 h 253051"/>
                <a:gd name="connsiteX4" fmla="*/ 5056 w 58707"/>
                <a:gd name="connsiteY4" fmla="*/ 8435 h 253051"/>
                <a:gd name="connsiteX5" fmla="*/ 44279 w 58707"/>
                <a:gd name="connsiteY5" fmla="*/ 126610 h 253051"/>
                <a:gd name="connsiteX6" fmla="*/ 3538 w 58707"/>
                <a:gd name="connsiteY6" fmla="*/ 246303 h 253051"/>
                <a:gd name="connsiteX7" fmla="*/ 248 w 58707"/>
                <a:gd name="connsiteY7" fmla="*/ 250605 h 253051"/>
                <a:gd name="connsiteX8" fmla="*/ 2779 w 58707"/>
                <a:gd name="connsiteY8" fmla="*/ 253136 h 253051"/>
                <a:gd name="connsiteX9" fmla="*/ 43014 w 58707"/>
                <a:gd name="connsiteY9" fmla="*/ 203791 h 253051"/>
                <a:gd name="connsiteX10" fmla="*/ 58956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6" y="126610"/>
                  </a:moveTo>
                  <a:cubicBezTo>
                    <a:pt x="58956" y="106872"/>
                    <a:pt x="56173" y="76253"/>
                    <a:pt x="42255" y="47658"/>
                  </a:cubicBezTo>
                  <a:cubicBezTo>
                    <a:pt x="27072" y="16533"/>
                    <a:pt x="5309" y="85"/>
                    <a:pt x="2779" y="85"/>
                  </a:cubicBezTo>
                  <a:cubicBezTo>
                    <a:pt x="1261" y="85"/>
                    <a:pt x="248" y="1097"/>
                    <a:pt x="248" y="2615"/>
                  </a:cubicBezTo>
                  <a:cubicBezTo>
                    <a:pt x="248" y="3374"/>
                    <a:pt x="248" y="3880"/>
                    <a:pt x="5056" y="8435"/>
                  </a:cubicBezTo>
                  <a:cubicBezTo>
                    <a:pt x="29855" y="33487"/>
                    <a:pt x="44279" y="73723"/>
                    <a:pt x="44279" y="126610"/>
                  </a:cubicBezTo>
                  <a:cubicBezTo>
                    <a:pt x="44279" y="169882"/>
                    <a:pt x="34916" y="214419"/>
                    <a:pt x="3538" y="246303"/>
                  </a:cubicBezTo>
                  <a:cubicBezTo>
                    <a:pt x="248" y="249340"/>
                    <a:pt x="248" y="249846"/>
                    <a:pt x="248" y="250605"/>
                  </a:cubicBezTo>
                  <a:cubicBezTo>
                    <a:pt x="248" y="252124"/>
                    <a:pt x="1261" y="253136"/>
                    <a:pt x="2779" y="253136"/>
                  </a:cubicBezTo>
                  <a:cubicBezTo>
                    <a:pt x="5309" y="253136"/>
                    <a:pt x="28084" y="235928"/>
                    <a:pt x="43014" y="203791"/>
                  </a:cubicBezTo>
                  <a:cubicBezTo>
                    <a:pt x="55920" y="175955"/>
                    <a:pt x="58956" y="147867"/>
                    <a:pt x="58956" y="126610"/>
                  </a:cubicBezTo>
                  <a:close/>
                </a:path>
              </a:pathLst>
            </a:custGeom>
            <a:solidFill>
              <a:srgbClr val="000000"/>
            </a:solidFill>
            <a:ln w="25400"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6C2DDBFB-B5E0-27E0-59C1-0408F814BF59}"/>
                </a:ext>
              </a:extLst>
            </p:cNvPr>
            <p:cNvSpPr/>
            <p:nvPr>
              <p:custDataLst>
                <p:tags r:id="rId107"/>
              </p:custDataLst>
            </p:nvPr>
          </p:nvSpPr>
          <p:spPr>
            <a:xfrm>
              <a:off x="9041446" y="4566685"/>
              <a:ext cx="122223" cy="121970"/>
            </a:xfrm>
            <a:custGeom>
              <a:avLst/>
              <a:gdLst>
                <a:gd name="connsiteX0" fmla="*/ 61493 w 122223"/>
                <a:gd name="connsiteY0" fmla="*/ 53985 h 121970"/>
                <a:gd name="connsiteX1" fmla="*/ 10883 w 122223"/>
                <a:gd name="connsiteY1" fmla="*/ 3627 h 121970"/>
                <a:gd name="connsiteX2" fmla="*/ 5316 w 122223"/>
                <a:gd name="connsiteY2" fmla="*/ 85 h 121970"/>
                <a:gd name="connsiteX3" fmla="*/ 254 w 122223"/>
                <a:gd name="connsiteY3" fmla="*/ 5146 h 121970"/>
                <a:gd name="connsiteX4" fmla="*/ 3544 w 122223"/>
                <a:gd name="connsiteY4" fmla="*/ 10207 h 121970"/>
                <a:gd name="connsiteX5" fmla="*/ 54154 w 122223"/>
                <a:gd name="connsiteY5" fmla="*/ 61070 h 121970"/>
                <a:gd name="connsiteX6" fmla="*/ 3544 w 122223"/>
                <a:gd name="connsiteY6" fmla="*/ 111933 h 121970"/>
                <a:gd name="connsiteX7" fmla="*/ 254 w 122223"/>
                <a:gd name="connsiteY7" fmla="*/ 116994 h 121970"/>
                <a:gd name="connsiteX8" fmla="*/ 5316 w 122223"/>
                <a:gd name="connsiteY8" fmla="*/ 122055 h 121970"/>
                <a:gd name="connsiteX9" fmla="*/ 10883 w 122223"/>
                <a:gd name="connsiteY9" fmla="*/ 118513 h 121970"/>
                <a:gd name="connsiteX10" fmla="*/ 61240 w 122223"/>
                <a:gd name="connsiteY10" fmla="*/ 68155 h 121970"/>
                <a:gd name="connsiteX11" fmla="*/ 113621 w 122223"/>
                <a:gd name="connsiteY11" fmla="*/ 120537 h 121970"/>
                <a:gd name="connsiteX12" fmla="*/ 117417 w 122223"/>
                <a:gd name="connsiteY12" fmla="*/ 122055 h 121970"/>
                <a:gd name="connsiteX13" fmla="*/ 122478 w 122223"/>
                <a:gd name="connsiteY13" fmla="*/ 116994 h 121970"/>
                <a:gd name="connsiteX14" fmla="*/ 121719 w 122223"/>
                <a:gd name="connsiteY14" fmla="*/ 114211 h 121970"/>
                <a:gd name="connsiteX15" fmla="*/ 68578 w 122223"/>
                <a:gd name="connsiteY15" fmla="*/ 61070 h 121970"/>
                <a:gd name="connsiteX16" fmla="*/ 114887 w 122223"/>
                <a:gd name="connsiteY16" fmla="*/ 14762 h 121970"/>
                <a:gd name="connsiteX17" fmla="*/ 121213 w 122223"/>
                <a:gd name="connsiteY17" fmla="*/ 8435 h 121970"/>
                <a:gd name="connsiteX18" fmla="*/ 122478 w 122223"/>
                <a:gd name="connsiteY18" fmla="*/ 5146 h 121970"/>
                <a:gd name="connsiteX19" fmla="*/ 117417 w 122223"/>
                <a:gd name="connsiteY19" fmla="*/ 85 h 121970"/>
                <a:gd name="connsiteX20" fmla="*/ 111597 w 122223"/>
                <a:gd name="connsiteY20" fmla="*/ 3880 h 121970"/>
                <a:gd name="connsiteX21" fmla="*/ 61493 w 122223"/>
                <a:gd name="connsiteY21" fmla="*/ 53985 h 1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23" h="121970">
                  <a:moveTo>
                    <a:pt x="61493" y="53985"/>
                  </a:moveTo>
                  <a:lnTo>
                    <a:pt x="10883" y="3627"/>
                  </a:lnTo>
                  <a:cubicBezTo>
                    <a:pt x="7846" y="591"/>
                    <a:pt x="7340" y="85"/>
                    <a:pt x="5316" y="85"/>
                  </a:cubicBezTo>
                  <a:cubicBezTo>
                    <a:pt x="2785" y="85"/>
                    <a:pt x="254" y="2362"/>
                    <a:pt x="254" y="5146"/>
                  </a:cubicBezTo>
                  <a:cubicBezTo>
                    <a:pt x="254" y="6917"/>
                    <a:pt x="761" y="7423"/>
                    <a:pt x="3544" y="10207"/>
                  </a:cubicBezTo>
                  <a:lnTo>
                    <a:pt x="54154" y="61070"/>
                  </a:lnTo>
                  <a:lnTo>
                    <a:pt x="3544" y="111933"/>
                  </a:lnTo>
                  <a:cubicBezTo>
                    <a:pt x="761" y="114717"/>
                    <a:pt x="254" y="115223"/>
                    <a:pt x="254" y="116994"/>
                  </a:cubicBezTo>
                  <a:cubicBezTo>
                    <a:pt x="254" y="119778"/>
                    <a:pt x="2785" y="122055"/>
                    <a:pt x="5316" y="122055"/>
                  </a:cubicBezTo>
                  <a:cubicBezTo>
                    <a:pt x="7340" y="122055"/>
                    <a:pt x="7846" y="121549"/>
                    <a:pt x="10883" y="118513"/>
                  </a:cubicBezTo>
                  <a:lnTo>
                    <a:pt x="61240" y="68155"/>
                  </a:lnTo>
                  <a:lnTo>
                    <a:pt x="113621" y="120537"/>
                  </a:lnTo>
                  <a:cubicBezTo>
                    <a:pt x="114127" y="120790"/>
                    <a:pt x="115899" y="122055"/>
                    <a:pt x="117417" y="122055"/>
                  </a:cubicBezTo>
                  <a:cubicBezTo>
                    <a:pt x="120454" y="122055"/>
                    <a:pt x="122478" y="119778"/>
                    <a:pt x="122478" y="116994"/>
                  </a:cubicBezTo>
                  <a:cubicBezTo>
                    <a:pt x="122478" y="116488"/>
                    <a:pt x="122478" y="115476"/>
                    <a:pt x="121719" y="114211"/>
                  </a:cubicBezTo>
                  <a:cubicBezTo>
                    <a:pt x="121466" y="113705"/>
                    <a:pt x="81231" y="73976"/>
                    <a:pt x="68578" y="61070"/>
                  </a:cubicBezTo>
                  <a:lnTo>
                    <a:pt x="114887" y="14762"/>
                  </a:lnTo>
                  <a:cubicBezTo>
                    <a:pt x="116152" y="13243"/>
                    <a:pt x="119948" y="9954"/>
                    <a:pt x="121213" y="8435"/>
                  </a:cubicBezTo>
                  <a:cubicBezTo>
                    <a:pt x="121466" y="7929"/>
                    <a:pt x="122478" y="6917"/>
                    <a:pt x="122478" y="5146"/>
                  </a:cubicBezTo>
                  <a:cubicBezTo>
                    <a:pt x="122478" y="2362"/>
                    <a:pt x="120454" y="85"/>
                    <a:pt x="117417" y="85"/>
                  </a:cubicBezTo>
                  <a:cubicBezTo>
                    <a:pt x="115393" y="85"/>
                    <a:pt x="114381" y="1097"/>
                    <a:pt x="111597" y="3880"/>
                  </a:cubicBezTo>
                  <a:lnTo>
                    <a:pt x="61493" y="53985"/>
                  </a:lnTo>
                  <a:close/>
                </a:path>
              </a:pathLst>
            </a:custGeom>
            <a:solidFill>
              <a:srgbClr val="000000"/>
            </a:solidFill>
            <a:ln w="25400"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CB97A24E-C20D-BBF3-A7E8-3C1D9BD54386}"/>
                </a:ext>
              </a:extLst>
            </p:cNvPr>
            <p:cNvSpPr/>
            <p:nvPr>
              <p:custDataLst>
                <p:tags r:id="rId108"/>
              </p:custDataLst>
            </p:nvPr>
          </p:nvSpPr>
          <p:spPr>
            <a:xfrm>
              <a:off x="9249200" y="4579085"/>
              <a:ext cx="132092" cy="160940"/>
            </a:xfrm>
            <a:custGeom>
              <a:avLst/>
              <a:gdLst>
                <a:gd name="connsiteX0" fmla="*/ 19749 w 132092"/>
                <a:gd name="connsiteY0" fmla="*/ 142805 h 160940"/>
                <a:gd name="connsiteX1" fmla="*/ 6085 w 132092"/>
                <a:gd name="connsiteY1" fmla="*/ 153181 h 160940"/>
                <a:gd name="connsiteX2" fmla="*/ 264 w 132092"/>
                <a:gd name="connsiteY2" fmla="*/ 157989 h 160940"/>
                <a:gd name="connsiteX3" fmla="*/ 3554 w 132092"/>
                <a:gd name="connsiteY3" fmla="*/ 161025 h 160940"/>
                <a:gd name="connsiteX4" fmla="*/ 24810 w 132092"/>
                <a:gd name="connsiteY4" fmla="*/ 160266 h 160940"/>
                <a:gd name="connsiteX5" fmla="*/ 49862 w 132092"/>
                <a:gd name="connsiteY5" fmla="*/ 161025 h 160940"/>
                <a:gd name="connsiteX6" fmla="*/ 54417 w 132092"/>
                <a:gd name="connsiteY6" fmla="*/ 155964 h 160940"/>
                <a:gd name="connsiteX7" fmla="*/ 48344 w 132092"/>
                <a:gd name="connsiteY7" fmla="*/ 153181 h 160940"/>
                <a:gd name="connsiteX8" fmla="*/ 35692 w 132092"/>
                <a:gd name="connsiteY8" fmla="*/ 149132 h 160940"/>
                <a:gd name="connsiteX9" fmla="*/ 48091 w 132092"/>
                <a:gd name="connsiteY9" fmla="*/ 98522 h 160940"/>
                <a:gd name="connsiteX10" fmla="*/ 71372 w 132092"/>
                <a:gd name="connsiteY10" fmla="*/ 114717 h 160940"/>
                <a:gd name="connsiteX11" fmla="*/ 132357 w 132092"/>
                <a:gd name="connsiteY11" fmla="*/ 40573 h 160940"/>
                <a:gd name="connsiteX12" fmla="*/ 98701 w 132092"/>
                <a:gd name="connsiteY12" fmla="*/ 85 h 160940"/>
                <a:gd name="connsiteX13" fmla="*/ 65552 w 132092"/>
                <a:gd name="connsiteY13" fmla="*/ 19064 h 160940"/>
                <a:gd name="connsiteX14" fmla="*/ 42777 w 132092"/>
                <a:gd name="connsiteY14" fmla="*/ 85 h 160940"/>
                <a:gd name="connsiteX15" fmla="*/ 24051 w 132092"/>
                <a:gd name="connsiteY15" fmla="*/ 14509 h 160940"/>
                <a:gd name="connsiteX16" fmla="*/ 16207 w 132092"/>
                <a:gd name="connsiteY16" fmla="*/ 39055 h 160940"/>
                <a:gd name="connsiteX17" fmla="*/ 19243 w 132092"/>
                <a:gd name="connsiteY17" fmla="*/ 41585 h 160940"/>
                <a:gd name="connsiteX18" fmla="*/ 23545 w 132092"/>
                <a:gd name="connsiteY18" fmla="*/ 35765 h 160940"/>
                <a:gd name="connsiteX19" fmla="*/ 42018 w 132092"/>
                <a:gd name="connsiteY19" fmla="*/ 5652 h 160940"/>
                <a:gd name="connsiteX20" fmla="*/ 49862 w 132092"/>
                <a:gd name="connsiteY20" fmla="*/ 17292 h 160940"/>
                <a:gd name="connsiteX21" fmla="*/ 48091 w 132092"/>
                <a:gd name="connsiteY21" fmla="*/ 30198 h 160940"/>
                <a:gd name="connsiteX22" fmla="*/ 19749 w 132092"/>
                <a:gd name="connsiteY22" fmla="*/ 142805 h 160940"/>
                <a:gd name="connsiteX23" fmla="*/ 64286 w 132092"/>
                <a:gd name="connsiteY23" fmla="*/ 32981 h 160940"/>
                <a:gd name="connsiteX24" fmla="*/ 77445 w 132092"/>
                <a:gd name="connsiteY24" fmla="*/ 15268 h 160940"/>
                <a:gd name="connsiteX25" fmla="*/ 97942 w 132092"/>
                <a:gd name="connsiteY25" fmla="*/ 5652 h 160940"/>
                <a:gd name="connsiteX26" fmla="*/ 114137 w 132092"/>
                <a:gd name="connsiteY26" fmla="*/ 29439 h 160940"/>
                <a:gd name="connsiteX27" fmla="*/ 101232 w 132092"/>
                <a:gd name="connsiteY27" fmla="*/ 83085 h 160940"/>
                <a:gd name="connsiteX28" fmla="*/ 71119 w 132092"/>
                <a:gd name="connsiteY28" fmla="*/ 109150 h 160940"/>
                <a:gd name="connsiteX29" fmla="*/ 51128 w 132092"/>
                <a:gd name="connsiteY29" fmla="*/ 86628 h 160940"/>
                <a:gd name="connsiteX30" fmla="*/ 51887 w 132092"/>
                <a:gd name="connsiteY30" fmla="*/ 82579 h 160940"/>
                <a:gd name="connsiteX31" fmla="*/ 64286 w 132092"/>
                <a:gd name="connsiteY31" fmla="*/ 32981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49" y="142805"/>
                  </a:moveTo>
                  <a:cubicBezTo>
                    <a:pt x="17725" y="151409"/>
                    <a:pt x="17219" y="153181"/>
                    <a:pt x="6085" y="153181"/>
                  </a:cubicBezTo>
                  <a:cubicBezTo>
                    <a:pt x="3048" y="153181"/>
                    <a:pt x="264" y="153181"/>
                    <a:pt x="264" y="157989"/>
                  </a:cubicBezTo>
                  <a:cubicBezTo>
                    <a:pt x="264" y="160013"/>
                    <a:pt x="1530" y="161025"/>
                    <a:pt x="3554" y="161025"/>
                  </a:cubicBezTo>
                  <a:cubicBezTo>
                    <a:pt x="10386" y="161025"/>
                    <a:pt x="17725" y="160266"/>
                    <a:pt x="24810" y="160266"/>
                  </a:cubicBezTo>
                  <a:cubicBezTo>
                    <a:pt x="33161" y="160266"/>
                    <a:pt x="41765" y="161025"/>
                    <a:pt x="49862" y="161025"/>
                  </a:cubicBezTo>
                  <a:cubicBezTo>
                    <a:pt x="51128" y="161025"/>
                    <a:pt x="54417" y="161025"/>
                    <a:pt x="54417" y="155964"/>
                  </a:cubicBezTo>
                  <a:cubicBezTo>
                    <a:pt x="54417" y="153181"/>
                    <a:pt x="51887" y="153181"/>
                    <a:pt x="48344" y="153181"/>
                  </a:cubicBezTo>
                  <a:cubicBezTo>
                    <a:pt x="35692" y="153181"/>
                    <a:pt x="35692" y="151409"/>
                    <a:pt x="35692" y="149132"/>
                  </a:cubicBezTo>
                  <a:cubicBezTo>
                    <a:pt x="35692" y="146095"/>
                    <a:pt x="46320" y="104848"/>
                    <a:pt x="48091" y="98522"/>
                  </a:cubicBezTo>
                  <a:cubicBezTo>
                    <a:pt x="51381" y="105860"/>
                    <a:pt x="58466" y="114717"/>
                    <a:pt x="71372" y="114717"/>
                  </a:cubicBezTo>
                  <a:cubicBezTo>
                    <a:pt x="100726" y="114717"/>
                    <a:pt x="132357" y="77771"/>
                    <a:pt x="132357" y="40573"/>
                  </a:cubicBezTo>
                  <a:cubicBezTo>
                    <a:pt x="132357" y="16786"/>
                    <a:pt x="117933" y="85"/>
                    <a:pt x="98701" y="85"/>
                  </a:cubicBezTo>
                  <a:cubicBezTo>
                    <a:pt x="86049" y="85"/>
                    <a:pt x="73902" y="9195"/>
                    <a:pt x="65552" y="19064"/>
                  </a:cubicBezTo>
                  <a:cubicBezTo>
                    <a:pt x="63021" y="5399"/>
                    <a:pt x="52140" y="85"/>
                    <a:pt x="42777" y="85"/>
                  </a:cubicBezTo>
                  <a:cubicBezTo>
                    <a:pt x="31137" y="85"/>
                    <a:pt x="26329" y="9954"/>
                    <a:pt x="24051" y="14509"/>
                  </a:cubicBezTo>
                  <a:cubicBezTo>
                    <a:pt x="19496" y="23112"/>
                    <a:pt x="16207" y="38295"/>
                    <a:pt x="16207" y="39055"/>
                  </a:cubicBezTo>
                  <a:cubicBezTo>
                    <a:pt x="16207" y="41585"/>
                    <a:pt x="18737" y="41585"/>
                    <a:pt x="19243" y="41585"/>
                  </a:cubicBezTo>
                  <a:cubicBezTo>
                    <a:pt x="21774" y="41585"/>
                    <a:pt x="22027" y="41332"/>
                    <a:pt x="23545" y="35765"/>
                  </a:cubicBezTo>
                  <a:cubicBezTo>
                    <a:pt x="27847" y="17798"/>
                    <a:pt x="32908" y="5652"/>
                    <a:pt x="42018" y="5652"/>
                  </a:cubicBezTo>
                  <a:cubicBezTo>
                    <a:pt x="46320" y="5652"/>
                    <a:pt x="49862" y="7676"/>
                    <a:pt x="49862" y="17292"/>
                  </a:cubicBezTo>
                  <a:cubicBezTo>
                    <a:pt x="49862" y="23112"/>
                    <a:pt x="49103" y="25896"/>
                    <a:pt x="48091" y="30198"/>
                  </a:cubicBezTo>
                  <a:lnTo>
                    <a:pt x="19749" y="142805"/>
                  </a:lnTo>
                  <a:close/>
                  <a:moveTo>
                    <a:pt x="64286" y="32981"/>
                  </a:moveTo>
                  <a:cubicBezTo>
                    <a:pt x="66058" y="26149"/>
                    <a:pt x="72890" y="19064"/>
                    <a:pt x="77445" y="15268"/>
                  </a:cubicBezTo>
                  <a:cubicBezTo>
                    <a:pt x="86302" y="7423"/>
                    <a:pt x="93640" y="5652"/>
                    <a:pt x="97942" y="5652"/>
                  </a:cubicBezTo>
                  <a:cubicBezTo>
                    <a:pt x="108064" y="5652"/>
                    <a:pt x="114137" y="14509"/>
                    <a:pt x="114137" y="29439"/>
                  </a:cubicBezTo>
                  <a:cubicBezTo>
                    <a:pt x="114137" y="44369"/>
                    <a:pt x="105787" y="73470"/>
                    <a:pt x="101232" y="83085"/>
                  </a:cubicBezTo>
                  <a:cubicBezTo>
                    <a:pt x="92628" y="100799"/>
                    <a:pt x="80482" y="109150"/>
                    <a:pt x="71119" y="109150"/>
                  </a:cubicBezTo>
                  <a:cubicBezTo>
                    <a:pt x="54417" y="109150"/>
                    <a:pt x="51128" y="88146"/>
                    <a:pt x="51128" y="86628"/>
                  </a:cubicBezTo>
                  <a:cubicBezTo>
                    <a:pt x="51128" y="86122"/>
                    <a:pt x="51128" y="85616"/>
                    <a:pt x="51887" y="82579"/>
                  </a:cubicBezTo>
                  <a:lnTo>
                    <a:pt x="64286" y="32981"/>
                  </a:lnTo>
                  <a:close/>
                </a:path>
              </a:pathLst>
            </a:custGeom>
            <a:solidFill>
              <a:srgbClr val="000000"/>
            </a:solidFill>
            <a:ln w="25400"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D94E246E-2576-728D-FFD1-3F92ED868D0E}"/>
                </a:ext>
              </a:extLst>
            </p:cNvPr>
            <p:cNvSpPr/>
            <p:nvPr>
              <p:custDataLst>
                <p:tags r:id="rId109"/>
              </p:custDataLst>
            </p:nvPr>
          </p:nvSpPr>
          <p:spPr>
            <a:xfrm>
              <a:off x="9409667" y="4501145"/>
              <a:ext cx="58707" cy="253051"/>
            </a:xfrm>
            <a:custGeom>
              <a:avLst/>
              <a:gdLst>
                <a:gd name="connsiteX0" fmla="*/ 58977 w 58707"/>
                <a:gd name="connsiteY0" fmla="*/ 250605 h 253051"/>
                <a:gd name="connsiteX1" fmla="*/ 54675 w 58707"/>
                <a:gd name="connsiteY1" fmla="*/ 245038 h 253051"/>
                <a:gd name="connsiteX2" fmla="*/ 14946 w 58707"/>
                <a:gd name="connsiteY2" fmla="*/ 126610 h 253051"/>
                <a:gd name="connsiteX3" fmla="*/ 55688 w 58707"/>
                <a:gd name="connsiteY3" fmla="*/ 6917 h 253051"/>
                <a:gd name="connsiteX4" fmla="*/ 58977 w 58707"/>
                <a:gd name="connsiteY4" fmla="*/ 2615 h 253051"/>
                <a:gd name="connsiteX5" fmla="*/ 56447 w 58707"/>
                <a:gd name="connsiteY5" fmla="*/ 85 h 253051"/>
                <a:gd name="connsiteX6" fmla="*/ 16212 w 58707"/>
                <a:gd name="connsiteY6" fmla="*/ 49430 h 253051"/>
                <a:gd name="connsiteX7" fmla="*/ 269 w 58707"/>
                <a:gd name="connsiteY7" fmla="*/ 126610 h 253051"/>
                <a:gd name="connsiteX8" fmla="*/ 16971 w 58707"/>
                <a:gd name="connsiteY8" fmla="*/ 205562 h 253051"/>
                <a:gd name="connsiteX9" fmla="*/ 56447 w 58707"/>
                <a:gd name="connsiteY9" fmla="*/ 253136 h 253051"/>
                <a:gd name="connsiteX10" fmla="*/ 58977 w 58707"/>
                <a:gd name="connsiteY10" fmla="*/ 25060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7" y="250605"/>
                  </a:moveTo>
                  <a:cubicBezTo>
                    <a:pt x="58977" y="249846"/>
                    <a:pt x="58977" y="249340"/>
                    <a:pt x="54675" y="245038"/>
                  </a:cubicBezTo>
                  <a:cubicBezTo>
                    <a:pt x="23044" y="213154"/>
                    <a:pt x="14946" y="165327"/>
                    <a:pt x="14946" y="126610"/>
                  </a:cubicBezTo>
                  <a:cubicBezTo>
                    <a:pt x="14946" y="82579"/>
                    <a:pt x="24562" y="38548"/>
                    <a:pt x="55688" y="6917"/>
                  </a:cubicBezTo>
                  <a:cubicBezTo>
                    <a:pt x="58977" y="3880"/>
                    <a:pt x="58977" y="3374"/>
                    <a:pt x="58977" y="2615"/>
                  </a:cubicBezTo>
                  <a:cubicBezTo>
                    <a:pt x="58977" y="844"/>
                    <a:pt x="57965" y="85"/>
                    <a:pt x="56447" y="85"/>
                  </a:cubicBezTo>
                  <a:cubicBezTo>
                    <a:pt x="53916" y="85"/>
                    <a:pt x="31142" y="17292"/>
                    <a:pt x="16212" y="49430"/>
                  </a:cubicBezTo>
                  <a:cubicBezTo>
                    <a:pt x="3306" y="77265"/>
                    <a:pt x="269" y="105354"/>
                    <a:pt x="269" y="126610"/>
                  </a:cubicBezTo>
                  <a:cubicBezTo>
                    <a:pt x="269" y="146348"/>
                    <a:pt x="3053" y="176967"/>
                    <a:pt x="16971" y="205562"/>
                  </a:cubicBezTo>
                  <a:cubicBezTo>
                    <a:pt x="32154" y="236687"/>
                    <a:pt x="53916" y="253136"/>
                    <a:pt x="56447" y="253136"/>
                  </a:cubicBezTo>
                  <a:cubicBezTo>
                    <a:pt x="57965" y="253136"/>
                    <a:pt x="58977" y="252377"/>
                    <a:pt x="58977" y="250605"/>
                  </a:cubicBezTo>
                  <a:close/>
                </a:path>
              </a:pathLst>
            </a:custGeom>
            <a:solidFill>
              <a:srgbClr val="000000"/>
            </a:solidFill>
            <a:ln w="25400"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6E89B969-E628-D20B-F139-81C5BE7CDB9D}"/>
                </a:ext>
              </a:extLst>
            </p:cNvPr>
            <p:cNvSpPr/>
            <p:nvPr>
              <p:custDataLst>
                <p:tags r:id="rId110"/>
              </p:custDataLst>
            </p:nvPr>
          </p:nvSpPr>
          <p:spPr>
            <a:xfrm>
              <a:off x="9490362" y="4579085"/>
              <a:ext cx="116656" cy="163724"/>
            </a:xfrm>
            <a:custGeom>
              <a:avLst/>
              <a:gdLst>
                <a:gd name="connsiteX0" fmla="*/ 115918 w 116656"/>
                <a:gd name="connsiteY0" fmla="*/ 15521 h 163724"/>
                <a:gd name="connsiteX1" fmla="*/ 116930 w 116656"/>
                <a:gd name="connsiteY1" fmla="*/ 9701 h 163724"/>
                <a:gd name="connsiteX2" fmla="*/ 109591 w 116656"/>
                <a:gd name="connsiteY2" fmla="*/ 2868 h 163724"/>
                <a:gd name="connsiteX3" fmla="*/ 100735 w 116656"/>
                <a:gd name="connsiteY3" fmla="*/ 8182 h 163724"/>
                <a:gd name="connsiteX4" fmla="*/ 97192 w 116656"/>
                <a:gd name="connsiteY4" fmla="*/ 21847 h 163724"/>
                <a:gd name="connsiteX5" fmla="*/ 92131 w 116656"/>
                <a:gd name="connsiteY5" fmla="*/ 42091 h 163724"/>
                <a:gd name="connsiteX6" fmla="*/ 80744 w 116656"/>
                <a:gd name="connsiteY6" fmla="*/ 87640 h 163724"/>
                <a:gd name="connsiteX7" fmla="*/ 52149 w 116656"/>
                <a:gd name="connsiteY7" fmla="*/ 109150 h 163724"/>
                <a:gd name="connsiteX8" fmla="*/ 36460 w 116656"/>
                <a:gd name="connsiteY8" fmla="*/ 88653 h 163724"/>
                <a:gd name="connsiteX9" fmla="*/ 49365 w 116656"/>
                <a:gd name="connsiteY9" fmla="*/ 39055 h 163724"/>
                <a:gd name="connsiteX10" fmla="*/ 54426 w 116656"/>
                <a:gd name="connsiteY10" fmla="*/ 20835 h 163724"/>
                <a:gd name="connsiteX11" fmla="*/ 33676 w 116656"/>
                <a:gd name="connsiteY11" fmla="*/ 85 h 163724"/>
                <a:gd name="connsiteX12" fmla="*/ 273 w 116656"/>
                <a:gd name="connsiteY12" fmla="*/ 39055 h 163724"/>
                <a:gd name="connsiteX13" fmla="*/ 3310 w 116656"/>
                <a:gd name="connsiteY13" fmla="*/ 41585 h 163724"/>
                <a:gd name="connsiteX14" fmla="*/ 7359 w 116656"/>
                <a:gd name="connsiteY14" fmla="*/ 37030 h 163724"/>
                <a:gd name="connsiteX15" fmla="*/ 32917 w 116656"/>
                <a:gd name="connsiteY15" fmla="*/ 5652 h 163724"/>
                <a:gd name="connsiteX16" fmla="*/ 39243 w 116656"/>
                <a:gd name="connsiteY16" fmla="*/ 13749 h 163724"/>
                <a:gd name="connsiteX17" fmla="*/ 34941 w 116656"/>
                <a:gd name="connsiteY17" fmla="*/ 31463 h 163724"/>
                <a:gd name="connsiteX18" fmla="*/ 20264 w 116656"/>
                <a:gd name="connsiteY18" fmla="*/ 84604 h 163724"/>
                <a:gd name="connsiteX19" fmla="*/ 51137 w 116656"/>
                <a:gd name="connsiteY19" fmla="*/ 114717 h 163724"/>
                <a:gd name="connsiteX20" fmla="*/ 76695 w 116656"/>
                <a:gd name="connsiteY20" fmla="*/ 103330 h 163724"/>
                <a:gd name="connsiteX21" fmla="*/ 60246 w 116656"/>
                <a:gd name="connsiteY21" fmla="*/ 142299 h 163724"/>
                <a:gd name="connsiteX22" fmla="*/ 32411 w 116656"/>
                <a:gd name="connsiteY22" fmla="*/ 158242 h 163724"/>
                <a:gd name="connsiteX23" fmla="*/ 13179 w 116656"/>
                <a:gd name="connsiteY23" fmla="*/ 147613 h 163724"/>
                <a:gd name="connsiteX24" fmla="*/ 24060 w 116656"/>
                <a:gd name="connsiteY24" fmla="*/ 144577 h 163724"/>
                <a:gd name="connsiteX25" fmla="*/ 29121 w 116656"/>
                <a:gd name="connsiteY25" fmla="*/ 134202 h 163724"/>
                <a:gd name="connsiteX26" fmla="*/ 19758 w 116656"/>
                <a:gd name="connsiteY26" fmla="*/ 125345 h 163724"/>
                <a:gd name="connsiteX27" fmla="*/ 5587 w 116656"/>
                <a:gd name="connsiteY27" fmla="*/ 141793 h 163724"/>
                <a:gd name="connsiteX28" fmla="*/ 32411 w 116656"/>
                <a:gd name="connsiteY28" fmla="*/ 163809 h 163724"/>
                <a:gd name="connsiteX29" fmla="*/ 91625 w 116656"/>
                <a:gd name="connsiteY29" fmla="*/ 112186 h 163724"/>
                <a:gd name="connsiteX30" fmla="*/ 115918 w 116656"/>
                <a:gd name="connsiteY30" fmla="*/ 1552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18" y="15521"/>
                  </a:moveTo>
                  <a:cubicBezTo>
                    <a:pt x="116930" y="11978"/>
                    <a:pt x="116930" y="11472"/>
                    <a:pt x="116930" y="9701"/>
                  </a:cubicBezTo>
                  <a:cubicBezTo>
                    <a:pt x="116930" y="5146"/>
                    <a:pt x="113387" y="2868"/>
                    <a:pt x="109591" y="2868"/>
                  </a:cubicBezTo>
                  <a:cubicBezTo>
                    <a:pt x="107061" y="2868"/>
                    <a:pt x="103012" y="4387"/>
                    <a:pt x="100735" y="8182"/>
                  </a:cubicBezTo>
                  <a:cubicBezTo>
                    <a:pt x="100228" y="9448"/>
                    <a:pt x="98204" y="17292"/>
                    <a:pt x="97192" y="21847"/>
                  </a:cubicBezTo>
                  <a:cubicBezTo>
                    <a:pt x="95421" y="28426"/>
                    <a:pt x="93649" y="35259"/>
                    <a:pt x="92131" y="42091"/>
                  </a:cubicBezTo>
                  <a:lnTo>
                    <a:pt x="80744" y="87640"/>
                  </a:lnTo>
                  <a:cubicBezTo>
                    <a:pt x="79731" y="91436"/>
                    <a:pt x="68850" y="109150"/>
                    <a:pt x="52149" y="109150"/>
                  </a:cubicBezTo>
                  <a:cubicBezTo>
                    <a:pt x="39243" y="109150"/>
                    <a:pt x="36460" y="98015"/>
                    <a:pt x="36460" y="88653"/>
                  </a:cubicBezTo>
                  <a:cubicBezTo>
                    <a:pt x="36460" y="77012"/>
                    <a:pt x="40762" y="61323"/>
                    <a:pt x="49365" y="39055"/>
                  </a:cubicBezTo>
                  <a:cubicBezTo>
                    <a:pt x="53414" y="28679"/>
                    <a:pt x="54426" y="25896"/>
                    <a:pt x="54426" y="20835"/>
                  </a:cubicBezTo>
                  <a:cubicBezTo>
                    <a:pt x="54426" y="9448"/>
                    <a:pt x="46329" y="85"/>
                    <a:pt x="33676" y="85"/>
                  </a:cubicBezTo>
                  <a:cubicBezTo>
                    <a:pt x="9636" y="85"/>
                    <a:pt x="273" y="36777"/>
                    <a:pt x="273" y="39055"/>
                  </a:cubicBezTo>
                  <a:cubicBezTo>
                    <a:pt x="273" y="41585"/>
                    <a:pt x="2804" y="41585"/>
                    <a:pt x="3310" y="41585"/>
                  </a:cubicBezTo>
                  <a:cubicBezTo>
                    <a:pt x="5840" y="41585"/>
                    <a:pt x="6094" y="41079"/>
                    <a:pt x="7359" y="37030"/>
                  </a:cubicBezTo>
                  <a:cubicBezTo>
                    <a:pt x="14191" y="13243"/>
                    <a:pt x="24313" y="5652"/>
                    <a:pt x="32917" y="5652"/>
                  </a:cubicBezTo>
                  <a:cubicBezTo>
                    <a:pt x="34941" y="5652"/>
                    <a:pt x="39243" y="5652"/>
                    <a:pt x="39243" y="13749"/>
                  </a:cubicBezTo>
                  <a:cubicBezTo>
                    <a:pt x="39243" y="20076"/>
                    <a:pt x="36713" y="26655"/>
                    <a:pt x="34941" y="31463"/>
                  </a:cubicBezTo>
                  <a:cubicBezTo>
                    <a:pt x="24819" y="58286"/>
                    <a:pt x="20264" y="72710"/>
                    <a:pt x="20264" y="84604"/>
                  </a:cubicBezTo>
                  <a:cubicBezTo>
                    <a:pt x="20264" y="107125"/>
                    <a:pt x="36207" y="114717"/>
                    <a:pt x="51137" y="114717"/>
                  </a:cubicBezTo>
                  <a:cubicBezTo>
                    <a:pt x="61006" y="114717"/>
                    <a:pt x="69609" y="110415"/>
                    <a:pt x="76695" y="103330"/>
                  </a:cubicBezTo>
                  <a:cubicBezTo>
                    <a:pt x="73405" y="116488"/>
                    <a:pt x="70368" y="128888"/>
                    <a:pt x="60246" y="142299"/>
                  </a:cubicBezTo>
                  <a:cubicBezTo>
                    <a:pt x="53667" y="150903"/>
                    <a:pt x="44051" y="158242"/>
                    <a:pt x="32411" y="158242"/>
                  </a:cubicBezTo>
                  <a:cubicBezTo>
                    <a:pt x="28868" y="158242"/>
                    <a:pt x="17481" y="157482"/>
                    <a:pt x="13179" y="147613"/>
                  </a:cubicBezTo>
                  <a:cubicBezTo>
                    <a:pt x="17228" y="147613"/>
                    <a:pt x="20517" y="147613"/>
                    <a:pt x="24060" y="144577"/>
                  </a:cubicBezTo>
                  <a:cubicBezTo>
                    <a:pt x="26591" y="142299"/>
                    <a:pt x="29121" y="139010"/>
                    <a:pt x="29121" y="134202"/>
                  </a:cubicBezTo>
                  <a:cubicBezTo>
                    <a:pt x="29121" y="126357"/>
                    <a:pt x="22289" y="125345"/>
                    <a:pt x="19758" y="125345"/>
                  </a:cubicBezTo>
                  <a:cubicBezTo>
                    <a:pt x="13938" y="125345"/>
                    <a:pt x="5587" y="129394"/>
                    <a:pt x="5587" y="141793"/>
                  </a:cubicBezTo>
                  <a:cubicBezTo>
                    <a:pt x="5587" y="154446"/>
                    <a:pt x="16722" y="163809"/>
                    <a:pt x="32411" y="163809"/>
                  </a:cubicBezTo>
                  <a:cubicBezTo>
                    <a:pt x="58475" y="163809"/>
                    <a:pt x="84539" y="140781"/>
                    <a:pt x="91625" y="112186"/>
                  </a:cubicBezTo>
                  <a:lnTo>
                    <a:pt x="115918" y="15521"/>
                  </a:lnTo>
                  <a:close/>
                </a:path>
              </a:pathLst>
            </a:custGeom>
            <a:solidFill>
              <a:srgbClr val="000000"/>
            </a:solidFill>
            <a:ln w="25400"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11F5996F-C9DE-7E65-F93D-D54965670CFD}"/>
                </a:ext>
              </a:extLst>
            </p:cNvPr>
            <p:cNvSpPr/>
            <p:nvPr>
              <p:custDataLst>
                <p:tags r:id="rId111"/>
              </p:custDataLst>
            </p:nvPr>
          </p:nvSpPr>
          <p:spPr>
            <a:xfrm>
              <a:off x="9607090" y="4611450"/>
              <a:ext cx="77762" cy="153576"/>
            </a:xfrm>
            <a:custGeom>
              <a:avLst/>
              <a:gdLst>
                <a:gd name="connsiteX0" fmla="*/ 78041 w 77762"/>
                <a:gd name="connsiteY0" fmla="*/ 6817 h 153576"/>
                <a:gd name="connsiteX1" fmla="*/ 70955 w 77762"/>
                <a:gd name="connsiteY1" fmla="*/ 86 h 153576"/>
                <a:gd name="connsiteX2" fmla="*/ 61036 w 77762"/>
                <a:gd name="connsiteY2" fmla="*/ 9829 h 153576"/>
                <a:gd name="connsiteX3" fmla="*/ 68121 w 77762"/>
                <a:gd name="connsiteY3" fmla="*/ 16560 h 153576"/>
                <a:gd name="connsiteX4" fmla="*/ 78041 w 77762"/>
                <a:gd name="connsiteY4" fmla="*/ 6817 h 153576"/>
                <a:gd name="connsiteX5" fmla="*/ 40488 w 77762"/>
                <a:gd name="connsiteY5" fmla="*/ 126207 h 153576"/>
                <a:gd name="connsiteX6" fmla="*/ 17638 w 77762"/>
                <a:gd name="connsiteY6" fmla="*/ 148703 h 153576"/>
                <a:gd name="connsiteX7" fmla="*/ 11261 w 77762"/>
                <a:gd name="connsiteY7" fmla="*/ 147640 h 153576"/>
                <a:gd name="connsiteX8" fmla="*/ 17283 w 77762"/>
                <a:gd name="connsiteY8" fmla="*/ 138606 h 153576"/>
                <a:gd name="connsiteX9" fmla="*/ 10375 w 77762"/>
                <a:gd name="connsiteY9" fmla="*/ 132052 h 153576"/>
                <a:gd name="connsiteX10" fmla="*/ 278 w 77762"/>
                <a:gd name="connsiteY10" fmla="*/ 142503 h 153576"/>
                <a:gd name="connsiteX11" fmla="*/ 17815 w 77762"/>
                <a:gd name="connsiteY11" fmla="*/ 153663 h 153576"/>
                <a:gd name="connsiteX12" fmla="*/ 54659 w 77762"/>
                <a:gd name="connsiteY12" fmla="*/ 125675 h 153576"/>
                <a:gd name="connsiteX13" fmla="*/ 70601 w 77762"/>
                <a:gd name="connsiteY13" fmla="*/ 62261 h 153576"/>
                <a:gd name="connsiteX14" fmla="*/ 71487 w 77762"/>
                <a:gd name="connsiteY14" fmla="*/ 56061 h 153576"/>
                <a:gd name="connsiteX15" fmla="*/ 52533 w 77762"/>
                <a:gd name="connsiteY15" fmla="*/ 39410 h 153576"/>
                <a:gd name="connsiteX16" fmla="*/ 21535 w 77762"/>
                <a:gd name="connsiteY16" fmla="*/ 66512 h 153576"/>
                <a:gd name="connsiteX17" fmla="*/ 24546 w 77762"/>
                <a:gd name="connsiteY17" fmla="*/ 68815 h 153576"/>
                <a:gd name="connsiteX18" fmla="*/ 28089 w 77762"/>
                <a:gd name="connsiteY18" fmla="*/ 65626 h 153576"/>
                <a:gd name="connsiteX19" fmla="*/ 52002 w 77762"/>
                <a:gd name="connsiteY19" fmla="*/ 44370 h 153576"/>
                <a:gd name="connsiteX20" fmla="*/ 58024 w 77762"/>
                <a:gd name="connsiteY20" fmla="*/ 53050 h 153576"/>
                <a:gd name="connsiteX21" fmla="*/ 57493 w 77762"/>
                <a:gd name="connsiteY21" fmla="*/ 58364 h 153576"/>
                <a:gd name="connsiteX22" fmla="*/ 40488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41" y="6817"/>
                  </a:moveTo>
                  <a:cubicBezTo>
                    <a:pt x="78041" y="3806"/>
                    <a:pt x="75738" y="86"/>
                    <a:pt x="70955" y="86"/>
                  </a:cubicBezTo>
                  <a:cubicBezTo>
                    <a:pt x="65818" y="86"/>
                    <a:pt x="61036" y="5046"/>
                    <a:pt x="61036" y="9829"/>
                  </a:cubicBezTo>
                  <a:cubicBezTo>
                    <a:pt x="61036" y="12663"/>
                    <a:pt x="63161" y="16560"/>
                    <a:pt x="68121" y="16560"/>
                  </a:cubicBezTo>
                  <a:cubicBezTo>
                    <a:pt x="72904" y="16560"/>
                    <a:pt x="78041" y="11954"/>
                    <a:pt x="78041" y="6817"/>
                  </a:cubicBezTo>
                  <a:close/>
                  <a:moveTo>
                    <a:pt x="40488" y="126207"/>
                  </a:moveTo>
                  <a:cubicBezTo>
                    <a:pt x="37477" y="138429"/>
                    <a:pt x="28089" y="148703"/>
                    <a:pt x="17638" y="148703"/>
                  </a:cubicBezTo>
                  <a:cubicBezTo>
                    <a:pt x="15335" y="148703"/>
                    <a:pt x="13209" y="148349"/>
                    <a:pt x="11261" y="147640"/>
                  </a:cubicBezTo>
                  <a:cubicBezTo>
                    <a:pt x="15866" y="145515"/>
                    <a:pt x="17283" y="141263"/>
                    <a:pt x="17283" y="138606"/>
                  </a:cubicBezTo>
                  <a:cubicBezTo>
                    <a:pt x="17283" y="134355"/>
                    <a:pt x="13918" y="132052"/>
                    <a:pt x="10375" y="132052"/>
                  </a:cubicBezTo>
                  <a:cubicBezTo>
                    <a:pt x="4884" y="132052"/>
                    <a:pt x="278" y="136835"/>
                    <a:pt x="278" y="142503"/>
                  </a:cubicBezTo>
                  <a:cubicBezTo>
                    <a:pt x="278" y="149234"/>
                    <a:pt x="7187" y="153663"/>
                    <a:pt x="17815" y="153663"/>
                  </a:cubicBezTo>
                  <a:cubicBezTo>
                    <a:pt x="28443" y="153663"/>
                    <a:pt x="49168" y="147286"/>
                    <a:pt x="54659" y="125675"/>
                  </a:cubicBezTo>
                  <a:lnTo>
                    <a:pt x="70601" y="62261"/>
                  </a:lnTo>
                  <a:cubicBezTo>
                    <a:pt x="71133" y="60312"/>
                    <a:pt x="71487" y="58718"/>
                    <a:pt x="71487" y="56061"/>
                  </a:cubicBezTo>
                  <a:cubicBezTo>
                    <a:pt x="71487" y="46319"/>
                    <a:pt x="63161" y="39410"/>
                    <a:pt x="52533" y="39410"/>
                  </a:cubicBezTo>
                  <a:cubicBezTo>
                    <a:pt x="32871" y="39410"/>
                    <a:pt x="21535" y="64032"/>
                    <a:pt x="21535" y="66512"/>
                  </a:cubicBezTo>
                  <a:cubicBezTo>
                    <a:pt x="21535" y="68815"/>
                    <a:pt x="24014" y="68815"/>
                    <a:pt x="24546" y="68815"/>
                  </a:cubicBezTo>
                  <a:cubicBezTo>
                    <a:pt x="26671" y="68815"/>
                    <a:pt x="26849" y="68283"/>
                    <a:pt x="28089" y="65626"/>
                  </a:cubicBezTo>
                  <a:cubicBezTo>
                    <a:pt x="32517" y="55353"/>
                    <a:pt x="41728" y="44370"/>
                    <a:pt x="52002" y="44370"/>
                  </a:cubicBezTo>
                  <a:cubicBezTo>
                    <a:pt x="56430" y="44370"/>
                    <a:pt x="58024" y="47381"/>
                    <a:pt x="58024" y="53050"/>
                  </a:cubicBezTo>
                  <a:cubicBezTo>
                    <a:pt x="58024" y="54998"/>
                    <a:pt x="57670" y="57478"/>
                    <a:pt x="57493" y="58364"/>
                  </a:cubicBezTo>
                  <a:lnTo>
                    <a:pt x="40488" y="126207"/>
                  </a:lnTo>
                  <a:close/>
                </a:path>
              </a:pathLst>
            </a:custGeom>
            <a:solidFill>
              <a:srgbClr val="000000"/>
            </a:solidFill>
            <a:ln w="25400"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D4439561-F3E0-67E5-13E6-723059488DFC}"/>
                </a:ext>
              </a:extLst>
            </p:cNvPr>
            <p:cNvSpPr/>
            <p:nvPr>
              <p:custDataLst>
                <p:tags r:id="rId112"/>
              </p:custDataLst>
            </p:nvPr>
          </p:nvSpPr>
          <p:spPr>
            <a:xfrm>
              <a:off x="9743828" y="4501145"/>
              <a:ext cx="10122" cy="253051"/>
            </a:xfrm>
            <a:custGeom>
              <a:avLst/>
              <a:gdLst>
                <a:gd name="connsiteX0" fmla="*/ 10404 w 10122"/>
                <a:gd name="connsiteY0" fmla="*/ 9195 h 253051"/>
                <a:gd name="connsiteX1" fmla="*/ 5343 w 10122"/>
                <a:gd name="connsiteY1" fmla="*/ 85 h 253051"/>
                <a:gd name="connsiteX2" fmla="*/ 282 w 10122"/>
                <a:gd name="connsiteY2" fmla="*/ 9195 h 253051"/>
                <a:gd name="connsiteX3" fmla="*/ 282 w 10122"/>
                <a:gd name="connsiteY3" fmla="*/ 244026 h 253051"/>
                <a:gd name="connsiteX4" fmla="*/ 5343 w 10122"/>
                <a:gd name="connsiteY4" fmla="*/ 253136 h 253051"/>
                <a:gd name="connsiteX5" fmla="*/ 10404 w 10122"/>
                <a:gd name="connsiteY5" fmla="*/ 244026 h 253051"/>
                <a:gd name="connsiteX6" fmla="*/ 10404 w 10122"/>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4" y="9195"/>
                  </a:moveTo>
                  <a:cubicBezTo>
                    <a:pt x="10404" y="4640"/>
                    <a:pt x="10404" y="85"/>
                    <a:pt x="5343" y="85"/>
                  </a:cubicBezTo>
                  <a:cubicBezTo>
                    <a:pt x="282" y="85"/>
                    <a:pt x="282" y="4640"/>
                    <a:pt x="282" y="9195"/>
                  </a:cubicBezTo>
                  <a:lnTo>
                    <a:pt x="282" y="244026"/>
                  </a:lnTo>
                  <a:cubicBezTo>
                    <a:pt x="282" y="248581"/>
                    <a:pt x="282" y="253136"/>
                    <a:pt x="5343" y="253136"/>
                  </a:cubicBezTo>
                  <a:cubicBezTo>
                    <a:pt x="10404" y="253136"/>
                    <a:pt x="10404" y="248581"/>
                    <a:pt x="10404" y="244026"/>
                  </a:cubicBezTo>
                  <a:lnTo>
                    <a:pt x="10404" y="9195"/>
                  </a:lnTo>
                  <a:close/>
                </a:path>
              </a:pathLst>
            </a:custGeom>
            <a:solidFill>
              <a:srgbClr val="000000"/>
            </a:solidFill>
            <a:ln w="25400"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7EFB17A0-801C-A45D-ED89-100352854B26}"/>
                </a:ext>
              </a:extLst>
            </p:cNvPr>
            <p:cNvSpPr/>
            <p:nvPr>
              <p:custDataLst>
                <p:tags r:id="rId113"/>
              </p:custDataLst>
            </p:nvPr>
          </p:nvSpPr>
          <p:spPr>
            <a:xfrm>
              <a:off x="9794888" y="4579085"/>
              <a:ext cx="107293" cy="114632"/>
            </a:xfrm>
            <a:custGeom>
              <a:avLst/>
              <a:gdLst>
                <a:gd name="connsiteX0" fmla="*/ 23060 w 107293"/>
                <a:gd name="connsiteY0" fmla="*/ 90930 h 114632"/>
                <a:gd name="connsiteX1" fmla="*/ 53173 w 107293"/>
                <a:gd name="connsiteY1" fmla="*/ 62082 h 114632"/>
                <a:gd name="connsiteX2" fmla="*/ 77972 w 107293"/>
                <a:gd name="connsiteY2" fmla="*/ 39308 h 114632"/>
                <a:gd name="connsiteX3" fmla="*/ 107579 w 107293"/>
                <a:gd name="connsiteY3" fmla="*/ 2615 h 114632"/>
                <a:gd name="connsiteX4" fmla="*/ 104795 w 107293"/>
                <a:gd name="connsiteY4" fmla="*/ 85 h 114632"/>
                <a:gd name="connsiteX5" fmla="*/ 101000 w 107293"/>
                <a:gd name="connsiteY5" fmla="*/ 2868 h 114632"/>
                <a:gd name="connsiteX6" fmla="*/ 82021 w 107293"/>
                <a:gd name="connsiteY6" fmla="*/ 19064 h 114632"/>
                <a:gd name="connsiteX7" fmla="*/ 69115 w 107293"/>
                <a:gd name="connsiteY7" fmla="*/ 10966 h 114632"/>
                <a:gd name="connsiteX8" fmla="*/ 51655 w 107293"/>
                <a:gd name="connsiteY8" fmla="*/ 85 h 114632"/>
                <a:gd name="connsiteX9" fmla="*/ 21035 w 107293"/>
                <a:gd name="connsiteY9" fmla="*/ 28933 h 114632"/>
                <a:gd name="connsiteX10" fmla="*/ 24072 w 107293"/>
                <a:gd name="connsiteY10" fmla="*/ 31716 h 114632"/>
                <a:gd name="connsiteX11" fmla="*/ 27362 w 107293"/>
                <a:gd name="connsiteY11" fmla="*/ 28933 h 114632"/>
                <a:gd name="connsiteX12" fmla="*/ 48871 w 107293"/>
                <a:gd name="connsiteY12" fmla="*/ 17039 h 114632"/>
                <a:gd name="connsiteX13" fmla="*/ 64813 w 107293"/>
                <a:gd name="connsiteY13" fmla="*/ 20835 h 114632"/>
                <a:gd name="connsiteX14" fmla="*/ 84298 w 107293"/>
                <a:gd name="connsiteY14" fmla="*/ 24631 h 114632"/>
                <a:gd name="connsiteX15" fmla="*/ 49124 w 107293"/>
                <a:gd name="connsiteY15" fmla="*/ 57780 h 114632"/>
                <a:gd name="connsiteX16" fmla="*/ 26349 w 107293"/>
                <a:gd name="connsiteY16" fmla="*/ 79037 h 114632"/>
                <a:gd name="connsiteX17" fmla="*/ 285 w 107293"/>
                <a:gd name="connsiteY17" fmla="*/ 112186 h 114632"/>
                <a:gd name="connsiteX18" fmla="*/ 3322 w 107293"/>
                <a:gd name="connsiteY18" fmla="*/ 114717 h 114632"/>
                <a:gd name="connsiteX19" fmla="*/ 7371 w 107293"/>
                <a:gd name="connsiteY19" fmla="*/ 111427 h 114632"/>
                <a:gd name="connsiteX20" fmla="*/ 28880 w 107293"/>
                <a:gd name="connsiteY20" fmla="*/ 95738 h 114632"/>
                <a:gd name="connsiteX21" fmla="*/ 43557 w 107293"/>
                <a:gd name="connsiteY21" fmla="*/ 105354 h 114632"/>
                <a:gd name="connsiteX22" fmla="*/ 59752 w 107293"/>
                <a:gd name="connsiteY22" fmla="*/ 114717 h 114632"/>
                <a:gd name="connsiteX23" fmla="*/ 99481 w 107293"/>
                <a:gd name="connsiteY23" fmla="*/ 75747 h 114632"/>
                <a:gd name="connsiteX24" fmla="*/ 96445 w 107293"/>
                <a:gd name="connsiteY24" fmla="*/ 73216 h 114632"/>
                <a:gd name="connsiteX25" fmla="*/ 92902 w 107293"/>
                <a:gd name="connsiteY25" fmla="*/ 76506 h 114632"/>
                <a:gd name="connsiteX26" fmla="*/ 62536 w 107293"/>
                <a:gd name="connsiteY26" fmla="*/ 97762 h 114632"/>
                <a:gd name="connsiteX27" fmla="*/ 47606 w 107293"/>
                <a:gd name="connsiteY27" fmla="*/ 94473 h 114632"/>
                <a:gd name="connsiteX28" fmla="*/ 29892 w 107293"/>
                <a:gd name="connsiteY28" fmla="*/ 90171 h 114632"/>
                <a:gd name="connsiteX29" fmla="*/ 23060 w 107293"/>
                <a:gd name="connsiteY29" fmla="*/ 9093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60" y="90930"/>
                  </a:moveTo>
                  <a:cubicBezTo>
                    <a:pt x="36725" y="76253"/>
                    <a:pt x="44063" y="69927"/>
                    <a:pt x="53173" y="62082"/>
                  </a:cubicBezTo>
                  <a:cubicBezTo>
                    <a:pt x="53173" y="61829"/>
                    <a:pt x="68862" y="48417"/>
                    <a:pt x="77972" y="39308"/>
                  </a:cubicBezTo>
                  <a:cubicBezTo>
                    <a:pt x="102012" y="15774"/>
                    <a:pt x="107579" y="3627"/>
                    <a:pt x="107579" y="2615"/>
                  </a:cubicBezTo>
                  <a:cubicBezTo>
                    <a:pt x="107579" y="85"/>
                    <a:pt x="105301" y="85"/>
                    <a:pt x="104795" y="85"/>
                  </a:cubicBezTo>
                  <a:cubicBezTo>
                    <a:pt x="103024" y="85"/>
                    <a:pt x="102265" y="591"/>
                    <a:pt x="101000" y="2868"/>
                  </a:cubicBezTo>
                  <a:cubicBezTo>
                    <a:pt x="93408" y="15015"/>
                    <a:pt x="88094" y="19064"/>
                    <a:pt x="82021" y="19064"/>
                  </a:cubicBezTo>
                  <a:cubicBezTo>
                    <a:pt x="75947" y="19064"/>
                    <a:pt x="72911" y="15268"/>
                    <a:pt x="69115" y="10966"/>
                  </a:cubicBezTo>
                  <a:cubicBezTo>
                    <a:pt x="64307" y="5146"/>
                    <a:pt x="60005" y="85"/>
                    <a:pt x="51655" y="85"/>
                  </a:cubicBezTo>
                  <a:cubicBezTo>
                    <a:pt x="32676" y="85"/>
                    <a:pt x="21035" y="23618"/>
                    <a:pt x="21035" y="28933"/>
                  </a:cubicBezTo>
                  <a:cubicBezTo>
                    <a:pt x="21035" y="30198"/>
                    <a:pt x="21795" y="31716"/>
                    <a:pt x="24072" y="31716"/>
                  </a:cubicBezTo>
                  <a:cubicBezTo>
                    <a:pt x="26349" y="31716"/>
                    <a:pt x="26856" y="30451"/>
                    <a:pt x="27362" y="28933"/>
                  </a:cubicBezTo>
                  <a:cubicBezTo>
                    <a:pt x="32170" y="17292"/>
                    <a:pt x="46847" y="17039"/>
                    <a:pt x="48871" y="17039"/>
                  </a:cubicBezTo>
                  <a:cubicBezTo>
                    <a:pt x="54185" y="17039"/>
                    <a:pt x="58993" y="18810"/>
                    <a:pt x="64813" y="20835"/>
                  </a:cubicBezTo>
                  <a:cubicBezTo>
                    <a:pt x="74935" y="24631"/>
                    <a:pt x="77719" y="24631"/>
                    <a:pt x="84298" y="24631"/>
                  </a:cubicBezTo>
                  <a:cubicBezTo>
                    <a:pt x="75188" y="35512"/>
                    <a:pt x="53932" y="53732"/>
                    <a:pt x="49124" y="57780"/>
                  </a:cubicBezTo>
                  <a:lnTo>
                    <a:pt x="26349" y="79037"/>
                  </a:lnTo>
                  <a:cubicBezTo>
                    <a:pt x="9142" y="95991"/>
                    <a:pt x="285" y="110415"/>
                    <a:pt x="285" y="112186"/>
                  </a:cubicBezTo>
                  <a:cubicBezTo>
                    <a:pt x="285" y="114717"/>
                    <a:pt x="2816" y="114717"/>
                    <a:pt x="3322" y="114717"/>
                  </a:cubicBezTo>
                  <a:cubicBezTo>
                    <a:pt x="5346" y="114717"/>
                    <a:pt x="5852" y="114211"/>
                    <a:pt x="7371" y="111427"/>
                  </a:cubicBezTo>
                  <a:cubicBezTo>
                    <a:pt x="13191" y="102570"/>
                    <a:pt x="20782" y="95738"/>
                    <a:pt x="28880" y="95738"/>
                  </a:cubicBezTo>
                  <a:cubicBezTo>
                    <a:pt x="34700" y="95738"/>
                    <a:pt x="37231" y="98015"/>
                    <a:pt x="43557" y="105354"/>
                  </a:cubicBezTo>
                  <a:cubicBezTo>
                    <a:pt x="47859" y="110668"/>
                    <a:pt x="52414" y="114717"/>
                    <a:pt x="59752" y="114717"/>
                  </a:cubicBezTo>
                  <a:cubicBezTo>
                    <a:pt x="84804" y="114717"/>
                    <a:pt x="99481" y="82579"/>
                    <a:pt x="99481" y="75747"/>
                  </a:cubicBezTo>
                  <a:cubicBezTo>
                    <a:pt x="99481" y="74482"/>
                    <a:pt x="98469" y="73216"/>
                    <a:pt x="96445" y="73216"/>
                  </a:cubicBezTo>
                  <a:cubicBezTo>
                    <a:pt x="94167" y="73216"/>
                    <a:pt x="93661" y="74735"/>
                    <a:pt x="92902" y="76506"/>
                  </a:cubicBezTo>
                  <a:cubicBezTo>
                    <a:pt x="87082" y="92954"/>
                    <a:pt x="70886" y="97762"/>
                    <a:pt x="62536" y="97762"/>
                  </a:cubicBezTo>
                  <a:cubicBezTo>
                    <a:pt x="57475" y="97762"/>
                    <a:pt x="52920" y="96244"/>
                    <a:pt x="47606" y="94473"/>
                  </a:cubicBezTo>
                  <a:cubicBezTo>
                    <a:pt x="39002" y="91183"/>
                    <a:pt x="35206" y="90171"/>
                    <a:pt x="29892" y="90171"/>
                  </a:cubicBezTo>
                  <a:cubicBezTo>
                    <a:pt x="29386" y="90171"/>
                    <a:pt x="25337" y="90171"/>
                    <a:pt x="23060" y="90930"/>
                  </a:cubicBezTo>
                  <a:close/>
                </a:path>
              </a:pathLst>
            </a:custGeom>
            <a:solidFill>
              <a:srgbClr val="000000"/>
            </a:solidFill>
            <a:ln w="25400"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889D6DCE-1256-8B49-C0F9-9A58EBF26C48}"/>
                </a:ext>
              </a:extLst>
            </p:cNvPr>
            <p:cNvSpPr/>
            <p:nvPr>
              <p:custDataLst>
                <p:tags r:id="rId114"/>
              </p:custDataLst>
            </p:nvPr>
          </p:nvSpPr>
          <p:spPr>
            <a:xfrm>
              <a:off x="9901688" y="4611450"/>
              <a:ext cx="77762" cy="153576"/>
            </a:xfrm>
            <a:custGeom>
              <a:avLst/>
              <a:gdLst>
                <a:gd name="connsiteX0" fmla="*/ 78052 w 77762"/>
                <a:gd name="connsiteY0" fmla="*/ 6817 h 153576"/>
                <a:gd name="connsiteX1" fmla="*/ 70967 w 77762"/>
                <a:gd name="connsiteY1" fmla="*/ 86 h 153576"/>
                <a:gd name="connsiteX2" fmla="*/ 61047 w 77762"/>
                <a:gd name="connsiteY2" fmla="*/ 9829 h 153576"/>
                <a:gd name="connsiteX3" fmla="*/ 68133 w 77762"/>
                <a:gd name="connsiteY3" fmla="*/ 16560 h 153576"/>
                <a:gd name="connsiteX4" fmla="*/ 78052 w 77762"/>
                <a:gd name="connsiteY4" fmla="*/ 6817 h 153576"/>
                <a:gd name="connsiteX5" fmla="*/ 40500 w 77762"/>
                <a:gd name="connsiteY5" fmla="*/ 126207 h 153576"/>
                <a:gd name="connsiteX6" fmla="*/ 17649 w 77762"/>
                <a:gd name="connsiteY6" fmla="*/ 148703 h 153576"/>
                <a:gd name="connsiteX7" fmla="*/ 11272 w 77762"/>
                <a:gd name="connsiteY7" fmla="*/ 147640 h 153576"/>
                <a:gd name="connsiteX8" fmla="*/ 17295 w 77762"/>
                <a:gd name="connsiteY8" fmla="*/ 138606 h 153576"/>
                <a:gd name="connsiteX9" fmla="*/ 10387 w 77762"/>
                <a:gd name="connsiteY9" fmla="*/ 132052 h 153576"/>
                <a:gd name="connsiteX10" fmla="*/ 290 w 77762"/>
                <a:gd name="connsiteY10" fmla="*/ 142503 h 153576"/>
                <a:gd name="connsiteX11" fmla="*/ 17826 w 77762"/>
                <a:gd name="connsiteY11" fmla="*/ 153663 h 153576"/>
                <a:gd name="connsiteX12" fmla="*/ 54670 w 77762"/>
                <a:gd name="connsiteY12" fmla="*/ 125675 h 153576"/>
                <a:gd name="connsiteX13" fmla="*/ 70613 w 77762"/>
                <a:gd name="connsiteY13" fmla="*/ 62261 h 153576"/>
                <a:gd name="connsiteX14" fmla="*/ 71498 w 77762"/>
                <a:gd name="connsiteY14" fmla="*/ 56061 h 153576"/>
                <a:gd name="connsiteX15" fmla="*/ 52545 w 77762"/>
                <a:gd name="connsiteY15" fmla="*/ 39410 h 153576"/>
                <a:gd name="connsiteX16" fmla="*/ 21546 w 77762"/>
                <a:gd name="connsiteY16" fmla="*/ 66512 h 153576"/>
                <a:gd name="connsiteX17" fmla="*/ 24557 w 77762"/>
                <a:gd name="connsiteY17" fmla="*/ 68815 h 153576"/>
                <a:gd name="connsiteX18" fmla="*/ 28100 w 77762"/>
                <a:gd name="connsiteY18" fmla="*/ 65626 h 153576"/>
                <a:gd name="connsiteX19" fmla="*/ 52013 w 77762"/>
                <a:gd name="connsiteY19" fmla="*/ 44370 h 153576"/>
                <a:gd name="connsiteX20" fmla="*/ 58036 w 77762"/>
                <a:gd name="connsiteY20" fmla="*/ 53050 h 153576"/>
                <a:gd name="connsiteX21" fmla="*/ 57505 w 77762"/>
                <a:gd name="connsiteY21" fmla="*/ 58364 h 153576"/>
                <a:gd name="connsiteX22" fmla="*/ 40500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2" y="6817"/>
                  </a:moveTo>
                  <a:cubicBezTo>
                    <a:pt x="78052" y="3806"/>
                    <a:pt x="75750" y="86"/>
                    <a:pt x="70967" y="86"/>
                  </a:cubicBezTo>
                  <a:cubicBezTo>
                    <a:pt x="65830" y="86"/>
                    <a:pt x="61047" y="5046"/>
                    <a:pt x="61047" y="9829"/>
                  </a:cubicBezTo>
                  <a:cubicBezTo>
                    <a:pt x="61047" y="12663"/>
                    <a:pt x="63173" y="16560"/>
                    <a:pt x="68133" y="16560"/>
                  </a:cubicBezTo>
                  <a:cubicBezTo>
                    <a:pt x="72915" y="16560"/>
                    <a:pt x="78052" y="11954"/>
                    <a:pt x="78052" y="6817"/>
                  </a:cubicBezTo>
                  <a:close/>
                  <a:moveTo>
                    <a:pt x="40500" y="126207"/>
                  </a:moveTo>
                  <a:cubicBezTo>
                    <a:pt x="37488" y="138429"/>
                    <a:pt x="28100" y="148703"/>
                    <a:pt x="17649" y="148703"/>
                  </a:cubicBezTo>
                  <a:cubicBezTo>
                    <a:pt x="15346" y="148703"/>
                    <a:pt x="13221" y="148349"/>
                    <a:pt x="11272" y="147640"/>
                  </a:cubicBezTo>
                  <a:cubicBezTo>
                    <a:pt x="15878" y="145515"/>
                    <a:pt x="17295" y="141263"/>
                    <a:pt x="17295" y="138606"/>
                  </a:cubicBezTo>
                  <a:cubicBezTo>
                    <a:pt x="17295" y="134355"/>
                    <a:pt x="13929" y="132052"/>
                    <a:pt x="10387" y="132052"/>
                  </a:cubicBezTo>
                  <a:cubicBezTo>
                    <a:pt x="4895" y="132052"/>
                    <a:pt x="290" y="136835"/>
                    <a:pt x="290" y="142503"/>
                  </a:cubicBezTo>
                  <a:cubicBezTo>
                    <a:pt x="290" y="149234"/>
                    <a:pt x="7198" y="153663"/>
                    <a:pt x="17826" y="153663"/>
                  </a:cubicBezTo>
                  <a:cubicBezTo>
                    <a:pt x="28454" y="153663"/>
                    <a:pt x="49179" y="147286"/>
                    <a:pt x="54670" y="125675"/>
                  </a:cubicBezTo>
                  <a:lnTo>
                    <a:pt x="70613" y="62261"/>
                  </a:lnTo>
                  <a:cubicBezTo>
                    <a:pt x="71144" y="60312"/>
                    <a:pt x="71498" y="58718"/>
                    <a:pt x="71498" y="56061"/>
                  </a:cubicBezTo>
                  <a:cubicBezTo>
                    <a:pt x="71498" y="46319"/>
                    <a:pt x="63173" y="39410"/>
                    <a:pt x="52545" y="39410"/>
                  </a:cubicBezTo>
                  <a:cubicBezTo>
                    <a:pt x="32883" y="39410"/>
                    <a:pt x="21546" y="64032"/>
                    <a:pt x="21546" y="66512"/>
                  </a:cubicBezTo>
                  <a:cubicBezTo>
                    <a:pt x="21546" y="68815"/>
                    <a:pt x="24026" y="68815"/>
                    <a:pt x="24557" y="68815"/>
                  </a:cubicBezTo>
                  <a:cubicBezTo>
                    <a:pt x="26683" y="68815"/>
                    <a:pt x="26860" y="68283"/>
                    <a:pt x="28100" y="65626"/>
                  </a:cubicBezTo>
                  <a:cubicBezTo>
                    <a:pt x="32529" y="55353"/>
                    <a:pt x="41740" y="44370"/>
                    <a:pt x="52013" y="44370"/>
                  </a:cubicBezTo>
                  <a:cubicBezTo>
                    <a:pt x="56442" y="44370"/>
                    <a:pt x="58036" y="47381"/>
                    <a:pt x="58036" y="53050"/>
                  </a:cubicBezTo>
                  <a:cubicBezTo>
                    <a:pt x="58036" y="54998"/>
                    <a:pt x="57682" y="57478"/>
                    <a:pt x="57505" y="58364"/>
                  </a:cubicBezTo>
                  <a:lnTo>
                    <a:pt x="40500" y="126207"/>
                  </a:lnTo>
                  <a:close/>
                </a:path>
              </a:pathLst>
            </a:custGeom>
            <a:solidFill>
              <a:srgbClr val="000000"/>
            </a:solidFill>
            <a:ln w="25400"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36AA0D18-BF6E-0FBB-2217-8ABA9F643270}"/>
                </a:ext>
              </a:extLst>
            </p:cNvPr>
            <p:cNvSpPr/>
            <p:nvPr>
              <p:custDataLst>
                <p:tags r:id="rId115"/>
              </p:custDataLst>
            </p:nvPr>
          </p:nvSpPr>
          <p:spPr>
            <a:xfrm>
              <a:off x="10092774" y="4598064"/>
              <a:ext cx="168278" cy="59213"/>
            </a:xfrm>
            <a:custGeom>
              <a:avLst/>
              <a:gdLst>
                <a:gd name="connsiteX0" fmla="*/ 159972 w 168278"/>
                <a:gd name="connsiteY0" fmla="*/ 10207 h 59213"/>
                <a:gd name="connsiteX1" fmla="*/ 168576 w 168278"/>
                <a:gd name="connsiteY1" fmla="*/ 5146 h 59213"/>
                <a:gd name="connsiteX2" fmla="*/ 160225 w 168278"/>
                <a:gd name="connsiteY2" fmla="*/ 85 h 59213"/>
                <a:gd name="connsiteX3" fmla="*/ 8647 w 168278"/>
                <a:gd name="connsiteY3" fmla="*/ 85 h 59213"/>
                <a:gd name="connsiteX4" fmla="*/ 297 w 168278"/>
                <a:gd name="connsiteY4" fmla="*/ 5146 h 59213"/>
                <a:gd name="connsiteX5" fmla="*/ 8901 w 168278"/>
                <a:gd name="connsiteY5" fmla="*/ 10207 h 59213"/>
                <a:gd name="connsiteX6" fmla="*/ 159972 w 168278"/>
                <a:gd name="connsiteY6" fmla="*/ 10207 h 59213"/>
                <a:gd name="connsiteX7" fmla="*/ 160225 w 168278"/>
                <a:gd name="connsiteY7" fmla="*/ 59299 h 59213"/>
                <a:gd name="connsiteX8" fmla="*/ 168576 w 168278"/>
                <a:gd name="connsiteY8" fmla="*/ 54238 h 59213"/>
                <a:gd name="connsiteX9" fmla="*/ 159972 w 168278"/>
                <a:gd name="connsiteY9" fmla="*/ 49177 h 59213"/>
                <a:gd name="connsiteX10" fmla="*/ 8901 w 168278"/>
                <a:gd name="connsiteY10" fmla="*/ 49177 h 59213"/>
                <a:gd name="connsiteX11" fmla="*/ 297 w 168278"/>
                <a:gd name="connsiteY11" fmla="*/ 54238 h 59213"/>
                <a:gd name="connsiteX12" fmla="*/ 8647 w 168278"/>
                <a:gd name="connsiteY12" fmla="*/ 59299 h 59213"/>
                <a:gd name="connsiteX13" fmla="*/ 160225 w 168278"/>
                <a:gd name="connsiteY13" fmla="*/ 59299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72" y="10207"/>
                  </a:moveTo>
                  <a:cubicBezTo>
                    <a:pt x="163768" y="10207"/>
                    <a:pt x="168576" y="10207"/>
                    <a:pt x="168576" y="5146"/>
                  </a:cubicBezTo>
                  <a:cubicBezTo>
                    <a:pt x="168576" y="85"/>
                    <a:pt x="163768" y="85"/>
                    <a:pt x="160225" y="85"/>
                  </a:cubicBezTo>
                  <a:lnTo>
                    <a:pt x="8647" y="85"/>
                  </a:lnTo>
                  <a:cubicBezTo>
                    <a:pt x="5105" y="85"/>
                    <a:pt x="297" y="85"/>
                    <a:pt x="297" y="5146"/>
                  </a:cubicBezTo>
                  <a:cubicBezTo>
                    <a:pt x="297" y="10207"/>
                    <a:pt x="5105" y="10207"/>
                    <a:pt x="8901" y="10207"/>
                  </a:cubicBezTo>
                  <a:lnTo>
                    <a:pt x="159972" y="10207"/>
                  </a:lnTo>
                  <a:close/>
                  <a:moveTo>
                    <a:pt x="160225" y="59299"/>
                  </a:moveTo>
                  <a:cubicBezTo>
                    <a:pt x="163768" y="59299"/>
                    <a:pt x="168576" y="59299"/>
                    <a:pt x="168576" y="54238"/>
                  </a:cubicBezTo>
                  <a:cubicBezTo>
                    <a:pt x="168576" y="49177"/>
                    <a:pt x="163768" y="49177"/>
                    <a:pt x="159972" y="49177"/>
                  </a:cubicBezTo>
                  <a:lnTo>
                    <a:pt x="8901" y="49177"/>
                  </a:lnTo>
                  <a:cubicBezTo>
                    <a:pt x="5105" y="49177"/>
                    <a:pt x="297" y="49177"/>
                    <a:pt x="297" y="54238"/>
                  </a:cubicBezTo>
                  <a:cubicBezTo>
                    <a:pt x="297" y="59299"/>
                    <a:pt x="5105" y="59299"/>
                    <a:pt x="8647" y="59299"/>
                  </a:cubicBezTo>
                  <a:lnTo>
                    <a:pt x="160225" y="59299"/>
                  </a:lnTo>
                  <a:close/>
                </a:path>
              </a:pathLst>
            </a:custGeom>
            <a:solidFill>
              <a:srgbClr val="000000"/>
            </a:solidFill>
            <a:ln w="25400"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AF4D6192-006F-5A30-DA21-00B86484FDA3}"/>
                </a:ext>
              </a:extLst>
            </p:cNvPr>
            <p:cNvSpPr/>
            <p:nvPr>
              <p:custDataLst>
                <p:tags r:id="rId116"/>
              </p:custDataLst>
            </p:nvPr>
          </p:nvSpPr>
          <p:spPr>
            <a:xfrm>
              <a:off x="10368233" y="4522402"/>
              <a:ext cx="83506" cy="168531"/>
            </a:xfrm>
            <a:custGeom>
              <a:avLst/>
              <a:gdLst>
                <a:gd name="connsiteX0" fmla="*/ 52183 w 83506"/>
                <a:gd name="connsiteY0" fmla="*/ 6664 h 168531"/>
                <a:gd name="connsiteX1" fmla="*/ 46363 w 83506"/>
                <a:gd name="connsiteY1" fmla="*/ 85 h 168531"/>
                <a:gd name="connsiteX2" fmla="*/ 307 w 83506"/>
                <a:gd name="connsiteY2" fmla="*/ 16280 h 168531"/>
                <a:gd name="connsiteX3" fmla="*/ 307 w 83506"/>
                <a:gd name="connsiteY3" fmla="*/ 24125 h 168531"/>
                <a:gd name="connsiteX4" fmla="*/ 33457 w 83506"/>
                <a:gd name="connsiteY4" fmla="*/ 17545 h 168531"/>
                <a:gd name="connsiteX5" fmla="*/ 33457 w 83506"/>
                <a:gd name="connsiteY5" fmla="*/ 148626 h 168531"/>
                <a:gd name="connsiteX6" fmla="*/ 9923 w 83506"/>
                <a:gd name="connsiteY6" fmla="*/ 160772 h 168531"/>
                <a:gd name="connsiteX7" fmla="*/ 1826 w 83506"/>
                <a:gd name="connsiteY7" fmla="*/ 160772 h 168531"/>
                <a:gd name="connsiteX8" fmla="*/ 1826 w 83506"/>
                <a:gd name="connsiteY8" fmla="*/ 168617 h 168531"/>
                <a:gd name="connsiteX9" fmla="*/ 42820 w 83506"/>
                <a:gd name="connsiteY9" fmla="*/ 167858 h 168531"/>
                <a:gd name="connsiteX10" fmla="*/ 83814 w 83506"/>
                <a:gd name="connsiteY10" fmla="*/ 168617 h 168531"/>
                <a:gd name="connsiteX11" fmla="*/ 83814 w 83506"/>
                <a:gd name="connsiteY11" fmla="*/ 160772 h 168531"/>
                <a:gd name="connsiteX12" fmla="*/ 75717 w 83506"/>
                <a:gd name="connsiteY12" fmla="*/ 160772 h 168531"/>
                <a:gd name="connsiteX13" fmla="*/ 52183 w 83506"/>
                <a:gd name="connsiteY13" fmla="*/ 148626 h 168531"/>
                <a:gd name="connsiteX14" fmla="*/ 52183 w 83506"/>
                <a:gd name="connsiteY14" fmla="*/ 6664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183" y="6664"/>
                  </a:moveTo>
                  <a:cubicBezTo>
                    <a:pt x="52183" y="591"/>
                    <a:pt x="52183" y="85"/>
                    <a:pt x="46363" y="85"/>
                  </a:cubicBezTo>
                  <a:cubicBezTo>
                    <a:pt x="30673" y="16280"/>
                    <a:pt x="8405" y="16280"/>
                    <a:pt x="307" y="16280"/>
                  </a:cubicBezTo>
                  <a:lnTo>
                    <a:pt x="307" y="24125"/>
                  </a:lnTo>
                  <a:cubicBezTo>
                    <a:pt x="5368" y="24125"/>
                    <a:pt x="20298" y="24125"/>
                    <a:pt x="33457" y="17545"/>
                  </a:cubicBezTo>
                  <a:lnTo>
                    <a:pt x="33457" y="148626"/>
                  </a:lnTo>
                  <a:cubicBezTo>
                    <a:pt x="33457" y="157735"/>
                    <a:pt x="32698" y="160772"/>
                    <a:pt x="9923" y="160772"/>
                  </a:cubicBezTo>
                  <a:lnTo>
                    <a:pt x="1826" y="160772"/>
                  </a:lnTo>
                  <a:lnTo>
                    <a:pt x="1826" y="168617"/>
                  </a:lnTo>
                  <a:cubicBezTo>
                    <a:pt x="10682" y="167858"/>
                    <a:pt x="32698" y="167858"/>
                    <a:pt x="42820" y="167858"/>
                  </a:cubicBezTo>
                  <a:cubicBezTo>
                    <a:pt x="52942" y="167858"/>
                    <a:pt x="74957" y="167858"/>
                    <a:pt x="83814" y="168617"/>
                  </a:cubicBezTo>
                  <a:lnTo>
                    <a:pt x="83814" y="160772"/>
                  </a:lnTo>
                  <a:lnTo>
                    <a:pt x="75717" y="160772"/>
                  </a:lnTo>
                  <a:cubicBezTo>
                    <a:pt x="52942" y="160772"/>
                    <a:pt x="52183" y="157989"/>
                    <a:pt x="52183" y="148626"/>
                  </a:cubicBezTo>
                  <a:lnTo>
                    <a:pt x="52183" y="6664"/>
                  </a:lnTo>
                  <a:close/>
                </a:path>
              </a:pathLst>
            </a:custGeom>
            <a:solidFill>
              <a:srgbClr val="000000"/>
            </a:solidFill>
            <a:ln w="25400"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0CCA037C-6C04-6AB8-3C08-D2428CDB76A1}"/>
                </a:ext>
              </a:extLst>
            </p:cNvPr>
            <p:cNvSpPr/>
            <p:nvPr>
              <p:custDataLst>
                <p:tags r:id="rId117"/>
              </p:custDataLst>
            </p:nvPr>
          </p:nvSpPr>
          <p:spPr>
            <a:xfrm>
              <a:off x="10494000" y="4664110"/>
              <a:ext cx="29606" cy="75662"/>
            </a:xfrm>
            <a:custGeom>
              <a:avLst/>
              <a:gdLst>
                <a:gd name="connsiteX0" fmla="*/ 29919 w 29606"/>
                <a:gd name="connsiteY0" fmla="*/ 26655 h 75662"/>
                <a:gd name="connsiteX1" fmla="*/ 13724 w 29606"/>
                <a:gd name="connsiteY1" fmla="*/ 85 h 75662"/>
                <a:gd name="connsiteX2" fmla="*/ 312 w 29606"/>
                <a:gd name="connsiteY2" fmla="*/ 13496 h 75662"/>
                <a:gd name="connsiteX3" fmla="*/ 13724 w 29606"/>
                <a:gd name="connsiteY3" fmla="*/ 26908 h 75662"/>
                <a:gd name="connsiteX4" fmla="*/ 22581 w 29606"/>
                <a:gd name="connsiteY4" fmla="*/ 23618 h 75662"/>
                <a:gd name="connsiteX5" fmla="*/ 23846 w 29606"/>
                <a:gd name="connsiteY5" fmla="*/ 22859 h 75662"/>
                <a:gd name="connsiteX6" fmla="*/ 24352 w 29606"/>
                <a:gd name="connsiteY6" fmla="*/ 26655 h 75662"/>
                <a:gd name="connsiteX7" fmla="*/ 7145 w 29606"/>
                <a:gd name="connsiteY7" fmla="*/ 68915 h 75662"/>
                <a:gd name="connsiteX8" fmla="*/ 4361 w 29606"/>
                <a:gd name="connsiteY8" fmla="*/ 72963 h 75662"/>
                <a:gd name="connsiteX9" fmla="*/ 6892 w 29606"/>
                <a:gd name="connsiteY9" fmla="*/ 75747 h 75662"/>
                <a:gd name="connsiteX10" fmla="*/ 29919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19" y="26655"/>
                  </a:moveTo>
                  <a:cubicBezTo>
                    <a:pt x="29919" y="9954"/>
                    <a:pt x="23593" y="85"/>
                    <a:pt x="13724" y="85"/>
                  </a:cubicBezTo>
                  <a:cubicBezTo>
                    <a:pt x="5373" y="85"/>
                    <a:pt x="312" y="6411"/>
                    <a:pt x="312" y="13496"/>
                  </a:cubicBezTo>
                  <a:cubicBezTo>
                    <a:pt x="312" y="20329"/>
                    <a:pt x="5373" y="26908"/>
                    <a:pt x="13724" y="26908"/>
                  </a:cubicBezTo>
                  <a:cubicBezTo>
                    <a:pt x="16761" y="26908"/>
                    <a:pt x="20050" y="25896"/>
                    <a:pt x="22581" y="23618"/>
                  </a:cubicBezTo>
                  <a:cubicBezTo>
                    <a:pt x="23340" y="23112"/>
                    <a:pt x="23593" y="22859"/>
                    <a:pt x="23846" y="22859"/>
                  </a:cubicBezTo>
                  <a:cubicBezTo>
                    <a:pt x="24099" y="22859"/>
                    <a:pt x="24352" y="23112"/>
                    <a:pt x="24352" y="26655"/>
                  </a:cubicBezTo>
                  <a:cubicBezTo>
                    <a:pt x="24352" y="45381"/>
                    <a:pt x="15495" y="60564"/>
                    <a:pt x="7145" y="68915"/>
                  </a:cubicBezTo>
                  <a:cubicBezTo>
                    <a:pt x="4361" y="71698"/>
                    <a:pt x="4361" y="72204"/>
                    <a:pt x="4361" y="72963"/>
                  </a:cubicBezTo>
                  <a:cubicBezTo>
                    <a:pt x="4361" y="74735"/>
                    <a:pt x="5626" y="75747"/>
                    <a:pt x="6892" y="75747"/>
                  </a:cubicBezTo>
                  <a:cubicBezTo>
                    <a:pt x="9675" y="75747"/>
                    <a:pt x="29919" y="56262"/>
                    <a:pt x="29919" y="26655"/>
                  </a:cubicBezTo>
                  <a:close/>
                </a:path>
              </a:pathLst>
            </a:custGeom>
            <a:solidFill>
              <a:srgbClr val="000000"/>
            </a:solidFill>
            <a:ln w="25400"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8BF1AE85-5B01-018D-376F-63E3646A7284}"/>
                </a:ext>
              </a:extLst>
            </p:cNvPr>
            <p:cNvSpPr/>
            <p:nvPr>
              <p:custDataLst>
                <p:tags r:id="rId118"/>
              </p:custDataLst>
            </p:nvPr>
          </p:nvSpPr>
          <p:spPr>
            <a:xfrm>
              <a:off x="10592042" y="4579085"/>
              <a:ext cx="116656" cy="163724"/>
            </a:xfrm>
            <a:custGeom>
              <a:avLst/>
              <a:gdLst>
                <a:gd name="connsiteX0" fmla="*/ 115961 w 116656"/>
                <a:gd name="connsiteY0" fmla="*/ 15521 h 163724"/>
                <a:gd name="connsiteX1" fmla="*/ 116973 w 116656"/>
                <a:gd name="connsiteY1" fmla="*/ 9701 h 163724"/>
                <a:gd name="connsiteX2" fmla="*/ 109635 w 116656"/>
                <a:gd name="connsiteY2" fmla="*/ 2868 h 163724"/>
                <a:gd name="connsiteX3" fmla="*/ 100778 w 116656"/>
                <a:gd name="connsiteY3" fmla="*/ 8182 h 163724"/>
                <a:gd name="connsiteX4" fmla="*/ 97235 w 116656"/>
                <a:gd name="connsiteY4" fmla="*/ 21847 h 163724"/>
                <a:gd name="connsiteX5" fmla="*/ 92174 w 116656"/>
                <a:gd name="connsiteY5" fmla="*/ 42091 h 163724"/>
                <a:gd name="connsiteX6" fmla="*/ 80787 w 116656"/>
                <a:gd name="connsiteY6" fmla="*/ 87640 h 163724"/>
                <a:gd name="connsiteX7" fmla="*/ 52192 w 116656"/>
                <a:gd name="connsiteY7" fmla="*/ 109150 h 163724"/>
                <a:gd name="connsiteX8" fmla="*/ 36503 w 116656"/>
                <a:gd name="connsiteY8" fmla="*/ 88653 h 163724"/>
                <a:gd name="connsiteX9" fmla="*/ 49409 w 116656"/>
                <a:gd name="connsiteY9" fmla="*/ 39055 h 163724"/>
                <a:gd name="connsiteX10" fmla="*/ 54470 w 116656"/>
                <a:gd name="connsiteY10" fmla="*/ 20835 h 163724"/>
                <a:gd name="connsiteX11" fmla="*/ 33719 w 116656"/>
                <a:gd name="connsiteY11" fmla="*/ 85 h 163724"/>
                <a:gd name="connsiteX12" fmla="*/ 317 w 116656"/>
                <a:gd name="connsiteY12" fmla="*/ 39055 h 163724"/>
                <a:gd name="connsiteX13" fmla="*/ 3353 w 116656"/>
                <a:gd name="connsiteY13" fmla="*/ 41585 h 163724"/>
                <a:gd name="connsiteX14" fmla="*/ 7402 w 116656"/>
                <a:gd name="connsiteY14" fmla="*/ 37030 h 163724"/>
                <a:gd name="connsiteX15" fmla="*/ 32960 w 116656"/>
                <a:gd name="connsiteY15" fmla="*/ 5652 h 163724"/>
                <a:gd name="connsiteX16" fmla="*/ 39287 w 116656"/>
                <a:gd name="connsiteY16" fmla="*/ 13749 h 163724"/>
                <a:gd name="connsiteX17" fmla="*/ 34985 w 116656"/>
                <a:gd name="connsiteY17" fmla="*/ 31463 h 163724"/>
                <a:gd name="connsiteX18" fmla="*/ 20308 w 116656"/>
                <a:gd name="connsiteY18" fmla="*/ 84604 h 163724"/>
                <a:gd name="connsiteX19" fmla="*/ 51180 w 116656"/>
                <a:gd name="connsiteY19" fmla="*/ 114717 h 163724"/>
                <a:gd name="connsiteX20" fmla="*/ 76738 w 116656"/>
                <a:gd name="connsiteY20" fmla="*/ 103330 h 163724"/>
                <a:gd name="connsiteX21" fmla="*/ 60290 w 116656"/>
                <a:gd name="connsiteY21" fmla="*/ 142299 h 163724"/>
                <a:gd name="connsiteX22" fmla="*/ 32454 w 116656"/>
                <a:gd name="connsiteY22" fmla="*/ 158242 h 163724"/>
                <a:gd name="connsiteX23" fmla="*/ 13222 w 116656"/>
                <a:gd name="connsiteY23" fmla="*/ 147613 h 163724"/>
                <a:gd name="connsiteX24" fmla="*/ 24104 w 116656"/>
                <a:gd name="connsiteY24" fmla="*/ 144577 h 163724"/>
                <a:gd name="connsiteX25" fmla="*/ 29165 w 116656"/>
                <a:gd name="connsiteY25" fmla="*/ 134202 h 163724"/>
                <a:gd name="connsiteX26" fmla="*/ 19802 w 116656"/>
                <a:gd name="connsiteY26" fmla="*/ 125345 h 163724"/>
                <a:gd name="connsiteX27" fmla="*/ 5631 w 116656"/>
                <a:gd name="connsiteY27" fmla="*/ 141793 h 163724"/>
                <a:gd name="connsiteX28" fmla="*/ 32454 w 116656"/>
                <a:gd name="connsiteY28" fmla="*/ 163809 h 163724"/>
                <a:gd name="connsiteX29" fmla="*/ 91668 w 116656"/>
                <a:gd name="connsiteY29" fmla="*/ 112186 h 163724"/>
                <a:gd name="connsiteX30" fmla="*/ 115961 w 116656"/>
                <a:gd name="connsiteY30" fmla="*/ 15521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61" y="15521"/>
                  </a:moveTo>
                  <a:cubicBezTo>
                    <a:pt x="116973" y="11978"/>
                    <a:pt x="116973" y="11472"/>
                    <a:pt x="116973" y="9701"/>
                  </a:cubicBezTo>
                  <a:cubicBezTo>
                    <a:pt x="116973" y="5146"/>
                    <a:pt x="113431" y="2868"/>
                    <a:pt x="109635" y="2868"/>
                  </a:cubicBezTo>
                  <a:cubicBezTo>
                    <a:pt x="107104" y="2868"/>
                    <a:pt x="103055" y="4387"/>
                    <a:pt x="100778" y="8182"/>
                  </a:cubicBezTo>
                  <a:cubicBezTo>
                    <a:pt x="100272" y="9448"/>
                    <a:pt x="98247" y="17292"/>
                    <a:pt x="97235" y="21847"/>
                  </a:cubicBezTo>
                  <a:cubicBezTo>
                    <a:pt x="95464" y="28426"/>
                    <a:pt x="93693" y="35259"/>
                    <a:pt x="92174" y="42091"/>
                  </a:cubicBezTo>
                  <a:lnTo>
                    <a:pt x="80787" y="87640"/>
                  </a:lnTo>
                  <a:cubicBezTo>
                    <a:pt x="79775" y="91436"/>
                    <a:pt x="68894" y="109150"/>
                    <a:pt x="52192" y="109150"/>
                  </a:cubicBezTo>
                  <a:cubicBezTo>
                    <a:pt x="39287" y="109150"/>
                    <a:pt x="36503" y="98015"/>
                    <a:pt x="36503" y="88653"/>
                  </a:cubicBezTo>
                  <a:cubicBezTo>
                    <a:pt x="36503" y="77012"/>
                    <a:pt x="40805" y="61323"/>
                    <a:pt x="49409" y="39055"/>
                  </a:cubicBezTo>
                  <a:cubicBezTo>
                    <a:pt x="53457" y="28679"/>
                    <a:pt x="54470" y="25896"/>
                    <a:pt x="54470" y="20835"/>
                  </a:cubicBezTo>
                  <a:cubicBezTo>
                    <a:pt x="54470" y="9448"/>
                    <a:pt x="46372" y="85"/>
                    <a:pt x="33719" y="85"/>
                  </a:cubicBezTo>
                  <a:cubicBezTo>
                    <a:pt x="9680" y="85"/>
                    <a:pt x="317" y="36777"/>
                    <a:pt x="317" y="39055"/>
                  </a:cubicBezTo>
                  <a:cubicBezTo>
                    <a:pt x="317" y="41585"/>
                    <a:pt x="2847" y="41585"/>
                    <a:pt x="3353" y="41585"/>
                  </a:cubicBezTo>
                  <a:cubicBezTo>
                    <a:pt x="5884" y="41585"/>
                    <a:pt x="6137" y="41079"/>
                    <a:pt x="7402" y="37030"/>
                  </a:cubicBezTo>
                  <a:cubicBezTo>
                    <a:pt x="14235" y="13243"/>
                    <a:pt x="24357" y="5652"/>
                    <a:pt x="32960" y="5652"/>
                  </a:cubicBezTo>
                  <a:cubicBezTo>
                    <a:pt x="34985" y="5652"/>
                    <a:pt x="39287" y="5652"/>
                    <a:pt x="39287" y="13749"/>
                  </a:cubicBezTo>
                  <a:cubicBezTo>
                    <a:pt x="39287" y="20076"/>
                    <a:pt x="36756" y="26655"/>
                    <a:pt x="34985" y="31463"/>
                  </a:cubicBezTo>
                  <a:cubicBezTo>
                    <a:pt x="24863" y="58286"/>
                    <a:pt x="20308" y="72710"/>
                    <a:pt x="20308" y="84604"/>
                  </a:cubicBezTo>
                  <a:cubicBezTo>
                    <a:pt x="20308" y="107125"/>
                    <a:pt x="36250" y="114717"/>
                    <a:pt x="51180" y="114717"/>
                  </a:cubicBezTo>
                  <a:cubicBezTo>
                    <a:pt x="61049" y="114717"/>
                    <a:pt x="69653" y="110415"/>
                    <a:pt x="76738" y="103330"/>
                  </a:cubicBezTo>
                  <a:cubicBezTo>
                    <a:pt x="73448" y="116488"/>
                    <a:pt x="70412" y="128888"/>
                    <a:pt x="60290" y="142299"/>
                  </a:cubicBezTo>
                  <a:cubicBezTo>
                    <a:pt x="53710" y="150903"/>
                    <a:pt x="44095" y="158242"/>
                    <a:pt x="32454" y="158242"/>
                  </a:cubicBezTo>
                  <a:cubicBezTo>
                    <a:pt x="28911" y="158242"/>
                    <a:pt x="17524" y="157482"/>
                    <a:pt x="13222" y="147613"/>
                  </a:cubicBezTo>
                  <a:cubicBezTo>
                    <a:pt x="17271" y="147613"/>
                    <a:pt x="20561" y="147613"/>
                    <a:pt x="24104" y="144577"/>
                  </a:cubicBezTo>
                  <a:cubicBezTo>
                    <a:pt x="26634" y="142299"/>
                    <a:pt x="29165" y="139010"/>
                    <a:pt x="29165" y="134202"/>
                  </a:cubicBezTo>
                  <a:cubicBezTo>
                    <a:pt x="29165" y="126357"/>
                    <a:pt x="22332" y="125345"/>
                    <a:pt x="19802" y="125345"/>
                  </a:cubicBezTo>
                  <a:cubicBezTo>
                    <a:pt x="13981" y="125345"/>
                    <a:pt x="5631" y="129394"/>
                    <a:pt x="5631" y="141793"/>
                  </a:cubicBezTo>
                  <a:cubicBezTo>
                    <a:pt x="5631" y="154446"/>
                    <a:pt x="16765" y="163809"/>
                    <a:pt x="32454" y="163809"/>
                  </a:cubicBezTo>
                  <a:cubicBezTo>
                    <a:pt x="58518" y="163809"/>
                    <a:pt x="84583" y="140781"/>
                    <a:pt x="91668" y="112186"/>
                  </a:cubicBezTo>
                  <a:lnTo>
                    <a:pt x="115961" y="15521"/>
                  </a:lnTo>
                  <a:close/>
                </a:path>
              </a:pathLst>
            </a:custGeom>
            <a:solidFill>
              <a:srgbClr val="000000"/>
            </a:solidFill>
            <a:ln w="25400"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5A320B18-CD74-A8F4-6F78-F8835182B9A2}"/>
                </a:ext>
              </a:extLst>
            </p:cNvPr>
            <p:cNvSpPr/>
            <p:nvPr>
              <p:custDataLst>
                <p:tags r:id="rId119"/>
              </p:custDataLst>
            </p:nvPr>
          </p:nvSpPr>
          <p:spPr>
            <a:xfrm>
              <a:off x="10728078" y="4611273"/>
              <a:ext cx="64477" cy="117618"/>
            </a:xfrm>
            <a:custGeom>
              <a:avLst/>
              <a:gdLst>
                <a:gd name="connsiteX0" fmla="*/ 40354 w 64477"/>
                <a:gd name="connsiteY0" fmla="*/ 5046 h 117618"/>
                <a:gd name="connsiteX1" fmla="*/ 35040 w 64477"/>
                <a:gd name="connsiteY1" fmla="*/ 86 h 117618"/>
                <a:gd name="connsiteX2" fmla="*/ 322 w 64477"/>
                <a:gd name="connsiteY2" fmla="*/ 11423 h 117618"/>
                <a:gd name="connsiteX3" fmla="*/ 322 w 64477"/>
                <a:gd name="connsiteY3" fmla="*/ 17800 h 117618"/>
                <a:gd name="connsiteX4" fmla="*/ 26006 w 64477"/>
                <a:gd name="connsiteY4" fmla="*/ 12840 h 117618"/>
                <a:gd name="connsiteX5" fmla="*/ 26006 w 64477"/>
                <a:gd name="connsiteY5" fmla="*/ 103179 h 117618"/>
                <a:gd name="connsiteX6" fmla="*/ 8293 w 64477"/>
                <a:gd name="connsiteY6" fmla="*/ 111327 h 117618"/>
                <a:gd name="connsiteX7" fmla="*/ 1562 w 64477"/>
                <a:gd name="connsiteY7" fmla="*/ 111327 h 117618"/>
                <a:gd name="connsiteX8" fmla="*/ 1562 w 64477"/>
                <a:gd name="connsiteY8" fmla="*/ 117704 h 117618"/>
                <a:gd name="connsiteX9" fmla="*/ 33092 w 64477"/>
                <a:gd name="connsiteY9" fmla="*/ 116996 h 117618"/>
                <a:gd name="connsiteX10" fmla="*/ 64799 w 64477"/>
                <a:gd name="connsiteY10" fmla="*/ 117704 h 117618"/>
                <a:gd name="connsiteX11" fmla="*/ 64799 w 64477"/>
                <a:gd name="connsiteY11" fmla="*/ 111327 h 117618"/>
                <a:gd name="connsiteX12" fmla="*/ 58068 w 64477"/>
                <a:gd name="connsiteY12" fmla="*/ 111327 h 117618"/>
                <a:gd name="connsiteX13" fmla="*/ 40354 w 64477"/>
                <a:gd name="connsiteY13" fmla="*/ 103179 h 117618"/>
                <a:gd name="connsiteX14" fmla="*/ 40354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54" y="5046"/>
                  </a:moveTo>
                  <a:cubicBezTo>
                    <a:pt x="40354" y="263"/>
                    <a:pt x="40000" y="86"/>
                    <a:pt x="35040" y="86"/>
                  </a:cubicBezTo>
                  <a:cubicBezTo>
                    <a:pt x="23704" y="11246"/>
                    <a:pt x="7584" y="11423"/>
                    <a:pt x="322" y="11423"/>
                  </a:cubicBezTo>
                  <a:lnTo>
                    <a:pt x="322" y="17800"/>
                  </a:lnTo>
                  <a:cubicBezTo>
                    <a:pt x="4573" y="17800"/>
                    <a:pt x="16264" y="17800"/>
                    <a:pt x="26006" y="12840"/>
                  </a:cubicBezTo>
                  <a:lnTo>
                    <a:pt x="26006" y="103179"/>
                  </a:lnTo>
                  <a:cubicBezTo>
                    <a:pt x="26006" y="109025"/>
                    <a:pt x="26006" y="111327"/>
                    <a:pt x="8293" y="111327"/>
                  </a:cubicBezTo>
                  <a:lnTo>
                    <a:pt x="1562" y="111327"/>
                  </a:lnTo>
                  <a:lnTo>
                    <a:pt x="1562" y="117704"/>
                  </a:lnTo>
                  <a:cubicBezTo>
                    <a:pt x="4750" y="117527"/>
                    <a:pt x="26538" y="116996"/>
                    <a:pt x="33092" y="116996"/>
                  </a:cubicBezTo>
                  <a:cubicBezTo>
                    <a:pt x="38583" y="116996"/>
                    <a:pt x="60902" y="117527"/>
                    <a:pt x="64799" y="117704"/>
                  </a:cubicBezTo>
                  <a:lnTo>
                    <a:pt x="64799" y="111327"/>
                  </a:lnTo>
                  <a:lnTo>
                    <a:pt x="58068" y="111327"/>
                  </a:lnTo>
                  <a:cubicBezTo>
                    <a:pt x="40354" y="111327"/>
                    <a:pt x="40354" y="109025"/>
                    <a:pt x="40354" y="103179"/>
                  </a:cubicBezTo>
                  <a:lnTo>
                    <a:pt x="40354" y="5046"/>
                  </a:lnTo>
                  <a:close/>
                </a:path>
              </a:pathLst>
            </a:custGeom>
            <a:solidFill>
              <a:srgbClr val="000000"/>
            </a:solidFill>
            <a:ln w="25400"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2CF805C5-259C-14E3-873D-B1B46946AFB1}"/>
                </a:ext>
              </a:extLst>
            </p:cNvPr>
            <p:cNvSpPr/>
            <p:nvPr>
              <p:custDataLst>
                <p:tags r:id="rId120"/>
              </p:custDataLst>
            </p:nvPr>
          </p:nvSpPr>
          <p:spPr>
            <a:xfrm>
              <a:off x="10828062" y="4652545"/>
              <a:ext cx="20370" cy="76345"/>
            </a:xfrm>
            <a:custGeom>
              <a:avLst/>
              <a:gdLst>
                <a:gd name="connsiteX0" fmla="*/ 20696 w 20370"/>
                <a:gd name="connsiteY0" fmla="*/ 10360 h 76345"/>
                <a:gd name="connsiteX1" fmla="*/ 10599 w 20370"/>
                <a:gd name="connsiteY1" fmla="*/ 86 h 76345"/>
                <a:gd name="connsiteX2" fmla="*/ 326 w 20370"/>
                <a:gd name="connsiteY2" fmla="*/ 10183 h 76345"/>
                <a:gd name="connsiteX3" fmla="*/ 10422 w 20370"/>
                <a:gd name="connsiteY3" fmla="*/ 20457 h 76345"/>
                <a:gd name="connsiteX4" fmla="*/ 20696 w 20370"/>
                <a:gd name="connsiteY4" fmla="*/ 10360 h 76345"/>
                <a:gd name="connsiteX5" fmla="*/ 20696 w 20370"/>
                <a:gd name="connsiteY5" fmla="*/ 66335 h 76345"/>
                <a:gd name="connsiteX6" fmla="*/ 10599 w 20370"/>
                <a:gd name="connsiteY6" fmla="*/ 56061 h 76345"/>
                <a:gd name="connsiteX7" fmla="*/ 326 w 20370"/>
                <a:gd name="connsiteY7" fmla="*/ 66158 h 76345"/>
                <a:gd name="connsiteX8" fmla="*/ 10422 w 20370"/>
                <a:gd name="connsiteY8" fmla="*/ 76432 h 76345"/>
                <a:gd name="connsiteX9" fmla="*/ 20696 w 20370"/>
                <a:gd name="connsiteY9" fmla="*/ 66335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6345">
                  <a:moveTo>
                    <a:pt x="20696" y="10360"/>
                  </a:moveTo>
                  <a:cubicBezTo>
                    <a:pt x="20696" y="4160"/>
                    <a:pt x="15736" y="86"/>
                    <a:pt x="10599" y="86"/>
                  </a:cubicBezTo>
                  <a:cubicBezTo>
                    <a:pt x="4400" y="86"/>
                    <a:pt x="326" y="5046"/>
                    <a:pt x="326" y="10183"/>
                  </a:cubicBezTo>
                  <a:cubicBezTo>
                    <a:pt x="326" y="16383"/>
                    <a:pt x="5285" y="20457"/>
                    <a:pt x="10422" y="20457"/>
                  </a:cubicBezTo>
                  <a:cubicBezTo>
                    <a:pt x="16622" y="20457"/>
                    <a:pt x="20696" y="15497"/>
                    <a:pt x="20696" y="10360"/>
                  </a:cubicBezTo>
                  <a:close/>
                  <a:moveTo>
                    <a:pt x="20696" y="66335"/>
                  </a:moveTo>
                  <a:cubicBezTo>
                    <a:pt x="20696" y="60135"/>
                    <a:pt x="15736" y="56061"/>
                    <a:pt x="10599" y="56061"/>
                  </a:cubicBezTo>
                  <a:cubicBezTo>
                    <a:pt x="4400" y="56061"/>
                    <a:pt x="326" y="61021"/>
                    <a:pt x="326" y="66158"/>
                  </a:cubicBezTo>
                  <a:cubicBezTo>
                    <a:pt x="326" y="72358"/>
                    <a:pt x="5285" y="76432"/>
                    <a:pt x="10422" y="76432"/>
                  </a:cubicBezTo>
                  <a:cubicBezTo>
                    <a:pt x="16622" y="76432"/>
                    <a:pt x="20696" y="71472"/>
                    <a:pt x="20696" y="66335"/>
                  </a:cubicBezTo>
                  <a:close/>
                </a:path>
              </a:pathLst>
            </a:custGeom>
            <a:solidFill>
              <a:srgbClr val="000000"/>
            </a:solidFill>
            <a:ln w="25400"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85863F2C-E230-422E-875F-00A31F41030A}"/>
                </a:ext>
              </a:extLst>
            </p:cNvPr>
            <p:cNvSpPr/>
            <p:nvPr>
              <p:custDataLst>
                <p:tags r:id="rId121"/>
              </p:custDataLst>
            </p:nvPr>
          </p:nvSpPr>
          <p:spPr>
            <a:xfrm>
              <a:off x="10866928" y="4611450"/>
              <a:ext cx="77762" cy="153576"/>
            </a:xfrm>
            <a:custGeom>
              <a:avLst/>
              <a:gdLst>
                <a:gd name="connsiteX0" fmla="*/ 78090 w 77762"/>
                <a:gd name="connsiteY0" fmla="*/ 6817 h 153576"/>
                <a:gd name="connsiteX1" fmla="*/ 71005 w 77762"/>
                <a:gd name="connsiteY1" fmla="*/ 86 h 153576"/>
                <a:gd name="connsiteX2" fmla="*/ 61085 w 77762"/>
                <a:gd name="connsiteY2" fmla="*/ 9829 h 153576"/>
                <a:gd name="connsiteX3" fmla="*/ 68171 w 77762"/>
                <a:gd name="connsiteY3" fmla="*/ 16560 h 153576"/>
                <a:gd name="connsiteX4" fmla="*/ 78090 w 77762"/>
                <a:gd name="connsiteY4" fmla="*/ 6817 h 153576"/>
                <a:gd name="connsiteX5" fmla="*/ 40538 w 77762"/>
                <a:gd name="connsiteY5" fmla="*/ 126207 h 153576"/>
                <a:gd name="connsiteX6" fmla="*/ 17687 w 77762"/>
                <a:gd name="connsiteY6" fmla="*/ 148703 h 153576"/>
                <a:gd name="connsiteX7" fmla="*/ 11310 w 77762"/>
                <a:gd name="connsiteY7" fmla="*/ 147640 h 153576"/>
                <a:gd name="connsiteX8" fmla="*/ 17333 w 77762"/>
                <a:gd name="connsiteY8" fmla="*/ 138606 h 153576"/>
                <a:gd name="connsiteX9" fmla="*/ 10425 w 77762"/>
                <a:gd name="connsiteY9" fmla="*/ 132052 h 153576"/>
                <a:gd name="connsiteX10" fmla="*/ 328 w 77762"/>
                <a:gd name="connsiteY10" fmla="*/ 142503 h 153576"/>
                <a:gd name="connsiteX11" fmla="*/ 17864 w 77762"/>
                <a:gd name="connsiteY11" fmla="*/ 153663 h 153576"/>
                <a:gd name="connsiteX12" fmla="*/ 54708 w 77762"/>
                <a:gd name="connsiteY12" fmla="*/ 125675 h 153576"/>
                <a:gd name="connsiteX13" fmla="*/ 70651 w 77762"/>
                <a:gd name="connsiteY13" fmla="*/ 62261 h 153576"/>
                <a:gd name="connsiteX14" fmla="*/ 71536 w 77762"/>
                <a:gd name="connsiteY14" fmla="*/ 56061 h 153576"/>
                <a:gd name="connsiteX15" fmla="*/ 52583 w 77762"/>
                <a:gd name="connsiteY15" fmla="*/ 39410 h 153576"/>
                <a:gd name="connsiteX16" fmla="*/ 21584 w 77762"/>
                <a:gd name="connsiteY16" fmla="*/ 66512 h 153576"/>
                <a:gd name="connsiteX17" fmla="*/ 24595 w 77762"/>
                <a:gd name="connsiteY17" fmla="*/ 68815 h 153576"/>
                <a:gd name="connsiteX18" fmla="*/ 28138 w 77762"/>
                <a:gd name="connsiteY18" fmla="*/ 65626 h 153576"/>
                <a:gd name="connsiteX19" fmla="*/ 52051 w 77762"/>
                <a:gd name="connsiteY19" fmla="*/ 44370 h 153576"/>
                <a:gd name="connsiteX20" fmla="*/ 58074 w 77762"/>
                <a:gd name="connsiteY20" fmla="*/ 53050 h 153576"/>
                <a:gd name="connsiteX21" fmla="*/ 57543 w 77762"/>
                <a:gd name="connsiteY21" fmla="*/ 58364 h 153576"/>
                <a:gd name="connsiteX22" fmla="*/ 40538 w 77762"/>
                <a:gd name="connsiteY22" fmla="*/ 126207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90" y="6817"/>
                  </a:moveTo>
                  <a:cubicBezTo>
                    <a:pt x="78090" y="3806"/>
                    <a:pt x="75788" y="86"/>
                    <a:pt x="71005" y="86"/>
                  </a:cubicBezTo>
                  <a:cubicBezTo>
                    <a:pt x="65868" y="86"/>
                    <a:pt x="61085" y="5046"/>
                    <a:pt x="61085" y="9829"/>
                  </a:cubicBezTo>
                  <a:cubicBezTo>
                    <a:pt x="61085" y="12663"/>
                    <a:pt x="63211" y="16560"/>
                    <a:pt x="68171" y="16560"/>
                  </a:cubicBezTo>
                  <a:cubicBezTo>
                    <a:pt x="72953" y="16560"/>
                    <a:pt x="78090" y="11954"/>
                    <a:pt x="78090" y="6817"/>
                  </a:cubicBezTo>
                  <a:close/>
                  <a:moveTo>
                    <a:pt x="40538" y="126207"/>
                  </a:moveTo>
                  <a:cubicBezTo>
                    <a:pt x="37526" y="138429"/>
                    <a:pt x="28138" y="148703"/>
                    <a:pt x="17687" y="148703"/>
                  </a:cubicBezTo>
                  <a:cubicBezTo>
                    <a:pt x="15384" y="148703"/>
                    <a:pt x="13259" y="148349"/>
                    <a:pt x="11310" y="147640"/>
                  </a:cubicBezTo>
                  <a:cubicBezTo>
                    <a:pt x="15916" y="145515"/>
                    <a:pt x="17333" y="141263"/>
                    <a:pt x="17333" y="138606"/>
                  </a:cubicBezTo>
                  <a:cubicBezTo>
                    <a:pt x="17333" y="134355"/>
                    <a:pt x="13967" y="132052"/>
                    <a:pt x="10425" y="132052"/>
                  </a:cubicBezTo>
                  <a:cubicBezTo>
                    <a:pt x="4933" y="132052"/>
                    <a:pt x="328" y="136835"/>
                    <a:pt x="328" y="142503"/>
                  </a:cubicBezTo>
                  <a:cubicBezTo>
                    <a:pt x="328" y="149234"/>
                    <a:pt x="7236" y="153663"/>
                    <a:pt x="17864" y="153663"/>
                  </a:cubicBezTo>
                  <a:cubicBezTo>
                    <a:pt x="28492" y="153663"/>
                    <a:pt x="49217" y="147286"/>
                    <a:pt x="54708" y="125675"/>
                  </a:cubicBezTo>
                  <a:lnTo>
                    <a:pt x="70651" y="62261"/>
                  </a:lnTo>
                  <a:cubicBezTo>
                    <a:pt x="71182" y="60312"/>
                    <a:pt x="71536" y="58718"/>
                    <a:pt x="71536" y="56061"/>
                  </a:cubicBezTo>
                  <a:cubicBezTo>
                    <a:pt x="71536" y="46319"/>
                    <a:pt x="63211" y="39410"/>
                    <a:pt x="52583" y="39410"/>
                  </a:cubicBezTo>
                  <a:cubicBezTo>
                    <a:pt x="32921" y="39410"/>
                    <a:pt x="21584" y="64032"/>
                    <a:pt x="21584" y="66512"/>
                  </a:cubicBezTo>
                  <a:cubicBezTo>
                    <a:pt x="21584" y="68815"/>
                    <a:pt x="24064" y="68815"/>
                    <a:pt x="24595" y="68815"/>
                  </a:cubicBezTo>
                  <a:cubicBezTo>
                    <a:pt x="26721" y="68815"/>
                    <a:pt x="26898" y="68283"/>
                    <a:pt x="28138" y="65626"/>
                  </a:cubicBezTo>
                  <a:cubicBezTo>
                    <a:pt x="32567" y="55353"/>
                    <a:pt x="41778" y="44370"/>
                    <a:pt x="52051" y="44370"/>
                  </a:cubicBezTo>
                  <a:cubicBezTo>
                    <a:pt x="56480" y="44370"/>
                    <a:pt x="58074" y="47381"/>
                    <a:pt x="58074" y="53050"/>
                  </a:cubicBezTo>
                  <a:cubicBezTo>
                    <a:pt x="58074" y="54998"/>
                    <a:pt x="57720" y="57478"/>
                    <a:pt x="57543" y="58364"/>
                  </a:cubicBezTo>
                  <a:lnTo>
                    <a:pt x="40538" y="126207"/>
                  </a:lnTo>
                  <a:close/>
                </a:path>
              </a:pathLst>
            </a:custGeom>
            <a:solidFill>
              <a:srgbClr val="000000"/>
            </a:solidFill>
            <a:ln w="25400"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36482CD4-926A-B916-D53F-B439204657CF}"/>
                </a:ext>
              </a:extLst>
            </p:cNvPr>
            <p:cNvSpPr/>
            <p:nvPr>
              <p:custDataLst>
                <p:tags r:id="rId122"/>
              </p:custDataLst>
            </p:nvPr>
          </p:nvSpPr>
          <p:spPr>
            <a:xfrm>
              <a:off x="10980031" y="4680178"/>
              <a:ext cx="119743" cy="8679"/>
            </a:xfrm>
            <a:custGeom>
              <a:avLst/>
              <a:gdLst>
                <a:gd name="connsiteX0" fmla="*/ 112990 w 119743"/>
                <a:gd name="connsiteY0" fmla="*/ 8766 h 8679"/>
                <a:gd name="connsiteX1" fmla="*/ 120075 w 119743"/>
                <a:gd name="connsiteY1" fmla="*/ 4515 h 8679"/>
                <a:gd name="connsiteX2" fmla="*/ 112990 w 119743"/>
                <a:gd name="connsiteY2" fmla="*/ 86 h 8679"/>
                <a:gd name="connsiteX3" fmla="*/ 7417 w 119743"/>
                <a:gd name="connsiteY3" fmla="*/ 86 h 8679"/>
                <a:gd name="connsiteX4" fmla="*/ 332 w 119743"/>
                <a:gd name="connsiteY4" fmla="*/ 4337 h 8679"/>
                <a:gd name="connsiteX5" fmla="*/ 7417 w 119743"/>
                <a:gd name="connsiteY5" fmla="*/ 8766 h 8679"/>
                <a:gd name="connsiteX6" fmla="*/ 112990 w 119743"/>
                <a:gd name="connsiteY6" fmla="*/ 8766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90" y="8766"/>
                  </a:moveTo>
                  <a:cubicBezTo>
                    <a:pt x="115824" y="8766"/>
                    <a:pt x="120075" y="8766"/>
                    <a:pt x="120075" y="4515"/>
                  </a:cubicBezTo>
                  <a:cubicBezTo>
                    <a:pt x="120075" y="86"/>
                    <a:pt x="116001" y="86"/>
                    <a:pt x="112990" y="86"/>
                  </a:cubicBezTo>
                  <a:lnTo>
                    <a:pt x="7417" y="86"/>
                  </a:lnTo>
                  <a:cubicBezTo>
                    <a:pt x="4583" y="86"/>
                    <a:pt x="332" y="86"/>
                    <a:pt x="332" y="4337"/>
                  </a:cubicBezTo>
                  <a:cubicBezTo>
                    <a:pt x="332" y="8766"/>
                    <a:pt x="4406" y="8766"/>
                    <a:pt x="7417" y="8766"/>
                  </a:cubicBezTo>
                  <a:lnTo>
                    <a:pt x="112990" y="8766"/>
                  </a:lnTo>
                  <a:close/>
                </a:path>
              </a:pathLst>
            </a:custGeom>
            <a:solidFill>
              <a:srgbClr val="000000"/>
            </a:solidFill>
            <a:ln w="25400"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1CFB4156-9836-BAF5-5B44-2323236D2E26}"/>
                </a:ext>
              </a:extLst>
            </p:cNvPr>
            <p:cNvSpPr/>
            <p:nvPr>
              <p:custDataLst>
                <p:tags r:id="rId123"/>
              </p:custDataLst>
            </p:nvPr>
          </p:nvSpPr>
          <p:spPr>
            <a:xfrm>
              <a:off x="11138366" y="4611273"/>
              <a:ext cx="64477" cy="117618"/>
            </a:xfrm>
            <a:custGeom>
              <a:avLst/>
              <a:gdLst>
                <a:gd name="connsiteX0" fmla="*/ 40370 w 64477"/>
                <a:gd name="connsiteY0" fmla="*/ 5046 h 117618"/>
                <a:gd name="connsiteX1" fmla="*/ 35056 w 64477"/>
                <a:gd name="connsiteY1" fmla="*/ 86 h 117618"/>
                <a:gd name="connsiteX2" fmla="*/ 338 w 64477"/>
                <a:gd name="connsiteY2" fmla="*/ 11423 h 117618"/>
                <a:gd name="connsiteX3" fmla="*/ 338 w 64477"/>
                <a:gd name="connsiteY3" fmla="*/ 17800 h 117618"/>
                <a:gd name="connsiteX4" fmla="*/ 26022 w 64477"/>
                <a:gd name="connsiteY4" fmla="*/ 12840 h 117618"/>
                <a:gd name="connsiteX5" fmla="*/ 26022 w 64477"/>
                <a:gd name="connsiteY5" fmla="*/ 103179 h 117618"/>
                <a:gd name="connsiteX6" fmla="*/ 8309 w 64477"/>
                <a:gd name="connsiteY6" fmla="*/ 111327 h 117618"/>
                <a:gd name="connsiteX7" fmla="*/ 1578 w 64477"/>
                <a:gd name="connsiteY7" fmla="*/ 111327 h 117618"/>
                <a:gd name="connsiteX8" fmla="*/ 1578 w 64477"/>
                <a:gd name="connsiteY8" fmla="*/ 117704 h 117618"/>
                <a:gd name="connsiteX9" fmla="*/ 33108 w 64477"/>
                <a:gd name="connsiteY9" fmla="*/ 116996 h 117618"/>
                <a:gd name="connsiteX10" fmla="*/ 64815 w 64477"/>
                <a:gd name="connsiteY10" fmla="*/ 117704 h 117618"/>
                <a:gd name="connsiteX11" fmla="*/ 64815 w 64477"/>
                <a:gd name="connsiteY11" fmla="*/ 111327 h 117618"/>
                <a:gd name="connsiteX12" fmla="*/ 58084 w 64477"/>
                <a:gd name="connsiteY12" fmla="*/ 111327 h 117618"/>
                <a:gd name="connsiteX13" fmla="*/ 40370 w 64477"/>
                <a:gd name="connsiteY13" fmla="*/ 103179 h 117618"/>
                <a:gd name="connsiteX14" fmla="*/ 40370 w 64477"/>
                <a:gd name="connsiteY14" fmla="*/ 5046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70" y="5046"/>
                  </a:moveTo>
                  <a:cubicBezTo>
                    <a:pt x="40370" y="263"/>
                    <a:pt x="40016" y="86"/>
                    <a:pt x="35056" y="86"/>
                  </a:cubicBezTo>
                  <a:cubicBezTo>
                    <a:pt x="23720" y="11246"/>
                    <a:pt x="7600" y="11423"/>
                    <a:pt x="338" y="11423"/>
                  </a:cubicBezTo>
                  <a:lnTo>
                    <a:pt x="338" y="17800"/>
                  </a:lnTo>
                  <a:cubicBezTo>
                    <a:pt x="4589" y="17800"/>
                    <a:pt x="16280" y="17800"/>
                    <a:pt x="26022" y="12840"/>
                  </a:cubicBezTo>
                  <a:lnTo>
                    <a:pt x="26022" y="103179"/>
                  </a:lnTo>
                  <a:cubicBezTo>
                    <a:pt x="26022" y="109025"/>
                    <a:pt x="26022" y="111327"/>
                    <a:pt x="8309" y="111327"/>
                  </a:cubicBezTo>
                  <a:lnTo>
                    <a:pt x="1578" y="111327"/>
                  </a:lnTo>
                  <a:lnTo>
                    <a:pt x="1578" y="117704"/>
                  </a:lnTo>
                  <a:cubicBezTo>
                    <a:pt x="4766" y="117527"/>
                    <a:pt x="26554" y="116996"/>
                    <a:pt x="33108" y="116996"/>
                  </a:cubicBezTo>
                  <a:cubicBezTo>
                    <a:pt x="38599" y="116996"/>
                    <a:pt x="60918" y="117527"/>
                    <a:pt x="64815" y="117704"/>
                  </a:cubicBezTo>
                  <a:lnTo>
                    <a:pt x="64815" y="111327"/>
                  </a:lnTo>
                  <a:lnTo>
                    <a:pt x="58084" y="111327"/>
                  </a:lnTo>
                  <a:cubicBezTo>
                    <a:pt x="40370" y="111327"/>
                    <a:pt x="40370" y="109025"/>
                    <a:pt x="40370" y="103179"/>
                  </a:cubicBezTo>
                  <a:lnTo>
                    <a:pt x="40370" y="5046"/>
                  </a:lnTo>
                  <a:close/>
                </a:path>
              </a:pathLst>
            </a:custGeom>
            <a:solidFill>
              <a:srgbClr val="000000"/>
            </a:solidFill>
            <a:ln w="25400"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94BB5FEB-09D7-6602-A18D-DFC0131E7C07}"/>
                </a:ext>
              </a:extLst>
            </p:cNvPr>
            <p:cNvSpPr/>
            <p:nvPr>
              <p:custDataLst>
                <p:tags r:id="rId124"/>
              </p:custDataLst>
            </p:nvPr>
          </p:nvSpPr>
          <p:spPr>
            <a:xfrm>
              <a:off x="11254342" y="4664110"/>
              <a:ext cx="29606" cy="75662"/>
            </a:xfrm>
            <a:custGeom>
              <a:avLst/>
              <a:gdLst>
                <a:gd name="connsiteX0" fmla="*/ 29949 w 29606"/>
                <a:gd name="connsiteY0" fmla="*/ 26655 h 75662"/>
                <a:gd name="connsiteX1" fmla="*/ 13754 w 29606"/>
                <a:gd name="connsiteY1" fmla="*/ 85 h 75662"/>
                <a:gd name="connsiteX2" fmla="*/ 342 w 29606"/>
                <a:gd name="connsiteY2" fmla="*/ 13496 h 75662"/>
                <a:gd name="connsiteX3" fmla="*/ 13754 w 29606"/>
                <a:gd name="connsiteY3" fmla="*/ 26908 h 75662"/>
                <a:gd name="connsiteX4" fmla="*/ 22611 w 29606"/>
                <a:gd name="connsiteY4" fmla="*/ 23618 h 75662"/>
                <a:gd name="connsiteX5" fmla="*/ 23876 w 29606"/>
                <a:gd name="connsiteY5" fmla="*/ 22859 h 75662"/>
                <a:gd name="connsiteX6" fmla="*/ 24382 w 29606"/>
                <a:gd name="connsiteY6" fmla="*/ 26655 h 75662"/>
                <a:gd name="connsiteX7" fmla="*/ 7175 w 29606"/>
                <a:gd name="connsiteY7" fmla="*/ 68915 h 75662"/>
                <a:gd name="connsiteX8" fmla="*/ 4391 w 29606"/>
                <a:gd name="connsiteY8" fmla="*/ 72963 h 75662"/>
                <a:gd name="connsiteX9" fmla="*/ 6922 w 29606"/>
                <a:gd name="connsiteY9" fmla="*/ 75747 h 75662"/>
                <a:gd name="connsiteX10" fmla="*/ 29949 w 29606"/>
                <a:gd name="connsiteY10" fmla="*/ 26655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49" y="26655"/>
                  </a:moveTo>
                  <a:cubicBezTo>
                    <a:pt x="29949" y="9954"/>
                    <a:pt x="23623" y="85"/>
                    <a:pt x="13754" y="85"/>
                  </a:cubicBezTo>
                  <a:cubicBezTo>
                    <a:pt x="5403" y="85"/>
                    <a:pt x="342" y="6411"/>
                    <a:pt x="342" y="13496"/>
                  </a:cubicBezTo>
                  <a:cubicBezTo>
                    <a:pt x="342" y="20329"/>
                    <a:pt x="5403" y="26908"/>
                    <a:pt x="13754" y="26908"/>
                  </a:cubicBezTo>
                  <a:cubicBezTo>
                    <a:pt x="16791" y="26908"/>
                    <a:pt x="20080" y="25896"/>
                    <a:pt x="22611" y="23618"/>
                  </a:cubicBezTo>
                  <a:cubicBezTo>
                    <a:pt x="23370" y="23112"/>
                    <a:pt x="23623" y="22859"/>
                    <a:pt x="23876" y="22859"/>
                  </a:cubicBezTo>
                  <a:cubicBezTo>
                    <a:pt x="24129" y="22859"/>
                    <a:pt x="24382" y="23112"/>
                    <a:pt x="24382" y="26655"/>
                  </a:cubicBezTo>
                  <a:cubicBezTo>
                    <a:pt x="24382" y="45381"/>
                    <a:pt x="15525" y="60564"/>
                    <a:pt x="7175" y="68915"/>
                  </a:cubicBezTo>
                  <a:cubicBezTo>
                    <a:pt x="4391" y="71698"/>
                    <a:pt x="4391" y="72204"/>
                    <a:pt x="4391" y="72963"/>
                  </a:cubicBezTo>
                  <a:cubicBezTo>
                    <a:pt x="4391" y="74735"/>
                    <a:pt x="5656" y="75747"/>
                    <a:pt x="6922" y="75747"/>
                  </a:cubicBezTo>
                  <a:cubicBezTo>
                    <a:pt x="9705" y="75747"/>
                    <a:pt x="29949" y="56262"/>
                    <a:pt x="29949" y="26655"/>
                  </a:cubicBezTo>
                  <a:close/>
                </a:path>
              </a:pathLst>
            </a:custGeom>
            <a:solidFill>
              <a:srgbClr val="000000"/>
            </a:solidFill>
            <a:ln w="25400"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70A7B0AE-E431-3FCD-450D-948208307363}"/>
                </a:ext>
              </a:extLst>
            </p:cNvPr>
            <p:cNvSpPr/>
            <p:nvPr>
              <p:custDataLst>
                <p:tags r:id="rId125"/>
              </p:custDataLst>
            </p:nvPr>
          </p:nvSpPr>
          <p:spPr>
            <a:xfrm>
              <a:off x="11352384" y="4579085"/>
              <a:ext cx="126019" cy="114632"/>
            </a:xfrm>
            <a:custGeom>
              <a:avLst/>
              <a:gdLst>
                <a:gd name="connsiteX0" fmla="*/ 77527 w 126019"/>
                <a:gd name="connsiteY0" fmla="*/ 35512 h 114632"/>
                <a:gd name="connsiteX1" fmla="*/ 102579 w 126019"/>
                <a:gd name="connsiteY1" fmla="*/ 5652 h 114632"/>
                <a:gd name="connsiteX2" fmla="*/ 115232 w 126019"/>
                <a:gd name="connsiteY2" fmla="*/ 8941 h 114632"/>
                <a:gd name="connsiteX3" fmla="*/ 103085 w 126019"/>
                <a:gd name="connsiteY3" fmla="*/ 22606 h 114632"/>
                <a:gd name="connsiteX4" fmla="*/ 112701 w 126019"/>
                <a:gd name="connsiteY4" fmla="*/ 31463 h 114632"/>
                <a:gd name="connsiteX5" fmla="*/ 126366 w 126019"/>
                <a:gd name="connsiteY5" fmla="*/ 16786 h 114632"/>
                <a:gd name="connsiteX6" fmla="*/ 102832 w 126019"/>
                <a:gd name="connsiteY6" fmla="*/ 85 h 114632"/>
                <a:gd name="connsiteX7" fmla="*/ 76262 w 126019"/>
                <a:gd name="connsiteY7" fmla="*/ 19317 h 114632"/>
                <a:gd name="connsiteX8" fmla="*/ 48932 w 126019"/>
                <a:gd name="connsiteY8" fmla="*/ 85 h 114632"/>
                <a:gd name="connsiteX9" fmla="*/ 8191 w 126019"/>
                <a:gd name="connsiteY9" fmla="*/ 39055 h 114632"/>
                <a:gd name="connsiteX10" fmla="*/ 11228 w 126019"/>
                <a:gd name="connsiteY10" fmla="*/ 41585 h 114632"/>
                <a:gd name="connsiteX11" fmla="*/ 14517 w 126019"/>
                <a:gd name="connsiteY11" fmla="*/ 38802 h 114632"/>
                <a:gd name="connsiteX12" fmla="*/ 48426 w 126019"/>
                <a:gd name="connsiteY12" fmla="*/ 5652 h 114632"/>
                <a:gd name="connsiteX13" fmla="*/ 62091 w 126019"/>
                <a:gd name="connsiteY13" fmla="*/ 22606 h 114632"/>
                <a:gd name="connsiteX14" fmla="*/ 48426 w 126019"/>
                <a:gd name="connsiteY14" fmla="*/ 82832 h 114632"/>
                <a:gd name="connsiteX15" fmla="*/ 24386 w 126019"/>
                <a:gd name="connsiteY15" fmla="*/ 109150 h 114632"/>
                <a:gd name="connsiteX16" fmla="*/ 11734 w 126019"/>
                <a:gd name="connsiteY16" fmla="*/ 105860 h 114632"/>
                <a:gd name="connsiteX17" fmla="*/ 23627 w 126019"/>
                <a:gd name="connsiteY17" fmla="*/ 92195 h 114632"/>
                <a:gd name="connsiteX18" fmla="*/ 14264 w 126019"/>
                <a:gd name="connsiteY18" fmla="*/ 83339 h 114632"/>
                <a:gd name="connsiteX19" fmla="*/ 347 w 126019"/>
                <a:gd name="connsiteY19" fmla="*/ 98015 h 114632"/>
                <a:gd name="connsiteX20" fmla="*/ 24133 w 126019"/>
                <a:gd name="connsiteY20" fmla="*/ 114717 h 114632"/>
                <a:gd name="connsiteX21" fmla="*/ 50704 w 126019"/>
                <a:gd name="connsiteY21" fmla="*/ 95485 h 114632"/>
                <a:gd name="connsiteX22" fmla="*/ 78033 w 126019"/>
                <a:gd name="connsiteY22" fmla="*/ 114717 h 114632"/>
                <a:gd name="connsiteX23" fmla="*/ 118521 w 126019"/>
                <a:gd name="connsiteY23" fmla="*/ 75747 h 114632"/>
                <a:gd name="connsiteX24" fmla="*/ 115485 w 126019"/>
                <a:gd name="connsiteY24" fmla="*/ 73216 h 114632"/>
                <a:gd name="connsiteX25" fmla="*/ 112195 w 126019"/>
                <a:gd name="connsiteY25" fmla="*/ 76000 h 114632"/>
                <a:gd name="connsiteX26" fmla="*/ 78539 w 126019"/>
                <a:gd name="connsiteY26" fmla="*/ 109150 h 114632"/>
                <a:gd name="connsiteX27" fmla="*/ 64622 w 126019"/>
                <a:gd name="connsiteY27" fmla="*/ 92448 h 114632"/>
                <a:gd name="connsiteX28" fmla="*/ 68923 w 126019"/>
                <a:gd name="connsiteY28" fmla="*/ 70180 h 114632"/>
                <a:gd name="connsiteX29" fmla="*/ 77527 w 126019"/>
                <a:gd name="connsiteY29" fmla="*/ 3551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527" y="35512"/>
                  </a:moveTo>
                  <a:cubicBezTo>
                    <a:pt x="79046" y="28933"/>
                    <a:pt x="84866" y="5652"/>
                    <a:pt x="102579" y="5652"/>
                  </a:cubicBezTo>
                  <a:cubicBezTo>
                    <a:pt x="103845" y="5652"/>
                    <a:pt x="109918" y="5652"/>
                    <a:pt x="115232" y="8941"/>
                  </a:cubicBezTo>
                  <a:cubicBezTo>
                    <a:pt x="108146" y="10207"/>
                    <a:pt x="103085" y="16533"/>
                    <a:pt x="103085" y="22606"/>
                  </a:cubicBezTo>
                  <a:cubicBezTo>
                    <a:pt x="103085" y="26655"/>
                    <a:pt x="105869" y="31463"/>
                    <a:pt x="112701" y="31463"/>
                  </a:cubicBezTo>
                  <a:cubicBezTo>
                    <a:pt x="118268" y="31463"/>
                    <a:pt x="126366" y="26908"/>
                    <a:pt x="126366" y="16786"/>
                  </a:cubicBezTo>
                  <a:cubicBezTo>
                    <a:pt x="126366" y="3627"/>
                    <a:pt x="111436" y="85"/>
                    <a:pt x="102832" y="85"/>
                  </a:cubicBezTo>
                  <a:cubicBezTo>
                    <a:pt x="88155" y="85"/>
                    <a:pt x="79299" y="13496"/>
                    <a:pt x="76262" y="19317"/>
                  </a:cubicBezTo>
                  <a:cubicBezTo>
                    <a:pt x="69936" y="2615"/>
                    <a:pt x="56271" y="85"/>
                    <a:pt x="48932" y="85"/>
                  </a:cubicBezTo>
                  <a:cubicBezTo>
                    <a:pt x="22615" y="85"/>
                    <a:pt x="8191" y="32728"/>
                    <a:pt x="8191" y="39055"/>
                  </a:cubicBezTo>
                  <a:cubicBezTo>
                    <a:pt x="8191" y="41585"/>
                    <a:pt x="10722" y="41585"/>
                    <a:pt x="11228" y="41585"/>
                  </a:cubicBezTo>
                  <a:cubicBezTo>
                    <a:pt x="13252" y="41585"/>
                    <a:pt x="14011" y="41079"/>
                    <a:pt x="14517" y="38802"/>
                  </a:cubicBezTo>
                  <a:cubicBezTo>
                    <a:pt x="23121" y="11978"/>
                    <a:pt x="39823" y="5652"/>
                    <a:pt x="48426" y="5652"/>
                  </a:cubicBezTo>
                  <a:cubicBezTo>
                    <a:pt x="53234" y="5652"/>
                    <a:pt x="62091" y="7929"/>
                    <a:pt x="62091" y="22606"/>
                  </a:cubicBezTo>
                  <a:cubicBezTo>
                    <a:pt x="62091" y="30451"/>
                    <a:pt x="57789" y="47405"/>
                    <a:pt x="48426" y="82832"/>
                  </a:cubicBezTo>
                  <a:cubicBezTo>
                    <a:pt x="44378" y="98522"/>
                    <a:pt x="35521" y="109150"/>
                    <a:pt x="24386" y="109150"/>
                  </a:cubicBezTo>
                  <a:cubicBezTo>
                    <a:pt x="22868" y="109150"/>
                    <a:pt x="17048" y="109150"/>
                    <a:pt x="11734" y="105860"/>
                  </a:cubicBezTo>
                  <a:cubicBezTo>
                    <a:pt x="18060" y="104595"/>
                    <a:pt x="23627" y="99281"/>
                    <a:pt x="23627" y="92195"/>
                  </a:cubicBezTo>
                  <a:cubicBezTo>
                    <a:pt x="23627" y="85363"/>
                    <a:pt x="18060" y="83339"/>
                    <a:pt x="14264" y="83339"/>
                  </a:cubicBezTo>
                  <a:cubicBezTo>
                    <a:pt x="6673" y="83339"/>
                    <a:pt x="347" y="89918"/>
                    <a:pt x="347" y="98015"/>
                  </a:cubicBezTo>
                  <a:cubicBezTo>
                    <a:pt x="347" y="109656"/>
                    <a:pt x="12999" y="114717"/>
                    <a:pt x="24133" y="114717"/>
                  </a:cubicBezTo>
                  <a:cubicBezTo>
                    <a:pt x="40835" y="114717"/>
                    <a:pt x="49945" y="97003"/>
                    <a:pt x="50704" y="95485"/>
                  </a:cubicBezTo>
                  <a:cubicBezTo>
                    <a:pt x="53740" y="104848"/>
                    <a:pt x="62850" y="114717"/>
                    <a:pt x="78033" y="114717"/>
                  </a:cubicBezTo>
                  <a:cubicBezTo>
                    <a:pt x="104098" y="114717"/>
                    <a:pt x="118521" y="82073"/>
                    <a:pt x="118521" y="75747"/>
                  </a:cubicBezTo>
                  <a:cubicBezTo>
                    <a:pt x="118521" y="73216"/>
                    <a:pt x="116244" y="73216"/>
                    <a:pt x="115485" y="73216"/>
                  </a:cubicBezTo>
                  <a:cubicBezTo>
                    <a:pt x="113207" y="73216"/>
                    <a:pt x="112701" y="74229"/>
                    <a:pt x="112195" y="76000"/>
                  </a:cubicBezTo>
                  <a:cubicBezTo>
                    <a:pt x="103845" y="103076"/>
                    <a:pt x="86637" y="109150"/>
                    <a:pt x="78539" y="109150"/>
                  </a:cubicBezTo>
                  <a:cubicBezTo>
                    <a:pt x="68670" y="109150"/>
                    <a:pt x="64622" y="101052"/>
                    <a:pt x="64622" y="92448"/>
                  </a:cubicBezTo>
                  <a:cubicBezTo>
                    <a:pt x="64622" y="86881"/>
                    <a:pt x="66140" y="81314"/>
                    <a:pt x="68923" y="70180"/>
                  </a:cubicBezTo>
                  <a:lnTo>
                    <a:pt x="77527" y="35512"/>
                  </a:lnTo>
                  <a:close/>
                </a:path>
              </a:pathLst>
            </a:custGeom>
            <a:solidFill>
              <a:srgbClr val="000000"/>
            </a:solidFill>
            <a:ln w="25400"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82AA98B2-05A8-901F-48F8-1B2ECEAF91BB}"/>
                </a:ext>
              </a:extLst>
            </p:cNvPr>
            <p:cNvSpPr/>
            <p:nvPr>
              <p:custDataLst>
                <p:tags r:id="rId126"/>
              </p:custDataLst>
            </p:nvPr>
          </p:nvSpPr>
          <p:spPr>
            <a:xfrm>
              <a:off x="11504095" y="4501145"/>
              <a:ext cx="58707" cy="253051"/>
            </a:xfrm>
            <a:custGeom>
              <a:avLst/>
              <a:gdLst>
                <a:gd name="connsiteX0" fmla="*/ 59060 w 58707"/>
                <a:gd name="connsiteY0" fmla="*/ 126610 h 253051"/>
                <a:gd name="connsiteX1" fmla="*/ 42359 w 58707"/>
                <a:gd name="connsiteY1" fmla="*/ 47658 h 253051"/>
                <a:gd name="connsiteX2" fmla="*/ 2883 w 58707"/>
                <a:gd name="connsiteY2" fmla="*/ 85 h 253051"/>
                <a:gd name="connsiteX3" fmla="*/ 352 w 58707"/>
                <a:gd name="connsiteY3" fmla="*/ 2615 h 253051"/>
                <a:gd name="connsiteX4" fmla="*/ 5160 w 58707"/>
                <a:gd name="connsiteY4" fmla="*/ 8435 h 253051"/>
                <a:gd name="connsiteX5" fmla="*/ 44383 w 58707"/>
                <a:gd name="connsiteY5" fmla="*/ 126610 h 253051"/>
                <a:gd name="connsiteX6" fmla="*/ 3642 w 58707"/>
                <a:gd name="connsiteY6" fmla="*/ 246303 h 253051"/>
                <a:gd name="connsiteX7" fmla="*/ 352 w 58707"/>
                <a:gd name="connsiteY7" fmla="*/ 250605 h 253051"/>
                <a:gd name="connsiteX8" fmla="*/ 2883 w 58707"/>
                <a:gd name="connsiteY8" fmla="*/ 253136 h 253051"/>
                <a:gd name="connsiteX9" fmla="*/ 43118 w 58707"/>
                <a:gd name="connsiteY9" fmla="*/ 203791 h 253051"/>
                <a:gd name="connsiteX10" fmla="*/ 59060 w 58707"/>
                <a:gd name="connsiteY10" fmla="*/ 12661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60" y="126610"/>
                  </a:moveTo>
                  <a:cubicBezTo>
                    <a:pt x="59060" y="106872"/>
                    <a:pt x="56277" y="76253"/>
                    <a:pt x="42359" y="47658"/>
                  </a:cubicBezTo>
                  <a:cubicBezTo>
                    <a:pt x="27176" y="16533"/>
                    <a:pt x="5413" y="85"/>
                    <a:pt x="2883" y="85"/>
                  </a:cubicBezTo>
                  <a:cubicBezTo>
                    <a:pt x="1365" y="85"/>
                    <a:pt x="352" y="1097"/>
                    <a:pt x="352" y="2615"/>
                  </a:cubicBezTo>
                  <a:cubicBezTo>
                    <a:pt x="352" y="3374"/>
                    <a:pt x="352" y="3880"/>
                    <a:pt x="5160" y="8435"/>
                  </a:cubicBezTo>
                  <a:cubicBezTo>
                    <a:pt x="29959" y="33487"/>
                    <a:pt x="44383" y="73723"/>
                    <a:pt x="44383" y="126610"/>
                  </a:cubicBezTo>
                  <a:cubicBezTo>
                    <a:pt x="44383" y="169882"/>
                    <a:pt x="35020" y="214419"/>
                    <a:pt x="3642" y="246303"/>
                  </a:cubicBezTo>
                  <a:cubicBezTo>
                    <a:pt x="352" y="249340"/>
                    <a:pt x="352" y="249846"/>
                    <a:pt x="352" y="250605"/>
                  </a:cubicBezTo>
                  <a:cubicBezTo>
                    <a:pt x="352" y="252124"/>
                    <a:pt x="1365" y="253136"/>
                    <a:pt x="2883" y="253136"/>
                  </a:cubicBezTo>
                  <a:cubicBezTo>
                    <a:pt x="5413" y="253136"/>
                    <a:pt x="28188" y="235928"/>
                    <a:pt x="43118" y="203791"/>
                  </a:cubicBezTo>
                  <a:cubicBezTo>
                    <a:pt x="56024" y="175955"/>
                    <a:pt x="59060" y="147867"/>
                    <a:pt x="59060" y="126610"/>
                  </a:cubicBezTo>
                  <a:close/>
                </a:path>
              </a:pathLst>
            </a:custGeom>
            <a:solidFill>
              <a:srgbClr val="000000"/>
            </a:solidFill>
            <a:ln w="25400"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7734953B-C5A6-2956-07C3-F68885EB9ED7}"/>
                </a:ext>
              </a:extLst>
            </p:cNvPr>
            <p:cNvSpPr/>
            <p:nvPr>
              <p:custDataLst>
                <p:tags r:id="rId127"/>
              </p:custDataLst>
            </p:nvPr>
          </p:nvSpPr>
          <p:spPr>
            <a:xfrm>
              <a:off x="11602252" y="4543405"/>
              <a:ext cx="168278" cy="168531"/>
            </a:xfrm>
            <a:custGeom>
              <a:avLst/>
              <a:gdLst>
                <a:gd name="connsiteX0" fmla="*/ 89683 w 168278"/>
                <a:gd name="connsiteY0" fmla="*/ 89412 h 168531"/>
                <a:gd name="connsiteX1" fmla="*/ 160284 w 168278"/>
                <a:gd name="connsiteY1" fmla="*/ 89412 h 168531"/>
                <a:gd name="connsiteX2" fmla="*/ 168635 w 168278"/>
                <a:gd name="connsiteY2" fmla="*/ 84351 h 168531"/>
                <a:gd name="connsiteX3" fmla="*/ 160284 w 168278"/>
                <a:gd name="connsiteY3" fmla="*/ 79290 h 168531"/>
                <a:gd name="connsiteX4" fmla="*/ 89683 w 168278"/>
                <a:gd name="connsiteY4" fmla="*/ 79290 h 168531"/>
                <a:gd name="connsiteX5" fmla="*/ 89683 w 168278"/>
                <a:gd name="connsiteY5" fmla="*/ 8435 h 168531"/>
                <a:gd name="connsiteX6" fmla="*/ 84622 w 168278"/>
                <a:gd name="connsiteY6" fmla="*/ 85 h 168531"/>
                <a:gd name="connsiteX7" fmla="*/ 79561 w 168278"/>
                <a:gd name="connsiteY7" fmla="*/ 8435 h 168531"/>
                <a:gd name="connsiteX8" fmla="*/ 79561 w 168278"/>
                <a:gd name="connsiteY8" fmla="*/ 79290 h 168531"/>
                <a:gd name="connsiteX9" fmla="*/ 8707 w 168278"/>
                <a:gd name="connsiteY9" fmla="*/ 79290 h 168531"/>
                <a:gd name="connsiteX10" fmla="*/ 356 w 168278"/>
                <a:gd name="connsiteY10" fmla="*/ 84351 h 168531"/>
                <a:gd name="connsiteX11" fmla="*/ 8707 w 168278"/>
                <a:gd name="connsiteY11" fmla="*/ 89412 h 168531"/>
                <a:gd name="connsiteX12" fmla="*/ 79561 w 168278"/>
                <a:gd name="connsiteY12" fmla="*/ 89412 h 168531"/>
                <a:gd name="connsiteX13" fmla="*/ 79561 w 168278"/>
                <a:gd name="connsiteY13" fmla="*/ 160266 h 168531"/>
                <a:gd name="connsiteX14" fmla="*/ 84622 w 168278"/>
                <a:gd name="connsiteY14" fmla="*/ 168617 h 168531"/>
                <a:gd name="connsiteX15" fmla="*/ 89683 w 168278"/>
                <a:gd name="connsiteY15" fmla="*/ 160266 h 168531"/>
                <a:gd name="connsiteX16" fmla="*/ 89683 w 168278"/>
                <a:gd name="connsiteY16" fmla="*/ 8941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683" y="89412"/>
                  </a:moveTo>
                  <a:lnTo>
                    <a:pt x="160284" y="89412"/>
                  </a:lnTo>
                  <a:cubicBezTo>
                    <a:pt x="163827" y="89412"/>
                    <a:pt x="168635" y="89412"/>
                    <a:pt x="168635" y="84351"/>
                  </a:cubicBezTo>
                  <a:cubicBezTo>
                    <a:pt x="168635" y="79290"/>
                    <a:pt x="163827" y="79290"/>
                    <a:pt x="160284" y="79290"/>
                  </a:cubicBezTo>
                  <a:lnTo>
                    <a:pt x="89683" y="79290"/>
                  </a:lnTo>
                  <a:lnTo>
                    <a:pt x="89683" y="8435"/>
                  </a:lnTo>
                  <a:cubicBezTo>
                    <a:pt x="89683" y="4893"/>
                    <a:pt x="89683" y="85"/>
                    <a:pt x="84622" y="85"/>
                  </a:cubicBezTo>
                  <a:cubicBezTo>
                    <a:pt x="79561" y="85"/>
                    <a:pt x="79561" y="4893"/>
                    <a:pt x="79561" y="8435"/>
                  </a:cubicBezTo>
                  <a:lnTo>
                    <a:pt x="79561" y="79290"/>
                  </a:lnTo>
                  <a:lnTo>
                    <a:pt x="8707" y="79290"/>
                  </a:lnTo>
                  <a:cubicBezTo>
                    <a:pt x="5164" y="79290"/>
                    <a:pt x="356" y="79290"/>
                    <a:pt x="356" y="84351"/>
                  </a:cubicBezTo>
                  <a:cubicBezTo>
                    <a:pt x="356" y="89412"/>
                    <a:pt x="5164" y="89412"/>
                    <a:pt x="8707" y="89412"/>
                  </a:cubicBezTo>
                  <a:lnTo>
                    <a:pt x="79561" y="89412"/>
                  </a:lnTo>
                  <a:lnTo>
                    <a:pt x="79561" y="160266"/>
                  </a:lnTo>
                  <a:cubicBezTo>
                    <a:pt x="79561" y="163809"/>
                    <a:pt x="79561" y="168617"/>
                    <a:pt x="84622" y="168617"/>
                  </a:cubicBezTo>
                  <a:cubicBezTo>
                    <a:pt x="89683" y="168617"/>
                    <a:pt x="89683" y="163809"/>
                    <a:pt x="89683" y="160266"/>
                  </a:cubicBezTo>
                  <a:lnTo>
                    <a:pt x="89683" y="89412"/>
                  </a:lnTo>
                  <a:close/>
                </a:path>
              </a:pathLst>
            </a:custGeom>
            <a:solidFill>
              <a:srgbClr val="000000"/>
            </a:solidFill>
            <a:ln w="25400"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9D9BEA33-0017-8BE9-CE54-7BD9045ABB45}"/>
                </a:ext>
              </a:extLst>
            </p:cNvPr>
            <p:cNvSpPr/>
            <p:nvPr>
              <p:custDataLst>
                <p:tags r:id="rId128"/>
              </p:custDataLst>
            </p:nvPr>
          </p:nvSpPr>
          <p:spPr>
            <a:xfrm>
              <a:off x="6952293" y="4958662"/>
              <a:ext cx="132092" cy="160940"/>
            </a:xfrm>
            <a:custGeom>
              <a:avLst/>
              <a:gdLst>
                <a:gd name="connsiteX0" fmla="*/ 19659 w 132092"/>
                <a:gd name="connsiteY0" fmla="*/ 142820 h 160940"/>
                <a:gd name="connsiteX1" fmla="*/ 5994 w 132092"/>
                <a:gd name="connsiteY1" fmla="*/ 153196 h 160940"/>
                <a:gd name="connsiteX2" fmla="*/ 174 w 132092"/>
                <a:gd name="connsiteY2" fmla="*/ 158003 h 160940"/>
                <a:gd name="connsiteX3" fmla="*/ 3464 w 132092"/>
                <a:gd name="connsiteY3" fmla="*/ 161040 h 160940"/>
                <a:gd name="connsiteX4" fmla="*/ 24720 w 132092"/>
                <a:gd name="connsiteY4" fmla="*/ 160281 h 160940"/>
                <a:gd name="connsiteX5" fmla="*/ 49772 w 132092"/>
                <a:gd name="connsiteY5" fmla="*/ 161040 h 160940"/>
                <a:gd name="connsiteX6" fmla="*/ 54327 w 132092"/>
                <a:gd name="connsiteY6" fmla="*/ 155979 h 160940"/>
                <a:gd name="connsiteX7" fmla="*/ 48254 w 132092"/>
                <a:gd name="connsiteY7" fmla="*/ 153196 h 160940"/>
                <a:gd name="connsiteX8" fmla="*/ 35601 w 132092"/>
                <a:gd name="connsiteY8" fmla="*/ 149147 h 160940"/>
                <a:gd name="connsiteX9" fmla="*/ 48001 w 132092"/>
                <a:gd name="connsiteY9" fmla="*/ 98536 h 160940"/>
                <a:gd name="connsiteX10" fmla="*/ 71281 w 132092"/>
                <a:gd name="connsiteY10" fmla="*/ 114732 h 160940"/>
                <a:gd name="connsiteX11" fmla="*/ 132267 w 132092"/>
                <a:gd name="connsiteY11" fmla="*/ 40588 h 160940"/>
                <a:gd name="connsiteX12" fmla="*/ 98611 w 132092"/>
                <a:gd name="connsiteY12" fmla="*/ 100 h 160940"/>
                <a:gd name="connsiteX13" fmla="*/ 65461 w 132092"/>
                <a:gd name="connsiteY13" fmla="*/ 19078 h 160940"/>
                <a:gd name="connsiteX14" fmla="*/ 42687 w 132092"/>
                <a:gd name="connsiteY14" fmla="*/ 100 h 160940"/>
                <a:gd name="connsiteX15" fmla="*/ 23961 w 132092"/>
                <a:gd name="connsiteY15" fmla="*/ 14524 h 160940"/>
                <a:gd name="connsiteX16" fmla="*/ 16116 w 132092"/>
                <a:gd name="connsiteY16" fmla="*/ 39070 h 160940"/>
                <a:gd name="connsiteX17" fmla="*/ 19153 w 132092"/>
                <a:gd name="connsiteY17" fmla="*/ 41600 h 160940"/>
                <a:gd name="connsiteX18" fmla="*/ 23455 w 132092"/>
                <a:gd name="connsiteY18" fmla="*/ 35780 h 160940"/>
                <a:gd name="connsiteX19" fmla="*/ 41927 w 132092"/>
                <a:gd name="connsiteY19" fmla="*/ 5667 h 160940"/>
                <a:gd name="connsiteX20" fmla="*/ 49772 w 132092"/>
                <a:gd name="connsiteY20" fmla="*/ 17307 h 160940"/>
                <a:gd name="connsiteX21" fmla="*/ 48001 w 132092"/>
                <a:gd name="connsiteY21" fmla="*/ 30213 h 160940"/>
                <a:gd name="connsiteX22" fmla="*/ 19659 w 132092"/>
                <a:gd name="connsiteY22" fmla="*/ 142820 h 160940"/>
                <a:gd name="connsiteX23" fmla="*/ 64196 w 132092"/>
                <a:gd name="connsiteY23" fmla="*/ 32996 h 160940"/>
                <a:gd name="connsiteX24" fmla="*/ 77355 w 132092"/>
                <a:gd name="connsiteY24" fmla="*/ 15283 h 160940"/>
                <a:gd name="connsiteX25" fmla="*/ 97852 w 132092"/>
                <a:gd name="connsiteY25" fmla="*/ 5667 h 160940"/>
                <a:gd name="connsiteX26" fmla="*/ 114047 w 132092"/>
                <a:gd name="connsiteY26" fmla="*/ 29454 h 160940"/>
                <a:gd name="connsiteX27" fmla="*/ 101141 w 132092"/>
                <a:gd name="connsiteY27" fmla="*/ 83100 h 160940"/>
                <a:gd name="connsiteX28" fmla="*/ 71028 w 132092"/>
                <a:gd name="connsiteY28" fmla="*/ 109165 h 160940"/>
                <a:gd name="connsiteX29" fmla="*/ 51037 w 132092"/>
                <a:gd name="connsiteY29" fmla="*/ 86643 h 160940"/>
                <a:gd name="connsiteX30" fmla="*/ 51796 w 132092"/>
                <a:gd name="connsiteY30" fmla="*/ 82594 h 160940"/>
                <a:gd name="connsiteX31" fmla="*/ 64196 w 132092"/>
                <a:gd name="connsiteY31" fmla="*/ 32996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659" y="142820"/>
                  </a:moveTo>
                  <a:cubicBezTo>
                    <a:pt x="17635" y="151424"/>
                    <a:pt x="17128" y="153196"/>
                    <a:pt x="5994" y="153196"/>
                  </a:cubicBezTo>
                  <a:cubicBezTo>
                    <a:pt x="2958" y="153196"/>
                    <a:pt x="174" y="153196"/>
                    <a:pt x="174" y="158003"/>
                  </a:cubicBezTo>
                  <a:cubicBezTo>
                    <a:pt x="174" y="160028"/>
                    <a:pt x="1439" y="161040"/>
                    <a:pt x="3464" y="161040"/>
                  </a:cubicBezTo>
                  <a:cubicBezTo>
                    <a:pt x="10296" y="161040"/>
                    <a:pt x="17635" y="160281"/>
                    <a:pt x="24720" y="160281"/>
                  </a:cubicBezTo>
                  <a:cubicBezTo>
                    <a:pt x="33071" y="160281"/>
                    <a:pt x="41674" y="161040"/>
                    <a:pt x="49772" y="161040"/>
                  </a:cubicBezTo>
                  <a:cubicBezTo>
                    <a:pt x="51037" y="161040"/>
                    <a:pt x="54327" y="161040"/>
                    <a:pt x="54327" y="155979"/>
                  </a:cubicBezTo>
                  <a:cubicBezTo>
                    <a:pt x="54327" y="153196"/>
                    <a:pt x="51796" y="153196"/>
                    <a:pt x="48254" y="153196"/>
                  </a:cubicBezTo>
                  <a:cubicBezTo>
                    <a:pt x="35601" y="153196"/>
                    <a:pt x="35601" y="151424"/>
                    <a:pt x="35601" y="149147"/>
                  </a:cubicBezTo>
                  <a:cubicBezTo>
                    <a:pt x="35601" y="146110"/>
                    <a:pt x="46229" y="104863"/>
                    <a:pt x="48001" y="98536"/>
                  </a:cubicBezTo>
                  <a:cubicBezTo>
                    <a:pt x="51290" y="105875"/>
                    <a:pt x="58376" y="114732"/>
                    <a:pt x="71281" y="114732"/>
                  </a:cubicBezTo>
                  <a:cubicBezTo>
                    <a:pt x="100635" y="114732"/>
                    <a:pt x="132267" y="77786"/>
                    <a:pt x="132267" y="40588"/>
                  </a:cubicBezTo>
                  <a:cubicBezTo>
                    <a:pt x="132267" y="16801"/>
                    <a:pt x="117843" y="100"/>
                    <a:pt x="98611" y="100"/>
                  </a:cubicBezTo>
                  <a:cubicBezTo>
                    <a:pt x="85958" y="100"/>
                    <a:pt x="73812" y="9209"/>
                    <a:pt x="65461" y="19078"/>
                  </a:cubicBezTo>
                  <a:cubicBezTo>
                    <a:pt x="62931" y="5414"/>
                    <a:pt x="52049" y="100"/>
                    <a:pt x="42687" y="100"/>
                  </a:cubicBezTo>
                  <a:cubicBezTo>
                    <a:pt x="31046" y="100"/>
                    <a:pt x="26238" y="9969"/>
                    <a:pt x="23961" y="14524"/>
                  </a:cubicBezTo>
                  <a:cubicBezTo>
                    <a:pt x="19406" y="23127"/>
                    <a:pt x="16116" y="38310"/>
                    <a:pt x="16116" y="39070"/>
                  </a:cubicBezTo>
                  <a:cubicBezTo>
                    <a:pt x="16116" y="41600"/>
                    <a:pt x="18647" y="41600"/>
                    <a:pt x="19153" y="41600"/>
                  </a:cubicBezTo>
                  <a:cubicBezTo>
                    <a:pt x="21683" y="41600"/>
                    <a:pt x="21936" y="41347"/>
                    <a:pt x="23455" y="35780"/>
                  </a:cubicBezTo>
                  <a:cubicBezTo>
                    <a:pt x="27757" y="17813"/>
                    <a:pt x="32818" y="5667"/>
                    <a:pt x="41927" y="5667"/>
                  </a:cubicBezTo>
                  <a:cubicBezTo>
                    <a:pt x="46229" y="5667"/>
                    <a:pt x="49772" y="7691"/>
                    <a:pt x="49772" y="17307"/>
                  </a:cubicBezTo>
                  <a:cubicBezTo>
                    <a:pt x="49772" y="23127"/>
                    <a:pt x="49013" y="25911"/>
                    <a:pt x="48001" y="30213"/>
                  </a:cubicBezTo>
                  <a:lnTo>
                    <a:pt x="19659" y="142820"/>
                  </a:lnTo>
                  <a:close/>
                  <a:moveTo>
                    <a:pt x="64196" y="32996"/>
                  </a:moveTo>
                  <a:cubicBezTo>
                    <a:pt x="65967" y="26164"/>
                    <a:pt x="72800" y="19078"/>
                    <a:pt x="77355" y="15283"/>
                  </a:cubicBezTo>
                  <a:cubicBezTo>
                    <a:pt x="86211" y="7438"/>
                    <a:pt x="93550" y="5667"/>
                    <a:pt x="97852" y="5667"/>
                  </a:cubicBezTo>
                  <a:cubicBezTo>
                    <a:pt x="107974" y="5667"/>
                    <a:pt x="114047" y="14524"/>
                    <a:pt x="114047" y="29454"/>
                  </a:cubicBezTo>
                  <a:cubicBezTo>
                    <a:pt x="114047" y="44384"/>
                    <a:pt x="105696" y="73484"/>
                    <a:pt x="101141" y="83100"/>
                  </a:cubicBezTo>
                  <a:cubicBezTo>
                    <a:pt x="92538" y="100814"/>
                    <a:pt x="80391" y="109165"/>
                    <a:pt x="71028" y="109165"/>
                  </a:cubicBezTo>
                  <a:cubicBezTo>
                    <a:pt x="54327" y="109165"/>
                    <a:pt x="51037" y="88161"/>
                    <a:pt x="51037" y="86643"/>
                  </a:cubicBezTo>
                  <a:cubicBezTo>
                    <a:pt x="51037" y="86137"/>
                    <a:pt x="51037" y="85631"/>
                    <a:pt x="51796" y="82594"/>
                  </a:cubicBezTo>
                  <a:lnTo>
                    <a:pt x="64196" y="32996"/>
                  </a:lnTo>
                  <a:close/>
                </a:path>
              </a:pathLst>
            </a:custGeom>
            <a:solidFill>
              <a:srgbClr val="000000"/>
            </a:solidFill>
            <a:ln w="25400"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90BF47EC-52B8-4E97-146B-65626F59A07E}"/>
                </a:ext>
              </a:extLst>
            </p:cNvPr>
            <p:cNvSpPr/>
            <p:nvPr>
              <p:custDataLst>
                <p:tags r:id="rId129"/>
              </p:custDataLst>
            </p:nvPr>
          </p:nvSpPr>
          <p:spPr>
            <a:xfrm>
              <a:off x="7112759" y="4880722"/>
              <a:ext cx="58707" cy="253051"/>
            </a:xfrm>
            <a:custGeom>
              <a:avLst/>
              <a:gdLst>
                <a:gd name="connsiteX0" fmla="*/ 58887 w 58707"/>
                <a:gd name="connsiteY0" fmla="*/ 250620 h 253051"/>
                <a:gd name="connsiteX1" fmla="*/ 54585 w 58707"/>
                <a:gd name="connsiteY1" fmla="*/ 245053 h 253051"/>
                <a:gd name="connsiteX2" fmla="*/ 14856 w 58707"/>
                <a:gd name="connsiteY2" fmla="*/ 126625 h 253051"/>
                <a:gd name="connsiteX3" fmla="*/ 55597 w 58707"/>
                <a:gd name="connsiteY3" fmla="*/ 6932 h 253051"/>
                <a:gd name="connsiteX4" fmla="*/ 58887 w 58707"/>
                <a:gd name="connsiteY4" fmla="*/ 2630 h 253051"/>
                <a:gd name="connsiteX5" fmla="*/ 56356 w 58707"/>
                <a:gd name="connsiteY5" fmla="*/ 100 h 253051"/>
                <a:gd name="connsiteX6" fmla="*/ 16121 w 58707"/>
                <a:gd name="connsiteY6" fmla="*/ 49445 h 253051"/>
                <a:gd name="connsiteX7" fmla="*/ 179 w 58707"/>
                <a:gd name="connsiteY7" fmla="*/ 126625 h 253051"/>
                <a:gd name="connsiteX8" fmla="*/ 16880 w 58707"/>
                <a:gd name="connsiteY8" fmla="*/ 205577 h 253051"/>
                <a:gd name="connsiteX9" fmla="*/ 56356 w 58707"/>
                <a:gd name="connsiteY9" fmla="*/ 253151 h 253051"/>
                <a:gd name="connsiteX10" fmla="*/ 58887 w 58707"/>
                <a:gd name="connsiteY10" fmla="*/ 25062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7" y="250620"/>
                  </a:moveTo>
                  <a:cubicBezTo>
                    <a:pt x="58887" y="249861"/>
                    <a:pt x="58887" y="249355"/>
                    <a:pt x="54585" y="245053"/>
                  </a:cubicBezTo>
                  <a:cubicBezTo>
                    <a:pt x="22954" y="213169"/>
                    <a:pt x="14856" y="165342"/>
                    <a:pt x="14856" y="126625"/>
                  </a:cubicBezTo>
                  <a:cubicBezTo>
                    <a:pt x="14856" y="82594"/>
                    <a:pt x="24472" y="38563"/>
                    <a:pt x="55597" y="6932"/>
                  </a:cubicBezTo>
                  <a:cubicBezTo>
                    <a:pt x="58887" y="3895"/>
                    <a:pt x="58887" y="3389"/>
                    <a:pt x="58887" y="2630"/>
                  </a:cubicBezTo>
                  <a:cubicBezTo>
                    <a:pt x="58887" y="859"/>
                    <a:pt x="57875" y="100"/>
                    <a:pt x="56356" y="100"/>
                  </a:cubicBezTo>
                  <a:cubicBezTo>
                    <a:pt x="53826" y="100"/>
                    <a:pt x="31051" y="17307"/>
                    <a:pt x="16121" y="49445"/>
                  </a:cubicBezTo>
                  <a:cubicBezTo>
                    <a:pt x="3216" y="77280"/>
                    <a:pt x="179" y="105369"/>
                    <a:pt x="179" y="126625"/>
                  </a:cubicBezTo>
                  <a:cubicBezTo>
                    <a:pt x="179" y="146363"/>
                    <a:pt x="2963" y="176982"/>
                    <a:pt x="16880" y="205577"/>
                  </a:cubicBezTo>
                  <a:cubicBezTo>
                    <a:pt x="32063" y="236702"/>
                    <a:pt x="53826" y="253151"/>
                    <a:pt x="56356" y="253151"/>
                  </a:cubicBezTo>
                  <a:cubicBezTo>
                    <a:pt x="57875" y="253151"/>
                    <a:pt x="58887" y="252392"/>
                    <a:pt x="58887" y="250620"/>
                  </a:cubicBezTo>
                  <a:close/>
                </a:path>
              </a:pathLst>
            </a:custGeom>
            <a:solidFill>
              <a:srgbClr val="000000"/>
            </a:solidFill>
            <a:ln w="25400"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E08BA3A5-BB88-078D-CAAE-3E01B09D4EEB}"/>
                </a:ext>
              </a:extLst>
            </p:cNvPr>
            <p:cNvSpPr/>
            <p:nvPr>
              <p:custDataLst>
                <p:tags r:id="rId130"/>
              </p:custDataLst>
            </p:nvPr>
          </p:nvSpPr>
          <p:spPr>
            <a:xfrm>
              <a:off x="7196997" y="4958662"/>
              <a:ext cx="107293" cy="114632"/>
            </a:xfrm>
            <a:custGeom>
              <a:avLst/>
              <a:gdLst>
                <a:gd name="connsiteX0" fmla="*/ 22958 w 107293"/>
                <a:gd name="connsiteY0" fmla="*/ 90945 h 114632"/>
                <a:gd name="connsiteX1" fmla="*/ 53071 w 107293"/>
                <a:gd name="connsiteY1" fmla="*/ 62097 h 114632"/>
                <a:gd name="connsiteX2" fmla="*/ 77870 w 107293"/>
                <a:gd name="connsiteY2" fmla="*/ 39323 h 114632"/>
                <a:gd name="connsiteX3" fmla="*/ 107477 w 107293"/>
                <a:gd name="connsiteY3" fmla="*/ 2630 h 114632"/>
                <a:gd name="connsiteX4" fmla="*/ 104693 w 107293"/>
                <a:gd name="connsiteY4" fmla="*/ 100 h 114632"/>
                <a:gd name="connsiteX5" fmla="*/ 100897 w 107293"/>
                <a:gd name="connsiteY5" fmla="*/ 2883 h 114632"/>
                <a:gd name="connsiteX6" fmla="*/ 81918 w 107293"/>
                <a:gd name="connsiteY6" fmla="*/ 19078 h 114632"/>
                <a:gd name="connsiteX7" fmla="*/ 69013 w 107293"/>
                <a:gd name="connsiteY7" fmla="*/ 10981 h 114632"/>
                <a:gd name="connsiteX8" fmla="*/ 51552 w 107293"/>
                <a:gd name="connsiteY8" fmla="*/ 100 h 114632"/>
                <a:gd name="connsiteX9" fmla="*/ 20933 w 107293"/>
                <a:gd name="connsiteY9" fmla="*/ 28947 h 114632"/>
                <a:gd name="connsiteX10" fmla="*/ 23970 w 107293"/>
                <a:gd name="connsiteY10" fmla="*/ 31731 h 114632"/>
                <a:gd name="connsiteX11" fmla="*/ 27259 w 107293"/>
                <a:gd name="connsiteY11" fmla="*/ 28947 h 114632"/>
                <a:gd name="connsiteX12" fmla="*/ 48769 w 107293"/>
                <a:gd name="connsiteY12" fmla="*/ 17054 h 114632"/>
                <a:gd name="connsiteX13" fmla="*/ 64711 w 107293"/>
                <a:gd name="connsiteY13" fmla="*/ 20850 h 114632"/>
                <a:gd name="connsiteX14" fmla="*/ 84196 w 107293"/>
                <a:gd name="connsiteY14" fmla="*/ 24646 h 114632"/>
                <a:gd name="connsiteX15" fmla="*/ 49022 w 107293"/>
                <a:gd name="connsiteY15" fmla="*/ 57795 h 114632"/>
                <a:gd name="connsiteX16" fmla="*/ 26247 w 107293"/>
                <a:gd name="connsiteY16" fmla="*/ 79052 h 114632"/>
                <a:gd name="connsiteX17" fmla="*/ 183 w 107293"/>
                <a:gd name="connsiteY17" fmla="*/ 112201 h 114632"/>
                <a:gd name="connsiteX18" fmla="*/ 3220 w 107293"/>
                <a:gd name="connsiteY18" fmla="*/ 114732 h 114632"/>
                <a:gd name="connsiteX19" fmla="*/ 7268 w 107293"/>
                <a:gd name="connsiteY19" fmla="*/ 111442 h 114632"/>
                <a:gd name="connsiteX20" fmla="*/ 28778 w 107293"/>
                <a:gd name="connsiteY20" fmla="*/ 95753 h 114632"/>
                <a:gd name="connsiteX21" fmla="*/ 43455 w 107293"/>
                <a:gd name="connsiteY21" fmla="*/ 105369 h 114632"/>
                <a:gd name="connsiteX22" fmla="*/ 59650 w 107293"/>
                <a:gd name="connsiteY22" fmla="*/ 114732 h 114632"/>
                <a:gd name="connsiteX23" fmla="*/ 99379 w 107293"/>
                <a:gd name="connsiteY23" fmla="*/ 75762 h 114632"/>
                <a:gd name="connsiteX24" fmla="*/ 96342 w 107293"/>
                <a:gd name="connsiteY24" fmla="*/ 73231 h 114632"/>
                <a:gd name="connsiteX25" fmla="*/ 92800 w 107293"/>
                <a:gd name="connsiteY25" fmla="*/ 76521 h 114632"/>
                <a:gd name="connsiteX26" fmla="*/ 62433 w 107293"/>
                <a:gd name="connsiteY26" fmla="*/ 97777 h 114632"/>
                <a:gd name="connsiteX27" fmla="*/ 47503 w 107293"/>
                <a:gd name="connsiteY27" fmla="*/ 94488 h 114632"/>
                <a:gd name="connsiteX28" fmla="*/ 29790 w 107293"/>
                <a:gd name="connsiteY28" fmla="*/ 90186 h 114632"/>
                <a:gd name="connsiteX29" fmla="*/ 22958 w 107293"/>
                <a:gd name="connsiteY29" fmla="*/ 9094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2958" y="90945"/>
                  </a:moveTo>
                  <a:cubicBezTo>
                    <a:pt x="36622" y="76268"/>
                    <a:pt x="43961" y="69942"/>
                    <a:pt x="53071" y="62097"/>
                  </a:cubicBezTo>
                  <a:cubicBezTo>
                    <a:pt x="53071" y="61844"/>
                    <a:pt x="68760" y="48432"/>
                    <a:pt x="77870" y="39323"/>
                  </a:cubicBezTo>
                  <a:cubicBezTo>
                    <a:pt x="101909" y="15789"/>
                    <a:pt x="107477" y="3642"/>
                    <a:pt x="107477" y="2630"/>
                  </a:cubicBezTo>
                  <a:cubicBezTo>
                    <a:pt x="107477" y="100"/>
                    <a:pt x="105199" y="100"/>
                    <a:pt x="104693" y="100"/>
                  </a:cubicBezTo>
                  <a:cubicBezTo>
                    <a:pt x="102922" y="100"/>
                    <a:pt x="102162" y="606"/>
                    <a:pt x="100897" y="2883"/>
                  </a:cubicBezTo>
                  <a:cubicBezTo>
                    <a:pt x="93306" y="15030"/>
                    <a:pt x="87992" y="19078"/>
                    <a:pt x="81918" y="19078"/>
                  </a:cubicBezTo>
                  <a:cubicBezTo>
                    <a:pt x="75845" y="19078"/>
                    <a:pt x="72809" y="15283"/>
                    <a:pt x="69013" y="10981"/>
                  </a:cubicBezTo>
                  <a:cubicBezTo>
                    <a:pt x="64205" y="5161"/>
                    <a:pt x="59903" y="100"/>
                    <a:pt x="51552" y="100"/>
                  </a:cubicBezTo>
                  <a:cubicBezTo>
                    <a:pt x="32573" y="100"/>
                    <a:pt x="20933" y="23633"/>
                    <a:pt x="20933" y="28947"/>
                  </a:cubicBezTo>
                  <a:cubicBezTo>
                    <a:pt x="20933" y="30213"/>
                    <a:pt x="21692" y="31731"/>
                    <a:pt x="23970" y="31731"/>
                  </a:cubicBezTo>
                  <a:cubicBezTo>
                    <a:pt x="26247" y="31731"/>
                    <a:pt x="26753" y="30466"/>
                    <a:pt x="27259" y="28947"/>
                  </a:cubicBezTo>
                  <a:cubicBezTo>
                    <a:pt x="32067" y="17307"/>
                    <a:pt x="46744" y="17054"/>
                    <a:pt x="48769" y="17054"/>
                  </a:cubicBezTo>
                  <a:cubicBezTo>
                    <a:pt x="54083" y="17054"/>
                    <a:pt x="58891" y="18825"/>
                    <a:pt x="64711" y="20850"/>
                  </a:cubicBezTo>
                  <a:cubicBezTo>
                    <a:pt x="74833" y="24646"/>
                    <a:pt x="77617" y="24646"/>
                    <a:pt x="84196" y="24646"/>
                  </a:cubicBezTo>
                  <a:cubicBezTo>
                    <a:pt x="75086" y="35527"/>
                    <a:pt x="53830" y="53746"/>
                    <a:pt x="49022" y="57795"/>
                  </a:cubicBezTo>
                  <a:lnTo>
                    <a:pt x="26247" y="79052"/>
                  </a:lnTo>
                  <a:cubicBezTo>
                    <a:pt x="9040" y="96006"/>
                    <a:pt x="183" y="110430"/>
                    <a:pt x="183" y="112201"/>
                  </a:cubicBezTo>
                  <a:cubicBezTo>
                    <a:pt x="183" y="114732"/>
                    <a:pt x="2713" y="114732"/>
                    <a:pt x="3220" y="114732"/>
                  </a:cubicBezTo>
                  <a:cubicBezTo>
                    <a:pt x="5244" y="114732"/>
                    <a:pt x="5750" y="114226"/>
                    <a:pt x="7268" y="111442"/>
                  </a:cubicBezTo>
                  <a:cubicBezTo>
                    <a:pt x="13089" y="102585"/>
                    <a:pt x="20680" y="95753"/>
                    <a:pt x="28778" y="95753"/>
                  </a:cubicBezTo>
                  <a:cubicBezTo>
                    <a:pt x="34598" y="95753"/>
                    <a:pt x="37128" y="98030"/>
                    <a:pt x="43455" y="105369"/>
                  </a:cubicBezTo>
                  <a:cubicBezTo>
                    <a:pt x="47757" y="110683"/>
                    <a:pt x="52311" y="114732"/>
                    <a:pt x="59650" y="114732"/>
                  </a:cubicBezTo>
                  <a:cubicBezTo>
                    <a:pt x="84702" y="114732"/>
                    <a:pt x="99379" y="82594"/>
                    <a:pt x="99379" y="75762"/>
                  </a:cubicBezTo>
                  <a:cubicBezTo>
                    <a:pt x="99379" y="74497"/>
                    <a:pt x="98367" y="73231"/>
                    <a:pt x="96342" y="73231"/>
                  </a:cubicBezTo>
                  <a:cubicBezTo>
                    <a:pt x="94065" y="73231"/>
                    <a:pt x="93559" y="74750"/>
                    <a:pt x="92800" y="76521"/>
                  </a:cubicBezTo>
                  <a:cubicBezTo>
                    <a:pt x="86979" y="92969"/>
                    <a:pt x="70784" y="97777"/>
                    <a:pt x="62433" y="97777"/>
                  </a:cubicBezTo>
                  <a:cubicBezTo>
                    <a:pt x="57372" y="97777"/>
                    <a:pt x="52818" y="96259"/>
                    <a:pt x="47503" y="94488"/>
                  </a:cubicBezTo>
                  <a:cubicBezTo>
                    <a:pt x="38900" y="91198"/>
                    <a:pt x="35104" y="90186"/>
                    <a:pt x="29790" y="90186"/>
                  </a:cubicBezTo>
                  <a:cubicBezTo>
                    <a:pt x="29284" y="90186"/>
                    <a:pt x="25235" y="90186"/>
                    <a:pt x="22958" y="90945"/>
                  </a:cubicBezTo>
                  <a:close/>
                </a:path>
              </a:pathLst>
            </a:custGeom>
            <a:solidFill>
              <a:srgbClr val="000000"/>
            </a:solidFill>
            <a:ln w="25400"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D52A392C-3459-F8FD-B92E-F2DCADC325A4}"/>
                </a:ext>
              </a:extLst>
            </p:cNvPr>
            <p:cNvSpPr/>
            <p:nvPr>
              <p:custDataLst>
                <p:tags r:id="rId131"/>
              </p:custDataLst>
            </p:nvPr>
          </p:nvSpPr>
          <p:spPr>
            <a:xfrm>
              <a:off x="7303797" y="4991026"/>
              <a:ext cx="77762" cy="153576"/>
            </a:xfrm>
            <a:custGeom>
              <a:avLst/>
              <a:gdLst>
                <a:gd name="connsiteX0" fmla="*/ 77950 w 77762"/>
                <a:gd name="connsiteY0" fmla="*/ 6832 h 153576"/>
                <a:gd name="connsiteX1" fmla="*/ 70865 w 77762"/>
                <a:gd name="connsiteY1" fmla="*/ 101 h 153576"/>
                <a:gd name="connsiteX2" fmla="*/ 60945 w 77762"/>
                <a:gd name="connsiteY2" fmla="*/ 9844 h 153576"/>
                <a:gd name="connsiteX3" fmla="*/ 68031 w 77762"/>
                <a:gd name="connsiteY3" fmla="*/ 16575 h 153576"/>
                <a:gd name="connsiteX4" fmla="*/ 77950 w 77762"/>
                <a:gd name="connsiteY4" fmla="*/ 6832 h 153576"/>
                <a:gd name="connsiteX5" fmla="*/ 40397 w 77762"/>
                <a:gd name="connsiteY5" fmla="*/ 126222 h 153576"/>
                <a:gd name="connsiteX6" fmla="*/ 17547 w 77762"/>
                <a:gd name="connsiteY6" fmla="*/ 148718 h 153576"/>
                <a:gd name="connsiteX7" fmla="*/ 11170 w 77762"/>
                <a:gd name="connsiteY7" fmla="*/ 147655 h 153576"/>
                <a:gd name="connsiteX8" fmla="*/ 17193 w 77762"/>
                <a:gd name="connsiteY8" fmla="*/ 138621 h 153576"/>
                <a:gd name="connsiteX9" fmla="*/ 10284 w 77762"/>
                <a:gd name="connsiteY9" fmla="*/ 132067 h 153576"/>
                <a:gd name="connsiteX10" fmla="*/ 188 w 77762"/>
                <a:gd name="connsiteY10" fmla="*/ 142518 h 153576"/>
                <a:gd name="connsiteX11" fmla="*/ 17724 w 77762"/>
                <a:gd name="connsiteY11" fmla="*/ 153678 h 153576"/>
                <a:gd name="connsiteX12" fmla="*/ 54568 w 77762"/>
                <a:gd name="connsiteY12" fmla="*/ 125690 h 153576"/>
                <a:gd name="connsiteX13" fmla="*/ 70510 w 77762"/>
                <a:gd name="connsiteY13" fmla="*/ 62276 h 153576"/>
                <a:gd name="connsiteX14" fmla="*/ 71396 w 77762"/>
                <a:gd name="connsiteY14" fmla="*/ 56076 h 153576"/>
                <a:gd name="connsiteX15" fmla="*/ 52443 w 77762"/>
                <a:gd name="connsiteY15" fmla="*/ 39425 h 153576"/>
                <a:gd name="connsiteX16" fmla="*/ 21444 w 77762"/>
                <a:gd name="connsiteY16" fmla="*/ 66527 h 153576"/>
                <a:gd name="connsiteX17" fmla="*/ 24455 w 77762"/>
                <a:gd name="connsiteY17" fmla="*/ 68830 h 153576"/>
                <a:gd name="connsiteX18" fmla="*/ 27998 w 77762"/>
                <a:gd name="connsiteY18" fmla="*/ 65641 h 153576"/>
                <a:gd name="connsiteX19" fmla="*/ 51911 w 77762"/>
                <a:gd name="connsiteY19" fmla="*/ 44385 h 153576"/>
                <a:gd name="connsiteX20" fmla="*/ 57934 w 77762"/>
                <a:gd name="connsiteY20" fmla="*/ 53065 h 153576"/>
                <a:gd name="connsiteX21" fmla="*/ 57402 w 77762"/>
                <a:gd name="connsiteY21" fmla="*/ 58379 h 153576"/>
                <a:gd name="connsiteX22" fmla="*/ 40397 w 77762"/>
                <a:gd name="connsiteY22" fmla="*/ 12622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50" y="6832"/>
                  </a:moveTo>
                  <a:cubicBezTo>
                    <a:pt x="77950" y="3821"/>
                    <a:pt x="75647" y="101"/>
                    <a:pt x="70865" y="101"/>
                  </a:cubicBezTo>
                  <a:cubicBezTo>
                    <a:pt x="65728" y="101"/>
                    <a:pt x="60945" y="5061"/>
                    <a:pt x="60945" y="9844"/>
                  </a:cubicBezTo>
                  <a:cubicBezTo>
                    <a:pt x="60945" y="12678"/>
                    <a:pt x="63071" y="16575"/>
                    <a:pt x="68031" y="16575"/>
                  </a:cubicBezTo>
                  <a:cubicBezTo>
                    <a:pt x="72813" y="16575"/>
                    <a:pt x="77950" y="11969"/>
                    <a:pt x="77950" y="6832"/>
                  </a:cubicBezTo>
                  <a:close/>
                  <a:moveTo>
                    <a:pt x="40397" y="126222"/>
                  </a:moveTo>
                  <a:cubicBezTo>
                    <a:pt x="37386" y="138444"/>
                    <a:pt x="27998" y="148718"/>
                    <a:pt x="17547" y="148718"/>
                  </a:cubicBezTo>
                  <a:cubicBezTo>
                    <a:pt x="15244" y="148718"/>
                    <a:pt x="13118" y="148364"/>
                    <a:pt x="11170" y="147655"/>
                  </a:cubicBezTo>
                  <a:cubicBezTo>
                    <a:pt x="15776" y="145530"/>
                    <a:pt x="17193" y="141278"/>
                    <a:pt x="17193" y="138621"/>
                  </a:cubicBezTo>
                  <a:cubicBezTo>
                    <a:pt x="17193" y="134370"/>
                    <a:pt x="13827" y="132067"/>
                    <a:pt x="10284" y="132067"/>
                  </a:cubicBezTo>
                  <a:cubicBezTo>
                    <a:pt x="4793" y="132067"/>
                    <a:pt x="188" y="136850"/>
                    <a:pt x="188" y="142518"/>
                  </a:cubicBezTo>
                  <a:cubicBezTo>
                    <a:pt x="188" y="149249"/>
                    <a:pt x="7096" y="153678"/>
                    <a:pt x="17724" y="153678"/>
                  </a:cubicBezTo>
                  <a:cubicBezTo>
                    <a:pt x="28352" y="153678"/>
                    <a:pt x="49077" y="147301"/>
                    <a:pt x="54568" y="125690"/>
                  </a:cubicBezTo>
                  <a:lnTo>
                    <a:pt x="70510" y="62276"/>
                  </a:lnTo>
                  <a:cubicBezTo>
                    <a:pt x="71042" y="60327"/>
                    <a:pt x="71396" y="58733"/>
                    <a:pt x="71396" y="56076"/>
                  </a:cubicBezTo>
                  <a:cubicBezTo>
                    <a:pt x="71396" y="46334"/>
                    <a:pt x="63071" y="39425"/>
                    <a:pt x="52443" y="39425"/>
                  </a:cubicBezTo>
                  <a:cubicBezTo>
                    <a:pt x="32781" y="39425"/>
                    <a:pt x="21444" y="64047"/>
                    <a:pt x="21444" y="66527"/>
                  </a:cubicBezTo>
                  <a:cubicBezTo>
                    <a:pt x="21444" y="68830"/>
                    <a:pt x="23924" y="68830"/>
                    <a:pt x="24455" y="68830"/>
                  </a:cubicBezTo>
                  <a:cubicBezTo>
                    <a:pt x="26581" y="68830"/>
                    <a:pt x="26758" y="68298"/>
                    <a:pt x="27998" y="65641"/>
                  </a:cubicBezTo>
                  <a:cubicBezTo>
                    <a:pt x="32426" y="55367"/>
                    <a:pt x="41637" y="44385"/>
                    <a:pt x="51911" y="44385"/>
                  </a:cubicBezTo>
                  <a:cubicBezTo>
                    <a:pt x="56340" y="44385"/>
                    <a:pt x="57934" y="47396"/>
                    <a:pt x="57934" y="53065"/>
                  </a:cubicBezTo>
                  <a:cubicBezTo>
                    <a:pt x="57934" y="55013"/>
                    <a:pt x="57580" y="57493"/>
                    <a:pt x="57402" y="58379"/>
                  </a:cubicBezTo>
                  <a:lnTo>
                    <a:pt x="40397" y="126222"/>
                  </a:lnTo>
                  <a:close/>
                </a:path>
              </a:pathLst>
            </a:custGeom>
            <a:solidFill>
              <a:srgbClr val="000000"/>
            </a:solidFill>
            <a:ln w="25400"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956DB5C6-F5BA-21AC-30F5-D82CE6214895}"/>
                </a:ext>
              </a:extLst>
            </p:cNvPr>
            <p:cNvSpPr/>
            <p:nvPr>
              <p:custDataLst>
                <p:tags r:id="rId132"/>
              </p:custDataLst>
            </p:nvPr>
          </p:nvSpPr>
          <p:spPr>
            <a:xfrm>
              <a:off x="7494883" y="4977640"/>
              <a:ext cx="168278" cy="59213"/>
            </a:xfrm>
            <a:custGeom>
              <a:avLst/>
              <a:gdLst>
                <a:gd name="connsiteX0" fmla="*/ 159870 w 168278"/>
                <a:gd name="connsiteY0" fmla="*/ 10222 h 59213"/>
                <a:gd name="connsiteX1" fmla="*/ 168473 w 168278"/>
                <a:gd name="connsiteY1" fmla="*/ 5161 h 59213"/>
                <a:gd name="connsiteX2" fmla="*/ 160123 w 168278"/>
                <a:gd name="connsiteY2" fmla="*/ 100 h 59213"/>
                <a:gd name="connsiteX3" fmla="*/ 8545 w 168278"/>
                <a:gd name="connsiteY3" fmla="*/ 100 h 59213"/>
                <a:gd name="connsiteX4" fmla="*/ 195 w 168278"/>
                <a:gd name="connsiteY4" fmla="*/ 5161 h 59213"/>
                <a:gd name="connsiteX5" fmla="*/ 8798 w 168278"/>
                <a:gd name="connsiteY5" fmla="*/ 10222 h 59213"/>
                <a:gd name="connsiteX6" fmla="*/ 159870 w 168278"/>
                <a:gd name="connsiteY6" fmla="*/ 10222 h 59213"/>
                <a:gd name="connsiteX7" fmla="*/ 160123 w 168278"/>
                <a:gd name="connsiteY7" fmla="*/ 59314 h 59213"/>
                <a:gd name="connsiteX8" fmla="*/ 168473 w 168278"/>
                <a:gd name="connsiteY8" fmla="*/ 54253 h 59213"/>
                <a:gd name="connsiteX9" fmla="*/ 159870 w 168278"/>
                <a:gd name="connsiteY9" fmla="*/ 49192 h 59213"/>
                <a:gd name="connsiteX10" fmla="*/ 8798 w 168278"/>
                <a:gd name="connsiteY10" fmla="*/ 49192 h 59213"/>
                <a:gd name="connsiteX11" fmla="*/ 195 w 168278"/>
                <a:gd name="connsiteY11" fmla="*/ 54253 h 59213"/>
                <a:gd name="connsiteX12" fmla="*/ 8545 w 168278"/>
                <a:gd name="connsiteY12" fmla="*/ 59314 h 59213"/>
                <a:gd name="connsiteX13" fmla="*/ 160123 w 168278"/>
                <a:gd name="connsiteY13" fmla="*/ 5931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0" y="10222"/>
                  </a:moveTo>
                  <a:cubicBezTo>
                    <a:pt x="163665" y="10222"/>
                    <a:pt x="168473" y="10222"/>
                    <a:pt x="168473" y="5161"/>
                  </a:cubicBezTo>
                  <a:cubicBezTo>
                    <a:pt x="168473" y="100"/>
                    <a:pt x="163665" y="100"/>
                    <a:pt x="160123" y="100"/>
                  </a:cubicBezTo>
                  <a:lnTo>
                    <a:pt x="8545" y="100"/>
                  </a:lnTo>
                  <a:cubicBezTo>
                    <a:pt x="5002" y="100"/>
                    <a:pt x="195" y="100"/>
                    <a:pt x="195" y="5161"/>
                  </a:cubicBezTo>
                  <a:cubicBezTo>
                    <a:pt x="195" y="10222"/>
                    <a:pt x="5002" y="10222"/>
                    <a:pt x="8798" y="10222"/>
                  </a:cubicBezTo>
                  <a:lnTo>
                    <a:pt x="159870" y="10222"/>
                  </a:lnTo>
                  <a:close/>
                  <a:moveTo>
                    <a:pt x="160123" y="59314"/>
                  </a:moveTo>
                  <a:cubicBezTo>
                    <a:pt x="163665" y="59314"/>
                    <a:pt x="168473" y="59314"/>
                    <a:pt x="168473" y="54253"/>
                  </a:cubicBezTo>
                  <a:cubicBezTo>
                    <a:pt x="168473" y="49192"/>
                    <a:pt x="163665" y="49192"/>
                    <a:pt x="159870" y="49192"/>
                  </a:cubicBezTo>
                  <a:lnTo>
                    <a:pt x="8798" y="49192"/>
                  </a:lnTo>
                  <a:cubicBezTo>
                    <a:pt x="5002" y="49192"/>
                    <a:pt x="195" y="49192"/>
                    <a:pt x="195" y="54253"/>
                  </a:cubicBezTo>
                  <a:cubicBezTo>
                    <a:pt x="195" y="59314"/>
                    <a:pt x="5002" y="59314"/>
                    <a:pt x="8545" y="59314"/>
                  </a:cubicBezTo>
                  <a:lnTo>
                    <a:pt x="160123" y="59314"/>
                  </a:lnTo>
                  <a:close/>
                </a:path>
              </a:pathLst>
            </a:custGeom>
            <a:solidFill>
              <a:srgbClr val="000000"/>
            </a:solidFill>
            <a:ln w="25400"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FBDFC283-B76B-5AE7-86FE-9589B296B035}"/>
                </a:ext>
              </a:extLst>
            </p:cNvPr>
            <p:cNvSpPr/>
            <p:nvPr>
              <p:custDataLst>
                <p:tags r:id="rId133"/>
              </p:custDataLst>
            </p:nvPr>
          </p:nvSpPr>
          <p:spPr>
            <a:xfrm>
              <a:off x="7757690" y="4901978"/>
              <a:ext cx="106534" cy="174099"/>
            </a:xfrm>
            <a:custGeom>
              <a:avLst/>
              <a:gdLst>
                <a:gd name="connsiteX0" fmla="*/ 106740 w 106534"/>
                <a:gd name="connsiteY0" fmla="*/ 87655 h 174099"/>
                <a:gd name="connsiteX1" fmla="*/ 96617 w 106534"/>
                <a:gd name="connsiteY1" fmla="*/ 28441 h 174099"/>
                <a:gd name="connsiteX2" fmla="*/ 53599 w 106534"/>
                <a:gd name="connsiteY2" fmla="*/ 100 h 174099"/>
                <a:gd name="connsiteX3" fmla="*/ 9568 w 106534"/>
                <a:gd name="connsiteY3" fmla="*/ 30213 h 174099"/>
                <a:gd name="connsiteX4" fmla="*/ 205 w 106534"/>
                <a:gd name="connsiteY4" fmla="*/ 87655 h 174099"/>
                <a:gd name="connsiteX5" fmla="*/ 11592 w 106534"/>
                <a:gd name="connsiteY5" fmla="*/ 148641 h 174099"/>
                <a:gd name="connsiteX6" fmla="*/ 53346 w 106534"/>
                <a:gd name="connsiteY6" fmla="*/ 174199 h 174099"/>
                <a:gd name="connsiteX7" fmla="*/ 97377 w 106534"/>
                <a:gd name="connsiteY7" fmla="*/ 144845 h 174099"/>
                <a:gd name="connsiteX8" fmla="*/ 106740 w 106534"/>
                <a:gd name="connsiteY8" fmla="*/ 87655 h 174099"/>
                <a:gd name="connsiteX9" fmla="*/ 53346 w 106534"/>
                <a:gd name="connsiteY9" fmla="*/ 168632 h 174099"/>
                <a:gd name="connsiteX10" fmla="*/ 23992 w 106534"/>
                <a:gd name="connsiteY10" fmla="*/ 138012 h 174099"/>
                <a:gd name="connsiteX11" fmla="*/ 21208 w 106534"/>
                <a:gd name="connsiteY11" fmla="*/ 84619 h 174099"/>
                <a:gd name="connsiteX12" fmla="*/ 23233 w 106534"/>
                <a:gd name="connsiteY12" fmla="*/ 38057 h 174099"/>
                <a:gd name="connsiteX13" fmla="*/ 53346 w 106534"/>
                <a:gd name="connsiteY13" fmla="*/ 5667 h 174099"/>
                <a:gd name="connsiteX14" fmla="*/ 83206 w 106534"/>
                <a:gd name="connsiteY14" fmla="*/ 35274 h 174099"/>
                <a:gd name="connsiteX15" fmla="*/ 85736 w 106534"/>
                <a:gd name="connsiteY15" fmla="*/ 84619 h 174099"/>
                <a:gd name="connsiteX16" fmla="*/ 82953 w 106534"/>
                <a:gd name="connsiteY16" fmla="*/ 137000 h 174099"/>
                <a:gd name="connsiteX17" fmla="*/ 53346 w 106534"/>
                <a:gd name="connsiteY17" fmla="*/ 168632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74099">
                  <a:moveTo>
                    <a:pt x="106740" y="87655"/>
                  </a:moveTo>
                  <a:cubicBezTo>
                    <a:pt x="106740" y="67411"/>
                    <a:pt x="105474" y="47167"/>
                    <a:pt x="96617" y="28441"/>
                  </a:cubicBezTo>
                  <a:cubicBezTo>
                    <a:pt x="84977" y="4148"/>
                    <a:pt x="64227" y="100"/>
                    <a:pt x="53599" y="100"/>
                  </a:cubicBezTo>
                  <a:cubicBezTo>
                    <a:pt x="38416" y="100"/>
                    <a:pt x="19943" y="6679"/>
                    <a:pt x="9568" y="30213"/>
                  </a:cubicBezTo>
                  <a:cubicBezTo>
                    <a:pt x="1470" y="47673"/>
                    <a:pt x="205" y="67411"/>
                    <a:pt x="205" y="87655"/>
                  </a:cubicBezTo>
                  <a:cubicBezTo>
                    <a:pt x="205" y="106634"/>
                    <a:pt x="1217" y="129409"/>
                    <a:pt x="11592" y="148641"/>
                  </a:cubicBezTo>
                  <a:cubicBezTo>
                    <a:pt x="22474" y="169138"/>
                    <a:pt x="40946" y="174199"/>
                    <a:pt x="53346" y="174199"/>
                  </a:cubicBezTo>
                  <a:cubicBezTo>
                    <a:pt x="67011" y="174199"/>
                    <a:pt x="86242" y="168885"/>
                    <a:pt x="97377" y="144845"/>
                  </a:cubicBezTo>
                  <a:cubicBezTo>
                    <a:pt x="105474" y="127384"/>
                    <a:pt x="106740" y="107646"/>
                    <a:pt x="106740" y="87655"/>
                  </a:cubicBezTo>
                  <a:close/>
                  <a:moveTo>
                    <a:pt x="53346" y="168632"/>
                  </a:moveTo>
                  <a:cubicBezTo>
                    <a:pt x="43477" y="168632"/>
                    <a:pt x="28547" y="162305"/>
                    <a:pt x="23992" y="138012"/>
                  </a:cubicBezTo>
                  <a:cubicBezTo>
                    <a:pt x="21208" y="122829"/>
                    <a:pt x="21208" y="99549"/>
                    <a:pt x="21208" y="84619"/>
                  </a:cubicBezTo>
                  <a:cubicBezTo>
                    <a:pt x="21208" y="68423"/>
                    <a:pt x="21208" y="51722"/>
                    <a:pt x="23233" y="38057"/>
                  </a:cubicBezTo>
                  <a:cubicBezTo>
                    <a:pt x="28041" y="7944"/>
                    <a:pt x="47019" y="5667"/>
                    <a:pt x="53346" y="5667"/>
                  </a:cubicBezTo>
                  <a:cubicBezTo>
                    <a:pt x="61696" y="5667"/>
                    <a:pt x="78398" y="10222"/>
                    <a:pt x="83206" y="35274"/>
                  </a:cubicBezTo>
                  <a:cubicBezTo>
                    <a:pt x="85736" y="49445"/>
                    <a:pt x="85736" y="68676"/>
                    <a:pt x="85736" y="84619"/>
                  </a:cubicBezTo>
                  <a:cubicBezTo>
                    <a:pt x="85736" y="103597"/>
                    <a:pt x="85736" y="120805"/>
                    <a:pt x="82953" y="137000"/>
                  </a:cubicBezTo>
                  <a:cubicBezTo>
                    <a:pt x="79157" y="161040"/>
                    <a:pt x="64733" y="168632"/>
                    <a:pt x="53346" y="168632"/>
                  </a:cubicBezTo>
                  <a:close/>
                </a:path>
              </a:pathLst>
            </a:custGeom>
            <a:solidFill>
              <a:srgbClr val="000000"/>
            </a:solidFill>
            <a:ln w="25400"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206CFD6E-EA28-F4D0-E14B-3FC7E5E12B12}"/>
                </a:ext>
              </a:extLst>
            </p:cNvPr>
            <p:cNvSpPr/>
            <p:nvPr>
              <p:custDataLst>
                <p:tags r:id="rId134"/>
              </p:custDataLst>
            </p:nvPr>
          </p:nvSpPr>
          <p:spPr>
            <a:xfrm>
              <a:off x="7904460" y="4880722"/>
              <a:ext cx="10122" cy="253051"/>
            </a:xfrm>
            <a:custGeom>
              <a:avLst/>
              <a:gdLst>
                <a:gd name="connsiteX0" fmla="*/ 10332 w 10122"/>
                <a:gd name="connsiteY0" fmla="*/ 9209 h 253051"/>
                <a:gd name="connsiteX1" fmla="*/ 5271 w 10122"/>
                <a:gd name="connsiteY1" fmla="*/ 100 h 253051"/>
                <a:gd name="connsiteX2" fmla="*/ 210 w 10122"/>
                <a:gd name="connsiteY2" fmla="*/ 9209 h 253051"/>
                <a:gd name="connsiteX3" fmla="*/ 210 w 10122"/>
                <a:gd name="connsiteY3" fmla="*/ 244041 h 253051"/>
                <a:gd name="connsiteX4" fmla="*/ 5271 w 10122"/>
                <a:gd name="connsiteY4" fmla="*/ 253151 h 253051"/>
                <a:gd name="connsiteX5" fmla="*/ 10332 w 10122"/>
                <a:gd name="connsiteY5" fmla="*/ 244041 h 253051"/>
                <a:gd name="connsiteX6" fmla="*/ 10332 w 10122"/>
                <a:gd name="connsiteY6" fmla="*/ 92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32" y="9209"/>
                  </a:moveTo>
                  <a:cubicBezTo>
                    <a:pt x="10332" y="4655"/>
                    <a:pt x="10332" y="100"/>
                    <a:pt x="5271" y="100"/>
                  </a:cubicBezTo>
                  <a:cubicBezTo>
                    <a:pt x="210" y="100"/>
                    <a:pt x="210" y="4655"/>
                    <a:pt x="210" y="9209"/>
                  </a:cubicBezTo>
                  <a:lnTo>
                    <a:pt x="210" y="244041"/>
                  </a:lnTo>
                  <a:cubicBezTo>
                    <a:pt x="210" y="248596"/>
                    <a:pt x="210" y="253151"/>
                    <a:pt x="5271" y="253151"/>
                  </a:cubicBezTo>
                  <a:cubicBezTo>
                    <a:pt x="10332" y="253151"/>
                    <a:pt x="10332" y="248596"/>
                    <a:pt x="10332" y="244041"/>
                  </a:cubicBezTo>
                  <a:lnTo>
                    <a:pt x="10332" y="9209"/>
                  </a:lnTo>
                  <a:close/>
                </a:path>
              </a:pathLst>
            </a:custGeom>
            <a:solidFill>
              <a:srgbClr val="000000"/>
            </a:solidFill>
            <a:ln w="25400"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A4B75E35-D2E3-A8CF-AA46-D90EFA71D33D}"/>
                </a:ext>
              </a:extLst>
            </p:cNvPr>
            <p:cNvSpPr/>
            <p:nvPr>
              <p:custDataLst>
                <p:tags r:id="rId135"/>
              </p:custDataLst>
            </p:nvPr>
          </p:nvSpPr>
          <p:spPr>
            <a:xfrm>
              <a:off x="7951977" y="4958662"/>
              <a:ext cx="116656" cy="163724"/>
            </a:xfrm>
            <a:custGeom>
              <a:avLst/>
              <a:gdLst>
                <a:gd name="connsiteX0" fmla="*/ 115857 w 116656"/>
                <a:gd name="connsiteY0" fmla="*/ 15536 h 163724"/>
                <a:gd name="connsiteX1" fmla="*/ 116869 w 116656"/>
                <a:gd name="connsiteY1" fmla="*/ 9716 h 163724"/>
                <a:gd name="connsiteX2" fmla="*/ 109531 w 116656"/>
                <a:gd name="connsiteY2" fmla="*/ 2883 h 163724"/>
                <a:gd name="connsiteX3" fmla="*/ 100674 w 116656"/>
                <a:gd name="connsiteY3" fmla="*/ 8197 h 163724"/>
                <a:gd name="connsiteX4" fmla="*/ 97131 w 116656"/>
                <a:gd name="connsiteY4" fmla="*/ 21862 h 163724"/>
                <a:gd name="connsiteX5" fmla="*/ 92070 w 116656"/>
                <a:gd name="connsiteY5" fmla="*/ 42106 h 163724"/>
                <a:gd name="connsiteX6" fmla="*/ 80683 w 116656"/>
                <a:gd name="connsiteY6" fmla="*/ 87655 h 163724"/>
                <a:gd name="connsiteX7" fmla="*/ 52088 w 116656"/>
                <a:gd name="connsiteY7" fmla="*/ 109165 h 163724"/>
                <a:gd name="connsiteX8" fmla="*/ 36399 w 116656"/>
                <a:gd name="connsiteY8" fmla="*/ 88668 h 163724"/>
                <a:gd name="connsiteX9" fmla="*/ 49305 w 116656"/>
                <a:gd name="connsiteY9" fmla="*/ 39070 h 163724"/>
                <a:gd name="connsiteX10" fmla="*/ 54366 w 116656"/>
                <a:gd name="connsiteY10" fmla="*/ 20850 h 163724"/>
                <a:gd name="connsiteX11" fmla="*/ 33616 w 116656"/>
                <a:gd name="connsiteY11" fmla="*/ 100 h 163724"/>
                <a:gd name="connsiteX12" fmla="*/ 213 w 116656"/>
                <a:gd name="connsiteY12" fmla="*/ 39070 h 163724"/>
                <a:gd name="connsiteX13" fmla="*/ 3249 w 116656"/>
                <a:gd name="connsiteY13" fmla="*/ 41600 h 163724"/>
                <a:gd name="connsiteX14" fmla="*/ 7298 w 116656"/>
                <a:gd name="connsiteY14" fmla="*/ 37045 h 163724"/>
                <a:gd name="connsiteX15" fmla="*/ 32856 w 116656"/>
                <a:gd name="connsiteY15" fmla="*/ 5667 h 163724"/>
                <a:gd name="connsiteX16" fmla="*/ 39183 w 116656"/>
                <a:gd name="connsiteY16" fmla="*/ 13764 h 163724"/>
                <a:gd name="connsiteX17" fmla="*/ 34881 w 116656"/>
                <a:gd name="connsiteY17" fmla="*/ 31478 h 163724"/>
                <a:gd name="connsiteX18" fmla="*/ 20204 w 116656"/>
                <a:gd name="connsiteY18" fmla="*/ 84619 h 163724"/>
                <a:gd name="connsiteX19" fmla="*/ 51076 w 116656"/>
                <a:gd name="connsiteY19" fmla="*/ 114732 h 163724"/>
                <a:gd name="connsiteX20" fmla="*/ 76634 w 116656"/>
                <a:gd name="connsiteY20" fmla="*/ 103344 h 163724"/>
                <a:gd name="connsiteX21" fmla="*/ 60186 w 116656"/>
                <a:gd name="connsiteY21" fmla="*/ 142314 h 163724"/>
                <a:gd name="connsiteX22" fmla="*/ 32350 w 116656"/>
                <a:gd name="connsiteY22" fmla="*/ 158257 h 163724"/>
                <a:gd name="connsiteX23" fmla="*/ 13118 w 116656"/>
                <a:gd name="connsiteY23" fmla="*/ 147628 h 163724"/>
                <a:gd name="connsiteX24" fmla="*/ 24000 w 116656"/>
                <a:gd name="connsiteY24" fmla="*/ 144592 h 163724"/>
                <a:gd name="connsiteX25" fmla="*/ 29061 w 116656"/>
                <a:gd name="connsiteY25" fmla="*/ 134217 h 163724"/>
                <a:gd name="connsiteX26" fmla="*/ 19698 w 116656"/>
                <a:gd name="connsiteY26" fmla="*/ 125360 h 163724"/>
                <a:gd name="connsiteX27" fmla="*/ 5527 w 116656"/>
                <a:gd name="connsiteY27" fmla="*/ 141808 h 163724"/>
                <a:gd name="connsiteX28" fmla="*/ 32350 w 116656"/>
                <a:gd name="connsiteY28" fmla="*/ 163824 h 163724"/>
                <a:gd name="connsiteX29" fmla="*/ 91564 w 116656"/>
                <a:gd name="connsiteY29" fmla="*/ 112201 h 163724"/>
                <a:gd name="connsiteX30" fmla="*/ 115857 w 116656"/>
                <a:gd name="connsiteY30" fmla="*/ 15536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857" y="15536"/>
                  </a:moveTo>
                  <a:cubicBezTo>
                    <a:pt x="116869" y="11993"/>
                    <a:pt x="116869" y="11487"/>
                    <a:pt x="116869" y="9716"/>
                  </a:cubicBezTo>
                  <a:cubicBezTo>
                    <a:pt x="116869" y="5161"/>
                    <a:pt x="113327" y="2883"/>
                    <a:pt x="109531" y="2883"/>
                  </a:cubicBezTo>
                  <a:cubicBezTo>
                    <a:pt x="107000" y="2883"/>
                    <a:pt x="102951" y="4402"/>
                    <a:pt x="100674" y="8197"/>
                  </a:cubicBezTo>
                  <a:cubicBezTo>
                    <a:pt x="100168" y="9463"/>
                    <a:pt x="98144" y="17307"/>
                    <a:pt x="97131" y="21862"/>
                  </a:cubicBezTo>
                  <a:cubicBezTo>
                    <a:pt x="95360" y="28441"/>
                    <a:pt x="93589" y="35274"/>
                    <a:pt x="92070" y="42106"/>
                  </a:cubicBezTo>
                  <a:lnTo>
                    <a:pt x="80683" y="87655"/>
                  </a:lnTo>
                  <a:cubicBezTo>
                    <a:pt x="79671" y="91451"/>
                    <a:pt x="68790" y="109165"/>
                    <a:pt x="52088" y="109165"/>
                  </a:cubicBezTo>
                  <a:cubicBezTo>
                    <a:pt x="39183" y="109165"/>
                    <a:pt x="36399" y="98030"/>
                    <a:pt x="36399" y="88668"/>
                  </a:cubicBezTo>
                  <a:cubicBezTo>
                    <a:pt x="36399" y="77027"/>
                    <a:pt x="40701" y="61338"/>
                    <a:pt x="49305" y="39070"/>
                  </a:cubicBezTo>
                  <a:cubicBezTo>
                    <a:pt x="53353" y="28694"/>
                    <a:pt x="54366" y="25911"/>
                    <a:pt x="54366" y="20850"/>
                  </a:cubicBezTo>
                  <a:cubicBezTo>
                    <a:pt x="54366" y="9463"/>
                    <a:pt x="46268" y="100"/>
                    <a:pt x="33616" y="100"/>
                  </a:cubicBezTo>
                  <a:cubicBezTo>
                    <a:pt x="9576" y="100"/>
                    <a:pt x="213" y="36792"/>
                    <a:pt x="213" y="39070"/>
                  </a:cubicBezTo>
                  <a:cubicBezTo>
                    <a:pt x="213" y="41600"/>
                    <a:pt x="2743" y="41600"/>
                    <a:pt x="3249" y="41600"/>
                  </a:cubicBezTo>
                  <a:cubicBezTo>
                    <a:pt x="5780" y="41600"/>
                    <a:pt x="6033" y="41094"/>
                    <a:pt x="7298" y="37045"/>
                  </a:cubicBezTo>
                  <a:cubicBezTo>
                    <a:pt x="14131" y="13258"/>
                    <a:pt x="24253" y="5667"/>
                    <a:pt x="32856" y="5667"/>
                  </a:cubicBezTo>
                  <a:cubicBezTo>
                    <a:pt x="34881" y="5667"/>
                    <a:pt x="39183" y="5667"/>
                    <a:pt x="39183" y="13764"/>
                  </a:cubicBezTo>
                  <a:cubicBezTo>
                    <a:pt x="39183" y="20091"/>
                    <a:pt x="36652" y="26670"/>
                    <a:pt x="34881" y="31478"/>
                  </a:cubicBezTo>
                  <a:cubicBezTo>
                    <a:pt x="24759" y="58301"/>
                    <a:pt x="20204" y="72725"/>
                    <a:pt x="20204" y="84619"/>
                  </a:cubicBezTo>
                  <a:cubicBezTo>
                    <a:pt x="20204" y="107140"/>
                    <a:pt x="36146" y="114732"/>
                    <a:pt x="51076" y="114732"/>
                  </a:cubicBezTo>
                  <a:cubicBezTo>
                    <a:pt x="60945" y="114732"/>
                    <a:pt x="69549" y="110430"/>
                    <a:pt x="76634" y="103344"/>
                  </a:cubicBezTo>
                  <a:cubicBezTo>
                    <a:pt x="73345" y="116503"/>
                    <a:pt x="70308" y="128903"/>
                    <a:pt x="60186" y="142314"/>
                  </a:cubicBezTo>
                  <a:cubicBezTo>
                    <a:pt x="53607" y="150918"/>
                    <a:pt x="43991" y="158257"/>
                    <a:pt x="32350" y="158257"/>
                  </a:cubicBezTo>
                  <a:cubicBezTo>
                    <a:pt x="28808" y="158257"/>
                    <a:pt x="17420" y="157497"/>
                    <a:pt x="13118" y="147628"/>
                  </a:cubicBezTo>
                  <a:cubicBezTo>
                    <a:pt x="17167" y="147628"/>
                    <a:pt x="20457" y="147628"/>
                    <a:pt x="24000" y="144592"/>
                  </a:cubicBezTo>
                  <a:cubicBezTo>
                    <a:pt x="26530" y="142314"/>
                    <a:pt x="29061" y="139025"/>
                    <a:pt x="29061" y="134217"/>
                  </a:cubicBezTo>
                  <a:cubicBezTo>
                    <a:pt x="29061" y="126372"/>
                    <a:pt x="22228" y="125360"/>
                    <a:pt x="19698" y="125360"/>
                  </a:cubicBezTo>
                  <a:cubicBezTo>
                    <a:pt x="13878" y="125360"/>
                    <a:pt x="5527" y="129409"/>
                    <a:pt x="5527" y="141808"/>
                  </a:cubicBezTo>
                  <a:cubicBezTo>
                    <a:pt x="5527" y="154461"/>
                    <a:pt x="16661" y="163824"/>
                    <a:pt x="32350" y="163824"/>
                  </a:cubicBezTo>
                  <a:cubicBezTo>
                    <a:pt x="58415" y="163824"/>
                    <a:pt x="84479" y="140796"/>
                    <a:pt x="91564" y="112201"/>
                  </a:cubicBezTo>
                  <a:lnTo>
                    <a:pt x="115857" y="15536"/>
                  </a:lnTo>
                  <a:close/>
                </a:path>
              </a:pathLst>
            </a:custGeom>
            <a:solidFill>
              <a:srgbClr val="000000"/>
            </a:solidFill>
            <a:ln w="25400"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36C9D64E-B4EC-0831-6B73-780DEF4448EE}"/>
                </a:ext>
              </a:extLst>
            </p:cNvPr>
            <p:cNvSpPr/>
            <p:nvPr>
              <p:custDataLst>
                <p:tags r:id="rId136"/>
              </p:custDataLst>
            </p:nvPr>
          </p:nvSpPr>
          <p:spPr>
            <a:xfrm>
              <a:off x="8088013" y="4990849"/>
              <a:ext cx="64477" cy="117618"/>
            </a:xfrm>
            <a:custGeom>
              <a:avLst/>
              <a:gdLst>
                <a:gd name="connsiteX0" fmla="*/ 40250 w 64477"/>
                <a:gd name="connsiteY0" fmla="*/ 5061 h 117618"/>
                <a:gd name="connsiteX1" fmla="*/ 34936 w 64477"/>
                <a:gd name="connsiteY1" fmla="*/ 101 h 117618"/>
                <a:gd name="connsiteX2" fmla="*/ 218 w 64477"/>
                <a:gd name="connsiteY2" fmla="*/ 11438 h 117618"/>
                <a:gd name="connsiteX3" fmla="*/ 218 w 64477"/>
                <a:gd name="connsiteY3" fmla="*/ 17815 h 117618"/>
                <a:gd name="connsiteX4" fmla="*/ 25902 w 64477"/>
                <a:gd name="connsiteY4" fmla="*/ 12855 h 117618"/>
                <a:gd name="connsiteX5" fmla="*/ 25902 w 64477"/>
                <a:gd name="connsiteY5" fmla="*/ 103194 h 117618"/>
                <a:gd name="connsiteX6" fmla="*/ 8189 w 64477"/>
                <a:gd name="connsiteY6" fmla="*/ 111342 h 117618"/>
                <a:gd name="connsiteX7" fmla="*/ 1458 w 64477"/>
                <a:gd name="connsiteY7" fmla="*/ 111342 h 117618"/>
                <a:gd name="connsiteX8" fmla="*/ 1458 w 64477"/>
                <a:gd name="connsiteY8" fmla="*/ 117719 h 117618"/>
                <a:gd name="connsiteX9" fmla="*/ 32988 w 64477"/>
                <a:gd name="connsiteY9" fmla="*/ 117011 h 117618"/>
                <a:gd name="connsiteX10" fmla="*/ 64695 w 64477"/>
                <a:gd name="connsiteY10" fmla="*/ 117719 h 117618"/>
                <a:gd name="connsiteX11" fmla="*/ 64695 w 64477"/>
                <a:gd name="connsiteY11" fmla="*/ 111342 h 117618"/>
                <a:gd name="connsiteX12" fmla="*/ 57964 w 64477"/>
                <a:gd name="connsiteY12" fmla="*/ 111342 h 117618"/>
                <a:gd name="connsiteX13" fmla="*/ 40250 w 64477"/>
                <a:gd name="connsiteY13" fmla="*/ 103194 h 117618"/>
                <a:gd name="connsiteX14" fmla="*/ 40250 w 64477"/>
                <a:gd name="connsiteY14" fmla="*/ 506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0" y="5061"/>
                  </a:moveTo>
                  <a:cubicBezTo>
                    <a:pt x="40250" y="278"/>
                    <a:pt x="39896" y="101"/>
                    <a:pt x="34936" y="101"/>
                  </a:cubicBezTo>
                  <a:cubicBezTo>
                    <a:pt x="23600" y="11261"/>
                    <a:pt x="7480" y="11438"/>
                    <a:pt x="218" y="11438"/>
                  </a:cubicBezTo>
                  <a:lnTo>
                    <a:pt x="218" y="17815"/>
                  </a:lnTo>
                  <a:cubicBezTo>
                    <a:pt x="4469" y="17815"/>
                    <a:pt x="16160" y="17815"/>
                    <a:pt x="25902" y="12855"/>
                  </a:cubicBezTo>
                  <a:lnTo>
                    <a:pt x="25902" y="103194"/>
                  </a:lnTo>
                  <a:cubicBezTo>
                    <a:pt x="25902" y="109040"/>
                    <a:pt x="25902" y="111342"/>
                    <a:pt x="8189" y="111342"/>
                  </a:cubicBezTo>
                  <a:lnTo>
                    <a:pt x="1458" y="111342"/>
                  </a:lnTo>
                  <a:lnTo>
                    <a:pt x="1458" y="117719"/>
                  </a:lnTo>
                  <a:cubicBezTo>
                    <a:pt x="4646" y="117542"/>
                    <a:pt x="26434" y="117011"/>
                    <a:pt x="32988" y="117011"/>
                  </a:cubicBezTo>
                  <a:cubicBezTo>
                    <a:pt x="38479" y="117011"/>
                    <a:pt x="60798" y="117542"/>
                    <a:pt x="64695" y="117719"/>
                  </a:cubicBezTo>
                  <a:lnTo>
                    <a:pt x="64695" y="111342"/>
                  </a:lnTo>
                  <a:lnTo>
                    <a:pt x="57964" y="111342"/>
                  </a:lnTo>
                  <a:cubicBezTo>
                    <a:pt x="40250" y="111342"/>
                    <a:pt x="40250" y="109040"/>
                    <a:pt x="40250" y="103194"/>
                  </a:cubicBezTo>
                  <a:lnTo>
                    <a:pt x="40250" y="5061"/>
                  </a:lnTo>
                  <a:close/>
                </a:path>
              </a:pathLst>
            </a:custGeom>
            <a:solidFill>
              <a:srgbClr val="000000"/>
            </a:solidFill>
            <a:ln w="25400"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2C7FC588-C92C-634C-9F52-44E0080218A4}"/>
                </a:ext>
              </a:extLst>
            </p:cNvPr>
            <p:cNvSpPr/>
            <p:nvPr>
              <p:custDataLst>
                <p:tags r:id="rId137"/>
              </p:custDataLst>
            </p:nvPr>
          </p:nvSpPr>
          <p:spPr>
            <a:xfrm>
              <a:off x="8187997" y="5032122"/>
              <a:ext cx="20370" cy="76345"/>
            </a:xfrm>
            <a:custGeom>
              <a:avLst/>
              <a:gdLst>
                <a:gd name="connsiteX0" fmla="*/ 20592 w 20370"/>
                <a:gd name="connsiteY0" fmla="*/ 10375 h 76345"/>
                <a:gd name="connsiteX1" fmla="*/ 10496 w 20370"/>
                <a:gd name="connsiteY1" fmla="*/ 101 h 76345"/>
                <a:gd name="connsiteX2" fmla="*/ 222 w 20370"/>
                <a:gd name="connsiteY2" fmla="*/ 10198 h 76345"/>
                <a:gd name="connsiteX3" fmla="*/ 10318 w 20370"/>
                <a:gd name="connsiteY3" fmla="*/ 20472 h 76345"/>
                <a:gd name="connsiteX4" fmla="*/ 20592 w 20370"/>
                <a:gd name="connsiteY4" fmla="*/ 10375 h 76345"/>
                <a:gd name="connsiteX5" fmla="*/ 20592 w 20370"/>
                <a:gd name="connsiteY5" fmla="*/ 66350 h 76345"/>
                <a:gd name="connsiteX6" fmla="*/ 10496 w 20370"/>
                <a:gd name="connsiteY6" fmla="*/ 56076 h 76345"/>
                <a:gd name="connsiteX7" fmla="*/ 222 w 20370"/>
                <a:gd name="connsiteY7" fmla="*/ 66173 h 76345"/>
                <a:gd name="connsiteX8" fmla="*/ 10318 w 20370"/>
                <a:gd name="connsiteY8" fmla="*/ 76447 h 76345"/>
                <a:gd name="connsiteX9" fmla="*/ 20592 w 20370"/>
                <a:gd name="connsiteY9" fmla="*/ 6635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6345">
                  <a:moveTo>
                    <a:pt x="20592" y="10375"/>
                  </a:moveTo>
                  <a:cubicBezTo>
                    <a:pt x="20592" y="4175"/>
                    <a:pt x="15632" y="101"/>
                    <a:pt x="10496" y="101"/>
                  </a:cubicBezTo>
                  <a:cubicBezTo>
                    <a:pt x="4296" y="101"/>
                    <a:pt x="222" y="5061"/>
                    <a:pt x="222" y="10198"/>
                  </a:cubicBezTo>
                  <a:cubicBezTo>
                    <a:pt x="222" y="16398"/>
                    <a:pt x="5181" y="20472"/>
                    <a:pt x="10318" y="20472"/>
                  </a:cubicBezTo>
                  <a:cubicBezTo>
                    <a:pt x="16518" y="20472"/>
                    <a:pt x="20592" y="15512"/>
                    <a:pt x="20592" y="10375"/>
                  </a:cubicBezTo>
                  <a:close/>
                  <a:moveTo>
                    <a:pt x="20592" y="66350"/>
                  </a:moveTo>
                  <a:cubicBezTo>
                    <a:pt x="20592" y="60150"/>
                    <a:pt x="15632" y="56076"/>
                    <a:pt x="10496" y="56076"/>
                  </a:cubicBezTo>
                  <a:cubicBezTo>
                    <a:pt x="4296" y="56076"/>
                    <a:pt x="222" y="61036"/>
                    <a:pt x="222" y="66173"/>
                  </a:cubicBezTo>
                  <a:cubicBezTo>
                    <a:pt x="222" y="72373"/>
                    <a:pt x="5181" y="76447"/>
                    <a:pt x="10318" y="76447"/>
                  </a:cubicBezTo>
                  <a:cubicBezTo>
                    <a:pt x="16518" y="76447"/>
                    <a:pt x="20592" y="71487"/>
                    <a:pt x="20592" y="66350"/>
                  </a:cubicBezTo>
                  <a:close/>
                </a:path>
              </a:pathLst>
            </a:custGeom>
            <a:solidFill>
              <a:srgbClr val="000000"/>
            </a:solidFill>
            <a:ln w="25400"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ED40D5EE-AE27-D76B-F5CC-4C357E09CB7B}"/>
                </a:ext>
              </a:extLst>
            </p:cNvPr>
            <p:cNvSpPr/>
            <p:nvPr>
              <p:custDataLst>
                <p:tags r:id="rId138"/>
              </p:custDataLst>
            </p:nvPr>
          </p:nvSpPr>
          <p:spPr>
            <a:xfrm>
              <a:off x="8226863" y="4991026"/>
              <a:ext cx="77762" cy="153576"/>
            </a:xfrm>
            <a:custGeom>
              <a:avLst/>
              <a:gdLst>
                <a:gd name="connsiteX0" fmla="*/ 77986 w 77762"/>
                <a:gd name="connsiteY0" fmla="*/ 6832 h 153576"/>
                <a:gd name="connsiteX1" fmla="*/ 70901 w 77762"/>
                <a:gd name="connsiteY1" fmla="*/ 101 h 153576"/>
                <a:gd name="connsiteX2" fmla="*/ 60981 w 77762"/>
                <a:gd name="connsiteY2" fmla="*/ 9844 h 153576"/>
                <a:gd name="connsiteX3" fmla="*/ 68067 w 77762"/>
                <a:gd name="connsiteY3" fmla="*/ 16575 h 153576"/>
                <a:gd name="connsiteX4" fmla="*/ 77986 w 77762"/>
                <a:gd name="connsiteY4" fmla="*/ 6832 h 153576"/>
                <a:gd name="connsiteX5" fmla="*/ 40434 w 77762"/>
                <a:gd name="connsiteY5" fmla="*/ 126222 h 153576"/>
                <a:gd name="connsiteX6" fmla="*/ 17583 w 77762"/>
                <a:gd name="connsiteY6" fmla="*/ 148718 h 153576"/>
                <a:gd name="connsiteX7" fmla="*/ 11206 w 77762"/>
                <a:gd name="connsiteY7" fmla="*/ 147655 h 153576"/>
                <a:gd name="connsiteX8" fmla="*/ 17229 w 77762"/>
                <a:gd name="connsiteY8" fmla="*/ 138621 h 153576"/>
                <a:gd name="connsiteX9" fmla="*/ 10321 w 77762"/>
                <a:gd name="connsiteY9" fmla="*/ 132067 h 153576"/>
                <a:gd name="connsiteX10" fmla="*/ 224 w 77762"/>
                <a:gd name="connsiteY10" fmla="*/ 142518 h 153576"/>
                <a:gd name="connsiteX11" fmla="*/ 17760 w 77762"/>
                <a:gd name="connsiteY11" fmla="*/ 153678 h 153576"/>
                <a:gd name="connsiteX12" fmla="*/ 54605 w 77762"/>
                <a:gd name="connsiteY12" fmla="*/ 125690 h 153576"/>
                <a:gd name="connsiteX13" fmla="*/ 70547 w 77762"/>
                <a:gd name="connsiteY13" fmla="*/ 62276 h 153576"/>
                <a:gd name="connsiteX14" fmla="*/ 71432 w 77762"/>
                <a:gd name="connsiteY14" fmla="*/ 56076 h 153576"/>
                <a:gd name="connsiteX15" fmla="*/ 52479 w 77762"/>
                <a:gd name="connsiteY15" fmla="*/ 39425 h 153576"/>
                <a:gd name="connsiteX16" fmla="*/ 21480 w 77762"/>
                <a:gd name="connsiteY16" fmla="*/ 66527 h 153576"/>
                <a:gd name="connsiteX17" fmla="*/ 24491 w 77762"/>
                <a:gd name="connsiteY17" fmla="*/ 68830 h 153576"/>
                <a:gd name="connsiteX18" fmla="*/ 28034 w 77762"/>
                <a:gd name="connsiteY18" fmla="*/ 65641 h 153576"/>
                <a:gd name="connsiteX19" fmla="*/ 51948 w 77762"/>
                <a:gd name="connsiteY19" fmla="*/ 44385 h 153576"/>
                <a:gd name="connsiteX20" fmla="*/ 57970 w 77762"/>
                <a:gd name="connsiteY20" fmla="*/ 53065 h 153576"/>
                <a:gd name="connsiteX21" fmla="*/ 57439 w 77762"/>
                <a:gd name="connsiteY21" fmla="*/ 58379 h 153576"/>
                <a:gd name="connsiteX22" fmla="*/ 40434 w 77762"/>
                <a:gd name="connsiteY22" fmla="*/ 12622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86" y="6832"/>
                  </a:moveTo>
                  <a:cubicBezTo>
                    <a:pt x="77986" y="3821"/>
                    <a:pt x="75684" y="101"/>
                    <a:pt x="70901" y="101"/>
                  </a:cubicBezTo>
                  <a:cubicBezTo>
                    <a:pt x="65764" y="101"/>
                    <a:pt x="60981" y="5061"/>
                    <a:pt x="60981" y="9844"/>
                  </a:cubicBezTo>
                  <a:cubicBezTo>
                    <a:pt x="60981" y="12678"/>
                    <a:pt x="63107" y="16575"/>
                    <a:pt x="68067" y="16575"/>
                  </a:cubicBezTo>
                  <a:cubicBezTo>
                    <a:pt x="72850" y="16575"/>
                    <a:pt x="77986" y="11969"/>
                    <a:pt x="77986" y="6832"/>
                  </a:cubicBezTo>
                  <a:close/>
                  <a:moveTo>
                    <a:pt x="40434" y="126222"/>
                  </a:moveTo>
                  <a:cubicBezTo>
                    <a:pt x="37422" y="138444"/>
                    <a:pt x="28034" y="148718"/>
                    <a:pt x="17583" y="148718"/>
                  </a:cubicBezTo>
                  <a:cubicBezTo>
                    <a:pt x="15280" y="148718"/>
                    <a:pt x="13155" y="148364"/>
                    <a:pt x="11206" y="147655"/>
                  </a:cubicBezTo>
                  <a:cubicBezTo>
                    <a:pt x="15812" y="145530"/>
                    <a:pt x="17229" y="141278"/>
                    <a:pt x="17229" y="138621"/>
                  </a:cubicBezTo>
                  <a:cubicBezTo>
                    <a:pt x="17229" y="134370"/>
                    <a:pt x="13863" y="132067"/>
                    <a:pt x="10321" y="132067"/>
                  </a:cubicBezTo>
                  <a:cubicBezTo>
                    <a:pt x="4829" y="132067"/>
                    <a:pt x="224" y="136850"/>
                    <a:pt x="224" y="142518"/>
                  </a:cubicBezTo>
                  <a:cubicBezTo>
                    <a:pt x="224" y="149249"/>
                    <a:pt x="7132" y="153678"/>
                    <a:pt x="17760" y="153678"/>
                  </a:cubicBezTo>
                  <a:cubicBezTo>
                    <a:pt x="28388" y="153678"/>
                    <a:pt x="49113" y="147301"/>
                    <a:pt x="54605" y="125690"/>
                  </a:cubicBezTo>
                  <a:lnTo>
                    <a:pt x="70547" y="62276"/>
                  </a:lnTo>
                  <a:cubicBezTo>
                    <a:pt x="71078" y="60327"/>
                    <a:pt x="71432" y="58733"/>
                    <a:pt x="71432" y="56076"/>
                  </a:cubicBezTo>
                  <a:cubicBezTo>
                    <a:pt x="71432" y="46334"/>
                    <a:pt x="63107" y="39425"/>
                    <a:pt x="52479" y="39425"/>
                  </a:cubicBezTo>
                  <a:cubicBezTo>
                    <a:pt x="32817" y="39425"/>
                    <a:pt x="21480" y="64047"/>
                    <a:pt x="21480" y="66527"/>
                  </a:cubicBezTo>
                  <a:cubicBezTo>
                    <a:pt x="21480" y="68830"/>
                    <a:pt x="23960" y="68830"/>
                    <a:pt x="24491" y="68830"/>
                  </a:cubicBezTo>
                  <a:cubicBezTo>
                    <a:pt x="26617" y="68830"/>
                    <a:pt x="26794" y="68298"/>
                    <a:pt x="28034" y="65641"/>
                  </a:cubicBezTo>
                  <a:cubicBezTo>
                    <a:pt x="32463" y="55367"/>
                    <a:pt x="41674" y="44385"/>
                    <a:pt x="51948" y="44385"/>
                  </a:cubicBezTo>
                  <a:cubicBezTo>
                    <a:pt x="56376" y="44385"/>
                    <a:pt x="57970" y="47396"/>
                    <a:pt x="57970" y="53065"/>
                  </a:cubicBezTo>
                  <a:cubicBezTo>
                    <a:pt x="57970" y="55013"/>
                    <a:pt x="57616" y="57493"/>
                    <a:pt x="57439" y="58379"/>
                  </a:cubicBezTo>
                  <a:lnTo>
                    <a:pt x="40434" y="126222"/>
                  </a:lnTo>
                  <a:close/>
                </a:path>
              </a:pathLst>
            </a:custGeom>
            <a:solidFill>
              <a:srgbClr val="000000"/>
            </a:solidFill>
            <a:ln w="25400"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8983063D-1369-17CC-5C35-BB1DDE5BFC92}"/>
                </a:ext>
              </a:extLst>
            </p:cNvPr>
            <p:cNvSpPr/>
            <p:nvPr>
              <p:custDataLst>
                <p:tags r:id="rId139"/>
              </p:custDataLst>
            </p:nvPr>
          </p:nvSpPr>
          <p:spPr>
            <a:xfrm>
              <a:off x="8339966" y="5059755"/>
              <a:ext cx="119743" cy="8679"/>
            </a:xfrm>
            <a:custGeom>
              <a:avLst/>
              <a:gdLst>
                <a:gd name="connsiteX0" fmla="*/ 112886 w 119743"/>
                <a:gd name="connsiteY0" fmla="*/ 8781 h 8679"/>
                <a:gd name="connsiteX1" fmla="*/ 119971 w 119743"/>
                <a:gd name="connsiteY1" fmla="*/ 4530 h 8679"/>
                <a:gd name="connsiteX2" fmla="*/ 112886 w 119743"/>
                <a:gd name="connsiteY2" fmla="*/ 101 h 8679"/>
                <a:gd name="connsiteX3" fmla="*/ 7313 w 119743"/>
                <a:gd name="connsiteY3" fmla="*/ 101 h 8679"/>
                <a:gd name="connsiteX4" fmla="*/ 228 w 119743"/>
                <a:gd name="connsiteY4" fmla="*/ 4352 h 8679"/>
                <a:gd name="connsiteX5" fmla="*/ 7313 w 119743"/>
                <a:gd name="connsiteY5" fmla="*/ 8781 h 8679"/>
                <a:gd name="connsiteX6" fmla="*/ 112886 w 119743"/>
                <a:gd name="connsiteY6" fmla="*/ 8781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86" y="8781"/>
                  </a:moveTo>
                  <a:cubicBezTo>
                    <a:pt x="115720" y="8781"/>
                    <a:pt x="119971" y="8781"/>
                    <a:pt x="119971" y="4530"/>
                  </a:cubicBezTo>
                  <a:cubicBezTo>
                    <a:pt x="119971" y="101"/>
                    <a:pt x="115897" y="101"/>
                    <a:pt x="112886" y="101"/>
                  </a:cubicBezTo>
                  <a:lnTo>
                    <a:pt x="7313" y="101"/>
                  </a:lnTo>
                  <a:cubicBezTo>
                    <a:pt x="4479" y="101"/>
                    <a:pt x="228" y="101"/>
                    <a:pt x="228" y="4352"/>
                  </a:cubicBezTo>
                  <a:cubicBezTo>
                    <a:pt x="228" y="8781"/>
                    <a:pt x="4302" y="8781"/>
                    <a:pt x="7313" y="8781"/>
                  </a:cubicBezTo>
                  <a:lnTo>
                    <a:pt x="112886" y="8781"/>
                  </a:lnTo>
                  <a:close/>
                </a:path>
              </a:pathLst>
            </a:custGeom>
            <a:solidFill>
              <a:srgbClr val="000000"/>
            </a:solidFill>
            <a:ln w="25400"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A7893B25-C582-2860-BBBD-36E82B6E2777}"/>
                </a:ext>
              </a:extLst>
            </p:cNvPr>
            <p:cNvSpPr/>
            <p:nvPr>
              <p:custDataLst>
                <p:tags r:id="rId140"/>
              </p:custDataLst>
            </p:nvPr>
          </p:nvSpPr>
          <p:spPr>
            <a:xfrm>
              <a:off x="8498300" y="4990849"/>
              <a:ext cx="64477" cy="117618"/>
            </a:xfrm>
            <a:custGeom>
              <a:avLst/>
              <a:gdLst>
                <a:gd name="connsiteX0" fmla="*/ 40267 w 64477"/>
                <a:gd name="connsiteY0" fmla="*/ 5061 h 117618"/>
                <a:gd name="connsiteX1" fmla="*/ 34952 w 64477"/>
                <a:gd name="connsiteY1" fmla="*/ 101 h 117618"/>
                <a:gd name="connsiteX2" fmla="*/ 234 w 64477"/>
                <a:gd name="connsiteY2" fmla="*/ 11438 h 117618"/>
                <a:gd name="connsiteX3" fmla="*/ 234 w 64477"/>
                <a:gd name="connsiteY3" fmla="*/ 17815 h 117618"/>
                <a:gd name="connsiteX4" fmla="*/ 25919 w 64477"/>
                <a:gd name="connsiteY4" fmla="*/ 12855 h 117618"/>
                <a:gd name="connsiteX5" fmla="*/ 25919 w 64477"/>
                <a:gd name="connsiteY5" fmla="*/ 103194 h 117618"/>
                <a:gd name="connsiteX6" fmla="*/ 8205 w 64477"/>
                <a:gd name="connsiteY6" fmla="*/ 111342 h 117618"/>
                <a:gd name="connsiteX7" fmla="*/ 1474 w 64477"/>
                <a:gd name="connsiteY7" fmla="*/ 111342 h 117618"/>
                <a:gd name="connsiteX8" fmla="*/ 1474 w 64477"/>
                <a:gd name="connsiteY8" fmla="*/ 117719 h 117618"/>
                <a:gd name="connsiteX9" fmla="*/ 33004 w 64477"/>
                <a:gd name="connsiteY9" fmla="*/ 117011 h 117618"/>
                <a:gd name="connsiteX10" fmla="*/ 64711 w 64477"/>
                <a:gd name="connsiteY10" fmla="*/ 117719 h 117618"/>
                <a:gd name="connsiteX11" fmla="*/ 64711 w 64477"/>
                <a:gd name="connsiteY11" fmla="*/ 111342 h 117618"/>
                <a:gd name="connsiteX12" fmla="*/ 57980 w 64477"/>
                <a:gd name="connsiteY12" fmla="*/ 111342 h 117618"/>
                <a:gd name="connsiteX13" fmla="*/ 40267 w 64477"/>
                <a:gd name="connsiteY13" fmla="*/ 103194 h 117618"/>
                <a:gd name="connsiteX14" fmla="*/ 40267 w 64477"/>
                <a:gd name="connsiteY14" fmla="*/ 506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7" y="5061"/>
                  </a:moveTo>
                  <a:cubicBezTo>
                    <a:pt x="40267" y="278"/>
                    <a:pt x="39912" y="101"/>
                    <a:pt x="34952" y="101"/>
                  </a:cubicBezTo>
                  <a:cubicBezTo>
                    <a:pt x="23616" y="11261"/>
                    <a:pt x="7496" y="11438"/>
                    <a:pt x="234" y="11438"/>
                  </a:cubicBezTo>
                  <a:lnTo>
                    <a:pt x="234" y="17815"/>
                  </a:lnTo>
                  <a:cubicBezTo>
                    <a:pt x="4485" y="17815"/>
                    <a:pt x="16176" y="17815"/>
                    <a:pt x="25919" y="12855"/>
                  </a:cubicBezTo>
                  <a:lnTo>
                    <a:pt x="25919" y="103194"/>
                  </a:lnTo>
                  <a:cubicBezTo>
                    <a:pt x="25919" y="109040"/>
                    <a:pt x="25919" y="111342"/>
                    <a:pt x="8205" y="111342"/>
                  </a:cubicBezTo>
                  <a:lnTo>
                    <a:pt x="1474" y="111342"/>
                  </a:lnTo>
                  <a:lnTo>
                    <a:pt x="1474" y="117719"/>
                  </a:lnTo>
                  <a:cubicBezTo>
                    <a:pt x="4662" y="117542"/>
                    <a:pt x="26450" y="117011"/>
                    <a:pt x="33004" y="117011"/>
                  </a:cubicBezTo>
                  <a:cubicBezTo>
                    <a:pt x="38495" y="117011"/>
                    <a:pt x="60814" y="117542"/>
                    <a:pt x="64711" y="117719"/>
                  </a:cubicBezTo>
                  <a:lnTo>
                    <a:pt x="64711" y="111342"/>
                  </a:lnTo>
                  <a:lnTo>
                    <a:pt x="57980" y="111342"/>
                  </a:lnTo>
                  <a:cubicBezTo>
                    <a:pt x="40267" y="111342"/>
                    <a:pt x="40267" y="109040"/>
                    <a:pt x="40267" y="103194"/>
                  </a:cubicBezTo>
                  <a:lnTo>
                    <a:pt x="40267" y="5061"/>
                  </a:lnTo>
                  <a:close/>
                </a:path>
              </a:pathLst>
            </a:custGeom>
            <a:solidFill>
              <a:srgbClr val="000000"/>
            </a:solidFill>
            <a:ln w="25400"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06F19260-9170-ECE1-E31D-39F5D2DD0823}"/>
                </a:ext>
              </a:extLst>
            </p:cNvPr>
            <p:cNvSpPr/>
            <p:nvPr>
              <p:custDataLst>
                <p:tags r:id="rId141"/>
              </p:custDataLst>
            </p:nvPr>
          </p:nvSpPr>
          <p:spPr>
            <a:xfrm>
              <a:off x="8614277" y="5043687"/>
              <a:ext cx="29606" cy="75662"/>
            </a:xfrm>
            <a:custGeom>
              <a:avLst/>
              <a:gdLst>
                <a:gd name="connsiteX0" fmla="*/ 29845 w 29606"/>
                <a:gd name="connsiteY0" fmla="*/ 26670 h 75662"/>
                <a:gd name="connsiteX1" fmla="*/ 13650 w 29606"/>
                <a:gd name="connsiteY1" fmla="*/ 100 h 75662"/>
                <a:gd name="connsiteX2" fmla="*/ 238 w 29606"/>
                <a:gd name="connsiteY2" fmla="*/ 13511 h 75662"/>
                <a:gd name="connsiteX3" fmla="*/ 13650 w 29606"/>
                <a:gd name="connsiteY3" fmla="*/ 26923 h 75662"/>
                <a:gd name="connsiteX4" fmla="*/ 22507 w 29606"/>
                <a:gd name="connsiteY4" fmla="*/ 23633 h 75662"/>
                <a:gd name="connsiteX5" fmla="*/ 23772 w 29606"/>
                <a:gd name="connsiteY5" fmla="*/ 22874 h 75662"/>
                <a:gd name="connsiteX6" fmla="*/ 24278 w 29606"/>
                <a:gd name="connsiteY6" fmla="*/ 26670 h 75662"/>
                <a:gd name="connsiteX7" fmla="*/ 7071 w 29606"/>
                <a:gd name="connsiteY7" fmla="*/ 68930 h 75662"/>
                <a:gd name="connsiteX8" fmla="*/ 4287 w 29606"/>
                <a:gd name="connsiteY8" fmla="*/ 72978 h 75662"/>
                <a:gd name="connsiteX9" fmla="*/ 6818 w 29606"/>
                <a:gd name="connsiteY9" fmla="*/ 75762 h 75662"/>
                <a:gd name="connsiteX10" fmla="*/ 29845 w 29606"/>
                <a:gd name="connsiteY10" fmla="*/ 2667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45" y="26670"/>
                  </a:moveTo>
                  <a:cubicBezTo>
                    <a:pt x="29845" y="9969"/>
                    <a:pt x="23519" y="100"/>
                    <a:pt x="13650" y="100"/>
                  </a:cubicBezTo>
                  <a:cubicBezTo>
                    <a:pt x="5299" y="100"/>
                    <a:pt x="238" y="6426"/>
                    <a:pt x="238" y="13511"/>
                  </a:cubicBezTo>
                  <a:cubicBezTo>
                    <a:pt x="238" y="20344"/>
                    <a:pt x="5299" y="26923"/>
                    <a:pt x="13650" y="26923"/>
                  </a:cubicBezTo>
                  <a:cubicBezTo>
                    <a:pt x="16687" y="26923"/>
                    <a:pt x="19976" y="25911"/>
                    <a:pt x="22507" y="23633"/>
                  </a:cubicBezTo>
                  <a:cubicBezTo>
                    <a:pt x="23266" y="23127"/>
                    <a:pt x="23519" y="22874"/>
                    <a:pt x="23772" y="22874"/>
                  </a:cubicBezTo>
                  <a:cubicBezTo>
                    <a:pt x="24025" y="22874"/>
                    <a:pt x="24278" y="23127"/>
                    <a:pt x="24278" y="26670"/>
                  </a:cubicBezTo>
                  <a:cubicBezTo>
                    <a:pt x="24278" y="45396"/>
                    <a:pt x="15421" y="60579"/>
                    <a:pt x="7071" y="68930"/>
                  </a:cubicBezTo>
                  <a:cubicBezTo>
                    <a:pt x="4287" y="71713"/>
                    <a:pt x="4287" y="72219"/>
                    <a:pt x="4287" y="72978"/>
                  </a:cubicBezTo>
                  <a:cubicBezTo>
                    <a:pt x="4287" y="74750"/>
                    <a:pt x="5552" y="75762"/>
                    <a:pt x="6818" y="75762"/>
                  </a:cubicBezTo>
                  <a:cubicBezTo>
                    <a:pt x="9601" y="75762"/>
                    <a:pt x="29845" y="56277"/>
                    <a:pt x="29845" y="26670"/>
                  </a:cubicBezTo>
                  <a:close/>
                </a:path>
              </a:pathLst>
            </a:custGeom>
            <a:solidFill>
              <a:srgbClr val="000000"/>
            </a:solidFill>
            <a:ln w="25400"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5DA1B2A2-2CDD-79AF-5D65-2D0249E8AF08}"/>
                </a:ext>
              </a:extLst>
            </p:cNvPr>
            <p:cNvSpPr/>
            <p:nvPr>
              <p:custDataLst>
                <p:tags r:id="rId142"/>
              </p:custDataLst>
            </p:nvPr>
          </p:nvSpPr>
          <p:spPr>
            <a:xfrm>
              <a:off x="8712319" y="4958662"/>
              <a:ext cx="126019" cy="114632"/>
            </a:xfrm>
            <a:custGeom>
              <a:avLst/>
              <a:gdLst>
                <a:gd name="connsiteX0" fmla="*/ 77423 w 126019"/>
                <a:gd name="connsiteY0" fmla="*/ 35527 h 114632"/>
                <a:gd name="connsiteX1" fmla="*/ 102475 w 126019"/>
                <a:gd name="connsiteY1" fmla="*/ 5667 h 114632"/>
                <a:gd name="connsiteX2" fmla="*/ 115128 w 126019"/>
                <a:gd name="connsiteY2" fmla="*/ 8956 h 114632"/>
                <a:gd name="connsiteX3" fmla="*/ 102981 w 126019"/>
                <a:gd name="connsiteY3" fmla="*/ 22621 h 114632"/>
                <a:gd name="connsiteX4" fmla="*/ 112597 w 126019"/>
                <a:gd name="connsiteY4" fmla="*/ 31478 h 114632"/>
                <a:gd name="connsiteX5" fmla="*/ 126262 w 126019"/>
                <a:gd name="connsiteY5" fmla="*/ 16801 h 114632"/>
                <a:gd name="connsiteX6" fmla="*/ 102728 w 126019"/>
                <a:gd name="connsiteY6" fmla="*/ 100 h 114632"/>
                <a:gd name="connsiteX7" fmla="*/ 76158 w 126019"/>
                <a:gd name="connsiteY7" fmla="*/ 19332 h 114632"/>
                <a:gd name="connsiteX8" fmla="*/ 48828 w 126019"/>
                <a:gd name="connsiteY8" fmla="*/ 100 h 114632"/>
                <a:gd name="connsiteX9" fmla="*/ 8087 w 126019"/>
                <a:gd name="connsiteY9" fmla="*/ 39070 h 114632"/>
                <a:gd name="connsiteX10" fmla="*/ 11124 w 126019"/>
                <a:gd name="connsiteY10" fmla="*/ 41600 h 114632"/>
                <a:gd name="connsiteX11" fmla="*/ 14414 w 126019"/>
                <a:gd name="connsiteY11" fmla="*/ 38816 h 114632"/>
                <a:gd name="connsiteX12" fmla="*/ 48322 w 126019"/>
                <a:gd name="connsiteY12" fmla="*/ 5667 h 114632"/>
                <a:gd name="connsiteX13" fmla="*/ 61987 w 126019"/>
                <a:gd name="connsiteY13" fmla="*/ 22621 h 114632"/>
                <a:gd name="connsiteX14" fmla="*/ 48322 w 126019"/>
                <a:gd name="connsiteY14" fmla="*/ 82847 h 114632"/>
                <a:gd name="connsiteX15" fmla="*/ 24283 w 126019"/>
                <a:gd name="connsiteY15" fmla="*/ 109165 h 114632"/>
                <a:gd name="connsiteX16" fmla="*/ 11630 w 126019"/>
                <a:gd name="connsiteY16" fmla="*/ 105875 h 114632"/>
                <a:gd name="connsiteX17" fmla="*/ 23523 w 126019"/>
                <a:gd name="connsiteY17" fmla="*/ 92210 h 114632"/>
                <a:gd name="connsiteX18" fmla="*/ 14161 w 126019"/>
                <a:gd name="connsiteY18" fmla="*/ 83353 h 114632"/>
                <a:gd name="connsiteX19" fmla="*/ 243 w 126019"/>
                <a:gd name="connsiteY19" fmla="*/ 98030 h 114632"/>
                <a:gd name="connsiteX20" fmla="*/ 24030 w 126019"/>
                <a:gd name="connsiteY20" fmla="*/ 114732 h 114632"/>
                <a:gd name="connsiteX21" fmla="*/ 50600 w 126019"/>
                <a:gd name="connsiteY21" fmla="*/ 95500 h 114632"/>
                <a:gd name="connsiteX22" fmla="*/ 77929 w 126019"/>
                <a:gd name="connsiteY22" fmla="*/ 114732 h 114632"/>
                <a:gd name="connsiteX23" fmla="*/ 118418 w 126019"/>
                <a:gd name="connsiteY23" fmla="*/ 75762 h 114632"/>
                <a:gd name="connsiteX24" fmla="*/ 115381 w 126019"/>
                <a:gd name="connsiteY24" fmla="*/ 73231 h 114632"/>
                <a:gd name="connsiteX25" fmla="*/ 112091 w 126019"/>
                <a:gd name="connsiteY25" fmla="*/ 76015 h 114632"/>
                <a:gd name="connsiteX26" fmla="*/ 78435 w 126019"/>
                <a:gd name="connsiteY26" fmla="*/ 109165 h 114632"/>
                <a:gd name="connsiteX27" fmla="*/ 64518 w 126019"/>
                <a:gd name="connsiteY27" fmla="*/ 92463 h 114632"/>
                <a:gd name="connsiteX28" fmla="*/ 68820 w 126019"/>
                <a:gd name="connsiteY28" fmla="*/ 70195 h 114632"/>
                <a:gd name="connsiteX29" fmla="*/ 77423 w 126019"/>
                <a:gd name="connsiteY29" fmla="*/ 3552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423" y="35527"/>
                  </a:moveTo>
                  <a:cubicBezTo>
                    <a:pt x="78942" y="28947"/>
                    <a:pt x="84762" y="5667"/>
                    <a:pt x="102475" y="5667"/>
                  </a:cubicBezTo>
                  <a:cubicBezTo>
                    <a:pt x="103741" y="5667"/>
                    <a:pt x="109814" y="5667"/>
                    <a:pt x="115128" y="8956"/>
                  </a:cubicBezTo>
                  <a:cubicBezTo>
                    <a:pt x="108042" y="10222"/>
                    <a:pt x="102981" y="16548"/>
                    <a:pt x="102981" y="22621"/>
                  </a:cubicBezTo>
                  <a:cubicBezTo>
                    <a:pt x="102981" y="26670"/>
                    <a:pt x="105765" y="31478"/>
                    <a:pt x="112597" y="31478"/>
                  </a:cubicBezTo>
                  <a:cubicBezTo>
                    <a:pt x="118165" y="31478"/>
                    <a:pt x="126262" y="26923"/>
                    <a:pt x="126262" y="16801"/>
                  </a:cubicBezTo>
                  <a:cubicBezTo>
                    <a:pt x="126262" y="3642"/>
                    <a:pt x="111332" y="100"/>
                    <a:pt x="102728" y="100"/>
                  </a:cubicBezTo>
                  <a:cubicBezTo>
                    <a:pt x="88051" y="100"/>
                    <a:pt x="79195" y="13511"/>
                    <a:pt x="76158" y="19332"/>
                  </a:cubicBezTo>
                  <a:cubicBezTo>
                    <a:pt x="69832" y="2630"/>
                    <a:pt x="56167" y="100"/>
                    <a:pt x="48828" y="100"/>
                  </a:cubicBezTo>
                  <a:cubicBezTo>
                    <a:pt x="22511" y="100"/>
                    <a:pt x="8087" y="32743"/>
                    <a:pt x="8087" y="39070"/>
                  </a:cubicBezTo>
                  <a:cubicBezTo>
                    <a:pt x="8087" y="41600"/>
                    <a:pt x="10618" y="41600"/>
                    <a:pt x="11124" y="41600"/>
                  </a:cubicBezTo>
                  <a:cubicBezTo>
                    <a:pt x="13148" y="41600"/>
                    <a:pt x="13907" y="41094"/>
                    <a:pt x="14414" y="38816"/>
                  </a:cubicBezTo>
                  <a:cubicBezTo>
                    <a:pt x="23017" y="11993"/>
                    <a:pt x="39719" y="5667"/>
                    <a:pt x="48322" y="5667"/>
                  </a:cubicBezTo>
                  <a:cubicBezTo>
                    <a:pt x="53130" y="5667"/>
                    <a:pt x="61987" y="7944"/>
                    <a:pt x="61987" y="22621"/>
                  </a:cubicBezTo>
                  <a:cubicBezTo>
                    <a:pt x="61987" y="30466"/>
                    <a:pt x="57685" y="47420"/>
                    <a:pt x="48322" y="82847"/>
                  </a:cubicBezTo>
                  <a:cubicBezTo>
                    <a:pt x="44274" y="98536"/>
                    <a:pt x="35417" y="109165"/>
                    <a:pt x="24283" y="109165"/>
                  </a:cubicBezTo>
                  <a:cubicBezTo>
                    <a:pt x="22764" y="109165"/>
                    <a:pt x="16944" y="109165"/>
                    <a:pt x="11630" y="105875"/>
                  </a:cubicBezTo>
                  <a:cubicBezTo>
                    <a:pt x="17956" y="104610"/>
                    <a:pt x="23523" y="99296"/>
                    <a:pt x="23523" y="92210"/>
                  </a:cubicBezTo>
                  <a:cubicBezTo>
                    <a:pt x="23523" y="85378"/>
                    <a:pt x="17956" y="83353"/>
                    <a:pt x="14161" y="83353"/>
                  </a:cubicBezTo>
                  <a:cubicBezTo>
                    <a:pt x="6569" y="83353"/>
                    <a:pt x="243" y="89933"/>
                    <a:pt x="243" y="98030"/>
                  </a:cubicBezTo>
                  <a:cubicBezTo>
                    <a:pt x="243" y="109671"/>
                    <a:pt x="12895" y="114732"/>
                    <a:pt x="24030" y="114732"/>
                  </a:cubicBezTo>
                  <a:cubicBezTo>
                    <a:pt x="40731" y="114732"/>
                    <a:pt x="49841" y="97018"/>
                    <a:pt x="50600" y="95500"/>
                  </a:cubicBezTo>
                  <a:cubicBezTo>
                    <a:pt x="53636" y="104863"/>
                    <a:pt x="62746" y="114732"/>
                    <a:pt x="77929" y="114732"/>
                  </a:cubicBezTo>
                  <a:cubicBezTo>
                    <a:pt x="103994" y="114732"/>
                    <a:pt x="118418" y="82088"/>
                    <a:pt x="118418" y="75762"/>
                  </a:cubicBezTo>
                  <a:cubicBezTo>
                    <a:pt x="118418" y="73231"/>
                    <a:pt x="116140" y="73231"/>
                    <a:pt x="115381" y="73231"/>
                  </a:cubicBezTo>
                  <a:cubicBezTo>
                    <a:pt x="113103" y="73231"/>
                    <a:pt x="112597" y="74244"/>
                    <a:pt x="112091" y="76015"/>
                  </a:cubicBezTo>
                  <a:cubicBezTo>
                    <a:pt x="103741" y="103091"/>
                    <a:pt x="86533" y="109165"/>
                    <a:pt x="78435" y="109165"/>
                  </a:cubicBezTo>
                  <a:cubicBezTo>
                    <a:pt x="68566" y="109165"/>
                    <a:pt x="64518" y="101067"/>
                    <a:pt x="64518" y="92463"/>
                  </a:cubicBezTo>
                  <a:cubicBezTo>
                    <a:pt x="64518" y="86896"/>
                    <a:pt x="66036" y="81329"/>
                    <a:pt x="68820" y="70195"/>
                  </a:cubicBezTo>
                  <a:lnTo>
                    <a:pt x="77423" y="35527"/>
                  </a:lnTo>
                  <a:close/>
                </a:path>
              </a:pathLst>
            </a:custGeom>
            <a:solidFill>
              <a:srgbClr val="000000"/>
            </a:solidFill>
            <a:ln w="25400"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87996158-06D6-E771-5552-A7817860C4C3}"/>
                </a:ext>
              </a:extLst>
            </p:cNvPr>
            <p:cNvSpPr/>
            <p:nvPr>
              <p:custDataLst>
                <p:tags r:id="rId143"/>
              </p:custDataLst>
            </p:nvPr>
          </p:nvSpPr>
          <p:spPr>
            <a:xfrm>
              <a:off x="8864030" y="4880722"/>
              <a:ext cx="58707" cy="253051"/>
            </a:xfrm>
            <a:custGeom>
              <a:avLst/>
              <a:gdLst>
                <a:gd name="connsiteX0" fmla="*/ 58956 w 58707"/>
                <a:gd name="connsiteY0" fmla="*/ 126625 h 253051"/>
                <a:gd name="connsiteX1" fmla="*/ 42255 w 58707"/>
                <a:gd name="connsiteY1" fmla="*/ 47673 h 253051"/>
                <a:gd name="connsiteX2" fmla="*/ 2779 w 58707"/>
                <a:gd name="connsiteY2" fmla="*/ 100 h 253051"/>
                <a:gd name="connsiteX3" fmla="*/ 248 w 58707"/>
                <a:gd name="connsiteY3" fmla="*/ 2630 h 253051"/>
                <a:gd name="connsiteX4" fmla="*/ 5056 w 58707"/>
                <a:gd name="connsiteY4" fmla="*/ 8450 h 253051"/>
                <a:gd name="connsiteX5" fmla="*/ 44279 w 58707"/>
                <a:gd name="connsiteY5" fmla="*/ 126625 h 253051"/>
                <a:gd name="connsiteX6" fmla="*/ 3538 w 58707"/>
                <a:gd name="connsiteY6" fmla="*/ 246318 h 253051"/>
                <a:gd name="connsiteX7" fmla="*/ 248 w 58707"/>
                <a:gd name="connsiteY7" fmla="*/ 250620 h 253051"/>
                <a:gd name="connsiteX8" fmla="*/ 2779 w 58707"/>
                <a:gd name="connsiteY8" fmla="*/ 253151 h 253051"/>
                <a:gd name="connsiteX9" fmla="*/ 43014 w 58707"/>
                <a:gd name="connsiteY9" fmla="*/ 203806 h 253051"/>
                <a:gd name="connsiteX10" fmla="*/ 58956 w 58707"/>
                <a:gd name="connsiteY10" fmla="*/ 12662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56" y="126625"/>
                  </a:moveTo>
                  <a:cubicBezTo>
                    <a:pt x="58956" y="106887"/>
                    <a:pt x="56173" y="76268"/>
                    <a:pt x="42255" y="47673"/>
                  </a:cubicBezTo>
                  <a:cubicBezTo>
                    <a:pt x="27072" y="16548"/>
                    <a:pt x="5309" y="100"/>
                    <a:pt x="2779" y="100"/>
                  </a:cubicBezTo>
                  <a:cubicBezTo>
                    <a:pt x="1261" y="100"/>
                    <a:pt x="248" y="1112"/>
                    <a:pt x="248" y="2630"/>
                  </a:cubicBezTo>
                  <a:cubicBezTo>
                    <a:pt x="248" y="3389"/>
                    <a:pt x="248" y="3895"/>
                    <a:pt x="5056" y="8450"/>
                  </a:cubicBezTo>
                  <a:cubicBezTo>
                    <a:pt x="29855" y="33502"/>
                    <a:pt x="44279" y="73737"/>
                    <a:pt x="44279" y="126625"/>
                  </a:cubicBezTo>
                  <a:cubicBezTo>
                    <a:pt x="44279" y="169897"/>
                    <a:pt x="34916" y="214434"/>
                    <a:pt x="3538" y="246318"/>
                  </a:cubicBezTo>
                  <a:cubicBezTo>
                    <a:pt x="248" y="249355"/>
                    <a:pt x="248" y="249861"/>
                    <a:pt x="248" y="250620"/>
                  </a:cubicBezTo>
                  <a:cubicBezTo>
                    <a:pt x="248" y="252138"/>
                    <a:pt x="1261" y="253151"/>
                    <a:pt x="2779" y="253151"/>
                  </a:cubicBezTo>
                  <a:cubicBezTo>
                    <a:pt x="5309" y="253151"/>
                    <a:pt x="28084" y="235943"/>
                    <a:pt x="43014" y="203806"/>
                  </a:cubicBezTo>
                  <a:cubicBezTo>
                    <a:pt x="55920" y="175970"/>
                    <a:pt x="58956" y="147881"/>
                    <a:pt x="58956" y="126625"/>
                  </a:cubicBezTo>
                  <a:close/>
                </a:path>
              </a:pathLst>
            </a:custGeom>
            <a:solidFill>
              <a:srgbClr val="000000"/>
            </a:solidFill>
            <a:ln w="25400"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F18CAE98-5481-9E8E-4397-B85DC3625659}"/>
                </a:ext>
              </a:extLst>
            </p:cNvPr>
            <p:cNvSpPr/>
            <p:nvPr>
              <p:custDataLst>
                <p:tags r:id="rId144"/>
              </p:custDataLst>
            </p:nvPr>
          </p:nvSpPr>
          <p:spPr>
            <a:xfrm>
              <a:off x="9041446" y="4946262"/>
              <a:ext cx="122223" cy="121970"/>
            </a:xfrm>
            <a:custGeom>
              <a:avLst/>
              <a:gdLst>
                <a:gd name="connsiteX0" fmla="*/ 61493 w 122223"/>
                <a:gd name="connsiteY0" fmla="*/ 53999 h 121970"/>
                <a:gd name="connsiteX1" fmla="*/ 10883 w 122223"/>
                <a:gd name="connsiteY1" fmla="*/ 3642 h 121970"/>
                <a:gd name="connsiteX2" fmla="*/ 5316 w 122223"/>
                <a:gd name="connsiteY2" fmla="*/ 100 h 121970"/>
                <a:gd name="connsiteX3" fmla="*/ 254 w 122223"/>
                <a:gd name="connsiteY3" fmla="*/ 5161 h 121970"/>
                <a:gd name="connsiteX4" fmla="*/ 3544 w 122223"/>
                <a:gd name="connsiteY4" fmla="*/ 10222 h 121970"/>
                <a:gd name="connsiteX5" fmla="*/ 54154 w 122223"/>
                <a:gd name="connsiteY5" fmla="*/ 61085 h 121970"/>
                <a:gd name="connsiteX6" fmla="*/ 3544 w 122223"/>
                <a:gd name="connsiteY6" fmla="*/ 111948 h 121970"/>
                <a:gd name="connsiteX7" fmla="*/ 254 w 122223"/>
                <a:gd name="connsiteY7" fmla="*/ 117009 h 121970"/>
                <a:gd name="connsiteX8" fmla="*/ 5316 w 122223"/>
                <a:gd name="connsiteY8" fmla="*/ 122070 h 121970"/>
                <a:gd name="connsiteX9" fmla="*/ 10883 w 122223"/>
                <a:gd name="connsiteY9" fmla="*/ 118528 h 121970"/>
                <a:gd name="connsiteX10" fmla="*/ 61240 w 122223"/>
                <a:gd name="connsiteY10" fmla="*/ 68170 h 121970"/>
                <a:gd name="connsiteX11" fmla="*/ 113621 w 122223"/>
                <a:gd name="connsiteY11" fmla="*/ 120552 h 121970"/>
                <a:gd name="connsiteX12" fmla="*/ 117417 w 122223"/>
                <a:gd name="connsiteY12" fmla="*/ 122070 h 121970"/>
                <a:gd name="connsiteX13" fmla="*/ 122478 w 122223"/>
                <a:gd name="connsiteY13" fmla="*/ 117009 h 121970"/>
                <a:gd name="connsiteX14" fmla="*/ 121719 w 122223"/>
                <a:gd name="connsiteY14" fmla="*/ 114226 h 121970"/>
                <a:gd name="connsiteX15" fmla="*/ 68578 w 122223"/>
                <a:gd name="connsiteY15" fmla="*/ 61085 h 121970"/>
                <a:gd name="connsiteX16" fmla="*/ 114887 w 122223"/>
                <a:gd name="connsiteY16" fmla="*/ 14777 h 121970"/>
                <a:gd name="connsiteX17" fmla="*/ 121213 w 122223"/>
                <a:gd name="connsiteY17" fmla="*/ 8450 h 121970"/>
                <a:gd name="connsiteX18" fmla="*/ 122478 w 122223"/>
                <a:gd name="connsiteY18" fmla="*/ 5161 h 121970"/>
                <a:gd name="connsiteX19" fmla="*/ 117417 w 122223"/>
                <a:gd name="connsiteY19" fmla="*/ 100 h 121970"/>
                <a:gd name="connsiteX20" fmla="*/ 111597 w 122223"/>
                <a:gd name="connsiteY20" fmla="*/ 3895 h 121970"/>
                <a:gd name="connsiteX21" fmla="*/ 61493 w 122223"/>
                <a:gd name="connsiteY21" fmla="*/ 53999 h 1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223" h="121970">
                  <a:moveTo>
                    <a:pt x="61493" y="53999"/>
                  </a:moveTo>
                  <a:lnTo>
                    <a:pt x="10883" y="3642"/>
                  </a:lnTo>
                  <a:cubicBezTo>
                    <a:pt x="7846" y="606"/>
                    <a:pt x="7340" y="100"/>
                    <a:pt x="5316" y="100"/>
                  </a:cubicBezTo>
                  <a:cubicBezTo>
                    <a:pt x="2785" y="100"/>
                    <a:pt x="254" y="2377"/>
                    <a:pt x="254" y="5161"/>
                  </a:cubicBezTo>
                  <a:cubicBezTo>
                    <a:pt x="254" y="6932"/>
                    <a:pt x="761" y="7438"/>
                    <a:pt x="3544" y="10222"/>
                  </a:cubicBezTo>
                  <a:lnTo>
                    <a:pt x="54154" y="61085"/>
                  </a:lnTo>
                  <a:lnTo>
                    <a:pt x="3544" y="111948"/>
                  </a:lnTo>
                  <a:cubicBezTo>
                    <a:pt x="761" y="114732"/>
                    <a:pt x="254" y="115238"/>
                    <a:pt x="254" y="117009"/>
                  </a:cubicBezTo>
                  <a:cubicBezTo>
                    <a:pt x="254" y="119793"/>
                    <a:pt x="2785" y="122070"/>
                    <a:pt x="5316" y="122070"/>
                  </a:cubicBezTo>
                  <a:cubicBezTo>
                    <a:pt x="7340" y="122070"/>
                    <a:pt x="7846" y="121564"/>
                    <a:pt x="10883" y="118528"/>
                  </a:cubicBezTo>
                  <a:lnTo>
                    <a:pt x="61240" y="68170"/>
                  </a:lnTo>
                  <a:lnTo>
                    <a:pt x="113621" y="120552"/>
                  </a:lnTo>
                  <a:cubicBezTo>
                    <a:pt x="114127" y="120805"/>
                    <a:pt x="115899" y="122070"/>
                    <a:pt x="117417" y="122070"/>
                  </a:cubicBezTo>
                  <a:cubicBezTo>
                    <a:pt x="120454" y="122070"/>
                    <a:pt x="122478" y="119793"/>
                    <a:pt x="122478" y="117009"/>
                  </a:cubicBezTo>
                  <a:cubicBezTo>
                    <a:pt x="122478" y="116503"/>
                    <a:pt x="122478" y="115491"/>
                    <a:pt x="121719" y="114226"/>
                  </a:cubicBezTo>
                  <a:cubicBezTo>
                    <a:pt x="121466" y="113720"/>
                    <a:pt x="81231" y="73991"/>
                    <a:pt x="68578" y="61085"/>
                  </a:cubicBezTo>
                  <a:lnTo>
                    <a:pt x="114887" y="14777"/>
                  </a:lnTo>
                  <a:cubicBezTo>
                    <a:pt x="116152" y="13258"/>
                    <a:pt x="119948" y="9969"/>
                    <a:pt x="121213" y="8450"/>
                  </a:cubicBezTo>
                  <a:cubicBezTo>
                    <a:pt x="121466" y="7944"/>
                    <a:pt x="122478" y="6932"/>
                    <a:pt x="122478" y="5161"/>
                  </a:cubicBezTo>
                  <a:cubicBezTo>
                    <a:pt x="122478" y="2377"/>
                    <a:pt x="120454" y="100"/>
                    <a:pt x="117417" y="100"/>
                  </a:cubicBezTo>
                  <a:cubicBezTo>
                    <a:pt x="115393" y="100"/>
                    <a:pt x="114381" y="1112"/>
                    <a:pt x="111597" y="3895"/>
                  </a:cubicBezTo>
                  <a:lnTo>
                    <a:pt x="61493" y="53999"/>
                  </a:lnTo>
                  <a:close/>
                </a:path>
              </a:pathLst>
            </a:custGeom>
            <a:solidFill>
              <a:srgbClr val="000000"/>
            </a:solidFill>
            <a:ln w="25400"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9E56597C-EC83-4385-0EFF-F80637F150C8}"/>
                </a:ext>
              </a:extLst>
            </p:cNvPr>
            <p:cNvSpPr/>
            <p:nvPr>
              <p:custDataLst>
                <p:tags r:id="rId145"/>
              </p:custDataLst>
            </p:nvPr>
          </p:nvSpPr>
          <p:spPr>
            <a:xfrm>
              <a:off x="9249200" y="4958662"/>
              <a:ext cx="132092" cy="160940"/>
            </a:xfrm>
            <a:custGeom>
              <a:avLst/>
              <a:gdLst>
                <a:gd name="connsiteX0" fmla="*/ 19749 w 132092"/>
                <a:gd name="connsiteY0" fmla="*/ 142820 h 160940"/>
                <a:gd name="connsiteX1" fmla="*/ 6085 w 132092"/>
                <a:gd name="connsiteY1" fmla="*/ 153196 h 160940"/>
                <a:gd name="connsiteX2" fmla="*/ 264 w 132092"/>
                <a:gd name="connsiteY2" fmla="*/ 158003 h 160940"/>
                <a:gd name="connsiteX3" fmla="*/ 3554 w 132092"/>
                <a:gd name="connsiteY3" fmla="*/ 161040 h 160940"/>
                <a:gd name="connsiteX4" fmla="*/ 24810 w 132092"/>
                <a:gd name="connsiteY4" fmla="*/ 160281 h 160940"/>
                <a:gd name="connsiteX5" fmla="*/ 49862 w 132092"/>
                <a:gd name="connsiteY5" fmla="*/ 161040 h 160940"/>
                <a:gd name="connsiteX6" fmla="*/ 54417 w 132092"/>
                <a:gd name="connsiteY6" fmla="*/ 155979 h 160940"/>
                <a:gd name="connsiteX7" fmla="*/ 48344 w 132092"/>
                <a:gd name="connsiteY7" fmla="*/ 153196 h 160940"/>
                <a:gd name="connsiteX8" fmla="*/ 35692 w 132092"/>
                <a:gd name="connsiteY8" fmla="*/ 149147 h 160940"/>
                <a:gd name="connsiteX9" fmla="*/ 48091 w 132092"/>
                <a:gd name="connsiteY9" fmla="*/ 98536 h 160940"/>
                <a:gd name="connsiteX10" fmla="*/ 71372 w 132092"/>
                <a:gd name="connsiteY10" fmla="*/ 114732 h 160940"/>
                <a:gd name="connsiteX11" fmla="*/ 132357 w 132092"/>
                <a:gd name="connsiteY11" fmla="*/ 40588 h 160940"/>
                <a:gd name="connsiteX12" fmla="*/ 98701 w 132092"/>
                <a:gd name="connsiteY12" fmla="*/ 100 h 160940"/>
                <a:gd name="connsiteX13" fmla="*/ 65552 w 132092"/>
                <a:gd name="connsiteY13" fmla="*/ 19078 h 160940"/>
                <a:gd name="connsiteX14" fmla="*/ 42777 w 132092"/>
                <a:gd name="connsiteY14" fmla="*/ 100 h 160940"/>
                <a:gd name="connsiteX15" fmla="*/ 24051 w 132092"/>
                <a:gd name="connsiteY15" fmla="*/ 14524 h 160940"/>
                <a:gd name="connsiteX16" fmla="*/ 16207 w 132092"/>
                <a:gd name="connsiteY16" fmla="*/ 39070 h 160940"/>
                <a:gd name="connsiteX17" fmla="*/ 19243 w 132092"/>
                <a:gd name="connsiteY17" fmla="*/ 41600 h 160940"/>
                <a:gd name="connsiteX18" fmla="*/ 23545 w 132092"/>
                <a:gd name="connsiteY18" fmla="*/ 35780 h 160940"/>
                <a:gd name="connsiteX19" fmla="*/ 42018 w 132092"/>
                <a:gd name="connsiteY19" fmla="*/ 5667 h 160940"/>
                <a:gd name="connsiteX20" fmla="*/ 49862 w 132092"/>
                <a:gd name="connsiteY20" fmla="*/ 17307 h 160940"/>
                <a:gd name="connsiteX21" fmla="*/ 48091 w 132092"/>
                <a:gd name="connsiteY21" fmla="*/ 30213 h 160940"/>
                <a:gd name="connsiteX22" fmla="*/ 19749 w 132092"/>
                <a:gd name="connsiteY22" fmla="*/ 142820 h 160940"/>
                <a:gd name="connsiteX23" fmla="*/ 64286 w 132092"/>
                <a:gd name="connsiteY23" fmla="*/ 32996 h 160940"/>
                <a:gd name="connsiteX24" fmla="*/ 77445 w 132092"/>
                <a:gd name="connsiteY24" fmla="*/ 15283 h 160940"/>
                <a:gd name="connsiteX25" fmla="*/ 97942 w 132092"/>
                <a:gd name="connsiteY25" fmla="*/ 5667 h 160940"/>
                <a:gd name="connsiteX26" fmla="*/ 114137 w 132092"/>
                <a:gd name="connsiteY26" fmla="*/ 29454 h 160940"/>
                <a:gd name="connsiteX27" fmla="*/ 101232 w 132092"/>
                <a:gd name="connsiteY27" fmla="*/ 83100 h 160940"/>
                <a:gd name="connsiteX28" fmla="*/ 71119 w 132092"/>
                <a:gd name="connsiteY28" fmla="*/ 109165 h 160940"/>
                <a:gd name="connsiteX29" fmla="*/ 51128 w 132092"/>
                <a:gd name="connsiteY29" fmla="*/ 86643 h 160940"/>
                <a:gd name="connsiteX30" fmla="*/ 51887 w 132092"/>
                <a:gd name="connsiteY30" fmla="*/ 82594 h 160940"/>
                <a:gd name="connsiteX31" fmla="*/ 64286 w 132092"/>
                <a:gd name="connsiteY31" fmla="*/ 32996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2092" h="160940">
                  <a:moveTo>
                    <a:pt x="19749" y="142820"/>
                  </a:moveTo>
                  <a:cubicBezTo>
                    <a:pt x="17725" y="151424"/>
                    <a:pt x="17219" y="153196"/>
                    <a:pt x="6085" y="153196"/>
                  </a:cubicBezTo>
                  <a:cubicBezTo>
                    <a:pt x="3048" y="153196"/>
                    <a:pt x="264" y="153196"/>
                    <a:pt x="264" y="158003"/>
                  </a:cubicBezTo>
                  <a:cubicBezTo>
                    <a:pt x="264" y="160028"/>
                    <a:pt x="1530" y="161040"/>
                    <a:pt x="3554" y="161040"/>
                  </a:cubicBezTo>
                  <a:cubicBezTo>
                    <a:pt x="10386" y="161040"/>
                    <a:pt x="17725" y="160281"/>
                    <a:pt x="24810" y="160281"/>
                  </a:cubicBezTo>
                  <a:cubicBezTo>
                    <a:pt x="33161" y="160281"/>
                    <a:pt x="41765" y="161040"/>
                    <a:pt x="49862" y="161040"/>
                  </a:cubicBezTo>
                  <a:cubicBezTo>
                    <a:pt x="51128" y="161040"/>
                    <a:pt x="54417" y="161040"/>
                    <a:pt x="54417" y="155979"/>
                  </a:cubicBezTo>
                  <a:cubicBezTo>
                    <a:pt x="54417" y="153196"/>
                    <a:pt x="51887" y="153196"/>
                    <a:pt x="48344" y="153196"/>
                  </a:cubicBezTo>
                  <a:cubicBezTo>
                    <a:pt x="35692" y="153196"/>
                    <a:pt x="35692" y="151424"/>
                    <a:pt x="35692" y="149147"/>
                  </a:cubicBezTo>
                  <a:cubicBezTo>
                    <a:pt x="35692" y="146110"/>
                    <a:pt x="46320" y="104863"/>
                    <a:pt x="48091" y="98536"/>
                  </a:cubicBezTo>
                  <a:cubicBezTo>
                    <a:pt x="51381" y="105875"/>
                    <a:pt x="58466" y="114732"/>
                    <a:pt x="71372" y="114732"/>
                  </a:cubicBezTo>
                  <a:cubicBezTo>
                    <a:pt x="100726" y="114732"/>
                    <a:pt x="132357" y="77786"/>
                    <a:pt x="132357" y="40588"/>
                  </a:cubicBezTo>
                  <a:cubicBezTo>
                    <a:pt x="132357" y="16801"/>
                    <a:pt x="117933" y="100"/>
                    <a:pt x="98701" y="100"/>
                  </a:cubicBezTo>
                  <a:cubicBezTo>
                    <a:pt x="86049" y="100"/>
                    <a:pt x="73902" y="9209"/>
                    <a:pt x="65552" y="19078"/>
                  </a:cubicBezTo>
                  <a:cubicBezTo>
                    <a:pt x="63021" y="5414"/>
                    <a:pt x="52140" y="100"/>
                    <a:pt x="42777" y="100"/>
                  </a:cubicBezTo>
                  <a:cubicBezTo>
                    <a:pt x="31137" y="100"/>
                    <a:pt x="26329" y="9969"/>
                    <a:pt x="24051" y="14524"/>
                  </a:cubicBezTo>
                  <a:cubicBezTo>
                    <a:pt x="19496" y="23127"/>
                    <a:pt x="16207" y="38310"/>
                    <a:pt x="16207" y="39070"/>
                  </a:cubicBezTo>
                  <a:cubicBezTo>
                    <a:pt x="16207" y="41600"/>
                    <a:pt x="18737" y="41600"/>
                    <a:pt x="19243" y="41600"/>
                  </a:cubicBezTo>
                  <a:cubicBezTo>
                    <a:pt x="21774" y="41600"/>
                    <a:pt x="22027" y="41347"/>
                    <a:pt x="23545" y="35780"/>
                  </a:cubicBezTo>
                  <a:cubicBezTo>
                    <a:pt x="27847" y="17813"/>
                    <a:pt x="32908" y="5667"/>
                    <a:pt x="42018" y="5667"/>
                  </a:cubicBezTo>
                  <a:cubicBezTo>
                    <a:pt x="46320" y="5667"/>
                    <a:pt x="49862" y="7691"/>
                    <a:pt x="49862" y="17307"/>
                  </a:cubicBezTo>
                  <a:cubicBezTo>
                    <a:pt x="49862" y="23127"/>
                    <a:pt x="49103" y="25911"/>
                    <a:pt x="48091" y="30213"/>
                  </a:cubicBezTo>
                  <a:lnTo>
                    <a:pt x="19749" y="142820"/>
                  </a:lnTo>
                  <a:close/>
                  <a:moveTo>
                    <a:pt x="64286" y="32996"/>
                  </a:moveTo>
                  <a:cubicBezTo>
                    <a:pt x="66058" y="26164"/>
                    <a:pt x="72890" y="19078"/>
                    <a:pt x="77445" y="15283"/>
                  </a:cubicBezTo>
                  <a:cubicBezTo>
                    <a:pt x="86302" y="7438"/>
                    <a:pt x="93640" y="5667"/>
                    <a:pt x="97942" y="5667"/>
                  </a:cubicBezTo>
                  <a:cubicBezTo>
                    <a:pt x="108064" y="5667"/>
                    <a:pt x="114137" y="14524"/>
                    <a:pt x="114137" y="29454"/>
                  </a:cubicBezTo>
                  <a:cubicBezTo>
                    <a:pt x="114137" y="44384"/>
                    <a:pt x="105787" y="73484"/>
                    <a:pt x="101232" y="83100"/>
                  </a:cubicBezTo>
                  <a:cubicBezTo>
                    <a:pt x="92628" y="100814"/>
                    <a:pt x="80482" y="109165"/>
                    <a:pt x="71119" y="109165"/>
                  </a:cubicBezTo>
                  <a:cubicBezTo>
                    <a:pt x="54417" y="109165"/>
                    <a:pt x="51128" y="88161"/>
                    <a:pt x="51128" y="86643"/>
                  </a:cubicBezTo>
                  <a:cubicBezTo>
                    <a:pt x="51128" y="86137"/>
                    <a:pt x="51128" y="85631"/>
                    <a:pt x="51887" y="82594"/>
                  </a:cubicBezTo>
                  <a:lnTo>
                    <a:pt x="64286" y="32996"/>
                  </a:lnTo>
                  <a:close/>
                </a:path>
              </a:pathLst>
            </a:custGeom>
            <a:solidFill>
              <a:srgbClr val="000000"/>
            </a:solidFill>
            <a:ln w="25400"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7911C75C-FF22-26DA-BD78-0793CFA95186}"/>
                </a:ext>
              </a:extLst>
            </p:cNvPr>
            <p:cNvSpPr/>
            <p:nvPr>
              <p:custDataLst>
                <p:tags r:id="rId146"/>
              </p:custDataLst>
            </p:nvPr>
          </p:nvSpPr>
          <p:spPr>
            <a:xfrm>
              <a:off x="9409667" y="4880722"/>
              <a:ext cx="58707" cy="253051"/>
            </a:xfrm>
            <a:custGeom>
              <a:avLst/>
              <a:gdLst>
                <a:gd name="connsiteX0" fmla="*/ 58977 w 58707"/>
                <a:gd name="connsiteY0" fmla="*/ 250620 h 253051"/>
                <a:gd name="connsiteX1" fmla="*/ 54675 w 58707"/>
                <a:gd name="connsiteY1" fmla="*/ 245053 h 253051"/>
                <a:gd name="connsiteX2" fmla="*/ 14946 w 58707"/>
                <a:gd name="connsiteY2" fmla="*/ 126625 h 253051"/>
                <a:gd name="connsiteX3" fmla="*/ 55688 w 58707"/>
                <a:gd name="connsiteY3" fmla="*/ 6932 h 253051"/>
                <a:gd name="connsiteX4" fmla="*/ 58977 w 58707"/>
                <a:gd name="connsiteY4" fmla="*/ 2630 h 253051"/>
                <a:gd name="connsiteX5" fmla="*/ 56447 w 58707"/>
                <a:gd name="connsiteY5" fmla="*/ 100 h 253051"/>
                <a:gd name="connsiteX6" fmla="*/ 16212 w 58707"/>
                <a:gd name="connsiteY6" fmla="*/ 49445 h 253051"/>
                <a:gd name="connsiteX7" fmla="*/ 269 w 58707"/>
                <a:gd name="connsiteY7" fmla="*/ 126625 h 253051"/>
                <a:gd name="connsiteX8" fmla="*/ 16971 w 58707"/>
                <a:gd name="connsiteY8" fmla="*/ 205577 h 253051"/>
                <a:gd name="connsiteX9" fmla="*/ 56447 w 58707"/>
                <a:gd name="connsiteY9" fmla="*/ 253151 h 253051"/>
                <a:gd name="connsiteX10" fmla="*/ 58977 w 58707"/>
                <a:gd name="connsiteY10" fmla="*/ 250620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7" y="250620"/>
                  </a:moveTo>
                  <a:cubicBezTo>
                    <a:pt x="58977" y="249861"/>
                    <a:pt x="58977" y="249355"/>
                    <a:pt x="54675" y="245053"/>
                  </a:cubicBezTo>
                  <a:cubicBezTo>
                    <a:pt x="23044" y="213169"/>
                    <a:pt x="14946" y="165342"/>
                    <a:pt x="14946" y="126625"/>
                  </a:cubicBezTo>
                  <a:cubicBezTo>
                    <a:pt x="14946" y="82594"/>
                    <a:pt x="24562" y="38563"/>
                    <a:pt x="55688" y="6932"/>
                  </a:cubicBezTo>
                  <a:cubicBezTo>
                    <a:pt x="58977" y="3895"/>
                    <a:pt x="58977" y="3389"/>
                    <a:pt x="58977" y="2630"/>
                  </a:cubicBezTo>
                  <a:cubicBezTo>
                    <a:pt x="58977" y="859"/>
                    <a:pt x="57965" y="100"/>
                    <a:pt x="56447" y="100"/>
                  </a:cubicBezTo>
                  <a:cubicBezTo>
                    <a:pt x="53916" y="100"/>
                    <a:pt x="31142" y="17307"/>
                    <a:pt x="16212" y="49445"/>
                  </a:cubicBezTo>
                  <a:cubicBezTo>
                    <a:pt x="3306" y="77280"/>
                    <a:pt x="269" y="105369"/>
                    <a:pt x="269" y="126625"/>
                  </a:cubicBezTo>
                  <a:cubicBezTo>
                    <a:pt x="269" y="146363"/>
                    <a:pt x="3053" y="176982"/>
                    <a:pt x="16971" y="205577"/>
                  </a:cubicBezTo>
                  <a:cubicBezTo>
                    <a:pt x="32154" y="236702"/>
                    <a:pt x="53916" y="253151"/>
                    <a:pt x="56447" y="253151"/>
                  </a:cubicBezTo>
                  <a:cubicBezTo>
                    <a:pt x="57965" y="253151"/>
                    <a:pt x="58977" y="252392"/>
                    <a:pt x="58977" y="250620"/>
                  </a:cubicBezTo>
                  <a:close/>
                </a:path>
              </a:pathLst>
            </a:custGeom>
            <a:solidFill>
              <a:srgbClr val="000000"/>
            </a:solidFill>
            <a:ln w="25400"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8EBFB314-BAC3-754F-CA2A-42F1AED42E81}"/>
                </a:ext>
              </a:extLst>
            </p:cNvPr>
            <p:cNvSpPr/>
            <p:nvPr>
              <p:custDataLst>
                <p:tags r:id="rId147"/>
              </p:custDataLst>
            </p:nvPr>
          </p:nvSpPr>
          <p:spPr>
            <a:xfrm>
              <a:off x="9490362" y="4958662"/>
              <a:ext cx="116656" cy="163724"/>
            </a:xfrm>
            <a:custGeom>
              <a:avLst/>
              <a:gdLst>
                <a:gd name="connsiteX0" fmla="*/ 115918 w 116656"/>
                <a:gd name="connsiteY0" fmla="*/ 15536 h 163724"/>
                <a:gd name="connsiteX1" fmla="*/ 116930 w 116656"/>
                <a:gd name="connsiteY1" fmla="*/ 9716 h 163724"/>
                <a:gd name="connsiteX2" fmla="*/ 109591 w 116656"/>
                <a:gd name="connsiteY2" fmla="*/ 2883 h 163724"/>
                <a:gd name="connsiteX3" fmla="*/ 100735 w 116656"/>
                <a:gd name="connsiteY3" fmla="*/ 8197 h 163724"/>
                <a:gd name="connsiteX4" fmla="*/ 97192 w 116656"/>
                <a:gd name="connsiteY4" fmla="*/ 21862 h 163724"/>
                <a:gd name="connsiteX5" fmla="*/ 92131 w 116656"/>
                <a:gd name="connsiteY5" fmla="*/ 42106 h 163724"/>
                <a:gd name="connsiteX6" fmla="*/ 80744 w 116656"/>
                <a:gd name="connsiteY6" fmla="*/ 87655 h 163724"/>
                <a:gd name="connsiteX7" fmla="*/ 52149 w 116656"/>
                <a:gd name="connsiteY7" fmla="*/ 109165 h 163724"/>
                <a:gd name="connsiteX8" fmla="*/ 36460 w 116656"/>
                <a:gd name="connsiteY8" fmla="*/ 88668 h 163724"/>
                <a:gd name="connsiteX9" fmla="*/ 49365 w 116656"/>
                <a:gd name="connsiteY9" fmla="*/ 39070 h 163724"/>
                <a:gd name="connsiteX10" fmla="*/ 54426 w 116656"/>
                <a:gd name="connsiteY10" fmla="*/ 20850 h 163724"/>
                <a:gd name="connsiteX11" fmla="*/ 33676 w 116656"/>
                <a:gd name="connsiteY11" fmla="*/ 100 h 163724"/>
                <a:gd name="connsiteX12" fmla="*/ 273 w 116656"/>
                <a:gd name="connsiteY12" fmla="*/ 39070 h 163724"/>
                <a:gd name="connsiteX13" fmla="*/ 3310 w 116656"/>
                <a:gd name="connsiteY13" fmla="*/ 41600 h 163724"/>
                <a:gd name="connsiteX14" fmla="*/ 7359 w 116656"/>
                <a:gd name="connsiteY14" fmla="*/ 37045 h 163724"/>
                <a:gd name="connsiteX15" fmla="*/ 32917 w 116656"/>
                <a:gd name="connsiteY15" fmla="*/ 5667 h 163724"/>
                <a:gd name="connsiteX16" fmla="*/ 39243 w 116656"/>
                <a:gd name="connsiteY16" fmla="*/ 13764 h 163724"/>
                <a:gd name="connsiteX17" fmla="*/ 34941 w 116656"/>
                <a:gd name="connsiteY17" fmla="*/ 31478 h 163724"/>
                <a:gd name="connsiteX18" fmla="*/ 20264 w 116656"/>
                <a:gd name="connsiteY18" fmla="*/ 84619 h 163724"/>
                <a:gd name="connsiteX19" fmla="*/ 51137 w 116656"/>
                <a:gd name="connsiteY19" fmla="*/ 114732 h 163724"/>
                <a:gd name="connsiteX20" fmla="*/ 76695 w 116656"/>
                <a:gd name="connsiteY20" fmla="*/ 103344 h 163724"/>
                <a:gd name="connsiteX21" fmla="*/ 60246 w 116656"/>
                <a:gd name="connsiteY21" fmla="*/ 142314 h 163724"/>
                <a:gd name="connsiteX22" fmla="*/ 32411 w 116656"/>
                <a:gd name="connsiteY22" fmla="*/ 158257 h 163724"/>
                <a:gd name="connsiteX23" fmla="*/ 13179 w 116656"/>
                <a:gd name="connsiteY23" fmla="*/ 147628 h 163724"/>
                <a:gd name="connsiteX24" fmla="*/ 24060 w 116656"/>
                <a:gd name="connsiteY24" fmla="*/ 144592 h 163724"/>
                <a:gd name="connsiteX25" fmla="*/ 29121 w 116656"/>
                <a:gd name="connsiteY25" fmla="*/ 134217 h 163724"/>
                <a:gd name="connsiteX26" fmla="*/ 19758 w 116656"/>
                <a:gd name="connsiteY26" fmla="*/ 125360 h 163724"/>
                <a:gd name="connsiteX27" fmla="*/ 5587 w 116656"/>
                <a:gd name="connsiteY27" fmla="*/ 141808 h 163724"/>
                <a:gd name="connsiteX28" fmla="*/ 32411 w 116656"/>
                <a:gd name="connsiteY28" fmla="*/ 163824 h 163724"/>
                <a:gd name="connsiteX29" fmla="*/ 91625 w 116656"/>
                <a:gd name="connsiteY29" fmla="*/ 112201 h 163724"/>
                <a:gd name="connsiteX30" fmla="*/ 115918 w 116656"/>
                <a:gd name="connsiteY30" fmla="*/ 15536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18" y="15536"/>
                  </a:moveTo>
                  <a:cubicBezTo>
                    <a:pt x="116930" y="11993"/>
                    <a:pt x="116930" y="11487"/>
                    <a:pt x="116930" y="9716"/>
                  </a:cubicBezTo>
                  <a:cubicBezTo>
                    <a:pt x="116930" y="5161"/>
                    <a:pt x="113387" y="2883"/>
                    <a:pt x="109591" y="2883"/>
                  </a:cubicBezTo>
                  <a:cubicBezTo>
                    <a:pt x="107061" y="2883"/>
                    <a:pt x="103012" y="4402"/>
                    <a:pt x="100735" y="8197"/>
                  </a:cubicBezTo>
                  <a:cubicBezTo>
                    <a:pt x="100228" y="9463"/>
                    <a:pt x="98204" y="17307"/>
                    <a:pt x="97192" y="21862"/>
                  </a:cubicBezTo>
                  <a:cubicBezTo>
                    <a:pt x="95421" y="28441"/>
                    <a:pt x="93649" y="35274"/>
                    <a:pt x="92131" y="42106"/>
                  </a:cubicBezTo>
                  <a:lnTo>
                    <a:pt x="80744" y="87655"/>
                  </a:lnTo>
                  <a:cubicBezTo>
                    <a:pt x="79731" y="91451"/>
                    <a:pt x="68850" y="109165"/>
                    <a:pt x="52149" y="109165"/>
                  </a:cubicBezTo>
                  <a:cubicBezTo>
                    <a:pt x="39243" y="109165"/>
                    <a:pt x="36460" y="98030"/>
                    <a:pt x="36460" y="88668"/>
                  </a:cubicBezTo>
                  <a:cubicBezTo>
                    <a:pt x="36460" y="77027"/>
                    <a:pt x="40762" y="61338"/>
                    <a:pt x="49365" y="39070"/>
                  </a:cubicBezTo>
                  <a:cubicBezTo>
                    <a:pt x="53414" y="28694"/>
                    <a:pt x="54426" y="25911"/>
                    <a:pt x="54426" y="20850"/>
                  </a:cubicBezTo>
                  <a:cubicBezTo>
                    <a:pt x="54426" y="9463"/>
                    <a:pt x="46329" y="100"/>
                    <a:pt x="33676" y="100"/>
                  </a:cubicBezTo>
                  <a:cubicBezTo>
                    <a:pt x="9636" y="100"/>
                    <a:pt x="273" y="36792"/>
                    <a:pt x="273" y="39070"/>
                  </a:cubicBezTo>
                  <a:cubicBezTo>
                    <a:pt x="273" y="41600"/>
                    <a:pt x="2804" y="41600"/>
                    <a:pt x="3310" y="41600"/>
                  </a:cubicBezTo>
                  <a:cubicBezTo>
                    <a:pt x="5840" y="41600"/>
                    <a:pt x="6094" y="41094"/>
                    <a:pt x="7359" y="37045"/>
                  </a:cubicBezTo>
                  <a:cubicBezTo>
                    <a:pt x="14191" y="13258"/>
                    <a:pt x="24313" y="5667"/>
                    <a:pt x="32917" y="5667"/>
                  </a:cubicBezTo>
                  <a:cubicBezTo>
                    <a:pt x="34941" y="5667"/>
                    <a:pt x="39243" y="5667"/>
                    <a:pt x="39243" y="13764"/>
                  </a:cubicBezTo>
                  <a:cubicBezTo>
                    <a:pt x="39243" y="20091"/>
                    <a:pt x="36713" y="26670"/>
                    <a:pt x="34941" y="31478"/>
                  </a:cubicBezTo>
                  <a:cubicBezTo>
                    <a:pt x="24819" y="58301"/>
                    <a:pt x="20264" y="72725"/>
                    <a:pt x="20264" y="84619"/>
                  </a:cubicBezTo>
                  <a:cubicBezTo>
                    <a:pt x="20264" y="107140"/>
                    <a:pt x="36207" y="114732"/>
                    <a:pt x="51137" y="114732"/>
                  </a:cubicBezTo>
                  <a:cubicBezTo>
                    <a:pt x="61006" y="114732"/>
                    <a:pt x="69609" y="110430"/>
                    <a:pt x="76695" y="103344"/>
                  </a:cubicBezTo>
                  <a:cubicBezTo>
                    <a:pt x="73405" y="116503"/>
                    <a:pt x="70368" y="128903"/>
                    <a:pt x="60246" y="142314"/>
                  </a:cubicBezTo>
                  <a:cubicBezTo>
                    <a:pt x="53667" y="150918"/>
                    <a:pt x="44051" y="158257"/>
                    <a:pt x="32411" y="158257"/>
                  </a:cubicBezTo>
                  <a:cubicBezTo>
                    <a:pt x="28868" y="158257"/>
                    <a:pt x="17481" y="157497"/>
                    <a:pt x="13179" y="147628"/>
                  </a:cubicBezTo>
                  <a:cubicBezTo>
                    <a:pt x="17228" y="147628"/>
                    <a:pt x="20517" y="147628"/>
                    <a:pt x="24060" y="144592"/>
                  </a:cubicBezTo>
                  <a:cubicBezTo>
                    <a:pt x="26591" y="142314"/>
                    <a:pt x="29121" y="139025"/>
                    <a:pt x="29121" y="134217"/>
                  </a:cubicBezTo>
                  <a:cubicBezTo>
                    <a:pt x="29121" y="126372"/>
                    <a:pt x="22289" y="125360"/>
                    <a:pt x="19758" y="125360"/>
                  </a:cubicBezTo>
                  <a:cubicBezTo>
                    <a:pt x="13938" y="125360"/>
                    <a:pt x="5587" y="129409"/>
                    <a:pt x="5587" y="141808"/>
                  </a:cubicBezTo>
                  <a:cubicBezTo>
                    <a:pt x="5587" y="154461"/>
                    <a:pt x="16722" y="163824"/>
                    <a:pt x="32411" y="163824"/>
                  </a:cubicBezTo>
                  <a:cubicBezTo>
                    <a:pt x="58475" y="163824"/>
                    <a:pt x="84539" y="140796"/>
                    <a:pt x="91625" y="112201"/>
                  </a:cubicBezTo>
                  <a:lnTo>
                    <a:pt x="115918" y="15536"/>
                  </a:lnTo>
                  <a:close/>
                </a:path>
              </a:pathLst>
            </a:custGeom>
            <a:solidFill>
              <a:srgbClr val="000000"/>
            </a:solidFill>
            <a:ln w="25400"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277EBB74-CA43-783E-6FE7-27DB2C5EB51B}"/>
                </a:ext>
              </a:extLst>
            </p:cNvPr>
            <p:cNvSpPr/>
            <p:nvPr>
              <p:custDataLst>
                <p:tags r:id="rId148"/>
              </p:custDataLst>
            </p:nvPr>
          </p:nvSpPr>
          <p:spPr>
            <a:xfrm>
              <a:off x="9607090" y="4991026"/>
              <a:ext cx="77762" cy="153576"/>
            </a:xfrm>
            <a:custGeom>
              <a:avLst/>
              <a:gdLst>
                <a:gd name="connsiteX0" fmla="*/ 78041 w 77762"/>
                <a:gd name="connsiteY0" fmla="*/ 6832 h 153576"/>
                <a:gd name="connsiteX1" fmla="*/ 70955 w 77762"/>
                <a:gd name="connsiteY1" fmla="*/ 101 h 153576"/>
                <a:gd name="connsiteX2" fmla="*/ 61036 w 77762"/>
                <a:gd name="connsiteY2" fmla="*/ 9844 h 153576"/>
                <a:gd name="connsiteX3" fmla="*/ 68121 w 77762"/>
                <a:gd name="connsiteY3" fmla="*/ 16575 h 153576"/>
                <a:gd name="connsiteX4" fmla="*/ 78041 w 77762"/>
                <a:gd name="connsiteY4" fmla="*/ 6832 h 153576"/>
                <a:gd name="connsiteX5" fmla="*/ 40488 w 77762"/>
                <a:gd name="connsiteY5" fmla="*/ 126222 h 153576"/>
                <a:gd name="connsiteX6" fmla="*/ 17638 w 77762"/>
                <a:gd name="connsiteY6" fmla="*/ 148718 h 153576"/>
                <a:gd name="connsiteX7" fmla="*/ 11261 w 77762"/>
                <a:gd name="connsiteY7" fmla="*/ 147655 h 153576"/>
                <a:gd name="connsiteX8" fmla="*/ 17283 w 77762"/>
                <a:gd name="connsiteY8" fmla="*/ 138621 h 153576"/>
                <a:gd name="connsiteX9" fmla="*/ 10375 w 77762"/>
                <a:gd name="connsiteY9" fmla="*/ 132067 h 153576"/>
                <a:gd name="connsiteX10" fmla="*/ 278 w 77762"/>
                <a:gd name="connsiteY10" fmla="*/ 142518 h 153576"/>
                <a:gd name="connsiteX11" fmla="*/ 17815 w 77762"/>
                <a:gd name="connsiteY11" fmla="*/ 153678 h 153576"/>
                <a:gd name="connsiteX12" fmla="*/ 54659 w 77762"/>
                <a:gd name="connsiteY12" fmla="*/ 125690 h 153576"/>
                <a:gd name="connsiteX13" fmla="*/ 70601 w 77762"/>
                <a:gd name="connsiteY13" fmla="*/ 62276 h 153576"/>
                <a:gd name="connsiteX14" fmla="*/ 71487 w 77762"/>
                <a:gd name="connsiteY14" fmla="*/ 56076 h 153576"/>
                <a:gd name="connsiteX15" fmla="*/ 52533 w 77762"/>
                <a:gd name="connsiteY15" fmla="*/ 39425 h 153576"/>
                <a:gd name="connsiteX16" fmla="*/ 21535 w 77762"/>
                <a:gd name="connsiteY16" fmla="*/ 66527 h 153576"/>
                <a:gd name="connsiteX17" fmla="*/ 24546 w 77762"/>
                <a:gd name="connsiteY17" fmla="*/ 68830 h 153576"/>
                <a:gd name="connsiteX18" fmla="*/ 28089 w 77762"/>
                <a:gd name="connsiteY18" fmla="*/ 65641 h 153576"/>
                <a:gd name="connsiteX19" fmla="*/ 52002 w 77762"/>
                <a:gd name="connsiteY19" fmla="*/ 44385 h 153576"/>
                <a:gd name="connsiteX20" fmla="*/ 58024 w 77762"/>
                <a:gd name="connsiteY20" fmla="*/ 53065 h 153576"/>
                <a:gd name="connsiteX21" fmla="*/ 57493 w 77762"/>
                <a:gd name="connsiteY21" fmla="*/ 58379 h 153576"/>
                <a:gd name="connsiteX22" fmla="*/ 40488 w 77762"/>
                <a:gd name="connsiteY22" fmla="*/ 12622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41" y="6832"/>
                  </a:moveTo>
                  <a:cubicBezTo>
                    <a:pt x="78041" y="3821"/>
                    <a:pt x="75738" y="101"/>
                    <a:pt x="70955" y="101"/>
                  </a:cubicBezTo>
                  <a:cubicBezTo>
                    <a:pt x="65818" y="101"/>
                    <a:pt x="61036" y="5061"/>
                    <a:pt x="61036" y="9844"/>
                  </a:cubicBezTo>
                  <a:cubicBezTo>
                    <a:pt x="61036" y="12678"/>
                    <a:pt x="63161" y="16575"/>
                    <a:pt x="68121" y="16575"/>
                  </a:cubicBezTo>
                  <a:cubicBezTo>
                    <a:pt x="72904" y="16575"/>
                    <a:pt x="78041" y="11969"/>
                    <a:pt x="78041" y="6832"/>
                  </a:cubicBezTo>
                  <a:close/>
                  <a:moveTo>
                    <a:pt x="40488" y="126222"/>
                  </a:moveTo>
                  <a:cubicBezTo>
                    <a:pt x="37477" y="138444"/>
                    <a:pt x="28089" y="148718"/>
                    <a:pt x="17638" y="148718"/>
                  </a:cubicBezTo>
                  <a:cubicBezTo>
                    <a:pt x="15335" y="148718"/>
                    <a:pt x="13209" y="148364"/>
                    <a:pt x="11261" y="147655"/>
                  </a:cubicBezTo>
                  <a:cubicBezTo>
                    <a:pt x="15866" y="145530"/>
                    <a:pt x="17283" y="141278"/>
                    <a:pt x="17283" y="138621"/>
                  </a:cubicBezTo>
                  <a:cubicBezTo>
                    <a:pt x="17283" y="134370"/>
                    <a:pt x="13918" y="132067"/>
                    <a:pt x="10375" y="132067"/>
                  </a:cubicBezTo>
                  <a:cubicBezTo>
                    <a:pt x="4884" y="132067"/>
                    <a:pt x="278" y="136850"/>
                    <a:pt x="278" y="142518"/>
                  </a:cubicBezTo>
                  <a:cubicBezTo>
                    <a:pt x="278" y="149249"/>
                    <a:pt x="7187" y="153678"/>
                    <a:pt x="17815" y="153678"/>
                  </a:cubicBezTo>
                  <a:cubicBezTo>
                    <a:pt x="28443" y="153678"/>
                    <a:pt x="49168" y="147301"/>
                    <a:pt x="54659" y="125690"/>
                  </a:cubicBezTo>
                  <a:lnTo>
                    <a:pt x="70601" y="62276"/>
                  </a:lnTo>
                  <a:cubicBezTo>
                    <a:pt x="71133" y="60327"/>
                    <a:pt x="71487" y="58733"/>
                    <a:pt x="71487" y="56076"/>
                  </a:cubicBezTo>
                  <a:cubicBezTo>
                    <a:pt x="71487" y="46334"/>
                    <a:pt x="63161" y="39425"/>
                    <a:pt x="52533" y="39425"/>
                  </a:cubicBezTo>
                  <a:cubicBezTo>
                    <a:pt x="32871" y="39425"/>
                    <a:pt x="21535" y="64047"/>
                    <a:pt x="21535" y="66527"/>
                  </a:cubicBezTo>
                  <a:cubicBezTo>
                    <a:pt x="21535" y="68830"/>
                    <a:pt x="24014" y="68830"/>
                    <a:pt x="24546" y="68830"/>
                  </a:cubicBezTo>
                  <a:cubicBezTo>
                    <a:pt x="26671" y="68830"/>
                    <a:pt x="26849" y="68298"/>
                    <a:pt x="28089" y="65641"/>
                  </a:cubicBezTo>
                  <a:cubicBezTo>
                    <a:pt x="32517" y="55367"/>
                    <a:pt x="41728" y="44385"/>
                    <a:pt x="52002" y="44385"/>
                  </a:cubicBezTo>
                  <a:cubicBezTo>
                    <a:pt x="56430" y="44385"/>
                    <a:pt x="58024" y="47396"/>
                    <a:pt x="58024" y="53065"/>
                  </a:cubicBezTo>
                  <a:cubicBezTo>
                    <a:pt x="58024" y="55013"/>
                    <a:pt x="57670" y="57493"/>
                    <a:pt x="57493" y="58379"/>
                  </a:cubicBezTo>
                  <a:lnTo>
                    <a:pt x="40488" y="126222"/>
                  </a:lnTo>
                  <a:close/>
                </a:path>
              </a:pathLst>
            </a:custGeom>
            <a:solidFill>
              <a:srgbClr val="000000"/>
            </a:solidFill>
            <a:ln w="25400"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F1B077B5-04F6-22CF-6FA7-3990C6926B18}"/>
                </a:ext>
              </a:extLst>
            </p:cNvPr>
            <p:cNvSpPr/>
            <p:nvPr>
              <p:custDataLst>
                <p:tags r:id="rId149"/>
              </p:custDataLst>
            </p:nvPr>
          </p:nvSpPr>
          <p:spPr>
            <a:xfrm>
              <a:off x="9743828" y="4880722"/>
              <a:ext cx="10122" cy="253051"/>
            </a:xfrm>
            <a:custGeom>
              <a:avLst/>
              <a:gdLst>
                <a:gd name="connsiteX0" fmla="*/ 10404 w 10122"/>
                <a:gd name="connsiteY0" fmla="*/ 9209 h 253051"/>
                <a:gd name="connsiteX1" fmla="*/ 5343 w 10122"/>
                <a:gd name="connsiteY1" fmla="*/ 100 h 253051"/>
                <a:gd name="connsiteX2" fmla="*/ 282 w 10122"/>
                <a:gd name="connsiteY2" fmla="*/ 9209 h 253051"/>
                <a:gd name="connsiteX3" fmla="*/ 282 w 10122"/>
                <a:gd name="connsiteY3" fmla="*/ 244041 h 253051"/>
                <a:gd name="connsiteX4" fmla="*/ 5343 w 10122"/>
                <a:gd name="connsiteY4" fmla="*/ 253151 h 253051"/>
                <a:gd name="connsiteX5" fmla="*/ 10404 w 10122"/>
                <a:gd name="connsiteY5" fmla="*/ 244041 h 253051"/>
                <a:gd name="connsiteX6" fmla="*/ 10404 w 10122"/>
                <a:gd name="connsiteY6" fmla="*/ 92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404" y="9209"/>
                  </a:moveTo>
                  <a:cubicBezTo>
                    <a:pt x="10404" y="4655"/>
                    <a:pt x="10404" y="100"/>
                    <a:pt x="5343" y="100"/>
                  </a:cubicBezTo>
                  <a:cubicBezTo>
                    <a:pt x="282" y="100"/>
                    <a:pt x="282" y="4655"/>
                    <a:pt x="282" y="9209"/>
                  </a:cubicBezTo>
                  <a:lnTo>
                    <a:pt x="282" y="244041"/>
                  </a:lnTo>
                  <a:cubicBezTo>
                    <a:pt x="282" y="248596"/>
                    <a:pt x="282" y="253151"/>
                    <a:pt x="5343" y="253151"/>
                  </a:cubicBezTo>
                  <a:cubicBezTo>
                    <a:pt x="10404" y="253151"/>
                    <a:pt x="10404" y="248596"/>
                    <a:pt x="10404" y="244041"/>
                  </a:cubicBezTo>
                  <a:lnTo>
                    <a:pt x="10404" y="9209"/>
                  </a:lnTo>
                  <a:close/>
                </a:path>
              </a:pathLst>
            </a:custGeom>
            <a:solidFill>
              <a:srgbClr val="000000"/>
            </a:solidFill>
            <a:ln w="25400"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3C897FD2-2D3A-17F2-A296-F4F8E2493F30}"/>
                </a:ext>
              </a:extLst>
            </p:cNvPr>
            <p:cNvSpPr/>
            <p:nvPr>
              <p:custDataLst>
                <p:tags r:id="rId150"/>
              </p:custDataLst>
            </p:nvPr>
          </p:nvSpPr>
          <p:spPr>
            <a:xfrm>
              <a:off x="9794888" y="4958662"/>
              <a:ext cx="107293" cy="114632"/>
            </a:xfrm>
            <a:custGeom>
              <a:avLst/>
              <a:gdLst>
                <a:gd name="connsiteX0" fmla="*/ 23060 w 107293"/>
                <a:gd name="connsiteY0" fmla="*/ 90945 h 114632"/>
                <a:gd name="connsiteX1" fmla="*/ 53173 w 107293"/>
                <a:gd name="connsiteY1" fmla="*/ 62097 h 114632"/>
                <a:gd name="connsiteX2" fmla="*/ 77972 w 107293"/>
                <a:gd name="connsiteY2" fmla="*/ 39323 h 114632"/>
                <a:gd name="connsiteX3" fmla="*/ 107579 w 107293"/>
                <a:gd name="connsiteY3" fmla="*/ 2630 h 114632"/>
                <a:gd name="connsiteX4" fmla="*/ 104795 w 107293"/>
                <a:gd name="connsiteY4" fmla="*/ 100 h 114632"/>
                <a:gd name="connsiteX5" fmla="*/ 101000 w 107293"/>
                <a:gd name="connsiteY5" fmla="*/ 2883 h 114632"/>
                <a:gd name="connsiteX6" fmla="*/ 82021 w 107293"/>
                <a:gd name="connsiteY6" fmla="*/ 19078 h 114632"/>
                <a:gd name="connsiteX7" fmla="*/ 69115 w 107293"/>
                <a:gd name="connsiteY7" fmla="*/ 10981 h 114632"/>
                <a:gd name="connsiteX8" fmla="*/ 51655 w 107293"/>
                <a:gd name="connsiteY8" fmla="*/ 100 h 114632"/>
                <a:gd name="connsiteX9" fmla="*/ 21035 w 107293"/>
                <a:gd name="connsiteY9" fmla="*/ 28947 h 114632"/>
                <a:gd name="connsiteX10" fmla="*/ 24072 w 107293"/>
                <a:gd name="connsiteY10" fmla="*/ 31731 h 114632"/>
                <a:gd name="connsiteX11" fmla="*/ 27362 w 107293"/>
                <a:gd name="connsiteY11" fmla="*/ 28947 h 114632"/>
                <a:gd name="connsiteX12" fmla="*/ 48871 w 107293"/>
                <a:gd name="connsiteY12" fmla="*/ 17054 h 114632"/>
                <a:gd name="connsiteX13" fmla="*/ 64813 w 107293"/>
                <a:gd name="connsiteY13" fmla="*/ 20850 h 114632"/>
                <a:gd name="connsiteX14" fmla="*/ 84298 w 107293"/>
                <a:gd name="connsiteY14" fmla="*/ 24646 h 114632"/>
                <a:gd name="connsiteX15" fmla="*/ 49124 w 107293"/>
                <a:gd name="connsiteY15" fmla="*/ 57795 h 114632"/>
                <a:gd name="connsiteX16" fmla="*/ 26349 w 107293"/>
                <a:gd name="connsiteY16" fmla="*/ 79052 h 114632"/>
                <a:gd name="connsiteX17" fmla="*/ 285 w 107293"/>
                <a:gd name="connsiteY17" fmla="*/ 112201 h 114632"/>
                <a:gd name="connsiteX18" fmla="*/ 3322 w 107293"/>
                <a:gd name="connsiteY18" fmla="*/ 114732 h 114632"/>
                <a:gd name="connsiteX19" fmla="*/ 7371 w 107293"/>
                <a:gd name="connsiteY19" fmla="*/ 111442 h 114632"/>
                <a:gd name="connsiteX20" fmla="*/ 28880 w 107293"/>
                <a:gd name="connsiteY20" fmla="*/ 95753 h 114632"/>
                <a:gd name="connsiteX21" fmla="*/ 43557 w 107293"/>
                <a:gd name="connsiteY21" fmla="*/ 105369 h 114632"/>
                <a:gd name="connsiteX22" fmla="*/ 59752 w 107293"/>
                <a:gd name="connsiteY22" fmla="*/ 114732 h 114632"/>
                <a:gd name="connsiteX23" fmla="*/ 99481 w 107293"/>
                <a:gd name="connsiteY23" fmla="*/ 75762 h 114632"/>
                <a:gd name="connsiteX24" fmla="*/ 96445 w 107293"/>
                <a:gd name="connsiteY24" fmla="*/ 73231 h 114632"/>
                <a:gd name="connsiteX25" fmla="*/ 92902 w 107293"/>
                <a:gd name="connsiteY25" fmla="*/ 76521 h 114632"/>
                <a:gd name="connsiteX26" fmla="*/ 62536 w 107293"/>
                <a:gd name="connsiteY26" fmla="*/ 97777 h 114632"/>
                <a:gd name="connsiteX27" fmla="*/ 47606 w 107293"/>
                <a:gd name="connsiteY27" fmla="*/ 94488 h 114632"/>
                <a:gd name="connsiteX28" fmla="*/ 29892 w 107293"/>
                <a:gd name="connsiteY28" fmla="*/ 90186 h 114632"/>
                <a:gd name="connsiteX29" fmla="*/ 23060 w 107293"/>
                <a:gd name="connsiteY29" fmla="*/ 9094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60" y="90945"/>
                  </a:moveTo>
                  <a:cubicBezTo>
                    <a:pt x="36725" y="76268"/>
                    <a:pt x="44063" y="69942"/>
                    <a:pt x="53173" y="62097"/>
                  </a:cubicBezTo>
                  <a:cubicBezTo>
                    <a:pt x="53173" y="61844"/>
                    <a:pt x="68862" y="48432"/>
                    <a:pt x="77972" y="39323"/>
                  </a:cubicBezTo>
                  <a:cubicBezTo>
                    <a:pt x="102012" y="15789"/>
                    <a:pt x="107579" y="3642"/>
                    <a:pt x="107579" y="2630"/>
                  </a:cubicBezTo>
                  <a:cubicBezTo>
                    <a:pt x="107579" y="100"/>
                    <a:pt x="105301" y="100"/>
                    <a:pt x="104795" y="100"/>
                  </a:cubicBezTo>
                  <a:cubicBezTo>
                    <a:pt x="103024" y="100"/>
                    <a:pt x="102265" y="606"/>
                    <a:pt x="101000" y="2883"/>
                  </a:cubicBezTo>
                  <a:cubicBezTo>
                    <a:pt x="93408" y="15030"/>
                    <a:pt x="88094" y="19078"/>
                    <a:pt x="82021" y="19078"/>
                  </a:cubicBezTo>
                  <a:cubicBezTo>
                    <a:pt x="75947" y="19078"/>
                    <a:pt x="72911" y="15283"/>
                    <a:pt x="69115" y="10981"/>
                  </a:cubicBezTo>
                  <a:cubicBezTo>
                    <a:pt x="64307" y="5161"/>
                    <a:pt x="60005" y="100"/>
                    <a:pt x="51655" y="100"/>
                  </a:cubicBezTo>
                  <a:cubicBezTo>
                    <a:pt x="32676" y="100"/>
                    <a:pt x="21035" y="23633"/>
                    <a:pt x="21035" y="28947"/>
                  </a:cubicBezTo>
                  <a:cubicBezTo>
                    <a:pt x="21035" y="30213"/>
                    <a:pt x="21795" y="31731"/>
                    <a:pt x="24072" y="31731"/>
                  </a:cubicBezTo>
                  <a:cubicBezTo>
                    <a:pt x="26349" y="31731"/>
                    <a:pt x="26856" y="30466"/>
                    <a:pt x="27362" y="28947"/>
                  </a:cubicBezTo>
                  <a:cubicBezTo>
                    <a:pt x="32170" y="17307"/>
                    <a:pt x="46847" y="17054"/>
                    <a:pt x="48871" y="17054"/>
                  </a:cubicBezTo>
                  <a:cubicBezTo>
                    <a:pt x="54185" y="17054"/>
                    <a:pt x="58993" y="18825"/>
                    <a:pt x="64813" y="20850"/>
                  </a:cubicBezTo>
                  <a:cubicBezTo>
                    <a:pt x="74935" y="24646"/>
                    <a:pt x="77719" y="24646"/>
                    <a:pt x="84298" y="24646"/>
                  </a:cubicBezTo>
                  <a:cubicBezTo>
                    <a:pt x="75188" y="35527"/>
                    <a:pt x="53932" y="53746"/>
                    <a:pt x="49124" y="57795"/>
                  </a:cubicBezTo>
                  <a:lnTo>
                    <a:pt x="26349" y="79052"/>
                  </a:lnTo>
                  <a:cubicBezTo>
                    <a:pt x="9142" y="96006"/>
                    <a:pt x="285" y="110430"/>
                    <a:pt x="285" y="112201"/>
                  </a:cubicBezTo>
                  <a:cubicBezTo>
                    <a:pt x="285" y="114732"/>
                    <a:pt x="2816" y="114732"/>
                    <a:pt x="3322" y="114732"/>
                  </a:cubicBezTo>
                  <a:cubicBezTo>
                    <a:pt x="5346" y="114732"/>
                    <a:pt x="5852" y="114226"/>
                    <a:pt x="7371" y="111442"/>
                  </a:cubicBezTo>
                  <a:cubicBezTo>
                    <a:pt x="13191" y="102585"/>
                    <a:pt x="20782" y="95753"/>
                    <a:pt x="28880" y="95753"/>
                  </a:cubicBezTo>
                  <a:cubicBezTo>
                    <a:pt x="34700" y="95753"/>
                    <a:pt x="37231" y="98030"/>
                    <a:pt x="43557" y="105369"/>
                  </a:cubicBezTo>
                  <a:cubicBezTo>
                    <a:pt x="47859" y="110683"/>
                    <a:pt x="52414" y="114732"/>
                    <a:pt x="59752" y="114732"/>
                  </a:cubicBezTo>
                  <a:cubicBezTo>
                    <a:pt x="84804" y="114732"/>
                    <a:pt x="99481" y="82594"/>
                    <a:pt x="99481" y="75762"/>
                  </a:cubicBezTo>
                  <a:cubicBezTo>
                    <a:pt x="99481" y="74497"/>
                    <a:pt x="98469" y="73231"/>
                    <a:pt x="96445" y="73231"/>
                  </a:cubicBezTo>
                  <a:cubicBezTo>
                    <a:pt x="94167" y="73231"/>
                    <a:pt x="93661" y="74750"/>
                    <a:pt x="92902" y="76521"/>
                  </a:cubicBezTo>
                  <a:cubicBezTo>
                    <a:pt x="87082" y="92969"/>
                    <a:pt x="70886" y="97777"/>
                    <a:pt x="62536" y="97777"/>
                  </a:cubicBezTo>
                  <a:cubicBezTo>
                    <a:pt x="57475" y="97777"/>
                    <a:pt x="52920" y="96259"/>
                    <a:pt x="47606" y="94488"/>
                  </a:cubicBezTo>
                  <a:cubicBezTo>
                    <a:pt x="39002" y="91198"/>
                    <a:pt x="35206" y="90186"/>
                    <a:pt x="29892" y="90186"/>
                  </a:cubicBezTo>
                  <a:cubicBezTo>
                    <a:pt x="29386" y="90186"/>
                    <a:pt x="25337" y="90186"/>
                    <a:pt x="23060" y="90945"/>
                  </a:cubicBezTo>
                  <a:close/>
                </a:path>
              </a:pathLst>
            </a:custGeom>
            <a:solidFill>
              <a:srgbClr val="000000"/>
            </a:solidFill>
            <a:ln w="25400"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B5B2DAED-9902-38FF-725C-24AA8DB00BFF}"/>
                </a:ext>
              </a:extLst>
            </p:cNvPr>
            <p:cNvSpPr/>
            <p:nvPr>
              <p:custDataLst>
                <p:tags r:id="rId151"/>
              </p:custDataLst>
            </p:nvPr>
          </p:nvSpPr>
          <p:spPr>
            <a:xfrm>
              <a:off x="9901688" y="4991026"/>
              <a:ext cx="77762" cy="153576"/>
            </a:xfrm>
            <a:custGeom>
              <a:avLst/>
              <a:gdLst>
                <a:gd name="connsiteX0" fmla="*/ 78052 w 77762"/>
                <a:gd name="connsiteY0" fmla="*/ 6832 h 153576"/>
                <a:gd name="connsiteX1" fmla="*/ 70967 w 77762"/>
                <a:gd name="connsiteY1" fmla="*/ 101 h 153576"/>
                <a:gd name="connsiteX2" fmla="*/ 61047 w 77762"/>
                <a:gd name="connsiteY2" fmla="*/ 9844 h 153576"/>
                <a:gd name="connsiteX3" fmla="*/ 68133 w 77762"/>
                <a:gd name="connsiteY3" fmla="*/ 16575 h 153576"/>
                <a:gd name="connsiteX4" fmla="*/ 78052 w 77762"/>
                <a:gd name="connsiteY4" fmla="*/ 6832 h 153576"/>
                <a:gd name="connsiteX5" fmla="*/ 40500 w 77762"/>
                <a:gd name="connsiteY5" fmla="*/ 126222 h 153576"/>
                <a:gd name="connsiteX6" fmla="*/ 17649 w 77762"/>
                <a:gd name="connsiteY6" fmla="*/ 148718 h 153576"/>
                <a:gd name="connsiteX7" fmla="*/ 11272 w 77762"/>
                <a:gd name="connsiteY7" fmla="*/ 147655 h 153576"/>
                <a:gd name="connsiteX8" fmla="*/ 17295 w 77762"/>
                <a:gd name="connsiteY8" fmla="*/ 138621 h 153576"/>
                <a:gd name="connsiteX9" fmla="*/ 10387 w 77762"/>
                <a:gd name="connsiteY9" fmla="*/ 132067 h 153576"/>
                <a:gd name="connsiteX10" fmla="*/ 290 w 77762"/>
                <a:gd name="connsiteY10" fmla="*/ 142518 h 153576"/>
                <a:gd name="connsiteX11" fmla="*/ 17826 w 77762"/>
                <a:gd name="connsiteY11" fmla="*/ 153678 h 153576"/>
                <a:gd name="connsiteX12" fmla="*/ 54670 w 77762"/>
                <a:gd name="connsiteY12" fmla="*/ 125690 h 153576"/>
                <a:gd name="connsiteX13" fmla="*/ 70613 w 77762"/>
                <a:gd name="connsiteY13" fmla="*/ 62276 h 153576"/>
                <a:gd name="connsiteX14" fmla="*/ 71498 w 77762"/>
                <a:gd name="connsiteY14" fmla="*/ 56076 h 153576"/>
                <a:gd name="connsiteX15" fmla="*/ 52545 w 77762"/>
                <a:gd name="connsiteY15" fmla="*/ 39425 h 153576"/>
                <a:gd name="connsiteX16" fmla="*/ 21546 w 77762"/>
                <a:gd name="connsiteY16" fmla="*/ 66527 h 153576"/>
                <a:gd name="connsiteX17" fmla="*/ 24557 w 77762"/>
                <a:gd name="connsiteY17" fmla="*/ 68830 h 153576"/>
                <a:gd name="connsiteX18" fmla="*/ 28100 w 77762"/>
                <a:gd name="connsiteY18" fmla="*/ 65641 h 153576"/>
                <a:gd name="connsiteX19" fmla="*/ 52013 w 77762"/>
                <a:gd name="connsiteY19" fmla="*/ 44385 h 153576"/>
                <a:gd name="connsiteX20" fmla="*/ 58036 w 77762"/>
                <a:gd name="connsiteY20" fmla="*/ 53065 h 153576"/>
                <a:gd name="connsiteX21" fmla="*/ 57505 w 77762"/>
                <a:gd name="connsiteY21" fmla="*/ 58379 h 153576"/>
                <a:gd name="connsiteX22" fmla="*/ 40500 w 77762"/>
                <a:gd name="connsiteY22" fmla="*/ 12622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52" y="6832"/>
                  </a:moveTo>
                  <a:cubicBezTo>
                    <a:pt x="78052" y="3821"/>
                    <a:pt x="75750" y="101"/>
                    <a:pt x="70967" y="101"/>
                  </a:cubicBezTo>
                  <a:cubicBezTo>
                    <a:pt x="65830" y="101"/>
                    <a:pt x="61047" y="5061"/>
                    <a:pt x="61047" y="9844"/>
                  </a:cubicBezTo>
                  <a:cubicBezTo>
                    <a:pt x="61047" y="12678"/>
                    <a:pt x="63173" y="16575"/>
                    <a:pt x="68133" y="16575"/>
                  </a:cubicBezTo>
                  <a:cubicBezTo>
                    <a:pt x="72915" y="16575"/>
                    <a:pt x="78052" y="11969"/>
                    <a:pt x="78052" y="6832"/>
                  </a:cubicBezTo>
                  <a:close/>
                  <a:moveTo>
                    <a:pt x="40500" y="126222"/>
                  </a:moveTo>
                  <a:cubicBezTo>
                    <a:pt x="37488" y="138444"/>
                    <a:pt x="28100" y="148718"/>
                    <a:pt x="17649" y="148718"/>
                  </a:cubicBezTo>
                  <a:cubicBezTo>
                    <a:pt x="15346" y="148718"/>
                    <a:pt x="13221" y="148364"/>
                    <a:pt x="11272" y="147655"/>
                  </a:cubicBezTo>
                  <a:cubicBezTo>
                    <a:pt x="15878" y="145530"/>
                    <a:pt x="17295" y="141278"/>
                    <a:pt x="17295" y="138621"/>
                  </a:cubicBezTo>
                  <a:cubicBezTo>
                    <a:pt x="17295" y="134370"/>
                    <a:pt x="13929" y="132067"/>
                    <a:pt x="10387" y="132067"/>
                  </a:cubicBezTo>
                  <a:cubicBezTo>
                    <a:pt x="4895" y="132067"/>
                    <a:pt x="290" y="136850"/>
                    <a:pt x="290" y="142518"/>
                  </a:cubicBezTo>
                  <a:cubicBezTo>
                    <a:pt x="290" y="149249"/>
                    <a:pt x="7198" y="153678"/>
                    <a:pt x="17826" y="153678"/>
                  </a:cubicBezTo>
                  <a:cubicBezTo>
                    <a:pt x="28454" y="153678"/>
                    <a:pt x="49179" y="147301"/>
                    <a:pt x="54670" y="125690"/>
                  </a:cubicBezTo>
                  <a:lnTo>
                    <a:pt x="70613" y="62276"/>
                  </a:lnTo>
                  <a:cubicBezTo>
                    <a:pt x="71144" y="60327"/>
                    <a:pt x="71498" y="58733"/>
                    <a:pt x="71498" y="56076"/>
                  </a:cubicBezTo>
                  <a:cubicBezTo>
                    <a:pt x="71498" y="46334"/>
                    <a:pt x="63173" y="39425"/>
                    <a:pt x="52545" y="39425"/>
                  </a:cubicBezTo>
                  <a:cubicBezTo>
                    <a:pt x="32883" y="39425"/>
                    <a:pt x="21546" y="64047"/>
                    <a:pt x="21546" y="66527"/>
                  </a:cubicBezTo>
                  <a:cubicBezTo>
                    <a:pt x="21546" y="68830"/>
                    <a:pt x="24026" y="68830"/>
                    <a:pt x="24557" y="68830"/>
                  </a:cubicBezTo>
                  <a:cubicBezTo>
                    <a:pt x="26683" y="68830"/>
                    <a:pt x="26860" y="68298"/>
                    <a:pt x="28100" y="65641"/>
                  </a:cubicBezTo>
                  <a:cubicBezTo>
                    <a:pt x="32529" y="55367"/>
                    <a:pt x="41740" y="44385"/>
                    <a:pt x="52013" y="44385"/>
                  </a:cubicBezTo>
                  <a:cubicBezTo>
                    <a:pt x="56442" y="44385"/>
                    <a:pt x="58036" y="47396"/>
                    <a:pt x="58036" y="53065"/>
                  </a:cubicBezTo>
                  <a:cubicBezTo>
                    <a:pt x="58036" y="55013"/>
                    <a:pt x="57682" y="57493"/>
                    <a:pt x="57505" y="58379"/>
                  </a:cubicBezTo>
                  <a:lnTo>
                    <a:pt x="40500" y="126222"/>
                  </a:lnTo>
                  <a:close/>
                </a:path>
              </a:pathLst>
            </a:custGeom>
            <a:solidFill>
              <a:srgbClr val="000000"/>
            </a:solidFill>
            <a:ln w="25400"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DD9D6CEE-3A33-53CC-1189-B966620CB3F7}"/>
                </a:ext>
              </a:extLst>
            </p:cNvPr>
            <p:cNvSpPr/>
            <p:nvPr>
              <p:custDataLst>
                <p:tags r:id="rId152"/>
              </p:custDataLst>
            </p:nvPr>
          </p:nvSpPr>
          <p:spPr>
            <a:xfrm>
              <a:off x="10092774" y="4977640"/>
              <a:ext cx="168278" cy="59213"/>
            </a:xfrm>
            <a:custGeom>
              <a:avLst/>
              <a:gdLst>
                <a:gd name="connsiteX0" fmla="*/ 159972 w 168278"/>
                <a:gd name="connsiteY0" fmla="*/ 10222 h 59213"/>
                <a:gd name="connsiteX1" fmla="*/ 168576 w 168278"/>
                <a:gd name="connsiteY1" fmla="*/ 5161 h 59213"/>
                <a:gd name="connsiteX2" fmla="*/ 160225 w 168278"/>
                <a:gd name="connsiteY2" fmla="*/ 100 h 59213"/>
                <a:gd name="connsiteX3" fmla="*/ 8647 w 168278"/>
                <a:gd name="connsiteY3" fmla="*/ 100 h 59213"/>
                <a:gd name="connsiteX4" fmla="*/ 297 w 168278"/>
                <a:gd name="connsiteY4" fmla="*/ 5161 h 59213"/>
                <a:gd name="connsiteX5" fmla="*/ 8901 w 168278"/>
                <a:gd name="connsiteY5" fmla="*/ 10222 h 59213"/>
                <a:gd name="connsiteX6" fmla="*/ 159972 w 168278"/>
                <a:gd name="connsiteY6" fmla="*/ 10222 h 59213"/>
                <a:gd name="connsiteX7" fmla="*/ 160225 w 168278"/>
                <a:gd name="connsiteY7" fmla="*/ 59314 h 59213"/>
                <a:gd name="connsiteX8" fmla="*/ 168576 w 168278"/>
                <a:gd name="connsiteY8" fmla="*/ 54253 h 59213"/>
                <a:gd name="connsiteX9" fmla="*/ 159972 w 168278"/>
                <a:gd name="connsiteY9" fmla="*/ 49192 h 59213"/>
                <a:gd name="connsiteX10" fmla="*/ 8901 w 168278"/>
                <a:gd name="connsiteY10" fmla="*/ 49192 h 59213"/>
                <a:gd name="connsiteX11" fmla="*/ 297 w 168278"/>
                <a:gd name="connsiteY11" fmla="*/ 54253 h 59213"/>
                <a:gd name="connsiteX12" fmla="*/ 8647 w 168278"/>
                <a:gd name="connsiteY12" fmla="*/ 59314 h 59213"/>
                <a:gd name="connsiteX13" fmla="*/ 160225 w 168278"/>
                <a:gd name="connsiteY13" fmla="*/ 5931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72" y="10222"/>
                  </a:moveTo>
                  <a:cubicBezTo>
                    <a:pt x="163768" y="10222"/>
                    <a:pt x="168576" y="10222"/>
                    <a:pt x="168576" y="5161"/>
                  </a:cubicBezTo>
                  <a:cubicBezTo>
                    <a:pt x="168576" y="100"/>
                    <a:pt x="163768" y="100"/>
                    <a:pt x="160225" y="100"/>
                  </a:cubicBezTo>
                  <a:lnTo>
                    <a:pt x="8647" y="100"/>
                  </a:lnTo>
                  <a:cubicBezTo>
                    <a:pt x="5105" y="100"/>
                    <a:pt x="297" y="100"/>
                    <a:pt x="297" y="5161"/>
                  </a:cubicBezTo>
                  <a:cubicBezTo>
                    <a:pt x="297" y="10222"/>
                    <a:pt x="5105" y="10222"/>
                    <a:pt x="8901" y="10222"/>
                  </a:cubicBezTo>
                  <a:lnTo>
                    <a:pt x="159972" y="10222"/>
                  </a:lnTo>
                  <a:close/>
                  <a:moveTo>
                    <a:pt x="160225" y="59314"/>
                  </a:moveTo>
                  <a:cubicBezTo>
                    <a:pt x="163768" y="59314"/>
                    <a:pt x="168576" y="59314"/>
                    <a:pt x="168576" y="54253"/>
                  </a:cubicBezTo>
                  <a:cubicBezTo>
                    <a:pt x="168576" y="49192"/>
                    <a:pt x="163768" y="49192"/>
                    <a:pt x="159972" y="49192"/>
                  </a:cubicBezTo>
                  <a:lnTo>
                    <a:pt x="8901" y="49192"/>
                  </a:lnTo>
                  <a:cubicBezTo>
                    <a:pt x="5105" y="49192"/>
                    <a:pt x="297" y="49192"/>
                    <a:pt x="297" y="54253"/>
                  </a:cubicBezTo>
                  <a:cubicBezTo>
                    <a:pt x="297" y="59314"/>
                    <a:pt x="5105" y="59314"/>
                    <a:pt x="8647" y="59314"/>
                  </a:cubicBezTo>
                  <a:lnTo>
                    <a:pt x="160225" y="59314"/>
                  </a:lnTo>
                  <a:close/>
                </a:path>
              </a:pathLst>
            </a:custGeom>
            <a:solidFill>
              <a:srgbClr val="000000"/>
            </a:solidFill>
            <a:ln w="25400"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6DEA7B42-3669-F253-CB33-B3AE96848FE4}"/>
                </a:ext>
              </a:extLst>
            </p:cNvPr>
            <p:cNvSpPr/>
            <p:nvPr>
              <p:custDataLst>
                <p:tags r:id="rId153"/>
              </p:custDataLst>
            </p:nvPr>
          </p:nvSpPr>
          <p:spPr>
            <a:xfrm>
              <a:off x="10355581" y="4901978"/>
              <a:ext cx="106534" cy="174099"/>
            </a:xfrm>
            <a:custGeom>
              <a:avLst/>
              <a:gdLst>
                <a:gd name="connsiteX0" fmla="*/ 106842 w 106534"/>
                <a:gd name="connsiteY0" fmla="*/ 87655 h 174099"/>
                <a:gd name="connsiteX1" fmla="*/ 96720 w 106534"/>
                <a:gd name="connsiteY1" fmla="*/ 28441 h 174099"/>
                <a:gd name="connsiteX2" fmla="*/ 53701 w 106534"/>
                <a:gd name="connsiteY2" fmla="*/ 100 h 174099"/>
                <a:gd name="connsiteX3" fmla="*/ 9670 w 106534"/>
                <a:gd name="connsiteY3" fmla="*/ 30213 h 174099"/>
                <a:gd name="connsiteX4" fmla="*/ 307 w 106534"/>
                <a:gd name="connsiteY4" fmla="*/ 87655 h 174099"/>
                <a:gd name="connsiteX5" fmla="*/ 11695 w 106534"/>
                <a:gd name="connsiteY5" fmla="*/ 148641 h 174099"/>
                <a:gd name="connsiteX6" fmla="*/ 53448 w 106534"/>
                <a:gd name="connsiteY6" fmla="*/ 174199 h 174099"/>
                <a:gd name="connsiteX7" fmla="*/ 97479 w 106534"/>
                <a:gd name="connsiteY7" fmla="*/ 144845 h 174099"/>
                <a:gd name="connsiteX8" fmla="*/ 106842 w 106534"/>
                <a:gd name="connsiteY8" fmla="*/ 87655 h 174099"/>
                <a:gd name="connsiteX9" fmla="*/ 53448 w 106534"/>
                <a:gd name="connsiteY9" fmla="*/ 168632 h 174099"/>
                <a:gd name="connsiteX10" fmla="*/ 24094 w 106534"/>
                <a:gd name="connsiteY10" fmla="*/ 138012 h 174099"/>
                <a:gd name="connsiteX11" fmla="*/ 21311 w 106534"/>
                <a:gd name="connsiteY11" fmla="*/ 84619 h 174099"/>
                <a:gd name="connsiteX12" fmla="*/ 23335 w 106534"/>
                <a:gd name="connsiteY12" fmla="*/ 38057 h 174099"/>
                <a:gd name="connsiteX13" fmla="*/ 53448 w 106534"/>
                <a:gd name="connsiteY13" fmla="*/ 5667 h 174099"/>
                <a:gd name="connsiteX14" fmla="*/ 83308 w 106534"/>
                <a:gd name="connsiteY14" fmla="*/ 35274 h 174099"/>
                <a:gd name="connsiteX15" fmla="*/ 85839 w 106534"/>
                <a:gd name="connsiteY15" fmla="*/ 84619 h 174099"/>
                <a:gd name="connsiteX16" fmla="*/ 83055 w 106534"/>
                <a:gd name="connsiteY16" fmla="*/ 137000 h 174099"/>
                <a:gd name="connsiteX17" fmla="*/ 53448 w 106534"/>
                <a:gd name="connsiteY17" fmla="*/ 168632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74099">
                  <a:moveTo>
                    <a:pt x="106842" y="87655"/>
                  </a:moveTo>
                  <a:cubicBezTo>
                    <a:pt x="106842" y="67411"/>
                    <a:pt x="105577" y="47167"/>
                    <a:pt x="96720" y="28441"/>
                  </a:cubicBezTo>
                  <a:cubicBezTo>
                    <a:pt x="85079" y="4148"/>
                    <a:pt x="64329" y="100"/>
                    <a:pt x="53701" y="100"/>
                  </a:cubicBezTo>
                  <a:cubicBezTo>
                    <a:pt x="38518" y="100"/>
                    <a:pt x="20045" y="6679"/>
                    <a:pt x="9670" y="30213"/>
                  </a:cubicBezTo>
                  <a:cubicBezTo>
                    <a:pt x="1573" y="47673"/>
                    <a:pt x="307" y="67411"/>
                    <a:pt x="307" y="87655"/>
                  </a:cubicBezTo>
                  <a:cubicBezTo>
                    <a:pt x="307" y="106634"/>
                    <a:pt x="1320" y="129409"/>
                    <a:pt x="11695" y="148641"/>
                  </a:cubicBezTo>
                  <a:cubicBezTo>
                    <a:pt x="22576" y="169138"/>
                    <a:pt x="41049" y="174199"/>
                    <a:pt x="53448" y="174199"/>
                  </a:cubicBezTo>
                  <a:cubicBezTo>
                    <a:pt x="67113" y="174199"/>
                    <a:pt x="86345" y="168885"/>
                    <a:pt x="97479" y="144845"/>
                  </a:cubicBezTo>
                  <a:cubicBezTo>
                    <a:pt x="105577" y="127384"/>
                    <a:pt x="106842" y="107646"/>
                    <a:pt x="106842" y="87655"/>
                  </a:cubicBezTo>
                  <a:close/>
                  <a:moveTo>
                    <a:pt x="53448" y="168632"/>
                  </a:moveTo>
                  <a:cubicBezTo>
                    <a:pt x="43579" y="168632"/>
                    <a:pt x="28649" y="162305"/>
                    <a:pt x="24094" y="138012"/>
                  </a:cubicBezTo>
                  <a:cubicBezTo>
                    <a:pt x="21311" y="122829"/>
                    <a:pt x="21311" y="99549"/>
                    <a:pt x="21311" y="84619"/>
                  </a:cubicBezTo>
                  <a:cubicBezTo>
                    <a:pt x="21311" y="68423"/>
                    <a:pt x="21311" y="51722"/>
                    <a:pt x="23335" y="38057"/>
                  </a:cubicBezTo>
                  <a:cubicBezTo>
                    <a:pt x="28143" y="7944"/>
                    <a:pt x="47122" y="5667"/>
                    <a:pt x="53448" y="5667"/>
                  </a:cubicBezTo>
                  <a:cubicBezTo>
                    <a:pt x="61799" y="5667"/>
                    <a:pt x="78500" y="10222"/>
                    <a:pt x="83308" y="35274"/>
                  </a:cubicBezTo>
                  <a:cubicBezTo>
                    <a:pt x="85839" y="49445"/>
                    <a:pt x="85839" y="68676"/>
                    <a:pt x="85839" y="84619"/>
                  </a:cubicBezTo>
                  <a:cubicBezTo>
                    <a:pt x="85839" y="103597"/>
                    <a:pt x="85839" y="120805"/>
                    <a:pt x="83055" y="137000"/>
                  </a:cubicBezTo>
                  <a:cubicBezTo>
                    <a:pt x="79259" y="161040"/>
                    <a:pt x="64835" y="168632"/>
                    <a:pt x="53448" y="168632"/>
                  </a:cubicBezTo>
                  <a:close/>
                </a:path>
              </a:pathLst>
            </a:custGeom>
            <a:solidFill>
              <a:srgbClr val="000000"/>
            </a:solidFill>
            <a:ln w="25400"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6E63874C-DB6A-60AB-2BB1-CA6B1220905F}"/>
                </a:ext>
              </a:extLst>
            </p:cNvPr>
            <p:cNvSpPr/>
            <p:nvPr>
              <p:custDataLst>
                <p:tags r:id="rId154"/>
              </p:custDataLst>
            </p:nvPr>
          </p:nvSpPr>
          <p:spPr>
            <a:xfrm>
              <a:off x="10494000" y="5043687"/>
              <a:ext cx="29606" cy="75662"/>
            </a:xfrm>
            <a:custGeom>
              <a:avLst/>
              <a:gdLst>
                <a:gd name="connsiteX0" fmla="*/ 29919 w 29606"/>
                <a:gd name="connsiteY0" fmla="*/ 26670 h 75662"/>
                <a:gd name="connsiteX1" fmla="*/ 13724 w 29606"/>
                <a:gd name="connsiteY1" fmla="*/ 100 h 75662"/>
                <a:gd name="connsiteX2" fmla="*/ 312 w 29606"/>
                <a:gd name="connsiteY2" fmla="*/ 13511 h 75662"/>
                <a:gd name="connsiteX3" fmla="*/ 13724 w 29606"/>
                <a:gd name="connsiteY3" fmla="*/ 26923 h 75662"/>
                <a:gd name="connsiteX4" fmla="*/ 22581 w 29606"/>
                <a:gd name="connsiteY4" fmla="*/ 23633 h 75662"/>
                <a:gd name="connsiteX5" fmla="*/ 23846 w 29606"/>
                <a:gd name="connsiteY5" fmla="*/ 22874 h 75662"/>
                <a:gd name="connsiteX6" fmla="*/ 24352 w 29606"/>
                <a:gd name="connsiteY6" fmla="*/ 26670 h 75662"/>
                <a:gd name="connsiteX7" fmla="*/ 7145 w 29606"/>
                <a:gd name="connsiteY7" fmla="*/ 68930 h 75662"/>
                <a:gd name="connsiteX8" fmla="*/ 4361 w 29606"/>
                <a:gd name="connsiteY8" fmla="*/ 72978 h 75662"/>
                <a:gd name="connsiteX9" fmla="*/ 6892 w 29606"/>
                <a:gd name="connsiteY9" fmla="*/ 75762 h 75662"/>
                <a:gd name="connsiteX10" fmla="*/ 29919 w 29606"/>
                <a:gd name="connsiteY10" fmla="*/ 2667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19" y="26670"/>
                  </a:moveTo>
                  <a:cubicBezTo>
                    <a:pt x="29919" y="9969"/>
                    <a:pt x="23593" y="100"/>
                    <a:pt x="13724" y="100"/>
                  </a:cubicBezTo>
                  <a:cubicBezTo>
                    <a:pt x="5373" y="100"/>
                    <a:pt x="312" y="6426"/>
                    <a:pt x="312" y="13511"/>
                  </a:cubicBezTo>
                  <a:cubicBezTo>
                    <a:pt x="312" y="20344"/>
                    <a:pt x="5373" y="26923"/>
                    <a:pt x="13724" y="26923"/>
                  </a:cubicBezTo>
                  <a:cubicBezTo>
                    <a:pt x="16761" y="26923"/>
                    <a:pt x="20050" y="25911"/>
                    <a:pt x="22581" y="23633"/>
                  </a:cubicBezTo>
                  <a:cubicBezTo>
                    <a:pt x="23340" y="23127"/>
                    <a:pt x="23593" y="22874"/>
                    <a:pt x="23846" y="22874"/>
                  </a:cubicBezTo>
                  <a:cubicBezTo>
                    <a:pt x="24099" y="22874"/>
                    <a:pt x="24352" y="23127"/>
                    <a:pt x="24352" y="26670"/>
                  </a:cubicBezTo>
                  <a:cubicBezTo>
                    <a:pt x="24352" y="45396"/>
                    <a:pt x="15495" y="60579"/>
                    <a:pt x="7145" y="68930"/>
                  </a:cubicBezTo>
                  <a:cubicBezTo>
                    <a:pt x="4361" y="71713"/>
                    <a:pt x="4361" y="72219"/>
                    <a:pt x="4361" y="72978"/>
                  </a:cubicBezTo>
                  <a:cubicBezTo>
                    <a:pt x="4361" y="74750"/>
                    <a:pt x="5626" y="75762"/>
                    <a:pt x="6892" y="75762"/>
                  </a:cubicBezTo>
                  <a:cubicBezTo>
                    <a:pt x="9675" y="75762"/>
                    <a:pt x="29919" y="56277"/>
                    <a:pt x="29919" y="26670"/>
                  </a:cubicBezTo>
                  <a:close/>
                </a:path>
              </a:pathLst>
            </a:custGeom>
            <a:solidFill>
              <a:srgbClr val="000000"/>
            </a:solidFill>
            <a:ln w="25400"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C7C9A4D7-E39A-B717-D4A2-760F9FFF4376}"/>
                </a:ext>
              </a:extLst>
            </p:cNvPr>
            <p:cNvSpPr/>
            <p:nvPr>
              <p:custDataLst>
                <p:tags r:id="rId155"/>
              </p:custDataLst>
            </p:nvPr>
          </p:nvSpPr>
          <p:spPr>
            <a:xfrm>
              <a:off x="10592042" y="4958662"/>
              <a:ext cx="116656" cy="163724"/>
            </a:xfrm>
            <a:custGeom>
              <a:avLst/>
              <a:gdLst>
                <a:gd name="connsiteX0" fmla="*/ 115961 w 116656"/>
                <a:gd name="connsiteY0" fmla="*/ 15536 h 163724"/>
                <a:gd name="connsiteX1" fmla="*/ 116973 w 116656"/>
                <a:gd name="connsiteY1" fmla="*/ 9716 h 163724"/>
                <a:gd name="connsiteX2" fmla="*/ 109635 w 116656"/>
                <a:gd name="connsiteY2" fmla="*/ 2883 h 163724"/>
                <a:gd name="connsiteX3" fmla="*/ 100778 w 116656"/>
                <a:gd name="connsiteY3" fmla="*/ 8197 h 163724"/>
                <a:gd name="connsiteX4" fmla="*/ 97235 w 116656"/>
                <a:gd name="connsiteY4" fmla="*/ 21862 h 163724"/>
                <a:gd name="connsiteX5" fmla="*/ 92174 w 116656"/>
                <a:gd name="connsiteY5" fmla="*/ 42106 h 163724"/>
                <a:gd name="connsiteX6" fmla="*/ 80787 w 116656"/>
                <a:gd name="connsiteY6" fmla="*/ 87655 h 163724"/>
                <a:gd name="connsiteX7" fmla="*/ 52192 w 116656"/>
                <a:gd name="connsiteY7" fmla="*/ 109165 h 163724"/>
                <a:gd name="connsiteX8" fmla="*/ 36503 w 116656"/>
                <a:gd name="connsiteY8" fmla="*/ 88668 h 163724"/>
                <a:gd name="connsiteX9" fmla="*/ 49409 w 116656"/>
                <a:gd name="connsiteY9" fmla="*/ 39070 h 163724"/>
                <a:gd name="connsiteX10" fmla="*/ 54470 w 116656"/>
                <a:gd name="connsiteY10" fmla="*/ 20850 h 163724"/>
                <a:gd name="connsiteX11" fmla="*/ 33719 w 116656"/>
                <a:gd name="connsiteY11" fmla="*/ 100 h 163724"/>
                <a:gd name="connsiteX12" fmla="*/ 317 w 116656"/>
                <a:gd name="connsiteY12" fmla="*/ 39070 h 163724"/>
                <a:gd name="connsiteX13" fmla="*/ 3353 w 116656"/>
                <a:gd name="connsiteY13" fmla="*/ 41600 h 163724"/>
                <a:gd name="connsiteX14" fmla="*/ 7402 w 116656"/>
                <a:gd name="connsiteY14" fmla="*/ 37045 h 163724"/>
                <a:gd name="connsiteX15" fmla="*/ 32960 w 116656"/>
                <a:gd name="connsiteY15" fmla="*/ 5667 h 163724"/>
                <a:gd name="connsiteX16" fmla="*/ 39287 w 116656"/>
                <a:gd name="connsiteY16" fmla="*/ 13764 h 163724"/>
                <a:gd name="connsiteX17" fmla="*/ 34985 w 116656"/>
                <a:gd name="connsiteY17" fmla="*/ 31478 h 163724"/>
                <a:gd name="connsiteX18" fmla="*/ 20308 w 116656"/>
                <a:gd name="connsiteY18" fmla="*/ 84619 h 163724"/>
                <a:gd name="connsiteX19" fmla="*/ 51180 w 116656"/>
                <a:gd name="connsiteY19" fmla="*/ 114732 h 163724"/>
                <a:gd name="connsiteX20" fmla="*/ 76738 w 116656"/>
                <a:gd name="connsiteY20" fmla="*/ 103344 h 163724"/>
                <a:gd name="connsiteX21" fmla="*/ 60290 w 116656"/>
                <a:gd name="connsiteY21" fmla="*/ 142314 h 163724"/>
                <a:gd name="connsiteX22" fmla="*/ 32454 w 116656"/>
                <a:gd name="connsiteY22" fmla="*/ 158257 h 163724"/>
                <a:gd name="connsiteX23" fmla="*/ 13222 w 116656"/>
                <a:gd name="connsiteY23" fmla="*/ 147628 h 163724"/>
                <a:gd name="connsiteX24" fmla="*/ 24104 w 116656"/>
                <a:gd name="connsiteY24" fmla="*/ 144592 h 163724"/>
                <a:gd name="connsiteX25" fmla="*/ 29165 w 116656"/>
                <a:gd name="connsiteY25" fmla="*/ 134217 h 163724"/>
                <a:gd name="connsiteX26" fmla="*/ 19802 w 116656"/>
                <a:gd name="connsiteY26" fmla="*/ 125360 h 163724"/>
                <a:gd name="connsiteX27" fmla="*/ 5631 w 116656"/>
                <a:gd name="connsiteY27" fmla="*/ 141808 h 163724"/>
                <a:gd name="connsiteX28" fmla="*/ 32454 w 116656"/>
                <a:gd name="connsiteY28" fmla="*/ 163824 h 163724"/>
                <a:gd name="connsiteX29" fmla="*/ 91668 w 116656"/>
                <a:gd name="connsiteY29" fmla="*/ 112201 h 163724"/>
                <a:gd name="connsiteX30" fmla="*/ 115961 w 116656"/>
                <a:gd name="connsiteY30" fmla="*/ 15536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656" h="163724">
                  <a:moveTo>
                    <a:pt x="115961" y="15536"/>
                  </a:moveTo>
                  <a:cubicBezTo>
                    <a:pt x="116973" y="11993"/>
                    <a:pt x="116973" y="11487"/>
                    <a:pt x="116973" y="9716"/>
                  </a:cubicBezTo>
                  <a:cubicBezTo>
                    <a:pt x="116973" y="5161"/>
                    <a:pt x="113431" y="2883"/>
                    <a:pt x="109635" y="2883"/>
                  </a:cubicBezTo>
                  <a:cubicBezTo>
                    <a:pt x="107104" y="2883"/>
                    <a:pt x="103055" y="4402"/>
                    <a:pt x="100778" y="8197"/>
                  </a:cubicBezTo>
                  <a:cubicBezTo>
                    <a:pt x="100272" y="9463"/>
                    <a:pt x="98247" y="17307"/>
                    <a:pt x="97235" y="21862"/>
                  </a:cubicBezTo>
                  <a:cubicBezTo>
                    <a:pt x="95464" y="28441"/>
                    <a:pt x="93693" y="35274"/>
                    <a:pt x="92174" y="42106"/>
                  </a:cubicBezTo>
                  <a:lnTo>
                    <a:pt x="80787" y="87655"/>
                  </a:lnTo>
                  <a:cubicBezTo>
                    <a:pt x="79775" y="91451"/>
                    <a:pt x="68894" y="109165"/>
                    <a:pt x="52192" y="109165"/>
                  </a:cubicBezTo>
                  <a:cubicBezTo>
                    <a:pt x="39287" y="109165"/>
                    <a:pt x="36503" y="98030"/>
                    <a:pt x="36503" y="88668"/>
                  </a:cubicBezTo>
                  <a:cubicBezTo>
                    <a:pt x="36503" y="77027"/>
                    <a:pt x="40805" y="61338"/>
                    <a:pt x="49409" y="39070"/>
                  </a:cubicBezTo>
                  <a:cubicBezTo>
                    <a:pt x="53457" y="28694"/>
                    <a:pt x="54470" y="25911"/>
                    <a:pt x="54470" y="20850"/>
                  </a:cubicBezTo>
                  <a:cubicBezTo>
                    <a:pt x="54470" y="9463"/>
                    <a:pt x="46372" y="100"/>
                    <a:pt x="33719" y="100"/>
                  </a:cubicBezTo>
                  <a:cubicBezTo>
                    <a:pt x="9680" y="100"/>
                    <a:pt x="317" y="36792"/>
                    <a:pt x="317" y="39070"/>
                  </a:cubicBezTo>
                  <a:cubicBezTo>
                    <a:pt x="317" y="41600"/>
                    <a:pt x="2847" y="41600"/>
                    <a:pt x="3353" y="41600"/>
                  </a:cubicBezTo>
                  <a:cubicBezTo>
                    <a:pt x="5884" y="41600"/>
                    <a:pt x="6137" y="41094"/>
                    <a:pt x="7402" y="37045"/>
                  </a:cubicBezTo>
                  <a:cubicBezTo>
                    <a:pt x="14235" y="13258"/>
                    <a:pt x="24357" y="5667"/>
                    <a:pt x="32960" y="5667"/>
                  </a:cubicBezTo>
                  <a:cubicBezTo>
                    <a:pt x="34985" y="5667"/>
                    <a:pt x="39287" y="5667"/>
                    <a:pt x="39287" y="13764"/>
                  </a:cubicBezTo>
                  <a:cubicBezTo>
                    <a:pt x="39287" y="20091"/>
                    <a:pt x="36756" y="26670"/>
                    <a:pt x="34985" y="31478"/>
                  </a:cubicBezTo>
                  <a:cubicBezTo>
                    <a:pt x="24863" y="58301"/>
                    <a:pt x="20308" y="72725"/>
                    <a:pt x="20308" y="84619"/>
                  </a:cubicBezTo>
                  <a:cubicBezTo>
                    <a:pt x="20308" y="107140"/>
                    <a:pt x="36250" y="114732"/>
                    <a:pt x="51180" y="114732"/>
                  </a:cubicBezTo>
                  <a:cubicBezTo>
                    <a:pt x="61049" y="114732"/>
                    <a:pt x="69653" y="110430"/>
                    <a:pt x="76738" y="103344"/>
                  </a:cubicBezTo>
                  <a:cubicBezTo>
                    <a:pt x="73448" y="116503"/>
                    <a:pt x="70412" y="128903"/>
                    <a:pt x="60290" y="142314"/>
                  </a:cubicBezTo>
                  <a:cubicBezTo>
                    <a:pt x="53710" y="150918"/>
                    <a:pt x="44095" y="158257"/>
                    <a:pt x="32454" y="158257"/>
                  </a:cubicBezTo>
                  <a:cubicBezTo>
                    <a:pt x="28911" y="158257"/>
                    <a:pt x="17524" y="157497"/>
                    <a:pt x="13222" y="147628"/>
                  </a:cubicBezTo>
                  <a:cubicBezTo>
                    <a:pt x="17271" y="147628"/>
                    <a:pt x="20561" y="147628"/>
                    <a:pt x="24104" y="144592"/>
                  </a:cubicBezTo>
                  <a:cubicBezTo>
                    <a:pt x="26634" y="142314"/>
                    <a:pt x="29165" y="139025"/>
                    <a:pt x="29165" y="134217"/>
                  </a:cubicBezTo>
                  <a:cubicBezTo>
                    <a:pt x="29165" y="126372"/>
                    <a:pt x="22332" y="125360"/>
                    <a:pt x="19802" y="125360"/>
                  </a:cubicBezTo>
                  <a:cubicBezTo>
                    <a:pt x="13981" y="125360"/>
                    <a:pt x="5631" y="129409"/>
                    <a:pt x="5631" y="141808"/>
                  </a:cubicBezTo>
                  <a:cubicBezTo>
                    <a:pt x="5631" y="154461"/>
                    <a:pt x="16765" y="163824"/>
                    <a:pt x="32454" y="163824"/>
                  </a:cubicBezTo>
                  <a:cubicBezTo>
                    <a:pt x="58518" y="163824"/>
                    <a:pt x="84583" y="140796"/>
                    <a:pt x="91668" y="112201"/>
                  </a:cubicBezTo>
                  <a:lnTo>
                    <a:pt x="115961" y="15536"/>
                  </a:lnTo>
                  <a:close/>
                </a:path>
              </a:pathLst>
            </a:custGeom>
            <a:solidFill>
              <a:srgbClr val="000000"/>
            </a:solidFill>
            <a:ln w="25400"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AA609B04-6856-C992-719F-48FEC6005E9D}"/>
                </a:ext>
              </a:extLst>
            </p:cNvPr>
            <p:cNvSpPr/>
            <p:nvPr>
              <p:custDataLst>
                <p:tags r:id="rId156"/>
              </p:custDataLst>
            </p:nvPr>
          </p:nvSpPr>
          <p:spPr>
            <a:xfrm>
              <a:off x="10728078" y="4990849"/>
              <a:ext cx="64477" cy="117618"/>
            </a:xfrm>
            <a:custGeom>
              <a:avLst/>
              <a:gdLst>
                <a:gd name="connsiteX0" fmla="*/ 40354 w 64477"/>
                <a:gd name="connsiteY0" fmla="*/ 5061 h 117618"/>
                <a:gd name="connsiteX1" fmla="*/ 35040 w 64477"/>
                <a:gd name="connsiteY1" fmla="*/ 101 h 117618"/>
                <a:gd name="connsiteX2" fmla="*/ 322 w 64477"/>
                <a:gd name="connsiteY2" fmla="*/ 11438 h 117618"/>
                <a:gd name="connsiteX3" fmla="*/ 322 w 64477"/>
                <a:gd name="connsiteY3" fmla="*/ 17815 h 117618"/>
                <a:gd name="connsiteX4" fmla="*/ 26006 w 64477"/>
                <a:gd name="connsiteY4" fmla="*/ 12855 h 117618"/>
                <a:gd name="connsiteX5" fmla="*/ 26006 w 64477"/>
                <a:gd name="connsiteY5" fmla="*/ 103194 h 117618"/>
                <a:gd name="connsiteX6" fmla="*/ 8293 w 64477"/>
                <a:gd name="connsiteY6" fmla="*/ 111342 h 117618"/>
                <a:gd name="connsiteX7" fmla="*/ 1562 w 64477"/>
                <a:gd name="connsiteY7" fmla="*/ 111342 h 117618"/>
                <a:gd name="connsiteX8" fmla="*/ 1562 w 64477"/>
                <a:gd name="connsiteY8" fmla="*/ 117719 h 117618"/>
                <a:gd name="connsiteX9" fmla="*/ 33092 w 64477"/>
                <a:gd name="connsiteY9" fmla="*/ 117011 h 117618"/>
                <a:gd name="connsiteX10" fmla="*/ 64799 w 64477"/>
                <a:gd name="connsiteY10" fmla="*/ 117719 h 117618"/>
                <a:gd name="connsiteX11" fmla="*/ 64799 w 64477"/>
                <a:gd name="connsiteY11" fmla="*/ 111342 h 117618"/>
                <a:gd name="connsiteX12" fmla="*/ 58068 w 64477"/>
                <a:gd name="connsiteY12" fmla="*/ 111342 h 117618"/>
                <a:gd name="connsiteX13" fmla="*/ 40354 w 64477"/>
                <a:gd name="connsiteY13" fmla="*/ 103194 h 117618"/>
                <a:gd name="connsiteX14" fmla="*/ 40354 w 64477"/>
                <a:gd name="connsiteY14" fmla="*/ 506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54" y="5061"/>
                  </a:moveTo>
                  <a:cubicBezTo>
                    <a:pt x="40354" y="278"/>
                    <a:pt x="40000" y="101"/>
                    <a:pt x="35040" y="101"/>
                  </a:cubicBezTo>
                  <a:cubicBezTo>
                    <a:pt x="23704" y="11261"/>
                    <a:pt x="7584" y="11438"/>
                    <a:pt x="322" y="11438"/>
                  </a:cubicBezTo>
                  <a:lnTo>
                    <a:pt x="322" y="17815"/>
                  </a:lnTo>
                  <a:cubicBezTo>
                    <a:pt x="4573" y="17815"/>
                    <a:pt x="16264" y="17815"/>
                    <a:pt x="26006" y="12855"/>
                  </a:cubicBezTo>
                  <a:lnTo>
                    <a:pt x="26006" y="103194"/>
                  </a:lnTo>
                  <a:cubicBezTo>
                    <a:pt x="26006" y="109040"/>
                    <a:pt x="26006" y="111342"/>
                    <a:pt x="8293" y="111342"/>
                  </a:cubicBezTo>
                  <a:lnTo>
                    <a:pt x="1562" y="111342"/>
                  </a:lnTo>
                  <a:lnTo>
                    <a:pt x="1562" y="117719"/>
                  </a:lnTo>
                  <a:cubicBezTo>
                    <a:pt x="4750" y="117542"/>
                    <a:pt x="26538" y="117011"/>
                    <a:pt x="33092" y="117011"/>
                  </a:cubicBezTo>
                  <a:cubicBezTo>
                    <a:pt x="38583" y="117011"/>
                    <a:pt x="60902" y="117542"/>
                    <a:pt x="64799" y="117719"/>
                  </a:cubicBezTo>
                  <a:lnTo>
                    <a:pt x="64799" y="111342"/>
                  </a:lnTo>
                  <a:lnTo>
                    <a:pt x="58068" y="111342"/>
                  </a:lnTo>
                  <a:cubicBezTo>
                    <a:pt x="40354" y="111342"/>
                    <a:pt x="40354" y="109040"/>
                    <a:pt x="40354" y="103194"/>
                  </a:cubicBezTo>
                  <a:lnTo>
                    <a:pt x="40354" y="5061"/>
                  </a:lnTo>
                  <a:close/>
                </a:path>
              </a:pathLst>
            </a:custGeom>
            <a:solidFill>
              <a:srgbClr val="000000"/>
            </a:solidFill>
            <a:ln w="25400"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47F65D0C-D0B4-9654-7033-05A049B89BB3}"/>
                </a:ext>
              </a:extLst>
            </p:cNvPr>
            <p:cNvSpPr/>
            <p:nvPr>
              <p:custDataLst>
                <p:tags r:id="rId157"/>
              </p:custDataLst>
            </p:nvPr>
          </p:nvSpPr>
          <p:spPr>
            <a:xfrm>
              <a:off x="10828062" y="5032122"/>
              <a:ext cx="20370" cy="76345"/>
            </a:xfrm>
            <a:custGeom>
              <a:avLst/>
              <a:gdLst>
                <a:gd name="connsiteX0" fmla="*/ 20696 w 20370"/>
                <a:gd name="connsiteY0" fmla="*/ 10375 h 76345"/>
                <a:gd name="connsiteX1" fmla="*/ 10599 w 20370"/>
                <a:gd name="connsiteY1" fmla="*/ 101 h 76345"/>
                <a:gd name="connsiteX2" fmla="*/ 326 w 20370"/>
                <a:gd name="connsiteY2" fmla="*/ 10198 h 76345"/>
                <a:gd name="connsiteX3" fmla="*/ 10422 w 20370"/>
                <a:gd name="connsiteY3" fmla="*/ 20472 h 76345"/>
                <a:gd name="connsiteX4" fmla="*/ 20696 w 20370"/>
                <a:gd name="connsiteY4" fmla="*/ 10375 h 76345"/>
                <a:gd name="connsiteX5" fmla="*/ 20696 w 20370"/>
                <a:gd name="connsiteY5" fmla="*/ 66350 h 76345"/>
                <a:gd name="connsiteX6" fmla="*/ 10599 w 20370"/>
                <a:gd name="connsiteY6" fmla="*/ 56076 h 76345"/>
                <a:gd name="connsiteX7" fmla="*/ 326 w 20370"/>
                <a:gd name="connsiteY7" fmla="*/ 66173 h 76345"/>
                <a:gd name="connsiteX8" fmla="*/ 10422 w 20370"/>
                <a:gd name="connsiteY8" fmla="*/ 76447 h 76345"/>
                <a:gd name="connsiteX9" fmla="*/ 20696 w 20370"/>
                <a:gd name="connsiteY9" fmla="*/ 66350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70" h="76345">
                  <a:moveTo>
                    <a:pt x="20696" y="10375"/>
                  </a:moveTo>
                  <a:cubicBezTo>
                    <a:pt x="20696" y="4175"/>
                    <a:pt x="15736" y="101"/>
                    <a:pt x="10599" y="101"/>
                  </a:cubicBezTo>
                  <a:cubicBezTo>
                    <a:pt x="4400" y="101"/>
                    <a:pt x="326" y="5061"/>
                    <a:pt x="326" y="10198"/>
                  </a:cubicBezTo>
                  <a:cubicBezTo>
                    <a:pt x="326" y="16398"/>
                    <a:pt x="5285" y="20472"/>
                    <a:pt x="10422" y="20472"/>
                  </a:cubicBezTo>
                  <a:cubicBezTo>
                    <a:pt x="16622" y="20472"/>
                    <a:pt x="20696" y="15512"/>
                    <a:pt x="20696" y="10375"/>
                  </a:cubicBezTo>
                  <a:close/>
                  <a:moveTo>
                    <a:pt x="20696" y="66350"/>
                  </a:moveTo>
                  <a:cubicBezTo>
                    <a:pt x="20696" y="60150"/>
                    <a:pt x="15736" y="56076"/>
                    <a:pt x="10599" y="56076"/>
                  </a:cubicBezTo>
                  <a:cubicBezTo>
                    <a:pt x="4400" y="56076"/>
                    <a:pt x="326" y="61036"/>
                    <a:pt x="326" y="66173"/>
                  </a:cubicBezTo>
                  <a:cubicBezTo>
                    <a:pt x="326" y="72373"/>
                    <a:pt x="5285" y="76447"/>
                    <a:pt x="10422" y="76447"/>
                  </a:cubicBezTo>
                  <a:cubicBezTo>
                    <a:pt x="16622" y="76447"/>
                    <a:pt x="20696" y="71487"/>
                    <a:pt x="20696" y="66350"/>
                  </a:cubicBezTo>
                  <a:close/>
                </a:path>
              </a:pathLst>
            </a:custGeom>
            <a:solidFill>
              <a:srgbClr val="000000"/>
            </a:solidFill>
            <a:ln w="25400"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D384C535-CF8B-85F7-4F16-FEE13131121E}"/>
                </a:ext>
              </a:extLst>
            </p:cNvPr>
            <p:cNvSpPr/>
            <p:nvPr>
              <p:custDataLst>
                <p:tags r:id="rId158"/>
              </p:custDataLst>
            </p:nvPr>
          </p:nvSpPr>
          <p:spPr>
            <a:xfrm>
              <a:off x="10866928" y="4991026"/>
              <a:ext cx="77762" cy="153576"/>
            </a:xfrm>
            <a:custGeom>
              <a:avLst/>
              <a:gdLst>
                <a:gd name="connsiteX0" fmla="*/ 78090 w 77762"/>
                <a:gd name="connsiteY0" fmla="*/ 6832 h 153576"/>
                <a:gd name="connsiteX1" fmla="*/ 71005 w 77762"/>
                <a:gd name="connsiteY1" fmla="*/ 101 h 153576"/>
                <a:gd name="connsiteX2" fmla="*/ 61085 w 77762"/>
                <a:gd name="connsiteY2" fmla="*/ 9844 h 153576"/>
                <a:gd name="connsiteX3" fmla="*/ 68171 w 77762"/>
                <a:gd name="connsiteY3" fmla="*/ 16575 h 153576"/>
                <a:gd name="connsiteX4" fmla="*/ 78090 w 77762"/>
                <a:gd name="connsiteY4" fmla="*/ 6832 h 153576"/>
                <a:gd name="connsiteX5" fmla="*/ 40538 w 77762"/>
                <a:gd name="connsiteY5" fmla="*/ 126222 h 153576"/>
                <a:gd name="connsiteX6" fmla="*/ 17687 w 77762"/>
                <a:gd name="connsiteY6" fmla="*/ 148718 h 153576"/>
                <a:gd name="connsiteX7" fmla="*/ 11310 w 77762"/>
                <a:gd name="connsiteY7" fmla="*/ 147655 h 153576"/>
                <a:gd name="connsiteX8" fmla="*/ 17333 w 77762"/>
                <a:gd name="connsiteY8" fmla="*/ 138621 h 153576"/>
                <a:gd name="connsiteX9" fmla="*/ 10425 w 77762"/>
                <a:gd name="connsiteY9" fmla="*/ 132067 h 153576"/>
                <a:gd name="connsiteX10" fmla="*/ 328 w 77762"/>
                <a:gd name="connsiteY10" fmla="*/ 142518 h 153576"/>
                <a:gd name="connsiteX11" fmla="*/ 17864 w 77762"/>
                <a:gd name="connsiteY11" fmla="*/ 153678 h 153576"/>
                <a:gd name="connsiteX12" fmla="*/ 54708 w 77762"/>
                <a:gd name="connsiteY12" fmla="*/ 125690 h 153576"/>
                <a:gd name="connsiteX13" fmla="*/ 70651 w 77762"/>
                <a:gd name="connsiteY13" fmla="*/ 62276 h 153576"/>
                <a:gd name="connsiteX14" fmla="*/ 71536 w 77762"/>
                <a:gd name="connsiteY14" fmla="*/ 56076 h 153576"/>
                <a:gd name="connsiteX15" fmla="*/ 52583 w 77762"/>
                <a:gd name="connsiteY15" fmla="*/ 39425 h 153576"/>
                <a:gd name="connsiteX16" fmla="*/ 21584 w 77762"/>
                <a:gd name="connsiteY16" fmla="*/ 66527 h 153576"/>
                <a:gd name="connsiteX17" fmla="*/ 24595 w 77762"/>
                <a:gd name="connsiteY17" fmla="*/ 68830 h 153576"/>
                <a:gd name="connsiteX18" fmla="*/ 28138 w 77762"/>
                <a:gd name="connsiteY18" fmla="*/ 65641 h 153576"/>
                <a:gd name="connsiteX19" fmla="*/ 52051 w 77762"/>
                <a:gd name="connsiteY19" fmla="*/ 44385 h 153576"/>
                <a:gd name="connsiteX20" fmla="*/ 58074 w 77762"/>
                <a:gd name="connsiteY20" fmla="*/ 53065 h 153576"/>
                <a:gd name="connsiteX21" fmla="*/ 57543 w 77762"/>
                <a:gd name="connsiteY21" fmla="*/ 58379 h 153576"/>
                <a:gd name="connsiteX22" fmla="*/ 40538 w 77762"/>
                <a:gd name="connsiteY22" fmla="*/ 126222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8090" y="6832"/>
                  </a:moveTo>
                  <a:cubicBezTo>
                    <a:pt x="78090" y="3821"/>
                    <a:pt x="75788" y="101"/>
                    <a:pt x="71005" y="101"/>
                  </a:cubicBezTo>
                  <a:cubicBezTo>
                    <a:pt x="65868" y="101"/>
                    <a:pt x="61085" y="5061"/>
                    <a:pt x="61085" y="9844"/>
                  </a:cubicBezTo>
                  <a:cubicBezTo>
                    <a:pt x="61085" y="12678"/>
                    <a:pt x="63211" y="16575"/>
                    <a:pt x="68171" y="16575"/>
                  </a:cubicBezTo>
                  <a:cubicBezTo>
                    <a:pt x="72953" y="16575"/>
                    <a:pt x="78090" y="11969"/>
                    <a:pt x="78090" y="6832"/>
                  </a:cubicBezTo>
                  <a:close/>
                  <a:moveTo>
                    <a:pt x="40538" y="126222"/>
                  </a:moveTo>
                  <a:cubicBezTo>
                    <a:pt x="37526" y="138444"/>
                    <a:pt x="28138" y="148718"/>
                    <a:pt x="17687" y="148718"/>
                  </a:cubicBezTo>
                  <a:cubicBezTo>
                    <a:pt x="15384" y="148718"/>
                    <a:pt x="13259" y="148364"/>
                    <a:pt x="11310" y="147655"/>
                  </a:cubicBezTo>
                  <a:cubicBezTo>
                    <a:pt x="15916" y="145530"/>
                    <a:pt x="17333" y="141278"/>
                    <a:pt x="17333" y="138621"/>
                  </a:cubicBezTo>
                  <a:cubicBezTo>
                    <a:pt x="17333" y="134370"/>
                    <a:pt x="13967" y="132067"/>
                    <a:pt x="10425" y="132067"/>
                  </a:cubicBezTo>
                  <a:cubicBezTo>
                    <a:pt x="4933" y="132067"/>
                    <a:pt x="328" y="136850"/>
                    <a:pt x="328" y="142518"/>
                  </a:cubicBezTo>
                  <a:cubicBezTo>
                    <a:pt x="328" y="149249"/>
                    <a:pt x="7236" y="153678"/>
                    <a:pt x="17864" y="153678"/>
                  </a:cubicBezTo>
                  <a:cubicBezTo>
                    <a:pt x="28492" y="153678"/>
                    <a:pt x="49217" y="147301"/>
                    <a:pt x="54708" y="125690"/>
                  </a:cubicBezTo>
                  <a:lnTo>
                    <a:pt x="70651" y="62276"/>
                  </a:lnTo>
                  <a:cubicBezTo>
                    <a:pt x="71182" y="60327"/>
                    <a:pt x="71536" y="58733"/>
                    <a:pt x="71536" y="56076"/>
                  </a:cubicBezTo>
                  <a:cubicBezTo>
                    <a:pt x="71536" y="46334"/>
                    <a:pt x="63211" y="39425"/>
                    <a:pt x="52583" y="39425"/>
                  </a:cubicBezTo>
                  <a:cubicBezTo>
                    <a:pt x="32921" y="39425"/>
                    <a:pt x="21584" y="64047"/>
                    <a:pt x="21584" y="66527"/>
                  </a:cubicBezTo>
                  <a:cubicBezTo>
                    <a:pt x="21584" y="68830"/>
                    <a:pt x="24064" y="68830"/>
                    <a:pt x="24595" y="68830"/>
                  </a:cubicBezTo>
                  <a:cubicBezTo>
                    <a:pt x="26721" y="68830"/>
                    <a:pt x="26898" y="68298"/>
                    <a:pt x="28138" y="65641"/>
                  </a:cubicBezTo>
                  <a:cubicBezTo>
                    <a:pt x="32567" y="55367"/>
                    <a:pt x="41778" y="44385"/>
                    <a:pt x="52051" y="44385"/>
                  </a:cubicBezTo>
                  <a:cubicBezTo>
                    <a:pt x="56480" y="44385"/>
                    <a:pt x="58074" y="47396"/>
                    <a:pt x="58074" y="53065"/>
                  </a:cubicBezTo>
                  <a:cubicBezTo>
                    <a:pt x="58074" y="55013"/>
                    <a:pt x="57720" y="57493"/>
                    <a:pt x="57543" y="58379"/>
                  </a:cubicBezTo>
                  <a:lnTo>
                    <a:pt x="40538" y="126222"/>
                  </a:lnTo>
                  <a:close/>
                </a:path>
              </a:pathLst>
            </a:custGeom>
            <a:solidFill>
              <a:srgbClr val="000000"/>
            </a:solidFill>
            <a:ln w="25400"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509B5FE3-ED90-4DD5-522D-2A57C8E29351}"/>
                </a:ext>
              </a:extLst>
            </p:cNvPr>
            <p:cNvSpPr/>
            <p:nvPr>
              <p:custDataLst>
                <p:tags r:id="rId159"/>
              </p:custDataLst>
            </p:nvPr>
          </p:nvSpPr>
          <p:spPr>
            <a:xfrm>
              <a:off x="10980031" y="5059755"/>
              <a:ext cx="119743" cy="8679"/>
            </a:xfrm>
            <a:custGeom>
              <a:avLst/>
              <a:gdLst>
                <a:gd name="connsiteX0" fmla="*/ 112990 w 119743"/>
                <a:gd name="connsiteY0" fmla="*/ 8781 h 8679"/>
                <a:gd name="connsiteX1" fmla="*/ 120075 w 119743"/>
                <a:gd name="connsiteY1" fmla="*/ 4530 h 8679"/>
                <a:gd name="connsiteX2" fmla="*/ 112990 w 119743"/>
                <a:gd name="connsiteY2" fmla="*/ 101 h 8679"/>
                <a:gd name="connsiteX3" fmla="*/ 7417 w 119743"/>
                <a:gd name="connsiteY3" fmla="*/ 101 h 8679"/>
                <a:gd name="connsiteX4" fmla="*/ 332 w 119743"/>
                <a:gd name="connsiteY4" fmla="*/ 4352 h 8679"/>
                <a:gd name="connsiteX5" fmla="*/ 7417 w 119743"/>
                <a:gd name="connsiteY5" fmla="*/ 8781 h 8679"/>
                <a:gd name="connsiteX6" fmla="*/ 112990 w 119743"/>
                <a:gd name="connsiteY6" fmla="*/ 8781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90" y="8781"/>
                  </a:moveTo>
                  <a:cubicBezTo>
                    <a:pt x="115824" y="8781"/>
                    <a:pt x="120075" y="8781"/>
                    <a:pt x="120075" y="4530"/>
                  </a:cubicBezTo>
                  <a:cubicBezTo>
                    <a:pt x="120075" y="101"/>
                    <a:pt x="116001" y="101"/>
                    <a:pt x="112990" y="101"/>
                  </a:cubicBezTo>
                  <a:lnTo>
                    <a:pt x="7417" y="101"/>
                  </a:lnTo>
                  <a:cubicBezTo>
                    <a:pt x="4583" y="101"/>
                    <a:pt x="332" y="101"/>
                    <a:pt x="332" y="4352"/>
                  </a:cubicBezTo>
                  <a:cubicBezTo>
                    <a:pt x="332" y="8781"/>
                    <a:pt x="4406" y="8781"/>
                    <a:pt x="7417" y="8781"/>
                  </a:cubicBezTo>
                  <a:lnTo>
                    <a:pt x="112990" y="8781"/>
                  </a:lnTo>
                  <a:close/>
                </a:path>
              </a:pathLst>
            </a:custGeom>
            <a:solidFill>
              <a:srgbClr val="000000"/>
            </a:solidFill>
            <a:ln w="25400"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648755CA-8AA9-6B64-D323-260F1B20D9EA}"/>
                </a:ext>
              </a:extLst>
            </p:cNvPr>
            <p:cNvSpPr/>
            <p:nvPr>
              <p:custDataLst>
                <p:tags r:id="rId160"/>
              </p:custDataLst>
            </p:nvPr>
          </p:nvSpPr>
          <p:spPr>
            <a:xfrm>
              <a:off x="11138366" y="4990849"/>
              <a:ext cx="64477" cy="117618"/>
            </a:xfrm>
            <a:custGeom>
              <a:avLst/>
              <a:gdLst>
                <a:gd name="connsiteX0" fmla="*/ 40370 w 64477"/>
                <a:gd name="connsiteY0" fmla="*/ 5061 h 117618"/>
                <a:gd name="connsiteX1" fmla="*/ 35056 w 64477"/>
                <a:gd name="connsiteY1" fmla="*/ 101 h 117618"/>
                <a:gd name="connsiteX2" fmla="*/ 338 w 64477"/>
                <a:gd name="connsiteY2" fmla="*/ 11438 h 117618"/>
                <a:gd name="connsiteX3" fmla="*/ 338 w 64477"/>
                <a:gd name="connsiteY3" fmla="*/ 17815 h 117618"/>
                <a:gd name="connsiteX4" fmla="*/ 26022 w 64477"/>
                <a:gd name="connsiteY4" fmla="*/ 12855 h 117618"/>
                <a:gd name="connsiteX5" fmla="*/ 26022 w 64477"/>
                <a:gd name="connsiteY5" fmla="*/ 103194 h 117618"/>
                <a:gd name="connsiteX6" fmla="*/ 8309 w 64477"/>
                <a:gd name="connsiteY6" fmla="*/ 111342 h 117618"/>
                <a:gd name="connsiteX7" fmla="*/ 1578 w 64477"/>
                <a:gd name="connsiteY7" fmla="*/ 111342 h 117618"/>
                <a:gd name="connsiteX8" fmla="*/ 1578 w 64477"/>
                <a:gd name="connsiteY8" fmla="*/ 117719 h 117618"/>
                <a:gd name="connsiteX9" fmla="*/ 33108 w 64477"/>
                <a:gd name="connsiteY9" fmla="*/ 117011 h 117618"/>
                <a:gd name="connsiteX10" fmla="*/ 64815 w 64477"/>
                <a:gd name="connsiteY10" fmla="*/ 117719 h 117618"/>
                <a:gd name="connsiteX11" fmla="*/ 64815 w 64477"/>
                <a:gd name="connsiteY11" fmla="*/ 111342 h 117618"/>
                <a:gd name="connsiteX12" fmla="*/ 58084 w 64477"/>
                <a:gd name="connsiteY12" fmla="*/ 111342 h 117618"/>
                <a:gd name="connsiteX13" fmla="*/ 40370 w 64477"/>
                <a:gd name="connsiteY13" fmla="*/ 103194 h 117618"/>
                <a:gd name="connsiteX14" fmla="*/ 40370 w 64477"/>
                <a:gd name="connsiteY14" fmla="*/ 5061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70" y="5061"/>
                  </a:moveTo>
                  <a:cubicBezTo>
                    <a:pt x="40370" y="278"/>
                    <a:pt x="40016" y="101"/>
                    <a:pt x="35056" y="101"/>
                  </a:cubicBezTo>
                  <a:cubicBezTo>
                    <a:pt x="23720" y="11261"/>
                    <a:pt x="7600" y="11438"/>
                    <a:pt x="338" y="11438"/>
                  </a:cubicBezTo>
                  <a:lnTo>
                    <a:pt x="338" y="17815"/>
                  </a:lnTo>
                  <a:cubicBezTo>
                    <a:pt x="4589" y="17815"/>
                    <a:pt x="16280" y="17815"/>
                    <a:pt x="26022" y="12855"/>
                  </a:cubicBezTo>
                  <a:lnTo>
                    <a:pt x="26022" y="103194"/>
                  </a:lnTo>
                  <a:cubicBezTo>
                    <a:pt x="26022" y="109040"/>
                    <a:pt x="26022" y="111342"/>
                    <a:pt x="8309" y="111342"/>
                  </a:cubicBezTo>
                  <a:lnTo>
                    <a:pt x="1578" y="111342"/>
                  </a:lnTo>
                  <a:lnTo>
                    <a:pt x="1578" y="117719"/>
                  </a:lnTo>
                  <a:cubicBezTo>
                    <a:pt x="4766" y="117542"/>
                    <a:pt x="26554" y="117011"/>
                    <a:pt x="33108" y="117011"/>
                  </a:cubicBezTo>
                  <a:cubicBezTo>
                    <a:pt x="38599" y="117011"/>
                    <a:pt x="60918" y="117542"/>
                    <a:pt x="64815" y="117719"/>
                  </a:cubicBezTo>
                  <a:lnTo>
                    <a:pt x="64815" y="111342"/>
                  </a:lnTo>
                  <a:lnTo>
                    <a:pt x="58084" y="111342"/>
                  </a:lnTo>
                  <a:cubicBezTo>
                    <a:pt x="40370" y="111342"/>
                    <a:pt x="40370" y="109040"/>
                    <a:pt x="40370" y="103194"/>
                  </a:cubicBezTo>
                  <a:lnTo>
                    <a:pt x="40370" y="5061"/>
                  </a:lnTo>
                  <a:close/>
                </a:path>
              </a:pathLst>
            </a:custGeom>
            <a:solidFill>
              <a:srgbClr val="000000"/>
            </a:solidFill>
            <a:ln w="25400"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50FA9E2C-59CF-7A18-CB6C-D556950EDAF0}"/>
                </a:ext>
              </a:extLst>
            </p:cNvPr>
            <p:cNvSpPr/>
            <p:nvPr>
              <p:custDataLst>
                <p:tags r:id="rId161"/>
              </p:custDataLst>
            </p:nvPr>
          </p:nvSpPr>
          <p:spPr>
            <a:xfrm>
              <a:off x="11254342" y="5043687"/>
              <a:ext cx="29606" cy="75662"/>
            </a:xfrm>
            <a:custGeom>
              <a:avLst/>
              <a:gdLst>
                <a:gd name="connsiteX0" fmla="*/ 29949 w 29606"/>
                <a:gd name="connsiteY0" fmla="*/ 26670 h 75662"/>
                <a:gd name="connsiteX1" fmla="*/ 13754 w 29606"/>
                <a:gd name="connsiteY1" fmla="*/ 100 h 75662"/>
                <a:gd name="connsiteX2" fmla="*/ 342 w 29606"/>
                <a:gd name="connsiteY2" fmla="*/ 13511 h 75662"/>
                <a:gd name="connsiteX3" fmla="*/ 13754 w 29606"/>
                <a:gd name="connsiteY3" fmla="*/ 26923 h 75662"/>
                <a:gd name="connsiteX4" fmla="*/ 22611 w 29606"/>
                <a:gd name="connsiteY4" fmla="*/ 23633 h 75662"/>
                <a:gd name="connsiteX5" fmla="*/ 23876 w 29606"/>
                <a:gd name="connsiteY5" fmla="*/ 22874 h 75662"/>
                <a:gd name="connsiteX6" fmla="*/ 24382 w 29606"/>
                <a:gd name="connsiteY6" fmla="*/ 26670 h 75662"/>
                <a:gd name="connsiteX7" fmla="*/ 7175 w 29606"/>
                <a:gd name="connsiteY7" fmla="*/ 68930 h 75662"/>
                <a:gd name="connsiteX8" fmla="*/ 4391 w 29606"/>
                <a:gd name="connsiteY8" fmla="*/ 72978 h 75662"/>
                <a:gd name="connsiteX9" fmla="*/ 6922 w 29606"/>
                <a:gd name="connsiteY9" fmla="*/ 75762 h 75662"/>
                <a:gd name="connsiteX10" fmla="*/ 29949 w 29606"/>
                <a:gd name="connsiteY10" fmla="*/ 2667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49" y="26670"/>
                  </a:moveTo>
                  <a:cubicBezTo>
                    <a:pt x="29949" y="9969"/>
                    <a:pt x="23623" y="100"/>
                    <a:pt x="13754" y="100"/>
                  </a:cubicBezTo>
                  <a:cubicBezTo>
                    <a:pt x="5403" y="100"/>
                    <a:pt x="342" y="6426"/>
                    <a:pt x="342" y="13511"/>
                  </a:cubicBezTo>
                  <a:cubicBezTo>
                    <a:pt x="342" y="20344"/>
                    <a:pt x="5403" y="26923"/>
                    <a:pt x="13754" y="26923"/>
                  </a:cubicBezTo>
                  <a:cubicBezTo>
                    <a:pt x="16791" y="26923"/>
                    <a:pt x="20080" y="25911"/>
                    <a:pt x="22611" y="23633"/>
                  </a:cubicBezTo>
                  <a:cubicBezTo>
                    <a:pt x="23370" y="23127"/>
                    <a:pt x="23623" y="22874"/>
                    <a:pt x="23876" y="22874"/>
                  </a:cubicBezTo>
                  <a:cubicBezTo>
                    <a:pt x="24129" y="22874"/>
                    <a:pt x="24382" y="23127"/>
                    <a:pt x="24382" y="26670"/>
                  </a:cubicBezTo>
                  <a:cubicBezTo>
                    <a:pt x="24382" y="45396"/>
                    <a:pt x="15525" y="60579"/>
                    <a:pt x="7175" y="68930"/>
                  </a:cubicBezTo>
                  <a:cubicBezTo>
                    <a:pt x="4391" y="71713"/>
                    <a:pt x="4391" y="72219"/>
                    <a:pt x="4391" y="72978"/>
                  </a:cubicBezTo>
                  <a:cubicBezTo>
                    <a:pt x="4391" y="74750"/>
                    <a:pt x="5656" y="75762"/>
                    <a:pt x="6922" y="75762"/>
                  </a:cubicBezTo>
                  <a:cubicBezTo>
                    <a:pt x="9705" y="75762"/>
                    <a:pt x="29949" y="56277"/>
                    <a:pt x="29949" y="26670"/>
                  </a:cubicBezTo>
                  <a:close/>
                </a:path>
              </a:pathLst>
            </a:custGeom>
            <a:solidFill>
              <a:srgbClr val="000000"/>
            </a:solidFill>
            <a:ln w="25400"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988DE818-5E4A-91DE-63C7-B16874C61D7C}"/>
                </a:ext>
              </a:extLst>
            </p:cNvPr>
            <p:cNvSpPr/>
            <p:nvPr>
              <p:custDataLst>
                <p:tags r:id="rId162"/>
              </p:custDataLst>
            </p:nvPr>
          </p:nvSpPr>
          <p:spPr>
            <a:xfrm>
              <a:off x="11352384" y="4958662"/>
              <a:ext cx="126019" cy="114632"/>
            </a:xfrm>
            <a:custGeom>
              <a:avLst/>
              <a:gdLst>
                <a:gd name="connsiteX0" fmla="*/ 77527 w 126019"/>
                <a:gd name="connsiteY0" fmla="*/ 35527 h 114632"/>
                <a:gd name="connsiteX1" fmla="*/ 102579 w 126019"/>
                <a:gd name="connsiteY1" fmla="*/ 5667 h 114632"/>
                <a:gd name="connsiteX2" fmla="*/ 115232 w 126019"/>
                <a:gd name="connsiteY2" fmla="*/ 8956 h 114632"/>
                <a:gd name="connsiteX3" fmla="*/ 103085 w 126019"/>
                <a:gd name="connsiteY3" fmla="*/ 22621 h 114632"/>
                <a:gd name="connsiteX4" fmla="*/ 112701 w 126019"/>
                <a:gd name="connsiteY4" fmla="*/ 31478 h 114632"/>
                <a:gd name="connsiteX5" fmla="*/ 126366 w 126019"/>
                <a:gd name="connsiteY5" fmla="*/ 16801 h 114632"/>
                <a:gd name="connsiteX6" fmla="*/ 102832 w 126019"/>
                <a:gd name="connsiteY6" fmla="*/ 100 h 114632"/>
                <a:gd name="connsiteX7" fmla="*/ 76262 w 126019"/>
                <a:gd name="connsiteY7" fmla="*/ 19332 h 114632"/>
                <a:gd name="connsiteX8" fmla="*/ 48932 w 126019"/>
                <a:gd name="connsiteY8" fmla="*/ 100 h 114632"/>
                <a:gd name="connsiteX9" fmla="*/ 8191 w 126019"/>
                <a:gd name="connsiteY9" fmla="*/ 39070 h 114632"/>
                <a:gd name="connsiteX10" fmla="*/ 11228 w 126019"/>
                <a:gd name="connsiteY10" fmla="*/ 41600 h 114632"/>
                <a:gd name="connsiteX11" fmla="*/ 14517 w 126019"/>
                <a:gd name="connsiteY11" fmla="*/ 38816 h 114632"/>
                <a:gd name="connsiteX12" fmla="*/ 48426 w 126019"/>
                <a:gd name="connsiteY12" fmla="*/ 5667 h 114632"/>
                <a:gd name="connsiteX13" fmla="*/ 62091 w 126019"/>
                <a:gd name="connsiteY13" fmla="*/ 22621 h 114632"/>
                <a:gd name="connsiteX14" fmla="*/ 48426 w 126019"/>
                <a:gd name="connsiteY14" fmla="*/ 82847 h 114632"/>
                <a:gd name="connsiteX15" fmla="*/ 24386 w 126019"/>
                <a:gd name="connsiteY15" fmla="*/ 109165 h 114632"/>
                <a:gd name="connsiteX16" fmla="*/ 11734 w 126019"/>
                <a:gd name="connsiteY16" fmla="*/ 105875 h 114632"/>
                <a:gd name="connsiteX17" fmla="*/ 23627 w 126019"/>
                <a:gd name="connsiteY17" fmla="*/ 92210 h 114632"/>
                <a:gd name="connsiteX18" fmla="*/ 14264 w 126019"/>
                <a:gd name="connsiteY18" fmla="*/ 83353 h 114632"/>
                <a:gd name="connsiteX19" fmla="*/ 347 w 126019"/>
                <a:gd name="connsiteY19" fmla="*/ 98030 h 114632"/>
                <a:gd name="connsiteX20" fmla="*/ 24133 w 126019"/>
                <a:gd name="connsiteY20" fmla="*/ 114732 h 114632"/>
                <a:gd name="connsiteX21" fmla="*/ 50704 w 126019"/>
                <a:gd name="connsiteY21" fmla="*/ 95500 h 114632"/>
                <a:gd name="connsiteX22" fmla="*/ 78033 w 126019"/>
                <a:gd name="connsiteY22" fmla="*/ 114732 h 114632"/>
                <a:gd name="connsiteX23" fmla="*/ 118521 w 126019"/>
                <a:gd name="connsiteY23" fmla="*/ 75762 h 114632"/>
                <a:gd name="connsiteX24" fmla="*/ 115485 w 126019"/>
                <a:gd name="connsiteY24" fmla="*/ 73231 h 114632"/>
                <a:gd name="connsiteX25" fmla="*/ 112195 w 126019"/>
                <a:gd name="connsiteY25" fmla="*/ 76015 h 114632"/>
                <a:gd name="connsiteX26" fmla="*/ 78539 w 126019"/>
                <a:gd name="connsiteY26" fmla="*/ 109165 h 114632"/>
                <a:gd name="connsiteX27" fmla="*/ 64622 w 126019"/>
                <a:gd name="connsiteY27" fmla="*/ 92463 h 114632"/>
                <a:gd name="connsiteX28" fmla="*/ 68923 w 126019"/>
                <a:gd name="connsiteY28" fmla="*/ 70195 h 114632"/>
                <a:gd name="connsiteX29" fmla="*/ 77527 w 126019"/>
                <a:gd name="connsiteY29" fmla="*/ 3552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6019" h="114632">
                  <a:moveTo>
                    <a:pt x="77527" y="35527"/>
                  </a:moveTo>
                  <a:cubicBezTo>
                    <a:pt x="79046" y="28947"/>
                    <a:pt x="84866" y="5667"/>
                    <a:pt x="102579" y="5667"/>
                  </a:cubicBezTo>
                  <a:cubicBezTo>
                    <a:pt x="103845" y="5667"/>
                    <a:pt x="109918" y="5667"/>
                    <a:pt x="115232" y="8956"/>
                  </a:cubicBezTo>
                  <a:cubicBezTo>
                    <a:pt x="108146" y="10222"/>
                    <a:pt x="103085" y="16548"/>
                    <a:pt x="103085" y="22621"/>
                  </a:cubicBezTo>
                  <a:cubicBezTo>
                    <a:pt x="103085" y="26670"/>
                    <a:pt x="105869" y="31478"/>
                    <a:pt x="112701" y="31478"/>
                  </a:cubicBezTo>
                  <a:cubicBezTo>
                    <a:pt x="118268" y="31478"/>
                    <a:pt x="126366" y="26923"/>
                    <a:pt x="126366" y="16801"/>
                  </a:cubicBezTo>
                  <a:cubicBezTo>
                    <a:pt x="126366" y="3642"/>
                    <a:pt x="111436" y="100"/>
                    <a:pt x="102832" y="100"/>
                  </a:cubicBezTo>
                  <a:cubicBezTo>
                    <a:pt x="88155" y="100"/>
                    <a:pt x="79299" y="13511"/>
                    <a:pt x="76262" y="19332"/>
                  </a:cubicBezTo>
                  <a:cubicBezTo>
                    <a:pt x="69936" y="2630"/>
                    <a:pt x="56271" y="100"/>
                    <a:pt x="48932" y="100"/>
                  </a:cubicBezTo>
                  <a:cubicBezTo>
                    <a:pt x="22615" y="100"/>
                    <a:pt x="8191" y="32743"/>
                    <a:pt x="8191" y="39070"/>
                  </a:cubicBezTo>
                  <a:cubicBezTo>
                    <a:pt x="8191" y="41600"/>
                    <a:pt x="10722" y="41600"/>
                    <a:pt x="11228" y="41600"/>
                  </a:cubicBezTo>
                  <a:cubicBezTo>
                    <a:pt x="13252" y="41600"/>
                    <a:pt x="14011" y="41094"/>
                    <a:pt x="14517" y="38816"/>
                  </a:cubicBezTo>
                  <a:cubicBezTo>
                    <a:pt x="23121" y="11993"/>
                    <a:pt x="39823" y="5667"/>
                    <a:pt x="48426" y="5667"/>
                  </a:cubicBezTo>
                  <a:cubicBezTo>
                    <a:pt x="53234" y="5667"/>
                    <a:pt x="62091" y="7944"/>
                    <a:pt x="62091" y="22621"/>
                  </a:cubicBezTo>
                  <a:cubicBezTo>
                    <a:pt x="62091" y="30466"/>
                    <a:pt x="57789" y="47420"/>
                    <a:pt x="48426" y="82847"/>
                  </a:cubicBezTo>
                  <a:cubicBezTo>
                    <a:pt x="44378" y="98536"/>
                    <a:pt x="35521" y="109165"/>
                    <a:pt x="24386" y="109165"/>
                  </a:cubicBezTo>
                  <a:cubicBezTo>
                    <a:pt x="22868" y="109165"/>
                    <a:pt x="17048" y="109165"/>
                    <a:pt x="11734" y="105875"/>
                  </a:cubicBezTo>
                  <a:cubicBezTo>
                    <a:pt x="18060" y="104610"/>
                    <a:pt x="23627" y="99296"/>
                    <a:pt x="23627" y="92210"/>
                  </a:cubicBezTo>
                  <a:cubicBezTo>
                    <a:pt x="23627" y="85378"/>
                    <a:pt x="18060" y="83353"/>
                    <a:pt x="14264" y="83353"/>
                  </a:cubicBezTo>
                  <a:cubicBezTo>
                    <a:pt x="6673" y="83353"/>
                    <a:pt x="347" y="89933"/>
                    <a:pt x="347" y="98030"/>
                  </a:cubicBezTo>
                  <a:cubicBezTo>
                    <a:pt x="347" y="109671"/>
                    <a:pt x="12999" y="114732"/>
                    <a:pt x="24133" y="114732"/>
                  </a:cubicBezTo>
                  <a:cubicBezTo>
                    <a:pt x="40835" y="114732"/>
                    <a:pt x="49945" y="97018"/>
                    <a:pt x="50704" y="95500"/>
                  </a:cubicBezTo>
                  <a:cubicBezTo>
                    <a:pt x="53740" y="104863"/>
                    <a:pt x="62850" y="114732"/>
                    <a:pt x="78033" y="114732"/>
                  </a:cubicBezTo>
                  <a:cubicBezTo>
                    <a:pt x="104098" y="114732"/>
                    <a:pt x="118521" y="82088"/>
                    <a:pt x="118521" y="75762"/>
                  </a:cubicBezTo>
                  <a:cubicBezTo>
                    <a:pt x="118521" y="73231"/>
                    <a:pt x="116244" y="73231"/>
                    <a:pt x="115485" y="73231"/>
                  </a:cubicBezTo>
                  <a:cubicBezTo>
                    <a:pt x="113207" y="73231"/>
                    <a:pt x="112701" y="74244"/>
                    <a:pt x="112195" y="76015"/>
                  </a:cubicBezTo>
                  <a:cubicBezTo>
                    <a:pt x="103845" y="103091"/>
                    <a:pt x="86637" y="109165"/>
                    <a:pt x="78539" y="109165"/>
                  </a:cubicBezTo>
                  <a:cubicBezTo>
                    <a:pt x="68670" y="109165"/>
                    <a:pt x="64622" y="101067"/>
                    <a:pt x="64622" y="92463"/>
                  </a:cubicBezTo>
                  <a:cubicBezTo>
                    <a:pt x="64622" y="86896"/>
                    <a:pt x="66140" y="81329"/>
                    <a:pt x="68923" y="70195"/>
                  </a:cubicBezTo>
                  <a:lnTo>
                    <a:pt x="77527" y="35527"/>
                  </a:lnTo>
                  <a:close/>
                </a:path>
              </a:pathLst>
            </a:custGeom>
            <a:solidFill>
              <a:srgbClr val="000000"/>
            </a:solidFill>
            <a:ln w="25400"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93B025C7-E16F-6780-61A8-9FFE2A4A347B}"/>
                </a:ext>
              </a:extLst>
            </p:cNvPr>
            <p:cNvSpPr/>
            <p:nvPr>
              <p:custDataLst>
                <p:tags r:id="rId163"/>
              </p:custDataLst>
            </p:nvPr>
          </p:nvSpPr>
          <p:spPr>
            <a:xfrm>
              <a:off x="11504095" y="4880722"/>
              <a:ext cx="58707" cy="253051"/>
            </a:xfrm>
            <a:custGeom>
              <a:avLst/>
              <a:gdLst>
                <a:gd name="connsiteX0" fmla="*/ 59060 w 58707"/>
                <a:gd name="connsiteY0" fmla="*/ 126625 h 253051"/>
                <a:gd name="connsiteX1" fmla="*/ 42359 w 58707"/>
                <a:gd name="connsiteY1" fmla="*/ 47673 h 253051"/>
                <a:gd name="connsiteX2" fmla="*/ 2883 w 58707"/>
                <a:gd name="connsiteY2" fmla="*/ 100 h 253051"/>
                <a:gd name="connsiteX3" fmla="*/ 352 w 58707"/>
                <a:gd name="connsiteY3" fmla="*/ 2630 h 253051"/>
                <a:gd name="connsiteX4" fmla="*/ 5160 w 58707"/>
                <a:gd name="connsiteY4" fmla="*/ 8450 h 253051"/>
                <a:gd name="connsiteX5" fmla="*/ 44383 w 58707"/>
                <a:gd name="connsiteY5" fmla="*/ 126625 h 253051"/>
                <a:gd name="connsiteX6" fmla="*/ 3642 w 58707"/>
                <a:gd name="connsiteY6" fmla="*/ 246318 h 253051"/>
                <a:gd name="connsiteX7" fmla="*/ 352 w 58707"/>
                <a:gd name="connsiteY7" fmla="*/ 250620 h 253051"/>
                <a:gd name="connsiteX8" fmla="*/ 2883 w 58707"/>
                <a:gd name="connsiteY8" fmla="*/ 253151 h 253051"/>
                <a:gd name="connsiteX9" fmla="*/ 43118 w 58707"/>
                <a:gd name="connsiteY9" fmla="*/ 203806 h 253051"/>
                <a:gd name="connsiteX10" fmla="*/ 59060 w 58707"/>
                <a:gd name="connsiteY10" fmla="*/ 12662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60" y="126625"/>
                  </a:moveTo>
                  <a:cubicBezTo>
                    <a:pt x="59060" y="106887"/>
                    <a:pt x="56277" y="76268"/>
                    <a:pt x="42359" y="47673"/>
                  </a:cubicBezTo>
                  <a:cubicBezTo>
                    <a:pt x="27176" y="16548"/>
                    <a:pt x="5413" y="100"/>
                    <a:pt x="2883" y="100"/>
                  </a:cubicBezTo>
                  <a:cubicBezTo>
                    <a:pt x="1365" y="100"/>
                    <a:pt x="352" y="1112"/>
                    <a:pt x="352" y="2630"/>
                  </a:cubicBezTo>
                  <a:cubicBezTo>
                    <a:pt x="352" y="3389"/>
                    <a:pt x="352" y="3895"/>
                    <a:pt x="5160" y="8450"/>
                  </a:cubicBezTo>
                  <a:cubicBezTo>
                    <a:pt x="29959" y="33502"/>
                    <a:pt x="44383" y="73737"/>
                    <a:pt x="44383" y="126625"/>
                  </a:cubicBezTo>
                  <a:cubicBezTo>
                    <a:pt x="44383" y="169897"/>
                    <a:pt x="35020" y="214434"/>
                    <a:pt x="3642" y="246318"/>
                  </a:cubicBezTo>
                  <a:cubicBezTo>
                    <a:pt x="352" y="249355"/>
                    <a:pt x="352" y="249861"/>
                    <a:pt x="352" y="250620"/>
                  </a:cubicBezTo>
                  <a:cubicBezTo>
                    <a:pt x="352" y="252138"/>
                    <a:pt x="1365" y="253151"/>
                    <a:pt x="2883" y="253151"/>
                  </a:cubicBezTo>
                  <a:cubicBezTo>
                    <a:pt x="5413" y="253151"/>
                    <a:pt x="28188" y="235943"/>
                    <a:pt x="43118" y="203806"/>
                  </a:cubicBezTo>
                  <a:cubicBezTo>
                    <a:pt x="56024" y="175970"/>
                    <a:pt x="59060" y="147881"/>
                    <a:pt x="59060" y="126625"/>
                  </a:cubicBezTo>
                  <a:close/>
                </a:path>
              </a:pathLst>
            </a:custGeom>
            <a:solidFill>
              <a:srgbClr val="000000"/>
            </a:solidFill>
            <a:ln w="25400" cap="flat">
              <a:noFill/>
              <a:prstDash val="solid"/>
              <a:miter/>
            </a:ln>
          </p:spPr>
          <p:txBody>
            <a:bodyPr rtlCol="0" anchor="ctr"/>
            <a:lstStyle/>
            <a:p>
              <a:endParaRPr lang="en-CN"/>
            </a:p>
          </p:txBody>
        </p:sp>
      </p:grpSp>
      <p:sp>
        <p:nvSpPr>
          <p:cNvPr id="18536" name="TextBox 18535">
            <a:extLst>
              <a:ext uri="{FF2B5EF4-FFF2-40B4-BE49-F238E27FC236}">
                <a16:creationId xmlns:a16="http://schemas.microsoft.com/office/drawing/2014/main" id="{6FDCCB11-4D68-BF50-DC47-A212E70DCB26}"/>
              </a:ext>
            </a:extLst>
          </p:cNvPr>
          <p:cNvSpPr txBox="1"/>
          <p:nvPr/>
        </p:nvSpPr>
        <p:spPr>
          <a:xfrm>
            <a:off x="144834" y="3241941"/>
            <a:ext cx="11775442" cy="1365182"/>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其中的</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表示当前时间步需要从词表中生成一个字词，</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表示当前时间步直接从抽取单词集合中复制一个单词。在复制抽取的单词时，可以引入注意力机制来提升性能，即把分布</a:t>
            </a:r>
            <a:r>
              <a:rPr lang="zh-CN" altLang="en-US" sz="2000" dirty="0">
                <a:latin typeface="Microsoft YaHei" panose="020B0503020204020204" pitchFamily="34" charset="-122"/>
                <a:ea typeface="Microsoft YaHei" panose="020B0503020204020204" pitchFamily="34" charset="-122"/>
              </a:rPr>
              <a:t>                   </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替换成：</a:t>
            </a:r>
          </a:p>
        </p:txBody>
      </p:sp>
      <p:grpSp>
        <p:nvGrpSpPr>
          <p:cNvPr id="18544" name="Group 18543" descr="\documentclass{article}&#10;\usepackage{amsmath, amsfonts , amssymb, bm}&#10;\pagestyle{empty}&#10;\begin{document}&#10;&#10;$z_j=1$&#10;&#10;&#10;\end{document}" title="IguanaTex Vector Display">
            <a:extLst>
              <a:ext uri="{FF2B5EF4-FFF2-40B4-BE49-F238E27FC236}">
                <a16:creationId xmlns:a16="http://schemas.microsoft.com/office/drawing/2014/main" id="{6D311BAB-9B8A-45A0-FBDA-63C5A70F1FA8}"/>
              </a:ext>
            </a:extLst>
          </p:cNvPr>
          <p:cNvGrpSpPr>
            <a:grpSpLocks noChangeAspect="1"/>
          </p:cNvGrpSpPr>
          <p:nvPr>
            <p:custDataLst>
              <p:tags r:id="rId2"/>
            </p:custDataLst>
          </p:nvPr>
        </p:nvGrpSpPr>
        <p:grpSpPr>
          <a:xfrm>
            <a:off x="1211001" y="3338169"/>
            <a:ext cx="656851" cy="242624"/>
            <a:chOff x="4499374" y="3965689"/>
            <a:chExt cx="656851" cy="242624"/>
          </a:xfrm>
        </p:grpSpPr>
        <p:sp>
          <p:nvSpPr>
            <p:cNvPr id="18540" name="Freeform 18539">
              <a:extLst>
                <a:ext uri="{FF2B5EF4-FFF2-40B4-BE49-F238E27FC236}">
                  <a16:creationId xmlns:a16="http://schemas.microsoft.com/office/drawing/2014/main" id="{06EF920E-5F41-9F52-70E3-116BA28468B5}"/>
                </a:ext>
              </a:extLst>
            </p:cNvPr>
            <p:cNvSpPr/>
            <p:nvPr>
              <p:custDataLst>
                <p:tags r:id="rId72"/>
              </p:custDataLst>
            </p:nvPr>
          </p:nvSpPr>
          <p:spPr>
            <a:xfrm>
              <a:off x="4499374" y="4022373"/>
              <a:ext cx="107293" cy="114632"/>
            </a:xfrm>
            <a:custGeom>
              <a:avLst/>
              <a:gdLst>
                <a:gd name="connsiteX0" fmla="*/ 22851 w 107293"/>
                <a:gd name="connsiteY0" fmla="*/ 90908 h 114632"/>
                <a:gd name="connsiteX1" fmla="*/ 52964 w 107293"/>
                <a:gd name="connsiteY1" fmla="*/ 62060 h 114632"/>
                <a:gd name="connsiteX2" fmla="*/ 77763 w 107293"/>
                <a:gd name="connsiteY2" fmla="*/ 39286 h 114632"/>
                <a:gd name="connsiteX3" fmla="*/ 107370 w 107293"/>
                <a:gd name="connsiteY3" fmla="*/ 2593 h 114632"/>
                <a:gd name="connsiteX4" fmla="*/ 104587 w 107293"/>
                <a:gd name="connsiteY4" fmla="*/ 63 h 114632"/>
                <a:gd name="connsiteX5" fmla="*/ 100791 w 107293"/>
                <a:gd name="connsiteY5" fmla="*/ 2846 h 114632"/>
                <a:gd name="connsiteX6" fmla="*/ 81812 w 107293"/>
                <a:gd name="connsiteY6" fmla="*/ 19042 h 114632"/>
                <a:gd name="connsiteX7" fmla="*/ 68907 w 107293"/>
                <a:gd name="connsiteY7" fmla="*/ 10944 h 114632"/>
                <a:gd name="connsiteX8" fmla="*/ 51446 w 107293"/>
                <a:gd name="connsiteY8" fmla="*/ 63 h 114632"/>
                <a:gd name="connsiteX9" fmla="*/ 20827 w 107293"/>
                <a:gd name="connsiteY9" fmla="*/ 28911 h 114632"/>
                <a:gd name="connsiteX10" fmla="*/ 23864 w 107293"/>
                <a:gd name="connsiteY10" fmla="*/ 31694 h 114632"/>
                <a:gd name="connsiteX11" fmla="*/ 27153 w 107293"/>
                <a:gd name="connsiteY11" fmla="*/ 28911 h 114632"/>
                <a:gd name="connsiteX12" fmla="*/ 48662 w 107293"/>
                <a:gd name="connsiteY12" fmla="*/ 17017 h 114632"/>
                <a:gd name="connsiteX13" fmla="*/ 64605 w 107293"/>
                <a:gd name="connsiteY13" fmla="*/ 20813 h 114632"/>
                <a:gd name="connsiteX14" fmla="*/ 84090 w 107293"/>
                <a:gd name="connsiteY14" fmla="*/ 24609 h 114632"/>
                <a:gd name="connsiteX15" fmla="*/ 48916 w 107293"/>
                <a:gd name="connsiteY15" fmla="*/ 57758 h 114632"/>
                <a:gd name="connsiteX16" fmla="*/ 26141 w 107293"/>
                <a:gd name="connsiteY16" fmla="*/ 79015 h 114632"/>
                <a:gd name="connsiteX17" fmla="*/ 77 w 107293"/>
                <a:gd name="connsiteY17" fmla="*/ 112164 h 114632"/>
                <a:gd name="connsiteX18" fmla="*/ 3113 w 107293"/>
                <a:gd name="connsiteY18" fmla="*/ 114695 h 114632"/>
                <a:gd name="connsiteX19" fmla="*/ 7162 w 107293"/>
                <a:gd name="connsiteY19" fmla="*/ 111405 h 114632"/>
                <a:gd name="connsiteX20" fmla="*/ 28671 w 107293"/>
                <a:gd name="connsiteY20" fmla="*/ 95716 h 114632"/>
                <a:gd name="connsiteX21" fmla="*/ 43348 w 107293"/>
                <a:gd name="connsiteY21" fmla="*/ 105332 h 114632"/>
                <a:gd name="connsiteX22" fmla="*/ 59544 w 107293"/>
                <a:gd name="connsiteY22" fmla="*/ 114695 h 114632"/>
                <a:gd name="connsiteX23" fmla="*/ 99273 w 107293"/>
                <a:gd name="connsiteY23" fmla="*/ 75725 h 114632"/>
                <a:gd name="connsiteX24" fmla="*/ 96236 w 107293"/>
                <a:gd name="connsiteY24" fmla="*/ 73195 h 114632"/>
                <a:gd name="connsiteX25" fmla="*/ 92693 w 107293"/>
                <a:gd name="connsiteY25" fmla="*/ 76484 h 114632"/>
                <a:gd name="connsiteX26" fmla="*/ 62327 w 107293"/>
                <a:gd name="connsiteY26" fmla="*/ 97740 h 114632"/>
                <a:gd name="connsiteX27" fmla="*/ 47397 w 107293"/>
                <a:gd name="connsiteY27" fmla="*/ 94451 h 114632"/>
                <a:gd name="connsiteX28" fmla="*/ 29684 w 107293"/>
                <a:gd name="connsiteY28" fmla="*/ 90149 h 114632"/>
                <a:gd name="connsiteX29" fmla="*/ 22851 w 107293"/>
                <a:gd name="connsiteY29" fmla="*/ 9090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2851" y="90908"/>
                  </a:moveTo>
                  <a:cubicBezTo>
                    <a:pt x="36516" y="76231"/>
                    <a:pt x="43855" y="69905"/>
                    <a:pt x="52964" y="62060"/>
                  </a:cubicBezTo>
                  <a:cubicBezTo>
                    <a:pt x="52964" y="61807"/>
                    <a:pt x="68654" y="48396"/>
                    <a:pt x="77763" y="39286"/>
                  </a:cubicBezTo>
                  <a:cubicBezTo>
                    <a:pt x="101803" y="15752"/>
                    <a:pt x="107370" y="3605"/>
                    <a:pt x="107370" y="2593"/>
                  </a:cubicBezTo>
                  <a:cubicBezTo>
                    <a:pt x="107370" y="63"/>
                    <a:pt x="105093" y="63"/>
                    <a:pt x="104587" y="63"/>
                  </a:cubicBezTo>
                  <a:cubicBezTo>
                    <a:pt x="102815" y="63"/>
                    <a:pt x="102056" y="569"/>
                    <a:pt x="100791" y="2846"/>
                  </a:cubicBezTo>
                  <a:cubicBezTo>
                    <a:pt x="93199" y="14993"/>
                    <a:pt x="87885" y="19042"/>
                    <a:pt x="81812" y="19042"/>
                  </a:cubicBezTo>
                  <a:cubicBezTo>
                    <a:pt x="75739" y="19042"/>
                    <a:pt x="72702" y="15246"/>
                    <a:pt x="68907" y="10944"/>
                  </a:cubicBezTo>
                  <a:cubicBezTo>
                    <a:pt x="64099" y="5124"/>
                    <a:pt x="59797" y="63"/>
                    <a:pt x="51446" y="63"/>
                  </a:cubicBezTo>
                  <a:cubicBezTo>
                    <a:pt x="32467" y="63"/>
                    <a:pt x="20827" y="23597"/>
                    <a:pt x="20827" y="28911"/>
                  </a:cubicBezTo>
                  <a:cubicBezTo>
                    <a:pt x="20827" y="30176"/>
                    <a:pt x="21586" y="31694"/>
                    <a:pt x="23864" y="31694"/>
                  </a:cubicBezTo>
                  <a:cubicBezTo>
                    <a:pt x="26141" y="31694"/>
                    <a:pt x="26647" y="30429"/>
                    <a:pt x="27153" y="28911"/>
                  </a:cubicBezTo>
                  <a:cubicBezTo>
                    <a:pt x="31961" y="17270"/>
                    <a:pt x="46638" y="17017"/>
                    <a:pt x="48662" y="17017"/>
                  </a:cubicBezTo>
                  <a:cubicBezTo>
                    <a:pt x="53977" y="17017"/>
                    <a:pt x="58785" y="18789"/>
                    <a:pt x="64605" y="20813"/>
                  </a:cubicBezTo>
                  <a:cubicBezTo>
                    <a:pt x="74727" y="24609"/>
                    <a:pt x="77510" y="24609"/>
                    <a:pt x="84090" y="24609"/>
                  </a:cubicBezTo>
                  <a:cubicBezTo>
                    <a:pt x="74980" y="35490"/>
                    <a:pt x="53724" y="53710"/>
                    <a:pt x="48916" y="57758"/>
                  </a:cubicBezTo>
                  <a:lnTo>
                    <a:pt x="26141" y="79015"/>
                  </a:lnTo>
                  <a:cubicBezTo>
                    <a:pt x="8933" y="95969"/>
                    <a:pt x="77" y="110393"/>
                    <a:pt x="77" y="112164"/>
                  </a:cubicBezTo>
                  <a:cubicBezTo>
                    <a:pt x="77" y="114695"/>
                    <a:pt x="2607" y="114695"/>
                    <a:pt x="3113" y="114695"/>
                  </a:cubicBezTo>
                  <a:cubicBezTo>
                    <a:pt x="5138" y="114695"/>
                    <a:pt x="5644" y="114189"/>
                    <a:pt x="7162" y="111405"/>
                  </a:cubicBezTo>
                  <a:cubicBezTo>
                    <a:pt x="12982" y="102548"/>
                    <a:pt x="20574" y="95716"/>
                    <a:pt x="28671" y="95716"/>
                  </a:cubicBezTo>
                  <a:cubicBezTo>
                    <a:pt x="34492" y="95716"/>
                    <a:pt x="37022" y="97994"/>
                    <a:pt x="43348" y="105332"/>
                  </a:cubicBezTo>
                  <a:cubicBezTo>
                    <a:pt x="47650" y="110646"/>
                    <a:pt x="52205" y="114695"/>
                    <a:pt x="59544" y="114695"/>
                  </a:cubicBezTo>
                  <a:cubicBezTo>
                    <a:pt x="84596" y="114695"/>
                    <a:pt x="99273" y="82557"/>
                    <a:pt x="99273" y="75725"/>
                  </a:cubicBezTo>
                  <a:cubicBezTo>
                    <a:pt x="99273" y="74460"/>
                    <a:pt x="98261" y="73195"/>
                    <a:pt x="96236" y="73195"/>
                  </a:cubicBezTo>
                  <a:cubicBezTo>
                    <a:pt x="93959" y="73195"/>
                    <a:pt x="93453" y="74713"/>
                    <a:pt x="92693" y="76484"/>
                  </a:cubicBezTo>
                  <a:cubicBezTo>
                    <a:pt x="86873" y="92933"/>
                    <a:pt x="70678" y="97740"/>
                    <a:pt x="62327" y="97740"/>
                  </a:cubicBezTo>
                  <a:cubicBezTo>
                    <a:pt x="57266" y="97740"/>
                    <a:pt x="52711" y="96222"/>
                    <a:pt x="47397" y="94451"/>
                  </a:cubicBezTo>
                  <a:cubicBezTo>
                    <a:pt x="38794" y="91161"/>
                    <a:pt x="34998" y="90149"/>
                    <a:pt x="29684" y="90149"/>
                  </a:cubicBezTo>
                  <a:cubicBezTo>
                    <a:pt x="29178" y="90149"/>
                    <a:pt x="25129" y="90149"/>
                    <a:pt x="22851" y="90908"/>
                  </a:cubicBezTo>
                  <a:close/>
                </a:path>
              </a:pathLst>
            </a:custGeom>
            <a:solidFill>
              <a:srgbClr val="000000"/>
            </a:solidFill>
            <a:ln w="25400"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DB9274F2-FA49-391A-E749-DE1631DBC497}"/>
                </a:ext>
              </a:extLst>
            </p:cNvPr>
            <p:cNvSpPr/>
            <p:nvPr>
              <p:custDataLst>
                <p:tags r:id="rId73"/>
              </p:custDataLst>
            </p:nvPr>
          </p:nvSpPr>
          <p:spPr>
            <a:xfrm>
              <a:off x="4606174" y="4054737"/>
              <a:ext cx="77762" cy="153576"/>
            </a:xfrm>
            <a:custGeom>
              <a:avLst/>
              <a:gdLst>
                <a:gd name="connsiteX0" fmla="*/ 77844 w 77762"/>
                <a:gd name="connsiteY0" fmla="*/ 6795 h 153576"/>
                <a:gd name="connsiteX1" fmla="*/ 70759 w 77762"/>
                <a:gd name="connsiteY1" fmla="*/ 64 h 153576"/>
                <a:gd name="connsiteX2" fmla="*/ 60839 w 77762"/>
                <a:gd name="connsiteY2" fmla="*/ 9807 h 153576"/>
                <a:gd name="connsiteX3" fmla="*/ 67924 w 77762"/>
                <a:gd name="connsiteY3" fmla="*/ 16538 h 153576"/>
                <a:gd name="connsiteX4" fmla="*/ 77844 w 77762"/>
                <a:gd name="connsiteY4" fmla="*/ 6795 h 153576"/>
                <a:gd name="connsiteX5" fmla="*/ 40291 w 77762"/>
                <a:gd name="connsiteY5" fmla="*/ 126185 h 153576"/>
                <a:gd name="connsiteX6" fmla="*/ 17441 w 77762"/>
                <a:gd name="connsiteY6" fmla="*/ 148681 h 153576"/>
                <a:gd name="connsiteX7" fmla="*/ 11064 w 77762"/>
                <a:gd name="connsiteY7" fmla="*/ 147618 h 153576"/>
                <a:gd name="connsiteX8" fmla="*/ 17086 w 77762"/>
                <a:gd name="connsiteY8" fmla="*/ 138584 h 153576"/>
                <a:gd name="connsiteX9" fmla="*/ 10178 w 77762"/>
                <a:gd name="connsiteY9" fmla="*/ 132030 h 153576"/>
                <a:gd name="connsiteX10" fmla="*/ 81 w 77762"/>
                <a:gd name="connsiteY10" fmla="*/ 142481 h 153576"/>
                <a:gd name="connsiteX11" fmla="*/ 17618 w 77762"/>
                <a:gd name="connsiteY11" fmla="*/ 153641 h 153576"/>
                <a:gd name="connsiteX12" fmla="*/ 54462 w 77762"/>
                <a:gd name="connsiteY12" fmla="*/ 125653 h 153576"/>
                <a:gd name="connsiteX13" fmla="*/ 70404 w 77762"/>
                <a:gd name="connsiteY13" fmla="*/ 62239 h 153576"/>
                <a:gd name="connsiteX14" fmla="*/ 71290 w 77762"/>
                <a:gd name="connsiteY14" fmla="*/ 56039 h 153576"/>
                <a:gd name="connsiteX15" fmla="*/ 52336 w 77762"/>
                <a:gd name="connsiteY15" fmla="*/ 39388 h 153576"/>
                <a:gd name="connsiteX16" fmla="*/ 21338 w 77762"/>
                <a:gd name="connsiteY16" fmla="*/ 66490 h 153576"/>
                <a:gd name="connsiteX17" fmla="*/ 24349 w 77762"/>
                <a:gd name="connsiteY17" fmla="*/ 68793 h 153576"/>
                <a:gd name="connsiteX18" fmla="*/ 27892 w 77762"/>
                <a:gd name="connsiteY18" fmla="*/ 65604 h 153576"/>
                <a:gd name="connsiteX19" fmla="*/ 51805 w 77762"/>
                <a:gd name="connsiteY19" fmla="*/ 44348 h 153576"/>
                <a:gd name="connsiteX20" fmla="*/ 57828 w 77762"/>
                <a:gd name="connsiteY20" fmla="*/ 53028 h 153576"/>
                <a:gd name="connsiteX21" fmla="*/ 57296 w 77762"/>
                <a:gd name="connsiteY21" fmla="*/ 58342 h 153576"/>
                <a:gd name="connsiteX22" fmla="*/ 40291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4" y="6795"/>
                  </a:moveTo>
                  <a:cubicBezTo>
                    <a:pt x="77844" y="3784"/>
                    <a:pt x="75541" y="64"/>
                    <a:pt x="70759" y="64"/>
                  </a:cubicBezTo>
                  <a:cubicBezTo>
                    <a:pt x="65622" y="64"/>
                    <a:pt x="60839" y="5024"/>
                    <a:pt x="60839" y="9807"/>
                  </a:cubicBezTo>
                  <a:cubicBezTo>
                    <a:pt x="60839" y="12641"/>
                    <a:pt x="62965" y="16538"/>
                    <a:pt x="67924" y="16538"/>
                  </a:cubicBezTo>
                  <a:cubicBezTo>
                    <a:pt x="72707" y="16538"/>
                    <a:pt x="77844" y="11932"/>
                    <a:pt x="77844" y="6795"/>
                  </a:cubicBezTo>
                  <a:close/>
                  <a:moveTo>
                    <a:pt x="40291" y="126185"/>
                  </a:moveTo>
                  <a:cubicBezTo>
                    <a:pt x="37280" y="138407"/>
                    <a:pt x="27892" y="148681"/>
                    <a:pt x="17441" y="148681"/>
                  </a:cubicBezTo>
                  <a:cubicBezTo>
                    <a:pt x="15138" y="148681"/>
                    <a:pt x="13012" y="148327"/>
                    <a:pt x="11064" y="147618"/>
                  </a:cubicBezTo>
                  <a:cubicBezTo>
                    <a:pt x="15669" y="145493"/>
                    <a:pt x="17086" y="141241"/>
                    <a:pt x="17086" y="138584"/>
                  </a:cubicBezTo>
                  <a:cubicBezTo>
                    <a:pt x="17086" y="134333"/>
                    <a:pt x="13721" y="132030"/>
                    <a:pt x="10178" y="132030"/>
                  </a:cubicBezTo>
                  <a:cubicBezTo>
                    <a:pt x="4687" y="132030"/>
                    <a:pt x="81" y="136813"/>
                    <a:pt x="81" y="142481"/>
                  </a:cubicBezTo>
                  <a:cubicBezTo>
                    <a:pt x="81" y="149213"/>
                    <a:pt x="6990" y="153641"/>
                    <a:pt x="17618" y="153641"/>
                  </a:cubicBezTo>
                  <a:cubicBezTo>
                    <a:pt x="28246" y="153641"/>
                    <a:pt x="48971" y="147264"/>
                    <a:pt x="54462" y="125653"/>
                  </a:cubicBezTo>
                  <a:lnTo>
                    <a:pt x="70404" y="62239"/>
                  </a:lnTo>
                  <a:cubicBezTo>
                    <a:pt x="70936" y="60290"/>
                    <a:pt x="71290" y="58696"/>
                    <a:pt x="71290" y="56039"/>
                  </a:cubicBezTo>
                  <a:cubicBezTo>
                    <a:pt x="71290" y="46297"/>
                    <a:pt x="62965" y="39388"/>
                    <a:pt x="52336" y="39388"/>
                  </a:cubicBezTo>
                  <a:cubicBezTo>
                    <a:pt x="32674" y="39388"/>
                    <a:pt x="21338" y="64010"/>
                    <a:pt x="21338" y="66490"/>
                  </a:cubicBezTo>
                  <a:cubicBezTo>
                    <a:pt x="21338" y="68793"/>
                    <a:pt x="23818" y="68793"/>
                    <a:pt x="24349" y="68793"/>
                  </a:cubicBezTo>
                  <a:cubicBezTo>
                    <a:pt x="26475" y="68793"/>
                    <a:pt x="26652" y="68262"/>
                    <a:pt x="27892" y="65604"/>
                  </a:cubicBezTo>
                  <a:cubicBezTo>
                    <a:pt x="32320" y="55331"/>
                    <a:pt x="41531" y="44348"/>
                    <a:pt x="51805" y="44348"/>
                  </a:cubicBezTo>
                  <a:cubicBezTo>
                    <a:pt x="56233" y="44348"/>
                    <a:pt x="57828" y="47359"/>
                    <a:pt x="57828" y="53028"/>
                  </a:cubicBezTo>
                  <a:cubicBezTo>
                    <a:pt x="57828" y="54976"/>
                    <a:pt x="57473" y="57456"/>
                    <a:pt x="57296" y="58342"/>
                  </a:cubicBezTo>
                  <a:lnTo>
                    <a:pt x="40291" y="126185"/>
                  </a:lnTo>
                  <a:close/>
                </a:path>
              </a:pathLst>
            </a:custGeom>
            <a:solidFill>
              <a:srgbClr val="000000"/>
            </a:solidFill>
            <a:ln w="25400"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78C66358-B626-F957-B44B-C79D7DD39BDA}"/>
                </a:ext>
              </a:extLst>
            </p:cNvPr>
            <p:cNvSpPr/>
            <p:nvPr>
              <p:custDataLst>
                <p:tags r:id="rId74"/>
              </p:custDataLst>
            </p:nvPr>
          </p:nvSpPr>
          <p:spPr>
            <a:xfrm>
              <a:off x="4797260" y="4041351"/>
              <a:ext cx="168278" cy="59213"/>
            </a:xfrm>
            <a:custGeom>
              <a:avLst/>
              <a:gdLst>
                <a:gd name="connsiteX0" fmla="*/ 159764 w 168278"/>
                <a:gd name="connsiteY0" fmla="*/ 10185 h 59213"/>
                <a:gd name="connsiteX1" fmla="*/ 168367 w 168278"/>
                <a:gd name="connsiteY1" fmla="*/ 5124 h 59213"/>
                <a:gd name="connsiteX2" fmla="*/ 160017 w 168278"/>
                <a:gd name="connsiteY2" fmla="*/ 63 h 59213"/>
                <a:gd name="connsiteX3" fmla="*/ 8439 w 168278"/>
                <a:gd name="connsiteY3" fmla="*/ 63 h 59213"/>
                <a:gd name="connsiteX4" fmla="*/ 88 w 168278"/>
                <a:gd name="connsiteY4" fmla="*/ 5124 h 59213"/>
                <a:gd name="connsiteX5" fmla="*/ 8692 w 168278"/>
                <a:gd name="connsiteY5" fmla="*/ 10185 h 59213"/>
                <a:gd name="connsiteX6" fmla="*/ 159764 w 168278"/>
                <a:gd name="connsiteY6" fmla="*/ 10185 h 59213"/>
                <a:gd name="connsiteX7" fmla="*/ 160017 w 168278"/>
                <a:gd name="connsiteY7" fmla="*/ 59277 h 59213"/>
                <a:gd name="connsiteX8" fmla="*/ 168367 w 168278"/>
                <a:gd name="connsiteY8" fmla="*/ 54216 h 59213"/>
                <a:gd name="connsiteX9" fmla="*/ 159764 w 168278"/>
                <a:gd name="connsiteY9" fmla="*/ 49155 h 59213"/>
                <a:gd name="connsiteX10" fmla="*/ 8692 w 168278"/>
                <a:gd name="connsiteY10" fmla="*/ 49155 h 59213"/>
                <a:gd name="connsiteX11" fmla="*/ 88 w 168278"/>
                <a:gd name="connsiteY11" fmla="*/ 54216 h 59213"/>
                <a:gd name="connsiteX12" fmla="*/ 8439 w 168278"/>
                <a:gd name="connsiteY12" fmla="*/ 59277 h 59213"/>
                <a:gd name="connsiteX13" fmla="*/ 160017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4" y="10185"/>
                  </a:moveTo>
                  <a:cubicBezTo>
                    <a:pt x="163559" y="10185"/>
                    <a:pt x="168367" y="10185"/>
                    <a:pt x="168367" y="5124"/>
                  </a:cubicBezTo>
                  <a:cubicBezTo>
                    <a:pt x="168367" y="63"/>
                    <a:pt x="163559" y="63"/>
                    <a:pt x="160017" y="63"/>
                  </a:cubicBezTo>
                  <a:lnTo>
                    <a:pt x="8439" y="63"/>
                  </a:lnTo>
                  <a:cubicBezTo>
                    <a:pt x="4896" y="63"/>
                    <a:pt x="88" y="63"/>
                    <a:pt x="88" y="5124"/>
                  </a:cubicBezTo>
                  <a:cubicBezTo>
                    <a:pt x="88" y="10185"/>
                    <a:pt x="4896" y="10185"/>
                    <a:pt x="8692" y="10185"/>
                  </a:cubicBezTo>
                  <a:lnTo>
                    <a:pt x="159764" y="10185"/>
                  </a:lnTo>
                  <a:close/>
                  <a:moveTo>
                    <a:pt x="160017" y="59277"/>
                  </a:moveTo>
                  <a:cubicBezTo>
                    <a:pt x="163559" y="59277"/>
                    <a:pt x="168367" y="59277"/>
                    <a:pt x="168367" y="54216"/>
                  </a:cubicBezTo>
                  <a:cubicBezTo>
                    <a:pt x="168367" y="49155"/>
                    <a:pt x="163559" y="49155"/>
                    <a:pt x="159764" y="49155"/>
                  </a:cubicBezTo>
                  <a:lnTo>
                    <a:pt x="8692" y="49155"/>
                  </a:lnTo>
                  <a:cubicBezTo>
                    <a:pt x="4896" y="49155"/>
                    <a:pt x="88" y="49155"/>
                    <a:pt x="88" y="54216"/>
                  </a:cubicBezTo>
                  <a:cubicBezTo>
                    <a:pt x="88" y="59277"/>
                    <a:pt x="4896" y="59277"/>
                    <a:pt x="8439" y="59277"/>
                  </a:cubicBezTo>
                  <a:lnTo>
                    <a:pt x="160017" y="59277"/>
                  </a:lnTo>
                  <a:close/>
                </a:path>
              </a:pathLst>
            </a:custGeom>
            <a:solidFill>
              <a:srgbClr val="000000"/>
            </a:solidFill>
            <a:ln w="25400"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9666C98E-36DA-1019-0F62-20460BAF4336}"/>
                </a:ext>
              </a:extLst>
            </p:cNvPr>
            <p:cNvSpPr/>
            <p:nvPr>
              <p:custDataLst>
                <p:tags r:id="rId75"/>
              </p:custDataLst>
            </p:nvPr>
          </p:nvSpPr>
          <p:spPr>
            <a:xfrm>
              <a:off x="5072719" y="3965689"/>
              <a:ext cx="83506" cy="168531"/>
            </a:xfrm>
            <a:custGeom>
              <a:avLst/>
              <a:gdLst>
                <a:gd name="connsiteX0" fmla="*/ 51974 w 83506"/>
                <a:gd name="connsiteY0" fmla="*/ 6642 h 168531"/>
                <a:gd name="connsiteX1" fmla="*/ 46154 w 83506"/>
                <a:gd name="connsiteY1" fmla="*/ 63 h 168531"/>
                <a:gd name="connsiteX2" fmla="*/ 99 w 83506"/>
                <a:gd name="connsiteY2" fmla="*/ 16258 h 168531"/>
                <a:gd name="connsiteX3" fmla="*/ 99 w 83506"/>
                <a:gd name="connsiteY3" fmla="*/ 24103 h 168531"/>
                <a:gd name="connsiteX4" fmla="*/ 33249 w 83506"/>
                <a:gd name="connsiteY4" fmla="*/ 17523 h 168531"/>
                <a:gd name="connsiteX5" fmla="*/ 33249 w 83506"/>
                <a:gd name="connsiteY5" fmla="*/ 148604 h 168531"/>
                <a:gd name="connsiteX6" fmla="*/ 9715 w 83506"/>
                <a:gd name="connsiteY6" fmla="*/ 160750 h 168531"/>
                <a:gd name="connsiteX7" fmla="*/ 1617 w 83506"/>
                <a:gd name="connsiteY7" fmla="*/ 160750 h 168531"/>
                <a:gd name="connsiteX8" fmla="*/ 1617 w 83506"/>
                <a:gd name="connsiteY8" fmla="*/ 168595 h 168531"/>
                <a:gd name="connsiteX9" fmla="*/ 42611 w 83506"/>
                <a:gd name="connsiteY9" fmla="*/ 167836 h 168531"/>
                <a:gd name="connsiteX10" fmla="*/ 83606 w 83506"/>
                <a:gd name="connsiteY10" fmla="*/ 168595 h 168531"/>
                <a:gd name="connsiteX11" fmla="*/ 83606 w 83506"/>
                <a:gd name="connsiteY11" fmla="*/ 160750 h 168531"/>
                <a:gd name="connsiteX12" fmla="*/ 75508 w 83506"/>
                <a:gd name="connsiteY12" fmla="*/ 160750 h 168531"/>
                <a:gd name="connsiteX13" fmla="*/ 51974 w 83506"/>
                <a:gd name="connsiteY13" fmla="*/ 148604 h 168531"/>
                <a:gd name="connsiteX14" fmla="*/ 51974 w 83506"/>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1974" y="6642"/>
                  </a:moveTo>
                  <a:cubicBezTo>
                    <a:pt x="51974" y="569"/>
                    <a:pt x="51974" y="63"/>
                    <a:pt x="46154" y="63"/>
                  </a:cubicBezTo>
                  <a:cubicBezTo>
                    <a:pt x="30465" y="16258"/>
                    <a:pt x="8196" y="16258"/>
                    <a:pt x="99" y="16258"/>
                  </a:cubicBezTo>
                  <a:lnTo>
                    <a:pt x="99" y="24103"/>
                  </a:lnTo>
                  <a:cubicBezTo>
                    <a:pt x="5160" y="24103"/>
                    <a:pt x="20090" y="24103"/>
                    <a:pt x="33249" y="17523"/>
                  </a:cubicBezTo>
                  <a:lnTo>
                    <a:pt x="33249" y="148604"/>
                  </a:lnTo>
                  <a:cubicBezTo>
                    <a:pt x="33249" y="157714"/>
                    <a:pt x="32489" y="160750"/>
                    <a:pt x="9715" y="160750"/>
                  </a:cubicBezTo>
                  <a:lnTo>
                    <a:pt x="1617" y="160750"/>
                  </a:lnTo>
                  <a:lnTo>
                    <a:pt x="1617" y="168595"/>
                  </a:lnTo>
                  <a:cubicBezTo>
                    <a:pt x="10474" y="167836"/>
                    <a:pt x="32489" y="167836"/>
                    <a:pt x="42611" y="167836"/>
                  </a:cubicBezTo>
                  <a:cubicBezTo>
                    <a:pt x="52733" y="167836"/>
                    <a:pt x="74749" y="167836"/>
                    <a:pt x="83606" y="168595"/>
                  </a:cubicBezTo>
                  <a:lnTo>
                    <a:pt x="83606" y="160750"/>
                  </a:lnTo>
                  <a:lnTo>
                    <a:pt x="75508" y="160750"/>
                  </a:lnTo>
                  <a:cubicBezTo>
                    <a:pt x="52733" y="160750"/>
                    <a:pt x="51974" y="157967"/>
                    <a:pt x="51974" y="148604"/>
                  </a:cubicBezTo>
                  <a:lnTo>
                    <a:pt x="51974" y="6642"/>
                  </a:lnTo>
                  <a:close/>
                </a:path>
              </a:pathLst>
            </a:custGeom>
            <a:solidFill>
              <a:srgbClr val="000000"/>
            </a:solidFill>
            <a:ln w="25400" cap="flat">
              <a:noFill/>
              <a:prstDash val="solid"/>
              <a:miter/>
            </a:ln>
          </p:spPr>
          <p:txBody>
            <a:bodyPr rtlCol="0" anchor="ctr"/>
            <a:lstStyle/>
            <a:p>
              <a:endParaRPr lang="en-CN"/>
            </a:p>
          </p:txBody>
        </p:sp>
      </p:grpSp>
      <p:grpSp>
        <p:nvGrpSpPr>
          <p:cNvPr id="18552" name="Group 18551" descr="\documentclass{article}&#10;\usepackage{amsmath, amsfonts , amssymb, bm}&#10;\pagestyle{empty}&#10;\begin{document}&#10;&#10;&#10;$z_j=0$&#10;&#10;\end{document}" title="IguanaTex Vector Display">
            <a:extLst>
              <a:ext uri="{FF2B5EF4-FFF2-40B4-BE49-F238E27FC236}">
                <a16:creationId xmlns:a16="http://schemas.microsoft.com/office/drawing/2014/main" id="{2B148CCF-677B-B3AF-FC87-8DA5B899F549}"/>
              </a:ext>
            </a:extLst>
          </p:cNvPr>
          <p:cNvGrpSpPr>
            <a:grpSpLocks noChangeAspect="1"/>
          </p:cNvGrpSpPr>
          <p:nvPr>
            <p:custDataLst>
              <p:tags r:id="rId3"/>
            </p:custDataLst>
          </p:nvPr>
        </p:nvGrpSpPr>
        <p:grpSpPr>
          <a:xfrm>
            <a:off x="7416438" y="3357469"/>
            <a:ext cx="667226" cy="242624"/>
            <a:chOff x="4499374" y="3965689"/>
            <a:chExt cx="667226" cy="242624"/>
          </a:xfrm>
        </p:grpSpPr>
        <p:sp>
          <p:nvSpPr>
            <p:cNvPr id="18548" name="Freeform 18547">
              <a:extLst>
                <a:ext uri="{FF2B5EF4-FFF2-40B4-BE49-F238E27FC236}">
                  <a16:creationId xmlns:a16="http://schemas.microsoft.com/office/drawing/2014/main" id="{1DEF7F9D-F390-C733-0199-E46E82429A2E}"/>
                </a:ext>
              </a:extLst>
            </p:cNvPr>
            <p:cNvSpPr/>
            <p:nvPr>
              <p:custDataLst>
                <p:tags r:id="rId68"/>
              </p:custDataLst>
            </p:nvPr>
          </p:nvSpPr>
          <p:spPr>
            <a:xfrm>
              <a:off x="4499374" y="4022373"/>
              <a:ext cx="107293" cy="114632"/>
            </a:xfrm>
            <a:custGeom>
              <a:avLst/>
              <a:gdLst>
                <a:gd name="connsiteX0" fmla="*/ 22851 w 107293"/>
                <a:gd name="connsiteY0" fmla="*/ 90908 h 114632"/>
                <a:gd name="connsiteX1" fmla="*/ 52964 w 107293"/>
                <a:gd name="connsiteY1" fmla="*/ 62060 h 114632"/>
                <a:gd name="connsiteX2" fmla="*/ 77763 w 107293"/>
                <a:gd name="connsiteY2" fmla="*/ 39286 h 114632"/>
                <a:gd name="connsiteX3" fmla="*/ 107370 w 107293"/>
                <a:gd name="connsiteY3" fmla="*/ 2593 h 114632"/>
                <a:gd name="connsiteX4" fmla="*/ 104587 w 107293"/>
                <a:gd name="connsiteY4" fmla="*/ 63 h 114632"/>
                <a:gd name="connsiteX5" fmla="*/ 100791 w 107293"/>
                <a:gd name="connsiteY5" fmla="*/ 2846 h 114632"/>
                <a:gd name="connsiteX6" fmla="*/ 81812 w 107293"/>
                <a:gd name="connsiteY6" fmla="*/ 19042 h 114632"/>
                <a:gd name="connsiteX7" fmla="*/ 68907 w 107293"/>
                <a:gd name="connsiteY7" fmla="*/ 10944 h 114632"/>
                <a:gd name="connsiteX8" fmla="*/ 51446 w 107293"/>
                <a:gd name="connsiteY8" fmla="*/ 63 h 114632"/>
                <a:gd name="connsiteX9" fmla="*/ 20827 w 107293"/>
                <a:gd name="connsiteY9" fmla="*/ 28911 h 114632"/>
                <a:gd name="connsiteX10" fmla="*/ 23864 w 107293"/>
                <a:gd name="connsiteY10" fmla="*/ 31694 h 114632"/>
                <a:gd name="connsiteX11" fmla="*/ 27153 w 107293"/>
                <a:gd name="connsiteY11" fmla="*/ 28911 h 114632"/>
                <a:gd name="connsiteX12" fmla="*/ 48662 w 107293"/>
                <a:gd name="connsiteY12" fmla="*/ 17017 h 114632"/>
                <a:gd name="connsiteX13" fmla="*/ 64605 w 107293"/>
                <a:gd name="connsiteY13" fmla="*/ 20813 h 114632"/>
                <a:gd name="connsiteX14" fmla="*/ 84090 w 107293"/>
                <a:gd name="connsiteY14" fmla="*/ 24609 h 114632"/>
                <a:gd name="connsiteX15" fmla="*/ 48916 w 107293"/>
                <a:gd name="connsiteY15" fmla="*/ 57758 h 114632"/>
                <a:gd name="connsiteX16" fmla="*/ 26141 w 107293"/>
                <a:gd name="connsiteY16" fmla="*/ 79015 h 114632"/>
                <a:gd name="connsiteX17" fmla="*/ 77 w 107293"/>
                <a:gd name="connsiteY17" fmla="*/ 112164 h 114632"/>
                <a:gd name="connsiteX18" fmla="*/ 3113 w 107293"/>
                <a:gd name="connsiteY18" fmla="*/ 114695 h 114632"/>
                <a:gd name="connsiteX19" fmla="*/ 7162 w 107293"/>
                <a:gd name="connsiteY19" fmla="*/ 111405 h 114632"/>
                <a:gd name="connsiteX20" fmla="*/ 28671 w 107293"/>
                <a:gd name="connsiteY20" fmla="*/ 95716 h 114632"/>
                <a:gd name="connsiteX21" fmla="*/ 43348 w 107293"/>
                <a:gd name="connsiteY21" fmla="*/ 105332 h 114632"/>
                <a:gd name="connsiteX22" fmla="*/ 59544 w 107293"/>
                <a:gd name="connsiteY22" fmla="*/ 114695 h 114632"/>
                <a:gd name="connsiteX23" fmla="*/ 99273 w 107293"/>
                <a:gd name="connsiteY23" fmla="*/ 75725 h 114632"/>
                <a:gd name="connsiteX24" fmla="*/ 96236 w 107293"/>
                <a:gd name="connsiteY24" fmla="*/ 73195 h 114632"/>
                <a:gd name="connsiteX25" fmla="*/ 92693 w 107293"/>
                <a:gd name="connsiteY25" fmla="*/ 76484 h 114632"/>
                <a:gd name="connsiteX26" fmla="*/ 62327 w 107293"/>
                <a:gd name="connsiteY26" fmla="*/ 97740 h 114632"/>
                <a:gd name="connsiteX27" fmla="*/ 47397 w 107293"/>
                <a:gd name="connsiteY27" fmla="*/ 94451 h 114632"/>
                <a:gd name="connsiteX28" fmla="*/ 29684 w 107293"/>
                <a:gd name="connsiteY28" fmla="*/ 90149 h 114632"/>
                <a:gd name="connsiteX29" fmla="*/ 22851 w 107293"/>
                <a:gd name="connsiteY29" fmla="*/ 9090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2851" y="90908"/>
                  </a:moveTo>
                  <a:cubicBezTo>
                    <a:pt x="36516" y="76231"/>
                    <a:pt x="43855" y="69905"/>
                    <a:pt x="52964" y="62060"/>
                  </a:cubicBezTo>
                  <a:cubicBezTo>
                    <a:pt x="52964" y="61807"/>
                    <a:pt x="68654" y="48396"/>
                    <a:pt x="77763" y="39286"/>
                  </a:cubicBezTo>
                  <a:cubicBezTo>
                    <a:pt x="101803" y="15752"/>
                    <a:pt x="107370" y="3605"/>
                    <a:pt x="107370" y="2593"/>
                  </a:cubicBezTo>
                  <a:cubicBezTo>
                    <a:pt x="107370" y="63"/>
                    <a:pt x="105093" y="63"/>
                    <a:pt x="104587" y="63"/>
                  </a:cubicBezTo>
                  <a:cubicBezTo>
                    <a:pt x="102815" y="63"/>
                    <a:pt x="102056" y="569"/>
                    <a:pt x="100791" y="2846"/>
                  </a:cubicBezTo>
                  <a:cubicBezTo>
                    <a:pt x="93199" y="14993"/>
                    <a:pt x="87885" y="19042"/>
                    <a:pt x="81812" y="19042"/>
                  </a:cubicBezTo>
                  <a:cubicBezTo>
                    <a:pt x="75739" y="19042"/>
                    <a:pt x="72702" y="15246"/>
                    <a:pt x="68907" y="10944"/>
                  </a:cubicBezTo>
                  <a:cubicBezTo>
                    <a:pt x="64099" y="5124"/>
                    <a:pt x="59797" y="63"/>
                    <a:pt x="51446" y="63"/>
                  </a:cubicBezTo>
                  <a:cubicBezTo>
                    <a:pt x="32467" y="63"/>
                    <a:pt x="20827" y="23597"/>
                    <a:pt x="20827" y="28911"/>
                  </a:cubicBezTo>
                  <a:cubicBezTo>
                    <a:pt x="20827" y="30176"/>
                    <a:pt x="21586" y="31694"/>
                    <a:pt x="23864" y="31694"/>
                  </a:cubicBezTo>
                  <a:cubicBezTo>
                    <a:pt x="26141" y="31694"/>
                    <a:pt x="26647" y="30429"/>
                    <a:pt x="27153" y="28911"/>
                  </a:cubicBezTo>
                  <a:cubicBezTo>
                    <a:pt x="31961" y="17270"/>
                    <a:pt x="46638" y="17017"/>
                    <a:pt x="48662" y="17017"/>
                  </a:cubicBezTo>
                  <a:cubicBezTo>
                    <a:pt x="53977" y="17017"/>
                    <a:pt x="58785" y="18789"/>
                    <a:pt x="64605" y="20813"/>
                  </a:cubicBezTo>
                  <a:cubicBezTo>
                    <a:pt x="74727" y="24609"/>
                    <a:pt x="77510" y="24609"/>
                    <a:pt x="84090" y="24609"/>
                  </a:cubicBezTo>
                  <a:cubicBezTo>
                    <a:pt x="74980" y="35490"/>
                    <a:pt x="53724" y="53710"/>
                    <a:pt x="48916" y="57758"/>
                  </a:cubicBezTo>
                  <a:lnTo>
                    <a:pt x="26141" y="79015"/>
                  </a:lnTo>
                  <a:cubicBezTo>
                    <a:pt x="8933" y="95969"/>
                    <a:pt x="77" y="110393"/>
                    <a:pt x="77" y="112164"/>
                  </a:cubicBezTo>
                  <a:cubicBezTo>
                    <a:pt x="77" y="114695"/>
                    <a:pt x="2607" y="114695"/>
                    <a:pt x="3113" y="114695"/>
                  </a:cubicBezTo>
                  <a:cubicBezTo>
                    <a:pt x="5138" y="114695"/>
                    <a:pt x="5644" y="114189"/>
                    <a:pt x="7162" y="111405"/>
                  </a:cubicBezTo>
                  <a:cubicBezTo>
                    <a:pt x="12982" y="102548"/>
                    <a:pt x="20574" y="95716"/>
                    <a:pt x="28671" y="95716"/>
                  </a:cubicBezTo>
                  <a:cubicBezTo>
                    <a:pt x="34492" y="95716"/>
                    <a:pt x="37022" y="97994"/>
                    <a:pt x="43348" y="105332"/>
                  </a:cubicBezTo>
                  <a:cubicBezTo>
                    <a:pt x="47650" y="110646"/>
                    <a:pt x="52205" y="114695"/>
                    <a:pt x="59544" y="114695"/>
                  </a:cubicBezTo>
                  <a:cubicBezTo>
                    <a:pt x="84596" y="114695"/>
                    <a:pt x="99273" y="82557"/>
                    <a:pt x="99273" y="75725"/>
                  </a:cubicBezTo>
                  <a:cubicBezTo>
                    <a:pt x="99273" y="74460"/>
                    <a:pt x="98261" y="73195"/>
                    <a:pt x="96236" y="73195"/>
                  </a:cubicBezTo>
                  <a:cubicBezTo>
                    <a:pt x="93959" y="73195"/>
                    <a:pt x="93453" y="74713"/>
                    <a:pt x="92693" y="76484"/>
                  </a:cubicBezTo>
                  <a:cubicBezTo>
                    <a:pt x="86873" y="92933"/>
                    <a:pt x="70678" y="97740"/>
                    <a:pt x="62327" y="97740"/>
                  </a:cubicBezTo>
                  <a:cubicBezTo>
                    <a:pt x="57266" y="97740"/>
                    <a:pt x="52711" y="96222"/>
                    <a:pt x="47397" y="94451"/>
                  </a:cubicBezTo>
                  <a:cubicBezTo>
                    <a:pt x="38794" y="91161"/>
                    <a:pt x="34998" y="90149"/>
                    <a:pt x="29684" y="90149"/>
                  </a:cubicBezTo>
                  <a:cubicBezTo>
                    <a:pt x="29178" y="90149"/>
                    <a:pt x="25129" y="90149"/>
                    <a:pt x="22851" y="90908"/>
                  </a:cubicBezTo>
                  <a:close/>
                </a:path>
              </a:pathLst>
            </a:custGeom>
            <a:solidFill>
              <a:srgbClr val="000000"/>
            </a:solidFill>
            <a:ln w="25400"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D9089CBF-8316-DCAC-D595-826A7DA6BE48}"/>
                </a:ext>
              </a:extLst>
            </p:cNvPr>
            <p:cNvSpPr/>
            <p:nvPr>
              <p:custDataLst>
                <p:tags r:id="rId69"/>
              </p:custDataLst>
            </p:nvPr>
          </p:nvSpPr>
          <p:spPr>
            <a:xfrm>
              <a:off x="4606174" y="4054737"/>
              <a:ext cx="77762" cy="153576"/>
            </a:xfrm>
            <a:custGeom>
              <a:avLst/>
              <a:gdLst>
                <a:gd name="connsiteX0" fmla="*/ 77844 w 77762"/>
                <a:gd name="connsiteY0" fmla="*/ 6795 h 153576"/>
                <a:gd name="connsiteX1" fmla="*/ 70759 w 77762"/>
                <a:gd name="connsiteY1" fmla="*/ 64 h 153576"/>
                <a:gd name="connsiteX2" fmla="*/ 60839 w 77762"/>
                <a:gd name="connsiteY2" fmla="*/ 9807 h 153576"/>
                <a:gd name="connsiteX3" fmla="*/ 67924 w 77762"/>
                <a:gd name="connsiteY3" fmla="*/ 16538 h 153576"/>
                <a:gd name="connsiteX4" fmla="*/ 77844 w 77762"/>
                <a:gd name="connsiteY4" fmla="*/ 6795 h 153576"/>
                <a:gd name="connsiteX5" fmla="*/ 40291 w 77762"/>
                <a:gd name="connsiteY5" fmla="*/ 126185 h 153576"/>
                <a:gd name="connsiteX6" fmla="*/ 17441 w 77762"/>
                <a:gd name="connsiteY6" fmla="*/ 148681 h 153576"/>
                <a:gd name="connsiteX7" fmla="*/ 11064 w 77762"/>
                <a:gd name="connsiteY7" fmla="*/ 147618 h 153576"/>
                <a:gd name="connsiteX8" fmla="*/ 17086 w 77762"/>
                <a:gd name="connsiteY8" fmla="*/ 138584 h 153576"/>
                <a:gd name="connsiteX9" fmla="*/ 10178 w 77762"/>
                <a:gd name="connsiteY9" fmla="*/ 132030 h 153576"/>
                <a:gd name="connsiteX10" fmla="*/ 81 w 77762"/>
                <a:gd name="connsiteY10" fmla="*/ 142481 h 153576"/>
                <a:gd name="connsiteX11" fmla="*/ 17618 w 77762"/>
                <a:gd name="connsiteY11" fmla="*/ 153641 h 153576"/>
                <a:gd name="connsiteX12" fmla="*/ 54462 w 77762"/>
                <a:gd name="connsiteY12" fmla="*/ 125653 h 153576"/>
                <a:gd name="connsiteX13" fmla="*/ 70404 w 77762"/>
                <a:gd name="connsiteY13" fmla="*/ 62239 h 153576"/>
                <a:gd name="connsiteX14" fmla="*/ 71290 w 77762"/>
                <a:gd name="connsiteY14" fmla="*/ 56039 h 153576"/>
                <a:gd name="connsiteX15" fmla="*/ 52336 w 77762"/>
                <a:gd name="connsiteY15" fmla="*/ 39388 h 153576"/>
                <a:gd name="connsiteX16" fmla="*/ 21338 w 77762"/>
                <a:gd name="connsiteY16" fmla="*/ 66490 h 153576"/>
                <a:gd name="connsiteX17" fmla="*/ 24349 w 77762"/>
                <a:gd name="connsiteY17" fmla="*/ 68793 h 153576"/>
                <a:gd name="connsiteX18" fmla="*/ 27892 w 77762"/>
                <a:gd name="connsiteY18" fmla="*/ 65604 h 153576"/>
                <a:gd name="connsiteX19" fmla="*/ 51805 w 77762"/>
                <a:gd name="connsiteY19" fmla="*/ 44348 h 153576"/>
                <a:gd name="connsiteX20" fmla="*/ 57828 w 77762"/>
                <a:gd name="connsiteY20" fmla="*/ 53028 h 153576"/>
                <a:gd name="connsiteX21" fmla="*/ 57296 w 77762"/>
                <a:gd name="connsiteY21" fmla="*/ 58342 h 153576"/>
                <a:gd name="connsiteX22" fmla="*/ 40291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4" y="6795"/>
                  </a:moveTo>
                  <a:cubicBezTo>
                    <a:pt x="77844" y="3784"/>
                    <a:pt x="75541" y="64"/>
                    <a:pt x="70759" y="64"/>
                  </a:cubicBezTo>
                  <a:cubicBezTo>
                    <a:pt x="65622" y="64"/>
                    <a:pt x="60839" y="5024"/>
                    <a:pt x="60839" y="9807"/>
                  </a:cubicBezTo>
                  <a:cubicBezTo>
                    <a:pt x="60839" y="12641"/>
                    <a:pt x="62965" y="16538"/>
                    <a:pt x="67924" y="16538"/>
                  </a:cubicBezTo>
                  <a:cubicBezTo>
                    <a:pt x="72707" y="16538"/>
                    <a:pt x="77844" y="11932"/>
                    <a:pt x="77844" y="6795"/>
                  </a:cubicBezTo>
                  <a:close/>
                  <a:moveTo>
                    <a:pt x="40291" y="126185"/>
                  </a:moveTo>
                  <a:cubicBezTo>
                    <a:pt x="37280" y="138407"/>
                    <a:pt x="27892" y="148681"/>
                    <a:pt x="17441" y="148681"/>
                  </a:cubicBezTo>
                  <a:cubicBezTo>
                    <a:pt x="15138" y="148681"/>
                    <a:pt x="13012" y="148327"/>
                    <a:pt x="11064" y="147618"/>
                  </a:cubicBezTo>
                  <a:cubicBezTo>
                    <a:pt x="15669" y="145493"/>
                    <a:pt x="17086" y="141241"/>
                    <a:pt x="17086" y="138584"/>
                  </a:cubicBezTo>
                  <a:cubicBezTo>
                    <a:pt x="17086" y="134333"/>
                    <a:pt x="13721" y="132030"/>
                    <a:pt x="10178" y="132030"/>
                  </a:cubicBezTo>
                  <a:cubicBezTo>
                    <a:pt x="4687" y="132030"/>
                    <a:pt x="81" y="136813"/>
                    <a:pt x="81" y="142481"/>
                  </a:cubicBezTo>
                  <a:cubicBezTo>
                    <a:pt x="81" y="149213"/>
                    <a:pt x="6990" y="153641"/>
                    <a:pt x="17618" y="153641"/>
                  </a:cubicBezTo>
                  <a:cubicBezTo>
                    <a:pt x="28246" y="153641"/>
                    <a:pt x="48971" y="147264"/>
                    <a:pt x="54462" y="125653"/>
                  </a:cubicBezTo>
                  <a:lnTo>
                    <a:pt x="70404" y="62239"/>
                  </a:lnTo>
                  <a:cubicBezTo>
                    <a:pt x="70936" y="60290"/>
                    <a:pt x="71290" y="58696"/>
                    <a:pt x="71290" y="56039"/>
                  </a:cubicBezTo>
                  <a:cubicBezTo>
                    <a:pt x="71290" y="46297"/>
                    <a:pt x="62965" y="39388"/>
                    <a:pt x="52336" y="39388"/>
                  </a:cubicBezTo>
                  <a:cubicBezTo>
                    <a:pt x="32674" y="39388"/>
                    <a:pt x="21338" y="64010"/>
                    <a:pt x="21338" y="66490"/>
                  </a:cubicBezTo>
                  <a:cubicBezTo>
                    <a:pt x="21338" y="68793"/>
                    <a:pt x="23818" y="68793"/>
                    <a:pt x="24349" y="68793"/>
                  </a:cubicBezTo>
                  <a:cubicBezTo>
                    <a:pt x="26475" y="68793"/>
                    <a:pt x="26652" y="68262"/>
                    <a:pt x="27892" y="65604"/>
                  </a:cubicBezTo>
                  <a:cubicBezTo>
                    <a:pt x="32320" y="55331"/>
                    <a:pt x="41531" y="44348"/>
                    <a:pt x="51805" y="44348"/>
                  </a:cubicBezTo>
                  <a:cubicBezTo>
                    <a:pt x="56233" y="44348"/>
                    <a:pt x="57828" y="47359"/>
                    <a:pt x="57828" y="53028"/>
                  </a:cubicBezTo>
                  <a:cubicBezTo>
                    <a:pt x="57828" y="54976"/>
                    <a:pt x="57473" y="57456"/>
                    <a:pt x="57296" y="58342"/>
                  </a:cubicBezTo>
                  <a:lnTo>
                    <a:pt x="40291" y="126185"/>
                  </a:lnTo>
                  <a:close/>
                </a:path>
              </a:pathLst>
            </a:custGeom>
            <a:solidFill>
              <a:srgbClr val="000000"/>
            </a:solidFill>
            <a:ln w="25400"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44E49096-FD49-B7EA-3082-C7FABAA617C5}"/>
                </a:ext>
              </a:extLst>
            </p:cNvPr>
            <p:cNvSpPr/>
            <p:nvPr>
              <p:custDataLst>
                <p:tags r:id="rId70"/>
              </p:custDataLst>
            </p:nvPr>
          </p:nvSpPr>
          <p:spPr>
            <a:xfrm>
              <a:off x="4797260" y="4041351"/>
              <a:ext cx="168278" cy="59213"/>
            </a:xfrm>
            <a:custGeom>
              <a:avLst/>
              <a:gdLst>
                <a:gd name="connsiteX0" fmla="*/ 159764 w 168278"/>
                <a:gd name="connsiteY0" fmla="*/ 10185 h 59213"/>
                <a:gd name="connsiteX1" fmla="*/ 168367 w 168278"/>
                <a:gd name="connsiteY1" fmla="*/ 5124 h 59213"/>
                <a:gd name="connsiteX2" fmla="*/ 160017 w 168278"/>
                <a:gd name="connsiteY2" fmla="*/ 63 h 59213"/>
                <a:gd name="connsiteX3" fmla="*/ 8439 w 168278"/>
                <a:gd name="connsiteY3" fmla="*/ 63 h 59213"/>
                <a:gd name="connsiteX4" fmla="*/ 88 w 168278"/>
                <a:gd name="connsiteY4" fmla="*/ 5124 h 59213"/>
                <a:gd name="connsiteX5" fmla="*/ 8692 w 168278"/>
                <a:gd name="connsiteY5" fmla="*/ 10185 h 59213"/>
                <a:gd name="connsiteX6" fmla="*/ 159764 w 168278"/>
                <a:gd name="connsiteY6" fmla="*/ 10185 h 59213"/>
                <a:gd name="connsiteX7" fmla="*/ 160017 w 168278"/>
                <a:gd name="connsiteY7" fmla="*/ 59277 h 59213"/>
                <a:gd name="connsiteX8" fmla="*/ 168367 w 168278"/>
                <a:gd name="connsiteY8" fmla="*/ 54216 h 59213"/>
                <a:gd name="connsiteX9" fmla="*/ 159764 w 168278"/>
                <a:gd name="connsiteY9" fmla="*/ 49155 h 59213"/>
                <a:gd name="connsiteX10" fmla="*/ 8692 w 168278"/>
                <a:gd name="connsiteY10" fmla="*/ 49155 h 59213"/>
                <a:gd name="connsiteX11" fmla="*/ 88 w 168278"/>
                <a:gd name="connsiteY11" fmla="*/ 54216 h 59213"/>
                <a:gd name="connsiteX12" fmla="*/ 8439 w 168278"/>
                <a:gd name="connsiteY12" fmla="*/ 59277 h 59213"/>
                <a:gd name="connsiteX13" fmla="*/ 160017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64" y="10185"/>
                  </a:moveTo>
                  <a:cubicBezTo>
                    <a:pt x="163559" y="10185"/>
                    <a:pt x="168367" y="10185"/>
                    <a:pt x="168367" y="5124"/>
                  </a:cubicBezTo>
                  <a:cubicBezTo>
                    <a:pt x="168367" y="63"/>
                    <a:pt x="163559" y="63"/>
                    <a:pt x="160017" y="63"/>
                  </a:cubicBezTo>
                  <a:lnTo>
                    <a:pt x="8439" y="63"/>
                  </a:lnTo>
                  <a:cubicBezTo>
                    <a:pt x="4896" y="63"/>
                    <a:pt x="88" y="63"/>
                    <a:pt x="88" y="5124"/>
                  </a:cubicBezTo>
                  <a:cubicBezTo>
                    <a:pt x="88" y="10185"/>
                    <a:pt x="4896" y="10185"/>
                    <a:pt x="8692" y="10185"/>
                  </a:cubicBezTo>
                  <a:lnTo>
                    <a:pt x="159764" y="10185"/>
                  </a:lnTo>
                  <a:close/>
                  <a:moveTo>
                    <a:pt x="160017" y="59277"/>
                  </a:moveTo>
                  <a:cubicBezTo>
                    <a:pt x="163559" y="59277"/>
                    <a:pt x="168367" y="59277"/>
                    <a:pt x="168367" y="54216"/>
                  </a:cubicBezTo>
                  <a:cubicBezTo>
                    <a:pt x="168367" y="49155"/>
                    <a:pt x="163559" y="49155"/>
                    <a:pt x="159764" y="49155"/>
                  </a:cubicBezTo>
                  <a:lnTo>
                    <a:pt x="8692" y="49155"/>
                  </a:lnTo>
                  <a:cubicBezTo>
                    <a:pt x="4896" y="49155"/>
                    <a:pt x="88" y="49155"/>
                    <a:pt x="88" y="54216"/>
                  </a:cubicBezTo>
                  <a:cubicBezTo>
                    <a:pt x="88" y="59277"/>
                    <a:pt x="4896" y="59277"/>
                    <a:pt x="8439" y="59277"/>
                  </a:cubicBezTo>
                  <a:lnTo>
                    <a:pt x="160017" y="59277"/>
                  </a:lnTo>
                  <a:close/>
                </a:path>
              </a:pathLst>
            </a:custGeom>
            <a:solidFill>
              <a:srgbClr val="000000"/>
            </a:solidFill>
            <a:ln w="25400"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821EC38B-3EC3-E19E-50F1-0599646F90B9}"/>
                </a:ext>
              </a:extLst>
            </p:cNvPr>
            <p:cNvSpPr/>
            <p:nvPr>
              <p:custDataLst>
                <p:tags r:id="rId71"/>
              </p:custDataLst>
            </p:nvPr>
          </p:nvSpPr>
          <p:spPr>
            <a:xfrm>
              <a:off x="5060066" y="3965689"/>
              <a:ext cx="106534" cy="174099"/>
            </a:xfrm>
            <a:custGeom>
              <a:avLst/>
              <a:gdLst>
                <a:gd name="connsiteX0" fmla="*/ 106633 w 106534"/>
                <a:gd name="connsiteY0" fmla="*/ 87618 h 174099"/>
                <a:gd name="connsiteX1" fmla="*/ 96511 w 106534"/>
                <a:gd name="connsiteY1" fmla="*/ 28404 h 174099"/>
                <a:gd name="connsiteX2" fmla="*/ 53493 w 106534"/>
                <a:gd name="connsiteY2" fmla="*/ 63 h 174099"/>
                <a:gd name="connsiteX3" fmla="*/ 9462 w 106534"/>
                <a:gd name="connsiteY3" fmla="*/ 30176 h 174099"/>
                <a:gd name="connsiteX4" fmla="*/ 99 w 106534"/>
                <a:gd name="connsiteY4" fmla="*/ 87618 h 174099"/>
                <a:gd name="connsiteX5" fmla="*/ 11486 w 106534"/>
                <a:gd name="connsiteY5" fmla="*/ 148604 h 174099"/>
                <a:gd name="connsiteX6" fmla="*/ 53240 w 106534"/>
                <a:gd name="connsiteY6" fmla="*/ 174162 h 174099"/>
                <a:gd name="connsiteX7" fmla="*/ 97270 w 106534"/>
                <a:gd name="connsiteY7" fmla="*/ 144808 h 174099"/>
                <a:gd name="connsiteX8" fmla="*/ 106633 w 106534"/>
                <a:gd name="connsiteY8" fmla="*/ 87618 h 174099"/>
                <a:gd name="connsiteX9" fmla="*/ 53240 w 106534"/>
                <a:gd name="connsiteY9" fmla="*/ 168595 h 174099"/>
                <a:gd name="connsiteX10" fmla="*/ 23886 w 106534"/>
                <a:gd name="connsiteY10" fmla="*/ 137976 h 174099"/>
                <a:gd name="connsiteX11" fmla="*/ 21102 w 106534"/>
                <a:gd name="connsiteY11" fmla="*/ 84582 h 174099"/>
                <a:gd name="connsiteX12" fmla="*/ 23126 w 106534"/>
                <a:gd name="connsiteY12" fmla="*/ 38020 h 174099"/>
                <a:gd name="connsiteX13" fmla="*/ 53240 w 106534"/>
                <a:gd name="connsiteY13" fmla="*/ 5630 h 174099"/>
                <a:gd name="connsiteX14" fmla="*/ 83100 w 106534"/>
                <a:gd name="connsiteY14" fmla="*/ 35237 h 174099"/>
                <a:gd name="connsiteX15" fmla="*/ 85630 w 106534"/>
                <a:gd name="connsiteY15" fmla="*/ 84582 h 174099"/>
                <a:gd name="connsiteX16" fmla="*/ 82847 w 106534"/>
                <a:gd name="connsiteY16" fmla="*/ 136963 h 174099"/>
                <a:gd name="connsiteX17" fmla="*/ 53240 w 106534"/>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534" h="174099">
                  <a:moveTo>
                    <a:pt x="106633" y="87618"/>
                  </a:moveTo>
                  <a:cubicBezTo>
                    <a:pt x="106633" y="67374"/>
                    <a:pt x="105368" y="47130"/>
                    <a:pt x="96511" y="28404"/>
                  </a:cubicBezTo>
                  <a:cubicBezTo>
                    <a:pt x="84871" y="4112"/>
                    <a:pt x="64121" y="63"/>
                    <a:pt x="53493" y="63"/>
                  </a:cubicBezTo>
                  <a:cubicBezTo>
                    <a:pt x="38310" y="63"/>
                    <a:pt x="19837" y="6642"/>
                    <a:pt x="9462" y="30176"/>
                  </a:cubicBezTo>
                  <a:cubicBezTo>
                    <a:pt x="1364" y="47636"/>
                    <a:pt x="99" y="67374"/>
                    <a:pt x="99" y="87618"/>
                  </a:cubicBezTo>
                  <a:cubicBezTo>
                    <a:pt x="99" y="106597"/>
                    <a:pt x="1111" y="129372"/>
                    <a:pt x="11486" y="148604"/>
                  </a:cubicBezTo>
                  <a:cubicBezTo>
                    <a:pt x="22367" y="169101"/>
                    <a:pt x="40840" y="174162"/>
                    <a:pt x="53240" y="174162"/>
                  </a:cubicBezTo>
                  <a:cubicBezTo>
                    <a:pt x="66904" y="174162"/>
                    <a:pt x="86136" y="168848"/>
                    <a:pt x="97270" y="144808"/>
                  </a:cubicBezTo>
                  <a:cubicBezTo>
                    <a:pt x="105368" y="127347"/>
                    <a:pt x="106633" y="107609"/>
                    <a:pt x="106633" y="87618"/>
                  </a:cubicBezTo>
                  <a:close/>
                  <a:moveTo>
                    <a:pt x="53240" y="168595"/>
                  </a:moveTo>
                  <a:cubicBezTo>
                    <a:pt x="43371" y="168595"/>
                    <a:pt x="28441" y="162268"/>
                    <a:pt x="23886" y="137976"/>
                  </a:cubicBezTo>
                  <a:cubicBezTo>
                    <a:pt x="21102" y="122793"/>
                    <a:pt x="21102" y="99512"/>
                    <a:pt x="21102" y="84582"/>
                  </a:cubicBezTo>
                  <a:cubicBezTo>
                    <a:pt x="21102" y="68387"/>
                    <a:pt x="21102" y="51685"/>
                    <a:pt x="23126" y="38020"/>
                  </a:cubicBezTo>
                  <a:cubicBezTo>
                    <a:pt x="27934" y="7907"/>
                    <a:pt x="46913" y="5630"/>
                    <a:pt x="53240" y="5630"/>
                  </a:cubicBezTo>
                  <a:cubicBezTo>
                    <a:pt x="61590" y="5630"/>
                    <a:pt x="78292" y="10185"/>
                    <a:pt x="83100" y="35237"/>
                  </a:cubicBezTo>
                  <a:cubicBezTo>
                    <a:pt x="85630" y="49408"/>
                    <a:pt x="85630" y="68640"/>
                    <a:pt x="85630" y="84582"/>
                  </a:cubicBezTo>
                  <a:cubicBezTo>
                    <a:pt x="85630" y="103561"/>
                    <a:pt x="85630" y="120768"/>
                    <a:pt x="82847" y="136963"/>
                  </a:cubicBezTo>
                  <a:cubicBezTo>
                    <a:pt x="79051" y="161003"/>
                    <a:pt x="64627" y="168595"/>
                    <a:pt x="53240" y="168595"/>
                  </a:cubicBezTo>
                  <a:close/>
                </a:path>
              </a:pathLst>
            </a:custGeom>
            <a:solidFill>
              <a:srgbClr val="000000"/>
            </a:solidFill>
            <a:ln w="25400" cap="flat">
              <a:noFill/>
              <a:prstDash val="solid"/>
              <a:miter/>
            </a:ln>
          </p:spPr>
          <p:txBody>
            <a:bodyPr rtlCol="0" anchor="ctr"/>
            <a:lstStyle/>
            <a:p>
              <a:endParaRPr lang="en-CN"/>
            </a:p>
          </p:txBody>
        </p:sp>
      </p:grpSp>
      <p:grpSp>
        <p:nvGrpSpPr>
          <p:cNvPr id="18575" name="Group 18574" descr="\documentclass{article}&#10;\usepackage{amsmath, amsfonts , amssymb, bm}&#10;\pagestyle{empty}&#10;\begin{document}&#10;&#10;&#10;$p(y_j|z_j=0,y_{1:j-1},x)$&#10;&#10;\end{document}" title="IguanaTex Vector Display">
            <a:extLst>
              <a:ext uri="{FF2B5EF4-FFF2-40B4-BE49-F238E27FC236}">
                <a16:creationId xmlns:a16="http://schemas.microsoft.com/office/drawing/2014/main" id="{68454E0B-72EE-3D95-3504-5251BFAFCE50}"/>
              </a:ext>
            </a:extLst>
          </p:cNvPr>
          <p:cNvGrpSpPr>
            <a:grpSpLocks noChangeAspect="1"/>
          </p:cNvGrpSpPr>
          <p:nvPr>
            <p:custDataLst>
              <p:tags r:id="rId4"/>
            </p:custDataLst>
          </p:nvPr>
        </p:nvGrpSpPr>
        <p:grpSpPr>
          <a:xfrm>
            <a:off x="212455" y="4215717"/>
            <a:ext cx="2288454" cy="263880"/>
            <a:chOff x="4459304" y="3944433"/>
            <a:chExt cx="2288454" cy="263880"/>
          </a:xfrm>
        </p:grpSpPr>
        <p:sp>
          <p:nvSpPr>
            <p:cNvPr id="18556" name="Freeform 18555">
              <a:extLst>
                <a:ext uri="{FF2B5EF4-FFF2-40B4-BE49-F238E27FC236}">
                  <a16:creationId xmlns:a16="http://schemas.microsoft.com/office/drawing/2014/main" id="{11DAB0B7-FD96-46FE-FFEC-F76E375B72BF}"/>
                </a:ext>
              </a:extLst>
            </p:cNvPr>
            <p:cNvSpPr/>
            <p:nvPr>
              <p:custDataLst>
                <p:tags r:id="rId49"/>
              </p:custDataLst>
            </p:nvPr>
          </p:nvSpPr>
          <p:spPr>
            <a:xfrm>
              <a:off x="4459304" y="4022373"/>
              <a:ext cx="130656" cy="160940"/>
            </a:xfrm>
            <a:custGeom>
              <a:avLst/>
              <a:gdLst>
                <a:gd name="connsiteX0" fmla="*/ 19350 w 130656"/>
                <a:gd name="connsiteY0" fmla="*/ 142784 h 160940"/>
                <a:gd name="connsiteX1" fmla="*/ 5834 w 130656"/>
                <a:gd name="connsiteY1" fmla="*/ 153159 h 160940"/>
                <a:gd name="connsiteX2" fmla="*/ 77 w 130656"/>
                <a:gd name="connsiteY2" fmla="*/ 157967 h 160940"/>
                <a:gd name="connsiteX3" fmla="*/ 3331 w 130656"/>
                <a:gd name="connsiteY3" fmla="*/ 161003 h 160940"/>
                <a:gd name="connsiteX4" fmla="*/ 24356 w 130656"/>
                <a:gd name="connsiteY4" fmla="*/ 160244 h 160940"/>
                <a:gd name="connsiteX5" fmla="*/ 49136 w 130656"/>
                <a:gd name="connsiteY5" fmla="*/ 161003 h 160940"/>
                <a:gd name="connsiteX6" fmla="*/ 53641 w 130656"/>
                <a:gd name="connsiteY6" fmla="*/ 155942 h 160940"/>
                <a:gd name="connsiteX7" fmla="*/ 47634 w 130656"/>
                <a:gd name="connsiteY7" fmla="*/ 153159 h 160940"/>
                <a:gd name="connsiteX8" fmla="*/ 35119 w 130656"/>
                <a:gd name="connsiteY8" fmla="*/ 149110 h 160940"/>
                <a:gd name="connsiteX9" fmla="*/ 47383 w 130656"/>
                <a:gd name="connsiteY9" fmla="*/ 98500 h 160940"/>
                <a:gd name="connsiteX10" fmla="*/ 70411 w 130656"/>
                <a:gd name="connsiteY10" fmla="*/ 114695 h 160940"/>
                <a:gd name="connsiteX11" fmla="*/ 130734 w 130656"/>
                <a:gd name="connsiteY11" fmla="*/ 40551 h 160940"/>
                <a:gd name="connsiteX12" fmla="*/ 97444 w 130656"/>
                <a:gd name="connsiteY12" fmla="*/ 63 h 160940"/>
                <a:gd name="connsiteX13" fmla="*/ 64654 w 130656"/>
                <a:gd name="connsiteY13" fmla="*/ 19042 h 160940"/>
                <a:gd name="connsiteX14" fmla="*/ 42127 w 130656"/>
                <a:gd name="connsiteY14" fmla="*/ 63 h 160940"/>
                <a:gd name="connsiteX15" fmla="*/ 23605 w 130656"/>
                <a:gd name="connsiteY15" fmla="*/ 14487 h 160940"/>
                <a:gd name="connsiteX16" fmla="*/ 15846 w 130656"/>
                <a:gd name="connsiteY16" fmla="*/ 39033 h 160940"/>
                <a:gd name="connsiteX17" fmla="*/ 18849 w 130656"/>
                <a:gd name="connsiteY17" fmla="*/ 41563 h 160940"/>
                <a:gd name="connsiteX18" fmla="*/ 23104 w 130656"/>
                <a:gd name="connsiteY18" fmla="*/ 35743 h 160940"/>
                <a:gd name="connsiteX19" fmla="*/ 41376 w 130656"/>
                <a:gd name="connsiteY19" fmla="*/ 5630 h 160940"/>
                <a:gd name="connsiteX20" fmla="*/ 49136 w 130656"/>
                <a:gd name="connsiteY20" fmla="*/ 17270 h 160940"/>
                <a:gd name="connsiteX21" fmla="*/ 47383 w 130656"/>
                <a:gd name="connsiteY21" fmla="*/ 30176 h 160940"/>
                <a:gd name="connsiteX22" fmla="*/ 19350 w 130656"/>
                <a:gd name="connsiteY22" fmla="*/ 142784 h 160940"/>
                <a:gd name="connsiteX23" fmla="*/ 63403 w 130656"/>
                <a:gd name="connsiteY23" fmla="*/ 32959 h 160940"/>
                <a:gd name="connsiteX24" fmla="*/ 76418 w 130656"/>
                <a:gd name="connsiteY24" fmla="*/ 15246 h 160940"/>
                <a:gd name="connsiteX25" fmla="*/ 96693 w 130656"/>
                <a:gd name="connsiteY25" fmla="*/ 5630 h 160940"/>
                <a:gd name="connsiteX26" fmla="*/ 112712 w 130656"/>
                <a:gd name="connsiteY26" fmla="*/ 29417 h 160940"/>
                <a:gd name="connsiteX27" fmla="*/ 99947 w 130656"/>
                <a:gd name="connsiteY27" fmla="*/ 83064 h 160940"/>
                <a:gd name="connsiteX28" fmla="*/ 70161 w 130656"/>
                <a:gd name="connsiteY28" fmla="*/ 109128 h 160940"/>
                <a:gd name="connsiteX29" fmla="*/ 50387 w 130656"/>
                <a:gd name="connsiteY29" fmla="*/ 86606 h 160940"/>
                <a:gd name="connsiteX30" fmla="*/ 51138 w 130656"/>
                <a:gd name="connsiteY30" fmla="*/ 82557 h 160940"/>
                <a:gd name="connsiteX31" fmla="*/ 63403 w 130656"/>
                <a:gd name="connsiteY31" fmla="*/ 32959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0656" h="160940">
                  <a:moveTo>
                    <a:pt x="19350" y="142784"/>
                  </a:moveTo>
                  <a:cubicBezTo>
                    <a:pt x="17347" y="151387"/>
                    <a:pt x="16847" y="153159"/>
                    <a:pt x="5834" y="153159"/>
                  </a:cubicBezTo>
                  <a:cubicBezTo>
                    <a:pt x="2830" y="153159"/>
                    <a:pt x="77" y="153159"/>
                    <a:pt x="77" y="157967"/>
                  </a:cubicBezTo>
                  <a:cubicBezTo>
                    <a:pt x="77" y="159991"/>
                    <a:pt x="1328" y="161003"/>
                    <a:pt x="3331" y="161003"/>
                  </a:cubicBezTo>
                  <a:cubicBezTo>
                    <a:pt x="10089" y="161003"/>
                    <a:pt x="17347" y="160244"/>
                    <a:pt x="24356" y="160244"/>
                  </a:cubicBezTo>
                  <a:cubicBezTo>
                    <a:pt x="32616" y="160244"/>
                    <a:pt x="41126" y="161003"/>
                    <a:pt x="49136" y="161003"/>
                  </a:cubicBezTo>
                  <a:cubicBezTo>
                    <a:pt x="50387" y="161003"/>
                    <a:pt x="53641" y="161003"/>
                    <a:pt x="53641" y="155942"/>
                  </a:cubicBezTo>
                  <a:cubicBezTo>
                    <a:pt x="53641" y="153159"/>
                    <a:pt x="51138" y="153159"/>
                    <a:pt x="47634" y="153159"/>
                  </a:cubicBezTo>
                  <a:cubicBezTo>
                    <a:pt x="35119" y="153159"/>
                    <a:pt x="35119" y="151387"/>
                    <a:pt x="35119" y="149110"/>
                  </a:cubicBezTo>
                  <a:cubicBezTo>
                    <a:pt x="35119" y="146073"/>
                    <a:pt x="45631" y="104826"/>
                    <a:pt x="47383" y="98500"/>
                  </a:cubicBezTo>
                  <a:cubicBezTo>
                    <a:pt x="50637" y="105838"/>
                    <a:pt x="57646" y="114695"/>
                    <a:pt x="70411" y="114695"/>
                  </a:cubicBezTo>
                  <a:cubicBezTo>
                    <a:pt x="99446" y="114695"/>
                    <a:pt x="130734" y="77749"/>
                    <a:pt x="130734" y="40551"/>
                  </a:cubicBezTo>
                  <a:cubicBezTo>
                    <a:pt x="130734" y="16764"/>
                    <a:pt x="116466" y="63"/>
                    <a:pt x="97444" y="63"/>
                  </a:cubicBezTo>
                  <a:cubicBezTo>
                    <a:pt x="84929" y="63"/>
                    <a:pt x="72914" y="9173"/>
                    <a:pt x="64654" y="19042"/>
                  </a:cubicBezTo>
                  <a:cubicBezTo>
                    <a:pt x="62151" y="5377"/>
                    <a:pt x="51388" y="63"/>
                    <a:pt x="42127" y="63"/>
                  </a:cubicBezTo>
                  <a:cubicBezTo>
                    <a:pt x="30613" y="63"/>
                    <a:pt x="25858" y="9932"/>
                    <a:pt x="23605" y="14487"/>
                  </a:cubicBezTo>
                  <a:cubicBezTo>
                    <a:pt x="19100" y="23090"/>
                    <a:pt x="15846" y="38273"/>
                    <a:pt x="15846" y="39033"/>
                  </a:cubicBezTo>
                  <a:cubicBezTo>
                    <a:pt x="15846" y="41563"/>
                    <a:pt x="18349" y="41563"/>
                    <a:pt x="18849" y="41563"/>
                  </a:cubicBezTo>
                  <a:cubicBezTo>
                    <a:pt x="21352" y="41563"/>
                    <a:pt x="21603" y="41310"/>
                    <a:pt x="23104" y="35743"/>
                  </a:cubicBezTo>
                  <a:cubicBezTo>
                    <a:pt x="27359" y="17776"/>
                    <a:pt x="32365" y="5630"/>
                    <a:pt x="41376" y="5630"/>
                  </a:cubicBezTo>
                  <a:cubicBezTo>
                    <a:pt x="45631" y="5630"/>
                    <a:pt x="49136" y="7654"/>
                    <a:pt x="49136" y="17270"/>
                  </a:cubicBezTo>
                  <a:cubicBezTo>
                    <a:pt x="49136" y="23090"/>
                    <a:pt x="48385" y="25874"/>
                    <a:pt x="47383" y="30176"/>
                  </a:cubicBezTo>
                  <a:lnTo>
                    <a:pt x="19350" y="142784"/>
                  </a:lnTo>
                  <a:close/>
                  <a:moveTo>
                    <a:pt x="63403" y="32959"/>
                  </a:moveTo>
                  <a:cubicBezTo>
                    <a:pt x="65155" y="26127"/>
                    <a:pt x="71913" y="19042"/>
                    <a:pt x="76418" y="15246"/>
                  </a:cubicBezTo>
                  <a:cubicBezTo>
                    <a:pt x="85179" y="7401"/>
                    <a:pt x="92438" y="5630"/>
                    <a:pt x="96693" y="5630"/>
                  </a:cubicBezTo>
                  <a:cubicBezTo>
                    <a:pt x="106705" y="5630"/>
                    <a:pt x="112712" y="14487"/>
                    <a:pt x="112712" y="29417"/>
                  </a:cubicBezTo>
                  <a:cubicBezTo>
                    <a:pt x="112712" y="44347"/>
                    <a:pt x="104452" y="73448"/>
                    <a:pt x="99947" y="83064"/>
                  </a:cubicBezTo>
                  <a:cubicBezTo>
                    <a:pt x="91436" y="100777"/>
                    <a:pt x="79422" y="109128"/>
                    <a:pt x="70161" y="109128"/>
                  </a:cubicBezTo>
                  <a:cubicBezTo>
                    <a:pt x="53641" y="109128"/>
                    <a:pt x="50387" y="88125"/>
                    <a:pt x="50387" y="86606"/>
                  </a:cubicBezTo>
                  <a:cubicBezTo>
                    <a:pt x="50387" y="86100"/>
                    <a:pt x="50387" y="85594"/>
                    <a:pt x="51138" y="82557"/>
                  </a:cubicBezTo>
                  <a:lnTo>
                    <a:pt x="63403" y="32959"/>
                  </a:lnTo>
                  <a:close/>
                </a:path>
              </a:pathLst>
            </a:custGeom>
            <a:solidFill>
              <a:srgbClr val="000000"/>
            </a:solidFill>
            <a:ln w="25055"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891CE551-AFC2-0312-8BF3-126676E5E734}"/>
                </a:ext>
              </a:extLst>
            </p:cNvPr>
            <p:cNvSpPr/>
            <p:nvPr>
              <p:custDataLst>
                <p:tags r:id="rId50"/>
              </p:custDataLst>
            </p:nvPr>
          </p:nvSpPr>
          <p:spPr>
            <a:xfrm>
              <a:off x="4618026" y="3944433"/>
              <a:ext cx="58069" cy="253051"/>
            </a:xfrm>
            <a:custGeom>
              <a:avLst/>
              <a:gdLst>
                <a:gd name="connsiteX0" fmla="*/ 58151 w 58069"/>
                <a:gd name="connsiteY0" fmla="*/ 250583 h 253051"/>
                <a:gd name="connsiteX1" fmla="*/ 53896 w 58069"/>
                <a:gd name="connsiteY1" fmla="*/ 245016 h 253051"/>
                <a:gd name="connsiteX2" fmla="*/ 14599 w 58069"/>
                <a:gd name="connsiteY2" fmla="*/ 126588 h 253051"/>
                <a:gd name="connsiteX3" fmla="*/ 54898 w 58069"/>
                <a:gd name="connsiteY3" fmla="*/ 6895 h 253051"/>
                <a:gd name="connsiteX4" fmla="*/ 58151 w 58069"/>
                <a:gd name="connsiteY4" fmla="*/ 2593 h 253051"/>
                <a:gd name="connsiteX5" fmla="*/ 55648 w 58069"/>
                <a:gd name="connsiteY5" fmla="*/ 63 h 253051"/>
                <a:gd name="connsiteX6" fmla="*/ 15851 w 58069"/>
                <a:gd name="connsiteY6" fmla="*/ 49408 h 253051"/>
                <a:gd name="connsiteX7" fmla="*/ 82 w 58069"/>
                <a:gd name="connsiteY7" fmla="*/ 126588 h 253051"/>
                <a:gd name="connsiteX8" fmla="*/ 16602 w 58069"/>
                <a:gd name="connsiteY8" fmla="*/ 205540 h 253051"/>
                <a:gd name="connsiteX9" fmla="*/ 55648 w 58069"/>
                <a:gd name="connsiteY9" fmla="*/ 253114 h 253051"/>
                <a:gd name="connsiteX10" fmla="*/ 58151 w 58069"/>
                <a:gd name="connsiteY10" fmla="*/ 25058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9" h="253051">
                  <a:moveTo>
                    <a:pt x="58151" y="250583"/>
                  </a:moveTo>
                  <a:cubicBezTo>
                    <a:pt x="58151" y="249824"/>
                    <a:pt x="58151" y="249318"/>
                    <a:pt x="53896" y="245016"/>
                  </a:cubicBezTo>
                  <a:cubicBezTo>
                    <a:pt x="22609" y="213132"/>
                    <a:pt x="14599" y="165305"/>
                    <a:pt x="14599" y="126588"/>
                  </a:cubicBezTo>
                  <a:cubicBezTo>
                    <a:pt x="14599" y="82557"/>
                    <a:pt x="24111" y="38527"/>
                    <a:pt x="54898" y="6895"/>
                  </a:cubicBezTo>
                  <a:cubicBezTo>
                    <a:pt x="58151" y="3859"/>
                    <a:pt x="58151" y="3352"/>
                    <a:pt x="58151" y="2593"/>
                  </a:cubicBezTo>
                  <a:cubicBezTo>
                    <a:pt x="58151" y="822"/>
                    <a:pt x="57150" y="63"/>
                    <a:pt x="55648" y="63"/>
                  </a:cubicBezTo>
                  <a:cubicBezTo>
                    <a:pt x="53145" y="63"/>
                    <a:pt x="30618" y="17270"/>
                    <a:pt x="15851" y="49408"/>
                  </a:cubicBezTo>
                  <a:cubicBezTo>
                    <a:pt x="3085" y="77243"/>
                    <a:pt x="82" y="105332"/>
                    <a:pt x="82" y="126588"/>
                  </a:cubicBezTo>
                  <a:cubicBezTo>
                    <a:pt x="82" y="146326"/>
                    <a:pt x="2835" y="176945"/>
                    <a:pt x="16602" y="205540"/>
                  </a:cubicBezTo>
                  <a:cubicBezTo>
                    <a:pt x="31620" y="236666"/>
                    <a:pt x="53145" y="253114"/>
                    <a:pt x="55648" y="253114"/>
                  </a:cubicBezTo>
                  <a:cubicBezTo>
                    <a:pt x="57150" y="253114"/>
                    <a:pt x="58151" y="252355"/>
                    <a:pt x="58151" y="250583"/>
                  </a:cubicBezTo>
                  <a:close/>
                </a:path>
              </a:pathLst>
            </a:custGeom>
            <a:solidFill>
              <a:srgbClr val="000000"/>
            </a:solidFill>
            <a:ln w="25055"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F8322E84-84B0-3DA0-27C1-9532F3C148E0}"/>
                </a:ext>
              </a:extLst>
            </p:cNvPr>
            <p:cNvSpPr/>
            <p:nvPr>
              <p:custDataLst>
                <p:tags r:id="rId51"/>
              </p:custDataLst>
            </p:nvPr>
          </p:nvSpPr>
          <p:spPr>
            <a:xfrm>
              <a:off x="4697844" y="4022373"/>
              <a:ext cx="115388" cy="163724"/>
            </a:xfrm>
            <a:custGeom>
              <a:avLst/>
              <a:gdLst>
                <a:gd name="connsiteX0" fmla="*/ 114473 w 115388"/>
                <a:gd name="connsiteY0" fmla="*/ 15499 h 163724"/>
                <a:gd name="connsiteX1" fmla="*/ 115474 w 115388"/>
                <a:gd name="connsiteY1" fmla="*/ 9679 h 163724"/>
                <a:gd name="connsiteX2" fmla="*/ 108215 w 115388"/>
                <a:gd name="connsiteY2" fmla="*/ 2846 h 163724"/>
                <a:gd name="connsiteX3" fmla="*/ 99455 w 115388"/>
                <a:gd name="connsiteY3" fmla="*/ 8160 h 163724"/>
                <a:gd name="connsiteX4" fmla="*/ 95951 w 115388"/>
                <a:gd name="connsiteY4" fmla="*/ 21825 h 163724"/>
                <a:gd name="connsiteX5" fmla="*/ 90945 w 115388"/>
                <a:gd name="connsiteY5" fmla="*/ 42069 h 163724"/>
                <a:gd name="connsiteX6" fmla="*/ 79681 w 115388"/>
                <a:gd name="connsiteY6" fmla="*/ 87618 h 163724"/>
                <a:gd name="connsiteX7" fmla="*/ 51397 w 115388"/>
                <a:gd name="connsiteY7" fmla="*/ 109128 h 163724"/>
                <a:gd name="connsiteX8" fmla="*/ 35879 w 115388"/>
                <a:gd name="connsiteY8" fmla="*/ 88631 h 163724"/>
                <a:gd name="connsiteX9" fmla="*/ 48644 w 115388"/>
                <a:gd name="connsiteY9" fmla="*/ 39033 h 163724"/>
                <a:gd name="connsiteX10" fmla="*/ 53650 w 115388"/>
                <a:gd name="connsiteY10" fmla="*/ 20813 h 163724"/>
                <a:gd name="connsiteX11" fmla="*/ 33125 w 115388"/>
                <a:gd name="connsiteY11" fmla="*/ 63 h 163724"/>
                <a:gd name="connsiteX12" fmla="*/ 86 w 115388"/>
                <a:gd name="connsiteY12" fmla="*/ 39033 h 163724"/>
                <a:gd name="connsiteX13" fmla="*/ 3089 w 115388"/>
                <a:gd name="connsiteY13" fmla="*/ 41563 h 163724"/>
                <a:gd name="connsiteX14" fmla="*/ 7094 w 115388"/>
                <a:gd name="connsiteY14" fmla="*/ 37008 h 163724"/>
                <a:gd name="connsiteX15" fmla="*/ 32374 w 115388"/>
                <a:gd name="connsiteY15" fmla="*/ 5630 h 163724"/>
                <a:gd name="connsiteX16" fmla="*/ 38632 w 115388"/>
                <a:gd name="connsiteY16" fmla="*/ 13728 h 163724"/>
                <a:gd name="connsiteX17" fmla="*/ 34377 w 115388"/>
                <a:gd name="connsiteY17" fmla="*/ 31441 h 163724"/>
                <a:gd name="connsiteX18" fmla="*/ 19859 w 115388"/>
                <a:gd name="connsiteY18" fmla="*/ 84582 h 163724"/>
                <a:gd name="connsiteX19" fmla="*/ 50396 w 115388"/>
                <a:gd name="connsiteY19" fmla="*/ 114695 h 163724"/>
                <a:gd name="connsiteX20" fmla="*/ 75676 w 115388"/>
                <a:gd name="connsiteY20" fmla="*/ 103308 h 163724"/>
                <a:gd name="connsiteX21" fmla="*/ 59407 w 115388"/>
                <a:gd name="connsiteY21" fmla="*/ 142277 h 163724"/>
                <a:gd name="connsiteX22" fmla="*/ 31874 w 115388"/>
                <a:gd name="connsiteY22" fmla="*/ 158220 h 163724"/>
                <a:gd name="connsiteX23" fmla="*/ 12851 w 115388"/>
                <a:gd name="connsiteY23" fmla="*/ 147592 h 163724"/>
                <a:gd name="connsiteX24" fmla="*/ 23614 w 115388"/>
                <a:gd name="connsiteY24" fmla="*/ 144555 h 163724"/>
                <a:gd name="connsiteX25" fmla="*/ 28620 w 115388"/>
                <a:gd name="connsiteY25" fmla="*/ 134180 h 163724"/>
                <a:gd name="connsiteX26" fmla="*/ 19359 w 115388"/>
                <a:gd name="connsiteY26" fmla="*/ 125323 h 163724"/>
                <a:gd name="connsiteX27" fmla="*/ 5342 w 115388"/>
                <a:gd name="connsiteY27" fmla="*/ 141771 h 163724"/>
                <a:gd name="connsiteX28" fmla="*/ 31874 w 115388"/>
                <a:gd name="connsiteY28" fmla="*/ 163787 h 163724"/>
                <a:gd name="connsiteX29" fmla="*/ 90444 w 115388"/>
                <a:gd name="connsiteY29" fmla="*/ 112164 h 163724"/>
                <a:gd name="connsiteX30" fmla="*/ 114473 w 115388"/>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388" h="163724">
                  <a:moveTo>
                    <a:pt x="114473" y="15499"/>
                  </a:moveTo>
                  <a:cubicBezTo>
                    <a:pt x="115474" y="11956"/>
                    <a:pt x="115474" y="11450"/>
                    <a:pt x="115474" y="9679"/>
                  </a:cubicBezTo>
                  <a:cubicBezTo>
                    <a:pt x="115474" y="5124"/>
                    <a:pt x="111970" y="2846"/>
                    <a:pt x="108215" y="2846"/>
                  </a:cubicBezTo>
                  <a:cubicBezTo>
                    <a:pt x="105712" y="2846"/>
                    <a:pt x="101708" y="4365"/>
                    <a:pt x="99455" y="8160"/>
                  </a:cubicBezTo>
                  <a:cubicBezTo>
                    <a:pt x="98954" y="9426"/>
                    <a:pt x="96952" y="17270"/>
                    <a:pt x="95951" y="21825"/>
                  </a:cubicBezTo>
                  <a:cubicBezTo>
                    <a:pt x="94199" y="28404"/>
                    <a:pt x="92446" y="35237"/>
                    <a:pt x="90945" y="42069"/>
                  </a:cubicBezTo>
                  <a:lnTo>
                    <a:pt x="79681" y="87618"/>
                  </a:lnTo>
                  <a:cubicBezTo>
                    <a:pt x="78680" y="91414"/>
                    <a:pt x="67917" y="109128"/>
                    <a:pt x="51397" y="109128"/>
                  </a:cubicBezTo>
                  <a:cubicBezTo>
                    <a:pt x="38632" y="109128"/>
                    <a:pt x="35879" y="97994"/>
                    <a:pt x="35879" y="88631"/>
                  </a:cubicBezTo>
                  <a:cubicBezTo>
                    <a:pt x="35879" y="76990"/>
                    <a:pt x="40134" y="61301"/>
                    <a:pt x="48644" y="39033"/>
                  </a:cubicBezTo>
                  <a:cubicBezTo>
                    <a:pt x="52649" y="28658"/>
                    <a:pt x="53650" y="25874"/>
                    <a:pt x="53650" y="20813"/>
                  </a:cubicBezTo>
                  <a:cubicBezTo>
                    <a:pt x="53650" y="9426"/>
                    <a:pt x="45640" y="63"/>
                    <a:pt x="33125" y="63"/>
                  </a:cubicBezTo>
                  <a:cubicBezTo>
                    <a:pt x="9347" y="63"/>
                    <a:pt x="86" y="36755"/>
                    <a:pt x="86" y="39033"/>
                  </a:cubicBezTo>
                  <a:cubicBezTo>
                    <a:pt x="86" y="41563"/>
                    <a:pt x="2589" y="41563"/>
                    <a:pt x="3089" y="41563"/>
                  </a:cubicBezTo>
                  <a:cubicBezTo>
                    <a:pt x="5592" y="41563"/>
                    <a:pt x="5842" y="41057"/>
                    <a:pt x="7094" y="37008"/>
                  </a:cubicBezTo>
                  <a:cubicBezTo>
                    <a:pt x="13852" y="13221"/>
                    <a:pt x="23864" y="5630"/>
                    <a:pt x="32374" y="5630"/>
                  </a:cubicBezTo>
                  <a:cubicBezTo>
                    <a:pt x="34377" y="5630"/>
                    <a:pt x="38632" y="5630"/>
                    <a:pt x="38632" y="13728"/>
                  </a:cubicBezTo>
                  <a:cubicBezTo>
                    <a:pt x="38632" y="20054"/>
                    <a:pt x="36129" y="26633"/>
                    <a:pt x="34377" y="31441"/>
                  </a:cubicBezTo>
                  <a:cubicBezTo>
                    <a:pt x="24365" y="58265"/>
                    <a:pt x="19859" y="72688"/>
                    <a:pt x="19859" y="84582"/>
                  </a:cubicBezTo>
                  <a:cubicBezTo>
                    <a:pt x="19859" y="107103"/>
                    <a:pt x="35628" y="114695"/>
                    <a:pt x="50396" y="114695"/>
                  </a:cubicBezTo>
                  <a:cubicBezTo>
                    <a:pt x="60158" y="114695"/>
                    <a:pt x="68668" y="110393"/>
                    <a:pt x="75676" y="103308"/>
                  </a:cubicBezTo>
                  <a:cubicBezTo>
                    <a:pt x="72422" y="116466"/>
                    <a:pt x="69419" y="128866"/>
                    <a:pt x="59407" y="142277"/>
                  </a:cubicBezTo>
                  <a:cubicBezTo>
                    <a:pt x="52899" y="150881"/>
                    <a:pt x="43388" y="158220"/>
                    <a:pt x="31874" y="158220"/>
                  </a:cubicBezTo>
                  <a:cubicBezTo>
                    <a:pt x="28370" y="158220"/>
                    <a:pt x="17106" y="157461"/>
                    <a:pt x="12851" y="147592"/>
                  </a:cubicBezTo>
                  <a:cubicBezTo>
                    <a:pt x="16856" y="147592"/>
                    <a:pt x="20110" y="147592"/>
                    <a:pt x="23614" y="144555"/>
                  </a:cubicBezTo>
                  <a:cubicBezTo>
                    <a:pt x="26117" y="142277"/>
                    <a:pt x="28620" y="138988"/>
                    <a:pt x="28620" y="134180"/>
                  </a:cubicBezTo>
                  <a:cubicBezTo>
                    <a:pt x="28620" y="126335"/>
                    <a:pt x="21862" y="125323"/>
                    <a:pt x="19359" y="125323"/>
                  </a:cubicBezTo>
                  <a:cubicBezTo>
                    <a:pt x="13602" y="125323"/>
                    <a:pt x="5342" y="129372"/>
                    <a:pt x="5342" y="141771"/>
                  </a:cubicBezTo>
                  <a:cubicBezTo>
                    <a:pt x="5342" y="154424"/>
                    <a:pt x="16355" y="163787"/>
                    <a:pt x="31874" y="163787"/>
                  </a:cubicBezTo>
                  <a:cubicBezTo>
                    <a:pt x="57655" y="163787"/>
                    <a:pt x="83436" y="140759"/>
                    <a:pt x="90444" y="112164"/>
                  </a:cubicBezTo>
                  <a:lnTo>
                    <a:pt x="114473" y="15499"/>
                  </a:lnTo>
                  <a:close/>
                </a:path>
              </a:pathLst>
            </a:custGeom>
            <a:solidFill>
              <a:srgbClr val="000000"/>
            </a:solidFill>
            <a:ln w="25055"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01830594-D46C-7161-EF1D-7DD52FCA3B12}"/>
                </a:ext>
              </a:extLst>
            </p:cNvPr>
            <p:cNvSpPr/>
            <p:nvPr>
              <p:custDataLst>
                <p:tags r:id="rId52"/>
              </p:custDataLst>
            </p:nvPr>
          </p:nvSpPr>
          <p:spPr>
            <a:xfrm>
              <a:off x="4813303" y="4054737"/>
              <a:ext cx="76917" cy="153576"/>
            </a:xfrm>
            <a:custGeom>
              <a:avLst/>
              <a:gdLst>
                <a:gd name="connsiteX0" fmla="*/ 77008 w 76917"/>
                <a:gd name="connsiteY0" fmla="*/ 6795 h 153576"/>
                <a:gd name="connsiteX1" fmla="*/ 69999 w 76917"/>
                <a:gd name="connsiteY1" fmla="*/ 64 h 153576"/>
                <a:gd name="connsiteX2" fmla="*/ 60188 w 76917"/>
                <a:gd name="connsiteY2" fmla="*/ 9807 h 153576"/>
                <a:gd name="connsiteX3" fmla="*/ 67196 w 76917"/>
                <a:gd name="connsiteY3" fmla="*/ 16538 h 153576"/>
                <a:gd name="connsiteX4" fmla="*/ 77008 w 76917"/>
                <a:gd name="connsiteY4" fmla="*/ 6795 h 153576"/>
                <a:gd name="connsiteX5" fmla="*/ 39863 w 76917"/>
                <a:gd name="connsiteY5" fmla="*/ 126185 h 153576"/>
                <a:gd name="connsiteX6" fmla="*/ 17261 w 76917"/>
                <a:gd name="connsiteY6" fmla="*/ 148681 h 153576"/>
                <a:gd name="connsiteX7" fmla="*/ 10954 w 76917"/>
                <a:gd name="connsiteY7" fmla="*/ 147618 h 153576"/>
                <a:gd name="connsiteX8" fmla="*/ 16911 w 76917"/>
                <a:gd name="connsiteY8" fmla="*/ 138584 h 153576"/>
                <a:gd name="connsiteX9" fmla="*/ 10077 w 76917"/>
                <a:gd name="connsiteY9" fmla="*/ 132030 h 153576"/>
                <a:gd name="connsiteX10" fmla="*/ 90 w 76917"/>
                <a:gd name="connsiteY10" fmla="*/ 142481 h 153576"/>
                <a:gd name="connsiteX11" fmla="*/ 17436 w 76917"/>
                <a:gd name="connsiteY11" fmla="*/ 153641 h 153576"/>
                <a:gd name="connsiteX12" fmla="*/ 53880 w 76917"/>
                <a:gd name="connsiteY12" fmla="*/ 125653 h 153576"/>
                <a:gd name="connsiteX13" fmla="*/ 69649 w 76917"/>
                <a:gd name="connsiteY13" fmla="*/ 62239 h 153576"/>
                <a:gd name="connsiteX14" fmla="*/ 70525 w 76917"/>
                <a:gd name="connsiteY14" fmla="*/ 56039 h 153576"/>
                <a:gd name="connsiteX15" fmla="*/ 51778 w 76917"/>
                <a:gd name="connsiteY15" fmla="*/ 39388 h 153576"/>
                <a:gd name="connsiteX16" fmla="*/ 21116 w 76917"/>
                <a:gd name="connsiteY16" fmla="*/ 66490 h 153576"/>
                <a:gd name="connsiteX17" fmla="*/ 24094 w 76917"/>
                <a:gd name="connsiteY17" fmla="*/ 68793 h 153576"/>
                <a:gd name="connsiteX18" fmla="*/ 27599 w 76917"/>
                <a:gd name="connsiteY18" fmla="*/ 65604 h 153576"/>
                <a:gd name="connsiteX19" fmla="*/ 51252 w 76917"/>
                <a:gd name="connsiteY19" fmla="*/ 44348 h 153576"/>
                <a:gd name="connsiteX20" fmla="*/ 57209 w 76917"/>
                <a:gd name="connsiteY20" fmla="*/ 53028 h 153576"/>
                <a:gd name="connsiteX21" fmla="*/ 56683 w 76917"/>
                <a:gd name="connsiteY21" fmla="*/ 58342 h 153576"/>
                <a:gd name="connsiteX22" fmla="*/ 39863 w 76917"/>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17" h="153576">
                  <a:moveTo>
                    <a:pt x="77008" y="6795"/>
                  </a:moveTo>
                  <a:cubicBezTo>
                    <a:pt x="77008" y="3784"/>
                    <a:pt x="74730" y="64"/>
                    <a:pt x="69999" y="64"/>
                  </a:cubicBezTo>
                  <a:cubicBezTo>
                    <a:pt x="64918" y="64"/>
                    <a:pt x="60188" y="5024"/>
                    <a:pt x="60188" y="9807"/>
                  </a:cubicBezTo>
                  <a:cubicBezTo>
                    <a:pt x="60188" y="12641"/>
                    <a:pt x="62290" y="16538"/>
                    <a:pt x="67196" y="16538"/>
                  </a:cubicBezTo>
                  <a:cubicBezTo>
                    <a:pt x="71927" y="16538"/>
                    <a:pt x="77008" y="11932"/>
                    <a:pt x="77008" y="6795"/>
                  </a:cubicBezTo>
                  <a:close/>
                  <a:moveTo>
                    <a:pt x="39863" y="126185"/>
                  </a:moveTo>
                  <a:cubicBezTo>
                    <a:pt x="36885" y="138407"/>
                    <a:pt x="27599" y="148681"/>
                    <a:pt x="17261" y="148681"/>
                  </a:cubicBezTo>
                  <a:cubicBezTo>
                    <a:pt x="14983" y="148681"/>
                    <a:pt x="12881" y="148327"/>
                    <a:pt x="10954" y="147618"/>
                  </a:cubicBezTo>
                  <a:cubicBezTo>
                    <a:pt x="15509" y="145493"/>
                    <a:pt x="16911" y="141241"/>
                    <a:pt x="16911" y="138584"/>
                  </a:cubicBezTo>
                  <a:cubicBezTo>
                    <a:pt x="16911" y="134333"/>
                    <a:pt x="13582" y="132030"/>
                    <a:pt x="10077" y="132030"/>
                  </a:cubicBezTo>
                  <a:cubicBezTo>
                    <a:pt x="4646" y="132030"/>
                    <a:pt x="90" y="136813"/>
                    <a:pt x="90" y="142481"/>
                  </a:cubicBezTo>
                  <a:cubicBezTo>
                    <a:pt x="90" y="149213"/>
                    <a:pt x="6924" y="153641"/>
                    <a:pt x="17436" y="153641"/>
                  </a:cubicBezTo>
                  <a:cubicBezTo>
                    <a:pt x="27949" y="153641"/>
                    <a:pt x="48449" y="147264"/>
                    <a:pt x="53880" y="125653"/>
                  </a:cubicBezTo>
                  <a:lnTo>
                    <a:pt x="69649" y="62239"/>
                  </a:lnTo>
                  <a:cubicBezTo>
                    <a:pt x="70175" y="60290"/>
                    <a:pt x="70525" y="58696"/>
                    <a:pt x="70525" y="56039"/>
                  </a:cubicBezTo>
                  <a:cubicBezTo>
                    <a:pt x="70525" y="46297"/>
                    <a:pt x="62290" y="39388"/>
                    <a:pt x="51778" y="39388"/>
                  </a:cubicBezTo>
                  <a:cubicBezTo>
                    <a:pt x="32329" y="39388"/>
                    <a:pt x="21116" y="64010"/>
                    <a:pt x="21116" y="66490"/>
                  </a:cubicBezTo>
                  <a:cubicBezTo>
                    <a:pt x="21116" y="68793"/>
                    <a:pt x="23569" y="68793"/>
                    <a:pt x="24094" y="68793"/>
                  </a:cubicBezTo>
                  <a:cubicBezTo>
                    <a:pt x="26197" y="68793"/>
                    <a:pt x="26372" y="68262"/>
                    <a:pt x="27599" y="65604"/>
                  </a:cubicBezTo>
                  <a:cubicBezTo>
                    <a:pt x="31979" y="55331"/>
                    <a:pt x="41090" y="44348"/>
                    <a:pt x="51252" y="44348"/>
                  </a:cubicBezTo>
                  <a:cubicBezTo>
                    <a:pt x="55632" y="44348"/>
                    <a:pt x="57209" y="47359"/>
                    <a:pt x="57209" y="53028"/>
                  </a:cubicBezTo>
                  <a:cubicBezTo>
                    <a:pt x="57209" y="54976"/>
                    <a:pt x="56859" y="57456"/>
                    <a:pt x="56683" y="58342"/>
                  </a:cubicBezTo>
                  <a:lnTo>
                    <a:pt x="39863" y="126185"/>
                  </a:lnTo>
                  <a:close/>
                </a:path>
              </a:pathLst>
            </a:custGeom>
            <a:solidFill>
              <a:srgbClr val="000000"/>
            </a:solidFill>
            <a:ln w="25055"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2CD2E31C-8989-5EA2-5793-671D5D3ADD64}"/>
                </a:ext>
              </a:extLst>
            </p:cNvPr>
            <p:cNvSpPr/>
            <p:nvPr>
              <p:custDataLst>
                <p:tags r:id="rId53"/>
              </p:custDataLst>
            </p:nvPr>
          </p:nvSpPr>
          <p:spPr>
            <a:xfrm>
              <a:off x="4948555" y="3944433"/>
              <a:ext cx="10012" cy="253051"/>
            </a:xfrm>
            <a:custGeom>
              <a:avLst/>
              <a:gdLst>
                <a:gd name="connsiteX0" fmla="*/ 10107 w 10012"/>
                <a:gd name="connsiteY0" fmla="*/ 9173 h 253051"/>
                <a:gd name="connsiteX1" fmla="*/ 5101 w 10012"/>
                <a:gd name="connsiteY1" fmla="*/ 63 h 253051"/>
                <a:gd name="connsiteX2" fmla="*/ 95 w 10012"/>
                <a:gd name="connsiteY2" fmla="*/ 9173 h 253051"/>
                <a:gd name="connsiteX3" fmla="*/ 95 w 10012"/>
                <a:gd name="connsiteY3" fmla="*/ 244004 h 253051"/>
                <a:gd name="connsiteX4" fmla="*/ 5101 w 10012"/>
                <a:gd name="connsiteY4" fmla="*/ 253114 h 253051"/>
                <a:gd name="connsiteX5" fmla="*/ 10107 w 10012"/>
                <a:gd name="connsiteY5" fmla="*/ 244004 h 253051"/>
                <a:gd name="connsiteX6" fmla="*/ 10107 w 10012"/>
                <a:gd name="connsiteY6" fmla="*/ 917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253051">
                  <a:moveTo>
                    <a:pt x="10107" y="9173"/>
                  </a:moveTo>
                  <a:cubicBezTo>
                    <a:pt x="10107" y="4618"/>
                    <a:pt x="10107" y="63"/>
                    <a:pt x="5101" y="63"/>
                  </a:cubicBezTo>
                  <a:cubicBezTo>
                    <a:pt x="95" y="63"/>
                    <a:pt x="95" y="4618"/>
                    <a:pt x="95" y="9173"/>
                  </a:cubicBezTo>
                  <a:lnTo>
                    <a:pt x="95" y="244004"/>
                  </a:lnTo>
                  <a:cubicBezTo>
                    <a:pt x="95" y="248559"/>
                    <a:pt x="95" y="253114"/>
                    <a:pt x="5101" y="253114"/>
                  </a:cubicBezTo>
                  <a:cubicBezTo>
                    <a:pt x="10107" y="253114"/>
                    <a:pt x="10107" y="248559"/>
                    <a:pt x="10107" y="244004"/>
                  </a:cubicBezTo>
                  <a:lnTo>
                    <a:pt x="10107" y="9173"/>
                  </a:lnTo>
                  <a:close/>
                </a:path>
              </a:pathLst>
            </a:custGeom>
            <a:solidFill>
              <a:srgbClr val="000000"/>
            </a:solidFill>
            <a:ln w="25055"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AEFA7F44-7AFE-1B9E-1D60-F73BB403C4EF}"/>
                </a:ext>
              </a:extLst>
            </p:cNvPr>
            <p:cNvSpPr/>
            <p:nvPr>
              <p:custDataLst>
                <p:tags r:id="rId54"/>
              </p:custDataLst>
            </p:nvPr>
          </p:nvSpPr>
          <p:spPr>
            <a:xfrm>
              <a:off x="4999060" y="4022373"/>
              <a:ext cx="106127" cy="114632"/>
            </a:xfrm>
            <a:custGeom>
              <a:avLst/>
              <a:gdLst>
                <a:gd name="connsiteX0" fmla="*/ 22624 w 106127"/>
                <a:gd name="connsiteY0" fmla="*/ 90908 h 114632"/>
                <a:gd name="connsiteX1" fmla="*/ 52410 w 106127"/>
                <a:gd name="connsiteY1" fmla="*/ 62060 h 114632"/>
                <a:gd name="connsiteX2" fmla="*/ 76940 w 106127"/>
                <a:gd name="connsiteY2" fmla="*/ 39286 h 114632"/>
                <a:gd name="connsiteX3" fmla="*/ 106225 w 106127"/>
                <a:gd name="connsiteY3" fmla="*/ 2593 h 114632"/>
                <a:gd name="connsiteX4" fmla="*/ 103472 w 106127"/>
                <a:gd name="connsiteY4" fmla="*/ 63 h 114632"/>
                <a:gd name="connsiteX5" fmla="*/ 99717 w 106127"/>
                <a:gd name="connsiteY5" fmla="*/ 2846 h 114632"/>
                <a:gd name="connsiteX6" fmla="*/ 80944 w 106127"/>
                <a:gd name="connsiteY6" fmla="*/ 19042 h 114632"/>
                <a:gd name="connsiteX7" fmla="*/ 68179 w 106127"/>
                <a:gd name="connsiteY7" fmla="*/ 10944 h 114632"/>
                <a:gd name="connsiteX8" fmla="*/ 50908 w 106127"/>
                <a:gd name="connsiteY8" fmla="*/ 63 h 114632"/>
                <a:gd name="connsiteX9" fmla="*/ 20622 w 106127"/>
                <a:gd name="connsiteY9" fmla="*/ 28911 h 114632"/>
                <a:gd name="connsiteX10" fmla="*/ 23626 w 106127"/>
                <a:gd name="connsiteY10" fmla="*/ 31694 h 114632"/>
                <a:gd name="connsiteX11" fmla="*/ 26880 w 106127"/>
                <a:gd name="connsiteY11" fmla="*/ 28911 h 114632"/>
                <a:gd name="connsiteX12" fmla="*/ 48155 w 106127"/>
                <a:gd name="connsiteY12" fmla="*/ 17017 h 114632"/>
                <a:gd name="connsiteX13" fmla="*/ 63924 w 106127"/>
                <a:gd name="connsiteY13" fmla="*/ 20813 h 114632"/>
                <a:gd name="connsiteX14" fmla="*/ 83197 w 106127"/>
                <a:gd name="connsiteY14" fmla="*/ 24609 h 114632"/>
                <a:gd name="connsiteX15" fmla="*/ 48405 w 106127"/>
                <a:gd name="connsiteY15" fmla="*/ 57758 h 114632"/>
                <a:gd name="connsiteX16" fmla="*/ 25878 w 106127"/>
                <a:gd name="connsiteY16" fmla="*/ 79015 h 114632"/>
                <a:gd name="connsiteX17" fmla="*/ 97 w 106127"/>
                <a:gd name="connsiteY17" fmla="*/ 112164 h 114632"/>
                <a:gd name="connsiteX18" fmla="*/ 3101 w 106127"/>
                <a:gd name="connsiteY18" fmla="*/ 114695 h 114632"/>
                <a:gd name="connsiteX19" fmla="*/ 7106 w 106127"/>
                <a:gd name="connsiteY19" fmla="*/ 111405 h 114632"/>
                <a:gd name="connsiteX20" fmla="*/ 28381 w 106127"/>
                <a:gd name="connsiteY20" fmla="*/ 95716 h 114632"/>
                <a:gd name="connsiteX21" fmla="*/ 42899 w 106127"/>
                <a:gd name="connsiteY21" fmla="*/ 105332 h 114632"/>
                <a:gd name="connsiteX22" fmla="*/ 58918 w 106127"/>
                <a:gd name="connsiteY22" fmla="*/ 114695 h 114632"/>
                <a:gd name="connsiteX23" fmla="*/ 98215 w 106127"/>
                <a:gd name="connsiteY23" fmla="*/ 75725 h 114632"/>
                <a:gd name="connsiteX24" fmla="*/ 95212 w 106127"/>
                <a:gd name="connsiteY24" fmla="*/ 73195 h 114632"/>
                <a:gd name="connsiteX25" fmla="*/ 91707 w 106127"/>
                <a:gd name="connsiteY25" fmla="*/ 76484 h 114632"/>
                <a:gd name="connsiteX26" fmla="*/ 61671 w 106127"/>
                <a:gd name="connsiteY26" fmla="*/ 97740 h 114632"/>
                <a:gd name="connsiteX27" fmla="*/ 46904 w 106127"/>
                <a:gd name="connsiteY27" fmla="*/ 94451 h 114632"/>
                <a:gd name="connsiteX28" fmla="*/ 29383 w 106127"/>
                <a:gd name="connsiteY28" fmla="*/ 90149 h 114632"/>
                <a:gd name="connsiteX29" fmla="*/ 22624 w 106127"/>
                <a:gd name="connsiteY29" fmla="*/ 9090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6127" h="114632">
                  <a:moveTo>
                    <a:pt x="22624" y="90908"/>
                  </a:moveTo>
                  <a:cubicBezTo>
                    <a:pt x="36141" y="76231"/>
                    <a:pt x="43399" y="69905"/>
                    <a:pt x="52410" y="62060"/>
                  </a:cubicBezTo>
                  <a:cubicBezTo>
                    <a:pt x="52410" y="61807"/>
                    <a:pt x="67929" y="48396"/>
                    <a:pt x="76940" y="39286"/>
                  </a:cubicBezTo>
                  <a:cubicBezTo>
                    <a:pt x="100718" y="15752"/>
                    <a:pt x="106225" y="3605"/>
                    <a:pt x="106225" y="2593"/>
                  </a:cubicBezTo>
                  <a:cubicBezTo>
                    <a:pt x="106225" y="63"/>
                    <a:pt x="103972" y="63"/>
                    <a:pt x="103472" y="63"/>
                  </a:cubicBezTo>
                  <a:cubicBezTo>
                    <a:pt x="101719" y="63"/>
                    <a:pt x="100969" y="569"/>
                    <a:pt x="99717" y="2846"/>
                  </a:cubicBezTo>
                  <a:cubicBezTo>
                    <a:pt x="92208" y="14993"/>
                    <a:pt x="86952" y="19042"/>
                    <a:pt x="80944" y="19042"/>
                  </a:cubicBezTo>
                  <a:cubicBezTo>
                    <a:pt x="74937" y="19042"/>
                    <a:pt x="71934" y="15246"/>
                    <a:pt x="68179" y="10944"/>
                  </a:cubicBezTo>
                  <a:cubicBezTo>
                    <a:pt x="63423" y="5124"/>
                    <a:pt x="59168" y="63"/>
                    <a:pt x="50908" y="63"/>
                  </a:cubicBezTo>
                  <a:cubicBezTo>
                    <a:pt x="32136" y="63"/>
                    <a:pt x="20622" y="23597"/>
                    <a:pt x="20622" y="28911"/>
                  </a:cubicBezTo>
                  <a:cubicBezTo>
                    <a:pt x="20622" y="30176"/>
                    <a:pt x="21373" y="31694"/>
                    <a:pt x="23626" y="31694"/>
                  </a:cubicBezTo>
                  <a:cubicBezTo>
                    <a:pt x="25878" y="31694"/>
                    <a:pt x="26379" y="30429"/>
                    <a:pt x="26880" y="28911"/>
                  </a:cubicBezTo>
                  <a:cubicBezTo>
                    <a:pt x="31635" y="17270"/>
                    <a:pt x="46153" y="17017"/>
                    <a:pt x="48155" y="17017"/>
                  </a:cubicBezTo>
                  <a:cubicBezTo>
                    <a:pt x="53411" y="17017"/>
                    <a:pt x="58167" y="18789"/>
                    <a:pt x="63924" y="20813"/>
                  </a:cubicBezTo>
                  <a:cubicBezTo>
                    <a:pt x="73936" y="24609"/>
                    <a:pt x="76689" y="24609"/>
                    <a:pt x="83197" y="24609"/>
                  </a:cubicBezTo>
                  <a:cubicBezTo>
                    <a:pt x="74186" y="35490"/>
                    <a:pt x="53161" y="53710"/>
                    <a:pt x="48405" y="57758"/>
                  </a:cubicBezTo>
                  <a:lnTo>
                    <a:pt x="25878" y="79015"/>
                  </a:lnTo>
                  <a:cubicBezTo>
                    <a:pt x="8858" y="95969"/>
                    <a:pt x="97" y="110393"/>
                    <a:pt x="97" y="112164"/>
                  </a:cubicBezTo>
                  <a:cubicBezTo>
                    <a:pt x="97" y="114695"/>
                    <a:pt x="2600" y="114695"/>
                    <a:pt x="3101" y="114695"/>
                  </a:cubicBezTo>
                  <a:cubicBezTo>
                    <a:pt x="5103" y="114695"/>
                    <a:pt x="5604" y="114189"/>
                    <a:pt x="7106" y="111405"/>
                  </a:cubicBezTo>
                  <a:cubicBezTo>
                    <a:pt x="12863" y="102548"/>
                    <a:pt x="20372" y="95716"/>
                    <a:pt x="28381" y="95716"/>
                  </a:cubicBezTo>
                  <a:cubicBezTo>
                    <a:pt x="34138" y="95716"/>
                    <a:pt x="36641" y="97994"/>
                    <a:pt x="42899" y="105332"/>
                  </a:cubicBezTo>
                  <a:cubicBezTo>
                    <a:pt x="47154" y="110646"/>
                    <a:pt x="51659" y="114695"/>
                    <a:pt x="58918" y="114695"/>
                  </a:cubicBezTo>
                  <a:cubicBezTo>
                    <a:pt x="83698" y="114695"/>
                    <a:pt x="98215" y="82557"/>
                    <a:pt x="98215" y="75725"/>
                  </a:cubicBezTo>
                  <a:cubicBezTo>
                    <a:pt x="98215" y="74460"/>
                    <a:pt x="97214" y="73195"/>
                    <a:pt x="95212" y="73195"/>
                  </a:cubicBezTo>
                  <a:cubicBezTo>
                    <a:pt x="92959" y="73195"/>
                    <a:pt x="92458" y="74713"/>
                    <a:pt x="91707" y="76484"/>
                  </a:cubicBezTo>
                  <a:cubicBezTo>
                    <a:pt x="85951" y="92933"/>
                    <a:pt x="69931" y="97740"/>
                    <a:pt x="61671" y="97740"/>
                  </a:cubicBezTo>
                  <a:cubicBezTo>
                    <a:pt x="56665" y="97740"/>
                    <a:pt x="52160" y="96222"/>
                    <a:pt x="46904" y="94451"/>
                  </a:cubicBezTo>
                  <a:cubicBezTo>
                    <a:pt x="38393" y="91161"/>
                    <a:pt x="34639" y="90149"/>
                    <a:pt x="29383" y="90149"/>
                  </a:cubicBezTo>
                  <a:cubicBezTo>
                    <a:pt x="28882" y="90149"/>
                    <a:pt x="24877" y="90149"/>
                    <a:pt x="22624" y="90908"/>
                  </a:cubicBezTo>
                  <a:close/>
                </a:path>
              </a:pathLst>
            </a:custGeom>
            <a:solidFill>
              <a:srgbClr val="000000"/>
            </a:solidFill>
            <a:ln w="25055"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9718B984-0960-4034-462C-682743915ADC}"/>
                </a:ext>
              </a:extLst>
            </p:cNvPr>
            <p:cNvSpPr/>
            <p:nvPr>
              <p:custDataLst>
                <p:tags r:id="rId55"/>
              </p:custDataLst>
            </p:nvPr>
          </p:nvSpPr>
          <p:spPr>
            <a:xfrm>
              <a:off x="5104699" y="4054737"/>
              <a:ext cx="76917" cy="153576"/>
            </a:xfrm>
            <a:custGeom>
              <a:avLst/>
              <a:gdLst>
                <a:gd name="connsiteX0" fmla="*/ 77019 w 76917"/>
                <a:gd name="connsiteY0" fmla="*/ 6795 h 153576"/>
                <a:gd name="connsiteX1" fmla="*/ 70011 w 76917"/>
                <a:gd name="connsiteY1" fmla="*/ 64 h 153576"/>
                <a:gd name="connsiteX2" fmla="*/ 60199 w 76917"/>
                <a:gd name="connsiteY2" fmla="*/ 9807 h 153576"/>
                <a:gd name="connsiteX3" fmla="*/ 67208 w 76917"/>
                <a:gd name="connsiteY3" fmla="*/ 16538 h 153576"/>
                <a:gd name="connsiteX4" fmla="*/ 77019 w 76917"/>
                <a:gd name="connsiteY4" fmla="*/ 6795 h 153576"/>
                <a:gd name="connsiteX5" fmla="*/ 39875 w 76917"/>
                <a:gd name="connsiteY5" fmla="*/ 126185 h 153576"/>
                <a:gd name="connsiteX6" fmla="*/ 17273 w 76917"/>
                <a:gd name="connsiteY6" fmla="*/ 148681 h 153576"/>
                <a:gd name="connsiteX7" fmla="*/ 10965 w 76917"/>
                <a:gd name="connsiteY7" fmla="*/ 147618 h 153576"/>
                <a:gd name="connsiteX8" fmla="*/ 16922 w 76917"/>
                <a:gd name="connsiteY8" fmla="*/ 138584 h 153576"/>
                <a:gd name="connsiteX9" fmla="*/ 10089 w 76917"/>
                <a:gd name="connsiteY9" fmla="*/ 132030 h 153576"/>
                <a:gd name="connsiteX10" fmla="*/ 102 w 76917"/>
                <a:gd name="connsiteY10" fmla="*/ 142481 h 153576"/>
                <a:gd name="connsiteX11" fmla="*/ 17448 w 76917"/>
                <a:gd name="connsiteY11" fmla="*/ 153641 h 153576"/>
                <a:gd name="connsiteX12" fmla="*/ 53892 w 76917"/>
                <a:gd name="connsiteY12" fmla="*/ 125653 h 153576"/>
                <a:gd name="connsiteX13" fmla="*/ 69661 w 76917"/>
                <a:gd name="connsiteY13" fmla="*/ 62239 h 153576"/>
                <a:gd name="connsiteX14" fmla="*/ 70537 w 76917"/>
                <a:gd name="connsiteY14" fmla="*/ 56039 h 153576"/>
                <a:gd name="connsiteX15" fmla="*/ 51789 w 76917"/>
                <a:gd name="connsiteY15" fmla="*/ 39388 h 153576"/>
                <a:gd name="connsiteX16" fmla="*/ 21127 w 76917"/>
                <a:gd name="connsiteY16" fmla="*/ 66490 h 153576"/>
                <a:gd name="connsiteX17" fmla="*/ 24106 w 76917"/>
                <a:gd name="connsiteY17" fmla="*/ 68793 h 153576"/>
                <a:gd name="connsiteX18" fmla="*/ 27610 w 76917"/>
                <a:gd name="connsiteY18" fmla="*/ 65604 h 153576"/>
                <a:gd name="connsiteX19" fmla="*/ 51264 w 76917"/>
                <a:gd name="connsiteY19" fmla="*/ 44348 h 153576"/>
                <a:gd name="connsiteX20" fmla="*/ 57221 w 76917"/>
                <a:gd name="connsiteY20" fmla="*/ 53028 h 153576"/>
                <a:gd name="connsiteX21" fmla="*/ 56695 w 76917"/>
                <a:gd name="connsiteY21" fmla="*/ 58342 h 153576"/>
                <a:gd name="connsiteX22" fmla="*/ 39875 w 76917"/>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17" h="153576">
                  <a:moveTo>
                    <a:pt x="77019" y="6795"/>
                  </a:moveTo>
                  <a:cubicBezTo>
                    <a:pt x="77019" y="3784"/>
                    <a:pt x="74742" y="64"/>
                    <a:pt x="70011" y="64"/>
                  </a:cubicBezTo>
                  <a:cubicBezTo>
                    <a:pt x="64930" y="64"/>
                    <a:pt x="60199" y="5024"/>
                    <a:pt x="60199" y="9807"/>
                  </a:cubicBezTo>
                  <a:cubicBezTo>
                    <a:pt x="60199" y="12641"/>
                    <a:pt x="62302" y="16538"/>
                    <a:pt x="67208" y="16538"/>
                  </a:cubicBezTo>
                  <a:cubicBezTo>
                    <a:pt x="71938" y="16538"/>
                    <a:pt x="77019" y="11932"/>
                    <a:pt x="77019" y="6795"/>
                  </a:cubicBezTo>
                  <a:close/>
                  <a:moveTo>
                    <a:pt x="39875" y="126185"/>
                  </a:moveTo>
                  <a:cubicBezTo>
                    <a:pt x="36896" y="138407"/>
                    <a:pt x="27610" y="148681"/>
                    <a:pt x="17273" y="148681"/>
                  </a:cubicBezTo>
                  <a:cubicBezTo>
                    <a:pt x="14995" y="148681"/>
                    <a:pt x="12892" y="148327"/>
                    <a:pt x="10965" y="147618"/>
                  </a:cubicBezTo>
                  <a:cubicBezTo>
                    <a:pt x="15521" y="145493"/>
                    <a:pt x="16922" y="141241"/>
                    <a:pt x="16922" y="138584"/>
                  </a:cubicBezTo>
                  <a:cubicBezTo>
                    <a:pt x="16922" y="134333"/>
                    <a:pt x="13593" y="132030"/>
                    <a:pt x="10089" y="132030"/>
                  </a:cubicBezTo>
                  <a:cubicBezTo>
                    <a:pt x="4658" y="132030"/>
                    <a:pt x="102" y="136813"/>
                    <a:pt x="102" y="142481"/>
                  </a:cubicBezTo>
                  <a:cubicBezTo>
                    <a:pt x="102" y="149213"/>
                    <a:pt x="6935" y="153641"/>
                    <a:pt x="17448" y="153641"/>
                  </a:cubicBezTo>
                  <a:cubicBezTo>
                    <a:pt x="27961" y="153641"/>
                    <a:pt x="48460" y="147264"/>
                    <a:pt x="53892" y="125653"/>
                  </a:cubicBezTo>
                  <a:lnTo>
                    <a:pt x="69661" y="62239"/>
                  </a:lnTo>
                  <a:cubicBezTo>
                    <a:pt x="70186" y="60290"/>
                    <a:pt x="70537" y="58696"/>
                    <a:pt x="70537" y="56039"/>
                  </a:cubicBezTo>
                  <a:cubicBezTo>
                    <a:pt x="70537" y="46297"/>
                    <a:pt x="62302" y="39388"/>
                    <a:pt x="51789" y="39388"/>
                  </a:cubicBezTo>
                  <a:cubicBezTo>
                    <a:pt x="32341" y="39388"/>
                    <a:pt x="21127" y="64010"/>
                    <a:pt x="21127" y="66490"/>
                  </a:cubicBezTo>
                  <a:cubicBezTo>
                    <a:pt x="21127" y="68793"/>
                    <a:pt x="23580" y="68793"/>
                    <a:pt x="24106" y="68793"/>
                  </a:cubicBezTo>
                  <a:cubicBezTo>
                    <a:pt x="26208" y="68793"/>
                    <a:pt x="26384" y="68262"/>
                    <a:pt x="27610" y="65604"/>
                  </a:cubicBezTo>
                  <a:cubicBezTo>
                    <a:pt x="31990" y="55331"/>
                    <a:pt x="41101" y="44348"/>
                    <a:pt x="51264" y="44348"/>
                  </a:cubicBezTo>
                  <a:cubicBezTo>
                    <a:pt x="55644" y="44348"/>
                    <a:pt x="57221" y="47359"/>
                    <a:pt x="57221" y="53028"/>
                  </a:cubicBezTo>
                  <a:cubicBezTo>
                    <a:pt x="57221" y="54976"/>
                    <a:pt x="56870" y="57456"/>
                    <a:pt x="56695" y="58342"/>
                  </a:cubicBezTo>
                  <a:lnTo>
                    <a:pt x="39875" y="126185"/>
                  </a:lnTo>
                  <a:close/>
                </a:path>
              </a:pathLst>
            </a:custGeom>
            <a:solidFill>
              <a:srgbClr val="000000"/>
            </a:solidFill>
            <a:ln w="25055"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321FEC2C-B042-77CD-0510-1B1AEF03C948}"/>
                </a:ext>
              </a:extLst>
            </p:cNvPr>
            <p:cNvSpPr/>
            <p:nvPr>
              <p:custDataLst>
                <p:tags r:id="rId56"/>
              </p:custDataLst>
            </p:nvPr>
          </p:nvSpPr>
          <p:spPr>
            <a:xfrm>
              <a:off x="5293708" y="4041351"/>
              <a:ext cx="166449" cy="59213"/>
            </a:xfrm>
            <a:custGeom>
              <a:avLst/>
              <a:gdLst>
                <a:gd name="connsiteX0" fmla="*/ 158049 w 166449"/>
                <a:gd name="connsiteY0" fmla="*/ 10185 h 59213"/>
                <a:gd name="connsiteX1" fmla="*/ 166559 w 166449"/>
                <a:gd name="connsiteY1" fmla="*/ 5124 h 59213"/>
                <a:gd name="connsiteX2" fmla="*/ 158299 w 166449"/>
                <a:gd name="connsiteY2" fmla="*/ 63 h 59213"/>
                <a:gd name="connsiteX3" fmla="*/ 8369 w 166449"/>
                <a:gd name="connsiteY3" fmla="*/ 63 h 59213"/>
                <a:gd name="connsiteX4" fmla="*/ 109 w 166449"/>
                <a:gd name="connsiteY4" fmla="*/ 5124 h 59213"/>
                <a:gd name="connsiteX5" fmla="*/ 8619 w 166449"/>
                <a:gd name="connsiteY5" fmla="*/ 10185 h 59213"/>
                <a:gd name="connsiteX6" fmla="*/ 158049 w 166449"/>
                <a:gd name="connsiteY6" fmla="*/ 10185 h 59213"/>
                <a:gd name="connsiteX7" fmla="*/ 158299 w 166449"/>
                <a:gd name="connsiteY7" fmla="*/ 59277 h 59213"/>
                <a:gd name="connsiteX8" fmla="*/ 166559 w 166449"/>
                <a:gd name="connsiteY8" fmla="*/ 54216 h 59213"/>
                <a:gd name="connsiteX9" fmla="*/ 158049 w 166449"/>
                <a:gd name="connsiteY9" fmla="*/ 49155 h 59213"/>
                <a:gd name="connsiteX10" fmla="*/ 8619 w 166449"/>
                <a:gd name="connsiteY10" fmla="*/ 49155 h 59213"/>
                <a:gd name="connsiteX11" fmla="*/ 109 w 166449"/>
                <a:gd name="connsiteY11" fmla="*/ 54216 h 59213"/>
                <a:gd name="connsiteX12" fmla="*/ 8369 w 166449"/>
                <a:gd name="connsiteY12" fmla="*/ 59277 h 59213"/>
                <a:gd name="connsiteX13" fmla="*/ 158299 w 166449"/>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449" h="59213">
                  <a:moveTo>
                    <a:pt x="158049" y="10185"/>
                  </a:moveTo>
                  <a:cubicBezTo>
                    <a:pt x="161803" y="10185"/>
                    <a:pt x="166559" y="10185"/>
                    <a:pt x="166559" y="5124"/>
                  </a:cubicBezTo>
                  <a:cubicBezTo>
                    <a:pt x="166559" y="63"/>
                    <a:pt x="161803" y="63"/>
                    <a:pt x="158299" y="63"/>
                  </a:cubicBezTo>
                  <a:lnTo>
                    <a:pt x="8369" y="63"/>
                  </a:lnTo>
                  <a:cubicBezTo>
                    <a:pt x="4865" y="63"/>
                    <a:pt x="109" y="63"/>
                    <a:pt x="109" y="5124"/>
                  </a:cubicBezTo>
                  <a:cubicBezTo>
                    <a:pt x="109" y="10185"/>
                    <a:pt x="4865" y="10185"/>
                    <a:pt x="8619" y="10185"/>
                  </a:cubicBezTo>
                  <a:lnTo>
                    <a:pt x="158049" y="10185"/>
                  </a:lnTo>
                  <a:close/>
                  <a:moveTo>
                    <a:pt x="158299" y="59277"/>
                  </a:moveTo>
                  <a:cubicBezTo>
                    <a:pt x="161803" y="59277"/>
                    <a:pt x="166559" y="59277"/>
                    <a:pt x="166559" y="54216"/>
                  </a:cubicBezTo>
                  <a:cubicBezTo>
                    <a:pt x="166559" y="49155"/>
                    <a:pt x="161803" y="49155"/>
                    <a:pt x="158049" y="49155"/>
                  </a:cubicBezTo>
                  <a:lnTo>
                    <a:pt x="8619" y="49155"/>
                  </a:lnTo>
                  <a:cubicBezTo>
                    <a:pt x="4865" y="49155"/>
                    <a:pt x="109" y="49155"/>
                    <a:pt x="109" y="54216"/>
                  </a:cubicBezTo>
                  <a:cubicBezTo>
                    <a:pt x="109" y="59277"/>
                    <a:pt x="4865" y="59277"/>
                    <a:pt x="8369" y="59277"/>
                  </a:cubicBezTo>
                  <a:lnTo>
                    <a:pt x="158299" y="59277"/>
                  </a:lnTo>
                  <a:close/>
                </a:path>
              </a:pathLst>
            </a:custGeom>
            <a:solidFill>
              <a:srgbClr val="000000"/>
            </a:solidFill>
            <a:ln w="25055"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F64EDE39-4DC3-12FC-4A59-556D14D201FB}"/>
                </a:ext>
              </a:extLst>
            </p:cNvPr>
            <p:cNvSpPr/>
            <p:nvPr>
              <p:custDataLst>
                <p:tags r:id="rId57"/>
              </p:custDataLst>
            </p:nvPr>
          </p:nvSpPr>
          <p:spPr>
            <a:xfrm>
              <a:off x="5553658" y="3965689"/>
              <a:ext cx="105376" cy="174099"/>
            </a:xfrm>
            <a:custGeom>
              <a:avLst/>
              <a:gdLst>
                <a:gd name="connsiteX0" fmla="*/ 105496 w 105376"/>
                <a:gd name="connsiteY0" fmla="*/ 87618 h 174099"/>
                <a:gd name="connsiteX1" fmla="*/ 95484 w 105376"/>
                <a:gd name="connsiteY1" fmla="*/ 28404 h 174099"/>
                <a:gd name="connsiteX2" fmla="*/ 52933 w 105376"/>
                <a:gd name="connsiteY2" fmla="*/ 63 h 174099"/>
                <a:gd name="connsiteX3" fmla="*/ 9381 w 105376"/>
                <a:gd name="connsiteY3" fmla="*/ 30176 h 174099"/>
                <a:gd name="connsiteX4" fmla="*/ 120 w 105376"/>
                <a:gd name="connsiteY4" fmla="*/ 87618 h 174099"/>
                <a:gd name="connsiteX5" fmla="*/ 11383 w 105376"/>
                <a:gd name="connsiteY5" fmla="*/ 148604 h 174099"/>
                <a:gd name="connsiteX6" fmla="*/ 52683 w 105376"/>
                <a:gd name="connsiteY6" fmla="*/ 174162 h 174099"/>
                <a:gd name="connsiteX7" fmla="*/ 96235 w 105376"/>
                <a:gd name="connsiteY7" fmla="*/ 144808 h 174099"/>
                <a:gd name="connsiteX8" fmla="*/ 105496 w 105376"/>
                <a:gd name="connsiteY8" fmla="*/ 87618 h 174099"/>
                <a:gd name="connsiteX9" fmla="*/ 52683 w 105376"/>
                <a:gd name="connsiteY9" fmla="*/ 168595 h 174099"/>
                <a:gd name="connsiteX10" fmla="*/ 23648 w 105376"/>
                <a:gd name="connsiteY10" fmla="*/ 137976 h 174099"/>
                <a:gd name="connsiteX11" fmla="*/ 20895 w 105376"/>
                <a:gd name="connsiteY11" fmla="*/ 84582 h 174099"/>
                <a:gd name="connsiteX12" fmla="*/ 22897 w 105376"/>
                <a:gd name="connsiteY12" fmla="*/ 38020 h 174099"/>
                <a:gd name="connsiteX13" fmla="*/ 52683 w 105376"/>
                <a:gd name="connsiteY13" fmla="*/ 5630 h 174099"/>
                <a:gd name="connsiteX14" fmla="*/ 82218 w 105376"/>
                <a:gd name="connsiteY14" fmla="*/ 35237 h 174099"/>
                <a:gd name="connsiteX15" fmla="*/ 84721 w 105376"/>
                <a:gd name="connsiteY15" fmla="*/ 84582 h 174099"/>
                <a:gd name="connsiteX16" fmla="*/ 81968 w 105376"/>
                <a:gd name="connsiteY16" fmla="*/ 136963 h 174099"/>
                <a:gd name="connsiteX17" fmla="*/ 52683 w 105376"/>
                <a:gd name="connsiteY17" fmla="*/ 168595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376" h="174099">
                  <a:moveTo>
                    <a:pt x="105496" y="87618"/>
                  </a:moveTo>
                  <a:cubicBezTo>
                    <a:pt x="105496" y="67374"/>
                    <a:pt x="104245" y="47130"/>
                    <a:pt x="95484" y="28404"/>
                  </a:cubicBezTo>
                  <a:cubicBezTo>
                    <a:pt x="83970" y="4112"/>
                    <a:pt x="63446" y="63"/>
                    <a:pt x="52933" y="63"/>
                  </a:cubicBezTo>
                  <a:cubicBezTo>
                    <a:pt x="37915" y="63"/>
                    <a:pt x="19643" y="6642"/>
                    <a:pt x="9381" y="30176"/>
                  </a:cubicBezTo>
                  <a:cubicBezTo>
                    <a:pt x="1371" y="47636"/>
                    <a:pt x="120" y="67374"/>
                    <a:pt x="120" y="87618"/>
                  </a:cubicBezTo>
                  <a:cubicBezTo>
                    <a:pt x="120" y="106597"/>
                    <a:pt x="1121" y="129372"/>
                    <a:pt x="11383" y="148604"/>
                  </a:cubicBezTo>
                  <a:cubicBezTo>
                    <a:pt x="22146" y="169101"/>
                    <a:pt x="40418" y="174162"/>
                    <a:pt x="52683" y="174162"/>
                  </a:cubicBezTo>
                  <a:cubicBezTo>
                    <a:pt x="66199" y="174162"/>
                    <a:pt x="85222" y="168848"/>
                    <a:pt x="96235" y="144808"/>
                  </a:cubicBezTo>
                  <a:cubicBezTo>
                    <a:pt x="104245" y="127347"/>
                    <a:pt x="105496" y="107609"/>
                    <a:pt x="105496" y="87618"/>
                  </a:cubicBezTo>
                  <a:close/>
                  <a:moveTo>
                    <a:pt x="52683" y="168595"/>
                  </a:moveTo>
                  <a:cubicBezTo>
                    <a:pt x="42921" y="168595"/>
                    <a:pt x="28153" y="162268"/>
                    <a:pt x="23648" y="137976"/>
                  </a:cubicBezTo>
                  <a:cubicBezTo>
                    <a:pt x="20895" y="122793"/>
                    <a:pt x="20895" y="99512"/>
                    <a:pt x="20895" y="84582"/>
                  </a:cubicBezTo>
                  <a:cubicBezTo>
                    <a:pt x="20895" y="68387"/>
                    <a:pt x="20895" y="51685"/>
                    <a:pt x="22897" y="38020"/>
                  </a:cubicBezTo>
                  <a:cubicBezTo>
                    <a:pt x="27653" y="7907"/>
                    <a:pt x="46425" y="5630"/>
                    <a:pt x="52683" y="5630"/>
                  </a:cubicBezTo>
                  <a:cubicBezTo>
                    <a:pt x="60943" y="5630"/>
                    <a:pt x="77462" y="10185"/>
                    <a:pt x="82218" y="35237"/>
                  </a:cubicBezTo>
                  <a:cubicBezTo>
                    <a:pt x="84721" y="49408"/>
                    <a:pt x="84721" y="68640"/>
                    <a:pt x="84721" y="84582"/>
                  </a:cubicBezTo>
                  <a:cubicBezTo>
                    <a:pt x="84721" y="103561"/>
                    <a:pt x="84721" y="120768"/>
                    <a:pt x="81968" y="136963"/>
                  </a:cubicBezTo>
                  <a:cubicBezTo>
                    <a:pt x="78213" y="161003"/>
                    <a:pt x="63946" y="168595"/>
                    <a:pt x="52683" y="168595"/>
                  </a:cubicBezTo>
                  <a:close/>
                </a:path>
              </a:pathLst>
            </a:custGeom>
            <a:solidFill>
              <a:srgbClr val="000000"/>
            </a:solidFill>
            <a:ln w="25055"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C73DBF3F-6EE7-21C5-9A8A-AD8D48184CA0}"/>
                </a:ext>
              </a:extLst>
            </p:cNvPr>
            <p:cNvSpPr/>
            <p:nvPr>
              <p:custDataLst>
                <p:tags r:id="rId58"/>
              </p:custDataLst>
            </p:nvPr>
          </p:nvSpPr>
          <p:spPr>
            <a:xfrm>
              <a:off x="5690573" y="4107398"/>
              <a:ext cx="29285" cy="75662"/>
            </a:xfrm>
            <a:custGeom>
              <a:avLst/>
              <a:gdLst>
                <a:gd name="connsiteX0" fmla="*/ 29410 w 29285"/>
                <a:gd name="connsiteY0" fmla="*/ 26633 h 75662"/>
                <a:gd name="connsiteX1" fmla="*/ 13390 w 29285"/>
                <a:gd name="connsiteY1" fmla="*/ 63 h 75662"/>
                <a:gd name="connsiteX2" fmla="*/ 125 w 29285"/>
                <a:gd name="connsiteY2" fmla="*/ 13474 h 75662"/>
                <a:gd name="connsiteX3" fmla="*/ 13390 w 29285"/>
                <a:gd name="connsiteY3" fmla="*/ 26886 h 75662"/>
                <a:gd name="connsiteX4" fmla="*/ 22151 w 29285"/>
                <a:gd name="connsiteY4" fmla="*/ 23597 h 75662"/>
                <a:gd name="connsiteX5" fmla="*/ 23403 w 29285"/>
                <a:gd name="connsiteY5" fmla="*/ 22837 h 75662"/>
                <a:gd name="connsiteX6" fmla="*/ 23903 w 29285"/>
                <a:gd name="connsiteY6" fmla="*/ 26633 h 75662"/>
                <a:gd name="connsiteX7" fmla="*/ 6883 w 29285"/>
                <a:gd name="connsiteY7" fmla="*/ 68893 h 75662"/>
                <a:gd name="connsiteX8" fmla="*/ 4129 w 29285"/>
                <a:gd name="connsiteY8" fmla="*/ 72941 h 75662"/>
                <a:gd name="connsiteX9" fmla="*/ 6632 w 29285"/>
                <a:gd name="connsiteY9" fmla="*/ 75725 h 75662"/>
                <a:gd name="connsiteX10" fmla="*/ 29410 w 29285"/>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85" h="75662">
                  <a:moveTo>
                    <a:pt x="29410" y="26633"/>
                  </a:moveTo>
                  <a:cubicBezTo>
                    <a:pt x="29410" y="9932"/>
                    <a:pt x="23152" y="63"/>
                    <a:pt x="13390" y="63"/>
                  </a:cubicBezTo>
                  <a:cubicBezTo>
                    <a:pt x="5131" y="63"/>
                    <a:pt x="125" y="6389"/>
                    <a:pt x="125" y="13474"/>
                  </a:cubicBezTo>
                  <a:cubicBezTo>
                    <a:pt x="125" y="20307"/>
                    <a:pt x="5131" y="26886"/>
                    <a:pt x="13390" y="26886"/>
                  </a:cubicBezTo>
                  <a:cubicBezTo>
                    <a:pt x="16394" y="26886"/>
                    <a:pt x="19648" y="25874"/>
                    <a:pt x="22151" y="23597"/>
                  </a:cubicBezTo>
                  <a:cubicBezTo>
                    <a:pt x="22902" y="23090"/>
                    <a:pt x="23152" y="22837"/>
                    <a:pt x="23403" y="22837"/>
                  </a:cubicBezTo>
                  <a:cubicBezTo>
                    <a:pt x="23653" y="22837"/>
                    <a:pt x="23903" y="23090"/>
                    <a:pt x="23903" y="26633"/>
                  </a:cubicBezTo>
                  <a:cubicBezTo>
                    <a:pt x="23903" y="45359"/>
                    <a:pt x="15143" y="60542"/>
                    <a:pt x="6883" y="68893"/>
                  </a:cubicBezTo>
                  <a:cubicBezTo>
                    <a:pt x="4129" y="71676"/>
                    <a:pt x="4129" y="72182"/>
                    <a:pt x="4129" y="72941"/>
                  </a:cubicBezTo>
                  <a:cubicBezTo>
                    <a:pt x="4129" y="74713"/>
                    <a:pt x="5381" y="75725"/>
                    <a:pt x="6632" y="75725"/>
                  </a:cubicBezTo>
                  <a:cubicBezTo>
                    <a:pt x="9386" y="75725"/>
                    <a:pt x="29410" y="56240"/>
                    <a:pt x="29410" y="26633"/>
                  </a:cubicBezTo>
                  <a:close/>
                </a:path>
              </a:pathLst>
            </a:custGeom>
            <a:solidFill>
              <a:srgbClr val="000000"/>
            </a:solidFill>
            <a:ln w="25055"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F4C1EE0B-8BF3-A76A-1BC9-51A8B37915C6}"/>
                </a:ext>
              </a:extLst>
            </p:cNvPr>
            <p:cNvSpPr/>
            <p:nvPr>
              <p:custDataLst>
                <p:tags r:id="rId59"/>
              </p:custDataLst>
            </p:nvPr>
          </p:nvSpPr>
          <p:spPr>
            <a:xfrm>
              <a:off x="5787550" y="4022373"/>
              <a:ext cx="115388" cy="163724"/>
            </a:xfrm>
            <a:custGeom>
              <a:avLst/>
              <a:gdLst>
                <a:gd name="connsiteX0" fmla="*/ 114516 w 115388"/>
                <a:gd name="connsiteY0" fmla="*/ 15499 h 163724"/>
                <a:gd name="connsiteX1" fmla="*/ 115518 w 115388"/>
                <a:gd name="connsiteY1" fmla="*/ 9679 h 163724"/>
                <a:gd name="connsiteX2" fmla="*/ 108259 w 115388"/>
                <a:gd name="connsiteY2" fmla="*/ 2846 h 163724"/>
                <a:gd name="connsiteX3" fmla="*/ 99498 w 115388"/>
                <a:gd name="connsiteY3" fmla="*/ 8160 h 163724"/>
                <a:gd name="connsiteX4" fmla="*/ 95994 w 115388"/>
                <a:gd name="connsiteY4" fmla="*/ 21825 h 163724"/>
                <a:gd name="connsiteX5" fmla="*/ 90988 w 115388"/>
                <a:gd name="connsiteY5" fmla="*/ 42069 h 163724"/>
                <a:gd name="connsiteX6" fmla="*/ 79725 w 115388"/>
                <a:gd name="connsiteY6" fmla="*/ 87618 h 163724"/>
                <a:gd name="connsiteX7" fmla="*/ 51441 w 115388"/>
                <a:gd name="connsiteY7" fmla="*/ 109128 h 163724"/>
                <a:gd name="connsiteX8" fmla="*/ 35922 w 115388"/>
                <a:gd name="connsiteY8" fmla="*/ 88631 h 163724"/>
                <a:gd name="connsiteX9" fmla="*/ 48687 w 115388"/>
                <a:gd name="connsiteY9" fmla="*/ 39033 h 163724"/>
                <a:gd name="connsiteX10" fmla="*/ 53693 w 115388"/>
                <a:gd name="connsiteY10" fmla="*/ 20813 h 163724"/>
                <a:gd name="connsiteX11" fmla="*/ 33169 w 115388"/>
                <a:gd name="connsiteY11" fmla="*/ 63 h 163724"/>
                <a:gd name="connsiteX12" fmla="*/ 129 w 115388"/>
                <a:gd name="connsiteY12" fmla="*/ 39033 h 163724"/>
                <a:gd name="connsiteX13" fmla="*/ 3133 w 115388"/>
                <a:gd name="connsiteY13" fmla="*/ 41563 h 163724"/>
                <a:gd name="connsiteX14" fmla="*/ 7137 w 115388"/>
                <a:gd name="connsiteY14" fmla="*/ 37008 h 163724"/>
                <a:gd name="connsiteX15" fmla="*/ 32418 w 115388"/>
                <a:gd name="connsiteY15" fmla="*/ 5630 h 163724"/>
                <a:gd name="connsiteX16" fmla="*/ 38675 w 115388"/>
                <a:gd name="connsiteY16" fmla="*/ 13728 h 163724"/>
                <a:gd name="connsiteX17" fmla="*/ 34420 w 115388"/>
                <a:gd name="connsiteY17" fmla="*/ 31441 h 163724"/>
                <a:gd name="connsiteX18" fmla="*/ 19903 w 115388"/>
                <a:gd name="connsiteY18" fmla="*/ 84582 h 163724"/>
                <a:gd name="connsiteX19" fmla="*/ 50439 w 115388"/>
                <a:gd name="connsiteY19" fmla="*/ 114695 h 163724"/>
                <a:gd name="connsiteX20" fmla="*/ 75720 w 115388"/>
                <a:gd name="connsiteY20" fmla="*/ 103308 h 163724"/>
                <a:gd name="connsiteX21" fmla="*/ 59450 w 115388"/>
                <a:gd name="connsiteY21" fmla="*/ 142277 h 163724"/>
                <a:gd name="connsiteX22" fmla="*/ 31917 w 115388"/>
                <a:gd name="connsiteY22" fmla="*/ 158220 h 163724"/>
                <a:gd name="connsiteX23" fmla="*/ 12894 w 115388"/>
                <a:gd name="connsiteY23" fmla="*/ 147592 h 163724"/>
                <a:gd name="connsiteX24" fmla="*/ 23657 w 115388"/>
                <a:gd name="connsiteY24" fmla="*/ 144555 h 163724"/>
                <a:gd name="connsiteX25" fmla="*/ 28663 w 115388"/>
                <a:gd name="connsiteY25" fmla="*/ 134180 h 163724"/>
                <a:gd name="connsiteX26" fmla="*/ 19402 w 115388"/>
                <a:gd name="connsiteY26" fmla="*/ 125323 h 163724"/>
                <a:gd name="connsiteX27" fmla="*/ 5385 w 115388"/>
                <a:gd name="connsiteY27" fmla="*/ 141771 h 163724"/>
                <a:gd name="connsiteX28" fmla="*/ 31917 w 115388"/>
                <a:gd name="connsiteY28" fmla="*/ 163787 h 163724"/>
                <a:gd name="connsiteX29" fmla="*/ 90487 w 115388"/>
                <a:gd name="connsiteY29" fmla="*/ 112164 h 163724"/>
                <a:gd name="connsiteX30" fmla="*/ 114516 w 115388"/>
                <a:gd name="connsiteY30" fmla="*/ 1549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388" h="163724">
                  <a:moveTo>
                    <a:pt x="114516" y="15499"/>
                  </a:moveTo>
                  <a:cubicBezTo>
                    <a:pt x="115518" y="11956"/>
                    <a:pt x="115518" y="11450"/>
                    <a:pt x="115518" y="9679"/>
                  </a:cubicBezTo>
                  <a:cubicBezTo>
                    <a:pt x="115518" y="5124"/>
                    <a:pt x="112013" y="2846"/>
                    <a:pt x="108259" y="2846"/>
                  </a:cubicBezTo>
                  <a:cubicBezTo>
                    <a:pt x="105756" y="2846"/>
                    <a:pt x="101751" y="4365"/>
                    <a:pt x="99498" y="8160"/>
                  </a:cubicBezTo>
                  <a:cubicBezTo>
                    <a:pt x="98998" y="9426"/>
                    <a:pt x="96995" y="17270"/>
                    <a:pt x="95994" y="21825"/>
                  </a:cubicBezTo>
                  <a:cubicBezTo>
                    <a:pt x="94242" y="28404"/>
                    <a:pt x="92490" y="35237"/>
                    <a:pt x="90988" y="42069"/>
                  </a:cubicBezTo>
                  <a:lnTo>
                    <a:pt x="79725" y="87618"/>
                  </a:lnTo>
                  <a:cubicBezTo>
                    <a:pt x="78723" y="91414"/>
                    <a:pt x="67960" y="109128"/>
                    <a:pt x="51441" y="109128"/>
                  </a:cubicBezTo>
                  <a:cubicBezTo>
                    <a:pt x="38675" y="109128"/>
                    <a:pt x="35922" y="97994"/>
                    <a:pt x="35922" y="88631"/>
                  </a:cubicBezTo>
                  <a:cubicBezTo>
                    <a:pt x="35922" y="76990"/>
                    <a:pt x="40177" y="61301"/>
                    <a:pt x="48687" y="39033"/>
                  </a:cubicBezTo>
                  <a:cubicBezTo>
                    <a:pt x="52692" y="28658"/>
                    <a:pt x="53693" y="25874"/>
                    <a:pt x="53693" y="20813"/>
                  </a:cubicBezTo>
                  <a:cubicBezTo>
                    <a:pt x="53693" y="9426"/>
                    <a:pt x="45684" y="63"/>
                    <a:pt x="33169" y="63"/>
                  </a:cubicBezTo>
                  <a:cubicBezTo>
                    <a:pt x="9390" y="63"/>
                    <a:pt x="129" y="36755"/>
                    <a:pt x="129" y="39033"/>
                  </a:cubicBezTo>
                  <a:cubicBezTo>
                    <a:pt x="129" y="41563"/>
                    <a:pt x="2632" y="41563"/>
                    <a:pt x="3133" y="41563"/>
                  </a:cubicBezTo>
                  <a:cubicBezTo>
                    <a:pt x="5636" y="41563"/>
                    <a:pt x="5886" y="41057"/>
                    <a:pt x="7137" y="37008"/>
                  </a:cubicBezTo>
                  <a:cubicBezTo>
                    <a:pt x="13895" y="13221"/>
                    <a:pt x="23907" y="5630"/>
                    <a:pt x="32418" y="5630"/>
                  </a:cubicBezTo>
                  <a:cubicBezTo>
                    <a:pt x="34420" y="5630"/>
                    <a:pt x="38675" y="5630"/>
                    <a:pt x="38675" y="13728"/>
                  </a:cubicBezTo>
                  <a:cubicBezTo>
                    <a:pt x="38675" y="20054"/>
                    <a:pt x="36172" y="26633"/>
                    <a:pt x="34420" y="31441"/>
                  </a:cubicBezTo>
                  <a:cubicBezTo>
                    <a:pt x="24408" y="58265"/>
                    <a:pt x="19903" y="72688"/>
                    <a:pt x="19903" y="84582"/>
                  </a:cubicBezTo>
                  <a:cubicBezTo>
                    <a:pt x="19903" y="107103"/>
                    <a:pt x="35672" y="114695"/>
                    <a:pt x="50439" y="114695"/>
                  </a:cubicBezTo>
                  <a:cubicBezTo>
                    <a:pt x="60201" y="114695"/>
                    <a:pt x="68711" y="110393"/>
                    <a:pt x="75720" y="103308"/>
                  </a:cubicBezTo>
                  <a:cubicBezTo>
                    <a:pt x="72466" y="116466"/>
                    <a:pt x="69462" y="128866"/>
                    <a:pt x="59450" y="142277"/>
                  </a:cubicBezTo>
                  <a:cubicBezTo>
                    <a:pt x="52942" y="150881"/>
                    <a:pt x="43431" y="158220"/>
                    <a:pt x="31917" y="158220"/>
                  </a:cubicBezTo>
                  <a:cubicBezTo>
                    <a:pt x="28413" y="158220"/>
                    <a:pt x="17149" y="157461"/>
                    <a:pt x="12894" y="147592"/>
                  </a:cubicBezTo>
                  <a:cubicBezTo>
                    <a:pt x="16899" y="147592"/>
                    <a:pt x="20153" y="147592"/>
                    <a:pt x="23657" y="144555"/>
                  </a:cubicBezTo>
                  <a:cubicBezTo>
                    <a:pt x="26160" y="142277"/>
                    <a:pt x="28663" y="138988"/>
                    <a:pt x="28663" y="134180"/>
                  </a:cubicBezTo>
                  <a:cubicBezTo>
                    <a:pt x="28663" y="126335"/>
                    <a:pt x="21905" y="125323"/>
                    <a:pt x="19402" y="125323"/>
                  </a:cubicBezTo>
                  <a:cubicBezTo>
                    <a:pt x="13645" y="125323"/>
                    <a:pt x="5385" y="129372"/>
                    <a:pt x="5385" y="141771"/>
                  </a:cubicBezTo>
                  <a:cubicBezTo>
                    <a:pt x="5385" y="154424"/>
                    <a:pt x="16398" y="163787"/>
                    <a:pt x="31917" y="163787"/>
                  </a:cubicBezTo>
                  <a:cubicBezTo>
                    <a:pt x="57698" y="163787"/>
                    <a:pt x="83479" y="140759"/>
                    <a:pt x="90487" y="112164"/>
                  </a:cubicBezTo>
                  <a:lnTo>
                    <a:pt x="114516" y="15499"/>
                  </a:lnTo>
                  <a:close/>
                </a:path>
              </a:pathLst>
            </a:custGeom>
            <a:solidFill>
              <a:srgbClr val="000000"/>
            </a:solidFill>
            <a:ln w="25055"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6D5D569D-F827-E710-460E-664E6DBDA97A}"/>
                </a:ext>
              </a:extLst>
            </p:cNvPr>
            <p:cNvSpPr/>
            <p:nvPr>
              <p:custDataLst>
                <p:tags r:id="rId60"/>
              </p:custDataLst>
            </p:nvPr>
          </p:nvSpPr>
          <p:spPr>
            <a:xfrm>
              <a:off x="5922107" y="4054560"/>
              <a:ext cx="63776" cy="117618"/>
            </a:xfrm>
            <a:custGeom>
              <a:avLst/>
              <a:gdLst>
                <a:gd name="connsiteX0" fmla="*/ 39731 w 63776"/>
                <a:gd name="connsiteY0" fmla="*/ 5024 h 117618"/>
                <a:gd name="connsiteX1" fmla="*/ 34475 w 63776"/>
                <a:gd name="connsiteY1" fmla="*/ 64 h 117618"/>
                <a:gd name="connsiteX2" fmla="*/ 134 w 63776"/>
                <a:gd name="connsiteY2" fmla="*/ 11401 h 117618"/>
                <a:gd name="connsiteX3" fmla="*/ 134 w 63776"/>
                <a:gd name="connsiteY3" fmla="*/ 17778 h 117618"/>
                <a:gd name="connsiteX4" fmla="*/ 25539 w 63776"/>
                <a:gd name="connsiteY4" fmla="*/ 12818 h 117618"/>
                <a:gd name="connsiteX5" fmla="*/ 25539 w 63776"/>
                <a:gd name="connsiteY5" fmla="*/ 103157 h 117618"/>
                <a:gd name="connsiteX6" fmla="*/ 8018 w 63776"/>
                <a:gd name="connsiteY6" fmla="*/ 111305 h 117618"/>
                <a:gd name="connsiteX7" fmla="*/ 1360 w 63776"/>
                <a:gd name="connsiteY7" fmla="*/ 111305 h 117618"/>
                <a:gd name="connsiteX8" fmla="*/ 1360 w 63776"/>
                <a:gd name="connsiteY8" fmla="*/ 117682 h 117618"/>
                <a:gd name="connsiteX9" fmla="*/ 32548 w 63776"/>
                <a:gd name="connsiteY9" fmla="*/ 116974 h 117618"/>
                <a:gd name="connsiteX10" fmla="*/ 63910 w 63776"/>
                <a:gd name="connsiteY10" fmla="*/ 117682 h 117618"/>
                <a:gd name="connsiteX11" fmla="*/ 63910 w 63776"/>
                <a:gd name="connsiteY11" fmla="*/ 111305 h 117618"/>
                <a:gd name="connsiteX12" fmla="*/ 57252 w 63776"/>
                <a:gd name="connsiteY12" fmla="*/ 111305 h 117618"/>
                <a:gd name="connsiteX13" fmla="*/ 39731 w 63776"/>
                <a:gd name="connsiteY13" fmla="*/ 103157 h 117618"/>
                <a:gd name="connsiteX14" fmla="*/ 39731 w 63776"/>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76" h="117618">
                  <a:moveTo>
                    <a:pt x="39731" y="5024"/>
                  </a:moveTo>
                  <a:cubicBezTo>
                    <a:pt x="39731" y="241"/>
                    <a:pt x="39381" y="64"/>
                    <a:pt x="34475" y="64"/>
                  </a:cubicBezTo>
                  <a:cubicBezTo>
                    <a:pt x="23262" y="11224"/>
                    <a:pt x="7317" y="11401"/>
                    <a:pt x="134" y="11401"/>
                  </a:cubicBezTo>
                  <a:lnTo>
                    <a:pt x="134" y="17778"/>
                  </a:lnTo>
                  <a:cubicBezTo>
                    <a:pt x="4339" y="17778"/>
                    <a:pt x="15903" y="17778"/>
                    <a:pt x="25539" y="12818"/>
                  </a:cubicBezTo>
                  <a:lnTo>
                    <a:pt x="25539" y="103157"/>
                  </a:lnTo>
                  <a:cubicBezTo>
                    <a:pt x="25539" y="109003"/>
                    <a:pt x="25539" y="111305"/>
                    <a:pt x="8018" y="111305"/>
                  </a:cubicBezTo>
                  <a:lnTo>
                    <a:pt x="1360" y="111305"/>
                  </a:lnTo>
                  <a:lnTo>
                    <a:pt x="1360" y="117682"/>
                  </a:lnTo>
                  <a:cubicBezTo>
                    <a:pt x="4514" y="117505"/>
                    <a:pt x="26065" y="116974"/>
                    <a:pt x="32548" y="116974"/>
                  </a:cubicBezTo>
                  <a:cubicBezTo>
                    <a:pt x="37979" y="116974"/>
                    <a:pt x="60056" y="117505"/>
                    <a:pt x="63910" y="117682"/>
                  </a:cubicBezTo>
                  <a:lnTo>
                    <a:pt x="63910" y="111305"/>
                  </a:lnTo>
                  <a:lnTo>
                    <a:pt x="57252" y="111305"/>
                  </a:lnTo>
                  <a:cubicBezTo>
                    <a:pt x="39731" y="111305"/>
                    <a:pt x="39731" y="109003"/>
                    <a:pt x="39731" y="103157"/>
                  </a:cubicBezTo>
                  <a:lnTo>
                    <a:pt x="39731" y="5024"/>
                  </a:lnTo>
                  <a:close/>
                </a:path>
              </a:pathLst>
            </a:custGeom>
            <a:solidFill>
              <a:srgbClr val="000000"/>
            </a:solidFill>
            <a:ln w="25055"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54573661-56A0-FC8B-B9E8-CEE31531C906}"/>
                </a:ext>
              </a:extLst>
            </p:cNvPr>
            <p:cNvSpPr/>
            <p:nvPr>
              <p:custDataLst>
                <p:tags r:id="rId61"/>
              </p:custDataLst>
            </p:nvPr>
          </p:nvSpPr>
          <p:spPr>
            <a:xfrm>
              <a:off x="6021004" y="4095833"/>
              <a:ext cx="20149" cy="76345"/>
            </a:xfrm>
            <a:custGeom>
              <a:avLst/>
              <a:gdLst>
                <a:gd name="connsiteX0" fmla="*/ 20287 w 20149"/>
                <a:gd name="connsiteY0" fmla="*/ 10338 h 76345"/>
                <a:gd name="connsiteX1" fmla="*/ 10300 w 20149"/>
                <a:gd name="connsiteY1" fmla="*/ 64 h 76345"/>
                <a:gd name="connsiteX2" fmla="*/ 138 w 20149"/>
                <a:gd name="connsiteY2" fmla="*/ 10161 h 76345"/>
                <a:gd name="connsiteX3" fmla="*/ 10125 w 20149"/>
                <a:gd name="connsiteY3" fmla="*/ 20435 h 76345"/>
                <a:gd name="connsiteX4" fmla="*/ 20287 w 20149"/>
                <a:gd name="connsiteY4" fmla="*/ 10338 h 76345"/>
                <a:gd name="connsiteX5" fmla="*/ 20287 w 20149"/>
                <a:gd name="connsiteY5" fmla="*/ 66313 h 76345"/>
                <a:gd name="connsiteX6" fmla="*/ 10300 w 20149"/>
                <a:gd name="connsiteY6" fmla="*/ 56039 h 76345"/>
                <a:gd name="connsiteX7" fmla="*/ 138 w 20149"/>
                <a:gd name="connsiteY7" fmla="*/ 66136 h 76345"/>
                <a:gd name="connsiteX8" fmla="*/ 10125 w 20149"/>
                <a:gd name="connsiteY8" fmla="*/ 76410 h 76345"/>
                <a:gd name="connsiteX9" fmla="*/ 20287 w 20149"/>
                <a:gd name="connsiteY9" fmla="*/ 66313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49" h="76345">
                  <a:moveTo>
                    <a:pt x="20287" y="10338"/>
                  </a:moveTo>
                  <a:cubicBezTo>
                    <a:pt x="20287" y="4138"/>
                    <a:pt x="15381" y="64"/>
                    <a:pt x="10300" y="64"/>
                  </a:cubicBezTo>
                  <a:cubicBezTo>
                    <a:pt x="4168" y="64"/>
                    <a:pt x="138" y="5024"/>
                    <a:pt x="138" y="10161"/>
                  </a:cubicBezTo>
                  <a:cubicBezTo>
                    <a:pt x="138" y="16361"/>
                    <a:pt x="5044" y="20435"/>
                    <a:pt x="10125" y="20435"/>
                  </a:cubicBezTo>
                  <a:cubicBezTo>
                    <a:pt x="16257" y="20435"/>
                    <a:pt x="20287" y="15475"/>
                    <a:pt x="20287" y="10338"/>
                  </a:cubicBezTo>
                  <a:close/>
                  <a:moveTo>
                    <a:pt x="20287" y="66313"/>
                  </a:moveTo>
                  <a:cubicBezTo>
                    <a:pt x="20287" y="60113"/>
                    <a:pt x="15381" y="56039"/>
                    <a:pt x="10300" y="56039"/>
                  </a:cubicBezTo>
                  <a:cubicBezTo>
                    <a:pt x="4168" y="56039"/>
                    <a:pt x="138" y="60999"/>
                    <a:pt x="138" y="66136"/>
                  </a:cubicBezTo>
                  <a:cubicBezTo>
                    <a:pt x="138" y="72336"/>
                    <a:pt x="5044" y="76410"/>
                    <a:pt x="10125" y="76410"/>
                  </a:cubicBezTo>
                  <a:cubicBezTo>
                    <a:pt x="16257" y="76410"/>
                    <a:pt x="20287" y="71450"/>
                    <a:pt x="20287" y="66313"/>
                  </a:cubicBezTo>
                  <a:close/>
                </a:path>
              </a:pathLst>
            </a:custGeom>
            <a:solidFill>
              <a:srgbClr val="000000"/>
            </a:solidFill>
            <a:ln w="25055"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6DF77F47-968C-6678-F7DC-90D5EFE9AF9B}"/>
                </a:ext>
              </a:extLst>
            </p:cNvPr>
            <p:cNvSpPr/>
            <p:nvPr>
              <p:custDataLst>
                <p:tags r:id="rId62"/>
              </p:custDataLst>
            </p:nvPr>
          </p:nvSpPr>
          <p:spPr>
            <a:xfrm>
              <a:off x="6059447" y="4054737"/>
              <a:ext cx="76917" cy="153576"/>
            </a:xfrm>
            <a:custGeom>
              <a:avLst/>
              <a:gdLst>
                <a:gd name="connsiteX0" fmla="*/ 77057 w 76917"/>
                <a:gd name="connsiteY0" fmla="*/ 6795 h 153576"/>
                <a:gd name="connsiteX1" fmla="*/ 70049 w 76917"/>
                <a:gd name="connsiteY1" fmla="*/ 64 h 153576"/>
                <a:gd name="connsiteX2" fmla="*/ 60237 w 76917"/>
                <a:gd name="connsiteY2" fmla="*/ 9807 h 153576"/>
                <a:gd name="connsiteX3" fmla="*/ 67246 w 76917"/>
                <a:gd name="connsiteY3" fmla="*/ 16538 h 153576"/>
                <a:gd name="connsiteX4" fmla="*/ 77057 w 76917"/>
                <a:gd name="connsiteY4" fmla="*/ 6795 h 153576"/>
                <a:gd name="connsiteX5" fmla="*/ 39913 w 76917"/>
                <a:gd name="connsiteY5" fmla="*/ 126185 h 153576"/>
                <a:gd name="connsiteX6" fmla="*/ 17311 w 76917"/>
                <a:gd name="connsiteY6" fmla="*/ 148681 h 153576"/>
                <a:gd name="connsiteX7" fmla="*/ 11003 w 76917"/>
                <a:gd name="connsiteY7" fmla="*/ 147618 h 153576"/>
                <a:gd name="connsiteX8" fmla="*/ 16960 w 76917"/>
                <a:gd name="connsiteY8" fmla="*/ 138584 h 153576"/>
                <a:gd name="connsiteX9" fmla="*/ 10127 w 76917"/>
                <a:gd name="connsiteY9" fmla="*/ 132030 h 153576"/>
                <a:gd name="connsiteX10" fmla="*/ 140 w 76917"/>
                <a:gd name="connsiteY10" fmla="*/ 142481 h 153576"/>
                <a:gd name="connsiteX11" fmla="*/ 17486 w 76917"/>
                <a:gd name="connsiteY11" fmla="*/ 153641 h 153576"/>
                <a:gd name="connsiteX12" fmla="*/ 53930 w 76917"/>
                <a:gd name="connsiteY12" fmla="*/ 125653 h 153576"/>
                <a:gd name="connsiteX13" fmla="*/ 69699 w 76917"/>
                <a:gd name="connsiteY13" fmla="*/ 62239 h 153576"/>
                <a:gd name="connsiteX14" fmla="*/ 70575 w 76917"/>
                <a:gd name="connsiteY14" fmla="*/ 56039 h 153576"/>
                <a:gd name="connsiteX15" fmla="*/ 51827 w 76917"/>
                <a:gd name="connsiteY15" fmla="*/ 39388 h 153576"/>
                <a:gd name="connsiteX16" fmla="*/ 21165 w 76917"/>
                <a:gd name="connsiteY16" fmla="*/ 66490 h 153576"/>
                <a:gd name="connsiteX17" fmla="*/ 24144 w 76917"/>
                <a:gd name="connsiteY17" fmla="*/ 68793 h 153576"/>
                <a:gd name="connsiteX18" fmla="*/ 27648 w 76917"/>
                <a:gd name="connsiteY18" fmla="*/ 65604 h 153576"/>
                <a:gd name="connsiteX19" fmla="*/ 51302 w 76917"/>
                <a:gd name="connsiteY19" fmla="*/ 44348 h 153576"/>
                <a:gd name="connsiteX20" fmla="*/ 57259 w 76917"/>
                <a:gd name="connsiteY20" fmla="*/ 53028 h 153576"/>
                <a:gd name="connsiteX21" fmla="*/ 56733 w 76917"/>
                <a:gd name="connsiteY21" fmla="*/ 58342 h 153576"/>
                <a:gd name="connsiteX22" fmla="*/ 39913 w 76917"/>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917" h="153576">
                  <a:moveTo>
                    <a:pt x="77057" y="6795"/>
                  </a:moveTo>
                  <a:cubicBezTo>
                    <a:pt x="77057" y="3784"/>
                    <a:pt x="74780" y="64"/>
                    <a:pt x="70049" y="64"/>
                  </a:cubicBezTo>
                  <a:cubicBezTo>
                    <a:pt x="64968" y="64"/>
                    <a:pt x="60237" y="5024"/>
                    <a:pt x="60237" y="9807"/>
                  </a:cubicBezTo>
                  <a:cubicBezTo>
                    <a:pt x="60237" y="12641"/>
                    <a:pt x="62340" y="16538"/>
                    <a:pt x="67246" y="16538"/>
                  </a:cubicBezTo>
                  <a:cubicBezTo>
                    <a:pt x="71976" y="16538"/>
                    <a:pt x="77057" y="11932"/>
                    <a:pt x="77057" y="6795"/>
                  </a:cubicBezTo>
                  <a:close/>
                  <a:moveTo>
                    <a:pt x="39913" y="126185"/>
                  </a:moveTo>
                  <a:cubicBezTo>
                    <a:pt x="36934" y="138407"/>
                    <a:pt x="27648" y="148681"/>
                    <a:pt x="17311" y="148681"/>
                  </a:cubicBezTo>
                  <a:cubicBezTo>
                    <a:pt x="15033" y="148681"/>
                    <a:pt x="12930" y="148327"/>
                    <a:pt x="11003" y="147618"/>
                  </a:cubicBezTo>
                  <a:cubicBezTo>
                    <a:pt x="15559" y="145493"/>
                    <a:pt x="16960" y="141241"/>
                    <a:pt x="16960" y="138584"/>
                  </a:cubicBezTo>
                  <a:cubicBezTo>
                    <a:pt x="16960" y="134333"/>
                    <a:pt x="13631" y="132030"/>
                    <a:pt x="10127" y="132030"/>
                  </a:cubicBezTo>
                  <a:cubicBezTo>
                    <a:pt x="4696" y="132030"/>
                    <a:pt x="140" y="136813"/>
                    <a:pt x="140" y="142481"/>
                  </a:cubicBezTo>
                  <a:cubicBezTo>
                    <a:pt x="140" y="149213"/>
                    <a:pt x="6973" y="153641"/>
                    <a:pt x="17486" y="153641"/>
                  </a:cubicBezTo>
                  <a:cubicBezTo>
                    <a:pt x="27999" y="153641"/>
                    <a:pt x="48498" y="147264"/>
                    <a:pt x="53930" y="125653"/>
                  </a:cubicBezTo>
                  <a:lnTo>
                    <a:pt x="69699" y="62239"/>
                  </a:lnTo>
                  <a:cubicBezTo>
                    <a:pt x="70224" y="60290"/>
                    <a:pt x="70575" y="58696"/>
                    <a:pt x="70575" y="56039"/>
                  </a:cubicBezTo>
                  <a:cubicBezTo>
                    <a:pt x="70575" y="46297"/>
                    <a:pt x="62340" y="39388"/>
                    <a:pt x="51827" y="39388"/>
                  </a:cubicBezTo>
                  <a:cubicBezTo>
                    <a:pt x="32379" y="39388"/>
                    <a:pt x="21165" y="64010"/>
                    <a:pt x="21165" y="66490"/>
                  </a:cubicBezTo>
                  <a:cubicBezTo>
                    <a:pt x="21165" y="68793"/>
                    <a:pt x="23618" y="68793"/>
                    <a:pt x="24144" y="68793"/>
                  </a:cubicBezTo>
                  <a:cubicBezTo>
                    <a:pt x="26246" y="68793"/>
                    <a:pt x="26422" y="68262"/>
                    <a:pt x="27648" y="65604"/>
                  </a:cubicBezTo>
                  <a:cubicBezTo>
                    <a:pt x="32028" y="55331"/>
                    <a:pt x="41139" y="44348"/>
                    <a:pt x="51302" y="44348"/>
                  </a:cubicBezTo>
                  <a:cubicBezTo>
                    <a:pt x="55682" y="44348"/>
                    <a:pt x="57259" y="47359"/>
                    <a:pt x="57259" y="53028"/>
                  </a:cubicBezTo>
                  <a:cubicBezTo>
                    <a:pt x="57259" y="54976"/>
                    <a:pt x="56908" y="57456"/>
                    <a:pt x="56733" y="58342"/>
                  </a:cubicBezTo>
                  <a:lnTo>
                    <a:pt x="39913" y="126185"/>
                  </a:lnTo>
                  <a:close/>
                </a:path>
              </a:pathLst>
            </a:custGeom>
            <a:solidFill>
              <a:srgbClr val="000000"/>
            </a:solidFill>
            <a:ln w="25055"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DCF97AA8-0679-FE24-C410-E6242A5C1C54}"/>
                </a:ext>
              </a:extLst>
            </p:cNvPr>
            <p:cNvSpPr/>
            <p:nvPr>
              <p:custDataLst>
                <p:tags r:id="rId63"/>
              </p:custDataLst>
            </p:nvPr>
          </p:nvSpPr>
          <p:spPr>
            <a:xfrm>
              <a:off x="6171321" y="4123466"/>
              <a:ext cx="118442" cy="8679"/>
            </a:xfrm>
            <a:custGeom>
              <a:avLst/>
              <a:gdLst>
                <a:gd name="connsiteX0" fmla="*/ 111578 w 118442"/>
                <a:gd name="connsiteY0" fmla="*/ 8744 h 8679"/>
                <a:gd name="connsiteX1" fmla="*/ 118586 w 118442"/>
                <a:gd name="connsiteY1" fmla="*/ 4493 h 8679"/>
                <a:gd name="connsiteX2" fmla="*/ 111578 w 118442"/>
                <a:gd name="connsiteY2" fmla="*/ 64 h 8679"/>
                <a:gd name="connsiteX3" fmla="*/ 7152 w 118442"/>
                <a:gd name="connsiteY3" fmla="*/ 64 h 8679"/>
                <a:gd name="connsiteX4" fmla="*/ 144 w 118442"/>
                <a:gd name="connsiteY4" fmla="*/ 4316 h 8679"/>
                <a:gd name="connsiteX5" fmla="*/ 7152 w 118442"/>
                <a:gd name="connsiteY5" fmla="*/ 8744 h 8679"/>
                <a:gd name="connsiteX6" fmla="*/ 111578 w 118442"/>
                <a:gd name="connsiteY6" fmla="*/ 8744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42" h="8679">
                  <a:moveTo>
                    <a:pt x="111578" y="8744"/>
                  </a:moveTo>
                  <a:cubicBezTo>
                    <a:pt x="114381" y="8744"/>
                    <a:pt x="118586" y="8744"/>
                    <a:pt x="118586" y="4493"/>
                  </a:cubicBezTo>
                  <a:cubicBezTo>
                    <a:pt x="118586" y="64"/>
                    <a:pt x="114556" y="64"/>
                    <a:pt x="111578" y="64"/>
                  </a:cubicBezTo>
                  <a:lnTo>
                    <a:pt x="7152" y="64"/>
                  </a:lnTo>
                  <a:cubicBezTo>
                    <a:pt x="4349" y="64"/>
                    <a:pt x="144" y="64"/>
                    <a:pt x="144" y="4316"/>
                  </a:cubicBezTo>
                  <a:cubicBezTo>
                    <a:pt x="144" y="8744"/>
                    <a:pt x="4174" y="8744"/>
                    <a:pt x="7152" y="8744"/>
                  </a:cubicBezTo>
                  <a:lnTo>
                    <a:pt x="111578" y="8744"/>
                  </a:lnTo>
                  <a:close/>
                </a:path>
              </a:pathLst>
            </a:custGeom>
            <a:solidFill>
              <a:srgbClr val="000000"/>
            </a:solidFill>
            <a:ln w="25055"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782A1782-724A-87C6-FFC5-E878789DCA6D}"/>
                </a:ext>
              </a:extLst>
            </p:cNvPr>
            <p:cNvSpPr/>
            <p:nvPr>
              <p:custDataLst>
                <p:tags r:id="rId64"/>
              </p:custDataLst>
            </p:nvPr>
          </p:nvSpPr>
          <p:spPr>
            <a:xfrm>
              <a:off x="6327935" y="4054560"/>
              <a:ext cx="63776" cy="117618"/>
            </a:xfrm>
            <a:custGeom>
              <a:avLst/>
              <a:gdLst>
                <a:gd name="connsiteX0" fmla="*/ 39748 w 63776"/>
                <a:gd name="connsiteY0" fmla="*/ 5024 h 117618"/>
                <a:gd name="connsiteX1" fmla="*/ 34491 w 63776"/>
                <a:gd name="connsiteY1" fmla="*/ 64 h 117618"/>
                <a:gd name="connsiteX2" fmla="*/ 150 w 63776"/>
                <a:gd name="connsiteY2" fmla="*/ 11401 h 117618"/>
                <a:gd name="connsiteX3" fmla="*/ 150 w 63776"/>
                <a:gd name="connsiteY3" fmla="*/ 17778 h 117618"/>
                <a:gd name="connsiteX4" fmla="*/ 25556 w 63776"/>
                <a:gd name="connsiteY4" fmla="*/ 12818 h 117618"/>
                <a:gd name="connsiteX5" fmla="*/ 25556 w 63776"/>
                <a:gd name="connsiteY5" fmla="*/ 103157 h 117618"/>
                <a:gd name="connsiteX6" fmla="*/ 8034 w 63776"/>
                <a:gd name="connsiteY6" fmla="*/ 111305 h 117618"/>
                <a:gd name="connsiteX7" fmla="*/ 1376 w 63776"/>
                <a:gd name="connsiteY7" fmla="*/ 111305 h 117618"/>
                <a:gd name="connsiteX8" fmla="*/ 1376 w 63776"/>
                <a:gd name="connsiteY8" fmla="*/ 117682 h 117618"/>
                <a:gd name="connsiteX9" fmla="*/ 32564 w 63776"/>
                <a:gd name="connsiteY9" fmla="*/ 116974 h 117618"/>
                <a:gd name="connsiteX10" fmla="*/ 63927 w 63776"/>
                <a:gd name="connsiteY10" fmla="*/ 117682 h 117618"/>
                <a:gd name="connsiteX11" fmla="*/ 63927 w 63776"/>
                <a:gd name="connsiteY11" fmla="*/ 111305 h 117618"/>
                <a:gd name="connsiteX12" fmla="*/ 57269 w 63776"/>
                <a:gd name="connsiteY12" fmla="*/ 111305 h 117618"/>
                <a:gd name="connsiteX13" fmla="*/ 39748 w 63776"/>
                <a:gd name="connsiteY13" fmla="*/ 103157 h 117618"/>
                <a:gd name="connsiteX14" fmla="*/ 39748 w 63776"/>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76" h="117618">
                  <a:moveTo>
                    <a:pt x="39748" y="5024"/>
                  </a:moveTo>
                  <a:cubicBezTo>
                    <a:pt x="39748" y="241"/>
                    <a:pt x="39397" y="64"/>
                    <a:pt x="34491" y="64"/>
                  </a:cubicBezTo>
                  <a:cubicBezTo>
                    <a:pt x="23278" y="11224"/>
                    <a:pt x="7334" y="11401"/>
                    <a:pt x="150" y="11401"/>
                  </a:cubicBezTo>
                  <a:lnTo>
                    <a:pt x="150" y="17778"/>
                  </a:lnTo>
                  <a:cubicBezTo>
                    <a:pt x="4355" y="17778"/>
                    <a:pt x="15919" y="17778"/>
                    <a:pt x="25556" y="12818"/>
                  </a:cubicBezTo>
                  <a:lnTo>
                    <a:pt x="25556" y="103157"/>
                  </a:lnTo>
                  <a:cubicBezTo>
                    <a:pt x="25556" y="109003"/>
                    <a:pt x="25556" y="111305"/>
                    <a:pt x="8034" y="111305"/>
                  </a:cubicBezTo>
                  <a:lnTo>
                    <a:pt x="1376" y="111305"/>
                  </a:lnTo>
                  <a:lnTo>
                    <a:pt x="1376" y="117682"/>
                  </a:lnTo>
                  <a:cubicBezTo>
                    <a:pt x="4530" y="117505"/>
                    <a:pt x="26081" y="116974"/>
                    <a:pt x="32564" y="116974"/>
                  </a:cubicBezTo>
                  <a:cubicBezTo>
                    <a:pt x="37995" y="116974"/>
                    <a:pt x="60072" y="117505"/>
                    <a:pt x="63927" y="117682"/>
                  </a:cubicBezTo>
                  <a:lnTo>
                    <a:pt x="63927" y="111305"/>
                  </a:lnTo>
                  <a:lnTo>
                    <a:pt x="57269" y="111305"/>
                  </a:lnTo>
                  <a:cubicBezTo>
                    <a:pt x="39748" y="111305"/>
                    <a:pt x="39748" y="109003"/>
                    <a:pt x="39748" y="103157"/>
                  </a:cubicBezTo>
                  <a:lnTo>
                    <a:pt x="39748" y="5024"/>
                  </a:lnTo>
                  <a:close/>
                </a:path>
              </a:pathLst>
            </a:custGeom>
            <a:solidFill>
              <a:srgbClr val="000000"/>
            </a:solidFill>
            <a:ln w="25055"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03021F71-ACBB-A8D7-E099-8DD50FE4CBD9}"/>
                </a:ext>
              </a:extLst>
            </p:cNvPr>
            <p:cNvSpPr/>
            <p:nvPr>
              <p:custDataLst>
                <p:tags r:id="rId65"/>
              </p:custDataLst>
            </p:nvPr>
          </p:nvSpPr>
          <p:spPr>
            <a:xfrm>
              <a:off x="6442650" y="4107398"/>
              <a:ext cx="29285" cy="75662"/>
            </a:xfrm>
            <a:custGeom>
              <a:avLst/>
              <a:gdLst>
                <a:gd name="connsiteX0" fmla="*/ 29440 w 29285"/>
                <a:gd name="connsiteY0" fmla="*/ 26633 h 75662"/>
                <a:gd name="connsiteX1" fmla="*/ 13420 w 29285"/>
                <a:gd name="connsiteY1" fmla="*/ 63 h 75662"/>
                <a:gd name="connsiteX2" fmla="*/ 154 w 29285"/>
                <a:gd name="connsiteY2" fmla="*/ 13474 h 75662"/>
                <a:gd name="connsiteX3" fmla="*/ 13420 w 29285"/>
                <a:gd name="connsiteY3" fmla="*/ 26886 h 75662"/>
                <a:gd name="connsiteX4" fmla="*/ 22181 w 29285"/>
                <a:gd name="connsiteY4" fmla="*/ 23597 h 75662"/>
                <a:gd name="connsiteX5" fmla="*/ 23432 w 29285"/>
                <a:gd name="connsiteY5" fmla="*/ 22837 h 75662"/>
                <a:gd name="connsiteX6" fmla="*/ 23933 w 29285"/>
                <a:gd name="connsiteY6" fmla="*/ 26633 h 75662"/>
                <a:gd name="connsiteX7" fmla="*/ 6913 w 29285"/>
                <a:gd name="connsiteY7" fmla="*/ 68893 h 75662"/>
                <a:gd name="connsiteX8" fmla="*/ 4159 w 29285"/>
                <a:gd name="connsiteY8" fmla="*/ 72941 h 75662"/>
                <a:gd name="connsiteX9" fmla="*/ 6662 w 29285"/>
                <a:gd name="connsiteY9" fmla="*/ 75725 h 75662"/>
                <a:gd name="connsiteX10" fmla="*/ 29440 w 29285"/>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85" h="75662">
                  <a:moveTo>
                    <a:pt x="29440" y="26633"/>
                  </a:moveTo>
                  <a:cubicBezTo>
                    <a:pt x="29440" y="9932"/>
                    <a:pt x="23182" y="63"/>
                    <a:pt x="13420" y="63"/>
                  </a:cubicBezTo>
                  <a:cubicBezTo>
                    <a:pt x="5160" y="63"/>
                    <a:pt x="154" y="6389"/>
                    <a:pt x="154" y="13474"/>
                  </a:cubicBezTo>
                  <a:cubicBezTo>
                    <a:pt x="154" y="20307"/>
                    <a:pt x="5160" y="26886"/>
                    <a:pt x="13420" y="26886"/>
                  </a:cubicBezTo>
                  <a:cubicBezTo>
                    <a:pt x="16424" y="26886"/>
                    <a:pt x="19678" y="25874"/>
                    <a:pt x="22181" y="23597"/>
                  </a:cubicBezTo>
                  <a:cubicBezTo>
                    <a:pt x="22932" y="23090"/>
                    <a:pt x="23182" y="22837"/>
                    <a:pt x="23432" y="22837"/>
                  </a:cubicBezTo>
                  <a:cubicBezTo>
                    <a:pt x="23683" y="22837"/>
                    <a:pt x="23933" y="23090"/>
                    <a:pt x="23933" y="26633"/>
                  </a:cubicBezTo>
                  <a:cubicBezTo>
                    <a:pt x="23933" y="45359"/>
                    <a:pt x="15172" y="60542"/>
                    <a:pt x="6913" y="68893"/>
                  </a:cubicBezTo>
                  <a:cubicBezTo>
                    <a:pt x="4159" y="71676"/>
                    <a:pt x="4159" y="72182"/>
                    <a:pt x="4159" y="72941"/>
                  </a:cubicBezTo>
                  <a:cubicBezTo>
                    <a:pt x="4159" y="74713"/>
                    <a:pt x="5411" y="75725"/>
                    <a:pt x="6662" y="75725"/>
                  </a:cubicBezTo>
                  <a:cubicBezTo>
                    <a:pt x="9416" y="75725"/>
                    <a:pt x="29440" y="56240"/>
                    <a:pt x="29440" y="26633"/>
                  </a:cubicBezTo>
                  <a:close/>
                </a:path>
              </a:pathLst>
            </a:custGeom>
            <a:solidFill>
              <a:srgbClr val="000000"/>
            </a:solidFill>
            <a:ln w="25055"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E219D76E-077C-DF11-46ED-23AD9A1DC3D4}"/>
                </a:ext>
              </a:extLst>
            </p:cNvPr>
            <p:cNvSpPr/>
            <p:nvPr>
              <p:custDataLst>
                <p:tags r:id="rId66"/>
              </p:custDataLst>
            </p:nvPr>
          </p:nvSpPr>
          <p:spPr>
            <a:xfrm>
              <a:off x="6539627" y="4022373"/>
              <a:ext cx="124649" cy="114632"/>
            </a:xfrm>
            <a:custGeom>
              <a:avLst/>
              <a:gdLst>
                <a:gd name="connsiteX0" fmla="*/ 76501 w 124649"/>
                <a:gd name="connsiteY0" fmla="*/ 35490 h 114632"/>
                <a:gd name="connsiteX1" fmla="*/ 101280 w 124649"/>
                <a:gd name="connsiteY1" fmla="*/ 5630 h 114632"/>
                <a:gd name="connsiteX2" fmla="*/ 113795 w 124649"/>
                <a:gd name="connsiteY2" fmla="*/ 8920 h 114632"/>
                <a:gd name="connsiteX3" fmla="*/ 101781 w 124649"/>
                <a:gd name="connsiteY3" fmla="*/ 22584 h 114632"/>
                <a:gd name="connsiteX4" fmla="*/ 111292 w 124649"/>
                <a:gd name="connsiteY4" fmla="*/ 31441 h 114632"/>
                <a:gd name="connsiteX5" fmla="*/ 124809 w 124649"/>
                <a:gd name="connsiteY5" fmla="*/ 16764 h 114632"/>
                <a:gd name="connsiteX6" fmla="*/ 101531 w 124649"/>
                <a:gd name="connsiteY6" fmla="*/ 63 h 114632"/>
                <a:gd name="connsiteX7" fmla="*/ 75249 w 124649"/>
                <a:gd name="connsiteY7" fmla="*/ 19295 h 114632"/>
                <a:gd name="connsiteX8" fmla="*/ 48217 w 124649"/>
                <a:gd name="connsiteY8" fmla="*/ 63 h 114632"/>
                <a:gd name="connsiteX9" fmla="*/ 7918 w 124649"/>
                <a:gd name="connsiteY9" fmla="*/ 39033 h 114632"/>
                <a:gd name="connsiteX10" fmla="*/ 10922 w 124649"/>
                <a:gd name="connsiteY10" fmla="*/ 41563 h 114632"/>
                <a:gd name="connsiteX11" fmla="*/ 14176 w 124649"/>
                <a:gd name="connsiteY11" fmla="*/ 38780 h 114632"/>
                <a:gd name="connsiteX12" fmla="*/ 47716 w 124649"/>
                <a:gd name="connsiteY12" fmla="*/ 5630 h 114632"/>
                <a:gd name="connsiteX13" fmla="*/ 61232 w 124649"/>
                <a:gd name="connsiteY13" fmla="*/ 22584 h 114632"/>
                <a:gd name="connsiteX14" fmla="*/ 47716 w 124649"/>
                <a:gd name="connsiteY14" fmla="*/ 82810 h 114632"/>
                <a:gd name="connsiteX15" fmla="*/ 23937 w 124649"/>
                <a:gd name="connsiteY15" fmla="*/ 109128 h 114632"/>
                <a:gd name="connsiteX16" fmla="*/ 11422 w 124649"/>
                <a:gd name="connsiteY16" fmla="*/ 105838 h 114632"/>
                <a:gd name="connsiteX17" fmla="*/ 23187 w 124649"/>
                <a:gd name="connsiteY17" fmla="*/ 92173 h 114632"/>
                <a:gd name="connsiteX18" fmla="*/ 13925 w 124649"/>
                <a:gd name="connsiteY18" fmla="*/ 83317 h 114632"/>
                <a:gd name="connsiteX19" fmla="*/ 159 w 124649"/>
                <a:gd name="connsiteY19" fmla="*/ 97994 h 114632"/>
                <a:gd name="connsiteX20" fmla="*/ 23687 w 124649"/>
                <a:gd name="connsiteY20" fmla="*/ 114695 h 114632"/>
                <a:gd name="connsiteX21" fmla="*/ 49969 w 124649"/>
                <a:gd name="connsiteY21" fmla="*/ 95463 h 114632"/>
                <a:gd name="connsiteX22" fmla="*/ 77001 w 124649"/>
                <a:gd name="connsiteY22" fmla="*/ 114695 h 114632"/>
                <a:gd name="connsiteX23" fmla="*/ 117049 w 124649"/>
                <a:gd name="connsiteY23" fmla="*/ 75725 h 114632"/>
                <a:gd name="connsiteX24" fmla="*/ 114046 w 124649"/>
                <a:gd name="connsiteY24" fmla="*/ 73195 h 114632"/>
                <a:gd name="connsiteX25" fmla="*/ 110792 w 124649"/>
                <a:gd name="connsiteY25" fmla="*/ 75978 h 114632"/>
                <a:gd name="connsiteX26" fmla="*/ 77502 w 124649"/>
                <a:gd name="connsiteY26" fmla="*/ 109128 h 114632"/>
                <a:gd name="connsiteX27" fmla="*/ 63735 w 124649"/>
                <a:gd name="connsiteY27" fmla="*/ 92426 h 114632"/>
                <a:gd name="connsiteX28" fmla="*/ 67990 w 124649"/>
                <a:gd name="connsiteY28" fmla="*/ 70158 h 114632"/>
                <a:gd name="connsiteX29" fmla="*/ 76501 w 124649"/>
                <a:gd name="connsiteY29" fmla="*/ 3549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4649" h="114632">
                  <a:moveTo>
                    <a:pt x="76501" y="35490"/>
                  </a:moveTo>
                  <a:cubicBezTo>
                    <a:pt x="78002" y="28911"/>
                    <a:pt x="83759" y="5630"/>
                    <a:pt x="101280" y="5630"/>
                  </a:cubicBezTo>
                  <a:cubicBezTo>
                    <a:pt x="102532" y="5630"/>
                    <a:pt x="108539" y="5630"/>
                    <a:pt x="113795" y="8920"/>
                  </a:cubicBezTo>
                  <a:cubicBezTo>
                    <a:pt x="106787" y="10185"/>
                    <a:pt x="101781" y="16511"/>
                    <a:pt x="101781" y="22584"/>
                  </a:cubicBezTo>
                  <a:cubicBezTo>
                    <a:pt x="101781" y="26633"/>
                    <a:pt x="104534" y="31441"/>
                    <a:pt x="111292" y="31441"/>
                  </a:cubicBezTo>
                  <a:cubicBezTo>
                    <a:pt x="116799" y="31441"/>
                    <a:pt x="124809" y="26886"/>
                    <a:pt x="124809" y="16764"/>
                  </a:cubicBezTo>
                  <a:cubicBezTo>
                    <a:pt x="124809" y="3605"/>
                    <a:pt x="110041" y="63"/>
                    <a:pt x="101531" y="63"/>
                  </a:cubicBezTo>
                  <a:cubicBezTo>
                    <a:pt x="87013" y="63"/>
                    <a:pt x="78253" y="13474"/>
                    <a:pt x="75249" y="19295"/>
                  </a:cubicBezTo>
                  <a:cubicBezTo>
                    <a:pt x="68992" y="2593"/>
                    <a:pt x="55475" y="63"/>
                    <a:pt x="48217" y="63"/>
                  </a:cubicBezTo>
                  <a:cubicBezTo>
                    <a:pt x="22185" y="63"/>
                    <a:pt x="7918" y="32706"/>
                    <a:pt x="7918" y="39033"/>
                  </a:cubicBezTo>
                  <a:cubicBezTo>
                    <a:pt x="7918" y="41563"/>
                    <a:pt x="10421" y="41563"/>
                    <a:pt x="10922" y="41563"/>
                  </a:cubicBezTo>
                  <a:cubicBezTo>
                    <a:pt x="12924" y="41563"/>
                    <a:pt x="13675" y="41057"/>
                    <a:pt x="14176" y="38780"/>
                  </a:cubicBezTo>
                  <a:cubicBezTo>
                    <a:pt x="22686" y="11956"/>
                    <a:pt x="39206" y="5630"/>
                    <a:pt x="47716" y="5630"/>
                  </a:cubicBezTo>
                  <a:cubicBezTo>
                    <a:pt x="52472" y="5630"/>
                    <a:pt x="61232" y="7907"/>
                    <a:pt x="61232" y="22584"/>
                  </a:cubicBezTo>
                  <a:cubicBezTo>
                    <a:pt x="61232" y="30429"/>
                    <a:pt x="56977" y="47383"/>
                    <a:pt x="47716" y="82810"/>
                  </a:cubicBezTo>
                  <a:cubicBezTo>
                    <a:pt x="43711" y="98500"/>
                    <a:pt x="34951" y="109128"/>
                    <a:pt x="23937" y="109128"/>
                  </a:cubicBezTo>
                  <a:cubicBezTo>
                    <a:pt x="22436" y="109128"/>
                    <a:pt x="16679" y="109128"/>
                    <a:pt x="11422" y="105838"/>
                  </a:cubicBezTo>
                  <a:cubicBezTo>
                    <a:pt x="17680" y="104573"/>
                    <a:pt x="23187" y="99259"/>
                    <a:pt x="23187" y="92173"/>
                  </a:cubicBezTo>
                  <a:cubicBezTo>
                    <a:pt x="23187" y="85341"/>
                    <a:pt x="17680" y="83317"/>
                    <a:pt x="13925" y="83317"/>
                  </a:cubicBezTo>
                  <a:cubicBezTo>
                    <a:pt x="6416" y="83317"/>
                    <a:pt x="159" y="89896"/>
                    <a:pt x="159" y="97994"/>
                  </a:cubicBezTo>
                  <a:cubicBezTo>
                    <a:pt x="159" y="109634"/>
                    <a:pt x="12674" y="114695"/>
                    <a:pt x="23687" y="114695"/>
                  </a:cubicBezTo>
                  <a:cubicBezTo>
                    <a:pt x="40207" y="114695"/>
                    <a:pt x="49218" y="96981"/>
                    <a:pt x="49969" y="95463"/>
                  </a:cubicBezTo>
                  <a:cubicBezTo>
                    <a:pt x="52972" y="104826"/>
                    <a:pt x="61983" y="114695"/>
                    <a:pt x="77001" y="114695"/>
                  </a:cubicBezTo>
                  <a:cubicBezTo>
                    <a:pt x="102782" y="114695"/>
                    <a:pt x="117049" y="82051"/>
                    <a:pt x="117049" y="75725"/>
                  </a:cubicBezTo>
                  <a:cubicBezTo>
                    <a:pt x="117049" y="73195"/>
                    <a:pt x="114797" y="73195"/>
                    <a:pt x="114046" y="73195"/>
                  </a:cubicBezTo>
                  <a:cubicBezTo>
                    <a:pt x="111793" y="73195"/>
                    <a:pt x="111292" y="74207"/>
                    <a:pt x="110792" y="75978"/>
                  </a:cubicBezTo>
                  <a:cubicBezTo>
                    <a:pt x="102532" y="103055"/>
                    <a:pt x="85511" y="109128"/>
                    <a:pt x="77502" y="109128"/>
                  </a:cubicBezTo>
                  <a:cubicBezTo>
                    <a:pt x="67740" y="109128"/>
                    <a:pt x="63735" y="101030"/>
                    <a:pt x="63735" y="92426"/>
                  </a:cubicBezTo>
                  <a:cubicBezTo>
                    <a:pt x="63735" y="86859"/>
                    <a:pt x="65237" y="81292"/>
                    <a:pt x="67990" y="70158"/>
                  </a:cubicBezTo>
                  <a:lnTo>
                    <a:pt x="76501" y="35490"/>
                  </a:lnTo>
                  <a:close/>
                </a:path>
              </a:pathLst>
            </a:custGeom>
            <a:solidFill>
              <a:srgbClr val="000000"/>
            </a:solidFill>
            <a:ln w="25055"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8D647B79-7D01-559C-D34E-CBD87A6319FE}"/>
                </a:ext>
              </a:extLst>
            </p:cNvPr>
            <p:cNvSpPr/>
            <p:nvPr>
              <p:custDataLst>
                <p:tags r:id="rId67"/>
              </p:custDataLst>
            </p:nvPr>
          </p:nvSpPr>
          <p:spPr>
            <a:xfrm>
              <a:off x="6689689" y="3944433"/>
              <a:ext cx="58069" cy="253051"/>
            </a:xfrm>
            <a:custGeom>
              <a:avLst/>
              <a:gdLst>
                <a:gd name="connsiteX0" fmla="*/ 58234 w 58069"/>
                <a:gd name="connsiteY0" fmla="*/ 126588 h 253051"/>
                <a:gd name="connsiteX1" fmla="*/ 41715 w 58069"/>
                <a:gd name="connsiteY1" fmla="*/ 47636 h 253051"/>
                <a:gd name="connsiteX2" fmla="*/ 2668 w 58069"/>
                <a:gd name="connsiteY2" fmla="*/ 63 h 253051"/>
                <a:gd name="connsiteX3" fmla="*/ 165 w 58069"/>
                <a:gd name="connsiteY3" fmla="*/ 2593 h 253051"/>
                <a:gd name="connsiteX4" fmla="*/ 4920 w 58069"/>
                <a:gd name="connsiteY4" fmla="*/ 8413 h 253051"/>
                <a:gd name="connsiteX5" fmla="*/ 43717 w 58069"/>
                <a:gd name="connsiteY5" fmla="*/ 126588 h 253051"/>
                <a:gd name="connsiteX6" fmla="*/ 3419 w 58069"/>
                <a:gd name="connsiteY6" fmla="*/ 246281 h 253051"/>
                <a:gd name="connsiteX7" fmla="*/ 165 w 58069"/>
                <a:gd name="connsiteY7" fmla="*/ 250583 h 253051"/>
                <a:gd name="connsiteX8" fmla="*/ 2668 w 58069"/>
                <a:gd name="connsiteY8" fmla="*/ 253114 h 253051"/>
                <a:gd name="connsiteX9" fmla="*/ 42465 w 58069"/>
                <a:gd name="connsiteY9" fmla="*/ 203769 h 253051"/>
                <a:gd name="connsiteX10" fmla="*/ 58234 w 58069"/>
                <a:gd name="connsiteY10" fmla="*/ 12658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069" h="253051">
                  <a:moveTo>
                    <a:pt x="58234" y="126588"/>
                  </a:moveTo>
                  <a:cubicBezTo>
                    <a:pt x="58234" y="106850"/>
                    <a:pt x="55481" y="76231"/>
                    <a:pt x="41715" y="47636"/>
                  </a:cubicBezTo>
                  <a:cubicBezTo>
                    <a:pt x="26696" y="16511"/>
                    <a:pt x="5171" y="63"/>
                    <a:pt x="2668" y="63"/>
                  </a:cubicBezTo>
                  <a:cubicBezTo>
                    <a:pt x="1166" y="63"/>
                    <a:pt x="165" y="1075"/>
                    <a:pt x="165" y="2593"/>
                  </a:cubicBezTo>
                  <a:cubicBezTo>
                    <a:pt x="165" y="3352"/>
                    <a:pt x="165" y="3859"/>
                    <a:pt x="4920" y="8413"/>
                  </a:cubicBezTo>
                  <a:cubicBezTo>
                    <a:pt x="29450" y="33466"/>
                    <a:pt x="43717" y="73701"/>
                    <a:pt x="43717" y="126588"/>
                  </a:cubicBezTo>
                  <a:cubicBezTo>
                    <a:pt x="43717" y="169860"/>
                    <a:pt x="34456" y="214397"/>
                    <a:pt x="3419" y="246281"/>
                  </a:cubicBezTo>
                  <a:cubicBezTo>
                    <a:pt x="165" y="249318"/>
                    <a:pt x="165" y="249824"/>
                    <a:pt x="165" y="250583"/>
                  </a:cubicBezTo>
                  <a:cubicBezTo>
                    <a:pt x="165" y="252102"/>
                    <a:pt x="1166" y="253114"/>
                    <a:pt x="2668" y="253114"/>
                  </a:cubicBezTo>
                  <a:cubicBezTo>
                    <a:pt x="5171" y="253114"/>
                    <a:pt x="27698" y="235906"/>
                    <a:pt x="42465" y="203769"/>
                  </a:cubicBezTo>
                  <a:cubicBezTo>
                    <a:pt x="55231" y="175933"/>
                    <a:pt x="58234" y="147845"/>
                    <a:pt x="58234" y="126588"/>
                  </a:cubicBezTo>
                  <a:close/>
                </a:path>
              </a:pathLst>
            </a:custGeom>
            <a:solidFill>
              <a:srgbClr val="000000"/>
            </a:solidFill>
            <a:ln w="25055" cap="flat">
              <a:noFill/>
              <a:prstDash val="solid"/>
              <a:miter/>
            </a:ln>
          </p:spPr>
          <p:txBody>
            <a:bodyPr rtlCol="0" anchor="ctr"/>
            <a:lstStyle/>
            <a:p>
              <a:endParaRPr lang="en-CN"/>
            </a:p>
          </p:txBody>
        </p:sp>
      </p:grpSp>
      <p:grpSp>
        <p:nvGrpSpPr>
          <p:cNvPr id="18719" name="Group 18718" descr="\documentclass{article}&#10;\usepackage{amsmath, amsfonts , amssymb, bm}&#10;\pagestyle{empty}&#10;\begin{document}&#10;&#10;&#10;\begin{align*}&#10;    p(\Tilde{a}^i_j|x,y_{1:j-1})=\left\{&#10;    \begin{aligned}&#10;    &amp; p(a_j^i|x,y_{1:j-1}) &amp;q_i&gt;\epsilon \\&#10;    &amp; 0  &amp;\text{Other}&#10;    \end{aligned}&#10;    \right.&#10;\end{align*}&#10;&#10;\end{document}" title="IguanaTex Vector Display">
            <a:extLst>
              <a:ext uri="{FF2B5EF4-FFF2-40B4-BE49-F238E27FC236}">
                <a16:creationId xmlns:a16="http://schemas.microsoft.com/office/drawing/2014/main" id="{EF801EC0-C186-2F37-814D-DCA23FE92AEE}"/>
              </a:ext>
            </a:extLst>
          </p:cNvPr>
          <p:cNvGrpSpPr>
            <a:grpSpLocks noChangeAspect="1"/>
          </p:cNvGrpSpPr>
          <p:nvPr>
            <p:custDataLst>
              <p:tags r:id="rId5"/>
            </p:custDataLst>
          </p:nvPr>
        </p:nvGrpSpPr>
        <p:grpSpPr>
          <a:xfrm>
            <a:off x="3336410" y="4811699"/>
            <a:ext cx="4496936" cy="758900"/>
            <a:chOff x="6169637" y="4412577"/>
            <a:chExt cx="4496936" cy="758900"/>
          </a:xfrm>
        </p:grpSpPr>
        <p:sp>
          <p:nvSpPr>
            <p:cNvPr id="18676" name="Freeform 18675">
              <a:extLst>
                <a:ext uri="{FF2B5EF4-FFF2-40B4-BE49-F238E27FC236}">
                  <a16:creationId xmlns:a16="http://schemas.microsoft.com/office/drawing/2014/main" id="{B700B566-6EB0-5F1E-38D4-9D0A89830F4E}"/>
                </a:ext>
              </a:extLst>
            </p:cNvPr>
            <p:cNvSpPr/>
            <p:nvPr>
              <p:custDataLst>
                <p:tags r:id="rId6"/>
              </p:custDataLst>
            </p:nvPr>
          </p:nvSpPr>
          <p:spPr>
            <a:xfrm>
              <a:off x="6169637" y="4743572"/>
              <a:ext cx="131350" cy="160940"/>
            </a:xfrm>
            <a:custGeom>
              <a:avLst/>
              <a:gdLst>
                <a:gd name="connsiteX0" fmla="*/ 19519 w 131350"/>
                <a:gd name="connsiteY0" fmla="*/ 142812 h 160940"/>
                <a:gd name="connsiteX1" fmla="*/ 5931 w 131350"/>
                <a:gd name="connsiteY1" fmla="*/ 153187 h 160940"/>
                <a:gd name="connsiteX2" fmla="*/ 144 w 131350"/>
                <a:gd name="connsiteY2" fmla="*/ 157995 h 160940"/>
                <a:gd name="connsiteX3" fmla="*/ 3415 w 131350"/>
                <a:gd name="connsiteY3" fmla="*/ 161032 h 160940"/>
                <a:gd name="connsiteX4" fmla="*/ 24552 w 131350"/>
                <a:gd name="connsiteY4" fmla="*/ 160272 h 160940"/>
                <a:gd name="connsiteX5" fmla="*/ 49463 w 131350"/>
                <a:gd name="connsiteY5" fmla="*/ 161032 h 160940"/>
                <a:gd name="connsiteX6" fmla="*/ 53993 w 131350"/>
                <a:gd name="connsiteY6" fmla="*/ 155971 h 160940"/>
                <a:gd name="connsiteX7" fmla="*/ 47954 w 131350"/>
                <a:gd name="connsiteY7" fmla="*/ 153187 h 160940"/>
                <a:gd name="connsiteX8" fmla="*/ 35372 w 131350"/>
                <a:gd name="connsiteY8" fmla="*/ 149138 h 160940"/>
                <a:gd name="connsiteX9" fmla="*/ 47702 w 131350"/>
                <a:gd name="connsiteY9" fmla="*/ 98528 h 160940"/>
                <a:gd name="connsiteX10" fmla="*/ 70852 w 131350"/>
                <a:gd name="connsiteY10" fmla="*/ 114723 h 160940"/>
                <a:gd name="connsiteX11" fmla="*/ 131495 w 131350"/>
                <a:gd name="connsiteY11" fmla="*/ 40579 h 160940"/>
                <a:gd name="connsiteX12" fmla="*/ 98028 w 131350"/>
                <a:gd name="connsiteY12" fmla="*/ 91 h 160940"/>
                <a:gd name="connsiteX13" fmla="*/ 65064 w 131350"/>
                <a:gd name="connsiteY13" fmla="*/ 19070 h 160940"/>
                <a:gd name="connsiteX14" fmla="*/ 42418 w 131350"/>
                <a:gd name="connsiteY14" fmla="*/ 91 h 160940"/>
                <a:gd name="connsiteX15" fmla="*/ 23797 w 131350"/>
                <a:gd name="connsiteY15" fmla="*/ 14515 h 160940"/>
                <a:gd name="connsiteX16" fmla="*/ 15997 w 131350"/>
                <a:gd name="connsiteY16" fmla="*/ 39061 h 160940"/>
                <a:gd name="connsiteX17" fmla="*/ 19016 w 131350"/>
                <a:gd name="connsiteY17" fmla="*/ 41592 h 160940"/>
                <a:gd name="connsiteX18" fmla="*/ 23294 w 131350"/>
                <a:gd name="connsiteY18" fmla="*/ 35771 h 160940"/>
                <a:gd name="connsiteX19" fmla="*/ 41663 w 131350"/>
                <a:gd name="connsiteY19" fmla="*/ 5658 h 160940"/>
                <a:gd name="connsiteX20" fmla="*/ 49463 w 131350"/>
                <a:gd name="connsiteY20" fmla="*/ 17299 h 160940"/>
                <a:gd name="connsiteX21" fmla="*/ 47702 w 131350"/>
                <a:gd name="connsiteY21" fmla="*/ 30204 h 160940"/>
                <a:gd name="connsiteX22" fmla="*/ 19519 w 131350"/>
                <a:gd name="connsiteY22" fmla="*/ 142812 h 160940"/>
                <a:gd name="connsiteX23" fmla="*/ 63806 w 131350"/>
                <a:gd name="connsiteY23" fmla="*/ 32988 h 160940"/>
                <a:gd name="connsiteX24" fmla="*/ 76891 w 131350"/>
                <a:gd name="connsiteY24" fmla="*/ 15274 h 160940"/>
                <a:gd name="connsiteX25" fmla="*/ 97273 w 131350"/>
                <a:gd name="connsiteY25" fmla="*/ 5658 h 160940"/>
                <a:gd name="connsiteX26" fmla="*/ 113377 w 131350"/>
                <a:gd name="connsiteY26" fmla="*/ 29445 h 160940"/>
                <a:gd name="connsiteX27" fmla="*/ 100544 w 131350"/>
                <a:gd name="connsiteY27" fmla="*/ 83092 h 160940"/>
                <a:gd name="connsiteX28" fmla="*/ 70600 w 131350"/>
                <a:gd name="connsiteY28" fmla="*/ 109156 h 160940"/>
                <a:gd name="connsiteX29" fmla="*/ 50722 w 131350"/>
                <a:gd name="connsiteY29" fmla="*/ 86635 h 160940"/>
                <a:gd name="connsiteX30" fmla="*/ 51476 w 131350"/>
                <a:gd name="connsiteY30" fmla="*/ 82586 h 160940"/>
                <a:gd name="connsiteX31" fmla="*/ 63806 w 131350"/>
                <a:gd name="connsiteY31" fmla="*/ 32988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350" h="160940">
                  <a:moveTo>
                    <a:pt x="19519" y="142812"/>
                  </a:moveTo>
                  <a:cubicBezTo>
                    <a:pt x="17506" y="151416"/>
                    <a:pt x="17003" y="153187"/>
                    <a:pt x="5931" y="153187"/>
                  </a:cubicBezTo>
                  <a:cubicBezTo>
                    <a:pt x="2912" y="153187"/>
                    <a:pt x="144" y="153187"/>
                    <a:pt x="144" y="157995"/>
                  </a:cubicBezTo>
                  <a:cubicBezTo>
                    <a:pt x="144" y="160019"/>
                    <a:pt x="1402" y="161032"/>
                    <a:pt x="3415" y="161032"/>
                  </a:cubicBezTo>
                  <a:cubicBezTo>
                    <a:pt x="10209" y="161032"/>
                    <a:pt x="17506" y="160272"/>
                    <a:pt x="24552" y="160272"/>
                  </a:cubicBezTo>
                  <a:cubicBezTo>
                    <a:pt x="32856" y="160272"/>
                    <a:pt x="41411" y="161032"/>
                    <a:pt x="49463" y="161032"/>
                  </a:cubicBezTo>
                  <a:cubicBezTo>
                    <a:pt x="50722" y="161032"/>
                    <a:pt x="53993" y="161032"/>
                    <a:pt x="53993" y="155971"/>
                  </a:cubicBezTo>
                  <a:cubicBezTo>
                    <a:pt x="53993" y="153187"/>
                    <a:pt x="51476" y="153187"/>
                    <a:pt x="47954" y="153187"/>
                  </a:cubicBezTo>
                  <a:cubicBezTo>
                    <a:pt x="35372" y="153187"/>
                    <a:pt x="35372" y="151416"/>
                    <a:pt x="35372" y="149138"/>
                  </a:cubicBezTo>
                  <a:cubicBezTo>
                    <a:pt x="35372" y="146102"/>
                    <a:pt x="45941" y="104854"/>
                    <a:pt x="47702" y="98528"/>
                  </a:cubicBezTo>
                  <a:cubicBezTo>
                    <a:pt x="50973" y="105867"/>
                    <a:pt x="58019" y="114723"/>
                    <a:pt x="70852" y="114723"/>
                  </a:cubicBezTo>
                  <a:cubicBezTo>
                    <a:pt x="100041" y="114723"/>
                    <a:pt x="131495" y="77778"/>
                    <a:pt x="131495" y="40579"/>
                  </a:cubicBezTo>
                  <a:cubicBezTo>
                    <a:pt x="131495" y="16793"/>
                    <a:pt x="117152" y="91"/>
                    <a:pt x="98028" y="91"/>
                  </a:cubicBezTo>
                  <a:cubicBezTo>
                    <a:pt x="85446" y="91"/>
                    <a:pt x="73368" y="9201"/>
                    <a:pt x="65064" y="19070"/>
                  </a:cubicBezTo>
                  <a:cubicBezTo>
                    <a:pt x="62548" y="5405"/>
                    <a:pt x="51728" y="91"/>
                    <a:pt x="42418" y="91"/>
                  </a:cubicBezTo>
                  <a:cubicBezTo>
                    <a:pt x="30843" y="91"/>
                    <a:pt x="26062" y="9960"/>
                    <a:pt x="23797" y="14515"/>
                  </a:cubicBezTo>
                  <a:cubicBezTo>
                    <a:pt x="19268" y="23119"/>
                    <a:pt x="15997" y="38302"/>
                    <a:pt x="15997" y="39061"/>
                  </a:cubicBezTo>
                  <a:cubicBezTo>
                    <a:pt x="15997" y="41592"/>
                    <a:pt x="18513" y="41592"/>
                    <a:pt x="19016" y="41592"/>
                  </a:cubicBezTo>
                  <a:cubicBezTo>
                    <a:pt x="21533" y="41592"/>
                    <a:pt x="21784" y="41338"/>
                    <a:pt x="23294" y="35771"/>
                  </a:cubicBezTo>
                  <a:cubicBezTo>
                    <a:pt x="27572" y="17805"/>
                    <a:pt x="32604" y="5658"/>
                    <a:pt x="41663" y="5658"/>
                  </a:cubicBezTo>
                  <a:cubicBezTo>
                    <a:pt x="45941" y="5658"/>
                    <a:pt x="49463" y="7683"/>
                    <a:pt x="49463" y="17299"/>
                  </a:cubicBezTo>
                  <a:cubicBezTo>
                    <a:pt x="49463" y="23119"/>
                    <a:pt x="48708" y="25902"/>
                    <a:pt x="47702" y="30204"/>
                  </a:cubicBezTo>
                  <a:lnTo>
                    <a:pt x="19519" y="142812"/>
                  </a:lnTo>
                  <a:close/>
                  <a:moveTo>
                    <a:pt x="63806" y="32988"/>
                  </a:moveTo>
                  <a:cubicBezTo>
                    <a:pt x="65568" y="26155"/>
                    <a:pt x="72362" y="19070"/>
                    <a:pt x="76891" y="15274"/>
                  </a:cubicBezTo>
                  <a:cubicBezTo>
                    <a:pt x="85698" y="7430"/>
                    <a:pt x="92995" y="5658"/>
                    <a:pt x="97273" y="5658"/>
                  </a:cubicBezTo>
                  <a:cubicBezTo>
                    <a:pt x="107338" y="5658"/>
                    <a:pt x="113377" y="14515"/>
                    <a:pt x="113377" y="29445"/>
                  </a:cubicBezTo>
                  <a:cubicBezTo>
                    <a:pt x="113377" y="44375"/>
                    <a:pt x="105073" y="73476"/>
                    <a:pt x="100544" y="83092"/>
                  </a:cubicBezTo>
                  <a:cubicBezTo>
                    <a:pt x="91989" y="100805"/>
                    <a:pt x="79911" y="109156"/>
                    <a:pt x="70600" y="109156"/>
                  </a:cubicBezTo>
                  <a:cubicBezTo>
                    <a:pt x="53993" y="109156"/>
                    <a:pt x="50722" y="88153"/>
                    <a:pt x="50722" y="86635"/>
                  </a:cubicBezTo>
                  <a:cubicBezTo>
                    <a:pt x="50722" y="86129"/>
                    <a:pt x="50722" y="85622"/>
                    <a:pt x="51476" y="82586"/>
                  </a:cubicBezTo>
                  <a:lnTo>
                    <a:pt x="63806" y="32988"/>
                  </a:lnTo>
                  <a:close/>
                </a:path>
              </a:pathLst>
            </a:custGeom>
            <a:solidFill>
              <a:srgbClr val="000000"/>
            </a:solidFill>
            <a:ln w="25257" cap="flat">
              <a:noFill/>
              <a:prstDash val="solid"/>
              <a:miter/>
            </a:ln>
          </p:spPr>
          <p:txBody>
            <a:bodyPr rtlCol="0" anchor="ctr"/>
            <a:lstStyle/>
            <a:p>
              <a:endParaRPr lang="en-CN"/>
            </a:p>
          </p:txBody>
        </p:sp>
        <p:sp>
          <p:nvSpPr>
            <p:cNvPr id="18677" name="Freeform 18676">
              <a:extLst>
                <a:ext uri="{FF2B5EF4-FFF2-40B4-BE49-F238E27FC236}">
                  <a16:creationId xmlns:a16="http://schemas.microsoft.com/office/drawing/2014/main" id="{FB158F10-A590-E055-A8AF-03B1BD1E0C3D}"/>
                </a:ext>
              </a:extLst>
            </p:cNvPr>
            <p:cNvSpPr/>
            <p:nvPr>
              <p:custDataLst>
                <p:tags r:id="rId7"/>
              </p:custDataLst>
            </p:nvPr>
          </p:nvSpPr>
          <p:spPr>
            <a:xfrm>
              <a:off x="6329202" y="4665632"/>
              <a:ext cx="58378" cy="253051"/>
            </a:xfrm>
            <a:custGeom>
              <a:avLst/>
              <a:gdLst>
                <a:gd name="connsiteX0" fmla="*/ 58527 w 58378"/>
                <a:gd name="connsiteY0" fmla="*/ 250612 h 253051"/>
                <a:gd name="connsiteX1" fmla="*/ 54249 w 58378"/>
                <a:gd name="connsiteY1" fmla="*/ 245045 h 253051"/>
                <a:gd name="connsiteX2" fmla="*/ 14744 w 58378"/>
                <a:gd name="connsiteY2" fmla="*/ 126617 h 253051"/>
                <a:gd name="connsiteX3" fmla="*/ 55256 w 58378"/>
                <a:gd name="connsiteY3" fmla="*/ 6924 h 253051"/>
                <a:gd name="connsiteX4" fmla="*/ 58527 w 58378"/>
                <a:gd name="connsiteY4" fmla="*/ 2622 h 253051"/>
                <a:gd name="connsiteX5" fmla="*/ 56011 w 58378"/>
                <a:gd name="connsiteY5" fmla="*/ 91 h 253051"/>
                <a:gd name="connsiteX6" fmla="*/ 16002 w 58378"/>
                <a:gd name="connsiteY6" fmla="*/ 49436 h 253051"/>
                <a:gd name="connsiteX7" fmla="*/ 149 w 58378"/>
                <a:gd name="connsiteY7" fmla="*/ 126617 h 253051"/>
                <a:gd name="connsiteX8" fmla="*/ 16757 w 58378"/>
                <a:gd name="connsiteY8" fmla="*/ 205569 h 253051"/>
                <a:gd name="connsiteX9" fmla="*/ 56011 w 58378"/>
                <a:gd name="connsiteY9" fmla="*/ 253142 h 253051"/>
                <a:gd name="connsiteX10" fmla="*/ 58527 w 58378"/>
                <a:gd name="connsiteY10" fmla="*/ 25061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78" h="253051">
                  <a:moveTo>
                    <a:pt x="58527" y="250612"/>
                  </a:moveTo>
                  <a:cubicBezTo>
                    <a:pt x="58527" y="249853"/>
                    <a:pt x="58527" y="249346"/>
                    <a:pt x="54249" y="245045"/>
                  </a:cubicBezTo>
                  <a:cubicBezTo>
                    <a:pt x="22796" y="213160"/>
                    <a:pt x="14744" y="165334"/>
                    <a:pt x="14744" y="126617"/>
                  </a:cubicBezTo>
                  <a:cubicBezTo>
                    <a:pt x="14744" y="82586"/>
                    <a:pt x="24305" y="38555"/>
                    <a:pt x="55256" y="6924"/>
                  </a:cubicBezTo>
                  <a:cubicBezTo>
                    <a:pt x="58527" y="3887"/>
                    <a:pt x="58527" y="3381"/>
                    <a:pt x="58527" y="2622"/>
                  </a:cubicBezTo>
                  <a:cubicBezTo>
                    <a:pt x="58527" y="850"/>
                    <a:pt x="57521" y="91"/>
                    <a:pt x="56011" y="91"/>
                  </a:cubicBezTo>
                  <a:cubicBezTo>
                    <a:pt x="53494" y="91"/>
                    <a:pt x="30848" y="17299"/>
                    <a:pt x="16002" y="49436"/>
                  </a:cubicBezTo>
                  <a:cubicBezTo>
                    <a:pt x="3169" y="77272"/>
                    <a:pt x="149" y="105360"/>
                    <a:pt x="149" y="126617"/>
                  </a:cubicBezTo>
                  <a:cubicBezTo>
                    <a:pt x="149" y="146355"/>
                    <a:pt x="2917" y="176974"/>
                    <a:pt x="16757" y="205569"/>
                  </a:cubicBezTo>
                  <a:cubicBezTo>
                    <a:pt x="31854" y="236694"/>
                    <a:pt x="53494" y="253142"/>
                    <a:pt x="56011" y="253142"/>
                  </a:cubicBezTo>
                  <a:cubicBezTo>
                    <a:pt x="57521" y="253142"/>
                    <a:pt x="58527" y="252383"/>
                    <a:pt x="58527" y="250612"/>
                  </a:cubicBezTo>
                  <a:close/>
                </a:path>
              </a:pathLst>
            </a:custGeom>
            <a:solidFill>
              <a:srgbClr val="000000"/>
            </a:solidFill>
            <a:ln w="25257" cap="flat">
              <a:noFill/>
              <a:prstDash val="solid"/>
              <a:miter/>
            </a:ln>
          </p:spPr>
          <p:txBody>
            <a:bodyPr rtlCol="0" anchor="ctr"/>
            <a:lstStyle/>
            <a:p>
              <a:endParaRPr lang="en-CN"/>
            </a:p>
          </p:txBody>
        </p:sp>
        <p:sp>
          <p:nvSpPr>
            <p:cNvPr id="18678" name="Freeform 18677">
              <a:extLst>
                <a:ext uri="{FF2B5EF4-FFF2-40B4-BE49-F238E27FC236}">
                  <a16:creationId xmlns:a16="http://schemas.microsoft.com/office/drawing/2014/main" id="{CBAFFA95-2F88-DAA6-6C6C-B367B8687928}"/>
                </a:ext>
              </a:extLst>
            </p:cNvPr>
            <p:cNvSpPr/>
            <p:nvPr>
              <p:custDataLst>
                <p:tags r:id="rId8"/>
              </p:custDataLst>
            </p:nvPr>
          </p:nvSpPr>
          <p:spPr>
            <a:xfrm>
              <a:off x="6426629" y="4686382"/>
              <a:ext cx="83792" cy="23533"/>
            </a:xfrm>
            <a:custGeom>
              <a:avLst/>
              <a:gdLst>
                <a:gd name="connsiteX0" fmla="*/ 83946 w 83792"/>
                <a:gd name="connsiteY0" fmla="*/ 3887 h 23533"/>
                <a:gd name="connsiteX1" fmla="*/ 79920 w 83792"/>
                <a:gd name="connsiteY1" fmla="*/ 91 h 23533"/>
                <a:gd name="connsiteX2" fmla="*/ 59286 w 83792"/>
                <a:gd name="connsiteY2" fmla="*/ 12238 h 23533"/>
                <a:gd name="connsiteX3" fmla="*/ 42930 w 83792"/>
                <a:gd name="connsiteY3" fmla="*/ 5911 h 23533"/>
                <a:gd name="connsiteX4" fmla="*/ 27329 w 83792"/>
                <a:gd name="connsiteY4" fmla="*/ 91 h 23533"/>
                <a:gd name="connsiteX5" fmla="*/ 153 w 83792"/>
                <a:gd name="connsiteY5" fmla="*/ 19829 h 23533"/>
                <a:gd name="connsiteX6" fmla="*/ 4179 w 83792"/>
                <a:gd name="connsiteY6" fmla="*/ 23625 h 23533"/>
                <a:gd name="connsiteX7" fmla="*/ 24813 w 83792"/>
                <a:gd name="connsiteY7" fmla="*/ 11478 h 23533"/>
                <a:gd name="connsiteX8" fmla="*/ 41169 w 83792"/>
                <a:gd name="connsiteY8" fmla="*/ 17805 h 23533"/>
                <a:gd name="connsiteX9" fmla="*/ 56770 w 83792"/>
                <a:gd name="connsiteY9" fmla="*/ 23625 h 23533"/>
                <a:gd name="connsiteX10" fmla="*/ 83946 w 83792"/>
                <a:gd name="connsiteY10" fmla="*/ 3887 h 2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792" h="23533">
                  <a:moveTo>
                    <a:pt x="83946" y="3887"/>
                  </a:moveTo>
                  <a:lnTo>
                    <a:pt x="79920" y="91"/>
                  </a:lnTo>
                  <a:cubicBezTo>
                    <a:pt x="79920" y="344"/>
                    <a:pt x="70358" y="12238"/>
                    <a:pt x="59286" y="12238"/>
                  </a:cubicBezTo>
                  <a:cubicBezTo>
                    <a:pt x="53498" y="12238"/>
                    <a:pt x="47208" y="8442"/>
                    <a:pt x="42930" y="5911"/>
                  </a:cubicBezTo>
                  <a:cubicBezTo>
                    <a:pt x="36136" y="1863"/>
                    <a:pt x="31607" y="91"/>
                    <a:pt x="27329" y="91"/>
                  </a:cubicBezTo>
                  <a:cubicBezTo>
                    <a:pt x="17767" y="91"/>
                    <a:pt x="12986" y="5658"/>
                    <a:pt x="153" y="19829"/>
                  </a:cubicBezTo>
                  <a:lnTo>
                    <a:pt x="4179" y="23625"/>
                  </a:lnTo>
                  <a:cubicBezTo>
                    <a:pt x="4179" y="23372"/>
                    <a:pt x="13741" y="11478"/>
                    <a:pt x="24813" y="11478"/>
                  </a:cubicBezTo>
                  <a:cubicBezTo>
                    <a:pt x="30600" y="11478"/>
                    <a:pt x="36891" y="15274"/>
                    <a:pt x="41169" y="17805"/>
                  </a:cubicBezTo>
                  <a:cubicBezTo>
                    <a:pt x="47963" y="21854"/>
                    <a:pt x="52492" y="23625"/>
                    <a:pt x="56770" y="23625"/>
                  </a:cubicBezTo>
                  <a:cubicBezTo>
                    <a:pt x="66332" y="23625"/>
                    <a:pt x="71113" y="18058"/>
                    <a:pt x="83946" y="3887"/>
                  </a:cubicBezTo>
                  <a:close/>
                </a:path>
              </a:pathLst>
            </a:custGeom>
            <a:solidFill>
              <a:srgbClr val="000000"/>
            </a:solidFill>
            <a:ln w="25257" cap="flat">
              <a:noFill/>
              <a:prstDash val="solid"/>
              <a:miter/>
            </a:ln>
          </p:spPr>
          <p:txBody>
            <a:bodyPr rtlCol="0" anchor="ctr"/>
            <a:lstStyle/>
            <a:p>
              <a:endParaRPr lang="en-CN"/>
            </a:p>
          </p:txBody>
        </p:sp>
        <p:sp>
          <p:nvSpPr>
            <p:cNvPr id="18679" name="Freeform 18678">
              <a:extLst>
                <a:ext uri="{FF2B5EF4-FFF2-40B4-BE49-F238E27FC236}">
                  <a16:creationId xmlns:a16="http://schemas.microsoft.com/office/drawing/2014/main" id="{6D840021-2084-4135-5246-E90DFF0A7113}"/>
                </a:ext>
              </a:extLst>
            </p:cNvPr>
            <p:cNvSpPr/>
            <p:nvPr>
              <p:custDataLst>
                <p:tags r:id="rId9"/>
              </p:custDataLst>
            </p:nvPr>
          </p:nvSpPr>
          <p:spPr>
            <a:xfrm>
              <a:off x="6412212" y="4743572"/>
              <a:ext cx="115246" cy="114632"/>
            </a:xfrm>
            <a:custGeom>
              <a:avLst/>
              <a:gdLst>
                <a:gd name="connsiteX0" fmla="*/ 83946 w 115246"/>
                <a:gd name="connsiteY0" fmla="*/ 16286 h 114632"/>
                <a:gd name="connsiteX1" fmla="*/ 60796 w 115246"/>
                <a:gd name="connsiteY1" fmla="*/ 91 h 114632"/>
                <a:gd name="connsiteX2" fmla="*/ 153 w 115246"/>
                <a:gd name="connsiteY2" fmla="*/ 74235 h 114632"/>
                <a:gd name="connsiteX3" fmla="*/ 33620 w 115246"/>
                <a:gd name="connsiteY3" fmla="*/ 114723 h 114632"/>
                <a:gd name="connsiteX4" fmla="*/ 66331 w 115246"/>
                <a:gd name="connsiteY4" fmla="*/ 95744 h 114632"/>
                <a:gd name="connsiteX5" fmla="*/ 89230 w 115246"/>
                <a:gd name="connsiteY5" fmla="*/ 114723 h 114632"/>
                <a:gd name="connsiteX6" fmla="*/ 107850 w 115246"/>
                <a:gd name="connsiteY6" fmla="*/ 100805 h 114632"/>
                <a:gd name="connsiteX7" fmla="*/ 115399 w 115246"/>
                <a:gd name="connsiteY7" fmla="*/ 75753 h 114632"/>
                <a:gd name="connsiteX8" fmla="*/ 112380 w 115246"/>
                <a:gd name="connsiteY8" fmla="*/ 73223 h 114632"/>
                <a:gd name="connsiteX9" fmla="*/ 108857 w 115246"/>
                <a:gd name="connsiteY9" fmla="*/ 77778 h 114632"/>
                <a:gd name="connsiteX10" fmla="*/ 89733 w 115246"/>
                <a:gd name="connsiteY10" fmla="*/ 109156 h 114632"/>
                <a:gd name="connsiteX11" fmla="*/ 82184 w 115246"/>
                <a:gd name="connsiteY11" fmla="*/ 97516 h 114632"/>
                <a:gd name="connsiteX12" fmla="*/ 85455 w 115246"/>
                <a:gd name="connsiteY12" fmla="*/ 78790 h 114632"/>
                <a:gd name="connsiteX13" fmla="*/ 90991 w 115246"/>
                <a:gd name="connsiteY13" fmla="*/ 56015 h 114632"/>
                <a:gd name="connsiteX14" fmla="*/ 100050 w 115246"/>
                <a:gd name="connsiteY14" fmla="*/ 20588 h 114632"/>
                <a:gd name="connsiteX15" fmla="*/ 101811 w 115246"/>
                <a:gd name="connsiteY15" fmla="*/ 11985 h 114632"/>
                <a:gd name="connsiteX16" fmla="*/ 94514 w 115246"/>
                <a:gd name="connsiteY16" fmla="*/ 5152 h 114632"/>
                <a:gd name="connsiteX17" fmla="*/ 83946 w 115246"/>
                <a:gd name="connsiteY17" fmla="*/ 16286 h 114632"/>
                <a:gd name="connsiteX18" fmla="*/ 67590 w 115246"/>
                <a:gd name="connsiteY18" fmla="*/ 81827 h 114632"/>
                <a:gd name="connsiteX19" fmla="*/ 62557 w 115246"/>
                <a:gd name="connsiteY19" fmla="*/ 91190 h 114632"/>
                <a:gd name="connsiteX20" fmla="*/ 34123 w 115246"/>
                <a:gd name="connsiteY20" fmla="*/ 109156 h 114632"/>
                <a:gd name="connsiteX21" fmla="*/ 18019 w 115246"/>
                <a:gd name="connsiteY21" fmla="*/ 85369 h 114632"/>
                <a:gd name="connsiteX22" fmla="*/ 31858 w 115246"/>
                <a:gd name="connsiteY22" fmla="*/ 29951 h 114632"/>
                <a:gd name="connsiteX23" fmla="*/ 61047 w 115246"/>
                <a:gd name="connsiteY23" fmla="*/ 5658 h 114632"/>
                <a:gd name="connsiteX24" fmla="*/ 80926 w 115246"/>
                <a:gd name="connsiteY24" fmla="*/ 27927 h 114632"/>
                <a:gd name="connsiteX25" fmla="*/ 80171 w 115246"/>
                <a:gd name="connsiteY25" fmla="*/ 32229 h 114632"/>
                <a:gd name="connsiteX26" fmla="*/ 67590 w 115246"/>
                <a:gd name="connsiteY26" fmla="*/ 81827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246" h="114632">
                  <a:moveTo>
                    <a:pt x="83946" y="16286"/>
                  </a:moveTo>
                  <a:cubicBezTo>
                    <a:pt x="79416" y="6924"/>
                    <a:pt x="72119" y="91"/>
                    <a:pt x="60796" y="91"/>
                  </a:cubicBezTo>
                  <a:cubicBezTo>
                    <a:pt x="31355" y="91"/>
                    <a:pt x="153" y="37290"/>
                    <a:pt x="153" y="74235"/>
                  </a:cubicBezTo>
                  <a:cubicBezTo>
                    <a:pt x="153" y="98022"/>
                    <a:pt x="13993" y="114723"/>
                    <a:pt x="33620" y="114723"/>
                  </a:cubicBezTo>
                  <a:cubicBezTo>
                    <a:pt x="38652" y="114723"/>
                    <a:pt x="51234" y="113711"/>
                    <a:pt x="66331" y="95744"/>
                  </a:cubicBezTo>
                  <a:cubicBezTo>
                    <a:pt x="68344" y="106373"/>
                    <a:pt x="77151" y="114723"/>
                    <a:pt x="89230" y="114723"/>
                  </a:cubicBezTo>
                  <a:cubicBezTo>
                    <a:pt x="98037" y="114723"/>
                    <a:pt x="103824" y="108903"/>
                    <a:pt x="107850" y="100805"/>
                  </a:cubicBezTo>
                  <a:cubicBezTo>
                    <a:pt x="112128" y="91696"/>
                    <a:pt x="115399" y="76260"/>
                    <a:pt x="115399" y="75753"/>
                  </a:cubicBezTo>
                  <a:cubicBezTo>
                    <a:pt x="115399" y="73223"/>
                    <a:pt x="113135" y="73223"/>
                    <a:pt x="112380" y="73223"/>
                  </a:cubicBezTo>
                  <a:cubicBezTo>
                    <a:pt x="109863" y="73223"/>
                    <a:pt x="109612" y="74235"/>
                    <a:pt x="108857" y="77778"/>
                  </a:cubicBezTo>
                  <a:cubicBezTo>
                    <a:pt x="104579" y="94226"/>
                    <a:pt x="100050" y="109156"/>
                    <a:pt x="89733" y="109156"/>
                  </a:cubicBezTo>
                  <a:cubicBezTo>
                    <a:pt x="82939" y="109156"/>
                    <a:pt x="82184" y="102577"/>
                    <a:pt x="82184" y="97516"/>
                  </a:cubicBezTo>
                  <a:cubicBezTo>
                    <a:pt x="82184" y="91949"/>
                    <a:pt x="82687" y="89924"/>
                    <a:pt x="85455" y="78790"/>
                  </a:cubicBezTo>
                  <a:cubicBezTo>
                    <a:pt x="88223" y="68162"/>
                    <a:pt x="88726" y="65631"/>
                    <a:pt x="90991" y="56015"/>
                  </a:cubicBezTo>
                  <a:lnTo>
                    <a:pt x="100050" y="20588"/>
                  </a:lnTo>
                  <a:cubicBezTo>
                    <a:pt x="101811" y="13503"/>
                    <a:pt x="101811" y="12997"/>
                    <a:pt x="101811" y="11985"/>
                  </a:cubicBezTo>
                  <a:cubicBezTo>
                    <a:pt x="101811" y="7683"/>
                    <a:pt x="98792" y="5152"/>
                    <a:pt x="94514" y="5152"/>
                  </a:cubicBezTo>
                  <a:cubicBezTo>
                    <a:pt x="88475" y="5152"/>
                    <a:pt x="84700" y="10719"/>
                    <a:pt x="83946" y="16286"/>
                  </a:cubicBezTo>
                  <a:close/>
                  <a:moveTo>
                    <a:pt x="67590" y="81827"/>
                  </a:moveTo>
                  <a:cubicBezTo>
                    <a:pt x="66331" y="86382"/>
                    <a:pt x="66331" y="86888"/>
                    <a:pt x="62557" y="91190"/>
                  </a:cubicBezTo>
                  <a:cubicBezTo>
                    <a:pt x="51485" y="105107"/>
                    <a:pt x="41169" y="109156"/>
                    <a:pt x="34123" y="109156"/>
                  </a:cubicBezTo>
                  <a:cubicBezTo>
                    <a:pt x="21541" y="109156"/>
                    <a:pt x="18019" y="95238"/>
                    <a:pt x="18019" y="85369"/>
                  </a:cubicBezTo>
                  <a:cubicBezTo>
                    <a:pt x="18019" y="72717"/>
                    <a:pt x="26071" y="41592"/>
                    <a:pt x="31858" y="29951"/>
                  </a:cubicBezTo>
                  <a:cubicBezTo>
                    <a:pt x="39659" y="15021"/>
                    <a:pt x="50982" y="5658"/>
                    <a:pt x="61047" y="5658"/>
                  </a:cubicBezTo>
                  <a:cubicBezTo>
                    <a:pt x="77403" y="5658"/>
                    <a:pt x="80926" y="26408"/>
                    <a:pt x="80926" y="27927"/>
                  </a:cubicBezTo>
                  <a:cubicBezTo>
                    <a:pt x="80926" y="29445"/>
                    <a:pt x="80423" y="30963"/>
                    <a:pt x="80171" y="32229"/>
                  </a:cubicBezTo>
                  <a:lnTo>
                    <a:pt x="67590" y="81827"/>
                  </a:lnTo>
                  <a:close/>
                </a:path>
              </a:pathLst>
            </a:custGeom>
            <a:solidFill>
              <a:srgbClr val="000000"/>
            </a:solidFill>
            <a:ln w="25257" cap="flat">
              <a:noFill/>
              <a:prstDash val="solid"/>
              <a:miter/>
            </a:ln>
          </p:spPr>
          <p:txBody>
            <a:bodyPr rtlCol="0" anchor="ctr"/>
            <a:lstStyle/>
            <a:p>
              <a:endParaRPr lang="en-CN"/>
            </a:p>
          </p:txBody>
        </p:sp>
        <p:sp>
          <p:nvSpPr>
            <p:cNvPr id="18680" name="Freeform 18679">
              <a:extLst>
                <a:ext uri="{FF2B5EF4-FFF2-40B4-BE49-F238E27FC236}">
                  <a16:creationId xmlns:a16="http://schemas.microsoft.com/office/drawing/2014/main" id="{FEA754EE-1866-4AA1-F483-08C532A5D741}"/>
                </a:ext>
              </a:extLst>
            </p:cNvPr>
            <p:cNvSpPr/>
            <p:nvPr>
              <p:custDataLst>
                <p:tags r:id="rId10"/>
              </p:custDataLst>
            </p:nvPr>
          </p:nvSpPr>
          <p:spPr>
            <a:xfrm>
              <a:off x="6543435" y="4633496"/>
              <a:ext cx="53370" cy="119212"/>
            </a:xfrm>
            <a:custGeom>
              <a:avLst/>
              <a:gdLst>
                <a:gd name="connsiteX0" fmla="*/ 48949 w 53370"/>
                <a:gd name="connsiteY0" fmla="*/ 6818 h 119212"/>
                <a:gd name="connsiteX1" fmla="*/ 41904 w 53370"/>
                <a:gd name="connsiteY1" fmla="*/ 87 h 119212"/>
                <a:gd name="connsiteX2" fmla="*/ 32040 w 53370"/>
                <a:gd name="connsiteY2" fmla="*/ 9829 h 119212"/>
                <a:gd name="connsiteX3" fmla="*/ 39085 w 53370"/>
                <a:gd name="connsiteY3" fmla="*/ 16561 h 119212"/>
                <a:gd name="connsiteX4" fmla="*/ 48949 w 53370"/>
                <a:gd name="connsiteY4" fmla="*/ 6818 h 119212"/>
                <a:gd name="connsiteX5" fmla="*/ 13016 w 53370"/>
                <a:gd name="connsiteY5" fmla="*/ 96803 h 119212"/>
                <a:gd name="connsiteX6" fmla="*/ 11431 w 53370"/>
                <a:gd name="connsiteY6" fmla="*/ 104243 h 119212"/>
                <a:gd name="connsiteX7" fmla="*/ 28165 w 53370"/>
                <a:gd name="connsiteY7" fmla="*/ 119299 h 119212"/>
                <a:gd name="connsiteX8" fmla="*/ 53529 w 53370"/>
                <a:gd name="connsiteY8" fmla="*/ 92198 h 119212"/>
                <a:gd name="connsiteX9" fmla="*/ 50711 w 53370"/>
                <a:gd name="connsiteY9" fmla="*/ 89895 h 119212"/>
                <a:gd name="connsiteX10" fmla="*/ 47364 w 53370"/>
                <a:gd name="connsiteY10" fmla="*/ 92906 h 119212"/>
                <a:gd name="connsiteX11" fmla="*/ 28693 w 53370"/>
                <a:gd name="connsiteY11" fmla="*/ 114340 h 119212"/>
                <a:gd name="connsiteX12" fmla="*/ 24289 w 53370"/>
                <a:gd name="connsiteY12" fmla="*/ 108140 h 119212"/>
                <a:gd name="connsiteX13" fmla="*/ 27108 w 53370"/>
                <a:gd name="connsiteY13" fmla="*/ 96803 h 119212"/>
                <a:gd name="connsiteX14" fmla="*/ 32744 w 53370"/>
                <a:gd name="connsiteY14" fmla="*/ 82632 h 119212"/>
                <a:gd name="connsiteX15" fmla="*/ 41375 w 53370"/>
                <a:gd name="connsiteY15" fmla="*/ 60136 h 119212"/>
                <a:gd name="connsiteX16" fmla="*/ 42432 w 53370"/>
                <a:gd name="connsiteY16" fmla="*/ 54468 h 119212"/>
                <a:gd name="connsiteX17" fmla="*/ 25699 w 53370"/>
                <a:gd name="connsiteY17" fmla="*/ 39411 h 119212"/>
                <a:gd name="connsiteX18" fmla="*/ 158 w 53370"/>
                <a:gd name="connsiteY18" fmla="*/ 66513 h 119212"/>
                <a:gd name="connsiteX19" fmla="*/ 3153 w 53370"/>
                <a:gd name="connsiteY19" fmla="*/ 68816 h 119212"/>
                <a:gd name="connsiteX20" fmla="*/ 6323 w 53370"/>
                <a:gd name="connsiteY20" fmla="*/ 65982 h 119212"/>
                <a:gd name="connsiteX21" fmla="*/ 25170 w 53370"/>
                <a:gd name="connsiteY21" fmla="*/ 44371 h 119212"/>
                <a:gd name="connsiteX22" fmla="*/ 29574 w 53370"/>
                <a:gd name="connsiteY22" fmla="*/ 50571 h 119212"/>
                <a:gd name="connsiteX23" fmla="*/ 24113 w 53370"/>
                <a:gd name="connsiteY23" fmla="*/ 68284 h 119212"/>
                <a:gd name="connsiteX24" fmla="*/ 13016 w 53370"/>
                <a:gd name="connsiteY24" fmla="*/ 96803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0" h="119212">
                  <a:moveTo>
                    <a:pt x="48949" y="6818"/>
                  </a:moveTo>
                  <a:cubicBezTo>
                    <a:pt x="48949" y="3984"/>
                    <a:pt x="46835" y="87"/>
                    <a:pt x="41904" y="87"/>
                  </a:cubicBezTo>
                  <a:cubicBezTo>
                    <a:pt x="37148" y="87"/>
                    <a:pt x="32040" y="4693"/>
                    <a:pt x="32040" y="9829"/>
                  </a:cubicBezTo>
                  <a:cubicBezTo>
                    <a:pt x="32040" y="12841"/>
                    <a:pt x="34329" y="16561"/>
                    <a:pt x="39085" y="16561"/>
                  </a:cubicBezTo>
                  <a:cubicBezTo>
                    <a:pt x="44193" y="16561"/>
                    <a:pt x="48949" y="11601"/>
                    <a:pt x="48949" y="6818"/>
                  </a:cubicBezTo>
                  <a:close/>
                  <a:moveTo>
                    <a:pt x="13016" y="96803"/>
                  </a:moveTo>
                  <a:cubicBezTo>
                    <a:pt x="12312" y="99106"/>
                    <a:pt x="11431" y="101232"/>
                    <a:pt x="11431" y="104243"/>
                  </a:cubicBezTo>
                  <a:cubicBezTo>
                    <a:pt x="11431" y="112568"/>
                    <a:pt x="18477" y="119299"/>
                    <a:pt x="28165" y="119299"/>
                  </a:cubicBezTo>
                  <a:cubicBezTo>
                    <a:pt x="45779" y="119299"/>
                    <a:pt x="53529" y="94855"/>
                    <a:pt x="53529" y="92198"/>
                  </a:cubicBezTo>
                  <a:cubicBezTo>
                    <a:pt x="53529" y="89895"/>
                    <a:pt x="51239" y="89895"/>
                    <a:pt x="50711" y="89895"/>
                  </a:cubicBezTo>
                  <a:cubicBezTo>
                    <a:pt x="48245" y="89895"/>
                    <a:pt x="48068" y="90958"/>
                    <a:pt x="47364" y="92906"/>
                  </a:cubicBezTo>
                  <a:cubicBezTo>
                    <a:pt x="43313" y="107077"/>
                    <a:pt x="35562" y="114340"/>
                    <a:pt x="28693" y="114340"/>
                  </a:cubicBezTo>
                  <a:cubicBezTo>
                    <a:pt x="25170" y="114340"/>
                    <a:pt x="24289" y="112037"/>
                    <a:pt x="24289" y="108140"/>
                  </a:cubicBezTo>
                  <a:cubicBezTo>
                    <a:pt x="24289" y="104066"/>
                    <a:pt x="25522" y="100700"/>
                    <a:pt x="27108" y="96803"/>
                  </a:cubicBezTo>
                  <a:cubicBezTo>
                    <a:pt x="28869" y="92020"/>
                    <a:pt x="30807" y="87238"/>
                    <a:pt x="32744" y="82632"/>
                  </a:cubicBezTo>
                  <a:cubicBezTo>
                    <a:pt x="34329" y="78381"/>
                    <a:pt x="40671" y="62262"/>
                    <a:pt x="41375" y="60136"/>
                  </a:cubicBezTo>
                  <a:cubicBezTo>
                    <a:pt x="41904" y="58365"/>
                    <a:pt x="42432" y="56239"/>
                    <a:pt x="42432" y="54468"/>
                  </a:cubicBezTo>
                  <a:cubicBezTo>
                    <a:pt x="42432" y="46142"/>
                    <a:pt x="35386" y="39411"/>
                    <a:pt x="25699" y="39411"/>
                  </a:cubicBezTo>
                  <a:cubicBezTo>
                    <a:pt x="8261" y="39411"/>
                    <a:pt x="158" y="63502"/>
                    <a:pt x="158" y="66513"/>
                  </a:cubicBezTo>
                  <a:cubicBezTo>
                    <a:pt x="158" y="68816"/>
                    <a:pt x="2624" y="68816"/>
                    <a:pt x="3153" y="68816"/>
                  </a:cubicBezTo>
                  <a:cubicBezTo>
                    <a:pt x="5619" y="68816"/>
                    <a:pt x="5795" y="67930"/>
                    <a:pt x="6323" y="65982"/>
                  </a:cubicBezTo>
                  <a:cubicBezTo>
                    <a:pt x="10903" y="50748"/>
                    <a:pt x="18653" y="44371"/>
                    <a:pt x="25170" y="44371"/>
                  </a:cubicBezTo>
                  <a:cubicBezTo>
                    <a:pt x="27988" y="44371"/>
                    <a:pt x="29574" y="45788"/>
                    <a:pt x="29574" y="50571"/>
                  </a:cubicBezTo>
                  <a:cubicBezTo>
                    <a:pt x="29574" y="54645"/>
                    <a:pt x="28517" y="57302"/>
                    <a:pt x="24113" y="68284"/>
                  </a:cubicBezTo>
                  <a:lnTo>
                    <a:pt x="13016" y="96803"/>
                  </a:lnTo>
                  <a:close/>
                </a:path>
              </a:pathLst>
            </a:custGeom>
            <a:solidFill>
              <a:srgbClr val="000000"/>
            </a:solidFill>
            <a:ln w="25257" cap="flat">
              <a:noFill/>
              <a:prstDash val="solid"/>
              <a:miter/>
            </a:ln>
          </p:spPr>
          <p:txBody>
            <a:bodyPr rtlCol="0" anchor="ctr"/>
            <a:lstStyle/>
            <a:p>
              <a:endParaRPr lang="en-CN"/>
            </a:p>
          </p:txBody>
        </p:sp>
        <p:sp>
          <p:nvSpPr>
            <p:cNvPr id="18681" name="Freeform 18680">
              <a:extLst>
                <a:ext uri="{FF2B5EF4-FFF2-40B4-BE49-F238E27FC236}">
                  <a16:creationId xmlns:a16="http://schemas.microsoft.com/office/drawing/2014/main" id="{A2747D7C-5083-F689-DF46-E89C24FE00EA}"/>
                </a:ext>
              </a:extLst>
            </p:cNvPr>
            <p:cNvSpPr/>
            <p:nvPr>
              <p:custDataLst>
                <p:tags r:id="rId11"/>
              </p:custDataLst>
            </p:nvPr>
          </p:nvSpPr>
          <p:spPr>
            <a:xfrm>
              <a:off x="6535156" y="4800538"/>
              <a:ext cx="77325" cy="153576"/>
            </a:xfrm>
            <a:custGeom>
              <a:avLst/>
              <a:gdLst>
                <a:gd name="connsiteX0" fmla="*/ 77484 w 77325"/>
                <a:gd name="connsiteY0" fmla="*/ 6825 h 153576"/>
                <a:gd name="connsiteX1" fmla="*/ 70438 w 77325"/>
                <a:gd name="connsiteY1" fmla="*/ 94 h 153576"/>
                <a:gd name="connsiteX2" fmla="*/ 60574 w 77325"/>
                <a:gd name="connsiteY2" fmla="*/ 9836 h 153576"/>
                <a:gd name="connsiteX3" fmla="*/ 67620 w 77325"/>
                <a:gd name="connsiteY3" fmla="*/ 16567 h 153576"/>
                <a:gd name="connsiteX4" fmla="*/ 77484 w 77325"/>
                <a:gd name="connsiteY4" fmla="*/ 6825 h 153576"/>
                <a:gd name="connsiteX5" fmla="*/ 40142 w 77325"/>
                <a:gd name="connsiteY5" fmla="*/ 126214 h 153576"/>
                <a:gd name="connsiteX6" fmla="*/ 17420 w 77325"/>
                <a:gd name="connsiteY6" fmla="*/ 148711 h 153576"/>
                <a:gd name="connsiteX7" fmla="*/ 11079 w 77325"/>
                <a:gd name="connsiteY7" fmla="*/ 147648 h 153576"/>
                <a:gd name="connsiteX8" fmla="*/ 17068 w 77325"/>
                <a:gd name="connsiteY8" fmla="*/ 138614 h 153576"/>
                <a:gd name="connsiteX9" fmla="*/ 10198 w 77325"/>
                <a:gd name="connsiteY9" fmla="*/ 132060 h 153576"/>
                <a:gd name="connsiteX10" fmla="*/ 158 w 77325"/>
                <a:gd name="connsiteY10" fmla="*/ 142511 h 153576"/>
                <a:gd name="connsiteX11" fmla="*/ 17596 w 77325"/>
                <a:gd name="connsiteY11" fmla="*/ 153670 h 153576"/>
                <a:gd name="connsiteX12" fmla="*/ 54233 w 77325"/>
                <a:gd name="connsiteY12" fmla="*/ 125683 h 153576"/>
                <a:gd name="connsiteX13" fmla="*/ 70086 w 77325"/>
                <a:gd name="connsiteY13" fmla="*/ 62268 h 153576"/>
                <a:gd name="connsiteX14" fmla="*/ 70967 w 77325"/>
                <a:gd name="connsiteY14" fmla="*/ 56069 h 153576"/>
                <a:gd name="connsiteX15" fmla="*/ 52120 w 77325"/>
                <a:gd name="connsiteY15" fmla="*/ 39418 h 153576"/>
                <a:gd name="connsiteX16" fmla="*/ 21295 w 77325"/>
                <a:gd name="connsiteY16" fmla="*/ 66520 h 153576"/>
                <a:gd name="connsiteX17" fmla="*/ 24289 w 77325"/>
                <a:gd name="connsiteY17" fmla="*/ 68822 h 153576"/>
                <a:gd name="connsiteX18" fmla="*/ 27812 w 77325"/>
                <a:gd name="connsiteY18" fmla="*/ 65634 h 153576"/>
                <a:gd name="connsiteX19" fmla="*/ 51591 w 77325"/>
                <a:gd name="connsiteY19" fmla="*/ 44378 h 153576"/>
                <a:gd name="connsiteX20" fmla="*/ 57580 w 77325"/>
                <a:gd name="connsiteY20" fmla="*/ 53057 h 153576"/>
                <a:gd name="connsiteX21" fmla="*/ 57052 w 77325"/>
                <a:gd name="connsiteY21" fmla="*/ 58371 h 153576"/>
                <a:gd name="connsiteX22" fmla="*/ 40142 w 77325"/>
                <a:gd name="connsiteY22" fmla="*/ 126214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25" h="153576">
                  <a:moveTo>
                    <a:pt x="77484" y="6825"/>
                  </a:moveTo>
                  <a:cubicBezTo>
                    <a:pt x="77484" y="3813"/>
                    <a:pt x="75194" y="94"/>
                    <a:pt x="70438" y="94"/>
                  </a:cubicBezTo>
                  <a:cubicBezTo>
                    <a:pt x="65330" y="94"/>
                    <a:pt x="60574" y="5053"/>
                    <a:pt x="60574" y="9836"/>
                  </a:cubicBezTo>
                  <a:cubicBezTo>
                    <a:pt x="60574" y="12670"/>
                    <a:pt x="62688" y="16567"/>
                    <a:pt x="67620" y="16567"/>
                  </a:cubicBezTo>
                  <a:cubicBezTo>
                    <a:pt x="72376" y="16567"/>
                    <a:pt x="77484" y="11962"/>
                    <a:pt x="77484" y="6825"/>
                  </a:cubicBezTo>
                  <a:close/>
                  <a:moveTo>
                    <a:pt x="40142" y="126214"/>
                  </a:moveTo>
                  <a:cubicBezTo>
                    <a:pt x="37148" y="138437"/>
                    <a:pt x="27812" y="148711"/>
                    <a:pt x="17420" y="148711"/>
                  </a:cubicBezTo>
                  <a:cubicBezTo>
                    <a:pt x="15130" y="148711"/>
                    <a:pt x="13016" y="148356"/>
                    <a:pt x="11079" y="147648"/>
                  </a:cubicBezTo>
                  <a:cubicBezTo>
                    <a:pt x="15659" y="145522"/>
                    <a:pt x="17068" y="141271"/>
                    <a:pt x="17068" y="138614"/>
                  </a:cubicBezTo>
                  <a:cubicBezTo>
                    <a:pt x="17068" y="134363"/>
                    <a:pt x="13721" y="132060"/>
                    <a:pt x="10198" y="132060"/>
                  </a:cubicBezTo>
                  <a:cubicBezTo>
                    <a:pt x="4738" y="132060"/>
                    <a:pt x="158" y="136842"/>
                    <a:pt x="158" y="142511"/>
                  </a:cubicBezTo>
                  <a:cubicBezTo>
                    <a:pt x="158" y="149242"/>
                    <a:pt x="7028" y="153670"/>
                    <a:pt x="17596" y="153670"/>
                  </a:cubicBezTo>
                  <a:cubicBezTo>
                    <a:pt x="28165" y="153670"/>
                    <a:pt x="48773" y="147293"/>
                    <a:pt x="54233" y="125683"/>
                  </a:cubicBezTo>
                  <a:lnTo>
                    <a:pt x="70086" y="62268"/>
                  </a:lnTo>
                  <a:cubicBezTo>
                    <a:pt x="70614" y="60320"/>
                    <a:pt x="70967" y="58726"/>
                    <a:pt x="70967" y="56069"/>
                  </a:cubicBezTo>
                  <a:cubicBezTo>
                    <a:pt x="70967" y="46326"/>
                    <a:pt x="62688" y="39418"/>
                    <a:pt x="52120" y="39418"/>
                  </a:cubicBezTo>
                  <a:cubicBezTo>
                    <a:pt x="32568" y="39418"/>
                    <a:pt x="21295" y="64040"/>
                    <a:pt x="21295" y="66520"/>
                  </a:cubicBezTo>
                  <a:cubicBezTo>
                    <a:pt x="21295" y="68822"/>
                    <a:pt x="23761" y="68822"/>
                    <a:pt x="24289" y="68822"/>
                  </a:cubicBezTo>
                  <a:cubicBezTo>
                    <a:pt x="26403" y="68822"/>
                    <a:pt x="26579" y="68291"/>
                    <a:pt x="27812" y="65634"/>
                  </a:cubicBezTo>
                  <a:cubicBezTo>
                    <a:pt x="32216" y="55360"/>
                    <a:pt x="41375" y="44378"/>
                    <a:pt x="51591" y="44378"/>
                  </a:cubicBezTo>
                  <a:cubicBezTo>
                    <a:pt x="55995" y="44378"/>
                    <a:pt x="57580" y="47389"/>
                    <a:pt x="57580" y="53057"/>
                  </a:cubicBezTo>
                  <a:cubicBezTo>
                    <a:pt x="57580" y="55006"/>
                    <a:pt x="57228" y="57486"/>
                    <a:pt x="57052" y="58371"/>
                  </a:cubicBezTo>
                  <a:lnTo>
                    <a:pt x="40142" y="126214"/>
                  </a:lnTo>
                  <a:close/>
                </a:path>
              </a:pathLst>
            </a:custGeom>
            <a:solidFill>
              <a:srgbClr val="000000"/>
            </a:solidFill>
            <a:ln w="25257" cap="flat">
              <a:noFill/>
              <a:prstDash val="solid"/>
              <a:miter/>
            </a:ln>
          </p:spPr>
          <p:txBody>
            <a:bodyPr rtlCol="0" anchor="ctr"/>
            <a:lstStyle/>
            <a:p>
              <a:endParaRPr lang="en-CN"/>
            </a:p>
          </p:txBody>
        </p:sp>
        <p:sp>
          <p:nvSpPr>
            <p:cNvPr id="18682" name="Freeform 18681">
              <a:extLst>
                <a:ext uri="{FF2B5EF4-FFF2-40B4-BE49-F238E27FC236}">
                  <a16:creationId xmlns:a16="http://schemas.microsoft.com/office/drawing/2014/main" id="{4F5CF8F0-540D-16F1-B039-88581446439B}"/>
                </a:ext>
              </a:extLst>
            </p:cNvPr>
            <p:cNvSpPr/>
            <p:nvPr>
              <p:custDataLst>
                <p:tags r:id="rId12"/>
              </p:custDataLst>
            </p:nvPr>
          </p:nvSpPr>
          <p:spPr>
            <a:xfrm>
              <a:off x="6671125" y="4665632"/>
              <a:ext cx="10065" cy="253051"/>
            </a:xfrm>
            <a:custGeom>
              <a:avLst/>
              <a:gdLst>
                <a:gd name="connsiteX0" fmla="*/ 10228 w 10065"/>
                <a:gd name="connsiteY0" fmla="*/ 9201 h 253051"/>
                <a:gd name="connsiteX1" fmla="*/ 5195 w 10065"/>
                <a:gd name="connsiteY1" fmla="*/ 91 h 253051"/>
                <a:gd name="connsiteX2" fmla="*/ 162 w 10065"/>
                <a:gd name="connsiteY2" fmla="*/ 9201 h 253051"/>
                <a:gd name="connsiteX3" fmla="*/ 162 w 10065"/>
                <a:gd name="connsiteY3" fmla="*/ 244032 h 253051"/>
                <a:gd name="connsiteX4" fmla="*/ 5195 w 10065"/>
                <a:gd name="connsiteY4" fmla="*/ 253142 h 253051"/>
                <a:gd name="connsiteX5" fmla="*/ 10228 w 10065"/>
                <a:gd name="connsiteY5" fmla="*/ 244032 h 253051"/>
                <a:gd name="connsiteX6" fmla="*/ 10228 w 10065"/>
                <a:gd name="connsiteY6" fmla="*/ 920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253051">
                  <a:moveTo>
                    <a:pt x="10228" y="9201"/>
                  </a:moveTo>
                  <a:cubicBezTo>
                    <a:pt x="10228" y="4646"/>
                    <a:pt x="10228" y="91"/>
                    <a:pt x="5195" y="91"/>
                  </a:cubicBezTo>
                  <a:cubicBezTo>
                    <a:pt x="162" y="91"/>
                    <a:pt x="162" y="4646"/>
                    <a:pt x="162" y="9201"/>
                  </a:cubicBezTo>
                  <a:lnTo>
                    <a:pt x="162" y="244032"/>
                  </a:lnTo>
                  <a:cubicBezTo>
                    <a:pt x="162" y="248587"/>
                    <a:pt x="162" y="253142"/>
                    <a:pt x="5195" y="253142"/>
                  </a:cubicBezTo>
                  <a:cubicBezTo>
                    <a:pt x="10228" y="253142"/>
                    <a:pt x="10228" y="248587"/>
                    <a:pt x="10228" y="244032"/>
                  </a:cubicBezTo>
                  <a:lnTo>
                    <a:pt x="10228" y="9201"/>
                  </a:lnTo>
                  <a:close/>
                </a:path>
              </a:pathLst>
            </a:custGeom>
            <a:solidFill>
              <a:srgbClr val="000000"/>
            </a:solidFill>
            <a:ln w="25257" cap="flat">
              <a:noFill/>
              <a:prstDash val="solid"/>
              <a:miter/>
            </a:ln>
          </p:spPr>
          <p:txBody>
            <a:bodyPr rtlCol="0" anchor="ctr"/>
            <a:lstStyle/>
            <a:p>
              <a:endParaRPr lang="en-CN"/>
            </a:p>
          </p:txBody>
        </p:sp>
        <p:sp>
          <p:nvSpPr>
            <p:cNvPr id="18683" name="Freeform 18682">
              <a:extLst>
                <a:ext uri="{FF2B5EF4-FFF2-40B4-BE49-F238E27FC236}">
                  <a16:creationId xmlns:a16="http://schemas.microsoft.com/office/drawing/2014/main" id="{0FA544C1-CA56-D412-3B4F-D232A8C4C0BA}"/>
                </a:ext>
              </a:extLst>
            </p:cNvPr>
            <p:cNvSpPr/>
            <p:nvPr>
              <p:custDataLst>
                <p:tags r:id="rId13"/>
              </p:custDataLst>
            </p:nvPr>
          </p:nvSpPr>
          <p:spPr>
            <a:xfrm>
              <a:off x="6718376" y="4743572"/>
              <a:ext cx="125311" cy="114632"/>
            </a:xfrm>
            <a:custGeom>
              <a:avLst/>
              <a:gdLst>
                <a:gd name="connsiteX0" fmla="*/ 76912 w 125311"/>
                <a:gd name="connsiteY0" fmla="*/ 35518 h 114632"/>
                <a:gd name="connsiteX1" fmla="*/ 101823 w 125311"/>
                <a:gd name="connsiteY1" fmla="*/ 5658 h 114632"/>
                <a:gd name="connsiteX2" fmla="*/ 114405 w 125311"/>
                <a:gd name="connsiteY2" fmla="*/ 8948 h 114632"/>
                <a:gd name="connsiteX3" fmla="*/ 102327 w 125311"/>
                <a:gd name="connsiteY3" fmla="*/ 22613 h 114632"/>
                <a:gd name="connsiteX4" fmla="*/ 111889 w 125311"/>
                <a:gd name="connsiteY4" fmla="*/ 31469 h 114632"/>
                <a:gd name="connsiteX5" fmla="*/ 125477 w 125311"/>
                <a:gd name="connsiteY5" fmla="*/ 16793 h 114632"/>
                <a:gd name="connsiteX6" fmla="*/ 102075 w 125311"/>
                <a:gd name="connsiteY6" fmla="*/ 91 h 114632"/>
                <a:gd name="connsiteX7" fmla="*/ 75654 w 125311"/>
                <a:gd name="connsiteY7" fmla="*/ 19323 h 114632"/>
                <a:gd name="connsiteX8" fmla="*/ 48478 w 125311"/>
                <a:gd name="connsiteY8" fmla="*/ 91 h 114632"/>
                <a:gd name="connsiteX9" fmla="*/ 7966 w 125311"/>
                <a:gd name="connsiteY9" fmla="*/ 39061 h 114632"/>
                <a:gd name="connsiteX10" fmla="*/ 10985 w 125311"/>
                <a:gd name="connsiteY10" fmla="*/ 41592 h 114632"/>
                <a:gd name="connsiteX11" fmla="*/ 14256 w 125311"/>
                <a:gd name="connsiteY11" fmla="*/ 38808 h 114632"/>
                <a:gd name="connsiteX12" fmla="*/ 47975 w 125311"/>
                <a:gd name="connsiteY12" fmla="*/ 5658 h 114632"/>
                <a:gd name="connsiteX13" fmla="*/ 61563 w 125311"/>
                <a:gd name="connsiteY13" fmla="*/ 22613 h 114632"/>
                <a:gd name="connsiteX14" fmla="*/ 47975 w 125311"/>
                <a:gd name="connsiteY14" fmla="*/ 82839 h 114632"/>
                <a:gd name="connsiteX15" fmla="*/ 24070 w 125311"/>
                <a:gd name="connsiteY15" fmla="*/ 109156 h 114632"/>
                <a:gd name="connsiteX16" fmla="*/ 11488 w 125311"/>
                <a:gd name="connsiteY16" fmla="*/ 105867 h 114632"/>
                <a:gd name="connsiteX17" fmla="*/ 23315 w 125311"/>
                <a:gd name="connsiteY17" fmla="*/ 92202 h 114632"/>
                <a:gd name="connsiteX18" fmla="*/ 14005 w 125311"/>
                <a:gd name="connsiteY18" fmla="*/ 83345 h 114632"/>
                <a:gd name="connsiteX19" fmla="*/ 165 w 125311"/>
                <a:gd name="connsiteY19" fmla="*/ 98022 h 114632"/>
                <a:gd name="connsiteX20" fmla="*/ 23818 w 125311"/>
                <a:gd name="connsiteY20" fmla="*/ 114723 h 114632"/>
                <a:gd name="connsiteX21" fmla="*/ 50239 w 125311"/>
                <a:gd name="connsiteY21" fmla="*/ 95491 h 114632"/>
                <a:gd name="connsiteX22" fmla="*/ 77415 w 125311"/>
                <a:gd name="connsiteY22" fmla="*/ 114723 h 114632"/>
                <a:gd name="connsiteX23" fmla="*/ 117676 w 125311"/>
                <a:gd name="connsiteY23" fmla="*/ 75753 h 114632"/>
                <a:gd name="connsiteX24" fmla="*/ 114657 w 125311"/>
                <a:gd name="connsiteY24" fmla="*/ 73223 h 114632"/>
                <a:gd name="connsiteX25" fmla="*/ 111385 w 125311"/>
                <a:gd name="connsiteY25" fmla="*/ 76006 h 114632"/>
                <a:gd name="connsiteX26" fmla="*/ 77919 w 125311"/>
                <a:gd name="connsiteY26" fmla="*/ 109156 h 114632"/>
                <a:gd name="connsiteX27" fmla="*/ 64079 w 125311"/>
                <a:gd name="connsiteY27" fmla="*/ 92455 h 114632"/>
                <a:gd name="connsiteX28" fmla="*/ 68357 w 125311"/>
                <a:gd name="connsiteY28" fmla="*/ 70186 h 114632"/>
                <a:gd name="connsiteX29" fmla="*/ 76912 w 125311"/>
                <a:gd name="connsiteY29" fmla="*/ 35518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11" h="114632">
                  <a:moveTo>
                    <a:pt x="76912" y="35518"/>
                  </a:moveTo>
                  <a:cubicBezTo>
                    <a:pt x="78422" y="28939"/>
                    <a:pt x="84209" y="5658"/>
                    <a:pt x="101823" y="5658"/>
                  </a:cubicBezTo>
                  <a:cubicBezTo>
                    <a:pt x="103082" y="5658"/>
                    <a:pt x="109121" y="5658"/>
                    <a:pt x="114405" y="8948"/>
                  </a:cubicBezTo>
                  <a:cubicBezTo>
                    <a:pt x="107359" y="10213"/>
                    <a:pt x="102327" y="16539"/>
                    <a:pt x="102327" y="22613"/>
                  </a:cubicBezTo>
                  <a:cubicBezTo>
                    <a:pt x="102327" y="26662"/>
                    <a:pt x="105095" y="31469"/>
                    <a:pt x="111889" y="31469"/>
                  </a:cubicBezTo>
                  <a:cubicBezTo>
                    <a:pt x="117424" y="31469"/>
                    <a:pt x="125477" y="26915"/>
                    <a:pt x="125477" y="16793"/>
                  </a:cubicBezTo>
                  <a:cubicBezTo>
                    <a:pt x="125477" y="3634"/>
                    <a:pt x="110630" y="91"/>
                    <a:pt x="102075" y="91"/>
                  </a:cubicBezTo>
                  <a:cubicBezTo>
                    <a:pt x="87481" y="91"/>
                    <a:pt x="78674" y="13503"/>
                    <a:pt x="75654" y="19323"/>
                  </a:cubicBezTo>
                  <a:cubicBezTo>
                    <a:pt x="69363" y="2622"/>
                    <a:pt x="55775" y="91"/>
                    <a:pt x="48478" y="91"/>
                  </a:cubicBezTo>
                  <a:cubicBezTo>
                    <a:pt x="22309" y="91"/>
                    <a:pt x="7966" y="32735"/>
                    <a:pt x="7966" y="39061"/>
                  </a:cubicBezTo>
                  <a:cubicBezTo>
                    <a:pt x="7966" y="41592"/>
                    <a:pt x="10482" y="41592"/>
                    <a:pt x="10985" y="41592"/>
                  </a:cubicBezTo>
                  <a:cubicBezTo>
                    <a:pt x="12998" y="41592"/>
                    <a:pt x="13753" y="41085"/>
                    <a:pt x="14256" y="38808"/>
                  </a:cubicBezTo>
                  <a:cubicBezTo>
                    <a:pt x="22812" y="11985"/>
                    <a:pt x="39419" y="5658"/>
                    <a:pt x="47975" y="5658"/>
                  </a:cubicBezTo>
                  <a:cubicBezTo>
                    <a:pt x="52756" y="5658"/>
                    <a:pt x="61563" y="7936"/>
                    <a:pt x="61563" y="22613"/>
                  </a:cubicBezTo>
                  <a:cubicBezTo>
                    <a:pt x="61563" y="30457"/>
                    <a:pt x="57285" y="47412"/>
                    <a:pt x="47975" y="82839"/>
                  </a:cubicBezTo>
                  <a:cubicBezTo>
                    <a:pt x="43949" y="98528"/>
                    <a:pt x="35142" y="109156"/>
                    <a:pt x="24070" y="109156"/>
                  </a:cubicBezTo>
                  <a:cubicBezTo>
                    <a:pt x="22560" y="109156"/>
                    <a:pt x="16773" y="109156"/>
                    <a:pt x="11488" y="105867"/>
                  </a:cubicBezTo>
                  <a:cubicBezTo>
                    <a:pt x="17779" y="104601"/>
                    <a:pt x="23315" y="99287"/>
                    <a:pt x="23315" y="92202"/>
                  </a:cubicBezTo>
                  <a:cubicBezTo>
                    <a:pt x="23315" y="85369"/>
                    <a:pt x="17779" y="83345"/>
                    <a:pt x="14005" y="83345"/>
                  </a:cubicBezTo>
                  <a:cubicBezTo>
                    <a:pt x="6456" y="83345"/>
                    <a:pt x="165" y="89924"/>
                    <a:pt x="165" y="98022"/>
                  </a:cubicBezTo>
                  <a:cubicBezTo>
                    <a:pt x="165" y="109662"/>
                    <a:pt x="12747" y="114723"/>
                    <a:pt x="23818" y="114723"/>
                  </a:cubicBezTo>
                  <a:cubicBezTo>
                    <a:pt x="40426" y="114723"/>
                    <a:pt x="49485" y="97010"/>
                    <a:pt x="50239" y="95491"/>
                  </a:cubicBezTo>
                  <a:cubicBezTo>
                    <a:pt x="53259" y="104854"/>
                    <a:pt x="62318" y="114723"/>
                    <a:pt x="77415" y="114723"/>
                  </a:cubicBezTo>
                  <a:cubicBezTo>
                    <a:pt x="103333" y="114723"/>
                    <a:pt x="117676" y="82080"/>
                    <a:pt x="117676" y="75753"/>
                  </a:cubicBezTo>
                  <a:cubicBezTo>
                    <a:pt x="117676" y="73223"/>
                    <a:pt x="115411" y="73223"/>
                    <a:pt x="114657" y="73223"/>
                  </a:cubicBezTo>
                  <a:cubicBezTo>
                    <a:pt x="112392" y="73223"/>
                    <a:pt x="111889" y="74235"/>
                    <a:pt x="111385" y="76006"/>
                  </a:cubicBezTo>
                  <a:cubicBezTo>
                    <a:pt x="103082" y="103083"/>
                    <a:pt x="85971" y="109156"/>
                    <a:pt x="77919" y="109156"/>
                  </a:cubicBezTo>
                  <a:cubicBezTo>
                    <a:pt x="68105" y="109156"/>
                    <a:pt x="64079" y="101059"/>
                    <a:pt x="64079" y="92455"/>
                  </a:cubicBezTo>
                  <a:cubicBezTo>
                    <a:pt x="64079" y="86888"/>
                    <a:pt x="65589" y="81321"/>
                    <a:pt x="68357" y="70186"/>
                  </a:cubicBezTo>
                  <a:lnTo>
                    <a:pt x="76912" y="35518"/>
                  </a:lnTo>
                  <a:close/>
                </a:path>
              </a:pathLst>
            </a:custGeom>
            <a:solidFill>
              <a:srgbClr val="000000"/>
            </a:solidFill>
            <a:ln w="25257" cap="flat">
              <a:noFill/>
              <a:prstDash val="solid"/>
              <a:miter/>
            </a:ln>
          </p:spPr>
          <p:txBody>
            <a:bodyPr rtlCol="0" anchor="ctr"/>
            <a:lstStyle/>
            <a:p>
              <a:endParaRPr lang="en-CN"/>
            </a:p>
          </p:txBody>
        </p:sp>
        <p:sp>
          <p:nvSpPr>
            <p:cNvPr id="18684" name="Freeform 18683">
              <a:extLst>
                <a:ext uri="{FF2B5EF4-FFF2-40B4-BE49-F238E27FC236}">
                  <a16:creationId xmlns:a16="http://schemas.microsoft.com/office/drawing/2014/main" id="{4C53FC18-F914-6DFE-03CF-F64701644476}"/>
                </a:ext>
              </a:extLst>
            </p:cNvPr>
            <p:cNvSpPr/>
            <p:nvPr>
              <p:custDataLst>
                <p:tags r:id="rId14"/>
              </p:custDataLst>
            </p:nvPr>
          </p:nvSpPr>
          <p:spPr>
            <a:xfrm>
              <a:off x="6876532" y="4828597"/>
              <a:ext cx="29440" cy="75662"/>
            </a:xfrm>
            <a:custGeom>
              <a:avLst/>
              <a:gdLst>
                <a:gd name="connsiteX0" fmla="*/ 29611 w 29440"/>
                <a:gd name="connsiteY0" fmla="*/ 26662 h 75662"/>
                <a:gd name="connsiteX1" fmla="*/ 13507 w 29440"/>
                <a:gd name="connsiteY1" fmla="*/ 91 h 75662"/>
                <a:gd name="connsiteX2" fmla="*/ 171 w 29440"/>
                <a:gd name="connsiteY2" fmla="*/ 13503 h 75662"/>
                <a:gd name="connsiteX3" fmla="*/ 13507 w 29440"/>
                <a:gd name="connsiteY3" fmla="*/ 26915 h 75662"/>
                <a:gd name="connsiteX4" fmla="*/ 22314 w 29440"/>
                <a:gd name="connsiteY4" fmla="*/ 23625 h 75662"/>
                <a:gd name="connsiteX5" fmla="*/ 23572 w 29440"/>
                <a:gd name="connsiteY5" fmla="*/ 22866 h 75662"/>
                <a:gd name="connsiteX6" fmla="*/ 24076 w 29440"/>
                <a:gd name="connsiteY6" fmla="*/ 26662 h 75662"/>
                <a:gd name="connsiteX7" fmla="*/ 6965 w 29440"/>
                <a:gd name="connsiteY7" fmla="*/ 68921 h 75662"/>
                <a:gd name="connsiteX8" fmla="*/ 4197 w 29440"/>
                <a:gd name="connsiteY8" fmla="*/ 72970 h 75662"/>
                <a:gd name="connsiteX9" fmla="*/ 6713 w 29440"/>
                <a:gd name="connsiteY9" fmla="*/ 75753 h 75662"/>
                <a:gd name="connsiteX10" fmla="*/ 29611 w 29440"/>
                <a:gd name="connsiteY10" fmla="*/ 26662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0" h="75662">
                  <a:moveTo>
                    <a:pt x="29611" y="26662"/>
                  </a:moveTo>
                  <a:cubicBezTo>
                    <a:pt x="29611" y="9960"/>
                    <a:pt x="23321" y="91"/>
                    <a:pt x="13507" y="91"/>
                  </a:cubicBezTo>
                  <a:cubicBezTo>
                    <a:pt x="5203" y="91"/>
                    <a:pt x="171" y="6417"/>
                    <a:pt x="171" y="13503"/>
                  </a:cubicBezTo>
                  <a:cubicBezTo>
                    <a:pt x="171" y="20335"/>
                    <a:pt x="5203" y="26915"/>
                    <a:pt x="13507" y="26915"/>
                  </a:cubicBezTo>
                  <a:cubicBezTo>
                    <a:pt x="16527" y="26915"/>
                    <a:pt x="19798" y="25902"/>
                    <a:pt x="22314" y="23625"/>
                  </a:cubicBezTo>
                  <a:cubicBezTo>
                    <a:pt x="23069" y="23119"/>
                    <a:pt x="23321" y="22866"/>
                    <a:pt x="23572" y="22866"/>
                  </a:cubicBezTo>
                  <a:cubicBezTo>
                    <a:pt x="23824" y="22866"/>
                    <a:pt x="24076" y="23119"/>
                    <a:pt x="24076" y="26662"/>
                  </a:cubicBezTo>
                  <a:cubicBezTo>
                    <a:pt x="24076" y="45387"/>
                    <a:pt x="15269" y="60570"/>
                    <a:pt x="6965" y="68921"/>
                  </a:cubicBezTo>
                  <a:cubicBezTo>
                    <a:pt x="4197" y="71705"/>
                    <a:pt x="4197" y="72211"/>
                    <a:pt x="4197" y="72970"/>
                  </a:cubicBezTo>
                  <a:cubicBezTo>
                    <a:pt x="4197" y="74741"/>
                    <a:pt x="5455" y="75753"/>
                    <a:pt x="6713" y="75753"/>
                  </a:cubicBezTo>
                  <a:cubicBezTo>
                    <a:pt x="9481" y="75753"/>
                    <a:pt x="29611" y="56268"/>
                    <a:pt x="29611" y="26662"/>
                  </a:cubicBezTo>
                  <a:close/>
                </a:path>
              </a:pathLst>
            </a:custGeom>
            <a:solidFill>
              <a:srgbClr val="000000"/>
            </a:solidFill>
            <a:ln w="25257" cap="flat">
              <a:noFill/>
              <a:prstDash val="solid"/>
              <a:miter/>
            </a:ln>
          </p:spPr>
          <p:txBody>
            <a:bodyPr rtlCol="0" anchor="ctr"/>
            <a:lstStyle/>
            <a:p>
              <a:endParaRPr lang="en-CN"/>
            </a:p>
          </p:txBody>
        </p:sp>
        <p:sp>
          <p:nvSpPr>
            <p:cNvPr id="18685" name="Freeform 18684">
              <a:extLst>
                <a:ext uri="{FF2B5EF4-FFF2-40B4-BE49-F238E27FC236}">
                  <a16:creationId xmlns:a16="http://schemas.microsoft.com/office/drawing/2014/main" id="{FCD310E1-C2F5-0726-543C-5A292378BE11}"/>
                </a:ext>
              </a:extLst>
            </p:cNvPr>
            <p:cNvSpPr/>
            <p:nvPr>
              <p:custDataLst>
                <p:tags r:id="rId15"/>
              </p:custDataLst>
            </p:nvPr>
          </p:nvSpPr>
          <p:spPr>
            <a:xfrm>
              <a:off x="6974024" y="4743572"/>
              <a:ext cx="116001" cy="163724"/>
            </a:xfrm>
            <a:custGeom>
              <a:avLst/>
              <a:gdLst>
                <a:gd name="connsiteX0" fmla="*/ 115170 w 116001"/>
                <a:gd name="connsiteY0" fmla="*/ 15527 h 163724"/>
                <a:gd name="connsiteX1" fmla="*/ 116176 w 116001"/>
                <a:gd name="connsiteY1" fmla="*/ 9707 h 163724"/>
                <a:gd name="connsiteX2" fmla="*/ 108879 w 116001"/>
                <a:gd name="connsiteY2" fmla="*/ 2875 h 163724"/>
                <a:gd name="connsiteX3" fmla="*/ 100072 w 116001"/>
                <a:gd name="connsiteY3" fmla="*/ 8189 h 163724"/>
                <a:gd name="connsiteX4" fmla="*/ 96549 w 116001"/>
                <a:gd name="connsiteY4" fmla="*/ 21854 h 163724"/>
                <a:gd name="connsiteX5" fmla="*/ 91517 w 116001"/>
                <a:gd name="connsiteY5" fmla="*/ 42098 h 163724"/>
                <a:gd name="connsiteX6" fmla="*/ 80193 w 116001"/>
                <a:gd name="connsiteY6" fmla="*/ 87647 h 163724"/>
                <a:gd name="connsiteX7" fmla="*/ 51759 w 116001"/>
                <a:gd name="connsiteY7" fmla="*/ 109156 h 163724"/>
                <a:gd name="connsiteX8" fmla="*/ 36158 w 116001"/>
                <a:gd name="connsiteY8" fmla="*/ 88659 h 163724"/>
                <a:gd name="connsiteX9" fmla="*/ 48991 w 116001"/>
                <a:gd name="connsiteY9" fmla="*/ 39061 h 163724"/>
                <a:gd name="connsiteX10" fmla="*/ 54024 w 116001"/>
                <a:gd name="connsiteY10" fmla="*/ 20841 h 163724"/>
                <a:gd name="connsiteX11" fmla="*/ 33390 w 116001"/>
                <a:gd name="connsiteY11" fmla="*/ 91 h 163724"/>
                <a:gd name="connsiteX12" fmla="*/ 175 w 116001"/>
                <a:gd name="connsiteY12" fmla="*/ 39061 h 163724"/>
                <a:gd name="connsiteX13" fmla="*/ 3195 w 116001"/>
                <a:gd name="connsiteY13" fmla="*/ 41592 h 163724"/>
                <a:gd name="connsiteX14" fmla="*/ 7221 w 116001"/>
                <a:gd name="connsiteY14" fmla="*/ 37037 h 163724"/>
                <a:gd name="connsiteX15" fmla="*/ 32635 w 116001"/>
                <a:gd name="connsiteY15" fmla="*/ 5658 h 163724"/>
                <a:gd name="connsiteX16" fmla="*/ 38926 w 116001"/>
                <a:gd name="connsiteY16" fmla="*/ 13756 h 163724"/>
                <a:gd name="connsiteX17" fmla="*/ 34648 w 116001"/>
                <a:gd name="connsiteY17" fmla="*/ 31469 h 163724"/>
                <a:gd name="connsiteX18" fmla="*/ 20054 w 116001"/>
                <a:gd name="connsiteY18" fmla="*/ 84610 h 163724"/>
                <a:gd name="connsiteX19" fmla="*/ 50753 w 116001"/>
                <a:gd name="connsiteY19" fmla="*/ 114723 h 163724"/>
                <a:gd name="connsiteX20" fmla="*/ 76167 w 116001"/>
                <a:gd name="connsiteY20" fmla="*/ 103336 h 163724"/>
                <a:gd name="connsiteX21" fmla="*/ 59811 w 116001"/>
                <a:gd name="connsiteY21" fmla="*/ 142306 h 163724"/>
                <a:gd name="connsiteX22" fmla="*/ 32132 w 116001"/>
                <a:gd name="connsiteY22" fmla="*/ 158248 h 163724"/>
                <a:gd name="connsiteX23" fmla="*/ 13008 w 116001"/>
                <a:gd name="connsiteY23" fmla="*/ 147620 h 163724"/>
                <a:gd name="connsiteX24" fmla="*/ 23828 w 116001"/>
                <a:gd name="connsiteY24" fmla="*/ 144583 h 163724"/>
                <a:gd name="connsiteX25" fmla="*/ 28861 w 116001"/>
                <a:gd name="connsiteY25" fmla="*/ 134208 h 163724"/>
                <a:gd name="connsiteX26" fmla="*/ 19551 w 116001"/>
                <a:gd name="connsiteY26" fmla="*/ 125351 h 163724"/>
                <a:gd name="connsiteX27" fmla="*/ 5459 w 116001"/>
                <a:gd name="connsiteY27" fmla="*/ 141800 h 163724"/>
                <a:gd name="connsiteX28" fmla="*/ 32132 w 116001"/>
                <a:gd name="connsiteY28" fmla="*/ 163815 h 163724"/>
                <a:gd name="connsiteX29" fmla="*/ 91013 w 116001"/>
                <a:gd name="connsiteY29" fmla="*/ 112193 h 163724"/>
                <a:gd name="connsiteX30" fmla="*/ 115170 w 116001"/>
                <a:gd name="connsiteY30" fmla="*/ 15527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001" h="163724">
                  <a:moveTo>
                    <a:pt x="115170" y="15527"/>
                  </a:moveTo>
                  <a:cubicBezTo>
                    <a:pt x="116176" y="11985"/>
                    <a:pt x="116176" y="11478"/>
                    <a:pt x="116176" y="9707"/>
                  </a:cubicBezTo>
                  <a:cubicBezTo>
                    <a:pt x="116176" y="5152"/>
                    <a:pt x="112654" y="2875"/>
                    <a:pt x="108879" y="2875"/>
                  </a:cubicBezTo>
                  <a:cubicBezTo>
                    <a:pt x="106363" y="2875"/>
                    <a:pt x="102337" y="4393"/>
                    <a:pt x="100072" y="8189"/>
                  </a:cubicBezTo>
                  <a:cubicBezTo>
                    <a:pt x="99569" y="9454"/>
                    <a:pt x="97556" y="17299"/>
                    <a:pt x="96549" y="21854"/>
                  </a:cubicBezTo>
                  <a:cubicBezTo>
                    <a:pt x="94788" y="28433"/>
                    <a:pt x="93027" y="35265"/>
                    <a:pt x="91517" y="42098"/>
                  </a:cubicBezTo>
                  <a:lnTo>
                    <a:pt x="80193" y="87647"/>
                  </a:lnTo>
                  <a:cubicBezTo>
                    <a:pt x="79187" y="91443"/>
                    <a:pt x="68367" y="109156"/>
                    <a:pt x="51759" y="109156"/>
                  </a:cubicBezTo>
                  <a:cubicBezTo>
                    <a:pt x="38926" y="109156"/>
                    <a:pt x="36158" y="98022"/>
                    <a:pt x="36158" y="88659"/>
                  </a:cubicBezTo>
                  <a:cubicBezTo>
                    <a:pt x="36158" y="77019"/>
                    <a:pt x="40436" y="61330"/>
                    <a:pt x="48991" y="39061"/>
                  </a:cubicBezTo>
                  <a:cubicBezTo>
                    <a:pt x="53017" y="28686"/>
                    <a:pt x="54024" y="25902"/>
                    <a:pt x="54024" y="20841"/>
                  </a:cubicBezTo>
                  <a:cubicBezTo>
                    <a:pt x="54024" y="9454"/>
                    <a:pt x="45972" y="91"/>
                    <a:pt x="33390" y="91"/>
                  </a:cubicBezTo>
                  <a:cubicBezTo>
                    <a:pt x="9486" y="91"/>
                    <a:pt x="175" y="36784"/>
                    <a:pt x="175" y="39061"/>
                  </a:cubicBezTo>
                  <a:cubicBezTo>
                    <a:pt x="175" y="41592"/>
                    <a:pt x="2692" y="41592"/>
                    <a:pt x="3195" y="41592"/>
                  </a:cubicBezTo>
                  <a:cubicBezTo>
                    <a:pt x="5711" y="41592"/>
                    <a:pt x="5963" y="41085"/>
                    <a:pt x="7221" y="37037"/>
                  </a:cubicBezTo>
                  <a:cubicBezTo>
                    <a:pt x="14015" y="13250"/>
                    <a:pt x="24080" y="5658"/>
                    <a:pt x="32635" y="5658"/>
                  </a:cubicBezTo>
                  <a:cubicBezTo>
                    <a:pt x="34648" y="5658"/>
                    <a:pt x="38926" y="5658"/>
                    <a:pt x="38926" y="13756"/>
                  </a:cubicBezTo>
                  <a:cubicBezTo>
                    <a:pt x="38926" y="20082"/>
                    <a:pt x="36410" y="26662"/>
                    <a:pt x="34648" y="31469"/>
                  </a:cubicBezTo>
                  <a:cubicBezTo>
                    <a:pt x="24583" y="58293"/>
                    <a:pt x="20054" y="72717"/>
                    <a:pt x="20054" y="84610"/>
                  </a:cubicBezTo>
                  <a:cubicBezTo>
                    <a:pt x="20054" y="107132"/>
                    <a:pt x="35907" y="114723"/>
                    <a:pt x="50753" y="114723"/>
                  </a:cubicBezTo>
                  <a:cubicBezTo>
                    <a:pt x="60566" y="114723"/>
                    <a:pt x="69122" y="110421"/>
                    <a:pt x="76167" y="103336"/>
                  </a:cubicBezTo>
                  <a:cubicBezTo>
                    <a:pt x="72896" y="116495"/>
                    <a:pt x="69877" y="128894"/>
                    <a:pt x="59811" y="142306"/>
                  </a:cubicBezTo>
                  <a:cubicBezTo>
                    <a:pt x="53269" y="150910"/>
                    <a:pt x="43707" y="158248"/>
                    <a:pt x="32132" y="158248"/>
                  </a:cubicBezTo>
                  <a:cubicBezTo>
                    <a:pt x="28609" y="158248"/>
                    <a:pt x="17286" y="157489"/>
                    <a:pt x="13008" y="147620"/>
                  </a:cubicBezTo>
                  <a:cubicBezTo>
                    <a:pt x="17034" y="147620"/>
                    <a:pt x="20306" y="147620"/>
                    <a:pt x="23828" y="144583"/>
                  </a:cubicBezTo>
                  <a:cubicBezTo>
                    <a:pt x="26345" y="142306"/>
                    <a:pt x="28861" y="139016"/>
                    <a:pt x="28861" y="134208"/>
                  </a:cubicBezTo>
                  <a:cubicBezTo>
                    <a:pt x="28861" y="126364"/>
                    <a:pt x="22067" y="125351"/>
                    <a:pt x="19551" y="125351"/>
                  </a:cubicBezTo>
                  <a:cubicBezTo>
                    <a:pt x="13763" y="125351"/>
                    <a:pt x="5459" y="129400"/>
                    <a:pt x="5459" y="141800"/>
                  </a:cubicBezTo>
                  <a:cubicBezTo>
                    <a:pt x="5459" y="154452"/>
                    <a:pt x="16531" y="163815"/>
                    <a:pt x="32132" y="163815"/>
                  </a:cubicBezTo>
                  <a:cubicBezTo>
                    <a:pt x="58050" y="163815"/>
                    <a:pt x="83968" y="140788"/>
                    <a:pt x="91013" y="112193"/>
                  </a:cubicBezTo>
                  <a:lnTo>
                    <a:pt x="115170" y="15527"/>
                  </a:lnTo>
                  <a:close/>
                </a:path>
              </a:pathLst>
            </a:custGeom>
            <a:solidFill>
              <a:srgbClr val="000000"/>
            </a:solidFill>
            <a:ln w="25257" cap="flat">
              <a:noFill/>
              <a:prstDash val="solid"/>
              <a:miter/>
            </a:ln>
          </p:spPr>
          <p:txBody>
            <a:bodyPr rtlCol="0" anchor="ctr"/>
            <a:lstStyle/>
            <a:p>
              <a:endParaRPr lang="en-CN"/>
            </a:p>
          </p:txBody>
        </p:sp>
        <p:sp>
          <p:nvSpPr>
            <p:cNvPr id="18686" name="Freeform 18685">
              <a:extLst>
                <a:ext uri="{FF2B5EF4-FFF2-40B4-BE49-F238E27FC236}">
                  <a16:creationId xmlns:a16="http://schemas.microsoft.com/office/drawing/2014/main" id="{5F268E26-7BE8-1660-9D48-4E46D80BE2B7}"/>
                </a:ext>
              </a:extLst>
            </p:cNvPr>
            <p:cNvSpPr/>
            <p:nvPr>
              <p:custDataLst>
                <p:tags r:id="rId16"/>
              </p:custDataLst>
            </p:nvPr>
          </p:nvSpPr>
          <p:spPr>
            <a:xfrm>
              <a:off x="7109295" y="4775759"/>
              <a:ext cx="64115" cy="117618"/>
            </a:xfrm>
            <a:custGeom>
              <a:avLst/>
              <a:gdLst>
                <a:gd name="connsiteX0" fmla="*/ 39988 w 64115"/>
                <a:gd name="connsiteY0" fmla="*/ 5052 h 117618"/>
                <a:gd name="connsiteX1" fmla="*/ 34704 w 64115"/>
                <a:gd name="connsiteY1" fmla="*/ 93 h 117618"/>
                <a:gd name="connsiteX2" fmla="*/ 180 w 64115"/>
                <a:gd name="connsiteY2" fmla="*/ 11429 h 117618"/>
                <a:gd name="connsiteX3" fmla="*/ 180 w 64115"/>
                <a:gd name="connsiteY3" fmla="*/ 17806 h 117618"/>
                <a:gd name="connsiteX4" fmla="*/ 25721 w 64115"/>
                <a:gd name="connsiteY4" fmla="*/ 12846 h 117618"/>
                <a:gd name="connsiteX5" fmla="*/ 25721 w 64115"/>
                <a:gd name="connsiteY5" fmla="*/ 103186 h 117618"/>
                <a:gd name="connsiteX6" fmla="*/ 8106 w 64115"/>
                <a:gd name="connsiteY6" fmla="*/ 111334 h 117618"/>
                <a:gd name="connsiteX7" fmla="*/ 1413 w 64115"/>
                <a:gd name="connsiteY7" fmla="*/ 111334 h 117618"/>
                <a:gd name="connsiteX8" fmla="*/ 1413 w 64115"/>
                <a:gd name="connsiteY8" fmla="*/ 117711 h 117618"/>
                <a:gd name="connsiteX9" fmla="*/ 32766 w 64115"/>
                <a:gd name="connsiteY9" fmla="*/ 117002 h 117618"/>
                <a:gd name="connsiteX10" fmla="*/ 64295 w 64115"/>
                <a:gd name="connsiteY10" fmla="*/ 117711 h 117618"/>
                <a:gd name="connsiteX11" fmla="*/ 64295 w 64115"/>
                <a:gd name="connsiteY11" fmla="*/ 111334 h 117618"/>
                <a:gd name="connsiteX12" fmla="*/ 57602 w 64115"/>
                <a:gd name="connsiteY12" fmla="*/ 111334 h 117618"/>
                <a:gd name="connsiteX13" fmla="*/ 39988 w 64115"/>
                <a:gd name="connsiteY13" fmla="*/ 103186 h 117618"/>
                <a:gd name="connsiteX14" fmla="*/ 39988 w 64115"/>
                <a:gd name="connsiteY14" fmla="*/ 505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15" h="117618">
                  <a:moveTo>
                    <a:pt x="39988" y="5052"/>
                  </a:moveTo>
                  <a:cubicBezTo>
                    <a:pt x="39988" y="270"/>
                    <a:pt x="39636" y="93"/>
                    <a:pt x="34704" y="93"/>
                  </a:cubicBezTo>
                  <a:cubicBezTo>
                    <a:pt x="23431" y="11252"/>
                    <a:pt x="7402" y="11429"/>
                    <a:pt x="180" y="11429"/>
                  </a:cubicBezTo>
                  <a:lnTo>
                    <a:pt x="180" y="17806"/>
                  </a:lnTo>
                  <a:cubicBezTo>
                    <a:pt x="4408" y="17806"/>
                    <a:pt x="16033" y="17806"/>
                    <a:pt x="25721" y="12846"/>
                  </a:cubicBezTo>
                  <a:lnTo>
                    <a:pt x="25721" y="103186"/>
                  </a:lnTo>
                  <a:cubicBezTo>
                    <a:pt x="25721" y="109031"/>
                    <a:pt x="25721" y="111334"/>
                    <a:pt x="8106" y="111334"/>
                  </a:cubicBezTo>
                  <a:lnTo>
                    <a:pt x="1413" y="111334"/>
                  </a:lnTo>
                  <a:lnTo>
                    <a:pt x="1413" y="117711"/>
                  </a:lnTo>
                  <a:cubicBezTo>
                    <a:pt x="4584" y="117534"/>
                    <a:pt x="26249" y="117002"/>
                    <a:pt x="32766" y="117002"/>
                  </a:cubicBezTo>
                  <a:cubicBezTo>
                    <a:pt x="38227" y="117002"/>
                    <a:pt x="60420" y="117534"/>
                    <a:pt x="64295" y="117711"/>
                  </a:cubicBezTo>
                  <a:lnTo>
                    <a:pt x="64295" y="111334"/>
                  </a:lnTo>
                  <a:lnTo>
                    <a:pt x="57602" y="111334"/>
                  </a:lnTo>
                  <a:cubicBezTo>
                    <a:pt x="39988" y="111334"/>
                    <a:pt x="39988" y="109031"/>
                    <a:pt x="39988" y="103186"/>
                  </a:cubicBezTo>
                  <a:lnTo>
                    <a:pt x="39988" y="5052"/>
                  </a:lnTo>
                  <a:close/>
                </a:path>
              </a:pathLst>
            </a:custGeom>
            <a:solidFill>
              <a:srgbClr val="000000"/>
            </a:solidFill>
            <a:ln w="25257" cap="flat">
              <a:noFill/>
              <a:prstDash val="solid"/>
              <a:miter/>
            </a:ln>
          </p:spPr>
          <p:txBody>
            <a:bodyPr rtlCol="0" anchor="ctr"/>
            <a:lstStyle/>
            <a:p>
              <a:endParaRPr lang="en-CN"/>
            </a:p>
          </p:txBody>
        </p:sp>
        <p:sp>
          <p:nvSpPr>
            <p:cNvPr id="18687" name="Freeform 18686">
              <a:extLst>
                <a:ext uri="{FF2B5EF4-FFF2-40B4-BE49-F238E27FC236}">
                  <a16:creationId xmlns:a16="http://schemas.microsoft.com/office/drawing/2014/main" id="{175E2629-54C0-7C29-9E7E-4EC7CE0200AA}"/>
                </a:ext>
              </a:extLst>
            </p:cNvPr>
            <p:cNvSpPr/>
            <p:nvPr>
              <p:custDataLst>
                <p:tags r:id="rId17"/>
              </p:custDataLst>
            </p:nvPr>
          </p:nvSpPr>
          <p:spPr>
            <a:xfrm>
              <a:off x="7208717" y="4817032"/>
              <a:ext cx="20256" cy="76345"/>
            </a:xfrm>
            <a:custGeom>
              <a:avLst/>
              <a:gdLst>
                <a:gd name="connsiteX0" fmla="*/ 20440 w 20256"/>
                <a:gd name="connsiteY0" fmla="*/ 10367 h 76345"/>
                <a:gd name="connsiteX1" fmla="*/ 10400 w 20256"/>
                <a:gd name="connsiteY1" fmla="*/ 93 h 76345"/>
                <a:gd name="connsiteX2" fmla="*/ 184 w 20256"/>
                <a:gd name="connsiteY2" fmla="*/ 10189 h 76345"/>
                <a:gd name="connsiteX3" fmla="*/ 10224 w 20256"/>
                <a:gd name="connsiteY3" fmla="*/ 20463 h 76345"/>
                <a:gd name="connsiteX4" fmla="*/ 20440 w 20256"/>
                <a:gd name="connsiteY4" fmla="*/ 10367 h 76345"/>
                <a:gd name="connsiteX5" fmla="*/ 20440 w 20256"/>
                <a:gd name="connsiteY5" fmla="*/ 66341 h 76345"/>
                <a:gd name="connsiteX6" fmla="*/ 10400 w 20256"/>
                <a:gd name="connsiteY6" fmla="*/ 56068 h 76345"/>
                <a:gd name="connsiteX7" fmla="*/ 184 w 20256"/>
                <a:gd name="connsiteY7" fmla="*/ 66164 h 76345"/>
                <a:gd name="connsiteX8" fmla="*/ 10224 w 20256"/>
                <a:gd name="connsiteY8" fmla="*/ 76438 h 76345"/>
                <a:gd name="connsiteX9" fmla="*/ 20440 w 20256"/>
                <a:gd name="connsiteY9" fmla="*/ 66341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 h="76345">
                  <a:moveTo>
                    <a:pt x="20440" y="10367"/>
                  </a:moveTo>
                  <a:cubicBezTo>
                    <a:pt x="20440" y="4167"/>
                    <a:pt x="15508" y="93"/>
                    <a:pt x="10400" y="93"/>
                  </a:cubicBezTo>
                  <a:cubicBezTo>
                    <a:pt x="4235" y="93"/>
                    <a:pt x="184" y="5052"/>
                    <a:pt x="184" y="10189"/>
                  </a:cubicBezTo>
                  <a:cubicBezTo>
                    <a:pt x="184" y="16389"/>
                    <a:pt x="5116" y="20463"/>
                    <a:pt x="10224" y="20463"/>
                  </a:cubicBezTo>
                  <a:cubicBezTo>
                    <a:pt x="16389" y="20463"/>
                    <a:pt x="20440" y="15503"/>
                    <a:pt x="20440" y="10367"/>
                  </a:cubicBezTo>
                  <a:close/>
                  <a:moveTo>
                    <a:pt x="20440" y="66341"/>
                  </a:moveTo>
                  <a:cubicBezTo>
                    <a:pt x="20440" y="60142"/>
                    <a:pt x="15508" y="56068"/>
                    <a:pt x="10400" y="56068"/>
                  </a:cubicBezTo>
                  <a:cubicBezTo>
                    <a:pt x="4235" y="56068"/>
                    <a:pt x="184" y="61027"/>
                    <a:pt x="184" y="66164"/>
                  </a:cubicBezTo>
                  <a:cubicBezTo>
                    <a:pt x="184" y="72364"/>
                    <a:pt x="5116" y="76438"/>
                    <a:pt x="10224" y="76438"/>
                  </a:cubicBezTo>
                  <a:cubicBezTo>
                    <a:pt x="16389" y="76438"/>
                    <a:pt x="20440" y="71478"/>
                    <a:pt x="20440" y="66341"/>
                  </a:cubicBezTo>
                  <a:close/>
                </a:path>
              </a:pathLst>
            </a:custGeom>
            <a:solidFill>
              <a:srgbClr val="000000"/>
            </a:solidFill>
            <a:ln w="25257" cap="flat">
              <a:noFill/>
              <a:prstDash val="solid"/>
              <a:miter/>
            </a:ln>
          </p:spPr>
          <p:txBody>
            <a:bodyPr rtlCol="0" anchor="ctr"/>
            <a:lstStyle/>
            <a:p>
              <a:endParaRPr lang="en-CN"/>
            </a:p>
          </p:txBody>
        </p:sp>
        <p:sp>
          <p:nvSpPr>
            <p:cNvPr id="18688" name="Freeform 18687">
              <a:extLst>
                <a:ext uri="{FF2B5EF4-FFF2-40B4-BE49-F238E27FC236}">
                  <a16:creationId xmlns:a16="http://schemas.microsoft.com/office/drawing/2014/main" id="{C4A776E7-2AF4-9950-9E54-27067A981FD6}"/>
                </a:ext>
              </a:extLst>
            </p:cNvPr>
            <p:cNvSpPr/>
            <p:nvPr>
              <p:custDataLst>
                <p:tags r:id="rId18"/>
              </p:custDataLst>
            </p:nvPr>
          </p:nvSpPr>
          <p:spPr>
            <a:xfrm>
              <a:off x="7247365" y="4775936"/>
              <a:ext cx="77325" cy="153576"/>
            </a:xfrm>
            <a:custGeom>
              <a:avLst/>
              <a:gdLst>
                <a:gd name="connsiteX0" fmla="*/ 77512 w 77325"/>
                <a:gd name="connsiteY0" fmla="*/ 6824 h 153576"/>
                <a:gd name="connsiteX1" fmla="*/ 70466 w 77325"/>
                <a:gd name="connsiteY1" fmla="*/ 93 h 153576"/>
                <a:gd name="connsiteX2" fmla="*/ 60603 w 77325"/>
                <a:gd name="connsiteY2" fmla="*/ 9835 h 153576"/>
                <a:gd name="connsiteX3" fmla="*/ 67648 w 77325"/>
                <a:gd name="connsiteY3" fmla="*/ 16566 h 153576"/>
                <a:gd name="connsiteX4" fmla="*/ 77512 w 77325"/>
                <a:gd name="connsiteY4" fmla="*/ 6824 h 153576"/>
                <a:gd name="connsiteX5" fmla="*/ 40170 w 77325"/>
                <a:gd name="connsiteY5" fmla="*/ 126213 h 153576"/>
                <a:gd name="connsiteX6" fmla="*/ 17448 w 77325"/>
                <a:gd name="connsiteY6" fmla="*/ 148710 h 153576"/>
                <a:gd name="connsiteX7" fmla="*/ 11107 w 77325"/>
                <a:gd name="connsiteY7" fmla="*/ 147647 h 153576"/>
                <a:gd name="connsiteX8" fmla="*/ 17096 w 77325"/>
                <a:gd name="connsiteY8" fmla="*/ 138613 h 153576"/>
                <a:gd name="connsiteX9" fmla="*/ 10226 w 77325"/>
                <a:gd name="connsiteY9" fmla="*/ 132059 h 153576"/>
                <a:gd name="connsiteX10" fmla="*/ 186 w 77325"/>
                <a:gd name="connsiteY10" fmla="*/ 142510 h 153576"/>
                <a:gd name="connsiteX11" fmla="*/ 17624 w 77325"/>
                <a:gd name="connsiteY11" fmla="*/ 153669 h 153576"/>
                <a:gd name="connsiteX12" fmla="*/ 54262 w 77325"/>
                <a:gd name="connsiteY12" fmla="*/ 125682 h 153576"/>
                <a:gd name="connsiteX13" fmla="*/ 70114 w 77325"/>
                <a:gd name="connsiteY13" fmla="*/ 62267 h 153576"/>
                <a:gd name="connsiteX14" fmla="*/ 70995 w 77325"/>
                <a:gd name="connsiteY14" fmla="*/ 56068 h 153576"/>
                <a:gd name="connsiteX15" fmla="*/ 52148 w 77325"/>
                <a:gd name="connsiteY15" fmla="*/ 39417 h 153576"/>
                <a:gd name="connsiteX16" fmla="*/ 21323 w 77325"/>
                <a:gd name="connsiteY16" fmla="*/ 66519 h 153576"/>
                <a:gd name="connsiteX17" fmla="*/ 24318 w 77325"/>
                <a:gd name="connsiteY17" fmla="*/ 68821 h 153576"/>
                <a:gd name="connsiteX18" fmla="*/ 27840 w 77325"/>
                <a:gd name="connsiteY18" fmla="*/ 65633 h 153576"/>
                <a:gd name="connsiteX19" fmla="*/ 51619 w 77325"/>
                <a:gd name="connsiteY19" fmla="*/ 44377 h 153576"/>
                <a:gd name="connsiteX20" fmla="*/ 57608 w 77325"/>
                <a:gd name="connsiteY20" fmla="*/ 53056 h 153576"/>
                <a:gd name="connsiteX21" fmla="*/ 57080 w 77325"/>
                <a:gd name="connsiteY21" fmla="*/ 58370 h 153576"/>
                <a:gd name="connsiteX22" fmla="*/ 40170 w 77325"/>
                <a:gd name="connsiteY22" fmla="*/ 126213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25" h="153576">
                  <a:moveTo>
                    <a:pt x="77512" y="6824"/>
                  </a:moveTo>
                  <a:cubicBezTo>
                    <a:pt x="77512" y="3813"/>
                    <a:pt x="75222" y="93"/>
                    <a:pt x="70466" y="93"/>
                  </a:cubicBezTo>
                  <a:cubicBezTo>
                    <a:pt x="65358" y="93"/>
                    <a:pt x="60603" y="5052"/>
                    <a:pt x="60603" y="9835"/>
                  </a:cubicBezTo>
                  <a:cubicBezTo>
                    <a:pt x="60603" y="12669"/>
                    <a:pt x="62716" y="16566"/>
                    <a:pt x="67648" y="16566"/>
                  </a:cubicBezTo>
                  <a:cubicBezTo>
                    <a:pt x="72404" y="16566"/>
                    <a:pt x="77512" y="11961"/>
                    <a:pt x="77512" y="6824"/>
                  </a:cubicBezTo>
                  <a:close/>
                  <a:moveTo>
                    <a:pt x="40170" y="126213"/>
                  </a:moveTo>
                  <a:cubicBezTo>
                    <a:pt x="37176" y="138436"/>
                    <a:pt x="27840" y="148710"/>
                    <a:pt x="17448" y="148710"/>
                  </a:cubicBezTo>
                  <a:cubicBezTo>
                    <a:pt x="15158" y="148710"/>
                    <a:pt x="13045" y="148355"/>
                    <a:pt x="11107" y="147647"/>
                  </a:cubicBezTo>
                  <a:cubicBezTo>
                    <a:pt x="15687" y="145521"/>
                    <a:pt x="17096" y="141270"/>
                    <a:pt x="17096" y="138613"/>
                  </a:cubicBezTo>
                  <a:cubicBezTo>
                    <a:pt x="17096" y="134362"/>
                    <a:pt x="13749" y="132059"/>
                    <a:pt x="10226" y="132059"/>
                  </a:cubicBezTo>
                  <a:cubicBezTo>
                    <a:pt x="4766" y="132059"/>
                    <a:pt x="186" y="136841"/>
                    <a:pt x="186" y="142510"/>
                  </a:cubicBezTo>
                  <a:cubicBezTo>
                    <a:pt x="186" y="149241"/>
                    <a:pt x="7056" y="153669"/>
                    <a:pt x="17624" y="153669"/>
                  </a:cubicBezTo>
                  <a:cubicBezTo>
                    <a:pt x="28193" y="153669"/>
                    <a:pt x="48801" y="147292"/>
                    <a:pt x="54262" y="125682"/>
                  </a:cubicBezTo>
                  <a:lnTo>
                    <a:pt x="70114" y="62267"/>
                  </a:lnTo>
                  <a:cubicBezTo>
                    <a:pt x="70643" y="60319"/>
                    <a:pt x="70995" y="58725"/>
                    <a:pt x="70995" y="56068"/>
                  </a:cubicBezTo>
                  <a:cubicBezTo>
                    <a:pt x="70995" y="46325"/>
                    <a:pt x="62716" y="39417"/>
                    <a:pt x="52148" y="39417"/>
                  </a:cubicBezTo>
                  <a:cubicBezTo>
                    <a:pt x="32596" y="39417"/>
                    <a:pt x="21323" y="64039"/>
                    <a:pt x="21323" y="66519"/>
                  </a:cubicBezTo>
                  <a:cubicBezTo>
                    <a:pt x="21323" y="68821"/>
                    <a:pt x="23789" y="68821"/>
                    <a:pt x="24318" y="68821"/>
                  </a:cubicBezTo>
                  <a:cubicBezTo>
                    <a:pt x="26431" y="68821"/>
                    <a:pt x="26607" y="68290"/>
                    <a:pt x="27840" y="65633"/>
                  </a:cubicBezTo>
                  <a:cubicBezTo>
                    <a:pt x="32244" y="55359"/>
                    <a:pt x="41403" y="44377"/>
                    <a:pt x="51619" y="44377"/>
                  </a:cubicBezTo>
                  <a:cubicBezTo>
                    <a:pt x="56023" y="44377"/>
                    <a:pt x="57608" y="47388"/>
                    <a:pt x="57608" y="53056"/>
                  </a:cubicBezTo>
                  <a:cubicBezTo>
                    <a:pt x="57608" y="55005"/>
                    <a:pt x="57256" y="57485"/>
                    <a:pt x="57080" y="58370"/>
                  </a:cubicBezTo>
                  <a:lnTo>
                    <a:pt x="40170" y="126213"/>
                  </a:lnTo>
                  <a:close/>
                </a:path>
              </a:pathLst>
            </a:custGeom>
            <a:solidFill>
              <a:srgbClr val="000000"/>
            </a:solidFill>
            <a:ln w="25257" cap="flat">
              <a:noFill/>
              <a:prstDash val="solid"/>
              <a:miter/>
            </a:ln>
          </p:spPr>
          <p:txBody>
            <a:bodyPr rtlCol="0" anchor="ctr"/>
            <a:lstStyle/>
            <a:p>
              <a:endParaRPr lang="en-CN"/>
            </a:p>
          </p:txBody>
        </p:sp>
        <p:sp>
          <p:nvSpPr>
            <p:cNvPr id="18689" name="Freeform 18688">
              <a:extLst>
                <a:ext uri="{FF2B5EF4-FFF2-40B4-BE49-F238E27FC236}">
                  <a16:creationId xmlns:a16="http://schemas.microsoft.com/office/drawing/2014/main" id="{78BA3221-C0E3-ADE4-D7A0-23DEA3CCC73C}"/>
                </a:ext>
              </a:extLst>
            </p:cNvPr>
            <p:cNvSpPr/>
            <p:nvPr>
              <p:custDataLst>
                <p:tags r:id="rId19"/>
              </p:custDataLst>
            </p:nvPr>
          </p:nvSpPr>
          <p:spPr>
            <a:xfrm>
              <a:off x="7359832" y="4844665"/>
              <a:ext cx="119071" cy="8679"/>
            </a:xfrm>
            <a:custGeom>
              <a:avLst/>
              <a:gdLst>
                <a:gd name="connsiteX0" fmla="*/ 112215 w 119071"/>
                <a:gd name="connsiteY0" fmla="*/ 8772 h 8679"/>
                <a:gd name="connsiteX1" fmla="*/ 119261 w 119071"/>
                <a:gd name="connsiteY1" fmla="*/ 4521 h 8679"/>
                <a:gd name="connsiteX2" fmla="*/ 112215 w 119071"/>
                <a:gd name="connsiteY2" fmla="*/ 93 h 8679"/>
                <a:gd name="connsiteX3" fmla="*/ 7236 w 119071"/>
                <a:gd name="connsiteY3" fmla="*/ 93 h 8679"/>
                <a:gd name="connsiteX4" fmla="*/ 190 w 119071"/>
                <a:gd name="connsiteY4" fmla="*/ 4344 h 8679"/>
                <a:gd name="connsiteX5" fmla="*/ 7236 w 119071"/>
                <a:gd name="connsiteY5" fmla="*/ 8772 h 8679"/>
                <a:gd name="connsiteX6" fmla="*/ 112215 w 119071"/>
                <a:gd name="connsiteY6" fmla="*/ 8772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71" h="8679">
                  <a:moveTo>
                    <a:pt x="112215" y="8772"/>
                  </a:moveTo>
                  <a:cubicBezTo>
                    <a:pt x="115034" y="8772"/>
                    <a:pt x="119261" y="8772"/>
                    <a:pt x="119261" y="4521"/>
                  </a:cubicBezTo>
                  <a:cubicBezTo>
                    <a:pt x="119261" y="93"/>
                    <a:pt x="115210" y="93"/>
                    <a:pt x="112215" y="93"/>
                  </a:cubicBezTo>
                  <a:lnTo>
                    <a:pt x="7236" y="93"/>
                  </a:lnTo>
                  <a:cubicBezTo>
                    <a:pt x="4417" y="93"/>
                    <a:pt x="190" y="93"/>
                    <a:pt x="190" y="4344"/>
                  </a:cubicBezTo>
                  <a:cubicBezTo>
                    <a:pt x="190" y="8772"/>
                    <a:pt x="4241" y="8772"/>
                    <a:pt x="7236" y="8772"/>
                  </a:cubicBezTo>
                  <a:lnTo>
                    <a:pt x="112215" y="8772"/>
                  </a:lnTo>
                  <a:close/>
                </a:path>
              </a:pathLst>
            </a:custGeom>
            <a:solidFill>
              <a:srgbClr val="000000"/>
            </a:solidFill>
            <a:ln w="25257" cap="flat">
              <a:noFill/>
              <a:prstDash val="solid"/>
              <a:miter/>
            </a:ln>
          </p:spPr>
          <p:txBody>
            <a:bodyPr rtlCol="0" anchor="ctr"/>
            <a:lstStyle/>
            <a:p>
              <a:endParaRPr lang="en-CN"/>
            </a:p>
          </p:txBody>
        </p:sp>
        <p:sp>
          <p:nvSpPr>
            <p:cNvPr id="18690" name="Freeform 18689">
              <a:extLst>
                <a:ext uri="{FF2B5EF4-FFF2-40B4-BE49-F238E27FC236}">
                  <a16:creationId xmlns:a16="http://schemas.microsoft.com/office/drawing/2014/main" id="{F8946E6A-F1D0-BDCC-D69B-DBF78FDF8706}"/>
                </a:ext>
              </a:extLst>
            </p:cNvPr>
            <p:cNvSpPr/>
            <p:nvPr>
              <p:custDataLst>
                <p:tags r:id="rId20"/>
              </p:custDataLst>
            </p:nvPr>
          </p:nvSpPr>
          <p:spPr>
            <a:xfrm>
              <a:off x="7517278" y="4775759"/>
              <a:ext cx="64115" cy="117618"/>
            </a:xfrm>
            <a:custGeom>
              <a:avLst/>
              <a:gdLst>
                <a:gd name="connsiteX0" fmla="*/ 40004 w 64115"/>
                <a:gd name="connsiteY0" fmla="*/ 5052 h 117618"/>
                <a:gd name="connsiteX1" fmla="*/ 34720 w 64115"/>
                <a:gd name="connsiteY1" fmla="*/ 93 h 117618"/>
                <a:gd name="connsiteX2" fmla="*/ 196 w 64115"/>
                <a:gd name="connsiteY2" fmla="*/ 11429 h 117618"/>
                <a:gd name="connsiteX3" fmla="*/ 196 w 64115"/>
                <a:gd name="connsiteY3" fmla="*/ 17806 h 117618"/>
                <a:gd name="connsiteX4" fmla="*/ 25737 w 64115"/>
                <a:gd name="connsiteY4" fmla="*/ 12846 h 117618"/>
                <a:gd name="connsiteX5" fmla="*/ 25737 w 64115"/>
                <a:gd name="connsiteY5" fmla="*/ 103186 h 117618"/>
                <a:gd name="connsiteX6" fmla="*/ 8123 w 64115"/>
                <a:gd name="connsiteY6" fmla="*/ 111334 h 117618"/>
                <a:gd name="connsiteX7" fmla="*/ 1429 w 64115"/>
                <a:gd name="connsiteY7" fmla="*/ 111334 h 117618"/>
                <a:gd name="connsiteX8" fmla="*/ 1429 w 64115"/>
                <a:gd name="connsiteY8" fmla="*/ 117711 h 117618"/>
                <a:gd name="connsiteX9" fmla="*/ 32782 w 64115"/>
                <a:gd name="connsiteY9" fmla="*/ 117002 h 117618"/>
                <a:gd name="connsiteX10" fmla="*/ 64311 w 64115"/>
                <a:gd name="connsiteY10" fmla="*/ 117711 h 117618"/>
                <a:gd name="connsiteX11" fmla="*/ 64311 w 64115"/>
                <a:gd name="connsiteY11" fmla="*/ 111334 h 117618"/>
                <a:gd name="connsiteX12" fmla="*/ 57618 w 64115"/>
                <a:gd name="connsiteY12" fmla="*/ 111334 h 117618"/>
                <a:gd name="connsiteX13" fmla="*/ 40004 w 64115"/>
                <a:gd name="connsiteY13" fmla="*/ 103186 h 117618"/>
                <a:gd name="connsiteX14" fmla="*/ 40004 w 64115"/>
                <a:gd name="connsiteY14" fmla="*/ 505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15" h="117618">
                  <a:moveTo>
                    <a:pt x="40004" y="5052"/>
                  </a:moveTo>
                  <a:cubicBezTo>
                    <a:pt x="40004" y="270"/>
                    <a:pt x="39652" y="93"/>
                    <a:pt x="34720" y="93"/>
                  </a:cubicBezTo>
                  <a:cubicBezTo>
                    <a:pt x="23447" y="11252"/>
                    <a:pt x="7418" y="11429"/>
                    <a:pt x="196" y="11429"/>
                  </a:cubicBezTo>
                  <a:lnTo>
                    <a:pt x="196" y="17806"/>
                  </a:lnTo>
                  <a:cubicBezTo>
                    <a:pt x="4424" y="17806"/>
                    <a:pt x="16049" y="17806"/>
                    <a:pt x="25737" y="12846"/>
                  </a:cubicBezTo>
                  <a:lnTo>
                    <a:pt x="25737" y="103186"/>
                  </a:lnTo>
                  <a:cubicBezTo>
                    <a:pt x="25737" y="109031"/>
                    <a:pt x="25737" y="111334"/>
                    <a:pt x="8123" y="111334"/>
                  </a:cubicBezTo>
                  <a:lnTo>
                    <a:pt x="1429" y="111334"/>
                  </a:lnTo>
                  <a:lnTo>
                    <a:pt x="1429" y="117711"/>
                  </a:lnTo>
                  <a:cubicBezTo>
                    <a:pt x="4600" y="117534"/>
                    <a:pt x="26265" y="117002"/>
                    <a:pt x="32782" y="117002"/>
                  </a:cubicBezTo>
                  <a:cubicBezTo>
                    <a:pt x="38243" y="117002"/>
                    <a:pt x="60436" y="117534"/>
                    <a:pt x="64311" y="117711"/>
                  </a:cubicBezTo>
                  <a:lnTo>
                    <a:pt x="64311" y="111334"/>
                  </a:lnTo>
                  <a:lnTo>
                    <a:pt x="57618" y="111334"/>
                  </a:lnTo>
                  <a:cubicBezTo>
                    <a:pt x="40004" y="111334"/>
                    <a:pt x="40004" y="109031"/>
                    <a:pt x="40004" y="103186"/>
                  </a:cubicBezTo>
                  <a:lnTo>
                    <a:pt x="40004" y="5052"/>
                  </a:lnTo>
                  <a:close/>
                </a:path>
              </a:pathLst>
            </a:custGeom>
            <a:solidFill>
              <a:srgbClr val="000000"/>
            </a:solidFill>
            <a:ln w="25257" cap="flat">
              <a:noFill/>
              <a:prstDash val="solid"/>
              <a:miter/>
            </a:ln>
          </p:spPr>
          <p:txBody>
            <a:bodyPr rtlCol="0" anchor="ctr"/>
            <a:lstStyle/>
            <a:p>
              <a:endParaRPr lang="en-CN"/>
            </a:p>
          </p:txBody>
        </p:sp>
        <p:sp>
          <p:nvSpPr>
            <p:cNvPr id="18691" name="Freeform 18690">
              <a:extLst>
                <a:ext uri="{FF2B5EF4-FFF2-40B4-BE49-F238E27FC236}">
                  <a16:creationId xmlns:a16="http://schemas.microsoft.com/office/drawing/2014/main" id="{8A8410BC-DE9D-A11F-4585-D603E8F2E620}"/>
                </a:ext>
              </a:extLst>
            </p:cNvPr>
            <p:cNvSpPr/>
            <p:nvPr>
              <p:custDataLst>
                <p:tags r:id="rId21"/>
              </p:custDataLst>
            </p:nvPr>
          </p:nvSpPr>
          <p:spPr>
            <a:xfrm>
              <a:off x="7625305" y="4665632"/>
              <a:ext cx="58378" cy="253051"/>
            </a:xfrm>
            <a:custGeom>
              <a:avLst/>
              <a:gdLst>
                <a:gd name="connsiteX0" fmla="*/ 58579 w 58378"/>
                <a:gd name="connsiteY0" fmla="*/ 126617 h 253051"/>
                <a:gd name="connsiteX1" fmla="*/ 41971 w 58378"/>
                <a:gd name="connsiteY1" fmla="*/ 47665 h 253051"/>
                <a:gd name="connsiteX2" fmla="*/ 2717 w 58378"/>
                <a:gd name="connsiteY2" fmla="*/ 91 h 253051"/>
                <a:gd name="connsiteX3" fmla="*/ 201 w 58378"/>
                <a:gd name="connsiteY3" fmla="*/ 2622 h 253051"/>
                <a:gd name="connsiteX4" fmla="*/ 4982 w 58378"/>
                <a:gd name="connsiteY4" fmla="*/ 8442 h 253051"/>
                <a:gd name="connsiteX5" fmla="*/ 43984 w 58378"/>
                <a:gd name="connsiteY5" fmla="*/ 126617 h 253051"/>
                <a:gd name="connsiteX6" fmla="*/ 3472 w 58378"/>
                <a:gd name="connsiteY6" fmla="*/ 246310 h 253051"/>
                <a:gd name="connsiteX7" fmla="*/ 201 w 58378"/>
                <a:gd name="connsiteY7" fmla="*/ 250612 h 253051"/>
                <a:gd name="connsiteX8" fmla="*/ 2717 w 58378"/>
                <a:gd name="connsiteY8" fmla="*/ 253142 h 253051"/>
                <a:gd name="connsiteX9" fmla="*/ 42726 w 58378"/>
                <a:gd name="connsiteY9" fmla="*/ 203797 h 253051"/>
                <a:gd name="connsiteX10" fmla="*/ 58579 w 58378"/>
                <a:gd name="connsiteY10" fmla="*/ 12661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78" h="253051">
                  <a:moveTo>
                    <a:pt x="58579" y="126617"/>
                  </a:moveTo>
                  <a:cubicBezTo>
                    <a:pt x="58579" y="106879"/>
                    <a:pt x="55811" y="76260"/>
                    <a:pt x="41971" y="47665"/>
                  </a:cubicBezTo>
                  <a:cubicBezTo>
                    <a:pt x="26873" y="16539"/>
                    <a:pt x="5233" y="91"/>
                    <a:pt x="2717" y="91"/>
                  </a:cubicBezTo>
                  <a:cubicBezTo>
                    <a:pt x="1207" y="91"/>
                    <a:pt x="201" y="1103"/>
                    <a:pt x="201" y="2622"/>
                  </a:cubicBezTo>
                  <a:cubicBezTo>
                    <a:pt x="201" y="3381"/>
                    <a:pt x="201" y="3887"/>
                    <a:pt x="4982" y="8442"/>
                  </a:cubicBezTo>
                  <a:cubicBezTo>
                    <a:pt x="29641" y="33494"/>
                    <a:pt x="43984" y="73729"/>
                    <a:pt x="43984" y="126617"/>
                  </a:cubicBezTo>
                  <a:cubicBezTo>
                    <a:pt x="43984" y="169888"/>
                    <a:pt x="34674" y="214425"/>
                    <a:pt x="3472" y="246310"/>
                  </a:cubicBezTo>
                  <a:cubicBezTo>
                    <a:pt x="201" y="249346"/>
                    <a:pt x="201" y="249853"/>
                    <a:pt x="201" y="250612"/>
                  </a:cubicBezTo>
                  <a:cubicBezTo>
                    <a:pt x="201" y="252130"/>
                    <a:pt x="1207" y="253142"/>
                    <a:pt x="2717" y="253142"/>
                  </a:cubicBezTo>
                  <a:cubicBezTo>
                    <a:pt x="5233" y="253142"/>
                    <a:pt x="27880" y="235935"/>
                    <a:pt x="42726" y="203797"/>
                  </a:cubicBezTo>
                  <a:cubicBezTo>
                    <a:pt x="55559" y="175962"/>
                    <a:pt x="58579" y="147873"/>
                    <a:pt x="58579" y="126617"/>
                  </a:cubicBezTo>
                  <a:close/>
                </a:path>
              </a:pathLst>
            </a:custGeom>
            <a:solidFill>
              <a:srgbClr val="000000"/>
            </a:solidFill>
            <a:ln w="25257" cap="flat">
              <a:noFill/>
              <a:prstDash val="solid"/>
              <a:miter/>
            </a:ln>
          </p:spPr>
          <p:txBody>
            <a:bodyPr rtlCol="0" anchor="ctr"/>
            <a:lstStyle/>
            <a:p>
              <a:endParaRPr lang="en-CN"/>
            </a:p>
          </p:txBody>
        </p:sp>
        <p:sp>
          <p:nvSpPr>
            <p:cNvPr id="18692" name="Freeform 18691">
              <a:extLst>
                <a:ext uri="{FF2B5EF4-FFF2-40B4-BE49-F238E27FC236}">
                  <a16:creationId xmlns:a16="http://schemas.microsoft.com/office/drawing/2014/main" id="{9355330C-2D97-4CD3-B714-DF959EE6C5B3}"/>
                </a:ext>
              </a:extLst>
            </p:cNvPr>
            <p:cNvSpPr/>
            <p:nvPr>
              <p:custDataLst>
                <p:tags r:id="rId22"/>
              </p:custDataLst>
            </p:nvPr>
          </p:nvSpPr>
          <p:spPr>
            <a:xfrm>
              <a:off x="7792805" y="4762550"/>
              <a:ext cx="167333" cy="59213"/>
            </a:xfrm>
            <a:custGeom>
              <a:avLst/>
              <a:gdLst>
                <a:gd name="connsiteX0" fmla="*/ 158986 w 167333"/>
                <a:gd name="connsiteY0" fmla="*/ 10213 h 59213"/>
                <a:gd name="connsiteX1" fmla="*/ 167541 w 167333"/>
                <a:gd name="connsiteY1" fmla="*/ 5152 h 59213"/>
                <a:gd name="connsiteX2" fmla="*/ 159237 w 167333"/>
                <a:gd name="connsiteY2" fmla="*/ 91 h 59213"/>
                <a:gd name="connsiteX3" fmla="*/ 8511 w 167333"/>
                <a:gd name="connsiteY3" fmla="*/ 91 h 59213"/>
                <a:gd name="connsiteX4" fmla="*/ 207 w 167333"/>
                <a:gd name="connsiteY4" fmla="*/ 5152 h 59213"/>
                <a:gd name="connsiteX5" fmla="*/ 8763 w 167333"/>
                <a:gd name="connsiteY5" fmla="*/ 10213 h 59213"/>
                <a:gd name="connsiteX6" fmla="*/ 158986 w 167333"/>
                <a:gd name="connsiteY6" fmla="*/ 10213 h 59213"/>
                <a:gd name="connsiteX7" fmla="*/ 159237 w 167333"/>
                <a:gd name="connsiteY7" fmla="*/ 59305 h 59213"/>
                <a:gd name="connsiteX8" fmla="*/ 167541 w 167333"/>
                <a:gd name="connsiteY8" fmla="*/ 54244 h 59213"/>
                <a:gd name="connsiteX9" fmla="*/ 158986 w 167333"/>
                <a:gd name="connsiteY9" fmla="*/ 49183 h 59213"/>
                <a:gd name="connsiteX10" fmla="*/ 8763 w 167333"/>
                <a:gd name="connsiteY10" fmla="*/ 49183 h 59213"/>
                <a:gd name="connsiteX11" fmla="*/ 207 w 167333"/>
                <a:gd name="connsiteY11" fmla="*/ 54244 h 59213"/>
                <a:gd name="connsiteX12" fmla="*/ 8511 w 167333"/>
                <a:gd name="connsiteY12" fmla="*/ 59305 h 59213"/>
                <a:gd name="connsiteX13" fmla="*/ 159237 w 167333"/>
                <a:gd name="connsiteY13" fmla="*/ 59305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33" h="59213">
                  <a:moveTo>
                    <a:pt x="158986" y="10213"/>
                  </a:moveTo>
                  <a:cubicBezTo>
                    <a:pt x="162760" y="10213"/>
                    <a:pt x="167541" y="10213"/>
                    <a:pt x="167541" y="5152"/>
                  </a:cubicBezTo>
                  <a:cubicBezTo>
                    <a:pt x="167541" y="91"/>
                    <a:pt x="162760" y="91"/>
                    <a:pt x="159237" y="91"/>
                  </a:cubicBezTo>
                  <a:lnTo>
                    <a:pt x="8511" y="91"/>
                  </a:lnTo>
                  <a:cubicBezTo>
                    <a:pt x="4988" y="91"/>
                    <a:pt x="207" y="91"/>
                    <a:pt x="207" y="5152"/>
                  </a:cubicBezTo>
                  <a:cubicBezTo>
                    <a:pt x="207" y="10213"/>
                    <a:pt x="4988" y="10213"/>
                    <a:pt x="8763" y="10213"/>
                  </a:cubicBezTo>
                  <a:lnTo>
                    <a:pt x="158986" y="10213"/>
                  </a:lnTo>
                  <a:close/>
                  <a:moveTo>
                    <a:pt x="159237" y="59305"/>
                  </a:moveTo>
                  <a:cubicBezTo>
                    <a:pt x="162760" y="59305"/>
                    <a:pt x="167541" y="59305"/>
                    <a:pt x="167541" y="54244"/>
                  </a:cubicBezTo>
                  <a:cubicBezTo>
                    <a:pt x="167541" y="49183"/>
                    <a:pt x="162760" y="49183"/>
                    <a:pt x="158986" y="49183"/>
                  </a:cubicBezTo>
                  <a:lnTo>
                    <a:pt x="8763" y="49183"/>
                  </a:lnTo>
                  <a:cubicBezTo>
                    <a:pt x="4988" y="49183"/>
                    <a:pt x="207" y="49183"/>
                    <a:pt x="207" y="54244"/>
                  </a:cubicBezTo>
                  <a:cubicBezTo>
                    <a:pt x="207" y="59305"/>
                    <a:pt x="4988" y="59305"/>
                    <a:pt x="8511" y="59305"/>
                  </a:cubicBezTo>
                  <a:lnTo>
                    <a:pt x="159237" y="59305"/>
                  </a:lnTo>
                  <a:close/>
                </a:path>
              </a:pathLst>
            </a:custGeom>
            <a:solidFill>
              <a:srgbClr val="000000"/>
            </a:solidFill>
            <a:ln w="25257" cap="flat">
              <a:noFill/>
              <a:prstDash val="solid"/>
              <a:miter/>
            </a:ln>
          </p:spPr>
          <p:txBody>
            <a:bodyPr rtlCol="0" anchor="ctr"/>
            <a:lstStyle/>
            <a:p>
              <a:endParaRPr lang="en-CN"/>
            </a:p>
          </p:txBody>
        </p:sp>
        <p:sp>
          <p:nvSpPr>
            <p:cNvPr id="18693" name="Freeform 18692">
              <a:extLst>
                <a:ext uri="{FF2B5EF4-FFF2-40B4-BE49-F238E27FC236}">
                  <a16:creationId xmlns:a16="http://schemas.microsoft.com/office/drawing/2014/main" id="{9B9237FC-1BA4-83F0-EE0D-99682442FCE1}"/>
                </a:ext>
              </a:extLst>
            </p:cNvPr>
            <p:cNvSpPr/>
            <p:nvPr>
              <p:custDataLst>
                <p:tags r:id="rId23"/>
              </p:custDataLst>
            </p:nvPr>
          </p:nvSpPr>
          <p:spPr>
            <a:xfrm>
              <a:off x="8080556" y="4412577"/>
              <a:ext cx="130092" cy="758900"/>
            </a:xfrm>
            <a:custGeom>
              <a:avLst/>
              <a:gdLst>
                <a:gd name="connsiteX0" fmla="*/ 77468 w 130092"/>
                <a:gd name="connsiteY0" fmla="*/ 472520 h 758900"/>
                <a:gd name="connsiteX1" fmla="*/ 14561 w 130092"/>
                <a:gd name="connsiteY1" fmla="*/ 379651 h 758900"/>
                <a:gd name="connsiteX2" fmla="*/ 77217 w 130092"/>
                <a:gd name="connsiteY2" fmla="*/ 288046 h 758900"/>
                <a:gd name="connsiteX3" fmla="*/ 77468 w 130092"/>
                <a:gd name="connsiteY3" fmla="*/ 286528 h 758900"/>
                <a:gd name="connsiteX4" fmla="*/ 77468 w 130092"/>
                <a:gd name="connsiteY4" fmla="*/ 111164 h 758900"/>
                <a:gd name="connsiteX5" fmla="*/ 79481 w 130092"/>
                <a:gd name="connsiteY5" fmla="*/ 76243 h 758900"/>
                <a:gd name="connsiteX6" fmla="*/ 128046 w 130092"/>
                <a:gd name="connsiteY6" fmla="*/ 11968 h 758900"/>
                <a:gd name="connsiteX7" fmla="*/ 130310 w 130092"/>
                <a:gd name="connsiteY7" fmla="*/ 5894 h 758900"/>
                <a:gd name="connsiteX8" fmla="*/ 124523 w 130092"/>
                <a:gd name="connsiteY8" fmla="*/ 74 h 758900"/>
                <a:gd name="connsiteX9" fmla="*/ 112696 w 130092"/>
                <a:gd name="connsiteY9" fmla="*/ 4123 h 758900"/>
                <a:gd name="connsiteX10" fmla="*/ 53060 w 130092"/>
                <a:gd name="connsiteY10" fmla="*/ 92185 h 758900"/>
                <a:gd name="connsiteX11" fmla="*/ 53060 w 130092"/>
                <a:gd name="connsiteY11" fmla="*/ 272104 h 758900"/>
                <a:gd name="connsiteX12" fmla="*/ 39975 w 130092"/>
                <a:gd name="connsiteY12" fmla="*/ 334102 h 758900"/>
                <a:gd name="connsiteX13" fmla="*/ 3992 w 130092"/>
                <a:gd name="connsiteY13" fmla="*/ 372565 h 758900"/>
                <a:gd name="connsiteX14" fmla="*/ 218 w 130092"/>
                <a:gd name="connsiteY14" fmla="*/ 379398 h 758900"/>
                <a:gd name="connsiteX15" fmla="*/ 2483 w 130092"/>
                <a:gd name="connsiteY15" fmla="*/ 385471 h 758900"/>
                <a:gd name="connsiteX16" fmla="*/ 52305 w 130092"/>
                <a:gd name="connsiteY16" fmla="*/ 463411 h 758900"/>
                <a:gd name="connsiteX17" fmla="*/ 53060 w 130092"/>
                <a:gd name="connsiteY17" fmla="*/ 472520 h 758900"/>
                <a:gd name="connsiteX18" fmla="*/ 53060 w 130092"/>
                <a:gd name="connsiteY18" fmla="*/ 666864 h 758900"/>
                <a:gd name="connsiteX19" fmla="*/ 114206 w 130092"/>
                <a:gd name="connsiteY19" fmla="*/ 755685 h 758900"/>
                <a:gd name="connsiteX20" fmla="*/ 124523 w 130092"/>
                <a:gd name="connsiteY20" fmla="*/ 758974 h 758900"/>
                <a:gd name="connsiteX21" fmla="*/ 130310 w 130092"/>
                <a:gd name="connsiteY21" fmla="*/ 753154 h 758900"/>
                <a:gd name="connsiteX22" fmla="*/ 129052 w 130092"/>
                <a:gd name="connsiteY22" fmla="*/ 747840 h 758900"/>
                <a:gd name="connsiteX23" fmla="*/ 78475 w 130092"/>
                <a:gd name="connsiteY23" fmla="*/ 676986 h 758900"/>
                <a:gd name="connsiteX24" fmla="*/ 77468 w 130092"/>
                <a:gd name="connsiteY24" fmla="*/ 666611 h 758900"/>
                <a:gd name="connsiteX25" fmla="*/ 77468 w 130092"/>
                <a:gd name="connsiteY25" fmla="*/ 472520 h 7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092" h="758900">
                  <a:moveTo>
                    <a:pt x="77468" y="472520"/>
                  </a:moveTo>
                  <a:cubicBezTo>
                    <a:pt x="77468" y="444685"/>
                    <a:pt x="58344" y="401919"/>
                    <a:pt x="14561" y="379651"/>
                  </a:cubicBezTo>
                  <a:cubicBezTo>
                    <a:pt x="41737" y="364974"/>
                    <a:pt x="74197" y="335367"/>
                    <a:pt x="77217" y="288046"/>
                  </a:cubicBezTo>
                  <a:lnTo>
                    <a:pt x="77468" y="286528"/>
                  </a:lnTo>
                  <a:lnTo>
                    <a:pt x="77468" y="111164"/>
                  </a:lnTo>
                  <a:cubicBezTo>
                    <a:pt x="77468" y="90413"/>
                    <a:pt x="77468" y="85858"/>
                    <a:pt x="79481" y="76243"/>
                  </a:cubicBezTo>
                  <a:cubicBezTo>
                    <a:pt x="84011" y="55998"/>
                    <a:pt x="96089" y="30946"/>
                    <a:pt x="128046" y="11968"/>
                  </a:cubicBezTo>
                  <a:cubicBezTo>
                    <a:pt x="130059" y="10702"/>
                    <a:pt x="130310" y="10449"/>
                    <a:pt x="130310" y="5894"/>
                  </a:cubicBezTo>
                  <a:cubicBezTo>
                    <a:pt x="130310" y="327"/>
                    <a:pt x="130059" y="74"/>
                    <a:pt x="124523" y="74"/>
                  </a:cubicBezTo>
                  <a:cubicBezTo>
                    <a:pt x="119994" y="74"/>
                    <a:pt x="119490" y="74"/>
                    <a:pt x="112696" y="4123"/>
                  </a:cubicBezTo>
                  <a:cubicBezTo>
                    <a:pt x="56331" y="36260"/>
                    <a:pt x="53060" y="83328"/>
                    <a:pt x="53060" y="92185"/>
                  </a:cubicBezTo>
                  <a:lnTo>
                    <a:pt x="53060" y="272104"/>
                  </a:lnTo>
                  <a:cubicBezTo>
                    <a:pt x="53060" y="290324"/>
                    <a:pt x="53060" y="310821"/>
                    <a:pt x="39975" y="334102"/>
                  </a:cubicBezTo>
                  <a:cubicBezTo>
                    <a:pt x="28400" y="354852"/>
                    <a:pt x="14812" y="365227"/>
                    <a:pt x="3992" y="372565"/>
                  </a:cubicBezTo>
                  <a:cubicBezTo>
                    <a:pt x="470" y="374843"/>
                    <a:pt x="218" y="375096"/>
                    <a:pt x="218" y="379398"/>
                  </a:cubicBezTo>
                  <a:cubicBezTo>
                    <a:pt x="218" y="383953"/>
                    <a:pt x="470" y="384206"/>
                    <a:pt x="2483" y="385471"/>
                  </a:cubicBezTo>
                  <a:cubicBezTo>
                    <a:pt x="23871" y="399642"/>
                    <a:pt x="46769" y="422163"/>
                    <a:pt x="52305" y="463411"/>
                  </a:cubicBezTo>
                  <a:cubicBezTo>
                    <a:pt x="53060" y="468978"/>
                    <a:pt x="53060" y="469484"/>
                    <a:pt x="53060" y="472520"/>
                  </a:cubicBezTo>
                  <a:lnTo>
                    <a:pt x="53060" y="666864"/>
                  </a:lnTo>
                  <a:cubicBezTo>
                    <a:pt x="53060" y="687361"/>
                    <a:pt x="65642" y="729873"/>
                    <a:pt x="114206" y="755685"/>
                  </a:cubicBezTo>
                  <a:cubicBezTo>
                    <a:pt x="119994" y="758974"/>
                    <a:pt x="120497" y="758974"/>
                    <a:pt x="124523" y="758974"/>
                  </a:cubicBezTo>
                  <a:cubicBezTo>
                    <a:pt x="130059" y="758974"/>
                    <a:pt x="130310" y="758721"/>
                    <a:pt x="130310" y="753154"/>
                  </a:cubicBezTo>
                  <a:cubicBezTo>
                    <a:pt x="130310" y="748599"/>
                    <a:pt x="130059" y="748346"/>
                    <a:pt x="129052" y="747840"/>
                  </a:cubicBezTo>
                  <a:cubicBezTo>
                    <a:pt x="118232" y="741008"/>
                    <a:pt x="85269" y="721017"/>
                    <a:pt x="78475" y="676986"/>
                  </a:cubicBezTo>
                  <a:cubicBezTo>
                    <a:pt x="77468" y="670406"/>
                    <a:pt x="77468" y="669900"/>
                    <a:pt x="77468" y="666611"/>
                  </a:cubicBezTo>
                  <a:lnTo>
                    <a:pt x="77468" y="472520"/>
                  </a:lnTo>
                  <a:close/>
                </a:path>
              </a:pathLst>
            </a:custGeom>
            <a:solidFill>
              <a:srgbClr val="000000"/>
            </a:solidFill>
            <a:ln w="25257" cap="flat">
              <a:noFill/>
              <a:prstDash val="solid"/>
              <a:miter/>
            </a:ln>
          </p:spPr>
          <p:txBody>
            <a:bodyPr rtlCol="0" anchor="ctr"/>
            <a:lstStyle/>
            <a:p>
              <a:endParaRPr lang="en-CN"/>
            </a:p>
          </p:txBody>
        </p:sp>
        <p:sp>
          <p:nvSpPr>
            <p:cNvPr id="18694" name="Freeform 18693">
              <a:extLst>
                <a:ext uri="{FF2B5EF4-FFF2-40B4-BE49-F238E27FC236}">
                  <a16:creationId xmlns:a16="http://schemas.microsoft.com/office/drawing/2014/main" id="{9F917523-0957-1AC6-616E-00F5874EFFFC}"/>
                </a:ext>
              </a:extLst>
            </p:cNvPr>
            <p:cNvSpPr/>
            <p:nvPr>
              <p:custDataLst>
                <p:tags r:id="rId24"/>
              </p:custDataLst>
            </p:nvPr>
          </p:nvSpPr>
          <p:spPr>
            <a:xfrm>
              <a:off x="8238972" y="4540214"/>
              <a:ext cx="131350" cy="160940"/>
            </a:xfrm>
            <a:custGeom>
              <a:avLst/>
              <a:gdLst>
                <a:gd name="connsiteX0" fmla="*/ 19601 w 131350"/>
                <a:gd name="connsiteY0" fmla="*/ 142804 h 160940"/>
                <a:gd name="connsiteX1" fmla="*/ 6013 w 131350"/>
                <a:gd name="connsiteY1" fmla="*/ 153179 h 160940"/>
                <a:gd name="connsiteX2" fmla="*/ 226 w 131350"/>
                <a:gd name="connsiteY2" fmla="*/ 157987 h 160940"/>
                <a:gd name="connsiteX3" fmla="*/ 3497 w 131350"/>
                <a:gd name="connsiteY3" fmla="*/ 161024 h 160940"/>
                <a:gd name="connsiteX4" fmla="*/ 24634 w 131350"/>
                <a:gd name="connsiteY4" fmla="*/ 160264 h 160940"/>
                <a:gd name="connsiteX5" fmla="*/ 49545 w 131350"/>
                <a:gd name="connsiteY5" fmla="*/ 161024 h 160940"/>
                <a:gd name="connsiteX6" fmla="*/ 54075 w 131350"/>
                <a:gd name="connsiteY6" fmla="*/ 155963 h 160940"/>
                <a:gd name="connsiteX7" fmla="*/ 48036 w 131350"/>
                <a:gd name="connsiteY7" fmla="*/ 153179 h 160940"/>
                <a:gd name="connsiteX8" fmla="*/ 35454 w 131350"/>
                <a:gd name="connsiteY8" fmla="*/ 149130 h 160940"/>
                <a:gd name="connsiteX9" fmla="*/ 47784 w 131350"/>
                <a:gd name="connsiteY9" fmla="*/ 98520 h 160940"/>
                <a:gd name="connsiteX10" fmla="*/ 70934 w 131350"/>
                <a:gd name="connsiteY10" fmla="*/ 114715 h 160940"/>
                <a:gd name="connsiteX11" fmla="*/ 131577 w 131350"/>
                <a:gd name="connsiteY11" fmla="*/ 40571 h 160940"/>
                <a:gd name="connsiteX12" fmla="*/ 98110 w 131350"/>
                <a:gd name="connsiteY12" fmla="*/ 83 h 160940"/>
                <a:gd name="connsiteX13" fmla="*/ 65146 w 131350"/>
                <a:gd name="connsiteY13" fmla="*/ 19062 h 160940"/>
                <a:gd name="connsiteX14" fmla="*/ 42500 w 131350"/>
                <a:gd name="connsiteY14" fmla="*/ 83 h 160940"/>
                <a:gd name="connsiteX15" fmla="*/ 23879 w 131350"/>
                <a:gd name="connsiteY15" fmla="*/ 14507 h 160940"/>
                <a:gd name="connsiteX16" fmla="*/ 16079 w 131350"/>
                <a:gd name="connsiteY16" fmla="*/ 39053 h 160940"/>
                <a:gd name="connsiteX17" fmla="*/ 19098 w 131350"/>
                <a:gd name="connsiteY17" fmla="*/ 41584 h 160940"/>
                <a:gd name="connsiteX18" fmla="*/ 23376 w 131350"/>
                <a:gd name="connsiteY18" fmla="*/ 35763 h 160940"/>
                <a:gd name="connsiteX19" fmla="*/ 41745 w 131350"/>
                <a:gd name="connsiteY19" fmla="*/ 5650 h 160940"/>
                <a:gd name="connsiteX20" fmla="*/ 49545 w 131350"/>
                <a:gd name="connsiteY20" fmla="*/ 17291 h 160940"/>
                <a:gd name="connsiteX21" fmla="*/ 47784 w 131350"/>
                <a:gd name="connsiteY21" fmla="*/ 30196 h 160940"/>
                <a:gd name="connsiteX22" fmla="*/ 19601 w 131350"/>
                <a:gd name="connsiteY22" fmla="*/ 142804 h 160940"/>
                <a:gd name="connsiteX23" fmla="*/ 63888 w 131350"/>
                <a:gd name="connsiteY23" fmla="*/ 32980 h 160940"/>
                <a:gd name="connsiteX24" fmla="*/ 76973 w 131350"/>
                <a:gd name="connsiteY24" fmla="*/ 15266 h 160940"/>
                <a:gd name="connsiteX25" fmla="*/ 97355 w 131350"/>
                <a:gd name="connsiteY25" fmla="*/ 5650 h 160940"/>
                <a:gd name="connsiteX26" fmla="*/ 113459 w 131350"/>
                <a:gd name="connsiteY26" fmla="*/ 29437 h 160940"/>
                <a:gd name="connsiteX27" fmla="*/ 100626 w 131350"/>
                <a:gd name="connsiteY27" fmla="*/ 83084 h 160940"/>
                <a:gd name="connsiteX28" fmla="*/ 70682 w 131350"/>
                <a:gd name="connsiteY28" fmla="*/ 109148 h 160940"/>
                <a:gd name="connsiteX29" fmla="*/ 50803 w 131350"/>
                <a:gd name="connsiteY29" fmla="*/ 86627 h 160940"/>
                <a:gd name="connsiteX30" fmla="*/ 51558 w 131350"/>
                <a:gd name="connsiteY30" fmla="*/ 82578 h 160940"/>
                <a:gd name="connsiteX31" fmla="*/ 63888 w 131350"/>
                <a:gd name="connsiteY31" fmla="*/ 32980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1350" h="160940">
                  <a:moveTo>
                    <a:pt x="19601" y="142804"/>
                  </a:moveTo>
                  <a:cubicBezTo>
                    <a:pt x="17588" y="151408"/>
                    <a:pt x="17085" y="153179"/>
                    <a:pt x="6013" y="153179"/>
                  </a:cubicBezTo>
                  <a:cubicBezTo>
                    <a:pt x="2994" y="153179"/>
                    <a:pt x="226" y="153179"/>
                    <a:pt x="226" y="157987"/>
                  </a:cubicBezTo>
                  <a:cubicBezTo>
                    <a:pt x="226" y="160011"/>
                    <a:pt x="1484" y="161024"/>
                    <a:pt x="3497" y="161024"/>
                  </a:cubicBezTo>
                  <a:cubicBezTo>
                    <a:pt x="10291" y="161024"/>
                    <a:pt x="17588" y="160264"/>
                    <a:pt x="24634" y="160264"/>
                  </a:cubicBezTo>
                  <a:cubicBezTo>
                    <a:pt x="32938" y="160264"/>
                    <a:pt x="41493" y="161024"/>
                    <a:pt x="49545" y="161024"/>
                  </a:cubicBezTo>
                  <a:cubicBezTo>
                    <a:pt x="50803" y="161024"/>
                    <a:pt x="54075" y="161024"/>
                    <a:pt x="54075" y="155963"/>
                  </a:cubicBezTo>
                  <a:cubicBezTo>
                    <a:pt x="54075" y="153179"/>
                    <a:pt x="51558" y="153179"/>
                    <a:pt x="48036" y="153179"/>
                  </a:cubicBezTo>
                  <a:cubicBezTo>
                    <a:pt x="35454" y="153179"/>
                    <a:pt x="35454" y="151408"/>
                    <a:pt x="35454" y="149130"/>
                  </a:cubicBezTo>
                  <a:cubicBezTo>
                    <a:pt x="35454" y="146094"/>
                    <a:pt x="46022" y="104846"/>
                    <a:pt x="47784" y="98520"/>
                  </a:cubicBezTo>
                  <a:cubicBezTo>
                    <a:pt x="51055" y="105859"/>
                    <a:pt x="58101" y="114715"/>
                    <a:pt x="70934" y="114715"/>
                  </a:cubicBezTo>
                  <a:cubicBezTo>
                    <a:pt x="100123" y="114715"/>
                    <a:pt x="131577" y="77770"/>
                    <a:pt x="131577" y="40571"/>
                  </a:cubicBezTo>
                  <a:cubicBezTo>
                    <a:pt x="131577" y="16785"/>
                    <a:pt x="117234" y="83"/>
                    <a:pt x="98110" y="83"/>
                  </a:cubicBezTo>
                  <a:cubicBezTo>
                    <a:pt x="85528" y="83"/>
                    <a:pt x="73450" y="9193"/>
                    <a:pt x="65146" y="19062"/>
                  </a:cubicBezTo>
                  <a:cubicBezTo>
                    <a:pt x="62630" y="5397"/>
                    <a:pt x="51810" y="83"/>
                    <a:pt x="42500" y="83"/>
                  </a:cubicBezTo>
                  <a:cubicBezTo>
                    <a:pt x="30925" y="83"/>
                    <a:pt x="26144" y="9952"/>
                    <a:pt x="23879" y="14507"/>
                  </a:cubicBezTo>
                  <a:cubicBezTo>
                    <a:pt x="19350" y="23111"/>
                    <a:pt x="16079" y="38294"/>
                    <a:pt x="16079" y="39053"/>
                  </a:cubicBezTo>
                  <a:cubicBezTo>
                    <a:pt x="16079" y="41584"/>
                    <a:pt x="18595" y="41584"/>
                    <a:pt x="19098" y="41584"/>
                  </a:cubicBezTo>
                  <a:cubicBezTo>
                    <a:pt x="21614" y="41584"/>
                    <a:pt x="21866" y="41330"/>
                    <a:pt x="23376" y="35763"/>
                  </a:cubicBezTo>
                  <a:cubicBezTo>
                    <a:pt x="27654" y="17797"/>
                    <a:pt x="32686" y="5650"/>
                    <a:pt x="41745" y="5650"/>
                  </a:cubicBezTo>
                  <a:cubicBezTo>
                    <a:pt x="46022" y="5650"/>
                    <a:pt x="49545" y="7675"/>
                    <a:pt x="49545" y="17291"/>
                  </a:cubicBezTo>
                  <a:cubicBezTo>
                    <a:pt x="49545" y="23111"/>
                    <a:pt x="48790" y="25894"/>
                    <a:pt x="47784" y="30196"/>
                  </a:cubicBezTo>
                  <a:lnTo>
                    <a:pt x="19601" y="142804"/>
                  </a:lnTo>
                  <a:close/>
                  <a:moveTo>
                    <a:pt x="63888" y="32980"/>
                  </a:moveTo>
                  <a:cubicBezTo>
                    <a:pt x="65650" y="26147"/>
                    <a:pt x="72444" y="19062"/>
                    <a:pt x="76973" y="15266"/>
                  </a:cubicBezTo>
                  <a:cubicBezTo>
                    <a:pt x="85780" y="7422"/>
                    <a:pt x="93077" y="5650"/>
                    <a:pt x="97355" y="5650"/>
                  </a:cubicBezTo>
                  <a:cubicBezTo>
                    <a:pt x="107420" y="5650"/>
                    <a:pt x="113459" y="14507"/>
                    <a:pt x="113459" y="29437"/>
                  </a:cubicBezTo>
                  <a:cubicBezTo>
                    <a:pt x="113459" y="44367"/>
                    <a:pt x="105155" y="73468"/>
                    <a:pt x="100626" y="83084"/>
                  </a:cubicBezTo>
                  <a:cubicBezTo>
                    <a:pt x="92071" y="100797"/>
                    <a:pt x="79992" y="109148"/>
                    <a:pt x="70682" y="109148"/>
                  </a:cubicBezTo>
                  <a:cubicBezTo>
                    <a:pt x="54075" y="109148"/>
                    <a:pt x="50803" y="88145"/>
                    <a:pt x="50803" y="86627"/>
                  </a:cubicBezTo>
                  <a:cubicBezTo>
                    <a:pt x="50803" y="86121"/>
                    <a:pt x="50803" y="85614"/>
                    <a:pt x="51558" y="82578"/>
                  </a:cubicBezTo>
                  <a:lnTo>
                    <a:pt x="63888" y="32980"/>
                  </a:lnTo>
                  <a:close/>
                </a:path>
              </a:pathLst>
            </a:custGeom>
            <a:solidFill>
              <a:srgbClr val="000000"/>
            </a:solidFill>
            <a:ln w="25257" cap="flat">
              <a:noFill/>
              <a:prstDash val="solid"/>
              <a:miter/>
            </a:ln>
          </p:spPr>
          <p:txBody>
            <a:bodyPr rtlCol="0" anchor="ctr"/>
            <a:lstStyle/>
            <a:p>
              <a:endParaRPr lang="en-CN"/>
            </a:p>
          </p:txBody>
        </p:sp>
        <p:sp>
          <p:nvSpPr>
            <p:cNvPr id="18695" name="Freeform 18694">
              <a:extLst>
                <a:ext uri="{FF2B5EF4-FFF2-40B4-BE49-F238E27FC236}">
                  <a16:creationId xmlns:a16="http://schemas.microsoft.com/office/drawing/2014/main" id="{38393794-887C-4282-3EEB-30CA98D39B6E}"/>
                </a:ext>
              </a:extLst>
            </p:cNvPr>
            <p:cNvSpPr/>
            <p:nvPr>
              <p:custDataLst>
                <p:tags r:id="rId25"/>
              </p:custDataLst>
            </p:nvPr>
          </p:nvSpPr>
          <p:spPr>
            <a:xfrm>
              <a:off x="8398536" y="4462275"/>
              <a:ext cx="58378" cy="253051"/>
            </a:xfrm>
            <a:custGeom>
              <a:avLst/>
              <a:gdLst>
                <a:gd name="connsiteX0" fmla="*/ 58609 w 58378"/>
                <a:gd name="connsiteY0" fmla="*/ 250604 h 253051"/>
                <a:gd name="connsiteX1" fmla="*/ 54331 w 58378"/>
                <a:gd name="connsiteY1" fmla="*/ 245037 h 253051"/>
                <a:gd name="connsiteX2" fmla="*/ 14825 w 58378"/>
                <a:gd name="connsiteY2" fmla="*/ 126609 h 253051"/>
                <a:gd name="connsiteX3" fmla="*/ 55338 w 58378"/>
                <a:gd name="connsiteY3" fmla="*/ 6916 h 253051"/>
                <a:gd name="connsiteX4" fmla="*/ 58609 w 58378"/>
                <a:gd name="connsiteY4" fmla="*/ 2614 h 253051"/>
                <a:gd name="connsiteX5" fmla="*/ 56093 w 58378"/>
                <a:gd name="connsiteY5" fmla="*/ 83 h 253051"/>
                <a:gd name="connsiteX6" fmla="*/ 16084 w 58378"/>
                <a:gd name="connsiteY6" fmla="*/ 49428 h 253051"/>
                <a:gd name="connsiteX7" fmla="*/ 231 w 58378"/>
                <a:gd name="connsiteY7" fmla="*/ 126609 h 253051"/>
                <a:gd name="connsiteX8" fmla="*/ 16839 w 58378"/>
                <a:gd name="connsiteY8" fmla="*/ 205561 h 253051"/>
                <a:gd name="connsiteX9" fmla="*/ 56093 w 58378"/>
                <a:gd name="connsiteY9" fmla="*/ 253134 h 253051"/>
                <a:gd name="connsiteX10" fmla="*/ 58609 w 58378"/>
                <a:gd name="connsiteY10" fmla="*/ 250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78" h="253051">
                  <a:moveTo>
                    <a:pt x="58609" y="250604"/>
                  </a:moveTo>
                  <a:cubicBezTo>
                    <a:pt x="58609" y="249845"/>
                    <a:pt x="58609" y="249338"/>
                    <a:pt x="54331" y="245037"/>
                  </a:cubicBezTo>
                  <a:cubicBezTo>
                    <a:pt x="22878" y="213152"/>
                    <a:pt x="14825" y="165326"/>
                    <a:pt x="14825" y="126609"/>
                  </a:cubicBezTo>
                  <a:cubicBezTo>
                    <a:pt x="14825" y="82578"/>
                    <a:pt x="24387" y="38547"/>
                    <a:pt x="55338" y="6916"/>
                  </a:cubicBezTo>
                  <a:cubicBezTo>
                    <a:pt x="58609" y="3879"/>
                    <a:pt x="58609" y="3373"/>
                    <a:pt x="58609" y="2614"/>
                  </a:cubicBezTo>
                  <a:cubicBezTo>
                    <a:pt x="58609" y="842"/>
                    <a:pt x="57602" y="83"/>
                    <a:pt x="56093" y="83"/>
                  </a:cubicBezTo>
                  <a:cubicBezTo>
                    <a:pt x="53576" y="83"/>
                    <a:pt x="30930" y="17291"/>
                    <a:pt x="16084" y="49428"/>
                  </a:cubicBezTo>
                  <a:cubicBezTo>
                    <a:pt x="3251" y="77264"/>
                    <a:pt x="231" y="105352"/>
                    <a:pt x="231" y="126609"/>
                  </a:cubicBezTo>
                  <a:cubicBezTo>
                    <a:pt x="231" y="146347"/>
                    <a:pt x="2999" y="176966"/>
                    <a:pt x="16839" y="205561"/>
                  </a:cubicBezTo>
                  <a:cubicBezTo>
                    <a:pt x="31936" y="236686"/>
                    <a:pt x="53576" y="253134"/>
                    <a:pt x="56093" y="253134"/>
                  </a:cubicBezTo>
                  <a:cubicBezTo>
                    <a:pt x="57602" y="253134"/>
                    <a:pt x="58609" y="252375"/>
                    <a:pt x="58609" y="250604"/>
                  </a:cubicBezTo>
                  <a:close/>
                </a:path>
              </a:pathLst>
            </a:custGeom>
            <a:solidFill>
              <a:srgbClr val="000000"/>
            </a:solidFill>
            <a:ln w="25257" cap="flat">
              <a:noFill/>
              <a:prstDash val="solid"/>
              <a:miter/>
            </a:ln>
          </p:spPr>
          <p:txBody>
            <a:bodyPr rtlCol="0" anchor="ctr"/>
            <a:lstStyle/>
            <a:p>
              <a:endParaRPr lang="en-CN"/>
            </a:p>
          </p:txBody>
        </p:sp>
        <p:sp>
          <p:nvSpPr>
            <p:cNvPr id="18696" name="Freeform 18695">
              <a:extLst>
                <a:ext uri="{FF2B5EF4-FFF2-40B4-BE49-F238E27FC236}">
                  <a16:creationId xmlns:a16="http://schemas.microsoft.com/office/drawing/2014/main" id="{BAEF7023-B51A-2688-248C-5C6CC1D7B7DC}"/>
                </a:ext>
              </a:extLst>
            </p:cNvPr>
            <p:cNvSpPr/>
            <p:nvPr>
              <p:custDataLst>
                <p:tags r:id="rId26"/>
              </p:custDataLst>
            </p:nvPr>
          </p:nvSpPr>
          <p:spPr>
            <a:xfrm>
              <a:off x="8481547" y="4540214"/>
              <a:ext cx="115246" cy="114632"/>
            </a:xfrm>
            <a:custGeom>
              <a:avLst/>
              <a:gdLst>
                <a:gd name="connsiteX0" fmla="*/ 84027 w 115246"/>
                <a:gd name="connsiteY0" fmla="*/ 16278 h 114632"/>
                <a:gd name="connsiteX1" fmla="*/ 60878 w 115246"/>
                <a:gd name="connsiteY1" fmla="*/ 83 h 114632"/>
                <a:gd name="connsiteX2" fmla="*/ 235 w 115246"/>
                <a:gd name="connsiteY2" fmla="*/ 74227 h 114632"/>
                <a:gd name="connsiteX3" fmla="*/ 33702 w 115246"/>
                <a:gd name="connsiteY3" fmla="*/ 114715 h 114632"/>
                <a:gd name="connsiteX4" fmla="*/ 66413 w 115246"/>
                <a:gd name="connsiteY4" fmla="*/ 95736 h 114632"/>
                <a:gd name="connsiteX5" fmla="*/ 89312 w 115246"/>
                <a:gd name="connsiteY5" fmla="*/ 114715 h 114632"/>
                <a:gd name="connsiteX6" fmla="*/ 107932 w 115246"/>
                <a:gd name="connsiteY6" fmla="*/ 100797 h 114632"/>
                <a:gd name="connsiteX7" fmla="*/ 115481 w 115246"/>
                <a:gd name="connsiteY7" fmla="*/ 75745 h 114632"/>
                <a:gd name="connsiteX8" fmla="*/ 112462 w 115246"/>
                <a:gd name="connsiteY8" fmla="*/ 73215 h 114632"/>
                <a:gd name="connsiteX9" fmla="*/ 108939 w 115246"/>
                <a:gd name="connsiteY9" fmla="*/ 77770 h 114632"/>
                <a:gd name="connsiteX10" fmla="*/ 89815 w 115246"/>
                <a:gd name="connsiteY10" fmla="*/ 109148 h 114632"/>
                <a:gd name="connsiteX11" fmla="*/ 82266 w 115246"/>
                <a:gd name="connsiteY11" fmla="*/ 97508 h 114632"/>
                <a:gd name="connsiteX12" fmla="*/ 85537 w 115246"/>
                <a:gd name="connsiteY12" fmla="*/ 78782 h 114632"/>
                <a:gd name="connsiteX13" fmla="*/ 91073 w 115246"/>
                <a:gd name="connsiteY13" fmla="*/ 56007 h 114632"/>
                <a:gd name="connsiteX14" fmla="*/ 100132 w 115246"/>
                <a:gd name="connsiteY14" fmla="*/ 20580 h 114632"/>
                <a:gd name="connsiteX15" fmla="*/ 101893 w 115246"/>
                <a:gd name="connsiteY15" fmla="*/ 11977 h 114632"/>
                <a:gd name="connsiteX16" fmla="*/ 94596 w 115246"/>
                <a:gd name="connsiteY16" fmla="*/ 5144 h 114632"/>
                <a:gd name="connsiteX17" fmla="*/ 84027 w 115246"/>
                <a:gd name="connsiteY17" fmla="*/ 16278 h 114632"/>
                <a:gd name="connsiteX18" fmla="*/ 67672 w 115246"/>
                <a:gd name="connsiteY18" fmla="*/ 81819 h 114632"/>
                <a:gd name="connsiteX19" fmla="*/ 62639 w 115246"/>
                <a:gd name="connsiteY19" fmla="*/ 91182 h 114632"/>
                <a:gd name="connsiteX20" fmla="*/ 34205 w 115246"/>
                <a:gd name="connsiteY20" fmla="*/ 109148 h 114632"/>
                <a:gd name="connsiteX21" fmla="*/ 18101 w 115246"/>
                <a:gd name="connsiteY21" fmla="*/ 85361 h 114632"/>
                <a:gd name="connsiteX22" fmla="*/ 31940 w 115246"/>
                <a:gd name="connsiteY22" fmla="*/ 29943 h 114632"/>
                <a:gd name="connsiteX23" fmla="*/ 61129 w 115246"/>
                <a:gd name="connsiteY23" fmla="*/ 5650 h 114632"/>
                <a:gd name="connsiteX24" fmla="*/ 81008 w 115246"/>
                <a:gd name="connsiteY24" fmla="*/ 27919 h 114632"/>
                <a:gd name="connsiteX25" fmla="*/ 80253 w 115246"/>
                <a:gd name="connsiteY25" fmla="*/ 32221 h 114632"/>
                <a:gd name="connsiteX26" fmla="*/ 67672 w 115246"/>
                <a:gd name="connsiteY26" fmla="*/ 8181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246" h="114632">
                  <a:moveTo>
                    <a:pt x="84027" y="16278"/>
                  </a:moveTo>
                  <a:cubicBezTo>
                    <a:pt x="79498" y="6916"/>
                    <a:pt x="72201" y="83"/>
                    <a:pt x="60878" y="83"/>
                  </a:cubicBezTo>
                  <a:cubicBezTo>
                    <a:pt x="31437" y="83"/>
                    <a:pt x="235" y="37282"/>
                    <a:pt x="235" y="74227"/>
                  </a:cubicBezTo>
                  <a:cubicBezTo>
                    <a:pt x="235" y="98014"/>
                    <a:pt x="14074" y="114715"/>
                    <a:pt x="33702" y="114715"/>
                  </a:cubicBezTo>
                  <a:cubicBezTo>
                    <a:pt x="38734" y="114715"/>
                    <a:pt x="51316" y="113703"/>
                    <a:pt x="66413" y="95736"/>
                  </a:cubicBezTo>
                  <a:cubicBezTo>
                    <a:pt x="68426" y="106365"/>
                    <a:pt x="77233" y="114715"/>
                    <a:pt x="89312" y="114715"/>
                  </a:cubicBezTo>
                  <a:cubicBezTo>
                    <a:pt x="98119" y="114715"/>
                    <a:pt x="103906" y="108895"/>
                    <a:pt x="107932" y="100797"/>
                  </a:cubicBezTo>
                  <a:cubicBezTo>
                    <a:pt x="112210" y="91688"/>
                    <a:pt x="115481" y="76252"/>
                    <a:pt x="115481" y="75745"/>
                  </a:cubicBezTo>
                  <a:cubicBezTo>
                    <a:pt x="115481" y="73215"/>
                    <a:pt x="113216" y="73215"/>
                    <a:pt x="112462" y="73215"/>
                  </a:cubicBezTo>
                  <a:cubicBezTo>
                    <a:pt x="109945" y="73215"/>
                    <a:pt x="109694" y="74227"/>
                    <a:pt x="108939" y="77770"/>
                  </a:cubicBezTo>
                  <a:cubicBezTo>
                    <a:pt x="104661" y="94218"/>
                    <a:pt x="100132" y="109148"/>
                    <a:pt x="89815" y="109148"/>
                  </a:cubicBezTo>
                  <a:cubicBezTo>
                    <a:pt x="83021" y="109148"/>
                    <a:pt x="82266" y="102569"/>
                    <a:pt x="82266" y="97508"/>
                  </a:cubicBezTo>
                  <a:cubicBezTo>
                    <a:pt x="82266" y="91941"/>
                    <a:pt x="82769" y="89916"/>
                    <a:pt x="85537" y="78782"/>
                  </a:cubicBezTo>
                  <a:cubicBezTo>
                    <a:pt x="88305" y="68154"/>
                    <a:pt x="88808" y="65623"/>
                    <a:pt x="91073" y="56007"/>
                  </a:cubicBezTo>
                  <a:lnTo>
                    <a:pt x="100132" y="20580"/>
                  </a:lnTo>
                  <a:cubicBezTo>
                    <a:pt x="101893" y="13495"/>
                    <a:pt x="101893" y="12989"/>
                    <a:pt x="101893" y="11977"/>
                  </a:cubicBezTo>
                  <a:cubicBezTo>
                    <a:pt x="101893" y="7675"/>
                    <a:pt x="98874" y="5144"/>
                    <a:pt x="94596" y="5144"/>
                  </a:cubicBezTo>
                  <a:cubicBezTo>
                    <a:pt x="88557" y="5144"/>
                    <a:pt x="84782" y="10711"/>
                    <a:pt x="84027" y="16278"/>
                  </a:cubicBezTo>
                  <a:close/>
                  <a:moveTo>
                    <a:pt x="67672" y="81819"/>
                  </a:moveTo>
                  <a:cubicBezTo>
                    <a:pt x="66413" y="86374"/>
                    <a:pt x="66413" y="86880"/>
                    <a:pt x="62639" y="91182"/>
                  </a:cubicBezTo>
                  <a:cubicBezTo>
                    <a:pt x="51567" y="105099"/>
                    <a:pt x="41250" y="109148"/>
                    <a:pt x="34205" y="109148"/>
                  </a:cubicBezTo>
                  <a:cubicBezTo>
                    <a:pt x="21623" y="109148"/>
                    <a:pt x="18101" y="95230"/>
                    <a:pt x="18101" y="85361"/>
                  </a:cubicBezTo>
                  <a:cubicBezTo>
                    <a:pt x="18101" y="72709"/>
                    <a:pt x="26153" y="41584"/>
                    <a:pt x="31940" y="29943"/>
                  </a:cubicBezTo>
                  <a:cubicBezTo>
                    <a:pt x="39741" y="15013"/>
                    <a:pt x="51064" y="5650"/>
                    <a:pt x="61129" y="5650"/>
                  </a:cubicBezTo>
                  <a:cubicBezTo>
                    <a:pt x="77485" y="5650"/>
                    <a:pt x="81008" y="26400"/>
                    <a:pt x="81008" y="27919"/>
                  </a:cubicBezTo>
                  <a:cubicBezTo>
                    <a:pt x="81008" y="29437"/>
                    <a:pt x="80505" y="30955"/>
                    <a:pt x="80253" y="32221"/>
                  </a:cubicBezTo>
                  <a:lnTo>
                    <a:pt x="67672" y="81819"/>
                  </a:lnTo>
                  <a:close/>
                </a:path>
              </a:pathLst>
            </a:custGeom>
            <a:solidFill>
              <a:srgbClr val="000000"/>
            </a:solidFill>
            <a:ln w="25257" cap="flat">
              <a:noFill/>
              <a:prstDash val="solid"/>
              <a:miter/>
            </a:ln>
          </p:spPr>
          <p:txBody>
            <a:bodyPr rtlCol="0" anchor="ctr"/>
            <a:lstStyle/>
            <a:p>
              <a:endParaRPr lang="en-CN"/>
            </a:p>
          </p:txBody>
        </p:sp>
        <p:sp>
          <p:nvSpPr>
            <p:cNvPr id="18697" name="Freeform 18696">
              <a:extLst>
                <a:ext uri="{FF2B5EF4-FFF2-40B4-BE49-F238E27FC236}">
                  <a16:creationId xmlns:a16="http://schemas.microsoft.com/office/drawing/2014/main" id="{EF101570-0FDE-3318-B56C-AC28676F9F17}"/>
                </a:ext>
              </a:extLst>
            </p:cNvPr>
            <p:cNvSpPr/>
            <p:nvPr>
              <p:custDataLst>
                <p:tags r:id="rId27"/>
              </p:custDataLst>
            </p:nvPr>
          </p:nvSpPr>
          <p:spPr>
            <a:xfrm>
              <a:off x="8612769" y="4430139"/>
              <a:ext cx="53370" cy="119212"/>
            </a:xfrm>
            <a:custGeom>
              <a:avLst/>
              <a:gdLst>
                <a:gd name="connsiteX0" fmla="*/ 49031 w 53370"/>
                <a:gd name="connsiteY0" fmla="*/ 6810 h 119212"/>
                <a:gd name="connsiteX1" fmla="*/ 41985 w 53370"/>
                <a:gd name="connsiteY1" fmla="*/ 79 h 119212"/>
                <a:gd name="connsiteX2" fmla="*/ 32122 w 53370"/>
                <a:gd name="connsiteY2" fmla="*/ 9821 h 119212"/>
                <a:gd name="connsiteX3" fmla="*/ 39167 w 53370"/>
                <a:gd name="connsiteY3" fmla="*/ 16553 h 119212"/>
                <a:gd name="connsiteX4" fmla="*/ 49031 w 53370"/>
                <a:gd name="connsiteY4" fmla="*/ 6810 h 119212"/>
                <a:gd name="connsiteX5" fmla="*/ 13098 w 53370"/>
                <a:gd name="connsiteY5" fmla="*/ 96795 h 119212"/>
                <a:gd name="connsiteX6" fmla="*/ 11513 w 53370"/>
                <a:gd name="connsiteY6" fmla="*/ 104235 h 119212"/>
                <a:gd name="connsiteX7" fmla="*/ 28246 w 53370"/>
                <a:gd name="connsiteY7" fmla="*/ 119291 h 119212"/>
                <a:gd name="connsiteX8" fmla="*/ 53611 w 53370"/>
                <a:gd name="connsiteY8" fmla="*/ 92190 h 119212"/>
                <a:gd name="connsiteX9" fmla="*/ 50792 w 53370"/>
                <a:gd name="connsiteY9" fmla="*/ 89887 h 119212"/>
                <a:gd name="connsiteX10" fmla="*/ 47446 w 53370"/>
                <a:gd name="connsiteY10" fmla="*/ 92898 h 119212"/>
                <a:gd name="connsiteX11" fmla="*/ 28775 w 53370"/>
                <a:gd name="connsiteY11" fmla="*/ 114332 h 119212"/>
                <a:gd name="connsiteX12" fmla="*/ 24371 w 53370"/>
                <a:gd name="connsiteY12" fmla="*/ 108132 h 119212"/>
                <a:gd name="connsiteX13" fmla="*/ 27190 w 53370"/>
                <a:gd name="connsiteY13" fmla="*/ 96795 h 119212"/>
                <a:gd name="connsiteX14" fmla="*/ 32826 w 53370"/>
                <a:gd name="connsiteY14" fmla="*/ 82624 h 119212"/>
                <a:gd name="connsiteX15" fmla="*/ 41457 w 53370"/>
                <a:gd name="connsiteY15" fmla="*/ 60128 h 119212"/>
                <a:gd name="connsiteX16" fmla="*/ 42514 w 53370"/>
                <a:gd name="connsiteY16" fmla="*/ 54460 h 119212"/>
                <a:gd name="connsiteX17" fmla="*/ 25780 w 53370"/>
                <a:gd name="connsiteY17" fmla="*/ 39403 h 119212"/>
                <a:gd name="connsiteX18" fmla="*/ 240 w 53370"/>
                <a:gd name="connsiteY18" fmla="*/ 66505 h 119212"/>
                <a:gd name="connsiteX19" fmla="*/ 3234 w 53370"/>
                <a:gd name="connsiteY19" fmla="*/ 68808 h 119212"/>
                <a:gd name="connsiteX20" fmla="*/ 6405 w 53370"/>
                <a:gd name="connsiteY20" fmla="*/ 65974 h 119212"/>
                <a:gd name="connsiteX21" fmla="*/ 25252 w 53370"/>
                <a:gd name="connsiteY21" fmla="*/ 44363 h 119212"/>
                <a:gd name="connsiteX22" fmla="*/ 29656 w 53370"/>
                <a:gd name="connsiteY22" fmla="*/ 50563 h 119212"/>
                <a:gd name="connsiteX23" fmla="*/ 24195 w 53370"/>
                <a:gd name="connsiteY23" fmla="*/ 68276 h 119212"/>
                <a:gd name="connsiteX24" fmla="*/ 13098 w 53370"/>
                <a:gd name="connsiteY24" fmla="*/ 96795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0" h="119212">
                  <a:moveTo>
                    <a:pt x="49031" y="6810"/>
                  </a:moveTo>
                  <a:cubicBezTo>
                    <a:pt x="49031" y="3976"/>
                    <a:pt x="46917" y="79"/>
                    <a:pt x="41985" y="79"/>
                  </a:cubicBezTo>
                  <a:cubicBezTo>
                    <a:pt x="37230" y="79"/>
                    <a:pt x="32122" y="4685"/>
                    <a:pt x="32122" y="9821"/>
                  </a:cubicBezTo>
                  <a:cubicBezTo>
                    <a:pt x="32122" y="12833"/>
                    <a:pt x="34411" y="16553"/>
                    <a:pt x="39167" y="16553"/>
                  </a:cubicBezTo>
                  <a:cubicBezTo>
                    <a:pt x="44275" y="16553"/>
                    <a:pt x="49031" y="11593"/>
                    <a:pt x="49031" y="6810"/>
                  </a:cubicBezTo>
                  <a:close/>
                  <a:moveTo>
                    <a:pt x="13098" y="96795"/>
                  </a:moveTo>
                  <a:cubicBezTo>
                    <a:pt x="12394" y="99098"/>
                    <a:pt x="11513" y="101224"/>
                    <a:pt x="11513" y="104235"/>
                  </a:cubicBezTo>
                  <a:cubicBezTo>
                    <a:pt x="11513" y="112560"/>
                    <a:pt x="18559" y="119291"/>
                    <a:pt x="28246" y="119291"/>
                  </a:cubicBezTo>
                  <a:cubicBezTo>
                    <a:pt x="45861" y="119291"/>
                    <a:pt x="53611" y="94847"/>
                    <a:pt x="53611" y="92190"/>
                  </a:cubicBezTo>
                  <a:cubicBezTo>
                    <a:pt x="53611" y="89887"/>
                    <a:pt x="51321" y="89887"/>
                    <a:pt x="50792" y="89887"/>
                  </a:cubicBezTo>
                  <a:cubicBezTo>
                    <a:pt x="48326" y="89887"/>
                    <a:pt x="48150" y="90950"/>
                    <a:pt x="47446" y="92898"/>
                  </a:cubicBezTo>
                  <a:cubicBezTo>
                    <a:pt x="43395" y="107069"/>
                    <a:pt x="35644" y="114332"/>
                    <a:pt x="28775" y="114332"/>
                  </a:cubicBezTo>
                  <a:cubicBezTo>
                    <a:pt x="25252" y="114332"/>
                    <a:pt x="24371" y="112029"/>
                    <a:pt x="24371" y="108132"/>
                  </a:cubicBezTo>
                  <a:cubicBezTo>
                    <a:pt x="24371" y="104058"/>
                    <a:pt x="25604" y="100692"/>
                    <a:pt x="27190" y="96795"/>
                  </a:cubicBezTo>
                  <a:cubicBezTo>
                    <a:pt x="28951" y="92012"/>
                    <a:pt x="30889" y="87230"/>
                    <a:pt x="32826" y="82624"/>
                  </a:cubicBezTo>
                  <a:cubicBezTo>
                    <a:pt x="34411" y="78373"/>
                    <a:pt x="40752" y="62254"/>
                    <a:pt x="41457" y="60128"/>
                  </a:cubicBezTo>
                  <a:cubicBezTo>
                    <a:pt x="41985" y="58357"/>
                    <a:pt x="42514" y="56231"/>
                    <a:pt x="42514" y="54460"/>
                  </a:cubicBezTo>
                  <a:cubicBezTo>
                    <a:pt x="42514" y="46134"/>
                    <a:pt x="35468" y="39403"/>
                    <a:pt x="25780" y="39403"/>
                  </a:cubicBezTo>
                  <a:cubicBezTo>
                    <a:pt x="8343" y="39403"/>
                    <a:pt x="240" y="63494"/>
                    <a:pt x="240" y="66505"/>
                  </a:cubicBezTo>
                  <a:cubicBezTo>
                    <a:pt x="240" y="68808"/>
                    <a:pt x="2706" y="68808"/>
                    <a:pt x="3234" y="68808"/>
                  </a:cubicBezTo>
                  <a:cubicBezTo>
                    <a:pt x="5700" y="68808"/>
                    <a:pt x="5877" y="67922"/>
                    <a:pt x="6405" y="65974"/>
                  </a:cubicBezTo>
                  <a:cubicBezTo>
                    <a:pt x="10985" y="50740"/>
                    <a:pt x="18735" y="44363"/>
                    <a:pt x="25252" y="44363"/>
                  </a:cubicBezTo>
                  <a:cubicBezTo>
                    <a:pt x="28070" y="44363"/>
                    <a:pt x="29656" y="45780"/>
                    <a:pt x="29656" y="50563"/>
                  </a:cubicBezTo>
                  <a:cubicBezTo>
                    <a:pt x="29656" y="54637"/>
                    <a:pt x="28599" y="57294"/>
                    <a:pt x="24195" y="68276"/>
                  </a:cubicBezTo>
                  <a:lnTo>
                    <a:pt x="13098" y="96795"/>
                  </a:lnTo>
                  <a:close/>
                </a:path>
              </a:pathLst>
            </a:custGeom>
            <a:solidFill>
              <a:srgbClr val="000000"/>
            </a:solidFill>
            <a:ln w="25257" cap="flat">
              <a:noFill/>
              <a:prstDash val="solid"/>
              <a:miter/>
            </a:ln>
          </p:spPr>
          <p:txBody>
            <a:bodyPr rtlCol="0" anchor="ctr"/>
            <a:lstStyle/>
            <a:p>
              <a:endParaRPr lang="en-CN"/>
            </a:p>
          </p:txBody>
        </p:sp>
        <p:sp>
          <p:nvSpPr>
            <p:cNvPr id="18698" name="Freeform 18697">
              <a:extLst>
                <a:ext uri="{FF2B5EF4-FFF2-40B4-BE49-F238E27FC236}">
                  <a16:creationId xmlns:a16="http://schemas.microsoft.com/office/drawing/2014/main" id="{08C58C4D-BBB3-6E79-2E6F-CC48C6AA262C}"/>
                </a:ext>
              </a:extLst>
            </p:cNvPr>
            <p:cNvSpPr/>
            <p:nvPr>
              <p:custDataLst>
                <p:tags r:id="rId28"/>
              </p:custDataLst>
            </p:nvPr>
          </p:nvSpPr>
          <p:spPr>
            <a:xfrm>
              <a:off x="8604490" y="4597181"/>
              <a:ext cx="77325" cy="153576"/>
            </a:xfrm>
            <a:custGeom>
              <a:avLst/>
              <a:gdLst>
                <a:gd name="connsiteX0" fmla="*/ 77566 w 77325"/>
                <a:gd name="connsiteY0" fmla="*/ 6817 h 153576"/>
                <a:gd name="connsiteX1" fmla="*/ 70520 w 77325"/>
                <a:gd name="connsiteY1" fmla="*/ 86 h 153576"/>
                <a:gd name="connsiteX2" fmla="*/ 60656 w 77325"/>
                <a:gd name="connsiteY2" fmla="*/ 9828 h 153576"/>
                <a:gd name="connsiteX3" fmla="*/ 67702 w 77325"/>
                <a:gd name="connsiteY3" fmla="*/ 16559 h 153576"/>
                <a:gd name="connsiteX4" fmla="*/ 77566 w 77325"/>
                <a:gd name="connsiteY4" fmla="*/ 6817 h 153576"/>
                <a:gd name="connsiteX5" fmla="*/ 40224 w 77325"/>
                <a:gd name="connsiteY5" fmla="*/ 126206 h 153576"/>
                <a:gd name="connsiteX6" fmla="*/ 17502 w 77325"/>
                <a:gd name="connsiteY6" fmla="*/ 148702 h 153576"/>
                <a:gd name="connsiteX7" fmla="*/ 11161 w 77325"/>
                <a:gd name="connsiteY7" fmla="*/ 147640 h 153576"/>
                <a:gd name="connsiteX8" fmla="*/ 17150 w 77325"/>
                <a:gd name="connsiteY8" fmla="*/ 138606 h 153576"/>
                <a:gd name="connsiteX9" fmla="*/ 10280 w 77325"/>
                <a:gd name="connsiteY9" fmla="*/ 132052 h 153576"/>
                <a:gd name="connsiteX10" fmla="*/ 240 w 77325"/>
                <a:gd name="connsiteY10" fmla="*/ 142503 h 153576"/>
                <a:gd name="connsiteX11" fmla="*/ 17678 w 77325"/>
                <a:gd name="connsiteY11" fmla="*/ 153662 h 153576"/>
                <a:gd name="connsiteX12" fmla="*/ 54315 w 77325"/>
                <a:gd name="connsiteY12" fmla="*/ 125675 h 153576"/>
                <a:gd name="connsiteX13" fmla="*/ 70168 w 77325"/>
                <a:gd name="connsiteY13" fmla="*/ 62260 h 153576"/>
                <a:gd name="connsiteX14" fmla="*/ 71049 w 77325"/>
                <a:gd name="connsiteY14" fmla="*/ 56061 h 153576"/>
                <a:gd name="connsiteX15" fmla="*/ 52202 w 77325"/>
                <a:gd name="connsiteY15" fmla="*/ 39410 h 153576"/>
                <a:gd name="connsiteX16" fmla="*/ 21377 w 77325"/>
                <a:gd name="connsiteY16" fmla="*/ 66512 h 153576"/>
                <a:gd name="connsiteX17" fmla="*/ 24371 w 77325"/>
                <a:gd name="connsiteY17" fmla="*/ 68814 h 153576"/>
                <a:gd name="connsiteX18" fmla="*/ 27894 w 77325"/>
                <a:gd name="connsiteY18" fmla="*/ 65626 h 153576"/>
                <a:gd name="connsiteX19" fmla="*/ 51673 w 77325"/>
                <a:gd name="connsiteY19" fmla="*/ 44370 h 153576"/>
                <a:gd name="connsiteX20" fmla="*/ 57662 w 77325"/>
                <a:gd name="connsiteY20" fmla="*/ 53049 h 153576"/>
                <a:gd name="connsiteX21" fmla="*/ 57134 w 77325"/>
                <a:gd name="connsiteY21" fmla="*/ 58363 h 153576"/>
                <a:gd name="connsiteX22" fmla="*/ 40224 w 77325"/>
                <a:gd name="connsiteY22" fmla="*/ 126206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25" h="153576">
                  <a:moveTo>
                    <a:pt x="77566" y="6817"/>
                  </a:moveTo>
                  <a:cubicBezTo>
                    <a:pt x="77566" y="3805"/>
                    <a:pt x="75276" y="86"/>
                    <a:pt x="70520" y="86"/>
                  </a:cubicBezTo>
                  <a:cubicBezTo>
                    <a:pt x="65412" y="86"/>
                    <a:pt x="60656" y="5045"/>
                    <a:pt x="60656" y="9828"/>
                  </a:cubicBezTo>
                  <a:cubicBezTo>
                    <a:pt x="60656" y="12662"/>
                    <a:pt x="62770" y="16559"/>
                    <a:pt x="67702" y="16559"/>
                  </a:cubicBezTo>
                  <a:cubicBezTo>
                    <a:pt x="72458" y="16559"/>
                    <a:pt x="77566" y="11954"/>
                    <a:pt x="77566" y="6817"/>
                  </a:cubicBezTo>
                  <a:close/>
                  <a:moveTo>
                    <a:pt x="40224" y="126206"/>
                  </a:moveTo>
                  <a:cubicBezTo>
                    <a:pt x="37230" y="138429"/>
                    <a:pt x="27894" y="148702"/>
                    <a:pt x="17502" y="148702"/>
                  </a:cubicBezTo>
                  <a:cubicBezTo>
                    <a:pt x="15212" y="148702"/>
                    <a:pt x="13098" y="148348"/>
                    <a:pt x="11161" y="147640"/>
                  </a:cubicBezTo>
                  <a:cubicBezTo>
                    <a:pt x="15740" y="145514"/>
                    <a:pt x="17150" y="141263"/>
                    <a:pt x="17150" y="138606"/>
                  </a:cubicBezTo>
                  <a:cubicBezTo>
                    <a:pt x="17150" y="134355"/>
                    <a:pt x="13803" y="132052"/>
                    <a:pt x="10280" y="132052"/>
                  </a:cubicBezTo>
                  <a:cubicBezTo>
                    <a:pt x="4820" y="132052"/>
                    <a:pt x="240" y="136834"/>
                    <a:pt x="240" y="142503"/>
                  </a:cubicBezTo>
                  <a:cubicBezTo>
                    <a:pt x="240" y="149234"/>
                    <a:pt x="7110" y="153662"/>
                    <a:pt x="17678" y="153662"/>
                  </a:cubicBezTo>
                  <a:cubicBezTo>
                    <a:pt x="28246" y="153662"/>
                    <a:pt x="48855" y="147285"/>
                    <a:pt x="54315" y="125675"/>
                  </a:cubicBezTo>
                  <a:lnTo>
                    <a:pt x="70168" y="62260"/>
                  </a:lnTo>
                  <a:cubicBezTo>
                    <a:pt x="70696" y="60312"/>
                    <a:pt x="71049" y="58718"/>
                    <a:pt x="71049" y="56061"/>
                  </a:cubicBezTo>
                  <a:cubicBezTo>
                    <a:pt x="71049" y="46318"/>
                    <a:pt x="62770" y="39410"/>
                    <a:pt x="52202" y="39410"/>
                  </a:cubicBezTo>
                  <a:cubicBezTo>
                    <a:pt x="32650" y="39410"/>
                    <a:pt x="21377" y="64032"/>
                    <a:pt x="21377" y="66512"/>
                  </a:cubicBezTo>
                  <a:cubicBezTo>
                    <a:pt x="21377" y="68814"/>
                    <a:pt x="23843" y="68814"/>
                    <a:pt x="24371" y="68814"/>
                  </a:cubicBezTo>
                  <a:cubicBezTo>
                    <a:pt x="26485" y="68814"/>
                    <a:pt x="26661" y="68283"/>
                    <a:pt x="27894" y="65626"/>
                  </a:cubicBezTo>
                  <a:cubicBezTo>
                    <a:pt x="32298" y="55352"/>
                    <a:pt x="41457" y="44370"/>
                    <a:pt x="51673" y="44370"/>
                  </a:cubicBezTo>
                  <a:cubicBezTo>
                    <a:pt x="56077" y="44370"/>
                    <a:pt x="57662" y="47381"/>
                    <a:pt x="57662" y="53049"/>
                  </a:cubicBezTo>
                  <a:cubicBezTo>
                    <a:pt x="57662" y="54998"/>
                    <a:pt x="57310" y="57478"/>
                    <a:pt x="57134" y="58363"/>
                  </a:cubicBezTo>
                  <a:lnTo>
                    <a:pt x="40224" y="126206"/>
                  </a:lnTo>
                  <a:close/>
                </a:path>
              </a:pathLst>
            </a:custGeom>
            <a:solidFill>
              <a:srgbClr val="000000"/>
            </a:solidFill>
            <a:ln w="25257" cap="flat">
              <a:noFill/>
              <a:prstDash val="solid"/>
              <a:miter/>
            </a:ln>
          </p:spPr>
          <p:txBody>
            <a:bodyPr rtlCol="0" anchor="ctr"/>
            <a:lstStyle/>
            <a:p>
              <a:endParaRPr lang="en-CN"/>
            </a:p>
          </p:txBody>
        </p:sp>
        <p:sp>
          <p:nvSpPr>
            <p:cNvPr id="18699" name="Freeform 18698">
              <a:extLst>
                <a:ext uri="{FF2B5EF4-FFF2-40B4-BE49-F238E27FC236}">
                  <a16:creationId xmlns:a16="http://schemas.microsoft.com/office/drawing/2014/main" id="{CFCB2DD7-9482-1C5D-B269-04C46BF96508}"/>
                </a:ext>
              </a:extLst>
            </p:cNvPr>
            <p:cNvSpPr/>
            <p:nvPr>
              <p:custDataLst>
                <p:tags r:id="rId29"/>
              </p:custDataLst>
            </p:nvPr>
          </p:nvSpPr>
          <p:spPr>
            <a:xfrm>
              <a:off x="8740460" y="4462275"/>
              <a:ext cx="10065" cy="253051"/>
            </a:xfrm>
            <a:custGeom>
              <a:avLst/>
              <a:gdLst>
                <a:gd name="connsiteX0" fmla="*/ 10309 w 10065"/>
                <a:gd name="connsiteY0" fmla="*/ 9193 h 253051"/>
                <a:gd name="connsiteX1" fmla="*/ 5277 w 10065"/>
                <a:gd name="connsiteY1" fmla="*/ 83 h 253051"/>
                <a:gd name="connsiteX2" fmla="*/ 244 w 10065"/>
                <a:gd name="connsiteY2" fmla="*/ 9193 h 253051"/>
                <a:gd name="connsiteX3" fmla="*/ 244 w 10065"/>
                <a:gd name="connsiteY3" fmla="*/ 244024 h 253051"/>
                <a:gd name="connsiteX4" fmla="*/ 5277 w 10065"/>
                <a:gd name="connsiteY4" fmla="*/ 253134 h 253051"/>
                <a:gd name="connsiteX5" fmla="*/ 10309 w 10065"/>
                <a:gd name="connsiteY5" fmla="*/ 244024 h 253051"/>
                <a:gd name="connsiteX6" fmla="*/ 10309 w 10065"/>
                <a:gd name="connsiteY6" fmla="*/ 919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253051">
                  <a:moveTo>
                    <a:pt x="10309" y="9193"/>
                  </a:moveTo>
                  <a:cubicBezTo>
                    <a:pt x="10309" y="4638"/>
                    <a:pt x="10309" y="83"/>
                    <a:pt x="5277" y="83"/>
                  </a:cubicBezTo>
                  <a:cubicBezTo>
                    <a:pt x="244" y="83"/>
                    <a:pt x="244" y="4638"/>
                    <a:pt x="244" y="9193"/>
                  </a:cubicBezTo>
                  <a:lnTo>
                    <a:pt x="244" y="244024"/>
                  </a:lnTo>
                  <a:cubicBezTo>
                    <a:pt x="244" y="248579"/>
                    <a:pt x="244" y="253134"/>
                    <a:pt x="5277" y="253134"/>
                  </a:cubicBezTo>
                  <a:cubicBezTo>
                    <a:pt x="10309" y="253134"/>
                    <a:pt x="10309" y="248579"/>
                    <a:pt x="10309" y="244024"/>
                  </a:cubicBezTo>
                  <a:lnTo>
                    <a:pt x="10309" y="9193"/>
                  </a:lnTo>
                  <a:close/>
                </a:path>
              </a:pathLst>
            </a:custGeom>
            <a:solidFill>
              <a:srgbClr val="000000"/>
            </a:solidFill>
            <a:ln w="25257" cap="flat">
              <a:noFill/>
              <a:prstDash val="solid"/>
              <a:miter/>
            </a:ln>
          </p:spPr>
          <p:txBody>
            <a:bodyPr rtlCol="0" anchor="ctr"/>
            <a:lstStyle/>
            <a:p>
              <a:endParaRPr lang="en-CN"/>
            </a:p>
          </p:txBody>
        </p:sp>
        <p:sp>
          <p:nvSpPr>
            <p:cNvPr id="18700" name="Freeform 18699">
              <a:extLst>
                <a:ext uri="{FF2B5EF4-FFF2-40B4-BE49-F238E27FC236}">
                  <a16:creationId xmlns:a16="http://schemas.microsoft.com/office/drawing/2014/main" id="{BDD1B7F5-5E08-DED5-DFFC-E6DFB630C93A}"/>
                </a:ext>
              </a:extLst>
            </p:cNvPr>
            <p:cNvSpPr/>
            <p:nvPr>
              <p:custDataLst>
                <p:tags r:id="rId30"/>
              </p:custDataLst>
            </p:nvPr>
          </p:nvSpPr>
          <p:spPr>
            <a:xfrm>
              <a:off x="8787710" y="4540214"/>
              <a:ext cx="125311" cy="114632"/>
            </a:xfrm>
            <a:custGeom>
              <a:avLst/>
              <a:gdLst>
                <a:gd name="connsiteX0" fmla="*/ 76994 w 125311"/>
                <a:gd name="connsiteY0" fmla="*/ 35510 h 114632"/>
                <a:gd name="connsiteX1" fmla="*/ 101905 w 125311"/>
                <a:gd name="connsiteY1" fmla="*/ 5650 h 114632"/>
                <a:gd name="connsiteX2" fmla="*/ 114487 w 125311"/>
                <a:gd name="connsiteY2" fmla="*/ 8940 h 114632"/>
                <a:gd name="connsiteX3" fmla="*/ 102409 w 125311"/>
                <a:gd name="connsiteY3" fmla="*/ 22605 h 114632"/>
                <a:gd name="connsiteX4" fmla="*/ 111971 w 125311"/>
                <a:gd name="connsiteY4" fmla="*/ 31461 h 114632"/>
                <a:gd name="connsiteX5" fmla="*/ 125559 w 125311"/>
                <a:gd name="connsiteY5" fmla="*/ 16785 h 114632"/>
                <a:gd name="connsiteX6" fmla="*/ 102157 w 125311"/>
                <a:gd name="connsiteY6" fmla="*/ 83 h 114632"/>
                <a:gd name="connsiteX7" fmla="*/ 75736 w 125311"/>
                <a:gd name="connsiteY7" fmla="*/ 19315 h 114632"/>
                <a:gd name="connsiteX8" fmla="*/ 48560 w 125311"/>
                <a:gd name="connsiteY8" fmla="*/ 83 h 114632"/>
                <a:gd name="connsiteX9" fmla="*/ 8048 w 125311"/>
                <a:gd name="connsiteY9" fmla="*/ 39053 h 114632"/>
                <a:gd name="connsiteX10" fmla="*/ 11067 w 125311"/>
                <a:gd name="connsiteY10" fmla="*/ 41584 h 114632"/>
                <a:gd name="connsiteX11" fmla="*/ 14338 w 125311"/>
                <a:gd name="connsiteY11" fmla="*/ 38800 h 114632"/>
                <a:gd name="connsiteX12" fmla="*/ 48057 w 125311"/>
                <a:gd name="connsiteY12" fmla="*/ 5650 h 114632"/>
                <a:gd name="connsiteX13" fmla="*/ 61645 w 125311"/>
                <a:gd name="connsiteY13" fmla="*/ 22605 h 114632"/>
                <a:gd name="connsiteX14" fmla="*/ 48057 w 125311"/>
                <a:gd name="connsiteY14" fmla="*/ 82831 h 114632"/>
                <a:gd name="connsiteX15" fmla="*/ 24152 w 125311"/>
                <a:gd name="connsiteY15" fmla="*/ 109148 h 114632"/>
                <a:gd name="connsiteX16" fmla="*/ 11570 w 125311"/>
                <a:gd name="connsiteY16" fmla="*/ 105859 h 114632"/>
                <a:gd name="connsiteX17" fmla="*/ 23397 w 125311"/>
                <a:gd name="connsiteY17" fmla="*/ 92194 h 114632"/>
                <a:gd name="connsiteX18" fmla="*/ 14087 w 125311"/>
                <a:gd name="connsiteY18" fmla="*/ 83337 h 114632"/>
                <a:gd name="connsiteX19" fmla="*/ 247 w 125311"/>
                <a:gd name="connsiteY19" fmla="*/ 98014 h 114632"/>
                <a:gd name="connsiteX20" fmla="*/ 23900 w 125311"/>
                <a:gd name="connsiteY20" fmla="*/ 114715 h 114632"/>
                <a:gd name="connsiteX21" fmla="*/ 50321 w 125311"/>
                <a:gd name="connsiteY21" fmla="*/ 95483 h 114632"/>
                <a:gd name="connsiteX22" fmla="*/ 77497 w 125311"/>
                <a:gd name="connsiteY22" fmla="*/ 114715 h 114632"/>
                <a:gd name="connsiteX23" fmla="*/ 117758 w 125311"/>
                <a:gd name="connsiteY23" fmla="*/ 75745 h 114632"/>
                <a:gd name="connsiteX24" fmla="*/ 114738 w 125311"/>
                <a:gd name="connsiteY24" fmla="*/ 73215 h 114632"/>
                <a:gd name="connsiteX25" fmla="*/ 111467 w 125311"/>
                <a:gd name="connsiteY25" fmla="*/ 75998 h 114632"/>
                <a:gd name="connsiteX26" fmla="*/ 78001 w 125311"/>
                <a:gd name="connsiteY26" fmla="*/ 109148 h 114632"/>
                <a:gd name="connsiteX27" fmla="*/ 64161 w 125311"/>
                <a:gd name="connsiteY27" fmla="*/ 92447 h 114632"/>
                <a:gd name="connsiteX28" fmla="*/ 68439 w 125311"/>
                <a:gd name="connsiteY28" fmla="*/ 70178 h 114632"/>
                <a:gd name="connsiteX29" fmla="*/ 76994 w 125311"/>
                <a:gd name="connsiteY29" fmla="*/ 3551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311" h="114632">
                  <a:moveTo>
                    <a:pt x="76994" y="35510"/>
                  </a:moveTo>
                  <a:cubicBezTo>
                    <a:pt x="78504" y="28931"/>
                    <a:pt x="84291" y="5650"/>
                    <a:pt x="101905" y="5650"/>
                  </a:cubicBezTo>
                  <a:cubicBezTo>
                    <a:pt x="103163" y="5650"/>
                    <a:pt x="109203" y="5650"/>
                    <a:pt x="114487" y="8940"/>
                  </a:cubicBezTo>
                  <a:cubicBezTo>
                    <a:pt x="107441" y="10205"/>
                    <a:pt x="102409" y="16531"/>
                    <a:pt x="102409" y="22605"/>
                  </a:cubicBezTo>
                  <a:cubicBezTo>
                    <a:pt x="102409" y="26654"/>
                    <a:pt x="105177" y="31461"/>
                    <a:pt x="111971" y="31461"/>
                  </a:cubicBezTo>
                  <a:cubicBezTo>
                    <a:pt x="117506" y="31461"/>
                    <a:pt x="125559" y="26907"/>
                    <a:pt x="125559" y="16785"/>
                  </a:cubicBezTo>
                  <a:cubicBezTo>
                    <a:pt x="125559" y="3626"/>
                    <a:pt x="110712" y="83"/>
                    <a:pt x="102157" y="83"/>
                  </a:cubicBezTo>
                  <a:cubicBezTo>
                    <a:pt x="87562" y="83"/>
                    <a:pt x="78755" y="13495"/>
                    <a:pt x="75736" y="19315"/>
                  </a:cubicBezTo>
                  <a:cubicBezTo>
                    <a:pt x="69445" y="2614"/>
                    <a:pt x="55857" y="83"/>
                    <a:pt x="48560" y="83"/>
                  </a:cubicBezTo>
                  <a:cubicBezTo>
                    <a:pt x="22390" y="83"/>
                    <a:pt x="8048" y="32727"/>
                    <a:pt x="8048" y="39053"/>
                  </a:cubicBezTo>
                  <a:cubicBezTo>
                    <a:pt x="8048" y="41584"/>
                    <a:pt x="10564" y="41584"/>
                    <a:pt x="11067" y="41584"/>
                  </a:cubicBezTo>
                  <a:cubicBezTo>
                    <a:pt x="13080" y="41584"/>
                    <a:pt x="13835" y="41077"/>
                    <a:pt x="14338" y="38800"/>
                  </a:cubicBezTo>
                  <a:cubicBezTo>
                    <a:pt x="22894" y="11977"/>
                    <a:pt x="39501" y="5650"/>
                    <a:pt x="48057" y="5650"/>
                  </a:cubicBezTo>
                  <a:cubicBezTo>
                    <a:pt x="52838" y="5650"/>
                    <a:pt x="61645" y="7928"/>
                    <a:pt x="61645" y="22605"/>
                  </a:cubicBezTo>
                  <a:cubicBezTo>
                    <a:pt x="61645" y="30449"/>
                    <a:pt x="57367" y="47404"/>
                    <a:pt x="48057" y="82831"/>
                  </a:cubicBezTo>
                  <a:cubicBezTo>
                    <a:pt x="44031" y="98520"/>
                    <a:pt x="35224" y="109148"/>
                    <a:pt x="24152" y="109148"/>
                  </a:cubicBezTo>
                  <a:cubicBezTo>
                    <a:pt x="22642" y="109148"/>
                    <a:pt x="16855" y="109148"/>
                    <a:pt x="11570" y="105859"/>
                  </a:cubicBezTo>
                  <a:cubicBezTo>
                    <a:pt x="17861" y="104593"/>
                    <a:pt x="23397" y="99279"/>
                    <a:pt x="23397" y="92194"/>
                  </a:cubicBezTo>
                  <a:cubicBezTo>
                    <a:pt x="23397" y="85361"/>
                    <a:pt x="17861" y="83337"/>
                    <a:pt x="14087" y="83337"/>
                  </a:cubicBezTo>
                  <a:cubicBezTo>
                    <a:pt x="6538" y="83337"/>
                    <a:pt x="247" y="89916"/>
                    <a:pt x="247" y="98014"/>
                  </a:cubicBezTo>
                  <a:cubicBezTo>
                    <a:pt x="247" y="109654"/>
                    <a:pt x="12829" y="114715"/>
                    <a:pt x="23900" y="114715"/>
                  </a:cubicBezTo>
                  <a:cubicBezTo>
                    <a:pt x="40508" y="114715"/>
                    <a:pt x="49566" y="97002"/>
                    <a:pt x="50321" y="95483"/>
                  </a:cubicBezTo>
                  <a:cubicBezTo>
                    <a:pt x="53341" y="104846"/>
                    <a:pt x="62400" y="114715"/>
                    <a:pt x="77497" y="114715"/>
                  </a:cubicBezTo>
                  <a:cubicBezTo>
                    <a:pt x="103415" y="114715"/>
                    <a:pt x="117758" y="82072"/>
                    <a:pt x="117758" y="75745"/>
                  </a:cubicBezTo>
                  <a:cubicBezTo>
                    <a:pt x="117758" y="73215"/>
                    <a:pt x="115493" y="73215"/>
                    <a:pt x="114738" y="73215"/>
                  </a:cubicBezTo>
                  <a:cubicBezTo>
                    <a:pt x="112474" y="73215"/>
                    <a:pt x="111971" y="74227"/>
                    <a:pt x="111467" y="75998"/>
                  </a:cubicBezTo>
                  <a:cubicBezTo>
                    <a:pt x="103163" y="103075"/>
                    <a:pt x="86053" y="109148"/>
                    <a:pt x="78001" y="109148"/>
                  </a:cubicBezTo>
                  <a:cubicBezTo>
                    <a:pt x="68187" y="109148"/>
                    <a:pt x="64161" y="101051"/>
                    <a:pt x="64161" y="92447"/>
                  </a:cubicBezTo>
                  <a:cubicBezTo>
                    <a:pt x="64161" y="86880"/>
                    <a:pt x="65671" y="81313"/>
                    <a:pt x="68439" y="70178"/>
                  </a:cubicBezTo>
                  <a:lnTo>
                    <a:pt x="76994" y="35510"/>
                  </a:lnTo>
                  <a:close/>
                </a:path>
              </a:pathLst>
            </a:custGeom>
            <a:solidFill>
              <a:srgbClr val="000000"/>
            </a:solidFill>
            <a:ln w="25257" cap="flat">
              <a:noFill/>
              <a:prstDash val="solid"/>
              <a:miter/>
            </a:ln>
          </p:spPr>
          <p:txBody>
            <a:bodyPr rtlCol="0" anchor="ctr"/>
            <a:lstStyle/>
            <a:p>
              <a:endParaRPr lang="en-CN"/>
            </a:p>
          </p:txBody>
        </p:sp>
        <p:sp>
          <p:nvSpPr>
            <p:cNvPr id="18701" name="Freeform 18700">
              <a:extLst>
                <a:ext uri="{FF2B5EF4-FFF2-40B4-BE49-F238E27FC236}">
                  <a16:creationId xmlns:a16="http://schemas.microsoft.com/office/drawing/2014/main" id="{B7DBA6B5-7FAD-E9FB-4929-595A16FFFD28}"/>
                </a:ext>
              </a:extLst>
            </p:cNvPr>
            <p:cNvSpPr/>
            <p:nvPr>
              <p:custDataLst>
                <p:tags r:id="rId31"/>
              </p:custDataLst>
            </p:nvPr>
          </p:nvSpPr>
          <p:spPr>
            <a:xfrm>
              <a:off x="8945867" y="4625240"/>
              <a:ext cx="29440" cy="75662"/>
            </a:xfrm>
            <a:custGeom>
              <a:avLst/>
              <a:gdLst>
                <a:gd name="connsiteX0" fmla="*/ 29693 w 29440"/>
                <a:gd name="connsiteY0" fmla="*/ 26654 h 75662"/>
                <a:gd name="connsiteX1" fmla="*/ 13589 w 29440"/>
                <a:gd name="connsiteY1" fmla="*/ 83 h 75662"/>
                <a:gd name="connsiteX2" fmla="*/ 253 w 29440"/>
                <a:gd name="connsiteY2" fmla="*/ 13495 h 75662"/>
                <a:gd name="connsiteX3" fmla="*/ 13589 w 29440"/>
                <a:gd name="connsiteY3" fmla="*/ 26907 h 75662"/>
                <a:gd name="connsiteX4" fmla="*/ 22396 w 29440"/>
                <a:gd name="connsiteY4" fmla="*/ 23617 h 75662"/>
                <a:gd name="connsiteX5" fmla="*/ 23654 w 29440"/>
                <a:gd name="connsiteY5" fmla="*/ 22858 h 75662"/>
                <a:gd name="connsiteX6" fmla="*/ 24158 w 29440"/>
                <a:gd name="connsiteY6" fmla="*/ 26654 h 75662"/>
                <a:gd name="connsiteX7" fmla="*/ 7047 w 29440"/>
                <a:gd name="connsiteY7" fmla="*/ 68913 h 75662"/>
                <a:gd name="connsiteX8" fmla="*/ 4279 w 29440"/>
                <a:gd name="connsiteY8" fmla="*/ 72962 h 75662"/>
                <a:gd name="connsiteX9" fmla="*/ 6795 w 29440"/>
                <a:gd name="connsiteY9" fmla="*/ 75745 h 75662"/>
                <a:gd name="connsiteX10" fmla="*/ 29693 w 29440"/>
                <a:gd name="connsiteY10" fmla="*/ 2665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40" h="75662">
                  <a:moveTo>
                    <a:pt x="29693" y="26654"/>
                  </a:moveTo>
                  <a:cubicBezTo>
                    <a:pt x="29693" y="9952"/>
                    <a:pt x="23403" y="83"/>
                    <a:pt x="13589" y="83"/>
                  </a:cubicBezTo>
                  <a:cubicBezTo>
                    <a:pt x="5285" y="83"/>
                    <a:pt x="253" y="6409"/>
                    <a:pt x="253" y="13495"/>
                  </a:cubicBezTo>
                  <a:cubicBezTo>
                    <a:pt x="253" y="20327"/>
                    <a:pt x="5285" y="26907"/>
                    <a:pt x="13589" y="26907"/>
                  </a:cubicBezTo>
                  <a:cubicBezTo>
                    <a:pt x="16609" y="26907"/>
                    <a:pt x="19880" y="25894"/>
                    <a:pt x="22396" y="23617"/>
                  </a:cubicBezTo>
                  <a:cubicBezTo>
                    <a:pt x="23151" y="23111"/>
                    <a:pt x="23403" y="22858"/>
                    <a:pt x="23654" y="22858"/>
                  </a:cubicBezTo>
                  <a:cubicBezTo>
                    <a:pt x="23906" y="22858"/>
                    <a:pt x="24158" y="23111"/>
                    <a:pt x="24158" y="26654"/>
                  </a:cubicBezTo>
                  <a:cubicBezTo>
                    <a:pt x="24158" y="45379"/>
                    <a:pt x="15351" y="60562"/>
                    <a:pt x="7047" y="68913"/>
                  </a:cubicBezTo>
                  <a:cubicBezTo>
                    <a:pt x="4279" y="71697"/>
                    <a:pt x="4279" y="72203"/>
                    <a:pt x="4279" y="72962"/>
                  </a:cubicBezTo>
                  <a:cubicBezTo>
                    <a:pt x="4279" y="74733"/>
                    <a:pt x="5537" y="75745"/>
                    <a:pt x="6795" y="75745"/>
                  </a:cubicBezTo>
                  <a:cubicBezTo>
                    <a:pt x="9563" y="75745"/>
                    <a:pt x="29693" y="56260"/>
                    <a:pt x="29693" y="26654"/>
                  </a:cubicBezTo>
                  <a:close/>
                </a:path>
              </a:pathLst>
            </a:custGeom>
            <a:solidFill>
              <a:srgbClr val="000000"/>
            </a:solidFill>
            <a:ln w="25257" cap="flat">
              <a:noFill/>
              <a:prstDash val="solid"/>
              <a:miter/>
            </a:ln>
          </p:spPr>
          <p:txBody>
            <a:bodyPr rtlCol="0" anchor="ctr"/>
            <a:lstStyle/>
            <a:p>
              <a:endParaRPr lang="en-CN"/>
            </a:p>
          </p:txBody>
        </p:sp>
        <p:sp>
          <p:nvSpPr>
            <p:cNvPr id="18702" name="Freeform 18701">
              <a:extLst>
                <a:ext uri="{FF2B5EF4-FFF2-40B4-BE49-F238E27FC236}">
                  <a16:creationId xmlns:a16="http://schemas.microsoft.com/office/drawing/2014/main" id="{51104E2C-F0D3-F598-E3B0-5C78380FC18E}"/>
                </a:ext>
              </a:extLst>
            </p:cNvPr>
            <p:cNvSpPr/>
            <p:nvPr>
              <p:custDataLst>
                <p:tags r:id="rId32"/>
              </p:custDataLst>
            </p:nvPr>
          </p:nvSpPr>
          <p:spPr>
            <a:xfrm>
              <a:off x="9043358" y="4540214"/>
              <a:ext cx="116001" cy="163724"/>
            </a:xfrm>
            <a:custGeom>
              <a:avLst/>
              <a:gdLst>
                <a:gd name="connsiteX0" fmla="*/ 115252 w 116001"/>
                <a:gd name="connsiteY0" fmla="*/ 15519 h 163724"/>
                <a:gd name="connsiteX1" fmla="*/ 116258 w 116001"/>
                <a:gd name="connsiteY1" fmla="*/ 9699 h 163724"/>
                <a:gd name="connsiteX2" fmla="*/ 108961 w 116001"/>
                <a:gd name="connsiteY2" fmla="*/ 2867 h 163724"/>
                <a:gd name="connsiteX3" fmla="*/ 100154 w 116001"/>
                <a:gd name="connsiteY3" fmla="*/ 8181 h 163724"/>
                <a:gd name="connsiteX4" fmla="*/ 96631 w 116001"/>
                <a:gd name="connsiteY4" fmla="*/ 21846 h 163724"/>
                <a:gd name="connsiteX5" fmla="*/ 91599 w 116001"/>
                <a:gd name="connsiteY5" fmla="*/ 42090 h 163724"/>
                <a:gd name="connsiteX6" fmla="*/ 80275 w 116001"/>
                <a:gd name="connsiteY6" fmla="*/ 87639 h 163724"/>
                <a:gd name="connsiteX7" fmla="*/ 51841 w 116001"/>
                <a:gd name="connsiteY7" fmla="*/ 109148 h 163724"/>
                <a:gd name="connsiteX8" fmla="*/ 36240 w 116001"/>
                <a:gd name="connsiteY8" fmla="*/ 88651 h 163724"/>
                <a:gd name="connsiteX9" fmla="*/ 49073 w 116001"/>
                <a:gd name="connsiteY9" fmla="*/ 39053 h 163724"/>
                <a:gd name="connsiteX10" fmla="*/ 54106 w 116001"/>
                <a:gd name="connsiteY10" fmla="*/ 20833 h 163724"/>
                <a:gd name="connsiteX11" fmla="*/ 33472 w 116001"/>
                <a:gd name="connsiteY11" fmla="*/ 83 h 163724"/>
                <a:gd name="connsiteX12" fmla="*/ 257 w 116001"/>
                <a:gd name="connsiteY12" fmla="*/ 39053 h 163724"/>
                <a:gd name="connsiteX13" fmla="*/ 3277 w 116001"/>
                <a:gd name="connsiteY13" fmla="*/ 41584 h 163724"/>
                <a:gd name="connsiteX14" fmla="*/ 7303 w 116001"/>
                <a:gd name="connsiteY14" fmla="*/ 37029 h 163724"/>
                <a:gd name="connsiteX15" fmla="*/ 32717 w 116001"/>
                <a:gd name="connsiteY15" fmla="*/ 5650 h 163724"/>
                <a:gd name="connsiteX16" fmla="*/ 39008 w 116001"/>
                <a:gd name="connsiteY16" fmla="*/ 13748 h 163724"/>
                <a:gd name="connsiteX17" fmla="*/ 34730 w 116001"/>
                <a:gd name="connsiteY17" fmla="*/ 31461 h 163724"/>
                <a:gd name="connsiteX18" fmla="*/ 20136 w 116001"/>
                <a:gd name="connsiteY18" fmla="*/ 84602 h 163724"/>
                <a:gd name="connsiteX19" fmla="*/ 50835 w 116001"/>
                <a:gd name="connsiteY19" fmla="*/ 114715 h 163724"/>
                <a:gd name="connsiteX20" fmla="*/ 76249 w 116001"/>
                <a:gd name="connsiteY20" fmla="*/ 103328 h 163724"/>
                <a:gd name="connsiteX21" fmla="*/ 59893 w 116001"/>
                <a:gd name="connsiteY21" fmla="*/ 142298 h 163724"/>
                <a:gd name="connsiteX22" fmla="*/ 32214 w 116001"/>
                <a:gd name="connsiteY22" fmla="*/ 158240 h 163724"/>
                <a:gd name="connsiteX23" fmla="*/ 13090 w 116001"/>
                <a:gd name="connsiteY23" fmla="*/ 147612 h 163724"/>
                <a:gd name="connsiteX24" fmla="*/ 23910 w 116001"/>
                <a:gd name="connsiteY24" fmla="*/ 144575 h 163724"/>
                <a:gd name="connsiteX25" fmla="*/ 28943 w 116001"/>
                <a:gd name="connsiteY25" fmla="*/ 134200 h 163724"/>
                <a:gd name="connsiteX26" fmla="*/ 19633 w 116001"/>
                <a:gd name="connsiteY26" fmla="*/ 125343 h 163724"/>
                <a:gd name="connsiteX27" fmla="*/ 5541 w 116001"/>
                <a:gd name="connsiteY27" fmla="*/ 141792 h 163724"/>
                <a:gd name="connsiteX28" fmla="*/ 32214 w 116001"/>
                <a:gd name="connsiteY28" fmla="*/ 163807 h 163724"/>
                <a:gd name="connsiteX29" fmla="*/ 91095 w 116001"/>
                <a:gd name="connsiteY29" fmla="*/ 112185 h 163724"/>
                <a:gd name="connsiteX30" fmla="*/ 115252 w 116001"/>
                <a:gd name="connsiteY30" fmla="*/ 15519 h 16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6001" h="163724">
                  <a:moveTo>
                    <a:pt x="115252" y="15519"/>
                  </a:moveTo>
                  <a:cubicBezTo>
                    <a:pt x="116258" y="11977"/>
                    <a:pt x="116258" y="11470"/>
                    <a:pt x="116258" y="9699"/>
                  </a:cubicBezTo>
                  <a:cubicBezTo>
                    <a:pt x="116258" y="5144"/>
                    <a:pt x="112736" y="2867"/>
                    <a:pt x="108961" y="2867"/>
                  </a:cubicBezTo>
                  <a:cubicBezTo>
                    <a:pt x="106445" y="2867"/>
                    <a:pt x="102419" y="4385"/>
                    <a:pt x="100154" y="8181"/>
                  </a:cubicBezTo>
                  <a:cubicBezTo>
                    <a:pt x="99651" y="9446"/>
                    <a:pt x="97638" y="17291"/>
                    <a:pt x="96631" y="21846"/>
                  </a:cubicBezTo>
                  <a:cubicBezTo>
                    <a:pt x="94870" y="28425"/>
                    <a:pt x="93108" y="35257"/>
                    <a:pt x="91599" y="42090"/>
                  </a:cubicBezTo>
                  <a:lnTo>
                    <a:pt x="80275" y="87639"/>
                  </a:lnTo>
                  <a:cubicBezTo>
                    <a:pt x="79269" y="91435"/>
                    <a:pt x="68449" y="109148"/>
                    <a:pt x="51841" y="109148"/>
                  </a:cubicBezTo>
                  <a:cubicBezTo>
                    <a:pt x="39008" y="109148"/>
                    <a:pt x="36240" y="98014"/>
                    <a:pt x="36240" y="88651"/>
                  </a:cubicBezTo>
                  <a:cubicBezTo>
                    <a:pt x="36240" y="77011"/>
                    <a:pt x="40518" y="61322"/>
                    <a:pt x="49073" y="39053"/>
                  </a:cubicBezTo>
                  <a:cubicBezTo>
                    <a:pt x="53099" y="28678"/>
                    <a:pt x="54106" y="25894"/>
                    <a:pt x="54106" y="20833"/>
                  </a:cubicBezTo>
                  <a:cubicBezTo>
                    <a:pt x="54106" y="9446"/>
                    <a:pt x="46054" y="83"/>
                    <a:pt x="33472" y="83"/>
                  </a:cubicBezTo>
                  <a:cubicBezTo>
                    <a:pt x="9567" y="83"/>
                    <a:pt x="257" y="36776"/>
                    <a:pt x="257" y="39053"/>
                  </a:cubicBezTo>
                  <a:cubicBezTo>
                    <a:pt x="257" y="41584"/>
                    <a:pt x="2773" y="41584"/>
                    <a:pt x="3277" y="41584"/>
                  </a:cubicBezTo>
                  <a:cubicBezTo>
                    <a:pt x="5793" y="41584"/>
                    <a:pt x="6045" y="41077"/>
                    <a:pt x="7303" y="37029"/>
                  </a:cubicBezTo>
                  <a:cubicBezTo>
                    <a:pt x="14097" y="13242"/>
                    <a:pt x="24162" y="5650"/>
                    <a:pt x="32717" y="5650"/>
                  </a:cubicBezTo>
                  <a:cubicBezTo>
                    <a:pt x="34730" y="5650"/>
                    <a:pt x="39008" y="5650"/>
                    <a:pt x="39008" y="13748"/>
                  </a:cubicBezTo>
                  <a:cubicBezTo>
                    <a:pt x="39008" y="20074"/>
                    <a:pt x="36492" y="26654"/>
                    <a:pt x="34730" y="31461"/>
                  </a:cubicBezTo>
                  <a:cubicBezTo>
                    <a:pt x="24665" y="58285"/>
                    <a:pt x="20136" y="72709"/>
                    <a:pt x="20136" y="84602"/>
                  </a:cubicBezTo>
                  <a:cubicBezTo>
                    <a:pt x="20136" y="107124"/>
                    <a:pt x="35989" y="114715"/>
                    <a:pt x="50835" y="114715"/>
                  </a:cubicBezTo>
                  <a:cubicBezTo>
                    <a:pt x="60648" y="114715"/>
                    <a:pt x="69204" y="110413"/>
                    <a:pt x="76249" y="103328"/>
                  </a:cubicBezTo>
                  <a:cubicBezTo>
                    <a:pt x="72978" y="116487"/>
                    <a:pt x="69959" y="128886"/>
                    <a:pt x="59893" y="142298"/>
                  </a:cubicBezTo>
                  <a:cubicBezTo>
                    <a:pt x="53351" y="150902"/>
                    <a:pt x="43789" y="158240"/>
                    <a:pt x="32214" y="158240"/>
                  </a:cubicBezTo>
                  <a:cubicBezTo>
                    <a:pt x="28691" y="158240"/>
                    <a:pt x="17368" y="157481"/>
                    <a:pt x="13090" y="147612"/>
                  </a:cubicBezTo>
                  <a:cubicBezTo>
                    <a:pt x="17116" y="147612"/>
                    <a:pt x="20388" y="147612"/>
                    <a:pt x="23910" y="144575"/>
                  </a:cubicBezTo>
                  <a:cubicBezTo>
                    <a:pt x="26427" y="142298"/>
                    <a:pt x="28943" y="139008"/>
                    <a:pt x="28943" y="134200"/>
                  </a:cubicBezTo>
                  <a:cubicBezTo>
                    <a:pt x="28943" y="126356"/>
                    <a:pt x="22149" y="125343"/>
                    <a:pt x="19633" y="125343"/>
                  </a:cubicBezTo>
                  <a:cubicBezTo>
                    <a:pt x="13845" y="125343"/>
                    <a:pt x="5541" y="129392"/>
                    <a:pt x="5541" y="141792"/>
                  </a:cubicBezTo>
                  <a:cubicBezTo>
                    <a:pt x="5541" y="154444"/>
                    <a:pt x="16613" y="163807"/>
                    <a:pt x="32214" y="163807"/>
                  </a:cubicBezTo>
                  <a:cubicBezTo>
                    <a:pt x="58132" y="163807"/>
                    <a:pt x="84050" y="140780"/>
                    <a:pt x="91095" y="112185"/>
                  </a:cubicBezTo>
                  <a:lnTo>
                    <a:pt x="115252" y="15519"/>
                  </a:lnTo>
                  <a:close/>
                </a:path>
              </a:pathLst>
            </a:custGeom>
            <a:solidFill>
              <a:srgbClr val="000000"/>
            </a:solidFill>
            <a:ln w="25257" cap="flat">
              <a:noFill/>
              <a:prstDash val="solid"/>
              <a:miter/>
            </a:ln>
          </p:spPr>
          <p:txBody>
            <a:bodyPr rtlCol="0" anchor="ctr"/>
            <a:lstStyle/>
            <a:p>
              <a:endParaRPr lang="en-CN"/>
            </a:p>
          </p:txBody>
        </p:sp>
        <p:sp>
          <p:nvSpPr>
            <p:cNvPr id="18703" name="Freeform 18702">
              <a:extLst>
                <a:ext uri="{FF2B5EF4-FFF2-40B4-BE49-F238E27FC236}">
                  <a16:creationId xmlns:a16="http://schemas.microsoft.com/office/drawing/2014/main" id="{E6A9644F-81C6-1D3B-CDE9-D0B367C78D80}"/>
                </a:ext>
              </a:extLst>
            </p:cNvPr>
            <p:cNvSpPr/>
            <p:nvPr>
              <p:custDataLst>
                <p:tags r:id="rId33"/>
              </p:custDataLst>
            </p:nvPr>
          </p:nvSpPr>
          <p:spPr>
            <a:xfrm>
              <a:off x="9178630" y="4572402"/>
              <a:ext cx="64115" cy="117618"/>
            </a:xfrm>
            <a:custGeom>
              <a:avLst/>
              <a:gdLst>
                <a:gd name="connsiteX0" fmla="*/ 40070 w 64115"/>
                <a:gd name="connsiteY0" fmla="*/ 5044 h 117618"/>
                <a:gd name="connsiteX1" fmla="*/ 34786 w 64115"/>
                <a:gd name="connsiteY1" fmla="*/ 85 h 117618"/>
                <a:gd name="connsiteX2" fmla="*/ 262 w 64115"/>
                <a:gd name="connsiteY2" fmla="*/ 11421 h 117618"/>
                <a:gd name="connsiteX3" fmla="*/ 262 w 64115"/>
                <a:gd name="connsiteY3" fmla="*/ 17798 h 117618"/>
                <a:gd name="connsiteX4" fmla="*/ 25802 w 64115"/>
                <a:gd name="connsiteY4" fmla="*/ 12838 h 117618"/>
                <a:gd name="connsiteX5" fmla="*/ 25802 w 64115"/>
                <a:gd name="connsiteY5" fmla="*/ 103178 h 117618"/>
                <a:gd name="connsiteX6" fmla="*/ 8188 w 64115"/>
                <a:gd name="connsiteY6" fmla="*/ 111326 h 117618"/>
                <a:gd name="connsiteX7" fmla="*/ 1495 w 64115"/>
                <a:gd name="connsiteY7" fmla="*/ 111326 h 117618"/>
                <a:gd name="connsiteX8" fmla="*/ 1495 w 64115"/>
                <a:gd name="connsiteY8" fmla="*/ 117703 h 117618"/>
                <a:gd name="connsiteX9" fmla="*/ 32848 w 64115"/>
                <a:gd name="connsiteY9" fmla="*/ 116994 h 117618"/>
                <a:gd name="connsiteX10" fmla="*/ 64377 w 64115"/>
                <a:gd name="connsiteY10" fmla="*/ 117703 h 117618"/>
                <a:gd name="connsiteX11" fmla="*/ 64377 w 64115"/>
                <a:gd name="connsiteY11" fmla="*/ 111326 h 117618"/>
                <a:gd name="connsiteX12" fmla="*/ 57684 w 64115"/>
                <a:gd name="connsiteY12" fmla="*/ 111326 h 117618"/>
                <a:gd name="connsiteX13" fmla="*/ 40070 w 64115"/>
                <a:gd name="connsiteY13" fmla="*/ 103178 h 117618"/>
                <a:gd name="connsiteX14" fmla="*/ 40070 w 64115"/>
                <a:gd name="connsiteY14" fmla="*/ 50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15" h="117618">
                  <a:moveTo>
                    <a:pt x="40070" y="5044"/>
                  </a:moveTo>
                  <a:cubicBezTo>
                    <a:pt x="40070" y="262"/>
                    <a:pt x="39718" y="85"/>
                    <a:pt x="34786" y="85"/>
                  </a:cubicBezTo>
                  <a:cubicBezTo>
                    <a:pt x="23513" y="11244"/>
                    <a:pt x="7484" y="11421"/>
                    <a:pt x="262" y="11421"/>
                  </a:cubicBezTo>
                  <a:lnTo>
                    <a:pt x="262" y="17798"/>
                  </a:lnTo>
                  <a:cubicBezTo>
                    <a:pt x="4489" y="17798"/>
                    <a:pt x="16115" y="17798"/>
                    <a:pt x="25802" y="12838"/>
                  </a:cubicBezTo>
                  <a:lnTo>
                    <a:pt x="25802" y="103178"/>
                  </a:lnTo>
                  <a:cubicBezTo>
                    <a:pt x="25802" y="109023"/>
                    <a:pt x="25802" y="111326"/>
                    <a:pt x="8188" y="111326"/>
                  </a:cubicBezTo>
                  <a:lnTo>
                    <a:pt x="1495" y="111326"/>
                  </a:lnTo>
                  <a:lnTo>
                    <a:pt x="1495" y="117703"/>
                  </a:lnTo>
                  <a:cubicBezTo>
                    <a:pt x="4666" y="117526"/>
                    <a:pt x="26331" y="116994"/>
                    <a:pt x="32848" y="116994"/>
                  </a:cubicBezTo>
                  <a:cubicBezTo>
                    <a:pt x="38308" y="116994"/>
                    <a:pt x="60502" y="117526"/>
                    <a:pt x="64377" y="117703"/>
                  </a:cubicBezTo>
                  <a:lnTo>
                    <a:pt x="64377" y="111326"/>
                  </a:lnTo>
                  <a:lnTo>
                    <a:pt x="57684" y="111326"/>
                  </a:lnTo>
                  <a:cubicBezTo>
                    <a:pt x="40070" y="111326"/>
                    <a:pt x="40070" y="109023"/>
                    <a:pt x="40070" y="103178"/>
                  </a:cubicBezTo>
                  <a:lnTo>
                    <a:pt x="40070" y="5044"/>
                  </a:lnTo>
                  <a:close/>
                </a:path>
              </a:pathLst>
            </a:custGeom>
            <a:solidFill>
              <a:srgbClr val="000000"/>
            </a:solidFill>
            <a:ln w="25257" cap="flat">
              <a:noFill/>
              <a:prstDash val="solid"/>
              <a:miter/>
            </a:ln>
          </p:spPr>
          <p:txBody>
            <a:bodyPr rtlCol="0" anchor="ctr"/>
            <a:lstStyle/>
            <a:p>
              <a:endParaRPr lang="en-CN"/>
            </a:p>
          </p:txBody>
        </p:sp>
        <p:sp>
          <p:nvSpPr>
            <p:cNvPr id="18704" name="Freeform 18703">
              <a:extLst>
                <a:ext uri="{FF2B5EF4-FFF2-40B4-BE49-F238E27FC236}">
                  <a16:creationId xmlns:a16="http://schemas.microsoft.com/office/drawing/2014/main" id="{E41CF6ED-D0A1-64FC-8814-861422719120}"/>
                </a:ext>
              </a:extLst>
            </p:cNvPr>
            <p:cNvSpPr/>
            <p:nvPr>
              <p:custDataLst>
                <p:tags r:id="rId34"/>
              </p:custDataLst>
            </p:nvPr>
          </p:nvSpPr>
          <p:spPr>
            <a:xfrm>
              <a:off x="9278052" y="4613675"/>
              <a:ext cx="20256" cy="76345"/>
            </a:xfrm>
            <a:custGeom>
              <a:avLst/>
              <a:gdLst>
                <a:gd name="connsiteX0" fmla="*/ 20522 w 20256"/>
                <a:gd name="connsiteY0" fmla="*/ 10359 h 76345"/>
                <a:gd name="connsiteX1" fmla="*/ 10482 w 20256"/>
                <a:gd name="connsiteY1" fmla="*/ 85 h 76345"/>
                <a:gd name="connsiteX2" fmla="*/ 266 w 20256"/>
                <a:gd name="connsiteY2" fmla="*/ 10181 h 76345"/>
                <a:gd name="connsiteX3" fmla="*/ 10306 w 20256"/>
                <a:gd name="connsiteY3" fmla="*/ 20455 h 76345"/>
                <a:gd name="connsiteX4" fmla="*/ 20522 w 20256"/>
                <a:gd name="connsiteY4" fmla="*/ 10359 h 76345"/>
                <a:gd name="connsiteX5" fmla="*/ 20522 w 20256"/>
                <a:gd name="connsiteY5" fmla="*/ 66333 h 76345"/>
                <a:gd name="connsiteX6" fmla="*/ 10482 w 20256"/>
                <a:gd name="connsiteY6" fmla="*/ 56060 h 76345"/>
                <a:gd name="connsiteX7" fmla="*/ 266 w 20256"/>
                <a:gd name="connsiteY7" fmla="*/ 66156 h 76345"/>
                <a:gd name="connsiteX8" fmla="*/ 10306 w 20256"/>
                <a:gd name="connsiteY8" fmla="*/ 76430 h 76345"/>
                <a:gd name="connsiteX9" fmla="*/ 20522 w 20256"/>
                <a:gd name="connsiteY9" fmla="*/ 66333 h 7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 h="76345">
                  <a:moveTo>
                    <a:pt x="20522" y="10359"/>
                  </a:moveTo>
                  <a:cubicBezTo>
                    <a:pt x="20522" y="4159"/>
                    <a:pt x="15590" y="85"/>
                    <a:pt x="10482" y="85"/>
                  </a:cubicBezTo>
                  <a:cubicBezTo>
                    <a:pt x="4317" y="85"/>
                    <a:pt x="266" y="5044"/>
                    <a:pt x="266" y="10181"/>
                  </a:cubicBezTo>
                  <a:cubicBezTo>
                    <a:pt x="266" y="16381"/>
                    <a:pt x="5198" y="20455"/>
                    <a:pt x="10306" y="20455"/>
                  </a:cubicBezTo>
                  <a:cubicBezTo>
                    <a:pt x="16471" y="20455"/>
                    <a:pt x="20522" y="15495"/>
                    <a:pt x="20522" y="10359"/>
                  </a:cubicBezTo>
                  <a:close/>
                  <a:moveTo>
                    <a:pt x="20522" y="66333"/>
                  </a:moveTo>
                  <a:cubicBezTo>
                    <a:pt x="20522" y="60134"/>
                    <a:pt x="15590" y="56060"/>
                    <a:pt x="10482" y="56060"/>
                  </a:cubicBezTo>
                  <a:cubicBezTo>
                    <a:pt x="4317" y="56060"/>
                    <a:pt x="266" y="61019"/>
                    <a:pt x="266" y="66156"/>
                  </a:cubicBezTo>
                  <a:cubicBezTo>
                    <a:pt x="266" y="72356"/>
                    <a:pt x="5198" y="76430"/>
                    <a:pt x="10306" y="76430"/>
                  </a:cubicBezTo>
                  <a:cubicBezTo>
                    <a:pt x="16471" y="76430"/>
                    <a:pt x="20522" y="71470"/>
                    <a:pt x="20522" y="66333"/>
                  </a:cubicBezTo>
                  <a:close/>
                </a:path>
              </a:pathLst>
            </a:custGeom>
            <a:solidFill>
              <a:srgbClr val="000000"/>
            </a:solidFill>
            <a:ln w="25257" cap="flat">
              <a:noFill/>
              <a:prstDash val="solid"/>
              <a:miter/>
            </a:ln>
          </p:spPr>
          <p:txBody>
            <a:bodyPr rtlCol="0" anchor="ctr"/>
            <a:lstStyle/>
            <a:p>
              <a:endParaRPr lang="en-CN"/>
            </a:p>
          </p:txBody>
        </p:sp>
        <p:sp>
          <p:nvSpPr>
            <p:cNvPr id="18705" name="Freeform 18704">
              <a:extLst>
                <a:ext uri="{FF2B5EF4-FFF2-40B4-BE49-F238E27FC236}">
                  <a16:creationId xmlns:a16="http://schemas.microsoft.com/office/drawing/2014/main" id="{404CC4AA-CCAA-7689-DE22-FD6B77BBCAED}"/>
                </a:ext>
              </a:extLst>
            </p:cNvPr>
            <p:cNvSpPr/>
            <p:nvPr>
              <p:custDataLst>
                <p:tags r:id="rId35"/>
              </p:custDataLst>
            </p:nvPr>
          </p:nvSpPr>
          <p:spPr>
            <a:xfrm>
              <a:off x="9316700" y="4572579"/>
              <a:ext cx="77325" cy="153576"/>
            </a:xfrm>
            <a:custGeom>
              <a:avLst/>
              <a:gdLst>
                <a:gd name="connsiteX0" fmla="*/ 77594 w 77325"/>
                <a:gd name="connsiteY0" fmla="*/ 6816 h 153576"/>
                <a:gd name="connsiteX1" fmla="*/ 70548 w 77325"/>
                <a:gd name="connsiteY1" fmla="*/ 85 h 153576"/>
                <a:gd name="connsiteX2" fmla="*/ 60685 w 77325"/>
                <a:gd name="connsiteY2" fmla="*/ 9827 h 153576"/>
                <a:gd name="connsiteX3" fmla="*/ 67730 w 77325"/>
                <a:gd name="connsiteY3" fmla="*/ 16558 h 153576"/>
                <a:gd name="connsiteX4" fmla="*/ 77594 w 77325"/>
                <a:gd name="connsiteY4" fmla="*/ 6816 h 153576"/>
                <a:gd name="connsiteX5" fmla="*/ 40252 w 77325"/>
                <a:gd name="connsiteY5" fmla="*/ 126205 h 153576"/>
                <a:gd name="connsiteX6" fmla="*/ 17530 w 77325"/>
                <a:gd name="connsiteY6" fmla="*/ 148702 h 153576"/>
                <a:gd name="connsiteX7" fmla="*/ 11189 w 77325"/>
                <a:gd name="connsiteY7" fmla="*/ 147639 h 153576"/>
                <a:gd name="connsiteX8" fmla="*/ 17178 w 77325"/>
                <a:gd name="connsiteY8" fmla="*/ 138605 h 153576"/>
                <a:gd name="connsiteX9" fmla="*/ 10308 w 77325"/>
                <a:gd name="connsiteY9" fmla="*/ 132051 h 153576"/>
                <a:gd name="connsiteX10" fmla="*/ 268 w 77325"/>
                <a:gd name="connsiteY10" fmla="*/ 142502 h 153576"/>
                <a:gd name="connsiteX11" fmla="*/ 17706 w 77325"/>
                <a:gd name="connsiteY11" fmla="*/ 153661 h 153576"/>
                <a:gd name="connsiteX12" fmla="*/ 54343 w 77325"/>
                <a:gd name="connsiteY12" fmla="*/ 125674 h 153576"/>
                <a:gd name="connsiteX13" fmla="*/ 70196 w 77325"/>
                <a:gd name="connsiteY13" fmla="*/ 62259 h 153576"/>
                <a:gd name="connsiteX14" fmla="*/ 71077 w 77325"/>
                <a:gd name="connsiteY14" fmla="*/ 56060 h 153576"/>
                <a:gd name="connsiteX15" fmla="*/ 52230 w 77325"/>
                <a:gd name="connsiteY15" fmla="*/ 39409 h 153576"/>
                <a:gd name="connsiteX16" fmla="*/ 21405 w 77325"/>
                <a:gd name="connsiteY16" fmla="*/ 66511 h 153576"/>
                <a:gd name="connsiteX17" fmla="*/ 24400 w 77325"/>
                <a:gd name="connsiteY17" fmla="*/ 68813 h 153576"/>
                <a:gd name="connsiteX18" fmla="*/ 27922 w 77325"/>
                <a:gd name="connsiteY18" fmla="*/ 65625 h 153576"/>
                <a:gd name="connsiteX19" fmla="*/ 51701 w 77325"/>
                <a:gd name="connsiteY19" fmla="*/ 44369 h 153576"/>
                <a:gd name="connsiteX20" fmla="*/ 57690 w 77325"/>
                <a:gd name="connsiteY20" fmla="*/ 53048 h 153576"/>
                <a:gd name="connsiteX21" fmla="*/ 57162 w 77325"/>
                <a:gd name="connsiteY21" fmla="*/ 58362 h 153576"/>
                <a:gd name="connsiteX22" fmla="*/ 40252 w 77325"/>
                <a:gd name="connsiteY22" fmla="*/ 12620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25" h="153576">
                  <a:moveTo>
                    <a:pt x="77594" y="6816"/>
                  </a:moveTo>
                  <a:cubicBezTo>
                    <a:pt x="77594" y="3805"/>
                    <a:pt x="75304" y="85"/>
                    <a:pt x="70548" y="85"/>
                  </a:cubicBezTo>
                  <a:cubicBezTo>
                    <a:pt x="65440" y="85"/>
                    <a:pt x="60685" y="5044"/>
                    <a:pt x="60685" y="9827"/>
                  </a:cubicBezTo>
                  <a:cubicBezTo>
                    <a:pt x="60685" y="12661"/>
                    <a:pt x="62798" y="16558"/>
                    <a:pt x="67730" y="16558"/>
                  </a:cubicBezTo>
                  <a:cubicBezTo>
                    <a:pt x="72486" y="16558"/>
                    <a:pt x="77594" y="11953"/>
                    <a:pt x="77594" y="6816"/>
                  </a:cubicBezTo>
                  <a:close/>
                  <a:moveTo>
                    <a:pt x="40252" y="126205"/>
                  </a:moveTo>
                  <a:cubicBezTo>
                    <a:pt x="37258" y="138428"/>
                    <a:pt x="27922" y="148702"/>
                    <a:pt x="17530" y="148702"/>
                  </a:cubicBezTo>
                  <a:cubicBezTo>
                    <a:pt x="15240" y="148702"/>
                    <a:pt x="13127" y="148347"/>
                    <a:pt x="11189" y="147639"/>
                  </a:cubicBezTo>
                  <a:cubicBezTo>
                    <a:pt x="15769" y="145513"/>
                    <a:pt x="17178" y="141262"/>
                    <a:pt x="17178" y="138605"/>
                  </a:cubicBezTo>
                  <a:cubicBezTo>
                    <a:pt x="17178" y="134354"/>
                    <a:pt x="13831" y="132051"/>
                    <a:pt x="10308" y="132051"/>
                  </a:cubicBezTo>
                  <a:cubicBezTo>
                    <a:pt x="4848" y="132051"/>
                    <a:pt x="268" y="136833"/>
                    <a:pt x="268" y="142502"/>
                  </a:cubicBezTo>
                  <a:cubicBezTo>
                    <a:pt x="268" y="149233"/>
                    <a:pt x="7138" y="153661"/>
                    <a:pt x="17706" y="153661"/>
                  </a:cubicBezTo>
                  <a:cubicBezTo>
                    <a:pt x="28275" y="153661"/>
                    <a:pt x="48883" y="147284"/>
                    <a:pt x="54343" y="125674"/>
                  </a:cubicBezTo>
                  <a:lnTo>
                    <a:pt x="70196" y="62259"/>
                  </a:lnTo>
                  <a:cubicBezTo>
                    <a:pt x="70725" y="60311"/>
                    <a:pt x="71077" y="58717"/>
                    <a:pt x="71077" y="56060"/>
                  </a:cubicBezTo>
                  <a:cubicBezTo>
                    <a:pt x="71077" y="46317"/>
                    <a:pt x="62798" y="39409"/>
                    <a:pt x="52230" y="39409"/>
                  </a:cubicBezTo>
                  <a:cubicBezTo>
                    <a:pt x="32678" y="39409"/>
                    <a:pt x="21405" y="64031"/>
                    <a:pt x="21405" y="66511"/>
                  </a:cubicBezTo>
                  <a:cubicBezTo>
                    <a:pt x="21405" y="68813"/>
                    <a:pt x="23871" y="68813"/>
                    <a:pt x="24400" y="68813"/>
                  </a:cubicBezTo>
                  <a:cubicBezTo>
                    <a:pt x="26513" y="68813"/>
                    <a:pt x="26689" y="68282"/>
                    <a:pt x="27922" y="65625"/>
                  </a:cubicBezTo>
                  <a:cubicBezTo>
                    <a:pt x="32326" y="55351"/>
                    <a:pt x="41485" y="44369"/>
                    <a:pt x="51701" y="44369"/>
                  </a:cubicBezTo>
                  <a:cubicBezTo>
                    <a:pt x="56105" y="44369"/>
                    <a:pt x="57690" y="47380"/>
                    <a:pt x="57690" y="53048"/>
                  </a:cubicBezTo>
                  <a:cubicBezTo>
                    <a:pt x="57690" y="54997"/>
                    <a:pt x="57338" y="57477"/>
                    <a:pt x="57162" y="58362"/>
                  </a:cubicBezTo>
                  <a:lnTo>
                    <a:pt x="40252" y="126205"/>
                  </a:lnTo>
                  <a:close/>
                </a:path>
              </a:pathLst>
            </a:custGeom>
            <a:solidFill>
              <a:srgbClr val="000000"/>
            </a:solidFill>
            <a:ln w="25257" cap="flat">
              <a:noFill/>
              <a:prstDash val="solid"/>
              <a:miter/>
            </a:ln>
          </p:spPr>
          <p:txBody>
            <a:bodyPr rtlCol="0" anchor="ctr"/>
            <a:lstStyle/>
            <a:p>
              <a:endParaRPr lang="en-CN"/>
            </a:p>
          </p:txBody>
        </p:sp>
        <p:sp>
          <p:nvSpPr>
            <p:cNvPr id="18706" name="Freeform 18705">
              <a:extLst>
                <a:ext uri="{FF2B5EF4-FFF2-40B4-BE49-F238E27FC236}">
                  <a16:creationId xmlns:a16="http://schemas.microsoft.com/office/drawing/2014/main" id="{EDFE6072-DD8F-5B1D-D060-EE1971DC3CFC}"/>
                </a:ext>
              </a:extLst>
            </p:cNvPr>
            <p:cNvSpPr/>
            <p:nvPr>
              <p:custDataLst>
                <p:tags r:id="rId36"/>
              </p:custDataLst>
            </p:nvPr>
          </p:nvSpPr>
          <p:spPr>
            <a:xfrm>
              <a:off x="9429167" y="4641308"/>
              <a:ext cx="119071" cy="8679"/>
            </a:xfrm>
            <a:custGeom>
              <a:avLst/>
              <a:gdLst>
                <a:gd name="connsiteX0" fmla="*/ 112297 w 119071"/>
                <a:gd name="connsiteY0" fmla="*/ 8764 h 8679"/>
                <a:gd name="connsiteX1" fmla="*/ 119343 w 119071"/>
                <a:gd name="connsiteY1" fmla="*/ 4513 h 8679"/>
                <a:gd name="connsiteX2" fmla="*/ 112297 w 119071"/>
                <a:gd name="connsiteY2" fmla="*/ 85 h 8679"/>
                <a:gd name="connsiteX3" fmla="*/ 7318 w 119071"/>
                <a:gd name="connsiteY3" fmla="*/ 85 h 8679"/>
                <a:gd name="connsiteX4" fmla="*/ 272 w 119071"/>
                <a:gd name="connsiteY4" fmla="*/ 4336 h 8679"/>
                <a:gd name="connsiteX5" fmla="*/ 7318 w 119071"/>
                <a:gd name="connsiteY5" fmla="*/ 8764 h 8679"/>
                <a:gd name="connsiteX6" fmla="*/ 112297 w 119071"/>
                <a:gd name="connsiteY6" fmla="*/ 8764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71" h="8679">
                  <a:moveTo>
                    <a:pt x="112297" y="8764"/>
                  </a:moveTo>
                  <a:cubicBezTo>
                    <a:pt x="115116" y="8764"/>
                    <a:pt x="119343" y="8764"/>
                    <a:pt x="119343" y="4513"/>
                  </a:cubicBezTo>
                  <a:cubicBezTo>
                    <a:pt x="119343" y="85"/>
                    <a:pt x="115292" y="85"/>
                    <a:pt x="112297" y="85"/>
                  </a:cubicBezTo>
                  <a:lnTo>
                    <a:pt x="7318" y="85"/>
                  </a:lnTo>
                  <a:cubicBezTo>
                    <a:pt x="4499" y="85"/>
                    <a:pt x="272" y="85"/>
                    <a:pt x="272" y="4336"/>
                  </a:cubicBezTo>
                  <a:cubicBezTo>
                    <a:pt x="272" y="8764"/>
                    <a:pt x="4323" y="8764"/>
                    <a:pt x="7318" y="8764"/>
                  </a:cubicBezTo>
                  <a:lnTo>
                    <a:pt x="112297" y="8764"/>
                  </a:lnTo>
                  <a:close/>
                </a:path>
              </a:pathLst>
            </a:custGeom>
            <a:solidFill>
              <a:srgbClr val="000000"/>
            </a:solidFill>
            <a:ln w="25257" cap="flat">
              <a:noFill/>
              <a:prstDash val="solid"/>
              <a:miter/>
            </a:ln>
          </p:spPr>
          <p:txBody>
            <a:bodyPr rtlCol="0" anchor="ctr"/>
            <a:lstStyle/>
            <a:p>
              <a:endParaRPr lang="en-CN"/>
            </a:p>
          </p:txBody>
        </p:sp>
        <p:sp>
          <p:nvSpPr>
            <p:cNvPr id="18707" name="Freeform 18706">
              <a:extLst>
                <a:ext uri="{FF2B5EF4-FFF2-40B4-BE49-F238E27FC236}">
                  <a16:creationId xmlns:a16="http://schemas.microsoft.com/office/drawing/2014/main" id="{286C755F-757F-8788-611B-301413BA625D}"/>
                </a:ext>
              </a:extLst>
            </p:cNvPr>
            <p:cNvSpPr/>
            <p:nvPr>
              <p:custDataLst>
                <p:tags r:id="rId37"/>
              </p:custDataLst>
            </p:nvPr>
          </p:nvSpPr>
          <p:spPr>
            <a:xfrm>
              <a:off x="9586612" y="4572402"/>
              <a:ext cx="64115" cy="117618"/>
            </a:xfrm>
            <a:custGeom>
              <a:avLst/>
              <a:gdLst>
                <a:gd name="connsiteX0" fmla="*/ 40086 w 64115"/>
                <a:gd name="connsiteY0" fmla="*/ 5044 h 117618"/>
                <a:gd name="connsiteX1" fmla="*/ 34802 w 64115"/>
                <a:gd name="connsiteY1" fmla="*/ 85 h 117618"/>
                <a:gd name="connsiteX2" fmla="*/ 278 w 64115"/>
                <a:gd name="connsiteY2" fmla="*/ 11421 h 117618"/>
                <a:gd name="connsiteX3" fmla="*/ 278 w 64115"/>
                <a:gd name="connsiteY3" fmla="*/ 17798 h 117618"/>
                <a:gd name="connsiteX4" fmla="*/ 25819 w 64115"/>
                <a:gd name="connsiteY4" fmla="*/ 12838 h 117618"/>
                <a:gd name="connsiteX5" fmla="*/ 25819 w 64115"/>
                <a:gd name="connsiteY5" fmla="*/ 103178 h 117618"/>
                <a:gd name="connsiteX6" fmla="*/ 8205 w 64115"/>
                <a:gd name="connsiteY6" fmla="*/ 111326 h 117618"/>
                <a:gd name="connsiteX7" fmla="*/ 1511 w 64115"/>
                <a:gd name="connsiteY7" fmla="*/ 111326 h 117618"/>
                <a:gd name="connsiteX8" fmla="*/ 1511 w 64115"/>
                <a:gd name="connsiteY8" fmla="*/ 117703 h 117618"/>
                <a:gd name="connsiteX9" fmla="*/ 32864 w 64115"/>
                <a:gd name="connsiteY9" fmla="*/ 116994 h 117618"/>
                <a:gd name="connsiteX10" fmla="*/ 64393 w 64115"/>
                <a:gd name="connsiteY10" fmla="*/ 117703 h 117618"/>
                <a:gd name="connsiteX11" fmla="*/ 64393 w 64115"/>
                <a:gd name="connsiteY11" fmla="*/ 111326 h 117618"/>
                <a:gd name="connsiteX12" fmla="*/ 57700 w 64115"/>
                <a:gd name="connsiteY12" fmla="*/ 111326 h 117618"/>
                <a:gd name="connsiteX13" fmla="*/ 40086 w 64115"/>
                <a:gd name="connsiteY13" fmla="*/ 103178 h 117618"/>
                <a:gd name="connsiteX14" fmla="*/ 40086 w 64115"/>
                <a:gd name="connsiteY14" fmla="*/ 50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15" h="117618">
                  <a:moveTo>
                    <a:pt x="40086" y="5044"/>
                  </a:moveTo>
                  <a:cubicBezTo>
                    <a:pt x="40086" y="262"/>
                    <a:pt x="39734" y="85"/>
                    <a:pt x="34802" y="85"/>
                  </a:cubicBezTo>
                  <a:cubicBezTo>
                    <a:pt x="23529" y="11244"/>
                    <a:pt x="7500" y="11421"/>
                    <a:pt x="278" y="11421"/>
                  </a:cubicBezTo>
                  <a:lnTo>
                    <a:pt x="278" y="17798"/>
                  </a:lnTo>
                  <a:cubicBezTo>
                    <a:pt x="4506" y="17798"/>
                    <a:pt x="16131" y="17798"/>
                    <a:pt x="25819" y="12838"/>
                  </a:cubicBezTo>
                  <a:lnTo>
                    <a:pt x="25819" y="103178"/>
                  </a:lnTo>
                  <a:cubicBezTo>
                    <a:pt x="25819" y="109023"/>
                    <a:pt x="25819" y="111326"/>
                    <a:pt x="8205" y="111326"/>
                  </a:cubicBezTo>
                  <a:lnTo>
                    <a:pt x="1511" y="111326"/>
                  </a:lnTo>
                  <a:lnTo>
                    <a:pt x="1511" y="117703"/>
                  </a:lnTo>
                  <a:cubicBezTo>
                    <a:pt x="4682" y="117526"/>
                    <a:pt x="26347" y="116994"/>
                    <a:pt x="32864" y="116994"/>
                  </a:cubicBezTo>
                  <a:cubicBezTo>
                    <a:pt x="38325" y="116994"/>
                    <a:pt x="60518" y="117526"/>
                    <a:pt x="64393" y="117703"/>
                  </a:cubicBezTo>
                  <a:lnTo>
                    <a:pt x="64393" y="111326"/>
                  </a:lnTo>
                  <a:lnTo>
                    <a:pt x="57700" y="111326"/>
                  </a:lnTo>
                  <a:cubicBezTo>
                    <a:pt x="40086" y="111326"/>
                    <a:pt x="40086" y="109023"/>
                    <a:pt x="40086" y="103178"/>
                  </a:cubicBezTo>
                  <a:lnTo>
                    <a:pt x="40086" y="5044"/>
                  </a:lnTo>
                  <a:close/>
                </a:path>
              </a:pathLst>
            </a:custGeom>
            <a:solidFill>
              <a:srgbClr val="000000"/>
            </a:solidFill>
            <a:ln w="25257" cap="flat">
              <a:noFill/>
              <a:prstDash val="solid"/>
              <a:miter/>
            </a:ln>
          </p:spPr>
          <p:txBody>
            <a:bodyPr rtlCol="0" anchor="ctr"/>
            <a:lstStyle/>
            <a:p>
              <a:endParaRPr lang="en-CN"/>
            </a:p>
          </p:txBody>
        </p:sp>
        <p:sp>
          <p:nvSpPr>
            <p:cNvPr id="18708" name="Freeform 18707">
              <a:extLst>
                <a:ext uri="{FF2B5EF4-FFF2-40B4-BE49-F238E27FC236}">
                  <a16:creationId xmlns:a16="http://schemas.microsoft.com/office/drawing/2014/main" id="{286E8AB2-7C8B-E87D-5766-1A48E8935D26}"/>
                </a:ext>
              </a:extLst>
            </p:cNvPr>
            <p:cNvSpPr/>
            <p:nvPr>
              <p:custDataLst>
                <p:tags r:id="rId38"/>
              </p:custDataLst>
            </p:nvPr>
          </p:nvSpPr>
          <p:spPr>
            <a:xfrm>
              <a:off x="9694640" y="4462275"/>
              <a:ext cx="58378" cy="253051"/>
            </a:xfrm>
            <a:custGeom>
              <a:avLst/>
              <a:gdLst>
                <a:gd name="connsiteX0" fmla="*/ 58661 w 58378"/>
                <a:gd name="connsiteY0" fmla="*/ 126609 h 253051"/>
                <a:gd name="connsiteX1" fmla="*/ 42053 w 58378"/>
                <a:gd name="connsiteY1" fmla="*/ 47657 h 253051"/>
                <a:gd name="connsiteX2" fmla="*/ 2799 w 58378"/>
                <a:gd name="connsiteY2" fmla="*/ 83 h 253051"/>
                <a:gd name="connsiteX3" fmla="*/ 283 w 58378"/>
                <a:gd name="connsiteY3" fmla="*/ 2614 h 253051"/>
                <a:gd name="connsiteX4" fmla="*/ 5064 w 58378"/>
                <a:gd name="connsiteY4" fmla="*/ 8434 h 253051"/>
                <a:gd name="connsiteX5" fmla="*/ 44066 w 58378"/>
                <a:gd name="connsiteY5" fmla="*/ 126609 h 253051"/>
                <a:gd name="connsiteX6" fmla="*/ 3554 w 58378"/>
                <a:gd name="connsiteY6" fmla="*/ 246302 h 253051"/>
                <a:gd name="connsiteX7" fmla="*/ 283 w 58378"/>
                <a:gd name="connsiteY7" fmla="*/ 250604 h 253051"/>
                <a:gd name="connsiteX8" fmla="*/ 2799 w 58378"/>
                <a:gd name="connsiteY8" fmla="*/ 253134 h 253051"/>
                <a:gd name="connsiteX9" fmla="*/ 42808 w 58378"/>
                <a:gd name="connsiteY9" fmla="*/ 203789 h 253051"/>
                <a:gd name="connsiteX10" fmla="*/ 58661 w 58378"/>
                <a:gd name="connsiteY10" fmla="*/ 1266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78" h="253051">
                  <a:moveTo>
                    <a:pt x="58661" y="126609"/>
                  </a:moveTo>
                  <a:cubicBezTo>
                    <a:pt x="58661" y="106871"/>
                    <a:pt x="55893" y="76252"/>
                    <a:pt x="42053" y="47657"/>
                  </a:cubicBezTo>
                  <a:cubicBezTo>
                    <a:pt x="26955" y="16531"/>
                    <a:pt x="5315" y="83"/>
                    <a:pt x="2799" y="83"/>
                  </a:cubicBezTo>
                  <a:cubicBezTo>
                    <a:pt x="1289" y="83"/>
                    <a:pt x="283" y="1095"/>
                    <a:pt x="283" y="2614"/>
                  </a:cubicBezTo>
                  <a:cubicBezTo>
                    <a:pt x="283" y="3373"/>
                    <a:pt x="283" y="3879"/>
                    <a:pt x="5064" y="8434"/>
                  </a:cubicBezTo>
                  <a:cubicBezTo>
                    <a:pt x="29723" y="33486"/>
                    <a:pt x="44066" y="73721"/>
                    <a:pt x="44066" y="126609"/>
                  </a:cubicBezTo>
                  <a:cubicBezTo>
                    <a:pt x="44066" y="169880"/>
                    <a:pt x="34756" y="214417"/>
                    <a:pt x="3554" y="246302"/>
                  </a:cubicBezTo>
                  <a:cubicBezTo>
                    <a:pt x="283" y="249338"/>
                    <a:pt x="283" y="249845"/>
                    <a:pt x="283" y="250604"/>
                  </a:cubicBezTo>
                  <a:cubicBezTo>
                    <a:pt x="283" y="252122"/>
                    <a:pt x="1289" y="253134"/>
                    <a:pt x="2799" y="253134"/>
                  </a:cubicBezTo>
                  <a:cubicBezTo>
                    <a:pt x="5315" y="253134"/>
                    <a:pt x="27962" y="235927"/>
                    <a:pt x="42808" y="203789"/>
                  </a:cubicBezTo>
                  <a:cubicBezTo>
                    <a:pt x="55641" y="175954"/>
                    <a:pt x="58661" y="147865"/>
                    <a:pt x="58661" y="126609"/>
                  </a:cubicBezTo>
                  <a:close/>
                </a:path>
              </a:pathLst>
            </a:custGeom>
            <a:solidFill>
              <a:srgbClr val="000000"/>
            </a:solidFill>
            <a:ln w="25257" cap="flat">
              <a:noFill/>
              <a:prstDash val="solid"/>
              <a:miter/>
            </a:ln>
          </p:spPr>
          <p:txBody>
            <a:bodyPr rtlCol="0" anchor="ctr"/>
            <a:lstStyle/>
            <a:p>
              <a:endParaRPr lang="en-CN"/>
            </a:p>
          </p:txBody>
        </p:sp>
        <p:sp>
          <p:nvSpPr>
            <p:cNvPr id="18709" name="Freeform 18708">
              <a:extLst>
                <a:ext uri="{FF2B5EF4-FFF2-40B4-BE49-F238E27FC236}">
                  <a16:creationId xmlns:a16="http://schemas.microsoft.com/office/drawing/2014/main" id="{20D51265-63B6-A2E0-BED8-EB9070277DA4}"/>
                </a:ext>
              </a:extLst>
            </p:cNvPr>
            <p:cNvSpPr/>
            <p:nvPr>
              <p:custDataLst>
                <p:tags r:id="rId39"/>
              </p:custDataLst>
            </p:nvPr>
          </p:nvSpPr>
          <p:spPr>
            <a:xfrm>
              <a:off x="10049854" y="4540214"/>
              <a:ext cx="103671" cy="160940"/>
            </a:xfrm>
            <a:custGeom>
              <a:avLst/>
              <a:gdLst>
                <a:gd name="connsiteX0" fmla="*/ 103968 w 103671"/>
                <a:gd name="connsiteY0" fmla="*/ 2867 h 160940"/>
                <a:gd name="connsiteX1" fmla="*/ 101452 w 103671"/>
                <a:gd name="connsiteY1" fmla="*/ 336 h 160940"/>
                <a:gd name="connsiteX2" fmla="*/ 84341 w 103671"/>
                <a:gd name="connsiteY2" fmla="*/ 17797 h 160940"/>
                <a:gd name="connsiteX3" fmla="*/ 60940 w 103671"/>
                <a:gd name="connsiteY3" fmla="*/ 83 h 160940"/>
                <a:gd name="connsiteX4" fmla="*/ 297 w 103671"/>
                <a:gd name="connsiteY4" fmla="*/ 74227 h 160940"/>
                <a:gd name="connsiteX5" fmla="*/ 33512 w 103671"/>
                <a:gd name="connsiteY5" fmla="*/ 114715 h 160940"/>
                <a:gd name="connsiteX6" fmla="*/ 63204 w 103671"/>
                <a:gd name="connsiteY6" fmla="*/ 99532 h 160940"/>
                <a:gd name="connsiteX7" fmla="*/ 51881 w 103671"/>
                <a:gd name="connsiteY7" fmla="*/ 144828 h 160940"/>
                <a:gd name="connsiteX8" fmla="*/ 33764 w 103671"/>
                <a:gd name="connsiteY8" fmla="*/ 153179 h 160940"/>
                <a:gd name="connsiteX9" fmla="*/ 27976 w 103671"/>
                <a:gd name="connsiteY9" fmla="*/ 158240 h 160940"/>
                <a:gd name="connsiteX10" fmla="*/ 31247 w 103671"/>
                <a:gd name="connsiteY10" fmla="*/ 161024 h 160940"/>
                <a:gd name="connsiteX11" fmla="*/ 56410 w 103671"/>
                <a:gd name="connsiteY11" fmla="*/ 160264 h 160940"/>
                <a:gd name="connsiteX12" fmla="*/ 82328 w 103671"/>
                <a:gd name="connsiteY12" fmla="*/ 161024 h 160940"/>
                <a:gd name="connsiteX13" fmla="*/ 86857 w 103671"/>
                <a:gd name="connsiteY13" fmla="*/ 155963 h 160940"/>
                <a:gd name="connsiteX14" fmla="*/ 80315 w 103671"/>
                <a:gd name="connsiteY14" fmla="*/ 153179 h 160940"/>
                <a:gd name="connsiteX15" fmla="*/ 68237 w 103671"/>
                <a:gd name="connsiteY15" fmla="*/ 149130 h 160940"/>
                <a:gd name="connsiteX16" fmla="*/ 69243 w 103671"/>
                <a:gd name="connsiteY16" fmla="*/ 143563 h 160940"/>
                <a:gd name="connsiteX17" fmla="*/ 103968 w 103671"/>
                <a:gd name="connsiteY17" fmla="*/ 2867 h 160940"/>
                <a:gd name="connsiteX18" fmla="*/ 34267 w 103671"/>
                <a:gd name="connsiteY18" fmla="*/ 109148 h 160940"/>
                <a:gd name="connsiteX19" fmla="*/ 18163 w 103671"/>
                <a:gd name="connsiteY19" fmla="*/ 85361 h 160940"/>
                <a:gd name="connsiteX20" fmla="*/ 29738 w 103671"/>
                <a:gd name="connsiteY20" fmla="*/ 35004 h 160940"/>
                <a:gd name="connsiteX21" fmla="*/ 60940 w 103671"/>
                <a:gd name="connsiteY21" fmla="*/ 5650 h 160940"/>
                <a:gd name="connsiteX22" fmla="*/ 80818 w 103671"/>
                <a:gd name="connsiteY22" fmla="*/ 27919 h 160940"/>
                <a:gd name="connsiteX23" fmla="*/ 66224 w 103671"/>
                <a:gd name="connsiteY23" fmla="*/ 85867 h 160940"/>
                <a:gd name="connsiteX24" fmla="*/ 34267 w 103671"/>
                <a:gd name="connsiteY24" fmla="*/ 109148 h 16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671" h="160940">
                  <a:moveTo>
                    <a:pt x="103968" y="2867"/>
                  </a:moveTo>
                  <a:cubicBezTo>
                    <a:pt x="103968" y="1855"/>
                    <a:pt x="103213" y="336"/>
                    <a:pt x="101452" y="336"/>
                  </a:cubicBezTo>
                  <a:cubicBezTo>
                    <a:pt x="98684" y="336"/>
                    <a:pt x="88619" y="10458"/>
                    <a:pt x="84341" y="17797"/>
                  </a:cubicBezTo>
                  <a:cubicBezTo>
                    <a:pt x="78805" y="4132"/>
                    <a:pt x="68992" y="83"/>
                    <a:pt x="60940" y="83"/>
                  </a:cubicBezTo>
                  <a:cubicBezTo>
                    <a:pt x="31247" y="83"/>
                    <a:pt x="297" y="37535"/>
                    <a:pt x="297" y="74227"/>
                  </a:cubicBezTo>
                  <a:cubicBezTo>
                    <a:pt x="297" y="99026"/>
                    <a:pt x="15143" y="114715"/>
                    <a:pt x="33512" y="114715"/>
                  </a:cubicBezTo>
                  <a:cubicBezTo>
                    <a:pt x="44332" y="114715"/>
                    <a:pt x="54146" y="108642"/>
                    <a:pt x="63204" y="99532"/>
                  </a:cubicBezTo>
                  <a:cubicBezTo>
                    <a:pt x="60940" y="108389"/>
                    <a:pt x="52636" y="142551"/>
                    <a:pt x="51881" y="144828"/>
                  </a:cubicBezTo>
                  <a:cubicBezTo>
                    <a:pt x="49868" y="151914"/>
                    <a:pt x="47855" y="152926"/>
                    <a:pt x="33764" y="153179"/>
                  </a:cubicBezTo>
                  <a:cubicBezTo>
                    <a:pt x="30492" y="153179"/>
                    <a:pt x="27976" y="153179"/>
                    <a:pt x="27976" y="158240"/>
                  </a:cubicBezTo>
                  <a:cubicBezTo>
                    <a:pt x="27976" y="158493"/>
                    <a:pt x="27976" y="161024"/>
                    <a:pt x="31247" y="161024"/>
                  </a:cubicBezTo>
                  <a:cubicBezTo>
                    <a:pt x="39299" y="161024"/>
                    <a:pt x="48107" y="160264"/>
                    <a:pt x="56410" y="160264"/>
                  </a:cubicBezTo>
                  <a:cubicBezTo>
                    <a:pt x="64966" y="160264"/>
                    <a:pt x="74024" y="161024"/>
                    <a:pt x="82328" y="161024"/>
                  </a:cubicBezTo>
                  <a:cubicBezTo>
                    <a:pt x="83586" y="161024"/>
                    <a:pt x="86857" y="161024"/>
                    <a:pt x="86857" y="155963"/>
                  </a:cubicBezTo>
                  <a:cubicBezTo>
                    <a:pt x="86857" y="153179"/>
                    <a:pt x="84341" y="153179"/>
                    <a:pt x="80315" y="153179"/>
                  </a:cubicBezTo>
                  <a:cubicBezTo>
                    <a:pt x="68237" y="153179"/>
                    <a:pt x="68237" y="151408"/>
                    <a:pt x="68237" y="149130"/>
                  </a:cubicBezTo>
                  <a:cubicBezTo>
                    <a:pt x="68237" y="147359"/>
                    <a:pt x="68740" y="145841"/>
                    <a:pt x="69243" y="143563"/>
                  </a:cubicBezTo>
                  <a:lnTo>
                    <a:pt x="103968" y="2867"/>
                  </a:lnTo>
                  <a:close/>
                  <a:moveTo>
                    <a:pt x="34267" y="109148"/>
                  </a:moveTo>
                  <a:cubicBezTo>
                    <a:pt x="19169" y="109148"/>
                    <a:pt x="18163" y="89663"/>
                    <a:pt x="18163" y="85361"/>
                  </a:cubicBezTo>
                  <a:cubicBezTo>
                    <a:pt x="18163" y="73215"/>
                    <a:pt x="25460" y="45632"/>
                    <a:pt x="29738" y="35004"/>
                  </a:cubicBezTo>
                  <a:cubicBezTo>
                    <a:pt x="37538" y="16278"/>
                    <a:pt x="50623" y="5650"/>
                    <a:pt x="60940" y="5650"/>
                  </a:cubicBezTo>
                  <a:cubicBezTo>
                    <a:pt x="77296" y="5650"/>
                    <a:pt x="80818" y="26147"/>
                    <a:pt x="80818" y="27919"/>
                  </a:cubicBezTo>
                  <a:cubicBezTo>
                    <a:pt x="80818" y="29437"/>
                    <a:pt x="66979" y="84855"/>
                    <a:pt x="66224" y="85867"/>
                  </a:cubicBezTo>
                  <a:cubicBezTo>
                    <a:pt x="62449" y="92953"/>
                    <a:pt x="48358" y="109148"/>
                    <a:pt x="34267" y="109148"/>
                  </a:cubicBezTo>
                  <a:close/>
                </a:path>
              </a:pathLst>
            </a:custGeom>
            <a:solidFill>
              <a:srgbClr val="000000"/>
            </a:solidFill>
            <a:ln w="25257" cap="flat">
              <a:noFill/>
              <a:prstDash val="solid"/>
              <a:miter/>
            </a:ln>
          </p:spPr>
          <p:txBody>
            <a:bodyPr rtlCol="0" anchor="ctr"/>
            <a:lstStyle/>
            <a:p>
              <a:endParaRPr lang="en-CN"/>
            </a:p>
          </p:txBody>
        </p:sp>
        <p:sp>
          <p:nvSpPr>
            <p:cNvPr id="18710" name="Freeform 18709">
              <a:extLst>
                <a:ext uri="{FF2B5EF4-FFF2-40B4-BE49-F238E27FC236}">
                  <a16:creationId xmlns:a16="http://schemas.microsoft.com/office/drawing/2014/main" id="{ED2B7569-8CCE-9B33-A974-2187D5F2746B}"/>
                </a:ext>
              </a:extLst>
            </p:cNvPr>
            <p:cNvSpPr/>
            <p:nvPr>
              <p:custDataLst>
                <p:tags r:id="rId40"/>
              </p:custDataLst>
            </p:nvPr>
          </p:nvSpPr>
          <p:spPr>
            <a:xfrm>
              <a:off x="10160398" y="4572579"/>
              <a:ext cx="53370" cy="119212"/>
            </a:xfrm>
            <a:custGeom>
              <a:avLst/>
              <a:gdLst>
                <a:gd name="connsiteX0" fmla="*/ 49092 w 53370"/>
                <a:gd name="connsiteY0" fmla="*/ 6816 h 119212"/>
                <a:gd name="connsiteX1" fmla="*/ 42047 w 53370"/>
                <a:gd name="connsiteY1" fmla="*/ 85 h 119212"/>
                <a:gd name="connsiteX2" fmla="*/ 32183 w 53370"/>
                <a:gd name="connsiteY2" fmla="*/ 9827 h 119212"/>
                <a:gd name="connsiteX3" fmla="*/ 39228 w 53370"/>
                <a:gd name="connsiteY3" fmla="*/ 16558 h 119212"/>
                <a:gd name="connsiteX4" fmla="*/ 49092 w 53370"/>
                <a:gd name="connsiteY4" fmla="*/ 6816 h 119212"/>
                <a:gd name="connsiteX5" fmla="*/ 13160 w 53370"/>
                <a:gd name="connsiteY5" fmla="*/ 96801 h 119212"/>
                <a:gd name="connsiteX6" fmla="*/ 11574 w 53370"/>
                <a:gd name="connsiteY6" fmla="*/ 104240 h 119212"/>
                <a:gd name="connsiteX7" fmla="*/ 28308 w 53370"/>
                <a:gd name="connsiteY7" fmla="*/ 119297 h 119212"/>
                <a:gd name="connsiteX8" fmla="*/ 53672 w 53370"/>
                <a:gd name="connsiteY8" fmla="*/ 92195 h 119212"/>
                <a:gd name="connsiteX9" fmla="*/ 50854 w 53370"/>
                <a:gd name="connsiteY9" fmla="*/ 89892 h 119212"/>
                <a:gd name="connsiteX10" fmla="*/ 47507 w 53370"/>
                <a:gd name="connsiteY10" fmla="*/ 92904 h 119212"/>
                <a:gd name="connsiteX11" fmla="*/ 28836 w 53370"/>
                <a:gd name="connsiteY11" fmla="*/ 114337 h 119212"/>
                <a:gd name="connsiteX12" fmla="*/ 24433 w 53370"/>
                <a:gd name="connsiteY12" fmla="*/ 108137 h 119212"/>
                <a:gd name="connsiteX13" fmla="*/ 27251 w 53370"/>
                <a:gd name="connsiteY13" fmla="*/ 96801 h 119212"/>
                <a:gd name="connsiteX14" fmla="*/ 32887 w 53370"/>
                <a:gd name="connsiteY14" fmla="*/ 82630 h 119212"/>
                <a:gd name="connsiteX15" fmla="*/ 41518 w 53370"/>
                <a:gd name="connsiteY15" fmla="*/ 60134 h 119212"/>
                <a:gd name="connsiteX16" fmla="*/ 42575 w 53370"/>
                <a:gd name="connsiteY16" fmla="*/ 54465 h 119212"/>
                <a:gd name="connsiteX17" fmla="*/ 25842 w 53370"/>
                <a:gd name="connsiteY17" fmla="*/ 39409 h 119212"/>
                <a:gd name="connsiteX18" fmla="*/ 301 w 53370"/>
                <a:gd name="connsiteY18" fmla="*/ 66511 h 119212"/>
                <a:gd name="connsiteX19" fmla="*/ 3296 w 53370"/>
                <a:gd name="connsiteY19" fmla="*/ 68813 h 119212"/>
                <a:gd name="connsiteX20" fmla="*/ 6466 w 53370"/>
                <a:gd name="connsiteY20" fmla="*/ 65979 h 119212"/>
                <a:gd name="connsiteX21" fmla="*/ 25313 w 53370"/>
                <a:gd name="connsiteY21" fmla="*/ 44369 h 119212"/>
                <a:gd name="connsiteX22" fmla="*/ 29717 w 53370"/>
                <a:gd name="connsiteY22" fmla="*/ 50568 h 119212"/>
                <a:gd name="connsiteX23" fmla="*/ 24256 w 53370"/>
                <a:gd name="connsiteY23" fmla="*/ 68282 h 119212"/>
                <a:gd name="connsiteX24" fmla="*/ 13160 w 53370"/>
                <a:gd name="connsiteY24" fmla="*/ 96801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70" h="119212">
                  <a:moveTo>
                    <a:pt x="49092" y="6816"/>
                  </a:moveTo>
                  <a:cubicBezTo>
                    <a:pt x="49092" y="3982"/>
                    <a:pt x="46979" y="85"/>
                    <a:pt x="42047" y="85"/>
                  </a:cubicBezTo>
                  <a:cubicBezTo>
                    <a:pt x="37291" y="85"/>
                    <a:pt x="32183" y="4690"/>
                    <a:pt x="32183" y="9827"/>
                  </a:cubicBezTo>
                  <a:cubicBezTo>
                    <a:pt x="32183" y="12838"/>
                    <a:pt x="34473" y="16558"/>
                    <a:pt x="39228" y="16558"/>
                  </a:cubicBezTo>
                  <a:cubicBezTo>
                    <a:pt x="44337" y="16558"/>
                    <a:pt x="49092" y="11598"/>
                    <a:pt x="49092" y="6816"/>
                  </a:cubicBezTo>
                  <a:close/>
                  <a:moveTo>
                    <a:pt x="13160" y="96801"/>
                  </a:moveTo>
                  <a:cubicBezTo>
                    <a:pt x="12455" y="99104"/>
                    <a:pt x="11574" y="101229"/>
                    <a:pt x="11574" y="104240"/>
                  </a:cubicBezTo>
                  <a:cubicBezTo>
                    <a:pt x="11574" y="112566"/>
                    <a:pt x="18620" y="119297"/>
                    <a:pt x="28308" y="119297"/>
                  </a:cubicBezTo>
                  <a:cubicBezTo>
                    <a:pt x="45922" y="119297"/>
                    <a:pt x="53672" y="94852"/>
                    <a:pt x="53672" y="92195"/>
                  </a:cubicBezTo>
                  <a:cubicBezTo>
                    <a:pt x="53672" y="89892"/>
                    <a:pt x="51382" y="89892"/>
                    <a:pt x="50854" y="89892"/>
                  </a:cubicBezTo>
                  <a:cubicBezTo>
                    <a:pt x="48388" y="89892"/>
                    <a:pt x="48212" y="90955"/>
                    <a:pt x="47507" y="92904"/>
                  </a:cubicBezTo>
                  <a:cubicBezTo>
                    <a:pt x="43456" y="107075"/>
                    <a:pt x="35706" y="114337"/>
                    <a:pt x="28836" y="114337"/>
                  </a:cubicBezTo>
                  <a:cubicBezTo>
                    <a:pt x="25313" y="114337"/>
                    <a:pt x="24433" y="112034"/>
                    <a:pt x="24433" y="108137"/>
                  </a:cubicBezTo>
                  <a:cubicBezTo>
                    <a:pt x="24433" y="104063"/>
                    <a:pt x="25666" y="100698"/>
                    <a:pt x="27251" y="96801"/>
                  </a:cubicBezTo>
                  <a:cubicBezTo>
                    <a:pt x="29012" y="92018"/>
                    <a:pt x="30950" y="87235"/>
                    <a:pt x="32887" y="82630"/>
                  </a:cubicBezTo>
                  <a:cubicBezTo>
                    <a:pt x="34473" y="78379"/>
                    <a:pt x="40814" y="62259"/>
                    <a:pt x="41518" y="60134"/>
                  </a:cubicBezTo>
                  <a:cubicBezTo>
                    <a:pt x="42047" y="58362"/>
                    <a:pt x="42575" y="56237"/>
                    <a:pt x="42575" y="54465"/>
                  </a:cubicBezTo>
                  <a:cubicBezTo>
                    <a:pt x="42575" y="46140"/>
                    <a:pt x="35529" y="39409"/>
                    <a:pt x="25842" y="39409"/>
                  </a:cubicBezTo>
                  <a:cubicBezTo>
                    <a:pt x="8404" y="39409"/>
                    <a:pt x="301" y="63499"/>
                    <a:pt x="301" y="66511"/>
                  </a:cubicBezTo>
                  <a:cubicBezTo>
                    <a:pt x="301" y="68813"/>
                    <a:pt x="2767" y="68813"/>
                    <a:pt x="3296" y="68813"/>
                  </a:cubicBezTo>
                  <a:cubicBezTo>
                    <a:pt x="5762" y="68813"/>
                    <a:pt x="5938" y="67928"/>
                    <a:pt x="6466" y="65979"/>
                  </a:cubicBezTo>
                  <a:cubicBezTo>
                    <a:pt x="11046" y="50745"/>
                    <a:pt x="18796" y="44369"/>
                    <a:pt x="25313" y="44369"/>
                  </a:cubicBezTo>
                  <a:cubicBezTo>
                    <a:pt x="28132" y="44369"/>
                    <a:pt x="29717" y="45786"/>
                    <a:pt x="29717" y="50568"/>
                  </a:cubicBezTo>
                  <a:cubicBezTo>
                    <a:pt x="29717" y="54642"/>
                    <a:pt x="28660" y="57299"/>
                    <a:pt x="24256" y="68282"/>
                  </a:cubicBezTo>
                  <a:lnTo>
                    <a:pt x="13160" y="96801"/>
                  </a:lnTo>
                  <a:close/>
                </a:path>
              </a:pathLst>
            </a:custGeom>
            <a:solidFill>
              <a:srgbClr val="000000"/>
            </a:solidFill>
            <a:ln w="25257" cap="flat">
              <a:noFill/>
              <a:prstDash val="solid"/>
              <a:miter/>
            </a:ln>
          </p:spPr>
          <p:txBody>
            <a:bodyPr rtlCol="0" anchor="ctr"/>
            <a:lstStyle/>
            <a:p>
              <a:endParaRPr lang="en-CN"/>
            </a:p>
          </p:txBody>
        </p:sp>
        <p:sp>
          <p:nvSpPr>
            <p:cNvPr id="18711" name="Freeform 18710">
              <a:extLst>
                <a:ext uri="{FF2B5EF4-FFF2-40B4-BE49-F238E27FC236}">
                  <a16:creationId xmlns:a16="http://schemas.microsoft.com/office/drawing/2014/main" id="{324F309D-1456-AD2A-F7C5-B0884E4C8073}"/>
                </a:ext>
              </a:extLst>
            </p:cNvPr>
            <p:cNvSpPr/>
            <p:nvPr>
              <p:custDataLst>
                <p:tags r:id="rId41"/>
              </p:custDataLst>
            </p:nvPr>
          </p:nvSpPr>
          <p:spPr>
            <a:xfrm>
              <a:off x="10326675" y="4515415"/>
              <a:ext cx="153745" cy="146769"/>
            </a:xfrm>
            <a:custGeom>
              <a:avLst/>
              <a:gdLst>
                <a:gd name="connsiteX0" fmla="*/ 149272 w 153745"/>
                <a:gd name="connsiteY0" fmla="*/ 79035 h 146769"/>
                <a:gd name="connsiteX1" fmla="*/ 154053 w 153745"/>
                <a:gd name="connsiteY1" fmla="*/ 73468 h 146769"/>
                <a:gd name="connsiteX2" fmla="*/ 149272 w 153745"/>
                <a:gd name="connsiteY2" fmla="*/ 67901 h 146769"/>
                <a:gd name="connsiteX3" fmla="*/ 9869 w 153745"/>
                <a:gd name="connsiteY3" fmla="*/ 1855 h 146769"/>
                <a:gd name="connsiteX4" fmla="*/ 5340 w 153745"/>
                <a:gd name="connsiteY4" fmla="*/ 83 h 146769"/>
                <a:gd name="connsiteX5" fmla="*/ 307 w 153745"/>
                <a:gd name="connsiteY5" fmla="*/ 5144 h 146769"/>
                <a:gd name="connsiteX6" fmla="*/ 5088 w 153745"/>
                <a:gd name="connsiteY6" fmla="*/ 10711 h 146769"/>
                <a:gd name="connsiteX7" fmla="*/ 137194 w 153745"/>
                <a:gd name="connsiteY7" fmla="*/ 73468 h 146769"/>
                <a:gd name="connsiteX8" fmla="*/ 5088 w 153745"/>
                <a:gd name="connsiteY8" fmla="*/ 136225 h 146769"/>
                <a:gd name="connsiteX9" fmla="*/ 307 w 153745"/>
                <a:gd name="connsiteY9" fmla="*/ 141792 h 146769"/>
                <a:gd name="connsiteX10" fmla="*/ 5340 w 153745"/>
                <a:gd name="connsiteY10" fmla="*/ 146853 h 146769"/>
                <a:gd name="connsiteX11" fmla="*/ 9869 w 153745"/>
                <a:gd name="connsiteY11" fmla="*/ 145081 h 146769"/>
                <a:gd name="connsiteX12" fmla="*/ 149272 w 153745"/>
                <a:gd name="connsiteY12" fmla="*/ 79035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745" h="146769">
                  <a:moveTo>
                    <a:pt x="149272" y="79035"/>
                  </a:moveTo>
                  <a:cubicBezTo>
                    <a:pt x="152040" y="77770"/>
                    <a:pt x="154053" y="76505"/>
                    <a:pt x="154053" y="73468"/>
                  </a:cubicBezTo>
                  <a:cubicBezTo>
                    <a:pt x="154053" y="70431"/>
                    <a:pt x="152040" y="69166"/>
                    <a:pt x="149272" y="67901"/>
                  </a:cubicBezTo>
                  <a:lnTo>
                    <a:pt x="9869" y="1855"/>
                  </a:lnTo>
                  <a:cubicBezTo>
                    <a:pt x="6598" y="83"/>
                    <a:pt x="6095" y="83"/>
                    <a:pt x="5340" y="83"/>
                  </a:cubicBezTo>
                  <a:cubicBezTo>
                    <a:pt x="2572" y="83"/>
                    <a:pt x="307" y="2361"/>
                    <a:pt x="307" y="5144"/>
                  </a:cubicBezTo>
                  <a:cubicBezTo>
                    <a:pt x="307" y="7422"/>
                    <a:pt x="1566" y="8940"/>
                    <a:pt x="5088" y="10711"/>
                  </a:cubicBezTo>
                  <a:lnTo>
                    <a:pt x="137194" y="73468"/>
                  </a:lnTo>
                  <a:lnTo>
                    <a:pt x="5088" y="136225"/>
                  </a:lnTo>
                  <a:cubicBezTo>
                    <a:pt x="1566" y="137996"/>
                    <a:pt x="307" y="139514"/>
                    <a:pt x="307" y="141792"/>
                  </a:cubicBezTo>
                  <a:cubicBezTo>
                    <a:pt x="307" y="144575"/>
                    <a:pt x="2572" y="146853"/>
                    <a:pt x="5340" y="146853"/>
                  </a:cubicBezTo>
                  <a:cubicBezTo>
                    <a:pt x="6095" y="146853"/>
                    <a:pt x="6598" y="146853"/>
                    <a:pt x="9869" y="145081"/>
                  </a:cubicBezTo>
                  <a:lnTo>
                    <a:pt x="149272" y="79035"/>
                  </a:lnTo>
                  <a:close/>
                </a:path>
              </a:pathLst>
            </a:custGeom>
            <a:solidFill>
              <a:srgbClr val="000000"/>
            </a:solidFill>
            <a:ln w="25257" cap="flat">
              <a:noFill/>
              <a:prstDash val="solid"/>
              <a:miter/>
            </a:ln>
          </p:spPr>
          <p:txBody>
            <a:bodyPr rtlCol="0" anchor="ctr"/>
            <a:lstStyle/>
            <a:p>
              <a:endParaRPr lang="en-CN"/>
            </a:p>
          </p:txBody>
        </p:sp>
        <p:sp>
          <p:nvSpPr>
            <p:cNvPr id="18712" name="Freeform 18711">
              <a:extLst>
                <a:ext uri="{FF2B5EF4-FFF2-40B4-BE49-F238E27FC236}">
                  <a16:creationId xmlns:a16="http://schemas.microsoft.com/office/drawing/2014/main" id="{48D31223-6F62-81AE-2B48-CAB6213C4DDD}"/>
                </a:ext>
              </a:extLst>
            </p:cNvPr>
            <p:cNvSpPr/>
            <p:nvPr>
              <p:custDataLst>
                <p:tags r:id="rId42"/>
              </p:custDataLst>
            </p:nvPr>
          </p:nvSpPr>
          <p:spPr>
            <a:xfrm>
              <a:off x="10583224" y="4542998"/>
              <a:ext cx="82786" cy="111848"/>
            </a:xfrm>
            <a:custGeom>
              <a:avLst/>
              <a:gdLst>
                <a:gd name="connsiteX0" fmla="*/ 63477 w 82786"/>
                <a:gd name="connsiteY0" fmla="*/ 51959 h 111848"/>
                <a:gd name="connsiteX1" fmla="*/ 72032 w 82786"/>
                <a:gd name="connsiteY1" fmla="*/ 47657 h 111848"/>
                <a:gd name="connsiteX2" fmla="*/ 64735 w 82786"/>
                <a:gd name="connsiteY2" fmla="*/ 44114 h 111848"/>
                <a:gd name="connsiteX3" fmla="*/ 23971 w 82786"/>
                <a:gd name="connsiteY3" fmla="*/ 44114 h 111848"/>
                <a:gd name="connsiteX4" fmla="*/ 67000 w 82786"/>
                <a:gd name="connsiteY4" fmla="*/ 7928 h 111848"/>
                <a:gd name="connsiteX5" fmla="*/ 74800 w 82786"/>
                <a:gd name="connsiteY5" fmla="*/ 7928 h 111848"/>
                <a:gd name="connsiteX6" fmla="*/ 83104 w 82786"/>
                <a:gd name="connsiteY6" fmla="*/ 3626 h 111848"/>
                <a:gd name="connsiteX7" fmla="*/ 75555 w 82786"/>
                <a:gd name="connsiteY7" fmla="*/ 83 h 111848"/>
                <a:gd name="connsiteX8" fmla="*/ 66748 w 82786"/>
                <a:gd name="connsiteY8" fmla="*/ 83 h 111848"/>
                <a:gd name="connsiteX9" fmla="*/ 318 w 82786"/>
                <a:gd name="connsiteY9" fmla="*/ 64105 h 111848"/>
                <a:gd name="connsiteX10" fmla="*/ 45863 w 82786"/>
                <a:gd name="connsiteY10" fmla="*/ 111932 h 111848"/>
                <a:gd name="connsiteX11" fmla="*/ 78575 w 82786"/>
                <a:gd name="connsiteY11" fmla="*/ 99026 h 111848"/>
                <a:gd name="connsiteX12" fmla="*/ 76058 w 82786"/>
                <a:gd name="connsiteY12" fmla="*/ 95483 h 111848"/>
                <a:gd name="connsiteX13" fmla="*/ 72787 w 82786"/>
                <a:gd name="connsiteY13" fmla="*/ 97002 h 111848"/>
                <a:gd name="connsiteX14" fmla="*/ 46366 w 82786"/>
                <a:gd name="connsiteY14" fmla="*/ 106365 h 111848"/>
                <a:gd name="connsiteX15" fmla="*/ 19190 w 82786"/>
                <a:gd name="connsiteY15" fmla="*/ 73468 h 111848"/>
                <a:gd name="connsiteX16" fmla="*/ 21958 w 82786"/>
                <a:gd name="connsiteY16" fmla="*/ 51959 h 111848"/>
                <a:gd name="connsiteX17" fmla="*/ 63477 w 82786"/>
                <a:gd name="connsiteY17" fmla="*/ 5195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86" h="111848">
                  <a:moveTo>
                    <a:pt x="63477" y="51959"/>
                  </a:moveTo>
                  <a:cubicBezTo>
                    <a:pt x="67503" y="51959"/>
                    <a:pt x="72032" y="51959"/>
                    <a:pt x="72032" y="47657"/>
                  </a:cubicBezTo>
                  <a:cubicBezTo>
                    <a:pt x="72032" y="44114"/>
                    <a:pt x="69013" y="44114"/>
                    <a:pt x="64735" y="44114"/>
                  </a:cubicBezTo>
                  <a:lnTo>
                    <a:pt x="23971" y="44114"/>
                  </a:lnTo>
                  <a:cubicBezTo>
                    <a:pt x="30010" y="22605"/>
                    <a:pt x="44101" y="7928"/>
                    <a:pt x="67000" y="7928"/>
                  </a:cubicBezTo>
                  <a:lnTo>
                    <a:pt x="74800" y="7928"/>
                  </a:lnTo>
                  <a:cubicBezTo>
                    <a:pt x="79078" y="7928"/>
                    <a:pt x="83104" y="7928"/>
                    <a:pt x="83104" y="3626"/>
                  </a:cubicBezTo>
                  <a:cubicBezTo>
                    <a:pt x="83104" y="83"/>
                    <a:pt x="79833" y="83"/>
                    <a:pt x="75555" y="83"/>
                  </a:cubicBezTo>
                  <a:lnTo>
                    <a:pt x="66748" y="83"/>
                  </a:lnTo>
                  <a:cubicBezTo>
                    <a:pt x="34036" y="83"/>
                    <a:pt x="318" y="25388"/>
                    <a:pt x="318" y="64105"/>
                  </a:cubicBezTo>
                  <a:cubicBezTo>
                    <a:pt x="318" y="91941"/>
                    <a:pt x="19190" y="111932"/>
                    <a:pt x="45863" y="111932"/>
                  </a:cubicBezTo>
                  <a:cubicBezTo>
                    <a:pt x="62219" y="111932"/>
                    <a:pt x="78575" y="101810"/>
                    <a:pt x="78575" y="99026"/>
                  </a:cubicBezTo>
                  <a:cubicBezTo>
                    <a:pt x="78575" y="98267"/>
                    <a:pt x="78323" y="95483"/>
                    <a:pt x="76058" y="95483"/>
                  </a:cubicBezTo>
                  <a:cubicBezTo>
                    <a:pt x="75555" y="95483"/>
                    <a:pt x="75052" y="95483"/>
                    <a:pt x="72787" y="97002"/>
                  </a:cubicBezTo>
                  <a:cubicBezTo>
                    <a:pt x="64987" y="102063"/>
                    <a:pt x="55676" y="106365"/>
                    <a:pt x="46366" y="106365"/>
                  </a:cubicBezTo>
                  <a:cubicBezTo>
                    <a:pt x="31772" y="106365"/>
                    <a:pt x="19190" y="95736"/>
                    <a:pt x="19190" y="73468"/>
                  </a:cubicBezTo>
                  <a:cubicBezTo>
                    <a:pt x="19190" y="64611"/>
                    <a:pt x="21203" y="54995"/>
                    <a:pt x="21958" y="51959"/>
                  </a:cubicBezTo>
                  <a:lnTo>
                    <a:pt x="63477" y="51959"/>
                  </a:lnTo>
                  <a:close/>
                </a:path>
              </a:pathLst>
            </a:custGeom>
            <a:solidFill>
              <a:srgbClr val="000000"/>
            </a:solidFill>
            <a:ln w="25257" cap="flat">
              <a:noFill/>
              <a:prstDash val="solid"/>
              <a:miter/>
            </a:ln>
          </p:spPr>
          <p:txBody>
            <a:bodyPr rtlCol="0" anchor="ctr"/>
            <a:lstStyle/>
            <a:p>
              <a:endParaRPr lang="en-CN"/>
            </a:p>
          </p:txBody>
        </p:sp>
        <p:sp>
          <p:nvSpPr>
            <p:cNvPr id="18713" name="Freeform 18712">
              <a:extLst>
                <a:ext uri="{FF2B5EF4-FFF2-40B4-BE49-F238E27FC236}">
                  <a16:creationId xmlns:a16="http://schemas.microsoft.com/office/drawing/2014/main" id="{3AF3C4B7-5FAD-D360-1E42-D6ED66C255E5}"/>
                </a:ext>
              </a:extLst>
            </p:cNvPr>
            <p:cNvSpPr/>
            <p:nvPr>
              <p:custDataLst>
                <p:tags r:id="rId43"/>
              </p:custDataLst>
            </p:nvPr>
          </p:nvSpPr>
          <p:spPr>
            <a:xfrm>
              <a:off x="8256837" y="4894315"/>
              <a:ext cx="105935" cy="174099"/>
            </a:xfrm>
            <a:custGeom>
              <a:avLst/>
              <a:gdLst>
                <a:gd name="connsiteX0" fmla="*/ 106162 w 105935"/>
                <a:gd name="connsiteY0" fmla="*/ 87655 h 174099"/>
                <a:gd name="connsiteX1" fmla="*/ 96097 w 105935"/>
                <a:gd name="connsiteY1" fmla="*/ 28441 h 174099"/>
                <a:gd name="connsiteX2" fmla="*/ 53320 w 105935"/>
                <a:gd name="connsiteY2" fmla="*/ 99 h 174099"/>
                <a:gd name="connsiteX3" fmla="*/ 9536 w 105935"/>
                <a:gd name="connsiteY3" fmla="*/ 30212 h 174099"/>
                <a:gd name="connsiteX4" fmla="*/ 226 w 105935"/>
                <a:gd name="connsiteY4" fmla="*/ 87655 h 174099"/>
                <a:gd name="connsiteX5" fmla="*/ 11549 w 105935"/>
                <a:gd name="connsiteY5" fmla="*/ 148640 h 174099"/>
                <a:gd name="connsiteX6" fmla="*/ 53068 w 105935"/>
                <a:gd name="connsiteY6" fmla="*/ 174198 h 174099"/>
                <a:gd name="connsiteX7" fmla="*/ 96852 w 105935"/>
                <a:gd name="connsiteY7" fmla="*/ 144845 h 174099"/>
                <a:gd name="connsiteX8" fmla="*/ 106162 w 105935"/>
                <a:gd name="connsiteY8" fmla="*/ 87655 h 174099"/>
                <a:gd name="connsiteX9" fmla="*/ 53068 w 105935"/>
                <a:gd name="connsiteY9" fmla="*/ 168631 h 174099"/>
                <a:gd name="connsiteX10" fmla="*/ 23879 w 105935"/>
                <a:gd name="connsiteY10" fmla="*/ 138012 h 174099"/>
                <a:gd name="connsiteX11" fmla="*/ 21111 w 105935"/>
                <a:gd name="connsiteY11" fmla="*/ 84618 h 174099"/>
                <a:gd name="connsiteX12" fmla="*/ 23124 w 105935"/>
                <a:gd name="connsiteY12" fmla="*/ 38057 h 174099"/>
                <a:gd name="connsiteX13" fmla="*/ 53068 w 105935"/>
                <a:gd name="connsiteY13" fmla="*/ 5666 h 174099"/>
                <a:gd name="connsiteX14" fmla="*/ 82760 w 105935"/>
                <a:gd name="connsiteY14" fmla="*/ 35273 h 174099"/>
                <a:gd name="connsiteX15" fmla="*/ 85277 w 105935"/>
                <a:gd name="connsiteY15" fmla="*/ 84618 h 174099"/>
                <a:gd name="connsiteX16" fmla="*/ 82509 w 105935"/>
                <a:gd name="connsiteY16" fmla="*/ 137000 h 174099"/>
                <a:gd name="connsiteX17" fmla="*/ 53068 w 105935"/>
                <a:gd name="connsiteY17" fmla="*/ 168631 h 17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935" h="174099">
                  <a:moveTo>
                    <a:pt x="106162" y="87655"/>
                  </a:moveTo>
                  <a:cubicBezTo>
                    <a:pt x="106162" y="67411"/>
                    <a:pt x="104904" y="47167"/>
                    <a:pt x="96097" y="28441"/>
                  </a:cubicBezTo>
                  <a:cubicBezTo>
                    <a:pt x="84522" y="4148"/>
                    <a:pt x="63888" y="99"/>
                    <a:pt x="53320" y="99"/>
                  </a:cubicBezTo>
                  <a:cubicBezTo>
                    <a:pt x="38222" y="99"/>
                    <a:pt x="19853" y="6679"/>
                    <a:pt x="9536" y="30212"/>
                  </a:cubicBezTo>
                  <a:cubicBezTo>
                    <a:pt x="1484" y="47673"/>
                    <a:pt x="226" y="67411"/>
                    <a:pt x="226" y="87655"/>
                  </a:cubicBezTo>
                  <a:cubicBezTo>
                    <a:pt x="226" y="106634"/>
                    <a:pt x="1232" y="129408"/>
                    <a:pt x="11549" y="148640"/>
                  </a:cubicBezTo>
                  <a:cubicBezTo>
                    <a:pt x="22369" y="169137"/>
                    <a:pt x="40738" y="174198"/>
                    <a:pt x="53068" y="174198"/>
                  </a:cubicBezTo>
                  <a:cubicBezTo>
                    <a:pt x="66656" y="174198"/>
                    <a:pt x="85780" y="168884"/>
                    <a:pt x="96852" y="144845"/>
                  </a:cubicBezTo>
                  <a:cubicBezTo>
                    <a:pt x="104904" y="127384"/>
                    <a:pt x="106162" y="107646"/>
                    <a:pt x="106162" y="87655"/>
                  </a:cubicBezTo>
                  <a:close/>
                  <a:moveTo>
                    <a:pt x="53068" y="168631"/>
                  </a:moveTo>
                  <a:cubicBezTo>
                    <a:pt x="43255" y="168631"/>
                    <a:pt x="28408" y="162305"/>
                    <a:pt x="23879" y="138012"/>
                  </a:cubicBezTo>
                  <a:cubicBezTo>
                    <a:pt x="21111" y="122829"/>
                    <a:pt x="21111" y="99548"/>
                    <a:pt x="21111" y="84618"/>
                  </a:cubicBezTo>
                  <a:cubicBezTo>
                    <a:pt x="21111" y="68423"/>
                    <a:pt x="21111" y="51722"/>
                    <a:pt x="23124" y="38057"/>
                  </a:cubicBezTo>
                  <a:cubicBezTo>
                    <a:pt x="27905" y="7944"/>
                    <a:pt x="46777" y="5666"/>
                    <a:pt x="53068" y="5666"/>
                  </a:cubicBezTo>
                  <a:cubicBezTo>
                    <a:pt x="61372" y="5666"/>
                    <a:pt x="77979" y="10221"/>
                    <a:pt x="82760" y="35273"/>
                  </a:cubicBezTo>
                  <a:cubicBezTo>
                    <a:pt x="85277" y="49444"/>
                    <a:pt x="85277" y="68676"/>
                    <a:pt x="85277" y="84618"/>
                  </a:cubicBezTo>
                  <a:cubicBezTo>
                    <a:pt x="85277" y="103597"/>
                    <a:pt x="85277" y="120805"/>
                    <a:pt x="82509" y="137000"/>
                  </a:cubicBezTo>
                  <a:cubicBezTo>
                    <a:pt x="78734" y="161040"/>
                    <a:pt x="64391" y="168631"/>
                    <a:pt x="53068" y="168631"/>
                  </a:cubicBezTo>
                  <a:close/>
                </a:path>
              </a:pathLst>
            </a:custGeom>
            <a:solidFill>
              <a:srgbClr val="000000"/>
            </a:solidFill>
            <a:ln w="25257" cap="flat">
              <a:noFill/>
              <a:prstDash val="solid"/>
              <a:miter/>
            </a:ln>
          </p:spPr>
          <p:txBody>
            <a:bodyPr rtlCol="0" anchor="ctr"/>
            <a:lstStyle/>
            <a:p>
              <a:endParaRPr lang="en-CN"/>
            </a:p>
          </p:txBody>
        </p:sp>
        <p:sp>
          <p:nvSpPr>
            <p:cNvPr id="18714" name="Freeform 18713">
              <a:extLst>
                <a:ext uri="{FF2B5EF4-FFF2-40B4-BE49-F238E27FC236}">
                  <a16:creationId xmlns:a16="http://schemas.microsoft.com/office/drawing/2014/main" id="{9670BD28-ED77-419F-DA6D-6D019CB635F4}"/>
                </a:ext>
              </a:extLst>
            </p:cNvPr>
            <p:cNvSpPr/>
            <p:nvPr>
              <p:custDataLst>
                <p:tags r:id="rId44"/>
              </p:custDataLst>
            </p:nvPr>
          </p:nvSpPr>
          <p:spPr>
            <a:xfrm>
              <a:off x="10043872" y="4884446"/>
              <a:ext cx="167333" cy="183968"/>
            </a:xfrm>
            <a:custGeom>
              <a:avLst/>
              <a:gdLst>
                <a:gd name="connsiteX0" fmla="*/ 167630 w 167333"/>
                <a:gd name="connsiteY0" fmla="*/ 92716 h 183968"/>
                <a:gd name="connsiteX1" fmla="*/ 83837 w 167333"/>
                <a:gd name="connsiteY1" fmla="*/ 99 h 183968"/>
                <a:gd name="connsiteX2" fmla="*/ 297 w 167333"/>
                <a:gd name="connsiteY2" fmla="*/ 92716 h 183968"/>
                <a:gd name="connsiteX3" fmla="*/ 83837 w 167333"/>
                <a:gd name="connsiteY3" fmla="*/ 184067 h 183968"/>
                <a:gd name="connsiteX4" fmla="*/ 167630 w 167333"/>
                <a:gd name="connsiteY4" fmla="*/ 92716 h 183968"/>
                <a:gd name="connsiteX5" fmla="*/ 84089 w 167333"/>
                <a:gd name="connsiteY5" fmla="*/ 177488 h 183968"/>
                <a:gd name="connsiteX6" fmla="*/ 26214 w 167333"/>
                <a:gd name="connsiteY6" fmla="*/ 89173 h 183968"/>
                <a:gd name="connsiteX7" fmla="*/ 83837 w 167333"/>
                <a:gd name="connsiteY7" fmla="*/ 6426 h 183968"/>
                <a:gd name="connsiteX8" fmla="*/ 141712 w 167333"/>
                <a:gd name="connsiteY8" fmla="*/ 89173 h 183968"/>
                <a:gd name="connsiteX9" fmla="*/ 84089 w 167333"/>
                <a:gd name="connsiteY9" fmla="*/ 177488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333" h="183968">
                  <a:moveTo>
                    <a:pt x="167630" y="92716"/>
                  </a:moveTo>
                  <a:cubicBezTo>
                    <a:pt x="167630" y="41094"/>
                    <a:pt x="129634" y="99"/>
                    <a:pt x="83837" y="99"/>
                  </a:cubicBezTo>
                  <a:cubicBezTo>
                    <a:pt x="38796" y="99"/>
                    <a:pt x="297" y="40587"/>
                    <a:pt x="297" y="92716"/>
                  </a:cubicBezTo>
                  <a:cubicBezTo>
                    <a:pt x="297" y="144591"/>
                    <a:pt x="39047" y="184067"/>
                    <a:pt x="83837" y="184067"/>
                  </a:cubicBezTo>
                  <a:cubicBezTo>
                    <a:pt x="129634" y="184067"/>
                    <a:pt x="167630" y="143832"/>
                    <a:pt x="167630" y="92716"/>
                  </a:cubicBezTo>
                  <a:close/>
                  <a:moveTo>
                    <a:pt x="84089" y="177488"/>
                  </a:moveTo>
                  <a:cubicBezTo>
                    <a:pt x="59933" y="177488"/>
                    <a:pt x="26214" y="155220"/>
                    <a:pt x="26214" y="89173"/>
                  </a:cubicBezTo>
                  <a:cubicBezTo>
                    <a:pt x="26214" y="23633"/>
                    <a:pt x="62952" y="6426"/>
                    <a:pt x="83837" y="6426"/>
                  </a:cubicBezTo>
                  <a:cubicBezTo>
                    <a:pt x="105729" y="6426"/>
                    <a:pt x="141712" y="24392"/>
                    <a:pt x="141712" y="89173"/>
                  </a:cubicBezTo>
                  <a:cubicBezTo>
                    <a:pt x="141712" y="156232"/>
                    <a:pt x="107239" y="177488"/>
                    <a:pt x="84089" y="177488"/>
                  </a:cubicBezTo>
                  <a:close/>
                </a:path>
              </a:pathLst>
            </a:custGeom>
            <a:solidFill>
              <a:srgbClr val="000000"/>
            </a:solidFill>
            <a:ln w="25257" cap="flat">
              <a:noFill/>
              <a:prstDash val="solid"/>
              <a:miter/>
            </a:ln>
          </p:spPr>
          <p:txBody>
            <a:bodyPr rtlCol="0" anchor="ctr"/>
            <a:lstStyle/>
            <a:p>
              <a:endParaRPr lang="en-CN"/>
            </a:p>
          </p:txBody>
        </p:sp>
        <p:sp>
          <p:nvSpPr>
            <p:cNvPr id="18715" name="Freeform 18714">
              <a:extLst>
                <a:ext uri="{FF2B5EF4-FFF2-40B4-BE49-F238E27FC236}">
                  <a16:creationId xmlns:a16="http://schemas.microsoft.com/office/drawing/2014/main" id="{8F5B340D-C22F-EBF6-9C17-BCBE7DC9EE00}"/>
                </a:ext>
              </a:extLst>
            </p:cNvPr>
            <p:cNvSpPr/>
            <p:nvPr>
              <p:custDataLst>
                <p:tags r:id="rId45"/>
              </p:custDataLst>
            </p:nvPr>
          </p:nvSpPr>
          <p:spPr>
            <a:xfrm>
              <a:off x="10230275" y="4907220"/>
              <a:ext cx="78760" cy="158409"/>
            </a:xfrm>
            <a:custGeom>
              <a:avLst/>
              <a:gdLst>
                <a:gd name="connsiteX0" fmla="*/ 39055 w 78760"/>
                <a:gd name="connsiteY0" fmla="*/ 54505 h 158409"/>
                <a:gd name="connsiteX1" fmla="*/ 75038 w 78760"/>
                <a:gd name="connsiteY1" fmla="*/ 54505 h 158409"/>
                <a:gd name="connsiteX2" fmla="*/ 75038 w 78760"/>
                <a:gd name="connsiteY2" fmla="*/ 46661 h 158409"/>
                <a:gd name="connsiteX3" fmla="*/ 39055 w 78760"/>
                <a:gd name="connsiteY3" fmla="*/ 46661 h 158409"/>
                <a:gd name="connsiteX4" fmla="*/ 39055 w 78760"/>
                <a:gd name="connsiteY4" fmla="*/ 99 h 158409"/>
                <a:gd name="connsiteX5" fmla="*/ 32764 w 78760"/>
                <a:gd name="connsiteY5" fmla="*/ 99 h 158409"/>
                <a:gd name="connsiteX6" fmla="*/ 304 w 78760"/>
                <a:gd name="connsiteY6" fmla="*/ 48938 h 158409"/>
                <a:gd name="connsiteX7" fmla="*/ 304 w 78760"/>
                <a:gd name="connsiteY7" fmla="*/ 54505 h 158409"/>
                <a:gd name="connsiteX8" fmla="*/ 21693 w 78760"/>
                <a:gd name="connsiteY8" fmla="*/ 54505 h 158409"/>
                <a:gd name="connsiteX9" fmla="*/ 21693 w 78760"/>
                <a:gd name="connsiteY9" fmla="*/ 124347 h 158409"/>
                <a:gd name="connsiteX10" fmla="*/ 54153 w 78760"/>
                <a:gd name="connsiteY10" fmla="*/ 158509 h 158409"/>
                <a:gd name="connsiteX11" fmla="*/ 79064 w 78760"/>
                <a:gd name="connsiteY11" fmla="*/ 124347 h 158409"/>
                <a:gd name="connsiteX12" fmla="*/ 79064 w 78760"/>
                <a:gd name="connsiteY12" fmla="*/ 109923 h 158409"/>
                <a:gd name="connsiteX13" fmla="*/ 72774 w 78760"/>
                <a:gd name="connsiteY13" fmla="*/ 109923 h 158409"/>
                <a:gd name="connsiteX14" fmla="*/ 72774 w 78760"/>
                <a:gd name="connsiteY14" fmla="*/ 123841 h 158409"/>
                <a:gd name="connsiteX15" fmla="*/ 55914 w 78760"/>
                <a:gd name="connsiteY15" fmla="*/ 152183 h 158409"/>
                <a:gd name="connsiteX16" fmla="*/ 39055 w 78760"/>
                <a:gd name="connsiteY16" fmla="*/ 124854 h 158409"/>
                <a:gd name="connsiteX17" fmla="*/ 39055 w 78760"/>
                <a:gd name="connsiteY17" fmla="*/ 54505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760" h="158409">
                  <a:moveTo>
                    <a:pt x="39055" y="54505"/>
                  </a:moveTo>
                  <a:lnTo>
                    <a:pt x="75038" y="54505"/>
                  </a:lnTo>
                  <a:lnTo>
                    <a:pt x="75038" y="46661"/>
                  </a:lnTo>
                  <a:lnTo>
                    <a:pt x="39055" y="46661"/>
                  </a:lnTo>
                  <a:lnTo>
                    <a:pt x="39055" y="99"/>
                  </a:lnTo>
                  <a:lnTo>
                    <a:pt x="32764" y="99"/>
                  </a:lnTo>
                  <a:cubicBezTo>
                    <a:pt x="32513" y="20850"/>
                    <a:pt x="24964" y="47926"/>
                    <a:pt x="304" y="48938"/>
                  </a:cubicBezTo>
                  <a:lnTo>
                    <a:pt x="304" y="54505"/>
                  </a:lnTo>
                  <a:lnTo>
                    <a:pt x="21693" y="54505"/>
                  </a:lnTo>
                  <a:lnTo>
                    <a:pt x="21693" y="124347"/>
                  </a:lnTo>
                  <a:cubicBezTo>
                    <a:pt x="21693" y="155473"/>
                    <a:pt x="45094" y="158509"/>
                    <a:pt x="54153" y="158509"/>
                  </a:cubicBezTo>
                  <a:cubicBezTo>
                    <a:pt x="72019" y="158509"/>
                    <a:pt x="79064" y="140543"/>
                    <a:pt x="79064" y="124347"/>
                  </a:cubicBezTo>
                  <a:lnTo>
                    <a:pt x="79064" y="109923"/>
                  </a:lnTo>
                  <a:lnTo>
                    <a:pt x="72774" y="109923"/>
                  </a:lnTo>
                  <a:lnTo>
                    <a:pt x="72774" y="123841"/>
                  </a:lnTo>
                  <a:cubicBezTo>
                    <a:pt x="72774" y="142567"/>
                    <a:pt x="65225" y="152183"/>
                    <a:pt x="55914" y="152183"/>
                  </a:cubicBezTo>
                  <a:cubicBezTo>
                    <a:pt x="39055" y="152183"/>
                    <a:pt x="39055" y="129155"/>
                    <a:pt x="39055" y="124854"/>
                  </a:cubicBezTo>
                  <a:lnTo>
                    <a:pt x="39055" y="54505"/>
                  </a:lnTo>
                  <a:close/>
                </a:path>
              </a:pathLst>
            </a:custGeom>
            <a:solidFill>
              <a:srgbClr val="000000"/>
            </a:solidFill>
            <a:ln w="25257" cap="flat">
              <a:noFill/>
              <a:prstDash val="solid"/>
              <a:miter/>
            </a:ln>
          </p:spPr>
          <p:txBody>
            <a:bodyPr rtlCol="0" anchor="ctr"/>
            <a:lstStyle/>
            <a:p>
              <a:endParaRPr lang="en-CN"/>
            </a:p>
          </p:txBody>
        </p:sp>
        <p:sp>
          <p:nvSpPr>
            <p:cNvPr id="18716" name="Freeform 18715">
              <a:extLst>
                <a:ext uri="{FF2B5EF4-FFF2-40B4-BE49-F238E27FC236}">
                  <a16:creationId xmlns:a16="http://schemas.microsoft.com/office/drawing/2014/main" id="{2D03E000-8483-2F22-3EC1-7BF095D50816}"/>
                </a:ext>
              </a:extLst>
            </p:cNvPr>
            <p:cNvSpPr/>
            <p:nvPr>
              <p:custDataLst>
                <p:tags r:id="rId46"/>
              </p:custDataLst>
            </p:nvPr>
          </p:nvSpPr>
          <p:spPr>
            <a:xfrm>
              <a:off x="10331402" y="4887229"/>
              <a:ext cx="126569" cy="175617"/>
            </a:xfrm>
            <a:custGeom>
              <a:avLst/>
              <a:gdLst>
                <a:gd name="connsiteX0" fmla="*/ 19935 w 126569"/>
                <a:gd name="connsiteY0" fmla="*/ 156485 h 175617"/>
                <a:gd name="connsiteX1" fmla="*/ 308 w 126569"/>
                <a:gd name="connsiteY1" fmla="*/ 167872 h 175617"/>
                <a:gd name="connsiteX2" fmla="*/ 308 w 126569"/>
                <a:gd name="connsiteY2" fmla="*/ 175717 h 175617"/>
                <a:gd name="connsiteX3" fmla="*/ 28742 w 126569"/>
                <a:gd name="connsiteY3" fmla="*/ 174958 h 175617"/>
                <a:gd name="connsiteX4" fmla="*/ 56925 w 126569"/>
                <a:gd name="connsiteY4" fmla="*/ 175717 h 175617"/>
                <a:gd name="connsiteX5" fmla="*/ 56925 w 126569"/>
                <a:gd name="connsiteY5" fmla="*/ 167872 h 175617"/>
                <a:gd name="connsiteX6" fmla="*/ 37298 w 126569"/>
                <a:gd name="connsiteY6" fmla="*/ 156485 h 175617"/>
                <a:gd name="connsiteX7" fmla="*/ 37298 w 126569"/>
                <a:gd name="connsiteY7" fmla="*/ 109923 h 175617"/>
                <a:gd name="connsiteX8" fmla="*/ 71268 w 126569"/>
                <a:gd name="connsiteY8" fmla="*/ 69435 h 175617"/>
                <a:gd name="connsiteX9" fmla="*/ 89888 w 126569"/>
                <a:gd name="connsiteY9" fmla="*/ 97524 h 175617"/>
                <a:gd name="connsiteX10" fmla="*/ 89888 w 126569"/>
                <a:gd name="connsiteY10" fmla="*/ 156485 h 175617"/>
                <a:gd name="connsiteX11" fmla="*/ 70261 w 126569"/>
                <a:gd name="connsiteY11" fmla="*/ 167872 h 175617"/>
                <a:gd name="connsiteX12" fmla="*/ 70261 w 126569"/>
                <a:gd name="connsiteY12" fmla="*/ 175717 h 175617"/>
                <a:gd name="connsiteX13" fmla="*/ 98695 w 126569"/>
                <a:gd name="connsiteY13" fmla="*/ 174958 h 175617"/>
                <a:gd name="connsiteX14" fmla="*/ 126878 w 126569"/>
                <a:gd name="connsiteY14" fmla="*/ 175717 h 175617"/>
                <a:gd name="connsiteX15" fmla="*/ 126878 w 126569"/>
                <a:gd name="connsiteY15" fmla="*/ 167872 h 175617"/>
                <a:gd name="connsiteX16" fmla="*/ 107251 w 126569"/>
                <a:gd name="connsiteY16" fmla="*/ 160281 h 175617"/>
                <a:gd name="connsiteX17" fmla="*/ 107251 w 126569"/>
                <a:gd name="connsiteY17" fmla="*/ 111948 h 175617"/>
                <a:gd name="connsiteX18" fmla="*/ 99450 w 126569"/>
                <a:gd name="connsiteY18" fmla="*/ 73231 h 175617"/>
                <a:gd name="connsiteX19" fmla="*/ 73029 w 126569"/>
                <a:gd name="connsiteY19" fmla="*/ 63868 h 175617"/>
                <a:gd name="connsiteX20" fmla="*/ 36543 w 126569"/>
                <a:gd name="connsiteY20" fmla="*/ 88667 h 175617"/>
                <a:gd name="connsiteX21" fmla="*/ 36543 w 126569"/>
                <a:gd name="connsiteY21" fmla="*/ 99 h 175617"/>
                <a:gd name="connsiteX22" fmla="*/ 308 w 126569"/>
                <a:gd name="connsiteY22" fmla="*/ 2883 h 175617"/>
                <a:gd name="connsiteX23" fmla="*/ 308 w 126569"/>
                <a:gd name="connsiteY23" fmla="*/ 10727 h 175617"/>
                <a:gd name="connsiteX24" fmla="*/ 19935 w 126569"/>
                <a:gd name="connsiteY24" fmla="*/ 24898 h 175617"/>
                <a:gd name="connsiteX25" fmla="*/ 19935 w 126569"/>
                <a:gd name="connsiteY25" fmla="*/ 156485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569" h="175617">
                  <a:moveTo>
                    <a:pt x="19935" y="156485"/>
                  </a:moveTo>
                  <a:cubicBezTo>
                    <a:pt x="19935" y="167872"/>
                    <a:pt x="17167" y="167872"/>
                    <a:pt x="308" y="167872"/>
                  </a:cubicBezTo>
                  <a:lnTo>
                    <a:pt x="308" y="175717"/>
                  </a:lnTo>
                  <a:cubicBezTo>
                    <a:pt x="9115" y="175464"/>
                    <a:pt x="21948" y="174958"/>
                    <a:pt x="28742" y="174958"/>
                  </a:cubicBezTo>
                  <a:cubicBezTo>
                    <a:pt x="35285" y="174958"/>
                    <a:pt x="48369" y="175464"/>
                    <a:pt x="56925" y="175717"/>
                  </a:cubicBezTo>
                  <a:lnTo>
                    <a:pt x="56925" y="167872"/>
                  </a:lnTo>
                  <a:cubicBezTo>
                    <a:pt x="40066" y="167872"/>
                    <a:pt x="37298" y="167872"/>
                    <a:pt x="37298" y="156485"/>
                  </a:cubicBezTo>
                  <a:lnTo>
                    <a:pt x="37298" y="109923"/>
                  </a:lnTo>
                  <a:cubicBezTo>
                    <a:pt x="37298" y="83606"/>
                    <a:pt x="55163" y="69435"/>
                    <a:pt x="71268" y="69435"/>
                  </a:cubicBezTo>
                  <a:cubicBezTo>
                    <a:pt x="87120" y="69435"/>
                    <a:pt x="89888" y="83100"/>
                    <a:pt x="89888" y="97524"/>
                  </a:cubicBezTo>
                  <a:lnTo>
                    <a:pt x="89888" y="156485"/>
                  </a:lnTo>
                  <a:cubicBezTo>
                    <a:pt x="89888" y="167872"/>
                    <a:pt x="87120" y="167872"/>
                    <a:pt x="70261" y="167872"/>
                  </a:cubicBezTo>
                  <a:lnTo>
                    <a:pt x="70261" y="175717"/>
                  </a:lnTo>
                  <a:cubicBezTo>
                    <a:pt x="79068" y="175464"/>
                    <a:pt x="91901" y="174958"/>
                    <a:pt x="98695" y="174958"/>
                  </a:cubicBezTo>
                  <a:cubicBezTo>
                    <a:pt x="105238" y="174958"/>
                    <a:pt x="118322" y="175464"/>
                    <a:pt x="126878" y="175717"/>
                  </a:cubicBezTo>
                  <a:lnTo>
                    <a:pt x="126878" y="167872"/>
                  </a:lnTo>
                  <a:cubicBezTo>
                    <a:pt x="113793" y="167872"/>
                    <a:pt x="107502" y="167872"/>
                    <a:pt x="107251" y="160281"/>
                  </a:cubicBezTo>
                  <a:lnTo>
                    <a:pt x="107251" y="111948"/>
                  </a:lnTo>
                  <a:cubicBezTo>
                    <a:pt x="107251" y="90186"/>
                    <a:pt x="107251" y="82341"/>
                    <a:pt x="99450" y="73231"/>
                  </a:cubicBezTo>
                  <a:cubicBezTo>
                    <a:pt x="95927" y="68929"/>
                    <a:pt x="87624" y="63868"/>
                    <a:pt x="73029" y="63868"/>
                  </a:cubicBezTo>
                  <a:cubicBezTo>
                    <a:pt x="51892" y="63868"/>
                    <a:pt x="40821" y="79051"/>
                    <a:pt x="36543" y="88667"/>
                  </a:cubicBezTo>
                  <a:lnTo>
                    <a:pt x="36543" y="99"/>
                  </a:lnTo>
                  <a:lnTo>
                    <a:pt x="308" y="2883"/>
                  </a:lnTo>
                  <a:lnTo>
                    <a:pt x="308" y="10727"/>
                  </a:lnTo>
                  <a:cubicBezTo>
                    <a:pt x="17922" y="10727"/>
                    <a:pt x="19935" y="12499"/>
                    <a:pt x="19935" y="24898"/>
                  </a:cubicBezTo>
                  <a:lnTo>
                    <a:pt x="19935" y="156485"/>
                  </a:lnTo>
                  <a:close/>
                </a:path>
              </a:pathLst>
            </a:custGeom>
            <a:solidFill>
              <a:srgbClr val="000000"/>
            </a:solidFill>
            <a:ln w="25257" cap="flat">
              <a:noFill/>
              <a:prstDash val="solid"/>
              <a:miter/>
            </a:ln>
          </p:spPr>
          <p:txBody>
            <a:bodyPr rtlCol="0" anchor="ctr"/>
            <a:lstStyle/>
            <a:p>
              <a:endParaRPr lang="en-CN"/>
            </a:p>
          </p:txBody>
        </p:sp>
        <p:sp>
          <p:nvSpPr>
            <p:cNvPr id="18717" name="Freeform 18716">
              <a:extLst>
                <a:ext uri="{FF2B5EF4-FFF2-40B4-BE49-F238E27FC236}">
                  <a16:creationId xmlns:a16="http://schemas.microsoft.com/office/drawing/2014/main" id="{1A175975-DB5D-254F-EA33-41138D3C9076}"/>
                </a:ext>
              </a:extLst>
            </p:cNvPr>
            <p:cNvSpPr/>
            <p:nvPr>
              <p:custDataLst>
                <p:tags r:id="rId47"/>
              </p:custDataLst>
            </p:nvPr>
          </p:nvSpPr>
          <p:spPr>
            <a:xfrm>
              <a:off x="10470190" y="4949480"/>
              <a:ext cx="97380" cy="116150"/>
            </a:xfrm>
            <a:custGeom>
              <a:avLst/>
              <a:gdLst>
                <a:gd name="connsiteX0" fmla="*/ 21451 w 97380"/>
                <a:gd name="connsiteY0" fmla="*/ 49697 h 116150"/>
                <a:gd name="connsiteX1" fmla="*/ 52653 w 97380"/>
                <a:gd name="connsiteY1" fmla="*/ 5666 h 116150"/>
                <a:gd name="connsiteX2" fmla="*/ 81087 w 97380"/>
                <a:gd name="connsiteY2" fmla="*/ 49697 h 116150"/>
                <a:gd name="connsiteX3" fmla="*/ 21451 w 97380"/>
                <a:gd name="connsiteY3" fmla="*/ 49697 h 116150"/>
                <a:gd name="connsiteX4" fmla="*/ 21199 w 97380"/>
                <a:gd name="connsiteY4" fmla="*/ 55011 h 116150"/>
                <a:gd name="connsiteX5" fmla="*/ 91404 w 97380"/>
                <a:gd name="connsiteY5" fmla="*/ 55011 h 116150"/>
                <a:gd name="connsiteX6" fmla="*/ 97694 w 97380"/>
                <a:gd name="connsiteY6" fmla="*/ 49697 h 116150"/>
                <a:gd name="connsiteX7" fmla="*/ 52653 w 97380"/>
                <a:gd name="connsiteY7" fmla="*/ 99 h 116150"/>
                <a:gd name="connsiteX8" fmla="*/ 314 w 97380"/>
                <a:gd name="connsiteY8" fmla="*/ 57795 h 116150"/>
                <a:gd name="connsiteX9" fmla="*/ 55672 w 97380"/>
                <a:gd name="connsiteY9" fmla="*/ 116250 h 116150"/>
                <a:gd name="connsiteX10" fmla="*/ 97694 w 97380"/>
                <a:gd name="connsiteY10" fmla="*/ 83353 h 116150"/>
                <a:gd name="connsiteX11" fmla="*/ 94423 w 97380"/>
                <a:gd name="connsiteY11" fmla="*/ 80317 h 116150"/>
                <a:gd name="connsiteX12" fmla="*/ 91152 w 97380"/>
                <a:gd name="connsiteY12" fmla="*/ 83859 h 116150"/>
                <a:gd name="connsiteX13" fmla="*/ 57182 w 97380"/>
                <a:gd name="connsiteY13" fmla="*/ 109923 h 116150"/>
                <a:gd name="connsiteX14" fmla="*/ 28748 w 97380"/>
                <a:gd name="connsiteY14" fmla="*/ 92969 h 116150"/>
                <a:gd name="connsiteX15" fmla="*/ 21199 w 97380"/>
                <a:gd name="connsiteY15" fmla="*/ 5501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80" h="116150">
                  <a:moveTo>
                    <a:pt x="21451" y="49697"/>
                  </a:moveTo>
                  <a:cubicBezTo>
                    <a:pt x="22960" y="11993"/>
                    <a:pt x="44097" y="5666"/>
                    <a:pt x="52653" y="5666"/>
                  </a:cubicBezTo>
                  <a:cubicBezTo>
                    <a:pt x="78570" y="5666"/>
                    <a:pt x="81087" y="39828"/>
                    <a:pt x="81087" y="49697"/>
                  </a:cubicBezTo>
                  <a:lnTo>
                    <a:pt x="21451" y="49697"/>
                  </a:lnTo>
                  <a:close/>
                  <a:moveTo>
                    <a:pt x="21199" y="55011"/>
                  </a:moveTo>
                  <a:lnTo>
                    <a:pt x="91404" y="55011"/>
                  </a:lnTo>
                  <a:cubicBezTo>
                    <a:pt x="96939" y="55011"/>
                    <a:pt x="97694" y="55011"/>
                    <a:pt x="97694" y="49697"/>
                  </a:cubicBezTo>
                  <a:cubicBezTo>
                    <a:pt x="97694" y="24645"/>
                    <a:pt x="84106" y="99"/>
                    <a:pt x="52653" y="99"/>
                  </a:cubicBezTo>
                  <a:cubicBezTo>
                    <a:pt x="23464" y="99"/>
                    <a:pt x="314" y="26164"/>
                    <a:pt x="314" y="57795"/>
                  </a:cubicBezTo>
                  <a:cubicBezTo>
                    <a:pt x="314" y="91704"/>
                    <a:pt x="26735" y="116250"/>
                    <a:pt x="55672" y="116250"/>
                  </a:cubicBezTo>
                  <a:cubicBezTo>
                    <a:pt x="86371" y="116250"/>
                    <a:pt x="97694" y="88161"/>
                    <a:pt x="97694" y="83353"/>
                  </a:cubicBezTo>
                  <a:cubicBezTo>
                    <a:pt x="97694" y="80823"/>
                    <a:pt x="95681" y="80317"/>
                    <a:pt x="94423" y="80317"/>
                  </a:cubicBezTo>
                  <a:cubicBezTo>
                    <a:pt x="92158" y="80317"/>
                    <a:pt x="91655" y="81835"/>
                    <a:pt x="91152" y="83859"/>
                  </a:cubicBezTo>
                  <a:cubicBezTo>
                    <a:pt x="82345" y="109923"/>
                    <a:pt x="59698" y="109923"/>
                    <a:pt x="57182" y="109923"/>
                  </a:cubicBezTo>
                  <a:cubicBezTo>
                    <a:pt x="44600" y="109923"/>
                    <a:pt x="34535" y="102332"/>
                    <a:pt x="28748" y="92969"/>
                  </a:cubicBezTo>
                  <a:cubicBezTo>
                    <a:pt x="21199" y="80823"/>
                    <a:pt x="21199" y="64121"/>
                    <a:pt x="21199" y="55011"/>
                  </a:cubicBezTo>
                  <a:close/>
                </a:path>
              </a:pathLst>
            </a:custGeom>
            <a:solidFill>
              <a:srgbClr val="000000"/>
            </a:solidFill>
            <a:ln w="25257" cap="flat">
              <a:noFill/>
              <a:prstDash val="solid"/>
              <a:miter/>
            </a:ln>
          </p:spPr>
          <p:txBody>
            <a:bodyPr rtlCol="0" anchor="ctr"/>
            <a:lstStyle/>
            <a:p>
              <a:endParaRPr lang="en-CN"/>
            </a:p>
          </p:txBody>
        </p:sp>
        <p:sp>
          <p:nvSpPr>
            <p:cNvPr id="18718" name="Freeform 18717">
              <a:extLst>
                <a:ext uri="{FF2B5EF4-FFF2-40B4-BE49-F238E27FC236}">
                  <a16:creationId xmlns:a16="http://schemas.microsoft.com/office/drawing/2014/main" id="{9376C6EC-14FB-05F2-B931-79A11A47A56D}"/>
                </a:ext>
              </a:extLst>
            </p:cNvPr>
            <p:cNvSpPr/>
            <p:nvPr>
              <p:custDataLst>
                <p:tags r:id="rId48"/>
              </p:custDataLst>
            </p:nvPr>
          </p:nvSpPr>
          <p:spPr>
            <a:xfrm>
              <a:off x="10582026" y="4950998"/>
              <a:ext cx="84547" cy="111848"/>
            </a:xfrm>
            <a:custGeom>
              <a:avLst/>
              <a:gdLst>
                <a:gd name="connsiteX0" fmla="*/ 35295 w 84547"/>
                <a:gd name="connsiteY0" fmla="*/ 27935 h 111848"/>
                <a:gd name="connsiteX1" fmla="*/ 35295 w 84547"/>
                <a:gd name="connsiteY1" fmla="*/ 99 h 111848"/>
                <a:gd name="connsiteX2" fmla="*/ 318 w 84547"/>
                <a:gd name="connsiteY2" fmla="*/ 2883 h 111848"/>
                <a:gd name="connsiteX3" fmla="*/ 318 w 84547"/>
                <a:gd name="connsiteY3" fmla="*/ 10727 h 111848"/>
                <a:gd name="connsiteX4" fmla="*/ 19945 w 84547"/>
                <a:gd name="connsiteY4" fmla="*/ 24898 h 111848"/>
                <a:gd name="connsiteX5" fmla="*/ 19945 w 84547"/>
                <a:gd name="connsiteY5" fmla="*/ 92716 h 111848"/>
                <a:gd name="connsiteX6" fmla="*/ 318 w 84547"/>
                <a:gd name="connsiteY6" fmla="*/ 104103 h 111848"/>
                <a:gd name="connsiteX7" fmla="*/ 318 w 84547"/>
                <a:gd name="connsiteY7" fmla="*/ 111948 h 111848"/>
                <a:gd name="connsiteX8" fmla="*/ 29004 w 84547"/>
                <a:gd name="connsiteY8" fmla="*/ 111189 h 111848"/>
                <a:gd name="connsiteX9" fmla="*/ 60961 w 84547"/>
                <a:gd name="connsiteY9" fmla="*/ 111948 h 111848"/>
                <a:gd name="connsiteX10" fmla="*/ 60961 w 84547"/>
                <a:gd name="connsiteY10" fmla="*/ 104103 h 111848"/>
                <a:gd name="connsiteX11" fmla="*/ 55677 w 84547"/>
                <a:gd name="connsiteY11" fmla="*/ 104103 h 111848"/>
                <a:gd name="connsiteX12" fmla="*/ 36553 w 84547"/>
                <a:gd name="connsiteY12" fmla="*/ 92210 h 111848"/>
                <a:gd name="connsiteX13" fmla="*/ 36553 w 84547"/>
                <a:gd name="connsiteY13" fmla="*/ 53240 h 111848"/>
                <a:gd name="connsiteX14" fmla="*/ 66245 w 84547"/>
                <a:gd name="connsiteY14" fmla="*/ 5666 h 111848"/>
                <a:gd name="connsiteX15" fmla="*/ 69013 w 84547"/>
                <a:gd name="connsiteY15" fmla="*/ 5920 h 111848"/>
                <a:gd name="connsiteX16" fmla="*/ 63225 w 84547"/>
                <a:gd name="connsiteY16" fmla="*/ 15789 h 111848"/>
                <a:gd name="connsiteX17" fmla="*/ 74046 w 84547"/>
                <a:gd name="connsiteY17" fmla="*/ 26670 h 111848"/>
                <a:gd name="connsiteX18" fmla="*/ 84866 w 84547"/>
                <a:gd name="connsiteY18" fmla="*/ 15535 h 111848"/>
                <a:gd name="connsiteX19" fmla="*/ 66245 w 84547"/>
                <a:gd name="connsiteY19" fmla="*/ 99 h 111848"/>
                <a:gd name="connsiteX20" fmla="*/ 35295 w 84547"/>
                <a:gd name="connsiteY20" fmla="*/ 27935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47" h="111848">
                  <a:moveTo>
                    <a:pt x="35295" y="27935"/>
                  </a:moveTo>
                  <a:lnTo>
                    <a:pt x="35295" y="99"/>
                  </a:lnTo>
                  <a:lnTo>
                    <a:pt x="318" y="2883"/>
                  </a:lnTo>
                  <a:lnTo>
                    <a:pt x="318" y="10727"/>
                  </a:lnTo>
                  <a:cubicBezTo>
                    <a:pt x="17932" y="10727"/>
                    <a:pt x="19945" y="12499"/>
                    <a:pt x="19945" y="24898"/>
                  </a:cubicBezTo>
                  <a:lnTo>
                    <a:pt x="19945" y="92716"/>
                  </a:lnTo>
                  <a:cubicBezTo>
                    <a:pt x="19945" y="104103"/>
                    <a:pt x="17177" y="104103"/>
                    <a:pt x="318" y="104103"/>
                  </a:cubicBezTo>
                  <a:lnTo>
                    <a:pt x="318" y="111948"/>
                  </a:lnTo>
                  <a:cubicBezTo>
                    <a:pt x="10132" y="111695"/>
                    <a:pt x="21958" y="111189"/>
                    <a:pt x="29004" y="111189"/>
                  </a:cubicBezTo>
                  <a:cubicBezTo>
                    <a:pt x="39069" y="111189"/>
                    <a:pt x="50896" y="111189"/>
                    <a:pt x="60961" y="111948"/>
                  </a:cubicBezTo>
                  <a:lnTo>
                    <a:pt x="60961" y="104103"/>
                  </a:lnTo>
                  <a:lnTo>
                    <a:pt x="55677" y="104103"/>
                  </a:lnTo>
                  <a:cubicBezTo>
                    <a:pt x="37056" y="104103"/>
                    <a:pt x="36553" y="101320"/>
                    <a:pt x="36553" y="92210"/>
                  </a:cubicBezTo>
                  <a:lnTo>
                    <a:pt x="36553" y="53240"/>
                  </a:lnTo>
                  <a:cubicBezTo>
                    <a:pt x="36553" y="28188"/>
                    <a:pt x="47121" y="5666"/>
                    <a:pt x="66245" y="5666"/>
                  </a:cubicBezTo>
                  <a:cubicBezTo>
                    <a:pt x="68006" y="5666"/>
                    <a:pt x="68510" y="5666"/>
                    <a:pt x="69013" y="5920"/>
                  </a:cubicBezTo>
                  <a:cubicBezTo>
                    <a:pt x="68258" y="6173"/>
                    <a:pt x="63225" y="9209"/>
                    <a:pt x="63225" y="15789"/>
                  </a:cubicBezTo>
                  <a:cubicBezTo>
                    <a:pt x="63225" y="22874"/>
                    <a:pt x="68510" y="26670"/>
                    <a:pt x="74046" y="26670"/>
                  </a:cubicBezTo>
                  <a:cubicBezTo>
                    <a:pt x="78575" y="26670"/>
                    <a:pt x="84866" y="23633"/>
                    <a:pt x="84866" y="15535"/>
                  </a:cubicBezTo>
                  <a:cubicBezTo>
                    <a:pt x="84866" y="7438"/>
                    <a:pt x="77065" y="99"/>
                    <a:pt x="66245" y="99"/>
                  </a:cubicBezTo>
                  <a:cubicBezTo>
                    <a:pt x="47876" y="99"/>
                    <a:pt x="38817" y="17054"/>
                    <a:pt x="35295" y="27935"/>
                  </a:cubicBezTo>
                  <a:close/>
                </a:path>
              </a:pathLst>
            </a:custGeom>
            <a:solidFill>
              <a:srgbClr val="000000"/>
            </a:solidFill>
            <a:ln w="25257" cap="flat">
              <a:noFill/>
              <a:prstDash val="solid"/>
              <a:miter/>
            </a:ln>
          </p:spPr>
          <p:txBody>
            <a:bodyPr rtlCol="0" anchor="ctr"/>
            <a:lstStyle/>
            <a:p>
              <a:endParaRPr lang="en-CN"/>
            </a:p>
          </p:txBody>
        </p:sp>
      </p:grpSp>
    </p:spTree>
    <p:extLst>
      <p:ext uri="{BB962C8B-B14F-4D97-AF65-F5344CB8AC3E}">
        <p14:creationId xmlns:p14="http://schemas.microsoft.com/office/powerpoint/2010/main" val="4037298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148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句子粒度抽取与生成结合方法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1211294"/>
          </a:xfrm>
          <a:prstGeom prst="rect">
            <a:avLst/>
          </a:prstGeom>
          <a:noFill/>
        </p:spPr>
        <p:txBody>
          <a:bodyPr wrap="square">
            <a:spAutoFit/>
          </a:bodyPr>
          <a:lstStyle/>
          <a:p>
            <a:pPr>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FastRL</a:t>
            </a:r>
            <a:r>
              <a:rPr lang="zh-CN" altLang="en-US" sz="2000" dirty="0">
                <a:latin typeface="Microsoft YaHei" panose="020B0503020204020204" pitchFamily="34" charset="-122"/>
                <a:ea typeface="Microsoft YaHei" panose="020B0503020204020204" pitchFamily="34" charset="-122"/>
              </a:rPr>
              <a:t>是一种以句子为粒度的抽取与生成方法，其生成摘要的过程也可以大致分为两个步骤：（</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）抽取器提取文章中重要的句子；（</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）生成器对第一步提取出来的句子进行压缩和改述，并生成一段连贯的摘要。</a:t>
            </a:r>
            <a:r>
              <a:rPr lang="en-US" altLang="zh-CN" sz="2000" dirty="0" err="1">
                <a:latin typeface="Microsoft YaHei" panose="020B0503020204020204" pitchFamily="34" charset="-122"/>
                <a:ea typeface="Microsoft YaHei" panose="020B0503020204020204" pitchFamily="34" charset="-122"/>
              </a:rPr>
              <a:t>FastRL</a:t>
            </a:r>
            <a:r>
              <a:rPr lang="zh-CN" altLang="en-US" sz="2000" dirty="0">
                <a:latin typeface="Microsoft YaHei" panose="020B0503020204020204" pitchFamily="34" charset="-122"/>
                <a:ea typeface="Microsoft YaHei" panose="020B0503020204020204" pitchFamily="34" charset="-122"/>
              </a:rPr>
              <a:t>的模型所使用的抽取器神经网络结构如下图所示。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E7DF915C-BC0A-C60E-4983-E1C202E39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417" y="2485206"/>
            <a:ext cx="8089165" cy="4236269"/>
          </a:xfrm>
          <a:prstGeom prst="rect">
            <a:avLst/>
          </a:prstGeom>
        </p:spPr>
      </p:pic>
    </p:spTree>
    <p:extLst>
      <p:ext uri="{BB962C8B-B14F-4D97-AF65-F5344CB8AC3E}">
        <p14:creationId xmlns:p14="http://schemas.microsoft.com/office/powerpoint/2010/main" val="2987521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148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句子粒度抽取与生成结合方法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3288785"/>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与</a:t>
            </a:r>
            <a:r>
              <a:rPr lang="en-US" altLang="zh-CN" sz="2000" dirty="0">
                <a:latin typeface="Microsoft YaHei" panose="020B0503020204020204" pitchFamily="34" charset="-122"/>
                <a:ea typeface="Microsoft YaHei" panose="020B0503020204020204" pitchFamily="34" charset="-122"/>
              </a:rPr>
              <a:t>Bottom-Up</a:t>
            </a:r>
            <a:r>
              <a:rPr lang="zh-CN" altLang="en-US" sz="2000" dirty="0">
                <a:latin typeface="Microsoft YaHei" panose="020B0503020204020204" pitchFamily="34" charset="-122"/>
                <a:ea typeface="Microsoft YaHei" panose="020B0503020204020204" pitchFamily="34" charset="-122"/>
              </a:rPr>
              <a:t>算法的不同之处在于，</a:t>
            </a:r>
            <a:r>
              <a:rPr lang="en-US" altLang="zh-CN" sz="2000" dirty="0" err="1">
                <a:latin typeface="Microsoft YaHei" panose="020B0503020204020204" pitchFamily="34" charset="-122"/>
                <a:ea typeface="Microsoft YaHei" panose="020B0503020204020204" pitchFamily="34" charset="-122"/>
              </a:rPr>
              <a:t>FastRL</a:t>
            </a:r>
            <a:r>
              <a:rPr lang="zh-CN" altLang="en-US" sz="2000" dirty="0">
                <a:latin typeface="Microsoft YaHei" panose="020B0503020204020204" pitchFamily="34" charset="-122"/>
                <a:ea typeface="Microsoft YaHei" panose="020B0503020204020204" pitchFamily="34" charset="-122"/>
              </a:rPr>
              <a:t>使用了强化学习的方法对抽取和生成的两阶段模型进行了联合训练，使用了生成模型的摘要结果作为奖励函数来优化抽取模型。</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抽取器</a:t>
            </a:r>
            <a:r>
              <a:rPr lang="zh-CN" altLang="en-US" sz="2000" dirty="0">
                <a:latin typeface="Microsoft YaHei" panose="020B0503020204020204" pitchFamily="34" charset="-122"/>
                <a:ea typeface="Microsoft YaHei" panose="020B0503020204020204" pitchFamily="34" charset="-122"/>
              </a:rPr>
              <a:t>共由三个部分组成。第一个部分是卷积神经网络，通过卷积和池化的方式为文本中的每个句子计算出一个表示                               。第二个部分是双向长短期记忆网络，它以            为输入进一步为文本中的每个句子计算出结合全局信息的表示                               。第三部分是单向长短期记忆网络，负责完成最终的句子选择，这个部分引入了两跳注意力机制（</a:t>
            </a:r>
            <a:r>
              <a:rPr lang="en-US" altLang="zh-CN" sz="2000" dirty="0">
                <a:latin typeface="Microsoft YaHei" panose="020B0503020204020204" pitchFamily="34" charset="-122"/>
                <a:ea typeface="Microsoft YaHei" panose="020B0503020204020204" pitchFamily="34" charset="-122"/>
              </a:rPr>
              <a:t>2-Hop Attention Mechanism</a:t>
            </a:r>
            <a:r>
              <a:rPr lang="zh-CN" altLang="en-US" sz="2000" dirty="0">
                <a:latin typeface="Microsoft YaHei" panose="020B0503020204020204" pitchFamily="34" charset="-122"/>
                <a:ea typeface="Microsoft YaHei" panose="020B0503020204020204" pitchFamily="34" charset="-122"/>
              </a:rPr>
              <a:t>），首先计算          对应的包含上下文信息的表示           ，再用其计算每个句子被抽取的概率                           ：</a:t>
            </a:r>
            <a:endParaRPr lang="en-US" altLang="zh-CN" sz="2000" dirty="0">
              <a:latin typeface="Microsoft YaHei" panose="020B0503020204020204" pitchFamily="34" charset="-122"/>
              <a:ea typeface="Microsoft YaHei" panose="020B0503020204020204" pitchFamily="34" charset="-122"/>
            </a:endParaRPr>
          </a:p>
        </p:txBody>
      </p:sp>
      <p:grpSp>
        <p:nvGrpSpPr>
          <p:cNvPr id="24" name="Group 23" descr="\documentclass{article}&#10;\usepackage{amsmath, amsfonts , amssymb, bm}&#10;\pagestyle{empty}&#10;\begin{document}&#10;&#10;$\bm{r}_j,j=\{1,2,...,n\}$&#10;&#10;&#10;\end{document}" title="IguanaTex Vector Display">
            <a:extLst>
              <a:ext uri="{FF2B5EF4-FFF2-40B4-BE49-F238E27FC236}">
                <a16:creationId xmlns:a16="http://schemas.microsoft.com/office/drawing/2014/main" id="{4B2E0F3E-2713-B583-B65A-AE5A37680BAC}"/>
              </a:ext>
            </a:extLst>
          </p:cNvPr>
          <p:cNvGrpSpPr>
            <a:grpSpLocks noChangeAspect="1"/>
          </p:cNvGrpSpPr>
          <p:nvPr>
            <p:custDataLst>
              <p:tags r:id="rId1"/>
            </p:custDataLst>
          </p:nvPr>
        </p:nvGrpSpPr>
        <p:grpSpPr>
          <a:xfrm>
            <a:off x="2411412" y="2486920"/>
            <a:ext cx="1988671" cy="263880"/>
            <a:chOff x="4496590" y="3944433"/>
            <a:chExt cx="1988671" cy="263880"/>
          </a:xfrm>
        </p:grpSpPr>
        <p:sp>
          <p:nvSpPr>
            <p:cNvPr id="7" name="Freeform 6">
              <a:extLst>
                <a:ext uri="{FF2B5EF4-FFF2-40B4-BE49-F238E27FC236}">
                  <a16:creationId xmlns:a16="http://schemas.microsoft.com/office/drawing/2014/main" id="{52F52C6B-A859-D77D-C667-32ED0210CED5}"/>
                </a:ext>
              </a:extLst>
            </p:cNvPr>
            <p:cNvSpPr/>
            <p:nvPr>
              <p:custDataLst>
                <p:tags r:id="rId180"/>
              </p:custDataLst>
            </p:nvPr>
          </p:nvSpPr>
          <p:spPr>
            <a:xfrm>
              <a:off x="4496590" y="4019842"/>
              <a:ext cx="119693" cy="116403"/>
            </a:xfrm>
            <a:custGeom>
              <a:avLst/>
              <a:gdLst>
                <a:gd name="connsiteX0" fmla="*/ 104334 w 119693"/>
                <a:gd name="connsiteY0" fmla="*/ 12715 h 116403"/>
                <a:gd name="connsiteX1" fmla="*/ 88898 w 119693"/>
                <a:gd name="connsiteY1" fmla="*/ 30429 h 116403"/>
                <a:gd name="connsiteX2" fmla="*/ 101550 w 119693"/>
                <a:gd name="connsiteY2" fmla="*/ 42069 h 116403"/>
                <a:gd name="connsiteX3" fmla="*/ 119770 w 119693"/>
                <a:gd name="connsiteY3" fmla="*/ 22078 h 116403"/>
                <a:gd name="connsiteX4" fmla="*/ 94971 w 119693"/>
                <a:gd name="connsiteY4" fmla="*/ 63 h 116403"/>
                <a:gd name="connsiteX5" fmla="*/ 61315 w 119693"/>
                <a:gd name="connsiteY5" fmla="*/ 15246 h 116403"/>
                <a:gd name="connsiteX6" fmla="*/ 31708 w 119693"/>
                <a:gd name="connsiteY6" fmla="*/ 63 h 116403"/>
                <a:gd name="connsiteX7" fmla="*/ 9693 w 119693"/>
                <a:gd name="connsiteY7" fmla="*/ 14487 h 116403"/>
                <a:gd name="connsiteX8" fmla="*/ 77 w 119693"/>
                <a:gd name="connsiteY8" fmla="*/ 39539 h 116403"/>
                <a:gd name="connsiteX9" fmla="*/ 6150 w 119693"/>
                <a:gd name="connsiteY9" fmla="*/ 43081 h 116403"/>
                <a:gd name="connsiteX10" fmla="*/ 11211 w 119693"/>
                <a:gd name="connsiteY10" fmla="*/ 41816 h 116403"/>
                <a:gd name="connsiteX11" fmla="*/ 13235 w 119693"/>
                <a:gd name="connsiteY11" fmla="*/ 34478 h 116403"/>
                <a:gd name="connsiteX12" fmla="*/ 30443 w 119693"/>
                <a:gd name="connsiteY12" fmla="*/ 9173 h 116403"/>
                <a:gd name="connsiteX13" fmla="*/ 36263 w 119693"/>
                <a:gd name="connsiteY13" fmla="*/ 18282 h 116403"/>
                <a:gd name="connsiteX14" fmla="*/ 32720 w 119693"/>
                <a:gd name="connsiteY14" fmla="*/ 37514 h 116403"/>
                <a:gd name="connsiteX15" fmla="*/ 25635 w 119693"/>
                <a:gd name="connsiteY15" fmla="*/ 64844 h 116403"/>
                <a:gd name="connsiteX16" fmla="*/ 20574 w 119693"/>
                <a:gd name="connsiteY16" fmla="*/ 85594 h 116403"/>
                <a:gd name="connsiteX17" fmla="*/ 16019 w 119693"/>
                <a:gd name="connsiteY17" fmla="*/ 105332 h 116403"/>
                <a:gd name="connsiteX18" fmla="*/ 27912 w 119693"/>
                <a:gd name="connsiteY18" fmla="*/ 116466 h 116403"/>
                <a:gd name="connsiteX19" fmla="*/ 44614 w 119693"/>
                <a:gd name="connsiteY19" fmla="*/ 103055 h 116403"/>
                <a:gd name="connsiteX20" fmla="*/ 62327 w 119693"/>
                <a:gd name="connsiteY20" fmla="*/ 31947 h 116403"/>
                <a:gd name="connsiteX21" fmla="*/ 66629 w 119693"/>
                <a:gd name="connsiteY21" fmla="*/ 23850 h 116403"/>
                <a:gd name="connsiteX22" fmla="*/ 94465 w 119693"/>
                <a:gd name="connsiteY22" fmla="*/ 9173 h 116403"/>
                <a:gd name="connsiteX23" fmla="*/ 104334 w 119693"/>
                <a:gd name="connsiteY23" fmla="*/ 12715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693" h="116403">
                  <a:moveTo>
                    <a:pt x="104334" y="12715"/>
                  </a:moveTo>
                  <a:cubicBezTo>
                    <a:pt x="90416" y="15499"/>
                    <a:pt x="88898" y="27898"/>
                    <a:pt x="88898" y="30429"/>
                  </a:cubicBezTo>
                  <a:cubicBezTo>
                    <a:pt x="88898" y="35996"/>
                    <a:pt x="93200" y="42069"/>
                    <a:pt x="101550" y="42069"/>
                  </a:cubicBezTo>
                  <a:cubicBezTo>
                    <a:pt x="110154" y="42069"/>
                    <a:pt x="119770" y="34984"/>
                    <a:pt x="119770" y="22078"/>
                  </a:cubicBezTo>
                  <a:cubicBezTo>
                    <a:pt x="119770" y="10438"/>
                    <a:pt x="110660" y="63"/>
                    <a:pt x="94971" y="63"/>
                  </a:cubicBezTo>
                  <a:cubicBezTo>
                    <a:pt x="80800" y="63"/>
                    <a:pt x="68907" y="7148"/>
                    <a:pt x="61315" y="15246"/>
                  </a:cubicBezTo>
                  <a:cubicBezTo>
                    <a:pt x="55242" y="3605"/>
                    <a:pt x="40818" y="63"/>
                    <a:pt x="31708" y="63"/>
                  </a:cubicBezTo>
                  <a:cubicBezTo>
                    <a:pt x="22345" y="63"/>
                    <a:pt x="15260" y="5377"/>
                    <a:pt x="9693" y="14487"/>
                  </a:cubicBezTo>
                  <a:cubicBezTo>
                    <a:pt x="3619" y="24356"/>
                    <a:pt x="77" y="38020"/>
                    <a:pt x="77" y="39539"/>
                  </a:cubicBezTo>
                  <a:cubicBezTo>
                    <a:pt x="77" y="43081"/>
                    <a:pt x="3872" y="43081"/>
                    <a:pt x="6150" y="43081"/>
                  </a:cubicBezTo>
                  <a:cubicBezTo>
                    <a:pt x="8934" y="43081"/>
                    <a:pt x="9946" y="43081"/>
                    <a:pt x="11211" y="41816"/>
                  </a:cubicBezTo>
                  <a:cubicBezTo>
                    <a:pt x="11717" y="41310"/>
                    <a:pt x="11717" y="40804"/>
                    <a:pt x="13235" y="34478"/>
                  </a:cubicBezTo>
                  <a:cubicBezTo>
                    <a:pt x="18043" y="15246"/>
                    <a:pt x="23610" y="9173"/>
                    <a:pt x="30443" y="9173"/>
                  </a:cubicBezTo>
                  <a:cubicBezTo>
                    <a:pt x="34239" y="9173"/>
                    <a:pt x="36263" y="11703"/>
                    <a:pt x="36263" y="18282"/>
                  </a:cubicBezTo>
                  <a:cubicBezTo>
                    <a:pt x="36263" y="22837"/>
                    <a:pt x="35504" y="25621"/>
                    <a:pt x="32720" y="37514"/>
                  </a:cubicBezTo>
                  <a:cubicBezTo>
                    <a:pt x="31455" y="41816"/>
                    <a:pt x="27406" y="58518"/>
                    <a:pt x="25635" y="64844"/>
                  </a:cubicBezTo>
                  <a:cubicBezTo>
                    <a:pt x="24623" y="69652"/>
                    <a:pt x="21839" y="81039"/>
                    <a:pt x="20574" y="85594"/>
                  </a:cubicBezTo>
                  <a:cubicBezTo>
                    <a:pt x="19056" y="92173"/>
                    <a:pt x="16019" y="103561"/>
                    <a:pt x="16019" y="105332"/>
                  </a:cubicBezTo>
                  <a:cubicBezTo>
                    <a:pt x="16019" y="110646"/>
                    <a:pt x="20068" y="116466"/>
                    <a:pt x="27912" y="116466"/>
                  </a:cubicBezTo>
                  <a:cubicBezTo>
                    <a:pt x="32973" y="116466"/>
                    <a:pt x="41830" y="113430"/>
                    <a:pt x="44614" y="103055"/>
                  </a:cubicBezTo>
                  <a:cubicBezTo>
                    <a:pt x="44867" y="102295"/>
                    <a:pt x="62074" y="33465"/>
                    <a:pt x="62327" y="31947"/>
                  </a:cubicBezTo>
                  <a:cubicBezTo>
                    <a:pt x="63340" y="28151"/>
                    <a:pt x="63340" y="27645"/>
                    <a:pt x="66629" y="23850"/>
                  </a:cubicBezTo>
                  <a:cubicBezTo>
                    <a:pt x="72449" y="16511"/>
                    <a:pt x="81812" y="9173"/>
                    <a:pt x="94465" y="9173"/>
                  </a:cubicBezTo>
                  <a:cubicBezTo>
                    <a:pt x="100791" y="9173"/>
                    <a:pt x="103575" y="11956"/>
                    <a:pt x="104334" y="12715"/>
                  </a:cubicBezTo>
                  <a:close/>
                </a:path>
              </a:pathLst>
            </a:custGeom>
            <a:solidFill>
              <a:srgbClr val="000000"/>
            </a:solidFill>
            <a:ln w="2532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D594715E-03F9-6600-1DF2-CE0C36A71DFB}"/>
                </a:ext>
              </a:extLst>
            </p:cNvPr>
            <p:cNvSpPr/>
            <p:nvPr>
              <p:custDataLst>
                <p:tags r:id="rId181"/>
              </p:custDataLst>
            </p:nvPr>
          </p:nvSpPr>
          <p:spPr>
            <a:xfrm>
              <a:off x="4622282" y="4054737"/>
              <a:ext cx="77762" cy="153576"/>
            </a:xfrm>
            <a:custGeom>
              <a:avLst/>
              <a:gdLst>
                <a:gd name="connsiteX0" fmla="*/ 77845 w 77762"/>
                <a:gd name="connsiteY0" fmla="*/ 6795 h 153576"/>
                <a:gd name="connsiteX1" fmla="*/ 70759 w 77762"/>
                <a:gd name="connsiteY1" fmla="*/ 64 h 153576"/>
                <a:gd name="connsiteX2" fmla="*/ 60840 w 77762"/>
                <a:gd name="connsiteY2" fmla="*/ 9807 h 153576"/>
                <a:gd name="connsiteX3" fmla="*/ 67925 w 77762"/>
                <a:gd name="connsiteY3" fmla="*/ 16538 h 153576"/>
                <a:gd name="connsiteX4" fmla="*/ 77845 w 77762"/>
                <a:gd name="connsiteY4" fmla="*/ 6795 h 153576"/>
                <a:gd name="connsiteX5" fmla="*/ 40292 w 77762"/>
                <a:gd name="connsiteY5" fmla="*/ 126185 h 153576"/>
                <a:gd name="connsiteX6" fmla="*/ 17441 w 77762"/>
                <a:gd name="connsiteY6" fmla="*/ 148681 h 153576"/>
                <a:gd name="connsiteX7" fmla="*/ 11064 w 77762"/>
                <a:gd name="connsiteY7" fmla="*/ 147618 h 153576"/>
                <a:gd name="connsiteX8" fmla="*/ 17087 w 77762"/>
                <a:gd name="connsiteY8" fmla="*/ 138584 h 153576"/>
                <a:gd name="connsiteX9" fmla="*/ 10179 w 77762"/>
                <a:gd name="connsiteY9" fmla="*/ 132030 h 153576"/>
                <a:gd name="connsiteX10" fmla="*/ 82 w 77762"/>
                <a:gd name="connsiteY10" fmla="*/ 142481 h 153576"/>
                <a:gd name="connsiteX11" fmla="*/ 17618 w 77762"/>
                <a:gd name="connsiteY11" fmla="*/ 153641 h 153576"/>
                <a:gd name="connsiteX12" fmla="*/ 54463 w 77762"/>
                <a:gd name="connsiteY12" fmla="*/ 125653 h 153576"/>
                <a:gd name="connsiteX13" fmla="*/ 70405 w 77762"/>
                <a:gd name="connsiteY13" fmla="*/ 62239 h 153576"/>
                <a:gd name="connsiteX14" fmla="*/ 71291 w 77762"/>
                <a:gd name="connsiteY14" fmla="*/ 56039 h 153576"/>
                <a:gd name="connsiteX15" fmla="*/ 52337 w 77762"/>
                <a:gd name="connsiteY15" fmla="*/ 39388 h 153576"/>
                <a:gd name="connsiteX16" fmla="*/ 21338 w 77762"/>
                <a:gd name="connsiteY16" fmla="*/ 66490 h 153576"/>
                <a:gd name="connsiteX17" fmla="*/ 24350 w 77762"/>
                <a:gd name="connsiteY17" fmla="*/ 68793 h 153576"/>
                <a:gd name="connsiteX18" fmla="*/ 27892 w 77762"/>
                <a:gd name="connsiteY18" fmla="*/ 65604 h 153576"/>
                <a:gd name="connsiteX19" fmla="*/ 51806 w 77762"/>
                <a:gd name="connsiteY19" fmla="*/ 44348 h 153576"/>
                <a:gd name="connsiteX20" fmla="*/ 57828 w 77762"/>
                <a:gd name="connsiteY20" fmla="*/ 53028 h 153576"/>
                <a:gd name="connsiteX21" fmla="*/ 57297 w 77762"/>
                <a:gd name="connsiteY21" fmla="*/ 58342 h 153576"/>
                <a:gd name="connsiteX22" fmla="*/ 40292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5" y="6795"/>
                  </a:moveTo>
                  <a:cubicBezTo>
                    <a:pt x="77845" y="3784"/>
                    <a:pt x="75542" y="64"/>
                    <a:pt x="70759" y="64"/>
                  </a:cubicBezTo>
                  <a:cubicBezTo>
                    <a:pt x="65622" y="64"/>
                    <a:pt x="60840" y="5024"/>
                    <a:pt x="60840" y="9807"/>
                  </a:cubicBezTo>
                  <a:cubicBezTo>
                    <a:pt x="60840" y="12641"/>
                    <a:pt x="62965" y="16538"/>
                    <a:pt x="67925" y="16538"/>
                  </a:cubicBezTo>
                  <a:cubicBezTo>
                    <a:pt x="72708" y="16538"/>
                    <a:pt x="77845" y="11932"/>
                    <a:pt x="77845" y="6795"/>
                  </a:cubicBezTo>
                  <a:close/>
                  <a:moveTo>
                    <a:pt x="40292" y="126185"/>
                  </a:moveTo>
                  <a:cubicBezTo>
                    <a:pt x="37280" y="138407"/>
                    <a:pt x="27892" y="148681"/>
                    <a:pt x="17441" y="148681"/>
                  </a:cubicBezTo>
                  <a:cubicBezTo>
                    <a:pt x="15139" y="148681"/>
                    <a:pt x="13013" y="148327"/>
                    <a:pt x="11064" y="147618"/>
                  </a:cubicBezTo>
                  <a:cubicBezTo>
                    <a:pt x="15670" y="145493"/>
                    <a:pt x="17087" y="141241"/>
                    <a:pt x="17087" y="138584"/>
                  </a:cubicBezTo>
                  <a:cubicBezTo>
                    <a:pt x="17087" y="134333"/>
                    <a:pt x="13721" y="132030"/>
                    <a:pt x="10179" y="132030"/>
                  </a:cubicBezTo>
                  <a:cubicBezTo>
                    <a:pt x="4688" y="132030"/>
                    <a:pt x="82" y="136813"/>
                    <a:pt x="82" y="142481"/>
                  </a:cubicBezTo>
                  <a:cubicBezTo>
                    <a:pt x="82" y="149213"/>
                    <a:pt x="6990" y="153641"/>
                    <a:pt x="17618" y="153641"/>
                  </a:cubicBezTo>
                  <a:cubicBezTo>
                    <a:pt x="28247" y="153641"/>
                    <a:pt x="48971" y="147264"/>
                    <a:pt x="54463" y="125653"/>
                  </a:cubicBezTo>
                  <a:lnTo>
                    <a:pt x="70405" y="62239"/>
                  </a:lnTo>
                  <a:cubicBezTo>
                    <a:pt x="70936" y="60290"/>
                    <a:pt x="71291" y="58696"/>
                    <a:pt x="71291" y="56039"/>
                  </a:cubicBezTo>
                  <a:cubicBezTo>
                    <a:pt x="71291" y="46297"/>
                    <a:pt x="62965" y="39388"/>
                    <a:pt x="52337" y="39388"/>
                  </a:cubicBezTo>
                  <a:cubicBezTo>
                    <a:pt x="32675" y="39388"/>
                    <a:pt x="21338" y="64010"/>
                    <a:pt x="21338" y="66490"/>
                  </a:cubicBezTo>
                  <a:cubicBezTo>
                    <a:pt x="21338" y="68793"/>
                    <a:pt x="23818" y="68793"/>
                    <a:pt x="24350" y="68793"/>
                  </a:cubicBezTo>
                  <a:cubicBezTo>
                    <a:pt x="26475" y="68793"/>
                    <a:pt x="26652" y="68262"/>
                    <a:pt x="27892" y="65604"/>
                  </a:cubicBezTo>
                  <a:cubicBezTo>
                    <a:pt x="32321" y="55331"/>
                    <a:pt x="41532" y="44348"/>
                    <a:pt x="51806" y="44348"/>
                  </a:cubicBezTo>
                  <a:cubicBezTo>
                    <a:pt x="56234" y="44348"/>
                    <a:pt x="57828" y="47359"/>
                    <a:pt x="57828" y="53028"/>
                  </a:cubicBezTo>
                  <a:cubicBezTo>
                    <a:pt x="57828" y="54976"/>
                    <a:pt x="57474" y="57456"/>
                    <a:pt x="57297" y="58342"/>
                  </a:cubicBezTo>
                  <a:lnTo>
                    <a:pt x="40292" y="126185"/>
                  </a:lnTo>
                  <a:close/>
                </a:path>
              </a:pathLst>
            </a:custGeom>
            <a:solidFill>
              <a:srgbClr val="000000"/>
            </a:solidFill>
            <a:ln w="2532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1CDECBB7-EE28-C993-7F48-866FBDEAFDB5}"/>
                </a:ext>
              </a:extLst>
            </p:cNvPr>
            <p:cNvSpPr/>
            <p:nvPr>
              <p:custDataLst>
                <p:tags r:id="rId182"/>
              </p:custDataLst>
            </p:nvPr>
          </p:nvSpPr>
          <p:spPr>
            <a:xfrm>
              <a:off x="4750669" y="4107398"/>
              <a:ext cx="29606" cy="75662"/>
            </a:xfrm>
            <a:custGeom>
              <a:avLst/>
              <a:gdLst>
                <a:gd name="connsiteX0" fmla="*/ 29693 w 29606"/>
                <a:gd name="connsiteY0" fmla="*/ 26633 h 75662"/>
                <a:gd name="connsiteX1" fmla="*/ 13498 w 29606"/>
                <a:gd name="connsiteY1" fmla="*/ 63 h 75662"/>
                <a:gd name="connsiteX2" fmla="*/ 86 w 29606"/>
                <a:gd name="connsiteY2" fmla="*/ 13474 h 75662"/>
                <a:gd name="connsiteX3" fmla="*/ 13498 w 29606"/>
                <a:gd name="connsiteY3" fmla="*/ 26886 h 75662"/>
                <a:gd name="connsiteX4" fmla="*/ 22355 w 29606"/>
                <a:gd name="connsiteY4" fmla="*/ 23597 h 75662"/>
                <a:gd name="connsiteX5" fmla="*/ 23620 w 29606"/>
                <a:gd name="connsiteY5" fmla="*/ 22837 h 75662"/>
                <a:gd name="connsiteX6" fmla="*/ 24126 w 29606"/>
                <a:gd name="connsiteY6" fmla="*/ 26633 h 75662"/>
                <a:gd name="connsiteX7" fmla="*/ 6919 w 29606"/>
                <a:gd name="connsiteY7" fmla="*/ 68893 h 75662"/>
                <a:gd name="connsiteX8" fmla="*/ 4135 w 29606"/>
                <a:gd name="connsiteY8" fmla="*/ 72941 h 75662"/>
                <a:gd name="connsiteX9" fmla="*/ 6666 w 29606"/>
                <a:gd name="connsiteY9" fmla="*/ 75725 h 75662"/>
                <a:gd name="connsiteX10" fmla="*/ 29693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693" y="26633"/>
                  </a:moveTo>
                  <a:cubicBezTo>
                    <a:pt x="29693" y="9932"/>
                    <a:pt x="23367" y="63"/>
                    <a:pt x="13498" y="63"/>
                  </a:cubicBezTo>
                  <a:cubicBezTo>
                    <a:pt x="5147" y="63"/>
                    <a:pt x="86" y="6389"/>
                    <a:pt x="86" y="13474"/>
                  </a:cubicBezTo>
                  <a:cubicBezTo>
                    <a:pt x="86" y="20307"/>
                    <a:pt x="5147" y="26886"/>
                    <a:pt x="13498" y="26886"/>
                  </a:cubicBezTo>
                  <a:cubicBezTo>
                    <a:pt x="16535" y="26886"/>
                    <a:pt x="19824" y="25874"/>
                    <a:pt x="22355" y="23597"/>
                  </a:cubicBezTo>
                  <a:cubicBezTo>
                    <a:pt x="23114" y="23090"/>
                    <a:pt x="23367" y="22837"/>
                    <a:pt x="23620" y="22837"/>
                  </a:cubicBezTo>
                  <a:cubicBezTo>
                    <a:pt x="23873" y="22837"/>
                    <a:pt x="24126" y="23090"/>
                    <a:pt x="24126" y="26633"/>
                  </a:cubicBezTo>
                  <a:cubicBezTo>
                    <a:pt x="24126" y="45359"/>
                    <a:pt x="15269" y="60542"/>
                    <a:pt x="6919" y="68893"/>
                  </a:cubicBezTo>
                  <a:cubicBezTo>
                    <a:pt x="4135" y="71676"/>
                    <a:pt x="4135" y="72182"/>
                    <a:pt x="4135" y="72941"/>
                  </a:cubicBezTo>
                  <a:cubicBezTo>
                    <a:pt x="4135" y="74713"/>
                    <a:pt x="5400" y="75725"/>
                    <a:pt x="6666" y="75725"/>
                  </a:cubicBezTo>
                  <a:cubicBezTo>
                    <a:pt x="9449" y="75725"/>
                    <a:pt x="29693" y="56240"/>
                    <a:pt x="29693" y="26633"/>
                  </a:cubicBezTo>
                  <a:close/>
                </a:path>
              </a:pathLst>
            </a:custGeom>
            <a:solidFill>
              <a:srgbClr val="000000"/>
            </a:solidFill>
            <a:ln w="2532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4BAE44B9-2693-97D0-306C-9CCCF386800C}"/>
                </a:ext>
              </a:extLst>
            </p:cNvPr>
            <p:cNvSpPr/>
            <p:nvPr>
              <p:custDataLst>
                <p:tags r:id="rId183"/>
              </p:custDataLst>
            </p:nvPr>
          </p:nvSpPr>
          <p:spPr>
            <a:xfrm>
              <a:off x="4838083" y="3966954"/>
              <a:ext cx="103750" cy="219142"/>
            </a:xfrm>
            <a:custGeom>
              <a:avLst/>
              <a:gdLst>
                <a:gd name="connsiteX0" fmla="*/ 103842 w 103750"/>
                <a:gd name="connsiteY0" fmla="*/ 9173 h 219142"/>
                <a:gd name="connsiteX1" fmla="*/ 94226 w 103750"/>
                <a:gd name="connsiteY1" fmla="*/ 63 h 219142"/>
                <a:gd name="connsiteX2" fmla="*/ 80814 w 103750"/>
                <a:gd name="connsiteY2" fmla="*/ 13474 h 219142"/>
                <a:gd name="connsiteX3" fmla="*/ 90177 w 103750"/>
                <a:gd name="connsiteY3" fmla="*/ 22584 h 219142"/>
                <a:gd name="connsiteX4" fmla="*/ 103842 w 103750"/>
                <a:gd name="connsiteY4" fmla="*/ 9173 h 219142"/>
                <a:gd name="connsiteX5" fmla="*/ 52978 w 103750"/>
                <a:gd name="connsiteY5" fmla="*/ 179982 h 219142"/>
                <a:gd name="connsiteX6" fmla="*/ 21853 w 103750"/>
                <a:gd name="connsiteY6" fmla="*/ 213638 h 219142"/>
                <a:gd name="connsiteX7" fmla="*/ 11984 w 103750"/>
                <a:gd name="connsiteY7" fmla="*/ 211360 h 219142"/>
                <a:gd name="connsiteX8" fmla="*/ 23371 w 103750"/>
                <a:gd name="connsiteY8" fmla="*/ 197949 h 219142"/>
                <a:gd name="connsiteX9" fmla="*/ 13755 w 103750"/>
                <a:gd name="connsiteY9" fmla="*/ 189092 h 219142"/>
                <a:gd name="connsiteX10" fmla="*/ 91 w 103750"/>
                <a:gd name="connsiteY10" fmla="*/ 203516 h 219142"/>
                <a:gd name="connsiteX11" fmla="*/ 22359 w 103750"/>
                <a:gd name="connsiteY11" fmla="*/ 219205 h 219142"/>
                <a:gd name="connsiteX12" fmla="*/ 69933 w 103750"/>
                <a:gd name="connsiteY12" fmla="*/ 180741 h 219142"/>
                <a:gd name="connsiteX13" fmla="*/ 93213 w 103750"/>
                <a:gd name="connsiteY13" fmla="*/ 88125 h 219142"/>
                <a:gd name="connsiteX14" fmla="*/ 94479 w 103750"/>
                <a:gd name="connsiteY14" fmla="*/ 78762 h 219142"/>
                <a:gd name="connsiteX15" fmla="*/ 71198 w 103750"/>
                <a:gd name="connsiteY15" fmla="*/ 55481 h 219142"/>
                <a:gd name="connsiteX16" fmla="*/ 30963 w 103750"/>
                <a:gd name="connsiteY16" fmla="*/ 94451 h 219142"/>
                <a:gd name="connsiteX17" fmla="*/ 33999 w 103750"/>
                <a:gd name="connsiteY17" fmla="*/ 96981 h 219142"/>
                <a:gd name="connsiteX18" fmla="*/ 38554 w 103750"/>
                <a:gd name="connsiteY18" fmla="*/ 91920 h 219142"/>
                <a:gd name="connsiteX19" fmla="*/ 70439 w 103750"/>
                <a:gd name="connsiteY19" fmla="*/ 61048 h 219142"/>
                <a:gd name="connsiteX20" fmla="*/ 78536 w 103750"/>
                <a:gd name="connsiteY20" fmla="*/ 72688 h 219142"/>
                <a:gd name="connsiteX21" fmla="*/ 76765 w 103750"/>
                <a:gd name="connsiteY21" fmla="*/ 85594 h 219142"/>
                <a:gd name="connsiteX22" fmla="*/ 52978 w 103750"/>
                <a:gd name="connsiteY22" fmla="*/ 179982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842" y="9173"/>
                  </a:moveTo>
                  <a:cubicBezTo>
                    <a:pt x="103842" y="4365"/>
                    <a:pt x="100299" y="63"/>
                    <a:pt x="94226" y="63"/>
                  </a:cubicBezTo>
                  <a:cubicBezTo>
                    <a:pt x="88405" y="63"/>
                    <a:pt x="80814" y="5883"/>
                    <a:pt x="80814" y="13474"/>
                  </a:cubicBezTo>
                  <a:cubicBezTo>
                    <a:pt x="80814" y="18535"/>
                    <a:pt x="84357" y="22584"/>
                    <a:pt x="90177" y="22584"/>
                  </a:cubicBezTo>
                  <a:cubicBezTo>
                    <a:pt x="97009" y="22584"/>
                    <a:pt x="103842" y="16005"/>
                    <a:pt x="103842" y="9173"/>
                  </a:cubicBezTo>
                  <a:close/>
                  <a:moveTo>
                    <a:pt x="52978" y="179982"/>
                  </a:moveTo>
                  <a:cubicBezTo>
                    <a:pt x="48170" y="199214"/>
                    <a:pt x="36024" y="213638"/>
                    <a:pt x="21853" y="213638"/>
                  </a:cubicBezTo>
                  <a:cubicBezTo>
                    <a:pt x="20335" y="213638"/>
                    <a:pt x="16539" y="213638"/>
                    <a:pt x="11984" y="211360"/>
                  </a:cubicBezTo>
                  <a:cubicBezTo>
                    <a:pt x="19576" y="209589"/>
                    <a:pt x="23371" y="203010"/>
                    <a:pt x="23371" y="197949"/>
                  </a:cubicBezTo>
                  <a:cubicBezTo>
                    <a:pt x="23371" y="193900"/>
                    <a:pt x="20588" y="189092"/>
                    <a:pt x="13755" y="189092"/>
                  </a:cubicBezTo>
                  <a:cubicBezTo>
                    <a:pt x="7429" y="189092"/>
                    <a:pt x="91" y="194406"/>
                    <a:pt x="91" y="203516"/>
                  </a:cubicBezTo>
                  <a:cubicBezTo>
                    <a:pt x="91" y="213638"/>
                    <a:pt x="10213" y="219205"/>
                    <a:pt x="22359" y="219205"/>
                  </a:cubicBezTo>
                  <a:cubicBezTo>
                    <a:pt x="40073" y="219205"/>
                    <a:pt x="63606" y="205793"/>
                    <a:pt x="69933" y="180741"/>
                  </a:cubicBezTo>
                  <a:lnTo>
                    <a:pt x="93213" y="88125"/>
                  </a:lnTo>
                  <a:cubicBezTo>
                    <a:pt x="94479" y="83064"/>
                    <a:pt x="94479" y="79521"/>
                    <a:pt x="94479" y="78762"/>
                  </a:cubicBezTo>
                  <a:cubicBezTo>
                    <a:pt x="94479" y="64338"/>
                    <a:pt x="83851" y="55481"/>
                    <a:pt x="71198" y="55481"/>
                  </a:cubicBezTo>
                  <a:cubicBezTo>
                    <a:pt x="45387" y="55481"/>
                    <a:pt x="30963" y="92173"/>
                    <a:pt x="30963" y="94451"/>
                  </a:cubicBezTo>
                  <a:cubicBezTo>
                    <a:pt x="30963" y="96981"/>
                    <a:pt x="33493" y="96981"/>
                    <a:pt x="33999" y="96981"/>
                  </a:cubicBezTo>
                  <a:cubicBezTo>
                    <a:pt x="36277" y="96981"/>
                    <a:pt x="36530" y="96728"/>
                    <a:pt x="38554" y="91920"/>
                  </a:cubicBezTo>
                  <a:cubicBezTo>
                    <a:pt x="44881" y="76484"/>
                    <a:pt x="56521" y="61048"/>
                    <a:pt x="70439" y="61048"/>
                  </a:cubicBezTo>
                  <a:cubicBezTo>
                    <a:pt x="73982" y="61048"/>
                    <a:pt x="78536" y="62060"/>
                    <a:pt x="78536" y="72688"/>
                  </a:cubicBezTo>
                  <a:cubicBezTo>
                    <a:pt x="78536" y="78509"/>
                    <a:pt x="77777" y="81292"/>
                    <a:pt x="76765" y="85594"/>
                  </a:cubicBezTo>
                  <a:lnTo>
                    <a:pt x="52978" y="179982"/>
                  </a:lnTo>
                  <a:close/>
                </a:path>
              </a:pathLst>
            </a:custGeom>
            <a:solidFill>
              <a:srgbClr val="000000"/>
            </a:solidFill>
            <a:ln w="2532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37187027-B065-A01B-1F1D-34D9E3738F5D}"/>
                </a:ext>
              </a:extLst>
            </p:cNvPr>
            <p:cNvSpPr/>
            <p:nvPr>
              <p:custDataLst>
                <p:tags r:id="rId184"/>
              </p:custDataLst>
            </p:nvPr>
          </p:nvSpPr>
          <p:spPr>
            <a:xfrm>
              <a:off x="5044527" y="4041351"/>
              <a:ext cx="168278" cy="59213"/>
            </a:xfrm>
            <a:custGeom>
              <a:avLst/>
              <a:gdLst>
                <a:gd name="connsiteX0" fmla="*/ 159773 w 168278"/>
                <a:gd name="connsiteY0" fmla="*/ 10185 h 59213"/>
                <a:gd name="connsiteX1" fmla="*/ 168377 w 168278"/>
                <a:gd name="connsiteY1" fmla="*/ 5124 h 59213"/>
                <a:gd name="connsiteX2" fmla="*/ 160026 w 168278"/>
                <a:gd name="connsiteY2" fmla="*/ 63 h 59213"/>
                <a:gd name="connsiteX3" fmla="*/ 8449 w 168278"/>
                <a:gd name="connsiteY3" fmla="*/ 63 h 59213"/>
                <a:gd name="connsiteX4" fmla="*/ 98 w 168278"/>
                <a:gd name="connsiteY4" fmla="*/ 5124 h 59213"/>
                <a:gd name="connsiteX5" fmla="*/ 8702 w 168278"/>
                <a:gd name="connsiteY5" fmla="*/ 10185 h 59213"/>
                <a:gd name="connsiteX6" fmla="*/ 159773 w 168278"/>
                <a:gd name="connsiteY6" fmla="*/ 10185 h 59213"/>
                <a:gd name="connsiteX7" fmla="*/ 160026 w 168278"/>
                <a:gd name="connsiteY7" fmla="*/ 59277 h 59213"/>
                <a:gd name="connsiteX8" fmla="*/ 168377 w 168278"/>
                <a:gd name="connsiteY8" fmla="*/ 54216 h 59213"/>
                <a:gd name="connsiteX9" fmla="*/ 159773 w 168278"/>
                <a:gd name="connsiteY9" fmla="*/ 49155 h 59213"/>
                <a:gd name="connsiteX10" fmla="*/ 8702 w 168278"/>
                <a:gd name="connsiteY10" fmla="*/ 49155 h 59213"/>
                <a:gd name="connsiteX11" fmla="*/ 98 w 168278"/>
                <a:gd name="connsiteY11" fmla="*/ 54216 h 59213"/>
                <a:gd name="connsiteX12" fmla="*/ 8449 w 168278"/>
                <a:gd name="connsiteY12" fmla="*/ 59277 h 59213"/>
                <a:gd name="connsiteX13" fmla="*/ 160026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73" y="10185"/>
                  </a:moveTo>
                  <a:cubicBezTo>
                    <a:pt x="163569" y="10185"/>
                    <a:pt x="168377" y="10185"/>
                    <a:pt x="168377" y="5124"/>
                  </a:cubicBezTo>
                  <a:cubicBezTo>
                    <a:pt x="168377" y="63"/>
                    <a:pt x="163569" y="63"/>
                    <a:pt x="160026" y="63"/>
                  </a:cubicBezTo>
                  <a:lnTo>
                    <a:pt x="8449" y="63"/>
                  </a:lnTo>
                  <a:cubicBezTo>
                    <a:pt x="4906" y="63"/>
                    <a:pt x="98" y="63"/>
                    <a:pt x="98" y="5124"/>
                  </a:cubicBezTo>
                  <a:cubicBezTo>
                    <a:pt x="98" y="10185"/>
                    <a:pt x="4906" y="10185"/>
                    <a:pt x="8702" y="10185"/>
                  </a:cubicBezTo>
                  <a:lnTo>
                    <a:pt x="159773" y="10185"/>
                  </a:lnTo>
                  <a:close/>
                  <a:moveTo>
                    <a:pt x="160026" y="59277"/>
                  </a:moveTo>
                  <a:cubicBezTo>
                    <a:pt x="163569" y="59277"/>
                    <a:pt x="168377" y="59277"/>
                    <a:pt x="168377" y="54216"/>
                  </a:cubicBezTo>
                  <a:cubicBezTo>
                    <a:pt x="168377" y="49155"/>
                    <a:pt x="163569" y="49155"/>
                    <a:pt x="159773" y="49155"/>
                  </a:cubicBezTo>
                  <a:lnTo>
                    <a:pt x="8702" y="49155"/>
                  </a:lnTo>
                  <a:cubicBezTo>
                    <a:pt x="4906" y="49155"/>
                    <a:pt x="98" y="49155"/>
                    <a:pt x="98" y="54216"/>
                  </a:cubicBezTo>
                  <a:cubicBezTo>
                    <a:pt x="98" y="59277"/>
                    <a:pt x="4906" y="59277"/>
                    <a:pt x="8449" y="59277"/>
                  </a:cubicBezTo>
                  <a:lnTo>
                    <a:pt x="160026" y="59277"/>
                  </a:lnTo>
                  <a:close/>
                </a:path>
              </a:pathLst>
            </a:custGeom>
            <a:solidFill>
              <a:srgbClr val="000000"/>
            </a:solidFill>
            <a:ln w="25320" cap="flat">
              <a:noFill/>
              <a:prstDash val="solid"/>
              <a:miter/>
            </a:ln>
          </p:spPr>
          <p:txBody>
            <a:bodyPr rtlCol="0" anchor="ctr"/>
            <a:lstStyle/>
            <a:p>
              <a:endParaRPr lang="en-CN"/>
            </a:p>
          </p:txBody>
        </p:sp>
        <p:sp>
          <p:nvSpPr>
            <p:cNvPr id="12" name="Freeform 11">
              <a:extLst>
                <a:ext uri="{FF2B5EF4-FFF2-40B4-BE49-F238E27FC236}">
                  <a16:creationId xmlns:a16="http://schemas.microsoft.com/office/drawing/2014/main" id="{EF2A8511-679E-F188-0022-49055C9CA58A}"/>
                </a:ext>
              </a:extLst>
            </p:cNvPr>
            <p:cNvSpPr/>
            <p:nvPr>
              <p:custDataLst>
                <p:tags r:id="rId185"/>
              </p:custDataLst>
            </p:nvPr>
          </p:nvSpPr>
          <p:spPr>
            <a:xfrm>
              <a:off x="5315685" y="3944433"/>
              <a:ext cx="89833" cy="253051"/>
            </a:xfrm>
            <a:custGeom>
              <a:avLst/>
              <a:gdLst>
                <a:gd name="connsiteX0" fmla="*/ 53502 w 89833"/>
                <a:gd name="connsiteY0" fmla="*/ 33719 h 253051"/>
                <a:gd name="connsiteX1" fmla="*/ 87664 w 89833"/>
                <a:gd name="connsiteY1" fmla="*/ 5630 h 253051"/>
                <a:gd name="connsiteX2" fmla="*/ 89942 w 89833"/>
                <a:gd name="connsiteY2" fmla="*/ 2846 h 253051"/>
                <a:gd name="connsiteX3" fmla="*/ 85134 w 89833"/>
                <a:gd name="connsiteY3" fmla="*/ 63 h 253051"/>
                <a:gd name="connsiteX4" fmla="*/ 36548 w 89833"/>
                <a:gd name="connsiteY4" fmla="*/ 31694 h 253051"/>
                <a:gd name="connsiteX5" fmla="*/ 36548 w 89833"/>
                <a:gd name="connsiteY5" fmla="*/ 89390 h 253051"/>
                <a:gd name="connsiteX6" fmla="*/ 26426 w 89833"/>
                <a:gd name="connsiteY6" fmla="*/ 115707 h 253051"/>
                <a:gd name="connsiteX7" fmla="*/ 2386 w 89833"/>
                <a:gd name="connsiteY7" fmla="*/ 123805 h 253051"/>
                <a:gd name="connsiteX8" fmla="*/ 109 w 89833"/>
                <a:gd name="connsiteY8" fmla="*/ 126588 h 253051"/>
                <a:gd name="connsiteX9" fmla="*/ 4157 w 89833"/>
                <a:gd name="connsiteY9" fmla="*/ 129372 h 253051"/>
                <a:gd name="connsiteX10" fmla="*/ 35789 w 89833"/>
                <a:gd name="connsiteY10" fmla="*/ 151893 h 253051"/>
                <a:gd name="connsiteX11" fmla="*/ 36548 w 89833"/>
                <a:gd name="connsiteY11" fmla="*/ 164293 h 253051"/>
                <a:gd name="connsiteX12" fmla="*/ 36548 w 89833"/>
                <a:gd name="connsiteY12" fmla="*/ 214397 h 253051"/>
                <a:gd name="connsiteX13" fmla="*/ 48694 w 89833"/>
                <a:gd name="connsiteY13" fmla="*/ 242739 h 253051"/>
                <a:gd name="connsiteX14" fmla="*/ 85134 w 89833"/>
                <a:gd name="connsiteY14" fmla="*/ 253114 h 253051"/>
                <a:gd name="connsiteX15" fmla="*/ 89942 w 89833"/>
                <a:gd name="connsiteY15" fmla="*/ 250330 h 253051"/>
                <a:gd name="connsiteX16" fmla="*/ 85893 w 89833"/>
                <a:gd name="connsiteY16" fmla="*/ 247547 h 253051"/>
                <a:gd name="connsiteX17" fmla="*/ 54261 w 89833"/>
                <a:gd name="connsiteY17" fmla="*/ 225531 h 253051"/>
                <a:gd name="connsiteX18" fmla="*/ 53502 w 89833"/>
                <a:gd name="connsiteY18" fmla="*/ 213638 h 253051"/>
                <a:gd name="connsiteX19" fmla="*/ 53502 w 89833"/>
                <a:gd name="connsiteY19" fmla="*/ 160497 h 253051"/>
                <a:gd name="connsiteX20" fmla="*/ 43380 w 89833"/>
                <a:gd name="connsiteY20" fmla="*/ 136457 h 253051"/>
                <a:gd name="connsiteX21" fmla="*/ 23642 w 89833"/>
                <a:gd name="connsiteY21" fmla="*/ 126588 h 253051"/>
                <a:gd name="connsiteX22" fmla="*/ 53502 w 89833"/>
                <a:gd name="connsiteY22" fmla="*/ 94451 h 253051"/>
                <a:gd name="connsiteX23" fmla="*/ 53502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502" y="33719"/>
                  </a:moveTo>
                  <a:cubicBezTo>
                    <a:pt x="53502" y="23597"/>
                    <a:pt x="60082" y="7401"/>
                    <a:pt x="87664" y="5630"/>
                  </a:cubicBezTo>
                  <a:cubicBezTo>
                    <a:pt x="88929" y="5377"/>
                    <a:pt x="89942" y="4365"/>
                    <a:pt x="89942" y="2846"/>
                  </a:cubicBezTo>
                  <a:cubicBezTo>
                    <a:pt x="89942" y="63"/>
                    <a:pt x="87917" y="63"/>
                    <a:pt x="85134" y="63"/>
                  </a:cubicBezTo>
                  <a:cubicBezTo>
                    <a:pt x="59829" y="63"/>
                    <a:pt x="36801" y="12968"/>
                    <a:pt x="36548" y="31694"/>
                  </a:cubicBezTo>
                  <a:lnTo>
                    <a:pt x="36548" y="89390"/>
                  </a:lnTo>
                  <a:cubicBezTo>
                    <a:pt x="36548" y="99259"/>
                    <a:pt x="36548" y="107356"/>
                    <a:pt x="26426" y="115707"/>
                  </a:cubicBezTo>
                  <a:cubicBezTo>
                    <a:pt x="17569" y="123046"/>
                    <a:pt x="7953" y="123552"/>
                    <a:pt x="2386" y="123805"/>
                  </a:cubicBezTo>
                  <a:cubicBezTo>
                    <a:pt x="1121" y="124058"/>
                    <a:pt x="109" y="125070"/>
                    <a:pt x="109" y="126588"/>
                  </a:cubicBezTo>
                  <a:cubicBezTo>
                    <a:pt x="109" y="129119"/>
                    <a:pt x="1627" y="129119"/>
                    <a:pt x="4157" y="129372"/>
                  </a:cubicBezTo>
                  <a:cubicBezTo>
                    <a:pt x="20859" y="130384"/>
                    <a:pt x="33005" y="139494"/>
                    <a:pt x="35789" y="151893"/>
                  </a:cubicBezTo>
                  <a:cubicBezTo>
                    <a:pt x="36548" y="154677"/>
                    <a:pt x="36548" y="155183"/>
                    <a:pt x="36548" y="164293"/>
                  </a:cubicBezTo>
                  <a:lnTo>
                    <a:pt x="36548" y="214397"/>
                  </a:lnTo>
                  <a:cubicBezTo>
                    <a:pt x="36548" y="225025"/>
                    <a:pt x="36548" y="233123"/>
                    <a:pt x="48694" y="242739"/>
                  </a:cubicBezTo>
                  <a:cubicBezTo>
                    <a:pt x="58563" y="250330"/>
                    <a:pt x="75265" y="253114"/>
                    <a:pt x="85134" y="253114"/>
                  </a:cubicBezTo>
                  <a:cubicBezTo>
                    <a:pt x="87917" y="253114"/>
                    <a:pt x="89942" y="253114"/>
                    <a:pt x="89942" y="250330"/>
                  </a:cubicBezTo>
                  <a:cubicBezTo>
                    <a:pt x="89942" y="247800"/>
                    <a:pt x="88423" y="247800"/>
                    <a:pt x="85893" y="247547"/>
                  </a:cubicBezTo>
                  <a:cubicBezTo>
                    <a:pt x="69951" y="246534"/>
                    <a:pt x="57551" y="238437"/>
                    <a:pt x="54261" y="225531"/>
                  </a:cubicBezTo>
                  <a:cubicBezTo>
                    <a:pt x="53502" y="223254"/>
                    <a:pt x="53502" y="222748"/>
                    <a:pt x="53502" y="213638"/>
                  </a:cubicBezTo>
                  <a:lnTo>
                    <a:pt x="53502" y="160497"/>
                  </a:lnTo>
                  <a:cubicBezTo>
                    <a:pt x="53502" y="148857"/>
                    <a:pt x="51478" y="144555"/>
                    <a:pt x="43380" y="136457"/>
                  </a:cubicBezTo>
                  <a:cubicBezTo>
                    <a:pt x="38066" y="131143"/>
                    <a:pt x="30728" y="128613"/>
                    <a:pt x="23642" y="126588"/>
                  </a:cubicBezTo>
                  <a:cubicBezTo>
                    <a:pt x="44392" y="120768"/>
                    <a:pt x="53502" y="109128"/>
                    <a:pt x="53502" y="94451"/>
                  </a:cubicBezTo>
                  <a:lnTo>
                    <a:pt x="53502" y="33719"/>
                  </a:lnTo>
                  <a:close/>
                </a:path>
              </a:pathLst>
            </a:custGeom>
            <a:solidFill>
              <a:srgbClr val="000000"/>
            </a:solidFill>
            <a:ln w="25320"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2BEB7EE0-6CD1-0E7D-FD2A-D8FAD5D2A19E}"/>
                </a:ext>
              </a:extLst>
            </p:cNvPr>
            <p:cNvSpPr/>
            <p:nvPr>
              <p:custDataLst>
                <p:tags r:id="rId186"/>
              </p:custDataLst>
            </p:nvPr>
          </p:nvSpPr>
          <p:spPr>
            <a:xfrm>
              <a:off x="5446513" y="3965689"/>
              <a:ext cx="83506" cy="168531"/>
            </a:xfrm>
            <a:custGeom>
              <a:avLst/>
              <a:gdLst>
                <a:gd name="connsiteX0" fmla="*/ 51989 w 83506"/>
                <a:gd name="connsiteY0" fmla="*/ 6642 h 168531"/>
                <a:gd name="connsiteX1" fmla="*/ 46169 w 83506"/>
                <a:gd name="connsiteY1" fmla="*/ 63 h 168531"/>
                <a:gd name="connsiteX2" fmla="*/ 114 w 83506"/>
                <a:gd name="connsiteY2" fmla="*/ 16258 h 168531"/>
                <a:gd name="connsiteX3" fmla="*/ 114 w 83506"/>
                <a:gd name="connsiteY3" fmla="*/ 24103 h 168531"/>
                <a:gd name="connsiteX4" fmla="*/ 33263 w 83506"/>
                <a:gd name="connsiteY4" fmla="*/ 17523 h 168531"/>
                <a:gd name="connsiteX5" fmla="*/ 33263 w 83506"/>
                <a:gd name="connsiteY5" fmla="*/ 148604 h 168531"/>
                <a:gd name="connsiteX6" fmla="*/ 9729 w 83506"/>
                <a:gd name="connsiteY6" fmla="*/ 160750 h 168531"/>
                <a:gd name="connsiteX7" fmla="*/ 1632 w 83506"/>
                <a:gd name="connsiteY7" fmla="*/ 160750 h 168531"/>
                <a:gd name="connsiteX8" fmla="*/ 1632 w 83506"/>
                <a:gd name="connsiteY8" fmla="*/ 168595 h 168531"/>
                <a:gd name="connsiteX9" fmla="*/ 42626 w 83506"/>
                <a:gd name="connsiteY9" fmla="*/ 167836 h 168531"/>
                <a:gd name="connsiteX10" fmla="*/ 83620 w 83506"/>
                <a:gd name="connsiteY10" fmla="*/ 168595 h 168531"/>
                <a:gd name="connsiteX11" fmla="*/ 83620 w 83506"/>
                <a:gd name="connsiteY11" fmla="*/ 160750 h 168531"/>
                <a:gd name="connsiteX12" fmla="*/ 75523 w 83506"/>
                <a:gd name="connsiteY12" fmla="*/ 160750 h 168531"/>
                <a:gd name="connsiteX13" fmla="*/ 51989 w 83506"/>
                <a:gd name="connsiteY13" fmla="*/ 148604 h 168531"/>
                <a:gd name="connsiteX14" fmla="*/ 51989 w 83506"/>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1989" y="6642"/>
                  </a:moveTo>
                  <a:cubicBezTo>
                    <a:pt x="51989" y="569"/>
                    <a:pt x="51989" y="63"/>
                    <a:pt x="46169" y="63"/>
                  </a:cubicBezTo>
                  <a:cubicBezTo>
                    <a:pt x="30480" y="16258"/>
                    <a:pt x="8211" y="16258"/>
                    <a:pt x="114" y="16258"/>
                  </a:cubicBezTo>
                  <a:lnTo>
                    <a:pt x="114" y="24103"/>
                  </a:lnTo>
                  <a:cubicBezTo>
                    <a:pt x="5175" y="24103"/>
                    <a:pt x="20105" y="24103"/>
                    <a:pt x="33263" y="17523"/>
                  </a:cubicBezTo>
                  <a:lnTo>
                    <a:pt x="33263" y="148604"/>
                  </a:lnTo>
                  <a:cubicBezTo>
                    <a:pt x="33263" y="157714"/>
                    <a:pt x="32504" y="160750"/>
                    <a:pt x="9729" y="160750"/>
                  </a:cubicBezTo>
                  <a:lnTo>
                    <a:pt x="1632" y="160750"/>
                  </a:lnTo>
                  <a:lnTo>
                    <a:pt x="1632" y="168595"/>
                  </a:lnTo>
                  <a:cubicBezTo>
                    <a:pt x="10489" y="167836"/>
                    <a:pt x="32504" y="167836"/>
                    <a:pt x="42626" y="167836"/>
                  </a:cubicBezTo>
                  <a:cubicBezTo>
                    <a:pt x="52748" y="167836"/>
                    <a:pt x="74764" y="167836"/>
                    <a:pt x="83620" y="168595"/>
                  </a:cubicBezTo>
                  <a:lnTo>
                    <a:pt x="83620" y="160750"/>
                  </a:lnTo>
                  <a:lnTo>
                    <a:pt x="75523" y="160750"/>
                  </a:lnTo>
                  <a:cubicBezTo>
                    <a:pt x="52748" y="160750"/>
                    <a:pt x="51989" y="157967"/>
                    <a:pt x="51989" y="148604"/>
                  </a:cubicBezTo>
                  <a:lnTo>
                    <a:pt x="51989" y="6642"/>
                  </a:lnTo>
                  <a:close/>
                </a:path>
              </a:pathLst>
            </a:custGeom>
            <a:solidFill>
              <a:srgbClr val="000000"/>
            </a:solidFill>
            <a:ln w="2532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CDB01C96-0DE0-1659-DA90-5DFC1DC3B6A9}"/>
                </a:ext>
              </a:extLst>
            </p:cNvPr>
            <p:cNvSpPr/>
            <p:nvPr>
              <p:custDataLst>
                <p:tags r:id="rId187"/>
              </p:custDataLst>
            </p:nvPr>
          </p:nvSpPr>
          <p:spPr>
            <a:xfrm>
              <a:off x="5572279" y="4107398"/>
              <a:ext cx="29606" cy="75662"/>
            </a:xfrm>
            <a:custGeom>
              <a:avLst/>
              <a:gdLst>
                <a:gd name="connsiteX0" fmla="*/ 29726 w 29606"/>
                <a:gd name="connsiteY0" fmla="*/ 26633 h 75662"/>
                <a:gd name="connsiteX1" fmla="*/ 13530 w 29606"/>
                <a:gd name="connsiteY1" fmla="*/ 63 h 75662"/>
                <a:gd name="connsiteX2" fmla="*/ 119 w 29606"/>
                <a:gd name="connsiteY2" fmla="*/ 13474 h 75662"/>
                <a:gd name="connsiteX3" fmla="*/ 13530 w 29606"/>
                <a:gd name="connsiteY3" fmla="*/ 26886 h 75662"/>
                <a:gd name="connsiteX4" fmla="*/ 22387 w 29606"/>
                <a:gd name="connsiteY4" fmla="*/ 23597 h 75662"/>
                <a:gd name="connsiteX5" fmla="*/ 23652 w 29606"/>
                <a:gd name="connsiteY5" fmla="*/ 22837 h 75662"/>
                <a:gd name="connsiteX6" fmla="*/ 24158 w 29606"/>
                <a:gd name="connsiteY6" fmla="*/ 26633 h 75662"/>
                <a:gd name="connsiteX7" fmla="*/ 6951 w 29606"/>
                <a:gd name="connsiteY7" fmla="*/ 68893 h 75662"/>
                <a:gd name="connsiteX8" fmla="*/ 4167 w 29606"/>
                <a:gd name="connsiteY8" fmla="*/ 72941 h 75662"/>
                <a:gd name="connsiteX9" fmla="*/ 6698 w 29606"/>
                <a:gd name="connsiteY9" fmla="*/ 75725 h 75662"/>
                <a:gd name="connsiteX10" fmla="*/ 29726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26" y="26633"/>
                  </a:moveTo>
                  <a:cubicBezTo>
                    <a:pt x="29726" y="9932"/>
                    <a:pt x="23399" y="63"/>
                    <a:pt x="13530" y="63"/>
                  </a:cubicBezTo>
                  <a:cubicBezTo>
                    <a:pt x="5180" y="63"/>
                    <a:pt x="119" y="6389"/>
                    <a:pt x="119" y="13474"/>
                  </a:cubicBezTo>
                  <a:cubicBezTo>
                    <a:pt x="119" y="20307"/>
                    <a:pt x="5180" y="26886"/>
                    <a:pt x="13530" y="26886"/>
                  </a:cubicBezTo>
                  <a:cubicBezTo>
                    <a:pt x="16567" y="26886"/>
                    <a:pt x="19857" y="25874"/>
                    <a:pt x="22387" y="23597"/>
                  </a:cubicBezTo>
                  <a:cubicBezTo>
                    <a:pt x="23146" y="23090"/>
                    <a:pt x="23399" y="22837"/>
                    <a:pt x="23652" y="22837"/>
                  </a:cubicBezTo>
                  <a:cubicBezTo>
                    <a:pt x="23905" y="22837"/>
                    <a:pt x="24158" y="23090"/>
                    <a:pt x="24158" y="26633"/>
                  </a:cubicBezTo>
                  <a:cubicBezTo>
                    <a:pt x="24158" y="45359"/>
                    <a:pt x="15302" y="60542"/>
                    <a:pt x="6951" y="68893"/>
                  </a:cubicBezTo>
                  <a:cubicBezTo>
                    <a:pt x="4167" y="71676"/>
                    <a:pt x="4167" y="72182"/>
                    <a:pt x="4167" y="72941"/>
                  </a:cubicBezTo>
                  <a:cubicBezTo>
                    <a:pt x="4167" y="74713"/>
                    <a:pt x="5433" y="75725"/>
                    <a:pt x="6698" y="75725"/>
                  </a:cubicBezTo>
                  <a:cubicBezTo>
                    <a:pt x="9481" y="75725"/>
                    <a:pt x="29726" y="56240"/>
                    <a:pt x="29726" y="26633"/>
                  </a:cubicBezTo>
                  <a:close/>
                </a:path>
              </a:pathLst>
            </a:custGeom>
            <a:solidFill>
              <a:srgbClr val="000000"/>
            </a:solidFill>
            <a:ln w="2532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D5F765DB-1F0D-C415-CC8A-598764D4274F}"/>
                </a:ext>
              </a:extLst>
            </p:cNvPr>
            <p:cNvSpPr/>
            <p:nvPr>
              <p:custDataLst>
                <p:tags r:id="rId188"/>
              </p:custDataLst>
            </p:nvPr>
          </p:nvSpPr>
          <p:spPr>
            <a:xfrm>
              <a:off x="5675636" y="3965689"/>
              <a:ext cx="100967" cy="168531"/>
            </a:xfrm>
            <a:custGeom>
              <a:avLst/>
              <a:gdLst>
                <a:gd name="connsiteX0" fmla="*/ 19608 w 100967"/>
                <a:gd name="connsiteY0" fmla="*/ 149110 h 168531"/>
                <a:gd name="connsiteX1" fmla="*/ 46431 w 100967"/>
                <a:gd name="connsiteY1" fmla="*/ 123046 h 168531"/>
                <a:gd name="connsiteX2" fmla="*/ 101090 w 100967"/>
                <a:gd name="connsiteY2" fmla="*/ 49155 h 168531"/>
                <a:gd name="connsiteX3" fmla="*/ 47444 w 100967"/>
                <a:gd name="connsiteY3" fmla="*/ 63 h 168531"/>
                <a:gd name="connsiteX4" fmla="*/ 123 w 100967"/>
                <a:gd name="connsiteY4" fmla="*/ 45865 h 168531"/>
                <a:gd name="connsiteX5" fmla="*/ 13535 w 100967"/>
                <a:gd name="connsiteY5" fmla="*/ 60036 h 168531"/>
                <a:gd name="connsiteX6" fmla="*/ 26693 w 100967"/>
                <a:gd name="connsiteY6" fmla="*/ 46624 h 168531"/>
                <a:gd name="connsiteX7" fmla="*/ 13282 w 100967"/>
                <a:gd name="connsiteY7" fmla="*/ 33466 h 168531"/>
                <a:gd name="connsiteX8" fmla="*/ 9992 w 100967"/>
                <a:gd name="connsiteY8" fmla="*/ 33719 h 168531"/>
                <a:gd name="connsiteX9" fmla="*/ 44154 w 100967"/>
                <a:gd name="connsiteY9" fmla="*/ 7907 h 168531"/>
                <a:gd name="connsiteX10" fmla="*/ 78063 w 100967"/>
                <a:gd name="connsiteY10" fmla="*/ 49155 h 168531"/>
                <a:gd name="connsiteX11" fmla="*/ 51492 w 100967"/>
                <a:gd name="connsiteY11" fmla="*/ 105079 h 168531"/>
                <a:gd name="connsiteX12" fmla="*/ 2907 w 100967"/>
                <a:gd name="connsiteY12" fmla="*/ 159232 h 168531"/>
                <a:gd name="connsiteX13" fmla="*/ 123 w 100967"/>
                <a:gd name="connsiteY13" fmla="*/ 168595 h 168531"/>
                <a:gd name="connsiteX14" fmla="*/ 94005 w 100967"/>
                <a:gd name="connsiteY14" fmla="*/ 168595 h 168531"/>
                <a:gd name="connsiteX15" fmla="*/ 101090 w 100967"/>
                <a:gd name="connsiteY15" fmla="*/ 124564 h 168531"/>
                <a:gd name="connsiteX16" fmla="*/ 94764 w 100967"/>
                <a:gd name="connsiteY16" fmla="*/ 124564 h 168531"/>
                <a:gd name="connsiteX17" fmla="*/ 89197 w 100967"/>
                <a:gd name="connsiteY17" fmla="*/ 147085 h 168531"/>
                <a:gd name="connsiteX18" fmla="*/ 65157 w 100967"/>
                <a:gd name="connsiteY18" fmla="*/ 149110 h 168531"/>
                <a:gd name="connsiteX19" fmla="*/ 19608 w 100967"/>
                <a:gd name="connsiteY19" fmla="*/ 14911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967" h="168531">
                  <a:moveTo>
                    <a:pt x="19608" y="149110"/>
                  </a:moveTo>
                  <a:lnTo>
                    <a:pt x="46431" y="123046"/>
                  </a:lnTo>
                  <a:cubicBezTo>
                    <a:pt x="85907" y="88125"/>
                    <a:pt x="101090" y="74460"/>
                    <a:pt x="101090" y="49155"/>
                  </a:cubicBezTo>
                  <a:cubicBezTo>
                    <a:pt x="101090" y="20307"/>
                    <a:pt x="78316" y="63"/>
                    <a:pt x="47444" y="63"/>
                  </a:cubicBezTo>
                  <a:cubicBezTo>
                    <a:pt x="18849" y="63"/>
                    <a:pt x="123" y="23343"/>
                    <a:pt x="123" y="45865"/>
                  </a:cubicBezTo>
                  <a:cubicBezTo>
                    <a:pt x="123" y="60036"/>
                    <a:pt x="12776" y="60036"/>
                    <a:pt x="13535" y="60036"/>
                  </a:cubicBezTo>
                  <a:cubicBezTo>
                    <a:pt x="17837" y="60036"/>
                    <a:pt x="26693" y="56999"/>
                    <a:pt x="26693" y="46624"/>
                  </a:cubicBezTo>
                  <a:cubicBezTo>
                    <a:pt x="26693" y="40045"/>
                    <a:pt x="22138" y="33466"/>
                    <a:pt x="13282" y="33466"/>
                  </a:cubicBezTo>
                  <a:cubicBezTo>
                    <a:pt x="11257" y="33466"/>
                    <a:pt x="10751" y="33466"/>
                    <a:pt x="9992" y="33719"/>
                  </a:cubicBezTo>
                  <a:cubicBezTo>
                    <a:pt x="15812" y="17270"/>
                    <a:pt x="29477" y="7907"/>
                    <a:pt x="44154" y="7907"/>
                  </a:cubicBezTo>
                  <a:cubicBezTo>
                    <a:pt x="67181" y="7907"/>
                    <a:pt x="78063" y="28404"/>
                    <a:pt x="78063" y="49155"/>
                  </a:cubicBezTo>
                  <a:cubicBezTo>
                    <a:pt x="78063" y="69399"/>
                    <a:pt x="65410" y="89390"/>
                    <a:pt x="51492" y="105079"/>
                  </a:cubicBezTo>
                  <a:lnTo>
                    <a:pt x="2907" y="159232"/>
                  </a:lnTo>
                  <a:cubicBezTo>
                    <a:pt x="123" y="162015"/>
                    <a:pt x="123" y="162522"/>
                    <a:pt x="123" y="168595"/>
                  </a:cubicBezTo>
                  <a:lnTo>
                    <a:pt x="94005" y="168595"/>
                  </a:lnTo>
                  <a:lnTo>
                    <a:pt x="101090" y="124564"/>
                  </a:lnTo>
                  <a:lnTo>
                    <a:pt x="94764" y="124564"/>
                  </a:lnTo>
                  <a:cubicBezTo>
                    <a:pt x="93499" y="132155"/>
                    <a:pt x="91727" y="143290"/>
                    <a:pt x="89197" y="147085"/>
                  </a:cubicBezTo>
                  <a:cubicBezTo>
                    <a:pt x="87426" y="149110"/>
                    <a:pt x="70724" y="149110"/>
                    <a:pt x="65157" y="149110"/>
                  </a:cubicBezTo>
                  <a:lnTo>
                    <a:pt x="19608" y="149110"/>
                  </a:lnTo>
                  <a:close/>
                </a:path>
              </a:pathLst>
            </a:custGeom>
            <a:solidFill>
              <a:srgbClr val="000000"/>
            </a:solidFill>
            <a:ln w="2532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29B08924-4265-6619-570E-30425A8648D4}"/>
                </a:ext>
              </a:extLst>
            </p:cNvPr>
            <p:cNvSpPr/>
            <p:nvPr>
              <p:custDataLst>
                <p:tags r:id="rId189"/>
              </p:custDataLst>
            </p:nvPr>
          </p:nvSpPr>
          <p:spPr>
            <a:xfrm>
              <a:off x="5811272" y="4107398"/>
              <a:ext cx="29606" cy="75662"/>
            </a:xfrm>
            <a:custGeom>
              <a:avLst/>
              <a:gdLst>
                <a:gd name="connsiteX0" fmla="*/ 29735 w 29606"/>
                <a:gd name="connsiteY0" fmla="*/ 26633 h 75662"/>
                <a:gd name="connsiteX1" fmla="*/ 13540 w 29606"/>
                <a:gd name="connsiteY1" fmla="*/ 63 h 75662"/>
                <a:gd name="connsiteX2" fmla="*/ 128 w 29606"/>
                <a:gd name="connsiteY2" fmla="*/ 13474 h 75662"/>
                <a:gd name="connsiteX3" fmla="*/ 13540 w 29606"/>
                <a:gd name="connsiteY3" fmla="*/ 26886 h 75662"/>
                <a:gd name="connsiteX4" fmla="*/ 22396 w 29606"/>
                <a:gd name="connsiteY4" fmla="*/ 23597 h 75662"/>
                <a:gd name="connsiteX5" fmla="*/ 23662 w 29606"/>
                <a:gd name="connsiteY5" fmla="*/ 22837 h 75662"/>
                <a:gd name="connsiteX6" fmla="*/ 24168 w 29606"/>
                <a:gd name="connsiteY6" fmla="*/ 26633 h 75662"/>
                <a:gd name="connsiteX7" fmla="*/ 6960 w 29606"/>
                <a:gd name="connsiteY7" fmla="*/ 68893 h 75662"/>
                <a:gd name="connsiteX8" fmla="*/ 4177 w 29606"/>
                <a:gd name="connsiteY8" fmla="*/ 72941 h 75662"/>
                <a:gd name="connsiteX9" fmla="*/ 6707 w 29606"/>
                <a:gd name="connsiteY9" fmla="*/ 75725 h 75662"/>
                <a:gd name="connsiteX10" fmla="*/ 29735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5" y="26633"/>
                  </a:moveTo>
                  <a:cubicBezTo>
                    <a:pt x="29735" y="9932"/>
                    <a:pt x="23409" y="63"/>
                    <a:pt x="13540" y="63"/>
                  </a:cubicBezTo>
                  <a:cubicBezTo>
                    <a:pt x="5189" y="63"/>
                    <a:pt x="128" y="6389"/>
                    <a:pt x="128" y="13474"/>
                  </a:cubicBezTo>
                  <a:cubicBezTo>
                    <a:pt x="128" y="20307"/>
                    <a:pt x="5189" y="26886"/>
                    <a:pt x="13540" y="26886"/>
                  </a:cubicBezTo>
                  <a:cubicBezTo>
                    <a:pt x="16576" y="26886"/>
                    <a:pt x="19866" y="25874"/>
                    <a:pt x="22396" y="23597"/>
                  </a:cubicBezTo>
                  <a:cubicBezTo>
                    <a:pt x="23156" y="23090"/>
                    <a:pt x="23409" y="22837"/>
                    <a:pt x="23662" y="22837"/>
                  </a:cubicBezTo>
                  <a:cubicBezTo>
                    <a:pt x="23915" y="22837"/>
                    <a:pt x="24168" y="23090"/>
                    <a:pt x="24168" y="26633"/>
                  </a:cubicBezTo>
                  <a:cubicBezTo>
                    <a:pt x="24168" y="45359"/>
                    <a:pt x="15311" y="60542"/>
                    <a:pt x="6960" y="68893"/>
                  </a:cubicBezTo>
                  <a:cubicBezTo>
                    <a:pt x="4177" y="71676"/>
                    <a:pt x="4177" y="72182"/>
                    <a:pt x="4177" y="72941"/>
                  </a:cubicBezTo>
                  <a:cubicBezTo>
                    <a:pt x="4177" y="74713"/>
                    <a:pt x="5442" y="75725"/>
                    <a:pt x="6707" y="75725"/>
                  </a:cubicBezTo>
                  <a:cubicBezTo>
                    <a:pt x="9491" y="75725"/>
                    <a:pt x="29735" y="56240"/>
                    <a:pt x="29735" y="26633"/>
                  </a:cubicBezTo>
                  <a:close/>
                </a:path>
              </a:pathLst>
            </a:custGeom>
            <a:solidFill>
              <a:srgbClr val="000000"/>
            </a:solidFill>
            <a:ln w="2532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28F8709D-305B-DFC4-4DE4-E741B928E5AB}"/>
                </a:ext>
              </a:extLst>
            </p:cNvPr>
            <p:cNvSpPr/>
            <p:nvPr>
              <p:custDataLst>
                <p:tags r:id="rId190"/>
              </p:custDataLst>
            </p:nvPr>
          </p:nvSpPr>
          <p:spPr>
            <a:xfrm>
              <a:off x="5923738" y="4107398"/>
              <a:ext cx="26823" cy="26823"/>
            </a:xfrm>
            <a:custGeom>
              <a:avLst/>
              <a:gdLst>
                <a:gd name="connsiteX0" fmla="*/ 26956 w 26823"/>
                <a:gd name="connsiteY0" fmla="*/ 13474 h 26823"/>
                <a:gd name="connsiteX1" fmla="*/ 13544 w 26823"/>
                <a:gd name="connsiteY1" fmla="*/ 63 h 26823"/>
                <a:gd name="connsiteX2" fmla="*/ 132 w 26823"/>
                <a:gd name="connsiteY2" fmla="*/ 13474 h 26823"/>
                <a:gd name="connsiteX3" fmla="*/ 13544 w 26823"/>
                <a:gd name="connsiteY3" fmla="*/ 26886 h 26823"/>
                <a:gd name="connsiteX4" fmla="*/ 26956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6" y="13474"/>
                  </a:moveTo>
                  <a:cubicBezTo>
                    <a:pt x="26956" y="6136"/>
                    <a:pt x="20883" y="63"/>
                    <a:pt x="13544" y="63"/>
                  </a:cubicBezTo>
                  <a:cubicBezTo>
                    <a:pt x="6206" y="63"/>
                    <a:pt x="132" y="6136"/>
                    <a:pt x="132" y="13474"/>
                  </a:cubicBezTo>
                  <a:cubicBezTo>
                    <a:pt x="132" y="20813"/>
                    <a:pt x="6206" y="26886"/>
                    <a:pt x="13544" y="26886"/>
                  </a:cubicBezTo>
                  <a:cubicBezTo>
                    <a:pt x="20883" y="26886"/>
                    <a:pt x="26956" y="20813"/>
                    <a:pt x="26956" y="13474"/>
                  </a:cubicBezTo>
                  <a:close/>
                </a:path>
              </a:pathLst>
            </a:custGeom>
            <a:solidFill>
              <a:srgbClr val="000000"/>
            </a:solidFill>
            <a:ln w="2532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CF4E1F57-5F30-A7ED-DC07-4644791ACF84}"/>
                </a:ext>
              </a:extLst>
            </p:cNvPr>
            <p:cNvSpPr/>
            <p:nvPr>
              <p:custDataLst>
                <p:tags r:id="rId191"/>
              </p:custDataLst>
            </p:nvPr>
          </p:nvSpPr>
          <p:spPr>
            <a:xfrm>
              <a:off x="5994030" y="4107398"/>
              <a:ext cx="26823" cy="26823"/>
            </a:xfrm>
            <a:custGeom>
              <a:avLst/>
              <a:gdLst>
                <a:gd name="connsiteX0" fmla="*/ 26959 w 26823"/>
                <a:gd name="connsiteY0" fmla="*/ 13474 h 26823"/>
                <a:gd name="connsiteX1" fmla="*/ 13547 w 26823"/>
                <a:gd name="connsiteY1" fmla="*/ 63 h 26823"/>
                <a:gd name="connsiteX2" fmla="*/ 135 w 26823"/>
                <a:gd name="connsiteY2" fmla="*/ 13474 h 26823"/>
                <a:gd name="connsiteX3" fmla="*/ 13547 w 26823"/>
                <a:gd name="connsiteY3" fmla="*/ 26886 h 26823"/>
                <a:gd name="connsiteX4" fmla="*/ 26959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9" y="13474"/>
                  </a:moveTo>
                  <a:cubicBezTo>
                    <a:pt x="26959" y="6136"/>
                    <a:pt x="20885" y="63"/>
                    <a:pt x="13547" y="63"/>
                  </a:cubicBezTo>
                  <a:cubicBezTo>
                    <a:pt x="6208" y="63"/>
                    <a:pt x="135" y="6136"/>
                    <a:pt x="135" y="13474"/>
                  </a:cubicBezTo>
                  <a:cubicBezTo>
                    <a:pt x="135" y="20813"/>
                    <a:pt x="6208" y="26886"/>
                    <a:pt x="13547" y="26886"/>
                  </a:cubicBezTo>
                  <a:cubicBezTo>
                    <a:pt x="20885" y="26886"/>
                    <a:pt x="26959" y="20813"/>
                    <a:pt x="26959" y="13474"/>
                  </a:cubicBezTo>
                  <a:close/>
                </a:path>
              </a:pathLst>
            </a:custGeom>
            <a:solidFill>
              <a:srgbClr val="000000"/>
            </a:solidFill>
            <a:ln w="2532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D2692E31-71D8-4D79-D794-9CD523270CF9}"/>
                </a:ext>
              </a:extLst>
            </p:cNvPr>
            <p:cNvSpPr/>
            <p:nvPr>
              <p:custDataLst>
                <p:tags r:id="rId192"/>
              </p:custDataLst>
            </p:nvPr>
          </p:nvSpPr>
          <p:spPr>
            <a:xfrm>
              <a:off x="6064322" y="4107398"/>
              <a:ext cx="26823" cy="26823"/>
            </a:xfrm>
            <a:custGeom>
              <a:avLst/>
              <a:gdLst>
                <a:gd name="connsiteX0" fmla="*/ 26961 w 26823"/>
                <a:gd name="connsiteY0" fmla="*/ 13474 h 26823"/>
                <a:gd name="connsiteX1" fmla="*/ 13550 w 26823"/>
                <a:gd name="connsiteY1" fmla="*/ 63 h 26823"/>
                <a:gd name="connsiteX2" fmla="*/ 138 w 26823"/>
                <a:gd name="connsiteY2" fmla="*/ 13474 h 26823"/>
                <a:gd name="connsiteX3" fmla="*/ 13550 w 26823"/>
                <a:gd name="connsiteY3" fmla="*/ 26886 h 26823"/>
                <a:gd name="connsiteX4" fmla="*/ 26961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61" y="13474"/>
                  </a:moveTo>
                  <a:cubicBezTo>
                    <a:pt x="26961" y="6136"/>
                    <a:pt x="20888" y="63"/>
                    <a:pt x="13550" y="63"/>
                  </a:cubicBezTo>
                  <a:cubicBezTo>
                    <a:pt x="6211" y="63"/>
                    <a:pt x="138" y="6136"/>
                    <a:pt x="138" y="13474"/>
                  </a:cubicBezTo>
                  <a:cubicBezTo>
                    <a:pt x="138" y="20813"/>
                    <a:pt x="6211" y="26886"/>
                    <a:pt x="13550" y="26886"/>
                  </a:cubicBezTo>
                  <a:cubicBezTo>
                    <a:pt x="20888" y="26886"/>
                    <a:pt x="26961" y="20813"/>
                    <a:pt x="26961" y="13474"/>
                  </a:cubicBezTo>
                  <a:close/>
                </a:path>
              </a:pathLst>
            </a:custGeom>
            <a:solidFill>
              <a:srgbClr val="000000"/>
            </a:solidFill>
            <a:ln w="2532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AD62129F-6415-80F2-5AA0-3038ECD3A11D}"/>
                </a:ext>
              </a:extLst>
            </p:cNvPr>
            <p:cNvSpPr/>
            <p:nvPr>
              <p:custDataLst>
                <p:tags r:id="rId193"/>
              </p:custDataLst>
            </p:nvPr>
          </p:nvSpPr>
          <p:spPr>
            <a:xfrm>
              <a:off x="6134615" y="4107398"/>
              <a:ext cx="29606" cy="75662"/>
            </a:xfrm>
            <a:custGeom>
              <a:avLst/>
              <a:gdLst>
                <a:gd name="connsiteX0" fmla="*/ 29748 w 29606"/>
                <a:gd name="connsiteY0" fmla="*/ 26633 h 75662"/>
                <a:gd name="connsiteX1" fmla="*/ 13552 w 29606"/>
                <a:gd name="connsiteY1" fmla="*/ 63 h 75662"/>
                <a:gd name="connsiteX2" fmla="*/ 141 w 29606"/>
                <a:gd name="connsiteY2" fmla="*/ 13474 h 75662"/>
                <a:gd name="connsiteX3" fmla="*/ 13552 w 29606"/>
                <a:gd name="connsiteY3" fmla="*/ 26886 h 75662"/>
                <a:gd name="connsiteX4" fmla="*/ 22409 w 29606"/>
                <a:gd name="connsiteY4" fmla="*/ 23597 h 75662"/>
                <a:gd name="connsiteX5" fmla="*/ 23674 w 29606"/>
                <a:gd name="connsiteY5" fmla="*/ 22837 h 75662"/>
                <a:gd name="connsiteX6" fmla="*/ 24181 w 29606"/>
                <a:gd name="connsiteY6" fmla="*/ 26633 h 75662"/>
                <a:gd name="connsiteX7" fmla="*/ 6973 w 29606"/>
                <a:gd name="connsiteY7" fmla="*/ 68893 h 75662"/>
                <a:gd name="connsiteX8" fmla="*/ 4189 w 29606"/>
                <a:gd name="connsiteY8" fmla="*/ 72941 h 75662"/>
                <a:gd name="connsiteX9" fmla="*/ 6720 w 29606"/>
                <a:gd name="connsiteY9" fmla="*/ 75725 h 75662"/>
                <a:gd name="connsiteX10" fmla="*/ 29748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8" y="26633"/>
                  </a:moveTo>
                  <a:cubicBezTo>
                    <a:pt x="29748" y="9932"/>
                    <a:pt x="23421" y="63"/>
                    <a:pt x="13552" y="63"/>
                  </a:cubicBezTo>
                  <a:cubicBezTo>
                    <a:pt x="5202" y="63"/>
                    <a:pt x="141" y="6389"/>
                    <a:pt x="141" y="13474"/>
                  </a:cubicBezTo>
                  <a:cubicBezTo>
                    <a:pt x="141" y="20307"/>
                    <a:pt x="5202" y="26886"/>
                    <a:pt x="13552" y="26886"/>
                  </a:cubicBezTo>
                  <a:cubicBezTo>
                    <a:pt x="16589" y="26886"/>
                    <a:pt x="19879" y="25874"/>
                    <a:pt x="22409" y="23597"/>
                  </a:cubicBezTo>
                  <a:cubicBezTo>
                    <a:pt x="23168" y="23090"/>
                    <a:pt x="23421" y="22837"/>
                    <a:pt x="23674" y="22837"/>
                  </a:cubicBezTo>
                  <a:cubicBezTo>
                    <a:pt x="23927" y="22837"/>
                    <a:pt x="24181" y="23090"/>
                    <a:pt x="24181" y="26633"/>
                  </a:cubicBezTo>
                  <a:cubicBezTo>
                    <a:pt x="24181" y="45359"/>
                    <a:pt x="15324" y="60542"/>
                    <a:pt x="6973" y="68893"/>
                  </a:cubicBezTo>
                  <a:cubicBezTo>
                    <a:pt x="4189" y="71676"/>
                    <a:pt x="4189" y="72182"/>
                    <a:pt x="4189" y="72941"/>
                  </a:cubicBezTo>
                  <a:cubicBezTo>
                    <a:pt x="4189" y="74713"/>
                    <a:pt x="5455" y="75725"/>
                    <a:pt x="6720" y="75725"/>
                  </a:cubicBezTo>
                  <a:cubicBezTo>
                    <a:pt x="9504" y="75725"/>
                    <a:pt x="29748" y="56240"/>
                    <a:pt x="29748" y="26633"/>
                  </a:cubicBezTo>
                  <a:close/>
                </a:path>
              </a:pathLst>
            </a:custGeom>
            <a:solidFill>
              <a:srgbClr val="000000"/>
            </a:solidFill>
            <a:ln w="2532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3D58B2DE-25FB-4B96-F9D5-420A3CD3137C}"/>
                </a:ext>
              </a:extLst>
            </p:cNvPr>
            <p:cNvSpPr/>
            <p:nvPr>
              <p:custDataLst>
                <p:tags r:id="rId194"/>
              </p:custDataLst>
            </p:nvPr>
          </p:nvSpPr>
          <p:spPr>
            <a:xfrm>
              <a:off x="6232657" y="4022373"/>
              <a:ext cx="137153" cy="114632"/>
            </a:xfrm>
            <a:custGeom>
              <a:avLst/>
              <a:gdLst>
                <a:gd name="connsiteX0" fmla="*/ 15075 w 137153"/>
                <a:gd name="connsiteY0" fmla="*/ 96981 h 114632"/>
                <a:gd name="connsiteX1" fmla="*/ 12798 w 137153"/>
                <a:gd name="connsiteY1" fmla="*/ 107863 h 114632"/>
                <a:gd name="connsiteX2" fmla="*/ 20136 w 137153"/>
                <a:gd name="connsiteY2" fmla="*/ 114695 h 114632"/>
                <a:gd name="connsiteX3" fmla="*/ 29499 w 137153"/>
                <a:gd name="connsiteY3" fmla="*/ 107609 h 114632"/>
                <a:gd name="connsiteX4" fmla="*/ 34307 w 137153"/>
                <a:gd name="connsiteY4" fmla="*/ 88884 h 114632"/>
                <a:gd name="connsiteX5" fmla="*/ 39874 w 137153"/>
                <a:gd name="connsiteY5" fmla="*/ 66109 h 114632"/>
                <a:gd name="connsiteX6" fmla="*/ 44176 w 137153"/>
                <a:gd name="connsiteY6" fmla="*/ 49155 h 114632"/>
                <a:gd name="connsiteX7" fmla="*/ 47466 w 137153"/>
                <a:gd name="connsiteY7" fmla="*/ 36502 h 114632"/>
                <a:gd name="connsiteX8" fmla="*/ 88713 w 137153"/>
                <a:gd name="connsiteY8" fmla="*/ 5630 h 114632"/>
                <a:gd name="connsiteX9" fmla="*/ 102378 w 137153"/>
                <a:gd name="connsiteY9" fmla="*/ 23343 h 114632"/>
                <a:gd name="connsiteX10" fmla="*/ 85929 w 137153"/>
                <a:gd name="connsiteY10" fmla="*/ 82304 h 114632"/>
                <a:gd name="connsiteX11" fmla="*/ 83399 w 137153"/>
                <a:gd name="connsiteY11" fmla="*/ 93945 h 114632"/>
                <a:gd name="connsiteX12" fmla="*/ 104149 w 137153"/>
                <a:gd name="connsiteY12" fmla="*/ 114695 h 114632"/>
                <a:gd name="connsiteX13" fmla="*/ 137299 w 137153"/>
                <a:gd name="connsiteY13" fmla="*/ 75725 h 114632"/>
                <a:gd name="connsiteX14" fmla="*/ 134262 w 137153"/>
                <a:gd name="connsiteY14" fmla="*/ 73195 h 114632"/>
                <a:gd name="connsiteX15" fmla="*/ 130466 w 137153"/>
                <a:gd name="connsiteY15" fmla="*/ 77749 h 114632"/>
                <a:gd name="connsiteX16" fmla="*/ 104655 w 137153"/>
                <a:gd name="connsiteY16" fmla="*/ 109128 h 114632"/>
                <a:gd name="connsiteX17" fmla="*/ 98582 w 137153"/>
                <a:gd name="connsiteY17" fmla="*/ 100777 h 114632"/>
                <a:gd name="connsiteX18" fmla="*/ 103137 w 137153"/>
                <a:gd name="connsiteY18" fmla="*/ 82810 h 114632"/>
                <a:gd name="connsiteX19" fmla="*/ 118573 w 137153"/>
                <a:gd name="connsiteY19" fmla="*/ 27139 h 114632"/>
                <a:gd name="connsiteX20" fmla="*/ 89472 w 137153"/>
                <a:gd name="connsiteY20" fmla="*/ 63 h 114632"/>
                <a:gd name="connsiteX21" fmla="*/ 49996 w 137153"/>
                <a:gd name="connsiteY21" fmla="*/ 22078 h 114632"/>
                <a:gd name="connsiteX22" fmla="*/ 26715 w 137153"/>
                <a:gd name="connsiteY22" fmla="*/ 63 h 114632"/>
                <a:gd name="connsiteX23" fmla="*/ 7737 w 137153"/>
                <a:gd name="connsiteY23" fmla="*/ 14487 h 114632"/>
                <a:gd name="connsiteX24" fmla="*/ 145 w 137153"/>
                <a:gd name="connsiteY24" fmla="*/ 39033 h 114632"/>
                <a:gd name="connsiteX25" fmla="*/ 3182 w 137153"/>
                <a:gd name="connsiteY25" fmla="*/ 41563 h 114632"/>
                <a:gd name="connsiteX26" fmla="*/ 7484 w 137153"/>
                <a:gd name="connsiteY26" fmla="*/ 35743 h 114632"/>
                <a:gd name="connsiteX27" fmla="*/ 25956 w 137153"/>
                <a:gd name="connsiteY27" fmla="*/ 5630 h 114632"/>
                <a:gd name="connsiteX28" fmla="*/ 33801 w 137153"/>
                <a:gd name="connsiteY28" fmla="*/ 17270 h 114632"/>
                <a:gd name="connsiteX29" fmla="*/ 29752 w 137153"/>
                <a:gd name="connsiteY29" fmla="*/ 38527 h 114632"/>
                <a:gd name="connsiteX30" fmla="*/ 15075 w 137153"/>
                <a:gd name="connsiteY30"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153" h="114632">
                  <a:moveTo>
                    <a:pt x="15075" y="96981"/>
                  </a:moveTo>
                  <a:cubicBezTo>
                    <a:pt x="14316" y="100777"/>
                    <a:pt x="12798" y="106597"/>
                    <a:pt x="12798" y="107863"/>
                  </a:cubicBezTo>
                  <a:cubicBezTo>
                    <a:pt x="12798" y="112417"/>
                    <a:pt x="16340" y="114695"/>
                    <a:pt x="20136" y="114695"/>
                  </a:cubicBezTo>
                  <a:cubicBezTo>
                    <a:pt x="23173" y="114695"/>
                    <a:pt x="27728" y="112670"/>
                    <a:pt x="29499" y="107609"/>
                  </a:cubicBezTo>
                  <a:cubicBezTo>
                    <a:pt x="29752" y="107103"/>
                    <a:pt x="32789" y="95210"/>
                    <a:pt x="34307" y="88884"/>
                  </a:cubicBezTo>
                  <a:lnTo>
                    <a:pt x="39874" y="66109"/>
                  </a:lnTo>
                  <a:cubicBezTo>
                    <a:pt x="41392" y="60542"/>
                    <a:pt x="42911" y="54975"/>
                    <a:pt x="44176" y="49155"/>
                  </a:cubicBezTo>
                  <a:cubicBezTo>
                    <a:pt x="45188" y="44853"/>
                    <a:pt x="47213" y="37514"/>
                    <a:pt x="47466" y="36502"/>
                  </a:cubicBezTo>
                  <a:cubicBezTo>
                    <a:pt x="51261" y="28658"/>
                    <a:pt x="64673" y="5630"/>
                    <a:pt x="88713" y="5630"/>
                  </a:cubicBezTo>
                  <a:cubicBezTo>
                    <a:pt x="100100" y="5630"/>
                    <a:pt x="102378" y="14993"/>
                    <a:pt x="102378" y="23343"/>
                  </a:cubicBezTo>
                  <a:cubicBezTo>
                    <a:pt x="102378" y="39033"/>
                    <a:pt x="89978" y="71423"/>
                    <a:pt x="85929" y="82304"/>
                  </a:cubicBezTo>
                  <a:cubicBezTo>
                    <a:pt x="83652" y="88125"/>
                    <a:pt x="83399" y="91161"/>
                    <a:pt x="83399" y="93945"/>
                  </a:cubicBezTo>
                  <a:cubicBezTo>
                    <a:pt x="83399" y="105838"/>
                    <a:pt x="92256" y="114695"/>
                    <a:pt x="104149" y="114695"/>
                  </a:cubicBezTo>
                  <a:cubicBezTo>
                    <a:pt x="127936" y="114695"/>
                    <a:pt x="137299" y="77749"/>
                    <a:pt x="137299" y="75725"/>
                  </a:cubicBezTo>
                  <a:cubicBezTo>
                    <a:pt x="137299" y="73195"/>
                    <a:pt x="135021" y="73195"/>
                    <a:pt x="134262" y="73195"/>
                  </a:cubicBezTo>
                  <a:cubicBezTo>
                    <a:pt x="131732" y="73195"/>
                    <a:pt x="131732" y="73954"/>
                    <a:pt x="130466" y="77749"/>
                  </a:cubicBezTo>
                  <a:cubicBezTo>
                    <a:pt x="125405" y="94957"/>
                    <a:pt x="117055" y="109128"/>
                    <a:pt x="104655" y="109128"/>
                  </a:cubicBezTo>
                  <a:cubicBezTo>
                    <a:pt x="100353" y="109128"/>
                    <a:pt x="98582" y="106597"/>
                    <a:pt x="98582" y="100777"/>
                  </a:cubicBezTo>
                  <a:cubicBezTo>
                    <a:pt x="98582" y="94451"/>
                    <a:pt x="100859" y="88378"/>
                    <a:pt x="103137" y="82810"/>
                  </a:cubicBezTo>
                  <a:cubicBezTo>
                    <a:pt x="107945" y="69399"/>
                    <a:pt x="118573" y="41563"/>
                    <a:pt x="118573" y="27139"/>
                  </a:cubicBezTo>
                  <a:cubicBezTo>
                    <a:pt x="118573" y="10185"/>
                    <a:pt x="107692" y="63"/>
                    <a:pt x="89472" y="63"/>
                  </a:cubicBezTo>
                  <a:cubicBezTo>
                    <a:pt x="66698" y="63"/>
                    <a:pt x="54298" y="16258"/>
                    <a:pt x="49996" y="22078"/>
                  </a:cubicBezTo>
                  <a:cubicBezTo>
                    <a:pt x="48731" y="7907"/>
                    <a:pt x="38356" y="63"/>
                    <a:pt x="26715" y="63"/>
                  </a:cubicBezTo>
                  <a:cubicBezTo>
                    <a:pt x="15075" y="63"/>
                    <a:pt x="10267" y="9932"/>
                    <a:pt x="7737" y="14487"/>
                  </a:cubicBezTo>
                  <a:cubicBezTo>
                    <a:pt x="3688" y="23090"/>
                    <a:pt x="145" y="38020"/>
                    <a:pt x="145" y="39033"/>
                  </a:cubicBezTo>
                  <a:cubicBezTo>
                    <a:pt x="145" y="41563"/>
                    <a:pt x="2676" y="41563"/>
                    <a:pt x="3182" y="41563"/>
                  </a:cubicBezTo>
                  <a:cubicBezTo>
                    <a:pt x="5712" y="41563"/>
                    <a:pt x="5965" y="41310"/>
                    <a:pt x="7484" y="35743"/>
                  </a:cubicBezTo>
                  <a:cubicBezTo>
                    <a:pt x="11785" y="17776"/>
                    <a:pt x="16846" y="5630"/>
                    <a:pt x="25956" y="5630"/>
                  </a:cubicBezTo>
                  <a:cubicBezTo>
                    <a:pt x="31017" y="5630"/>
                    <a:pt x="33801" y="8920"/>
                    <a:pt x="33801" y="17270"/>
                  </a:cubicBezTo>
                  <a:cubicBezTo>
                    <a:pt x="33801" y="22584"/>
                    <a:pt x="33042" y="25368"/>
                    <a:pt x="29752" y="38527"/>
                  </a:cubicBezTo>
                  <a:lnTo>
                    <a:pt x="15075" y="96981"/>
                  </a:lnTo>
                  <a:close/>
                </a:path>
              </a:pathLst>
            </a:custGeom>
            <a:solidFill>
              <a:srgbClr val="000000"/>
            </a:solidFill>
            <a:ln w="2532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1D5434D0-7128-4F24-1924-833DFEEB8602}"/>
                </a:ext>
              </a:extLst>
            </p:cNvPr>
            <p:cNvSpPr/>
            <p:nvPr>
              <p:custDataLst>
                <p:tags r:id="rId195"/>
              </p:custDataLst>
            </p:nvPr>
          </p:nvSpPr>
          <p:spPr>
            <a:xfrm>
              <a:off x="6395428" y="3944433"/>
              <a:ext cx="89833" cy="253051"/>
            </a:xfrm>
            <a:custGeom>
              <a:avLst/>
              <a:gdLst>
                <a:gd name="connsiteX0" fmla="*/ 36590 w 89833"/>
                <a:gd name="connsiteY0" fmla="*/ 219458 h 253051"/>
                <a:gd name="connsiteX1" fmla="*/ 2429 w 89833"/>
                <a:gd name="connsiteY1" fmla="*/ 247547 h 253051"/>
                <a:gd name="connsiteX2" fmla="*/ 151 w 89833"/>
                <a:gd name="connsiteY2" fmla="*/ 250330 h 253051"/>
                <a:gd name="connsiteX3" fmla="*/ 5212 w 89833"/>
                <a:gd name="connsiteY3" fmla="*/ 253114 h 253051"/>
                <a:gd name="connsiteX4" fmla="*/ 53545 w 89833"/>
                <a:gd name="connsiteY4" fmla="*/ 221482 h 253051"/>
                <a:gd name="connsiteX5" fmla="*/ 53545 w 89833"/>
                <a:gd name="connsiteY5" fmla="*/ 163787 h 253051"/>
                <a:gd name="connsiteX6" fmla="*/ 63667 w 89833"/>
                <a:gd name="connsiteY6" fmla="*/ 137469 h 253051"/>
                <a:gd name="connsiteX7" fmla="*/ 87707 w 89833"/>
                <a:gd name="connsiteY7" fmla="*/ 129372 h 253051"/>
                <a:gd name="connsiteX8" fmla="*/ 89984 w 89833"/>
                <a:gd name="connsiteY8" fmla="*/ 126588 h 253051"/>
                <a:gd name="connsiteX9" fmla="*/ 85935 w 89833"/>
                <a:gd name="connsiteY9" fmla="*/ 123805 h 253051"/>
                <a:gd name="connsiteX10" fmla="*/ 54304 w 89833"/>
                <a:gd name="connsiteY10" fmla="*/ 101283 h 253051"/>
                <a:gd name="connsiteX11" fmla="*/ 53545 w 89833"/>
                <a:gd name="connsiteY11" fmla="*/ 88884 h 253051"/>
                <a:gd name="connsiteX12" fmla="*/ 53545 w 89833"/>
                <a:gd name="connsiteY12" fmla="*/ 38780 h 253051"/>
                <a:gd name="connsiteX13" fmla="*/ 41398 w 89833"/>
                <a:gd name="connsiteY13" fmla="*/ 10438 h 253051"/>
                <a:gd name="connsiteX14" fmla="*/ 5212 w 89833"/>
                <a:gd name="connsiteY14" fmla="*/ 63 h 253051"/>
                <a:gd name="connsiteX15" fmla="*/ 151 w 89833"/>
                <a:gd name="connsiteY15" fmla="*/ 2846 h 253051"/>
                <a:gd name="connsiteX16" fmla="*/ 4200 w 89833"/>
                <a:gd name="connsiteY16" fmla="*/ 5630 h 253051"/>
                <a:gd name="connsiteX17" fmla="*/ 35831 w 89833"/>
                <a:gd name="connsiteY17" fmla="*/ 27645 h 253051"/>
                <a:gd name="connsiteX18" fmla="*/ 36590 w 89833"/>
                <a:gd name="connsiteY18" fmla="*/ 39539 h 253051"/>
                <a:gd name="connsiteX19" fmla="*/ 36590 w 89833"/>
                <a:gd name="connsiteY19" fmla="*/ 92679 h 253051"/>
                <a:gd name="connsiteX20" fmla="*/ 46712 w 89833"/>
                <a:gd name="connsiteY20" fmla="*/ 116719 h 253051"/>
                <a:gd name="connsiteX21" fmla="*/ 66450 w 89833"/>
                <a:gd name="connsiteY21" fmla="*/ 126588 h 253051"/>
                <a:gd name="connsiteX22" fmla="*/ 36590 w 89833"/>
                <a:gd name="connsiteY22" fmla="*/ 158726 h 253051"/>
                <a:gd name="connsiteX23" fmla="*/ 36590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90" y="219458"/>
                  </a:moveTo>
                  <a:cubicBezTo>
                    <a:pt x="36590" y="229580"/>
                    <a:pt x="30011" y="245775"/>
                    <a:pt x="2429" y="247547"/>
                  </a:cubicBezTo>
                  <a:cubicBezTo>
                    <a:pt x="1163" y="247800"/>
                    <a:pt x="151" y="248812"/>
                    <a:pt x="151" y="250330"/>
                  </a:cubicBezTo>
                  <a:cubicBezTo>
                    <a:pt x="151" y="253114"/>
                    <a:pt x="2935" y="253114"/>
                    <a:pt x="5212" y="253114"/>
                  </a:cubicBezTo>
                  <a:cubicBezTo>
                    <a:pt x="29758" y="253114"/>
                    <a:pt x="53292" y="240714"/>
                    <a:pt x="53545" y="221482"/>
                  </a:cubicBezTo>
                  <a:lnTo>
                    <a:pt x="53545" y="163787"/>
                  </a:lnTo>
                  <a:cubicBezTo>
                    <a:pt x="53545" y="153918"/>
                    <a:pt x="53545" y="145820"/>
                    <a:pt x="63667" y="137469"/>
                  </a:cubicBezTo>
                  <a:cubicBezTo>
                    <a:pt x="72524" y="130131"/>
                    <a:pt x="82140" y="129625"/>
                    <a:pt x="87707" y="129372"/>
                  </a:cubicBezTo>
                  <a:cubicBezTo>
                    <a:pt x="88972" y="129119"/>
                    <a:pt x="89984" y="128107"/>
                    <a:pt x="89984" y="126588"/>
                  </a:cubicBezTo>
                  <a:cubicBezTo>
                    <a:pt x="89984" y="124058"/>
                    <a:pt x="88466" y="124058"/>
                    <a:pt x="85935" y="123805"/>
                  </a:cubicBezTo>
                  <a:cubicBezTo>
                    <a:pt x="69234" y="122793"/>
                    <a:pt x="57088" y="113683"/>
                    <a:pt x="54304" y="101283"/>
                  </a:cubicBezTo>
                  <a:cubicBezTo>
                    <a:pt x="53545" y="98500"/>
                    <a:pt x="53545" y="97994"/>
                    <a:pt x="53545" y="88884"/>
                  </a:cubicBezTo>
                  <a:lnTo>
                    <a:pt x="53545" y="38780"/>
                  </a:lnTo>
                  <a:cubicBezTo>
                    <a:pt x="53545" y="28151"/>
                    <a:pt x="53545" y="20054"/>
                    <a:pt x="41398" y="10438"/>
                  </a:cubicBezTo>
                  <a:cubicBezTo>
                    <a:pt x="31276" y="2593"/>
                    <a:pt x="13816" y="63"/>
                    <a:pt x="5212" y="63"/>
                  </a:cubicBezTo>
                  <a:cubicBezTo>
                    <a:pt x="2935" y="63"/>
                    <a:pt x="151" y="63"/>
                    <a:pt x="151" y="2846"/>
                  </a:cubicBezTo>
                  <a:cubicBezTo>
                    <a:pt x="151" y="5377"/>
                    <a:pt x="1669" y="5377"/>
                    <a:pt x="4200" y="5630"/>
                  </a:cubicBezTo>
                  <a:cubicBezTo>
                    <a:pt x="20142" y="6642"/>
                    <a:pt x="32542" y="14740"/>
                    <a:pt x="35831" y="27645"/>
                  </a:cubicBezTo>
                  <a:cubicBezTo>
                    <a:pt x="36590" y="29923"/>
                    <a:pt x="36590" y="30429"/>
                    <a:pt x="36590" y="39539"/>
                  </a:cubicBezTo>
                  <a:lnTo>
                    <a:pt x="36590" y="92679"/>
                  </a:lnTo>
                  <a:cubicBezTo>
                    <a:pt x="36590" y="104320"/>
                    <a:pt x="38615" y="108622"/>
                    <a:pt x="46712" y="116719"/>
                  </a:cubicBezTo>
                  <a:cubicBezTo>
                    <a:pt x="52027" y="122033"/>
                    <a:pt x="59365" y="124564"/>
                    <a:pt x="66450" y="126588"/>
                  </a:cubicBezTo>
                  <a:cubicBezTo>
                    <a:pt x="45700" y="132408"/>
                    <a:pt x="36590" y="144049"/>
                    <a:pt x="36590" y="158726"/>
                  </a:cubicBezTo>
                  <a:lnTo>
                    <a:pt x="36590" y="219458"/>
                  </a:lnTo>
                  <a:close/>
                </a:path>
              </a:pathLst>
            </a:custGeom>
            <a:solidFill>
              <a:srgbClr val="000000"/>
            </a:solidFill>
            <a:ln w="25320" cap="flat">
              <a:noFill/>
              <a:prstDash val="solid"/>
              <a:miter/>
            </a:ln>
          </p:spPr>
          <p:txBody>
            <a:bodyPr rtlCol="0" anchor="ctr"/>
            <a:lstStyle/>
            <a:p>
              <a:endParaRPr lang="en-CN"/>
            </a:p>
          </p:txBody>
        </p:sp>
      </p:grpSp>
      <p:grpSp>
        <p:nvGrpSpPr>
          <p:cNvPr id="30" name="Group 29" descr="\documentclass{article}&#10;\usepackage{amsmath, amsfonts , amssymb, bm}&#10;\pagestyle{empty}&#10;\begin{document}&#10;&#10;&#10;$\bm{r}_j$&#10;&#10;\end{document}" title="IguanaTex Vector Display">
            <a:extLst>
              <a:ext uri="{FF2B5EF4-FFF2-40B4-BE49-F238E27FC236}">
                <a16:creationId xmlns:a16="http://schemas.microsoft.com/office/drawing/2014/main" id="{9949ACAF-FA2E-D693-948C-6BE275CC3449}"/>
              </a:ext>
            </a:extLst>
          </p:cNvPr>
          <p:cNvGrpSpPr>
            <a:grpSpLocks noChangeAspect="1"/>
          </p:cNvGrpSpPr>
          <p:nvPr>
            <p:custDataLst>
              <p:tags r:id="rId2"/>
            </p:custDataLst>
          </p:nvPr>
        </p:nvGrpSpPr>
        <p:grpSpPr>
          <a:xfrm>
            <a:off x="9654896" y="2555649"/>
            <a:ext cx="203454" cy="188471"/>
            <a:chOff x="4496590" y="4019842"/>
            <a:chExt cx="203454" cy="188471"/>
          </a:xfrm>
        </p:grpSpPr>
        <p:sp>
          <p:nvSpPr>
            <p:cNvPr id="28" name="Freeform 27">
              <a:extLst>
                <a:ext uri="{FF2B5EF4-FFF2-40B4-BE49-F238E27FC236}">
                  <a16:creationId xmlns:a16="http://schemas.microsoft.com/office/drawing/2014/main" id="{08DDB778-FB76-5F53-43D7-B41B942381B9}"/>
                </a:ext>
              </a:extLst>
            </p:cNvPr>
            <p:cNvSpPr/>
            <p:nvPr>
              <p:custDataLst>
                <p:tags r:id="rId178"/>
              </p:custDataLst>
            </p:nvPr>
          </p:nvSpPr>
          <p:spPr>
            <a:xfrm>
              <a:off x="4496590" y="4019842"/>
              <a:ext cx="119693" cy="116403"/>
            </a:xfrm>
            <a:custGeom>
              <a:avLst/>
              <a:gdLst>
                <a:gd name="connsiteX0" fmla="*/ 104334 w 119693"/>
                <a:gd name="connsiteY0" fmla="*/ 12715 h 116403"/>
                <a:gd name="connsiteX1" fmla="*/ 88898 w 119693"/>
                <a:gd name="connsiteY1" fmla="*/ 30429 h 116403"/>
                <a:gd name="connsiteX2" fmla="*/ 101550 w 119693"/>
                <a:gd name="connsiteY2" fmla="*/ 42069 h 116403"/>
                <a:gd name="connsiteX3" fmla="*/ 119770 w 119693"/>
                <a:gd name="connsiteY3" fmla="*/ 22078 h 116403"/>
                <a:gd name="connsiteX4" fmla="*/ 94971 w 119693"/>
                <a:gd name="connsiteY4" fmla="*/ 63 h 116403"/>
                <a:gd name="connsiteX5" fmla="*/ 61315 w 119693"/>
                <a:gd name="connsiteY5" fmla="*/ 15246 h 116403"/>
                <a:gd name="connsiteX6" fmla="*/ 31708 w 119693"/>
                <a:gd name="connsiteY6" fmla="*/ 63 h 116403"/>
                <a:gd name="connsiteX7" fmla="*/ 9693 w 119693"/>
                <a:gd name="connsiteY7" fmla="*/ 14487 h 116403"/>
                <a:gd name="connsiteX8" fmla="*/ 77 w 119693"/>
                <a:gd name="connsiteY8" fmla="*/ 39539 h 116403"/>
                <a:gd name="connsiteX9" fmla="*/ 6150 w 119693"/>
                <a:gd name="connsiteY9" fmla="*/ 43081 h 116403"/>
                <a:gd name="connsiteX10" fmla="*/ 11211 w 119693"/>
                <a:gd name="connsiteY10" fmla="*/ 41816 h 116403"/>
                <a:gd name="connsiteX11" fmla="*/ 13235 w 119693"/>
                <a:gd name="connsiteY11" fmla="*/ 34478 h 116403"/>
                <a:gd name="connsiteX12" fmla="*/ 30443 w 119693"/>
                <a:gd name="connsiteY12" fmla="*/ 9173 h 116403"/>
                <a:gd name="connsiteX13" fmla="*/ 36263 w 119693"/>
                <a:gd name="connsiteY13" fmla="*/ 18282 h 116403"/>
                <a:gd name="connsiteX14" fmla="*/ 32720 w 119693"/>
                <a:gd name="connsiteY14" fmla="*/ 37514 h 116403"/>
                <a:gd name="connsiteX15" fmla="*/ 25635 w 119693"/>
                <a:gd name="connsiteY15" fmla="*/ 64844 h 116403"/>
                <a:gd name="connsiteX16" fmla="*/ 20574 w 119693"/>
                <a:gd name="connsiteY16" fmla="*/ 85594 h 116403"/>
                <a:gd name="connsiteX17" fmla="*/ 16019 w 119693"/>
                <a:gd name="connsiteY17" fmla="*/ 105332 h 116403"/>
                <a:gd name="connsiteX18" fmla="*/ 27912 w 119693"/>
                <a:gd name="connsiteY18" fmla="*/ 116466 h 116403"/>
                <a:gd name="connsiteX19" fmla="*/ 44614 w 119693"/>
                <a:gd name="connsiteY19" fmla="*/ 103055 h 116403"/>
                <a:gd name="connsiteX20" fmla="*/ 62327 w 119693"/>
                <a:gd name="connsiteY20" fmla="*/ 31947 h 116403"/>
                <a:gd name="connsiteX21" fmla="*/ 66629 w 119693"/>
                <a:gd name="connsiteY21" fmla="*/ 23850 h 116403"/>
                <a:gd name="connsiteX22" fmla="*/ 94465 w 119693"/>
                <a:gd name="connsiteY22" fmla="*/ 9173 h 116403"/>
                <a:gd name="connsiteX23" fmla="*/ 104334 w 119693"/>
                <a:gd name="connsiteY23" fmla="*/ 12715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693" h="116403">
                  <a:moveTo>
                    <a:pt x="104334" y="12715"/>
                  </a:moveTo>
                  <a:cubicBezTo>
                    <a:pt x="90416" y="15499"/>
                    <a:pt x="88898" y="27898"/>
                    <a:pt x="88898" y="30429"/>
                  </a:cubicBezTo>
                  <a:cubicBezTo>
                    <a:pt x="88898" y="35996"/>
                    <a:pt x="93200" y="42069"/>
                    <a:pt x="101550" y="42069"/>
                  </a:cubicBezTo>
                  <a:cubicBezTo>
                    <a:pt x="110154" y="42069"/>
                    <a:pt x="119770" y="34984"/>
                    <a:pt x="119770" y="22078"/>
                  </a:cubicBezTo>
                  <a:cubicBezTo>
                    <a:pt x="119770" y="10438"/>
                    <a:pt x="110660" y="63"/>
                    <a:pt x="94971" y="63"/>
                  </a:cubicBezTo>
                  <a:cubicBezTo>
                    <a:pt x="80800" y="63"/>
                    <a:pt x="68907" y="7148"/>
                    <a:pt x="61315" y="15246"/>
                  </a:cubicBezTo>
                  <a:cubicBezTo>
                    <a:pt x="55242" y="3605"/>
                    <a:pt x="40818" y="63"/>
                    <a:pt x="31708" y="63"/>
                  </a:cubicBezTo>
                  <a:cubicBezTo>
                    <a:pt x="22345" y="63"/>
                    <a:pt x="15260" y="5377"/>
                    <a:pt x="9693" y="14487"/>
                  </a:cubicBezTo>
                  <a:cubicBezTo>
                    <a:pt x="3619" y="24356"/>
                    <a:pt x="77" y="38020"/>
                    <a:pt x="77" y="39539"/>
                  </a:cubicBezTo>
                  <a:cubicBezTo>
                    <a:pt x="77" y="43081"/>
                    <a:pt x="3872" y="43081"/>
                    <a:pt x="6150" y="43081"/>
                  </a:cubicBezTo>
                  <a:cubicBezTo>
                    <a:pt x="8934" y="43081"/>
                    <a:pt x="9946" y="43081"/>
                    <a:pt x="11211" y="41816"/>
                  </a:cubicBezTo>
                  <a:cubicBezTo>
                    <a:pt x="11717" y="41310"/>
                    <a:pt x="11717" y="40804"/>
                    <a:pt x="13235" y="34478"/>
                  </a:cubicBezTo>
                  <a:cubicBezTo>
                    <a:pt x="18043" y="15246"/>
                    <a:pt x="23610" y="9173"/>
                    <a:pt x="30443" y="9173"/>
                  </a:cubicBezTo>
                  <a:cubicBezTo>
                    <a:pt x="34239" y="9173"/>
                    <a:pt x="36263" y="11703"/>
                    <a:pt x="36263" y="18282"/>
                  </a:cubicBezTo>
                  <a:cubicBezTo>
                    <a:pt x="36263" y="22837"/>
                    <a:pt x="35504" y="25621"/>
                    <a:pt x="32720" y="37514"/>
                  </a:cubicBezTo>
                  <a:cubicBezTo>
                    <a:pt x="31455" y="41816"/>
                    <a:pt x="27406" y="58518"/>
                    <a:pt x="25635" y="64844"/>
                  </a:cubicBezTo>
                  <a:cubicBezTo>
                    <a:pt x="24623" y="69652"/>
                    <a:pt x="21839" y="81039"/>
                    <a:pt x="20574" y="85594"/>
                  </a:cubicBezTo>
                  <a:cubicBezTo>
                    <a:pt x="19056" y="92173"/>
                    <a:pt x="16019" y="103561"/>
                    <a:pt x="16019" y="105332"/>
                  </a:cubicBezTo>
                  <a:cubicBezTo>
                    <a:pt x="16019" y="110646"/>
                    <a:pt x="20068" y="116466"/>
                    <a:pt x="27912" y="116466"/>
                  </a:cubicBezTo>
                  <a:cubicBezTo>
                    <a:pt x="32973" y="116466"/>
                    <a:pt x="41830" y="113430"/>
                    <a:pt x="44614" y="103055"/>
                  </a:cubicBezTo>
                  <a:cubicBezTo>
                    <a:pt x="44867" y="102295"/>
                    <a:pt x="62074" y="33465"/>
                    <a:pt x="62327" y="31947"/>
                  </a:cubicBezTo>
                  <a:cubicBezTo>
                    <a:pt x="63340" y="28151"/>
                    <a:pt x="63340" y="27645"/>
                    <a:pt x="66629" y="23850"/>
                  </a:cubicBezTo>
                  <a:cubicBezTo>
                    <a:pt x="72449" y="16511"/>
                    <a:pt x="81812" y="9173"/>
                    <a:pt x="94465" y="9173"/>
                  </a:cubicBezTo>
                  <a:cubicBezTo>
                    <a:pt x="100791" y="9173"/>
                    <a:pt x="103575" y="11956"/>
                    <a:pt x="104334" y="12715"/>
                  </a:cubicBez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0ECB6EF4-36D1-D222-F57F-2860A883264E}"/>
                </a:ext>
              </a:extLst>
            </p:cNvPr>
            <p:cNvSpPr/>
            <p:nvPr>
              <p:custDataLst>
                <p:tags r:id="rId179"/>
              </p:custDataLst>
            </p:nvPr>
          </p:nvSpPr>
          <p:spPr>
            <a:xfrm>
              <a:off x="4622282" y="4054737"/>
              <a:ext cx="77762" cy="153576"/>
            </a:xfrm>
            <a:custGeom>
              <a:avLst/>
              <a:gdLst>
                <a:gd name="connsiteX0" fmla="*/ 77845 w 77762"/>
                <a:gd name="connsiteY0" fmla="*/ 6795 h 153576"/>
                <a:gd name="connsiteX1" fmla="*/ 70759 w 77762"/>
                <a:gd name="connsiteY1" fmla="*/ 64 h 153576"/>
                <a:gd name="connsiteX2" fmla="*/ 60840 w 77762"/>
                <a:gd name="connsiteY2" fmla="*/ 9807 h 153576"/>
                <a:gd name="connsiteX3" fmla="*/ 67925 w 77762"/>
                <a:gd name="connsiteY3" fmla="*/ 16538 h 153576"/>
                <a:gd name="connsiteX4" fmla="*/ 77845 w 77762"/>
                <a:gd name="connsiteY4" fmla="*/ 6795 h 153576"/>
                <a:gd name="connsiteX5" fmla="*/ 40292 w 77762"/>
                <a:gd name="connsiteY5" fmla="*/ 126185 h 153576"/>
                <a:gd name="connsiteX6" fmla="*/ 17441 w 77762"/>
                <a:gd name="connsiteY6" fmla="*/ 148681 h 153576"/>
                <a:gd name="connsiteX7" fmla="*/ 11064 w 77762"/>
                <a:gd name="connsiteY7" fmla="*/ 147618 h 153576"/>
                <a:gd name="connsiteX8" fmla="*/ 17087 w 77762"/>
                <a:gd name="connsiteY8" fmla="*/ 138584 h 153576"/>
                <a:gd name="connsiteX9" fmla="*/ 10179 w 77762"/>
                <a:gd name="connsiteY9" fmla="*/ 132030 h 153576"/>
                <a:gd name="connsiteX10" fmla="*/ 82 w 77762"/>
                <a:gd name="connsiteY10" fmla="*/ 142481 h 153576"/>
                <a:gd name="connsiteX11" fmla="*/ 17618 w 77762"/>
                <a:gd name="connsiteY11" fmla="*/ 153641 h 153576"/>
                <a:gd name="connsiteX12" fmla="*/ 54463 w 77762"/>
                <a:gd name="connsiteY12" fmla="*/ 125653 h 153576"/>
                <a:gd name="connsiteX13" fmla="*/ 70405 w 77762"/>
                <a:gd name="connsiteY13" fmla="*/ 62239 h 153576"/>
                <a:gd name="connsiteX14" fmla="*/ 71291 w 77762"/>
                <a:gd name="connsiteY14" fmla="*/ 56039 h 153576"/>
                <a:gd name="connsiteX15" fmla="*/ 52337 w 77762"/>
                <a:gd name="connsiteY15" fmla="*/ 39388 h 153576"/>
                <a:gd name="connsiteX16" fmla="*/ 21338 w 77762"/>
                <a:gd name="connsiteY16" fmla="*/ 66490 h 153576"/>
                <a:gd name="connsiteX17" fmla="*/ 24350 w 77762"/>
                <a:gd name="connsiteY17" fmla="*/ 68793 h 153576"/>
                <a:gd name="connsiteX18" fmla="*/ 27892 w 77762"/>
                <a:gd name="connsiteY18" fmla="*/ 65604 h 153576"/>
                <a:gd name="connsiteX19" fmla="*/ 51806 w 77762"/>
                <a:gd name="connsiteY19" fmla="*/ 44348 h 153576"/>
                <a:gd name="connsiteX20" fmla="*/ 57828 w 77762"/>
                <a:gd name="connsiteY20" fmla="*/ 53028 h 153576"/>
                <a:gd name="connsiteX21" fmla="*/ 57297 w 77762"/>
                <a:gd name="connsiteY21" fmla="*/ 58342 h 153576"/>
                <a:gd name="connsiteX22" fmla="*/ 40292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5" y="6795"/>
                  </a:moveTo>
                  <a:cubicBezTo>
                    <a:pt x="77845" y="3784"/>
                    <a:pt x="75542" y="64"/>
                    <a:pt x="70759" y="64"/>
                  </a:cubicBezTo>
                  <a:cubicBezTo>
                    <a:pt x="65622" y="64"/>
                    <a:pt x="60840" y="5024"/>
                    <a:pt x="60840" y="9807"/>
                  </a:cubicBezTo>
                  <a:cubicBezTo>
                    <a:pt x="60840" y="12641"/>
                    <a:pt x="62965" y="16538"/>
                    <a:pt x="67925" y="16538"/>
                  </a:cubicBezTo>
                  <a:cubicBezTo>
                    <a:pt x="72708" y="16538"/>
                    <a:pt x="77845" y="11932"/>
                    <a:pt x="77845" y="6795"/>
                  </a:cubicBezTo>
                  <a:close/>
                  <a:moveTo>
                    <a:pt x="40292" y="126185"/>
                  </a:moveTo>
                  <a:cubicBezTo>
                    <a:pt x="37280" y="138407"/>
                    <a:pt x="27892" y="148681"/>
                    <a:pt x="17441" y="148681"/>
                  </a:cubicBezTo>
                  <a:cubicBezTo>
                    <a:pt x="15139" y="148681"/>
                    <a:pt x="13013" y="148327"/>
                    <a:pt x="11064" y="147618"/>
                  </a:cubicBezTo>
                  <a:cubicBezTo>
                    <a:pt x="15670" y="145493"/>
                    <a:pt x="17087" y="141241"/>
                    <a:pt x="17087" y="138584"/>
                  </a:cubicBezTo>
                  <a:cubicBezTo>
                    <a:pt x="17087" y="134333"/>
                    <a:pt x="13721" y="132030"/>
                    <a:pt x="10179" y="132030"/>
                  </a:cubicBezTo>
                  <a:cubicBezTo>
                    <a:pt x="4688" y="132030"/>
                    <a:pt x="82" y="136813"/>
                    <a:pt x="82" y="142481"/>
                  </a:cubicBezTo>
                  <a:cubicBezTo>
                    <a:pt x="82" y="149213"/>
                    <a:pt x="6990" y="153641"/>
                    <a:pt x="17618" y="153641"/>
                  </a:cubicBezTo>
                  <a:cubicBezTo>
                    <a:pt x="28247" y="153641"/>
                    <a:pt x="48971" y="147264"/>
                    <a:pt x="54463" y="125653"/>
                  </a:cubicBezTo>
                  <a:lnTo>
                    <a:pt x="70405" y="62239"/>
                  </a:lnTo>
                  <a:cubicBezTo>
                    <a:pt x="70936" y="60290"/>
                    <a:pt x="71291" y="58696"/>
                    <a:pt x="71291" y="56039"/>
                  </a:cubicBezTo>
                  <a:cubicBezTo>
                    <a:pt x="71291" y="46297"/>
                    <a:pt x="62965" y="39388"/>
                    <a:pt x="52337" y="39388"/>
                  </a:cubicBezTo>
                  <a:cubicBezTo>
                    <a:pt x="32675" y="39388"/>
                    <a:pt x="21338" y="64010"/>
                    <a:pt x="21338" y="66490"/>
                  </a:cubicBezTo>
                  <a:cubicBezTo>
                    <a:pt x="21338" y="68793"/>
                    <a:pt x="23818" y="68793"/>
                    <a:pt x="24350" y="68793"/>
                  </a:cubicBezTo>
                  <a:cubicBezTo>
                    <a:pt x="26475" y="68793"/>
                    <a:pt x="26652" y="68262"/>
                    <a:pt x="27892" y="65604"/>
                  </a:cubicBezTo>
                  <a:cubicBezTo>
                    <a:pt x="32321" y="55331"/>
                    <a:pt x="41532" y="44348"/>
                    <a:pt x="51806" y="44348"/>
                  </a:cubicBezTo>
                  <a:cubicBezTo>
                    <a:pt x="56234" y="44348"/>
                    <a:pt x="57828" y="47359"/>
                    <a:pt x="57828" y="53028"/>
                  </a:cubicBezTo>
                  <a:cubicBezTo>
                    <a:pt x="57828" y="54976"/>
                    <a:pt x="57474" y="57456"/>
                    <a:pt x="57297" y="58342"/>
                  </a:cubicBezTo>
                  <a:lnTo>
                    <a:pt x="40292" y="126185"/>
                  </a:lnTo>
                  <a:close/>
                </a:path>
              </a:pathLst>
            </a:custGeom>
            <a:solidFill>
              <a:srgbClr val="000000"/>
            </a:solidFill>
            <a:ln w="25400" cap="flat">
              <a:noFill/>
              <a:prstDash val="solid"/>
              <a:miter/>
            </a:ln>
          </p:spPr>
          <p:txBody>
            <a:bodyPr rtlCol="0" anchor="ctr"/>
            <a:lstStyle/>
            <a:p>
              <a:endParaRPr lang="en-CN"/>
            </a:p>
          </p:txBody>
        </p:sp>
      </p:grpSp>
      <p:grpSp>
        <p:nvGrpSpPr>
          <p:cNvPr id="50" name="Group 49" descr="\documentclass{article}&#10;\usepackage{amsmath, amsfonts , amssymb, bm}&#10;\pagestyle{empty}&#10;\begin{document}&#10;&#10;&#10;$\bm{h}_j,j=\{1,2,...,n\}$&#10;&#10;\end{document}" title="IguanaTex Vector Display">
            <a:extLst>
              <a:ext uri="{FF2B5EF4-FFF2-40B4-BE49-F238E27FC236}">
                <a16:creationId xmlns:a16="http://schemas.microsoft.com/office/drawing/2014/main" id="{A72616FE-D1D6-4206-4FF2-42DD86F77630}"/>
              </a:ext>
            </a:extLst>
          </p:cNvPr>
          <p:cNvGrpSpPr>
            <a:grpSpLocks noChangeAspect="1"/>
          </p:cNvGrpSpPr>
          <p:nvPr>
            <p:custDataLst>
              <p:tags r:id="rId3"/>
            </p:custDataLst>
          </p:nvPr>
        </p:nvGrpSpPr>
        <p:grpSpPr>
          <a:xfrm>
            <a:off x="6226175" y="2882900"/>
            <a:ext cx="2019262" cy="263880"/>
            <a:chOff x="4501145" y="3944433"/>
            <a:chExt cx="2019262" cy="263880"/>
          </a:xfrm>
        </p:grpSpPr>
        <p:sp>
          <p:nvSpPr>
            <p:cNvPr id="34" name="Freeform 33">
              <a:extLst>
                <a:ext uri="{FF2B5EF4-FFF2-40B4-BE49-F238E27FC236}">
                  <a16:creationId xmlns:a16="http://schemas.microsoft.com/office/drawing/2014/main" id="{9373171D-B8A9-8384-9BC5-3276D72E9422}"/>
                </a:ext>
              </a:extLst>
            </p:cNvPr>
            <p:cNvSpPr/>
            <p:nvPr>
              <p:custDataLst>
                <p:tags r:id="rId162"/>
              </p:custDataLst>
            </p:nvPr>
          </p:nvSpPr>
          <p:spPr>
            <a:xfrm>
              <a:off x="4501145" y="3958604"/>
              <a:ext cx="147781" cy="177641"/>
            </a:xfrm>
            <a:custGeom>
              <a:avLst/>
              <a:gdLst>
                <a:gd name="connsiteX0" fmla="*/ 67388 w 147781"/>
                <a:gd name="connsiteY0" fmla="*/ 8920 h 177641"/>
                <a:gd name="connsiteX1" fmla="*/ 68401 w 147781"/>
                <a:gd name="connsiteY1" fmla="*/ 4618 h 177641"/>
                <a:gd name="connsiteX2" fmla="*/ 62833 w 147781"/>
                <a:gd name="connsiteY2" fmla="*/ 63 h 177641"/>
                <a:gd name="connsiteX3" fmla="*/ 61062 w 147781"/>
                <a:gd name="connsiteY3" fmla="*/ 316 h 177641"/>
                <a:gd name="connsiteX4" fmla="*/ 28418 w 147781"/>
                <a:gd name="connsiteY4" fmla="*/ 1834 h 177641"/>
                <a:gd name="connsiteX5" fmla="*/ 20321 w 147781"/>
                <a:gd name="connsiteY5" fmla="*/ 9426 h 177641"/>
                <a:gd name="connsiteX6" fmla="*/ 26900 w 147781"/>
                <a:gd name="connsiteY6" fmla="*/ 13981 h 177641"/>
                <a:gd name="connsiteX7" fmla="*/ 37528 w 147781"/>
                <a:gd name="connsiteY7" fmla="*/ 14487 h 177641"/>
                <a:gd name="connsiteX8" fmla="*/ 1089 w 147781"/>
                <a:gd name="connsiteY8" fmla="*/ 160497 h 177641"/>
                <a:gd name="connsiteX9" fmla="*/ 77 w 147781"/>
                <a:gd name="connsiteY9" fmla="*/ 166317 h 177641"/>
                <a:gd name="connsiteX10" fmla="*/ 12223 w 147781"/>
                <a:gd name="connsiteY10" fmla="*/ 177705 h 177641"/>
                <a:gd name="connsiteX11" fmla="*/ 28671 w 147781"/>
                <a:gd name="connsiteY11" fmla="*/ 163534 h 177641"/>
                <a:gd name="connsiteX12" fmla="*/ 43855 w 147781"/>
                <a:gd name="connsiteY12" fmla="*/ 103561 h 177641"/>
                <a:gd name="connsiteX13" fmla="*/ 48916 w 147781"/>
                <a:gd name="connsiteY13" fmla="*/ 93186 h 177641"/>
                <a:gd name="connsiteX14" fmla="*/ 86620 w 147781"/>
                <a:gd name="connsiteY14" fmla="*/ 70411 h 177641"/>
                <a:gd name="connsiteX15" fmla="*/ 99273 w 147781"/>
                <a:gd name="connsiteY15" fmla="*/ 85341 h 177641"/>
                <a:gd name="connsiteX16" fmla="*/ 83331 w 147781"/>
                <a:gd name="connsiteY16" fmla="*/ 142024 h 177641"/>
                <a:gd name="connsiteX17" fmla="*/ 79788 w 147781"/>
                <a:gd name="connsiteY17" fmla="*/ 154930 h 177641"/>
                <a:gd name="connsiteX18" fmla="*/ 108383 w 147781"/>
                <a:gd name="connsiteY18" fmla="*/ 177705 h 177641"/>
                <a:gd name="connsiteX19" fmla="*/ 147859 w 147781"/>
                <a:gd name="connsiteY19" fmla="*/ 138229 h 177641"/>
                <a:gd name="connsiteX20" fmla="*/ 141785 w 147781"/>
                <a:gd name="connsiteY20" fmla="*/ 134686 h 177641"/>
                <a:gd name="connsiteX21" fmla="*/ 135965 w 147781"/>
                <a:gd name="connsiteY21" fmla="*/ 137976 h 177641"/>
                <a:gd name="connsiteX22" fmla="*/ 109901 w 147781"/>
                <a:gd name="connsiteY22" fmla="*/ 168595 h 177641"/>
                <a:gd name="connsiteX23" fmla="*/ 105599 w 147781"/>
                <a:gd name="connsiteY23" fmla="*/ 163281 h 177641"/>
                <a:gd name="connsiteX24" fmla="*/ 109901 w 147781"/>
                <a:gd name="connsiteY24" fmla="*/ 146832 h 177641"/>
                <a:gd name="connsiteX25" fmla="*/ 126349 w 147781"/>
                <a:gd name="connsiteY25" fmla="*/ 90655 h 177641"/>
                <a:gd name="connsiteX26" fmla="*/ 88645 w 147781"/>
                <a:gd name="connsiteY26" fmla="*/ 61301 h 177641"/>
                <a:gd name="connsiteX27" fmla="*/ 50434 w 147781"/>
                <a:gd name="connsiteY27" fmla="*/ 76990 h 177641"/>
                <a:gd name="connsiteX28" fmla="*/ 67388 w 147781"/>
                <a:gd name="connsiteY28" fmla="*/ 8920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388" y="8920"/>
                  </a:moveTo>
                  <a:cubicBezTo>
                    <a:pt x="68401" y="5377"/>
                    <a:pt x="68401" y="4871"/>
                    <a:pt x="68401" y="4618"/>
                  </a:cubicBezTo>
                  <a:cubicBezTo>
                    <a:pt x="68401" y="1328"/>
                    <a:pt x="65617" y="63"/>
                    <a:pt x="62833" y="63"/>
                  </a:cubicBezTo>
                  <a:cubicBezTo>
                    <a:pt x="61821" y="63"/>
                    <a:pt x="61568" y="63"/>
                    <a:pt x="61062" y="316"/>
                  </a:cubicBezTo>
                  <a:lnTo>
                    <a:pt x="28418" y="1834"/>
                  </a:lnTo>
                  <a:cubicBezTo>
                    <a:pt x="24876" y="2087"/>
                    <a:pt x="20321" y="2340"/>
                    <a:pt x="20321" y="9426"/>
                  </a:cubicBezTo>
                  <a:cubicBezTo>
                    <a:pt x="20321" y="13981"/>
                    <a:pt x="24876" y="13981"/>
                    <a:pt x="26900" y="13981"/>
                  </a:cubicBezTo>
                  <a:cubicBezTo>
                    <a:pt x="29684" y="13981"/>
                    <a:pt x="34239" y="13981"/>
                    <a:pt x="37528" y="14487"/>
                  </a:cubicBezTo>
                  <a:lnTo>
                    <a:pt x="1089" y="160497"/>
                  </a:lnTo>
                  <a:cubicBezTo>
                    <a:pt x="836" y="161509"/>
                    <a:pt x="77" y="165305"/>
                    <a:pt x="77" y="166317"/>
                  </a:cubicBezTo>
                  <a:cubicBezTo>
                    <a:pt x="77" y="172391"/>
                    <a:pt x="4885" y="177705"/>
                    <a:pt x="12223" y="177705"/>
                  </a:cubicBezTo>
                  <a:cubicBezTo>
                    <a:pt x="13741" y="177705"/>
                    <a:pt x="25129" y="177705"/>
                    <a:pt x="28671" y="163534"/>
                  </a:cubicBezTo>
                  <a:lnTo>
                    <a:pt x="43855" y="103561"/>
                  </a:lnTo>
                  <a:cubicBezTo>
                    <a:pt x="45120" y="98753"/>
                    <a:pt x="45120" y="98247"/>
                    <a:pt x="48916" y="93186"/>
                  </a:cubicBezTo>
                  <a:cubicBezTo>
                    <a:pt x="52964" y="87618"/>
                    <a:pt x="65617" y="70411"/>
                    <a:pt x="86620" y="70411"/>
                  </a:cubicBezTo>
                  <a:cubicBezTo>
                    <a:pt x="93200" y="70411"/>
                    <a:pt x="99273" y="72941"/>
                    <a:pt x="99273" y="85341"/>
                  </a:cubicBezTo>
                  <a:cubicBezTo>
                    <a:pt x="99273" y="100018"/>
                    <a:pt x="88138" y="129625"/>
                    <a:pt x="83331" y="142024"/>
                  </a:cubicBezTo>
                  <a:cubicBezTo>
                    <a:pt x="80547" y="148857"/>
                    <a:pt x="79788" y="150628"/>
                    <a:pt x="79788" y="154930"/>
                  </a:cubicBezTo>
                  <a:cubicBezTo>
                    <a:pt x="79788" y="169607"/>
                    <a:pt x="94465" y="177705"/>
                    <a:pt x="108383" y="177705"/>
                  </a:cubicBezTo>
                  <a:cubicBezTo>
                    <a:pt x="135206" y="177705"/>
                    <a:pt x="147859" y="143290"/>
                    <a:pt x="147859" y="138229"/>
                  </a:cubicBezTo>
                  <a:cubicBezTo>
                    <a:pt x="147859" y="134686"/>
                    <a:pt x="144063" y="134686"/>
                    <a:pt x="141785" y="134686"/>
                  </a:cubicBezTo>
                  <a:cubicBezTo>
                    <a:pt x="138749" y="134686"/>
                    <a:pt x="136977" y="134686"/>
                    <a:pt x="135965" y="137976"/>
                  </a:cubicBezTo>
                  <a:cubicBezTo>
                    <a:pt x="127867" y="166064"/>
                    <a:pt x="113950" y="168595"/>
                    <a:pt x="109901" y="168595"/>
                  </a:cubicBezTo>
                  <a:cubicBezTo>
                    <a:pt x="108130" y="168595"/>
                    <a:pt x="105599" y="168595"/>
                    <a:pt x="105599" y="163281"/>
                  </a:cubicBezTo>
                  <a:cubicBezTo>
                    <a:pt x="105599" y="157714"/>
                    <a:pt x="108383" y="150881"/>
                    <a:pt x="109901" y="146832"/>
                  </a:cubicBezTo>
                  <a:cubicBezTo>
                    <a:pt x="114709" y="134433"/>
                    <a:pt x="126349" y="104826"/>
                    <a:pt x="126349" y="90655"/>
                  </a:cubicBezTo>
                  <a:cubicBezTo>
                    <a:pt x="126349" y="67374"/>
                    <a:pt x="106864" y="61301"/>
                    <a:pt x="88645" y="61301"/>
                  </a:cubicBezTo>
                  <a:cubicBezTo>
                    <a:pt x="83077" y="61301"/>
                    <a:pt x="67641" y="61301"/>
                    <a:pt x="50434" y="76990"/>
                  </a:cubicBezTo>
                  <a:lnTo>
                    <a:pt x="67388" y="8920"/>
                  </a:ln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5977CEF5-8F89-56E9-6E1A-908D294FD83B}"/>
                </a:ext>
              </a:extLst>
            </p:cNvPr>
            <p:cNvSpPr/>
            <p:nvPr>
              <p:custDataLst>
                <p:tags r:id="rId163"/>
              </p:custDataLst>
            </p:nvPr>
          </p:nvSpPr>
          <p:spPr>
            <a:xfrm>
              <a:off x="4657427" y="4054737"/>
              <a:ext cx="77762" cy="153576"/>
            </a:xfrm>
            <a:custGeom>
              <a:avLst/>
              <a:gdLst>
                <a:gd name="connsiteX0" fmla="*/ 77846 w 77762"/>
                <a:gd name="connsiteY0" fmla="*/ 6795 h 153576"/>
                <a:gd name="connsiteX1" fmla="*/ 70761 w 77762"/>
                <a:gd name="connsiteY1" fmla="*/ 64 h 153576"/>
                <a:gd name="connsiteX2" fmla="*/ 60841 w 77762"/>
                <a:gd name="connsiteY2" fmla="*/ 9807 h 153576"/>
                <a:gd name="connsiteX3" fmla="*/ 67926 w 77762"/>
                <a:gd name="connsiteY3" fmla="*/ 16538 h 153576"/>
                <a:gd name="connsiteX4" fmla="*/ 77846 w 77762"/>
                <a:gd name="connsiteY4" fmla="*/ 6795 h 153576"/>
                <a:gd name="connsiteX5" fmla="*/ 40293 w 77762"/>
                <a:gd name="connsiteY5" fmla="*/ 126185 h 153576"/>
                <a:gd name="connsiteX6" fmla="*/ 17443 w 77762"/>
                <a:gd name="connsiteY6" fmla="*/ 148681 h 153576"/>
                <a:gd name="connsiteX7" fmla="*/ 11066 w 77762"/>
                <a:gd name="connsiteY7" fmla="*/ 147618 h 153576"/>
                <a:gd name="connsiteX8" fmla="*/ 17088 w 77762"/>
                <a:gd name="connsiteY8" fmla="*/ 138584 h 153576"/>
                <a:gd name="connsiteX9" fmla="*/ 10180 w 77762"/>
                <a:gd name="connsiteY9" fmla="*/ 132030 h 153576"/>
                <a:gd name="connsiteX10" fmla="*/ 83 w 77762"/>
                <a:gd name="connsiteY10" fmla="*/ 142481 h 153576"/>
                <a:gd name="connsiteX11" fmla="*/ 17620 w 77762"/>
                <a:gd name="connsiteY11" fmla="*/ 153641 h 153576"/>
                <a:gd name="connsiteX12" fmla="*/ 54464 w 77762"/>
                <a:gd name="connsiteY12" fmla="*/ 125653 h 153576"/>
                <a:gd name="connsiteX13" fmla="*/ 70406 w 77762"/>
                <a:gd name="connsiteY13" fmla="*/ 62239 h 153576"/>
                <a:gd name="connsiteX14" fmla="*/ 71292 w 77762"/>
                <a:gd name="connsiteY14" fmla="*/ 56039 h 153576"/>
                <a:gd name="connsiteX15" fmla="*/ 52338 w 77762"/>
                <a:gd name="connsiteY15" fmla="*/ 39388 h 153576"/>
                <a:gd name="connsiteX16" fmla="*/ 21340 w 77762"/>
                <a:gd name="connsiteY16" fmla="*/ 66490 h 153576"/>
                <a:gd name="connsiteX17" fmla="*/ 24351 w 77762"/>
                <a:gd name="connsiteY17" fmla="*/ 68793 h 153576"/>
                <a:gd name="connsiteX18" fmla="*/ 27894 w 77762"/>
                <a:gd name="connsiteY18" fmla="*/ 65604 h 153576"/>
                <a:gd name="connsiteX19" fmla="*/ 51807 w 77762"/>
                <a:gd name="connsiteY19" fmla="*/ 44348 h 153576"/>
                <a:gd name="connsiteX20" fmla="*/ 57830 w 77762"/>
                <a:gd name="connsiteY20" fmla="*/ 53028 h 153576"/>
                <a:gd name="connsiteX21" fmla="*/ 57298 w 77762"/>
                <a:gd name="connsiteY21" fmla="*/ 58342 h 153576"/>
                <a:gd name="connsiteX22" fmla="*/ 40293 w 77762"/>
                <a:gd name="connsiteY22" fmla="*/ 12618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846" y="6795"/>
                  </a:moveTo>
                  <a:cubicBezTo>
                    <a:pt x="77846" y="3784"/>
                    <a:pt x="75543" y="64"/>
                    <a:pt x="70761" y="64"/>
                  </a:cubicBezTo>
                  <a:cubicBezTo>
                    <a:pt x="65624" y="64"/>
                    <a:pt x="60841" y="5024"/>
                    <a:pt x="60841" y="9807"/>
                  </a:cubicBezTo>
                  <a:cubicBezTo>
                    <a:pt x="60841" y="12641"/>
                    <a:pt x="62967" y="16538"/>
                    <a:pt x="67926" y="16538"/>
                  </a:cubicBezTo>
                  <a:cubicBezTo>
                    <a:pt x="72709" y="16538"/>
                    <a:pt x="77846" y="11932"/>
                    <a:pt x="77846" y="6795"/>
                  </a:cubicBezTo>
                  <a:close/>
                  <a:moveTo>
                    <a:pt x="40293" y="126185"/>
                  </a:moveTo>
                  <a:cubicBezTo>
                    <a:pt x="37282" y="138407"/>
                    <a:pt x="27894" y="148681"/>
                    <a:pt x="17443" y="148681"/>
                  </a:cubicBezTo>
                  <a:cubicBezTo>
                    <a:pt x="15140" y="148681"/>
                    <a:pt x="13014" y="148327"/>
                    <a:pt x="11066" y="147618"/>
                  </a:cubicBezTo>
                  <a:cubicBezTo>
                    <a:pt x="15671" y="145493"/>
                    <a:pt x="17088" y="141241"/>
                    <a:pt x="17088" y="138584"/>
                  </a:cubicBezTo>
                  <a:cubicBezTo>
                    <a:pt x="17088" y="134333"/>
                    <a:pt x="13723" y="132030"/>
                    <a:pt x="10180" y="132030"/>
                  </a:cubicBezTo>
                  <a:cubicBezTo>
                    <a:pt x="4689" y="132030"/>
                    <a:pt x="83" y="136813"/>
                    <a:pt x="83" y="142481"/>
                  </a:cubicBezTo>
                  <a:cubicBezTo>
                    <a:pt x="83" y="149213"/>
                    <a:pt x="6992" y="153641"/>
                    <a:pt x="17620" y="153641"/>
                  </a:cubicBezTo>
                  <a:cubicBezTo>
                    <a:pt x="28248" y="153641"/>
                    <a:pt x="48973" y="147264"/>
                    <a:pt x="54464" y="125653"/>
                  </a:cubicBezTo>
                  <a:lnTo>
                    <a:pt x="70406" y="62239"/>
                  </a:lnTo>
                  <a:cubicBezTo>
                    <a:pt x="70938" y="60290"/>
                    <a:pt x="71292" y="58696"/>
                    <a:pt x="71292" y="56039"/>
                  </a:cubicBezTo>
                  <a:cubicBezTo>
                    <a:pt x="71292" y="46297"/>
                    <a:pt x="62967" y="39388"/>
                    <a:pt x="52338" y="39388"/>
                  </a:cubicBezTo>
                  <a:cubicBezTo>
                    <a:pt x="32676" y="39388"/>
                    <a:pt x="21340" y="64010"/>
                    <a:pt x="21340" y="66490"/>
                  </a:cubicBezTo>
                  <a:cubicBezTo>
                    <a:pt x="21340" y="68793"/>
                    <a:pt x="23820" y="68793"/>
                    <a:pt x="24351" y="68793"/>
                  </a:cubicBezTo>
                  <a:cubicBezTo>
                    <a:pt x="26477" y="68793"/>
                    <a:pt x="26654" y="68262"/>
                    <a:pt x="27894" y="65604"/>
                  </a:cubicBezTo>
                  <a:cubicBezTo>
                    <a:pt x="32322" y="55331"/>
                    <a:pt x="41533" y="44348"/>
                    <a:pt x="51807" y="44348"/>
                  </a:cubicBezTo>
                  <a:cubicBezTo>
                    <a:pt x="56235" y="44348"/>
                    <a:pt x="57830" y="47359"/>
                    <a:pt x="57830" y="53028"/>
                  </a:cubicBezTo>
                  <a:cubicBezTo>
                    <a:pt x="57830" y="54976"/>
                    <a:pt x="57475" y="57456"/>
                    <a:pt x="57298" y="58342"/>
                  </a:cubicBezTo>
                  <a:lnTo>
                    <a:pt x="40293" y="126185"/>
                  </a:ln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A9964DD5-E46D-6798-204B-77DE25BCB2D7}"/>
                </a:ext>
              </a:extLst>
            </p:cNvPr>
            <p:cNvSpPr/>
            <p:nvPr>
              <p:custDataLst>
                <p:tags r:id="rId164"/>
              </p:custDataLst>
            </p:nvPr>
          </p:nvSpPr>
          <p:spPr>
            <a:xfrm>
              <a:off x="4785814" y="4107398"/>
              <a:ext cx="29606" cy="75662"/>
            </a:xfrm>
            <a:custGeom>
              <a:avLst/>
              <a:gdLst>
                <a:gd name="connsiteX0" fmla="*/ 29695 w 29606"/>
                <a:gd name="connsiteY0" fmla="*/ 26633 h 75662"/>
                <a:gd name="connsiteX1" fmla="*/ 13499 w 29606"/>
                <a:gd name="connsiteY1" fmla="*/ 63 h 75662"/>
                <a:gd name="connsiteX2" fmla="*/ 88 w 29606"/>
                <a:gd name="connsiteY2" fmla="*/ 13474 h 75662"/>
                <a:gd name="connsiteX3" fmla="*/ 13499 w 29606"/>
                <a:gd name="connsiteY3" fmla="*/ 26886 h 75662"/>
                <a:gd name="connsiteX4" fmla="*/ 22356 w 29606"/>
                <a:gd name="connsiteY4" fmla="*/ 23597 h 75662"/>
                <a:gd name="connsiteX5" fmla="*/ 23621 w 29606"/>
                <a:gd name="connsiteY5" fmla="*/ 22837 h 75662"/>
                <a:gd name="connsiteX6" fmla="*/ 24127 w 29606"/>
                <a:gd name="connsiteY6" fmla="*/ 26633 h 75662"/>
                <a:gd name="connsiteX7" fmla="*/ 6920 w 29606"/>
                <a:gd name="connsiteY7" fmla="*/ 68893 h 75662"/>
                <a:gd name="connsiteX8" fmla="*/ 4136 w 29606"/>
                <a:gd name="connsiteY8" fmla="*/ 72941 h 75662"/>
                <a:gd name="connsiteX9" fmla="*/ 6667 w 29606"/>
                <a:gd name="connsiteY9" fmla="*/ 75725 h 75662"/>
                <a:gd name="connsiteX10" fmla="*/ 29695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695" y="26633"/>
                  </a:moveTo>
                  <a:cubicBezTo>
                    <a:pt x="29695" y="9932"/>
                    <a:pt x="23368" y="63"/>
                    <a:pt x="13499" y="63"/>
                  </a:cubicBezTo>
                  <a:cubicBezTo>
                    <a:pt x="5149" y="63"/>
                    <a:pt x="88" y="6389"/>
                    <a:pt x="88" y="13474"/>
                  </a:cubicBezTo>
                  <a:cubicBezTo>
                    <a:pt x="88" y="20307"/>
                    <a:pt x="5149" y="26886"/>
                    <a:pt x="13499" y="26886"/>
                  </a:cubicBezTo>
                  <a:cubicBezTo>
                    <a:pt x="16536" y="26886"/>
                    <a:pt x="19826" y="25874"/>
                    <a:pt x="22356" y="23597"/>
                  </a:cubicBezTo>
                  <a:cubicBezTo>
                    <a:pt x="23115" y="23090"/>
                    <a:pt x="23368" y="22837"/>
                    <a:pt x="23621" y="22837"/>
                  </a:cubicBezTo>
                  <a:cubicBezTo>
                    <a:pt x="23874" y="22837"/>
                    <a:pt x="24127" y="23090"/>
                    <a:pt x="24127" y="26633"/>
                  </a:cubicBezTo>
                  <a:cubicBezTo>
                    <a:pt x="24127" y="45359"/>
                    <a:pt x="15271" y="60542"/>
                    <a:pt x="6920" y="68893"/>
                  </a:cubicBezTo>
                  <a:cubicBezTo>
                    <a:pt x="4136" y="71676"/>
                    <a:pt x="4136" y="72182"/>
                    <a:pt x="4136" y="72941"/>
                  </a:cubicBezTo>
                  <a:cubicBezTo>
                    <a:pt x="4136" y="74713"/>
                    <a:pt x="5402" y="75725"/>
                    <a:pt x="6667" y="75725"/>
                  </a:cubicBezTo>
                  <a:cubicBezTo>
                    <a:pt x="9450" y="75725"/>
                    <a:pt x="29695" y="56240"/>
                    <a:pt x="29695" y="26633"/>
                  </a:cubicBez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9C4EE6E9-C98E-EA57-7848-0D2EBBA2514F}"/>
                </a:ext>
              </a:extLst>
            </p:cNvPr>
            <p:cNvSpPr/>
            <p:nvPr>
              <p:custDataLst>
                <p:tags r:id="rId165"/>
              </p:custDataLst>
            </p:nvPr>
          </p:nvSpPr>
          <p:spPr>
            <a:xfrm>
              <a:off x="4873228" y="3966954"/>
              <a:ext cx="103750" cy="219142"/>
            </a:xfrm>
            <a:custGeom>
              <a:avLst/>
              <a:gdLst>
                <a:gd name="connsiteX0" fmla="*/ 103843 w 103750"/>
                <a:gd name="connsiteY0" fmla="*/ 9173 h 219142"/>
                <a:gd name="connsiteX1" fmla="*/ 94227 w 103750"/>
                <a:gd name="connsiteY1" fmla="*/ 63 h 219142"/>
                <a:gd name="connsiteX2" fmla="*/ 80815 w 103750"/>
                <a:gd name="connsiteY2" fmla="*/ 13474 h 219142"/>
                <a:gd name="connsiteX3" fmla="*/ 90178 w 103750"/>
                <a:gd name="connsiteY3" fmla="*/ 22584 h 219142"/>
                <a:gd name="connsiteX4" fmla="*/ 103843 w 103750"/>
                <a:gd name="connsiteY4" fmla="*/ 9173 h 219142"/>
                <a:gd name="connsiteX5" fmla="*/ 52980 w 103750"/>
                <a:gd name="connsiteY5" fmla="*/ 179982 h 219142"/>
                <a:gd name="connsiteX6" fmla="*/ 21854 w 103750"/>
                <a:gd name="connsiteY6" fmla="*/ 213638 h 219142"/>
                <a:gd name="connsiteX7" fmla="*/ 11985 w 103750"/>
                <a:gd name="connsiteY7" fmla="*/ 211360 h 219142"/>
                <a:gd name="connsiteX8" fmla="*/ 23373 w 103750"/>
                <a:gd name="connsiteY8" fmla="*/ 197949 h 219142"/>
                <a:gd name="connsiteX9" fmla="*/ 13757 w 103750"/>
                <a:gd name="connsiteY9" fmla="*/ 189092 h 219142"/>
                <a:gd name="connsiteX10" fmla="*/ 92 w 103750"/>
                <a:gd name="connsiteY10" fmla="*/ 203516 h 219142"/>
                <a:gd name="connsiteX11" fmla="*/ 22360 w 103750"/>
                <a:gd name="connsiteY11" fmla="*/ 219205 h 219142"/>
                <a:gd name="connsiteX12" fmla="*/ 69934 w 103750"/>
                <a:gd name="connsiteY12" fmla="*/ 180741 h 219142"/>
                <a:gd name="connsiteX13" fmla="*/ 93215 w 103750"/>
                <a:gd name="connsiteY13" fmla="*/ 88125 h 219142"/>
                <a:gd name="connsiteX14" fmla="*/ 94480 w 103750"/>
                <a:gd name="connsiteY14" fmla="*/ 78762 h 219142"/>
                <a:gd name="connsiteX15" fmla="*/ 71199 w 103750"/>
                <a:gd name="connsiteY15" fmla="*/ 55481 h 219142"/>
                <a:gd name="connsiteX16" fmla="*/ 30964 w 103750"/>
                <a:gd name="connsiteY16" fmla="*/ 94451 h 219142"/>
                <a:gd name="connsiteX17" fmla="*/ 34001 w 103750"/>
                <a:gd name="connsiteY17" fmla="*/ 96981 h 219142"/>
                <a:gd name="connsiteX18" fmla="*/ 38556 w 103750"/>
                <a:gd name="connsiteY18" fmla="*/ 91920 h 219142"/>
                <a:gd name="connsiteX19" fmla="*/ 70440 w 103750"/>
                <a:gd name="connsiteY19" fmla="*/ 61048 h 219142"/>
                <a:gd name="connsiteX20" fmla="*/ 78538 w 103750"/>
                <a:gd name="connsiteY20" fmla="*/ 72688 h 219142"/>
                <a:gd name="connsiteX21" fmla="*/ 76766 w 103750"/>
                <a:gd name="connsiteY21" fmla="*/ 85594 h 219142"/>
                <a:gd name="connsiteX22" fmla="*/ 52980 w 103750"/>
                <a:gd name="connsiteY22" fmla="*/ 179982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843" y="9173"/>
                  </a:moveTo>
                  <a:cubicBezTo>
                    <a:pt x="103843" y="4365"/>
                    <a:pt x="100300" y="63"/>
                    <a:pt x="94227" y="63"/>
                  </a:cubicBezTo>
                  <a:cubicBezTo>
                    <a:pt x="88407" y="63"/>
                    <a:pt x="80815" y="5883"/>
                    <a:pt x="80815" y="13474"/>
                  </a:cubicBezTo>
                  <a:cubicBezTo>
                    <a:pt x="80815" y="18535"/>
                    <a:pt x="84358" y="22584"/>
                    <a:pt x="90178" y="22584"/>
                  </a:cubicBezTo>
                  <a:cubicBezTo>
                    <a:pt x="97011" y="22584"/>
                    <a:pt x="103843" y="16005"/>
                    <a:pt x="103843" y="9173"/>
                  </a:cubicBezTo>
                  <a:close/>
                  <a:moveTo>
                    <a:pt x="52980" y="179982"/>
                  </a:moveTo>
                  <a:cubicBezTo>
                    <a:pt x="48172" y="199214"/>
                    <a:pt x="36025" y="213638"/>
                    <a:pt x="21854" y="213638"/>
                  </a:cubicBezTo>
                  <a:cubicBezTo>
                    <a:pt x="20336" y="213638"/>
                    <a:pt x="16540" y="213638"/>
                    <a:pt x="11985" y="211360"/>
                  </a:cubicBezTo>
                  <a:cubicBezTo>
                    <a:pt x="19577" y="209589"/>
                    <a:pt x="23373" y="203010"/>
                    <a:pt x="23373" y="197949"/>
                  </a:cubicBezTo>
                  <a:cubicBezTo>
                    <a:pt x="23373" y="193900"/>
                    <a:pt x="20589" y="189092"/>
                    <a:pt x="13757" y="189092"/>
                  </a:cubicBezTo>
                  <a:cubicBezTo>
                    <a:pt x="7430" y="189092"/>
                    <a:pt x="92" y="194406"/>
                    <a:pt x="92" y="203516"/>
                  </a:cubicBezTo>
                  <a:cubicBezTo>
                    <a:pt x="92" y="213638"/>
                    <a:pt x="10214" y="219205"/>
                    <a:pt x="22360" y="219205"/>
                  </a:cubicBezTo>
                  <a:cubicBezTo>
                    <a:pt x="40074" y="219205"/>
                    <a:pt x="63608" y="205793"/>
                    <a:pt x="69934" y="180741"/>
                  </a:cubicBezTo>
                  <a:lnTo>
                    <a:pt x="93215" y="88125"/>
                  </a:lnTo>
                  <a:cubicBezTo>
                    <a:pt x="94480" y="83064"/>
                    <a:pt x="94480" y="79521"/>
                    <a:pt x="94480" y="78762"/>
                  </a:cubicBezTo>
                  <a:cubicBezTo>
                    <a:pt x="94480" y="64338"/>
                    <a:pt x="83852" y="55481"/>
                    <a:pt x="71199" y="55481"/>
                  </a:cubicBezTo>
                  <a:cubicBezTo>
                    <a:pt x="45388" y="55481"/>
                    <a:pt x="30964" y="92173"/>
                    <a:pt x="30964" y="94451"/>
                  </a:cubicBezTo>
                  <a:cubicBezTo>
                    <a:pt x="30964" y="96981"/>
                    <a:pt x="33495" y="96981"/>
                    <a:pt x="34001" y="96981"/>
                  </a:cubicBezTo>
                  <a:cubicBezTo>
                    <a:pt x="36278" y="96981"/>
                    <a:pt x="36531" y="96728"/>
                    <a:pt x="38556" y="91920"/>
                  </a:cubicBezTo>
                  <a:cubicBezTo>
                    <a:pt x="44882" y="76484"/>
                    <a:pt x="56522" y="61048"/>
                    <a:pt x="70440" y="61048"/>
                  </a:cubicBezTo>
                  <a:cubicBezTo>
                    <a:pt x="73983" y="61048"/>
                    <a:pt x="78538" y="62060"/>
                    <a:pt x="78538" y="72688"/>
                  </a:cubicBezTo>
                  <a:cubicBezTo>
                    <a:pt x="78538" y="78509"/>
                    <a:pt x="77779" y="81292"/>
                    <a:pt x="76766" y="85594"/>
                  </a:cubicBezTo>
                  <a:lnTo>
                    <a:pt x="52980" y="179982"/>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12F7D546-8181-FCBF-71F5-B5066F95B127}"/>
                </a:ext>
              </a:extLst>
            </p:cNvPr>
            <p:cNvSpPr/>
            <p:nvPr>
              <p:custDataLst>
                <p:tags r:id="rId166"/>
              </p:custDataLst>
            </p:nvPr>
          </p:nvSpPr>
          <p:spPr>
            <a:xfrm>
              <a:off x="5079673" y="4041351"/>
              <a:ext cx="168278" cy="59213"/>
            </a:xfrm>
            <a:custGeom>
              <a:avLst/>
              <a:gdLst>
                <a:gd name="connsiteX0" fmla="*/ 159775 w 168278"/>
                <a:gd name="connsiteY0" fmla="*/ 10185 h 59213"/>
                <a:gd name="connsiteX1" fmla="*/ 168378 w 168278"/>
                <a:gd name="connsiteY1" fmla="*/ 5124 h 59213"/>
                <a:gd name="connsiteX2" fmla="*/ 160028 w 168278"/>
                <a:gd name="connsiteY2" fmla="*/ 63 h 59213"/>
                <a:gd name="connsiteX3" fmla="*/ 8450 w 168278"/>
                <a:gd name="connsiteY3" fmla="*/ 63 h 59213"/>
                <a:gd name="connsiteX4" fmla="*/ 99 w 168278"/>
                <a:gd name="connsiteY4" fmla="*/ 5124 h 59213"/>
                <a:gd name="connsiteX5" fmla="*/ 8703 w 168278"/>
                <a:gd name="connsiteY5" fmla="*/ 10185 h 59213"/>
                <a:gd name="connsiteX6" fmla="*/ 159775 w 168278"/>
                <a:gd name="connsiteY6" fmla="*/ 10185 h 59213"/>
                <a:gd name="connsiteX7" fmla="*/ 160028 w 168278"/>
                <a:gd name="connsiteY7" fmla="*/ 59277 h 59213"/>
                <a:gd name="connsiteX8" fmla="*/ 168378 w 168278"/>
                <a:gd name="connsiteY8" fmla="*/ 54216 h 59213"/>
                <a:gd name="connsiteX9" fmla="*/ 159775 w 168278"/>
                <a:gd name="connsiteY9" fmla="*/ 49155 h 59213"/>
                <a:gd name="connsiteX10" fmla="*/ 8703 w 168278"/>
                <a:gd name="connsiteY10" fmla="*/ 49155 h 59213"/>
                <a:gd name="connsiteX11" fmla="*/ 99 w 168278"/>
                <a:gd name="connsiteY11" fmla="*/ 54216 h 59213"/>
                <a:gd name="connsiteX12" fmla="*/ 8450 w 168278"/>
                <a:gd name="connsiteY12" fmla="*/ 59277 h 59213"/>
                <a:gd name="connsiteX13" fmla="*/ 160028 w 168278"/>
                <a:gd name="connsiteY13" fmla="*/ 5927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775" y="10185"/>
                  </a:moveTo>
                  <a:cubicBezTo>
                    <a:pt x="163570" y="10185"/>
                    <a:pt x="168378" y="10185"/>
                    <a:pt x="168378" y="5124"/>
                  </a:cubicBezTo>
                  <a:cubicBezTo>
                    <a:pt x="168378" y="63"/>
                    <a:pt x="163570" y="63"/>
                    <a:pt x="160028" y="63"/>
                  </a:cubicBezTo>
                  <a:lnTo>
                    <a:pt x="8450" y="63"/>
                  </a:lnTo>
                  <a:cubicBezTo>
                    <a:pt x="4907" y="63"/>
                    <a:pt x="99" y="63"/>
                    <a:pt x="99" y="5124"/>
                  </a:cubicBezTo>
                  <a:cubicBezTo>
                    <a:pt x="99" y="10185"/>
                    <a:pt x="4907" y="10185"/>
                    <a:pt x="8703" y="10185"/>
                  </a:cubicBezTo>
                  <a:lnTo>
                    <a:pt x="159775" y="10185"/>
                  </a:lnTo>
                  <a:close/>
                  <a:moveTo>
                    <a:pt x="160028" y="59277"/>
                  </a:moveTo>
                  <a:cubicBezTo>
                    <a:pt x="163570" y="59277"/>
                    <a:pt x="168378" y="59277"/>
                    <a:pt x="168378" y="54216"/>
                  </a:cubicBezTo>
                  <a:cubicBezTo>
                    <a:pt x="168378" y="49155"/>
                    <a:pt x="163570" y="49155"/>
                    <a:pt x="159775" y="49155"/>
                  </a:cubicBezTo>
                  <a:lnTo>
                    <a:pt x="8703" y="49155"/>
                  </a:lnTo>
                  <a:cubicBezTo>
                    <a:pt x="4907" y="49155"/>
                    <a:pt x="99" y="49155"/>
                    <a:pt x="99" y="54216"/>
                  </a:cubicBezTo>
                  <a:cubicBezTo>
                    <a:pt x="99" y="59277"/>
                    <a:pt x="4907" y="59277"/>
                    <a:pt x="8450" y="59277"/>
                  </a:cubicBezTo>
                  <a:lnTo>
                    <a:pt x="160028" y="59277"/>
                  </a:ln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B72C9D8E-AF9B-EAB2-0E94-2CB7C63C0B2F}"/>
                </a:ext>
              </a:extLst>
            </p:cNvPr>
            <p:cNvSpPr/>
            <p:nvPr>
              <p:custDataLst>
                <p:tags r:id="rId167"/>
              </p:custDataLst>
            </p:nvPr>
          </p:nvSpPr>
          <p:spPr>
            <a:xfrm>
              <a:off x="5350830" y="3944433"/>
              <a:ext cx="89833" cy="253051"/>
            </a:xfrm>
            <a:custGeom>
              <a:avLst/>
              <a:gdLst>
                <a:gd name="connsiteX0" fmla="*/ 53504 w 89833"/>
                <a:gd name="connsiteY0" fmla="*/ 33719 h 253051"/>
                <a:gd name="connsiteX1" fmla="*/ 87666 w 89833"/>
                <a:gd name="connsiteY1" fmla="*/ 5630 h 253051"/>
                <a:gd name="connsiteX2" fmla="*/ 89943 w 89833"/>
                <a:gd name="connsiteY2" fmla="*/ 2846 h 253051"/>
                <a:gd name="connsiteX3" fmla="*/ 85135 w 89833"/>
                <a:gd name="connsiteY3" fmla="*/ 63 h 253051"/>
                <a:gd name="connsiteX4" fmla="*/ 36549 w 89833"/>
                <a:gd name="connsiteY4" fmla="*/ 31694 h 253051"/>
                <a:gd name="connsiteX5" fmla="*/ 36549 w 89833"/>
                <a:gd name="connsiteY5" fmla="*/ 89390 h 253051"/>
                <a:gd name="connsiteX6" fmla="*/ 26427 w 89833"/>
                <a:gd name="connsiteY6" fmla="*/ 115707 h 253051"/>
                <a:gd name="connsiteX7" fmla="*/ 2387 w 89833"/>
                <a:gd name="connsiteY7" fmla="*/ 123805 h 253051"/>
                <a:gd name="connsiteX8" fmla="*/ 110 w 89833"/>
                <a:gd name="connsiteY8" fmla="*/ 126588 h 253051"/>
                <a:gd name="connsiteX9" fmla="*/ 4159 w 89833"/>
                <a:gd name="connsiteY9" fmla="*/ 129372 h 253051"/>
                <a:gd name="connsiteX10" fmla="*/ 35790 w 89833"/>
                <a:gd name="connsiteY10" fmla="*/ 151893 h 253051"/>
                <a:gd name="connsiteX11" fmla="*/ 36549 w 89833"/>
                <a:gd name="connsiteY11" fmla="*/ 164293 h 253051"/>
                <a:gd name="connsiteX12" fmla="*/ 36549 w 89833"/>
                <a:gd name="connsiteY12" fmla="*/ 214397 h 253051"/>
                <a:gd name="connsiteX13" fmla="*/ 48696 w 89833"/>
                <a:gd name="connsiteY13" fmla="*/ 242739 h 253051"/>
                <a:gd name="connsiteX14" fmla="*/ 85135 w 89833"/>
                <a:gd name="connsiteY14" fmla="*/ 253114 h 253051"/>
                <a:gd name="connsiteX15" fmla="*/ 89943 w 89833"/>
                <a:gd name="connsiteY15" fmla="*/ 250330 h 253051"/>
                <a:gd name="connsiteX16" fmla="*/ 85894 w 89833"/>
                <a:gd name="connsiteY16" fmla="*/ 247547 h 253051"/>
                <a:gd name="connsiteX17" fmla="*/ 54263 w 89833"/>
                <a:gd name="connsiteY17" fmla="*/ 225531 h 253051"/>
                <a:gd name="connsiteX18" fmla="*/ 53504 w 89833"/>
                <a:gd name="connsiteY18" fmla="*/ 213638 h 253051"/>
                <a:gd name="connsiteX19" fmla="*/ 53504 w 89833"/>
                <a:gd name="connsiteY19" fmla="*/ 160497 h 253051"/>
                <a:gd name="connsiteX20" fmla="*/ 43382 w 89833"/>
                <a:gd name="connsiteY20" fmla="*/ 136457 h 253051"/>
                <a:gd name="connsiteX21" fmla="*/ 23644 w 89833"/>
                <a:gd name="connsiteY21" fmla="*/ 126588 h 253051"/>
                <a:gd name="connsiteX22" fmla="*/ 53504 w 89833"/>
                <a:gd name="connsiteY22" fmla="*/ 94451 h 253051"/>
                <a:gd name="connsiteX23" fmla="*/ 53504 w 89833"/>
                <a:gd name="connsiteY23" fmla="*/ 3371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53504" y="33719"/>
                  </a:moveTo>
                  <a:cubicBezTo>
                    <a:pt x="53504" y="23597"/>
                    <a:pt x="60083" y="7401"/>
                    <a:pt x="87666" y="5630"/>
                  </a:cubicBezTo>
                  <a:cubicBezTo>
                    <a:pt x="88931" y="5377"/>
                    <a:pt x="89943" y="4365"/>
                    <a:pt x="89943" y="2846"/>
                  </a:cubicBezTo>
                  <a:cubicBezTo>
                    <a:pt x="89943" y="63"/>
                    <a:pt x="87919" y="63"/>
                    <a:pt x="85135" y="63"/>
                  </a:cubicBezTo>
                  <a:cubicBezTo>
                    <a:pt x="59830" y="63"/>
                    <a:pt x="36802" y="12968"/>
                    <a:pt x="36549" y="31694"/>
                  </a:cubicBezTo>
                  <a:lnTo>
                    <a:pt x="36549" y="89390"/>
                  </a:lnTo>
                  <a:cubicBezTo>
                    <a:pt x="36549" y="99259"/>
                    <a:pt x="36549" y="107356"/>
                    <a:pt x="26427" y="115707"/>
                  </a:cubicBezTo>
                  <a:cubicBezTo>
                    <a:pt x="17570" y="123046"/>
                    <a:pt x="7955" y="123552"/>
                    <a:pt x="2387" y="123805"/>
                  </a:cubicBezTo>
                  <a:cubicBezTo>
                    <a:pt x="1122" y="124058"/>
                    <a:pt x="110" y="125070"/>
                    <a:pt x="110" y="126588"/>
                  </a:cubicBezTo>
                  <a:cubicBezTo>
                    <a:pt x="110" y="129119"/>
                    <a:pt x="1628" y="129119"/>
                    <a:pt x="4159" y="129372"/>
                  </a:cubicBezTo>
                  <a:cubicBezTo>
                    <a:pt x="20860" y="130384"/>
                    <a:pt x="33007" y="139494"/>
                    <a:pt x="35790" y="151893"/>
                  </a:cubicBezTo>
                  <a:cubicBezTo>
                    <a:pt x="36549" y="154677"/>
                    <a:pt x="36549" y="155183"/>
                    <a:pt x="36549" y="164293"/>
                  </a:cubicBezTo>
                  <a:lnTo>
                    <a:pt x="36549" y="214397"/>
                  </a:lnTo>
                  <a:cubicBezTo>
                    <a:pt x="36549" y="225025"/>
                    <a:pt x="36549" y="233123"/>
                    <a:pt x="48696" y="242739"/>
                  </a:cubicBezTo>
                  <a:cubicBezTo>
                    <a:pt x="58565" y="250330"/>
                    <a:pt x="75266" y="253114"/>
                    <a:pt x="85135" y="253114"/>
                  </a:cubicBezTo>
                  <a:cubicBezTo>
                    <a:pt x="87919" y="253114"/>
                    <a:pt x="89943" y="253114"/>
                    <a:pt x="89943" y="250330"/>
                  </a:cubicBezTo>
                  <a:cubicBezTo>
                    <a:pt x="89943" y="247800"/>
                    <a:pt x="88425" y="247800"/>
                    <a:pt x="85894" y="247547"/>
                  </a:cubicBezTo>
                  <a:cubicBezTo>
                    <a:pt x="69952" y="246534"/>
                    <a:pt x="57553" y="238437"/>
                    <a:pt x="54263" y="225531"/>
                  </a:cubicBezTo>
                  <a:cubicBezTo>
                    <a:pt x="53504" y="223254"/>
                    <a:pt x="53504" y="222748"/>
                    <a:pt x="53504" y="213638"/>
                  </a:cubicBezTo>
                  <a:lnTo>
                    <a:pt x="53504" y="160497"/>
                  </a:lnTo>
                  <a:cubicBezTo>
                    <a:pt x="53504" y="148857"/>
                    <a:pt x="51479" y="144555"/>
                    <a:pt x="43382" y="136457"/>
                  </a:cubicBezTo>
                  <a:cubicBezTo>
                    <a:pt x="38068" y="131143"/>
                    <a:pt x="30729" y="128613"/>
                    <a:pt x="23644" y="126588"/>
                  </a:cubicBezTo>
                  <a:cubicBezTo>
                    <a:pt x="44394" y="120768"/>
                    <a:pt x="53504" y="109128"/>
                    <a:pt x="53504" y="94451"/>
                  </a:cubicBezTo>
                  <a:lnTo>
                    <a:pt x="53504" y="33719"/>
                  </a:ln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046B4052-E3BE-2BB7-68E4-A101D3D98690}"/>
                </a:ext>
              </a:extLst>
            </p:cNvPr>
            <p:cNvSpPr/>
            <p:nvPr>
              <p:custDataLst>
                <p:tags r:id="rId168"/>
              </p:custDataLst>
            </p:nvPr>
          </p:nvSpPr>
          <p:spPr>
            <a:xfrm>
              <a:off x="5481658" y="3965689"/>
              <a:ext cx="83506" cy="168531"/>
            </a:xfrm>
            <a:custGeom>
              <a:avLst/>
              <a:gdLst>
                <a:gd name="connsiteX0" fmla="*/ 51990 w 83506"/>
                <a:gd name="connsiteY0" fmla="*/ 6642 h 168531"/>
                <a:gd name="connsiteX1" fmla="*/ 46170 w 83506"/>
                <a:gd name="connsiteY1" fmla="*/ 63 h 168531"/>
                <a:gd name="connsiteX2" fmla="*/ 115 w 83506"/>
                <a:gd name="connsiteY2" fmla="*/ 16258 h 168531"/>
                <a:gd name="connsiteX3" fmla="*/ 115 w 83506"/>
                <a:gd name="connsiteY3" fmla="*/ 24103 h 168531"/>
                <a:gd name="connsiteX4" fmla="*/ 33265 w 83506"/>
                <a:gd name="connsiteY4" fmla="*/ 17523 h 168531"/>
                <a:gd name="connsiteX5" fmla="*/ 33265 w 83506"/>
                <a:gd name="connsiteY5" fmla="*/ 148604 h 168531"/>
                <a:gd name="connsiteX6" fmla="*/ 9731 w 83506"/>
                <a:gd name="connsiteY6" fmla="*/ 160750 h 168531"/>
                <a:gd name="connsiteX7" fmla="*/ 1633 w 83506"/>
                <a:gd name="connsiteY7" fmla="*/ 160750 h 168531"/>
                <a:gd name="connsiteX8" fmla="*/ 1633 w 83506"/>
                <a:gd name="connsiteY8" fmla="*/ 168595 h 168531"/>
                <a:gd name="connsiteX9" fmla="*/ 42628 w 83506"/>
                <a:gd name="connsiteY9" fmla="*/ 167836 h 168531"/>
                <a:gd name="connsiteX10" fmla="*/ 83622 w 83506"/>
                <a:gd name="connsiteY10" fmla="*/ 168595 h 168531"/>
                <a:gd name="connsiteX11" fmla="*/ 83622 w 83506"/>
                <a:gd name="connsiteY11" fmla="*/ 160750 h 168531"/>
                <a:gd name="connsiteX12" fmla="*/ 75524 w 83506"/>
                <a:gd name="connsiteY12" fmla="*/ 160750 h 168531"/>
                <a:gd name="connsiteX13" fmla="*/ 51990 w 83506"/>
                <a:gd name="connsiteY13" fmla="*/ 148604 h 168531"/>
                <a:gd name="connsiteX14" fmla="*/ 51990 w 83506"/>
                <a:gd name="connsiteY14" fmla="*/ 6642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1990" y="6642"/>
                  </a:moveTo>
                  <a:cubicBezTo>
                    <a:pt x="51990" y="569"/>
                    <a:pt x="51990" y="63"/>
                    <a:pt x="46170" y="63"/>
                  </a:cubicBezTo>
                  <a:cubicBezTo>
                    <a:pt x="30481" y="16258"/>
                    <a:pt x="8213" y="16258"/>
                    <a:pt x="115" y="16258"/>
                  </a:cubicBezTo>
                  <a:lnTo>
                    <a:pt x="115" y="24103"/>
                  </a:lnTo>
                  <a:cubicBezTo>
                    <a:pt x="5176" y="24103"/>
                    <a:pt x="20106" y="24103"/>
                    <a:pt x="33265" y="17523"/>
                  </a:cubicBezTo>
                  <a:lnTo>
                    <a:pt x="33265" y="148604"/>
                  </a:lnTo>
                  <a:cubicBezTo>
                    <a:pt x="33265" y="157714"/>
                    <a:pt x="32505" y="160750"/>
                    <a:pt x="9731" y="160750"/>
                  </a:cubicBezTo>
                  <a:lnTo>
                    <a:pt x="1633" y="160750"/>
                  </a:lnTo>
                  <a:lnTo>
                    <a:pt x="1633" y="168595"/>
                  </a:lnTo>
                  <a:cubicBezTo>
                    <a:pt x="10490" y="167836"/>
                    <a:pt x="32505" y="167836"/>
                    <a:pt x="42628" y="167836"/>
                  </a:cubicBezTo>
                  <a:cubicBezTo>
                    <a:pt x="52750" y="167836"/>
                    <a:pt x="74765" y="167836"/>
                    <a:pt x="83622" y="168595"/>
                  </a:cubicBezTo>
                  <a:lnTo>
                    <a:pt x="83622" y="160750"/>
                  </a:lnTo>
                  <a:lnTo>
                    <a:pt x="75524" y="160750"/>
                  </a:lnTo>
                  <a:cubicBezTo>
                    <a:pt x="52750" y="160750"/>
                    <a:pt x="51990" y="157967"/>
                    <a:pt x="51990" y="148604"/>
                  </a:cubicBezTo>
                  <a:lnTo>
                    <a:pt x="51990" y="6642"/>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002C52A5-860A-C101-2715-35BB46143C76}"/>
                </a:ext>
              </a:extLst>
            </p:cNvPr>
            <p:cNvSpPr/>
            <p:nvPr>
              <p:custDataLst>
                <p:tags r:id="rId169"/>
              </p:custDataLst>
            </p:nvPr>
          </p:nvSpPr>
          <p:spPr>
            <a:xfrm>
              <a:off x="5607425" y="4107398"/>
              <a:ext cx="29606" cy="75662"/>
            </a:xfrm>
            <a:custGeom>
              <a:avLst/>
              <a:gdLst>
                <a:gd name="connsiteX0" fmla="*/ 29727 w 29606"/>
                <a:gd name="connsiteY0" fmla="*/ 26633 h 75662"/>
                <a:gd name="connsiteX1" fmla="*/ 13532 w 29606"/>
                <a:gd name="connsiteY1" fmla="*/ 63 h 75662"/>
                <a:gd name="connsiteX2" fmla="*/ 120 w 29606"/>
                <a:gd name="connsiteY2" fmla="*/ 13474 h 75662"/>
                <a:gd name="connsiteX3" fmla="*/ 13532 w 29606"/>
                <a:gd name="connsiteY3" fmla="*/ 26886 h 75662"/>
                <a:gd name="connsiteX4" fmla="*/ 22388 w 29606"/>
                <a:gd name="connsiteY4" fmla="*/ 23597 h 75662"/>
                <a:gd name="connsiteX5" fmla="*/ 23654 w 29606"/>
                <a:gd name="connsiteY5" fmla="*/ 22837 h 75662"/>
                <a:gd name="connsiteX6" fmla="*/ 24160 w 29606"/>
                <a:gd name="connsiteY6" fmla="*/ 26633 h 75662"/>
                <a:gd name="connsiteX7" fmla="*/ 6952 w 29606"/>
                <a:gd name="connsiteY7" fmla="*/ 68893 h 75662"/>
                <a:gd name="connsiteX8" fmla="*/ 4169 w 29606"/>
                <a:gd name="connsiteY8" fmla="*/ 72941 h 75662"/>
                <a:gd name="connsiteX9" fmla="*/ 6699 w 29606"/>
                <a:gd name="connsiteY9" fmla="*/ 75725 h 75662"/>
                <a:gd name="connsiteX10" fmla="*/ 29727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27" y="26633"/>
                  </a:moveTo>
                  <a:cubicBezTo>
                    <a:pt x="29727" y="9932"/>
                    <a:pt x="23401" y="63"/>
                    <a:pt x="13532" y="63"/>
                  </a:cubicBezTo>
                  <a:cubicBezTo>
                    <a:pt x="5181" y="63"/>
                    <a:pt x="120" y="6389"/>
                    <a:pt x="120" y="13474"/>
                  </a:cubicBezTo>
                  <a:cubicBezTo>
                    <a:pt x="120" y="20307"/>
                    <a:pt x="5181" y="26886"/>
                    <a:pt x="13532" y="26886"/>
                  </a:cubicBezTo>
                  <a:cubicBezTo>
                    <a:pt x="16568" y="26886"/>
                    <a:pt x="19858" y="25874"/>
                    <a:pt x="22388" y="23597"/>
                  </a:cubicBezTo>
                  <a:cubicBezTo>
                    <a:pt x="23148" y="23090"/>
                    <a:pt x="23401" y="22837"/>
                    <a:pt x="23654" y="22837"/>
                  </a:cubicBezTo>
                  <a:cubicBezTo>
                    <a:pt x="23907" y="22837"/>
                    <a:pt x="24160" y="23090"/>
                    <a:pt x="24160" y="26633"/>
                  </a:cubicBezTo>
                  <a:cubicBezTo>
                    <a:pt x="24160" y="45359"/>
                    <a:pt x="15303" y="60542"/>
                    <a:pt x="6952" y="68893"/>
                  </a:cubicBezTo>
                  <a:cubicBezTo>
                    <a:pt x="4169" y="71676"/>
                    <a:pt x="4169" y="72182"/>
                    <a:pt x="4169" y="72941"/>
                  </a:cubicBezTo>
                  <a:cubicBezTo>
                    <a:pt x="4169" y="74713"/>
                    <a:pt x="5434" y="75725"/>
                    <a:pt x="6699" y="75725"/>
                  </a:cubicBezTo>
                  <a:cubicBezTo>
                    <a:pt x="9483" y="75725"/>
                    <a:pt x="29727" y="56240"/>
                    <a:pt x="29727" y="26633"/>
                  </a:cubicBez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E50B6EA5-BF79-493D-DEBD-CCBBEE9053FC}"/>
                </a:ext>
              </a:extLst>
            </p:cNvPr>
            <p:cNvSpPr/>
            <p:nvPr>
              <p:custDataLst>
                <p:tags r:id="rId170"/>
              </p:custDataLst>
            </p:nvPr>
          </p:nvSpPr>
          <p:spPr>
            <a:xfrm>
              <a:off x="5710781" y="3965689"/>
              <a:ext cx="100967" cy="168531"/>
            </a:xfrm>
            <a:custGeom>
              <a:avLst/>
              <a:gdLst>
                <a:gd name="connsiteX0" fmla="*/ 19609 w 100967"/>
                <a:gd name="connsiteY0" fmla="*/ 149110 h 168531"/>
                <a:gd name="connsiteX1" fmla="*/ 46433 w 100967"/>
                <a:gd name="connsiteY1" fmla="*/ 123046 h 168531"/>
                <a:gd name="connsiteX2" fmla="*/ 101092 w 100967"/>
                <a:gd name="connsiteY2" fmla="*/ 49155 h 168531"/>
                <a:gd name="connsiteX3" fmla="*/ 47445 w 100967"/>
                <a:gd name="connsiteY3" fmla="*/ 63 h 168531"/>
                <a:gd name="connsiteX4" fmla="*/ 124 w 100967"/>
                <a:gd name="connsiteY4" fmla="*/ 45865 h 168531"/>
                <a:gd name="connsiteX5" fmla="*/ 13536 w 100967"/>
                <a:gd name="connsiteY5" fmla="*/ 60036 h 168531"/>
                <a:gd name="connsiteX6" fmla="*/ 26695 w 100967"/>
                <a:gd name="connsiteY6" fmla="*/ 46624 h 168531"/>
                <a:gd name="connsiteX7" fmla="*/ 13283 w 100967"/>
                <a:gd name="connsiteY7" fmla="*/ 33466 h 168531"/>
                <a:gd name="connsiteX8" fmla="*/ 9993 w 100967"/>
                <a:gd name="connsiteY8" fmla="*/ 33719 h 168531"/>
                <a:gd name="connsiteX9" fmla="*/ 44155 w 100967"/>
                <a:gd name="connsiteY9" fmla="*/ 7907 h 168531"/>
                <a:gd name="connsiteX10" fmla="*/ 78064 w 100967"/>
                <a:gd name="connsiteY10" fmla="*/ 49155 h 168531"/>
                <a:gd name="connsiteX11" fmla="*/ 51494 w 100967"/>
                <a:gd name="connsiteY11" fmla="*/ 105079 h 168531"/>
                <a:gd name="connsiteX12" fmla="*/ 2908 w 100967"/>
                <a:gd name="connsiteY12" fmla="*/ 159232 h 168531"/>
                <a:gd name="connsiteX13" fmla="*/ 124 w 100967"/>
                <a:gd name="connsiteY13" fmla="*/ 168595 h 168531"/>
                <a:gd name="connsiteX14" fmla="*/ 94006 w 100967"/>
                <a:gd name="connsiteY14" fmla="*/ 168595 h 168531"/>
                <a:gd name="connsiteX15" fmla="*/ 101092 w 100967"/>
                <a:gd name="connsiteY15" fmla="*/ 124564 h 168531"/>
                <a:gd name="connsiteX16" fmla="*/ 94765 w 100967"/>
                <a:gd name="connsiteY16" fmla="*/ 124564 h 168531"/>
                <a:gd name="connsiteX17" fmla="*/ 89198 w 100967"/>
                <a:gd name="connsiteY17" fmla="*/ 147085 h 168531"/>
                <a:gd name="connsiteX18" fmla="*/ 65158 w 100967"/>
                <a:gd name="connsiteY18" fmla="*/ 149110 h 168531"/>
                <a:gd name="connsiteX19" fmla="*/ 19609 w 100967"/>
                <a:gd name="connsiteY19" fmla="*/ 14911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967" h="168531">
                  <a:moveTo>
                    <a:pt x="19609" y="149110"/>
                  </a:moveTo>
                  <a:lnTo>
                    <a:pt x="46433" y="123046"/>
                  </a:lnTo>
                  <a:cubicBezTo>
                    <a:pt x="85909" y="88125"/>
                    <a:pt x="101092" y="74460"/>
                    <a:pt x="101092" y="49155"/>
                  </a:cubicBezTo>
                  <a:cubicBezTo>
                    <a:pt x="101092" y="20307"/>
                    <a:pt x="78317" y="63"/>
                    <a:pt x="47445" y="63"/>
                  </a:cubicBezTo>
                  <a:cubicBezTo>
                    <a:pt x="18850" y="63"/>
                    <a:pt x="124" y="23343"/>
                    <a:pt x="124" y="45865"/>
                  </a:cubicBezTo>
                  <a:cubicBezTo>
                    <a:pt x="124" y="60036"/>
                    <a:pt x="12777" y="60036"/>
                    <a:pt x="13536" y="60036"/>
                  </a:cubicBezTo>
                  <a:cubicBezTo>
                    <a:pt x="17838" y="60036"/>
                    <a:pt x="26695" y="56999"/>
                    <a:pt x="26695" y="46624"/>
                  </a:cubicBezTo>
                  <a:cubicBezTo>
                    <a:pt x="26695" y="40045"/>
                    <a:pt x="22140" y="33466"/>
                    <a:pt x="13283" y="33466"/>
                  </a:cubicBezTo>
                  <a:cubicBezTo>
                    <a:pt x="11259" y="33466"/>
                    <a:pt x="10752" y="33466"/>
                    <a:pt x="9993" y="33719"/>
                  </a:cubicBezTo>
                  <a:cubicBezTo>
                    <a:pt x="15814" y="17270"/>
                    <a:pt x="29478" y="7907"/>
                    <a:pt x="44155" y="7907"/>
                  </a:cubicBezTo>
                  <a:cubicBezTo>
                    <a:pt x="67183" y="7907"/>
                    <a:pt x="78064" y="28404"/>
                    <a:pt x="78064" y="49155"/>
                  </a:cubicBezTo>
                  <a:cubicBezTo>
                    <a:pt x="78064" y="69399"/>
                    <a:pt x="65412" y="89390"/>
                    <a:pt x="51494" y="105079"/>
                  </a:cubicBezTo>
                  <a:lnTo>
                    <a:pt x="2908" y="159232"/>
                  </a:lnTo>
                  <a:cubicBezTo>
                    <a:pt x="124" y="162015"/>
                    <a:pt x="124" y="162522"/>
                    <a:pt x="124" y="168595"/>
                  </a:cubicBezTo>
                  <a:lnTo>
                    <a:pt x="94006" y="168595"/>
                  </a:lnTo>
                  <a:lnTo>
                    <a:pt x="101092" y="124564"/>
                  </a:lnTo>
                  <a:lnTo>
                    <a:pt x="94765" y="124564"/>
                  </a:lnTo>
                  <a:cubicBezTo>
                    <a:pt x="93500" y="132155"/>
                    <a:pt x="91729" y="143290"/>
                    <a:pt x="89198" y="147085"/>
                  </a:cubicBezTo>
                  <a:cubicBezTo>
                    <a:pt x="87427" y="149110"/>
                    <a:pt x="70726" y="149110"/>
                    <a:pt x="65158" y="149110"/>
                  </a:cubicBezTo>
                  <a:lnTo>
                    <a:pt x="19609" y="149110"/>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D3A9FB63-2BFB-4D33-5541-45A55E49C5CE}"/>
                </a:ext>
              </a:extLst>
            </p:cNvPr>
            <p:cNvSpPr/>
            <p:nvPr>
              <p:custDataLst>
                <p:tags r:id="rId171"/>
              </p:custDataLst>
            </p:nvPr>
          </p:nvSpPr>
          <p:spPr>
            <a:xfrm>
              <a:off x="5846417" y="4107398"/>
              <a:ext cx="29606" cy="75662"/>
            </a:xfrm>
            <a:custGeom>
              <a:avLst/>
              <a:gdLst>
                <a:gd name="connsiteX0" fmla="*/ 29736 w 29606"/>
                <a:gd name="connsiteY0" fmla="*/ 26633 h 75662"/>
                <a:gd name="connsiteX1" fmla="*/ 13541 w 29606"/>
                <a:gd name="connsiteY1" fmla="*/ 63 h 75662"/>
                <a:gd name="connsiteX2" fmla="*/ 129 w 29606"/>
                <a:gd name="connsiteY2" fmla="*/ 13474 h 75662"/>
                <a:gd name="connsiteX3" fmla="*/ 13541 w 29606"/>
                <a:gd name="connsiteY3" fmla="*/ 26886 h 75662"/>
                <a:gd name="connsiteX4" fmla="*/ 22398 w 29606"/>
                <a:gd name="connsiteY4" fmla="*/ 23597 h 75662"/>
                <a:gd name="connsiteX5" fmla="*/ 23663 w 29606"/>
                <a:gd name="connsiteY5" fmla="*/ 22837 h 75662"/>
                <a:gd name="connsiteX6" fmla="*/ 24169 w 29606"/>
                <a:gd name="connsiteY6" fmla="*/ 26633 h 75662"/>
                <a:gd name="connsiteX7" fmla="*/ 6962 w 29606"/>
                <a:gd name="connsiteY7" fmla="*/ 68893 h 75662"/>
                <a:gd name="connsiteX8" fmla="*/ 4178 w 29606"/>
                <a:gd name="connsiteY8" fmla="*/ 72941 h 75662"/>
                <a:gd name="connsiteX9" fmla="*/ 6709 w 29606"/>
                <a:gd name="connsiteY9" fmla="*/ 75725 h 75662"/>
                <a:gd name="connsiteX10" fmla="*/ 29736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36" y="26633"/>
                  </a:moveTo>
                  <a:cubicBezTo>
                    <a:pt x="29736" y="9932"/>
                    <a:pt x="23410" y="63"/>
                    <a:pt x="13541" y="63"/>
                  </a:cubicBezTo>
                  <a:cubicBezTo>
                    <a:pt x="5190" y="63"/>
                    <a:pt x="129" y="6389"/>
                    <a:pt x="129" y="13474"/>
                  </a:cubicBezTo>
                  <a:cubicBezTo>
                    <a:pt x="129" y="20307"/>
                    <a:pt x="5190" y="26886"/>
                    <a:pt x="13541" y="26886"/>
                  </a:cubicBezTo>
                  <a:cubicBezTo>
                    <a:pt x="16578" y="26886"/>
                    <a:pt x="19867" y="25874"/>
                    <a:pt x="22398" y="23597"/>
                  </a:cubicBezTo>
                  <a:cubicBezTo>
                    <a:pt x="23157" y="23090"/>
                    <a:pt x="23410" y="22837"/>
                    <a:pt x="23663" y="22837"/>
                  </a:cubicBezTo>
                  <a:cubicBezTo>
                    <a:pt x="23916" y="22837"/>
                    <a:pt x="24169" y="23090"/>
                    <a:pt x="24169" y="26633"/>
                  </a:cubicBezTo>
                  <a:cubicBezTo>
                    <a:pt x="24169" y="45359"/>
                    <a:pt x="15312" y="60542"/>
                    <a:pt x="6962" y="68893"/>
                  </a:cubicBezTo>
                  <a:cubicBezTo>
                    <a:pt x="4178" y="71676"/>
                    <a:pt x="4178" y="72182"/>
                    <a:pt x="4178" y="72941"/>
                  </a:cubicBezTo>
                  <a:cubicBezTo>
                    <a:pt x="4178" y="74713"/>
                    <a:pt x="5443" y="75725"/>
                    <a:pt x="6709" y="75725"/>
                  </a:cubicBezTo>
                  <a:cubicBezTo>
                    <a:pt x="9492" y="75725"/>
                    <a:pt x="29736" y="56240"/>
                    <a:pt x="29736" y="26633"/>
                  </a:cubicBez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15BC1EDB-6A85-6D71-7E00-9735C92DE48C}"/>
                </a:ext>
              </a:extLst>
            </p:cNvPr>
            <p:cNvSpPr/>
            <p:nvPr>
              <p:custDataLst>
                <p:tags r:id="rId172"/>
              </p:custDataLst>
            </p:nvPr>
          </p:nvSpPr>
          <p:spPr>
            <a:xfrm>
              <a:off x="5958883" y="4107398"/>
              <a:ext cx="26823" cy="26823"/>
            </a:xfrm>
            <a:custGeom>
              <a:avLst/>
              <a:gdLst>
                <a:gd name="connsiteX0" fmla="*/ 26957 w 26823"/>
                <a:gd name="connsiteY0" fmla="*/ 13474 h 26823"/>
                <a:gd name="connsiteX1" fmla="*/ 13545 w 26823"/>
                <a:gd name="connsiteY1" fmla="*/ 63 h 26823"/>
                <a:gd name="connsiteX2" fmla="*/ 134 w 26823"/>
                <a:gd name="connsiteY2" fmla="*/ 13474 h 26823"/>
                <a:gd name="connsiteX3" fmla="*/ 13545 w 26823"/>
                <a:gd name="connsiteY3" fmla="*/ 26886 h 26823"/>
                <a:gd name="connsiteX4" fmla="*/ 26957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57" y="13474"/>
                  </a:moveTo>
                  <a:cubicBezTo>
                    <a:pt x="26957" y="6136"/>
                    <a:pt x="20884" y="63"/>
                    <a:pt x="13545" y="63"/>
                  </a:cubicBezTo>
                  <a:cubicBezTo>
                    <a:pt x="6207" y="63"/>
                    <a:pt x="134" y="6136"/>
                    <a:pt x="134" y="13474"/>
                  </a:cubicBezTo>
                  <a:cubicBezTo>
                    <a:pt x="134" y="20813"/>
                    <a:pt x="6207" y="26886"/>
                    <a:pt x="13545" y="26886"/>
                  </a:cubicBezTo>
                  <a:cubicBezTo>
                    <a:pt x="20884" y="26886"/>
                    <a:pt x="26957" y="20813"/>
                    <a:pt x="26957" y="13474"/>
                  </a:cubicBez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28D4C694-5D2C-03C1-ECE4-157646AA75F9}"/>
                </a:ext>
              </a:extLst>
            </p:cNvPr>
            <p:cNvSpPr/>
            <p:nvPr>
              <p:custDataLst>
                <p:tags r:id="rId173"/>
              </p:custDataLst>
            </p:nvPr>
          </p:nvSpPr>
          <p:spPr>
            <a:xfrm>
              <a:off x="6029176" y="4107398"/>
              <a:ext cx="26823" cy="26823"/>
            </a:xfrm>
            <a:custGeom>
              <a:avLst/>
              <a:gdLst>
                <a:gd name="connsiteX0" fmla="*/ 26960 w 26823"/>
                <a:gd name="connsiteY0" fmla="*/ 13474 h 26823"/>
                <a:gd name="connsiteX1" fmla="*/ 13548 w 26823"/>
                <a:gd name="connsiteY1" fmla="*/ 63 h 26823"/>
                <a:gd name="connsiteX2" fmla="*/ 137 w 26823"/>
                <a:gd name="connsiteY2" fmla="*/ 13474 h 26823"/>
                <a:gd name="connsiteX3" fmla="*/ 13548 w 26823"/>
                <a:gd name="connsiteY3" fmla="*/ 26886 h 26823"/>
                <a:gd name="connsiteX4" fmla="*/ 26960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60" y="13474"/>
                  </a:moveTo>
                  <a:cubicBezTo>
                    <a:pt x="26960" y="6136"/>
                    <a:pt x="20887" y="63"/>
                    <a:pt x="13548" y="63"/>
                  </a:cubicBezTo>
                  <a:cubicBezTo>
                    <a:pt x="6210" y="63"/>
                    <a:pt x="137" y="6136"/>
                    <a:pt x="137" y="13474"/>
                  </a:cubicBezTo>
                  <a:cubicBezTo>
                    <a:pt x="137" y="20813"/>
                    <a:pt x="6210" y="26886"/>
                    <a:pt x="13548" y="26886"/>
                  </a:cubicBezTo>
                  <a:cubicBezTo>
                    <a:pt x="20887" y="26886"/>
                    <a:pt x="26960" y="20813"/>
                    <a:pt x="26960" y="13474"/>
                  </a:cubicBez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161731FC-56B9-FA38-AAFE-235C5EA942AA}"/>
                </a:ext>
              </a:extLst>
            </p:cNvPr>
            <p:cNvSpPr/>
            <p:nvPr>
              <p:custDataLst>
                <p:tags r:id="rId174"/>
              </p:custDataLst>
            </p:nvPr>
          </p:nvSpPr>
          <p:spPr>
            <a:xfrm>
              <a:off x="6099468" y="4107398"/>
              <a:ext cx="26823" cy="26823"/>
            </a:xfrm>
            <a:custGeom>
              <a:avLst/>
              <a:gdLst>
                <a:gd name="connsiteX0" fmla="*/ 26963 w 26823"/>
                <a:gd name="connsiteY0" fmla="*/ 13474 h 26823"/>
                <a:gd name="connsiteX1" fmla="*/ 13551 w 26823"/>
                <a:gd name="connsiteY1" fmla="*/ 63 h 26823"/>
                <a:gd name="connsiteX2" fmla="*/ 139 w 26823"/>
                <a:gd name="connsiteY2" fmla="*/ 13474 h 26823"/>
                <a:gd name="connsiteX3" fmla="*/ 13551 w 26823"/>
                <a:gd name="connsiteY3" fmla="*/ 26886 h 26823"/>
                <a:gd name="connsiteX4" fmla="*/ 26963 w 26823"/>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6963" y="13474"/>
                  </a:moveTo>
                  <a:cubicBezTo>
                    <a:pt x="26963" y="6136"/>
                    <a:pt x="20889" y="63"/>
                    <a:pt x="13551" y="63"/>
                  </a:cubicBezTo>
                  <a:cubicBezTo>
                    <a:pt x="6212" y="63"/>
                    <a:pt x="139" y="6136"/>
                    <a:pt x="139" y="13474"/>
                  </a:cubicBezTo>
                  <a:cubicBezTo>
                    <a:pt x="139" y="20813"/>
                    <a:pt x="6212" y="26886"/>
                    <a:pt x="13551" y="26886"/>
                  </a:cubicBezTo>
                  <a:cubicBezTo>
                    <a:pt x="20889" y="26886"/>
                    <a:pt x="26963" y="20813"/>
                    <a:pt x="26963" y="13474"/>
                  </a:cubicBez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8F1E58EA-BEF0-F19D-9150-76F1576BCE6A}"/>
                </a:ext>
              </a:extLst>
            </p:cNvPr>
            <p:cNvSpPr/>
            <p:nvPr>
              <p:custDataLst>
                <p:tags r:id="rId175"/>
              </p:custDataLst>
            </p:nvPr>
          </p:nvSpPr>
          <p:spPr>
            <a:xfrm>
              <a:off x="6169760" y="4107398"/>
              <a:ext cx="29606" cy="75662"/>
            </a:xfrm>
            <a:custGeom>
              <a:avLst/>
              <a:gdLst>
                <a:gd name="connsiteX0" fmla="*/ 29749 w 29606"/>
                <a:gd name="connsiteY0" fmla="*/ 26633 h 75662"/>
                <a:gd name="connsiteX1" fmla="*/ 13554 w 29606"/>
                <a:gd name="connsiteY1" fmla="*/ 63 h 75662"/>
                <a:gd name="connsiteX2" fmla="*/ 142 w 29606"/>
                <a:gd name="connsiteY2" fmla="*/ 13474 h 75662"/>
                <a:gd name="connsiteX3" fmla="*/ 13554 w 29606"/>
                <a:gd name="connsiteY3" fmla="*/ 26886 h 75662"/>
                <a:gd name="connsiteX4" fmla="*/ 22411 w 29606"/>
                <a:gd name="connsiteY4" fmla="*/ 23597 h 75662"/>
                <a:gd name="connsiteX5" fmla="*/ 23676 w 29606"/>
                <a:gd name="connsiteY5" fmla="*/ 22837 h 75662"/>
                <a:gd name="connsiteX6" fmla="*/ 24182 w 29606"/>
                <a:gd name="connsiteY6" fmla="*/ 26633 h 75662"/>
                <a:gd name="connsiteX7" fmla="*/ 6974 w 29606"/>
                <a:gd name="connsiteY7" fmla="*/ 68893 h 75662"/>
                <a:gd name="connsiteX8" fmla="*/ 4191 w 29606"/>
                <a:gd name="connsiteY8" fmla="*/ 72941 h 75662"/>
                <a:gd name="connsiteX9" fmla="*/ 6721 w 29606"/>
                <a:gd name="connsiteY9" fmla="*/ 75725 h 75662"/>
                <a:gd name="connsiteX10" fmla="*/ 29749 w 29606"/>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49" y="26633"/>
                  </a:moveTo>
                  <a:cubicBezTo>
                    <a:pt x="29749" y="9932"/>
                    <a:pt x="23423" y="63"/>
                    <a:pt x="13554" y="63"/>
                  </a:cubicBezTo>
                  <a:cubicBezTo>
                    <a:pt x="5203" y="63"/>
                    <a:pt x="142" y="6389"/>
                    <a:pt x="142" y="13474"/>
                  </a:cubicBezTo>
                  <a:cubicBezTo>
                    <a:pt x="142" y="20307"/>
                    <a:pt x="5203" y="26886"/>
                    <a:pt x="13554" y="26886"/>
                  </a:cubicBezTo>
                  <a:cubicBezTo>
                    <a:pt x="16590" y="26886"/>
                    <a:pt x="19880" y="25874"/>
                    <a:pt x="22411" y="23597"/>
                  </a:cubicBezTo>
                  <a:cubicBezTo>
                    <a:pt x="23170" y="23090"/>
                    <a:pt x="23423" y="22837"/>
                    <a:pt x="23676" y="22837"/>
                  </a:cubicBezTo>
                  <a:cubicBezTo>
                    <a:pt x="23929" y="22837"/>
                    <a:pt x="24182" y="23090"/>
                    <a:pt x="24182" y="26633"/>
                  </a:cubicBezTo>
                  <a:cubicBezTo>
                    <a:pt x="24182" y="45359"/>
                    <a:pt x="15325" y="60542"/>
                    <a:pt x="6974" y="68893"/>
                  </a:cubicBezTo>
                  <a:cubicBezTo>
                    <a:pt x="4191" y="71676"/>
                    <a:pt x="4191" y="72182"/>
                    <a:pt x="4191" y="72941"/>
                  </a:cubicBezTo>
                  <a:cubicBezTo>
                    <a:pt x="4191" y="74713"/>
                    <a:pt x="5456" y="75725"/>
                    <a:pt x="6721" y="75725"/>
                  </a:cubicBezTo>
                  <a:cubicBezTo>
                    <a:pt x="9505" y="75725"/>
                    <a:pt x="29749" y="56240"/>
                    <a:pt x="29749" y="26633"/>
                  </a:cubicBez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1A2182C4-3FC9-A2C3-1DCA-4703636FBEB2}"/>
                </a:ext>
              </a:extLst>
            </p:cNvPr>
            <p:cNvSpPr/>
            <p:nvPr>
              <p:custDataLst>
                <p:tags r:id="rId176"/>
              </p:custDataLst>
            </p:nvPr>
          </p:nvSpPr>
          <p:spPr>
            <a:xfrm>
              <a:off x="6267802" y="4022373"/>
              <a:ext cx="137153" cy="114632"/>
            </a:xfrm>
            <a:custGeom>
              <a:avLst/>
              <a:gdLst>
                <a:gd name="connsiteX0" fmla="*/ 15076 w 137153"/>
                <a:gd name="connsiteY0" fmla="*/ 96981 h 114632"/>
                <a:gd name="connsiteX1" fmla="*/ 12799 w 137153"/>
                <a:gd name="connsiteY1" fmla="*/ 107863 h 114632"/>
                <a:gd name="connsiteX2" fmla="*/ 20137 w 137153"/>
                <a:gd name="connsiteY2" fmla="*/ 114695 h 114632"/>
                <a:gd name="connsiteX3" fmla="*/ 29500 w 137153"/>
                <a:gd name="connsiteY3" fmla="*/ 107609 h 114632"/>
                <a:gd name="connsiteX4" fmla="*/ 34308 w 137153"/>
                <a:gd name="connsiteY4" fmla="*/ 88884 h 114632"/>
                <a:gd name="connsiteX5" fmla="*/ 39875 w 137153"/>
                <a:gd name="connsiteY5" fmla="*/ 66109 h 114632"/>
                <a:gd name="connsiteX6" fmla="*/ 44177 w 137153"/>
                <a:gd name="connsiteY6" fmla="*/ 49155 h 114632"/>
                <a:gd name="connsiteX7" fmla="*/ 47467 w 137153"/>
                <a:gd name="connsiteY7" fmla="*/ 36502 h 114632"/>
                <a:gd name="connsiteX8" fmla="*/ 88714 w 137153"/>
                <a:gd name="connsiteY8" fmla="*/ 5630 h 114632"/>
                <a:gd name="connsiteX9" fmla="*/ 102379 w 137153"/>
                <a:gd name="connsiteY9" fmla="*/ 23343 h 114632"/>
                <a:gd name="connsiteX10" fmla="*/ 85931 w 137153"/>
                <a:gd name="connsiteY10" fmla="*/ 82304 h 114632"/>
                <a:gd name="connsiteX11" fmla="*/ 83400 w 137153"/>
                <a:gd name="connsiteY11" fmla="*/ 93945 h 114632"/>
                <a:gd name="connsiteX12" fmla="*/ 104150 w 137153"/>
                <a:gd name="connsiteY12" fmla="*/ 114695 h 114632"/>
                <a:gd name="connsiteX13" fmla="*/ 137300 w 137153"/>
                <a:gd name="connsiteY13" fmla="*/ 75725 h 114632"/>
                <a:gd name="connsiteX14" fmla="*/ 134264 w 137153"/>
                <a:gd name="connsiteY14" fmla="*/ 73195 h 114632"/>
                <a:gd name="connsiteX15" fmla="*/ 130468 w 137153"/>
                <a:gd name="connsiteY15" fmla="*/ 77749 h 114632"/>
                <a:gd name="connsiteX16" fmla="*/ 104657 w 137153"/>
                <a:gd name="connsiteY16" fmla="*/ 109128 h 114632"/>
                <a:gd name="connsiteX17" fmla="*/ 98583 w 137153"/>
                <a:gd name="connsiteY17" fmla="*/ 100777 h 114632"/>
                <a:gd name="connsiteX18" fmla="*/ 103138 w 137153"/>
                <a:gd name="connsiteY18" fmla="*/ 82810 h 114632"/>
                <a:gd name="connsiteX19" fmla="*/ 118574 w 137153"/>
                <a:gd name="connsiteY19" fmla="*/ 27139 h 114632"/>
                <a:gd name="connsiteX20" fmla="*/ 89474 w 137153"/>
                <a:gd name="connsiteY20" fmla="*/ 63 h 114632"/>
                <a:gd name="connsiteX21" fmla="*/ 49998 w 137153"/>
                <a:gd name="connsiteY21" fmla="*/ 22078 h 114632"/>
                <a:gd name="connsiteX22" fmla="*/ 26717 w 137153"/>
                <a:gd name="connsiteY22" fmla="*/ 63 h 114632"/>
                <a:gd name="connsiteX23" fmla="*/ 7738 w 137153"/>
                <a:gd name="connsiteY23" fmla="*/ 14487 h 114632"/>
                <a:gd name="connsiteX24" fmla="*/ 146 w 137153"/>
                <a:gd name="connsiteY24" fmla="*/ 39033 h 114632"/>
                <a:gd name="connsiteX25" fmla="*/ 3183 w 137153"/>
                <a:gd name="connsiteY25" fmla="*/ 41563 h 114632"/>
                <a:gd name="connsiteX26" fmla="*/ 7485 w 137153"/>
                <a:gd name="connsiteY26" fmla="*/ 35743 h 114632"/>
                <a:gd name="connsiteX27" fmla="*/ 25958 w 137153"/>
                <a:gd name="connsiteY27" fmla="*/ 5630 h 114632"/>
                <a:gd name="connsiteX28" fmla="*/ 33802 w 137153"/>
                <a:gd name="connsiteY28" fmla="*/ 17270 h 114632"/>
                <a:gd name="connsiteX29" fmla="*/ 29753 w 137153"/>
                <a:gd name="connsiteY29" fmla="*/ 38527 h 114632"/>
                <a:gd name="connsiteX30" fmla="*/ 15076 w 137153"/>
                <a:gd name="connsiteY30" fmla="*/ 96981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153" h="114632">
                  <a:moveTo>
                    <a:pt x="15076" y="96981"/>
                  </a:moveTo>
                  <a:cubicBezTo>
                    <a:pt x="14317" y="100777"/>
                    <a:pt x="12799" y="106597"/>
                    <a:pt x="12799" y="107863"/>
                  </a:cubicBezTo>
                  <a:cubicBezTo>
                    <a:pt x="12799" y="112417"/>
                    <a:pt x="16342" y="114695"/>
                    <a:pt x="20137" y="114695"/>
                  </a:cubicBezTo>
                  <a:cubicBezTo>
                    <a:pt x="23174" y="114695"/>
                    <a:pt x="27729" y="112670"/>
                    <a:pt x="29500" y="107609"/>
                  </a:cubicBezTo>
                  <a:cubicBezTo>
                    <a:pt x="29753" y="107103"/>
                    <a:pt x="32790" y="95210"/>
                    <a:pt x="34308" y="88884"/>
                  </a:cubicBezTo>
                  <a:lnTo>
                    <a:pt x="39875" y="66109"/>
                  </a:lnTo>
                  <a:cubicBezTo>
                    <a:pt x="41394" y="60542"/>
                    <a:pt x="42912" y="54975"/>
                    <a:pt x="44177" y="49155"/>
                  </a:cubicBezTo>
                  <a:cubicBezTo>
                    <a:pt x="45190" y="44853"/>
                    <a:pt x="47214" y="37514"/>
                    <a:pt x="47467" y="36502"/>
                  </a:cubicBezTo>
                  <a:cubicBezTo>
                    <a:pt x="51263" y="28658"/>
                    <a:pt x="64674" y="5630"/>
                    <a:pt x="88714" y="5630"/>
                  </a:cubicBezTo>
                  <a:cubicBezTo>
                    <a:pt x="100102" y="5630"/>
                    <a:pt x="102379" y="14993"/>
                    <a:pt x="102379" y="23343"/>
                  </a:cubicBezTo>
                  <a:cubicBezTo>
                    <a:pt x="102379" y="39033"/>
                    <a:pt x="89980" y="71423"/>
                    <a:pt x="85931" y="82304"/>
                  </a:cubicBezTo>
                  <a:cubicBezTo>
                    <a:pt x="83653" y="88125"/>
                    <a:pt x="83400" y="91161"/>
                    <a:pt x="83400" y="93945"/>
                  </a:cubicBezTo>
                  <a:cubicBezTo>
                    <a:pt x="83400" y="105838"/>
                    <a:pt x="92257" y="114695"/>
                    <a:pt x="104150" y="114695"/>
                  </a:cubicBezTo>
                  <a:cubicBezTo>
                    <a:pt x="127937" y="114695"/>
                    <a:pt x="137300" y="77749"/>
                    <a:pt x="137300" y="75725"/>
                  </a:cubicBezTo>
                  <a:cubicBezTo>
                    <a:pt x="137300" y="73195"/>
                    <a:pt x="135023" y="73195"/>
                    <a:pt x="134264" y="73195"/>
                  </a:cubicBezTo>
                  <a:cubicBezTo>
                    <a:pt x="131733" y="73195"/>
                    <a:pt x="131733" y="73954"/>
                    <a:pt x="130468" y="77749"/>
                  </a:cubicBezTo>
                  <a:cubicBezTo>
                    <a:pt x="125407" y="94957"/>
                    <a:pt x="117056" y="109128"/>
                    <a:pt x="104657" y="109128"/>
                  </a:cubicBezTo>
                  <a:cubicBezTo>
                    <a:pt x="100355" y="109128"/>
                    <a:pt x="98583" y="106597"/>
                    <a:pt x="98583" y="100777"/>
                  </a:cubicBezTo>
                  <a:cubicBezTo>
                    <a:pt x="98583" y="94451"/>
                    <a:pt x="100861" y="88378"/>
                    <a:pt x="103138" y="82810"/>
                  </a:cubicBezTo>
                  <a:cubicBezTo>
                    <a:pt x="107946" y="69399"/>
                    <a:pt x="118574" y="41563"/>
                    <a:pt x="118574" y="27139"/>
                  </a:cubicBezTo>
                  <a:cubicBezTo>
                    <a:pt x="118574" y="10185"/>
                    <a:pt x="107693" y="63"/>
                    <a:pt x="89474" y="63"/>
                  </a:cubicBezTo>
                  <a:cubicBezTo>
                    <a:pt x="66699" y="63"/>
                    <a:pt x="54299" y="16258"/>
                    <a:pt x="49998" y="22078"/>
                  </a:cubicBezTo>
                  <a:cubicBezTo>
                    <a:pt x="48732" y="7907"/>
                    <a:pt x="38357" y="63"/>
                    <a:pt x="26717" y="63"/>
                  </a:cubicBezTo>
                  <a:cubicBezTo>
                    <a:pt x="15076" y="63"/>
                    <a:pt x="10269" y="9932"/>
                    <a:pt x="7738" y="14487"/>
                  </a:cubicBezTo>
                  <a:cubicBezTo>
                    <a:pt x="3689" y="23090"/>
                    <a:pt x="146" y="38020"/>
                    <a:pt x="146" y="39033"/>
                  </a:cubicBezTo>
                  <a:cubicBezTo>
                    <a:pt x="146" y="41563"/>
                    <a:pt x="2677" y="41563"/>
                    <a:pt x="3183" y="41563"/>
                  </a:cubicBezTo>
                  <a:cubicBezTo>
                    <a:pt x="5714" y="41563"/>
                    <a:pt x="5967" y="41310"/>
                    <a:pt x="7485" y="35743"/>
                  </a:cubicBezTo>
                  <a:cubicBezTo>
                    <a:pt x="11787" y="17776"/>
                    <a:pt x="16848" y="5630"/>
                    <a:pt x="25958" y="5630"/>
                  </a:cubicBezTo>
                  <a:cubicBezTo>
                    <a:pt x="31019" y="5630"/>
                    <a:pt x="33802" y="8920"/>
                    <a:pt x="33802" y="17270"/>
                  </a:cubicBezTo>
                  <a:cubicBezTo>
                    <a:pt x="33802" y="22584"/>
                    <a:pt x="33043" y="25368"/>
                    <a:pt x="29753" y="38527"/>
                  </a:cubicBezTo>
                  <a:lnTo>
                    <a:pt x="15076" y="96981"/>
                  </a:ln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EC80E660-B718-1C4B-8F00-6FD8C79B1A7D}"/>
                </a:ext>
              </a:extLst>
            </p:cNvPr>
            <p:cNvSpPr/>
            <p:nvPr>
              <p:custDataLst>
                <p:tags r:id="rId177"/>
              </p:custDataLst>
            </p:nvPr>
          </p:nvSpPr>
          <p:spPr>
            <a:xfrm>
              <a:off x="6430574" y="3944433"/>
              <a:ext cx="89833" cy="253051"/>
            </a:xfrm>
            <a:custGeom>
              <a:avLst/>
              <a:gdLst>
                <a:gd name="connsiteX0" fmla="*/ 36592 w 89833"/>
                <a:gd name="connsiteY0" fmla="*/ 219458 h 253051"/>
                <a:gd name="connsiteX1" fmla="*/ 2430 w 89833"/>
                <a:gd name="connsiteY1" fmla="*/ 247547 h 253051"/>
                <a:gd name="connsiteX2" fmla="*/ 152 w 89833"/>
                <a:gd name="connsiteY2" fmla="*/ 250330 h 253051"/>
                <a:gd name="connsiteX3" fmla="*/ 5213 w 89833"/>
                <a:gd name="connsiteY3" fmla="*/ 253114 h 253051"/>
                <a:gd name="connsiteX4" fmla="*/ 53546 w 89833"/>
                <a:gd name="connsiteY4" fmla="*/ 221482 h 253051"/>
                <a:gd name="connsiteX5" fmla="*/ 53546 w 89833"/>
                <a:gd name="connsiteY5" fmla="*/ 163787 h 253051"/>
                <a:gd name="connsiteX6" fmla="*/ 63668 w 89833"/>
                <a:gd name="connsiteY6" fmla="*/ 137469 h 253051"/>
                <a:gd name="connsiteX7" fmla="*/ 87708 w 89833"/>
                <a:gd name="connsiteY7" fmla="*/ 129372 h 253051"/>
                <a:gd name="connsiteX8" fmla="*/ 89986 w 89833"/>
                <a:gd name="connsiteY8" fmla="*/ 126588 h 253051"/>
                <a:gd name="connsiteX9" fmla="*/ 85937 w 89833"/>
                <a:gd name="connsiteY9" fmla="*/ 123805 h 253051"/>
                <a:gd name="connsiteX10" fmla="*/ 54305 w 89833"/>
                <a:gd name="connsiteY10" fmla="*/ 101283 h 253051"/>
                <a:gd name="connsiteX11" fmla="*/ 53546 w 89833"/>
                <a:gd name="connsiteY11" fmla="*/ 88884 h 253051"/>
                <a:gd name="connsiteX12" fmla="*/ 53546 w 89833"/>
                <a:gd name="connsiteY12" fmla="*/ 38780 h 253051"/>
                <a:gd name="connsiteX13" fmla="*/ 41400 w 89833"/>
                <a:gd name="connsiteY13" fmla="*/ 10438 h 253051"/>
                <a:gd name="connsiteX14" fmla="*/ 5213 w 89833"/>
                <a:gd name="connsiteY14" fmla="*/ 63 h 253051"/>
                <a:gd name="connsiteX15" fmla="*/ 152 w 89833"/>
                <a:gd name="connsiteY15" fmla="*/ 2846 h 253051"/>
                <a:gd name="connsiteX16" fmla="*/ 4201 w 89833"/>
                <a:gd name="connsiteY16" fmla="*/ 5630 h 253051"/>
                <a:gd name="connsiteX17" fmla="*/ 35833 w 89833"/>
                <a:gd name="connsiteY17" fmla="*/ 27645 h 253051"/>
                <a:gd name="connsiteX18" fmla="*/ 36592 w 89833"/>
                <a:gd name="connsiteY18" fmla="*/ 39539 h 253051"/>
                <a:gd name="connsiteX19" fmla="*/ 36592 w 89833"/>
                <a:gd name="connsiteY19" fmla="*/ 92679 h 253051"/>
                <a:gd name="connsiteX20" fmla="*/ 46714 w 89833"/>
                <a:gd name="connsiteY20" fmla="*/ 116719 h 253051"/>
                <a:gd name="connsiteX21" fmla="*/ 66452 w 89833"/>
                <a:gd name="connsiteY21" fmla="*/ 126588 h 253051"/>
                <a:gd name="connsiteX22" fmla="*/ 36592 w 89833"/>
                <a:gd name="connsiteY22" fmla="*/ 158726 h 253051"/>
                <a:gd name="connsiteX23" fmla="*/ 36592 w 89833"/>
                <a:gd name="connsiteY23" fmla="*/ 21945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833" h="253051">
                  <a:moveTo>
                    <a:pt x="36592" y="219458"/>
                  </a:moveTo>
                  <a:cubicBezTo>
                    <a:pt x="36592" y="229580"/>
                    <a:pt x="30012" y="245775"/>
                    <a:pt x="2430" y="247547"/>
                  </a:cubicBezTo>
                  <a:cubicBezTo>
                    <a:pt x="1165" y="247800"/>
                    <a:pt x="152" y="248812"/>
                    <a:pt x="152" y="250330"/>
                  </a:cubicBezTo>
                  <a:cubicBezTo>
                    <a:pt x="152" y="253114"/>
                    <a:pt x="2936" y="253114"/>
                    <a:pt x="5213" y="253114"/>
                  </a:cubicBezTo>
                  <a:cubicBezTo>
                    <a:pt x="29759" y="253114"/>
                    <a:pt x="53293" y="240714"/>
                    <a:pt x="53546" y="221482"/>
                  </a:cubicBezTo>
                  <a:lnTo>
                    <a:pt x="53546" y="163787"/>
                  </a:lnTo>
                  <a:cubicBezTo>
                    <a:pt x="53546" y="153918"/>
                    <a:pt x="53546" y="145820"/>
                    <a:pt x="63668" y="137469"/>
                  </a:cubicBezTo>
                  <a:cubicBezTo>
                    <a:pt x="72525" y="130131"/>
                    <a:pt x="82141" y="129625"/>
                    <a:pt x="87708" y="129372"/>
                  </a:cubicBezTo>
                  <a:cubicBezTo>
                    <a:pt x="88973" y="129119"/>
                    <a:pt x="89986" y="128107"/>
                    <a:pt x="89986" y="126588"/>
                  </a:cubicBezTo>
                  <a:cubicBezTo>
                    <a:pt x="89986" y="124058"/>
                    <a:pt x="88467" y="124058"/>
                    <a:pt x="85937" y="123805"/>
                  </a:cubicBezTo>
                  <a:cubicBezTo>
                    <a:pt x="69235" y="122793"/>
                    <a:pt x="57089" y="113683"/>
                    <a:pt x="54305" y="101283"/>
                  </a:cubicBezTo>
                  <a:cubicBezTo>
                    <a:pt x="53546" y="98500"/>
                    <a:pt x="53546" y="97994"/>
                    <a:pt x="53546" y="88884"/>
                  </a:cubicBezTo>
                  <a:lnTo>
                    <a:pt x="53546" y="38780"/>
                  </a:lnTo>
                  <a:cubicBezTo>
                    <a:pt x="53546" y="28151"/>
                    <a:pt x="53546" y="20054"/>
                    <a:pt x="41400" y="10438"/>
                  </a:cubicBezTo>
                  <a:cubicBezTo>
                    <a:pt x="31278" y="2593"/>
                    <a:pt x="13817" y="63"/>
                    <a:pt x="5213" y="63"/>
                  </a:cubicBezTo>
                  <a:cubicBezTo>
                    <a:pt x="2936" y="63"/>
                    <a:pt x="152" y="63"/>
                    <a:pt x="152" y="2846"/>
                  </a:cubicBezTo>
                  <a:cubicBezTo>
                    <a:pt x="152" y="5377"/>
                    <a:pt x="1671" y="5377"/>
                    <a:pt x="4201" y="5630"/>
                  </a:cubicBezTo>
                  <a:cubicBezTo>
                    <a:pt x="20144" y="6642"/>
                    <a:pt x="32543" y="14740"/>
                    <a:pt x="35833" y="27645"/>
                  </a:cubicBezTo>
                  <a:cubicBezTo>
                    <a:pt x="36592" y="29923"/>
                    <a:pt x="36592" y="30429"/>
                    <a:pt x="36592" y="39539"/>
                  </a:cubicBezTo>
                  <a:lnTo>
                    <a:pt x="36592" y="92679"/>
                  </a:lnTo>
                  <a:cubicBezTo>
                    <a:pt x="36592" y="104320"/>
                    <a:pt x="38616" y="108622"/>
                    <a:pt x="46714" y="116719"/>
                  </a:cubicBezTo>
                  <a:cubicBezTo>
                    <a:pt x="52028" y="122033"/>
                    <a:pt x="59366" y="124564"/>
                    <a:pt x="66452" y="126588"/>
                  </a:cubicBezTo>
                  <a:cubicBezTo>
                    <a:pt x="45702" y="132408"/>
                    <a:pt x="36592" y="144049"/>
                    <a:pt x="36592" y="158726"/>
                  </a:cubicBezTo>
                  <a:lnTo>
                    <a:pt x="36592" y="219458"/>
                  </a:lnTo>
                  <a:close/>
                </a:path>
              </a:pathLst>
            </a:custGeom>
            <a:solidFill>
              <a:srgbClr val="000000"/>
            </a:solidFill>
            <a:ln w="25400" cap="flat">
              <a:noFill/>
              <a:prstDash val="solid"/>
              <a:miter/>
            </a:ln>
          </p:spPr>
          <p:txBody>
            <a:bodyPr rtlCol="0" anchor="ctr"/>
            <a:lstStyle/>
            <a:p>
              <a:endParaRPr lang="en-CN"/>
            </a:p>
          </p:txBody>
        </p:sp>
      </p:grpSp>
      <p:grpSp>
        <p:nvGrpSpPr>
          <p:cNvPr id="56" name="Group 55" descr="\documentclass{article}&#10;\usepackage{amsmath, amsfonts , amssymb, bm}&#10;\pagestyle{empty}&#10;\begin{document}&#10;&#10;&#10;$\bm{h}_j$&#10;&#10;\end{document}" title="IguanaTex Vector Display">
            <a:extLst>
              <a:ext uri="{FF2B5EF4-FFF2-40B4-BE49-F238E27FC236}">
                <a16:creationId xmlns:a16="http://schemas.microsoft.com/office/drawing/2014/main" id="{1DB55F71-DAD5-7771-35F9-57186187C9C4}"/>
              </a:ext>
            </a:extLst>
          </p:cNvPr>
          <p:cNvGrpSpPr>
            <a:grpSpLocks noChangeAspect="1"/>
          </p:cNvGrpSpPr>
          <p:nvPr>
            <p:custDataLst>
              <p:tags r:id="rId4"/>
            </p:custDataLst>
          </p:nvPr>
        </p:nvGrpSpPr>
        <p:grpSpPr>
          <a:xfrm>
            <a:off x="3545160" y="3672339"/>
            <a:ext cx="234044" cy="224740"/>
            <a:chOff x="4501145" y="3816743"/>
            <a:chExt cx="234044" cy="224740"/>
          </a:xfrm>
        </p:grpSpPr>
        <p:sp>
          <p:nvSpPr>
            <p:cNvPr id="54" name="Freeform 53">
              <a:extLst>
                <a:ext uri="{FF2B5EF4-FFF2-40B4-BE49-F238E27FC236}">
                  <a16:creationId xmlns:a16="http://schemas.microsoft.com/office/drawing/2014/main" id="{43116F81-0358-3C4C-5AB2-A626E3E21126}"/>
                </a:ext>
              </a:extLst>
            </p:cNvPr>
            <p:cNvSpPr/>
            <p:nvPr>
              <p:custDataLst>
                <p:tags r:id="rId160"/>
              </p:custDataLst>
            </p:nvPr>
          </p:nvSpPr>
          <p:spPr>
            <a:xfrm>
              <a:off x="4501145" y="3816743"/>
              <a:ext cx="147781" cy="159877"/>
            </a:xfrm>
            <a:custGeom>
              <a:avLst/>
              <a:gdLst>
                <a:gd name="connsiteX0" fmla="*/ 67388 w 147781"/>
                <a:gd name="connsiteY0" fmla="*/ 8034 h 159877"/>
                <a:gd name="connsiteX1" fmla="*/ 68401 w 147781"/>
                <a:gd name="connsiteY1" fmla="*/ 4162 h 159877"/>
                <a:gd name="connsiteX2" fmla="*/ 62833 w 147781"/>
                <a:gd name="connsiteY2" fmla="*/ 63 h 159877"/>
                <a:gd name="connsiteX3" fmla="*/ 61062 w 147781"/>
                <a:gd name="connsiteY3" fmla="*/ 290 h 159877"/>
                <a:gd name="connsiteX4" fmla="*/ 28418 w 147781"/>
                <a:gd name="connsiteY4" fmla="*/ 1657 h 159877"/>
                <a:gd name="connsiteX5" fmla="*/ 20321 w 147781"/>
                <a:gd name="connsiteY5" fmla="*/ 8489 h 159877"/>
                <a:gd name="connsiteX6" fmla="*/ 26900 w 147781"/>
                <a:gd name="connsiteY6" fmla="*/ 12589 h 159877"/>
                <a:gd name="connsiteX7" fmla="*/ 37528 w 147781"/>
                <a:gd name="connsiteY7" fmla="*/ 13044 h 159877"/>
                <a:gd name="connsiteX8" fmla="*/ 1089 w 147781"/>
                <a:gd name="connsiteY8" fmla="*/ 144454 h 159877"/>
                <a:gd name="connsiteX9" fmla="*/ 77 w 147781"/>
                <a:gd name="connsiteY9" fmla="*/ 149692 h 159877"/>
                <a:gd name="connsiteX10" fmla="*/ 12223 w 147781"/>
                <a:gd name="connsiteY10" fmla="*/ 159940 h 159877"/>
                <a:gd name="connsiteX11" fmla="*/ 28671 w 147781"/>
                <a:gd name="connsiteY11" fmla="*/ 147187 h 159877"/>
                <a:gd name="connsiteX12" fmla="*/ 43855 w 147781"/>
                <a:gd name="connsiteY12" fmla="*/ 93211 h 159877"/>
                <a:gd name="connsiteX13" fmla="*/ 48916 w 147781"/>
                <a:gd name="connsiteY13" fmla="*/ 83873 h 159877"/>
                <a:gd name="connsiteX14" fmla="*/ 86620 w 147781"/>
                <a:gd name="connsiteY14" fmla="*/ 63376 h 159877"/>
                <a:gd name="connsiteX15" fmla="*/ 99273 w 147781"/>
                <a:gd name="connsiteY15" fmla="*/ 76813 h 159877"/>
                <a:gd name="connsiteX16" fmla="*/ 83331 w 147781"/>
                <a:gd name="connsiteY16" fmla="*/ 127828 h 159877"/>
                <a:gd name="connsiteX17" fmla="*/ 79788 w 147781"/>
                <a:gd name="connsiteY17" fmla="*/ 139443 h 159877"/>
                <a:gd name="connsiteX18" fmla="*/ 108383 w 147781"/>
                <a:gd name="connsiteY18" fmla="*/ 159940 h 159877"/>
                <a:gd name="connsiteX19" fmla="*/ 147859 w 147781"/>
                <a:gd name="connsiteY19" fmla="*/ 124412 h 159877"/>
                <a:gd name="connsiteX20" fmla="*/ 141785 w 147781"/>
                <a:gd name="connsiteY20" fmla="*/ 121224 h 159877"/>
                <a:gd name="connsiteX21" fmla="*/ 135965 w 147781"/>
                <a:gd name="connsiteY21" fmla="*/ 124184 h 159877"/>
                <a:gd name="connsiteX22" fmla="*/ 109901 w 147781"/>
                <a:gd name="connsiteY22" fmla="*/ 151742 h 159877"/>
                <a:gd name="connsiteX23" fmla="*/ 105599 w 147781"/>
                <a:gd name="connsiteY23" fmla="*/ 146959 h 159877"/>
                <a:gd name="connsiteX24" fmla="*/ 109901 w 147781"/>
                <a:gd name="connsiteY24" fmla="*/ 132155 h 159877"/>
                <a:gd name="connsiteX25" fmla="*/ 126349 w 147781"/>
                <a:gd name="connsiteY25" fmla="*/ 81596 h 159877"/>
                <a:gd name="connsiteX26" fmla="*/ 88645 w 147781"/>
                <a:gd name="connsiteY26" fmla="*/ 55177 h 159877"/>
                <a:gd name="connsiteX27" fmla="*/ 50434 w 147781"/>
                <a:gd name="connsiteY27" fmla="*/ 69298 h 159877"/>
                <a:gd name="connsiteX28" fmla="*/ 67388 w 147781"/>
                <a:gd name="connsiteY28" fmla="*/ 8034 h 1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59877">
                  <a:moveTo>
                    <a:pt x="67388" y="8034"/>
                  </a:moveTo>
                  <a:cubicBezTo>
                    <a:pt x="68401" y="4845"/>
                    <a:pt x="68401" y="4390"/>
                    <a:pt x="68401" y="4162"/>
                  </a:cubicBezTo>
                  <a:cubicBezTo>
                    <a:pt x="68401" y="1201"/>
                    <a:pt x="65617" y="63"/>
                    <a:pt x="62833" y="63"/>
                  </a:cubicBezTo>
                  <a:cubicBezTo>
                    <a:pt x="61821" y="63"/>
                    <a:pt x="61568" y="63"/>
                    <a:pt x="61062" y="290"/>
                  </a:cubicBezTo>
                  <a:lnTo>
                    <a:pt x="28418" y="1657"/>
                  </a:lnTo>
                  <a:cubicBezTo>
                    <a:pt x="24876" y="1885"/>
                    <a:pt x="20321" y="2112"/>
                    <a:pt x="20321" y="8489"/>
                  </a:cubicBezTo>
                  <a:cubicBezTo>
                    <a:pt x="20321" y="12589"/>
                    <a:pt x="24876" y="12589"/>
                    <a:pt x="26900" y="12589"/>
                  </a:cubicBezTo>
                  <a:cubicBezTo>
                    <a:pt x="29684" y="12589"/>
                    <a:pt x="34239" y="12589"/>
                    <a:pt x="37528" y="13044"/>
                  </a:cubicBezTo>
                  <a:lnTo>
                    <a:pt x="1089" y="144454"/>
                  </a:lnTo>
                  <a:cubicBezTo>
                    <a:pt x="836" y="145365"/>
                    <a:pt x="77" y="148781"/>
                    <a:pt x="77" y="149692"/>
                  </a:cubicBezTo>
                  <a:cubicBezTo>
                    <a:pt x="77" y="155158"/>
                    <a:pt x="4885" y="159940"/>
                    <a:pt x="12223" y="159940"/>
                  </a:cubicBezTo>
                  <a:cubicBezTo>
                    <a:pt x="13741" y="159940"/>
                    <a:pt x="25129" y="159940"/>
                    <a:pt x="28671" y="147187"/>
                  </a:cubicBezTo>
                  <a:lnTo>
                    <a:pt x="43855" y="93211"/>
                  </a:lnTo>
                  <a:cubicBezTo>
                    <a:pt x="45120" y="88884"/>
                    <a:pt x="45120" y="88428"/>
                    <a:pt x="48916" y="83873"/>
                  </a:cubicBezTo>
                  <a:cubicBezTo>
                    <a:pt x="52964" y="78863"/>
                    <a:pt x="65617" y="63376"/>
                    <a:pt x="86620" y="63376"/>
                  </a:cubicBezTo>
                  <a:cubicBezTo>
                    <a:pt x="93200" y="63376"/>
                    <a:pt x="99273" y="65654"/>
                    <a:pt x="99273" y="76813"/>
                  </a:cubicBezTo>
                  <a:cubicBezTo>
                    <a:pt x="99273" y="90022"/>
                    <a:pt x="88138" y="116669"/>
                    <a:pt x="83331" y="127828"/>
                  </a:cubicBezTo>
                  <a:cubicBezTo>
                    <a:pt x="80547" y="133977"/>
                    <a:pt x="79788" y="135572"/>
                    <a:pt x="79788" y="139443"/>
                  </a:cubicBezTo>
                  <a:cubicBezTo>
                    <a:pt x="79788" y="152653"/>
                    <a:pt x="94465" y="159940"/>
                    <a:pt x="108383" y="159940"/>
                  </a:cubicBezTo>
                  <a:cubicBezTo>
                    <a:pt x="135206" y="159940"/>
                    <a:pt x="147859" y="128967"/>
                    <a:pt x="147859" y="124412"/>
                  </a:cubicBezTo>
                  <a:cubicBezTo>
                    <a:pt x="147859" y="121224"/>
                    <a:pt x="144063" y="121224"/>
                    <a:pt x="141785" y="121224"/>
                  </a:cubicBezTo>
                  <a:cubicBezTo>
                    <a:pt x="138749" y="121224"/>
                    <a:pt x="136977" y="121224"/>
                    <a:pt x="135965" y="124184"/>
                  </a:cubicBezTo>
                  <a:cubicBezTo>
                    <a:pt x="127867" y="149464"/>
                    <a:pt x="113950" y="151742"/>
                    <a:pt x="109901" y="151742"/>
                  </a:cubicBezTo>
                  <a:cubicBezTo>
                    <a:pt x="108130" y="151742"/>
                    <a:pt x="105599" y="151742"/>
                    <a:pt x="105599" y="146959"/>
                  </a:cubicBezTo>
                  <a:cubicBezTo>
                    <a:pt x="105599" y="141949"/>
                    <a:pt x="108383" y="135799"/>
                    <a:pt x="109901" y="132155"/>
                  </a:cubicBezTo>
                  <a:cubicBezTo>
                    <a:pt x="114709" y="120996"/>
                    <a:pt x="126349" y="94350"/>
                    <a:pt x="126349" y="81596"/>
                  </a:cubicBezTo>
                  <a:cubicBezTo>
                    <a:pt x="126349" y="60643"/>
                    <a:pt x="106864" y="55177"/>
                    <a:pt x="88645" y="55177"/>
                  </a:cubicBezTo>
                  <a:cubicBezTo>
                    <a:pt x="83077" y="55177"/>
                    <a:pt x="67641" y="55177"/>
                    <a:pt x="50434" y="69298"/>
                  </a:cubicBezTo>
                  <a:lnTo>
                    <a:pt x="67388" y="8034"/>
                  </a:lnTo>
                  <a:close/>
                </a:path>
              </a:pathLst>
            </a:custGeom>
            <a:solidFill>
              <a:srgbClr val="000000"/>
            </a:solidFill>
            <a:ln w="24765"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F4DE2296-9105-FD22-DA47-0D3CE3BA4728}"/>
                </a:ext>
              </a:extLst>
            </p:cNvPr>
            <p:cNvSpPr/>
            <p:nvPr>
              <p:custDataLst>
                <p:tags r:id="rId161"/>
              </p:custDataLst>
            </p:nvPr>
          </p:nvSpPr>
          <p:spPr>
            <a:xfrm>
              <a:off x="4657427" y="3903264"/>
              <a:ext cx="77762" cy="138219"/>
            </a:xfrm>
            <a:custGeom>
              <a:avLst/>
              <a:gdLst>
                <a:gd name="connsiteX0" fmla="*/ 77846 w 77762"/>
                <a:gd name="connsiteY0" fmla="*/ 6122 h 138219"/>
                <a:gd name="connsiteX1" fmla="*/ 70761 w 77762"/>
                <a:gd name="connsiteY1" fmla="*/ 64 h 138219"/>
                <a:gd name="connsiteX2" fmla="*/ 60841 w 77762"/>
                <a:gd name="connsiteY2" fmla="*/ 8832 h 138219"/>
                <a:gd name="connsiteX3" fmla="*/ 67926 w 77762"/>
                <a:gd name="connsiteY3" fmla="*/ 14891 h 138219"/>
                <a:gd name="connsiteX4" fmla="*/ 77846 w 77762"/>
                <a:gd name="connsiteY4" fmla="*/ 6122 h 138219"/>
                <a:gd name="connsiteX5" fmla="*/ 40293 w 77762"/>
                <a:gd name="connsiteY5" fmla="*/ 113573 h 138219"/>
                <a:gd name="connsiteX6" fmla="*/ 17443 w 77762"/>
                <a:gd name="connsiteY6" fmla="*/ 133819 h 138219"/>
                <a:gd name="connsiteX7" fmla="*/ 11066 w 77762"/>
                <a:gd name="connsiteY7" fmla="*/ 132863 h 138219"/>
                <a:gd name="connsiteX8" fmla="*/ 17088 w 77762"/>
                <a:gd name="connsiteY8" fmla="*/ 124732 h 138219"/>
                <a:gd name="connsiteX9" fmla="*/ 10180 w 77762"/>
                <a:gd name="connsiteY9" fmla="*/ 118834 h 138219"/>
                <a:gd name="connsiteX10" fmla="*/ 83 w 77762"/>
                <a:gd name="connsiteY10" fmla="*/ 128240 h 138219"/>
                <a:gd name="connsiteX11" fmla="*/ 17620 w 77762"/>
                <a:gd name="connsiteY11" fmla="*/ 138283 h 138219"/>
                <a:gd name="connsiteX12" fmla="*/ 54464 w 77762"/>
                <a:gd name="connsiteY12" fmla="*/ 113095 h 138219"/>
                <a:gd name="connsiteX13" fmla="*/ 70406 w 77762"/>
                <a:gd name="connsiteY13" fmla="*/ 56021 h 138219"/>
                <a:gd name="connsiteX14" fmla="*/ 71292 w 77762"/>
                <a:gd name="connsiteY14" fmla="*/ 50442 h 138219"/>
                <a:gd name="connsiteX15" fmla="*/ 52338 w 77762"/>
                <a:gd name="connsiteY15" fmla="*/ 35456 h 138219"/>
                <a:gd name="connsiteX16" fmla="*/ 21340 w 77762"/>
                <a:gd name="connsiteY16" fmla="*/ 59848 h 138219"/>
                <a:gd name="connsiteX17" fmla="*/ 24351 w 77762"/>
                <a:gd name="connsiteY17" fmla="*/ 61920 h 138219"/>
                <a:gd name="connsiteX18" fmla="*/ 27894 w 77762"/>
                <a:gd name="connsiteY18" fmla="*/ 59050 h 138219"/>
                <a:gd name="connsiteX19" fmla="*/ 51807 w 77762"/>
                <a:gd name="connsiteY19" fmla="*/ 39920 h 138219"/>
                <a:gd name="connsiteX20" fmla="*/ 57830 w 77762"/>
                <a:gd name="connsiteY20" fmla="*/ 47731 h 138219"/>
                <a:gd name="connsiteX21" fmla="*/ 57298 w 77762"/>
                <a:gd name="connsiteY21" fmla="*/ 52514 h 138219"/>
                <a:gd name="connsiteX22" fmla="*/ 40293 w 77762"/>
                <a:gd name="connsiteY22" fmla="*/ 113573 h 13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38219">
                  <a:moveTo>
                    <a:pt x="77846" y="6122"/>
                  </a:moveTo>
                  <a:cubicBezTo>
                    <a:pt x="77846" y="3412"/>
                    <a:pt x="75543" y="64"/>
                    <a:pt x="70761" y="64"/>
                  </a:cubicBezTo>
                  <a:cubicBezTo>
                    <a:pt x="65624" y="64"/>
                    <a:pt x="60841" y="4528"/>
                    <a:pt x="60841" y="8832"/>
                  </a:cubicBezTo>
                  <a:cubicBezTo>
                    <a:pt x="60841" y="11383"/>
                    <a:pt x="62967" y="14891"/>
                    <a:pt x="67926" y="14891"/>
                  </a:cubicBezTo>
                  <a:cubicBezTo>
                    <a:pt x="72709" y="14891"/>
                    <a:pt x="77846" y="10746"/>
                    <a:pt x="77846" y="6122"/>
                  </a:cubicBezTo>
                  <a:close/>
                  <a:moveTo>
                    <a:pt x="40293" y="113573"/>
                  </a:moveTo>
                  <a:cubicBezTo>
                    <a:pt x="37282" y="124573"/>
                    <a:pt x="27894" y="133819"/>
                    <a:pt x="17443" y="133819"/>
                  </a:cubicBezTo>
                  <a:cubicBezTo>
                    <a:pt x="15140" y="133819"/>
                    <a:pt x="13014" y="133501"/>
                    <a:pt x="11066" y="132863"/>
                  </a:cubicBezTo>
                  <a:cubicBezTo>
                    <a:pt x="15671" y="130950"/>
                    <a:pt x="17088" y="127124"/>
                    <a:pt x="17088" y="124732"/>
                  </a:cubicBezTo>
                  <a:cubicBezTo>
                    <a:pt x="17088" y="120906"/>
                    <a:pt x="13723" y="118834"/>
                    <a:pt x="10180" y="118834"/>
                  </a:cubicBezTo>
                  <a:cubicBezTo>
                    <a:pt x="4689" y="118834"/>
                    <a:pt x="83" y="123138"/>
                    <a:pt x="83" y="128240"/>
                  </a:cubicBezTo>
                  <a:cubicBezTo>
                    <a:pt x="83" y="134298"/>
                    <a:pt x="6992" y="138283"/>
                    <a:pt x="17620" y="138283"/>
                  </a:cubicBezTo>
                  <a:cubicBezTo>
                    <a:pt x="28248" y="138283"/>
                    <a:pt x="48973" y="132544"/>
                    <a:pt x="54464" y="113095"/>
                  </a:cubicBezTo>
                  <a:lnTo>
                    <a:pt x="70406" y="56021"/>
                  </a:lnTo>
                  <a:cubicBezTo>
                    <a:pt x="70938" y="54268"/>
                    <a:pt x="71292" y="52833"/>
                    <a:pt x="71292" y="50442"/>
                  </a:cubicBezTo>
                  <a:cubicBezTo>
                    <a:pt x="71292" y="41673"/>
                    <a:pt x="62967" y="35456"/>
                    <a:pt x="52338" y="35456"/>
                  </a:cubicBezTo>
                  <a:cubicBezTo>
                    <a:pt x="32676" y="35456"/>
                    <a:pt x="21340" y="57616"/>
                    <a:pt x="21340" y="59848"/>
                  </a:cubicBezTo>
                  <a:cubicBezTo>
                    <a:pt x="21340" y="61920"/>
                    <a:pt x="23820" y="61920"/>
                    <a:pt x="24351" y="61920"/>
                  </a:cubicBezTo>
                  <a:cubicBezTo>
                    <a:pt x="26477" y="61920"/>
                    <a:pt x="26654" y="61442"/>
                    <a:pt x="27894" y="59050"/>
                  </a:cubicBezTo>
                  <a:cubicBezTo>
                    <a:pt x="32322" y="49804"/>
                    <a:pt x="41533" y="39920"/>
                    <a:pt x="51807" y="39920"/>
                  </a:cubicBezTo>
                  <a:cubicBezTo>
                    <a:pt x="56235" y="39920"/>
                    <a:pt x="57830" y="42630"/>
                    <a:pt x="57830" y="47731"/>
                  </a:cubicBezTo>
                  <a:cubicBezTo>
                    <a:pt x="57830" y="49485"/>
                    <a:pt x="57475" y="51717"/>
                    <a:pt x="57298" y="52514"/>
                  </a:cubicBezTo>
                  <a:lnTo>
                    <a:pt x="40293" y="113573"/>
                  </a:lnTo>
                  <a:close/>
                </a:path>
              </a:pathLst>
            </a:custGeom>
            <a:solidFill>
              <a:srgbClr val="000000"/>
            </a:solidFill>
            <a:ln w="24765" cap="flat">
              <a:noFill/>
              <a:prstDash val="solid"/>
              <a:miter/>
            </a:ln>
          </p:spPr>
          <p:txBody>
            <a:bodyPr rtlCol="0" anchor="ctr"/>
            <a:lstStyle/>
            <a:p>
              <a:endParaRPr lang="en-CN"/>
            </a:p>
          </p:txBody>
        </p:sp>
      </p:grpSp>
      <p:grpSp>
        <p:nvGrpSpPr>
          <p:cNvPr id="62" name="Group 61" descr="\documentclass{article}&#10;\usepackage{amsmath, amsfonts , amssymb, bm}&#10;\pagestyle{empty}&#10;\begin{document}&#10;&#10;&#10;$\bm{e}_t$&#10;&#10;\end{document}" title="IguanaTex Vector Display">
            <a:extLst>
              <a:ext uri="{FF2B5EF4-FFF2-40B4-BE49-F238E27FC236}">
                <a16:creationId xmlns:a16="http://schemas.microsoft.com/office/drawing/2014/main" id="{00EFD4B5-B0D6-3853-809C-52468A2DC638}"/>
              </a:ext>
            </a:extLst>
          </p:cNvPr>
          <p:cNvGrpSpPr>
            <a:grpSpLocks noChangeAspect="1"/>
          </p:cNvGrpSpPr>
          <p:nvPr>
            <p:custDataLst>
              <p:tags r:id="rId5"/>
            </p:custDataLst>
          </p:nvPr>
        </p:nvGrpSpPr>
        <p:grpSpPr>
          <a:xfrm>
            <a:off x="7683913" y="3672339"/>
            <a:ext cx="173336" cy="154108"/>
            <a:chOff x="4283015" y="4019842"/>
            <a:chExt cx="173336" cy="154108"/>
          </a:xfrm>
        </p:grpSpPr>
        <p:sp>
          <p:nvSpPr>
            <p:cNvPr id="60" name="Freeform 59">
              <a:extLst>
                <a:ext uri="{FF2B5EF4-FFF2-40B4-BE49-F238E27FC236}">
                  <a16:creationId xmlns:a16="http://schemas.microsoft.com/office/drawing/2014/main" id="{9186231B-AB8C-A675-D71A-DCE3180A0F40}"/>
                </a:ext>
              </a:extLst>
            </p:cNvPr>
            <p:cNvSpPr/>
            <p:nvPr>
              <p:custDataLst>
                <p:tags r:id="rId158"/>
              </p:custDataLst>
            </p:nvPr>
          </p:nvSpPr>
          <p:spPr>
            <a:xfrm>
              <a:off x="4283015" y="4019842"/>
              <a:ext cx="103919" cy="116403"/>
            </a:xfrm>
            <a:custGeom>
              <a:avLst/>
              <a:gdLst>
                <a:gd name="connsiteX0" fmla="*/ 38990 w 103919"/>
                <a:gd name="connsiteY0" fmla="*/ 59277 h 116403"/>
                <a:gd name="connsiteX1" fmla="*/ 78129 w 103919"/>
                <a:gd name="connsiteY1" fmla="*/ 54216 h 116403"/>
                <a:gd name="connsiteX2" fmla="*/ 100397 w 103919"/>
                <a:gd name="connsiteY2" fmla="*/ 24356 h 116403"/>
                <a:gd name="connsiteX3" fmla="*/ 69581 w 103919"/>
                <a:gd name="connsiteY3" fmla="*/ 63 h 116403"/>
                <a:gd name="connsiteX4" fmla="*/ 77 w 103919"/>
                <a:gd name="connsiteY4" fmla="*/ 70917 h 116403"/>
                <a:gd name="connsiteX5" fmla="*/ 47088 w 103919"/>
                <a:gd name="connsiteY5" fmla="*/ 116466 h 116403"/>
                <a:gd name="connsiteX6" fmla="*/ 81953 w 103919"/>
                <a:gd name="connsiteY6" fmla="*/ 110393 h 116403"/>
                <a:gd name="connsiteX7" fmla="*/ 103996 w 103919"/>
                <a:gd name="connsiteY7" fmla="*/ 91161 h 116403"/>
                <a:gd name="connsiteX8" fmla="*/ 98373 w 103919"/>
                <a:gd name="connsiteY8" fmla="*/ 84582 h 116403"/>
                <a:gd name="connsiteX9" fmla="*/ 94999 w 103919"/>
                <a:gd name="connsiteY9" fmla="*/ 87365 h 116403"/>
                <a:gd name="connsiteX10" fmla="*/ 47763 w 103919"/>
                <a:gd name="connsiteY10" fmla="*/ 107356 h 116403"/>
                <a:gd name="connsiteX11" fmla="*/ 25719 w 103919"/>
                <a:gd name="connsiteY11" fmla="*/ 82810 h 116403"/>
                <a:gd name="connsiteX12" fmla="*/ 29093 w 103919"/>
                <a:gd name="connsiteY12" fmla="*/ 59277 h 116403"/>
                <a:gd name="connsiteX13" fmla="*/ 38990 w 103919"/>
                <a:gd name="connsiteY13" fmla="*/ 59277 h 116403"/>
                <a:gd name="connsiteX14" fmla="*/ 31118 w 103919"/>
                <a:gd name="connsiteY14" fmla="*/ 50167 h 116403"/>
                <a:gd name="connsiteX15" fmla="*/ 44389 w 103919"/>
                <a:gd name="connsiteY15" fmla="*/ 20813 h 116403"/>
                <a:gd name="connsiteX16" fmla="*/ 69581 w 103919"/>
                <a:gd name="connsiteY16" fmla="*/ 9173 h 116403"/>
                <a:gd name="connsiteX17" fmla="*/ 86901 w 103919"/>
                <a:gd name="connsiteY17" fmla="*/ 24609 h 116403"/>
                <a:gd name="connsiteX18" fmla="*/ 31118 w 103919"/>
                <a:gd name="connsiteY18" fmla="*/ 5016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919" h="116403">
                  <a:moveTo>
                    <a:pt x="38990" y="59277"/>
                  </a:moveTo>
                  <a:cubicBezTo>
                    <a:pt x="54061" y="59277"/>
                    <a:pt x="68682" y="57758"/>
                    <a:pt x="78129" y="54216"/>
                  </a:cubicBezTo>
                  <a:cubicBezTo>
                    <a:pt x="97248" y="46877"/>
                    <a:pt x="100397" y="32453"/>
                    <a:pt x="100397" y="24356"/>
                  </a:cubicBezTo>
                  <a:cubicBezTo>
                    <a:pt x="100397" y="9679"/>
                    <a:pt x="88026" y="63"/>
                    <a:pt x="69581" y="63"/>
                  </a:cubicBezTo>
                  <a:cubicBezTo>
                    <a:pt x="28868" y="63"/>
                    <a:pt x="77" y="31694"/>
                    <a:pt x="77" y="70917"/>
                  </a:cubicBezTo>
                  <a:cubicBezTo>
                    <a:pt x="77" y="100018"/>
                    <a:pt x="17397" y="116466"/>
                    <a:pt x="47088" y="116466"/>
                  </a:cubicBezTo>
                  <a:cubicBezTo>
                    <a:pt x="52936" y="116466"/>
                    <a:pt x="68457" y="116213"/>
                    <a:pt x="81953" y="110393"/>
                  </a:cubicBezTo>
                  <a:cubicBezTo>
                    <a:pt x="94999" y="104573"/>
                    <a:pt x="103996" y="94198"/>
                    <a:pt x="103996" y="91161"/>
                  </a:cubicBezTo>
                  <a:cubicBezTo>
                    <a:pt x="103996" y="89137"/>
                    <a:pt x="100397" y="84582"/>
                    <a:pt x="98373" y="84582"/>
                  </a:cubicBezTo>
                  <a:cubicBezTo>
                    <a:pt x="97023" y="84582"/>
                    <a:pt x="96574" y="85341"/>
                    <a:pt x="94999" y="87365"/>
                  </a:cubicBezTo>
                  <a:cubicBezTo>
                    <a:pt x="82853" y="101789"/>
                    <a:pt x="65308" y="107356"/>
                    <a:pt x="47763" y="107356"/>
                  </a:cubicBezTo>
                  <a:cubicBezTo>
                    <a:pt x="31568" y="107356"/>
                    <a:pt x="25719" y="97234"/>
                    <a:pt x="25719" y="82810"/>
                  </a:cubicBezTo>
                  <a:cubicBezTo>
                    <a:pt x="25719" y="78002"/>
                    <a:pt x="26619" y="69652"/>
                    <a:pt x="29093" y="59277"/>
                  </a:cubicBezTo>
                  <a:lnTo>
                    <a:pt x="38990" y="59277"/>
                  </a:lnTo>
                  <a:close/>
                  <a:moveTo>
                    <a:pt x="31118" y="50167"/>
                  </a:moveTo>
                  <a:cubicBezTo>
                    <a:pt x="35166" y="31694"/>
                    <a:pt x="40565" y="24862"/>
                    <a:pt x="44389" y="20813"/>
                  </a:cubicBezTo>
                  <a:cubicBezTo>
                    <a:pt x="52261" y="11956"/>
                    <a:pt x="62608" y="9173"/>
                    <a:pt x="69581" y="9173"/>
                  </a:cubicBezTo>
                  <a:cubicBezTo>
                    <a:pt x="77679" y="9173"/>
                    <a:pt x="86901" y="13221"/>
                    <a:pt x="86901" y="24609"/>
                  </a:cubicBezTo>
                  <a:cubicBezTo>
                    <a:pt x="86901" y="50167"/>
                    <a:pt x="52936" y="50167"/>
                    <a:pt x="31118" y="50167"/>
                  </a:cubicBezTo>
                  <a:close/>
                </a:path>
              </a:pathLst>
            </a:custGeom>
            <a:solidFill>
              <a:srgbClr val="000000"/>
            </a:solidFill>
            <a:ln w="22225"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239AE5C4-41BE-8FA1-C483-B7E6425A3F8C}"/>
                </a:ext>
              </a:extLst>
            </p:cNvPr>
            <p:cNvSpPr/>
            <p:nvPr>
              <p:custDataLst>
                <p:tags r:id="rId159"/>
              </p:custDataLst>
            </p:nvPr>
          </p:nvSpPr>
          <p:spPr>
            <a:xfrm>
              <a:off x="4403132" y="4061469"/>
              <a:ext cx="53219" cy="112481"/>
            </a:xfrm>
            <a:custGeom>
              <a:avLst/>
              <a:gdLst>
                <a:gd name="connsiteX0" fmla="*/ 32203 w 53219"/>
                <a:gd name="connsiteY0" fmla="*/ 40805 h 112481"/>
                <a:gd name="connsiteX1" fmla="*/ 48263 w 53219"/>
                <a:gd name="connsiteY1" fmla="*/ 40805 h 112481"/>
                <a:gd name="connsiteX2" fmla="*/ 53302 w 53219"/>
                <a:gd name="connsiteY2" fmla="*/ 36908 h 112481"/>
                <a:gd name="connsiteX3" fmla="*/ 48578 w 53219"/>
                <a:gd name="connsiteY3" fmla="*/ 34429 h 112481"/>
                <a:gd name="connsiteX4" fmla="*/ 33620 w 53219"/>
                <a:gd name="connsiteY4" fmla="*/ 34429 h 112481"/>
                <a:gd name="connsiteX5" fmla="*/ 39446 w 53219"/>
                <a:gd name="connsiteY5" fmla="*/ 8213 h 112481"/>
                <a:gd name="connsiteX6" fmla="*/ 39918 w 53219"/>
                <a:gd name="connsiteY6" fmla="*/ 5733 h 112481"/>
                <a:gd name="connsiteX7" fmla="*/ 34565 w 53219"/>
                <a:gd name="connsiteY7" fmla="*/ 64 h 112481"/>
                <a:gd name="connsiteX8" fmla="*/ 27164 w 53219"/>
                <a:gd name="connsiteY8" fmla="*/ 7681 h 112481"/>
                <a:gd name="connsiteX9" fmla="*/ 21181 w 53219"/>
                <a:gd name="connsiteY9" fmla="*/ 34429 h 112481"/>
                <a:gd name="connsiteX10" fmla="*/ 5121 w 53219"/>
                <a:gd name="connsiteY10" fmla="*/ 34429 h 112481"/>
                <a:gd name="connsiteX11" fmla="*/ 82 w 53219"/>
                <a:gd name="connsiteY11" fmla="*/ 38326 h 112481"/>
                <a:gd name="connsiteX12" fmla="*/ 4806 w 53219"/>
                <a:gd name="connsiteY12" fmla="*/ 40805 h 112481"/>
                <a:gd name="connsiteX13" fmla="*/ 19764 w 53219"/>
                <a:gd name="connsiteY13" fmla="*/ 40805 h 112481"/>
                <a:gd name="connsiteX14" fmla="*/ 10474 w 53219"/>
                <a:gd name="connsiteY14" fmla="*/ 82610 h 112481"/>
                <a:gd name="connsiteX15" fmla="*/ 8112 w 53219"/>
                <a:gd name="connsiteY15" fmla="*/ 95718 h 112481"/>
                <a:gd name="connsiteX16" fmla="*/ 24960 w 53219"/>
                <a:gd name="connsiteY16" fmla="*/ 112545 h 112481"/>
                <a:gd name="connsiteX17" fmla="*/ 52357 w 53219"/>
                <a:gd name="connsiteY17" fmla="*/ 85444 h 112481"/>
                <a:gd name="connsiteX18" fmla="*/ 49838 w 53219"/>
                <a:gd name="connsiteY18" fmla="*/ 83141 h 112481"/>
                <a:gd name="connsiteX19" fmla="*/ 46531 w 53219"/>
                <a:gd name="connsiteY19" fmla="*/ 86507 h 112481"/>
                <a:gd name="connsiteX20" fmla="*/ 25432 w 53219"/>
                <a:gd name="connsiteY20" fmla="*/ 107586 h 112481"/>
                <a:gd name="connsiteX21" fmla="*/ 19921 w 53219"/>
                <a:gd name="connsiteY21" fmla="*/ 98906 h 112481"/>
                <a:gd name="connsiteX22" fmla="*/ 20866 w 53219"/>
                <a:gd name="connsiteY22" fmla="*/ 91643 h 112481"/>
                <a:gd name="connsiteX23" fmla="*/ 32203 w 53219"/>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19" h="112481">
                  <a:moveTo>
                    <a:pt x="32203" y="40805"/>
                  </a:moveTo>
                  <a:lnTo>
                    <a:pt x="48263" y="40805"/>
                  </a:lnTo>
                  <a:cubicBezTo>
                    <a:pt x="51255" y="40805"/>
                    <a:pt x="53302" y="40805"/>
                    <a:pt x="53302" y="36908"/>
                  </a:cubicBezTo>
                  <a:cubicBezTo>
                    <a:pt x="53302" y="34429"/>
                    <a:pt x="51255" y="34429"/>
                    <a:pt x="48578" y="34429"/>
                  </a:cubicBezTo>
                  <a:lnTo>
                    <a:pt x="33620" y="34429"/>
                  </a:lnTo>
                  <a:lnTo>
                    <a:pt x="39446" y="8213"/>
                  </a:lnTo>
                  <a:cubicBezTo>
                    <a:pt x="39603" y="7327"/>
                    <a:pt x="39918" y="6441"/>
                    <a:pt x="39918" y="5733"/>
                  </a:cubicBezTo>
                  <a:cubicBezTo>
                    <a:pt x="39918" y="2544"/>
                    <a:pt x="37714" y="64"/>
                    <a:pt x="34565" y="64"/>
                  </a:cubicBezTo>
                  <a:cubicBezTo>
                    <a:pt x="30628" y="64"/>
                    <a:pt x="28266" y="3076"/>
                    <a:pt x="27164" y="7681"/>
                  </a:cubicBezTo>
                  <a:cubicBezTo>
                    <a:pt x="26062" y="12109"/>
                    <a:pt x="28109" y="3607"/>
                    <a:pt x="21181" y="34429"/>
                  </a:cubicBezTo>
                  <a:lnTo>
                    <a:pt x="5121" y="34429"/>
                  </a:lnTo>
                  <a:cubicBezTo>
                    <a:pt x="2129" y="34429"/>
                    <a:pt x="82" y="34429"/>
                    <a:pt x="82" y="38326"/>
                  </a:cubicBezTo>
                  <a:cubicBezTo>
                    <a:pt x="82" y="40805"/>
                    <a:pt x="1972" y="40805"/>
                    <a:pt x="4806" y="40805"/>
                  </a:cubicBezTo>
                  <a:lnTo>
                    <a:pt x="19764" y="40805"/>
                  </a:lnTo>
                  <a:lnTo>
                    <a:pt x="10474" y="82610"/>
                  </a:lnTo>
                  <a:cubicBezTo>
                    <a:pt x="9529" y="87038"/>
                    <a:pt x="8112" y="93415"/>
                    <a:pt x="8112" y="95718"/>
                  </a:cubicBezTo>
                  <a:cubicBezTo>
                    <a:pt x="8112" y="106169"/>
                    <a:pt x="15985" y="112545"/>
                    <a:pt x="24960" y="112545"/>
                  </a:cubicBezTo>
                  <a:cubicBezTo>
                    <a:pt x="42437" y="112545"/>
                    <a:pt x="52357" y="87746"/>
                    <a:pt x="52357" y="85444"/>
                  </a:cubicBezTo>
                  <a:cubicBezTo>
                    <a:pt x="52357" y="83141"/>
                    <a:pt x="50310" y="83141"/>
                    <a:pt x="49838" y="83141"/>
                  </a:cubicBezTo>
                  <a:cubicBezTo>
                    <a:pt x="47948" y="83141"/>
                    <a:pt x="47791" y="83495"/>
                    <a:pt x="46531" y="86507"/>
                  </a:cubicBezTo>
                  <a:cubicBezTo>
                    <a:pt x="42122" y="97666"/>
                    <a:pt x="34092" y="107586"/>
                    <a:pt x="25432" y="107586"/>
                  </a:cubicBezTo>
                  <a:cubicBezTo>
                    <a:pt x="22126" y="107586"/>
                    <a:pt x="19921" y="105283"/>
                    <a:pt x="19921" y="98906"/>
                  </a:cubicBezTo>
                  <a:cubicBezTo>
                    <a:pt x="19921" y="97135"/>
                    <a:pt x="20551" y="93415"/>
                    <a:pt x="20866" y="91643"/>
                  </a:cubicBezTo>
                  <a:lnTo>
                    <a:pt x="32203" y="40805"/>
                  </a:lnTo>
                  <a:close/>
                </a:path>
              </a:pathLst>
            </a:custGeom>
            <a:solidFill>
              <a:srgbClr val="000000"/>
            </a:solidFill>
            <a:ln w="22225" cap="flat">
              <a:noFill/>
              <a:prstDash val="solid"/>
              <a:miter/>
            </a:ln>
          </p:spPr>
          <p:txBody>
            <a:bodyPr rtlCol="0" anchor="ctr"/>
            <a:lstStyle/>
            <a:p>
              <a:endParaRPr lang="en-CN"/>
            </a:p>
          </p:txBody>
        </p:sp>
      </p:grpSp>
      <p:grpSp>
        <p:nvGrpSpPr>
          <p:cNvPr id="18456" name="Group 18455" descr="\documentclass{article}&#10;\usepackage{amsmath, amsfonts , amssymb, bm}&#10;\pagestyle{empty}&#10;\begin{document}&#10;&#10;$P(j_t|j_1,...,j_{t-1})$&#10;&#10;&#10;\end{document}" title="IguanaTex Vector Display">
            <a:extLst>
              <a:ext uri="{FF2B5EF4-FFF2-40B4-BE49-F238E27FC236}">
                <a16:creationId xmlns:a16="http://schemas.microsoft.com/office/drawing/2014/main" id="{C7C2F957-D1F8-4627-B08C-1566919360B6}"/>
              </a:ext>
            </a:extLst>
          </p:cNvPr>
          <p:cNvGrpSpPr>
            <a:grpSpLocks noChangeAspect="1"/>
          </p:cNvGrpSpPr>
          <p:nvPr>
            <p:custDataLst>
              <p:tags r:id="rId6"/>
            </p:custDataLst>
          </p:nvPr>
        </p:nvGrpSpPr>
        <p:grpSpPr>
          <a:xfrm>
            <a:off x="1314997" y="4023759"/>
            <a:ext cx="1728491" cy="227745"/>
            <a:chOff x="4498615" y="3803990"/>
            <a:chExt cx="1728491" cy="227745"/>
          </a:xfrm>
        </p:grpSpPr>
        <p:sp>
          <p:nvSpPr>
            <p:cNvPr id="18439" name="Freeform 18438">
              <a:extLst>
                <a:ext uri="{FF2B5EF4-FFF2-40B4-BE49-F238E27FC236}">
                  <a16:creationId xmlns:a16="http://schemas.microsoft.com/office/drawing/2014/main" id="{EE2F7BCA-7BB1-7D43-C5B5-534AC1104C4A}"/>
                </a:ext>
              </a:extLst>
            </p:cNvPr>
            <p:cNvSpPr/>
            <p:nvPr>
              <p:custDataLst>
                <p:tags r:id="rId141"/>
              </p:custDataLst>
            </p:nvPr>
          </p:nvSpPr>
          <p:spPr>
            <a:xfrm>
              <a:off x="4498615" y="3819249"/>
              <a:ext cx="180678" cy="155550"/>
            </a:xfrm>
            <a:custGeom>
              <a:avLst/>
              <a:gdLst>
                <a:gd name="connsiteX0" fmla="*/ 66629 w 180678"/>
                <a:gd name="connsiteY0" fmla="*/ 83646 h 155550"/>
                <a:gd name="connsiteX1" fmla="*/ 109648 w 180678"/>
                <a:gd name="connsiteY1" fmla="*/ 83646 h 155550"/>
                <a:gd name="connsiteX2" fmla="*/ 180755 w 180678"/>
                <a:gd name="connsiteY2" fmla="*/ 34452 h 155550"/>
                <a:gd name="connsiteX3" fmla="*/ 130904 w 180678"/>
                <a:gd name="connsiteY3" fmla="*/ 63 h 155550"/>
                <a:gd name="connsiteX4" fmla="*/ 48916 w 180678"/>
                <a:gd name="connsiteY4" fmla="*/ 63 h 155550"/>
                <a:gd name="connsiteX5" fmla="*/ 41324 w 180678"/>
                <a:gd name="connsiteY5" fmla="*/ 4390 h 155550"/>
                <a:gd name="connsiteX6" fmla="*/ 48663 w 180678"/>
                <a:gd name="connsiteY6" fmla="*/ 7123 h 155550"/>
                <a:gd name="connsiteX7" fmla="*/ 59544 w 180678"/>
                <a:gd name="connsiteY7" fmla="*/ 7578 h 155550"/>
                <a:gd name="connsiteX8" fmla="*/ 65111 w 180678"/>
                <a:gd name="connsiteY8" fmla="*/ 11222 h 155550"/>
                <a:gd name="connsiteX9" fmla="*/ 64099 w 180678"/>
                <a:gd name="connsiteY9" fmla="*/ 15549 h 155550"/>
                <a:gd name="connsiteX10" fmla="*/ 30190 w 180678"/>
                <a:gd name="connsiteY10" fmla="*/ 137849 h 155550"/>
                <a:gd name="connsiteX11" fmla="*/ 7162 w 180678"/>
                <a:gd name="connsiteY11" fmla="*/ 148553 h 155550"/>
                <a:gd name="connsiteX12" fmla="*/ 77 w 180678"/>
                <a:gd name="connsiteY12" fmla="*/ 152880 h 155550"/>
                <a:gd name="connsiteX13" fmla="*/ 3872 w 180678"/>
                <a:gd name="connsiteY13" fmla="*/ 155613 h 155550"/>
                <a:gd name="connsiteX14" fmla="*/ 36010 w 180678"/>
                <a:gd name="connsiteY14" fmla="*/ 154930 h 155550"/>
                <a:gd name="connsiteX15" fmla="*/ 52205 w 180678"/>
                <a:gd name="connsiteY15" fmla="*/ 155158 h 155550"/>
                <a:gd name="connsiteX16" fmla="*/ 68654 w 180678"/>
                <a:gd name="connsiteY16" fmla="*/ 155613 h 155550"/>
                <a:gd name="connsiteX17" fmla="*/ 73715 w 180678"/>
                <a:gd name="connsiteY17" fmla="*/ 151058 h 155550"/>
                <a:gd name="connsiteX18" fmla="*/ 66629 w 180678"/>
                <a:gd name="connsiteY18" fmla="*/ 148553 h 155550"/>
                <a:gd name="connsiteX19" fmla="*/ 50181 w 180678"/>
                <a:gd name="connsiteY19" fmla="*/ 144454 h 155550"/>
                <a:gd name="connsiteX20" fmla="*/ 50940 w 180678"/>
                <a:gd name="connsiteY20" fmla="*/ 140582 h 155550"/>
                <a:gd name="connsiteX21" fmla="*/ 66629 w 180678"/>
                <a:gd name="connsiteY21" fmla="*/ 83646 h 155550"/>
                <a:gd name="connsiteX22" fmla="*/ 84849 w 180678"/>
                <a:gd name="connsiteY22" fmla="*/ 15777 h 155550"/>
                <a:gd name="connsiteX23" fmla="*/ 98514 w 180678"/>
                <a:gd name="connsiteY23" fmla="*/ 7123 h 155550"/>
                <a:gd name="connsiteX24" fmla="*/ 122806 w 180678"/>
                <a:gd name="connsiteY24" fmla="*/ 7123 h 155550"/>
                <a:gd name="connsiteX25" fmla="*/ 157221 w 180678"/>
                <a:gd name="connsiteY25" fmla="*/ 28986 h 155550"/>
                <a:gd name="connsiteX26" fmla="*/ 142291 w 180678"/>
                <a:gd name="connsiteY26" fmla="*/ 65654 h 155550"/>
                <a:gd name="connsiteX27" fmla="*/ 103322 w 180678"/>
                <a:gd name="connsiteY27" fmla="*/ 77724 h 155550"/>
                <a:gd name="connsiteX28" fmla="*/ 67641 w 180678"/>
                <a:gd name="connsiteY28" fmla="*/ 77724 h 155550"/>
                <a:gd name="connsiteX29" fmla="*/ 84849 w 180678"/>
                <a:gd name="connsiteY29" fmla="*/ 15777 h 1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55550">
                  <a:moveTo>
                    <a:pt x="66629" y="83646"/>
                  </a:moveTo>
                  <a:lnTo>
                    <a:pt x="109648" y="83646"/>
                  </a:lnTo>
                  <a:cubicBezTo>
                    <a:pt x="145581" y="83646"/>
                    <a:pt x="180755" y="59960"/>
                    <a:pt x="180755" y="34452"/>
                  </a:cubicBezTo>
                  <a:cubicBezTo>
                    <a:pt x="180755" y="16916"/>
                    <a:pt x="164054" y="63"/>
                    <a:pt x="130904" y="63"/>
                  </a:cubicBezTo>
                  <a:lnTo>
                    <a:pt x="48916" y="63"/>
                  </a:lnTo>
                  <a:cubicBezTo>
                    <a:pt x="44108" y="63"/>
                    <a:pt x="41324" y="63"/>
                    <a:pt x="41324" y="4390"/>
                  </a:cubicBezTo>
                  <a:cubicBezTo>
                    <a:pt x="41324" y="7123"/>
                    <a:pt x="43601" y="7123"/>
                    <a:pt x="48663" y="7123"/>
                  </a:cubicBezTo>
                  <a:cubicBezTo>
                    <a:pt x="51952" y="7123"/>
                    <a:pt x="56507" y="7351"/>
                    <a:pt x="59544" y="7578"/>
                  </a:cubicBezTo>
                  <a:cubicBezTo>
                    <a:pt x="63593" y="8034"/>
                    <a:pt x="65111" y="8717"/>
                    <a:pt x="65111" y="11222"/>
                  </a:cubicBezTo>
                  <a:cubicBezTo>
                    <a:pt x="65111" y="12133"/>
                    <a:pt x="64858" y="12817"/>
                    <a:pt x="64099" y="15549"/>
                  </a:cubicBezTo>
                  <a:lnTo>
                    <a:pt x="30190" y="137849"/>
                  </a:lnTo>
                  <a:cubicBezTo>
                    <a:pt x="27659" y="146731"/>
                    <a:pt x="27153" y="148553"/>
                    <a:pt x="7162" y="148553"/>
                  </a:cubicBezTo>
                  <a:cubicBezTo>
                    <a:pt x="2860" y="148553"/>
                    <a:pt x="77" y="148553"/>
                    <a:pt x="77" y="152880"/>
                  </a:cubicBezTo>
                  <a:cubicBezTo>
                    <a:pt x="77" y="155613"/>
                    <a:pt x="3113" y="155613"/>
                    <a:pt x="3872" y="155613"/>
                  </a:cubicBezTo>
                  <a:cubicBezTo>
                    <a:pt x="10958" y="155613"/>
                    <a:pt x="28925" y="154930"/>
                    <a:pt x="36010" y="154930"/>
                  </a:cubicBezTo>
                  <a:cubicBezTo>
                    <a:pt x="41324" y="154930"/>
                    <a:pt x="46891" y="155158"/>
                    <a:pt x="52205" y="155158"/>
                  </a:cubicBezTo>
                  <a:cubicBezTo>
                    <a:pt x="57772" y="155158"/>
                    <a:pt x="63339" y="155613"/>
                    <a:pt x="68654" y="155613"/>
                  </a:cubicBezTo>
                  <a:cubicBezTo>
                    <a:pt x="70425" y="155613"/>
                    <a:pt x="73715" y="155613"/>
                    <a:pt x="73715" y="151058"/>
                  </a:cubicBezTo>
                  <a:cubicBezTo>
                    <a:pt x="73715" y="148553"/>
                    <a:pt x="71437" y="148553"/>
                    <a:pt x="66629" y="148553"/>
                  </a:cubicBezTo>
                  <a:cubicBezTo>
                    <a:pt x="57266" y="148553"/>
                    <a:pt x="50181" y="148553"/>
                    <a:pt x="50181" y="144454"/>
                  </a:cubicBezTo>
                  <a:cubicBezTo>
                    <a:pt x="50181" y="143087"/>
                    <a:pt x="50687" y="141949"/>
                    <a:pt x="50940" y="140582"/>
                  </a:cubicBezTo>
                  <a:lnTo>
                    <a:pt x="66629" y="83646"/>
                  </a:lnTo>
                  <a:close/>
                  <a:moveTo>
                    <a:pt x="84849" y="15777"/>
                  </a:moveTo>
                  <a:cubicBezTo>
                    <a:pt x="87126" y="7806"/>
                    <a:pt x="87632" y="7123"/>
                    <a:pt x="98514" y="7123"/>
                  </a:cubicBezTo>
                  <a:lnTo>
                    <a:pt x="122806" y="7123"/>
                  </a:lnTo>
                  <a:cubicBezTo>
                    <a:pt x="143810" y="7123"/>
                    <a:pt x="157221" y="13272"/>
                    <a:pt x="157221" y="28986"/>
                  </a:cubicBezTo>
                  <a:cubicBezTo>
                    <a:pt x="157221" y="37869"/>
                    <a:pt x="152160" y="57455"/>
                    <a:pt x="142291" y="65654"/>
                  </a:cubicBezTo>
                  <a:cubicBezTo>
                    <a:pt x="129639" y="75902"/>
                    <a:pt x="114456" y="77724"/>
                    <a:pt x="103322" y="77724"/>
                  </a:cubicBezTo>
                  <a:lnTo>
                    <a:pt x="67641" y="77724"/>
                  </a:lnTo>
                  <a:lnTo>
                    <a:pt x="84849" y="15777"/>
                  </a:ln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CECAA3A9-7C8F-A3BE-E180-DBC6223664F8}"/>
                </a:ext>
              </a:extLst>
            </p:cNvPr>
            <p:cNvSpPr/>
            <p:nvPr>
              <p:custDataLst>
                <p:tags r:id="rId142"/>
              </p:custDataLst>
            </p:nvPr>
          </p:nvSpPr>
          <p:spPr>
            <a:xfrm>
              <a:off x="4711153" y="3803990"/>
              <a:ext cx="58707" cy="227745"/>
            </a:xfrm>
            <a:custGeom>
              <a:avLst/>
              <a:gdLst>
                <a:gd name="connsiteX0" fmla="*/ 58792 w 58707"/>
                <a:gd name="connsiteY0" fmla="*/ 225531 h 227745"/>
                <a:gd name="connsiteX1" fmla="*/ 54490 w 58707"/>
                <a:gd name="connsiteY1" fmla="*/ 220521 h 227745"/>
                <a:gd name="connsiteX2" fmla="*/ 14761 w 58707"/>
                <a:gd name="connsiteY2" fmla="*/ 113936 h 227745"/>
                <a:gd name="connsiteX3" fmla="*/ 55503 w 58707"/>
                <a:gd name="connsiteY3" fmla="*/ 6212 h 227745"/>
                <a:gd name="connsiteX4" fmla="*/ 58792 w 58707"/>
                <a:gd name="connsiteY4" fmla="*/ 2340 h 227745"/>
                <a:gd name="connsiteX5" fmla="*/ 56262 w 58707"/>
                <a:gd name="connsiteY5" fmla="*/ 63 h 227745"/>
                <a:gd name="connsiteX6" fmla="*/ 16027 w 58707"/>
                <a:gd name="connsiteY6" fmla="*/ 44473 h 227745"/>
                <a:gd name="connsiteX7" fmla="*/ 84 w 58707"/>
                <a:gd name="connsiteY7" fmla="*/ 113936 h 227745"/>
                <a:gd name="connsiteX8" fmla="*/ 16786 w 58707"/>
                <a:gd name="connsiteY8" fmla="*/ 184992 h 227745"/>
                <a:gd name="connsiteX9" fmla="*/ 56262 w 58707"/>
                <a:gd name="connsiteY9" fmla="*/ 227809 h 227745"/>
                <a:gd name="connsiteX10" fmla="*/ 58792 w 58707"/>
                <a:gd name="connsiteY10" fmla="*/ 225531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792" y="225531"/>
                  </a:moveTo>
                  <a:cubicBezTo>
                    <a:pt x="58792" y="224848"/>
                    <a:pt x="58792" y="224393"/>
                    <a:pt x="54490" y="220521"/>
                  </a:cubicBezTo>
                  <a:cubicBezTo>
                    <a:pt x="22859" y="191825"/>
                    <a:pt x="14761" y="148781"/>
                    <a:pt x="14761" y="113936"/>
                  </a:cubicBezTo>
                  <a:cubicBezTo>
                    <a:pt x="14761" y="74308"/>
                    <a:pt x="24377" y="34680"/>
                    <a:pt x="55503" y="6212"/>
                  </a:cubicBezTo>
                  <a:cubicBezTo>
                    <a:pt x="58792" y="3479"/>
                    <a:pt x="58792" y="3023"/>
                    <a:pt x="58792" y="2340"/>
                  </a:cubicBezTo>
                  <a:cubicBezTo>
                    <a:pt x="58792" y="746"/>
                    <a:pt x="57780" y="63"/>
                    <a:pt x="56262" y="63"/>
                  </a:cubicBezTo>
                  <a:cubicBezTo>
                    <a:pt x="53731" y="63"/>
                    <a:pt x="30957" y="15549"/>
                    <a:pt x="16027" y="44473"/>
                  </a:cubicBezTo>
                  <a:cubicBezTo>
                    <a:pt x="3121" y="69525"/>
                    <a:pt x="84" y="94805"/>
                    <a:pt x="84" y="113936"/>
                  </a:cubicBezTo>
                  <a:cubicBezTo>
                    <a:pt x="84" y="131700"/>
                    <a:pt x="2868" y="159257"/>
                    <a:pt x="16786" y="184992"/>
                  </a:cubicBezTo>
                  <a:cubicBezTo>
                    <a:pt x="31969" y="213005"/>
                    <a:pt x="53731" y="227809"/>
                    <a:pt x="56262" y="227809"/>
                  </a:cubicBezTo>
                  <a:cubicBezTo>
                    <a:pt x="57780" y="227809"/>
                    <a:pt x="58792" y="227125"/>
                    <a:pt x="58792" y="225531"/>
                  </a:cubicBezTo>
                  <a:close/>
                </a:path>
              </a:pathLst>
            </a:custGeom>
            <a:solidFill>
              <a:srgbClr val="000000"/>
            </a:solidFill>
            <a:ln w="2540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76F7EB17-97FE-D2B7-4DE3-521B13DFE14D}"/>
                </a:ext>
              </a:extLst>
            </p:cNvPr>
            <p:cNvSpPr/>
            <p:nvPr>
              <p:custDataLst>
                <p:tags r:id="rId143"/>
              </p:custDataLst>
            </p:nvPr>
          </p:nvSpPr>
          <p:spPr>
            <a:xfrm>
              <a:off x="4781221" y="3824259"/>
              <a:ext cx="103750" cy="197227"/>
            </a:xfrm>
            <a:custGeom>
              <a:avLst/>
              <a:gdLst>
                <a:gd name="connsiteX0" fmla="*/ 103839 w 103750"/>
                <a:gd name="connsiteY0" fmla="*/ 8262 h 197227"/>
                <a:gd name="connsiteX1" fmla="*/ 94223 w 103750"/>
                <a:gd name="connsiteY1" fmla="*/ 63 h 197227"/>
                <a:gd name="connsiteX2" fmla="*/ 80812 w 103750"/>
                <a:gd name="connsiteY2" fmla="*/ 12133 h 197227"/>
                <a:gd name="connsiteX3" fmla="*/ 90175 w 103750"/>
                <a:gd name="connsiteY3" fmla="*/ 20332 h 197227"/>
                <a:gd name="connsiteX4" fmla="*/ 103839 w 103750"/>
                <a:gd name="connsiteY4" fmla="*/ 8262 h 197227"/>
                <a:gd name="connsiteX5" fmla="*/ 52976 w 103750"/>
                <a:gd name="connsiteY5" fmla="*/ 161990 h 197227"/>
                <a:gd name="connsiteX6" fmla="*/ 21851 w 103750"/>
                <a:gd name="connsiteY6" fmla="*/ 192280 h 197227"/>
                <a:gd name="connsiteX7" fmla="*/ 11982 w 103750"/>
                <a:gd name="connsiteY7" fmla="*/ 190231 h 197227"/>
                <a:gd name="connsiteX8" fmla="*/ 23369 w 103750"/>
                <a:gd name="connsiteY8" fmla="*/ 178160 h 197227"/>
                <a:gd name="connsiteX9" fmla="*/ 13753 w 103750"/>
                <a:gd name="connsiteY9" fmla="*/ 170189 h 197227"/>
                <a:gd name="connsiteX10" fmla="*/ 88 w 103750"/>
                <a:gd name="connsiteY10" fmla="*/ 183171 h 197227"/>
                <a:gd name="connsiteX11" fmla="*/ 22357 w 103750"/>
                <a:gd name="connsiteY11" fmla="*/ 197291 h 197227"/>
                <a:gd name="connsiteX12" fmla="*/ 69930 w 103750"/>
                <a:gd name="connsiteY12" fmla="*/ 162673 h 197227"/>
                <a:gd name="connsiteX13" fmla="*/ 93211 w 103750"/>
                <a:gd name="connsiteY13" fmla="*/ 79318 h 197227"/>
                <a:gd name="connsiteX14" fmla="*/ 94476 w 103750"/>
                <a:gd name="connsiteY14" fmla="*/ 70892 h 197227"/>
                <a:gd name="connsiteX15" fmla="*/ 71196 w 103750"/>
                <a:gd name="connsiteY15" fmla="*/ 49939 h 197227"/>
                <a:gd name="connsiteX16" fmla="*/ 30961 w 103750"/>
                <a:gd name="connsiteY16" fmla="*/ 85012 h 197227"/>
                <a:gd name="connsiteX17" fmla="*/ 33997 w 103750"/>
                <a:gd name="connsiteY17" fmla="*/ 87289 h 197227"/>
                <a:gd name="connsiteX18" fmla="*/ 38552 w 103750"/>
                <a:gd name="connsiteY18" fmla="*/ 82735 h 197227"/>
                <a:gd name="connsiteX19" fmla="*/ 70437 w 103750"/>
                <a:gd name="connsiteY19" fmla="*/ 54950 h 197227"/>
                <a:gd name="connsiteX20" fmla="*/ 78534 w 103750"/>
                <a:gd name="connsiteY20" fmla="*/ 65426 h 197227"/>
                <a:gd name="connsiteX21" fmla="*/ 76763 w 103750"/>
                <a:gd name="connsiteY21" fmla="*/ 77041 h 197227"/>
                <a:gd name="connsiteX22" fmla="*/ 52976 w 103750"/>
                <a:gd name="connsiteY22" fmla="*/ 161990 h 19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197227">
                  <a:moveTo>
                    <a:pt x="103839" y="8262"/>
                  </a:moveTo>
                  <a:cubicBezTo>
                    <a:pt x="103839" y="3934"/>
                    <a:pt x="100297" y="63"/>
                    <a:pt x="94223" y="63"/>
                  </a:cubicBezTo>
                  <a:cubicBezTo>
                    <a:pt x="88403" y="63"/>
                    <a:pt x="80812" y="5301"/>
                    <a:pt x="80812" y="12133"/>
                  </a:cubicBezTo>
                  <a:cubicBezTo>
                    <a:pt x="80812" y="16688"/>
                    <a:pt x="84354" y="20332"/>
                    <a:pt x="90175" y="20332"/>
                  </a:cubicBezTo>
                  <a:cubicBezTo>
                    <a:pt x="97007" y="20332"/>
                    <a:pt x="103839" y="14411"/>
                    <a:pt x="103839" y="8262"/>
                  </a:cubicBezTo>
                  <a:close/>
                  <a:moveTo>
                    <a:pt x="52976" y="161990"/>
                  </a:moveTo>
                  <a:cubicBezTo>
                    <a:pt x="48168" y="179299"/>
                    <a:pt x="36022" y="192280"/>
                    <a:pt x="21851" y="192280"/>
                  </a:cubicBezTo>
                  <a:cubicBezTo>
                    <a:pt x="20332" y="192280"/>
                    <a:pt x="16537" y="192280"/>
                    <a:pt x="11982" y="190231"/>
                  </a:cubicBezTo>
                  <a:cubicBezTo>
                    <a:pt x="19573" y="188636"/>
                    <a:pt x="23369" y="182715"/>
                    <a:pt x="23369" y="178160"/>
                  </a:cubicBezTo>
                  <a:cubicBezTo>
                    <a:pt x="23369" y="174516"/>
                    <a:pt x="20586" y="170189"/>
                    <a:pt x="13753" y="170189"/>
                  </a:cubicBezTo>
                  <a:cubicBezTo>
                    <a:pt x="7427" y="170189"/>
                    <a:pt x="88" y="174972"/>
                    <a:pt x="88" y="183171"/>
                  </a:cubicBezTo>
                  <a:cubicBezTo>
                    <a:pt x="88" y="192280"/>
                    <a:pt x="10210" y="197291"/>
                    <a:pt x="22357" y="197291"/>
                  </a:cubicBezTo>
                  <a:cubicBezTo>
                    <a:pt x="40070" y="197291"/>
                    <a:pt x="63604" y="185220"/>
                    <a:pt x="69930" y="162673"/>
                  </a:cubicBezTo>
                  <a:lnTo>
                    <a:pt x="93211" y="79318"/>
                  </a:lnTo>
                  <a:cubicBezTo>
                    <a:pt x="94476" y="74763"/>
                    <a:pt x="94476" y="71575"/>
                    <a:pt x="94476" y="70892"/>
                  </a:cubicBezTo>
                  <a:cubicBezTo>
                    <a:pt x="94476" y="57910"/>
                    <a:pt x="83848" y="49939"/>
                    <a:pt x="71196" y="49939"/>
                  </a:cubicBezTo>
                  <a:cubicBezTo>
                    <a:pt x="45384" y="49939"/>
                    <a:pt x="30961" y="82962"/>
                    <a:pt x="30961" y="85012"/>
                  </a:cubicBezTo>
                  <a:cubicBezTo>
                    <a:pt x="30961" y="87289"/>
                    <a:pt x="33491" y="87289"/>
                    <a:pt x="33997" y="87289"/>
                  </a:cubicBezTo>
                  <a:cubicBezTo>
                    <a:pt x="36275" y="87289"/>
                    <a:pt x="36528" y="87062"/>
                    <a:pt x="38552" y="82735"/>
                  </a:cubicBezTo>
                  <a:cubicBezTo>
                    <a:pt x="44878" y="68842"/>
                    <a:pt x="56519" y="54950"/>
                    <a:pt x="70437" y="54950"/>
                  </a:cubicBezTo>
                  <a:cubicBezTo>
                    <a:pt x="73979" y="54950"/>
                    <a:pt x="78534" y="55861"/>
                    <a:pt x="78534" y="65426"/>
                  </a:cubicBezTo>
                  <a:cubicBezTo>
                    <a:pt x="78534" y="70664"/>
                    <a:pt x="77775" y="73169"/>
                    <a:pt x="76763" y="77041"/>
                  </a:cubicBezTo>
                  <a:lnTo>
                    <a:pt x="52976" y="161990"/>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ADB4CBC4-E5B2-C387-0E6B-15DACDFC1E75}"/>
                </a:ext>
              </a:extLst>
            </p:cNvPr>
            <p:cNvSpPr/>
            <p:nvPr>
              <p:custDataLst>
                <p:tags r:id="rId144"/>
              </p:custDataLst>
            </p:nvPr>
          </p:nvSpPr>
          <p:spPr>
            <a:xfrm>
              <a:off x="4896158" y="3909322"/>
              <a:ext cx="59871" cy="101233"/>
            </a:xfrm>
            <a:custGeom>
              <a:avLst/>
              <a:gdLst>
                <a:gd name="connsiteX0" fmla="*/ 36228 w 59871"/>
                <a:gd name="connsiteY0" fmla="*/ 36731 h 101233"/>
                <a:gd name="connsiteX1" fmla="*/ 54296 w 59871"/>
                <a:gd name="connsiteY1" fmla="*/ 36731 h 101233"/>
                <a:gd name="connsiteX2" fmla="*/ 59964 w 59871"/>
                <a:gd name="connsiteY2" fmla="*/ 33224 h 101233"/>
                <a:gd name="connsiteX3" fmla="*/ 54650 w 59871"/>
                <a:gd name="connsiteY3" fmla="*/ 30992 h 101233"/>
                <a:gd name="connsiteX4" fmla="*/ 37822 w 59871"/>
                <a:gd name="connsiteY4" fmla="*/ 30992 h 101233"/>
                <a:gd name="connsiteX5" fmla="*/ 44376 w 59871"/>
                <a:gd name="connsiteY5" fmla="*/ 7398 h 101233"/>
                <a:gd name="connsiteX6" fmla="*/ 44908 w 59871"/>
                <a:gd name="connsiteY6" fmla="*/ 5166 h 101233"/>
                <a:gd name="connsiteX7" fmla="*/ 38885 w 59871"/>
                <a:gd name="connsiteY7" fmla="*/ 64 h 101233"/>
                <a:gd name="connsiteX8" fmla="*/ 30560 w 59871"/>
                <a:gd name="connsiteY8" fmla="*/ 6919 h 101233"/>
                <a:gd name="connsiteX9" fmla="*/ 23829 w 59871"/>
                <a:gd name="connsiteY9" fmla="*/ 30992 h 101233"/>
                <a:gd name="connsiteX10" fmla="*/ 5761 w 59871"/>
                <a:gd name="connsiteY10" fmla="*/ 30992 h 101233"/>
                <a:gd name="connsiteX11" fmla="*/ 92 w 59871"/>
                <a:gd name="connsiteY11" fmla="*/ 34499 h 101233"/>
                <a:gd name="connsiteX12" fmla="*/ 5407 w 59871"/>
                <a:gd name="connsiteY12" fmla="*/ 36731 h 101233"/>
                <a:gd name="connsiteX13" fmla="*/ 22234 w 59871"/>
                <a:gd name="connsiteY13" fmla="*/ 36731 h 101233"/>
                <a:gd name="connsiteX14" fmla="*/ 11783 w 59871"/>
                <a:gd name="connsiteY14" fmla="*/ 74355 h 101233"/>
                <a:gd name="connsiteX15" fmla="*/ 9126 w 59871"/>
                <a:gd name="connsiteY15" fmla="*/ 86152 h 101233"/>
                <a:gd name="connsiteX16" fmla="*/ 28080 w 59871"/>
                <a:gd name="connsiteY16" fmla="*/ 101297 h 101233"/>
                <a:gd name="connsiteX17" fmla="*/ 58902 w 59871"/>
                <a:gd name="connsiteY17" fmla="*/ 76906 h 101233"/>
                <a:gd name="connsiteX18" fmla="*/ 56067 w 59871"/>
                <a:gd name="connsiteY18" fmla="*/ 74833 h 101233"/>
                <a:gd name="connsiteX19" fmla="*/ 52348 w 59871"/>
                <a:gd name="connsiteY19" fmla="*/ 77862 h 101233"/>
                <a:gd name="connsiteX20" fmla="*/ 28611 w 59871"/>
                <a:gd name="connsiteY20" fmla="*/ 96834 h 101233"/>
                <a:gd name="connsiteX21" fmla="*/ 22412 w 59871"/>
                <a:gd name="connsiteY21" fmla="*/ 89022 h 101233"/>
                <a:gd name="connsiteX22" fmla="*/ 23474 w 59871"/>
                <a:gd name="connsiteY22" fmla="*/ 82486 h 101233"/>
                <a:gd name="connsiteX23" fmla="*/ 36228 w 59871"/>
                <a:gd name="connsiteY23" fmla="*/ 36731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1233">
                  <a:moveTo>
                    <a:pt x="36228" y="36731"/>
                  </a:moveTo>
                  <a:lnTo>
                    <a:pt x="54296" y="36731"/>
                  </a:lnTo>
                  <a:cubicBezTo>
                    <a:pt x="57662" y="36731"/>
                    <a:pt x="59964" y="36731"/>
                    <a:pt x="59964" y="33224"/>
                  </a:cubicBezTo>
                  <a:cubicBezTo>
                    <a:pt x="59964" y="30992"/>
                    <a:pt x="57662" y="30992"/>
                    <a:pt x="54650" y="30992"/>
                  </a:cubicBezTo>
                  <a:lnTo>
                    <a:pt x="37822" y="30992"/>
                  </a:lnTo>
                  <a:lnTo>
                    <a:pt x="44376" y="7398"/>
                  </a:lnTo>
                  <a:cubicBezTo>
                    <a:pt x="44554" y="6601"/>
                    <a:pt x="44908" y="5803"/>
                    <a:pt x="44908" y="5166"/>
                  </a:cubicBezTo>
                  <a:cubicBezTo>
                    <a:pt x="44908" y="2296"/>
                    <a:pt x="42428" y="64"/>
                    <a:pt x="38885" y="64"/>
                  </a:cubicBezTo>
                  <a:cubicBezTo>
                    <a:pt x="34457" y="64"/>
                    <a:pt x="31800" y="2774"/>
                    <a:pt x="30560" y="6919"/>
                  </a:cubicBezTo>
                  <a:cubicBezTo>
                    <a:pt x="29320" y="10905"/>
                    <a:pt x="31623" y="3253"/>
                    <a:pt x="23829" y="30992"/>
                  </a:cubicBezTo>
                  <a:lnTo>
                    <a:pt x="5761" y="30992"/>
                  </a:lnTo>
                  <a:cubicBezTo>
                    <a:pt x="2395" y="30992"/>
                    <a:pt x="92" y="30992"/>
                    <a:pt x="92" y="34499"/>
                  </a:cubicBezTo>
                  <a:cubicBezTo>
                    <a:pt x="92" y="36731"/>
                    <a:pt x="2218" y="36731"/>
                    <a:pt x="5407" y="36731"/>
                  </a:cubicBezTo>
                  <a:lnTo>
                    <a:pt x="22234" y="36731"/>
                  </a:lnTo>
                  <a:lnTo>
                    <a:pt x="11783" y="74355"/>
                  </a:lnTo>
                  <a:cubicBezTo>
                    <a:pt x="10721" y="78341"/>
                    <a:pt x="9126" y="84080"/>
                    <a:pt x="9126" y="86152"/>
                  </a:cubicBezTo>
                  <a:cubicBezTo>
                    <a:pt x="9126" y="95558"/>
                    <a:pt x="17983" y="101297"/>
                    <a:pt x="28080" y="101297"/>
                  </a:cubicBezTo>
                  <a:cubicBezTo>
                    <a:pt x="47742" y="101297"/>
                    <a:pt x="58902" y="78978"/>
                    <a:pt x="58902" y="76906"/>
                  </a:cubicBezTo>
                  <a:cubicBezTo>
                    <a:pt x="58902" y="74833"/>
                    <a:pt x="56599" y="74833"/>
                    <a:pt x="56067" y="74833"/>
                  </a:cubicBezTo>
                  <a:cubicBezTo>
                    <a:pt x="53942" y="74833"/>
                    <a:pt x="53765" y="75152"/>
                    <a:pt x="52348" y="77862"/>
                  </a:cubicBezTo>
                  <a:cubicBezTo>
                    <a:pt x="47388" y="87906"/>
                    <a:pt x="38354" y="96834"/>
                    <a:pt x="28611" y="96834"/>
                  </a:cubicBezTo>
                  <a:cubicBezTo>
                    <a:pt x="24891" y="96834"/>
                    <a:pt x="22412" y="94761"/>
                    <a:pt x="22412" y="89022"/>
                  </a:cubicBezTo>
                  <a:cubicBezTo>
                    <a:pt x="22412" y="87428"/>
                    <a:pt x="23120" y="84080"/>
                    <a:pt x="23474" y="82486"/>
                  </a:cubicBezTo>
                  <a:lnTo>
                    <a:pt x="36228" y="36731"/>
                  </a:ln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1695B007-9F5E-AFF2-DF6E-D30849A372B7}"/>
                </a:ext>
              </a:extLst>
            </p:cNvPr>
            <p:cNvSpPr/>
            <p:nvPr>
              <p:custDataLst>
                <p:tags r:id="rId145"/>
              </p:custDataLst>
            </p:nvPr>
          </p:nvSpPr>
          <p:spPr>
            <a:xfrm>
              <a:off x="5007927" y="3803990"/>
              <a:ext cx="10122" cy="227745"/>
            </a:xfrm>
            <a:custGeom>
              <a:avLst/>
              <a:gdLst>
                <a:gd name="connsiteX0" fmla="*/ 10218 w 10122"/>
                <a:gd name="connsiteY0" fmla="*/ 8262 h 227745"/>
                <a:gd name="connsiteX1" fmla="*/ 5157 w 10122"/>
                <a:gd name="connsiteY1" fmla="*/ 63 h 227745"/>
                <a:gd name="connsiteX2" fmla="*/ 96 w 10122"/>
                <a:gd name="connsiteY2" fmla="*/ 8262 h 227745"/>
                <a:gd name="connsiteX3" fmla="*/ 96 w 10122"/>
                <a:gd name="connsiteY3" fmla="*/ 219610 h 227745"/>
                <a:gd name="connsiteX4" fmla="*/ 5157 w 10122"/>
                <a:gd name="connsiteY4" fmla="*/ 227809 h 227745"/>
                <a:gd name="connsiteX5" fmla="*/ 10218 w 10122"/>
                <a:gd name="connsiteY5" fmla="*/ 219610 h 227745"/>
                <a:gd name="connsiteX6" fmla="*/ 10218 w 10122"/>
                <a:gd name="connsiteY6" fmla="*/ 8262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27745">
                  <a:moveTo>
                    <a:pt x="10218" y="8262"/>
                  </a:moveTo>
                  <a:cubicBezTo>
                    <a:pt x="10218" y="4162"/>
                    <a:pt x="10218" y="63"/>
                    <a:pt x="5157" y="63"/>
                  </a:cubicBezTo>
                  <a:cubicBezTo>
                    <a:pt x="96" y="63"/>
                    <a:pt x="96" y="4162"/>
                    <a:pt x="96" y="8262"/>
                  </a:cubicBezTo>
                  <a:lnTo>
                    <a:pt x="96" y="219610"/>
                  </a:lnTo>
                  <a:cubicBezTo>
                    <a:pt x="96" y="223709"/>
                    <a:pt x="96" y="227809"/>
                    <a:pt x="5157" y="227809"/>
                  </a:cubicBezTo>
                  <a:cubicBezTo>
                    <a:pt x="10218" y="227809"/>
                    <a:pt x="10218" y="223709"/>
                    <a:pt x="10218" y="219610"/>
                  </a:cubicBezTo>
                  <a:lnTo>
                    <a:pt x="10218" y="8262"/>
                  </a:ln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947CD003-DC5B-AD48-386F-A8B690B14B40}"/>
                </a:ext>
              </a:extLst>
            </p:cNvPr>
            <p:cNvSpPr/>
            <p:nvPr>
              <p:custDataLst>
                <p:tags r:id="rId146"/>
              </p:custDataLst>
            </p:nvPr>
          </p:nvSpPr>
          <p:spPr>
            <a:xfrm>
              <a:off x="5044816" y="3824259"/>
              <a:ext cx="103750" cy="197227"/>
            </a:xfrm>
            <a:custGeom>
              <a:avLst/>
              <a:gdLst>
                <a:gd name="connsiteX0" fmla="*/ 103850 w 103750"/>
                <a:gd name="connsiteY0" fmla="*/ 8262 h 197227"/>
                <a:gd name="connsiteX1" fmla="*/ 94234 w 103750"/>
                <a:gd name="connsiteY1" fmla="*/ 63 h 197227"/>
                <a:gd name="connsiteX2" fmla="*/ 80822 w 103750"/>
                <a:gd name="connsiteY2" fmla="*/ 12133 h 197227"/>
                <a:gd name="connsiteX3" fmla="*/ 90185 w 103750"/>
                <a:gd name="connsiteY3" fmla="*/ 20332 h 197227"/>
                <a:gd name="connsiteX4" fmla="*/ 103850 w 103750"/>
                <a:gd name="connsiteY4" fmla="*/ 8262 h 197227"/>
                <a:gd name="connsiteX5" fmla="*/ 52986 w 103750"/>
                <a:gd name="connsiteY5" fmla="*/ 161990 h 197227"/>
                <a:gd name="connsiteX6" fmla="*/ 21861 w 103750"/>
                <a:gd name="connsiteY6" fmla="*/ 192280 h 197227"/>
                <a:gd name="connsiteX7" fmla="*/ 11992 w 103750"/>
                <a:gd name="connsiteY7" fmla="*/ 190231 h 197227"/>
                <a:gd name="connsiteX8" fmla="*/ 23379 w 103750"/>
                <a:gd name="connsiteY8" fmla="*/ 178160 h 197227"/>
                <a:gd name="connsiteX9" fmla="*/ 13763 w 103750"/>
                <a:gd name="connsiteY9" fmla="*/ 170189 h 197227"/>
                <a:gd name="connsiteX10" fmla="*/ 99 w 103750"/>
                <a:gd name="connsiteY10" fmla="*/ 183171 h 197227"/>
                <a:gd name="connsiteX11" fmla="*/ 22367 w 103750"/>
                <a:gd name="connsiteY11" fmla="*/ 197291 h 197227"/>
                <a:gd name="connsiteX12" fmla="*/ 69941 w 103750"/>
                <a:gd name="connsiteY12" fmla="*/ 162673 h 197227"/>
                <a:gd name="connsiteX13" fmla="*/ 93222 w 103750"/>
                <a:gd name="connsiteY13" fmla="*/ 79318 h 197227"/>
                <a:gd name="connsiteX14" fmla="*/ 94487 w 103750"/>
                <a:gd name="connsiteY14" fmla="*/ 70892 h 197227"/>
                <a:gd name="connsiteX15" fmla="*/ 71206 w 103750"/>
                <a:gd name="connsiteY15" fmla="*/ 49939 h 197227"/>
                <a:gd name="connsiteX16" fmla="*/ 30971 w 103750"/>
                <a:gd name="connsiteY16" fmla="*/ 85012 h 197227"/>
                <a:gd name="connsiteX17" fmla="*/ 34008 w 103750"/>
                <a:gd name="connsiteY17" fmla="*/ 87289 h 197227"/>
                <a:gd name="connsiteX18" fmla="*/ 38562 w 103750"/>
                <a:gd name="connsiteY18" fmla="*/ 82735 h 197227"/>
                <a:gd name="connsiteX19" fmla="*/ 70447 w 103750"/>
                <a:gd name="connsiteY19" fmla="*/ 54950 h 197227"/>
                <a:gd name="connsiteX20" fmla="*/ 78545 w 103750"/>
                <a:gd name="connsiteY20" fmla="*/ 65426 h 197227"/>
                <a:gd name="connsiteX21" fmla="*/ 76773 w 103750"/>
                <a:gd name="connsiteY21" fmla="*/ 77041 h 197227"/>
                <a:gd name="connsiteX22" fmla="*/ 52986 w 103750"/>
                <a:gd name="connsiteY22" fmla="*/ 161990 h 19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197227">
                  <a:moveTo>
                    <a:pt x="103850" y="8262"/>
                  </a:moveTo>
                  <a:cubicBezTo>
                    <a:pt x="103850" y="3934"/>
                    <a:pt x="100307" y="63"/>
                    <a:pt x="94234" y="63"/>
                  </a:cubicBezTo>
                  <a:cubicBezTo>
                    <a:pt x="88414" y="63"/>
                    <a:pt x="80822" y="5301"/>
                    <a:pt x="80822" y="12133"/>
                  </a:cubicBezTo>
                  <a:cubicBezTo>
                    <a:pt x="80822" y="16688"/>
                    <a:pt x="84365" y="20332"/>
                    <a:pt x="90185" y="20332"/>
                  </a:cubicBezTo>
                  <a:cubicBezTo>
                    <a:pt x="97017" y="20332"/>
                    <a:pt x="103850" y="14411"/>
                    <a:pt x="103850" y="8262"/>
                  </a:cubicBezTo>
                  <a:close/>
                  <a:moveTo>
                    <a:pt x="52986" y="161990"/>
                  </a:moveTo>
                  <a:cubicBezTo>
                    <a:pt x="48178" y="179299"/>
                    <a:pt x="36032" y="192280"/>
                    <a:pt x="21861" y="192280"/>
                  </a:cubicBezTo>
                  <a:cubicBezTo>
                    <a:pt x="20343" y="192280"/>
                    <a:pt x="16547" y="192280"/>
                    <a:pt x="11992" y="190231"/>
                  </a:cubicBezTo>
                  <a:cubicBezTo>
                    <a:pt x="19584" y="188636"/>
                    <a:pt x="23379" y="182715"/>
                    <a:pt x="23379" y="178160"/>
                  </a:cubicBezTo>
                  <a:cubicBezTo>
                    <a:pt x="23379" y="174516"/>
                    <a:pt x="20596" y="170189"/>
                    <a:pt x="13763" y="170189"/>
                  </a:cubicBezTo>
                  <a:cubicBezTo>
                    <a:pt x="7437" y="170189"/>
                    <a:pt x="99" y="174972"/>
                    <a:pt x="99" y="183171"/>
                  </a:cubicBezTo>
                  <a:cubicBezTo>
                    <a:pt x="99" y="192280"/>
                    <a:pt x="10221" y="197291"/>
                    <a:pt x="22367" y="197291"/>
                  </a:cubicBezTo>
                  <a:cubicBezTo>
                    <a:pt x="40081" y="197291"/>
                    <a:pt x="63615" y="185220"/>
                    <a:pt x="69941" y="162673"/>
                  </a:cubicBezTo>
                  <a:lnTo>
                    <a:pt x="93222" y="79318"/>
                  </a:lnTo>
                  <a:cubicBezTo>
                    <a:pt x="94487" y="74763"/>
                    <a:pt x="94487" y="71575"/>
                    <a:pt x="94487" y="70892"/>
                  </a:cubicBezTo>
                  <a:cubicBezTo>
                    <a:pt x="94487" y="57910"/>
                    <a:pt x="83859" y="49939"/>
                    <a:pt x="71206" y="49939"/>
                  </a:cubicBezTo>
                  <a:cubicBezTo>
                    <a:pt x="45395" y="49939"/>
                    <a:pt x="30971" y="82962"/>
                    <a:pt x="30971" y="85012"/>
                  </a:cubicBezTo>
                  <a:cubicBezTo>
                    <a:pt x="30971" y="87289"/>
                    <a:pt x="33501" y="87289"/>
                    <a:pt x="34008" y="87289"/>
                  </a:cubicBezTo>
                  <a:cubicBezTo>
                    <a:pt x="36285" y="87289"/>
                    <a:pt x="36538" y="87062"/>
                    <a:pt x="38562" y="82735"/>
                  </a:cubicBezTo>
                  <a:cubicBezTo>
                    <a:pt x="44889" y="68842"/>
                    <a:pt x="56529" y="54950"/>
                    <a:pt x="70447" y="54950"/>
                  </a:cubicBezTo>
                  <a:cubicBezTo>
                    <a:pt x="73990" y="54950"/>
                    <a:pt x="78545" y="55861"/>
                    <a:pt x="78545" y="65426"/>
                  </a:cubicBezTo>
                  <a:cubicBezTo>
                    <a:pt x="78545" y="70664"/>
                    <a:pt x="77785" y="73169"/>
                    <a:pt x="76773" y="77041"/>
                  </a:cubicBezTo>
                  <a:lnTo>
                    <a:pt x="52986" y="161990"/>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5E5769C9-38CB-0194-273A-E5D0357935DA}"/>
                </a:ext>
              </a:extLst>
            </p:cNvPr>
            <p:cNvSpPr/>
            <p:nvPr>
              <p:custDataLst>
                <p:tags r:id="rId147"/>
              </p:custDataLst>
            </p:nvPr>
          </p:nvSpPr>
          <p:spPr>
            <a:xfrm>
              <a:off x="5171622" y="3903104"/>
              <a:ext cx="64477" cy="105856"/>
            </a:xfrm>
            <a:custGeom>
              <a:avLst/>
              <a:gdLst>
                <a:gd name="connsiteX0" fmla="*/ 40136 w 64477"/>
                <a:gd name="connsiteY0" fmla="*/ 4528 h 105856"/>
                <a:gd name="connsiteX1" fmla="*/ 34821 w 64477"/>
                <a:gd name="connsiteY1" fmla="*/ 64 h 105856"/>
                <a:gd name="connsiteX2" fmla="*/ 103 w 64477"/>
                <a:gd name="connsiteY2" fmla="*/ 10267 h 105856"/>
                <a:gd name="connsiteX3" fmla="*/ 103 w 64477"/>
                <a:gd name="connsiteY3" fmla="*/ 16006 h 105856"/>
                <a:gd name="connsiteX4" fmla="*/ 25788 w 64477"/>
                <a:gd name="connsiteY4" fmla="*/ 11543 h 105856"/>
                <a:gd name="connsiteX5" fmla="*/ 25788 w 64477"/>
                <a:gd name="connsiteY5" fmla="*/ 92848 h 105856"/>
                <a:gd name="connsiteX6" fmla="*/ 8074 w 64477"/>
                <a:gd name="connsiteY6" fmla="*/ 100181 h 105856"/>
                <a:gd name="connsiteX7" fmla="*/ 1343 w 64477"/>
                <a:gd name="connsiteY7" fmla="*/ 100181 h 105856"/>
                <a:gd name="connsiteX8" fmla="*/ 1343 w 64477"/>
                <a:gd name="connsiteY8" fmla="*/ 105921 h 105856"/>
                <a:gd name="connsiteX9" fmla="*/ 32873 w 64477"/>
                <a:gd name="connsiteY9" fmla="*/ 105283 h 105856"/>
                <a:gd name="connsiteX10" fmla="*/ 64580 w 64477"/>
                <a:gd name="connsiteY10" fmla="*/ 105921 h 105856"/>
                <a:gd name="connsiteX11" fmla="*/ 64580 w 64477"/>
                <a:gd name="connsiteY11" fmla="*/ 100181 h 105856"/>
                <a:gd name="connsiteX12" fmla="*/ 57849 w 64477"/>
                <a:gd name="connsiteY12" fmla="*/ 100181 h 105856"/>
                <a:gd name="connsiteX13" fmla="*/ 40136 w 64477"/>
                <a:gd name="connsiteY13" fmla="*/ 92848 h 105856"/>
                <a:gd name="connsiteX14" fmla="*/ 40136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36" y="4528"/>
                  </a:moveTo>
                  <a:cubicBezTo>
                    <a:pt x="40136" y="224"/>
                    <a:pt x="39781" y="64"/>
                    <a:pt x="34821" y="64"/>
                  </a:cubicBezTo>
                  <a:cubicBezTo>
                    <a:pt x="23485" y="10108"/>
                    <a:pt x="7365" y="10267"/>
                    <a:pt x="103" y="10267"/>
                  </a:cubicBezTo>
                  <a:lnTo>
                    <a:pt x="103" y="16006"/>
                  </a:lnTo>
                  <a:cubicBezTo>
                    <a:pt x="4354" y="16006"/>
                    <a:pt x="16045" y="16006"/>
                    <a:pt x="25788" y="11543"/>
                  </a:cubicBezTo>
                  <a:lnTo>
                    <a:pt x="25788" y="92848"/>
                  </a:lnTo>
                  <a:cubicBezTo>
                    <a:pt x="25788" y="98109"/>
                    <a:pt x="25788" y="100181"/>
                    <a:pt x="8074" y="100181"/>
                  </a:cubicBezTo>
                  <a:lnTo>
                    <a:pt x="1343" y="100181"/>
                  </a:lnTo>
                  <a:lnTo>
                    <a:pt x="1343" y="105921"/>
                  </a:lnTo>
                  <a:cubicBezTo>
                    <a:pt x="4531" y="105761"/>
                    <a:pt x="26319" y="105283"/>
                    <a:pt x="32873" y="105283"/>
                  </a:cubicBezTo>
                  <a:cubicBezTo>
                    <a:pt x="38364" y="105283"/>
                    <a:pt x="60683" y="105761"/>
                    <a:pt x="64580" y="105921"/>
                  </a:cubicBezTo>
                  <a:lnTo>
                    <a:pt x="64580" y="100181"/>
                  </a:lnTo>
                  <a:lnTo>
                    <a:pt x="57849" y="100181"/>
                  </a:lnTo>
                  <a:cubicBezTo>
                    <a:pt x="40136" y="100181"/>
                    <a:pt x="40136" y="98109"/>
                    <a:pt x="40136" y="92848"/>
                  </a:cubicBezTo>
                  <a:lnTo>
                    <a:pt x="40136" y="4528"/>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1CED2AA7-E729-9566-6A40-051BA9ABD000}"/>
                </a:ext>
              </a:extLst>
            </p:cNvPr>
            <p:cNvSpPr/>
            <p:nvPr>
              <p:custDataLst>
                <p:tags r:id="rId148"/>
              </p:custDataLst>
            </p:nvPr>
          </p:nvSpPr>
          <p:spPr>
            <a:xfrm>
              <a:off x="5287599" y="3950658"/>
              <a:ext cx="29606" cy="68096"/>
            </a:xfrm>
            <a:custGeom>
              <a:avLst/>
              <a:gdLst>
                <a:gd name="connsiteX0" fmla="*/ 29714 w 29606"/>
                <a:gd name="connsiteY0" fmla="*/ 23976 h 68096"/>
                <a:gd name="connsiteX1" fmla="*/ 13519 w 29606"/>
                <a:gd name="connsiteY1" fmla="*/ 63 h 68096"/>
                <a:gd name="connsiteX2" fmla="*/ 107 w 29606"/>
                <a:gd name="connsiteY2" fmla="*/ 12133 h 68096"/>
                <a:gd name="connsiteX3" fmla="*/ 13519 w 29606"/>
                <a:gd name="connsiteY3" fmla="*/ 24204 h 68096"/>
                <a:gd name="connsiteX4" fmla="*/ 22376 w 29606"/>
                <a:gd name="connsiteY4" fmla="*/ 21243 h 68096"/>
                <a:gd name="connsiteX5" fmla="*/ 23641 w 29606"/>
                <a:gd name="connsiteY5" fmla="*/ 20560 h 68096"/>
                <a:gd name="connsiteX6" fmla="*/ 24147 w 29606"/>
                <a:gd name="connsiteY6" fmla="*/ 23976 h 68096"/>
                <a:gd name="connsiteX7" fmla="*/ 6940 w 29606"/>
                <a:gd name="connsiteY7" fmla="*/ 62010 h 68096"/>
                <a:gd name="connsiteX8" fmla="*/ 4156 w 29606"/>
                <a:gd name="connsiteY8" fmla="*/ 65654 h 68096"/>
                <a:gd name="connsiteX9" fmla="*/ 6687 w 29606"/>
                <a:gd name="connsiteY9" fmla="*/ 68159 h 68096"/>
                <a:gd name="connsiteX10" fmla="*/ 29714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14" y="23976"/>
                  </a:moveTo>
                  <a:cubicBezTo>
                    <a:pt x="29714" y="8945"/>
                    <a:pt x="23388" y="63"/>
                    <a:pt x="13519" y="63"/>
                  </a:cubicBezTo>
                  <a:cubicBezTo>
                    <a:pt x="5168" y="63"/>
                    <a:pt x="107" y="5756"/>
                    <a:pt x="107" y="12133"/>
                  </a:cubicBezTo>
                  <a:cubicBezTo>
                    <a:pt x="107" y="18282"/>
                    <a:pt x="5168" y="24204"/>
                    <a:pt x="13519" y="24204"/>
                  </a:cubicBezTo>
                  <a:cubicBezTo>
                    <a:pt x="16556" y="24204"/>
                    <a:pt x="19845" y="23293"/>
                    <a:pt x="22376" y="21243"/>
                  </a:cubicBezTo>
                  <a:cubicBezTo>
                    <a:pt x="23135" y="20788"/>
                    <a:pt x="23388" y="20560"/>
                    <a:pt x="23641" y="20560"/>
                  </a:cubicBezTo>
                  <a:cubicBezTo>
                    <a:pt x="23894" y="20560"/>
                    <a:pt x="24147" y="20788"/>
                    <a:pt x="24147" y="23976"/>
                  </a:cubicBezTo>
                  <a:cubicBezTo>
                    <a:pt x="24147" y="40829"/>
                    <a:pt x="15290" y="54494"/>
                    <a:pt x="6940" y="62010"/>
                  </a:cubicBezTo>
                  <a:cubicBezTo>
                    <a:pt x="4156" y="64515"/>
                    <a:pt x="4156" y="64970"/>
                    <a:pt x="4156" y="65654"/>
                  </a:cubicBezTo>
                  <a:cubicBezTo>
                    <a:pt x="4156" y="67248"/>
                    <a:pt x="5421" y="68159"/>
                    <a:pt x="6687" y="68159"/>
                  </a:cubicBezTo>
                  <a:cubicBezTo>
                    <a:pt x="9470" y="68159"/>
                    <a:pt x="29714" y="50622"/>
                    <a:pt x="29714" y="23976"/>
                  </a:cubicBez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B4C4BCAF-0409-5DBE-3C2B-BC3853346AD1}"/>
                </a:ext>
              </a:extLst>
            </p:cNvPr>
            <p:cNvSpPr/>
            <p:nvPr>
              <p:custDataLst>
                <p:tags r:id="rId149"/>
              </p:custDataLst>
            </p:nvPr>
          </p:nvSpPr>
          <p:spPr>
            <a:xfrm>
              <a:off x="5400065" y="3950658"/>
              <a:ext cx="26823" cy="24141"/>
            </a:xfrm>
            <a:custGeom>
              <a:avLst/>
              <a:gdLst>
                <a:gd name="connsiteX0" fmla="*/ 26935 w 26823"/>
                <a:gd name="connsiteY0" fmla="*/ 12133 h 24141"/>
                <a:gd name="connsiteX1" fmla="*/ 13523 w 26823"/>
                <a:gd name="connsiteY1" fmla="*/ 63 h 24141"/>
                <a:gd name="connsiteX2" fmla="*/ 112 w 26823"/>
                <a:gd name="connsiteY2" fmla="*/ 12133 h 24141"/>
                <a:gd name="connsiteX3" fmla="*/ 13523 w 26823"/>
                <a:gd name="connsiteY3" fmla="*/ 24204 h 24141"/>
                <a:gd name="connsiteX4" fmla="*/ 26935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5" y="12133"/>
                  </a:moveTo>
                  <a:cubicBezTo>
                    <a:pt x="26935" y="5529"/>
                    <a:pt x="20862" y="63"/>
                    <a:pt x="13523" y="63"/>
                  </a:cubicBezTo>
                  <a:cubicBezTo>
                    <a:pt x="6185" y="63"/>
                    <a:pt x="112" y="5529"/>
                    <a:pt x="112" y="12133"/>
                  </a:cubicBezTo>
                  <a:cubicBezTo>
                    <a:pt x="112" y="18738"/>
                    <a:pt x="6185" y="24204"/>
                    <a:pt x="13523" y="24204"/>
                  </a:cubicBezTo>
                  <a:cubicBezTo>
                    <a:pt x="20862" y="24204"/>
                    <a:pt x="26935" y="18738"/>
                    <a:pt x="26935" y="12133"/>
                  </a:cubicBez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7D17AB85-D07C-DD40-F63D-CA3FC5A217CC}"/>
                </a:ext>
              </a:extLst>
            </p:cNvPr>
            <p:cNvSpPr/>
            <p:nvPr>
              <p:custDataLst>
                <p:tags r:id="rId150"/>
              </p:custDataLst>
            </p:nvPr>
          </p:nvSpPr>
          <p:spPr>
            <a:xfrm>
              <a:off x="5470357" y="3950658"/>
              <a:ext cx="26823" cy="24141"/>
            </a:xfrm>
            <a:custGeom>
              <a:avLst/>
              <a:gdLst>
                <a:gd name="connsiteX0" fmla="*/ 26938 w 26823"/>
                <a:gd name="connsiteY0" fmla="*/ 12133 h 24141"/>
                <a:gd name="connsiteX1" fmla="*/ 13526 w 26823"/>
                <a:gd name="connsiteY1" fmla="*/ 63 h 24141"/>
                <a:gd name="connsiteX2" fmla="*/ 115 w 26823"/>
                <a:gd name="connsiteY2" fmla="*/ 12133 h 24141"/>
                <a:gd name="connsiteX3" fmla="*/ 13526 w 26823"/>
                <a:gd name="connsiteY3" fmla="*/ 24204 h 24141"/>
                <a:gd name="connsiteX4" fmla="*/ 26938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38" y="12133"/>
                  </a:moveTo>
                  <a:cubicBezTo>
                    <a:pt x="26938" y="5529"/>
                    <a:pt x="20865" y="63"/>
                    <a:pt x="13526" y="63"/>
                  </a:cubicBezTo>
                  <a:cubicBezTo>
                    <a:pt x="6188" y="63"/>
                    <a:pt x="115" y="5529"/>
                    <a:pt x="115" y="12133"/>
                  </a:cubicBezTo>
                  <a:cubicBezTo>
                    <a:pt x="115" y="18738"/>
                    <a:pt x="6188" y="24204"/>
                    <a:pt x="13526" y="24204"/>
                  </a:cubicBezTo>
                  <a:cubicBezTo>
                    <a:pt x="20865" y="24204"/>
                    <a:pt x="26938" y="18738"/>
                    <a:pt x="26938" y="12133"/>
                  </a:cubicBez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8F9AE43B-EB0D-573D-65B8-B9CDEE035FBC}"/>
                </a:ext>
              </a:extLst>
            </p:cNvPr>
            <p:cNvSpPr/>
            <p:nvPr>
              <p:custDataLst>
                <p:tags r:id="rId151"/>
              </p:custDataLst>
            </p:nvPr>
          </p:nvSpPr>
          <p:spPr>
            <a:xfrm>
              <a:off x="5540649" y="3950658"/>
              <a:ext cx="26823" cy="24141"/>
            </a:xfrm>
            <a:custGeom>
              <a:avLst/>
              <a:gdLst>
                <a:gd name="connsiteX0" fmla="*/ 26941 w 26823"/>
                <a:gd name="connsiteY0" fmla="*/ 12133 h 24141"/>
                <a:gd name="connsiteX1" fmla="*/ 13529 w 26823"/>
                <a:gd name="connsiteY1" fmla="*/ 63 h 24141"/>
                <a:gd name="connsiteX2" fmla="*/ 117 w 26823"/>
                <a:gd name="connsiteY2" fmla="*/ 12133 h 24141"/>
                <a:gd name="connsiteX3" fmla="*/ 13529 w 26823"/>
                <a:gd name="connsiteY3" fmla="*/ 24204 h 24141"/>
                <a:gd name="connsiteX4" fmla="*/ 26941 w 26823"/>
                <a:gd name="connsiteY4" fmla="*/ 12133 h 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4141">
                  <a:moveTo>
                    <a:pt x="26941" y="12133"/>
                  </a:moveTo>
                  <a:cubicBezTo>
                    <a:pt x="26941" y="5529"/>
                    <a:pt x="20867" y="63"/>
                    <a:pt x="13529" y="63"/>
                  </a:cubicBezTo>
                  <a:cubicBezTo>
                    <a:pt x="6190" y="63"/>
                    <a:pt x="117" y="5529"/>
                    <a:pt x="117" y="12133"/>
                  </a:cubicBezTo>
                  <a:cubicBezTo>
                    <a:pt x="117" y="18738"/>
                    <a:pt x="6190" y="24204"/>
                    <a:pt x="13529" y="24204"/>
                  </a:cubicBezTo>
                  <a:cubicBezTo>
                    <a:pt x="20867" y="24204"/>
                    <a:pt x="26941" y="18738"/>
                    <a:pt x="26941" y="12133"/>
                  </a:cubicBez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F661CC99-4330-A1EC-6EB8-BF1E63ABC3F6}"/>
                </a:ext>
              </a:extLst>
            </p:cNvPr>
            <p:cNvSpPr/>
            <p:nvPr>
              <p:custDataLst>
                <p:tags r:id="rId152"/>
              </p:custDataLst>
            </p:nvPr>
          </p:nvSpPr>
          <p:spPr>
            <a:xfrm>
              <a:off x="5610941" y="3950658"/>
              <a:ext cx="29606" cy="68096"/>
            </a:xfrm>
            <a:custGeom>
              <a:avLst/>
              <a:gdLst>
                <a:gd name="connsiteX0" fmla="*/ 29727 w 29606"/>
                <a:gd name="connsiteY0" fmla="*/ 23976 h 68096"/>
                <a:gd name="connsiteX1" fmla="*/ 13532 w 29606"/>
                <a:gd name="connsiteY1" fmla="*/ 63 h 68096"/>
                <a:gd name="connsiteX2" fmla="*/ 120 w 29606"/>
                <a:gd name="connsiteY2" fmla="*/ 12133 h 68096"/>
                <a:gd name="connsiteX3" fmla="*/ 13532 w 29606"/>
                <a:gd name="connsiteY3" fmla="*/ 24204 h 68096"/>
                <a:gd name="connsiteX4" fmla="*/ 22389 w 29606"/>
                <a:gd name="connsiteY4" fmla="*/ 21243 h 68096"/>
                <a:gd name="connsiteX5" fmla="*/ 23654 w 29606"/>
                <a:gd name="connsiteY5" fmla="*/ 20560 h 68096"/>
                <a:gd name="connsiteX6" fmla="*/ 24160 w 29606"/>
                <a:gd name="connsiteY6" fmla="*/ 23976 h 68096"/>
                <a:gd name="connsiteX7" fmla="*/ 6952 w 29606"/>
                <a:gd name="connsiteY7" fmla="*/ 62010 h 68096"/>
                <a:gd name="connsiteX8" fmla="*/ 4169 w 29606"/>
                <a:gd name="connsiteY8" fmla="*/ 65654 h 68096"/>
                <a:gd name="connsiteX9" fmla="*/ 6699 w 29606"/>
                <a:gd name="connsiteY9" fmla="*/ 68159 h 68096"/>
                <a:gd name="connsiteX10" fmla="*/ 29727 w 29606"/>
                <a:gd name="connsiteY10" fmla="*/ 23976 h 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68096">
                  <a:moveTo>
                    <a:pt x="29727" y="23976"/>
                  </a:moveTo>
                  <a:cubicBezTo>
                    <a:pt x="29727" y="8945"/>
                    <a:pt x="23401" y="63"/>
                    <a:pt x="13532" y="63"/>
                  </a:cubicBezTo>
                  <a:cubicBezTo>
                    <a:pt x="5181" y="63"/>
                    <a:pt x="120" y="5756"/>
                    <a:pt x="120" y="12133"/>
                  </a:cubicBezTo>
                  <a:cubicBezTo>
                    <a:pt x="120" y="18282"/>
                    <a:pt x="5181" y="24204"/>
                    <a:pt x="13532" y="24204"/>
                  </a:cubicBezTo>
                  <a:cubicBezTo>
                    <a:pt x="16568" y="24204"/>
                    <a:pt x="19858" y="23293"/>
                    <a:pt x="22389" y="21243"/>
                  </a:cubicBezTo>
                  <a:cubicBezTo>
                    <a:pt x="23148" y="20788"/>
                    <a:pt x="23401" y="20560"/>
                    <a:pt x="23654" y="20560"/>
                  </a:cubicBezTo>
                  <a:cubicBezTo>
                    <a:pt x="23907" y="20560"/>
                    <a:pt x="24160" y="20788"/>
                    <a:pt x="24160" y="23976"/>
                  </a:cubicBezTo>
                  <a:cubicBezTo>
                    <a:pt x="24160" y="40829"/>
                    <a:pt x="15303" y="54494"/>
                    <a:pt x="6952" y="62010"/>
                  </a:cubicBezTo>
                  <a:cubicBezTo>
                    <a:pt x="4169" y="64515"/>
                    <a:pt x="4169" y="64970"/>
                    <a:pt x="4169" y="65654"/>
                  </a:cubicBezTo>
                  <a:cubicBezTo>
                    <a:pt x="4169" y="67248"/>
                    <a:pt x="5434" y="68159"/>
                    <a:pt x="6699" y="68159"/>
                  </a:cubicBezTo>
                  <a:cubicBezTo>
                    <a:pt x="9483" y="68159"/>
                    <a:pt x="29727" y="50622"/>
                    <a:pt x="29727" y="23976"/>
                  </a:cubicBez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0CE046DA-F972-7518-0820-6CB7E6E1682B}"/>
                </a:ext>
              </a:extLst>
            </p:cNvPr>
            <p:cNvSpPr/>
            <p:nvPr>
              <p:custDataLst>
                <p:tags r:id="rId153"/>
              </p:custDataLst>
            </p:nvPr>
          </p:nvSpPr>
          <p:spPr>
            <a:xfrm>
              <a:off x="5698356" y="3824259"/>
              <a:ext cx="103750" cy="197227"/>
            </a:xfrm>
            <a:custGeom>
              <a:avLst/>
              <a:gdLst>
                <a:gd name="connsiteX0" fmla="*/ 103875 w 103750"/>
                <a:gd name="connsiteY0" fmla="*/ 8262 h 197227"/>
                <a:gd name="connsiteX1" fmla="*/ 94259 w 103750"/>
                <a:gd name="connsiteY1" fmla="*/ 63 h 197227"/>
                <a:gd name="connsiteX2" fmla="*/ 80848 w 103750"/>
                <a:gd name="connsiteY2" fmla="*/ 12133 h 197227"/>
                <a:gd name="connsiteX3" fmla="*/ 90211 w 103750"/>
                <a:gd name="connsiteY3" fmla="*/ 20332 h 197227"/>
                <a:gd name="connsiteX4" fmla="*/ 103875 w 103750"/>
                <a:gd name="connsiteY4" fmla="*/ 8262 h 197227"/>
                <a:gd name="connsiteX5" fmla="*/ 53012 w 103750"/>
                <a:gd name="connsiteY5" fmla="*/ 161990 h 197227"/>
                <a:gd name="connsiteX6" fmla="*/ 21887 w 103750"/>
                <a:gd name="connsiteY6" fmla="*/ 192280 h 197227"/>
                <a:gd name="connsiteX7" fmla="*/ 12018 w 103750"/>
                <a:gd name="connsiteY7" fmla="*/ 190231 h 197227"/>
                <a:gd name="connsiteX8" fmla="*/ 23405 w 103750"/>
                <a:gd name="connsiteY8" fmla="*/ 178160 h 197227"/>
                <a:gd name="connsiteX9" fmla="*/ 13789 w 103750"/>
                <a:gd name="connsiteY9" fmla="*/ 170189 h 197227"/>
                <a:gd name="connsiteX10" fmla="*/ 124 w 103750"/>
                <a:gd name="connsiteY10" fmla="*/ 183171 h 197227"/>
                <a:gd name="connsiteX11" fmla="*/ 22393 w 103750"/>
                <a:gd name="connsiteY11" fmla="*/ 197291 h 197227"/>
                <a:gd name="connsiteX12" fmla="*/ 69967 w 103750"/>
                <a:gd name="connsiteY12" fmla="*/ 162673 h 197227"/>
                <a:gd name="connsiteX13" fmla="*/ 93247 w 103750"/>
                <a:gd name="connsiteY13" fmla="*/ 79318 h 197227"/>
                <a:gd name="connsiteX14" fmla="*/ 94513 w 103750"/>
                <a:gd name="connsiteY14" fmla="*/ 70892 h 197227"/>
                <a:gd name="connsiteX15" fmla="*/ 71232 w 103750"/>
                <a:gd name="connsiteY15" fmla="*/ 49939 h 197227"/>
                <a:gd name="connsiteX16" fmla="*/ 30997 w 103750"/>
                <a:gd name="connsiteY16" fmla="*/ 85012 h 197227"/>
                <a:gd name="connsiteX17" fmla="*/ 34033 w 103750"/>
                <a:gd name="connsiteY17" fmla="*/ 87289 h 197227"/>
                <a:gd name="connsiteX18" fmla="*/ 38588 w 103750"/>
                <a:gd name="connsiteY18" fmla="*/ 82735 h 197227"/>
                <a:gd name="connsiteX19" fmla="*/ 70473 w 103750"/>
                <a:gd name="connsiteY19" fmla="*/ 54950 h 197227"/>
                <a:gd name="connsiteX20" fmla="*/ 78570 w 103750"/>
                <a:gd name="connsiteY20" fmla="*/ 65426 h 197227"/>
                <a:gd name="connsiteX21" fmla="*/ 76799 w 103750"/>
                <a:gd name="connsiteY21" fmla="*/ 77041 h 197227"/>
                <a:gd name="connsiteX22" fmla="*/ 53012 w 103750"/>
                <a:gd name="connsiteY22" fmla="*/ 161990 h 19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197227">
                  <a:moveTo>
                    <a:pt x="103875" y="8262"/>
                  </a:moveTo>
                  <a:cubicBezTo>
                    <a:pt x="103875" y="3934"/>
                    <a:pt x="100333" y="63"/>
                    <a:pt x="94259" y="63"/>
                  </a:cubicBezTo>
                  <a:cubicBezTo>
                    <a:pt x="88439" y="63"/>
                    <a:pt x="80848" y="5301"/>
                    <a:pt x="80848" y="12133"/>
                  </a:cubicBezTo>
                  <a:cubicBezTo>
                    <a:pt x="80848" y="16688"/>
                    <a:pt x="84390" y="20332"/>
                    <a:pt x="90211" y="20332"/>
                  </a:cubicBezTo>
                  <a:cubicBezTo>
                    <a:pt x="97043" y="20332"/>
                    <a:pt x="103875" y="14411"/>
                    <a:pt x="103875" y="8262"/>
                  </a:cubicBezTo>
                  <a:close/>
                  <a:moveTo>
                    <a:pt x="53012" y="161990"/>
                  </a:moveTo>
                  <a:cubicBezTo>
                    <a:pt x="48204" y="179299"/>
                    <a:pt x="36058" y="192280"/>
                    <a:pt x="21887" y="192280"/>
                  </a:cubicBezTo>
                  <a:cubicBezTo>
                    <a:pt x="20369" y="192280"/>
                    <a:pt x="16573" y="192280"/>
                    <a:pt x="12018" y="190231"/>
                  </a:cubicBezTo>
                  <a:cubicBezTo>
                    <a:pt x="19609" y="188636"/>
                    <a:pt x="23405" y="182715"/>
                    <a:pt x="23405" y="178160"/>
                  </a:cubicBezTo>
                  <a:cubicBezTo>
                    <a:pt x="23405" y="174516"/>
                    <a:pt x="20622" y="170189"/>
                    <a:pt x="13789" y="170189"/>
                  </a:cubicBezTo>
                  <a:cubicBezTo>
                    <a:pt x="7463" y="170189"/>
                    <a:pt x="124" y="174972"/>
                    <a:pt x="124" y="183171"/>
                  </a:cubicBezTo>
                  <a:cubicBezTo>
                    <a:pt x="124" y="192280"/>
                    <a:pt x="10247" y="197291"/>
                    <a:pt x="22393" y="197291"/>
                  </a:cubicBezTo>
                  <a:cubicBezTo>
                    <a:pt x="40107" y="197291"/>
                    <a:pt x="63640" y="185220"/>
                    <a:pt x="69967" y="162673"/>
                  </a:cubicBezTo>
                  <a:lnTo>
                    <a:pt x="93247" y="79318"/>
                  </a:lnTo>
                  <a:cubicBezTo>
                    <a:pt x="94513" y="74763"/>
                    <a:pt x="94513" y="71575"/>
                    <a:pt x="94513" y="70892"/>
                  </a:cubicBezTo>
                  <a:cubicBezTo>
                    <a:pt x="94513" y="57910"/>
                    <a:pt x="83884" y="49939"/>
                    <a:pt x="71232" y="49939"/>
                  </a:cubicBezTo>
                  <a:cubicBezTo>
                    <a:pt x="45421" y="49939"/>
                    <a:pt x="30997" y="82962"/>
                    <a:pt x="30997" y="85012"/>
                  </a:cubicBezTo>
                  <a:cubicBezTo>
                    <a:pt x="30997" y="87289"/>
                    <a:pt x="33527" y="87289"/>
                    <a:pt x="34033" y="87289"/>
                  </a:cubicBezTo>
                  <a:cubicBezTo>
                    <a:pt x="36311" y="87289"/>
                    <a:pt x="36564" y="87062"/>
                    <a:pt x="38588" y="82735"/>
                  </a:cubicBezTo>
                  <a:cubicBezTo>
                    <a:pt x="44915" y="68842"/>
                    <a:pt x="56555" y="54950"/>
                    <a:pt x="70473" y="54950"/>
                  </a:cubicBezTo>
                  <a:cubicBezTo>
                    <a:pt x="74015" y="54950"/>
                    <a:pt x="78570" y="55861"/>
                    <a:pt x="78570" y="65426"/>
                  </a:cubicBezTo>
                  <a:cubicBezTo>
                    <a:pt x="78570" y="70664"/>
                    <a:pt x="77811" y="73169"/>
                    <a:pt x="76799" y="77041"/>
                  </a:cubicBezTo>
                  <a:lnTo>
                    <a:pt x="53012" y="161990"/>
                  </a:ln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C993798F-91B0-732D-449F-7970B635910B}"/>
                </a:ext>
              </a:extLst>
            </p:cNvPr>
            <p:cNvSpPr/>
            <p:nvPr>
              <p:custDataLst>
                <p:tags r:id="rId154"/>
              </p:custDataLst>
            </p:nvPr>
          </p:nvSpPr>
          <p:spPr>
            <a:xfrm>
              <a:off x="5813293" y="3909322"/>
              <a:ext cx="59871" cy="101233"/>
            </a:xfrm>
            <a:custGeom>
              <a:avLst/>
              <a:gdLst>
                <a:gd name="connsiteX0" fmla="*/ 36264 w 59871"/>
                <a:gd name="connsiteY0" fmla="*/ 36731 h 101233"/>
                <a:gd name="connsiteX1" fmla="*/ 54332 w 59871"/>
                <a:gd name="connsiteY1" fmla="*/ 36731 h 101233"/>
                <a:gd name="connsiteX2" fmla="*/ 60000 w 59871"/>
                <a:gd name="connsiteY2" fmla="*/ 33224 h 101233"/>
                <a:gd name="connsiteX3" fmla="*/ 54686 w 59871"/>
                <a:gd name="connsiteY3" fmla="*/ 30992 h 101233"/>
                <a:gd name="connsiteX4" fmla="*/ 37858 w 59871"/>
                <a:gd name="connsiteY4" fmla="*/ 30992 h 101233"/>
                <a:gd name="connsiteX5" fmla="*/ 44413 w 59871"/>
                <a:gd name="connsiteY5" fmla="*/ 7398 h 101233"/>
                <a:gd name="connsiteX6" fmla="*/ 44944 w 59871"/>
                <a:gd name="connsiteY6" fmla="*/ 5166 h 101233"/>
                <a:gd name="connsiteX7" fmla="*/ 38921 w 59871"/>
                <a:gd name="connsiteY7" fmla="*/ 64 h 101233"/>
                <a:gd name="connsiteX8" fmla="*/ 30596 w 59871"/>
                <a:gd name="connsiteY8" fmla="*/ 6919 h 101233"/>
                <a:gd name="connsiteX9" fmla="*/ 23865 w 59871"/>
                <a:gd name="connsiteY9" fmla="*/ 30992 h 101233"/>
                <a:gd name="connsiteX10" fmla="*/ 5797 w 59871"/>
                <a:gd name="connsiteY10" fmla="*/ 30992 h 101233"/>
                <a:gd name="connsiteX11" fmla="*/ 129 w 59871"/>
                <a:gd name="connsiteY11" fmla="*/ 34499 h 101233"/>
                <a:gd name="connsiteX12" fmla="*/ 5443 w 59871"/>
                <a:gd name="connsiteY12" fmla="*/ 36731 h 101233"/>
                <a:gd name="connsiteX13" fmla="*/ 22271 w 59871"/>
                <a:gd name="connsiteY13" fmla="*/ 36731 h 101233"/>
                <a:gd name="connsiteX14" fmla="*/ 11820 w 59871"/>
                <a:gd name="connsiteY14" fmla="*/ 74355 h 101233"/>
                <a:gd name="connsiteX15" fmla="*/ 9162 w 59871"/>
                <a:gd name="connsiteY15" fmla="*/ 86152 h 101233"/>
                <a:gd name="connsiteX16" fmla="*/ 28116 w 59871"/>
                <a:gd name="connsiteY16" fmla="*/ 101297 h 101233"/>
                <a:gd name="connsiteX17" fmla="*/ 58938 w 59871"/>
                <a:gd name="connsiteY17" fmla="*/ 76906 h 101233"/>
                <a:gd name="connsiteX18" fmla="*/ 56103 w 59871"/>
                <a:gd name="connsiteY18" fmla="*/ 74833 h 101233"/>
                <a:gd name="connsiteX19" fmla="*/ 52384 w 59871"/>
                <a:gd name="connsiteY19" fmla="*/ 77862 h 101233"/>
                <a:gd name="connsiteX20" fmla="*/ 28647 w 59871"/>
                <a:gd name="connsiteY20" fmla="*/ 96834 h 101233"/>
                <a:gd name="connsiteX21" fmla="*/ 22448 w 59871"/>
                <a:gd name="connsiteY21" fmla="*/ 89022 h 101233"/>
                <a:gd name="connsiteX22" fmla="*/ 23510 w 59871"/>
                <a:gd name="connsiteY22" fmla="*/ 82486 h 101233"/>
                <a:gd name="connsiteX23" fmla="*/ 36264 w 59871"/>
                <a:gd name="connsiteY23" fmla="*/ 36731 h 1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01233">
                  <a:moveTo>
                    <a:pt x="36264" y="36731"/>
                  </a:moveTo>
                  <a:lnTo>
                    <a:pt x="54332" y="36731"/>
                  </a:lnTo>
                  <a:cubicBezTo>
                    <a:pt x="57698" y="36731"/>
                    <a:pt x="60000" y="36731"/>
                    <a:pt x="60000" y="33224"/>
                  </a:cubicBezTo>
                  <a:cubicBezTo>
                    <a:pt x="60000" y="30992"/>
                    <a:pt x="57698" y="30992"/>
                    <a:pt x="54686" y="30992"/>
                  </a:cubicBezTo>
                  <a:lnTo>
                    <a:pt x="37858" y="30992"/>
                  </a:lnTo>
                  <a:lnTo>
                    <a:pt x="44413" y="7398"/>
                  </a:lnTo>
                  <a:cubicBezTo>
                    <a:pt x="44590" y="6601"/>
                    <a:pt x="44944" y="5803"/>
                    <a:pt x="44944" y="5166"/>
                  </a:cubicBezTo>
                  <a:cubicBezTo>
                    <a:pt x="44944" y="2296"/>
                    <a:pt x="42464" y="64"/>
                    <a:pt x="38921" y="64"/>
                  </a:cubicBezTo>
                  <a:cubicBezTo>
                    <a:pt x="34493" y="64"/>
                    <a:pt x="31836" y="2774"/>
                    <a:pt x="30596" y="6919"/>
                  </a:cubicBezTo>
                  <a:cubicBezTo>
                    <a:pt x="29356" y="10905"/>
                    <a:pt x="31659" y="3253"/>
                    <a:pt x="23865" y="30992"/>
                  </a:cubicBezTo>
                  <a:lnTo>
                    <a:pt x="5797" y="30992"/>
                  </a:lnTo>
                  <a:cubicBezTo>
                    <a:pt x="2431" y="30992"/>
                    <a:pt x="129" y="30992"/>
                    <a:pt x="129" y="34499"/>
                  </a:cubicBezTo>
                  <a:cubicBezTo>
                    <a:pt x="129" y="36731"/>
                    <a:pt x="2254" y="36731"/>
                    <a:pt x="5443" y="36731"/>
                  </a:cubicBezTo>
                  <a:lnTo>
                    <a:pt x="22271" y="36731"/>
                  </a:lnTo>
                  <a:lnTo>
                    <a:pt x="11820" y="74355"/>
                  </a:lnTo>
                  <a:cubicBezTo>
                    <a:pt x="10757" y="78341"/>
                    <a:pt x="9162" y="84080"/>
                    <a:pt x="9162" y="86152"/>
                  </a:cubicBezTo>
                  <a:cubicBezTo>
                    <a:pt x="9162" y="95558"/>
                    <a:pt x="18019" y="101297"/>
                    <a:pt x="28116" y="101297"/>
                  </a:cubicBezTo>
                  <a:cubicBezTo>
                    <a:pt x="47778" y="101297"/>
                    <a:pt x="58938" y="78978"/>
                    <a:pt x="58938" y="76906"/>
                  </a:cubicBezTo>
                  <a:cubicBezTo>
                    <a:pt x="58938" y="74833"/>
                    <a:pt x="56635" y="74833"/>
                    <a:pt x="56103" y="74833"/>
                  </a:cubicBezTo>
                  <a:cubicBezTo>
                    <a:pt x="53978" y="74833"/>
                    <a:pt x="53801" y="75152"/>
                    <a:pt x="52384" y="77862"/>
                  </a:cubicBezTo>
                  <a:cubicBezTo>
                    <a:pt x="47424" y="87906"/>
                    <a:pt x="38390" y="96834"/>
                    <a:pt x="28647" y="96834"/>
                  </a:cubicBezTo>
                  <a:cubicBezTo>
                    <a:pt x="24928" y="96834"/>
                    <a:pt x="22448" y="94761"/>
                    <a:pt x="22448" y="89022"/>
                  </a:cubicBezTo>
                  <a:cubicBezTo>
                    <a:pt x="22448" y="87428"/>
                    <a:pt x="23156" y="84080"/>
                    <a:pt x="23510" y="82486"/>
                  </a:cubicBezTo>
                  <a:lnTo>
                    <a:pt x="36264" y="36731"/>
                  </a:ln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3AAA7B5F-D654-2F65-1AB4-C9C42AC0C368}"/>
                </a:ext>
              </a:extLst>
            </p:cNvPr>
            <p:cNvSpPr/>
            <p:nvPr>
              <p:custDataLst>
                <p:tags r:id="rId155"/>
              </p:custDataLst>
            </p:nvPr>
          </p:nvSpPr>
          <p:spPr>
            <a:xfrm>
              <a:off x="5901427" y="3965119"/>
              <a:ext cx="119743" cy="7811"/>
            </a:xfrm>
            <a:custGeom>
              <a:avLst/>
              <a:gdLst>
                <a:gd name="connsiteX0" fmla="*/ 112790 w 119743"/>
                <a:gd name="connsiteY0" fmla="*/ 7876 h 7811"/>
                <a:gd name="connsiteX1" fmla="*/ 119875 w 119743"/>
                <a:gd name="connsiteY1" fmla="*/ 4050 h 7811"/>
                <a:gd name="connsiteX2" fmla="*/ 112790 w 119743"/>
                <a:gd name="connsiteY2" fmla="*/ 64 h 7811"/>
                <a:gd name="connsiteX3" fmla="*/ 7217 w 119743"/>
                <a:gd name="connsiteY3" fmla="*/ 64 h 7811"/>
                <a:gd name="connsiteX4" fmla="*/ 132 w 119743"/>
                <a:gd name="connsiteY4" fmla="*/ 3890 h 7811"/>
                <a:gd name="connsiteX5" fmla="*/ 7217 w 119743"/>
                <a:gd name="connsiteY5" fmla="*/ 7876 h 7811"/>
                <a:gd name="connsiteX6" fmla="*/ 112790 w 119743"/>
                <a:gd name="connsiteY6" fmla="*/ 7876 h 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7811">
                  <a:moveTo>
                    <a:pt x="112790" y="7876"/>
                  </a:moveTo>
                  <a:cubicBezTo>
                    <a:pt x="115624" y="7876"/>
                    <a:pt x="119875" y="7876"/>
                    <a:pt x="119875" y="4050"/>
                  </a:cubicBezTo>
                  <a:cubicBezTo>
                    <a:pt x="119875" y="64"/>
                    <a:pt x="115801" y="64"/>
                    <a:pt x="112790" y="64"/>
                  </a:cubicBezTo>
                  <a:lnTo>
                    <a:pt x="7217" y="64"/>
                  </a:lnTo>
                  <a:cubicBezTo>
                    <a:pt x="4383" y="64"/>
                    <a:pt x="132" y="64"/>
                    <a:pt x="132" y="3890"/>
                  </a:cubicBezTo>
                  <a:cubicBezTo>
                    <a:pt x="132" y="7876"/>
                    <a:pt x="4206" y="7876"/>
                    <a:pt x="7217" y="7876"/>
                  </a:cubicBezTo>
                  <a:lnTo>
                    <a:pt x="112790" y="7876"/>
                  </a:ln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CB0BBD10-5741-9985-77E1-35387B43167E}"/>
                </a:ext>
              </a:extLst>
            </p:cNvPr>
            <p:cNvSpPr/>
            <p:nvPr>
              <p:custDataLst>
                <p:tags r:id="rId156"/>
              </p:custDataLst>
            </p:nvPr>
          </p:nvSpPr>
          <p:spPr>
            <a:xfrm>
              <a:off x="6059762" y="3903104"/>
              <a:ext cx="64477" cy="105856"/>
            </a:xfrm>
            <a:custGeom>
              <a:avLst/>
              <a:gdLst>
                <a:gd name="connsiteX0" fmla="*/ 40171 w 64477"/>
                <a:gd name="connsiteY0" fmla="*/ 4528 h 105856"/>
                <a:gd name="connsiteX1" fmla="*/ 34856 w 64477"/>
                <a:gd name="connsiteY1" fmla="*/ 64 h 105856"/>
                <a:gd name="connsiteX2" fmla="*/ 138 w 64477"/>
                <a:gd name="connsiteY2" fmla="*/ 10267 h 105856"/>
                <a:gd name="connsiteX3" fmla="*/ 138 w 64477"/>
                <a:gd name="connsiteY3" fmla="*/ 16006 h 105856"/>
                <a:gd name="connsiteX4" fmla="*/ 25822 w 64477"/>
                <a:gd name="connsiteY4" fmla="*/ 11543 h 105856"/>
                <a:gd name="connsiteX5" fmla="*/ 25822 w 64477"/>
                <a:gd name="connsiteY5" fmla="*/ 92848 h 105856"/>
                <a:gd name="connsiteX6" fmla="*/ 8109 w 64477"/>
                <a:gd name="connsiteY6" fmla="*/ 100181 h 105856"/>
                <a:gd name="connsiteX7" fmla="*/ 1378 w 64477"/>
                <a:gd name="connsiteY7" fmla="*/ 100181 h 105856"/>
                <a:gd name="connsiteX8" fmla="*/ 1378 w 64477"/>
                <a:gd name="connsiteY8" fmla="*/ 105921 h 105856"/>
                <a:gd name="connsiteX9" fmla="*/ 32908 w 64477"/>
                <a:gd name="connsiteY9" fmla="*/ 105283 h 105856"/>
                <a:gd name="connsiteX10" fmla="*/ 64615 w 64477"/>
                <a:gd name="connsiteY10" fmla="*/ 105921 h 105856"/>
                <a:gd name="connsiteX11" fmla="*/ 64615 w 64477"/>
                <a:gd name="connsiteY11" fmla="*/ 100181 h 105856"/>
                <a:gd name="connsiteX12" fmla="*/ 57884 w 64477"/>
                <a:gd name="connsiteY12" fmla="*/ 100181 h 105856"/>
                <a:gd name="connsiteX13" fmla="*/ 40171 w 64477"/>
                <a:gd name="connsiteY13" fmla="*/ 92848 h 105856"/>
                <a:gd name="connsiteX14" fmla="*/ 40171 w 64477"/>
                <a:gd name="connsiteY14" fmla="*/ 4528 h 10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05856">
                  <a:moveTo>
                    <a:pt x="40171" y="4528"/>
                  </a:moveTo>
                  <a:cubicBezTo>
                    <a:pt x="40171" y="224"/>
                    <a:pt x="39816" y="64"/>
                    <a:pt x="34856" y="64"/>
                  </a:cubicBezTo>
                  <a:cubicBezTo>
                    <a:pt x="23520" y="10108"/>
                    <a:pt x="7400" y="10267"/>
                    <a:pt x="138" y="10267"/>
                  </a:cubicBezTo>
                  <a:lnTo>
                    <a:pt x="138" y="16006"/>
                  </a:lnTo>
                  <a:cubicBezTo>
                    <a:pt x="4389" y="16006"/>
                    <a:pt x="16080" y="16006"/>
                    <a:pt x="25822" y="11543"/>
                  </a:cubicBezTo>
                  <a:lnTo>
                    <a:pt x="25822" y="92848"/>
                  </a:lnTo>
                  <a:cubicBezTo>
                    <a:pt x="25822" y="98109"/>
                    <a:pt x="25822" y="100181"/>
                    <a:pt x="8109" y="100181"/>
                  </a:cubicBezTo>
                  <a:lnTo>
                    <a:pt x="1378" y="100181"/>
                  </a:lnTo>
                  <a:lnTo>
                    <a:pt x="1378" y="105921"/>
                  </a:lnTo>
                  <a:cubicBezTo>
                    <a:pt x="4566" y="105761"/>
                    <a:pt x="26354" y="105283"/>
                    <a:pt x="32908" y="105283"/>
                  </a:cubicBezTo>
                  <a:cubicBezTo>
                    <a:pt x="38399" y="105283"/>
                    <a:pt x="60718" y="105761"/>
                    <a:pt x="64615" y="105921"/>
                  </a:cubicBezTo>
                  <a:lnTo>
                    <a:pt x="64615" y="100181"/>
                  </a:lnTo>
                  <a:lnTo>
                    <a:pt x="57884" y="100181"/>
                  </a:lnTo>
                  <a:cubicBezTo>
                    <a:pt x="40171" y="100181"/>
                    <a:pt x="40171" y="98109"/>
                    <a:pt x="40171" y="92848"/>
                  </a:cubicBezTo>
                  <a:lnTo>
                    <a:pt x="40171" y="4528"/>
                  </a:ln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C7E97610-72C0-16C4-8BFF-891C0EA6A1C0}"/>
                </a:ext>
              </a:extLst>
            </p:cNvPr>
            <p:cNvSpPr/>
            <p:nvPr>
              <p:custDataLst>
                <p:tags r:id="rId157"/>
              </p:custDataLst>
            </p:nvPr>
          </p:nvSpPr>
          <p:spPr>
            <a:xfrm>
              <a:off x="6168399" y="3803990"/>
              <a:ext cx="58707" cy="227745"/>
            </a:xfrm>
            <a:custGeom>
              <a:avLst/>
              <a:gdLst>
                <a:gd name="connsiteX0" fmla="*/ 58850 w 58707"/>
                <a:gd name="connsiteY0" fmla="*/ 113936 h 227745"/>
                <a:gd name="connsiteX1" fmla="*/ 42149 w 58707"/>
                <a:gd name="connsiteY1" fmla="*/ 42879 h 227745"/>
                <a:gd name="connsiteX2" fmla="*/ 2673 w 58707"/>
                <a:gd name="connsiteY2" fmla="*/ 63 h 227745"/>
                <a:gd name="connsiteX3" fmla="*/ 142 w 58707"/>
                <a:gd name="connsiteY3" fmla="*/ 2340 h 227745"/>
                <a:gd name="connsiteX4" fmla="*/ 4950 w 58707"/>
                <a:gd name="connsiteY4" fmla="*/ 7578 h 227745"/>
                <a:gd name="connsiteX5" fmla="*/ 44173 w 58707"/>
                <a:gd name="connsiteY5" fmla="*/ 113936 h 227745"/>
                <a:gd name="connsiteX6" fmla="*/ 3432 w 58707"/>
                <a:gd name="connsiteY6" fmla="*/ 221660 h 227745"/>
                <a:gd name="connsiteX7" fmla="*/ 142 w 58707"/>
                <a:gd name="connsiteY7" fmla="*/ 225531 h 227745"/>
                <a:gd name="connsiteX8" fmla="*/ 2673 w 58707"/>
                <a:gd name="connsiteY8" fmla="*/ 227809 h 227745"/>
                <a:gd name="connsiteX9" fmla="*/ 42908 w 58707"/>
                <a:gd name="connsiteY9" fmla="*/ 183398 h 227745"/>
                <a:gd name="connsiteX10" fmla="*/ 58850 w 58707"/>
                <a:gd name="connsiteY10" fmla="*/ 113936 h 2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27745">
                  <a:moveTo>
                    <a:pt x="58850" y="113936"/>
                  </a:moveTo>
                  <a:cubicBezTo>
                    <a:pt x="58850" y="96172"/>
                    <a:pt x="56067" y="68614"/>
                    <a:pt x="42149" y="42879"/>
                  </a:cubicBezTo>
                  <a:cubicBezTo>
                    <a:pt x="26966" y="14866"/>
                    <a:pt x="5203" y="63"/>
                    <a:pt x="2673" y="63"/>
                  </a:cubicBezTo>
                  <a:cubicBezTo>
                    <a:pt x="1154" y="63"/>
                    <a:pt x="142" y="974"/>
                    <a:pt x="142" y="2340"/>
                  </a:cubicBezTo>
                  <a:cubicBezTo>
                    <a:pt x="142" y="3023"/>
                    <a:pt x="142" y="3479"/>
                    <a:pt x="4950" y="7578"/>
                  </a:cubicBezTo>
                  <a:cubicBezTo>
                    <a:pt x="29749" y="30125"/>
                    <a:pt x="44173" y="66337"/>
                    <a:pt x="44173" y="113936"/>
                  </a:cubicBezTo>
                  <a:cubicBezTo>
                    <a:pt x="44173" y="152880"/>
                    <a:pt x="34810" y="192964"/>
                    <a:pt x="3432" y="221660"/>
                  </a:cubicBezTo>
                  <a:cubicBezTo>
                    <a:pt x="142" y="224393"/>
                    <a:pt x="142" y="224848"/>
                    <a:pt x="142" y="225531"/>
                  </a:cubicBezTo>
                  <a:cubicBezTo>
                    <a:pt x="142" y="226898"/>
                    <a:pt x="1154" y="227809"/>
                    <a:pt x="2673" y="227809"/>
                  </a:cubicBezTo>
                  <a:cubicBezTo>
                    <a:pt x="5203" y="227809"/>
                    <a:pt x="27978" y="212322"/>
                    <a:pt x="42908" y="183398"/>
                  </a:cubicBezTo>
                  <a:cubicBezTo>
                    <a:pt x="55814" y="158346"/>
                    <a:pt x="58850" y="133066"/>
                    <a:pt x="58850" y="113936"/>
                  </a:cubicBezTo>
                  <a:close/>
                </a:path>
              </a:pathLst>
            </a:custGeom>
            <a:solidFill>
              <a:srgbClr val="000000"/>
            </a:solidFill>
            <a:ln w="25400" cap="flat">
              <a:noFill/>
              <a:prstDash val="solid"/>
              <a:miter/>
            </a:ln>
          </p:spPr>
          <p:txBody>
            <a:bodyPr rtlCol="0" anchor="ctr"/>
            <a:lstStyle/>
            <a:p>
              <a:endParaRPr lang="en-CN"/>
            </a:p>
          </p:txBody>
        </p:sp>
      </p:grpSp>
      <p:grpSp>
        <p:nvGrpSpPr>
          <p:cNvPr id="18543" name="Group 18542" descr="\documentclass{article}&#10;\usepackage{amsmath, amsfonts , amssymb, bm}&#10;\pagestyle{empty}&#10;\begin{document}&#10;&#10;\begin{align*}&#10;    u^t_j=\left\{&#10;    \begin{aligned}&#10;    &amp; \bm{v}^T_p {\rm tanh}(\bm{W}_{p1}\bm{h}_j+\bm{W}_{p2}\bm{e}_t) &amp;{\rm if} \quad j_t\neq j_k\\&#10;    &amp; &amp;\forall k&lt;t \\&#10;    &amp; -\infty  &amp;{\rm otherwise}&#10;    \end{aligned}&#10;    \right.&#10;\end{align*}&#10;\begin{equation*}&#10;    P(j_t|j_1,...,j_{t-1})={\rm softmax}(u^t)&#10;\end{equation*}&#10;&#10;&#10;\end{document}" title="IguanaTex Vector Display">
            <a:extLst>
              <a:ext uri="{FF2B5EF4-FFF2-40B4-BE49-F238E27FC236}">
                <a16:creationId xmlns:a16="http://schemas.microsoft.com/office/drawing/2014/main" id="{2B7A44F1-FB4C-1BEC-6359-F0155D500CD7}"/>
              </a:ext>
            </a:extLst>
          </p:cNvPr>
          <p:cNvGrpSpPr>
            <a:grpSpLocks noChangeAspect="1"/>
          </p:cNvGrpSpPr>
          <p:nvPr>
            <p:custDataLst>
              <p:tags r:id="rId7"/>
            </p:custDataLst>
          </p:nvPr>
        </p:nvGrpSpPr>
        <p:grpSpPr>
          <a:xfrm>
            <a:off x="750501" y="4828846"/>
            <a:ext cx="5049844" cy="1660740"/>
            <a:chOff x="5933886" y="4413877"/>
            <a:chExt cx="5049844" cy="1660740"/>
          </a:xfrm>
        </p:grpSpPr>
        <p:sp>
          <p:nvSpPr>
            <p:cNvPr id="18460" name="Freeform 18459">
              <a:extLst>
                <a:ext uri="{FF2B5EF4-FFF2-40B4-BE49-F238E27FC236}">
                  <a16:creationId xmlns:a16="http://schemas.microsoft.com/office/drawing/2014/main" id="{591265F9-4210-B438-28B5-1753A569F043}"/>
                </a:ext>
              </a:extLst>
            </p:cNvPr>
            <p:cNvSpPr/>
            <p:nvPr>
              <p:custDataLst>
                <p:tags r:id="rId60"/>
              </p:custDataLst>
            </p:nvPr>
          </p:nvSpPr>
          <p:spPr>
            <a:xfrm>
              <a:off x="5933886" y="4917484"/>
              <a:ext cx="130068" cy="114632"/>
            </a:xfrm>
            <a:custGeom>
              <a:avLst/>
              <a:gdLst>
                <a:gd name="connsiteX0" fmla="*/ 81363 w 130068"/>
                <a:gd name="connsiteY0" fmla="*/ 97776 h 114632"/>
                <a:gd name="connsiteX1" fmla="*/ 103884 w 130068"/>
                <a:gd name="connsiteY1" fmla="*/ 114730 h 114632"/>
                <a:gd name="connsiteX2" fmla="*/ 122610 w 130068"/>
                <a:gd name="connsiteY2" fmla="*/ 100812 h 114632"/>
                <a:gd name="connsiteX3" fmla="*/ 130202 w 130068"/>
                <a:gd name="connsiteY3" fmla="*/ 75760 h 114632"/>
                <a:gd name="connsiteX4" fmla="*/ 127165 w 130068"/>
                <a:gd name="connsiteY4" fmla="*/ 73230 h 114632"/>
                <a:gd name="connsiteX5" fmla="*/ 123622 w 130068"/>
                <a:gd name="connsiteY5" fmla="*/ 77785 h 114632"/>
                <a:gd name="connsiteX6" fmla="*/ 104643 w 130068"/>
                <a:gd name="connsiteY6" fmla="*/ 109163 h 114632"/>
                <a:gd name="connsiteX7" fmla="*/ 96799 w 130068"/>
                <a:gd name="connsiteY7" fmla="*/ 97523 h 114632"/>
                <a:gd name="connsiteX8" fmla="*/ 101860 w 130068"/>
                <a:gd name="connsiteY8" fmla="*/ 71205 h 114632"/>
                <a:gd name="connsiteX9" fmla="*/ 108945 w 130068"/>
                <a:gd name="connsiteY9" fmla="*/ 43876 h 114632"/>
                <a:gd name="connsiteX10" fmla="*/ 113247 w 130068"/>
                <a:gd name="connsiteY10" fmla="*/ 26668 h 114632"/>
                <a:gd name="connsiteX11" fmla="*/ 117043 w 130068"/>
                <a:gd name="connsiteY11" fmla="*/ 9714 h 114632"/>
                <a:gd name="connsiteX12" fmla="*/ 109704 w 130068"/>
                <a:gd name="connsiteY12" fmla="*/ 2882 h 114632"/>
                <a:gd name="connsiteX13" fmla="*/ 99835 w 130068"/>
                <a:gd name="connsiteY13" fmla="*/ 11738 h 114632"/>
                <a:gd name="connsiteX14" fmla="*/ 80857 w 130068"/>
                <a:gd name="connsiteY14" fmla="*/ 87907 h 114632"/>
                <a:gd name="connsiteX15" fmla="*/ 52009 w 130068"/>
                <a:gd name="connsiteY15" fmla="*/ 109163 h 114632"/>
                <a:gd name="connsiteX16" fmla="*/ 36320 w 130068"/>
                <a:gd name="connsiteY16" fmla="*/ 88413 h 114632"/>
                <a:gd name="connsiteX17" fmla="*/ 49984 w 130068"/>
                <a:gd name="connsiteY17" fmla="*/ 36790 h 114632"/>
                <a:gd name="connsiteX18" fmla="*/ 54286 w 130068"/>
                <a:gd name="connsiteY18" fmla="*/ 20848 h 114632"/>
                <a:gd name="connsiteX19" fmla="*/ 33536 w 130068"/>
                <a:gd name="connsiteY19" fmla="*/ 98 h 114632"/>
                <a:gd name="connsiteX20" fmla="*/ 133 w 130068"/>
                <a:gd name="connsiteY20" fmla="*/ 39068 h 114632"/>
                <a:gd name="connsiteX21" fmla="*/ 3170 w 130068"/>
                <a:gd name="connsiteY21" fmla="*/ 41598 h 114632"/>
                <a:gd name="connsiteX22" fmla="*/ 7219 w 130068"/>
                <a:gd name="connsiteY22" fmla="*/ 37043 h 114632"/>
                <a:gd name="connsiteX23" fmla="*/ 32777 w 130068"/>
                <a:gd name="connsiteY23" fmla="*/ 5665 h 114632"/>
                <a:gd name="connsiteX24" fmla="*/ 39103 w 130068"/>
                <a:gd name="connsiteY24" fmla="*/ 14016 h 114632"/>
                <a:gd name="connsiteX25" fmla="*/ 34801 w 130068"/>
                <a:gd name="connsiteY25" fmla="*/ 31223 h 114632"/>
                <a:gd name="connsiteX26" fmla="*/ 20124 w 130068"/>
                <a:gd name="connsiteY26" fmla="*/ 84364 h 114632"/>
                <a:gd name="connsiteX27" fmla="*/ 51250 w 130068"/>
                <a:gd name="connsiteY27" fmla="*/ 114730 h 114632"/>
                <a:gd name="connsiteX28" fmla="*/ 81363 w 130068"/>
                <a:gd name="connsiteY28" fmla="*/ 9777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068" h="114632">
                  <a:moveTo>
                    <a:pt x="81363" y="97776"/>
                  </a:moveTo>
                  <a:cubicBezTo>
                    <a:pt x="84146" y="108151"/>
                    <a:pt x="93003" y="114730"/>
                    <a:pt x="103884" y="114730"/>
                  </a:cubicBezTo>
                  <a:cubicBezTo>
                    <a:pt x="112741" y="114730"/>
                    <a:pt x="118561" y="108910"/>
                    <a:pt x="122610" y="100812"/>
                  </a:cubicBezTo>
                  <a:cubicBezTo>
                    <a:pt x="126912" y="91703"/>
                    <a:pt x="130202" y="76266"/>
                    <a:pt x="130202" y="75760"/>
                  </a:cubicBezTo>
                  <a:cubicBezTo>
                    <a:pt x="130202" y="73230"/>
                    <a:pt x="127924" y="73230"/>
                    <a:pt x="127165" y="73230"/>
                  </a:cubicBezTo>
                  <a:cubicBezTo>
                    <a:pt x="124634" y="73230"/>
                    <a:pt x="124381" y="74242"/>
                    <a:pt x="123622" y="77785"/>
                  </a:cubicBezTo>
                  <a:cubicBezTo>
                    <a:pt x="120080" y="91956"/>
                    <a:pt x="115272" y="109163"/>
                    <a:pt x="104643" y="109163"/>
                  </a:cubicBezTo>
                  <a:cubicBezTo>
                    <a:pt x="99329" y="109163"/>
                    <a:pt x="96799" y="105873"/>
                    <a:pt x="96799" y="97523"/>
                  </a:cubicBezTo>
                  <a:cubicBezTo>
                    <a:pt x="96799" y="91956"/>
                    <a:pt x="99835" y="80062"/>
                    <a:pt x="101860" y="71205"/>
                  </a:cubicBezTo>
                  <a:lnTo>
                    <a:pt x="108945" y="43876"/>
                  </a:lnTo>
                  <a:cubicBezTo>
                    <a:pt x="109704" y="40080"/>
                    <a:pt x="112235" y="30464"/>
                    <a:pt x="113247" y="26668"/>
                  </a:cubicBezTo>
                  <a:cubicBezTo>
                    <a:pt x="114512" y="20848"/>
                    <a:pt x="117043" y="11232"/>
                    <a:pt x="117043" y="9714"/>
                  </a:cubicBezTo>
                  <a:cubicBezTo>
                    <a:pt x="117043" y="5159"/>
                    <a:pt x="113500" y="2882"/>
                    <a:pt x="109704" y="2882"/>
                  </a:cubicBezTo>
                  <a:cubicBezTo>
                    <a:pt x="108439" y="2882"/>
                    <a:pt x="101860" y="3135"/>
                    <a:pt x="99835" y="11738"/>
                  </a:cubicBezTo>
                  <a:cubicBezTo>
                    <a:pt x="95027" y="30211"/>
                    <a:pt x="83893" y="74495"/>
                    <a:pt x="80857" y="87907"/>
                  </a:cubicBezTo>
                  <a:cubicBezTo>
                    <a:pt x="80604" y="88919"/>
                    <a:pt x="70482" y="109163"/>
                    <a:pt x="52009" y="109163"/>
                  </a:cubicBezTo>
                  <a:cubicBezTo>
                    <a:pt x="38850" y="109163"/>
                    <a:pt x="36320" y="97776"/>
                    <a:pt x="36320" y="88413"/>
                  </a:cubicBezTo>
                  <a:cubicBezTo>
                    <a:pt x="36320" y="74242"/>
                    <a:pt x="43405" y="54251"/>
                    <a:pt x="49984" y="36790"/>
                  </a:cubicBezTo>
                  <a:cubicBezTo>
                    <a:pt x="53021" y="29199"/>
                    <a:pt x="54286" y="25656"/>
                    <a:pt x="54286" y="20848"/>
                  </a:cubicBezTo>
                  <a:cubicBezTo>
                    <a:pt x="54286" y="9461"/>
                    <a:pt x="46189" y="98"/>
                    <a:pt x="33536" y="98"/>
                  </a:cubicBezTo>
                  <a:cubicBezTo>
                    <a:pt x="9496" y="98"/>
                    <a:pt x="133" y="36790"/>
                    <a:pt x="133" y="39068"/>
                  </a:cubicBezTo>
                  <a:cubicBezTo>
                    <a:pt x="133" y="41598"/>
                    <a:pt x="2664" y="41598"/>
                    <a:pt x="3170" y="41598"/>
                  </a:cubicBezTo>
                  <a:cubicBezTo>
                    <a:pt x="5700" y="41598"/>
                    <a:pt x="5953" y="41092"/>
                    <a:pt x="7219" y="37043"/>
                  </a:cubicBezTo>
                  <a:cubicBezTo>
                    <a:pt x="13545" y="15028"/>
                    <a:pt x="23161" y="5665"/>
                    <a:pt x="32777" y="5665"/>
                  </a:cubicBezTo>
                  <a:cubicBezTo>
                    <a:pt x="35054" y="5665"/>
                    <a:pt x="39103" y="5918"/>
                    <a:pt x="39103" y="14016"/>
                  </a:cubicBezTo>
                  <a:cubicBezTo>
                    <a:pt x="39103" y="20089"/>
                    <a:pt x="36320" y="27428"/>
                    <a:pt x="34801" y="31223"/>
                  </a:cubicBezTo>
                  <a:cubicBezTo>
                    <a:pt x="25438" y="56275"/>
                    <a:pt x="20124" y="71965"/>
                    <a:pt x="20124" y="84364"/>
                  </a:cubicBezTo>
                  <a:cubicBezTo>
                    <a:pt x="20124" y="108404"/>
                    <a:pt x="37585" y="114730"/>
                    <a:pt x="51250" y="114730"/>
                  </a:cubicBezTo>
                  <a:cubicBezTo>
                    <a:pt x="67951" y="114730"/>
                    <a:pt x="77061" y="103343"/>
                    <a:pt x="81363" y="97776"/>
                  </a:cubicBezTo>
                  <a:close/>
                </a:path>
              </a:pathLst>
            </a:custGeom>
            <a:solidFill>
              <a:srgbClr val="000000"/>
            </a:solidFill>
            <a:ln w="25368" cap="flat">
              <a:noFill/>
              <a:prstDash val="solid"/>
              <a:miter/>
            </a:ln>
          </p:spPr>
          <p:txBody>
            <a:bodyPr rtlCol="0" anchor="ctr"/>
            <a:lstStyle/>
            <a:p>
              <a:endParaRPr lang="en-CN"/>
            </a:p>
          </p:txBody>
        </p:sp>
        <p:sp>
          <p:nvSpPr>
            <p:cNvPr id="18461" name="Freeform 18460">
              <a:extLst>
                <a:ext uri="{FF2B5EF4-FFF2-40B4-BE49-F238E27FC236}">
                  <a16:creationId xmlns:a16="http://schemas.microsoft.com/office/drawing/2014/main" id="{666BBE6C-72F7-4DD9-4332-E3EB73DD6F53}"/>
                </a:ext>
              </a:extLst>
            </p:cNvPr>
            <p:cNvSpPr/>
            <p:nvPr>
              <p:custDataLst>
                <p:tags r:id="rId61"/>
              </p:custDataLst>
            </p:nvPr>
          </p:nvSpPr>
          <p:spPr>
            <a:xfrm>
              <a:off x="6078848" y="4814140"/>
              <a:ext cx="59871" cy="112481"/>
            </a:xfrm>
            <a:custGeom>
              <a:avLst/>
              <a:gdLst>
                <a:gd name="connsiteX0" fmla="*/ 36275 w 59871"/>
                <a:gd name="connsiteY0" fmla="*/ 40835 h 112481"/>
                <a:gd name="connsiteX1" fmla="*/ 54343 w 59871"/>
                <a:gd name="connsiteY1" fmla="*/ 40835 h 112481"/>
                <a:gd name="connsiteX2" fmla="*/ 60011 w 59871"/>
                <a:gd name="connsiteY2" fmla="*/ 36938 h 112481"/>
                <a:gd name="connsiteX3" fmla="*/ 54697 w 59871"/>
                <a:gd name="connsiteY3" fmla="*/ 34458 h 112481"/>
                <a:gd name="connsiteX4" fmla="*/ 37869 w 59871"/>
                <a:gd name="connsiteY4" fmla="*/ 34458 h 112481"/>
                <a:gd name="connsiteX5" fmla="*/ 44423 w 59871"/>
                <a:gd name="connsiteY5" fmla="*/ 8242 h 112481"/>
                <a:gd name="connsiteX6" fmla="*/ 44954 w 59871"/>
                <a:gd name="connsiteY6" fmla="*/ 5762 h 112481"/>
                <a:gd name="connsiteX7" fmla="*/ 38932 w 59871"/>
                <a:gd name="connsiteY7" fmla="*/ 94 h 112481"/>
                <a:gd name="connsiteX8" fmla="*/ 30606 w 59871"/>
                <a:gd name="connsiteY8" fmla="*/ 7711 h 112481"/>
                <a:gd name="connsiteX9" fmla="*/ 23875 w 59871"/>
                <a:gd name="connsiteY9" fmla="*/ 34458 h 112481"/>
                <a:gd name="connsiteX10" fmla="*/ 5807 w 59871"/>
                <a:gd name="connsiteY10" fmla="*/ 34458 h 112481"/>
                <a:gd name="connsiteX11" fmla="*/ 139 w 59871"/>
                <a:gd name="connsiteY11" fmla="*/ 38355 h 112481"/>
                <a:gd name="connsiteX12" fmla="*/ 5453 w 59871"/>
                <a:gd name="connsiteY12" fmla="*/ 40835 h 112481"/>
                <a:gd name="connsiteX13" fmla="*/ 22281 w 59871"/>
                <a:gd name="connsiteY13" fmla="*/ 40835 h 112481"/>
                <a:gd name="connsiteX14" fmla="*/ 11830 w 59871"/>
                <a:gd name="connsiteY14" fmla="*/ 82639 h 112481"/>
                <a:gd name="connsiteX15" fmla="*/ 9173 w 59871"/>
                <a:gd name="connsiteY15" fmla="*/ 95747 h 112481"/>
                <a:gd name="connsiteX16" fmla="*/ 28126 w 59871"/>
                <a:gd name="connsiteY16" fmla="*/ 112575 h 112481"/>
                <a:gd name="connsiteX17" fmla="*/ 58948 w 59871"/>
                <a:gd name="connsiteY17" fmla="*/ 85473 h 112481"/>
                <a:gd name="connsiteX18" fmla="*/ 56114 w 59871"/>
                <a:gd name="connsiteY18" fmla="*/ 83171 h 112481"/>
                <a:gd name="connsiteX19" fmla="*/ 52394 w 59871"/>
                <a:gd name="connsiteY19" fmla="*/ 86536 h 112481"/>
                <a:gd name="connsiteX20" fmla="*/ 28658 w 59871"/>
                <a:gd name="connsiteY20" fmla="*/ 107615 h 112481"/>
                <a:gd name="connsiteX21" fmla="*/ 22458 w 59871"/>
                <a:gd name="connsiteY21" fmla="*/ 98936 h 112481"/>
                <a:gd name="connsiteX22" fmla="*/ 23521 w 59871"/>
                <a:gd name="connsiteY22" fmla="*/ 91673 h 112481"/>
                <a:gd name="connsiteX23" fmla="*/ 36275 w 59871"/>
                <a:gd name="connsiteY23" fmla="*/ 4083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275" y="40835"/>
                  </a:moveTo>
                  <a:lnTo>
                    <a:pt x="54343" y="40835"/>
                  </a:lnTo>
                  <a:cubicBezTo>
                    <a:pt x="57708" y="40835"/>
                    <a:pt x="60011" y="40835"/>
                    <a:pt x="60011" y="36938"/>
                  </a:cubicBezTo>
                  <a:cubicBezTo>
                    <a:pt x="60011" y="34458"/>
                    <a:pt x="57708" y="34458"/>
                    <a:pt x="54697" y="34458"/>
                  </a:cubicBezTo>
                  <a:lnTo>
                    <a:pt x="37869" y="34458"/>
                  </a:lnTo>
                  <a:lnTo>
                    <a:pt x="44423" y="8242"/>
                  </a:lnTo>
                  <a:cubicBezTo>
                    <a:pt x="44600" y="7356"/>
                    <a:pt x="44954" y="6471"/>
                    <a:pt x="44954" y="5762"/>
                  </a:cubicBezTo>
                  <a:cubicBezTo>
                    <a:pt x="44954" y="2574"/>
                    <a:pt x="42474" y="94"/>
                    <a:pt x="38932" y="94"/>
                  </a:cubicBezTo>
                  <a:cubicBezTo>
                    <a:pt x="34503" y="94"/>
                    <a:pt x="31846" y="3105"/>
                    <a:pt x="30606" y="7711"/>
                  </a:cubicBezTo>
                  <a:cubicBezTo>
                    <a:pt x="29366" y="12139"/>
                    <a:pt x="31669" y="3637"/>
                    <a:pt x="23875" y="34458"/>
                  </a:cubicBezTo>
                  <a:lnTo>
                    <a:pt x="5807" y="34458"/>
                  </a:lnTo>
                  <a:cubicBezTo>
                    <a:pt x="2442" y="34458"/>
                    <a:pt x="139" y="34458"/>
                    <a:pt x="139" y="38355"/>
                  </a:cubicBezTo>
                  <a:cubicBezTo>
                    <a:pt x="139" y="40835"/>
                    <a:pt x="2265" y="40835"/>
                    <a:pt x="5453" y="40835"/>
                  </a:cubicBezTo>
                  <a:lnTo>
                    <a:pt x="22281" y="40835"/>
                  </a:lnTo>
                  <a:lnTo>
                    <a:pt x="11830" y="82639"/>
                  </a:lnTo>
                  <a:cubicBezTo>
                    <a:pt x="10767" y="87068"/>
                    <a:pt x="9173" y="93444"/>
                    <a:pt x="9173" y="95747"/>
                  </a:cubicBezTo>
                  <a:cubicBezTo>
                    <a:pt x="9173" y="106198"/>
                    <a:pt x="18030" y="112575"/>
                    <a:pt x="28126" y="112575"/>
                  </a:cubicBezTo>
                  <a:cubicBezTo>
                    <a:pt x="47789" y="112575"/>
                    <a:pt x="58948" y="87776"/>
                    <a:pt x="58948" y="85473"/>
                  </a:cubicBezTo>
                  <a:cubicBezTo>
                    <a:pt x="58948" y="83171"/>
                    <a:pt x="56645" y="83171"/>
                    <a:pt x="56114" y="83171"/>
                  </a:cubicBezTo>
                  <a:cubicBezTo>
                    <a:pt x="53988" y="83171"/>
                    <a:pt x="53811" y="83525"/>
                    <a:pt x="52394" y="86536"/>
                  </a:cubicBezTo>
                  <a:cubicBezTo>
                    <a:pt x="47434" y="97696"/>
                    <a:pt x="38400" y="107615"/>
                    <a:pt x="28658" y="107615"/>
                  </a:cubicBezTo>
                  <a:cubicBezTo>
                    <a:pt x="24938" y="107615"/>
                    <a:pt x="22458" y="105313"/>
                    <a:pt x="22458" y="98936"/>
                  </a:cubicBezTo>
                  <a:cubicBezTo>
                    <a:pt x="22458" y="97164"/>
                    <a:pt x="23167" y="93444"/>
                    <a:pt x="23521" y="91673"/>
                  </a:cubicBezTo>
                  <a:lnTo>
                    <a:pt x="36275" y="40835"/>
                  </a:lnTo>
                  <a:close/>
                </a:path>
              </a:pathLst>
            </a:custGeom>
            <a:solidFill>
              <a:srgbClr val="000000"/>
            </a:solidFill>
            <a:ln w="25368" cap="flat">
              <a:noFill/>
              <a:prstDash val="solid"/>
              <a:miter/>
            </a:ln>
          </p:spPr>
          <p:txBody>
            <a:bodyPr rtlCol="0" anchor="ctr"/>
            <a:lstStyle/>
            <a:p>
              <a:endParaRPr lang="en-CN"/>
            </a:p>
          </p:txBody>
        </p:sp>
        <p:sp>
          <p:nvSpPr>
            <p:cNvPr id="18462" name="Freeform 18461">
              <a:extLst>
                <a:ext uri="{FF2B5EF4-FFF2-40B4-BE49-F238E27FC236}">
                  <a16:creationId xmlns:a16="http://schemas.microsoft.com/office/drawing/2014/main" id="{BF35FF3E-DB03-78AA-5CFA-10785595FFC8}"/>
                </a:ext>
              </a:extLst>
            </p:cNvPr>
            <p:cNvSpPr/>
            <p:nvPr>
              <p:custDataLst>
                <p:tags r:id="rId62"/>
              </p:custDataLst>
            </p:nvPr>
          </p:nvSpPr>
          <p:spPr>
            <a:xfrm>
              <a:off x="6071408" y="4974450"/>
              <a:ext cx="77762" cy="153576"/>
            </a:xfrm>
            <a:custGeom>
              <a:avLst/>
              <a:gdLst>
                <a:gd name="connsiteX0" fmla="*/ 77902 w 77762"/>
                <a:gd name="connsiteY0" fmla="*/ 6832 h 153576"/>
                <a:gd name="connsiteX1" fmla="*/ 70816 w 77762"/>
                <a:gd name="connsiteY1" fmla="*/ 100 h 153576"/>
                <a:gd name="connsiteX2" fmla="*/ 60897 w 77762"/>
                <a:gd name="connsiteY2" fmla="*/ 9843 h 153576"/>
                <a:gd name="connsiteX3" fmla="*/ 67982 w 77762"/>
                <a:gd name="connsiteY3" fmla="*/ 16574 h 153576"/>
                <a:gd name="connsiteX4" fmla="*/ 77902 w 77762"/>
                <a:gd name="connsiteY4" fmla="*/ 6832 h 153576"/>
                <a:gd name="connsiteX5" fmla="*/ 40349 w 77762"/>
                <a:gd name="connsiteY5" fmla="*/ 126221 h 153576"/>
                <a:gd name="connsiteX6" fmla="*/ 17498 w 77762"/>
                <a:gd name="connsiteY6" fmla="*/ 148717 h 153576"/>
                <a:gd name="connsiteX7" fmla="*/ 11121 w 77762"/>
                <a:gd name="connsiteY7" fmla="*/ 147655 h 153576"/>
                <a:gd name="connsiteX8" fmla="*/ 17144 w 77762"/>
                <a:gd name="connsiteY8" fmla="*/ 138621 h 153576"/>
                <a:gd name="connsiteX9" fmla="*/ 10236 w 77762"/>
                <a:gd name="connsiteY9" fmla="*/ 132067 h 153576"/>
                <a:gd name="connsiteX10" fmla="*/ 139 w 77762"/>
                <a:gd name="connsiteY10" fmla="*/ 142518 h 153576"/>
                <a:gd name="connsiteX11" fmla="*/ 17675 w 77762"/>
                <a:gd name="connsiteY11" fmla="*/ 153677 h 153576"/>
                <a:gd name="connsiteX12" fmla="*/ 54520 w 77762"/>
                <a:gd name="connsiteY12" fmla="*/ 125690 h 153576"/>
                <a:gd name="connsiteX13" fmla="*/ 70462 w 77762"/>
                <a:gd name="connsiteY13" fmla="*/ 62275 h 153576"/>
                <a:gd name="connsiteX14" fmla="*/ 71348 w 77762"/>
                <a:gd name="connsiteY14" fmla="*/ 56075 h 153576"/>
                <a:gd name="connsiteX15" fmla="*/ 52394 w 77762"/>
                <a:gd name="connsiteY15" fmla="*/ 39425 h 153576"/>
                <a:gd name="connsiteX16" fmla="*/ 21395 w 77762"/>
                <a:gd name="connsiteY16" fmla="*/ 66526 h 153576"/>
                <a:gd name="connsiteX17" fmla="*/ 24407 w 77762"/>
                <a:gd name="connsiteY17" fmla="*/ 68829 h 153576"/>
                <a:gd name="connsiteX18" fmla="*/ 27949 w 77762"/>
                <a:gd name="connsiteY18" fmla="*/ 65641 h 153576"/>
                <a:gd name="connsiteX19" fmla="*/ 51863 w 77762"/>
                <a:gd name="connsiteY19" fmla="*/ 44384 h 153576"/>
                <a:gd name="connsiteX20" fmla="*/ 57885 w 77762"/>
                <a:gd name="connsiteY20" fmla="*/ 53064 h 153576"/>
                <a:gd name="connsiteX21" fmla="*/ 57354 w 77762"/>
                <a:gd name="connsiteY21" fmla="*/ 58378 h 153576"/>
                <a:gd name="connsiteX22" fmla="*/ 40349 w 77762"/>
                <a:gd name="connsiteY22" fmla="*/ 126221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02" y="6832"/>
                  </a:moveTo>
                  <a:cubicBezTo>
                    <a:pt x="77902" y="3820"/>
                    <a:pt x="75599" y="100"/>
                    <a:pt x="70816" y="100"/>
                  </a:cubicBezTo>
                  <a:cubicBezTo>
                    <a:pt x="65679" y="100"/>
                    <a:pt x="60897" y="5060"/>
                    <a:pt x="60897" y="9843"/>
                  </a:cubicBezTo>
                  <a:cubicBezTo>
                    <a:pt x="60897" y="12677"/>
                    <a:pt x="63022" y="16574"/>
                    <a:pt x="67982" y="16574"/>
                  </a:cubicBezTo>
                  <a:cubicBezTo>
                    <a:pt x="72765" y="16574"/>
                    <a:pt x="77902" y="11969"/>
                    <a:pt x="77902" y="6832"/>
                  </a:cubicBezTo>
                  <a:close/>
                  <a:moveTo>
                    <a:pt x="40349" y="126221"/>
                  </a:moveTo>
                  <a:cubicBezTo>
                    <a:pt x="37338" y="138443"/>
                    <a:pt x="27949" y="148717"/>
                    <a:pt x="17498" y="148717"/>
                  </a:cubicBezTo>
                  <a:cubicBezTo>
                    <a:pt x="15196" y="148717"/>
                    <a:pt x="13070" y="148363"/>
                    <a:pt x="11121" y="147655"/>
                  </a:cubicBezTo>
                  <a:cubicBezTo>
                    <a:pt x="15727" y="145529"/>
                    <a:pt x="17144" y="141278"/>
                    <a:pt x="17144" y="138621"/>
                  </a:cubicBezTo>
                  <a:cubicBezTo>
                    <a:pt x="17144" y="134369"/>
                    <a:pt x="13778" y="132067"/>
                    <a:pt x="10236" y="132067"/>
                  </a:cubicBezTo>
                  <a:cubicBezTo>
                    <a:pt x="4745" y="132067"/>
                    <a:pt x="139" y="136849"/>
                    <a:pt x="139" y="142518"/>
                  </a:cubicBezTo>
                  <a:cubicBezTo>
                    <a:pt x="139" y="149249"/>
                    <a:pt x="7047" y="153677"/>
                    <a:pt x="17675" y="153677"/>
                  </a:cubicBezTo>
                  <a:cubicBezTo>
                    <a:pt x="28304" y="153677"/>
                    <a:pt x="49028" y="147300"/>
                    <a:pt x="54520" y="125690"/>
                  </a:cubicBezTo>
                  <a:lnTo>
                    <a:pt x="70462" y="62275"/>
                  </a:lnTo>
                  <a:cubicBezTo>
                    <a:pt x="70993" y="60327"/>
                    <a:pt x="71348" y="58732"/>
                    <a:pt x="71348" y="56075"/>
                  </a:cubicBezTo>
                  <a:cubicBezTo>
                    <a:pt x="71348" y="46333"/>
                    <a:pt x="63022" y="39425"/>
                    <a:pt x="52394" y="39425"/>
                  </a:cubicBezTo>
                  <a:cubicBezTo>
                    <a:pt x="32732" y="39425"/>
                    <a:pt x="21395" y="64046"/>
                    <a:pt x="21395" y="66526"/>
                  </a:cubicBezTo>
                  <a:cubicBezTo>
                    <a:pt x="21395" y="68829"/>
                    <a:pt x="23875" y="68829"/>
                    <a:pt x="24407" y="68829"/>
                  </a:cubicBezTo>
                  <a:cubicBezTo>
                    <a:pt x="26532" y="68829"/>
                    <a:pt x="26709" y="68298"/>
                    <a:pt x="27949" y="65641"/>
                  </a:cubicBezTo>
                  <a:cubicBezTo>
                    <a:pt x="32378" y="55367"/>
                    <a:pt x="41589" y="44384"/>
                    <a:pt x="51863" y="44384"/>
                  </a:cubicBezTo>
                  <a:cubicBezTo>
                    <a:pt x="56291" y="44384"/>
                    <a:pt x="57885" y="47396"/>
                    <a:pt x="57885" y="53064"/>
                  </a:cubicBezTo>
                  <a:cubicBezTo>
                    <a:pt x="57885" y="55013"/>
                    <a:pt x="57531" y="57492"/>
                    <a:pt x="57354" y="58378"/>
                  </a:cubicBezTo>
                  <a:lnTo>
                    <a:pt x="40349" y="126221"/>
                  </a:lnTo>
                  <a:close/>
                </a:path>
              </a:pathLst>
            </a:custGeom>
            <a:solidFill>
              <a:srgbClr val="000000"/>
            </a:solidFill>
            <a:ln w="25368" cap="flat">
              <a:noFill/>
              <a:prstDash val="solid"/>
              <a:miter/>
            </a:ln>
          </p:spPr>
          <p:txBody>
            <a:bodyPr rtlCol="0" anchor="ctr"/>
            <a:lstStyle/>
            <a:p>
              <a:endParaRPr lang="en-CN"/>
            </a:p>
          </p:txBody>
        </p:sp>
        <p:sp>
          <p:nvSpPr>
            <p:cNvPr id="18465" name="Freeform 18464">
              <a:extLst>
                <a:ext uri="{FF2B5EF4-FFF2-40B4-BE49-F238E27FC236}">
                  <a16:creationId xmlns:a16="http://schemas.microsoft.com/office/drawing/2014/main" id="{A8C22735-C355-C356-4F4F-665A7C136D90}"/>
                </a:ext>
              </a:extLst>
            </p:cNvPr>
            <p:cNvSpPr/>
            <p:nvPr>
              <p:custDataLst>
                <p:tags r:id="rId63"/>
              </p:custDataLst>
            </p:nvPr>
          </p:nvSpPr>
          <p:spPr>
            <a:xfrm>
              <a:off x="6262494" y="4936463"/>
              <a:ext cx="168278" cy="59213"/>
            </a:xfrm>
            <a:custGeom>
              <a:avLst/>
              <a:gdLst>
                <a:gd name="connsiteX0" fmla="*/ 159821 w 168278"/>
                <a:gd name="connsiteY0" fmla="*/ 10220 h 59213"/>
                <a:gd name="connsiteX1" fmla="*/ 168425 w 168278"/>
                <a:gd name="connsiteY1" fmla="*/ 5159 h 59213"/>
                <a:gd name="connsiteX2" fmla="*/ 160074 w 168278"/>
                <a:gd name="connsiteY2" fmla="*/ 98 h 59213"/>
                <a:gd name="connsiteX3" fmla="*/ 8497 w 168278"/>
                <a:gd name="connsiteY3" fmla="*/ 98 h 59213"/>
                <a:gd name="connsiteX4" fmla="*/ 146 w 168278"/>
                <a:gd name="connsiteY4" fmla="*/ 5159 h 59213"/>
                <a:gd name="connsiteX5" fmla="*/ 8750 w 168278"/>
                <a:gd name="connsiteY5" fmla="*/ 10220 h 59213"/>
                <a:gd name="connsiteX6" fmla="*/ 159821 w 168278"/>
                <a:gd name="connsiteY6" fmla="*/ 10220 h 59213"/>
                <a:gd name="connsiteX7" fmla="*/ 160074 w 168278"/>
                <a:gd name="connsiteY7" fmla="*/ 59312 h 59213"/>
                <a:gd name="connsiteX8" fmla="*/ 168425 w 168278"/>
                <a:gd name="connsiteY8" fmla="*/ 54251 h 59213"/>
                <a:gd name="connsiteX9" fmla="*/ 159821 w 168278"/>
                <a:gd name="connsiteY9" fmla="*/ 49190 h 59213"/>
                <a:gd name="connsiteX10" fmla="*/ 8750 w 168278"/>
                <a:gd name="connsiteY10" fmla="*/ 49190 h 59213"/>
                <a:gd name="connsiteX11" fmla="*/ 146 w 168278"/>
                <a:gd name="connsiteY11" fmla="*/ 54251 h 59213"/>
                <a:gd name="connsiteX12" fmla="*/ 8497 w 168278"/>
                <a:gd name="connsiteY12" fmla="*/ 59312 h 59213"/>
                <a:gd name="connsiteX13" fmla="*/ 160074 w 168278"/>
                <a:gd name="connsiteY13" fmla="*/ 5931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21" y="10220"/>
                  </a:moveTo>
                  <a:cubicBezTo>
                    <a:pt x="163617" y="10220"/>
                    <a:pt x="168425" y="10220"/>
                    <a:pt x="168425" y="5159"/>
                  </a:cubicBezTo>
                  <a:cubicBezTo>
                    <a:pt x="168425" y="98"/>
                    <a:pt x="163617" y="98"/>
                    <a:pt x="160074" y="98"/>
                  </a:cubicBezTo>
                  <a:lnTo>
                    <a:pt x="8497" y="98"/>
                  </a:lnTo>
                  <a:cubicBezTo>
                    <a:pt x="4954" y="98"/>
                    <a:pt x="146" y="98"/>
                    <a:pt x="146" y="5159"/>
                  </a:cubicBezTo>
                  <a:cubicBezTo>
                    <a:pt x="146" y="10220"/>
                    <a:pt x="4954" y="10220"/>
                    <a:pt x="8750" y="10220"/>
                  </a:cubicBezTo>
                  <a:lnTo>
                    <a:pt x="159821" y="10220"/>
                  </a:lnTo>
                  <a:close/>
                  <a:moveTo>
                    <a:pt x="160074" y="59312"/>
                  </a:moveTo>
                  <a:cubicBezTo>
                    <a:pt x="163617" y="59312"/>
                    <a:pt x="168425" y="59312"/>
                    <a:pt x="168425" y="54251"/>
                  </a:cubicBezTo>
                  <a:cubicBezTo>
                    <a:pt x="168425" y="49190"/>
                    <a:pt x="163617" y="49190"/>
                    <a:pt x="159821" y="49190"/>
                  </a:cubicBezTo>
                  <a:lnTo>
                    <a:pt x="8750" y="49190"/>
                  </a:lnTo>
                  <a:cubicBezTo>
                    <a:pt x="4954" y="49190"/>
                    <a:pt x="146" y="49190"/>
                    <a:pt x="146" y="54251"/>
                  </a:cubicBezTo>
                  <a:cubicBezTo>
                    <a:pt x="146" y="59312"/>
                    <a:pt x="4954" y="59312"/>
                    <a:pt x="8497" y="59312"/>
                  </a:cubicBezTo>
                  <a:lnTo>
                    <a:pt x="160074" y="59312"/>
                  </a:lnTo>
                  <a:close/>
                </a:path>
              </a:pathLst>
            </a:custGeom>
            <a:solidFill>
              <a:srgbClr val="000000"/>
            </a:solidFill>
            <a:ln w="25368" cap="flat">
              <a:noFill/>
              <a:prstDash val="solid"/>
              <a:miter/>
            </a:ln>
          </p:spPr>
          <p:txBody>
            <a:bodyPr rtlCol="0" anchor="ctr"/>
            <a:lstStyle/>
            <a:p>
              <a:endParaRPr lang="en-CN"/>
            </a:p>
          </p:txBody>
        </p:sp>
        <p:sp>
          <p:nvSpPr>
            <p:cNvPr id="18466" name="Freeform 18465">
              <a:extLst>
                <a:ext uri="{FF2B5EF4-FFF2-40B4-BE49-F238E27FC236}">
                  <a16:creationId xmlns:a16="http://schemas.microsoft.com/office/drawing/2014/main" id="{629CB592-F458-F4E1-2C6B-C2ECD561D8CF}"/>
                </a:ext>
              </a:extLst>
            </p:cNvPr>
            <p:cNvSpPr/>
            <p:nvPr>
              <p:custDataLst>
                <p:tags r:id="rId64"/>
              </p:custDataLst>
            </p:nvPr>
          </p:nvSpPr>
          <p:spPr>
            <a:xfrm>
              <a:off x="6612603" y="4434911"/>
              <a:ext cx="84519" cy="230023"/>
            </a:xfrm>
            <a:custGeom>
              <a:avLst/>
              <a:gdLst>
                <a:gd name="connsiteX0" fmla="*/ 30523 w 84519"/>
                <a:gd name="connsiteY0" fmla="*/ 114454 h 230023"/>
                <a:gd name="connsiteX1" fmla="*/ 81133 w 84519"/>
                <a:gd name="connsiteY1" fmla="*/ 13486 h 230023"/>
                <a:gd name="connsiteX2" fmla="*/ 84676 w 84519"/>
                <a:gd name="connsiteY2" fmla="*/ 6148 h 230023"/>
                <a:gd name="connsiteX3" fmla="*/ 78096 w 84519"/>
                <a:gd name="connsiteY3" fmla="*/ 75 h 230023"/>
                <a:gd name="connsiteX4" fmla="*/ 74047 w 84519"/>
                <a:gd name="connsiteY4" fmla="*/ 75 h 230023"/>
                <a:gd name="connsiteX5" fmla="*/ 157 w 84519"/>
                <a:gd name="connsiteY5" fmla="*/ 114454 h 230023"/>
                <a:gd name="connsiteX6" fmla="*/ 157 w 84519"/>
                <a:gd name="connsiteY6" fmla="*/ 223266 h 230023"/>
                <a:gd name="connsiteX7" fmla="*/ 7242 w 84519"/>
                <a:gd name="connsiteY7" fmla="*/ 230098 h 230023"/>
                <a:gd name="connsiteX8" fmla="*/ 23437 w 84519"/>
                <a:gd name="connsiteY8" fmla="*/ 230098 h 230023"/>
                <a:gd name="connsiteX9" fmla="*/ 30523 w 84519"/>
                <a:gd name="connsiteY9" fmla="*/ 223266 h 230023"/>
                <a:gd name="connsiteX10" fmla="*/ 30523 w 84519"/>
                <a:gd name="connsiteY10" fmla="*/ 114454 h 2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19" h="230023">
                  <a:moveTo>
                    <a:pt x="30523" y="114454"/>
                  </a:moveTo>
                  <a:cubicBezTo>
                    <a:pt x="30523" y="93703"/>
                    <a:pt x="36090" y="45371"/>
                    <a:pt x="81133" y="13486"/>
                  </a:cubicBezTo>
                  <a:cubicBezTo>
                    <a:pt x="84423" y="10956"/>
                    <a:pt x="84676" y="10703"/>
                    <a:pt x="84676" y="6148"/>
                  </a:cubicBezTo>
                  <a:cubicBezTo>
                    <a:pt x="84676" y="328"/>
                    <a:pt x="84423" y="75"/>
                    <a:pt x="78096" y="75"/>
                  </a:cubicBezTo>
                  <a:lnTo>
                    <a:pt x="74047" y="75"/>
                  </a:lnTo>
                  <a:cubicBezTo>
                    <a:pt x="19641" y="29429"/>
                    <a:pt x="157" y="77255"/>
                    <a:pt x="157" y="114454"/>
                  </a:cubicBezTo>
                  <a:lnTo>
                    <a:pt x="157" y="223266"/>
                  </a:lnTo>
                  <a:cubicBezTo>
                    <a:pt x="157" y="229845"/>
                    <a:pt x="410" y="230098"/>
                    <a:pt x="7242" y="230098"/>
                  </a:cubicBezTo>
                  <a:lnTo>
                    <a:pt x="23437" y="230098"/>
                  </a:lnTo>
                  <a:cubicBezTo>
                    <a:pt x="30270" y="230098"/>
                    <a:pt x="30523" y="229845"/>
                    <a:pt x="30523" y="223266"/>
                  </a:cubicBezTo>
                  <a:lnTo>
                    <a:pt x="30523" y="114454"/>
                  </a:lnTo>
                  <a:close/>
                </a:path>
              </a:pathLst>
            </a:custGeom>
            <a:solidFill>
              <a:srgbClr val="000000"/>
            </a:solidFill>
            <a:ln w="25368" cap="flat">
              <a:noFill/>
              <a:prstDash val="solid"/>
              <a:miter/>
            </a:ln>
          </p:spPr>
          <p:txBody>
            <a:bodyPr rtlCol="0" anchor="ctr"/>
            <a:lstStyle/>
            <a:p>
              <a:endParaRPr lang="en-CN"/>
            </a:p>
          </p:txBody>
        </p:sp>
        <p:sp>
          <p:nvSpPr>
            <p:cNvPr id="18467" name="Freeform 18466">
              <a:extLst>
                <a:ext uri="{FF2B5EF4-FFF2-40B4-BE49-F238E27FC236}">
                  <a16:creationId xmlns:a16="http://schemas.microsoft.com/office/drawing/2014/main" id="{32EFE4E3-71DB-E9C6-7CE3-85926766B735}"/>
                </a:ext>
              </a:extLst>
            </p:cNvPr>
            <p:cNvSpPr/>
            <p:nvPr>
              <p:custDataLst>
                <p:tags r:id="rId65"/>
              </p:custDataLst>
            </p:nvPr>
          </p:nvSpPr>
          <p:spPr>
            <a:xfrm>
              <a:off x="6612603" y="4659875"/>
              <a:ext cx="30366" cy="80976"/>
            </a:xfrm>
            <a:custGeom>
              <a:avLst/>
              <a:gdLst>
                <a:gd name="connsiteX0" fmla="*/ 30523 w 30366"/>
                <a:gd name="connsiteY0" fmla="*/ 6916 h 80976"/>
                <a:gd name="connsiteX1" fmla="*/ 23437 w 30366"/>
                <a:gd name="connsiteY1" fmla="*/ 84 h 80976"/>
                <a:gd name="connsiteX2" fmla="*/ 7242 w 30366"/>
                <a:gd name="connsiteY2" fmla="*/ 84 h 80976"/>
                <a:gd name="connsiteX3" fmla="*/ 157 w 30366"/>
                <a:gd name="connsiteY3" fmla="*/ 6916 h 80976"/>
                <a:gd name="connsiteX4" fmla="*/ 157 w 30366"/>
                <a:gd name="connsiteY4" fmla="*/ 74228 h 80976"/>
                <a:gd name="connsiteX5" fmla="*/ 7242 w 30366"/>
                <a:gd name="connsiteY5" fmla="*/ 81060 h 80976"/>
                <a:gd name="connsiteX6" fmla="*/ 23437 w 30366"/>
                <a:gd name="connsiteY6" fmla="*/ 81060 h 80976"/>
                <a:gd name="connsiteX7" fmla="*/ 30523 w 30366"/>
                <a:gd name="connsiteY7" fmla="*/ 74228 h 80976"/>
                <a:gd name="connsiteX8" fmla="*/ 30523 w 30366"/>
                <a:gd name="connsiteY8" fmla="*/ 6916 h 8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66" h="80976">
                  <a:moveTo>
                    <a:pt x="30523" y="6916"/>
                  </a:moveTo>
                  <a:cubicBezTo>
                    <a:pt x="30523" y="337"/>
                    <a:pt x="30270" y="84"/>
                    <a:pt x="23437" y="84"/>
                  </a:cubicBezTo>
                  <a:lnTo>
                    <a:pt x="7242" y="84"/>
                  </a:lnTo>
                  <a:cubicBezTo>
                    <a:pt x="410" y="84"/>
                    <a:pt x="157" y="337"/>
                    <a:pt x="157" y="6916"/>
                  </a:cubicBezTo>
                  <a:lnTo>
                    <a:pt x="157" y="74228"/>
                  </a:lnTo>
                  <a:cubicBezTo>
                    <a:pt x="157" y="80807"/>
                    <a:pt x="410" y="81060"/>
                    <a:pt x="7242" y="81060"/>
                  </a:cubicBezTo>
                  <a:lnTo>
                    <a:pt x="23437" y="81060"/>
                  </a:lnTo>
                  <a:cubicBezTo>
                    <a:pt x="30270" y="81060"/>
                    <a:pt x="30523" y="80807"/>
                    <a:pt x="30523" y="74228"/>
                  </a:cubicBezTo>
                  <a:lnTo>
                    <a:pt x="30523" y="6916"/>
                  </a:lnTo>
                  <a:close/>
                </a:path>
              </a:pathLst>
            </a:custGeom>
            <a:solidFill>
              <a:srgbClr val="000000"/>
            </a:solidFill>
            <a:ln w="25368" cap="flat">
              <a:noFill/>
              <a:prstDash val="solid"/>
              <a:miter/>
            </a:ln>
          </p:spPr>
          <p:txBody>
            <a:bodyPr rtlCol="0" anchor="ctr"/>
            <a:lstStyle/>
            <a:p>
              <a:endParaRPr lang="en-CN"/>
            </a:p>
          </p:txBody>
        </p:sp>
        <p:sp>
          <p:nvSpPr>
            <p:cNvPr id="18468" name="Freeform 18467">
              <a:extLst>
                <a:ext uri="{FF2B5EF4-FFF2-40B4-BE49-F238E27FC236}">
                  <a16:creationId xmlns:a16="http://schemas.microsoft.com/office/drawing/2014/main" id="{1F4542C2-B6D5-C6E6-D7D3-8694FC85C3D8}"/>
                </a:ext>
              </a:extLst>
            </p:cNvPr>
            <p:cNvSpPr/>
            <p:nvPr>
              <p:custDataLst>
                <p:tags r:id="rId66"/>
              </p:custDataLst>
            </p:nvPr>
          </p:nvSpPr>
          <p:spPr>
            <a:xfrm>
              <a:off x="6558450" y="4735791"/>
              <a:ext cx="84519" cy="460552"/>
            </a:xfrm>
            <a:custGeom>
              <a:avLst/>
              <a:gdLst>
                <a:gd name="connsiteX0" fmla="*/ 54309 w 84519"/>
                <a:gd name="connsiteY0" fmla="*/ 453807 h 460552"/>
                <a:gd name="connsiteX1" fmla="*/ 61395 w 84519"/>
                <a:gd name="connsiteY1" fmla="*/ 460639 h 460552"/>
                <a:gd name="connsiteX2" fmla="*/ 77590 w 84519"/>
                <a:gd name="connsiteY2" fmla="*/ 460639 h 460552"/>
                <a:gd name="connsiteX3" fmla="*/ 84676 w 84519"/>
                <a:gd name="connsiteY3" fmla="*/ 453807 h 460552"/>
                <a:gd name="connsiteX4" fmla="*/ 84676 w 84519"/>
                <a:gd name="connsiteY4" fmla="*/ 347020 h 460552"/>
                <a:gd name="connsiteX5" fmla="*/ 15087 w 84519"/>
                <a:gd name="connsiteY5" fmla="*/ 230363 h 460552"/>
                <a:gd name="connsiteX6" fmla="*/ 84676 w 84519"/>
                <a:gd name="connsiteY6" fmla="*/ 113706 h 460552"/>
                <a:gd name="connsiteX7" fmla="*/ 84676 w 84519"/>
                <a:gd name="connsiteY7" fmla="*/ 6919 h 460552"/>
                <a:gd name="connsiteX8" fmla="*/ 77590 w 84519"/>
                <a:gd name="connsiteY8" fmla="*/ 87 h 460552"/>
                <a:gd name="connsiteX9" fmla="*/ 61395 w 84519"/>
                <a:gd name="connsiteY9" fmla="*/ 87 h 460552"/>
                <a:gd name="connsiteX10" fmla="*/ 54309 w 84519"/>
                <a:gd name="connsiteY10" fmla="*/ 6919 h 460552"/>
                <a:gd name="connsiteX11" fmla="*/ 54309 w 84519"/>
                <a:gd name="connsiteY11" fmla="*/ 113960 h 460552"/>
                <a:gd name="connsiteX12" fmla="*/ 3193 w 84519"/>
                <a:gd name="connsiteY12" fmla="*/ 223278 h 460552"/>
                <a:gd name="connsiteX13" fmla="*/ 157 w 84519"/>
                <a:gd name="connsiteY13" fmla="*/ 230363 h 460552"/>
                <a:gd name="connsiteX14" fmla="*/ 3193 w 84519"/>
                <a:gd name="connsiteY14" fmla="*/ 237448 h 460552"/>
                <a:gd name="connsiteX15" fmla="*/ 39379 w 84519"/>
                <a:gd name="connsiteY15" fmla="*/ 281479 h 460552"/>
                <a:gd name="connsiteX16" fmla="*/ 54309 w 84519"/>
                <a:gd name="connsiteY16" fmla="*/ 346767 h 460552"/>
                <a:gd name="connsiteX17" fmla="*/ 54309 w 84519"/>
                <a:gd name="connsiteY17" fmla="*/ 453807 h 46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19" h="460552">
                  <a:moveTo>
                    <a:pt x="54309" y="453807"/>
                  </a:moveTo>
                  <a:cubicBezTo>
                    <a:pt x="54309" y="460386"/>
                    <a:pt x="54562" y="460639"/>
                    <a:pt x="61395" y="460639"/>
                  </a:cubicBezTo>
                  <a:lnTo>
                    <a:pt x="77590" y="460639"/>
                  </a:lnTo>
                  <a:cubicBezTo>
                    <a:pt x="84423" y="460639"/>
                    <a:pt x="84676" y="460386"/>
                    <a:pt x="84676" y="453807"/>
                  </a:cubicBezTo>
                  <a:lnTo>
                    <a:pt x="84676" y="347020"/>
                  </a:lnTo>
                  <a:cubicBezTo>
                    <a:pt x="84676" y="316400"/>
                    <a:pt x="71770" y="264778"/>
                    <a:pt x="15087" y="230363"/>
                  </a:cubicBezTo>
                  <a:cubicBezTo>
                    <a:pt x="72276" y="195695"/>
                    <a:pt x="84676" y="143567"/>
                    <a:pt x="84676" y="113706"/>
                  </a:cubicBezTo>
                  <a:lnTo>
                    <a:pt x="84676" y="6919"/>
                  </a:lnTo>
                  <a:cubicBezTo>
                    <a:pt x="84676" y="340"/>
                    <a:pt x="84423" y="87"/>
                    <a:pt x="77590" y="87"/>
                  </a:cubicBezTo>
                  <a:lnTo>
                    <a:pt x="61395" y="87"/>
                  </a:lnTo>
                  <a:cubicBezTo>
                    <a:pt x="54562" y="87"/>
                    <a:pt x="54309" y="340"/>
                    <a:pt x="54309" y="6919"/>
                  </a:cubicBezTo>
                  <a:lnTo>
                    <a:pt x="54309" y="113960"/>
                  </a:lnTo>
                  <a:cubicBezTo>
                    <a:pt x="54309" y="135216"/>
                    <a:pt x="49755" y="187850"/>
                    <a:pt x="3193" y="223278"/>
                  </a:cubicBezTo>
                  <a:cubicBezTo>
                    <a:pt x="410" y="225555"/>
                    <a:pt x="157" y="225808"/>
                    <a:pt x="157" y="230363"/>
                  </a:cubicBezTo>
                  <a:cubicBezTo>
                    <a:pt x="157" y="234918"/>
                    <a:pt x="410" y="235171"/>
                    <a:pt x="3193" y="237448"/>
                  </a:cubicBezTo>
                  <a:cubicBezTo>
                    <a:pt x="9772" y="242509"/>
                    <a:pt x="27233" y="255921"/>
                    <a:pt x="39379" y="281479"/>
                  </a:cubicBezTo>
                  <a:cubicBezTo>
                    <a:pt x="49248" y="301723"/>
                    <a:pt x="54309" y="324245"/>
                    <a:pt x="54309" y="346767"/>
                  </a:cubicBezTo>
                  <a:lnTo>
                    <a:pt x="54309" y="453807"/>
                  </a:lnTo>
                  <a:close/>
                </a:path>
              </a:pathLst>
            </a:custGeom>
            <a:solidFill>
              <a:srgbClr val="000000"/>
            </a:solidFill>
            <a:ln w="25368" cap="flat">
              <a:noFill/>
              <a:prstDash val="solid"/>
              <a:miter/>
            </a:ln>
          </p:spPr>
          <p:txBody>
            <a:bodyPr rtlCol="0" anchor="ctr"/>
            <a:lstStyle/>
            <a:p>
              <a:endParaRPr lang="en-CN"/>
            </a:p>
          </p:txBody>
        </p:sp>
        <p:sp>
          <p:nvSpPr>
            <p:cNvPr id="18469" name="Freeform 18468">
              <a:extLst>
                <a:ext uri="{FF2B5EF4-FFF2-40B4-BE49-F238E27FC236}">
                  <a16:creationId xmlns:a16="http://schemas.microsoft.com/office/drawing/2014/main" id="{7D226BC1-45A9-F67D-A338-98BCD051D4E3}"/>
                </a:ext>
              </a:extLst>
            </p:cNvPr>
            <p:cNvSpPr/>
            <p:nvPr>
              <p:custDataLst>
                <p:tags r:id="rId67"/>
              </p:custDataLst>
            </p:nvPr>
          </p:nvSpPr>
          <p:spPr>
            <a:xfrm>
              <a:off x="6612603" y="5191288"/>
              <a:ext cx="30366" cy="80976"/>
            </a:xfrm>
            <a:custGeom>
              <a:avLst/>
              <a:gdLst>
                <a:gd name="connsiteX0" fmla="*/ 30523 w 30366"/>
                <a:gd name="connsiteY0" fmla="*/ 6937 h 80976"/>
                <a:gd name="connsiteX1" fmla="*/ 23437 w 30366"/>
                <a:gd name="connsiteY1" fmla="*/ 104 h 80976"/>
                <a:gd name="connsiteX2" fmla="*/ 7242 w 30366"/>
                <a:gd name="connsiteY2" fmla="*/ 104 h 80976"/>
                <a:gd name="connsiteX3" fmla="*/ 157 w 30366"/>
                <a:gd name="connsiteY3" fmla="*/ 6937 h 80976"/>
                <a:gd name="connsiteX4" fmla="*/ 157 w 30366"/>
                <a:gd name="connsiteY4" fmla="*/ 74248 h 80976"/>
                <a:gd name="connsiteX5" fmla="*/ 7242 w 30366"/>
                <a:gd name="connsiteY5" fmla="*/ 81081 h 80976"/>
                <a:gd name="connsiteX6" fmla="*/ 23437 w 30366"/>
                <a:gd name="connsiteY6" fmla="*/ 81081 h 80976"/>
                <a:gd name="connsiteX7" fmla="*/ 30523 w 30366"/>
                <a:gd name="connsiteY7" fmla="*/ 74248 h 80976"/>
                <a:gd name="connsiteX8" fmla="*/ 30523 w 30366"/>
                <a:gd name="connsiteY8" fmla="*/ 6937 h 8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66" h="80976">
                  <a:moveTo>
                    <a:pt x="30523" y="6937"/>
                  </a:moveTo>
                  <a:cubicBezTo>
                    <a:pt x="30523" y="358"/>
                    <a:pt x="30270" y="104"/>
                    <a:pt x="23437" y="104"/>
                  </a:cubicBezTo>
                  <a:lnTo>
                    <a:pt x="7242" y="104"/>
                  </a:lnTo>
                  <a:cubicBezTo>
                    <a:pt x="410" y="104"/>
                    <a:pt x="157" y="358"/>
                    <a:pt x="157" y="6937"/>
                  </a:cubicBezTo>
                  <a:lnTo>
                    <a:pt x="157" y="74248"/>
                  </a:lnTo>
                  <a:cubicBezTo>
                    <a:pt x="157" y="80828"/>
                    <a:pt x="410" y="81081"/>
                    <a:pt x="7242" y="81081"/>
                  </a:cubicBezTo>
                  <a:lnTo>
                    <a:pt x="23437" y="81081"/>
                  </a:lnTo>
                  <a:cubicBezTo>
                    <a:pt x="30270" y="81081"/>
                    <a:pt x="30523" y="80828"/>
                    <a:pt x="30523" y="74248"/>
                  </a:cubicBezTo>
                  <a:lnTo>
                    <a:pt x="30523" y="6937"/>
                  </a:lnTo>
                  <a:close/>
                </a:path>
              </a:pathLst>
            </a:custGeom>
            <a:solidFill>
              <a:srgbClr val="000000"/>
            </a:solidFill>
            <a:ln w="25368" cap="flat">
              <a:noFill/>
              <a:prstDash val="solid"/>
              <a:miter/>
            </a:ln>
          </p:spPr>
          <p:txBody>
            <a:bodyPr rtlCol="0" anchor="ctr"/>
            <a:lstStyle/>
            <a:p>
              <a:endParaRPr lang="en-CN"/>
            </a:p>
          </p:txBody>
        </p:sp>
        <p:sp>
          <p:nvSpPr>
            <p:cNvPr id="18470" name="Freeform 18469">
              <a:extLst>
                <a:ext uri="{FF2B5EF4-FFF2-40B4-BE49-F238E27FC236}">
                  <a16:creationId xmlns:a16="http://schemas.microsoft.com/office/drawing/2014/main" id="{61288576-46A3-5753-7C83-E591E6DCA627}"/>
                </a:ext>
              </a:extLst>
            </p:cNvPr>
            <p:cNvSpPr/>
            <p:nvPr>
              <p:custDataLst>
                <p:tags r:id="rId68"/>
              </p:custDataLst>
            </p:nvPr>
          </p:nvSpPr>
          <p:spPr>
            <a:xfrm>
              <a:off x="6612603" y="5267204"/>
              <a:ext cx="84519" cy="230023"/>
            </a:xfrm>
            <a:custGeom>
              <a:avLst/>
              <a:gdLst>
                <a:gd name="connsiteX0" fmla="*/ 78096 w 84519"/>
                <a:gd name="connsiteY0" fmla="*/ 230131 h 230023"/>
                <a:gd name="connsiteX1" fmla="*/ 84676 w 84519"/>
                <a:gd name="connsiteY1" fmla="*/ 224058 h 230023"/>
                <a:gd name="connsiteX2" fmla="*/ 83410 w 84519"/>
                <a:gd name="connsiteY2" fmla="*/ 218491 h 230023"/>
                <a:gd name="connsiteX3" fmla="*/ 45453 w 84519"/>
                <a:gd name="connsiteY3" fmla="*/ 176484 h 230023"/>
                <a:gd name="connsiteX4" fmla="*/ 30523 w 84519"/>
                <a:gd name="connsiteY4" fmla="*/ 115752 h 230023"/>
                <a:gd name="connsiteX5" fmla="*/ 30523 w 84519"/>
                <a:gd name="connsiteY5" fmla="*/ 6940 h 230023"/>
                <a:gd name="connsiteX6" fmla="*/ 23437 w 84519"/>
                <a:gd name="connsiteY6" fmla="*/ 107 h 230023"/>
                <a:gd name="connsiteX7" fmla="*/ 7242 w 84519"/>
                <a:gd name="connsiteY7" fmla="*/ 107 h 230023"/>
                <a:gd name="connsiteX8" fmla="*/ 157 w 84519"/>
                <a:gd name="connsiteY8" fmla="*/ 6940 h 230023"/>
                <a:gd name="connsiteX9" fmla="*/ 157 w 84519"/>
                <a:gd name="connsiteY9" fmla="*/ 115752 h 230023"/>
                <a:gd name="connsiteX10" fmla="*/ 74047 w 84519"/>
                <a:gd name="connsiteY10" fmla="*/ 230131 h 230023"/>
                <a:gd name="connsiteX11" fmla="*/ 78096 w 84519"/>
                <a:gd name="connsiteY11" fmla="*/ 230131 h 2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19" h="230023">
                  <a:moveTo>
                    <a:pt x="78096" y="230131"/>
                  </a:moveTo>
                  <a:cubicBezTo>
                    <a:pt x="84423" y="230131"/>
                    <a:pt x="84676" y="229878"/>
                    <a:pt x="84676" y="224058"/>
                  </a:cubicBezTo>
                  <a:cubicBezTo>
                    <a:pt x="84676" y="219503"/>
                    <a:pt x="84423" y="219250"/>
                    <a:pt x="83410" y="218491"/>
                  </a:cubicBezTo>
                  <a:cubicBezTo>
                    <a:pt x="75566" y="212670"/>
                    <a:pt x="57346" y="199765"/>
                    <a:pt x="45453" y="176484"/>
                  </a:cubicBezTo>
                  <a:cubicBezTo>
                    <a:pt x="35584" y="157252"/>
                    <a:pt x="30523" y="137767"/>
                    <a:pt x="30523" y="115752"/>
                  </a:cubicBezTo>
                  <a:lnTo>
                    <a:pt x="30523" y="6940"/>
                  </a:lnTo>
                  <a:cubicBezTo>
                    <a:pt x="30523" y="361"/>
                    <a:pt x="30270" y="107"/>
                    <a:pt x="23437" y="107"/>
                  </a:cubicBezTo>
                  <a:lnTo>
                    <a:pt x="7242" y="107"/>
                  </a:lnTo>
                  <a:cubicBezTo>
                    <a:pt x="410" y="107"/>
                    <a:pt x="157" y="361"/>
                    <a:pt x="157" y="6940"/>
                  </a:cubicBezTo>
                  <a:lnTo>
                    <a:pt x="157" y="115752"/>
                  </a:lnTo>
                  <a:cubicBezTo>
                    <a:pt x="157" y="153203"/>
                    <a:pt x="19641" y="201030"/>
                    <a:pt x="74047" y="230131"/>
                  </a:cubicBezTo>
                  <a:lnTo>
                    <a:pt x="78096" y="230131"/>
                  </a:lnTo>
                  <a:close/>
                </a:path>
              </a:pathLst>
            </a:custGeom>
            <a:solidFill>
              <a:srgbClr val="000000"/>
            </a:solidFill>
            <a:ln w="25368" cap="flat">
              <a:noFill/>
              <a:prstDash val="solid"/>
              <a:miter/>
            </a:ln>
          </p:spPr>
          <p:txBody>
            <a:bodyPr rtlCol="0" anchor="ctr"/>
            <a:lstStyle/>
            <a:p>
              <a:endParaRPr lang="en-CN"/>
            </a:p>
          </p:txBody>
        </p:sp>
        <p:sp>
          <p:nvSpPr>
            <p:cNvPr id="18471" name="Freeform 18470">
              <a:extLst>
                <a:ext uri="{FF2B5EF4-FFF2-40B4-BE49-F238E27FC236}">
                  <a16:creationId xmlns:a16="http://schemas.microsoft.com/office/drawing/2014/main" id="{F008EBEA-BE90-C0FA-E806-87807BBF1F39}"/>
                </a:ext>
              </a:extLst>
            </p:cNvPr>
            <p:cNvSpPr/>
            <p:nvPr>
              <p:custDataLst>
                <p:tags r:id="rId69"/>
              </p:custDataLst>
            </p:nvPr>
          </p:nvSpPr>
          <p:spPr>
            <a:xfrm>
              <a:off x="6748464" y="4523471"/>
              <a:ext cx="128802" cy="116656"/>
            </a:xfrm>
            <a:custGeom>
              <a:avLst/>
              <a:gdLst>
                <a:gd name="connsiteX0" fmla="*/ 128968 w 128802"/>
                <a:gd name="connsiteY0" fmla="*/ 23110 h 116656"/>
                <a:gd name="connsiteX1" fmla="*/ 111761 w 128802"/>
                <a:gd name="connsiteY1" fmla="*/ 83 h 116656"/>
                <a:gd name="connsiteX2" fmla="*/ 92529 w 128802"/>
                <a:gd name="connsiteY2" fmla="*/ 19314 h 116656"/>
                <a:gd name="connsiteX3" fmla="*/ 100121 w 128802"/>
                <a:gd name="connsiteY3" fmla="*/ 30702 h 116656"/>
                <a:gd name="connsiteX4" fmla="*/ 112773 w 128802"/>
                <a:gd name="connsiteY4" fmla="*/ 46644 h 116656"/>
                <a:gd name="connsiteX5" fmla="*/ 68489 w 128802"/>
                <a:gd name="connsiteY5" fmla="*/ 107629 h 116656"/>
                <a:gd name="connsiteX6" fmla="*/ 50269 w 128802"/>
                <a:gd name="connsiteY6" fmla="*/ 87891 h 116656"/>
                <a:gd name="connsiteX7" fmla="*/ 65453 w 128802"/>
                <a:gd name="connsiteY7" fmla="*/ 34498 h 116656"/>
                <a:gd name="connsiteX8" fmla="*/ 68236 w 128802"/>
                <a:gd name="connsiteY8" fmla="*/ 23110 h 116656"/>
                <a:gd name="connsiteX9" fmla="*/ 39641 w 128802"/>
                <a:gd name="connsiteY9" fmla="*/ 336 h 116656"/>
                <a:gd name="connsiteX10" fmla="*/ 165 w 128802"/>
                <a:gd name="connsiteY10" fmla="*/ 39812 h 116656"/>
                <a:gd name="connsiteX11" fmla="*/ 6239 w 128802"/>
                <a:gd name="connsiteY11" fmla="*/ 43354 h 116656"/>
                <a:gd name="connsiteX12" fmla="*/ 12059 w 128802"/>
                <a:gd name="connsiteY12" fmla="*/ 40065 h 116656"/>
                <a:gd name="connsiteX13" fmla="*/ 38123 w 128802"/>
                <a:gd name="connsiteY13" fmla="*/ 9446 h 116656"/>
                <a:gd name="connsiteX14" fmla="*/ 42425 w 128802"/>
                <a:gd name="connsiteY14" fmla="*/ 14760 h 116656"/>
                <a:gd name="connsiteX15" fmla="*/ 38629 w 128802"/>
                <a:gd name="connsiteY15" fmla="*/ 29943 h 116656"/>
                <a:gd name="connsiteX16" fmla="*/ 23193 w 128802"/>
                <a:gd name="connsiteY16" fmla="*/ 82830 h 116656"/>
                <a:gd name="connsiteX17" fmla="*/ 66971 w 128802"/>
                <a:gd name="connsiteY17" fmla="*/ 116739 h 116656"/>
                <a:gd name="connsiteX18" fmla="*/ 128968 w 128802"/>
                <a:gd name="connsiteY18" fmla="*/ 23110 h 11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802" h="116656">
                  <a:moveTo>
                    <a:pt x="128968" y="23110"/>
                  </a:moveTo>
                  <a:cubicBezTo>
                    <a:pt x="128968" y="83"/>
                    <a:pt x="112014" y="83"/>
                    <a:pt x="111761" y="83"/>
                  </a:cubicBezTo>
                  <a:cubicBezTo>
                    <a:pt x="101639" y="83"/>
                    <a:pt x="92529" y="10711"/>
                    <a:pt x="92529" y="19314"/>
                  </a:cubicBezTo>
                  <a:cubicBezTo>
                    <a:pt x="92529" y="26400"/>
                    <a:pt x="97843" y="29437"/>
                    <a:pt x="100121" y="30702"/>
                  </a:cubicBezTo>
                  <a:cubicBezTo>
                    <a:pt x="110749" y="37028"/>
                    <a:pt x="112773" y="41583"/>
                    <a:pt x="112773" y="46644"/>
                  </a:cubicBezTo>
                  <a:cubicBezTo>
                    <a:pt x="112773" y="52211"/>
                    <a:pt x="98096" y="107629"/>
                    <a:pt x="68489" y="107629"/>
                  </a:cubicBezTo>
                  <a:cubicBezTo>
                    <a:pt x="50269" y="107629"/>
                    <a:pt x="50269" y="92446"/>
                    <a:pt x="50269" y="87891"/>
                  </a:cubicBezTo>
                  <a:cubicBezTo>
                    <a:pt x="50269" y="73214"/>
                    <a:pt x="57355" y="54742"/>
                    <a:pt x="65453" y="34498"/>
                  </a:cubicBezTo>
                  <a:cubicBezTo>
                    <a:pt x="67477" y="29437"/>
                    <a:pt x="68236" y="27159"/>
                    <a:pt x="68236" y="23110"/>
                  </a:cubicBezTo>
                  <a:cubicBezTo>
                    <a:pt x="68236" y="8433"/>
                    <a:pt x="53559" y="336"/>
                    <a:pt x="39641" y="336"/>
                  </a:cubicBezTo>
                  <a:cubicBezTo>
                    <a:pt x="12818" y="336"/>
                    <a:pt x="165" y="34751"/>
                    <a:pt x="165" y="39812"/>
                  </a:cubicBezTo>
                  <a:cubicBezTo>
                    <a:pt x="165" y="43354"/>
                    <a:pt x="3961" y="43354"/>
                    <a:pt x="6239" y="43354"/>
                  </a:cubicBezTo>
                  <a:cubicBezTo>
                    <a:pt x="9275" y="43354"/>
                    <a:pt x="11047" y="43354"/>
                    <a:pt x="12059" y="40065"/>
                  </a:cubicBezTo>
                  <a:cubicBezTo>
                    <a:pt x="20156" y="12735"/>
                    <a:pt x="33568" y="9446"/>
                    <a:pt x="38123" y="9446"/>
                  </a:cubicBezTo>
                  <a:cubicBezTo>
                    <a:pt x="39894" y="9446"/>
                    <a:pt x="42425" y="9446"/>
                    <a:pt x="42425" y="14760"/>
                  </a:cubicBezTo>
                  <a:cubicBezTo>
                    <a:pt x="42425" y="20580"/>
                    <a:pt x="39388" y="27918"/>
                    <a:pt x="38629" y="29943"/>
                  </a:cubicBezTo>
                  <a:cubicBezTo>
                    <a:pt x="26989" y="59297"/>
                    <a:pt x="23193" y="70684"/>
                    <a:pt x="23193" y="82830"/>
                  </a:cubicBezTo>
                  <a:cubicBezTo>
                    <a:pt x="23193" y="109654"/>
                    <a:pt x="44955" y="116739"/>
                    <a:pt x="66971" y="116739"/>
                  </a:cubicBezTo>
                  <a:cubicBezTo>
                    <a:pt x="110496" y="116739"/>
                    <a:pt x="128968" y="44873"/>
                    <a:pt x="128968" y="23110"/>
                  </a:cubicBezTo>
                  <a:close/>
                </a:path>
              </a:pathLst>
            </a:custGeom>
            <a:solidFill>
              <a:srgbClr val="000000"/>
            </a:solidFill>
            <a:ln w="25368" cap="flat">
              <a:noFill/>
              <a:prstDash val="solid"/>
              <a:miter/>
            </a:ln>
          </p:spPr>
          <p:txBody>
            <a:bodyPr rtlCol="0" anchor="ctr"/>
            <a:lstStyle/>
            <a:p>
              <a:endParaRPr lang="en-CN"/>
            </a:p>
          </p:txBody>
        </p:sp>
        <p:sp>
          <p:nvSpPr>
            <p:cNvPr id="18472" name="Freeform 18471">
              <a:extLst>
                <a:ext uri="{FF2B5EF4-FFF2-40B4-BE49-F238E27FC236}">
                  <a16:creationId xmlns:a16="http://schemas.microsoft.com/office/drawing/2014/main" id="{E25F613C-A147-5814-BCA4-05AC656716A2}"/>
                </a:ext>
              </a:extLst>
            </p:cNvPr>
            <p:cNvSpPr/>
            <p:nvPr>
              <p:custDataLst>
                <p:tags r:id="rId70"/>
              </p:custDataLst>
            </p:nvPr>
          </p:nvSpPr>
          <p:spPr>
            <a:xfrm>
              <a:off x="6900750" y="4413877"/>
              <a:ext cx="132320" cy="119743"/>
            </a:xfrm>
            <a:custGeom>
              <a:avLst/>
              <a:gdLst>
                <a:gd name="connsiteX0" fmla="*/ 78643 w 132320"/>
                <a:gd name="connsiteY0" fmla="*/ 12655 h 119743"/>
                <a:gd name="connsiteX1" fmla="*/ 84134 w 132320"/>
                <a:gd name="connsiteY1" fmla="*/ 6633 h 119743"/>
                <a:gd name="connsiteX2" fmla="*/ 94762 w 132320"/>
                <a:gd name="connsiteY2" fmla="*/ 6455 h 119743"/>
                <a:gd name="connsiteX3" fmla="*/ 114601 w 132320"/>
                <a:gd name="connsiteY3" fmla="*/ 7872 h 119743"/>
                <a:gd name="connsiteX4" fmla="*/ 122926 w 132320"/>
                <a:gd name="connsiteY4" fmla="*/ 21866 h 119743"/>
                <a:gd name="connsiteX5" fmla="*/ 121687 w 132320"/>
                <a:gd name="connsiteY5" fmla="*/ 36214 h 119743"/>
                <a:gd name="connsiteX6" fmla="*/ 121332 w 132320"/>
                <a:gd name="connsiteY6" fmla="*/ 38163 h 119743"/>
                <a:gd name="connsiteX7" fmla="*/ 124344 w 132320"/>
                <a:gd name="connsiteY7" fmla="*/ 40820 h 119743"/>
                <a:gd name="connsiteX8" fmla="*/ 127709 w 132320"/>
                <a:gd name="connsiteY8" fmla="*/ 36391 h 119743"/>
                <a:gd name="connsiteX9" fmla="*/ 132492 w 132320"/>
                <a:gd name="connsiteY9" fmla="*/ 2558 h 119743"/>
                <a:gd name="connsiteX10" fmla="*/ 127178 w 132320"/>
                <a:gd name="connsiteY10" fmla="*/ 78 h 119743"/>
                <a:gd name="connsiteX11" fmla="*/ 18239 w 132320"/>
                <a:gd name="connsiteY11" fmla="*/ 78 h 119743"/>
                <a:gd name="connsiteX12" fmla="*/ 12217 w 132320"/>
                <a:gd name="connsiteY12" fmla="*/ 3798 h 119743"/>
                <a:gd name="connsiteX13" fmla="*/ 1057 w 132320"/>
                <a:gd name="connsiteY13" fmla="*/ 35151 h 119743"/>
                <a:gd name="connsiteX14" fmla="*/ 171 w 132320"/>
                <a:gd name="connsiteY14" fmla="*/ 38340 h 119743"/>
                <a:gd name="connsiteX15" fmla="*/ 3183 w 132320"/>
                <a:gd name="connsiteY15" fmla="*/ 40820 h 119743"/>
                <a:gd name="connsiteX16" fmla="*/ 6903 w 132320"/>
                <a:gd name="connsiteY16" fmla="*/ 36568 h 119743"/>
                <a:gd name="connsiteX17" fmla="*/ 49947 w 132320"/>
                <a:gd name="connsiteY17" fmla="*/ 6455 h 119743"/>
                <a:gd name="connsiteX18" fmla="*/ 57386 w 132320"/>
                <a:gd name="connsiteY18" fmla="*/ 6455 h 119743"/>
                <a:gd name="connsiteX19" fmla="*/ 62877 w 132320"/>
                <a:gd name="connsiteY19" fmla="*/ 8227 h 119743"/>
                <a:gd name="connsiteX20" fmla="*/ 62169 w 132320"/>
                <a:gd name="connsiteY20" fmla="*/ 11947 h 119743"/>
                <a:gd name="connsiteX21" fmla="*/ 38787 w 132320"/>
                <a:gd name="connsiteY21" fmla="*/ 105120 h 119743"/>
                <a:gd name="connsiteX22" fmla="*/ 18062 w 132320"/>
                <a:gd name="connsiteY22" fmla="*/ 113445 h 119743"/>
                <a:gd name="connsiteX23" fmla="*/ 10091 w 132320"/>
                <a:gd name="connsiteY23" fmla="*/ 117342 h 119743"/>
                <a:gd name="connsiteX24" fmla="*/ 13102 w 132320"/>
                <a:gd name="connsiteY24" fmla="*/ 119822 h 119743"/>
                <a:gd name="connsiteX25" fmla="*/ 28336 w 132320"/>
                <a:gd name="connsiteY25" fmla="*/ 119291 h 119743"/>
                <a:gd name="connsiteX26" fmla="*/ 43570 w 132320"/>
                <a:gd name="connsiteY26" fmla="*/ 119114 h 119743"/>
                <a:gd name="connsiteX27" fmla="*/ 59512 w 132320"/>
                <a:gd name="connsiteY27" fmla="*/ 119291 h 119743"/>
                <a:gd name="connsiteX28" fmla="*/ 74391 w 132320"/>
                <a:gd name="connsiteY28" fmla="*/ 119822 h 119743"/>
                <a:gd name="connsiteX29" fmla="*/ 78465 w 132320"/>
                <a:gd name="connsiteY29" fmla="*/ 115925 h 119743"/>
                <a:gd name="connsiteX30" fmla="*/ 71203 w 132320"/>
                <a:gd name="connsiteY30" fmla="*/ 113445 h 119743"/>
                <a:gd name="connsiteX31" fmla="*/ 60929 w 132320"/>
                <a:gd name="connsiteY31" fmla="*/ 113091 h 119743"/>
                <a:gd name="connsiteX32" fmla="*/ 54552 w 132320"/>
                <a:gd name="connsiteY32" fmla="*/ 109726 h 119743"/>
                <a:gd name="connsiteX33" fmla="*/ 55261 w 132320"/>
                <a:gd name="connsiteY33" fmla="*/ 105651 h 119743"/>
                <a:gd name="connsiteX34" fmla="*/ 78643 w 132320"/>
                <a:gd name="connsiteY34" fmla="*/ 12655 h 11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320" h="119743">
                  <a:moveTo>
                    <a:pt x="78643" y="12655"/>
                  </a:moveTo>
                  <a:cubicBezTo>
                    <a:pt x="79882" y="7518"/>
                    <a:pt x="80237" y="6987"/>
                    <a:pt x="84134" y="6633"/>
                  </a:cubicBezTo>
                  <a:cubicBezTo>
                    <a:pt x="85019" y="6455"/>
                    <a:pt x="91219" y="6455"/>
                    <a:pt x="94762" y="6455"/>
                  </a:cubicBezTo>
                  <a:cubicBezTo>
                    <a:pt x="105567" y="6455"/>
                    <a:pt x="110173" y="6455"/>
                    <a:pt x="114601" y="7872"/>
                  </a:cubicBezTo>
                  <a:cubicBezTo>
                    <a:pt x="122572" y="10352"/>
                    <a:pt x="122926" y="15489"/>
                    <a:pt x="122926" y="21866"/>
                  </a:cubicBezTo>
                  <a:cubicBezTo>
                    <a:pt x="122926" y="24700"/>
                    <a:pt x="122926" y="27003"/>
                    <a:pt x="121687" y="36214"/>
                  </a:cubicBezTo>
                  <a:lnTo>
                    <a:pt x="121332" y="38163"/>
                  </a:lnTo>
                  <a:cubicBezTo>
                    <a:pt x="121332" y="39934"/>
                    <a:pt x="122572" y="40820"/>
                    <a:pt x="124344" y="40820"/>
                  </a:cubicBezTo>
                  <a:cubicBezTo>
                    <a:pt x="127001" y="40820"/>
                    <a:pt x="127355" y="39225"/>
                    <a:pt x="127709" y="36391"/>
                  </a:cubicBezTo>
                  <a:lnTo>
                    <a:pt x="132492" y="2558"/>
                  </a:lnTo>
                  <a:cubicBezTo>
                    <a:pt x="132492" y="78"/>
                    <a:pt x="130366" y="78"/>
                    <a:pt x="127178" y="78"/>
                  </a:cubicBezTo>
                  <a:lnTo>
                    <a:pt x="18239" y="78"/>
                  </a:lnTo>
                  <a:cubicBezTo>
                    <a:pt x="13811" y="78"/>
                    <a:pt x="13457" y="78"/>
                    <a:pt x="12217" y="3798"/>
                  </a:cubicBezTo>
                  <a:lnTo>
                    <a:pt x="1057" y="35151"/>
                  </a:lnTo>
                  <a:cubicBezTo>
                    <a:pt x="880" y="35860"/>
                    <a:pt x="171" y="37454"/>
                    <a:pt x="171" y="38340"/>
                  </a:cubicBezTo>
                  <a:cubicBezTo>
                    <a:pt x="171" y="39048"/>
                    <a:pt x="526" y="40820"/>
                    <a:pt x="3183" y="40820"/>
                  </a:cubicBezTo>
                  <a:cubicBezTo>
                    <a:pt x="5485" y="40820"/>
                    <a:pt x="5840" y="39934"/>
                    <a:pt x="6903" y="36568"/>
                  </a:cubicBezTo>
                  <a:cubicBezTo>
                    <a:pt x="17176" y="8227"/>
                    <a:pt x="23022" y="6455"/>
                    <a:pt x="49947" y="6455"/>
                  </a:cubicBezTo>
                  <a:lnTo>
                    <a:pt x="57386" y="6455"/>
                  </a:lnTo>
                  <a:cubicBezTo>
                    <a:pt x="62700" y="6455"/>
                    <a:pt x="62877" y="6633"/>
                    <a:pt x="62877" y="8227"/>
                  </a:cubicBezTo>
                  <a:cubicBezTo>
                    <a:pt x="62877" y="8404"/>
                    <a:pt x="62877" y="9290"/>
                    <a:pt x="62169" y="11947"/>
                  </a:cubicBezTo>
                  <a:lnTo>
                    <a:pt x="38787" y="105120"/>
                  </a:lnTo>
                  <a:cubicBezTo>
                    <a:pt x="37193" y="111674"/>
                    <a:pt x="36661" y="113445"/>
                    <a:pt x="18062" y="113445"/>
                  </a:cubicBezTo>
                  <a:cubicBezTo>
                    <a:pt x="11685" y="113445"/>
                    <a:pt x="10091" y="113445"/>
                    <a:pt x="10091" y="117342"/>
                  </a:cubicBezTo>
                  <a:cubicBezTo>
                    <a:pt x="10091" y="117874"/>
                    <a:pt x="10445" y="119822"/>
                    <a:pt x="13102" y="119822"/>
                  </a:cubicBezTo>
                  <a:cubicBezTo>
                    <a:pt x="18062" y="119822"/>
                    <a:pt x="23376" y="119291"/>
                    <a:pt x="28336" y="119291"/>
                  </a:cubicBezTo>
                  <a:cubicBezTo>
                    <a:pt x="33296" y="119291"/>
                    <a:pt x="38610" y="119114"/>
                    <a:pt x="43570" y="119114"/>
                  </a:cubicBezTo>
                  <a:cubicBezTo>
                    <a:pt x="48529" y="119114"/>
                    <a:pt x="54552" y="119114"/>
                    <a:pt x="59512" y="119291"/>
                  </a:cubicBezTo>
                  <a:cubicBezTo>
                    <a:pt x="64295" y="119468"/>
                    <a:pt x="69609" y="119822"/>
                    <a:pt x="74391" y="119822"/>
                  </a:cubicBezTo>
                  <a:cubicBezTo>
                    <a:pt x="75808" y="119822"/>
                    <a:pt x="78465" y="119822"/>
                    <a:pt x="78465" y="115925"/>
                  </a:cubicBezTo>
                  <a:cubicBezTo>
                    <a:pt x="78465" y="113445"/>
                    <a:pt x="76694" y="113445"/>
                    <a:pt x="71203" y="113445"/>
                  </a:cubicBezTo>
                  <a:cubicBezTo>
                    <a:pt x="67837" y="113445"/>
                    <a:pt x="64295" y="113268"/>
                    <a:pt x="60929" y="113091"/>
                  </a:cubicBezTo>
                  <a:cubicBezTo>
                    <a:pt x="54906" y="112560"/>
                    <a:pt x="54552" y="111851"/>
                    <a:pt x="54552" y="109726"/>
                  </a:cubicBezTo>
                  <a:cubicBezTo>
                    <a:pt x="54552" y="108486"/>
                    <a:pt x="54552" y="108131"/>
                    <a:pt x="55261" y="105651"/>
                  </a:cubicBezTo>
                  <a:lnTo>
                    <a:pt x="78643" y="12655"/>
                  </a:lnTo>
                  <a:close/>
                </a:path>
              </a:pathLst>
            </a:custGeom>
            <a:solidFill>
              <a:srgbClr val="000000"/>
            </a:solidFill>
            <a:ln w="25368" cap="flat">
              <a:noFill/>
              <a:prstDash val="solid"/>
              <a:miter/>
            </a:ln>
          </p:spPr>
          <p:txBody>
            <a:bodyPr rtlCol="0" anchor="ctr"/>
            <a:lstStyle/>
            <a:p>
              <a:endParaRPr lang="en-CN"/>
            </a:p>
          </p:txBody>
        </p:sp>
        <p:sp>
          <p:nvSpPr>
            <p:cNvPr id="18473" name="Freeform 18472">
              <a:extLst>
                <a:ext uri="{FF2B5EF4-FFF2-40B4-BE49-F238E27FC236}">
                  <a16:creationId xmlns:a16="http://schemas.microsoft.com/office/drawing/2014/main" id="{80404940-AB7D-1338-5009-DACE32DEC4F4}"/>
                </a:ext>
              </a:extLst>
            </p:cNvPr>
            <p:cNvSpPr/>
            <p:nvPr>
              <p:custDataLst>
                <p:tags r:id="rId71"/>
              </p:custDataLst>
            </p:nvPr>
          </p:nvSpPr>
          <p:spPr>
            <a:xfrm>
              <a:off x="6883584" y="4622545"/>
              <a:ext cx="98841" cy="112481"/>
            </a:xfrm>
            <a:custGeom>
              <a:avLst/>
              <a:gdLst>
                <a:gd name="connsiteX0" fmla="*/ 13633 w 98841"/>
                <a:gd name="connsiteY0" fmla="*/ 99812 h 112481"/>
                <a:gd name="connsiteX1" fmla="*/ 4954 w 98841"/>
                <a:gd name="connsiteY1" fmla="*/ 106189 h 112481"/>
                <a:gd name="connsiteX2" fmla="*/ 171 w 98841"/>
                <a:gd name="connsiteY2" fmla="*/ 109909 h 112481"/>
                <a:gd name="connsiteX3" fmla="*/ 2651 w 98841"/>
                <a:gd name="connsiteY3" fmla="*/ 112566 h 112481"/>
                <a:gd name="connsiteX4" fmla="*/ 17885 w 98841"/>
                <a:gd name="connsiteY4" fmla="*/ 111858 h 112481"/>
                <a:gd name="connsiteX5" fmla="*/ 36484 w 98841"/>
                <a:gd name="connsiteY5" fmla="*/ 112566 h 112481"/>
                <a:gd name="connsiteX6" fmla="*/ 40027 w 98841"/>
                <a:gd name="connsiteY6" fmla="*/ 108669 h 112481"/>
                <a:gd name="connsiteX7" fmla="*/ 35421 w 98841"/>
                <a:gd name="connsiteY7" fmla="*/ 106189 h 112481"/>
                <a:gd name="connsiteX8" fmla="*/ 26741 w 98841"/>
                <a:gd name="connsiteY8" fmla="*/ 104064 h 112481"/>
                <a:gd name="connsiteX9" fmla="*/ 28690 w 98841"/>
                <a:gd name="connsiteY9" fmla="*/ 95916 h 112481"/>
                <a:gd name="connsiteX10" fmla="*/ 35244 w 98841"/>
                <a:gd name="connsiteY10" fmla="*/ 69522 h 112481"/>
                <a:gd name="connsiteX11" fmla="*/ 53489 w 98841"/>
                <a:gd name="connsiteY11" fmla="*/ 79973 h 112481"/>
                <a:gd name="connsiteX12" fmla="*/ 99013 w 98841"/>
                <a:gd name="connsiteY12" fmla="*/ 29667 h 112481"/>
                <a:gd name="connsiteX13" fmla="*/ 72442 w 98841"/>
                <a:gd name="connsiteY13" fmla="*/ 85 h 112481"/>
                <a:gd name="connsiteX14" fmla="*/ 47289 w 98841"/>
                <a:gd name="connsiteY14" fmla="*/ 12485 h 112481"/>
                <a:gd name="connsiteX15" fmla="*/ 29044 w 98841"/>
                <a:gd name="connsiteY15" fmla="*/ 85 h 112481"/>
                <a:gd name="connsiteX16" fmla="*/ 15050 w 98841"/>
                <a:gd name="connsiteY16" fmla="*/ 9473 h 112481"/>
                <a:gd name="connsiteX17" fmla="*/ 8674 w 98841"/>
                <a:gd name="connsiteY17" fmla="*/ 27187 h 112481"/>
                <a:gd name="connsiteX18" fmla="*/ 11685 w 98841"/>
                <a:gd name="connsiteY18" fmla="*/ 29490 h 112481"/>
                <a:gd name="connsiteX19" fmla="*/ 15582 w 98841"/>
                <a:gd name="connsiteY19" fmla="*/ 24176 h 112481"/>
                <a:gd name="connsiteX20" fmla="*/ 28513 w 98841"/>
                <a:gd name="connsiteY20" fmla="*/ 5045 h 112481"/>
                <a:gd name="connsiteX21" fmla="*/ 34358 w 98841"/>
                <a:gd name="connsiteY21" fmla="*/ 13725 h 112481"/>
                <a:gd name="connsiteX22" fmla="*/ 33827 w 98841"/>
                <a:gd name="connsiteY22" fmla="*/ 19039 h 112481"/>
                <a:gd name="connsiteX23" fmla="*/ 13633 w 98841"/>
                <a:gd name="connsiteY23" fmla="*/ 99812 h 112481"/>
                <a:gd name="connsiteX24" fmla="*/ 47112 w 98841"/>
                <a:gd name="connsiteY24" fmla="*/ 21341 h 112481"/>
                <a:gd name="connsiteX25" fmla="*/ 71911 w 98841"/>
                <a:gd name="connsiteY25" fmla="*/ 5045 h 112481"/>
                <a:gd name="connsiteX26" fmla="*/ 84842 w 98841"/>
                <a:gd name="connsiteY26" fmla="*/ 22227 h 112481"/>
                <a:gd name="connsiteX27" fmla="*/ 75631 w 98841"/>
                <a:gd name="connsiteY27" fmla="*/ 57831 h 112481"/>
                <a:gd name="connsiteX28" fmla="*/ 53489 w 98841"/>
                <a:gd name="connsiteY28" fmla="*/ 75013 h 112481"/>
                <a:gd name="connsiteX29" fmla="*/ 37724 w 98841"/>
                <a:gd name="connsiteY29" fmla="*/ 59603 h 112481"/>
                <a:gd name="connsiteX30" fmla="*/ 38255 w 98841"/>
                <a:gd name="connsiteY30" fmla="*/ 56946 h 112481"/>
                <a:gd name="connsiteX31" fmla="*/ 47112 w 98841"/>
                <a:gd name="connsiteY31" fmla="*/ 21341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481">
                  <a:moveTo>
                    <a:pt x="13633" y="99812"/>
                  </a:moveTo>
                  <a:cubicBezTo>
                    <a:pt x="12393" y="104772"/>
                    <a:pt x="12039" y="106189"/>
                    <a:pt x="4954" y="106189"/>
                  </a:cubicBezTo>
                  <a:cubicBezTo>
                    <a:pt x="2651" y="106189"/>
                    <a:pt x="171" y="106189"/>
                    <a:pt x="171" y="109909"/>
                  </a:cubicBezTo>
                  <a:cubicBezTo>
                    <a:pt x="171" y="111858"/>
                    <a:pt x="1765" y="112566"/>
                    <a:pt x="2651" y="112566"/>
                  </a:cubicBezTo>
                  <a:cubicBezTo>
                    <a:pt x="7256" y="112566"/>
                    <a:pt x="13102" y="111858"/>
                    <a:pt x="17885" y="111858"/>
                  </a:cubicBezTo>
                  <a:cubicBezTo>
                    <a:pt x="23907" y="111858"/>
                    <a:pt x="30638" y="112566"/>
                    <a:pt x="36484" y="112566"/>
                  </a:cubicBezTo>
                  <a:cubicBezTo>
                    <a:pt x="38078" y="112566"/>
                    <a:pt x="40027" y="112035"/>
                    <a:pt x="40027" y="108669"/>
                  </a:cubicBezTo>
                  <a:cubicBezTo>
                    <a:pt x="40027" y="106189"/>
                    <a:pt x="37547" y="106189"/>
                    <a:pt x="35421" y="106189"/>
                  </a:cubicBezTo>
                  <a:cubicBezTo>
                    <a:pt x="31524" y="106189"/>
                    <a:pt x="26741" y="106189"/>
                    <a:pt x="26741" y="104064"/>
                  </a:cubicBezTo>
                  <a:cubicBezTo>
                    <a:pt x="26741" y="103178"/>
                    <a:pt x="27981" y="98573"/>
                    <a:pt x="28690" y="95916"/>
                  </a:cubicBezTo>
                  <a:cubicBezTo>
                    <a:pt x="30816" y="86527"/>
                    <a:pt x="33295" y="76962"/>
                    <a:pt x="35244" y="69522"/>
                  </a:cubicBezTo>
                  <a:cubicBezTo>
                    <a:pt x="37370" y="73065"/>
                    <a:pt x="42861" y="79973"/>
                    <a:pt x="53489" y="79973"/>
                  </a:cubicBezTo>
                  <a:cubicBezTo>
                    <a:pt x="75099" y="79973"/>
                    <a:pt x="99013" y="56060"/>
                    <a:pt x="99013" y="29667"/>
                  </a:cubicBezTo>
                  <a:cubicBezTo>
                    <a:pt x="99013" y="8942"/>
                    <a:pt x="84665" y="85"/>
                    <a:pt x="72442" y="85"/>
                  </a:cubicBezTo>
                  <a:cubicBezTo>
                    <a:pt x="61460" y="85"/>
                    <a:pt x="52072" y="7525"/>
                    <a:pt x="47289" y="12485"/>
                  </a:cubicBezTo>
                  <a:cubicBezTo>
                    <a:pt x="44278" y="2388"/>
                    <a:pt x="34358" y="85"/>
                    <a:pt x="29044" y="85"/>
                  </a:cubicBezTo>
                  <a:cubicBezTo>
                    <a:pt x="22136" y="85"/>
                    <a:pt x="17885" y="4691"/>
                    <a:pt x="15050" y="9473"/>
                  </a:cubicBezTo>
                  <a:cubicBezTo>
                    <a:pt x="11508" y="15496"/>
                    <a:pt x="8674" y="26124"/>
                    <a:pt x="8674" y="27187"/>
                  </a:cubicBezTo>
                  <a:cubicBezTo>
                    <a:pt x="8674" y="29490"/>
                    <a:pt x="11153" y="29490"/>
                    <a:pt x="11685" y="29490"/>
                  </a:cubicBezTo>
                  <a:cubicBezTo>
                    <a:pt x="14165" y="29490"/>
                    <a:pt x="14342" y="28958"/>
                    <a:pt x="15582" y="24176"/>
                  </a:cubicBezTo>
                  <a:cubicBezTo>
                    <a:pt x="18239" y="13902"/>
                    <a:pt x="21604" y="5045"/>
                    <a:pt x="28513" y="5045"/>
                  </a:cubicBezTo>
                  <a:cubicBezTo>
                    <a:pt x="33118" y="5045"/>
                    <a:pt x="34358" y="8942"/>
                    <a:pt x="34358" y="13725"/>
                  </a:cubicBezTo>
                  <a:cubicBezTo>
                    <a:pt x="34358" y="15673"/>
                    <a:pt x="34004" y="17976"/>
                    <a:pt x="33827" y="19039"/>
                  </a:cubicBezTo>
                  <a:lnTo>
                    <a:pt x="13633" y="99812"/>
                  </a:lnTo>
                  <a:close/>
                  <a:moveTo>
                    <a:pt x="47112" y="21341"/>
                  </a:moveTo>
                  <a:cubicBezTo>
                    <a:pt x="57386" y="7702"/>
                    <a:pt x="66243" y="5045"/>
                    <a:pt x="71911" y="5045"/>
                  </a:cubicBezTo>
                  <a:cubicBezTo>
                    <a:pt x="78819" y="5045"/>
                    <a:pt x="84842" y="10182"/>
                    <a:pt x="84842" y="22227"/>
                  </a:cubicBezTo>
                  <a:cubicBezTo>
                    <a:pt x="84842" y="29490"/>
                    <a:pt x="80945" y="47557"/>
                    <a:pt x="75631" y="57831"/>
                  </a:cubicBezTo>
                  <a:cubicBezTo>
                    <a:pt x="71202" y="66511"/>
                    <a:pt x="62523" y="75013"/>
                    <a:pt x="53489" y="75013"/>
                  </a:cubicBezTo>
                  <a:cubicBezTo>
                    <a:pt x="40912" y="75013"/>
                    <a:pt x="37724" y="61374"/>
                    <a:pt x="37724" y="59603"/>
                  </a:cubicBezTo>
                  <a:cubicBezTo>
                    <a:pt x="37724" y="58894"/>
                    <a:pt x="38078" y="57654"/>
                    <a:pt x="38255" y="56946"/>
                  </a:cubicBezTo>
                  <a:lnTo>
                    <a:pt x="47112" y="21341"/>
                  </a:lnTo>
                  <a:close/>
                </a:path>
              </a:pathLst>
            </a:custGeom>
            <a:solidFill>
              <a:srgbClr val="000000"/>
            </a:solidFill>
            <a:ln w="25368" cap="flat">
              <a:noFill/>
              <a:prstDash val="solid"/>
              <a:miter/>
            </a:ln>
          </p:spPr>
          <p:txBody>
            <a:bodyPr rtlCol="0" anchor="ctr"/>
            <a:lstStyle/>
            <a:p>
              <a:endParaRPr lang="en-CN"/>
            </a:p>
          </p:txBody>
        </p:sp>
        <p:sp>
          <p:nvSpPr>
            <p:cNvPr id="18474" name="Freeform 18473">
              <a:extLst>
                <a:ext uri="{FF2B5EF4-FFF2-40B4-BE49-F238E27FC236}">
                  <a16:creationId xmlns:a16="http://schemas.microsoft.com/office/drawing/2014/main" id="{A420C354-98B6-C5A3-E70D-05E689BB4167}"/>
                </a:ext>
              </a:extLst>
            </p:cNvPr>
            <p:cNvSpPr/>
            <p:nvPr>
              <p:custDataLst>
                <p:tags r:id="rId72"/>
              </p:custDataLst>
            </p:nvPr>
          </p:nvSpPr>
          <p:spPr>
            <a:xfrm>
              <a:off x="7057355" y="4482477"/>
              <a:ext cx="79204" cy="158409"/>
            </a:xfrm>
            <a:custGeom>
              <a:avLst/>
              <a:gdLst>
                <a:gd name="connsiteX0" fmla="*/ 39148 w 79204"/>
                <a:gd name="connsiteY0" fmla="*/ 54489 h 158409"/>
                <a:gd name="connsiteX1" fmla="*/ 75334 w 79204"/>
                <a:gd name="connsiteY1" fmla="*/ 54489 h 158409"/>
                <a:gd name="connsiteX2" fmla="*/ 75334 w 79204"/>
                <a:gd name="connsiteY2" fmla="*/ 46644 h 158409"/>
                <a:gd name="connsiteX3" fmla="*/ 39148 w 79204"/>
                <a:gd name="connsiteY3" fmla="*/ 46644 h 158409"/>
                <a:gd name="connsiteX4" fmla="*/ 39148 w 79204"/>
                <a:gd name="connsiteY4" fmla="*/ 83 h 158409"/>
                <a:gd name="connsiteX5" fmla="*/ 32821 w 79204"/>
                <a:gd name="connsiteY5" fmla="*/ 83 h 158409"/>
                <a:gd name="connsiteX6" fmla="*/ 178 w 79204"/>
                <a:gd name="connsiteY6" fmla="*/ 48921 h 158409"/>
                <a:gd name="connsiteX7" fmla="*/ 178 w 79204"/>
                <a:gd name="connsiteY7" fmla="*/ 54489 h 158409"/>
                <a:gd name="connsiteX8" fmla="*/ 21687 w 79204"/>
                <a:gd name="connsiteY8" fmla="*/ 54489 h 158409"/>
                <a:gd name="connsiteX9" fmla="*/ 21687 w 79204"/>
                <a:gd name="connsiteY9" fmla="*/ 124331 h 158409"/>
                <a:gd name="connsiteX10" fmla="*/ 54331 w 79204"/>
                <a:gd name="connsiteY10" fmla="*/ 158493 h 158409"/>
                <a:gd name="connsiteX11" fmla="*/ 79383 w 79204"/>
                <a:gd name="connsiteY11" fmla="*/ 124331 h 158409"/>
                <a:gd name="connsiteX12" fmla="*/ 79383 w 79204"/>
                <a:gd name="connsiteY12" fmla="*/ 109907 h 158409"/>
                <a:gd name="connsiteX13" fmla="*/ 73056 w 79204"/>
                <a:gd name="connsiteY13" fmla="*/ 109907 h 158409"/>
                <a:gd name="connsiteX14" fmla="*/ 73056 w 79204"/>
                <a:gd name="connsiteY14" fmla="*/ 123825 h 158409"/>
                <a:gd name="connsiteX15" fmla="*/ 56102 w 79204"/>
                <a:gd name="connsiteY15" fmla="*/ 152166 h 158409"/>
                <a:gd name="connsiteX16" fmla="*/ 39148 w 79204"/>
                <a:gd name="connsiteY16" fmla="*/ 124837 h 158409"/>
                <a:gd name="connsiteX17" fmla="*/ 39148 w 79204"/>
                <a:gd name="connsiteY17" fmla="*/ 54489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148" y="54489"/>
                  </a:moveTo>
                  <a:lnTo>
                    <a:pt x="75334" y="54489"/>
                  </a:lnTo>
                  <a:lnTo>
                    <a:pt x="75334" y="46644"/>
                  </a:lnTo>
                  <a:lnTo>
                    <a:pt x="39148" y="46644"/>
                  </a:lnTo>
                  <a:lnTo>
                    <a:pt x="39148" y="83"/>
                  </a:lnTo>
                  <a:lnTo>
                    <a:pt x="32821" y="83"/>
                  </a:lnTo>
                  <a:cubicBezTo>
                    <a:pt x="32568" y="20833"/>
                    <a:pt x="24977" y="47909"/>
                    <a:pt x="178" y="48921"/>
                  </a:cubicBezTo>
                  <a:lnTo>
                    <a:pt x="178" y="54489"/>
                  </a:lnTo>
                  <a:lnTo>
                    <a:pt x="21687" y="54489"/>
                  </a:lnTo>
                  <a:lnTo>
                    <a:pt x="21687" y="124331"/>
                  </a:lnTo>
                  <a:cubicBezTo>
                    <a:pt x="21687" y="155456"/>
                    <a:pt x="45221" y="158493"/>
                    <a:pt x="54331" y="158493"/>
                  </a:cubicBezTo>
                  <a:cubicBezTo>
                    <a:pt x="72297" y="158493"/>
                    <a:pt x="79383" y="140526"/>
                    <a:pt x="79383" y="124331"/>
                  </a:cubicBezTo>
                  <a:lnTo>
                    <a:pt x="79383" y="109907"/>
                  </a:lnTo>
                  <a:lnTo>
                    <a:pt x="73056" y="109907"/>
                  </a:lnTo>
                  <a:lnTo>
                    <a:pt x="73056" y="123825"/>
                  </a:lnTo>
                  <a:cubicBezTo>
                    <a:pt x="73056" y="142550"/>
                    <a:pt x="65465" y="152166"/>
                    <a:pt x="56102" y="152166"/>
                  </a:cubicBezTo>
                  <a:cubicBezTo>
                    <a:pt x="39148" y="152166"/>
                    <a:pt x="39148" y="129139"/>
                    <a:pt x="39148" y="124837"/>
                  </a:cubicBezTo>
                  <a:lnTo>
                    <a:pt x="39148" y="54489"/>
                  </a:lnTo>
                  <a:close/>
                </a:path>
              </a:pathLst>
            </a:custGeom>
            <a:solidFill>
              <a:srgbClr val="000000"/>
            </a:solidFill>
            <a:ln w="25368" cap="flat">
              <a:noFill/>
              <a:prstDash val="solid"/>
              <a:miter/>
            </a:ln>
          </p:spPr>
          <p:txBody>
            <a:bodyPr rtlCol="0" anchor="ctr"/>
            <a:lstStyle/>
            <a:p>
              <a:endParaRPr lang="en-CN"/>
            </a:p>
          </p:txBody>
        </p:sp>
        <p:sp>
          <p:nvSpPr>
            <p:cNvPr id="18475" name="Freeform 18474">
              <a:extLst>
                <a:ext uri="{FF2B5EF4-FFF2-40B4-BE49-F238E27FC236}">
                  <a16:creationId xmlns:a16="http://schemas.microsoft.com/office/drawing/2014/main" id="{1AFD7D70-55E7-324A-0FF6-9518F39D976A}"/>
                </a:ext>
              </a:extLst>
            </p:cNvPr>
            <p:cNvSpPr/>
            <p:nvPr>
              <p:custDataLst>
                <p:tags r:id="rId73"/>
              </p:custDataLst>
            </p:nvPr>
          </p:nvSpPr>
          <p:spPr>
            <a:xfrm>
              <a:off x="7161584" y="4524736"/>
              <a:ext cx="114126" cy="116150"/>
            </a:xfrm>
            <a:custGeom>
              <a:avLst/>
              <a:gdLst>
                <a:gd name="connsiteX0" fmla="*/ 73819 w 114126"/>
                <a:gd name="connsiteY0" fmla="*/ 94218 h 116150"/>
                <a:gd name="connsiteX1" fmla="*/ 93557 w 114126"/>
                <a:gd name="connsiteY1" fmla="*/ 114968 h 116150"/>
                <a:gd name="connsiteX2" fmla="*/ 114308 w 114126"/>
                <a:gd name="connsiteY2" fmla="*/ 90928 h 116150"/>
                <a:gd name="connsiteX3" fmla="*/ 114308 w 114126"/>
                <a:gd name="connsiteY3" fmla="*/ 76757 h 116150"/>
                <a:gd name="connsiteX4" fmla="*/ 107981 w 114126"/>
                <a:gd name="connsiteY4" fmla="*/ 76757 h 116150"/>
                <a:gd name="connsiteX5" fmla="*/ 107981 w 114126"/>
                <a:gd name="connsiteY5" fmla="*/ 90928 h 116150"/>
                <a:gd name="connsiteX6" fmla="*/ 98871 w 114126"/>
                <a:gd name="connsiteY6" fmla="*/ 107123 h 116150"/>
                <a:gd name="connsiteX7" fmla="*/ 89509 w 114126"/>
                <a:gd name="connsiteY7" fmla="*/ 94471 h 116150"/>
                <a:gd name="connsiteX8" fmla="*/ 89509 w 114126"/>
                <a:gd name="connsiteY8" fmla="*/ 43860 h 116150"/>
                <a:gd name="connsiteX9" fmla="*/ 80399 w 114126"/>
                <a:gd name="connsiteY9" fmla="*/ 14000 h 116150"/>
                <a:gd name="connsiteX10" fmla="*/ 45731 w 114126"/>
                <a:gd name="connsiteY10" fmla="*/ 83 h 116150"/>
                <a:gd name="connsiteX11" fmla="*/ 7520 w 114126"/>
                <a:gd name="connsiteY11" fmla="*/ 28677 h 116150"/>
                <a:gd name="connsiteX12" fmla="*/ 19160 w 114126"/>
                <a:gd name="connsiteY12" fmla="*/ 40571 h 116150"/>
                <a:gd name="connsiteX13" fmla="*/ 30801 w 114126"/>
                <a:gd name="connsiteY13" fmla="*/ 28930 h 116150"/>
                <a:gd name="connsiteX14" fmla="*/ 17895 w 114126"/>
                <a:gd name="connsiteY14" fmla="*/ 17290 h 116150"/>
                <a:gd name="connsiteX15" fmla="*/ 45225 w 114126"/>
                <a:gd name="connsiteY15" fmla="*/ 5650 h 116150"/>
                <a:gd name="connsiteX16" fmla="*/ 72048 w 114126"/>
                <a:gd name="connsiteY16" fmla="*/ 38040 h 116150"/>
                <a:gd name="connsiteX17" fmla="*/ 72048 w 114126"/>
                <a:gd name="connsiteY17" fmla="*/ 47403 h 116150"/>
                <a:gd name="connsiteX18" fmla="*/ 25487 w 114126"/>
                <a:gd name="connsiteY18" fmla="*/ 56513 h 116150"/>
                <a:gd name="connsiteX19" fmla="*/ 182 w 114126"/>
                <a:gd name="connsiteY19" fmla="*/ 89410 h 116150"/>
                <a:gd name="connsiteX20" fmla="*/ 40670 w 114126"/>
                <a:gd name="connsiteY20" fmla="*/ 116233 h 116150"/>
                <a:gd name="connsiteX21" fmla="*/ 73819 w 114126"/>
                <a:gd name="connsiteY21" fmla="*/ 94218 h 116150"/>
                <a:gd name="connsiteX22" fmla="*/ 72048 w 114126"/>
                <a:gd name="connsiteY22" fmla="*/ 52717 h 116150"/>
                <a:gd name="connsiteX23" fmla="*/ 72048 w 114126"/>
                <a:gd name="connsiteY23" fmla="*/ 78022 h 116150"/>
                <a:gd name="connsiteX24" fmla="*/ 42441 w 114126"/>
                <a:gd name="connsiteY24" fmla="*/ 110666 h 116150"/>
                <a:gd name="connsiteX25" fmla="*/ 19666 w 114126"/>
                <a:gd name="connsiteY25" fmla="*/ 89157 h 116150"/>
                <a:gd name="connsiteX26" fmla="*/ 72048 w 114126"/>
                <a:gd name="connsiteY26" fmla="*/ 52717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19" y="94218"/>
                  </a:moveTo>
                  <a:cubicBezTo>
                    <a:pt x="74832" y="104340"/>
                    <a:pt x="81664" y="114968"/>
                    <a:pt x="93557" y="114968"/>
                  </a:cubicBezTo>
                  <a:cubicBezTo>
                    <a:pt x="98871" y="114968"/>
                    <a:pt x="114308" y="111425"/>
                    <a:pt x="114308" y="90928"/>
                  </a:cubicBezTo>
                  <a:lnTo>
                    <a:pt x="114308" y="76757"/>
                  </a:lnTo>
                  <a:lnTo>
                    <a:pt x="107981" y="76757"/>
                  </a:lnTo>
                  <a:lnTo>
                    <a:pt x="107981" y="90928"/>
                  </a:lnTo>
                  <a:cubicBezTo>
                    <a:pt x="107981" y="105605"/>
                    <a:pt x="101655" y="107123"/>
                    <a:pt x="98871" y="107123"/>
                  </a:cubicBezTo>
                  <a:cubicBezTo>
                    <a:pt x="90521" y="107123"/>
                    <a:pt x="89509" y="95736"/>
                    <a:pt x="89509" y="94471"/>
                  </a:cubicBezTo>
                  <a:lnTo>
                    <a:pt x="89509" y="43860"/>
                  </a:lnTo>
                  <a:cubicBezTo>
                    <a:pt x="89509" y="33232"/>
                    <a:pt x="89509" y="23363"/>
                    <a:pt x="80399" y="14000"/>
                  </a:cubicBezTo>
                  <a:cubicBezTo>
                    <a:pt x="70530" y="4131"/>
                    <a:pt x="57877" y="83"/>
                    <a:pt x="45731" y="83"/>
                  </a:cubicBezTo>
                  <a:cubicBezTo>
                    <a:pt x="24981" y="83"/>
                    <a:pt x="7520" y="11976"/>
                    <a:pt x="7520" y="28677"/>
                  </a:cubicBezTo>
                  <a:cubicBezTo>
                    <a:pt x="7520" y="36269"/>
                    <a:pt x="12581" y="40571"/>
                    <a:pt x="19160" y="40571"/>
                  </a:cubicBezTo>
                  <a:cubicBezTo>
                    <a:pt x="26246" y="40571"/>
                    <a:pt x="30801" y="35510"/>
                    <a:pt x="30801" y="28930"/>
                  </a:cubicBezTo>
                  <a:cubicBezTo>
                    <a:pt x="30801" y="25894"/>
                    <a:pt x="29535" y="17543"/>
                    <a:pt x="17895" y="17290"/>
                  </a:cubicBezTo>
                  <a:cubicBezTo>
                    <a:pt x="24727" y="8433"/>
                    <a:pt x="37127" y="5650"/>
                    <a:pt x="45225" y="5650"/>
                  </a:cubicBezTo>
                  <a:cubicBezTo>
                    <a:pt x="57624" y="5650"/>
                    <a:pt x="72048" y="15519"/>
                    <a:pt x="72048" y="38040"/>
                  </a:cubicBezTo>
                  <a:lnTo>
                    <a:pt x="72048" y="47403"/>
                  </a:lnTo>
                  <a:cubicBezTo>
                    <a:pt x="59142" y="48162"/>
                    <a:pt x="41429" y="48921"/>
                    <a:pt x="25487" y="56513"/>
                  </a:cubicBezTo>
                  <a:cubicBezTo>
                    <a:pt x="6508" y="65117"/>
                    <a:pt x="182" y="78275"/>
                    <a:pt x="182" y="89410"/>
                  </a:cubicBezTo>
                  <a:cubicBezTo>
                    <a:pt x="182" y="109907"/>
                    <a:pt x="24727" y="116233"/>
                    <a:pt x="40670" y="116233"/>
                  </a:cubicBezTo>
                  <a:cubicBezTo>
                    <a:pt x="57371" y="116233"/>
                    <a:pt x="69011" y="106111"/>
                    <a:pt x="73819" y="94218"/>
                  </a:cubicBezTo>
                  <a:close/>
                  <a:moveTo>
                    <a:pt x="72048" y="52717"/>
                  </a:moveTo>
                  <a:lnTo>
                    <a:pt x="72048" y="78022"/>
                  </a:lnTo>
                  <a:cubicBezTo>
                    <a:pt x="72048" y="102062"/>
                    <a:pt x="53828" y="110666"/>
                    <a:pt x="42441" y="110666"/>
                  </a:cubicBezTo>
                  <a:cubicBezTo>
                    <a:pt x="30042" y="110666"/>
                    <a:pt x="19666" y="101809"/>
                    <a:pt x="19666" y="89157"/>
                  </a:cubicBezTo>
                  <a:cubicBezTo>
                    <a:pt x="19666" y="75239"/>
                    <a:pt x="30295" y="54236"/>
                    <a:pt x="72048" y="52717"/>
                  </a:cubicBezTo>
                  <a:close/>
                </a:path>
              </a:pathLst>
            </a:custGeom>
            <a:solidFill>
              <a:srgbClr val="000000"/>
            </a:solidFill>
            <a:ln w="25368" cap="flat">
              <a:noFill/>
              <a:prstDash val="solid"/>
              <a:miter/>
            </a:ln>
          </p:spPr>
          <p:txBody>
            <a:bodyPr rtlCol="0" anchor="ctr"/>
            <a:lstStyle/>
            <a:p>
              <a:endParaRPr lang="en-CN"/>
            </a:p>
          </p:txBody>
        </p:sp>
        <p:sp>
          <p:nvSpPr>
            <p:cNvPr id="18476" name="Freeform 18475">
              <a:extLst>
                <a:ext uri="{FF2B5EF4-FFF2-40B4-BE49-F238E27FC236}">
                  <a16:creationId xmlns:a16="http://schemas.microsoft.com/office/drawing/2014/main" id="{03612809-3745-3225-A77C-844DF33CE2BF}"/>
                </a:ext>
              </a:extLst>
            </p:cNvPr>
            <p:cNvSpPr/>
            <p:nvPr>
              <p:custDataLst>
                <p:tags r:id="rId74"/>
              </p:custDataLst>
            </p:nvPr>
          </p:nvSpPr>
          <p:spPr>
            <a:xfrm>
              <a:off x="7285580" y="4526255"/>
              <a:ext cx="127284" cy="111848"/>
            </a:xfrm>
            <a:custGeom>
              <a:avLst/>
              <a:gdLst>
                <a:gd name="connsiteX0" fmla="*/ 19925 w 127284"/>
                <a:gd name="connsiteY0" fmla="*/ 24882 h 111848"/>
                <a:gd name="connsiteX1" fmla="*/ 19925 w 127284"/>
                <a:gd name="connsiteY1" fmla="*/ 92699 h 111848"/>
                <a:gd name="connsiteX2" fmla="*/ 187 w 127284"/>
                <a:gd name="connsiteY2" fmla="*/ 104087 h 111848"/>
                <a:gd name="connsiteX3" fmla="*/ 187 w 127284"/>
                <a:gd name="connsiteY3" fmla="*/ 111931 h 111848"/>
                <a:gd name="connsiteX4" fmla="*/ 28781 w 127284"/>
                <a:gd name="connsiteY4" fmla="*/ 111172 h 111848"/>
                <a:gd name="connsiteX5" fmla="*/ 57123 w 127284"/>
                <a:gd name="connsiteY5" fmla="*/ 111931 h 111848"/>
                <a:gd name="connsiteX6" fmla="*/ 57123 w 127284"/>
                <a:gd name="connsiteY6" fmla="*/ 104087 h 111848"/>
                <a:gd name="connsiteX7" fmla="*/ 37385 w 127284"/>
                <a:gd name="connsiteY7" fmla="*/ 92699 h 111848"/>
                <a:gd name="connsiteX8" fmla="*/ 37385 w 127284"/>
                <a:gd name="connsiteY8" fmla="*/ 46138 h 111848"/>
                <a:gd name="connsiteX9" fmla="*/ 71547 w 127284"/>
                <a:gd name="connsiteY9" fmla="*/ 5650 h 111848"/>
                <a:gd name="connsiteX10" fmla="*/ 90273 w 127284"/>
                <a:gd name="connsiteY10" fmla="*/ 33738 h 111848"/>
                <a:gd name="connsiteX11" fmla="*/ 90273 w 127284"/>
                <a:gd name="connsiteY11" fmla="*/ 92699 h 111848"/>
                <a:gd name="connsiteX12" fmla="*/ 70535 w 127284"/>
                <a:gd name="connsiteY12" fmla="*/ 104087 h 111848"/>
                <a:gd name="connsiteX13" fmla="*/ 70535 w 127284"/>
                <a:gd name="connsiteY13" fmla="*/ 111931 h 111848"/>
                <a:gd name="connsiteX14" fmla="*/ 99130 w 127284"/>
                <a:gd name="connsiteY14" fmla="*/ 111172 h 111848"/>
                <a:gd name="connsiteX15" fmla="*/ 127471 w 127284"/>
                <a:gd name="connsiteY15" fmla="*/ 111931 h 111848"/>
                <a:gd name="connsiteX16" fmla="*/ 127471 w 127284"/>
                <a:gd name="connsiteY16" fmla="*/ 104087 h 111848"/>
                <a:gd name="connsiteX17" fmla="*/ 107733 w 127284"/>
                <a:gd name="connsiteY17" fmla="*/ 96495 h 111848"/>
                <a:gd name="connsiteX18" fmla="*/ 107733 w 127284"/>
                <a:gd name="connsiteY18" fmla="*/ 48162 h 111848"/>
                <a:gd name="connsiteX19" fmla="*/ 99889 w 127284"/>
                <a:gd name="connsiteY19" fmla="*/ 9446 h 111848"/>
                <a:gd name="connsiteX20" fmla="*/ 73318 w 127284"/>
                <a:gd name="connsiteY20" fmla="*/ 83 h 111848"/>
                <a:gd name="connsiteX21" fmla="*/ 35867 w 127284"/>
                <a:gd name="connsiteY21" fmla="*/ 26653 h 111848"/>
                <a:gd name="connsiteX22" fmla="*/ 35867 w 127284"/>
                <a:gd name="connsiteY22" fmla="*/ 83 h 111848"/>
                <a:gd name="connsiteX23" fmla="*/ 187 w 127284"/>
                <a:gd name="connsiteY23" fmla="*/ 2866 h 111848"/>
                <a:gd name="connsiteX24" fmla="*/ 187 w 127284"/>
                <a:gd name="connsiteY24" fmla="*/ 10711 h 111848"/>
                <a:gd name="connsiteX25" fmla="*/ 19925 w 127284"/>
                <a:gd name="connsiteY25" fmla="*/ 2488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25" y="24882"/>
                  </a:moveTo>
                  <a:lnTo>
                    <a:pt x="19925" y="92699"/>
                  </a:lnTo>
                  <a:cubicBezTo>
                    <a:pt x="19925" y="104087"/>
                    <a:pt x="17141" y="104087"/>
                    <a:pt x="187" y="104087"/>
                  </a:cubicBezTo>
                  <a:lnTo>
                    <a:pt x="187" y="111931"/>
                  </a:lnTo>
                  <a:cubicBezTo>
                    <a:pt x="9043" y="111678"/>
                    <a:pt x="21949" y="111172"/>
                    <a:pt x="28781" y="111172"/>
                  </a:cubicBezTo>
                  <a:cubicBezTo>
                    <a:pt x="35361" y="111172"/>
                    <a:pt x="48519" y="111678"/>
                    <a:pt x="57123" y="111931"/>
                  </a:cubicBezTo>
                  <a:lnTo>
                    <a:pt x="57123" y="104087"/>
                  </a:lnTo>
                  <a:cubicBezTo>
                    <a:pt x="40169" y="104087"/>
                    <a:pt x="37385" y="104087"/>
                    <a:pt x="37385" y="92699"/>
                  </a:cubicBezTo>
                  <a:lnTo>
                    <a:pt x="37385" y="46138"/>
                  </a:lnTo>
                  <a:cubicBezTo>
                    <a:pt x="37385" y="19821"/>
                    <a:pt x="55352" y="5650"/>
                    <a:pt x="71547" y="5650"/>
                  </a:cubicBezTo>
                  <a:cubicBezTo>
                    <a:pt x="87489" y="5650"/>
                    <a:pt x="90273" y="19314"/>
                    <a:pt x="90273" y="33738"/>
                  </a:cubicBezTo>
                  <a:lnTo>
                    <a:pt x="90273" y="92699"/>
                  </a:lnTo>
                  <a:cubicBezTo>
                    <a:pt x="90273" y="104087"/>
                    <a:pt x="87489" y="104087"/>
                    <a:pt x="70535" y="104087"/>
                  </a:cubicBezTo>
                  <a:lnTo>
                    <a:pt x="70535" y="111931"/>
                  </a:lnTo>
                  <a:cubicBezTo>
                    <a:pt x="79392" y="111678"/>
                    <a:pt x="92297" y="111172"/>
                    <a:pt x="99130" y="111172"/>
                  </a:cubicBezTo>
                  <a:cubicBezTo>
                    <a:pt x="105709" y="111172"/>
                    <a:pt x="118867" y="111678"/>
                    <a:pt x="127471" y="111931"/>
                  </a:cubicBezTo>
                  <a:lnTo>
                    <a:pt x="127471" y="104087"/>
                  </a:lnTo>
                  <a:cubicBezTo>
                    <a:pt x="114313" y="104087"/>
                    <a:pt x="107986" y="104087"/>
                    <a:pt x="107733" y="96495"/>
                  </a:cubicBezTo>
                  <a:lnTo>
                    <a:pt x="107733" y="48162"/>
                  </a:lnTo>
                  <a:cubicBezTo>
                    <a:pt x="107733" y="26400"/>
                    <a:pt x="107733" y="18555"/>
                    <a:pt x="99889" y="9446"/>
                  </a:cubicBezTo>
                  <a:cubicBezTo>
                    <a:pt x="96346" y="5144"/>
                    <a:pt x="87995" y="83"/>
                    <a:pt x="73318" y="83"/>
                  </a:cubicBezTo>
                  <a:cubicBezTo>
                    <a:pt x="54846" y="83"/>
                    <a:pt x="42952" y="10964"/>
                    <a:pt x="35867" y="26653"/>
                  </a:cubicBezTo>
                  <a:lnTo>
                    <a:pt x="35867" y="83"/>
                  </a:lnTo>
                  <a:lnTo>
                    <a:pt x="187" y="2866"/>
                  </a:lnTo>
                  <a:lnTo>
                    <a:pt x="187" y="10711"/>
                  </a:lnTo>
                  <a:cubicBezTo>
                    <a:pt x="17900" y="10711"/>
                    <a:pt x="19925" y="12482"/>
                    <a:pt x="19925" y="24882"/>
                  </a:cubicBezTo>
                  <a:close/>
                </a:path>
              </a:pathLst>
            </a:custGeom>
            <a:solidFill>
              <a:srgbClr val="000000"/>
            </a:solidFill>
            <a:ln w="25368" cap="flat">
              <a:noFill/>
              <a:prstDash val="solid"/>
              <a:miter/>
            </a:ln>
          </p:spPr>
          <p:txBody>
            <a:bodyPr rtlCol="0" anchor="ctr"/>
            <a:lstStyle/>
            <a:p>
              <a:endParaRPr lang="en-CN"/>
            </a:p>
          </p:txBody>
        </p:sp>
        <p:sp>
          <p:nvSpPr>
            <p:cNvPr id="18477" name="Freeform 18476">
              <a:extLst>
                <a:ext uri="{FF2B5EF4-FFF2-40B4-BE49-F238E27FC236}">
                  <a16:creationId xmlns:a16="http://schemas.microsoft.com/office/drawing/2014/main" id="{03E47E18-04F7-3F39-BB00-F0E99FE71B5D}"/>
                </a:ext>
              </a:extLst>
            </p:cNvPr>
            <p:cNvSpPr/>
            <p:nvPr>
              <p:custDataLst>
                <p:tags r:id="rId75"/>
              </p:custDataLst>
            </p:nvPr>
          </p:nvSpPr>
          <p:spPr>
            <a:xfrm>
              <a:off x="7426164" y="4462486"/>
              <a:ext cx="127284" cy="175617"/>
            </a:xfrm>
            <a:custGeom>
              <a:avLst/>
              <a:gdLst>
                <a:gd name="connsiteX0" fmla="*/ 19930 w 127284"/>
                <a:gd name="connsiteY0" fmla="*/ 156468 h 175617"/>
                <a:gd name="connsiteX1" fmla="*/ 192 w 127284"/>
                <a:gd name="connsiteY1" fmla="*/ 167855 h 175617"/>
                <a:gd name="connsiteX2" fmla="*/ 192 w 127284"/>
                <a:gd name="connsiteY2" fmla="*/ 175700 h 175617"/>
                <a:gd name="connsiteX3" fmla="*/ 28787 w 127284"/>
                <a:gd name="connsiteY3" fmla="*/ 174941 h 175617"/>
                <a:gd name="connsiteX4" fmla="*/ 57129 w 127284"/>
                <a:gd name="connsiteY4" fmla="*/ 175700 h 175617"/>
                <a:gd name="connsiteX5" fmla="*/ 57129 w 127284"/>
                <a:gd name="connsiteY5" fmla="*/ 167855 h 175617"/>
                <a:gd name="connsiteX6" fmla="*/ 37391 w 127284"/>
                <a:gd name="connsiteY6" fmla="*/ 156468 h 175617"/>
                <a:gd name="connsiteX7" fmla="*/ 37391 w 127284"/>
                <a:gd name="connsiteY7" fmla="*/ 109907 h 175617"/>
                <a:gd name="connsiteX8" fmla="*/ 71552 w 127284"/>
                <a:gd name="connsiteY8" fmla="*/ 69419 h 175617"/>
                <a:gd name="connsiteX9" fmla="*/ 90278 w 127284"/>
                <a:gd name="connsiteY9" fmla="*/ 97507 h 175617"/>
                <a:gd name="connsiteX10" fmla="*/ 90278 w 127284"/>
                <a:gd name="connsiteY10" fmla="*/ 156468 h 175617"/>
                <a:gd name="connsiteX11" fmla="*/ 70540 w 127284"/>
                <a:gd name="connsiteY11" fmla="*/ 167855 h 175617"/>
                <a:gd name="connsiteX12" fmla="*/ 70540 w 127284"/>
                <a:gd name="connsiteY12" fmla="*/ 175700 h 175617"/>
                <a:gd name="connsiteX13" fmla="*/ 99135 w 127284"/>
                <a:gd name="connsiteY13" fmla="*/ 174941 h 175617"/>
                <a:gd name="connsiteX14" fmla="*/ 127477 w 127284"/>
                <a:gd name="connsiteY14" fmla="*/ 175700 h 175617"/>
                <a:gd name="connsiteX15" fmla="*/ 127477 w 127284"/>
                <a:gd name="connsiteY15" fmla="*/ 167855 h 175617"/>
                <a:gd name="connsiteX16" fmla="*/ 107739 w 127284"/>
                <a:gd name="connsiteY16" fmla="*/ 160264 h 175617"/>
                <a:gd name="connsiteX17" fmla="*/ 107739 w 127284"/>
                <a:gd name="connsiteY17" fmla="*/ 111931 h 175617"/>
                <a:gd name="connsiteX18" fmla="*/ 99894 w 127284"/>
                <a:gd name="connsiteY18" fmla="*/ 73214 h 175617"/>
                <a:gd name="connsiteX19" fmla="*/ 73324 w 127284"/>
                <a:gd name="connsiteY19" fmla="*/ 63851 h 175617"/>
                <a:gd name="connsiteX20" fmla="*/ 36631 w 127284"/>
                <a:gd name="connsiteY20" fmla="*/ 88650 h 175617"/>
                <a:gd name="connsiteX21" fmla="*/ 36631 w 127284"/>
                <a:gd name="connsiteY21" fmla="*/ 83 h 175617"/>
                <a:gd name="connsiteX22" fmla="*/ 192 w 127284"/>
                <a:gd name="connsiteY22" fmla="*/ 2866 h 175617"/>
                <a:gd name="connsiteX23" fmla="*/ 192 w 127284"/>
                <a:gd name="connsiteY23" fmla="*/ 10711 h 175617"/>
                <a:gd name="connsiteX24" fmla="*/ 19930 w 127284"/>
                <a:gd name="connsiteY24" fmla="*/ 24882 h 175617"/>
                <a:gd name="connsiteX25" fmla="*/ 19930 w 127284"/>
                <a:gd name="connsiteY25" fmla="*/ 156468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5617">
                  <a:moveTo>
                    <a:pt x="19930" y="156468"/>
                  </a:moveTo>
                  <a:cubicBezTo>
                    <a:pt x="19930" y="167855"/>
                    <a:pt x="17146" y="167855"/>
                    <a:pt x="192" y="167855"/>
                  </a:cubicBezTo>
                  <a:lnTo>
                    <a:pt x="192" y="175700"/>
                  </a:lnTo>
                  <a:cubicBezTo>
                    <a:pt x="9049" y="175447"/>
                    <a:pt x="21954" y="174941"/>
                    <a:pt x="28787" y="174941"/>
                  </a:cubicBezTo>
                  <a:cubicBezTo>
                    <a:pt x="35366" y="174941"/>
                    <a:pt x="48525" y="175447"/>
                    <a:pt x="57129" y="175700"/>
                  </a:cubicBezTo>
                  <a:lnTo>
                    <a:pt x="57129" y="167855"/>
                  </a:lnTo>
                  <a:cubicBezTo>
                    <a:pt x="40174" y="167855"/>
                    <a:pt x="37391" y="167855"/>
                    <a:pt x="37391" y="156468"/>
                  </a:cubicBezTo>
                  <a:lnTo>
                    <a:pt x="37391" y="109907"/>
                  </a:lnTo>
                  <a:cubicBezTo>
                    <a:pt x="37391" y="83589"/>
                    <a:pt x="55357" y="69419"/>
                    <a:pt x="71552" y="69419"/>
                  </a:cubicBezTo>
                  <a:cubicBezTo>
                    <a:pt x="87495" y="69419"/>
                    <a:pt x="90278" y="83083"/>
                    <a:pt x="90278" y="97507"/>
                  </a:cubicBezTo>
                  <a:lnTo>
                    <a:pt x="90278" y="156468"/>
                  </a:lnTo>
                  <a:cubicBezTo>
                    <a:pt x="90278" y="167855"/>
                    <a:pt x="87495" y="167855"/>
                    <a:pt x="70540" y="167855"/>
                  </a:cubicBezTo>
                  <a:lnTo>
                    <a:pt x="70540" y="175700"/>
                  </a:lnTo>
                  <a:cubicBezTo>
                    <a:pt x="79397" y="175447"/>
                    <a:pt x="92303" y="174941"/>
                    <a:pt x="99135" y="174941"/>
                  </a:cubicBezTo>
                  <a:cubicBezTo>
                    <a:pt x="105714" y="174941"/>
                    <a:pt x="118873" y="175447"/>
                    <a:pt x="127477" y="175700"/>
                  </a:cubicBezTo>
                  <a:lnTo>
                    <a:pt x="127477" y="167855"/>
                  </a:lnTo>
                  <a:cubicBezTo>
                    <a:pt x="114318" y="167855"/>
                    <a:pt x="107992" y="167855"/>
                    <a:pt x="107739" y="160264"/>
                  </a:cubicBezTo>
                  <a:lnTo>
                    <a:pt x="107739" y="111931"/>
                  </a:lnTo>
                  <a:cubicBezTo>
                    <a:pt x="107739" y="90169"/>
                    <a:pt x="107739" y="82324"/>
                    <a:pt x="99894" y="73214"/>
                  </a:cubicBezTo>
                  <a:cubicBezTo>
                    <a:pt x="96351" y="68912"/>
                    <a:pt x="88001" y="63851"/>
                    <a:pt x="73324" y="63851"/>
                  </a:cubicBezTo>
                  <a:cubicBezTo>
                    <a:pt x="52068" y="63851"/>
                    <a:pt x="40933" y="79035"/>
                    <a:pt x="36631" y="88650"/>
                  </a:cubicBezTo>
                  <a:lnTo>
                    <a:pt x="36631" y="83"/>
                  </a:lnTo>
                  <a:lnTo>
                    <a:pt x="192" y="2866"/>
                  </a:lnTo>
                  <a:lnTo>
                    <a:pt x="192" y="10711"/>
                  </a:lnTo>
                  <a:cubicBezTo>
                    <a:pt x="17906" y="10711"/>
                    <a:pt x="19930" y="12482"/>
                    <a:pt x="19930" y="24882"/>
                  </a:cubicBezTo>
                  <a:lnTo>
                    <a:pt x="19930" y="156468"/>
                  </a:lnTo>
                  <a:close/>
                </a:path>
              </a:pathLst>
            </a:custGeom>
            <a:solidFill>
              <a:srgbClr val="000000"/>
            </a:solidFill>
            <a:ln w="25368" cap="flat">
              <a:noFill/>
              <a:prstDash val="solid"/>
              <a:miter/>
            </a:ln>
          </p:spPr>
          <p:txBody>
            <a:bodyPr rtlCol="0" anchor="ctr"/>
            <a:lstStyle/>
            <a:p>
              <a:endParaRPr lang="en-CN"/>
            </a:p>
          </p:txBody>
        </p:sp>
        <p:sp>
          <p:nvSpPr>
            <p:cNvPr id="18478" name="Freeform 18477">
              <a:extLst>
                <a:ext uri="{FF2B5EF4-FFF2-40B4-BE49-F238E27FC236}">
                  <a16:creationId xmlns:a16="http://schemas.microsoft.com/office/drawing/2014/main" id="{ADDF8446-D830-EF2C-AC3F-FEF37901B010}"/>
                </a:ext>
              </a:extLst>
            </p:cNvPr>
            <p:cNvSpPr/>
            <p:nvPr>
              <p:custDataLst>
                <p:tags r:id="rId76"/>
              </p:custDataLst>
            </p:nvPr>
          </p:nvSpPr>
          <p:spPr>
            <a:xfrm>
              <a:off x="7583703" y="4448315"/>
              <a:ext cx="58707" cy="253051"/>
            </a:xfrm>
            <a:custGeom>
              <a:avLst/>
              <a:gdLst>
                <a:gd name="connsiteX0" fmla="*/ 58905 w 58707"/>
                <a:gd name="connsiteY0" fmla="*/ 250603 h 253051"/>
                <a:gd name="connsiteX1" fmla="*/ 54604 w 58707"/>
                <a:gd name="connsiteY1" fmla="*/ 245036 h 253051"/>
                <a:gd name="connsiteX2" fmla="*/ 14875 w 58707"/>
                <a:gd name="connsiteY2" fmla="*/ 126608 h 253051"/>
                <a:gd name="connsiteX3" fmla="*/ 55616 w 58707"/>
                <a:gd name="connsiteY3" fmla="*/ 6915 h 253051"/>
                <a:gd name="connsiteX4" fmla="*/ 58905 w 58707"/>
                <a:gd name="connsiteY4" fmla="*/ 2613 h 253051"/>
                <a:gd name="connsiteX5" fmla="*/ 56375 w 58707"/>
                <a:gd name="connsiteY5" fmla="*/ 83 h 253051"/>
                <a:gd name="connsiteX6" fmla="*/ 16140 w 58707"/>
                <a:gd name="connsiteY6" fmla="*/ 49428 h 253051"/>
                <a:gd name="connsiteX7" fmla="*/ 198 w 58707"/>
                <a:gd name="connsiteY7" fmla="*/ 126608 h 253051"/>
                <a:gd name="connsiteX8" fmla="*/ 16899 w 58707"/>
                <a:gd name="connsiteY8" fmla="*/ 205560 h 253051"/>
                <a:gd name="connsiteX9" fmla="*/ 56375 w 58707"/>
                <a:gd name="connsiteY9" fmla="*/ 253134 h 253051"/>
                <a:gd name="connsiteX10" fmla="*/ 58905 w 58707"/>
                <a:gd name="connsiteY10" fmla="*/ 250603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05" y="250603"/>
                  </a:moveTo>
                  <a:cubicBezTo>
                    <a:pt x="58905" y="249844"/>
                    <a:pt x="58905" y="249338"/>
                    <a:pt x="54604" y="245036"/>
                  </a:cubicBezTo>
                  <a:cubicBezTo>
                    <a:pt x="22972" y="213152"/>
                    <a:pt x="14875" y="165325"/>
                    <a:pt x="14875" y="126608"/>
                  </a:cubicBezTo>
                  <a:cubicBezTo>
                    <a:pt x="14875" y="82577"/>
                    <a:pt x="24491" y="38546"/>
                    <a:pt x="55616" y="6915"/>
                  </a:cubicBezTo>
                  <a:cubicBezTo>
                    <a:pt x="58905" y="3878"/>
                    <a:pt x="58905" y="3372"/>
                    <a:pt x="58905" y="2613"/>
                  </a:cubicBezTo>
                  <a:cubicBezTo>
                    <a:pt x="58905" y="842"/>
                    <a:pt x="57893" y="83"/>
                    <a:pt x="56375" y="83"/>
                  </a:cubicBezTo>
                  <a:cubicBezTo>
                    <a:pt x="53844" y="83"/>
                    <a:pt x="31070" y="17290"/>
                    <a:pt x="16140" y="49428"/>
                  </a:cubicBezTo>
                  <a:cubicBezTo>
                    <a:pt x="3234" y="77263"/>
                    <a:pt x="198" y="105352"/>
                    <a:pt x="198" y="126608"/>
                  </a:cubicBezTo>
                  <a:cubicBezTo>
                    <a:pt x="198" y="146346"/>
                    <a:pt x="2981" y="176965"/>
                    <a:pt x="16899" y="205560"/>
                  </a:cubicBezTo>
                  <a:cubicBezTo>
                    <a:pt x="32082" y="236685"/>
                    <a:pt x="53844" y="253134"/>
                    <a:pt x="56375" y="253134"/>
                  </a:cubicBezTo>
                  <a:cubicBezTo>
                    <a:pt x="57893" y="253134"/>
                    <a:pt x="58905" y="252375"/>
                    <a:pt x="58905" y="250603"/>
                  </a:cubicBezTo>
                  <a:close/>
                </a:path>
              </a:pathLst>
            </a:custGeom>
            <a:solidFill>
              <a:srgbClr val="000000"/>
            </a:solidFill>
            <a:ln w="25368" cap="flat">
              <a:noFill/>
              <a:prstDash val="solid"/>
              <a:miter/>
            </a:ln>
          </p:spPr>
          <p:txBody>
            <a:bodyPr rtlCol="0" anchor="ctr"/>
            <a:lstStyle/>
            <a:p>
              <a:endParaRPr lang="en-CN"/>
            </a:p>
          </p:txBody>
        </p:sp>
        <p:sp>
          <p:nvSpPr>
            <p:cNvPr id="18479" name="Freeform 18478">
              <a:extLst>
                <a:ext uri="{FF2B5EF4-FFF2-40B4-BE49-F238E27FC236}">
                  <a16:creationId xmlns:a16="http://schemas.microsoft.com/office/drawing/2014/main" id="{742024F9-257E-C3D5-C259-306A15AD5BE5}"/>
                </a:ext>
              </a:extLst>
            </p:cNvPr>
            <p:cNvSpPr/>
            <p:nvPr>
              <p:custDataLst>
                <p:tags r:id="rId77"/>
              </p:custDataLst>
            </p:nvPr>
          </p:nvSpPr>
          <p:spPr>
            <a:xfrm>
              <a:off x="7673508" y="4464510"/>
              <a:ext cx="288984" cy="177894"/>
            </a:xfrm>
            <a:custGeom>
              <a:avLst/>
              <a:gdLst>
                <a:gd name="connsiteX0" fmla="*/ 259579 w 288984"/>
                <a:gd name="connsiteY0" fmla="*/ 21592 h 177894"/>
                <a:gd name="connsiteX1" fmla="*/ 281594 w 288984"/>
                <a:gd name="connsiteY1" fmla="*/ 11976 h 177894"/>
                <a:gd name="connsiteX2" fmla="*/ 289186 w 288984"/>
                <a:gd name="connsiteY2" fmla="*/ 4638 h 177894"/>
                <a:gd name="connsiteX3" fmla="*/ 284631 w 288984"/>
                <a:gd name="connsiteY3" fmla="*/ 83 h 177894"/>
                <a:gd name="connsiteX4" fmla="*/ 263122 w 288984"/>
                <a:gd name="connsiteY4" fmla="*/ 842 h 177894"/>
                <a:gd name="connsiteX5" fmla="*/ 234021 w 288984"/>
                <a:gd name="connsiteY5" fmla="*/ 83 h 177894"/>
                <a:gd name="connsiteX6" fmla="*/ 227188 w 288984"/>
                <a:gd name="connsiteY6" fmla="*/ 7421 h 177894"/>
                <a:gd name="connsiteX7" fmla="*/ 233515 w 288984"/>
                <a:gd name="connsiteY7" fmla="*/ 11976 h 177894"/>
                <a:gd name="connsiteX8" fmla="*/ 251228 w 288984"/>
                <a:gd name="connsiteY8" fmla="*/ 14760 h 177894"/>
                <a:gd name="connsiteX9" fmla="*/ 178096 w 288984"/>
                <a:gd name="connsiteY9" fmla="*/ 130404 h 177894"/>
                <a:gd name="connsiteX10" fmla="*/ 162913 w 288984"/>
                <a:gd name="connsiteY10" fmla="*/ 13241 h 177894"/>
                <a:gd name="connsiteX11" fmla="*/ 179362 w 288984"/>
                <a:gd name="connsiteY11" fmla="*/ 11976 h 177894"/>
                <a:gd name="connsiteX12" fmla="*/ 188724 w 288984"/>
                <a:gd name="connsiteY12" fmla="*/ 4638 h 177894"/>
                <a:gd name="connsiteX13" fmla="*/ 183410 w 288984"/>
                <a:gd name="connsiteY13" fmla="*/ 83 h 177894"/>
                <a:gd name="connsiteX14" fmla="*/ 146212 w 288984"/>
                <a:gd name="connsiteY14" fmla="*/ 842 h 177894"/>
                <a:gd name="connsiteX15" fmla="*/ 130017 w 288984"/>
                <a:gd name="connsiteY15" fmla="*/ 589 h 177894"/>
                <a:gd name="connsiteX16" fmla="*/ 113062 w 288984"/>
                <a:gd name="connsiteY16" fmla="*/ 83 h 177894"/>
                <a:gd name="connsiteX17" fmla="*/ 106230 w 288984"/>
                <a:gd name="connsiteY17" fmla="*/ 7421 h 177894"/>
                <a:gd name="connsiteX18" fmla="*/ 114581 w 288984"/>
                <a:gd name="connsiteY18" fmla="*/ 11976 h 177894"/>
                <a:gd name="connsiteX19" fmla="*/ 126727 w 288984"/>
                <a:gd name="connsiteY19" fmla="*/ 12482 h 177894"/>
                <a:gd name="connsiteX20" fmla="*/ 130017 w 288984"/>
                <a:gd name="connsiteY20" fmla="*/ 37787 h 177894"/>
                <a:gd name="connsiteX21" fmla="*/ 127992 w 288984"/>
                <a:gd name="connsiteY21" fmla="*/ 41836 h 177894"/>
                <a:gd name="connsiteX22" fmla="*/ 72068 w 288984"/>
                <a:gd name="connsiteY22" fmla="*/ 130404 h 177894"/>
                <a:gd name="connsiteX23" fmla="*/ 56885 w 288984"/>
                <a:gd name="connsiteY23" fmla="*/ 13241 h 177894"/>
                <a:gd name="connsiteX24" fmla="*/ 73333 w 288984"/>
                <a:gd name="connsiteY24" fmla="*/ 11976 h 177894"/>
                <a:gd name="connsiteX25" fmla="*/ 80672 w 288984"/>
                <a:gd name="connsiteY25" fmla="*/ 10458 h 177894"/>
                <a:gd name="connsiteX26" fmla="*/ 82696 w 288984"/>
                <a:gd name="connsiteY26" fmla="*/ 4638 h 177894"/>
                <a:gd name="connsiteX27" fmla="*/ 77382 w 288984"/>
                <a:gd name="connsiteY27" fmla="*/ 83 h 177894"/>
                <a:gd name="connsiteX28" fmla="*/ 39930 w 288984"/>
                <a:gd name="connsiteY28" fmla="*/ 842 h 177894"/>
                <a:gd name="connsiteX29" fmla="*/ 23735 w 288984"/>
                <a:gd name="connsiteY29" fmla="*/ 589 h 177894"/>
                <a:gd name="connsiteX30" fmla="*/ 7034 w 288984"/>
                <a:gd name="connsiteY30" fmla="*/ 83 h 177894"/>
                <a:gd name="connsiteX31" fmla="*/ 201 w 288984"/>
                <a:gd name="connsiteY31" fmla="*/ 7421 h 177894"/>
                <a:gd name="connsiteX32" fmla="*/ 8552 w 288984"/>
                <a:gd name="connsiteY32" fmla="*/ 11976 h 177894"/>
                <a:gd name="connsiteX33" fmla="*/ 20699 w 288984"/>
                <a:gd name="connsiteY33" fmla="*/ 12482 h 177894"/>
                <a:gd name="connsiteX34" fmla="*/ 41196 w 288984"/>
                <a:gd name="connsiteY34" fmla="*/ 170386 h 177894"/>
                <a:gd name="connsiteX35" fmla="*/ 48534 w 288984"/>
                <a:gd name="connsiteY35" fmla="*/ 177978 h 177894"/>
                <a:gd name="connsiteX36" fmla="*/ 59162 w 288984"/>
                <a:gd name="connsiteY36" fmla="*/ 171398 h 177894"/>
                <a:gd name="connsiteX37" fmla="*/ 132294 w 288984"/>
                <a:gd name="connsiteY37" fmla="*/ 55248 h 177894"/>
                <a:gd name="connsiteX38" fmla="*/ 147224 w 288984"/>
                <a:gd name="connsiteY38" fmla="*/ 170386 h 177894"/>
                <a:gd name="connsiteX39" fmla="*/ 154816 w 288984"/>
                <a:gd name="connsiteY39" fmla="*/ 177978 h 177894"/>
                <a:gd name="connsiteX40" fmla="*/ 165191 w 288984"/>
                <a:gd name="connsiteY40" fmla="*/ 171398 h 177894"/>
                <a:gd name="connsiteX41" fmla="*/ 259579 w 288984"/>
                <a:gd name="connsiteY41" fmla="*/ 2159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579" y="21592"/>
                  </a:moveTo>
                  <a:cubicBezTo>
                    <a:pt x="262615" y="16784"/>
                    <a:pt x="265652" y="12229"/>
                    <a:pt x="281594" y="11976"/>
                  </a:cubicBezTo>
                  <a:cubicBezTo>
                    <a:pt x="284631" y="11976"/>
                    <a:pt x="289186" y="11976"/>
                    <a:pt x="289186" y="4638"/>
                  </a:cubicBezTo>
                  <a:cubicBezTo>
                    <a:pt x="289186" y="2360"/>
                    <a:pt x="287161" y="83"/>
                    <a:pt x="284631" y="83"/>
                  </a:cubicBezTo>
                  <a:cubicBezTo>
                    <a:pt x="277798" y="83"/>
                    <a:pt x="270207" y="842"/>
                    <a:pt x="263122" y="842"/>
                  </a:cubicBezTo>
                  <a:cubicBezTo>
                    <a:pt x="253506" y="842"/>
                    <a:pt x="243384" y="83"/>
                    <a:pt x="234021" y="83"/>
                  </a:cubicBezTo>
                  <a:cubicBezTo>
                    <a:pt x="231996" y="83"/>
                    <a:pt x="227188" y="83"/>
                    <a:pt x="227188" y="7421"/>
                  </a:cubicBezTo>
                  <a:cubicBezTo>
                    <a:pt x="227188" y="11976"/>
                    <a:pt x="231743" y="11976"/>
                    <a:pt x="233515" y="11976"/>
                  </a:cubicBezTo>
                  <a:cubicBezTo>
                    <a:pt x="234527" y="11976"/>
                    <a:pt x="244649" y="11976"/>
                    <a:pt x="251228" y="14760"/>
                  </a:cubicBezTo>
                  <a:lnTo>
                    <a:pt x="178096" y="130404"/>
                  </a:lnTo>
                  <a:lnTo>
                    <a:pt x="162913" y="13241"/>
                  </a:lnTo>
                  <a:cubicBezTo>
                    <a:pt x="167721" y="12229"/>
                    <a:pt x="175566" y="11976"/>
                    <a:pt x="179362" y="11976"/>
                  </a:cubicBezTo>
                  <a:cubicBezTo>
                    <a:pt x="184676" y="11976"/>
                    <a:pt x="188724" y="11976"/>
                    <a:pt x="188724" y="4638"/>
                  </a:cubicBezTo>
                  <a:cubicBezTo>
                    <a:pt x="188724" y="4384"/>
                    <a:pt x="188724" y="83"/>
                    <a:pt x="183410" y="83"/>
                  </a:cubicBezTo>
                  <a:cubicBezTo>
                    <a:pt x="175060" y="83"/>
                    <a:pt x="154563" y="842"/>
                    <a:pt x="146212" y="842"/>
                  </a:cubicBezTo>
                  <a:cubicBezTo>
                    <a:pt x="140898" y="842"/>
                    <a:pt x="135331" y="589"/>
                    <a:pt x="130017" y="589"/>
                  </a:cubicBezTo>
                  <a:cubicBezTo>
                    <a:pt x="122678" y="589"/>
                    <a:pt x="113568" y="83"/>
                    <a:pt x="113062" y="83"/>
                  </a:cubicBezTo>
                  <a:cubicBezTo>
                    <a:pt x="111291" y="83"/>
                    <a:pt x="106230" y="83"/>
                    <a:pt x="106230" y="7421"/>
                  </a:cubicBezTo>
                  <a:cubicBezTo>
                    <a:pt x="106230" y="11976"/>
                    <a:pt x="110532" y="11976"/>
                    <a:pt x="114581" y="11976"/>
                  </a:cubicBezTo>
                  <a:cubicBezTo>
                    <a:pt x="118376" y="11976"/>
                    <a:pt x="123437" y="12229"/>
                    <a:pt x="126727" y="12482"/>
                  </a:cubicBezTo>
                  <a:lnTo>
                    <a:pt x="130017" y="37787"/>
                  </a:lnTo>
                  <a:cubicBezTo>
                    <a:pt x="130017" y="38546"/>
                    <a:pt x="130017" y="39052"/>
                    <a:pt x="127992" y="41836"/>
                  </a:cubicBezTo>
                  <a:lnTo>
                    <a:pt x="72068" y="130404"/>
                  </a:lnTo>
                  <a:lnTo>
                    <a:pt x="56885" y="13241"/>
                  </a:lnTo>
                  <a:cubicBezTo>
                    <a:pt x="61693" y="12229"/>
                    <a:pt x="69537" y="11976"/>
                    <a:pt x="73333" y="11976"/>
                  </a:cubicBezTo>
                  <a:cubicBezTo>
                    <a:pt x="79153" y="11976"/>
                    <a:pt x="79406" y="11723"/>
                    <a:pt x="80672" y="10458"/>
                  </a:cubicBezTo>
                  <a:cubicBezTo>
                    <a:pt x="82190" y="9192"/>
                    <a:pt x="82696" y="4891"/>
                    <a:pt x="82696" y="4638"/>
                  </a:cubicBezTo>
                  <a:cubicBezTo>
                    <a:pt x="82696" y="4384"/>
                    <a:pt x="82696" y="83"/>
                    <a:pt x="77382" y="83"/>
                  </a:cubicBezTo>
                  <a:cubicBezTo>
                    <a:pt x="69031" y="83"/>
                    <a:pt x="48281" y="842"/>
                    <a:pt x="39930" y="842"/>
                  </a:cubicBezTo>
                  <a:cubicBezTo>
                    <a:pt x="34616" y="842"/>
                    <a:pt x="29049" y="589"/>
                    <a:pt x="23735" y="589"/>
                  </a:cubicBezTo>
                  <a:cubicBezTo>
                    <a:pt x="16903" y="589"/>
                    <a:pt x="7287" y="83"/>
                    <a:pt x="7034" y="83"/>
                  </a:cubicBezTo>
                  <a:cubicBezTo>
                    <a:pt x="5009" y="83"/>
                    <a:pt x="201" y="83"/>
                    <a:pt x="201" y="7421"/>
                  </a:cubicBezTo>
                  <a:cubicBezTo>
                    <a:pt x="201" y="11976"/>
                    <a:pt x="4250" y="11976"/>
                    <a:pt x="8552" y="11976"/>
                  </a:cubicBezTo>
                  <a:cubicBezTo>
                    <a:pt x="12348" y="11976"/>
                    <a:pt x="17409" y="12229"/>
                    <a:pt x="20699" y="12482"/>
                  </a:cubicBezTo>
                  <a:lnTo>
                    <a:pt x="41196" y="170386"/>
                  </a:lnTo>
                  <a:cubicBezTo>
                    <a:pt x="41955" y="175447"/>
                    <a:pt x="42461" y="177978"/>
                    <a:pt x="48534" y="177978"/>
                  </a:cubicBezTo>
                  <a:cubicBezTo>
                    <a:pt x="53848" y="177978"/>
                    <a:pt x="56126" y="176206"/>
                    <a:pt x="59162" y="171398"/>
                  </a:cubicBezTo>
                  <a:lnTo>
                    <a:pt x="132294" y="55248"/>
                  </a:lnTo>
                  <a:lnTo>
                    <a:pt x="147224" y="170386"/>
                  </a:lnTo>
                  <a:cubicBezTo>
                    <a:pt x="147983" y="176206"/>
                    <a:pt x="148742" y="177978"/>
                    <a:pt x="154816" y="177978"/>
                  </a:cubicBezTo>
                  <a:cubicBezTo>
                    <a:pt x="160383" y="177978"/>
                    <a:pt x="162407" y="175953"/>
                    <a:pt x="165191" y="171398"/>
                  </a:cubicBezTo>
                  <a:lnTo>
                    <a:pt x="259579" y="21592"/>
                  </a:lnTo>
                  <a:close/>
                </a:path>
              </a:pathLst>
            </a:custGeom>
            <a:solidFill>
              <a:srgbClr val="000000"/>
            </a:solidFill>
            <a:ln w="25368" cap="flat">
              <a:noFill/>
              <a:prstDash val="solid"/>
              <a:miter/>
            </a:ln>
          </p:spPr>
          <p:txBody>
            <a:bodyPr rtlCol="0" anchor="ctr"/>
            <a:lstStyle/>
            <a:p>
              <a:endParaRPr lang="en-CN"/>
            </a:p>
          </p:txBody>
        </p:sp>
        <p:sp>
          <p:nvSpPr>
            <p:cNvPr id="18480" name="Freeform 18479">
              <a:extLst>
                <a:ext uri="{FF2B5EF4-FFF2-40B4-BE49-F238E27FC236}">
                  <a16:creationId xmlns:a16="http://schemas.microsoft.com/office/drawing/2014/main" id="{ACE19095-C521-AE92-793A-DD8CE8ACA5C3}"/>
                </a:ext>
              </a:extLst>
            </p:cNvPr>
            <p:cNvSpPr/>
            <p:nvPr>
              <p:custDataLst>
                <p:tags r:id="rId78"/>
              </p:custDataLst>
            </p:nvPr>
          </p:nvSpPr>
          <p:spPr>
            <a:xfrm>
              <a:off x="7933480" y="4597943"/>
              <a:ext cx="98841" cy="112481"/>
            </a:xfrm>
            <a:custGeom>
              <a:avLst/>
              <a:gdLst>
                <a:gd name="connsiteX0" fmla="*/ 13675 w 98841"/>
                <a:gd name="connsiteY0" fmla="*/ 99812 h 112481"/>
                <a:gd name="connsiteX1" fmla="*/ 4995 w 98841"/>
                <a:gd name="connsiteY1" fmla="*/ 106188 h 112481"/>
                <a:gd name="connsiteX2" fmla="*/ 212 w 98841"/>
                <a:gd name="connsiteY2" fmla="*/ 109908 h 112481"/>
                <a:gd name="connsiteX3" fmla="*/ 2692 w 98841"/>
                <a:gd name="connsiteY3" fmla="*/ 112565 h 112481"/>
                <a:gd name="connsiteX4" fmla="*/ 17926 w 98841"/>
                <a:gd name="connsiteY4" fmla="*/ 111857 h 112481"/>
                <a:gd name="connsiteX5" fmla="*/ 36525 w 98841"/>
                <a:gd name="connsiteY5" fmla="*/ 112565 h 112481"/>
                <a:gd name="connsiteX6" fmla="*/ 40068 w 98841"/>
                <a:gd name="connsiteY6" fmla="*/ 108668 h 112481"/>
                <a:gd name="connsiteX7" fmla="*/ 35462 w 98841"/>
                <a:gd name="connsiteY7" fmla="*/ 106188 h 112481"/>
                <a:gd name="connsiteX8" fmla="*/ 26783 w 98841"/>
                <a:gd name="connsiteY8" fmla="*/ 104063 h 112481"/>
                <a:gd name="connsiteX9" fmla="*/ 28731 w 98841"/>
                <a:gd name="connsiteY9" fmla="*/ 95915 h 112481"/>
                <a:gd name="connsiteX10" fmla="*/ 35285 w 98841"/>
                <a:gd name="connsiteY10" fmla="*/ 69521 h 112481"/>
                <a:gd name="connsiteX11" fmla="*/ 53530 w 98841"/>
                <a:gd name="connsiteY11" fmla="*/ 79972 h 112481"/>
                <a:gd name="connsiteX12" fmla="*/ 99054 w 98841"/>
                <a:gd name="connsiteY12" fmla="*/ 29666 h 112481"/>
                <a:gd name="connsiteX13" fmla="*/ 72484 w 98841"/>
                <a:gd name="connsiteY13" fmla="*/ 84 h 112481"/>
                <a:gd name="connsiteX14" fmla="*/ 47330 w 98841"/>
                <a:gd name="connsiteY14" fmla="*/ 12484 h 112481"/>
                <a:gd name="connsiteX15" fmla="*/ 29085 w 98841"/>
                <a:gd name="connsiteY15" fmla="*/ 84 h 112481"/>
                <a:gd name="connsiteX16" fmla="*/ 15092 w 98841"/>
                <a:gd name="connsiteY16" fmla="*/ 9472 h 112481"/>
                <a:gd name="connsiteX17" fmla="*/ 8715 w 98841"/>
                <a:gd name="connsiteY17" fmla="*/ 27186 h 112481"/>
                <a:gd name="connsiteX18" fmla="*/ 11726 w 98841"/>
                <a:gd name="connsiteY18" fmla="*/ 29489 h 112481"/>
                <a:gd name="connsiteX19" fmla="*/ 15623 w 98841"/>
                <a:gd name="connsiteY19" fmla="*/ 24175 h 112481"/>
                <a:gd name="connsiteX20" fmla="*/ 28554 w 98841"/>
                <a:gd name="connsiteY20" fmla="*/ 5044 h 112481"/>
                <a:gd name="connsiteX21" fmla="*/ 34400 w 98841"/>
                <a:gd name="connsiteY21" fmla="*/ 13724 h 112481"/>
                <a:gd name="connsiteX22" fmla="*/ 33868 w 98841"/>
                <a:gd name="connsiteY22" fmla="*/ 19038 h 112481"/>
                <a:gd name="connsiteX23" fmla="*/ 13675 w 98841"/>
                <a:gd name="connsiteY23" fmla="*/ 99812 h 112481"/>
                <a:gd name="connsiteX24" fmla="*/ 47153 w 98841"/>
                <a:gd name="connsiteY24" fmla="*/ 21340 h 112481"/>
                <a:gd name="connsiteX25" fmla="*/ 71952 w 98841"/>
                <a:gd name="connsiteY25" fmla="*/ 5044 h 112481"/>
                <a:gd name="connsiteX26" fmla="*/ 84883 w 98841"/>
                <a:gd name="connsiteY26" fmla="*/ 22226 h 112481"/>
                <a:gd name="connsiteX27" fmla="*/ 75672 w 98841"/>
                <a:gd name="connsiteY27" fmla="*/ 57830 h 112481"/>
                <a:gd name="connsiteX28" fmla="*/ 53530 w 98841"/>
                <a:gd name="connsiteY28" fmla="*/ 75013 h 112481"/>
                <a:gd name="connsiteX29" fmla="*/ 37765 w 98841"/>
                <a:gd name="connsiteY29" fmla="*/ 59602 h 112481"/>
                <a:gd name="connsiteX30" fmla="*/ 38297 w 98841"/>
                <a:gd name="connsiteY30" fmla="*/ 56945 h 112481"/>
                <a:gd name="connsiteX31" fmla="*/ 47153 w 98841"/>
                <a:gd name="connsiteY31" fmla="*/ 2134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481">
                  <a:moveTo>
                    <a:pt x="13675" y="99812"/>
                  </a:moveTo>
                  <a:cubicBezTo>
                    <a:pt x="12435" y="104771"/>
                    <a:pt x="12080" y="106188"/>
                    <a:pt x="4995" y="106188"/>
                  </a:cubicBezTo>
                  <a:cubicBezTo>
                    <a:pt x="2692" y="106188"/>
                    <a:pt x="212" y="106188"/>
                    <a:pt x="212" y="109908"/>
                  </a:cubicBezTo>
                  <a:cubicBezTo>
                    <a:pt x="212" y="111857"/>
                    <a:pt x="1807" y="112565"/>
                    <a:pt x="2692" y="112565"/>
                  </a:cubicBezTo>
                  <a:cubicBezTo>
                    <a:pt x="7298" y="112565"/>
                    <a:pt x="13143" y="111857"/>
                    <a:pt x="17926" y="111857"/>
                  </a:cubicBezTo>
                  <a:cubicBezTo>
                    <a:pt x="23949" y="111857"/>
                    <a:pt x="30680" y="112565"/>
                    <a:pt x="36525" y="112565"/>
                  </a:cubicBezTo>
                  <a:cubicBezTo>
                    <a:pt x="38119" y="112565"/>
                    <a:pt x="40068" y="112034"/>
                    <a:pt x="40068" y="108668"/>
                  </a:cubicBezTo>
                  <a:cubicBezTo>
                    <a:pt x="40068" y="106188"/>
                    <a:pt x="37588" y="106188"/>
                    <a:pt x="35462" y="106188"/>
                  </a:cubicBezTo>
                  <a:cubicBezTo>
                    <a:pt x="31565" y="106188"/>
                    <a:pt x="26783" y="106188"/>
                    <a:pt x="26783" y="104063"/>
                  </a:cubicBezTo>
                  <a:cubicBezTo>
                    <a:pt x="26783" y="103177"/>
                    <a:pt x="28023" y="98572"/>
                    <a:pt x="28731" y="95915"/>
                  </a:cubicBezTo>
                  <a:cubicBezTo>
                    <a:pt x="30857" y="86526"/>
                    <a:pt x="33337" y="76961"/>
                    <a:pt x="35285" y="69521"/>
                  </a:cubicBezTo>
                  <a:cubicBezTo>
                    <a:pt x="37411" y="73064"/>
                    <a:pt x="42902" y="79972"/>
                    <a:pt x="53530" y="79972"/>
                  </a:cubicBezTo>
                  <a:cubicBezTo>
                    <a:pt x="75141" y="79972"/>
                    <a:pt x="99054" y="56059"/>
                    <a:pt x="99054" y="29666"/>
                  </a:cubicBezTo>
                  <a:cubicBezTo>
                    <a:pt x="99054" y="8941"/>
                    <a:pt x="84706" y="84"/>
                    <a:pt x="72484" y="84"/>
                  </a:cubicBezTo>
                  <a:cubicBezTo>
                    <a:pt x="61501" y="84"/>
                    <a:pt x="52113" y="7524"/>
                    <a:pt x="47330" y="12484"/>
                  </a:cubicBezTo>
                  <a:cubicBezTo>
                    <a:pt x="44319" y="2387"/>
                    <a:pt x="34400" y="84"/>
                    <a:pt x="29085" y="84"/>
                  </a:cubicBezTo>
                  <a:cubicBezTo>
                    <a:pt x="22177" y="84"/>
                    <a:pt x="17926" y="4690"/>
                    <a:pt x="15092" y="9472"/>
                  </a:cubicBezTo>
                  <a:cubicBezTo>
                    <a:pt x="11549" y="15495"/>
                    <a:pt x="8715" y="26123"/>
                    <a:pt x="8715" y="27186"/>
                  </a:cubicBezTo>
                  <a:cubicBezTo>
                    <a:pt x="8715" y="29489"/>
                    <a:pt x="11195" y="29489"/>
                    <a:pt x="11726" y="29489"/>
                  </a:cubicBezTo>
                  <a:cubicBezTo>
                    <a:pt x="14206" y="29489"/>
                    <a:pt x="14383" y="28957"/>
                    <a:pt x="15623" y="24175"/>
                  </a:cubicBezTo>
                  <a:cubicBezTo>
                    <a:pt x="18280" y="13901"/>
                    <a:pt x="21646" y="5044"/>
                    <a:pt x="28554" y="5044"/>
                  </a:cubicBezTo>
                  <a:cubicBezTo>
                    <a:pt x="33160" y="5044"/>
                    <a:pt x="34400" y="8941"/>
                    <a:pt x="34400" y="13724"/>
                  </a:cubicBezTo>
                  <a:cubicBezTo>
                    <a:pt x="34400" y="15672"/>
                    <a:pt x="34045" y="17975"/>
                    <a:pt x="33868" y="19038"/>
                  </a:cubicBezTo>
                  <a:lnTo>
                    <a:pt x="13675" y="99812"/>
                  </a:lnTo>
                  <a:close/>
                  <a:moveTo>
                    <a:pt x="47153" y="21340"/>
                  </a:moveTo>
                  <a:cubicBezTo>
                    <a:pt x="57427" y="7701"/>
                    <a:pt x="66284" y="5044"/>
                    <a:pt x="71952" y="5044"/>
                  </a:cubicBezTo>
                  <a:cubicBezTo>
                    <a:pt x="78861" y="5044"/>
                    <a:pt x="84883" y="10181"/>
                    <a:pt x="84883" y="22226"/>
                  </a:cubicBezTo>
                  <a:cubicBezTo>
                    <a:pt x="84883" y="29489"/>
                    <a:pt x="80986" y="47556"/>
                    <a:pt x="75672" y="57830"/>
                  </a:cubicBezTo>
                  <a:cubicBezTo>
                    <a:pt x="71244" y="66510"/>
                    <a:pt x="62564" y="75013"/>
                    <a:pt x="53530" y="75013"/>
                  </a:cubicBezTo>
                  <a:cubicBezTo>
                    <a:pt x="40954" y="75013"/>
                    <a:pt x="37765" y="61373"/>
                    <a:pt x="37765" y="59602"/>
                  </a:cubicBezTo>
                  <a:cubicBezTo>
                    <a:pt x="37765" y="58893"/>
                    <a:pt x="38119" y="57653"/>
                    <a:pt x="38297" y="56945"/>
                  </a:cubicBezTo>
                  <a:lnTo>
                    <a:pt x="47153" y="21340"/>
                  </a:lnTo>
                  <a:close/>
                </a:path>
              </a:pathLst>
            </a:custGeom>
            <a:solidFill>
              <a:srgbClr val="000000"/>
            </a:solidFill>
            <a:ln w="25368" cap="flat">
              <a:noFill/>
              <a:prstDash val="solid"/>
              <a:miter/>
            </a:ln>
          </p:spPr>
          <p:txBody>
            <a:bodyPr rtlCol="0" anchor="ctr"/>
            <a:lstStyle/>
            <a:p>
              <a:endParaRPr lang="en-CN"/>
            </a:p>
          </p:txBody>
        </p:sp>
        <p:sp>
          <p:nvSpPr>
            <p:cNvPr id="18481" name="Freeform 18480">
              <a:extLst>
                <a:ext uri="{FF2B5EF4-FFF2-40B4-BE49-F238E27FC236}">
                  <a16:creationId xmlns:a16="http://schemas.microsoft.com/office/drawing/2014/main" id="{54561A05-9CEA-01D7-2110-4E58976AD354}"/>
                </a:ext>
              </a:extLst>
            </p:cNvPr>
            <p:cNvSpPr/>
            <p:nvPr>
              <p:custDataLst>
                <p:tags r:id="rId79"/>
              </p:custDataLst>
            </p:nvPr>
          </p:nvSpPr>
          <p:spPr>
            <a:xfrm>
              <a:off x="8057282" y="4558442"/>
              <a:ext cx="64477" cy="117618"/>
            </a:xfrm>
            <a:custGeom>
              <a:avLst/>
              <a:gdLst>
                <a:gd name="connsiteX0" fmla="*/ 40249 w 64477"/>
                <a:gd name="connsiteY0" fmla="*/ 5044 h 117618"/>
                <a:gd name="connsiteX1" fmla="*/ 34935 w 64477"/>
                <a:gd name="connsiteY1" fmla="*/ 84 h 117618"/>
                <a:gd name="connsiteX2" fmla="*/ 216 w 64477"/>
                <a:gd name="connsiteY2" fmla="*/ 11421 h 117618"/>
                <a:gd name="connsiteX3" fmla="*/ 216 w 64477"/>
                <a:gd name="connsiteY3" fmla="*/ 17798 h 117618"/>
                <a:gd name="connsiteX4" fmla="*/ 25901 w 64477"/>
                <a:gd name="connsiteY4" fmla="*/ 12838 h 117618"/>
                <a:gd name="connsiteX5" fmla="*/ 25901 w 64477"/>
                <a:gd name="connsiteY5" fmla="*/ 103177 h 117618"/>
                <a:gd name="connsiteX6" fmla="*/ 8188 w 64477"/>
                <a:gd name="connsiteY6" fmla="*/ 111325 h 117618"/>
                <a:gd name="connsiteX7" fmla="*/ 1456 w 64477"/>
                <a:gd name="connsiteY7" fmla="*/ 111325 h 117618"/>
                <a:gd name="connsiteX8" fmla="*/ 1456 w 64477"/>
                <a:gd name="connsiteY8" fmla="*/ 117702 h 117618"/>
                <a:gd name="connsiteX9" fmla="*/ 32987 w 64477"/>
                <a:gd name="connsiteY9" fmla="*/ 116994 h 117618"/>
                <a:gd name="connsiteX10" fmla="*/ 64694 w 64477"/>
                <a:gd name="connsiteY10" fmla="*/ 117702 h 117618"/>
                <a:gd name="connsiteX11" fmla="*/ 64694 w 64477"/>
                <a:gd name="connsiteY11" fmla="*/ 111325 h 117618"/>
                <a:gd name="connsiteX12" fmla="*/ 57963 w 64477"/>
                <a:gd name="connsiteY12" fmla="*/ 111325 h 117618"/>
                <a:gd name="connsiteX13" fmla="*/ 40249 w 64477"/>
                <a:gd name="connsiteY13" fmla="*/ 103177 h 117618"/>
                <a:gd name="connsiteX14" fmla="*/ 40249 w 64477"/>
                <a:gd name="connsiteY14" fmla="*/ 50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49" y="5044"/>
                  </a:moveTo>
                  <a:cubicBezTo>
                    <a:pt x="40249" y="261"/>
                    <a:pt x="39895" y="84"/>
                    <a:pt x="34935" y="84"/>
                  </a:cubicBezTo>
                  <a:cubicBezTo>
                    <a:pt x="23598" y="11244"/>
                    <a:pt x="7479" y="11421"/>
                    <a:pt x="216" y="11421"/>
                  </a:cubicBezTo>
                  <a:lnTo>
                    <a:pt x="216" y="17798"/>
                  </a:lnTo>
                  <a:cubicBezTo>
                    <a:pt x="4468" y="17798"/>
                    <a:pt x="16159" y="17798"/>
                    <a:pt x="25901" y="12838"/>
                  </a:cubicBezTo>
                  <a:lnTo>
                    <a:pt x="25901" y="103177"/>
                  </a:lnTo>
                  <a:cubicBezTo>
                    <a:pt x="25901" y="109023"/>
                    <a:pt x="25901" y="111325"/>
                    <a:pt x="8188" y="111325"/>
                  </a:cubicBezTo>
                  <a:lnTo>
                    <a:pt x="1456" y="111325"/>
                  </a:lnTo>
                  <a:lnTo>
                    <a:pt x="1456" y="117702"/>
                  </a:lnTo>
                  <a:cubicBezTo>
                    <a:pt x="4645" y="117525"/>
                    <a:pt x="26433" y="116994"/>
                    <a:pt x="32987" y="116994"/>
                  </a:cubicBezTo>
                  <a:cubicBezTo>
                    <a:pt x="38478" y="116994"/>
                    <a:pt x="60797" y="117525"/>
                    <a:pt x="64694" y="117702"/>
                  </a:cubicBezTo>
                  <a:lnTo>
                    <a:pt x="64694" y="111325"/>
                  </a:lnTo>
                  <a:lnTo>
                    <a:pt x="57963" y="111325"/>
                  </a:lnTo>
                  <a:cubicBezTo>
                    <a:pt x="40249" y="111325"/>
                    <a:pt x="40249" y="109023"/>
                    <a:pt x="40249" y="103177"/>
                  </a:cubicBezTo>
                  <a:lnTo>
                    <a:pt x="40249" y="5044"/>
                  </a:lnTo>
                  <a:close/>
                </a:path>
              </a:pathLst>
            </a:custGeom>
            <a:solidFill>
              <a:srgbClr val="000000"/>
            </a:solidFill>
            <a:ln w="25368" cap="flat">
              <a:noFill/>
              <a:prstDash val="solid"/>
              <a:miter/>
            </a:ln>
          </p:spPr>
          <p:txBody>
            <a:bodyPr rtlCol="0" anchor="ctr"/>
            <a:lstStyle/>
            <a:p>
              <a:endParaRPr lang="en-CN"/>
            </a:p>
          </p:txBody>
        </p:sp>
        <p:sp>
          <p:nvSpPr>
            <p:cNvPr id="18482" name="Freeform 18481">
              <a:extLst>
                <a:ext uri="{FF2B5EF4-FFF2-40B4-BE49-F238E27FC236}">
                  <a16:creationId xmlns:a16="http://schemas.microsoft.com/office/drawing/2014/main" id="{29E8E6F7-16D0-A2C4-5636-6E099D511ABD}"/>
                </a:ext>
              </a:extLst>
            </p:cNvPr>
            <p:cNvSpPr/>
            <p:nvPr>
              <p:custDataLst>
                <p:tags r:id="rId80"/>
              </p:custDataLst>
            </p:nvPr>
          </p:nvSpPr>
          <p:spPr>
            <a:xfrm>
              <a:off x="8164148" y="4462486"/>
              <a:ext cx="147781" cy="177641"/>
            </a:xfrm>
            <a:custGeom>
              <a:avLst/>
              <a:gdLst>
                <a:gd name="connsiteX0" fmla="*/ 67533 w 147781"/>
                <a:gd name="connsiteY0" fmla="*/ 8939 h 177641"/>
                <a:gd name="connsiteX1" fmla="*/ 68545 w 147781"/>
                <a:gd name="connsiteY1" fmla="*/ 4638 h 177641"/>
                <a:gd name="connsiteX2" fmla="*/ 62978 w 147781"/>
                <a:gd name="connsiteY2" fmla="*/ 83 h 177641"/>
                <a:gd name="connsiteX3" fmla="*/ 61206 w 147781"/>
                <a:gd name="connsiteY3" fmla="*/ 336 h 177641"/>
                <a:gd name="connsiteX4" fmla="*/ 28563 w 147781"/>
                <a:gd name="connsiteY4" fmla="*/ 1854 h 177641"/>
                <a:gd name="connsiteX5" fmla="*/ 20465 w 147781"/>
                <a:gd name="connsiteY5" fmla="*/ 9445 h 177641"/>
                <a:gd name="connsiteX6" fmla="*/ 27044 w 147781"/>
                <a:gd name="connsiteY6" fmla="*/ 14000 h 177641"/>
                <a:gd name="connsiteX7" fmla="*/ 37672 w 147781"/>
                <a:gd name="connsiteY7" fmla="*/ 14507 h 177641"/>
                <a:gd name="connsiteX8" fmla="*/ 1233 w 147781"/>
                <a:gd name="connsiteY8" fmla="*/ 160517 h 177641"/>
                <a:gd name="connsiteX9" fmla="*/ 221 w 147781"/>
                <a:gd name="connsiteY9" fmla="*/ 166337 h 177641"/>
                <a:gd name="connsiteX10" fmla="*/ 12367 w 147781"/>
                <a:gd name="connsiteY10" fmla="*/ 177724 h 177641"/>
                <a:gd name="connsiteX11" fmla="*/ 28816 w 147781"/>
                <a:gd name="connsiteY11" fmla="*/ 163554 h 177641"/>
                <a:gd name="connsiteX12" fmla="*/ 43999 w 147781"/>
                <a:gd name="connsiteY12" fmla="*/ 103580 h 177641"/>
                <a:gd name="connsiteX13" fmla="*/ 49060 w 147781"/>
                <a:gd name="connsiteY13" fmla="*/ 93205 h 177641"/>
                <a:gd name="connsiteX14" fmla="*/ 86764 w 147781"/>
                <a:gd name="connsiteY14" fmla="*/ 70431 h 177641"/>
                <a:gd name="connsiteX15" fmla="*/ 99417 w 147781"/>
                <a:gd name="connsiteY15" fmla="*/ 85361 h 177641"/>
                <a:gd name="connsiteX16" fmla="*/ 83475 w 147781"/>
                <a:gd name="connsiteY16" fmla="*/ 142044 h 177641"/>
                <a:gd name="connsiteX17" fmla="*/ 79932 w 147781"/>
                <a:gd name="connsiteY17" fmla="*/ 154950 h 177641"/>
                <a:gd name="connsiteX18" fmla="*/ 108527 w 147781"/>
                <a:gd name="connsiteY18" fmla="*/ 177724 h 177641"/>
                <a:gd name="connsiteX19" fmla="*/ 148003 w 147781"/>
                <a:gd name="connsiteY19" fmla="*/ 138248 h 177641"/>
                <a:gd name="connsiteX20" fmla="*/ 141930 w 147781"/>
                <a:gd name="connsiteY20" fmla="*/ 134706 h 177641"/>
                <a:gd name="connsiteX21" fmla="*/ 136109 w 147781"/>
                <a:gd name="connsiteY21" fmla="*/ 137995 h 177641"/>
                <a:gd name="connsiteX22" fmla="*/ 110045 w 147781"/>
                <a:gd name="connsiteY22" fmla="*/ 168615 h 177641"/>
                <a:gd name="connsiteX23" fmla="*/ 105743 w 147781"/>
                <a:gd name="connsiteY23" fmla="*/ 163301 h 177641"/>
                <a:gd name="connsiteX24" fmla="*/ 110045 w 147781"/>
                <a:gd name="connsiteY24" fmla="*/ 146852 h 177641"/>
                <a:gd name="connsiteX25" fmla="*/ 126493 w 147781"/>
                <a:gd name="connsiteY25" fmla="*/ 90675 h 177641"/>
                <a:gd name="connsiteX26" fmla="*/ 88789 w 147781"/>
                <a:gd name="connsiteY26" fmla="*/ 61321 h 177641"/>
                <a:gd name="connsiteX27" fmla="*/ 50578 w 147781"/>
                <a:gd name="connsiteY27" fmla="*/ 77010 h 177641"/>
                <a:gd name="connsiteX28" fmla="*/ 67533 w 147781"/>
                <a:gd name="connsiteY28" fmla="*/ 8939 h 1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781" h="177641">
                  <a:moveTo>
                    <a:pt x="67533" y="8939"/>
                  </a:moveTo>
                  <a:cubicBezTo>
                    <a:pt x="68545" y="5397"/>
                    <a:pt x="68545" y="4891"/>
                    <a:pt x="68545" y="4638"/>
                  </a:cubicBezTo>
                  <a:cubicBezTo>
                    <a:pt x="68545" y="1348"/>
                    <a:pt x="65761" y="83"/>
                    <a:pt x="62978" y="83"/>
                  </a:cubicBezTo>
                  <a:cubicBezTo>
                    <a:pt x="61965" y="83"/>
                    <a:pt x="61712" y="83"/>
                    <a:pt x="61206" y="336"/>
                  </a:cubicBezTo>
                  <a:lnTo>
                    <a:pt x="28563" y="1854"/>
                  </a:lnTo>
                  <a:cubicBezTo>
                    <a:pt x="25020" y="2107"/>
                    <a:pt x="20465" y="2360"/>
                    <a:pt x="20465" y="9445"/>
                  </a:cubicBezTo>
                  <a:cubicBezTo>
                    <a:pt x="20465" y="14000"/>
                    <a:pt x="25020" y="14000"/>
                    <a:pt x="27044" y="14000"/>
                  </a:cubicBezTo>
                  <a:cubicBezTo>
                    <a:pt x="29828" y="14000"/>
                    <a:pt x="34383" y="14000"/>
                    <a:pt x="37672" y="14507"/>
                  </a:cubicBezTo>
                  <a:lnTo>
                    <a:pt x="1233" y="160517"/>
                  </a:lnTo>
                  <a:cubicBezTo>
                    <a:pt x="980" y="161529"/>
                    <a:pt x="221" y="165325"/>
                    <a:pt x="221" y="166337"/>
                  </a:cubicBezTo>
                  <a:cubicBezTo>
                    <a:pt x="221" y="172410"/>
                    <a:pt x="5029" y="177724"/>
                    <a:pt x="12367" y="177724"/>
                  </a:cubicBezTo>
                  <a:cubicBezTo>
                    <a:pt x="13886" y="177724"/>
                    <a:pt x="25273" y="177724"/>
                    <a:pt x="28816" y="163554"/>
                  </a:cubicBezTo>
                  <a:lnTo>
                    <a:pt x="43999" y="103580"/>
                  </a:lnTo>
                  <a:cubicBezTo>
                    <a:pt x="45264" y="98773"/>
                    <a:pt x="45264" y="98266"/>
                    <a:pt x="49060" y="93205"/>
                  </a:cubicBezTo>
                  <a:cubicBezTo>
                    <a:pt x="53109" y="87638"/>
                    <a:pt x="65761" y="70431"/>
                    <a:pt x="86764" y="70431"/>
                  </a:cubicBezTo>
                  <a:cubicBezTo>
                    <a:pt x="93344" y="70431"/>
                    <a:pt x="99417" y="72961"/>
                    <a:pt x="99417" y="85361"/>
                  </a:cubicBezTo>
                  <a:cubicBezTo>
                    <a:pt x="99417" y="100038"/>
                    <a:pt x="88283" y="129645"/>
                    <a:pt x="83475" y="142044"/>
                  </a:cubicBezTo>
                  <a:cubicBezTo>
                    <a:pt x="80691" y="148877"/>
                    <a:pt x="79932" y="150648"/>
                    <a:pt x="79932" y="154950"/>
                  </a:cubicBezTo>
                  <a:cubicBezTo>
                    <a:pt x="79932" y="169627"/>
                    <a:pt x="94609" y="177724"/>
                    <a:pt x="108527" y="177724"/>
                  </a:cubicBezTo>
                  <a:cubicBezTo>
                    <a:pt x="135350" y="177724"/>
                    <a:pt x="148003" y="143310"/>
                    <a:pt x="148003" y="138248"/>
                  </a:cubicBezTo>
                  <a:cubicBezTo>
                    <a:pt x="148003" y="134706"/>
                    <a:pt x="144207" y="134706"/>
                    <a:pt x="141930" y="134706"/>
                  </a:cubicBezTo>
                  <a:cubicBezTo>
                    <a:pt x="138893" y="134706"/>
                    <a:pt x="137122" y="134706"/>
                    <a:pt x="136109" y="137995"/>
                  </a:cubicBezTo>
                  <a:cubicBezTo>
                    <a:pt x="128012" y="166084"/>
                    <a:pt x="114094" y="168615"/>
                    <a:pt x="110045" y="168615"/>
                  </a:cubicBezTo>
                  <a:cubicBezTo>
                    <a:pt x="108274" y="168615"/>
                    <a:pt x="105743" y="168615"/>
                    <a:pt x="105743" y="163301"/>
                  </a:cubicBezTo>
                  <a:cubicBezTo>
                    <a:pt x="105743" y="157733"/>
                    <a:pt x="108527" y="150901"/>
                    <a:pt x="110045" y="146852"/>
                  </a:cubicBezTo>
                  <a:cubicBezTo>
                    <a:pt x="114853" y="134453"/>
                    <a:pt x="126493" y="104846"/>
                    <a:pt x="126493" y="90675"/>
                  </a:cubicBezTo>
                  <a:cubicBezTo>
                    <a:pt x="126493" y="67394"/>
                    <a:pt x="107008" y="61321"/>
                    <a:pt x="88789" y="61321"/>
                  </a:cubicBezTo>
                  <a:cubicBezTo>
                    <a:pt x="83222" y="61321"/>
                    <a:pt x="67786" y="61321"/>
                    <a:pt x="50578" y="77010"/>
                  </a:cubicBezTo>
                  <a:lnTo>
                    <a:pt x="67533" y="8939"/>
                  </a:lnTo>
                  <a:close/>
                </a:path>
              </a:pathLst>
            </a:custGeom>
            <a:solidFill>
              <a:srgbClr val="000000"/>
            </a:solidFill>
            <a:ln w="25368" cap="flat">
              <a:noFill/>
              <a:prstDash val="solid"/>
              <a:miter/>
            </a:ln>
          </p:spPr>
          <p:txBody>
            <a:bodyPr rtlCol="0" anchor="ctr"/>
            <a:lstStyle/>
            <a:p>
              <a:endParaRPr lang="en-CN"/>
            </a:p>
          </p:txBody>
        </p:sp>
        <p:sp>
          <p:nvSpPr>
            <p:cNvPr id="18483" name="Freeform 18482">
              <a:extLst>
                <a:ext uri="{FF2B5EF4-FFF2-40B4-BE49-F238E27FC236}">
                  <a16:creationId xmlns:a16="http://schemas.microsoft.com/office/drawing/2014/main" id="{6296AC6E-D567-A4A5-2C7D-77A9B1467C2A}"/>
                </a:ext>
              </a:extLst>
            </p:cNvPr>
            <p:cNvSpPr/>
            <p:nvPr>
              <p:custDataLst>
                <p:tags r:id="rId81"/>
              </p:custDataLst>
            </p:nvPr>
          </p:nvSpPr>
          <p:spPr>
            <a:xfrm>
              <a:off x="8320430" y="4558619"/>
              <a:ext cx="77762" cy="153576"/>
            </a:xfrm>
            <a:custGeom>
              <a:avLst/>
              <a:gdLst>
                <a:gd name="connsiteX0" fmla="*/ 77990 w 77762"/>
                <a:gd name="connsiteY0" fmla="*/ 6815 h 153576"/>
                <a:gd name="connsiteX1" fmla="*/ 70905 w 77762"/>
                <a:gd name="connsiteY1" fmla="*/ 84 h 153576"/>
                <a:gd name="connsiteX2" fmla="*/ 60985 w 77762"/>
                <a:gd name="connsiteY2" fmla="*/ 9827 h 153576"/>
                <a:gd name="connsiteX3" fmla="*/ 68071 w 77762"/>
                <a:gd name="connsiteY3" fmla="*/ 16558 h 153576"/>
                <a:gd name="connsiteX4" fmla="*/ 77990 w 77762"/>
                <a:gd name="connsiteY4" fmla="*/ 6815 h 153576"/>
                <a:gd name="connsiteX5" fmla="*/ 40437 w 77762"/>
                <a:gd name="connsiteY5" fmla="*/ 126205 h 153576"/>
                <a:gd name="connsiteX6" fmla="*/ 17587 w 77762"/>
                <a:gd name="connsiteY6" fmla="*/ 148701 h 153576"/>
                <a:gd name="connsiteX7" fmla="*/ 11210 w 77762"/>
                <a:gd name="connsiteY7" fmla="*/ 147638 h 153576"/>
                <a:gd name="connsiteX8" fmla="*/ 17233 w 77762"/>
                <a:gd name="connsiteY8" fmla="*/ 138604 h 153576"/>
                <a:gd name="connsiteX9" fmla="*/ 10324 w 77762"/>
                <a:gd name="connsiteY9" fmla="*/ 132050 h 153576"/>
                <a:gd name="connsiteX10" fmla="*/ 228 w 77762"/>
                <a:gd name="connsiteY10" fmla="*/ 142501 h 153576"/>
                <a:gd name="connsiteX11" fmla="*/ 17764 w 77762"/>
                <a:gd name="connsiteY11" fmla="*/ 153661 h 153576"/>
                <a:gd name="connsiteX12" fmla="*/ 54608 w 77762"/>
                <a:gd name="connsiteY12" fmla="*/ 125673 h 153576"/>
                <a:gd name="connsiteX13" fmla="*/ 70550 w 77762"/>
                <a:gd name="connsiteY13" fmla="*/ 62259 h 153576"/>
                <a:gd name="connsiteX14" fmla="*/ 71436 w 77762"/>
                <a:gd name="connsiteY14" fmla="*/ 56059 h 153576"/>
                <a:gd name="connsiteX15" fmla="*/ 52483 w 77762"/>
                <a:gd name="connsiteY15" fmla="*/ 39408 h 153576"/>
                <a:gd name="connsiteX16" fmla="*/ 21484 w 77762"/>
                <a:gd name="connsiteY16" fmla="*/ 66510 h 153576"/>
                <a:gd name="connsiteX17" fmla="*/ 24495 w 77762"/>
                <a:gd name="connsiteY17" fmla="*/ 68813 h 153576"/>
                <a:gd name="connsiteX18" fmla="*/ 28038 w 77762"/>
                <a:gd name="connsiteY18" fmla="*/ 65624 h 153576"/>
                <a:gd name="connsiteX19" fmla="*/ 51951 w 77762"/>
                <a:gd name="connsiteY19" fmla="*/ 44368 h 153576"/>
                <a:gd name="connsiteX20" fmla="*/ 57974 w 77762"/>
                <a:gd name="connsiteY20" fmla="*/ 53048 h 153576"/>
                <a:gd name="connsiteX21" fmla="*/ 57442 w 77762"/>
                <a:gd name="connsiteY21" fmla="*/ 58362 h 153576"/>
                <a:gd name="connsiteX22" fmla="*/ 40437 w 77762"/>
                <a:gd name="connsiteY22" fmla="*/ 126205 h 15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762" h="153576">
                  <a:moveTo>
                    <a:pt x="77990" y="6815"/>
                  </a:moveTo>
                  <a:cubicBezTo>
                    <a:pt x="77990" y="3804"/>
                    <a:pt x="75687" y="84"/>
                    <a:pt x="70905" y="84"/>
                  </a:cubicBezTo>
                  <a:cubicBezTo>
                    <a:pt x="65768" y="84"/>
                    <a:pt x="60985" y="5044"/>
                    <a:pt x="60985" y="9827"/>
                  </a:cubicBezTo>
                  <a:cubicBezTo>
                    <a:pt x="60985" y="12661"/>
                    <a:pt x="63111" y="16558"/>
                    <a:pt x="68071" y="16558"/>
                  </a:cubicBezTo>
                  <a:cubicBezTo>
                    <a:pt x="72853" y="16558"/>
                    <a:pt x="77990" y="11952"/>
                    <a:pt x="77990" y="6815"/>
                  </a:cubicBezTo>
                  <a:close/>
                  <a:moveTo>
                    <a:pt x="40437" y="126205"/>
                  </a:moveTo>
                  <a:cubicBezTo>
                    <a:pt x="37426" y="138427"/>
                    <a:pt x="28038" y="148701"/>
                    <a:pt x="17587" y="148701"/>
                  </a:cubicBezTo>
                  <a:cubicBezTo>
                    <a:pt x="15284" y="148701"/>
                    <a:pt x="13158" y="148347"/>
                    <a:pt x="11210" y="147638"/>
                  </a:cubicBezTo>
                  <a:cubicBezTo>
                    <a:pt x="15816" y="145513"/>
                    <a:pt x="17233" y="141261"/>
                    <a:pt x="17233" y="138604"/>
                  </a:cubicBezTo>
                  <a:cubicBezTo>
                    <a:pt x="17233" y="134353"/>
                    <a:pt x="13867" y="132050"/>
                    <a:pt x="10324" y="132050"/>
                  </a:cubicBezTo>
                  <a:cubicBezTo>
                    <a:pt x="4833" y="132050"/>
                    <a:pt x="228" y="136833"/>
                    <a:pt x="228" y="142501"/>
                  </a:cubicBezTo>
                  <a:cubicBezTo>
                    <a:pt x="228" y="149232"/>
                    <a:pt x="7136" y="153661"/>
                    <a:pt x="17764" y="153661"/>
                  </a:cubicBezTo>
                  <a:cubicBezTo>
                    <a:pt x="28392" y="153661"/>
                    <a:pt x="49117" y="147284"/>
                    <a:pt x="54608" y="125673"/>
                  </a:cubicBezTo>
                  <a:lnTo>
                    <a:pt x="70550" y="62259"/>
                  </a:lnTo>
                  <a:cubicBezTo>
                    <a:pt x="71082" y="60310"/>
                    <a:pt x="71436" y="58716"/>
                    <a:pt x="71436" y="56059"/>
                  </a:cubicBezTo>
                  <a:cubicBezTo>
                    <a:pt x="71436" y="46317"/>
                    <a:pt x="63111" y="39408"/>
                    <a:pt x="52483" y="39408"/>
                  </a:cubicBezTo>
                  <a:cubicBezTo>
                    <a:pt x="32821" y="39408"/>
                    <a:pt x="21484" y="64030"/>
                    <a:pt x="21484" y="66510"/>
                  </a:cubicBezTo>
                  <a:cubicBezTo>
                    <a:pt x="21484" y="68813"/>
                    <a:pt x="23964" y="68813"/>
                    <a:pt x="24495" y="68813"/>
                  </a:cubicBezTo>
                  <a:cubicBezTo>
                    <a:pt x="26621" y="68813"/>
                    <a:pt x="26798" y="68281"/>
                    <a:pt x="28038" y="65624"/>
                  </a:cubicBezTo>
                  <a:cubicBezTo>
                    <a:pt x="32466" y="55350"/>
                    <a:pt x="41677" y="44368"/>
                    <a:pt x="51951" y="44368"/>
                  </a:cubicBezTo>
                  <a:cubicBezTo>
                    <a:pt x="56380" y="44368"/>
                    <a:pt x="57974" y="47379"/>
                    <a:pt x="57974" y="53048"/>
                  </a:cubicBezTo>
                  <a:cubicBezTo>
                    <a:pt x="57974" y="54996"/>
                    <a:pt x="57620" y="57476"/>
                    <a:pt x="57442" y="58362"/>
                  </a:cubicBezTo>
                  <a:lnTo>
                    <a:pt x="40437" y="126205"/>
                  </a:lnTo>
                  <a:close/>
                </a:path>
              </a:pathLst>
            </a:custGeom>
            <a:solidFill>
              <a:srgbClr val="000000"/>
            </a:solidFill>
            <a:ln w="25368" cap="flat">
              <a:noFill/>
              <a:prstDash val="solid"/>
              <a:miter/>
            </a:ln>
          </p:spPr>
          <p:txBody>
            <a:bodyPr rtlCol="0" anchor="ctr"/>
            <a:lstStyle/>
            <a:p>
              <a:endParaRPr lang="en-CN"/>
            </a:p>
          </p:txBody>
        </p:sp>
        <p:sp>
          <p:nvSpPr>
            <p:cNvPr id="18484" name="Freeform 18483">
              <a:extLst>
                <a:ext uri="{FF2B5EF4-FFF2-40B4-BE49-F238E27FC236}">
                  <a16:creationId xmlns:a16="http://schemas.microsoft.com/office/drawing/2014/main" id="{C6B67F3F-F163-3421-9D73-EF55514FD319}"/>
                </a:ext>
              </a:extLst>
            </p:cNvPr>
            <p:cNvSpPr/>
            <p:nvPr>
              <p:custDataLst>
                <p:tags r:id="rId82"/>
              </p:custDataLst>
            </p:nvPr>
          </p:nvSpPr>
          <p:spPr>
            <a:xfrm>
              <a:off x="8497458" y="4490574"/>
              <a:ext cx="168278" cy="168531"/>
            </a:xfrm>
            <a:custGeom>
              <a:avLst/>
              <a:gdLst>
                <a:gd name="connsiteX0" fmla="*/ 89561 w 168278"/>
                <a:gd name="connsiteY0" fmla="*/ 89410 h 168531"/>
                <a:gd name="connsiteX1" fmla="*/ 160162 w 168278"/>
                <a:gd name="connsiteY1" fmla="*/ 89410 h 168531"/>
                <a:gd name="connsiteX2" fmla="*/ 168513 w 168278"/>
                <a:gd name="connsiteY2" fmla="*/ 84349 h 168531"/>
                <a:gd name="connsiteX3" fmla="*/ 160162 w 168278"/>
                <a:gd name="connsiteY3" fmla="*/ 79288 h 168531"/>
                <a:gd name="connsiteX4" fmla="*/ 89561 w 168278"/>
                <a:gd name="connsiteY4" fmla="*/ 79288 h 168531"/>
                <a:gd name="connsiteX5" fmla="*/ 89561 w 168278"/>
                <a:gd name="connsiteY5" fmla="*/ 8433 h 168531"/>
                <a:gd name="connsiteX6" fmla="*/ 84500 w 168278"/>
                <a:gd name="connsiteY6" fmla="*/ 83 h 168531"/>
                <a:gd name="connsiteX7" fmla="*/ 79439 w 168278"/>
                <a:gd name="connsiteY7" fmla="*/ 8433 h 168531"/>
                <a:gd name="connsiteX8" fmla="*/ 79439 w 168278"/>
                <a:gd name="connsiteY8" fmla="*/ 79288 h 168531"/>
                <a:gd name="connsiteX9" fmla="*/ 8585 w 168278"/>
                <a:gd name="connsiteY9" fmla="*/ 79288 h 168531"/>
                <a:gd name="connsiteX10" fmla="*/ 234 w 168278"/>
                <a:gd name="connsiteY10" fmla="*/ 84349 h 168531"/>
                <a:gd name="connsiteX11" fmla="*/ 8585 w 168278"/>
                <a:gd name="connsiteY11" fmla="*/ 89410 h 168531"/>
                <a:gd name="connsiteX12" fmla="*/ 79439 w 168278"/>
                <a:gd name="connsiteY12" fmla="*/ 89410 h 168531"/>
                <a:gd name="connsiteX13" fmla="*/ 79439 w 168278"/>
                <a:gd name="connsiteY13" fmla="*/ 160264 h 168531"/>
                <a:gd name="connsiteX14" fmla="*/ 84500 w 168278"/>
                <a:gd name="connsiteY14" fmla="*/ 168615 h 168531"/>
                <a:gd name="connsiteX15" fmla="*/ 89561 w 168278"/>
                <a:gd name="connsiteY15" fmla="*/ 160264 h 168531"/>
                <a:gd name="connsiteX16" fmla="*/ 89561 w 168278"/>
                <a:gd name="connsiteY16" fmla="*/ 89410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61" y="89410"/>
                  </a:moveTo>
                  <a:lnTo>
                    <a:pt x="160162" y="89410"/>
                  </a:lnTo>
                  <a:cubicBezTo>
                    <a:pt x="163705" y="89410"/>
                    <a:pt x="168513" y="89410"/>
                    <a:pt x="168513" y="84349"/>
                  </a:cubicBezTo>
                  <a:cubicBezTo>
                    <a:pt x="168513" y="79288"/>
                    <a:pt x="163705" y="79288"/>
                    <a:pt x="160162" y="79288"/>
                  </a:cubicBezTo>
                  <a:lnTo>
                    <a:pt x="89561" y="79288"/>
                  </a:lnTo>
                  <a:lnTo>
                    <a:pt x="89561" y="8433"/>
                  </a:lnTo>
                  <a:cubicBezTo>
                    <a:pt x="89561" y="4891"/>
                    <a:pt x="89561" y="83"/>
                    <a:pt x="84500" y="83"/>
                  </a:cubicBezTo>
                  <a:cubicBezTo>
                    <a:pt x="79439" y="83"/>
                    <a:pt x="79439" y="4891"/>
                    <a:pt x="79439" y="8433"/>
                  </a:cubicBezTo>
                  <a:lnTo>
                    <a:pt x="79439" y="79288"/>
                  </a:lnTo>
                  <a:lnTo>
                    <a:pt x="8585" y="79288"/>
                  </a:lnTo>
                  <a:cubicBezTo>
                    <a:pt x="5042" y="79288"/>
                    <a:pt x="234" y="79288"/>
                    <a:pt x="234" y="84349"/>
                  </a:cubicBezTo>
                  <a:cubicBezTo>
                    <a:pt x="234" y="89410"/>
                    <a:pt x="5042" y="89410"/>
                    <a:pt x="8585" y="89410"/>
                  </a:cubicBezTo>
                  <a:lnTo>
                    <a:pt x="79439" y="89410"/>
                  </a:lnTo>
                  <a:lnTo>
                    <a:pt x="79439" y="160264"/>
                  </a:lnTo>
                  <a:cubicBezTo>
                    <a:pt x="79439" y="163807"/>
                    <a:pt x="79439" y="168615"/>
                    <a:pt x="84500" y="168615"/>
                  </a:cubicBezTo>
                  <a:cubicBezTo>
                    <a:pt x="89561" y="168615"/>
                    <a:pt x="89561" y="163807"/>
                    <a:pt x="89561" y="160264"/>
                  </a:cubicBezTo>
                  <a:lnTo>
                    <a:pt x="89561" y="89410"/>
                  </a:lnTo>
                  <a:close/>
                </a:path>
              </a:pathLst>
            </a:custGeom>
            <a:solidFill>
              <a:srgbClr val="000000"/>
            </a:solidFill>
            <a:ln w="25368" cap="flat">
              <a:noFill/>
              <a:prstDash val="solid"/>
              <a:miter/>
            </a:ln>
          </p:spPr>
          <p:txBody>
            <a:bodyPr rtlCol="0" anchor="ctr"/>
            <a:lstStyle/>
            <a:p>
              <a:endParaRPr lang="en-CN"/>
            </a:p>
          </p:txBody>
        </p:sp>
        <p:sp>
          <p:nvSpPr>
            <p:cNvPr id="18485" name="Freeform 18484">
              <a:extLst>
                <a:ext uri="{FF2B5EF4-FFF2-40B4-BE49-F238E27FC236}">
                  <a16:creationId xmlns:a16="http://schemas.microsoft.com/office/drawing/2014/main" id="{8032FBCE-4BAD-BB7C-E86E-DC9214D9D6EC}"/>
                </a:ext>
              </a:extLst>
            </p:cNvPr>
            <p:cNvSpPr/>
            <p:nvPr>
              <p:custDataLst>
                <p:tags r:id="rId83"/>
              </p:custDataLst>
            </p:nvPr>
          </p:nvSpPr>
          <p:spPr>
            <a:xfrm>
              <a:off x="8752786" y="4464510"/>
              <a:ext cx="288984" cy="177894"/>
            </a:xfrm>
            <a:custGeom>
              <a:avLst/>
              <a:gdLst>
                <a:gd name="connsiteX0" fmla="*/ 259621 w 288984"/>
                <a:gd name="connsiteY0" fmla="*/ 21592 h 177894"/>
                <a:gd name="connsiteX1" fmla="*/ 281637 w 288984"/>
                <a:gd name="connsiteY1" fmla="*/ 11976 h 177894"/>
                <a:gd name="connsiteX2" fmla="*/ 289228 w 288984"/>
                <a:gd name="connsiteY2" fmla="*/ 4638 h 177894"/>
                <a:gd name="connsiteX3" fmla="*/ 284673 w 288984"/>
                <a:gd name="connsiteY3" fmla="*/ 83 h 177894"/>
                <a:gd name="connsiteX4" fmla="*/ 263164 w 288984"/>
                <a:gd name="connsiteY4" fmla="*/ 842 h 177894"/>
                <a:gd name="connsiteX5" fmla="*/ 234063 w 288984"/>
                <a:gd name="connsiteY5" fmla="*/ 83 h 177894"/>
                <a:gd name="connsiteX6" fmla="*/ 227231 w 288984"/>
                <a:gd name="connsiteY6" fmla="*/ 7421 h 177894"/>
                <a:gd name="connsiteX7" fmla="*/ 233557 w 288984"/>
                <a:gd name="connsiteY7" fmla="*/ 11976 h 177894"/>
                <a:gd name="connsiteX8" fmla="*/ 251271 w 288984"/>
                <a:gd name="connsiteY8" fmla="*/ 14760 h 177894"/>
                <a:gd name="connsiteX9" fmla="*/ 178139 w 288984"/>
                <a:gd name="connsiteY9" fmla="*/ 130404 h 177894"/>
                <a:gd name="connsiteX10" fmla="*/ 162956 w 288984"/>
                <a:gd name="connsiteY10" fmla="*/ 13241 h 177894"/>
                <a:gd name="connsiteX11" fmla="*/ 179404 w 288984"/>
                <a:gd name="connsiteY11" fmla="*/ 11976 h 177894"/>
                <a:gd name="connsiteX12" fmla="*/ 188767 w 288984"/>
                <a:gd name="connsiteY12" fmla="*/ 4638 h 177894"/>
                <a:gd name="connsiteX13" fmla="*/ 183453 w 288984"/>
                <a:gd name="connsiteY13" fmla="*/ 83 h 177894"/>
                <a:gd name="connsiteX14" fmla="*/ 146254 w 288984"/>
                <a:gd name="connsiteY14" fmla="*/ 842 h 177894"/>
                <a:gd name="connsiteX15" fmla="*/ 130059 w 288984"/>
                <a:gd name="connsiteY15" fmla="*/ 589 h 177894"/>
                <a:gd name="connsiteX16" fmla="*/ 113105 w 288984"/>
                <a:gd name="connsiteY16" fmla="*/ 83 h 177894"/>
                <a:gd name="connsiteX17" fmla="*/ 106272 w 288984"/>
                <a:gd name="connsiteY17" fmla="*/ 7421 h 177894"/>
                <a:gd name="connsiteX18" fmla="*/ 114623 w 288984"/>
                <a:gd name="connsiteY18" fmla="*/ 11976 h 177894"/>
                <a:gd name="connsiteX19" fmla="*/ 126769 w 288984"/>
                <a:gd name="connsiteY19" fmla="*/ 12482 h 177894"/>
                <a:gd name="connsiteX20" fmla="*/ 130059 w 288984"/>
                <a:gd name="connsiteY20" fmla="*/ 37787 h 177894"/>
                <a:gd name="connsiteX21" fmla="*/ 128035 w 288984"/>
                <a:gd name="connsiteY21" fmla="*/ 41836 h 177894"/>
                <a:gd name="connsiteX22" fmla="*/ 72110 w 288984"/>
                <a:gd name="connsiteY22" fmla="*/ 130404 h 177894"/>
                <a:gd name="connsiteX23" fmla="*/ 56927 w 288984"/>
                <a:gd name="connsiteY23" fmla="*/ 13241 h 177894"/>
                <a:gd name="connsiteX24" fmla="*/ 73376 w 288984"/>
                <a:gd name="connsiteY24" fmla="*/ 11976 h 177894"/>
                <a:gd name="connsiteX25" fmla="*/ 80714 w 288984"/>
                <a:gd name="connsiteY25" fmla="*/ 10458 h 177894"/>
                <a:gd name="connsiteX26" fmla="*/ 82739 w 288984"/>
                <a:gd name="connsiteY26" fmla="*/ 4638 h 177894"/>
                <a:gd name="connsiteX27" fmla="*/ 77425 w 288984"/>
                <a:gd name="connsiteY27" fmla="*/ 83 h 177894"/>
                <a:gd name="connsiteX28" fmla="*/ 39973 w 288984"/>
                <a:gd name="connsiteY28" fmla="*/ 842 h 177894"/>
                <a:gd name="connsiteX29" fmla="*/ 23778 w 288984"/>
                <a:gd name="connsiteY29" fmla="*/ 589 h 177894"/>
                <a:gd name="connsiteX30" fmla="*/ 7076 w 288984"/>
                <a:gd name="connsiteY30" fmla="*/ 83 h 177894"/>
                <a:gd name="connsiteX31" fmla="*/ 244 w 288984"/>
                <a:gd name="connsiteY31" fmla="*/ 7421 h 177894"/>
                <a:gd name="connsiteX32" fmla="*/ 8595 w 288984"/>
                <a:gd name="connsiteY32" fmla="*/ 11976 h 177894"/>
                <a:gd name="connsiteX33" fmla="*/ 20741 w 288984"/>
                <a:gd name="connsiteY33" fmla="*/ 12482 h 177894"/>
                <a:gd name="connsiteX34" fmla="*/ 41238 w 288984"/>
                <a:gd name="connsiteY34" fmla="*/ 170386 h 177894"/>
                <a:gd name="connsiteX35" fmla="*/ 48577 w 288984"/>
                <a:gd name="connsiteY35" fmla="*/ 177978 h 177894"/>
                <a:gd name="connsiteX36" fmla="*/ 59205 w 288984"/>
                <a:gd name="connsiteY36" fmla="*/ 171398 h 177894"/>
                <a:gd name="connsiteX37" fmla="*/ 132337 w 288984"/>
                <a:gd name="connsiteY37" fmla="*/ 55248 h 177894"/>
                <a:gd name="connsiteX38" fmla="*/ 147267 w 288984"/>
                <a:gd name="connsiteY38" fmla="*/ 170386 h 177894"/>
                <a:gd name="connsiteX39" fmla="*/ 154858 w 288984"/>
                <a:gd name="connsiteY39" fmla="*/ 177978 h 177894"/>
                <a:gd name="connsiteX40" fmla="*/ 165233 w 288984"/>
                <a:gd name="connsiteY40" fmla="*/ 171398 h 177894"/>
                <a:gd name="connsiteX41" fmla="*/ 259621 w 288984"/>
                <a:gd name="connsiteY41" fmla="*/ 21592 h 1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984" h="177894">
                  <a:moveTo>
                    <a:pt x="259621" y="21592"/>
                  </a:moveTo>
                  <a:cubicBezTo>
                    <a:pt x="262658" y="16784"/>
                    <a:pt x="265695" y="12229"/>
                    <a:pt x="281637" y="11976"/>
                  </a:cubicBezTo>
                  <a:cubicBezTo>
                    <a:pt x="284673" y="11976"/>
                    <a:pt x="289228" y="11976"/>
                    <a:pt x="289228" y="4638"/>
                  </a:cubicBezTo>
                  <a:cubicBezTo>
                    <a:pt x="289228" y="2360"/>
                    <a:pt x="287204" y="83"/>
                    <a:pt x="284673" y="83"/>
                  </a:cubicBezTo>
                  <a:cubicBezTo>
                    <a:pt x="277841" y="83"/>
                    <a:pt x="270249" y="842"/>
                    <a:pt x="263164" y="842"/>
                  </a:cubicBezTo>
                  <a:cubicBezTo>
                    <a:pt x="253548" y="842"/>
                    <a:pt x="243426" y="83"/>
                    <a:pt x="234063" y="83"/>
                  </a:cubicBezTo>
                  <a:cubicBezTo>
                    <a:pt x="232039" y="83"/>
                    <a:pt x="227231" y="83"/>
                    <a:pt x="227231" y="7421"/>
                  </a:cubicBezTo>
                  <a:cubicBezTo>
                    <a:pt x="227231" y="11976"/>
                    <a:pt x="231786" y="11976"/>
                    <a:pt x="233557" y="11976"/>
                  </a:cubicBezTo>
                  <a:cubicBezTo>
                    <a:pt x="234569" y="11976"/>
                    <a:pt x="244691" y="11976"/>
                    <a:pt x="251271" y="14760"/>
                  </a:cubicBezTo>
                  <a:lnTo>
                    <a:pt x="178139" y="130404"/>
                  </a:lnTo>
                  <a:lnTo>
                    <a:pt x="162956" y="13241"/>
                  </a:lnTo>
                  <a:cubicBezTo>
                    <a:pt x="167764" y="12229"/>
                    <a:pt x="175608" y="11976"/>
                    <a:pt x="179404" y="11976"/>
                  </a:cubicBezTo>
                  <a:cubicBezTo>
                    <a:pt x="184718" y="11976"/>
                    <a:pt x="188767" y="11976"/>
                    <a:pt x="188767" y="4638"/>
                  </a:cubicBezTo>
                  <a:cubicBezTo>
                    <a:pt x="188767" y="4384"/>
                    <a:pt x="188767" y="83"/>
                    <a:pt x="183453" y="83"/>
                  </a:cubicBezTo>
                  <a:cubicBezTo>
                    <a:pt x="175102" y="83"/>
                    <a:pt x="154605" y="842"/>
                    <a:pt x="146254" y="842"/>
                  </a:cubicBezTo>
                  <a:cubicBezTo>
                    <a:pt x="140940" y="842"/>
                    <a:pt x="135373" y="589"/>
                    <a:pt x="130059" y="589"/>
                  </a:cubicBezTo>
                  <a:cubicBezTo>
                    <a:pt x="122721" y="589"/>
                    <a:pt x="113611" y="83"/>
                    <a:pt x="113105" y="83"/>
                  </a:cubicBezTo>
                  <a:cubicBezTo>
                    <a:pt x="111333" y="83"/>
                    <a:pt x="106272" y="83"/>
                    <a:pt x="106272" y="7421"/>
                  </a:cubicBezTo>
                  <a:cubicBezTo>
                    <a:pt x="106272" y="11976"/>
                    <a:pt x="110574" y="11976"/>
                    <a:pt x="114623" y="11976"/>
                  </a:cubicBezTo>
                  <a:cubicBezTo>
                    <a:pt x="118419" y="11976"/>
                    <a:pt x="123480" y="12229"/>
                    <a:pt x="126769" y="12482"/>
                  </a:cubicBezTo>
                  <a:lnTo>
                    <a:pt x="130059" y="37787"/>
                  </a:lnTo>
                  <a:cubicBezTo>
                    <a:pt x="130059" y="38546"/>
                    <a:pt x="130059" y="39052"/>
                    <a:pt x="128035" y="41836"/>
                  </a:cubicBezTo>
                  <a:lnTo>
                    <a:pt x="72110" y="130404"/>
                  </a:lnTo>
                  <a:lnTo>
                    <a:pt x="56927" y="13241"/>
                  </a:lnTo>
                  <a:cubicBezTo>
                    <a:pt x="61735" y="12229"/>
                    <a:pt x="69580" y="11976"/>
                    <a:pt x="73376" y="11976"/>
                  </a:cubicBezTo>
                  <a:cubicBezTo>
                    <a:pt x="79196" y="11976"/>
                    <a:pt x="79449" y="11723"/>
                    <a:pt x="80714" y="10458"/>
                  </a:cubicBezTo>
                  <a:cubicBezTo>
                    <a:pt x="82232" y="9192"/>
                    <a:pt x="82739" y="4891"/>
                    <a:pt x="82739" y="4638"/>
                  </a:cubicBezTo>
                  <a:cubicBezTo>
                    <a:pt x="82739" y="4384"/>
                    <a:pt x="82739" y="83"/>
                    <a:pt x="77425" y="83"/>
                  </a:cubicBezTo>
                  <a:cubicBezTo>
                    <a:pt x="69074" y="83"/>
                    <a:pt x="48324" y="842"/>
                    <a:pt x="39973" y="842"/>
                  </a:cubicBezTo>
                  <a:cubicBezTo>
                    <a:pt x="34659" y="842"/>
                    <a:pt x="29092" y="589"/>
                    <a:pt x="23778" y="589"/>
                  </a:cubicBezTo>
                  <a:cubicBezTo>
                    <a:pt x="16945" y="589"/>
                    <a:pt x="7329" y="83"/>
                    <a:pt x="7076" y="83"/>
                  </a:cubicBezTo>
                  <a:cubicBezTo>
                    <a:pt x="5052" y="83"/>
                    <a:pt x="244" y="83"/>
                    <a:pt x="244" y="7421"/>
                  </a:cubicBezTo>
                  <a:cubicBezTo>
                    <a:pt x="244" y="11976"/>
                    <a:pt x="4293" y="11976"/>
                    <a:pt x="8595" y="11976"/>
                  </a:cubicBezTo>
                  <a:cubicBezTo>
                    <a:pt x="12390" y="11976"/>
                    <a:pt x="17451" y="12229"/>
                    <a:pt x="20741" y="12482"/>
                  </a:cubicBezTo>
                  <a:lnTo>
                    <a:pt x="41238" y="170386"/>
                  </a:lnTo>
                  <a:cubicBezTo>
                    <a:pt x="41997" y="175447"/>
                    <a:pt x="42503" y="177978"/>
                    <a:pt x="48577" y="177978"/>
                  </a:cubicBezTo>
                  <a:cubicBezTo>
                    <a:pt x="53891" y="177978"/>
                    <a:pt x="56168" y="176206"/>
                    <a:pt x="59205" y="171398"/>
                  </a:cubicBezTo>
                  <a:lnTo>
                    <a:pt x="132337" y="55248"/>
                  </a:lnTo>
                  <a:lnTo>
                    <a:pt x="147267" y="170386"/>
                  </a:lnTo>
                  <a:cubicBezTo>
                    <a:pt x="148026" y="176206"/>
                    <a:pt x="148785" y="177978"/>
                    <a:pt x="154858" y="177978"/>
                  </a:cubicBezTo>
                  <a:cubicBezTo>
                    <a:pt x="160425" y="177978"/>
                    <a:pt x="162450" y="175953"/>
                    <a:pt x="165233" y="171398"/>
                  </a:cubicBezTo>
                  <a:lnTo>
                    <a:pt x="259621" y="21592"/>
                  </a:lnTo>
                  <a:close/>
                </a:path>
              </a:pathLst>
            </a:custGeom>
            <a:solidFill>
              <a:srgbClr val="000000"/>
            </a:solidFill>
            <a:ln w="25368" cap="flat">
              <a:noFill/>
              <a:prstDash val="solid"/>
              <a:miter/>
            </a:ln>
          </p:spPr>
          <p:txBody>
            <a:bodyPr rtlCol="0" anchor="ctr"/>
            <a:lstStyle/>
            <a:p>
              <a:endParaRPr lang="en-CN"/>
            </a:p>
          </p:txBody>
        </p:sp>
        <p:sp>
          <p:nvSpPr>
            <p:cNvPr id="18486" name="Freeform 18485">
              <a:extLst>
                <a:ext uri="{FF2B5EF4-FFF2-40B4-BE49-F238E27FC236}">
                  <a16:creationId xmlns:a16="http://schemas.microsoft.com/office/drawing/2014/main" id="{A825A8E1-011E-D007-1C25-A71644E64397}"/>
                </a:ext>
              </a:extLst>
            </p:cNvPr>
            <p:cNvSpPr/>
            <p:nvPr>
              <p:custDataLst>
                <p:tags r:id="rId84"/>
              </p:custDataLst>
            </p:nvPr>
          </p:nvSpPr>
          <p:spPr>
            <a:xfrm>
              <a:off x="9012758" y="4597943"/>
              <a:ext cx="98841" cy="112481"/>
            </a:xfrm>
            <a:custGeom>
              <a:avLst/>
              <a:gdLst>
                <a:gd name="connsiteX0" fmla="*/ 13717 w 98841"/>
                <a:gd name="connsiteY0" fmla="*/ 99812 h 112481"/>
                <a:gd name="connsiteX1" fmla="*/ 5038 w 98841"/>
                <a:gd name="connsiteY1" fmla="*/ 106188 h 112481"/>
                <a:gd name="connsiteX2" fmla="*/ 255 w 98841"/>
                <a:gd name="connsiteY2" fmla="*/ 109908 h 112481"/>
                <a:gd name="connsiteX3" fmla="*/ 2735 w 98841"/>
                <a:gd name="connsiteY3" fmla="*/ 112565 h 112481"/>
                <a:gd name="connsiteX4" fmla="*/ 17968 w 98841"/>
                <a:gd name="connsiteY4" fmla="*/ 111857 h 112481"/>
                <a:gd name="connsiteX5" fmla="*/ 36568 w 98841"/>
                <a:gd name="connsiteY5" fmla="*/ 112565 h 112481"/>
                <a:gd name="connsiteX6" fmla="*/ 40110 w 98841"/>
                <a:gd name="connsiteY6" fmla="*/ 108668 h 112481"/>
                <a:gd name="connsiteX7" fmla="*/ 35505 w 98841"/>
                <a:gd name="connsiteY7" fmla="*/ 106188 h 112481"/>
                <a:gd name="connsiteX8" fmla="*/ 26825 w 98841"/>
                <a:gd name="connsiteY8" fmla="*/ 104063 h 112481"/>
                <a:gd name="connsiteX9" fmla="*/ 28774 w 98841"/>
                <a:gd name="connsiteY9" fmla="*/ 95915 h 112481"/>
                <a:gd name="connsiteX10" fmla="*/ 35328 w 98841"/>
                <a:gd name="connsiteY10" fmla="*/ 69521 h 112481"/>
                <a:gd name="connsiteX11" fmla="*/ 53573 w 98841"/>
                <a:gd name="connsiteY11" fmla="*/ 79972 h 112481"/>
                <a:gd name="connsiteX12" fmla="*/ 99097 w 98841"/>
                <a:gd name="connsiteY12" fmla="*/ 29666 h 112481"/>
                <a:gd name="connsiteX13" fmla="*/ 72526 w 98841"/>
                <a:gd name="connsiteY13" fmla="*/ 84 h 112481"/>
                <a:gd name="connsiteX14" fmla="*/ 47373 w 98841"/>
                <a:gd name="connsiteY14" fmla="*/ 12484 h 112481"/>
                <a:gd name="connsiteX15" fmla="*/ 29128 w 98841"/>
                <a:gd name="connsiteY15" fmla="*/ 84 h 112481"/>
                <a:gd name="connsiteX16" fmla="*/ 15134 w 98841"/>
                <a:gd name="connsiteY16" fmla="*/ 9472 h 112481"/>
                <a:gd name="connsiteX17" fmla="*/ 8757 w 98841"/>
                <a:gd name="connsiteY17" fmla="*/ 27186 h 112481"/>
                <a:gd name="connsiteX18" fmla="*/ 11769 w 98841"/>
                <a:gd name="connsiteY18" fmla="*/ 29489 h 112481"/>
                <a:gd name="connsiteX19" fmla="*/ 15666 w 98841"/>
                <a:gd name="connsiteY19" fmla="*/ 24175 h 112481"/>
                <a:gd name="connsiteX20" fmla="*/ 28597 w 98841"/>
                <a:gd name="connsiteY20" fmla="*/ 5044 h 112481"/>
                <a:gd name="connsiteX21" fmla="*/ 34442 w 98841"/>
                <a:gd name="connsiteY21" fmla="*/ 13724 h 112481"/>
                <a:gd name="connsiteX22" fmla="*/ 33911 w 98841"/>
                <a:gd name="connsiteY22" fmla="*/ 19038 h 112481"/>
                <a:gd name="connsiteX23" fmla="*/ 13717 w 98841"/>
                <a:gd name="connsiteY23" fmla="*/ 99812 h 112481"/>
                <a:gd name="connsiteX24" fmla="*/ 47196 w 98841"/>
                <a:gd name="connsiteY24" fmla="*/ 21340 h 112481"/>
                <a:gd name="connsiteX25" fmla="*/ 71995 w 98841"/>
                <a:gd name="connsiteY25" fmla="*/ 5044 h 112481"/>
                <a:gd name="connsiteX26" fmla="*/ 84926 w 98841"/>
                <a:gd name="connsiteY26" fmla="*/ 22226 h 112481"/>
                <a:gd name="connsiteX27" fmla="*/ 75715 w 98841"/>
                <a:gd name="connsiteY27" fmla="*/ 57830 h 112481"/>
                <a:gd name="connsiteX28" fmla="*/ 53573 w 98841"/>
                <a:gd name="connsiteY28" fmla="*/ 75013 h 112481"/>
                <a:gd name="connsiteX29" fmla="*/ 37808 w 98841"/>
                <a:gd name="connsiteY29" fmla="*/ 59602 h 112481"/>
                <a:gd name="connsiteX30" fmla="*/ 38339 w 98841"/>
                <a:gd name="connsiteY30" fmla="*/ 56945 h 112481"/>
                <a:gd name="connsiteX31" fmla="*/ 47196 w 98841"/>
                <a:gd name="connsiteY31" fmla="*/ 21340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8841" h="112481">
                  <a:moveTo>
                    <a:pt x="13717" y="99812"/>
                  </a:moveTo>
                  <a:cubicBezTo>
                    <a:pt x="12477" y="104771"/>
                    <a:pt x="12123" y="106188"/>
                    <a:pt x="5038" y="106188"/>
                  </a:cubicBezTo>
                  <a:cubicBezTo>
                    <a:pt x="2735" y="106188"/>
                    <a:pt x="255" y="106188"/>
                    <a:pt x="255" y="109908"/>
                  </a:cubicBezTo>
                  <a:cubicBezTo>
                    <a:pt x="255" y="111857"/>
                    <a:pt x="1849" y="112565"/>
                    <a:pt x="2735" y="112565"/>
                  </a:cubicBezTo>
                  <a:cubicBezTo>
                    <a:pt x="7340" y="112565"/>
                    <a:pt x="13186" y="111857"/>
                    <a:pt x="17968" y="111857"/>
                  </a:cubicBezTo>
                  <a:cubicBezTo>
                    <a:pt x="23991" y="111857"/>
                    <a:pt x="30722" y="112565"/>
                    <a:pt x="36568" y="112565"/>
                  </a:cubicBezTo>
                  <a:cubicBezTo>
                    <a:pt x="38162" y="112565"/>
                    <a:pt x="40110" y="112034"/>
                    <a:pt x="40110" y="108668"/>
                  </a:cubicBezTo>
                  <a:cubicBezTo>
                    <a:pt x="40110" y="106188"/>
                    <a:pt x="37630" y="106188"/>
                    <a:pt x="35505" y="106188"/>
                  </a:cubicBezTo>
                  <a:cubicBezTo>
                    <a:pt x="31608" y="106188"/>
                    <a:pt x="26825" y="106188"/>
                    <a:pt x="26825" y="104063"/>
                  </a:cubicBezTo>
                  <a:cubicBezTo>
                    <a:pt x="26825" y="103177"/>
                    <a:pt x="28065" y="98572"/>
                    <a:pt x="28774" y="95915"/>
                  </a:cubicBezTo>
                  <a:cubicBezTo>
                    <a:pt x="30899" y="86526"/>
                    <a:pt x="33379" y="76961"/>
                    <a:pt x="35328" y="69521"/>
                  </a:cubicBezTo>
                  <a:cubicBezTo>
                    <a:pt x="37453" y="73064"/>
                    <a:pt x="42945" y="79972"/>
                    <a:pt x="53573" y="79972"/>
                  </a:cubicBezTo>
                  <a:cubicBezTo>
                    <a:pt x="75183" y="79972"/>
                    <a:pt x="99097" y="56059"/>
                    <a:pt x="99097" y="29666"/>
                  </a:cubicBezTo>
                  <a:cubicBezTo>
                    <a:pt x="99097" y="8941"/>
                    <a:pt x="84749" y="84"/>
                    <a:pt x="72526" y="84"/>
                  </a:cubicBezTo>
                  <a:cubicBezTo>
                    <a:pt x="61544" y="84"/>
                    <a:pt x="52156" y="7524"/>
                    <a:pt x="47373" y="12484"/>
                  </a:cubicBezTo>
                  <a:cubicBezTo>
                    <a:pt x="44362" y="2387"/>
                    <a:pt x="34442" y="84"/>
                    <a:pt x="29128" y="84"/>
                  </a:cubicBezTo>
                  <a:cubicBezTo>
                    <a:pt x="22220" y="84"/>
                    <a:pt x="17968" y="4690"/>
                    <a:pt x="15134" y="9472"/>
                  </a:cubicBezTo>
                  <a:cubicBezTo>
                    <a:pt x="11592" y="15495"/>
                    <a:pt x="8757" y="26123"/>
                    <a:pt x="8757" y="27186"/>
                  </a:cubicBezTo>
                  <a:cubicBezTo>
                    <a:pt x="8757" y="29489"/>
                    <a:pt x="11237" y="29489"/>
                    <a:pt x="11769" y="29489"/>
                  </a:cubicBezTo>
                  <a:cubicBezTo>
                    <a:pt x="14249" y="29489"/>
                    <a:pt x="14426" y="28957"/>
                    <a:pt x="15666" y="24175"/>
                  </a:cubicBezTo>
                  <a:cubicBezTo>
                    <a:pt x="18323" y="13901"/>
                    <a:pt x="21688" y="5044"/>
                    <a:pt x="28597" y="5044"/>
                  </a:cubicBezTo>
                  <a:cubicBezTo>
                    <a:pt x="33202" y="5044"/>
                    <a:pt x="34442" y="8941"/>
                    <a:pt x="34442" y="13724"/>
                  </a:cubicBezTo>
                  <a:cubicBezTo>
                    <a:pt x="34442" y="15672"/>
                    <a:pt x="34088" y="17975"/>
                    <a:pt x="33911" y="19038"/>
                  </a:cubicBezTo>
                  <a:lnTo>
                    <a:pt x="13717" y="99812"/>
                  </a:lnTo>
                  <a:close/>
                  <a:moveTo>
                    <a:pt x="47196" y="21340"/>
                  </a:moveTo>
                  <a:cubicBezTo>
                    <a:pt x="57470" y="7701"/>
                    <a:pt x="66326" y="5044"/>
                    <a:pt x="71995" y="5044"/>
                  </a:cubicBezTo>
                  <a:cubicBezTo>
                    <a:pt x="78903" y="5044"/>
                    <a:pt x="84926" y="10181"/>
                    <a:pt x="84926" y="22226"/>
                  </a:cubicBezTo>
                  <a:cubicBezTo>
                    <a:pt x="84926" y="29489"/>
                    <a:pt x="81029" y="47556"/>
                    <a:pt x="75715" y="57830"/>
                  </a:cubicBezTo>
                  <a:cubicBezTo>
                    <a:pt x="71286" y="66510"/>
                    <a:pt x="62607" y="75013"/>
                    <a:pt x="53573" y="75013"/>
                  </a:cubicBezTo>
                  <a:cubicBezTo>
                    <a:pt x="40996" y="75013"/>
                    <a:pt x="37808" y="61373"/>
                    <a:pt x="37808" y="59602"/>
                  </a:cubicBezTo>
                  <a:cubicBezTo>
                    <a:pt x="37808" y="58893"/>
                    <a:pt x="38162" y="57653"/>
                    <a:pt x="38339" y="56945"/>
                  </a:cubicBezTo>
                  <a:lnTo>
                    <a:pt x="47196" y="21340"/>
                  </a:lnTo>
                  <a:close/>
                </a:path>
              </a:pathLst>
            </a:custGeom>
            <a:solidFill>
              <a:srgbClr val="000000"/>
            </a:solidFill>
            <a:ln w="25368" cap="flat">
              <a:noFill/>
              <a:prstDash val="solid"/>
              <a:miter/>
            </a:ln>
          </p:spPr>
          <p:txBody>
            <a:bodyPr rtlCol="0" anchor="ctr"/>
            <a:lstStyle/>
            <a:p>
              <a:endParaRPr lang="en-CN"/>
            </a:p>
          </p:txBody>
        </p:sp>
        <p:sp>
          <p:nvSpPr>
            <p:cNvPr id="18487" name="Freeform 18486">
              <a:extLst>
                <a:ext uri="{FF2B5EF4-FFF2-40B4-BE49-F238E27FC236}">
                  <a16:creationId xmlns:a16="http://schemas.microsoft.com/office/drawing/2014/main" id="{FBCB2EEE-74E0-8E69-2509-DA1A4FD62BC1}"/>
                </a:ext>
              </a:extLst>
            </p:cNvPr>
            <p:cNvSpPr/>
            <p:nvPr>
              <p:custDataLst>
                <p:tags r:id="rId85"/>
              </p:custDataLst>
            </p:nvPr>
          </p:nvSpPr>
          <p:spPr>
            <a:xfrm>
              <a:off x="9128411" y="4558442"/>
              <a:ext cx="78293" cy="117618"/>
            </a:xfrm>
            <a:custGeom>
              <a:avLst/>
              <a:gdLst>
                <a:gd name="connsiteX0" fmla="*/ 78553 w 78293"/>
                <a:gd name="connsiteY0" fmla="*/ 85464 h 117618"/>
                <a:gd name="connsiteX1" fmla="*/ 72530 w 78293"/>
                <a:gd name="connsiteY1" fmla="*/ 85464 h 117618"/>
                <a:gd name="connsiteX2" fmla="*/ 67925 w 78293"/>
                <a:gd name="connsiteY2" fmla="*/ 101583 h 117618"/>
                <a:gd name="connsiteX3" fmla="*/ 50388 w 78293"/>
                <a:gd name="connsiteY3" fmla="*/ 102646 h 117618"/>
                <a:gd name="connsiteX4" fmla="*/ 17795 w 78293"/>
                <a:gd name="connsiteY4" fmla="*/ 102646 h 117618"/>
                <a:gd name="connsiteX5" fmla="*/ 53223 w 78293"/>
                <a:gd name="connsiteY5" fmla="*/ 72887 h 117618"/>
                <a:gd name="connsiteX6" fmla="*/ 78553 w 78293"/>
                <a:gd name="connsiteY6" fmla="*/ 34626 h 117618"/>
                <a:gd name="connsiteX7" fmla="*/ 37103 w 78293"/>
                <a:gd name="connsiteY7" fmla="*/ 84 h 117618"/>
                <a:gd name="connsiteX8" fmla="*/ 259 w 78293"/>
                <a:gd name="connsiteY8" fmla="*/ 31791 h 117618"/>
                <a:gd name="connsiteX9" fmla="*/ 9647 w 78293"/>
                <a:gd name="connsiteY9" fmla="*/ 41711 h 117618"/>
                <a:gd name="connsiteX10" fmla="*/ 19035 w 78293"/>
                <a:gd name="connsiteY10" fmla="*/ 32323 h 117618"/>
                <a:gd name="connsiteX11" fmla="*/ 8584 w 78293"/>
                <a:gd name="connsiteY11" fmla="*/ 22935 h 117618"/>
                <a:gd name="connsiteX12" fmla="*/ 34446 w 78293"/>
                <a:gd name="connsiteY12" fmla="*/ 6461 h 117618"/>
                <a:gd name="connsiteX13" fmla="*/ 61371 w 78293"/>
                <a:gd name="connsiteY13" fmla="*/ 34626 h 117618"/>
                <a:gd name="connsiteX14" fmla="*/ 44720 w 78293"/>
                <a:gd name="connsiteY14" fmla="*/ 68636 h 117618"/>
                <a:gd name="connsiteX15" fmla="*/ 2030 w 78293"/>
                <a:gd name="connsiteY15" fmla="*/ 110794 h 117618"/>
                <a:gd name="connsiteX16" fmla="*/ 259 w 78293"/>
                <a:gd name="connsiteY16" fmla="*/ 117702 h 117618"/>
                <a:gd name="connsiteX17" fmla="*/ 73239 w 78293"/>
                <a:gd name="connsiteY17" fmla="*/ 117702 h 117618"/>
                <a:gd name="connsiteX18" fmla="*/ 78553 w 78293"/>
                <a:gd name="connsiteY18" fmla="*/ 8546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293" h="117618">
                  <a:moveTo>
                    <a:pt x="78553" y="85464"/>
                  </a:moveTo>
                  <a:lnTo>
                    <a:pt x="72530" y="85464"/>
                  </a:lnTo>
                  <a:cubicBezTo>
                    <a:pt x="71999" y="89360"/>
                    <a:pt x="70228" y="99812"/>
                    <a:pt x="67925" y="101583"/>
                  </a:cubicBezTo>
                  <a:cubicBezTo>
                    <a:pt x="66508" y="102646"/>
                    <a:pt x="52868" y="102646"/>
                    <a:pt x="50388" y="102646"/>
                  </a:cubicBezTo>
                  <a:lnTo>
                    <a:pt x="17795" y="102646"/>
                  </a:lnTo>
                  <a:cubicBezTo>
                    <a:pt x="36395" y="86172"/>
                    <a:pt x="42594" y="81212"/>
                    <a:pt x="53223" y="72887"/>
                  </a:cubicBezTo>
                  <a:cubicBezTo>
                    <a:pt x="66331" y="62436"/>
                    <a:pt x="78553" y="51453"/>
                    <a:pt x="78553" y="34626"/>
                  </a:cubicBezTo>
                  <a:cubicBezTo>
                    <a:pt x="78553" y="13192"/>
                    <a:pt x="59777" y="84"/>
                    <a:pt x="37103" y="84"/>
                  </a:cubicBezTo>
                  <a:cubicBezTo>
                    <a:pt x="15138" y="84"/>
                    <a:pt x="259" y="15495"/>
                    <a:pt x="259" y="31791"/>
                  </a:cubicBezTo>
                  <a:cubicBezTo>
                    <a:pt x="259" y="40825"/>
                    <a:pt x="7876" y="41711"/>
                    <a:pt x="9647" y="41711"/>
                  </a:cubicBezTo>
                  <a:cubicBezTo>
                    <a:pt x="13898" y="41711"/>
                    <a:pt x="19035" y="38700"/>
                    <a:pt x="19035" y="32323"/>
                  </a:cubicBezTo>
                  <a:cubicBezTo>
                    <a:pt x="19035" y="29134"/>
                    <a:pt x="17795" y="22935"/>
                    <a:pt x="8584" y="22935"/>
                  </a:cubicBezTo>
                  <a:cubicBezTo>
                    <a:pt x="14076" y="10358"/>
                    <a:pt x="26121" y="6461"/>
                    <a:pt x="34446" y="6461"/>
                  </a:cubicBezTo>
                  <a:cubicBezTo>
                    <a:pt x="52160" y="6461"/>
                    <a:pt x="61371" y="20278"/>
                    <a:pt x="61371" y="34626"/>
                  </a:cubicBezTo>
                  <a:cubicBezTo>
                    <a:pt x="61371" y="50036"/>
                    <a:pt x="50388" y="62259"/>
                    <a:pt x="44720" y="68636"/>
                  </a:cubicBezTo>
                  <a:lnTo>
                    <a:pt x="2030" y="110794"/>
                  </a:lnTo>
                  <a:cubicBezTo>
                    <a:pt x="259" y="112388"/>
                    <a:pt x="259" y="112742"/>
                    <a:pt x="259" y="117702"/>
                  </a:cubicBezTo>
                  <a:lnTo>
                    <a:pt x="73239" y="117702"/>
                  </a:lnTo>
                  <a:lnTo>
                    <a:pt x="78553" y="85464"/>
                  </a:lnTo>
                  <a:close/>
                </a:path>
              </a:pathLst>
            </a:custGeom>
            <a:solidFill>
              <a:srgbClr val="000000"/>
            </a:solidFill>
            <a:ln w="25368" cap="flat">
              <a:noFill/>
              <a:prstDash val="solid"/>
              <a:miter/>
            </a:ln>
          </p:spPr>
          <p:txBody>
            <a:bodyPr rtlCol="0" anchor="ctr"/>
            <a:lstStyle/>
            <a:p>
              <a:endParaRPr lang="en-CN"/>
            </a:p>
          </p:txBody>
        </p:sp>
        <p:sp>
          <p:nvSpPr>
            <p:cNvPr id="18488" name="Freeform 18487">
              <a:extLst>
                <a:ext uri="{FF2B5EF4-FFF2-40B4-BE49-F238E27FC236}">
                  <a16:creationId xmlns:a16="http://schemas.microsoft.com/office/drawing/2014/main" id="{EFA82D02-3764-959F-7943-2A99430FDFB4}"/>
                </a:ext>
              </a:extLst>
            </p:cNvPr>
            <p:cNvSpPr/>
            <p:nvPr>
              <p:custDataLst>
                <p:tags r:id="rId86"/>
              </p:custDataLst>
            </p:nvPr>
          </p:nvSpPr>
          <p:spPr>
            <a:xfrm>
              <a:off x="9243173" y="4523724"/>
              <a:ext cx="116909" cy="116403"/>
            </a:xfrm>
            <a:custGeom>
              <a:avLst/>
              <a:gdLst>
                <a:gd name="connsiteX0" fmla="*/ 44041 w 116909"/>
                <a:gd name="connsiteY0" fmla="*/ 59297 h 116403"/>
                <a:gd name="connsiteX1" fmla="*/ 88072 w 116909"/>
                <a:gd name="connsiteY1" fmla="*/ 54236 h 116403"/>
                <a:gd name="connsiteX2" fmla="*/ 113124 w 116909"/>
                <a:gd name="connsiteY2" fmla="*/ 24375 h 116403"/>
                <a:gd name="connsiteX3" fmla="*/ 78456 w 116909"/>
                <a:gd name="connsiteY3" fmla="*/ 83 h 116403"/>
                <a:gd name="connsiteX4" fmla="*/ 263 w 116909"/>
                <a:gd name="connsiteY4" fmla="*/ 70937 h 116403"/>
                <a:gd name="connsiteX5" fmla="*/ 53151 w 116909"/>
                <a:gd name="connsiteY5" fmla="*/ 116486 h 116403"/>
                <a:gd name="connsiteX6" fmla="*/ 92374 w 116909"/>
                <a:gd name="connsiteY6" fmla="*/ 110413 h 116403"/>
                <a:gd name="connsiteX7" fmla="*/ 117173 w 116909"/>
                <a:gd name="connsiteY7" fmla="*/ 91181 h 116403"/>
                <a:gd name="connsiteX8" fmla="*/ 110847 w 116909"/>
                <a:gd name="connsiteY8" fmla="*/ 84602 h 116403"/>
                <a:gd name="connsiteX9" fmla="*/ 107051 w 116909"/>
                <a:gd name="connsiteY9" fmla="*/ 87385 h 116403"/>
                <a:gd name="connsiteX10" fmla="*/ 53910 w 116909"/>
                <a:gd name="connsiteY10" fmla="*/ 107376 h 116403"/>
                <a:gd name="connsiteX11" fmla="*/ 29111 w 116909"/>
                <a:gd name="connsiteY11" fmla="*/ 82830 h 116403"/>
                <a:gd name="connsiteX12" fmla="*/ 32907 w 116909"/>
                <a:gd name="connsiteY12" fmla="*/ 59297 h 116403"/>
                <a:gd name="connsiteX13" fmla="*/ 44041 w 116909"/>
                <a:gd name="connsiteY13" fmla="*/ 59297 h 116403"/>
                <a:gd name="connsiteX14" fmla="*/ 35184 w 116909"/>
                <a:gd name="connsiteY14" fmla="*/ 50187 h 116403"/>
                <a:gd name="connsiteX15" fmla="*/ 50114 w 116909"/>
                <a:gd name="connsiteY15" fmla="*/ 20833 h 116403"/>
                <a:gd name="connsiteX16" fmla="*/ 78456 w 116909"/>
                <a:gd name="connsiteY16" fmla="*/ 9192 h 116403"/>
                <a:gd name="connsiteX17" fmla="*/ 97941 w 116909"/>
                <a:gd name="connsiteY17" fmla="*/ 24629 h 116403"/>
                <a:gd name="connsiteX18" fmla="*/ 35184 w 116909"/>
                <a:gd name="connsiteY18" fmla="*/ 50187 h 1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09" h="116403">
                  <a:moveTo>
                    <a:pt x="44041" y="59297"/>
                  </a:moveTo>
                  <a:cubicBezTo>
                    <a:pt x="60996" y="59297"/>
                    <a:pt x="77444" y="57778"/>
                    <a:pt x="88072" y="54236"/>
                  </a:cubicBezTo>
                  <a:cubicBezTo>
                    <a:pt x="109581" y="46897"/>
                    <a:pt x="113124" y="32473"/>
                    <a:pt x="113124" y="24375"/>
                  </a:cubicBezTo>
                  <a:cubicBezTo>
                    <a:pt x="113124" y="9699"/>
                    <a:pt x="99206" y="83"/>
                    <a:pt x="78456" y="83"/>
                  </a:cubicBezTo>
                  <a:cubicBezTo>
                    <a:pt x="32654" y="83"/>
                    <a:pt x="263" y="31714"/>
                    <a:pt x="263" y="70937"/>
                  </a:cubicBezTo>
                  <a:cubicBezTo>
                    <a:pt x="263" y="100038"/>
                    <a:pt x="19748" y="116486"/>
                    <a:pt x="53151" y="116486"/>
                  </a:cubicBezTo>
                  <a:cubicBezTo>
                    <a:pt x="59730" y="116486"/>
                    <a:pt x="77191" y="116233"/>
                    <a:pt x="92374" y="110413"/>
                  </a:cubicBezTo>
                  <a:cubicBezTo>
                    <a:pt x="107051" y="104593"/>
                    <a:pt x="117173" y="94218"/>
                    <a:pt x="117173" y="91181"/>
                  </a:cubicBezTo>
                  <a:cubicBezTo>
                    <a:pt x="117173" y="89157"/>
                    <a:pt x="113124" y="84602"/>
                    <a:pt x="110847" y="84602"/>
                  </a:cubicBezTo>
                  <a:cubicBezTo>
                    <a:pt x="109328" y="84602"/>
                    <a:pt x="108822" y="85361"/>
                    <a:pt x="107051" y="87385"/>
                  </a:cubicBezTo>
                  <a:cubicBezTo>
                    <a:pt x="93386" y="101809"/>
                    <a:pt x="73648" y="107376"/>
                    <a:pt x="53910" y="107376"/>
                  </a:cubicBezTo>
                  <a:cubicBezTo>
                    <a:pt x="35691" y="107376"/>
                    <a:pt x="29111" y="97254"/>
                    <a:pt x="29111" y="82830"/>
                  </a:cubicBezTo>
                  <a:cubicBezTo>
                    <a:pt x="29111" y="78022"/>
                    <a:pt x="30123" y="69672"/>
                    <a:pt x="32907" y="59297"/>
                  </a:cubicBezTo>
                  <a:lnTo>
                    <a:pt x="44041" y="59297"/>
                  </a:lnTo>
                  <a:close/>
                  <a:moveTo>
                    <a:pt x="35184" y="50187"/>
                  </a:moveTo>
                  <a:cubicBezTo>
                    <a:pt x="39739" y="31714"/>
                    <a:pt x="45813" y="24882"/>
                    <a:pt x="50114" y="20833"/>
                  </a:cubicBezTo>
                  <a:cubicBezTo>
                    <a:pt x="58971" y="11976"/>
                    <a:pt x="70612" y="9192"/>
                    <a:pt x="78456" y="9192"/>
                  </a:cubicBezTo>
                  <a:cubicBezTo>
                    <a:pt x="87566" y="9192"/>
                    <a:pt x="97941" y="13241"/>
                    <a:pt x="97941" y="24629"/>
                  </a:cubicBezTo>
                  <a:cubicBezTo>
                    <a:pt x="97941" y="50187"/>
                    <a:pt x="59730" y="50187"/>
                    <a:pt x="35184" y="50187"/>
                  </a:cubicBezTo>
                  <a:close/>
                </a:path>
              </a:pathLst>
            </a:custGeom>
            <a:solidFill>
              <a:srgbClr val="000000"/>
            </a:solidFill>
            <a:ln w="25368" cap="flat">
              <a:noFill/>
              <a:prstDash val="solid"/>
              <a:miter/>
            </a:ln>
          </p:spPr>
          <p:txBody>
            <a:bodyPr rtlCol="0" anchor="ctr"/>
            <a:lstStyle/>
            <a:p>
              <a:endParaRPr lang="en-CN"/>
            </a:p>
          </p:txBody>
        </p:sp>
        <p:sp>
          <p:nvSpPr>
            <p:cNvPr id="18489" name="Freeform 18488">
              <a:extLst>
                <a:ext uri="{FF2B5EF4-FFF2-40B4-BE49-F238E27FC236}">
                  <a16:creationId xmlns:a16="http://schemas.microsoft.com/office/drawing/2014/main" id="{C68A91C9-C49C-A1C8-E72B-8256273B370B}"/>
                </a:ext>
              </a:extLst>
            </p:cNvPr>
            <p:cNvSpPr/>
            <p:nvPr>
              <p:custDataLst>
                <p:tags r:id="rId87"/>
              </p:custDataLst>
            </p:nvPr>
          </p:nvSpPr>
          <p:spPr>
            <a:xfrm>
              <a:off x="9378304" y="4565350"/>
              <a:ext cx="59871" cy="112481"/>
            </a:xfrm>
            <a:custGeom>
              <a:avLst/>
              <a:gdLst>
                <a:gd name="connsiteX0" fmla="*/ 36405 w 59871"/>
                <a:gd name="connsiteY0" fmla="*/ 40825 h 112481"/>
                <a:gd name="connsiteX1" fmla="*/ 54472 w 59871"/>
                <a:gd name="connsiteY1" fmla="*/ 40825 h 112481"/>
                <a:gd name="connsiteX2" fmla="*/ 60141 w 59871"/>
                <a:gd name="connsiteY2" fmla="*/ 36928 h 112481"/>
                <a:gd name="connsiteX3" fmla="*/ 54827 w 59871"/>
                <a:gd name="connsiteY3" fmla="*/ 34448 h 112481"/>
                <a:gd name="connsiteX4" fmla="*/ 37999 w 59871"/>
                <a:gd name="connsiteY4" fmla="*/ 34448 h 112481"/>
                <a:gd name="connsiteX5" fmla="*/ 44553 w 59871"/>
                <a:gd name="connsiteY5" fmla="*/ 8232 h 112481"/>
                <a:gd name="connsiteX6" fmla="*/ 45084 w 59871"/>
                <a:gd name="connsiteY6" fmla="*/ 5752 h 112481"/>
                <a:gd name="connsiteX7" fmla="*/ 39062 w 59871"/>
                <a:gd name="connsiteY7" fmla="*/ 84 h 112481"/>
                <a:gd name="connsiteX8" fmla="*/ 30736 w 59871"/>
                <a:gd name="connsiteY8" fmla="*/ 7701 h 112481"/>
                <a:gd name="connsiteX9" fmla="*/ 24005 w 59871"/>
                <a:gd name="connsiteY9" fmla="*/ 34448 h 112481"/>
                <a:gd name="connsiteX10" fmla="*/ 5937 w 59871"/>
                <a:gd name="connsiteY10" fmla="*/ 34448 h 112481"/>
                <a:gd name="connsiteX11" fmla="*/ 269 w 59871"/>
                <a:gd name="connsiteY11" fmla="*/ 38345 h 112481"/>
                <a:gd name="connsiteX12" fmla="*/ 5583 w 59871"/>
                <a:gd name="connsiteY12" fmla="*/ 40825 h 112481"/>
                <a:gd name="connsiteX13" fmla="*/ 22411 w 59871"/>
                <a:gd name="connsiteY13" fmla="*/ 40825 h 112481"/>
                <a:gd name="connsiteX14" fmla="*/ 11960 w 59871"/>
                <a:gd name="connsiteY14" fmla="*/ 82629 h 112481"/>
                <a:gd name="connsiteX15" fmla="*/ 9303 w 59871"/>
                <a:gd name="connsiteY15" fmla="*/ 95737 h 112481"/>
                <a:gd name="connsiteX16" fmla="*/ 28256 w 59871"/>
                <a:gd name="connsiteY16" fmla="*/ 112565 h 112481"/>
                <a:gd name="connsiteX17" fmla="*/ 59078 w 59871"/>
                <a:gd name="connsiteY17" fmla="*/ 85464 h 112481"/>
                <a:gd name="connsiteX18" fmla="*/ 56244 w 59871"/>
                <a:gd name="connsiteY18" fmla="*/ 83161 h 112481"/>
                <a:gd name="connsiteX19" fmla="*/ 52524 w 59871"/>
                <a:gd name="connsiteY19" fmla="*/ 86526 h 112481"/>
                <a:gd name="connsiteX20" fmla="*/ 28788 w 59871"/>
                <a:gd name="connsiteY20" fmla="*/ 107606 h 112481"/>
                <a:gd name="connsiteX21" fmla="*/ 22588 w 59871"/>
                <a:gd name="connsiteY21" fmla="*/ 98926 h 112481"/>
                <a:gd name="connsiteX22" fmla="*/ 23651 w 59871"/>
                <a:gd name="connsiteY22" fmla="*/ 91663 h 112481"/>
                <a:gd name="connsiteX23" fmla="*/ 36405 w 59871"/>
                <a:gd name="connsiteY23" fmla="*/ 4082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05" y="40825"/>
                  </a:moveTo>
                  <a:lnTo>
                    <a:pt x="54472" y="40825"/>
                  </a:lnTo>
                  <a:cubicBezTo>
                    <a:pt x="57838" y="40825"/>
                    <a:pt x="60141" y="40825"/>
                    <a:pt x="60141" y="36928"/>
                  </a:cubicBezTo>
                  <a:cubicBezTo>
                    <a:pt x="60141" y="34448"/>
                    <a:pt x="57838" y="34448"/>
                    <a:pt x="54827" y="34448"/>
                  </a:cubicBezTo>
                  <a:lnTo>
                    <a:pt x="37999" y="34448"/>
                  </a:lnTo>
                  <a:lnTo>
                    <a:pt x="44553" y="8232"/>
                  </a:lnTo>
                  <a:cubicBezTo>
                    <a:pt x="44730" y="7347"/>
                    <a:pt x="45084" y="6461"/>
                    <a:pt x="45084" y="5752"/>
                  </a:cubicBezTo>
                  <a:cubicBezTo>
                    <a:pt x="45084" y="2564"/>
                    <a:pt x="42604" y="84"/>
                    <a:pt x="39062" y="84"/>
                  </a:cubicBezTo>
                  <a:cubicBezTo>
                    <a:pt x="34633" y="84"/>
                    <a:pt x="31976" y="3095"/>
                    <a:pt x="30736" y="7701"/>
                  </a:cubicBezTo>
                  <a:cubicBezTo>
                    <a:pt x="29496" y="12129"/>
                    <a:pt x="31799" y="3627"/>
                    <a:pt x="24005" y="34448"/>
                  </a:cubicBezTo>
                  <a:lnTo>
                    <a:pt x="5937" y="34448"/>
                  </a:lnTo>
                  <a:cubicBezTo>
                    <a:pt x="2572" y="34448"/>
                    <a:pt x="269" y="34448"/>
                    <a:pt x="269" y="38345"/>
                  </a:cubicBezTo>
                  <a:cubicBezTo>
                    <a:pt x="269" y="40825"/>
                    <a:pt x="2395" y="40825"/>
                    <a:pt x="5583" y="40825"/>
                  </a:cubicBezTo>
                  <a:lnTo>
                    <a:pt x="22411" y="40825"/>
                  </a:lnTo>
                  <a:lnTo>
                    <a:pt x="11960" y="82629"/>
                  </a:lnTo>
                  <a:cubicBezTo>
                    <a:pt x="10897" y="87058"/>
                    <a:pt x="9303" y="93435"/>
                    <a:pt x="9303" y="95737"/>
                  </a:cubicBezTo>
                  <a:cubicBezTo>
                    <a:pt x="9303" y="106188"/>
                    <a:pt x="18160" y="112565"/>
                    <a:pt x="28256" y="112565"/>
                  </a:cubicBezTo>
                  <a:cubicBezTo>
                    <a:pt x="47918" y="112565"/>
                    <a:pt x="59078" y="87766"/>
                    <a:pt x="59078" y="85464"/>
                  </a:cubicBezTo>
                  <a:cubicBezTo>
                    <a:pt x="59078" y="83161"/>
                    <a:pt x="56775" y="83161"/>
                    <a:pt x="56244" y="83161"/>
                  </a:cubicBezTo>
                  <a:cubicBezTo>
                    <a:pt x="54118" y="83161"/>
                    <a:pt x="53941" y="83515"/>
                    <a:pt x="52524" y="86526"/>
                  </a:cubicBezTo>
                  <a:cubicBezTo>
                    <a:pt x="47564" y="97686"/>
                    <a:pt x="38530" y="107606"/>
                    <a:pt x="28788" y="107606"/>
                  </a:cubicBezTo>
                  <a:cubicBezTo>
                    <a:pt x="25068" y="107606"/>
                    <a:pt x="22588" y="105303"/>
                    <a:pt x="22588" y="98926"/>
                  </a:cubicBezTo>
                  <a:cubicBezTo>
                    <a:pt x="22588" y="97154"/>
                    <a:pt x="23297" y="93435"/>
                    <a:pt x="23651" y="91663"/>
                  </a:cubicBezTo>
                  <a:lnTo>
                    <a:pt x="36405" y="40825"/>
                  </a:lnTo>
                  <a:close/>
                </a:path>
              </a:pathLst>
            </a:custGeom>
            <a:solidFill>
              <a:srgbClr val="000000"/>
            </a:solidFill>
            <a:ln w="25368" cap="flat">
              <a:noFill/>
              <a:prstDash val="solid"/>
              <a:miter/>
            </a:ln>
          </p:spPr>
          <p:txBody>
            <a:bodyPr rtlCol="0" anchor="ctr"/>
            <a:lstStyle/>
            <a:p>
              <a:endParaRPr lang="en-CN"/>
            </a:p>
          </p:txBody>
        </p:sp>
        <p:sp>
          <p:nvSpPr>
            <p:cNvPr id="18490" name="Freeform 18489">
              <a:extLst>
                <a:ext uri="{FF2B5EF4-FFF2-40B4-BE49-F238E27FC236}">
                  <a16:creationId xmlns:a16="http://schemas.microsoft.com/office/drawing/2014/main" id="{F9723EF5-82ED-9C41-EBBC-1E73F880067B}"/>
                </a:ext>
              </a:extLst>
            </p:cNvPr>
            <p:cNvSpPr/>
            <p:nvPr>
              <p:custDataLst>
                <p:tags r:id="rId88"/>
              </p:custDataLst>
            </p:nvPr>
          </p:nvSpPr>
          <p:spPr>
            <a:xfrm>
              <a:off x="9474384" y="4448315"/>
              <a:ext cx="58707" cy="253051"/>
            </a:xfrm>
            <a:custGeom>
              <a:avLst/>
              <a:gdLst>
                <a:gd name="connsiteX0" fmla="*/ 58980 w 58707"/>
                <a:gd name="connsiteY0" fmla="*/ 126608 h 253051"/>
                <a:gd name="connsiteX1" fmla="*/ 42279 w 58707"/>
                <a:gd name="connsiteY1" fmla="*/ 47656 h 253051"/>
                <a:gd name="connsiteX2" fmla="*/ 2803 w 58707"/>
                <a:gd name="connsiteY2" fmla="*/ 83 h 253051"/>
                <a:gd name="connsiteX3" fmla="*/ 272 w 58707"/>
                <a:gd name="connsiteY3" fmla="*/ 2613 h 253051"/>
                <a:gd name="connsiteX4" fmla="*/ 5080 w 58707"/>
                <a:gd name="connsiteY4" fmla="*/ 8433 h 253051"/>
                <a:gd name="connsiteX5" fmla="*/ 44303 w 58707"/>
                <a:gd name="connsiteY5" fmla="*/ 126608 h 253051"/>
                <a:gd name="connsiteX6" fmla="*/ 3562 w 58707"/>
                <a:gd name="connsiteY6" fmla="*/ 246301 h 253051"/>
                <a:gd name="connsiteX7" fmla="*/ 272 w 58707"/>
                <a:gd name="connsiteY7" fmla="*/ 250603 h 253051"/>
                <a:gd name="connsiteX8" fmla="*/ 2803 w 58707"/>
                <a:gd name="connsiteY8" fmla="*/ 253134 h 253051"/>
                <a:gd name="connsiteX9" fmla="*/ 43038 w 58707"/>
                <a:gd name="connsiteY9" fmla="*/ 203789 h 253051"/>
                <a:gd name="connsiteX10" fmla="*/ 58980 w 58707"/>
                <a:gd name="connsiteY10" fmla="*/ 12660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0" y="126608"/>
                  </a:moveTo>
                  <a:cubicBezTo>
                    <a:pt x="58980" y="106870"/>
                    <a:pt x="56197" y="76251"/>
                    <a:pt x="42279" y="47656"/>
                  </a:cubicBezTo>
                  <a:cubicBezTo>
                    <a:pt x="27096" y="16531"/>
                    <a:pt x="5333" y="83"/>
                    <a:pt x="2803" y="83"/>
                  </a:cubicBezTo>
                  <a:cubicBezTo>
                    <a:pt x="1285" y="83"/>
                    <a:pt x="272" y="1095"/>
                    <a:pt x="272" y="2613"/>
                  </a:cubicBezTo>
                  <a:cubicBezTo>
                    <a:pt x="272" y="3372"/>
                    <a:pt x="272" y="3878"/>
                    <a:pt x="5080" y="8433"/>
                  </a:cubicBezTo>
                  <a:cubicBezTo>
                    <a:pt x="29879" y="33485"/>
                    <a:pt x="44303" y="73720"/>
                    <a:pt x="44303" y="126608"/>
                  </a:cubicBezTo>
                  <a:cubicBezTo>
                    <a:pt x="44303" y="169880"/>
                    <a:pt x="34940" y="214417"/>
                    <a:pt x="3562" y="246301"/>
                  </a:cubicBezTo>
                  <a:cubicBezTo>
                    <a:pt x="272" y="249338"/>
                    <a:pt x="272" y="249844"/>
                    <a:pt x="272" y="250603"/>
                  </a:cubicBezTo>
                  <a:cubicBezTo>
                    <a:pt x="272" y="252121"/>
                    <a:pt x="1285" y="253134"/>
                    <a:pt x="2803" y="253134"/>
                  </a:cubicBezTo>
                  <a:cubicBezTo>
                    <a:pt x="5333" y="253134"/>
                    <a:pt x="28108" y="235926"/>
                    <a:pt x="43038" y="203789"/>
                  </a:cubicBezTo>
                  <a:cubicBezTo>
                    <a:pt x="55944" y="175953"/>
                    <a:pt x="58980" y="147864"/>
                    <a:pt x="58980" y="126608"/>
                  </a:cubicBezTo>
                  <a:close/>
                </a:path>
              </a:pathLst>
            </a:custGeom>
            <a:solidFill>
              <a:srgbClr val="000000"/>
            </a:solidFill>
            <a:ln w="25368" cap="flat">
              <a:noFill/>
              <a:prstDash val="solid"/>
              <a:miter/>
            </a:ln>
          </p:spPr>
          <p:txBody>
            <a:bodyPr rtlCol="0" anchor="ctr"/>
            <a:lstStyle/>
            <a:p>
              <a:endParaRPr lang="en-CN"/>
            </a:p>
          </p:txBody>
        </p:sp>
        <p:sp>
          <p:nvSpPr>
            <p:cNvPr id="18491" name="Freeform 18490">
              <a:extLst>
                <a:ext uri="{FF2B5EF4-FFF2-40B4-BE49-F238E27FC236}">
                  <a16:creationId xmlns:a16="http://schemas.microsoft.com/office/drawing/2014/main" id="{2A9815D7-668D-E534-89C5-6925E71D1398}"/>
                </a:ext>
              </a:extLst>
            </p:cNvPr>
            <p:cNvSpPr/>
            <p:nvPr>
              <p:custDataLst>
                <p:tags r:id="rId89"/>
              </p:custDataLst>
            </p:nvPr>
          </p:nvSpPr>
          <p:spPr>
            <a:xfrm>
              <a:off x="9819769" y="4468812"/>
              <a:ext cx="54152" cy="169291"/>
            </a:xfrm>
            <a:custGeom>
              <a:avLst/>
              <a:gdLst>
                <a:gd name="connsiteX0" fmla="*/ 36726 w 54152"/>
                <a:gd name="connsiteY0" fmla="*/ 57525 h 169291"/>
                <a:gd name="connsiteX1" fmla="*/ 1298 w 54152"/>
                <a:gd name="connsiteY1" fmla="*/ 60309 h 169291"/>
                <a:gd name="connsiteX2" fmla="*/ 1298 w 54152"/>
                <a:gd name="connsiteY2" fmla="*/ 68153 h 169291"/>
                <a:gd name="connsiteX3" fmla="*/ 20024 w 54152"/>
                <a:gd name="connsiteY3" fmla="*/ 82071 h 169291"/>
                <a:gd name="connsiteX4" fmla="*/ 20024 w 54152"/>
                <a:gd name="connsiteY4" fmla="*/ 150142 h 169291"/>
                <a:gd name="connsiteX5" fmla="*/ 286 w 54152"/>
                <a:gd name="connsiteY5" fmla="*/ 161529 h 169291"/>
                <a:gd name="connsiteX6" fmla="*/ 286 w 54152"/>
                <a:gd name="connsiteY6" fmla="*/ 169374 h 169291"/>
                <a:gd name="connsiteX7" fmla="*/ 28122 w 54152"/>
                <a:gd name="connsiteY7" fmla="*/ 168615 h 169291"/>
                <a:gd name="connsiteX8" fmla="*/ 54439 w 54152"/>
                <a:gd name="connsiteY8" fmla="*/ 169374 h 169291"/>
                <a:gd name="connsiteX9" fmla="*/ 54439 w 54152"/>
                <a:gd name="connsiteY9" fmla="*/ 161529 h 169291"/>
                <a:gd name="connsiteX10" fmla="*/ 36726 w 54152"/>
                <a:gd name="connsiteY10" fmla="*/ 150395 h 169291"/>
                <a:gd name="connsiteX11" fmla="*/ 36726 w 54152"/>
                <a:gd name="connsiteY11" fmla="*/ 57525 h 169291"/>
                <a:gd name="connsiteX12" fmla="*/ 37738 w 54152"/>
                <a:gd name="connsiteY12" fmla="*/ 13494 h 169291"/>
                <a:gd name="connsiteX13" fmla="*/ 24326 w 54152"/>
                <a:gd name="connsiteY13" fmla="*/ 83 h 169291"/>
                <a:gd name="connsiteX14" fmla="*/ 10914 w 54152"/>
                <a:gd name="connsiteY14" fmla="*/ 13494 h 169291"/>
                <a:gd name="connsiteX15" fmla="*/ 24326 w 54152"/>
                <a:gd name="connsiteY15" fmla="*/ 26906 h 169291"/>
                <a:gd name="connsiteX16" fmla="*/ 37738 w 54152"/>
                <a:gd name="connsiteY16" fmla="*/ 13494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9291">
                  <a:moveTo>
                    <a:pt x="36726" y="57525"/>
                  </a:moveTo>
                  <a:lnTo>
                    <a:pt x="1298" y="60309"/>
                  </a:lnTo>
                  <a:lnTo>
                    <a:pt x="1298" y="68153"/>
                  </a:lnTo>
                  <a:cubicBezTo>
                    <a:pt x="17747" y="68153"/>
                    <a:pt x="20024" y="69672"/>
                    <a:pt x="20024" y="82071"/>
                  </a:cubicBezTo>
                  <a:lnTo>
                    <a:pt x="20024" y="150142"/>
                  </a:lnTo>
                  <a:cubicBezTo>
                    <a:pt x="20024" y="161529"/>
                    <a:pt x="17241" y="161529"/>
                    <a:pt x="286" y="161529"/>
                  </a:cubicBezTo>
                  <a:lnTo>
                    <a:pt x="286" y="169374"/>
                  </a:lnTo>
                  <a:cubicBezTo>
                    <a:pt x="8384" y="169121"/>
                    <a:pt x="22049" y="168615"/>
                    <a:pt x="28122" y="168615"/>
                  </a:cubicBezTo>
                  <a:cubicBezTo>
                    <a:pt x="36979" y="168615"/>
                    <a:pt x="45835" y="169121"/>
                    <a:pt x="54439" y="169374"/>
                  </a:cubicBezTo>
                  <a:lnTo>
                    <a:pt x="54439" y="161529"/>
                  </a:lnTo>
                  <a:cubicBezTo>
                    <a:pt x="37738" y="161529"/>
                    <a:pt x="36726" y="160264"/>
                    <a:pt x="36726" y="150395"/>
                  </a:cubicBezTo>
                  <a:lnTo>
                    <a:pt x="36726" y="57525"/>
                  </a:lnTo>
                  <a:close/>
                  <a:moveTo>
                    <a:pt x="37738" y="13494"/>
                  </a:moveTo>
                  <a:cubicBezTo>
                    <a:pt x="37738" y="5397"/>
                    <a:pt x="31412" y="83"/>
                    <a:pt x="24326" y="83"/>
                  </a:cubicBezTo>
                  <a:cubicBezTo>
                    <a:pt x="16482" y="83"/>
                    <a:pt x="10914" y="6915"/>
                    <a:pt x="10914" y="13494"/>
                  </a:cubicBezTo>
                  <a:cubicBezTo>
                    <a:pt x="10914" y="20327"/>
                    <a:pt x="16482" y="26906"/>
                    <a:pt x="24326" y="26906"/>
                  </a:cubicBezTo>
                  <a:cubicBezTo>
                    <a:pt x="31412" y="26906"/>
                    <a:pt x="37738" y="21592"/>
                    <a:pt x="37738" y="13494"/>
                  </a:cubicBezTo>
                  <a:close/>
                </a:path>
              </a:pathLst>
            </a:custGeom>
            <a:solidFill>
              <a:srgbClr val="000000"/>
            </a:solidFill>
            <a:ln w="25368" cap="flat">
              <a:noFill/>
              <a:prstDash val="solid"/>
              <a:miter/>
            </a:ln>
          </p:spPr>
          <p:txBody>
            <a:bodyPr rtlCol="0" anchor="ctr"/>
            <a:lstStyle/>
            <a:p>
              <a:endParaRPr lang="en-CN"/>
            </a:p>
          </p:txBody>
        </p:sp>
        <p:sp>
          <p:nvSpPr>
            <p:cNvPr id="18492" name="Freeform 18491">
              <a:extLst>
                <a:ext uri="{FF2B5EF4-FFF2-40B4-BE49-F238E27FC236}">
                  <a16:creationId xmlns:a16="http://schemas.microsoft.com/office/drawing/2014/main" id="{E43E2F3C-5D92-17C0-068E-37C97C793504}"/>
                </a:ext>
              </a:extLst>
            </p:cNvPr>
            <p:cNvSpPr/>
            <p:nvPr>
              <p:custDataLst>
                <p:tags r:id="rId90"/>
              </p:custDataLst>
            </p:nvPr>
          </p:nvSpPr>
          <p:spPr>
            <a:xfrm>
              <a:off x="9890061" y="4459702"/>
              <a:ext cx="81988" cy="178400"/>
            </a:xfrm>
            <a:custGeom>
              <a:avLst/>
              <a:gdLst>
                <a:gd name="connsiteX0" fmla="*/ 36222 w 81988"/>
                <a:gd name="connsiteY0" fmla="*/ 69419 h 178400"/>
                <a:gd name="connsiteX1" fmla="*/ 36222 w 81988"/>
                <a:gd name="connsiteY1" fmla="*/ 40065 h 178400"/>
                <a:gd name="connsiteX2" fmla="*/ 59503 w 81988"/>
                <a:gd name="connsiteY2" fmla="*/ 5650 h 178400"/>
                <a:gd name="connsiteX3" fmla="*/ 67854 w 81988"/>
                <a:gd name="connsiteY3" fmla="*/ 7421 h 178400"/>
                <a:gd name="connsiteX4" fmla="*/ 60262 w 81988"/>
                <a:gd name="connsiteY4" fmla="*/ 18049 h 178400"/>
                <a:gd name="connsiteX5" fmla="*/ 71143 w 81988"/>
                <a:gd name="connsiteY5" fmla="*/ 28930 h 178400"/>
                <a:gd name="connsiteX6" fmla="*/ 82278 w 81988"/>
                <a:gd name="connsiteY6" fmla="*/ 17796 h 178400"/>
                <a:gd name="connsiteX7" fmla="*/ 59503 w 81988"/>
                <a:gd name="connsiteY7" fmla="*/ 83 h 178400"/>
                <a:gd name="connsiteX8" fmla="*/ 20280 w 81988"/>
                <a:gd name="connsiteY8" fmla="*/ 40318 h 178400"/>
                <a:gd name="connsiteX9" fmla="*/ 20280 w 81988"/>
                <a:gd name="connsiteY9" fmla="*/ 69419 h 178400"/>
                <a:gd name="connsiteX10" fmla="*/ 289 w 81988"/>
                <a:gd name="connsiteY10" fmla="*/ 69419 h 178400"/>
                <a:gd name="connsiteX11" fmla="*/ 289 w 81988"/>
                <a:gd name="connsiteY11" fmla="*/ 77263 h 178400"/>
                <a:gd name="connsiteX12" fmla="*/ 20280 w 81988"/>
                <a:gd name="connsiteY12" fmla="*/ 77263 h 178400"/>
                <a:gd name="connsiteX13" fmla="*/ 20280 w 81988"/>
                <a:gd name="connsiteY13" fmla="*/ 159252 h 178400"/>
                <a:gd name="connsiteX14" fmla="*/ 542 w 81988"/>
                <a:gd name="connsiteY14" fmla="*/ 170639 h 178400"/>
                <a:gd name="connsiteX15" fmla="*/ 542 w 81988"/>
                <a:gd name="connsiteY15" fmla="*/ 178484 h 178400"/>
                <a:gd name="connsiteX16" fmla="*/ 29390 w 81988"/>
                <a:gd name="connsiteY16" fmla="*/ 177724 h 178400"/>
                <a:gd name="connsiteX17" fmla="*/ 61527 w 81988"/>
                <a:gd name="connsiteY17" fmla="*/ 178484 h 178400"/>
                <a:gd name="connsiteX18" fmla="*/ 61527 w 81988"/>
                <a:gd name="connsiteY18" fmla="*/ 170639 h 178400"/>
                <a:gd name="connsiteX19" fmla="*/ 56213 w 81988"/>
                <a:gd name="connsiteY19" fmla="*/ 170639 h 178400"/>
                <a:gd name="connsiteX20" fmla="*/ 36981 w 81988"/>
                <a:gd name="connsiteY20" fmla="*/ 158746 h 178400"/>
                <a:gd name="connsiteX21" fmla="*/ 36981 w 81988"/>
                <a:gd name="connsiteY21" fmla="*/ 77263 h 178400"/>
                <a:gd name="connsiteX22" fmla="*/ 65829 w 81988"/>
                <a:gd name="connsiteY22" fmla="*/ 77263 h 178400"/>
                <a:gd name="connsiteX23" fmla="*/ 65829 w 81988"/>
                <a:gd name="connsiteY23" fmla="*/ 69419 h 178400"/>
                <a:gd name="connsiteX24" fmla="*/ 36222 w 81988"/>
                <a:gd name="connsiteY24" fmla="*/ 69419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8400">
                  <a:moveTo>
                    <a:pt x="36222" y="69419"/>
                  </a:moveTo>
                  <a:lnTo>
                    <a:pt x="36222" y="40065"/>
                  </a:lnTo>
                  <a:cubicBezTo>
                    <a:pt x="36222" y="17796"/>
                    <a:pt x="48369" y="5650"/>
                    <a:pt x="59503" y="5650"/>
                  </a:cubicBezTo>
                  <a:cubicBezTo>
                    <a:pt x="60262" y="5650"/>
                    <a:pt x="64058" y="5650"/>
                    <a:pt x="67854" y="7421"/>
                  </a:cubicBezTo>
                  <a:cubicBezTo>
                    <a:pt x="64817" y="8433"/>
                    <a:pt x="60262" y="11723"/>
                    <a:pt x="60262" y="18049"/>
                  </a:cubicBezTo>
                  <a:cubicBezTo>
                    <a:pt x="60262" y="23869"/>
                    <a:pt x="64311" y="28930"/>
                    <a:pt x="71143" y="28930"/>
                  </a:cubicBezTo>
                  <a:cubicBezTo>
                    <a:pt x="78482" y="28930"/>
                    <a:pt x="82278" y="23869"/>
                    <a:pt x="82278" y="17796"/>
                  </a:cubicBezTo>
                  <a:cubicBezTo>
                    <a:pt x="82278" y="8433"/>
                    <a:pt x="72915" y="83"/>
                    <a:pt x="59503" y="83"/>
                  </a:cubicBezTo>
                  <a:cubicBezTo>
                    <a:pt x="41789" y="83"/>
                    <a:pt x="20280" y="13494"/>
                    <a:pt x="20280" y="40318"/>
                  </a:cubicBezTo>
                  <a:lnTo>
                    <a:pt x="20280" y="69419"/>
                  </a:lnTo>
                  <a:lnTo>
                    <a:pt x="289" y="69419"/>
                  </a:lnTo>
                  <a:lnTo>
                    <a:pt x="289" y="77263"/>
                  </a:lnTo>
                  <a:lnTo>
                    <a:pt x="20280" y="77263"/>
                  </a:lnTo>
                  <a:lnTo>
                    <a:pt x="20280" y="159252"/>
                  </a:lnTo>
                  <a:cubicBezTo>
                    <a:pt x="20280" y="170639"/>
                    <a:pt x="17497" y="170639"/>
                    <a:pt x="542" y="170639"/>
                  </a:cubicBezTo>
                  <a:lnTo>
                    <a:pt x="542" y="178484"/>
                  </a:lnTo>
                  <a:cubicBezTo>
                    <a:pt x="10411" y="178231"/>
                    <a:pt x="22304" y="177724"/>
                    <a:pt x="29390" y="177724"/>
                  </a:cubicBezTo>
                  <a:cubicBezTo>
                    <a:pt x="39512" y="177724"/>
                    <a:pt x="51405" y="177724"/>
                    <a:pt x="61527" y="178484"/>
                  </a:cubicBezTo>
                  <a:lnTo>
                    <a:pt x="61527" y="170639"/>
                  </a:lnTo>
                  <a:lnTo>
                    <a:pt x="56213" y="170639"/>
                  </a:lnTo>
                  <a:cubicBezTo>
                    <a:pt x="37488" y="170639"/>
                    <a:pt x="36981" y="167855"/>
                    <a:pt x="36981" y="158746"/>
                  </a:cubicBezTo>
                  <a:lnTo>
                    <a:pt x="36981" y="77263"/>
                  </a:lnTo>
                  <a:lnTo>
                    <a:pt x="65829" y="77263"/>
                  </a:lnTo>
                  <a:lnTo>
                    <a:pt x="65829" y="69419"/>
                  </a:lnTo>
                  <a:lnTo>
                    <a:pt x="36222" y="69419"/>
                  </a:lnTo>
                  <a:close/>
                </a:path>
              </a:pathLst>
            </a:custGeom>
            <a:solidFill>
              <a:srgbClr val="000000"/>
            </a:solidFill>
            <a:ln w="25368" cap="flat">
              <a:noFill/>
              <a:prstDash val="solid"/>
              <a:miter/>
            </a:ln>
          </p:spPr>
          <p:txBody>
            <a:bodyPr rtlCol="0" anchor="ctr"/>
            <a:lstStyle/>
            <a:p>
              <a:endParaRPr lang="en-CN"/>
            </a:p>
          </p:txBody>
        </p:sp>
        <p:sp>
          <p:nvSpPr>
            <p:cNvPr id="18493" name="Freeform 18492">
              <a:extLst>
                <a:ext uri="{FF2B5EF4-FFF2-40B4-BE49-F238E27FC236}">
                  <a16:creationId xmlns:a16="http://schemas.microsoft.com/office/drawing/2014/main" id="{27CEEF40-8494-8EFD-76CA-1DD01184532D}"/>
                </a:ext>
              </a:extLst>
            </p:cNvPr>
            <p:cNvSpPr/>
            <p:nvPr>
              <p:custDataLst>
                <p:tags r:id="rId91"/>
              </p:custDataLst>
            </p:nvPr>
          </p:nvSpPr>
          <p:spPr>
            <a:xfrm>
              <a:off x="10228476" y="4470836"/>
              <a:ext cx="103750" cy="219142"/>
            </a:xfrm>
            <a:custGeom>
              <a:avLst/>
              <a:gdLst>
                <a:gd name="connsiteX0" fmla="*/ 104054 w 103750"/>
                <a:gd name="connsiteY0" fmla="*/ 9192 h 219142"/>
                <a:gd name="connsiteX1" fmla="*/ 94438 w 103750"/>
                <a:gd name="connsiteY1" fmla="*/ 83 h 219142"/>
                <a:gd name="connsiteX2" fmla="*/ 81026 w 103750"/>
                <a:gd name="connsiteY2" fmla="*/ 13494 h 219142"/>
                <a:gd name="connsiteX3" fmla="*/ 90389 w 103750"/>
                <a:gd name="connsiteY3" fmla="*/ 22604 h 219142"/>
                <a:gd name="connsiteX4" fmla="*/ 104054 w 103750"/>
                <a:gd name="connsiteY4" fmla="*/ 9192 h 219142"/>
                <a:gd name="connsiteX5" fmla="*/ 53190 w 103750"/>
                <a:gd name="connsiteY5" fmla="*/ 180002 h 219142"/>
                <a:gd name="connsiteX6" fmla="*/ 22065 w 103750"/>
                <a:gd name="connsiteY6" fmla="*/ 213658 h 219142"/>
                <a:gd name="connsiteX7" fmla="*/ 12196 w 103750"/>
                <a:gd name="connsiteY7" fmla="*/ 211380 h 219142"/>
                <a:gd name="connsiteX8" fmla="*/ 23584 w 103750"/>
                <a:gd name="connsiteY8" fmla="*/ 197969 h 219142"/>
                <a:gd name="connsiteX9" fmla="*/ 13968 w 103750"/>
                <a:gd name="connsiteY9" fmla="*/ 189112 h 219142"/>
                <a:gd name="connsiteX10" fmla="*/ 303 w 103750"/>
                <a:gd name="connsiteY10" fmla="*/ 203536 h 219142"/>
                <a:gd name="connsiteX11" fmla="*/ 22571 w 103750"/>
                <a:gd name="connsiteY11" fmla="*/ 219225 h 219142"/>
                <a:gd name="connsiteX12" fmla="*/ 70145 w 103750"/>
                <a:gd name="connsiteY12" fmla="*/ 180761 h 219142"/>
                <a:gd name="connsiteX13" fmla="*/ 93426 w 103750"/>
                <a:gd name="connsiteY13" fmla="*/ 88144 h 219142"/>
                <a:gd name="connsiteX14" fmla="*/ 94691 w 103750"/>
                <a:gd name="connsiteY14" fmla="*/ 78781 h 219142"/>
                <a:gd name="connsiteX15" fmla="*/ 71410 w 103750"/>
                <a:gd name="connsiteY15" fmla="*/ 55501 h 219142"/>
                <a:gd name="connsiteX16" fmla="*/ 31175 w 103750"/>
                <a:gd name="connsiteY16" fmla="*/ 94471 h 219142"/>
                <a:gd name="connsiteX17" fmla="*/ 34212 w 103750"/>
                <a:gd name="connsiteY17" fmla="*/ 97001 h 219142"/>
                <a:gd name="connsiteX18" fmla="*/ 38767 w 103750"/>
                <a:gd name="connsiteY18" fmla="*/ 91940 h 219142"/>
                <a:gd name="connsiteX19" fmla="*/ 70651 w 103750"/>
                <a:gd name="connsiteY19" fmla="*/ 61068 h 219142"/>
                <a:gd name="connsiteX20" fmla="*/ 78749 w 103750"/>
                <a:gd name="connsiteY20" fmla="*/ 72708 h 219142"/>
                <a:gd name="connsiteX21" fmla="*/ 76977 w 103750"/>
                <a:gd name="connsiteY21" fmla="*/ 85614 h 219142"/>
                <a:gd name="connsiteX22" fmla="*/ 53190 w 103750"/>
                <a:gd name="connsiteY22" fmla="*/ 180002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4054" y="9192"/>
                  </a:moveTo>
                  <a:cubicBezTo>
                    <a:pt x="104054" y="4384"/>
                    <a:pt x="100511" y="83"/>
                    <a:pt x="94438" y="83"/>
                  </a:cubicBezTo>
                  <a:cubicBezTo>
                    <a:pt x="88618" y="83"/>
                    <a:pt x="81026" y="5903"/>
                    <a:pt x="81026" y="13494"/>
                  </a:cubicBezTo>
                  <a:cubicBezTo>
                    <a:pt x="81026" y="18555"/>
                    <a:pt x="84569" y="22604"/>
                    <a:pt x="90389" y="22604"/>
                  </a:cubicBezTo>
                  <a:cubicBezTo>
                    <a:pt x="97221" y="22604"/>
                    <a:pt x="104054" y="16025"/>
                    <a:pt x="104054" y="9192"/>
                  </a:cubicBezTo>
                  <a:close/>
                  <a:moveTo>
                    <a:pt x="53190" y="180002"/>
                  </a:moveTo>
                  <a:cubicBezTo>
                    <a:pt x="48383" y="199234"/>
                    <a:pt x="36236" y="213658"/>
                    <a:pt x="22065" y="213658"/>
                  </a:cubicBezTo>
                  <a:cubicBezTo>
                    <a:pt x="20547" y="213658"/>
                    <a:pt x="16751" y="213658"/>
                    <a:pt x="12196" y="211380"/>
                  </a:cubicBezTo>
                  <a:cubicBezTo>
                    <a:pt x="19788" y="209609"/>
                    <a:pt x="23584" y="203030"/>
                    <a:pt x="23584" y="197969"/>
                  </a:cubicBezTo>
                  <a:cubicBezTo>
                    <a:pt x="23584" y="193920"/>
                    <a:pt x="20800" y="189112"/>
                    <a:pt x="13968" y="189112"/>
                  </a:cubicBezTo>
                  <a:cubicBezTo>
                    <a:pt x="7641" y="189112"/>
                    <a:pt x="303" y="194426"/>
                    <a:pt x="303" y="203536"/>
                  </a:cubicBezTo>
                  <a:cubicBezTo>
                    <a:pt x="303" y="213658"/>
                    <a:pt x="10425" y="219225"/>
                    <a:pt x="22571" y="219225"/>
                  </a:cubicBezTo>
                  <a:cubicBezTo>
                    <a:pt x="40285" y="219225"/>
                    <a:pt x="63819" y="205813"/>
                    <a:pt x="70145" y="180761"/>
                  </a:cubicBezTo>
                  <a:lnTo>
                    <a:pt x="93426" y="88144"/>
                  </a:lnTo>
                  <a:cubicBezTo>
                    <a:pt x="94691" y="83083"/>
                    <a:pt x="94691" y="79541"/>
                    <a:pt x="94691" y="78781"/>
                  </a:cubicBezTo>
                  <a:cubicBezTo>
                    <a:pt x="94691" y="64358"/>
                    <a:pt x="84063" y="55501"/>
                    <a:pt x="71410" y="55501"/>
                  </a:cubicBezTo>
                  <a:cubicBezTo>
                    <a:pt x="45599" y="55501"/>
                    <a:pt x="31175" y="92193"/>
                    <a:pt x="31175" y="94471"/>
                  </a:cubicBezTo>
                  <a:cubicBezTo>
                    <a:pt x="31175" y="97001"/>
                    <a:pt x="33706" y="97001"/>
                    <a:pt x="34212" y="97001"/>
                  </a:cubicBezTo>
                  <a:cubicBezTo>
                    <a:pt x="36489" y="97001"/>
                    <a:pt x="36742" y="96748"/>
                    <a:pt x="38767" y="91940"/>
                  </a:cubicBezTo>
                  <a:cubicBezTo>
                    <a:pt x="45093" y="76504"/>
                    <a:pt x="56733" y="61068"/>
                    <a:pt x="70651" y="61068"/>
                  </a:cubicBezTo>
                  <a:cubicBezTo>
                    <a:pt x="74194" y="61068"/>
                    <a:pt x="78749" y="62080"/>
                    <a:pt x="78749" y="72708"/>
                  </a:cubicBezTo>
                  <a:cubicBezTo>
                    <a:pt x="78749" y="78528"/>
                    <a:pt x="77989" y="81312"/>
                    <a:pt x="76977" y="85614"/>
                  </a:cubicBezTo>
                  <a:lnTo>
                    <a:pt x="53190" y="180002"/>
                  </a:lnTo>
                  <a:close/>
                </a:path>
              </a:pathLst>
            </a:custGeom>
            <a:solidFill>
              <a:srgbClr val="000000"/>
            </a:solidFill>
            <a:ln w="25368" cap="flat">
              <a:noFill/>
              <a:prstDash val="solid"/>
              <a:miter/>
            </a:ln>
          </p:spPr>
          <p:txBody>
            <a:bodyPr rtlCol="0" anchor="ctr"/>
            <a:lstStyle/>
            <a:p>
              <a:endParaRPr lang="en-CN"/>
            </a:p>
          </p:txBody>
        </p:sp>
        <p:sp>
          <p:nvSpPr>
            <p:cNvPr id="18494" name="Freeform 18493">
              <a:extLst>
                <a:ext uri="{FF2B5EF4-FFF2-40B4-BE49-F238E27FC236}">
                  <a16:creationId xmlns:a16="http://schemas.microsoft.com/office/drawing/2014/main" id="{129F4DCA-D3A5-DD75-9CE7-9B1F762C5E42}"/>
                </a:ext>
              </a:extLst>
            </p:cNvPr>
            <p:cNvSpPr/>
            <p:nvPr>
              <p:custDataLst>
                <p:tags r:id="rId92"/>
              </p:custDataLst>
            </p:nvPr>
          </p:nvSpPr>
          <p:spPr>
            <a:xfrm>
              <a:off x="10343414" y="4565350"/>
              <a:ext cx="59871" cy="112481"/>
            </a:xfrm>
            <a:custGeom>
              <a:avLst/>
              <a:gdLst>
                <a:gd name="connsiteX0" fmla="*/ 36443 w 59871"/>
                <a:gd name="connsiteY0" fmla="*/ 40825 h 112481"/>
                <a:gd name="connsiteX1" fmla="*/ 54510 w 59871"/>
                <a:gd name="connsiteY1" fmla="*/ 40825 h 112481"/>
                <a:gd name="connsiteX2" fmla="*/ 60179 w 59871"/>
                <a:gd name="connsiteY2" fmla="*/ 36928 h 112481"/>
                <a:gd name="connsiteX3" fmla="*/ 54865 w 59871"/>
                <a:gd name="connsiteY3" fmla="*/ 34448 h 112481"/>
                <a:gd name="connsiteX4" fmla="*/ 38037 w 59871"/>
                <a:gd name="connsiteY4" fmla="*/ 34448 h 112481"/>
                <a:gd name="connsiteX5" fmla="*/ 44591 w 59871"/>
                <a:gd name="connsiteY5" fmla="*/ 8232 h 112481"/>
                <a:gd name="connsiteX6" fmla="*/ 45122 w 59871"/>
                <a:gd name="connsiteY6" fmla="*/ 5752 h 112481"/>
                <a:gd name="connsiteX7" fmla="*/ 39100 w 59871"/>
                <a:gd name="connsiteY7" fmla="*/ 84 h 112481"/>
                <a:gd name="connsiteX8" fmla="*/ 30774 w 59871"/>
                <a:gd name="connsiteY8" fmla="*/ 7701 h 112481"/>
                <a:gd name="connsiteX9" fmla="*/ 24043 w 59871"/>
                <a:gd name="connsiteY9" fmla="*/ 34448 h 112481"/>
                <a:gd name="connsiteX10" fmla="*/ 5975 w 59871"/>
                <a:gd name="connsiteY10" fmla="*/ 34448 h 112481"/>
                <a:gd name="connsiteX11" fmla="*/ 307 w 59871"/>
                <a:gd name="connsiteY11" fmla="*/ 38345 h 112481"/>
                <a:gd name="connsiteX12" fmla="*/ 5621 w 59871"/>
                <a:gd name="connsiteY12" fmla="*/ 40825 h 112481"/>
                <a:gd name="connsiteX13" fmla="*/ 22449 w 59871"/>
                <a:gd name="connsiteY13" fmla="*/ 40825 h 112481"/>
                <a:gd name="connsiteX14" fmla="*/ 11998 w 59871"/>
                <a:gd name="connsiteY14" fmla="*/ 82629 h 112481"/>
                <a:gd name="connsiteX15" fmla="*/ 9341 w 59871"/>
                <a:gd name="connsiteY15" fmla="*/ 95737 h 112481"/>
                <a:gd name="connsiteX16" fmla="*/ 28294 w 59871"/>
                <a:gd name="connsiteY16" fmla="*/ 112565 h 112481"/>
                <a:gd name="connsiteX17" fmla="*/ 59116 w 59871"/>
                <a:gd name="connsiteY17" fmla="*/ 85464 h 112481"/>
                <a:gd name="connsiteX18" fmla="*/ 56282 w 59871"/>
                <a:gd name="connsiteY18" fmla="*/ 83161 h 112481"/>
                <a:gd name="connsiteX19" fmla="*/ 52562 w 59871"/>
                <a:gd name="connsiteY19" fmla="*/ 86526 h 112481"/>
                <a:gd name="connsiteX20" fmla="*/ 28826 w 59871"/>
                <a:gd name="connsiteY20" fmla="*/ 107606 h 112481"/>
                <a:gd name="connsiteX21" fmla="*/ 22626 w 59871"/>
                <a:gd name="connsiteY21" fmla="*/ 98926 h 112481"/>
                <a:gd name="connsiteX22" fmla="*/ 23689 w 59871"/>
                <a:gd name="connsiteY22" fmla="*/ 91663 h 112481"/>
                <a:gd name="connsiteX23" fmla="*/ 36443 w 59871"/>
                <a:gd name="connsiteY23" fmla="*/ 4082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43" y="40825"/>
                  </a:moveTo>
                  <a:lnTo>
                    <a:pt x="54510" y="40825"/>
                  </a:lnTo>
                  <a:cubicBezTo>
                    <a:pt x="57876" y="40825"/>
                    <a:pt x="60179" y="40825"/>
                    <a:pt x="60179" y="36928"/>
                  </a:cubicBezTo>
                  <a:cubicBezTo>
                    <a:pt x="60179" y="34448"/>
                    <a:pt x="57876" y="34448"/>
                    <a:pt x="54865" y="34448"/>
                  </a:cubicBezTo>
                  <a:lnTo>
                    <a:pt x="38037" y="34448"/>
                  </a:lnTo>
                  <a:lnTo>
                    <a:pt x="44591" y="8232"/>
                  </a:lnTo>
                  <a:cubicBezTo>
                    <a:pt x="44768" y="7347"/>
                    <a:pt x="45122" y="6461"/>
                    <a:pt x="45122" y="5752"/>
                  </a:cubicBezTo>
                  <a:cubicBezTo>
                    <a:pt x="45122" y="2564"/>
                    <a:pt x="42642" y="84"/>
                    <a:pt x="39100" y="84"/>
                  </a:cubicBezTo>
                  <a:cubicBezTo>
                    <a:pt x="34671" y="84"/>
                    <a:pt x="32014" y="3095"/>
                    <a:pt x="30774" y="7701"/>
                  </a:cubicBezTo>
                  <a:cubicBezTo>
                    <a:pt x="29534" y="12129"/>
                    <a:pt x="31837" y="3627"/>
                    <a:pt x="24043" y="34448"/>
                  </a:cubicBezTo>
                  <a:lnTo>
                    <a:pt x="5975" y="34448"/>
                  </a:lnTo>
                  <a:cubicBezTo>
                    <a:pt x="2610" y="34448"/>
                    <a:pt x="307" y="34448"/>
                    <a:pt x="307" y="38345"/>
                  </a:cubicBezTo>
                  <a:cubicBezTo>
                    <a:pt x="307" y="40825"/>
                    <a:pt x="2433" y="40825"/>
                    <a:pt x="5621" y="40825"/>
                  </a:cubicBezTo>
                  <a:lnTo>
                    <a:pt x="22449" y="40825"/>
                  </a:lnTo>
                  <a:lnTo>
                    <a:pt x="11998" y="82629"/>
                  </a:lnTo>
                  <a:cubicBezTo>
                    <a:pt x="10935" y="87058"/>
                    <a:pt x="9341" y="93435"/>
                    <a:pt x="9341" y="95737"/>
                  </a:cubicBezTo>
                  <a:cubicBezTo>
                    <a:pt x="9341" y="106188"/>
                    <a:pt x="18198" y="112565"/>
                    <a:pt x="28294" y="112565"/>
                  </a:cubicBezTo>
                  <a:cubicBezTo>
                    <a:pt x="47956" y="112565"/>
                    <a:pt x="59116" y="87766"/>
                    <a:pt x="59116" y="85464"/>
                  </a:cubicBezTo>
                  <a:cubicBezTo>
                    <a:pt x="59116" y="83161"/>
                    <a:pt x="56813" y="83161"/>
                    <a:pt x="56282" y="83161"/>
                  </a:cubicBezTo>
                  <a:cubicBezTo>
                    <a:pt x="54156" y="83161"/>
                    <a:pt x="53979" y="83515"/>
                    <a:pt x="52562" y="86526"/>
                  </a:cubicBezTo>
                  <a:cubicBezTo>
                    <a:pt x="47602" y="97686"/>
                    <a:pt x="38568" y="107606"/>
                    <a:pt x="28826" y="107606"/>
                  </a:cubicBezTo>
                  <a:cubicBezTo>
                    <a:pt x="25106" y="107606"/>
                    <a:pt x="22626" y="105303"/>
                    <a:pt x="22626" y="98926"/>
                  </a:cubicBezTo>
                  <a:cubicBezTo>
                    <a:pt x="22626" y="97154"/>
                    <a:pt x="23335" y="93435"/>
                    <a:pt x="23689" y="91663"/>
                  </a:cubicBezTo>
                  <a:lnTo>
                    <a:pt x="36443" y="40825"/>
                  </a:lnTo>
                  <a:close/>
                </a:path>
              </a:pathLst>
            </a:custGeom>
            <a:solidFill>
              <a:srgbClr val="000000"/>
            </a:solidFill>
            <a:ln w="25368" cap="flat">
              <a:noFill/>
              <a:prstDash val="solid"/>
              <a:miter/>
            </a:ln>
          </p:spPr>
          <p:txBody>
            <a:bodyPr rtlCol="0" anchor="ctr"/>
            <a:lstStyle/>
            <a:p>
              <a:endParaRPr lang="en-CN"/>
            </a:p>
          </p:txBody>
        </p:sp>
        <p:sp>
          <p:nvSpPr>
            <p:cNvPr id="18495" name="Freeform 18494">
              <a:extLst>
                <a:ext uri="{FF2B5EF4-FFF2-40B4-BE49-F238E27FC236}">
                  <a16:creationId xmlns:a16="http://schemas.microsoft.com/office/drawing/2014/main" id="{735BD1FF-EE0D-51A1-3087-01A192176AE6}"/>
                </a:ext>
              </a:extLst>
            </p:cNvPr>
            <p:cNvSpPr/>
            <p:nvPr>
              <p:custDataLst>
                <p:tags r:id="rId93"/>
              </p:custDataLst>
            </p:nvPr>
          </p:nvSpPr>
          <p:spPr>
            <a:xfrm>
              <a:off x="10530534" y="4456919"/>
              <a:ext cx="126272" cy="235843"/>
            </a:xfrm>
            <a:custGeom>
              <a:avLst/>
              <a:gdLst>
                <a:gd name="connsiteX0" fmla="*/ 124561 w 126272"/>
                <a:gd name="connsiteY0" fmla="*/ 9952 h 235843"/>
                <a:gd name="connsiteX1" fmla="*/ 126586 w 126272"/>
                <a:gd name="connsiteY1" fmla="*/ 5144 h 235843"/>
                <a:gd name="connsiteX2" fmla="*/ 121525 w 126272"/>
                <a:gd name="connsiteY2" fmla="*/ 83 h 235843"/>
                <a:gd name="connsiteX3" fmla="*/ 115958 w 126272"/>
                <a:gd name="connsiteY3" fmla="*/ 5144 h 235843"/>
                <a:gd name="connsiteX4" fmla="*/ 2338 w 126272"/>
                <a:gd name="connsiteY4" fmla="*/ 226057 h 235843"/>
                <a:gd name="connsiteX5" fmla="*/ 313 w 126272"/>
                <a:gd name="connsiteY5" fmla="*/ 230865 h 235843"/>
                <a:gd name="connsiteX6" fmla="*/ 5374 w 126272"/>
                <a:gd name="connsiteY6" fmla="*/ 235926 h 235843"/>
                <a:gd name="connsiteX7" fmla="*/ 10941 w 126272"/>
                <a:gd name="connsiteY7" fmla="*/ 230865 h 235843"/>
                <a:gd name="connsiteX8" fmla="*/ 124561 w 126272"/>
                <a:gd name="connsiteY8" fmla="*/ 9952 h 2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272" h="235843">
                  <a:moveTo>
                    <a:pt x="124561" y="9952"/>
                  </a:moveTo>
                  <a:cubicBezTo>
                    <a:pt x="126586" y="6409"/>
                    <a:pt x="126586" y="5903"/>
                    <a:pt x="126586" y="5144"/>
                  </a:cubicBezTo>
                  <a:cubicBezTo>
                    <a:pt x="126586" y="3372"/>
                    <a:pt x="125067" y="83"/>
                    <a:pt x="121525" y="83"/>
                  </a:cubicBezTo>
                  <a:cubicBezTo>
                    <a:pt x="118488" y="83"/>
                    <a:pt x="117729" y="1601"/>
                    <a:pt x="115958" y="5144"/>
                  </a:cubicBezTo>
                  <a:lnTo>
                    <a:pt x="2338" y="226057"/>
                  </a:lnTo>
                  <a:cubicBezTo>
                    <a:pt x="313" y="229600"/>
                    <a:pt x="313" y="230106"/>
                    <a:pt x="313" y="230865"/>
                  </a:cubicBezTo>
                  <a:cubicBezTo>
                    <a:pt x="313" y="232890"/>
                    <a:pt x="2085" y="235926"/>
                    <a:pt x="5374" y="235926"/>
                  </a:cubicBezTo>
                  <a:cubicBezTo>
                    <a:pt x="8411" y="235926"/>
                    <a:pt x="9170" y="234408"/>
                    <a:pt x="10941" y="230865"/>
                  </a:cubicBezTo>
                  <a:lnTo>
                    <a:pt x="124561" y="9952"/>
                  </a:lnTo>
                  <a:close/>
                </a:path>
              </a:pathLst>
            </a:custGeom>
            <a:solidFill>
              <a:srgbClr val="000000"/>
            </a:solidFill>
            <a:ln w="25368" cap="flat">
              <a:noFill/>
              <a:prstDash val="solid"/>
              <a:miter/>
            </a:ln>
          </p:spPr>
          <p:txBody>
            <a:bodyPr rtlCol="0" anchor="ctr"/>
            <a:lstStyle/>
            <a:p>
              <a:endParaRPr lang="en-CN"/>
            </a:p>
          </p:txBody>
        </p:sp>
        <p:sp>
          <p:nvSpPr>
            <p:cNvPr id="18496" name="Freeform 18495">
              <a:extLst>
                <a:ext uri="{FF2B5EF4-FFF2-40B4-BE49-F238E27FC236}">
                  <a16:creationId xmlns:a16="http://schemas.microsoft.com/office/drawing/2014/main" id="{23784978-7243-C275-D2BA-20DABEC01187}"/>
                </a:ext>
              </a:extLst>
            </p:cNvPr>
            <p:cNvSpPr/>
            <p:nvPr>
              <p:custDataLst>
                <p:tags r:id="rId94"/>
              </p:custDataLst>
            </p:nvPr>
          </p:nvSpPr>
          <p:spPr>
            <a:xfrm>
              <a:off x="10509530" y="4545233"/>
              <a:ext cx="168278" cy="59213"/>
            </a:xfrm>
            <a:custGeom>
              <a:avLst/>
              <a:gdLst>
                <a:gd name="connsiteX0" fmla="*/ 159988 w 168278"/>
                <a:gd name="connsiteY0" fmla="*/ 10205 h 59213"/>
                <a:gd name="connsiteX1" fmla="*/ 168592 w 168278"/>
                <a:gd name="connsiteY1" fmla="*/ 5144 h 59213"/>
                <a:gd name="connsiteX2" fmla="*/ 160241 w 168278"/>
                <a:gd name="connsiteY2" fmla="*/ 83 h 59213"/>
                <a:gd name="connsiteX3" fmla="*/ 8664 w 168278"/>
                <a:gd name="connsiteY3" fmla="*/ 83 h 59213"/>
                <a:gd name="connsiteX4" fmla="*/ 313 w 168278"/>
                <a:gd name="connsiteY4" fmla="*/ 5144 h 59213"/>
                <a:gd name="connsiteX5" fmla="*/ 8917 w 168278"/>
                <a:gd name="connsiteY5" fmla="*/ 10205 h 59213"/>
                <a:gd name="connsiteX6" fmla="*/ 159988 w 168278"/>
                <a:gd name="connsiteY6" fmla="*/ 10205 h 59213"/>
                <a:gd name="connsiteX7" fmla="*/ 160241 w 168278"/>
                <a:gd name="connsiteY7" fmla="*/ 59297 h 59213"/>
                <a:gd name="connsiteX8" fmla="*/ 168592 w 168278"/>
                <a:gd name="connsiteY8" fmla="*/ 54236 h 59213"/>
                <a:gd name="connsiteX9" fmla="*/ 159988 w 168278"/>
                <a:gd name="connsiteY9" fmla="*/ 49175 h 59213"/>
                <a:gd name="connsiteX10" fmla="*/ 8917 w 168278"/>
                <a:gd name="connsiteY10" fmla="*/ 49175 h 59213"/>
                <a:gd name="connsiteX11" fmla="*/ 313 w 168278"/>
                <a:gd name="connsiteY11" fmla="*/ 54236 h 59213"/>
                <a:gd name="connsiteX12" fmla="*/ 8664 w 168278"/>
                <a:gd name="connsiteY12" fmla="*/ 59297 h 59213"/>
                <a:gd name="connsiteX13" fmla="*/ 160241 w 168278"/>
                <a:gd name="connsiteY13" fmla="*/ 59297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88" y="10205"/>
                  </a:moveTo>
                  <a:cubicBezTo>
                    <a:pt x="163784" y="10205"/>
                    <a:pt x="168592" y="10205"/>
                    <a:pt x="168592" y="5144"/>
                  </a:cubicBezTo>
                  <a:cubicBezTo>
                    <a:pt x="168592" y="83"/>
                    <a:pt x="163784" y="83"/>
                    <a:pt x="160241" y="83"/>
                  </a:cubicBezTo>
                  <a:lnTo>
                    <a:pt x="8664" y="83"/>
                  </a:lnTo>
                  <a:cubicBezTo>
                    <a:pt x="5121" y="83"/>
                    <a:pt x="313" y="83"/>
                    <a:pt x="313" y="5144"/>
                  </a:cubicBezTo>
                  <a:cubicBezTo>
                    <a:pt x="313" y="10205"/>
                    <a:pt x="5121" y="10205"/>
                    <a:pt x="8917" y="10205"/>
                  </a:cubicBezTo>
                  <a:lnTo>
                    <a:pt x="159988" y="10205"/>
                  </a:lnTo>
                  <a:close/>
                  <a:moveTo>
                    <a:pt x="160241" y="59297"/>
                  </a:moveTo>
                  <a:cubicBezTo>
                    <a:pt x="163784" y="59297"/>
                    <a:pt x="168592" y="59297"/>
                    <a:pt x="168592" y="54236"/>
                  </a:cubicBezTo>
                  <a:cubicBezTo>
                    <a:pt x="168592" y="49175"/>
                    <a:pt x="163784" y="49175"/>
                    <a:pt x="159988" y="49175"/>
                  </a:cubicBezTo>
                  <a:lnTo>
                    <a:pt x="8917" y="49175"/>
                  </a:lnTo>
                  <a:cubicBezTo>
                    <a:pt x="5121" y="49175"/>
                    <a:pt x="313" y="49175"/>
                    <a:pt x="313" y="54236"/>
                  </a:cubicBezTo>
                  <a:cubicBezTo>
                    <a:pt x="313" y="59297"/>
                    <a:pt x="5121" y="59297"/>
                    <a:pt x="8664" y="59297"/>
                  </a:cubicBezTo>
                  <a:lnTo>
                    <a:pt x="160241" y="59297"/>
                  </a:lnTo>
                  <a:close/>
                </a:path>
              </a:pathLst>
            </a:custGeom>
            <a:solidFill>
              <a:srgbClr val="000000"/>
            </a:solidFill>
            <a:ln w="25368" cap="flat">
              <a:noFill/>
              <a:prstDash val="solid"/>
              <a:miter/>
            </a:ln>
          </p:spPr>
          <p:txBody>
            <a:bodyPr rtlCol="0" anchor="ctr"/>
            <a:lstStyle/>
            <a:p>
              <a:endParaRPr lang="en-CN"/>
            </a:p>
          </p:txBody>
        </p:sp>
        <p:sp>
          <p:nvSpPr>
            <p:cNvPr id="18497" name="Freeform 18496">
              <a:extLst>
                <a:ext uri="{FF2B5EF4-FFF2-40B4-BE49-F238E27FC236}">
                  <a16:creationId xmlns:a16="http://schemas.microsoft.com/office/drawing/2014/main" id="{6802D66C-8F9D-01FA-C51E-7802E4D353D9}"/>
                </a:ext>
              </a:extLst>
            </p:cNvPr>
            <p:cNvSpPr/>
            <p:nvPr>
              <p:custDataLst>
                <p:tags r:id="rId95"/>
              </p:custDataLst>
            </p:nvPr>
          </p:nvSpPr>
          <p:spPr>
            <a:xfrm>
              <a:off x="10759178" y="4470836"/>
              <a:ext cx="103750" cy="219142"/>
            </a:xfrm>
            <a:custGeom>
              <a:avLst/>
              <a:gdLst>
                <a:gd name="connsiteX0" fmla="*/ 104075 w 103750"/>
                <a:gd name="connsiteY0" fmla="*/ 9192 h 219142"/>
                <a:gd name="connsiteX1" fmla="*/ 94459 w 103750"/>
                <a:gd name="connsiteY1" fmla="*/ 83 h 219142"/>
                <a:gd name="connsiteX2" fmla="*/ 81047 w 103750"/>
                <a:gd name="connsiteY2" fmla="*/ 13494 h 219142"/>
                <a:gd name="connsiteX3" fmla="*/ 90410 w 103750"/>
                <a:gd name="connsiteY3" fmla="*/ 22604 h 219142"/>
                <a:gd name="connsiteX4" fmla="*/ 104075 w 103750"/>
                <a:gd name="connsiteY4" fmla="*/ 9192 h 219142"/>
                <a:gd name="connsiteX5" fmla="*/ 53211 w 103750"/>
                <a:gd name="connsiteY5" fmla="*/ 180002 h 219142"/>
                <a:gd name="connsiteX6" fmla="*/ 22086 w 103750"/>
                <a:gd name="connsiteY6" fmla="*/ 213658 h 219142"/>
                <a:gd name="connsiteX7" fmla="*/ 12217 w 103750"/>
                <a:gd name="connsiteY7" fmla="*/ 211380 h 219142"/>
                <a:gd name="connsiteX8" fmla="*/ 23604 w 103750"/>
                <a:gd name="connsiteY8" fmla="*/ 197969 h 219142"/>
                <a:gd name="connsiteX9" fmla="*/ 13988 w 103750"/>
                <a:gd name="connsiteY9" fmla="*/ 189112 h 219142"/>
                <a:gd name="connsiteX10" fmla="*/ 324 w 103750"/>
                <a:gd name="connsiteY10" fmla="*/ 203536 h 219142"/>
                <a:gd name="connsiteX11" fmla="*/ 22592 w 103750"/>
                <a:gd name="connsiteY11" fmla="*/ 219225 h 219142"/>
                <a:gd name="connsiteX12" fmla="*/ 70166 w 103750"/>
                <a:gd name="connsiteY12" fmla="*/ 180761 h 219142"/>
                <a:gd name="connsiteX13" fmla="*/ 93446 w 103750"/>
                <a:gd name="connsiteY13" fmla="*/ 88144 h 219142"/>
                <a:gd name="connsiteX14" fmla="*/ 94712 w 103750"/>
                <a:gd name="connsiteY14" fmla="*/ 78781 h 219142"/>
                <a:gd name="connsiteX15" fmla="*/ 71431 w 103750"/>
                <a:gd name="connsiteY15" fmla="*/ 55501 h 219142"/>
                <a:gd name="connsiteX16" fmla="*/ 31196 w 103750"/>
                <a:gd name="connsiteY16" fmla="*/ 94471 h 219142"/>
                <a:gd name="connsiteX17" fmla="*/ 34233 w 103750"/>
                <a:gd name="connsiteY17" fmla="*/ 97001 h 219142"/>
                <a:gd name="connsiteX18" fmla="*/ 38787 w 103750"/>
                <a:gd name="connsiteY18" fmla="*/ 91940 h 219142"/>
                <a:gd name="connsiteX19" fmla="*/ 70672 w 103750"/>
                <a:gd name="connsiteY19" fmla="*/ 61068 h 219142"/>
                <a:gd name="connsiteX20" fmla="*/ 78770 w 103750"/>
                <a:gd name="connsiteY20" fmla="*/ 72708 h 219142"/>
                <a:gd name="connsiteX21" fmla="*/ 76998 w 103750"/>
                <a:gd name="connsiteY21" fmla="*/ 85614 h 219142"/>
                <a:gd name="connsiteX22" fmla="*/ 53211 w 103750"/>
                <a:gd name="connsiteY22" fmla="*/ 180002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4075" y="9192"/>
                  </a:moveTo>
                  <a:cubicBezTo>
                    <a:pt x="104075" y="4384"/>
                    <a:pt x="100532" y="83"/>
                    <a:pt x="94459" y="83"/>
                  </a:cubicBezTo>
                  <a:cubicBezTo>
                    <a:pt x="88639" y="83"/>
                    <a:pt x="81047" y="5903"/>
                    <a:pt x="81047" y="13494"/>
                  </a:cubicBezTo>
                  <a:cubicBezTo>
                    <a:pt x="81047" y="18555"/>
                    <a:pt x="84590" y="22604"/>
                    <a:pt x="90410" y="22604"/>
                  </a:cubicBezTo>
                  <a:cubicBezTo>
                    <a:pt x="97242" y="22604"/>
                    <a:pt x="104075" y="16025"/>
                    <a:pt x="104075" y="9192"/>
                  </a:cubicBezTo>
                  <a:close/>
                  <a:moveTo>
                    <a:pt x="53211" y="180002"/>
                  </a:moveTo>
                  <a:cubicBezTo>
                    <a:pt x="48403" y="199234"/>
                    <a:pt x="36257" y="213658"/>
                    <a:pt x="22086" y="213658"/>
                  </a:cubicBezTo>
                  <a:cubicBezTo>
                    <a:pt x="20568" y="213658"/>
                    <a:pt x="16772" y="213658"/>
                    <a:pt x="12217" y="211380"/>
                  </a:cubicBezTo>
                  <a:cubicBezTo>
                    <a:pt x="19809" y="209609"/>
                    <a:pt x="23604" y="203030"/>
                    <a:pt x="23604" y="197969"/>
                  </a:cubicBezTo>
                  <a:cubicBezTo>
                    <a:pt x="23604" y="193920"/>
                    <a:pt x="20821" y="189112"/>
                    <a:pt x="13988" y="189112"/>
                  </a:cubicBezTo>
                  <a:cubicBezTo>
                    <a:pt x="7662" y="189112"/>
                    <a:pt x="324" y="194426"/>
                    <a:pt x="324" y="203536"/>
                  </a:cubicBezTo>
                  <a:cubicBezTo>
                    <a:pt x="324" y="213658"/>
                    <a:pt x="10446" y="219225"/>
                    <a:pt x="22592" y="219225"/>
                  </a:cubicBezTo>
                  <a:cubicBezTo>
                    <a:pt x="40306" y="219225"/>
                    <a:pt x="63840" y="205813"/>
                    <a:pt x="70166" y="180761"/>
                  </a:cubicBezTo>
                  <a:lnTo>
                    <a:pt x="93446" y="88144"/>
                  </a:lnTo>
                  <a:cubicBezTo>
                    <a:pt x="94712" y="83083"/>
                    <a:pt x="94712" y="79541"/>
                    <a:pt x="94712" y="78781"/>
                  </a:cubicBezTo>
                  <a:cubicBezTo>
                    <a:pt x="94712" y="64358"/>
                    <a:pt x="84084" y="55501"/>
                    <a:pt x="71431" y="55501"/>
                  </a:cubicBezTo>
                  <a:cubicBezTo>
                    <a:pt x="45620" y="55501"/>
                    <a:pt x="31196" y="92193"/>
                    <a:pt x="31196" y="94471"/>
                  </a:cubicBezTo>
                  <a:cubicBezTo>
                    <a:pt x="31196" y="97001"/>
                    <a:pt x="33726" y="97001"/>
                    <a:pt x="34233" y="97001"/>
                  </a:cubicBezTo>
                  <a:cubicBezTo>
                    <a:pt x="36510" y="97001"/>
                    <a:pt x="36763" y="96748"/>
                    <a:pt x="38787" y="91940"/>
                  </a:cubicBezTo>
                  <a:cubicBezTo>
                    <a:pt x="45114" y="76504"/>
                    <a:pt x="56754" y="61068"/>
                    <a:pt x="70672" y="61068"/>
                  </a:cubicBezTo>
                  <a:cubicBezTo>
                    <a:pt x="74215" y="61068"/>
                    <a:pt x="78770" y="62080"/>
                    <a:pt x="78770" y="72708"/>
                  </a:cubicBezTo>
                  <a:cubicBezTo>
                    <a:pt x="78770" y="78528"/>
                    <a:pt x="78010" y="81312"/>
                    <a:pt x="76998" y="85614"/>
                  </a:cubicBezTo>
                  <a:lnTo>
                    <a:pt x="53211" y="180002"/>
                  </a:lnTo>
                  <a:close/>
                </a:path>
              </a:pathLst>
            </a:custGeom>
            <a:solidFill>
              <a:srgbClr val="000000"/>
            </a:solidFill>
            <a:ln w="25368" cap="flat">
              <a:noFill/>
              <a:prstDash val="solid"/>
              <a:miter/>
            </a:ln>
          </p:spPr>
          <p:txBody>
            <a:bodyPr rtlCol="0" anchor="ctr"/>
            <a:lstStyle/>
            <a:p>
              <a:endParaRPr lang="en-CN"/>
            </a:p>
          </p:txBody>
        </p:sp>
        <p:sp>
          <p:nvSpPr>
            <p:cNvPr id="18498" name="Freeform 18497">
              <a:extLst>
                <a:ext uri="{FF2B5EF4-FFF2-40B4-BE49-F238E27FC236}">
                  <a16:creationId xmlns:a16="http://schemas.microsoft.com/office/drawing/2014/main" id="{C67FCA57-A50F-89F5-8ADB-93B856AC854A}"/>
                </a:ext>
              </a:extLst>
            </p:cNvPr>
            <p:cNvSpPr/>
            <p:nvPr>
              <p:custDataLst>
                <p:tags r:id="rId96"/>
              </p:custDataLst>
            </p:nvPr>
          </p:nvSpPr>
          <p:spPr>
            <a:xfrm>
              <a:off x="10879961" y="4553128"/>
              <a:ext cx="87150" cy="124703"/>
            </a:xfrm>
            <a:custGeom>
              <a:avLst/>
              <a:gdLst>
                <a:gd name="connsiteX0" fmla="*/ 42486 w 87150"/>
                <a:gd name="connsiteY0" fmla="*/ 5398 h 124703"/>
                <a:gd name="connsiteX1" fmla="*/ 43195 w 87150"/>
                <a:gd name="connsiteY1" fmla="*/ 2564 h 124703"/>
                <a:gd name="connsiteX2" fmla="*/ 40360 w 87150"/>
                <a:gd name="connsiteY2" fmla="*/ 84 h 124703"/>
                <a:gd name="connsiteX3" fmla="*/ 17687 w 87150"/>
                <a:gd name="connsiteY3" fmla="*/ 1855 h 124703"/>
                <a:gd name="connsiteX4" fmla="*/ 13790 w 87150"/>
                <a:gd name="connsiteY4" fmla="*/ 5930 h 124703"/>
                <a:gd name="connsiteX5" fmla="*/ 18396 w 87150"/>
                <a:gd name="connsiteY5" fmla="*/ 8409 h 124703"/>
                <a:gd name="connsiteX6" fmla="*/ 26898 w 87150"/>
                <a:gd name="connsiteY6" fmla="*/ 11067 h 124703"/>
                <a:gd name="connsiteX7" fmla="*/ 26190 w 87150"/>
                <a:gd name="connsiteY7" fmla="*/ 14964 h 124703"/>
                <a:gd name="connsiteX8" fmla="*/ 1213 w 87150"/>
                <a:gd name="connsiteY8" fmla="*/ 115222 h 124703"/>
                <a:gd name="connsiteX9" fmla="*/ 328 w 87150"/>
                <a:gd name="connsiteY9" fmla="*/ 119119 h 124703"/>
                <a:gd name="connsiteX10" fmla="*/ 6350 w 87150"/>
                <a:gd name="connsiteY10" fmla="*/ 124788 h 124703"/>
                <a:gd name="connsiteX11" fmla="*/ 14499 w 87150"/>
                <a:gd name="connsiteY11" fmla="*/ 117348 h 124703"/>
                <a:gd name="connsiteX12" fmla="*/ 23178 w 87150"/>
                <a:gd name="connsiteY12" fmla="*/ 82984 h 124703"/>
                <a:gd name="connsiteX13" fmla="*/ 45852 w 87150"/>
                <a:gd name="connsiteY13" fmla="*/ 97509 h 124703"/>
                <a:gd name="connsiteX14" fmla="*/ 45497 w 87150"/>
                <a:gd name="connsiteY14" fmla="*/ 101051 h 124703"/>
                <a:gd name="connsiteX15" fmla="*/ 44789 w 87150"/>
                <a:gd name="connsiteY15" fmla="*/ 106543 h 124703"/>
                <a:gd name="connsiteX16" fmla="*/ 63565 w 87150"/>
                <a:gd name="connsiteY16" fmla="*/ 124788 h 124703"/>
                <a:gd name="connsiteX17" fmla="*/ 86062 w 87150"/>
                <a:gd name="connsiteY17" fmla="*/ 97686 h 124703"/>
                <a:gd name="connsiteX18" fmla="*/ 83227 w 87150"/>
                <a:gd name="connsiteY18" fmla="*/ 95383 h 124703"/>
                <a:gd name="connsiteX19" fmla="*/ 79685 w 87150"/>
                <a:gd name="connsiteY19" fmla="*/ 99634 h 124703"/>
                <a:gd name="connsiteX20" fmla="*/ 64097 w 87150"/>
                <a:gd name="connsiteY20" fmla="*/ 119828 h 124703"/>
                <a:gd name="connsiteX21" fmla="*/ 57897 w 87150"/>
                <a:gd name="connsiteY21" fmla="*/ 110617 h 124703"/>
                <a:gd name="connsiteX22" fmla="*/ 58960 w 87150"/>
                <a:gd name="connsiteY22" fmla="*/ 102646 h 124703"/>
                <a:gd name="connsiteX23" fmla="*/ 59845 w 87150"/>
                <a:gd name="connsiteY23" fmla="*/ 97154 h 124703"/>
                <a:gd name="connsiteX24" fmla="*/ 31149 w 87150"/>
                <a:gd name="connsiteY24" fmla="*/ 78378 h 124703"/>
                <a:gd name="connsiteX25" fmla="*/ 45852 w 87150"/>
                <a:gd name="connsiteY25" fmla="*/ 66687 h 124703"/>
                <a:gd name="connsiteX26" fmla="*/ 73662 w 87150"/>
                <a:gd name="connsiteY26" fmla="*/ 49859 h 124703"/>
                <a:gd name="connsiteX27" fmla="*/ 79507 w 87150"/>
                <a:gd name="connsiteY27" fmla="*/ 52162 h 124703"/>
                <a:gd name="connsiteX28" fmla="*/ 70296 w 87150"/>
                <a:gd name="connsiteY28" fmla="*/ 62082 h 124703"/>
                <a:gd name="connsiteX29" fmla="*/ 77382 w 87150"/>
                <a:gd name="connsiteY29" fmla="*/ 68636 h 124703"/>
                <a:gd name="connsiteX30" fmla="*/ 87479 w 87150"/>
                <a:gd name="connsiteY30" fmla="*/ 57299 h 124703"/>
                <a:gd name="connsiteX31" fmla="*/ 73839 w 87150"/>
                <a:gd name="connsiteY31" fmla="*/ 44899 h 124703"/>
                <a:gd name="connsiteX32" fmla="*/ 45497 w 87150"/>
                <a:gd name="connsiteY32" fmla="*/ 60487 h 124703"/>
                <a:gd name="connsiteX33" fmla="*/ 24950 w 87150"/>
                <a:gd name="connsiteY33" fmla="*/ 76075 h 124703"/>
                <a:gd name="connsiteX34" fmla="*/ 42486 w 87150"/>
                <a:gd name="connsiteY34" fmla="*/ 539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7150" h="124703">
                  <a:moveTo>
                    <a:pt x="42486" y="5398"/>
                  </a:moveTo>
                  <a:cubicBezTo>
                    <a:pt x="42663" y="5044"/>
                    <a:pt x="43195" y="2741"/>
                    <a:pt x="43195" y="2564"/>
                  </a:cubicBezTo>
                  <a:cubicBezTo>
                    <a:pt x="43195" y="1678"/>
                    <a:pt x="42486" y="84"/>
                    <a:pt x="40360" y="84"/>
                  </a:cubicBezTo>
                  <a:cubicBezTo>
                    <a:pt x="36818" y="84"/>
                    <a:pt x="22116" y="1501"/>
                    <a:pt x="17687" y="1855"/>
                  </a:cubicBezTo>
                  <a:cubicBezTo>
                    <a:pt x="16270" y="2033"/>
                    <a:pt x="13790" y="2210"/>
                    <a:pt x="13790" y="5930"/>
                  </a:cubicBezTo>
                  <a:cubicBezTo>
                    <a:pt x="13790" y="8409"/>
                    <a:pt x="16270" y="8409"/>
                    <a:pt x="18396" y="8409"/>
                  </a:cubicBezTo>
                  <a:cubicBezTo>
                    <a:pt x="26898" y="8409"/>
                    <a:pt x="26898" y="9649"/>
                    <a:pt x="26898" y="11067"/>
                  </a:cubicBezTo>
                  <a:cubicBezTo>
                    <a:pt x="26898" y="12306"/>
                    <a:pt x="26544" y="13369"/>
                    <a:pt x="26190" y="14964"/>
                  </a:cubicBezTo>
                  <a:lnTo>
                    <a:pt x="1213" y="115222"/>
                  </a:lnTo>
                  <a:cubicBezTo>
                    <a:pt x="328" y="118411"/>
                    <a:pt x="328" y="118765"/>
                    <a:pt x="328" y="119119"/>
                  </a:cubicBezTo>
                  <a:cubicBezTo>
                    <a:pt x="328" y="121776"/>
                    <a:pt x="2453" y="124788"/>
                    <a:pt x="6350" y="124788"/>
                  </a:cubicBezTo>
                  <a:cubicBezTo>
                    <a:pt x="11133" y="124788"/>
                    <a:pt x="13436" y="121245"/>
                    <a:pt x="14499" y="117348"/>
                  </a:cubicBezTo>
                  <a:cubicBezTo>
                    <a:pt x="14853" y="116639"/>
                    <a:pt x="22470" y="85464"/>
                    <a:pt x="23178" y="82984"/>
                  </a:cubicBezTo>
                  <a:cubicBezTo>
                    <a:pt x="35755" y="84224"/>
                    <a:pt x="45852" y="88298"/>
                    <a:pt x="45852" y="97509"/>
                  </a:cubicBezTo>
                  <a:cubicBezTo>
                    <a:pt x="45852" y="98394"/>
                    <a:pt x="45852" y="99280"/>
                    <a:pt x="45497" y="101051"/>
                  </a:cubicBezTo>
                  <a:cubicBezTo>
                    <a:pt x="44789" y="103709"/>
                    <a:pt x="44789" y="104594"/>
                    <a:pt x="44789" y="106543"/>
                  </a:cubicBezTo>
                  <a:cubicBezTo>
                    <a:pt x="44789" y="119119"/>
                    <a:pt x="55063" y="124788"/>
                    <a:pt x="63565" y="124788"/>
                  </a:cubicBezTo>
                  <a:cubicBezTo>
                    <a:pt x="80747" y="124788"/>
                    <a:pt x="86062" y="97863"/>
                    <a:pt x="86062" y="97686"/>
                  </a:cubicBezTo>
                  <a:cubicBezTo>
                    <a:pt x="86062" y="95383"/>
                    <a:pt x="83759" y="95383"/>
                    <a:pt x="83227" y="95383"/>
                  </a:cubicBezTo>
                  <a:cubicBezTo>
                    <a:pt x="80747" y="95383"/>
                    <a:pt x="80570" y="96269"/>
                    <a:pt x="79685" y="99634"/>
                  </a:cubicBezTo>
                  <a:cubicBezTo>
                    <a:pt x="77559" y="107251"/>
                    <a:pt x="72776" y="119828"/>
                    <a:pt x="64097" y="119828"/>
                  </a:cubicBezTo>
                  <a:cubicBezTo>
                    <a:pt x="59314" y="119828"/>
                    <a:pt x="57897" y="115399"/>
                    <a:pt x="57897" y="110617"/>
                  </a:cubicBezTo>
                  <a:cubicBezTo>
                    <a:pt x="57897" y="107605"/>
                    <a:pt x="57897" y="107251"/>
                    <a:pt x="58960" y="102646"/>
                  </a:cubicBezTo>
                  <a:cubicBezTo>
                    <a:pt x="59137" y="102114"/>
                    <a:pt x="59845" y="99103"/>
                    <a:pt x="59845" y="97154"/>
                  </a:cubicBezTo>
                  <a:cubicBezTo>
                    <a:pt x="59845" y="81389"/>
                    <a:pt x="38589" y="78910"/>
                    <a:pt x="31149" y="78378"/>
                  </a:cubicBezTo>
                  <a:cubicBezTo>
                    <a:pt x="36286" y="75190"/>
                    <a:pt x="42840" y="69344"/>
                    <a:pt x="45852" y="66687"/>
                  </a:cubicBezTo>
                  <a:cubicBezTo>
                    <a:pt x="54886" y="58185"/>
                    <a:pt x="63742" y="49859"/>
                    <a:pt x="73662" y="49859"/>
                  </a:cubicBezTo>
                  <a:cubicBezTo>
                    <a:pt x="75788" y="49859"/>
                    <a:pt x="78090" y="50391"/>
                    <a:pt x="79507" y="52162"/>
                  </a:cubicBezTo>
                  <a:cubicBezTo>
                    <a:pt x="71891" y="53402"/>
                    <a:pt x="70296" y="59425"/>
                    <a:pt x="70296" y="62082"/>
                  </a:cubicBezTo>
                  <a:cubicBezTo>
                    <a:pt x="70296" y="65979"/>
                    <a:pt x="73308" y="68636"/>
                    <a:pt x="77382" y="68636"/>
                  </a:cubicBezTo>
                  <a:cubicBezTo>
                    <a:pt x="82165" y="68636"/>
                    <a:pt x="87479" y="64739"/>
                    <a:pt x="87479" y="57299"/>
                  </a:cubicBezTo>
                  <a:cubicBezTo>
                    <a:pt x="87479" y="51453"/>
                    <a:pt x="83227" y="44899"/>
                    <a:pt x="73839" y="44899"/>
                  </a:cubicBezTo>
                  <a:cubicBezTo>
                    <a:pt x="63742" y="44899"/>
                    <a:pt x="54531" y="52162"/>
                    <a:pt x="45497" y="60487"/>
                  </a:cubicBezTo>
                  <a:cubicBezTo>
                    <a:pt x="38058" y="67573"/>
                    <a:pt x="32212" y="73064"/>
                    <a:pt x="24950" y="76075"/>
                  </a:cubicBezTo>
                  <a:lnTo>
                    <a:pt x="42486" y="5398"/>
                  </a:lnTo>
                  <a:close/>
                </a:path>
              </a:pathLst>
            </a:custGeom>
            <a:solidFill>
              <a:srgbClr val="000000"/>
            </a:solidFill>
            <a:ln w="25368" cap="flat">
              <a:noFill/>
              <a:prstDash val="solid"/>
              <a:miter/>
            </a:ln>
          </p:spPr>
          <p:txBody>
            <a:bodyPr rtlCol="0" anchor="ctr"/>
            <a:lstStyle/>
            <a:p>
              <a:endParaRPr lang="en-CN"/>
            </a:p>
          </p:txBody>
        </p:sp>
        <p:sp>
          <p:nvSpPr>
            <p:cNvPr id="18499" name="Freeform 18498">
              <a:extLst>
                <a:ext uri="{FF2B5EF4-FFF2-40B4-BE49-F238E27FC236}">
                  <a16:creationId xmlns:a16="http://schemas.microsoft.com/office/drawing/2014/main" id="{0BDC276A-FBAE-8DD6-2961-E68E46DFC1B4}"/>
                </a:ext>
              </a:extLst>
            </p:cNvPr>
            <p:cNvSpPr/>
            <p:nvPr>
              <p:custDataLst>
                <p:tags r:id="rId97"/>
              </p:custDataLst>
            </p:nvPr>
          </p:nvSpPr>
          <p:spPr>
            <a:xfrm>
              <a:off x="10282113" y="4873269"/>
              <a:ext cx="140696" cy="181184"/>
            </a:xfrm>
            <a:custGeom>
              <a:avLst/>
              <a:gdLst>
                <a:gd name="connsiteX0" fmla="*/ 139736 w 140696"/>
                <a:gd name="connsiteY0" fmla="*/ 9715 h 181184"/>
                <a:gd name="connsiteX1" fmla="*/ 141001 w 140696"/>
                <a:gd name="connsiteY1" fmla="*/ 5160 h 181184"/>
                <a:gd name="connsiteX2" fmla="*/ 135940 w 140696"/>
                <a:gd name="connsiteY2" fmla="*/ 99 h 181184"/>
                <a:gd name="connsiteX3" fmla="*/ 130120 w 140696"/>
                <a:gd name="connsiteY3" fmla="*/ 5919 h 181184"/>
                <a:gd name="connsiteX4" fmla="*/ 109117 w 140696"/>
                <a:gd name="connsiteY4" fmla="*/ 61590 h 181184"/>
                <a:gd name="connsiteX5" fmla="*/ 32189 w 140696"/>
                <a:gd name="connsiteY5" fmla="*/ 61590 h 181184"/>
                <a:gd name="connsiteX6" fmla="*/ 11186 w 140696"/>
                <a:gd name="connsiteY6" fmla="*/ 5919 h 181184"/>
                <a:gd name="connsiteX7" fmla="*/ 5366 w 140696"/>
                <a:gd name="connsiteY7" fmla="*/ 99 h 181184"/>
                <a:gd name="connsiteX8" fmla="*/ 305 w 140696"/>
                <a:gd name="connsiteY8" fmla="*/ 5160 h 181184"/>
                <a:gd name="connsiteX9" fmla="*/ 1823 w 140696"/>
                <a:gd name="connsiteY9" fmla="*/ 9715 h 181184"/>
                <a:gd name="connsiteX10" fmla="*/ 64833 w 140696"/>
                <a:gd name="connsiteY10" fmla="*/ 175463 h 181184"/>
                <a:gd name="connsiteX11" fmla="*/ 70653 w 140696"/>
                <a:gd name="connsiteY11" fmla="*/ 181283 h 181184"/>
                <a:gd name="connsiteX12" fmla="*/ 76220 w 140696"/>
                <a:gd name="connsiteY12" fmla="*/ 175969 h 181184"/>
                <a:gd name="connsiteX13" fmla="*/ 139736 w 140696"/>
                <a:gd name="connsiteY13" fmla="*/ 9715 h 181184"/>
                <a:gd name="connsiteX14" fmla="*/ 36238 w 140696"/>
                <a:gd name="connsiteY14" fmla="*/ 71712 h 181184"/>
                <a:gd name="connsiteX15" fmla="*/ 105068 w 140696"/>
                <a:gd name="connsiteY15" fmla="*/ 71712 h 181184"/>
                <a:gd name="connsiteX16" fmla="*/ 70653 w 140696"/>
                <a:gd name="connsiteY16" fmla="*/ 161798 h 181184"/>
                <a:gd name="connsiteX17" fmla="*/ 36238 w 140696"/>
                <a:gd name="connsiteY17" fmla="*/ 71712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696" h="181184">
                  <a:moveTo>
                    <a:pt x="139736" y="9715"/>
                  </a:moveTo>
                  <a:cubicBezTo>
                    <a:pt x="141001" y="6931"/>
                    <a:pt x="141001" y="6425"/>
                    <a:pt x="141001" y="5160"/>
                  </a:cubicBezTo>
                  <a:cubicBezTo>
                    <a:pt x="141001" y="2629"/>
                    <a:pt x="138977" y="99"/>
                    <a:pt x="135940" y="99"/>
                  </a:cubicBezTo>
                  <a:cubicBezTo>
                    <a:pt x="132651" y="99"/>
                    <a:pt x="131132" y="3135"/>
                    <a:pt x="130120" y="5919"/>
                  </a:cubicBezTo>
                  <a:lnTo>
                    <a:pt x="109117" y="61590"/>
                  </a:lnTo>
                  <a:lnTo>
                    <a:pt x="32189" y="61590"/>
                  </a:lnTo>
                  <a:lnTo>
                    <a:pt x="11186" y="5919"/>
                  </a:lnTo>
                  <a:cubicBezTo>
                    <a:pt x="9921" y="2376"/>
                    <a:pt x="8655" y="99"/>
                    <a:pt x="5366" y="99"/>
                  </a:cubicBezTo>
                  <a:cubicBezTo>
                    <a:pt x="2835" y="99"/>
                    <a:pt x="305" y="2629"/>
                    <a:pt x="305" y="5160"/>
                  </a:cubicBezTo>
                  <a:cubicBezTo>
                    <a:pt x="305" y="5666"/>
                    <a:pt x="305" y="6172"/>
                    <a:pt x="1823" y="9715"/>
                  </a:cubicBezTo>
                  <a:lnTo>
                    <a:pt x="64833" y="175463"/>
                  </a:lnTo>
                  <a:cubicBezTo>
                    <a:pt x="66098" y="179006"/>
                    <a:pt x="67363" y="181283"/>
                    <a:pt x="70653" y="181283"/>
                  </a:cubicBezTo>
                  <a:cubicBezTo>
                    <a:pt x="74196" y="181283"/>
                    <a:pt x="75208" y="178500"/>
                    <a:pt x="76220" y="175969"/>
                  </a:cubicBezTo>
                  <a:lnTo>
                    <a:pt x="139736" y="9715"/>
                  </a:lnTo>
                  <a:close/>
                  <a:moveTo>
                    <a:pt x="36238" y="71712"/>
                  </a:moveTo>
                  <a:lnTo>
                    <a:pt x="105068" y="71712"/>
                  </a:lnTo>
                  <a:lnTo>
                    <a:pt x="70653" y="161798"/>
                  </a:lnTo>
                  <a:lnTo>
                    <a:pt x="36238" y="71712"/>
                  </a:lnTo>
                  <a:close/>
                </a:path>
              </a:pathLst>
            </a:custGeom>
            <a:solidFill>
              <a:srgbClr val="000000"/>
            </a:solidFill>
            <a:ln w="25368" cap="flat">
              <a:noFill/>
              <a:prstDash val="solid"/>
              <a:miter/>
            </a:ln>
          </p:spPr>
          <p:txBody>
            <a:bodyPr rtlCol="0" anchor="ctr"/>
            <a:lstStyle/>
            <a:p>
              <a:endParaRPr lang="en-CN"/>
            </a:p>
          </p:txBody>
        </p:sp>
        <p:sp>
          <p:nvSpPr>
            <p:cNvPr id="18500" name="Freeform 18499">
              <a:extLst>
                <a:ext uri="{FF2B5EF4-FFF2-40B4-BE49-F238E27FC236}">
                  <a16:creationId xmlns:a16="http://schemas.microsoft.com/office/drawing/2014/main" id="{3BED67D5-405C-26CA-EDE4-FCBC1323816B}"/>
                </a:ext>
              </a:extLst>
            </p:cNvPr>
            <p:cNvSpPr/>
            <p:nvPr>
              <p:custDataLst>
                <p:tags r:id="rId98"/>
              </p:custDataLst>
            </p:nvPr>
          </p:nvSpPr>
          <p:spPr>
            <a:xfrm>
              <a:off x="10436615" y="4873269"/>
              <a:ext cx="114632" cy="178400"/>
            </a:xfrm>
            <a:custGeom>
              <a:avLst/>
              <a:gdLst>
                <a:gd name="connsiteX0" fmla="*/ 59018 w 114632"/>
                <a:gd name="connsiteY0" fmla="*/ 2882 h 178400"/>
                <a:gd name="connsiteX1" fmla="*/ 55729 w 114632"/>
                <a:gd name="connsiteY1" fmla="*/ 99 h 178400"/>
                <a:gd name="connsiteX2" fmla="*/ 24856 w 114632"/>
                <a:gd name="connsiteY2" fmla="*/ 2629 h 178400"/>
                <a:gd name="connsiteX3" fmla="*/ 20048 w 114632"/>
                <a:gd name="connsiteY3" fmla="*/ 7690 h 178400"/>
                <a:gd name="connsiteX4" fmla="*/ 26122 w 114632"/>
                <a:gd name="connsiteY4" fmla="*/ 10727 h 178400"/>
                <a:gd name="connsiteX5" fmla="*/ 38774 w 114632"/>
                <a:gd name="connsiteY5" fmla="*/ 15029 h 178400"/>
                <a:gd name="connsiteX6" fmla="*/ 38015 w 114632"/>
                <a:gd name="connsiteY6" fmla="*/ 20090 h 178400"/>
                <a:gd name="connsiteX7" fmla="*/ 1323 w 114632"/>
                <a:gd name="connsiteY7" fmla="*/ 165847 h 178400"/>
                <a:gd name="connsiteX8" fmla="*/ 310 w 114632"/>
                <a:gd name="connsiteY8" fmla="*/ 171414 h 178400"/>
                <a:gd name="connsiteX9" fmla="*/ 7649 w 114632"/>
                <a:gd name="connsiteY9" fmla="*/ 178500 h 178400"/>
                <a:gd name="connsiteX10" fmla="*/ 16253 w 114632"/>
                <a:gd name="connsiteY10" fmla="*/ 173186 h 178400"/>
                <a:gd name="connsiteX11" fmla="*/ 30423 w 114632"/>
                <a:gd name="connsiteY11" fmla="*/ 117768 h 178400"/>
                <a:gd name="connsiteX12" fmla="*/ 59777 w 114632"/>
                <a:gd name="connsiteY12" fmla="*/ 139277 h 178400"/>
                <a:gd name="connsiteX13" fmla="*/ 59018 w 114632"/>
                <a:gd name="connsiteY13" fmla="*/ 144591 h 178400"/>
                <a:gd name="connsiteX14" fmla="*/ 58006 w 114632"/>
                <a:gd name="connsiteY14" fmla="*/ 153448 h 178400"/>
                <a:gd name="connsiteX15" fmla="*/ 81287 w 114632"/>
                <a:gd name="connsiteY15" fmla="*/ 178500 h 178400"/>
                <a:gd name="connsiteX16" fmla="*/ 101278 w 114632"/>
                <a:gd name="connsiteY16" fmla="*/ 165088 h 178400"/>
                <a:gd name="connsiteX17" fmla="*/ 110388 w 114632"/>
                <a:gd name="connsiteY17" fmla="*/ 139530 h 178400"/>
                <a:gd name="connsiteX18" fmla="*/ 107351 w 114632"/>
                <a:gd name="connsiteY18" fmla="*/ 136999 h 178400"/>
                <a:gd name="connsiteX19" fmla="*/ 103808 w 114632"/>
                <a:gd name="connsiteY19" fmla="*/ 141554 h 178400"/>
                <a:gd name="connsiteX20" fmla="*/ 81793 w 114632"/>
                <a:gd name="connsiteY20" fmla="*/ 172933 h 178400"/>
                <a:gd name="connsiteX21" fmla="*/ 73695 w 114632"/>
                <a:gd name="connsiteY21" fmla="*/ 161039 h 178400"/>
                <a:gd name="connsiteX22" fmla="*/ 75720 w 114632"/>
                <a:gd name="connsiteY22" fmla="*/ 146868 h 178400"/>
                <a:gd name="connsiteX23" fmla="*/ 76732 w 114632"/>
                <a:gd name="connsiteY23" fmla="*/ 139024 h 178400"/>
                <a:gd name="connsiteX24" fmla="*/ 39280 w 114632"/>
                <a:gd name="connsiteY24" fmla="*/ 112453 h 178400"/>
                <a:gd name="connsiteX25" fmla="*/ 61043 w 114632"/>
                <a:gd name="connsiteY25" fmla="*/ 93728 h 178400"/>
                <a:gd name="connsiteX26" fmla="*/ 97229 w 114632"/>
                <a:gd name="connsiteY26" fmla="*/ 69435 h 178400"/>
                <a:gd name="connsiteX27" fmla="*/ 99506 w 114632"/>
                <a:gd name="connsiteY27" fmla="*/ 69688 h 178400"/>
                <a:gd name="connsiteX28" fmla="*/ 104820 w 114632"/>
                <a:gd name="connsiteY28" fmla="*/ 71712 h 178400"/>
                <a:gd name="connsiteX29" fmla="*/ 105833 w 114632"/>
                <a:gd name="connsiteY29" fmla="*/ 72724 h 178400"/>
                <a:gd name="connsiteX30" fmla="*/ 91409 w 114632"/>
                <a:gd name="connsiteY30" fmla="*/ 86389 h 178400"/>
                <a:gd name="connsiteX31" fmla="*/ 101025 w 114632"/>
                <a:gd name="connsiteY31" fmla="*/ 95246 h 178400"/>
                <a:gd name="connsiteX32" fmla="*/ 114942 w 114632"/>
                <a:gd name="connsiteY32" fmla="*/ 79810 h 178400"/>
                <a:gd name="connsiteX33" fmla="*/ 97735 w 114632"/>
                <a:gd name="connsiteY33" fmla="*/ 63868 h 178400"/>
                <a:gd name="connsiteX34" fmla="*/ 60790 w 114632"/>
                <a:gd name="connsiteY34" fmla="*/ 86136 h 178400"/>
                <a:gd name="connsiteX35" fmla="*/ 32701 w 114632"/>
                <a:gd name="connsiteY35" fmla="*/ 109670 h 178400"/>
                <a:gd name="connsiteX36" fmla="*/ 59018 w 114632"/>
                <a:gd name="connsiteY36" fmla="*/ 2882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4632" h="178400">
                  <a:moveTo>
                    <a:pt x="59018" y="2882"/>
                  </a:moveTo>
                  <a:cubicBezTo>
                    <a:pt x="59018" y="2629"/>
                    <a:pt x="59018" y="99"/>
                    <a:pt x="55729" y="99"/>
                  </a:cubicBezTo>
                  <a:cubicBezTo>
                    <a:pt x="49908" y="99"/>
                    <a:pt x="31436" y="2123"/>
                    <a:pt x="24856" y="2629"/>
                  </a:cubicBezTo>
                  <a:cubicBezTo>
                    <a:pt x="22832" y="2882"/>
                    <a:pt x="20048" y="3135"/>
                    <a:pt x="20048" y="7690"/>
                  </a:cubicBezTo>
                  <a:cubicBezTo>
                    <a:pt x="20048" y="10727"/>
                    <a:pt x="22326" y="10727"/>
                    <a:pt x="26122" y="10727"/>
                  </a:cubicBezTo>
                  <a:cubicBezTo>
                    <a:pt x="38268" y="10727"/>
                    <a:pt x="38774" y="12498"/>
                    <a:pt x="38774" y="15029"/>
                  </a:cubicBezTo>
                  <a:lnTo>
                    <a:pt x="38015" y="20090"/>
                  </a:lnTo>
                  <a:lnTo>
                    <a:pt x="1323" y="165847"/>
                  </a:lnTo>
                  <a:cubicBezTo>
                    <a:pt x="310" y="169390"/>
                    <a:pt x="310" y="169896"/>
                    <a:pt x="310" y="171414"/>
                  </a:cubicBezTo>
                  <a:cubicBezTo>
                    <a:pt x="310" y="177235"/>
                    <a:pt x="5371" y="178500"/>
                    <a:pt x="7649" y="178500"/>
                  </a:cubicBezTo>
                  <a:cubicBezTo>
                    <a:pt x="10938" y="178500"/>
                    <a:pt x="14734" y="176222"/>
                    <a:pt x="16253" y="173186"/>
                  </a:cubicBezTo>
                  <a:cubicBezTo>
                    <a:pt x="17518" y="170908"/>
                    <a:pt x="28905" y="124094"/>
                    <a:pt x="30423" y="117768"/>
                  </a:cubicBezTo>
                  <a:cubicBezTo>
                    <a:pt x="39027" y="118527"/>
                    <a:pt x="59777" y="122575"/>
                    <a:pt x="59777" y="139277"/>
                  </a:cubicBezTo>
                  <a:cubicBezTo>
                    <a:pt x="59777" y="141048"/>
                    <a:pt x="59777" y="142060"/>
                    <a:pt x="59018" y="144591"/>
                  </a:cubicBezTo>
                  <a:cubicBezTo>
                    <a:pt x="58512" y="147628"/>
                    <a:pt x="58006" y="150664"/>
                    <a:pt x="58006" y="153448"/>
                  </a:cubicBezTo>
                  <a:cubicBezTo>
                    <a:pt x="58006" y="168378"/>
                    <a:pt x="68128" y="178500"/>
                    <a:pt x="81287" y="178500"/>
                  </a:cubicBezTo>
                  <a:cubicBezTo>
                    <a:pt x="88878" y="178500"/>
                    <a:pt x="95711" y="174451"/>
                    <a:pt x="101278" y="165088"/>
                  </a:cubicBezTo>
                  <a:cubicBezTo>
                    <a:pt x="107604" y="153954"/>
                    <a:pt x="110388" y="140036"/>
                    <a:pt x="110388" y="139530"/>
                  </a:cubicBezTo>
                  <a:cubicBezTo>
                    <a:pt x="110388" y="136999"/>
                    <a:pt x="108110" y="136999"/>
                    <a:pt x="107351" y="136999"/>
                  </a:cubicBezTo>
                  <a:cubicBezTo>
                    <a:pt x="104820" y="136999"/>
                    <a:pt x="104567" y="138012"/>
                    <a:pt x="103808" y="141554"/>
                  </a:cubicBezTo>
                  <a:cubicBezTo>
                    <a:pt x="98747" y="160027"/>
                    <a:pt x="92927" y="172933"/>
                    <a:pt x="81793" y="172933"/>
                  </a:cubicBezTo>
                  <a:cubicBezTo>
                    <a:pt x="76985" y="172933"/>
                    <a:pt x="73695" y="170149"/>
                    <a:pt x="73695" y="161039"/>
                  </a:cubicBezTo>
                  <a:cubicBezTo>
                    <a:pt x="73695" y="156737"/>
                    <a:pt x="74707" y="150917"/>
                    <a:pt x="75720" y="146868"/>
                  </a:cubicBezTo>
                  <a:cubicBezTo>
                    <a:pt x="76732" y="142567"/>
                    <a:pt x="76732" y="141554"/>
                    <a:pt x="76732" y="139024"/>
                  </a:cubicBezTo>
                  <a:cubicBezTo>
                    <a:pt x="76732" y="122575"/>
                    <a:pt x="60790" y="115237"/>
                    <a:pt x="39280" y="112453"/>
                  </a:cubicBezTo>
                  <a:cubicBezTo>
                    <a:pt x="47125" y="107899"/>
                    <a:pt x="55222" y="99801"/>
                    <a:pt x="61043" y="93728"/>
                  </a:cubicBezTo>
                  <a:cubicBezTo>
                    <a:pt x="73189" y="80316"/>
                    <a:pt x="84829" y="69435"/>
                    <a:pt x="97229" y="69435"/>
                  </a:cubicBezTo>
                  <a:cubicBezTo>
                    <a:pt x="98747" y="69435"/>
                    <a:pt x="99000" y="69435"/>
                    <a:pt x="99506" y="69688"/>
                  </a:cubicBezTo>
                  <a:cubicBezTo>
                    <a:pt x="102543" y="70194"/>
                    <a:pt x="102796" y="70194"/>
                    <a:pt x="104820" y="71712"/>
                  </a:cubicBezTo>
                  <a:cubicBezTo>
                    <a:pt x="105327" y="71965"/>
                    <a:pt x="105327" y="72218"/>
                    <a:pt x="105833" y="72724"/>
                  </a:cubicBezTo>
                  <a:cubicBezTo>
                    <a:pt x="93686" y="73484"/>
                    <a:pt x="91409" y="83353"/>
                    <a:pt x="91409" y="86389"/>
                  </a:cubicBezTo>
                  <a:cubicBezTo>
                    <a:pt x="91409" y="90438"/>
                    <a:pt x="94192" y="95246"/>
                    <a:pt x="101025" y="95246"/>
                  </a:cubicBezTo>
                  <a:cubicBezTo>
                    <a:pt x="107604" y="95246"/>
                    <a:pt x="114942" y="89679"/>
                    <a:pt x="114942" y="79810"/>
                  </a:cubicBezTo>
                  <a:cubicBezTo>
                    <a:pt x="114942" y="72218"/>
                    <a:pt x="109122" y="63868"/>
                    <a:pt x="97735" y="63868"/>
                  </a:cubicBezTo>
                  <a:cubicBezTo>
                    <a:pt x="90650" y="63868"/>
                    <a:pt x="79009" y="65892"/>
                    <a:pt x="60790" y="86136"/>
                  </a:cubicBezTo>
                  <a:cubicBezTo>
                    <a:pt x="52186" y="95752"/>
                    <a:pt x="42317" y="105874"/>
                    <a:pt x="32701" y="109670"/>
                  </a:cubicBezTo>
                  <a:lnTo>
                    <a:pt x="59018" y="2882"/>
                  </a:lnTo>
                  <a:close/>
                </a:path>
              </a:pathLst>
            </a:custGeom>
            <a:solidFill>
              <a:srgbClr val="000000"/>
            </a:solidFill>
            <a:ln w="25368" cap="flat">
              <a:noFill/>
              <a:prstDash val="solid"/>
              <a:miter/>
            </a:ln>
          </p:spPr>
          <p:txBody>
            <a:bodyPr rtlCol="0" anchor="ctr"/>
            <a:lstStyle/>
            <a:p>
              <a:endParaRPr lang="en-CN"/>
            </a:p>
          </p:txBody>
        </p:sp>
        <p:sp>
          <p:nvSpPr>
            <p:cNvPr id="18501" name="Freeform 18500">
              <a:extLst>
                <a:ext uri="{FF2B5EF4-FFF2-40B4-BE49-F238E27FC236}">
                  <a16:creationId xmlns:a16="http://schemas.microsoft.com/office/drawing/2014/main" id="{5F155187-64BD-9176-752E-317CA04050B8}"/>
                </a:ext>
              </a:extLst>
            </p:cNvPr>
            <p:cNvSpPr/>
            <p:nvPr>
              <p:custDataLst>
                <p:tags r:id="rId99"/>
              </p:custDataLst>
            </p:nvPr>
          </p:nvSpPr>
          <p:spPr>
            <a:xfrm>
              <a:off x="10653696" y="4912239"/>
              <a:ext cx="154614" cy="146769"/>
            </a:xfrm>
            <a:custGeom>
              <a:avLst/>
              <a:gdLst>
                <a:gd name="connsiteX0" fmla="*/ 150125 w 154614"/>
                <a:gd name="connsiteY0" fmla="*/ 10727 h 146769"/>
                <a:gd name="connsiteX1" fmla="*/ 154933 w 154614"/>
                <a:gd name="connsiteY1" fmla="*/ 5160 h 146769"/>
                <a:gd name="connsiteX2" fmla="*/ 149872 w 154614"/>
                <a:gd name="connsiteY2" fmla="*/ 99 h 146769"/>
                <a:gd name="connsiteX3" fmla="*/ 145317 w 154614"/>
                <a:gd name="connsiteY3" fmla="*/ 1870 h 146769"/>
                <a:gd name="connsiteX4" fmla="*/ 5127 w 154614"/>
                <a:gd name="connsiteY4" fmla="*/ 67916 h 146769"/>
                <a:gd name="connsiteX5" fmla="*/ 319 w 154614"/>
                <a:gd name="connsiteY5" fmla="*/ 73484 h 146769"/>
                <a:gd name="connsiteX6" fmla="*/ 5127 w 154614"/>
                <a:gd name="connsiteY6" fmla="*/ 79051 h 146769"/>
                <a:gd name="connsiteX7" fmla="*/ 145317 w 154614"/>
                <a:gd name="connsiteY7" fmla="*/ 145097 h 146769"/>
                <a:gd name="connsiteX8" fmla="*/ 149872 w 154614"/>
                <a:gd name="connsiteY8" fmla="*/ 146868 h 146769"/>
                <a:gd name="connsiteX9" fmla="*/ 154933 w 154614"/>
                <a:gd name="connsiteY9" fmla="*/ 141807 h 146769"/>
                <a:gd name="connsiteX10" fmla="*/ 150125 w 154614"/>
                <a:gd name="connsiteY10" fmla="*/ 136240 h 146769"/>
                <a:gd name="connsiteX11" fmla="*/ 17273 w 154614"/>
                <a:gd name="connsiteY11" fmla="*/ 73484 h 146769"/>
                <a:gd name="connsiteX12" fmla="*/ 150125 w 154614"/>
                <a:gd name="connsiteY12" fmla="*/ 10727 h 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614" h="146769">
                  <a:moveTo>
                    <a:pt x="150125" y="10727"/>
                  </a:moveTo>
                  <a:cubicBezTo>
                    <a:pt x="153161" y="9209"/>
                    <a:pt x="154933" y="7943"/>
                    <a:pt x="154933" y="5160"/>
                  </a:cubicBezTo>
                  <a:cubicBezTo>
                    <a:pt x="154933" y="2376"/>
                    <a:pt x="152655" y="99"/>
                    <a:pt x="149872" y="99"/>
                  </a:cubicBezTo>
                  <a:cubicBezTo>
                    <a:pt x="149113" y="99"/>
                    <a:pt x="148607" y="99"/>
                    <a:pt x="145317" y="1870"/>
                  </a:cubicBezTo>
                  <a:lnTo>
                    <a:pt x="5127" y="67916"/>
                  </a:lnTo>
                  <a:cubicBezTo>
                    <a:pt x="2343" y="69182"/>
                    <a:pt x="319" y="70447"/>
                    <a:pt x="319" y="73484"/>
                  </a:cubicBezTo>
                  <a:cubicBezTo>
                    <a:pt x="319" y="76520"/>
                    <a:pt x="2343" y="77785"/>
                    <a:pt x="5127" y="79051"/>
                  </a:cubicBezTo>
                  <a:lnTo>
                    <a:pt x="145317" y="145097"/>
                  </a:lnTo>
                  <a:cubicBezTo>
                    <a:pt x="148607" y="146868"/>
                    <a:pt x="149113" y="146868"/>
                    <a:pt x="149872" y="146868"/>
                  </a:cubicBezTo>
                  <a:cubicBezTo>
                    <a:pt x="152655" y="146868"/>
                    <a:pt x="154933" y="144591"/>
                    <a:pt x="154933" y="141807"/>
                  </a:cubicBezTo>
                  <a:cubicBezTo>
                    <a:pt x="154933" y="139024"/>
                    <a:pt x="153161" y="137759"/>
                    <a:pt x="150125" y="136240"/>
                  </a:cubicBezTo>
                  <a:lnTo>
                    <a:pt x="17273" y="73484"/>
                  </a:lnTo>
                  <a:lnTo>
                    <a:pt x="150125" y="10727"/>
                  </a:lnTo>
                  <a:close/>
                </a:path>
              </a:pathLst>
            </a:custGeom>
            <a:solidFill>
              <a:srgbClr val="000000"/>
            </a:solidFill>
            <a:ln w="25368" cap="flat">
              <a:noFill/>
              <a:prstDash val="solid"/>
              <a:miter/>
            </a:ln>
          </p:spPr>
          <p:txBody>
            <a:bodyPr rtlCol="0" anchor="ctr"/>
            <a:lstStyle/>
            <a:p>
              <a:endParaRPr lang="en-CN"/>
            </a:p>
          </p:txBody>
        </p:sp>
        <p:sp>
          <p:nvSpPr>
            <p:cNvPr id="18502" name="Freeform 18501">
              <a:extLst>
                <a:ext uri="{FF2B5EF4-FFF2-40B4-BE49-F238E27FC236}">
                  <a16:creationId xmlns:a16="http://schemas.microsoft.com/office/drawing/2014/main" id="{082FE692-933A-1DC0-1843-3A3E57BDAA45}"/>
                </a:ext>
              </a:extLst>
            </p:cNvPr>
            <p:cNvSpPr/>
            <p:nvPr>
              <p:custDataLst>
                <p:tags r:id="rId100"/>
              </p:custDataLst>
            </p:nvPr>
          </p:nvSpPr>
          <p:spPr>
            <a:xfrm>
              <a:off x="10905621" y="4890477"/>
              <a:ext cx="77686" cy="161193"/>
            </a:xfrm>
            <a:custGeom>
              <a:avLst/>
              <a:gdLst>
                <a:gd name="connsiteX0" fmla="*/ 46637 w 77686"/>
                <a:gd name="connsiteY0" fmla="*/ 57288 h 161193"/>
                <a:gd name="connsiteX1" fmla="*/ 70424 w 77686"/>
                <a:gd name="connsiteY1" fmla="*/ 57288 h 161193"/>
                <a:gd name="connsiteX2" fmla="*/ 78016 w 77686"/>
                <a:gd name="connsiteY2" fmla="*/ 52227 h 161193"/>
                <a:gd name="connsiteX3" fmla="*/ 70930 w 77686"/>
                <a:gd name="connsiteY3" fmla="*/ 49444 h 161193"/>
                <a:gd name="connsiteX4" fmla="*/ 48662 w 77686"/>
                <a:gd name="connsiteY4" fmla="*/ 49444 h 161193"/>
                <a:gd name="connsiteX5" fmla="*/ 59037 w 77686"/>
                <a:gd name="connsiteY5" fmla="*/ 6931 h 161193"/>
                <a:gd name="connsiteX6" fmla="*/ 51698 w 77686"/>
                <a:gd name="connsiteY6" fmla="*/ 99 h 161193"/>
                <a:gd name="connsiteX7" fmla="*/ 41576 w 77686"/>
                <a:gd name="connsiteY7" fmla="*/ 9209 h 161193"/>
                <a:gd name="connsiteX8" fmla="*/ 31707 w 77686"/>
                <a:gd name="connsiteY8" fmla="*/ 49444 h 161193"/>
                <a:gd name="connsiteX9" fmla="*/ 7921 w 77686"/>
                <a:gd name="connsiteY9" fmla="*/ 49444 h 161193"/>
                <a:gd name="connsiteX10" fmla="*/ 329 w 77686"/>
                <a:gd name="connsiteY10" fmla="*/ 54252 h 161193"/>
                <a:gd name="connsiteX11" fmla="*/ 7415 w 77686"/>
                <a:gd name="connsiteY11" fmla="*/ 57288 h 161193"/>
                <a:gd name="connsiteX12" fmla="*/ 29683 w 77686"/>
                <a:gd name="connsiteY12" fmla="*/ 57288 h 161193"/>
                <a:gd name="connsiteX13" fmla="*/ 10451 w 77686"/>
                <a:gd name="connsiteY13" fmla="*/ 138012 h 161193"/>
                <a:gd name="connsiteX14" fmla="*/ 33732 w 77686"/>
                <a:gd name="connsiteY14" fmla="*/ 161292 h 161193"/>
                <a:gd name="connsiteX15" fmla="*/ 73967 w 77686"/>
                <a:gd name="connsiteY15" fmla="*/ 122322 h 161193"/>
                <a:gd name="connsiteX16" fmla="*/ 70930 w 77686"/>
                <a:gd name="connsiteY16" fmla="*/ 119792 h 161193"/>
                <a:gd name="connsiteX17" fmla="*/ 67135 w 77686"/>
                <a:gd name="connsiteY17" fmla="*/ 123335 h 161193"/>
                <a:gd name="connsiteX18" fmla="*/ 34238 w 77686"/>
                <a:gd name="connsiteY18" fmla="*/ 155725 h 161193"/>
                <a:gd name="connsiteX19" fmla="*/ 26393 w 77686"/>
                <a:gd name="connsiteY19" fmla="*/ 144085 h 161193"/>
                <a:gd name="connsiteX20" fmla="*/ 27912 w 77686"/>
                <a:gd name="connsiteY20" fmla="*/ 131938 h 161193"/>
                <a:gd name="connsiteX21" fmla="*/ 46637 w 77686"/>
                <a:gd name="connsiteY21" fmla="*/ 57288 h 16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686" h="161193">
                  <a:moveTo>
                    <a:pt x="46637" y="57288"/>
                  </a:moveTo>
                  <a:lnTo>
                    <a:pt x="70424" y="57288"/>
                  </a:lnTo>
                  <a:cubicBezTo>
                    <a:pt x="75485" y="57288"/>
                    <a:pt x="78016" y="57288"/>
                    <a:pt x="78016" y="52227"/>
                  </a:cubicBezTo>
                  <a:cubicBezTo>
                    <a:pt x="78016" y="49444"/>
                    <a:pt x="75485" y="49444"/>
                    <a:pt x="70930" y="49444"/>
                  </a:cubicBezTo>
                  <a:lnTo>
                    <a:pt x="48662" y="49444"/>
                  </a:lnTo>
                  <a:cubicBezTo>
                    <a:pt x="57772" y="13510"/>
                    <a:pt x="59037" y="8449"/>
                    <a:pt x="59037" y="6931"/>
                  </a:cubicBezTo>
                  <a:cubicBezTo>
                    <a:pt x="59037" y="2629"/>
                    <a:pt x="56000" y="99"/>
                    <a:pt x="51698" y="99"/>
                  </a:cubicBezTo>
                  <a:cubicBezTo>
                    <a:pt x="50939" y="99"/>
                    <a:pt x="43854" y="352"/>
                    <a:pt x="41576" y="9209"/>
                  </a:cubicBezTo>
                  <a:lnTo>
                    <a:pt x="31707" y="49444"/>
                  </a:lnTo>
                  <a:lnTo>
                    <a:pt x="7921" y="49444"/>
                  </a:lnTo>
                  <a:cubicBezTo>
                    <a:pt x="2860" y="49444"/>
                    <a:pt x="329" y="49444"/>
                    <a:pt x="329" y="54252"/>
                  </a:cubicBezTo>
                  <a:cubicBezTo>
                    <a:pt x="329" y="57288"/>
                    <a:pt x="2354" y="57288"/>
                    <a:pt x="7415" y="57288"/>
                  </a:cubicBezTo>
                  <a:lnTo>
                    <a:pt x="29683" y="57288"/>
                  </a:lnTo>
                  <a:cubicBezTo>
                    <a:pt x="11463" y="129155"/>
                    <a:pt x="10451" y="133457"/>
                    <a:pt x="10451" y="138012"/>
                  </a:cubicBezTo>
                  <a:cubicBezTo>
                    <a:pt x="10451" y="151676"/>
                    <a:pt x="20067" y="161292"/>
                    <a:pt x="33732" y="161292"/>
                  </a:cubicBezTo>
                  <a:cubicBezTo>
                    <a:pt x="59543" y="161292"/>
                    <a:pt x="73967" y="124347"/>
                    <a:pt x="73967" y="122322"/>
                  </a:cubicBezTo>
                  <a:cubicBezTo>
                    <a:pt x="73967" y="119792"/>
                    <a:pt x="71943" y="119792"/>
                    <a:pt x="70930" y="119792"/>
                  </a:cubicBezTo>
                  <a:cubicBezTo>
                    <a:pt x="68653" y="119792"/>
                    <a:pt x="68400" y="120551"/>
                    <a:pt x="67135" y="123335"/>
                  </a:cubicBezTo>
                  <a:cubicBezTo>
                    <a:pt x="56253" y="149652"/>
                    <a:pt x="42842" y="155725"/>
                    <a:pt x="34238" y="155725"/>
                  </a:cubicBezTo>
                  <a:cubicBezTo>
                    <a:pt x="28924" y="155725"/>
                    <a:pt x="26393" y="152436"/>
                    <a:pt x="26393" y="144085"/>
                  </a:cubicBezTo>
                  <a:cubicBezTo>
                    <a:pt x="26393" y="138012"/>
                    <a:pt x="26899" y="136240"/>
                    <a:pt x="27912" y="131938"/>
                  </a:cubicBezTo>
                  <a:lnTo>
                    <a:pt x="46637" y="57288"/>
                  </a:lnTo>
                  <a:close/>
                </a:path>
              </a:pathLst>
            </a:custGeom>
            <a:solidFill>
              <a:srgbClr val="000000"/>
            </a:solidFill>
            <a:ln w="25368" cap="flat">
              <a:noFill/>
              <a:prstDash val="solid"/>
              <a:miter/>
            </a:ln>
          </p:spPr>
          <p:txBody>
            <a:bodyPr rtlCol="0" anchor="ctr"/>
            <a:lstStyle/>
            <a:p>
              <a:endParaRPr lang="en-CN"/>
            </a:p>
          </p:txBody>
        </p:sp>
        <p:sp>
          <p:nvSpPr>
            <p:cNvPr id="18503" name="Freeform 18502">
              <a:extLst>
                <a:ext uri="{FF2B5EF4-FFF2-40B4-BE49-F238E27FC236}">
                  <a16:creationId xmlns:a16="http://schemas.microsoft.com/office/drawing/2014/main" id="{62EEC519-6DE8-B186-78A8-D05140B43AB5}"/>
                </a:ext>
              </a:extLst>
            </p:cNvPr>
            <p:cNvSpPr/>
            <p:nvPr>
              <p:custDataLst>
                <p:tags r:id="rId101"/>
              </p:custDataLst>
            </p:nvPr>
          </p:nvSpPr>
          <p:spPr>
            <a:xfrm>
              <a:off x="6817602" y="5360139"/>
              <a:ext cx="154614" cy="10122"/>
            </a:xfrm>
            <a:custGeom>
              <a:avLst/>
              <a:gdLst>
                <a:gd name="connsiteX0" fmla="*/ 145925 w 154614"/>
                <a:gd name="connsiteY0" fmla="*/ 10236 h 10122"/>
                <a:gd name="connsiteX1" fmla="*/ 154782 w 154614"/>
                <a:gd name="connsiteY1" fmla="*/ 5175 h 10122"/>
                <a:gd name="connsiteX2" fmla="*/ 145925 w 154614"/>
                <a:gd name="connsiteY2" fmla="*/ 114 h 10122"/>
                <a:gd name="connsiteX3" fmla="*/ 9024 w 154614"/>
                <a:gd name="connsiteY3" fmla="*/ 114 h 10122"/>
                <a:gd name="connsiteX4" fmla="*/ 168 w 154614"/>
                <a:gd name="connsiteY4" fmla="*/ 5175 h 10122"/>
                <a:gd name="connsiteX5" fmla="*/ 9024 w 154614"/>
                <a:gd name="connsiteY5" fmla="*/ 10236 h 10122"/>
                <a:gd name="connsiteX6" fmla="*/ 145925 w 154614"/>
                <a:gd name="connsiteY6" fmla="*/ 10236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25" y="10236"/>
                  </a:moveTo>
                  <a:cubicBezTo>
                    <a:pt x="150227" y="10236"/>
                    <a:pt x="154782" y="10236"/>
                    <a:pt x="154782" y="5175"/>
                  </a:cubicBezTo>
                  <a:cubicBezTo>
                    <a:pt x="154782" y="114"/>
                    <a:pt x="150227" y="114"/>
                    <a:pt x="145925" y="114"/>
                  </a:cubicBezTo>
                  <a:lnTo>
                    <a:pt x="9024" y="114"/>
                  </a:lnTo>
                  <a:cubicBezTo>
                    <a:pt x="4723" y="114"/>
                    <a:pt x="168" y="114"/>
                    <a:pt x="168" y="5175"/>
                  </a:cubicBezTo>
                  <a:cubicBezTo>
                    <a:pt x="168" y="10236"/>
                    <a:pt x="4723" y="10236"/>
                    <a:pt x="9024" y="10236"/>
                  </a:cubicBezTo>
                  <a:lnTo>
                    <a:pt x="145925" y="10236"/>
                  </a:lnTo>
                  <a:close/>
                </a:path>
              </a:pathLst>
            </a:custGeom>
            <a:solidFill>
              <a:srgbClr val="000000"/>
            </a:solidFill>
            <a:ln w="25368" cap="flat">
              <a:noFill/>
              <a:prstDash val="solid"/>
              <a:miter/>
            </a:ln>
          </p:spPr>
          <p:txBody>
            <a:bodyPr rtlCol="0" anchor="ctr"/>
            <a:lstStyle/>
            <a:p>
              <a:endParaRPr lang="en-CN"/>
            </a:p>
          </p:txBody>
        </p:sp>
        <p:sp>
          <p:nvSpPr>
            <p:cNvPr id="18504" name="Freeform 18503">
              <a:extLst>
                <a:ext uri="{FF2B5EF4-FFF2-40B4-BE49-F238E27FC236}">
                  <a16:creationId xmlns:a16="http://schemas.microsoft.com/office/drawing/2014/main" id="{5A8946ED-0382-35C7-11E5-0F8531A02968}"/>
                </a:ext>
              </a:extLst>
            </p:cNvPr>
            <p:cNvSpPr/>
            <p:nvPr>
              <p:custDataLst>
                <p:tags r:id="rId102"/>
              </p:custDataLst>
            </p:nvPr>
          </p:nvSpPr>
          <p:spPr>
            <a:xfrm>
              <a:off x="7063567" y="5316615"/>
              <a:ext cx="224962" cy="114632"/>
            </a:xfrm>
            <a:custGeom>
              <a:avLst/>
              <a:gdLst>
                <a:gd name="connsiteX0" fmla="*/ 114810 w 224962"/>
                <a:gd name="connsiteY0" fmla="*/ 43385 h 114632"/>
                <a:gd name="connsiteX1" fmla="*/ 90264 w 224962"/>
                <a:gd name="connsiteY1" fmla="*/ 16056 h 114632"/>
                <a:gd name="connsiteX2" fmla="*/ 49016 w 224962"/>
                <a:gd name="connsiteY2" fmla="*/ 114 h 114632"/>
                <a:gd name="connsiteX3" fmla="*/ 178 w 224962"/>
                <a:gd name="connsiteY3" fmla="*/ 57556 h 114632"/>
                <a:gd name="connsiteX4" fmla="*/ 48004 w 224962"/>
                <a:gd name="connsiteY4" fmla="*/ 114746 h 114632"/>
                <a:gd name="connsiteX5" fmla="*/ 110508 w 224962"/>
                <a:gd name="connsiteY5" fmla="*/ 71474 h 114632"/>
                <a:gd name="connsiteX6" fmla="*/ 135054 w 224962"/>
                <a:gd name="connsiteY6" fmla="*/ 98804 h 114632"/>
                <a:gd name="connsiteX7" fmla="*/ 176301 w 224962"/>
                <a:gd name="connsiteY7" fmla="*/ 114746 h 114632"/>
                <a:gd name="connsiteX8" fmla="*/ 225140 w 224962"/>
                <a:gd name="connsiteY8" fmla="*/ 57303 h 114632"/>
                <a:gd name="connsiteX9" fmla="*/ 177313 w 224962"/>
                <a:gd name="connsiteY9" fmla="*/ 114 h 114632"/>
                <a:gd name="connsiteX10" fmla="*/ 114810 w 224962"/>
                <a:gd name="connsiteY10" fmla="*/ 43385 h 114632"/>
                <a:gd name="connsiteX11" fmla="*/ 121389 w 224962"/>
                <a:gd name="connsiteY11" fmla="*/ 51989 h 114632"/>
                <a:gd name="connsiteX12" fmla="*/ 179085 w 224962"/>
                <a:gd name="connsiteY12" fmla="*/ 8211 h 114632"/>
                <a:gd name="connsiteX13" fmla="*/ 219573 w 224962"/>
                <a:gd name="connsiteY13" fmla="*/ 57303 h 114632"/>
                <a:gd name="connsiteX14" fmla="*/ 180350 w 224962"/>
                <a:gd name="connsiteY14" fmla="*/ 102599 h 114632"/>
                <a:gd name="connsiteX15" fmla="*/ 148972 w 224962"/>
                <a:gd name="connsiteY15" fmla="*/ 86657 h 114632"/>
                <a:gd name="connsiteX16" fmla="*/ 121389 w 224962"/>
                <a:gd name="connsiteY16" fmla="*/ 51989 h 114632"/>
                <a:gd name="connsiteX17" fmla="*/ 103928 w 224962"/>
                <a:gd name="connsiteY17" fmla="*/ 62870 h 114632"/>
                <a:gd name="connsiteX18" fmla="*/ 46233 w 224962"/>
                <a:gd name="connsiteY18" fmla="*/ 106648 h 114632"/>
                <a:gd name="connsiteX19" fmla="*/ 5745 w 224962"/>
                <a:gd name="connsiteY19" fmla="*/ 57556 h 114632"/>
                <a:gd name="connsiteX20" fmla="*/ 44968 w 224962"/>
                <a:gd name="connsiteY20" fmla="*/ 12260 h 114632"/>
                <a:gd name="connsiteX21" fmla="*/ 76346 w 224962"/>
                <a:gd name="connsiteY21" fmla="*/ 28202 h 114632"/>
                <a:gd name="connsiteX22" fmla="*/ 103928 w 224962"/>
                <a:gd name="connsiteY22" fmla="*/ 6287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62" h="114632">
                  <a:moveTo>
                    <a:pt x="114810" y="43385"/>
                  </a:moveTo>
                  <a:cubicBezTo>
                    <a:pt x="101145" y="26178"/>
                    <a:pt x="98108" y="22382"/>
                    <a:pt x="90264" y="16056"/>
                  </a:cubicBezTo>
                  <a:cubicBezTo>
                    <a:pt x="76093" y="4669"/>
                    <a:pt x="61922" y="114"/>
                    <a:pt x="49016" y="114"/>
                  </a:cubicBezTo>
                  <a:cubicBezTo>
                    <a:pt x="19409" y="114"/>
                    <a:pt x="178" y="27949"/>
                    <a:pt x="178" y="57556"/>
                  </a:cubicBezTo>
                  <a:cubicBezTo>
                    <a:pt x="178" y="86657"/>
                    <a:pt x="18903" y="114746"/>
                    <a:pt x="48004" y="114746"/>
                  </a:cubicBezTo>
                  <a:cubicBezTo>
                    <a:pt x="77105" y="114746"/>
                    <a:pt x="98108" y="91718"/>
                    <a:pt x="110508" y="71474"/>
                  </a:cubicBezTo>
                  <a:cubicBezTo>
                    <a:pt x="124173" y="88682"/>
                    <a:pt x="127209" y="92477"/>
                    <a:pt x="135054" y="98804"/>
                  </a:cubicBezTo>
                  <a:cubicBezTo>
                    <a:pt x="149225" y="110191"/>
                    <a:pt x="163395" y="114746"/>
                    <a:pt x="176301" y="114746"/>
                  </a:cubicBezTo>
                  <a:cubicBezTo>
                    <a:pt x="205908" y="114746"/>
                    <a:pt x="225140" y="86910"/>
                    <a:pt x="225140" y="57303"/>
                  </a:cubicBezTo>
                  <a:cubicBezTo>
                    <a:pt x="225140" y="28202"/>
                    <a:pt x="206414" y="114"/>
                    <a:pt x="177313" y="114"/>
                  </a:cubicBezTo>
                  <a:cubicBezTo>
                    <a:pt x="148212" y="114"/>
                    <a:pt x="127209" y="23141"/>
                    <a:pt x="114810" y="43385"/>
                  </a:cubicBezTo>
                  <a:close/>
                  <a:moveTo>
                    <a:pt x="121389" y="51989"/>
                  </a:moveTo>
                  <a:cubicBezTo>
                    <a:pt x="131764" y="33770"/>
                    <a:pt x="150490" y="8211"/>
                    <a:pt x="179085" y="8211"/>
                  </a:cubicBezTo>
                  <a:cubicBezTo>
                    <a:pt x="205908" y="8211"/>
                    <a:pt x="219573" y="34529"/>
                    <a:pt x="219573" y="57303"/>
                  </a:cubicBezTo>
                  <a:cubicBezTo>
                    <a:pt x="219573" y="82102"/>
                    <a:pt x="202618" y="102599"/>
                    <a:pt x="180350" y="102599"/>
                  </a:cubicBezTo>
                  <a:cubicBezTo>
                    <a:pt x="165673" y="102599"/>
                    <a:pt x="154286" y="91971"/>
                    <a:pt x="148972" y="86657"/>
                  </a:cubicBezTo>
                  <a:cubicBezTo>
                    <a:pt x="142645" y="79825"/>
                    <a:pt x="136825" y="71980"/>
                    <a:pt x="121389" y="51989"/>
                  </a:cubicBezTo>
                  <a:close/>
                  <a:moveTo>
                    <a:pt x="103928" y="62870"/>
                  </a:moveTo>
                  <a:cubicBezTo>
                    <a:pt x="93553" y="81090"/>
                    <a:pt x="74828" y="106648"/>
                    <a:pt x="46233" y="106648"/>
                  </a:cubicBezTo>
                  <a:cubicBezTo>
                    <a:pt x="19409" y="106648"/>
                    <a:pt x="5745" y="80331"/>
                    <a:pt x="5745" y="57556"/>
                  </a:cubicBezTo>
                  <a:cubicBezTo>
                    <a:pt x="5745" y="32757"/>
                    <a:pt x="22699" y="12260"/>
                    <a:pt x="44968" y="12260"/>
                  </a:cubicBezTo>
                  <a:cubicBezTo>
                    <a:pt x="59645" y="12260"/>
                    <a:pt x="71032" y="22888"/>
                    <a:pt x="76346" y="28202"/>
                  </a:cubicBezTo>
                  <a:cubicBezTo>
                    <a:pt x="82672" y="35035"/>
                    <a:pt x="88492" y="42879"/>
                    <a:pt x="103928" y="62870"/>
                  </a:cubicBezTo>
                  <a:close/>
                </a:path>
              </a:pathLst>
            </a:custGeom>
            <a:solidFill>
              <a:srgbClr val="000000"/>
            </a:solidFill>
            <a:ln w="25368" cap="flat">
              <a:noFill/>
              <a:prstDash val="solid"/>
              <a:miter/>
            </a:ln>
          </p:spPr>
          <p:txBody>
            <a:bodyPr rtlCol="0" anchor="ctr"/>
            <a:lstStyle/>
            <a:p>
              <a:endParaRPr lang="en-CN"/>
            </a:p>
          </p:txBody>
        </p:sp>
        <p:sp>
          <p:nvSpPr>
            <p:cNvPr id="18505" name="Freeform 18504">
              <a:extLst>
                <a:ext uri="{FF2B5EF4-FFF2-40B4-BE49-F238E27FC236}">
                  <a16:creationId xmlns:a16="http://schemas.microsoft.com/office/drawing/2014/main" id="{28DEABB8-F50C-4AF5-19C1-86857E3C5BC2}"/>
                </a:ext>
              </a:extLst>
            </p:cNvPr>
            <p:cNvSpPr/>
            <p:nvPr>
              <p:custDataLst>
                <p:tags r:id="rId103"/>
              </p:custDataLst>
            </p:nvPr>
          </p:nvSpPr>
          <p:spPr>
            <a:xfrm>
              <a:off x="9955835" y="5315096"/>
              <a:ext cx="112101" cy="116150"/>
            </a:xfrm>
            <a:custGeom>
              <a:avLst/>
              <a:gdLst>
                <a:gd name="connsiteX0" fmla="*/ 112393 w 112101"/>
                <a:gd name="connsiteY0" fmla="*/ 59328 h 116150"/>
                <a:gd name="connsiteX1" fmla="*/ 56469 w 112101"/>
                <a:gd name="connsiteY1" fmla="*/ 114 h 116150"/>
                <a:gd name="connsiteX2" fmla="*/ 292 w 112101"/>
                <a:gd name="connsiteY2" fmla="*/ 59328 h 116150"/>
                <a:gd name="connsiteX3" fmla="*/ 56216 w 112101"/>
                <a:gd name="connsiteY3" fmla="*/ 116264 h 116150"/>
                <a:gd name="connsiteX4" fmla="*/ 112393 w 112101"/>
                <a:gd name="connsiteY4" fmla="*/ 59328 h 116150"/>
                <a:gd name="connsiteX5" fmla="*/ 56469 w 112101"/>
                <a:gd name="connsiteY5" fmla="*/ 109938 h 116150"/>
                <a:gd name="connsiteX6" fmla="*/ 27621 w 112101"/>
                <a:gd name="connsiteY6" fmla="*/ 92983 h 116150"/>
                <a:gd name="connsiteX7" fmla="*/ 21295 w 112101"/>
                <a:gd name="connsiteY7" fmla="*/ 57303 h 116150"/>
                <a:gd name="connsiteX8" fmla="*/ 27368 w 112101"/>
                <a:gd name="connsiteY8" fmla="*/ 22635 h 116150"/>
                <a:gd name="connsiteX9" fmla="*/ 56216 w 112101"/>
                <a:gd name="connsiteY9" fmla="*/ 5681 h 116150"/>
                <a:gd name="connsiteX10" fmla="*/ 84811 w 112101"/>
                <a:gd name="connsiteY10" fmla="*/ 22129 h 116150"/>
                <a:gd name="connsiteX11" fmla="*/ 91390 w 112101"/>
                <a:gd name="connsiteY11" fmla="*/ 57303 h 116150"/>
                <a:gd name="connsiteX12" fmla="*/ 85823 w 112101"/>
                <a:gd name="connsiteY12" fmla="*/ 91212 h 116150"/>
                <a:gd name="connsiteX13" fmla="*/ 56469 w 112101"/>
                <a:gd name="connsiteY13" fmla="*/ 109938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93" y="59328"/>
                  </a:moveTo>
                  <a:cubicBezTo>
                    <a:pt x="112393" y="26937"/>
                    <a:pt x="87088" y="114"/>
                    <a:pt x="56469" y="114"/>
                  </a:cubicBezTo>
                  <a:cubicBezTo>
                    <a:pt x="24838" y="114"/>
                    <a:pt x="292" y="27696"/>
                    <a:pt x="292" y="59328"/>
                  </a:cubicBezTo>
                  <a:cubicBezTo>
                    <a:pt x="292" y="91971"/>
                    <a:pt x="26609" y="116264"/>
                    <a:pt x="56216" y="116264"/>
                  </a:cubicBezTo>
                  <a:cubicBezTo>
                    <a:pt x="86835" y="116264"/>
                    <a:pt x="112393" y="91465"/>
                    <a:pt x="112393" y="59328"/>
                  </a:cubicBezTo>
                  <a:close/>
                  <a:moveTo>
                    <a:pt x="56469" y="109938"/>
                  </a:moveTo>
                  <a:cubicBezTo>
                    <a:pt x="45588" y="109938"/>
                    <a:pt x="34454" y="104624"/>
                    <a:pt x="27621" y="92983"/>
                  </a:cubicBezTo>
                  <a:cubicBezTo>
                    <a:pt x="21295" y="81849"/>
                    <a:pt x="21295" y="66413"/>
                    <a:pt x="21295" y="57303"/>
                  </a:cubicBezTo>
                  <a:cubicBezTo>
                    <a:pt x="21295" y="47434"/>
                    <a:pt x="21295" y="33770"/>
                    <a:pt x="27368" y="22635"/>
                  </a:cubicBezTo>
                  <a:cubicBezTo>
                    <a:pt x="34201" y="10995"/>
                    <a:pt x="46094" y="5681"/>
                    <a:pt x="56216" y="5681"/>
                  </a:cubicBezTo>
                  <a:cubicBezTo>
                    <a:pt x="67350" y="5681"/>
                    <a:pt x="78231" y="11248"/>
                    <a:pt x="84811" y="22129"/>
                  </a:cubicBezTo>
                  <a:cubicBezTo>
                    <a:pt x="91390" y="33010"/>
                    <a:pt x="91390" y="47687"/>
                    <a:pt x="91390" y="57303"/>
                  </a:cubicBezTo>
                  <a:cubicBezTo>
                    <a:pt x="91390" y="66413"/>
                    <a:pt x="91390" y="80078"/>
                    <a:pt x="85823" y="91212"/>
                  </a:cubicBezTo>
                  <a:cubicBezTo>
                    <a:pt x="80256" y="102599"/>
                    <a:pt x="69122" y="109938"/>
                    <a:pt x="56469" y="109938"/>
                  </a:cubicBezTo>
                  <a:close/>
                </a:path>
              </a:pathLst>
            </a:custGeom>
            <a:solidFill>
              <a:srgbClr val="000000"/>
            </a:solidFill>
            <a:ln w="25368" cap="flat">
              <a:noFill/>
              <a:prstDash val="solid"/>
              <a:miter/>
            </a:ln>
          </p:spPr>
          <p:txBody>
            <a:bodyPr rtlCol="0" anchor="ctr"/>
            <a:lstStyle/>
            <a:p>
              <a:endParaRPr lang="en-CN"/>
            </a:p>
          </p:txBody>
        </p:sp>
        <p:sp>
          <p:nvSpPr>
            <p:cNvPr id="18506" name="Freeform 18505">
              <a:extLst>
                <a:ext uri="{FF2B5EF4-FFF2-40B4-BE49-F238E27FC236}">
                  <a16:creationId xmlns:a16="http://schemas.microsoft.com/office/drawing/2014/main" id="{A1648244-E7EB-1C7D-31D2-086F0DE8A15A}"/>
                </a:ext>
              </a:extLst>
            </p:cNvPr>
            <p:cNvSpPr/>
            <p:nvPr>
              <p:custDataLst>
                <p:tags r:id="rId104"/>
              </p:custDataLst>
            </p:nvPr>
          </p:nvSpPr>
          <p:spPr>
            <a:xfrm>
              <a:off x="10080083" y="5272837"/>
              <a:ext cx="79204" cy="158409"/>
            </a:xfrm>
            <a:custGeom>
              <a:avLst/>
              <a:gdLst>
                <a:gd name="connsiteX0" fmla="*/ 39267 w 79204"/>
                <a:gd name="connsiteY0" fmla="*/ 54520 h 158409"/>
                <a:gd name="connsiteX1" fmla="*/ 75453 w 79204"/>
                <a:gd name="connsiteY1" fmla="*/ 54520 h 158409"/>
                <a:gd name="connsiteX2" fmla="*/ 75453 w 79204"/>
                <a:gd name="connsiteY2" fmla="*/ 46675 h 158409"/>
                <a:gd name="connsiteX3" fmla="*/ 39267 w 79204"/>
                <a:gd name="connsiteY3" fmla="*/ 46675 h 158409"/>
                <a:gd name="connsiteX4" fmla="*/ 39267 w 79204"/>
                <a:gd name="connsiteY4" fmla="*/ 114 h 158409"/>
                <a:gd name="connsiteX5" fmla="*/ 32940 w 79204"/>
                <a:gd name="connsiteY5" fmla="*/ 114 h 158409"/>
                <a:gd name="connsiteX6" fmla="*/ 297 w 79204"/>
                <a:gd name="connsiteY6" fmla="*/ 48953 h 158409"/>
                <a:gd name="connsiteX7" fmla="*/ 297 w 79204"/>
                <a:gd name="connsiteY7" fmla="*/ 54520 h 158409"/>
                <a:gd name="connsiteX8" fmla="*/ 21806 w 79204"/>
                <a:gd name="connsiteY8" fmla="*/ 54520 h 158409"/>
                <a:gd name="connsiteX9" fmla="*/ 21806 w 79204"/>
                <a:gd name="connsiteY9" fmla="*/ 124362 h 158409"/>
                <a:gd name="connsiteX10" fmla="*/ 54450 w 79204"/>
                <a:gd name="connsiteY10" fmla="*/ 158524 h 158409"/>
                <a:gd name="connsiteX11" fmla="*/ 79502 w 79204"/>
                <a:gd name="connsiteY11" fmla="*/ 124362 h 158409"/>
                <a:gd name="connsiteX12" fmla="*/ 79502 w 79204"/>
                <a:gd name="connsiteY12" fmla="*/ 109938 h 158409"/>
                <a:gd name="connsiteX13" fmla="*/ 73175 w 79204"/>
                <a:gd name="connsiteY13" fmla="*/ 109938 h 158409"/>
                <a:gd name="connsiteX14" fmla="*/ 73175 w 79204"/>
                <a:gd name="connsiteY14" fmla="*/ 123856 h 158409"/>
                <a:gd name="connsiteX15" fmla="*/ 56221 w 79204"/>
                <a:gd name="connsiteY15" fmla="*/ 152197 h 158409"/>
                <a:gd name="connsiteX16" fmla="*/ 39267 w 79204"/>
                <a:gd name="connsiteY16" fmla="*/ 124868 h 158409"/>
                <a:gd name="connsiteX17" fmla="*/ 39267 w 79204"/>
                <a:gd name="connsiteY17" fmla="*/ 54520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267" y="54520"/>
                  </a:moveTo>
                  <a:lnTo>
                    <a:pt x="75453" y="54520"/>
                  </a:lnTo>
                  <a:lnTo>
                    <a:pt x="75453" y="46675"/>
                  </a:lnTo>
                  <a:lnTo>
                    <a:pt x="39267" y="46675"/>
                  </a:lnTo>
                  <a:lnTo>
                    <a:pt x="39267" y="114"/>
                  </a:lnTo>
                  <a:lnTo>
                    <a:pt x="32940" y="114"/>
                  </a:lnTo>
                  <a:cubicBezTo>
                    <a:pt x="32687" y="20864"/>
                    <a:pt x="25096" y="47940"/>
                    <a:pt x="297" y="48953"/>
                  </a:cubicBezTo>
                  <a:lnTo>
                    <a:pt x="297" y="54520"/>
                  </a:lnTo>
                  <a:lnTo>
                    <a:pt x="21806" y="54520"/>
                  </a:lnTo>
                  <a:lnTo>
                    <a:pt x="21806" y="124362"/>
                  </a:lnTo>
                  <a:cubicBezTo>
                    <a:pt x="21806" y="155487"/>
                    <a:pt x="45340" y="158524"/>
                    <a:pt x="54450" y="158524"/>
                  </a:cubicBezTo>
                  <a:cubicBezTo>
                    <a:pt x="72416" y="158524"/>
                    <a:pt x="79502" y="140557"/>
                    <a:pt x="79502" y="124362"/>
                  </a:cubicBezTo>
                  <a:lnTo>
                    <a:pt x="79502" y="109938"/>
                  </a:lnTo>
                  <a:lnTo>
                    <a:pt x="73175" y="109938"/>
                  </a:lnTo>
                  <a:lnTo>
                    <a:pt x="73175" y="123856"/>
                  </a:lnTo>
                  <a:cubicBezTo>
                    <a:pt x="73175" y="142581"/>
                    <a:pt x="65584" y="152197"/>
                    <a:pt x="56221" y="152197"/>
                  </a:cubicBezTo>
                  <a:cubicBezTo>
                    <a:pt x="39267" y="152197"/>
                    <a:pt x="39267" y="129170"/>
                    <a:pt x="39267" y="124868"/>
                  </a:cubicBezTo>
                  <a:lnTo>
                    <a:pt x="39267" y="54520"/>
                  </a:lnTo>
                  <a:close/>
                </a:path>
              </a:pathLst>
            </a:custGeom>
            <a:solidFill>
              <a:srgbClr val="000000"/>
            </a:solidFill>
            <a:ln w="25368" cap="flat">
              <a:noFill/>
              <a:prstDash val="solid"/>
              <a:miter/>
            </a:ln>
          </p:spPr>
          <p:txBody>
            <a:bodyPr rtlCol="0" anchor="ctr"/>
            <a:lstStyle/>
            <a:p>
              <a:endParaRPr lang="en-CN"/>
            </a:p>
          </p:txBody>
        </p:sp>
        <p:sp>
          <p:nvSpPr>
            <p:cNvPr id="18507" name="Freeform 18506">
              <a:extLst>
                <a:ext uri="{FF2B5EF4-FFF2-40B4-BE49-F238E27FC236}">
                  <a16:creationId xmlns:a16="http://schemas.microsoft.com/office/drawing/2014/main" id="{5BD5D86F-CA8D-838F-0D8B-D3A3BA60BC41}"/>
                </a:ext>
              </a:extLst>
            </p:cNvPr>
            <p:cNvSpPr/>
            <p:nvPr>
              <p:custDataLst>
                <p:tags r:id="rId105"/>
              </p:custDataLst>
            </p:nvPr>
          </p:nvSpPr>
          <p:spPr>
            <a:xfrm>
              <a:off x="10181782" y="5252846"/>
              <a:ext cx="127284" cy="175617"/>
            </a:xfrm>
            <a:custGeom>
              <a:avLst/>
              <a:gdLst>
                <a:gd name="connsiteX0" fmla="*/ 20039 w 127284"/>
                <a:gd name="connsiteY0" fmla="*/ 156499 h 175617"/>
                <a:gd name="connsiteX1" fmla="*/ 301 w 127284"/>
                <a:gd name="connsiteY1" fmla="*/ 167887 h 175617"/>
                <a:gd name="connsiteX2" fmla="*/ 301 w 127284"/>
                <a:gd name="connsiteY2" fmla="*/ 175731 h 175617"/>
                <a:gd name="connsiteX3" fmla="*/ 28895 w 127284"/>
                <a:gd name="connsiteY3" fmla="*/ 174972 h 175617"/>
                <a:gd name="connsiteX4" fmla="*/ 57237 w 127284"/>
                <a:gd name="connsiteY4" fmla="*/ 175731 h 175617"/>
                <a:gd name="connsiteX5" fmla="*/ 57237 w 127284"/>
                <a:gd name="connsiteY5" fmla="*/ 167887 h 175617"/>
                <a:gd name="connsiteX6" fmla="*/ 37499 w 127284"/>
                <a:gd name="connsiteY6" fmla="*/ 156499 h 175617"/>
                <a:gd name="connsiteX7" fmla="*/ 37499 w 127284"/>
                <a:gd name="connsiteY7" fmla="*/ 109938 h 175617"/>
                <a:gd name="connsiteX8" fmla="*/ 71661 w 127284"/>
                <a:gd name="connsiteY8" fmla="*/ 69450 h 175617"/>
                <a:gd name="connsiteX9" fmla="*/ 90387 w 127284"/>
                <a:gd name="connsiteY9" fmla="*/ 97538 h 175617"/>
                <a:gd name="connsiteX10" fmla="*/ 90387 w 127284"/>
                <a:gd name="connsiteY10" fmla="*/ 156499 h 175617"/>
                <a:gd name="connsiteX11" fmla="*/ 70649 w 127284"/>
                <a:gd name="connsiteY11" fmla="*/ 167887 h 175617"/>
                <a:gd name="connsiteX12" fmla="*/ 70649 w 127284"/>
                <a:gd name="connsiteY12" fmla="*/ 175731 h 175617"/>
                <a:gd name="connsiteX13" fmla="*/ 99244 w 127284"/>
                <a:gd name="connsiteY13" fmla="*/ 174972 h 175617"/>
                <a:gd name="connsiteX14" fmla="*/ 127585 w 127284"/>
                <a:gd name="connsiteY14" fmla="*/ 175731 h 175617"/>
                <a:gd name="connsiteX15" fmla="*/ 127585 w 127284"/>
                <a:gd name="connsiteY15" fmla="*/ 167887 h 175617"/>
                <a:gd name="connsiteX16" fmla="*/ 107847 w 127284"/>
                <a:gd name="connsiteY16" fmla="*/ 160295 h 175617"/>
                <a:gd name="connsiteX17" fmla="*/ 107847 w 127284"/>
                <a:gd name="connsiteY17" fmla="*/ 111962 h 175617"/>
                <a:gd name="connsiteX18" fmla="*/ 100003 w 127284"/>
                <a:gd name="connsiteY18" fmla="*/ 73245 h 175617"/>
                <a:gd name="connsiteX19" fmla="*/ 73432 w 127284"/>
                <a:gd name="connsiteY19" fmla="*/ 63883 h 175617"/>
                <a:gd name="connsiteX20" fmla="*/ 36740 w 127284"/>
                <a:gd name="connsiteY20" fmla="*/ 88682 h 175617"/>
                <a:gd name="connsiteX21" fmla="*/ 36740 w 127284"/>
                <a:gd name="connsiteY21" fmla="*/ 114 h 175617"/>
                <a:gd name="connsiteX22" fmla="*/ 301 w 127284"/>
                <a:gd name="connsiteY22" fmla="*/ 2897 h 175617"/>
                <a:gd name="connsiteX23" fmla="*/ 301 w 127284"/>
                <a:gd name="connsiteY23" fmla="*/ 10742 h 175617"/>
                <a:gd name="connsiteX24" fmla="*/ 20039 w 127284"/>
                <a:gd name="connsiteY24" fmla="*/ 24913 h 175617"/>
                <a:gd name="connsiteX25" fmla="*/ 20039 w 127284"/>
                <a:gd name="connsiteY25" fmla="*/ 156499 h 1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75617">
                  <a:moveTo>
                    <a:pt x="20039" y="156499"/>
                  </a:moveTo>
                  <a:cubicBezTo>
                    <a:pt x="20039" y="167887"/>
                    <a:pt x="17255" y="167887"/>
                    <a:pt x="301" y="167887"/>
                  </a:cubicBezTo>
                  <a:lnTo>
                    <a:pt x="301" y="175731"/>
                  </a:lnTo>
                  <a:cubicBezTo>
                    <a:pt x="9157" y="175478"/>
                    <a:pt x="22063" y="174972"/>
                    <a:pt x="28895" y="174972"/>
                  </a:cubicBezTo>
                  <a:cubicBezTo>
                    <a:pt x="35475" y="174972"/>
                    <a:pt x="48633" y="175478"/>
                    <a:pt x="57237" y="175731"/>
                  </a:cubicBezTo>
                  <a:lnTo>
                    <a:pt x="57237" y="167887"/>
                  </a:lnTo>
                  <a:cubicBezTo>
                    <a:pt x="40283" y="167887"/>
                    <a:pt x="37499" y="167887"/>
                    <a:pt x="37499" y="156499"/>
                  </a:cubicBezTo>
                  <a:lnTo>
                    <a:pt x="37499" y="109938"/>
                  </a:lnTo>
                  <a:cubicBezTo>
                    <a:pt x="37499" y="83621"/>
                    <a:pt x="55466" y="69450"/>
                    <a:pt x="71661" y="69450"/>
                  </a:cubicBezTo>
                  <a:cubicBezTo>
                    <a:pt x="87603" y="69450"/>
                    <a:pt x="90387" y="83114"/>
                    <a:pt x="90387" y="97538"/>
                  </a:cubicBezTo>
                  <a:lnTo>
                    <a:pt x="90387" y="156499"/>
                  </a:lnTo>
                  <a:cubicBezTo>
                    <a:pt x="90387" y="167887"/>
                    <a:pt x="87603" y="167887"/>
                    <a:pt x="70649" y="167887"/>
                  </a:cubicBezTo>
                  <a:lnTo>
                    <a:pt x="70649" y="175731"/>
                  </a:lnTo>
                  <a:cubicBezTo>
                    <a:pt x="79506" y="175478"/>
                    <a:pt x="92411" y="174972"/>
                    <a:pt x="99244" y="174972"/>
                  </a:cubicBezTo>
                  <a:cubicBezTo>
                    <a:pt x="105823" y="174972"/>
                    <a:pt x="118982" y="175478"/>
                    <a:pt x="127585" y="175731"/>
                  </a:cubicBezTo>
                  <a:lnTo>
                    <a:pt x="127585" y="167887"/>
                  </a:lnTo>
                  <a:cubicBezTo>
                    <a:pt x="114427" y="167887"/>
                    <a:pt x="108100" y="167887"/>
                    <a:pt x="107847" y="160295"/>
                  </a:cubicBezTo>
                  <a:lnTo>
                    <a:pt x="107847" y="111962"/>
                  </a:lnTo>
                  <a:cubicBezTo>
                    <a:pt x="107847" y="90200"/>
                    <a:pt x="107847" y="82355"/>
                    <a:pt x="100003" y="73245"/>
                  </a:cubicBezTo>
                  <a:cubicBezTo>
                    <a:pt x="96460" y="68944"/>
                    <a:pt x="88109" y="63883"/>
                    <a:pt x="73432" y="63883"/>
                  </a:cubicBezTo>
                  <a:cubicBezTo>
                    <a:pt x="52176" y="63883"/>
                    <a:pt x="41042" y="79066"/>
                    <a:pt x="36740" y="88682"/>
                  </a:cubicBezTo>
                  <a:lnTo>
                    <a:pt x="36740" y="114"/>
                  </a:lnTo>
                  <a:lnTo>
                    <a:pt x="301" y="2897"/>
                  </a:lnTo>
                  <a:lnTo>
                    <a:pt x="301" y="10742"/>
                  </a:lnTo>
                  <a:cubicBezTo>
                    <a:pt x="18014" y="10742"/>
                    <a:pt x="20039" y="12513"/>
                    <a:pt x="20039" y="24913"/>
                  </a:cubicBezTo>
                  <a:lnTo>
                    <a:pt x="20039" y="156499"/>
                  </a:lnTo>
                  <a:close/>
                </a:path>
              </a:pathLst>
            </a:custGeom>
            <a:solidFill>
              <a:srgbClr val="000000"/>
            </a:solidFill>
            <a:ln w="25368" cap="flat">
              <a:noFill/>
              <a:prstDash val="solid"/>
              <a:miter/>
            </a:ln>
          </p:spPr>
          <p:txBody>
            <a:bodyPr rtlCol="0" anchor="ctr"/>
            <a:lstStyle/>
            <a:p>
              <a:endParaRPr lang="en-CN"/>
            </a:p>
          </p:txBody>
        </p:sp>
        <p:sp>
          <p:nvSpPr>
            <p:cNvPr id="18508" name="Freeform 18507">
              <a:extLst>
                <a:ext uri="{FF2B5EF4-FFF2-40B4-BE49-F238E27FC236}">
                  <a16:creationId xmlns:a16="http://schemas.microsoft.com/office/drawing/2014/main" id="{A9CB1371-E4B1-9DDC-1199-43253FB0C284}"/>
                </a:ext>
              </a:extLst>
            </p:cNvPr>
            <p:cNvSpPr/>
            <p:nvPr>
              <p:custDataLst>
                <p:tags r:id="rId106"/>
              </p:custDataLst>
            </p:nvPr>
          </p:nvSpPr>
          <p:spPr>
            <a:xfrm>
              <a:off x="10321354" y="5315096"/>
              <a:ext cx="97930" cy="116150"/>
            </a:xfrm>
            <a:custGeom>
              <a:avLst/>
              <a:gdLst>
                <a:gd name="connsiteX0" fmla="*/ 21562 w 97930"/>
                <a:gd name="connsiteY0" fmla="*/ 49712 h 116150"/>
                <a:gd name="connsiteX1" fmla="*/ 52941 w 97930"/>
                <a:gd name="connsiteY1" fmla="*/ 5681 h 116150"/>
                <a:gd name="connsiteX2" fmla="*/ 81535 w 97930"/>
                <a:gd name="connsiteY2" fmla="*/ 49712 h 116150"/>
                <a:gd name="connsiteX3" fmla="*/ 21562 w 97930"/>
                <a:gd name="connsiteY3" fmla="*/ 49712 h 116150"/>
                <a:gd name="connsiteX4" fmla="*/ 21309 w 97930"/>
                <a:gd name="connsiteY4" fmla="*/ 55026 h 116150"/>
                <a:gd name="connsiteX5" fmla="*/ 91911 w 97930"/>
                <a:gd name="connsiteY5" fmla="*/ 55026 h 116150"/>
                <a:gd name="connsiteX6" fmla="*/ 98237 w 97930"/>
                <a:gd name="connsiteY6" fmla="*/ 49712 h 116150"/>
                <a:gd name="connsiteX7" fmla="*/ 52941 w 97930"/>
                <a:gd name="connsiteY7" fmla="*/ 114 h 116150"/>
                <a:gd name="connsiteX8" fmla="*/ 306 w 97930"/>
                <a:gd name="connsiteY8" fmla="*/ 57809 h 116150"/>
                <a:gd name="connsiteX9" fmla="*/ 55977 w 97930"/>
                <a:gd name="connsiteY9" fmla="*/ 116264 h 116150"/>
                <a:gd name="connsiteX10" fmla="*/ 98237 w 97930"/>
                <a:gd name="connsiteY10" fmla="*/ 83368 h 116150"/>
                <a:gd name="connsiteX11" fmla="*/ 94947 w 97930"/>
                <a:gd name="connsiteY11" fmla="*/ 80331 h 116150"/>
                <a:gd name="connsiteX12" fmla="*/ 91658 w 97930"/>
                <a:gd name="connsiteY12" fmla="*/ 83874 h 116150"/>
                <a:gd name="connsiteX13" fmla="*/ 57496 w 97930"/>
                <a:gd name="connsiteY13" fmla="*/ 109938 h 116150"/>
                <a:gd name="connsiteX14" fmla="*/ 28901 w 97930"/>
                <a:gd name="connsiteY14" fmla="*/ 92983 h 116150"/>
                <a:gd name="connsiteX15" fmla="*/ 21309 w 97930"/>
                <a:gd name="connsiteY15" fmla="*/ 5502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562" y="49712"/>
                  </a:moveTo>
                  <a:cubicBezTo>
                    <a:pt x="23081" y="12007"/>
                    <a:pt x="44337" y="5681"/>
                    <a:pt x="52941" y="5681"/>
                  </a:cubicBezTo>
                  <a:cubicBezTo>
                    <a:pt x="79005" y="5681"/>
                    <a:pt x="81535" y="39843"/>
                    <a:pt x="81535" y="49712"/>
                  </a:cubicBezTo>
                  <a:lnTo>
                    <a:pt x="21562" y="49712"/>
                  </a:lnTo>
                  <a:close/>
                  <a:moveTo>
                    <a:pt x="21309" y="55026"/>
                  </a:moveTo>
                  <a:lnTo>
                    <a:pt x="91911" y="55026"/>
                  </a:lnTo>
                  <a:cubicBezTo>
                    <a:pt x="97478" y="55026"/>
                    <a:pt x="98237" y="55026"/>
                    <a:pt x="98237" y="49712"/>
                  </a:cubicBezTo>
                  <a:cubicBezTo>
                    <a:pt x="98237" y="24660"/>
                    <a:pt x="84572" y="114"/>
                    <a:pt x="52941" y="114"/>
                  </a:cubicBezTo>
                  <a:cubicBezTo>
                    <a:pt x="23587" y="114"/>
                    <a:pt x="306" y="26178"/>
                    <a:pt x="306" y="57809"/>
                  </a:cubicBezTo>
                  <a:cubicBezTo>
                    <a:pt x="306" y="91718"/>
                    <a:pt x="26876" y="116264"/>
                    <a:pt x="55977" y="116264"/>
                  </a:cubicBezTo>
                  <a:cubicBezTo>
                    <a:pt x="86850" y="116264"/>
                    <a:pt x="98237" y="88175"/>
                    <a:pt x="98237" y="83368"/>
                  </a:cubicBezTo>
                  <a:cubicBezTo>
                    <a:pt x="98237" y="80837"/>
                    <a:pt x="96212" y="80331"/>
                    <a:pt x="94947" y="80331"/>
                  </a:cubicBezTo>
                  <a:cubicBezTo>
                    <a:pt x="92670" y="80331"/>
                    <a:pt x="92164" y="81849"/>
                    <a:pt x="91658" y="83874"/>
                  </a:cubicBezTo>
                  <a:cubicBezTo>
                    <a:pt x="82801" y="109938"/>
                    <a:pt x="60026" y="109938"/>
                    <a:pt x="57496" y="109938"/>
                  </a:cubicBezTo>
                  <a:cubicBezTo>
                    <a:pt x="44843" y="109938"/>
                    <a:pt x="34721" y="102346"/>
                    <a:pt x="28901" y="92983"/>
                  </a:cubicBezTo>
                  <a:cubicBezTo>
                    <a:pt x="21309" y="80837"/>
                    <a:pt x="21309" y="64136"/>
                    <a:pt x="21309" y="55026"/>
                  </a:cubicBezTo>
                  <a:close/>
                </a:path>
              </a:pathLst>
            </a:custGeom>
            <a:solidFill>
              <a:srgbClr val="000000"/>
            </a:solidFill>
            <a:ln w="25368" cap="flat">
              <a:noFill/>
              <a:prstDash val="solid"/>
              <a:miter/>
            </a:ln>
          </p:spPr>
          <p:txBody>
            <a:bodyPr rtlCol="0" anchor="ctr"/>
            <a:lstStyle/>
            <a:p>
              <a:endParaRPr lang="en-CN"/>
            </a:p>
          </p:txBody>
        </p:sp>
        <p:sp>
          <p:nvSpPr>
            <p:cNvPr id="18509" name="Freeform 18508">
              <a:extLst>
                <a:ext uri="{FF2B5EF4-FFF2-40B4-BE49-F238E27FC236}">
                  <a16:creationId xmlns:a16="http://schemas.microsoft.com/office/drawing/2014/main" id="{10F1AEFE-B322-B6B2-9E51-2181B1DA4133}"/>
                </a:ext>
              </a:extLst>
            </p:cNvPr>
            <p:cNvSpPr/>
            <p:nvPr>
              <p:custDataLst>
                <p:tags r:id="rId107"/>
              </p:custDataLst>
            </p:nvPr>
          </p:nvSpPr>
          <p:spPr>
            <a:xfrm>
              <a:off x="10433822" y="5316615"/>
              <a:ext cx="85025" cy="111848"/>
            </a:xfrm>
            <a:custGeom>
              <a:avLst/>
              <a:gdLst>
                <a:gd name="connsiteX0" fmla="*/ 35485 w 85025"/>
                <a:gd name="connsiteY0" fmla="*/ 27949 h 111848"/>
                <a:gd name="connsiteX1" fmla="*/ 35485 w 85025"/>
                <a:gd name="connsiteY1" fmla="*/ 114 h 111848"/>
                <a:gd name="connsiteX2" fmla="*/ 311 w 85025"/>
                <a:gd name="connsiteY2" fmla="*/ 2897 h 111848"/>
                <a:gd name="connsiteX3" fmla="*/ 311 w 85025"/>
                <a:gd name="connsiteY3" fmla="*/ 10742 h 111848"/>
                <a:gd name="connsiteX4" fmla="*/ 20048 w 85025"/>
                <a:gd name="connsiteY4" fmla="*/ 24913 h 111848"/>
                <a:gd name="connsiteX5" fmla="*/ 20048 w 85025"/>
                <a:gd name="connsiteY5" fmla="*/ 92730 h 111848"/>
                <a:gd name="connsiteX6" fmla="*/ 311 w 85025"/>
                <a:gd name="connsiteY6" fmla="*/ 104118 h 111848"/>
                <a:gd name="connsiteX7" fmla="*/ 311 w 85025"/>
                <a:gd name="connsiteY7" fmla="*/ 111962 h 111848"/>
                <a:gd name="connsiteX8" fmla="*/ 29158 w 85025"/>
                <a:gd name="connsiteY8" fmla="*/ 111203 h 111848"/>
                <a:gd name="connsiteX9" fmla="*/ 61296 w 85025"/>
                <a:gd name="connsiteY9" fmla="*/ 111962 h 111848"/>
                <a:gd name="connsiteX10" fmla="*/ 61296 w 85025"/>
                <a:gd name="connsiteY10" fmla="*/ 104118 h 111848"/>
                <a:gd name="connsiteX11" fmla="*/ 55982 w 85025"/>
                <a:gd name="connsiteY11" fmla="*/ 104118 h 111848"/>
                <a:gd name="connsiteX12" fmla="*/ 36750 w 85025"/>
                <a:gd name="connsiteY12" fmla="*/ 92224 h 111848"/>
                <a:gd name="connsiteX13" fmla="*/ 36750 w 85025"/>
                <a:gd name="connsiteY13" fmla="*/ 53254 h 111848"/>
                <a:gd name="connsiteX14" fmla="*/ 66610 w 85025"/>
                <a:gd name="connsiteY14" fmla="*/ 5681 h 111848"/>
                <a:gd name="connsiteX15" fmla="*/ 69393 w 85025"/>
                <a:gd name="connsiteY15" fmla="*/ 5934 h 111848"/>
                <a:gd name="connsiteX16" fmla="*/ 63573 w 85025"/>
                <a:gd name="connsiteY16" fmla="*/ 15803 h 111848"/>
                <a:gd name="connsiteX17" fmla="*/ 74454 w 85025"/>
                <a:gd name="connsiteY17" fmla="*/ 26684 h 111848"/>
                <a:gd name="connsiteX18" fmla="*/ 85336 w 85025"/>
                <a:gd name="connsiteY18" fmla="*/ 15550 h 111848"/>
                <a:gd name="connsiteX19" fmla="*/ 66610 w 85025"/>
                <a:gd name="connsiteY19" fmla="*/ 114 h 111848"/>
                <a:gd name="connsiteX20" fmla="*/ 35485 w 85025"/>
                <a:gd name="connsiteY20" fmla="*/ 2794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1848">
                  <a:moveTo>
                    <a:pt x="35485" y="27949"/>
                  </a:moveTo>
                  <a:lnTo>
                    <a:pt x="35485" y="114"/>
                  </a:lnTo>
                  <a:lnTo>
                    <a:pt x="311" y="2897"/>
                  </a:lnTo>
                  <a:lnTo>
                    <a:pt x="311" y="10742"/>
                  </a:lnTo>
                  <a:cubicBezTo>
                    <a:pt x="18024" y="10742"/>
                    <a:pt x="20048" y="12513"/>
                    <a:pt x="20048" y="24913"/>
                  </a:cubicBezTo>
                  <a:lnTo>
                    <a:pt x="20048" y="92730"/>
                  </a:lnTo>
                  <a:cubicBezTo>
                    <a:pt x="20048" y="104118"/>
                    <a:pt x="17265" y="104118"/>
                    <a:pt x="311" y="104118"/>
                  </a:cubicBezTo>
                  <a:lnTo>
                    <a:pt x="311" y="111962"/>
                  </a:lnTo>
                  <a:cubicBezTo>
                    <a:pt x="10179" y="111709"/>
                    <a:pt x="22073" y="111203"/>
                    <a:pt x="29158" y="111203"/>
                  </a:cubicBezTo>
                  <a:cubicBezTo>
                    <a:pt x="39280" y="111203"/>
                    <a:pt x="51174" y="111203"/>
                    <a:pt x="61296" y="111962"/>
                  </a:cubicBezTo>
                  <a:lnTo>
                    <a:pt x="61296" y="104118"/>
                  </a:lnTo>
                  <a:lnTo>
                    <a:pt x="55982" y="104118"/>
                  </a:lnTo>
                  <a:cubicBezTo>
                    <a:pt x="37256" y="104118"/>
                    <a:pt x="36750" y="101334"/>
                    <a:pt x="36750" y="92224"/>
                  </a:cubicBezTo>
                  <a:lnTo>
                    <a:pt x="36750" y="53254"/>
                  </a:lnTo>
                  <a:cubicBezTo>
                    <a:pt x="36750" y="28202"/>
                    <a:pt x="47378" y="5681"/>
                    <a:pt x="66610" y="5681"/>
                  </a:cubicBezTo>
                  <a:cubicBezTo>
                    <a:pt x="68381" y="5681"/>
                    <a:pt x="68887" y="5681"/>
                    <a:pt x="69393" y="5934"/>
                  </a:cubicBezTo>
                  <a:cubicBezTo>
                    <a:pt x="68634" y="6187"/>
                    <a:pt x="63573" y="9224"/>
                    <a:pt x="63573" y="15803"/>
                  </a:cubicBezTo>
                  <a:cubicBezTo>
                    <a:pt x="63573" y="22888"/>
                    <a:pt x="68887" y="26684"/>
                    <a:pt x="74454" y="26684"/>
                  </a:cubicBezTo>
                  <a:cubicBezTo>
                    <a:pt x="79009" y="26684"/>
                    <a:pt x="85336" y="23647"/>
                    <a:pt x="85336" y="15550"/>
                  </a:cubicBezTo>
                  <a:cubicBezTo>
                    <a:pt x="85336" y="7452"/>
                    <a:pt x="77491" y="114"/>
                    <a:pt x="66610" y="114"/>
                  </a:cubicBezTo>
                  <a:cubicBezTo>
                    <a:pt x="48137" y="114"/>
                    <a:pt x="39027" y="17068"/>
                    <a:pt x="35485" y="27949"/>
                  </a:cubicBezTo>
                  <a:close/>
                </a:path>
              </a:pathLst>
            </a:custGeom>
            <a:solidFill>
              <a:srgbClr val="000000"/>
            </a:solidFill>
            <a:ln w="25368" cap="flat">
              <a:noFill/>
              <a:prstDash val="solid"/>
              <a:miter/>
            </a:ln>
          </p:spPr>
          <p:txBody>
            <a:bodyPr rtlCol="0" anchor="ctr"/>
            <a:lstStyle/>
            <a:p>
              <a:endParaRPr lang="en-CN"/>
            </a:p>
          </p:txBody>
        </p:sp>
        <p:sp>
          <p:nvSpPr>
            <p:cNvPr id="18510" name="Freeform 18509">
              <a:extLst>
                <a:ext uri="{FF2B5EF4-FFF2-40B4-BE49-F238E27FC236}">
                  <a16:creationId xmlns:a16="http://schemas.microsoft.com/office/drawing/2014/main" id="{D9B15FA4-9FC2-F7D4-B2B6-18DB0611D374}"/>
                </a:ext>
              </a:extLst>
            </p:cNvPr>
            <p:cNvSpPr/>
            <p:nvPr>
              <p:custDataLst>
                <p:tags r:id="rId108"/>
              </p:custDataLst>
            </p:nvPr>
          </p:nvSpPr>
          <p:spPr>
            <a:xfrm>
              <a:off x="10530403" y="5319398"/>
              <a:ext cx="173339" cy="111848"/>
            </a:xfrm>
            <a:custGeom>
              <a:avLst/>
              <a:gdLst>
                <a:gd name="connsiteX0" fmla="*/ 152398 w 173339"/>
                <a:gd name="connsiteY0" fmla="*/ 24154 h 111848"/>
                <a:gd name="connsiteX1" fmla="*/ 173654 w 173339"/>
                <a:gd name="connsiteY1" fmla="*/ 7958 h 111848"/>
                <a:gd name="connsiteX2" fmla="*/ 173654 w 173339"/>
                <a:gd name="connsiteY2" fmla="*/ 114 h 111848"/>
                <a:gd name="connsiteX3" fmla="*/ 155182 w 173339"/>
                <a:gd name="connsiteY3" fmla="*/ 873 h 111848"/>
                <a:gd name="connsiteX4" fmla="*/ 131648 w 173339"/>
                <a:gd name="connsiteY4" fmla="*/ 114 h 111848"/>
                <a:gd name="connsiteX5" fmla="*/ 131648 w 173339"/>
                <a:gd name="connsiteY5" fmla="*/ 7958 h 111848"/>
                <a:gd name="connsiteX6" fmla="*/ 146325 w 173339"/>
                <a:gd name="connsiteY6" fmla="*/ 20105 h 111848"/>
                <a:gd name="connsiteX7" fmla="*/ 145060 w 173339"/>
                <a:gd name="connsiteY7" fmla="*/ 25419 h 111848"/>
                <a:gd name="connsiteX8" fmla="*/ 122032 w 173339"/>
                <a:gd name="connsiteY8" fmla="*/ 90200 h 111848"/>
                <a:gd name="connsiteX9" fmla="*/ 96980 w 173339"/>
                <a:gd name="connsiteY9" fmla="*/ 19599 h 111848"/>
                <a:gd name="connsiteX10" fmla="*/ 95715 w 173339"/>
                <a:gd name="connsiteY10" fmla="*/ 14791 h 111848"/>
                <a:gd name="connsiteX11" fmla="*/ 110645 w 173339"/>
                <a:gd name="connsiteY11" fmla="*/ 7958 h 111848"/>
                <a:gd name="connsiteX12" fmla="*/ 110645 w 173339"/>
                <a:gd name="connsiteY12" fmla="*/ 114 h 111848"/>
                <a:gd name="connsiteX13" fmla="*/ 84327 w 173339"/>
                <a:gd name="connsiteY13" fmla="*/ 873 h 111848"/>
                <a:gd name="connsiteX14" fmla="*/ 61806 w 173339"/>
                <a:gd name="connsiteY14" fmla="*/ 114 h 111848"/>
                <a:gd name="connsiteX15" fmla="*/ 61806 w 173339"/>
                <a:gd name="connsiteY15" fmla="*/ 7958 h 111848"/>
                <a:gd name="connsiteX16" fmla="*/ 77748 w 173339"/>
                <a:gd name="connsiteY16" fmla="*/ 11754 h 111848"/>
                <a:gd name="connsiteX17" fmla="*/ 83568 w 173339"/>
                <a:gd name="connsiteY17" fmla="*/ 25672 h 111848"/>
                <a:gd name="connsiteX18" fmla="*/ 61806 w 173339"/>
                <a:gd name="connsiteY18" fmla="*/ 86910 h 111848"/>
                <a:gd name="connsiteX19" fmla="*/ 37766 w 173339"/>
                <a:gd name="connsiteY19" fmla="*/ 19346 h 111848"/>
                <a:gd name="connsiteX20" fmla="*/ 36501 w 173339"/>
                <a:gd name="connsiteY20" fmla="*/ 14791 h 111848"/>
                <a:gd name="connsiteX21" fmla="*/ 51431 w 173339"/>
                <a:gd name="connsiteY21" fmla="*/ 7958 h 111848"/>
                <a:gd name="connsiteX22" fmla="*/ 51431 w 173339"/>
                <a:gd name="connsiteY22" fmla="*/ 114 h 111848"/>
                <a:gd name="connsiteX23" fmla="*/ 23848 w 173339"/>
                <a:gd name="connsiteY23" fmla="*/ 873 h 111848"/>
                <a:gd name="connsiteX24" fmla="*/ 314 w 173339"/>
                <a:gd name="connsiteY24" fmla="*/ 114 h 111848"/>
                <a:gd name="connsiteX25" fmla="*/ 314 w 173339"/>
                <a:gd name="connsiteY25" fmla="*/ 7958 h 111848"/>
                <a:gd name="connsiteX26" fmla="*/ 19040 w 173339"/>
                <a:gd name="connsiteY26" fmla="*/ 16815 h 111848"/>
                <a:gd name="connsiteX27" fmla="*/ 50925 w 173339"/>
                <a:gd name="connsiteY27" fmla="*/ 106395 h 111848"/>
                <a:gd name="connsiteX28" fmla="*/ 56239 w 173339"/>
                <a:gd name="connsiteY28" fmla="*/ 111962 h 111848"/>
                <a:gd name="connsiteX29" fmla="*/ 61300 w 173339"/>
                <a:gd name="connsiteY29" fmla="*/ 106901 h 111848"/>
                <a:gd name="connsiteX30" fmla="*/ 86858 w 173339"/>
                <a:gd name="connsiteY30" fmla="*/ 35288 h 111848"/>
                <a:gd name="connsiteX31" fmla="*/ 112669 w 173339"/>
                <a:gd name="connsiteY31" fmla="*/ 107154 h 111848"/>
                <a:gd name="connsiteX32" fmla="*/ 117730 w 173339"/>
                <a:gd name="connsiteY32" fmla="*/ 111962 h 111848"/>
                <a:gd name="connsiteX33" fmla="*/ 122791 w 173339"/>
                <a:gd name="connsiteY33" fmla="*/ 107154 h 111848"/>
                <a:gd name="connsiteX34" fmla="*/ 152398 w 173339"/>
                <a:gd name="connsiteY34" fmla="*/ 24154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3339" h="111848">
                  <a:moveTo>
                    <a:pt x="152398" y="24154"/>
                  </a:moveTo>
                  <a:cubicBezTo>
                    <a:pt x="156953" y="11501"/>
                    <a:pt x="164798" y="8211"/>
                    <a:pt x="173654" y="7958"/>
                  </a:cubicBezTo>
                  <a:lnTo>
                    <a:pt x="173654" y="114"/>
                  </a:lnTo>
                  <a:cubicBezTo>
                    <a:pt x="168087" y="620"/>
                    <a:pt x="160749" y="873"/>
                    <a:pt x="155182" y="873"/>
                  </a:cubicBezTo>
                  <a:cubicBezTo>
                    <a:pt x="147843" y="873"/>
                    <a:pt x="136456" y="367"/>
                    <a:pt x="131648" y="114"/>
                  </a:cubicBezTo>
                  <a:lnTo>
                    <a:pt x="131648" y="7958"/>
                  </a:lnTo>
                  <a:cubicBezTo>
                    <a:pt x="140758" y="8211"/>
                    <a:pt x="146325" y="12766"/>
                    <a:pt x="146325" y="20105"/>
                  </a:cubicBezTo>
                  <a:cubicBezTo>
                    <a:pt x="146325" y="21623"/>
                    <a:pt x="146325" y="22129"/>
                    <a:pt x="145060" y="25419"/>
                  </a:cubicBezTo>
                  <a:lnTo>
                    <a:pt x="122032" y="90200"/>
                  </a:lnTo>
                  <a:lnTo>
                    <a:pt x="96980" y="19599"/>
                  </a:lnTo>
                  <a:cubicBezTo>
                    <a:pt x="95968" y="16562"/>
                    <a:pt x="95715" y="16056"/>
                    <a:pt x="95715" y="14791"/>
                  </a:cubicBezTo>
                  <a:cubicBezTo>
                    <a:pt x="95715" y="7958"/>
                    <a:pt x="105584" y="7958"/>
                    <a:pt x="110645" y="7958"/>
                  </a:cubicBezTo>
                  <a:lnTo>
                    <a:pt x="110645" y="114"/>
                  </a:lnTo>
                  <a:cubicBezTo>
                    <a:pt x="103306" y="367"/>
                    <a:pt x="90401" y="873"/>
                    <a:pt x="84327" y="873"/>
                  </a:cubicBezTo>
                  <a:cubicBezTo>
                    <a:pt x="76736" y="873"/>
                    <a:pt x="69397" y="620"/>
                    <a:pt x="61806" y="114"/>
                  </a:cubicBezTo>
                  <a:lnTo>
                    <a:pt x="61806" y="7958"/>
                  </a:lnTo>
                  <a:cubicBezTo>
                    <a:pt x="71169" y="7958"/>
                    <a:pt x="75218" y="8464"/>
                    <a:pt x="77748" y="11754"/>
                  </a:cubicBezTo>
                  <a:cubicBezTo>
                    <a:pt x="79013" y="13272"/>
                    <a:pt x="81797" y="20864"/>
                    <a:pt x="83568" y="25672"/>
                  </a:cubicBezTo>
                  <a:lnTo>
                    <a:pt x="61806" y="86910"/>
                  </a:lnTo>
                  <a:lnTo>
                    <a:pt x="37766" y="19346"/>
                  </a:lnTo>
                  <a:cubicBezTo>
                    <a:pt x="36501" y="16309"/>
                    <a:pt x="36501" y="15803"/>
                    <a:pt x="36501" y="14791"/>
                  </a:cubicBezTo>
                  <a:cubicBezTo>
                    <a:pt x="36501" y="7958"/>
                    <a:pt x="46370" y="7958"/>
                    <a:pt x="51431" y="7958"/>
                  </a:cubicBezTo>
                  <a:lnTo>
                    <a:pt x="51431" y="114"/>
                  </a:lnTo>
                  <a:cubicBezTo>
                    <a:pt x="43839" y="367"/>
                    <a:pt x="29668" y="873"/>
                    <a:pt x="23848" y="873"/>
                  </a:cubicBezTo>
                  <a:cubicBezTo>
                    <a:pt x="22836" y="873"/>
                    <a:pt x="9424" y="620"/>
                    <a:pt x="314" y="114"/>
                  </a:cubicBezTo>
                  <a:lnTo>
                    <a:pt x="314" y="7958"/>
                  </a:lnTo>
                  <a:cubicBezTo>
                    <a:pt x="12967" y="7958"/>
                    <a:pt x="16004" y="8717"/>
                    <a:pt x="19040" y="16815"/>
                  </a:cubicBezTo>
                  <a:lnTo>
                    <a:pt x="50925" y="106395"/>
                  </a:lnTo>
                  <a:cubicBezTo>
                    <a:pt x="52190" y="109938"/>
                    <a:pt x="52949" y="111962"/>
                    <a:pt x="56239" y="111962"/>
                  </a:cubicBezTo>
                  <a:cubicBezTo>
                    <a:pt x="59528" y="111962"/>
                    <a:pt x="60034" y="110444"/>
                    <a:pt x="61300" y="106901"/>
                  </a:cubicBezTo>
                  <a:lnTo>
                    <a:pt x="86858" y="35288"/>
                  </a:lnTo>
                  <a:lnTo>
                    <a:pt x="112669" y="107154"/>
                  </a:lnTo>
                  <a:cubicBezTo>
                    <a:pt x="113681" y="109938"/>
                    <a:pt x="114440" y="111962"/>
                    <a:pt x="117730" y="111962"/>
                  </a:cubicBezTo>
                  <a:cubicBezTo>
                    <a:pt x="121020" y="111962"/>
                    <a:pt x="121779" y="109685"/>
                    <a:pt x="122791" y="107154"/>
                  </a:cubicBezTo>
                  <a:lnTo>
                    <a:pt x="152398" y="24154"/>
                  </a:lnTo>
                  <a:close/>
                </a:path>
              </a:pathLst>
            </a:custGeom>
            <a:solidFill>
              <a:srgbClr val="000000"/>
            </a:solidFill>
            <a:ln w="25368" cap="flat">
              <a:noFill/>
              <a:prstDash val="solid"/>
              <a:miter/>
            </a:ln>
          </p:spPr>
          <p:txBody>
            <a:bodyPr rtlCol="0" anchor="ctr"/>
            <a:lstStyle/>
            <a:p>
              <a:endParaRPr lang="en-CN"/>
            </a:p>
          </p:txBody>
        </p:sp>
        <p:sp>
          <p:nvSpPr>
            <p:cNvPr id="18511" name="Freeform 18510">
              <a:extLst>
                <a:ext uri="{FF2B5EF4-FFF2-40B4-BE49-F238E27FC236}">
                  <a16:creationId xmlns:a16="http://schemas.microsoft.com/office/drawing/2014/main" id="{C4F77B3B-1B9E-0421-A61B-3B7BE127D8C7}"/>
                </a:ext>
              </a:extLst>
            </p:cNvPr>
            <p:cNvSpPr/>
            <p:nvPr>
              <p:custDataLst>
                <p:tags r:id="rId109"/>
              </p:custDataLst>
            </p:nvPr>
          </p:nvSpPr>
          <p:spPr>
            <a:xfrm>
              <a:off x="10716959" y="5259172"/>
              <a:ext cx="54152" cy="169291"/>
            </a:xfrm>
            <a:custGeom>
              <a:avLst/>
              <a:gdLst>
                <a:gd name="connsiteX0" fmla="*/ 36761 w 54152"/>
                <a:gd name="connsiteY0" fmla="*/ 57556 h 169291"/>
                <a:gd name="connsiteX1" fmla="*/ 1334 w 54152"/>
                <a:gd name="connsiteY1" fmla="*/ 60340 h 169291"/>
                <a:gd name="connsiteX2" fmla="*/ 1334 w 54152"/>
                <a:gd name="connsiteY2" fmla="*/ 68184 h 169291"/>
                <a:gd name="connsiteX3" fmla="*/ 20060 w 54152"/>
                <a:gd name="connsiteY3" fmla="*/ 82102 h 169291"/>
                <a:gd name="connsiteX4" fmla="*/ 20060 w 54152"/>
                <a:gd name="connsiteY4" fmla="*/ 150173 h 169291"/>
                <a:gd name="connsiteX5" fmla="*/ 322 w 54152"/>
                <a:gd name="connsiteY5" fmla="*/ 161560 h 169291"/>
                <a:gd name="connsiteX6" fmla="*/ 322 w 54152"/>
                <a:gd name="connsiteY6" fmla="*/ 169405 h 169291"/>
                <a:gd name="connsiteX7" fmla="*/ 28157 w 54152"/>
                <a:gd name="connsiteY7" fmla="*/ 168646 h 169291"/>
                <a:gd name="connsiteX8" fmla="*/ 54475 w 54152"/>
                <a:gd name="connsiteY8" fmla="*/ 169405 h 169291"/>
                <a:gd name="connsiteX9" fmla="*/ 54475 w 54152"/>
                <a:gd name="connsiteY9" fmla="*/ 161560 h 169291"/>
                <a:gd name="connsiteX10" fmla="*/ 36761 w 54152"/>
                <a:gd name="connsiteY10" fmla="*/ 150426 h 169291"/>
                <a:gd name="connsiteX11" fmla="*/ 36761 w 54152"/>
                <a:gd name="connsiteY11" fmla="*/ 57556 h 169291"/>
                <a:gd name="connsiteX12" fmla="*/ 37773 w 54152"/>
                <a:gd name="connsiteY12" fmla="*/ 13525 h 169291"/>
                <a:gd name="connsiteX13" fmla="*/ 24361 w 54152"/>
                <a:gd name="connsiteY13" fmla="*/ 114 h 169291"/>
                <a:gd name="connsiteX14" fmla="*/ 10950 w 54152"/>
                <a:gd name="connsiteY14" fmla="*/ 13525 h 169291"/>
                <a:gd name="connsiteX15" fmla="*/ 24361 w 54152"/>
                <a:gd name="connsiteY15" fmla="*/ 26937 h 169291"/>
                <a:gd name="connsiteX16" fmla="*/ 37773 w 54152"/>
                <a:gd name="connsiteY16" fmla="*/ 13525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9291">
                  <a:moveTo>
                    <a:pt x="36761" y="57556"/>
                  </a:moveTo>
                  <a:lnTo>
                    <a:pt x="1334" y="60340"/>
                  </a:lnTo>
                  <a:lnTo>
                    <a:pt x="1334" y="68184"/>
                  </a:lnTo>
                  <a:cubicBezTo>
                    <a:pt x="17782" y="68184"/>
                    <a:pt x="20060" y="69703"/>
                    <a:pt x="20060" y="82102"/>
                  </a:cubicBezTo>
                  <a:lnTo>
                    <a:pt x="20060" y="150173"/>
                  </a:lnTo>
                  <a:cubicBezTo>
                    <a:pt x="20060" y="161560"/>
                    <a:pt x="17276" y="161560"/>
                    <a:pt x="322" y="161560"/>
                  </a:cubicBezTo>
                  <a:lnTo>
                    <a:pt x="322" y="169405"/>
                  </a:lnTo>
                  <a:cubicBezTo>
                    <a:pt x="8419" y="169152"/>
                    <a:pt x="22084" y="168646"/>
                    <a:pt x="28157" y="168646"/>
                  </a:cubicBezTo>
                  <a:cubicBezTo>
                    <a:pt x="37014" y="168646"/>
                    <a:pt x="45871" y="169152"/>
                    <a:pt x="54475" y="169405"/>
                  </a:cubicBezTo>
                  <a:lnTo>
                    <a:pt x="54475" y="161560"/>
                  </a:lnTo>
                  <a:cubicBezTo>
                    <a:pt x="37773" y="161560"/>
                    <a:pt x="36761" y="160295"/>
                    <a:pt x="36761" y="150426"/>
                  </a:cubicBezTo>
                  <a:lnTo>
                    <a:pt x="36761" y="57556"/>
                  </a:lnTo>
                  <a:close/>
                  <a:moveTo>
                    <a:pt x="37773" y="13525"/>
                  </a:moveTo>
                  <a:cubicBezTo>
                    <a:pt x="37773" y="5428"/>
                    <a:pt x="31447" y="114"/>
                    <a:pt x="24361" y="114"/>
                  </a:cubicBezTo>
                  <a:cubicBezTo>
                    <a:pt x="16517" y="114"/>
                    <a:pt x="10950" y="6946"/>
                    <a:pt x="10950" y="13525"/>
                  </a:cubicBezTo>
                  <a:cubicBezTo>
                    <a:pt x="10950" y="20358"/>
                    <a:pt x="16517" y="26937"/>
                    <a:pt x="24361" y="26937"/>
                  </a:cubicBezTo>
                  <a:cubicBezTo>
                    <a:pt x="31447" y="26937"/>
                    <a:pt x="37773" y="21623"/>
                    <a:pt x="37773" y="13525"/>
                  </a:cubicBezTo>
                  <a:close/>
                </a:path>
              </a:pathLst>
            </a:custGeom>
            <a:solidFill>
              <a:srgbClr val="000000"/>
            </a:solidFill>
            <a:ln w="25368" cap="flat">
              <a:noFill/>
              <a:prstDash val="solid"/>
              <a:miter/>
            </a:ln>
          </p:spPr>
          <p:txBody>
            <a:bodyPr rtlCol="0" anchor="ctr"/>
            <a:lstStyle/>
            <a:p>
              <a:endParaRPr lang="en-CN"/>
            </a:p>
          </p:txBody>
        </p:sp>
        <p:sp>
          <p:nvSpPr>
            <p:cNvPr id="18512" name="Freeform 18511">
              <a:extLst>
                <a:ext uri="{FF2B5EF4-FFF2-40B4-BE49-F238E27FC236}">
                  <a16:creationId xmlns:a16="http://schemas.microsoft.com/office/drawing/2014/main" id="{730E11DC-1043-9CB6-2DC8-06819A0B456E}"/>
                </a:ext>
              </a:extLst>
            </p:cNvPr>
            <p:cNvSpPr/>
            <p:nvPr>
              <p:custDataLst>
                <p:tags r:id="rId110"/>
              </p:custDataLst>
            </p:nvPr>
          </p:nvSpPr>
          <p:spPr>
            <a:xfrm>
              <a:off x="10787251" y="5315096"/>
              <a:ext cx="82747" cy="116150"/>
            </a:xfrm>
            <a:custGeom>
              <a:avLst/>
              <a:gdLst>
                <a:gd name="connsiteX0" fmla="*/ 44608 w 82747"/>
                <a:gd name="connsiteY0" fmla="*/ 64389 h 116150"/>
                <a:gd name="connsiteX1" fmla="*/ 70926 w 82747"/>
                <a:gd name="connsiteY1" fmla="*/ 87669 h 116150"/>
                <a:gd name="connsiteX2" fmla="*/ 42331 w 82747"/>
                <a:gd name="connsiteY2" fmla="*/ 110697 h 116150"/>
                <a:gd name="connsiteX3" fmla="*/ 7157 w 82747"/>
                <a:gd name="connsiteY3" fmla="*/ 74764 h 116150"/>
                <a:gd name="connsiteX4" fmla="*/ 3614 w 82747"/>
                <a:gd name="connsiteY4" fmla="*/ 70462 h 116150"/>
                <a:gd name="connsiteX5" fmla="*/ 324 w 82747"/>
                <a:gd name="connsiteY5" fmla="*/ 76788 h 116150"/>
                <a:gd name="connsiteX6" fmla="*/ 324 w 82747"/>
                <a:gd name="connsiteY6" fmla="*/ 110191 h 116150"/>
                <a:gd name="connsiteX7" fmla="*/ 3108 w 82747"/>
                <a:gd name="connsiteY7" fmla="*/ 116264 h 116150"/>
                <a:gd name="connsiteX8" fmla="*/ 9434 w 82747"/>
                <a:gd name="connsiteY8" fmla="*/ 111203 h 116150"/>
                <a:gd name="connsiteX9" fmla="*/ 14495 w 82747"/>
                <a:gd name="connsiteY9" fmla="*/ 105383 h 116150"/>
                <a:gd name="connsiteX10" fmla="*/ 42331 w 82747"/>
                <a:gd name="connsiteY10" fmla="*/ 116264 h 116150"/>
                <a:gd name="connsiteX11" fmla="*/ 83072 w 82747"/>
                <a:gd name="connsiteY11" fmla="*/ 81090 h 116150"/>
                <a:gd name="connsiteX12" fmla="*/ 72444 w 82747"/>
                <a:gd name="connsiteY12" fmla="*/ 57050 h 116150"/>
                <a:gd name="connsiteX13" fmla="*/ 43596 w 82747"/>
                <a:gd name="connsiteY13" fmla="*/ 44904 h 116150"/>
                <a:gd name="connsiteX14" fmla="*/ 12471 w 82747"/>
                <a:gd name="connsiteY14" fmla="*/ 24154 h 116150"/>
                <a:gd name="connsiteX15" fmla="*/ 40813 w 82747"/>
                <a:gd name="connsiteY15" fmla="*/ 4922 h 116150"/>
                <a:gd name="connsiteX16" fmla="*/ 70420 w 82747"/>
                <a:gd name="connsiteY16" fmla="*/ 35541 h 116150"/>
                <a:gd name="connsiteX17" fmla="*/ 73456 w 82747"/>
                <a:gd name="connsiteY17" fmla="*/ 37818 h 116150"/>
                <a:gd name="connsiteX18" fmla="*/ 76746 w 82747"/>
                <a:gd name="connsiteY18" fmla="*/ 31745 h 116150"/>
                <a:gd name="connsiteX19" fmla="*/ 76746 w 82747"/>
                <a:gd name="connsiteY19" fmla="*/ 6187 h 116150"/>
                <a:gd name="connsiteX20" fmla="*/ 73962 w 82747"/>
                <a:gd name="connsiteY20" fmla="*/ 114 h 116150"/>
                <a:gd name="connsiteX21" fmla="*/ 68901 w 82747"/>
                <a:gd name="connsiteY21" fmla="*/ 3150 h 116150"/>
                <a:gd name="connsiteX22" fmla="*/ 64599 w 82747"/>
                <a:gd name="connsiteY22" fmla="*/ 7199 h 116150"/>
                <a:gd name="connsiteX23" fmla="*/ 40813 w 82747"/>
                <a:gd name="connsiteY23" fmla="*/ 114 h 116150"/>
                <a:gd name="connsiteX24" fmla="*/ 324 w 82747"/>
                <a:gd name="connsiteY24" fmla="*/ 31239 h 116150"/>
                <a:gd name="connsiteX25" fmla="*/ 11206 w 82747"/>
                <a:gd name="connsiteY25" fmla="*/ 52748 h 116150"/>
                <a:gd name="connsiteX26" fmla="*/ 44608 w 82747"/>
                <a:gd name="connsiteY26" fmla="*/ 64389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6150">
                  <a:moveTo>
                    <a:pt x="44608" y="64389"/>
                  </a:moveTo>
                  <a:cubicBezTo>
                    <a:pt x="50175" y="65401"/>
                    <a:pt x="70926" y="69450"/>
                    <a:pt x="70926" y="87669"/>
                  </a:cubicBezTo>
                  <a:cubicBezTo>
                    <a:pt x="70926" y="100575"/>
                    <a:pt x="62069" y="110697"/>
                    <a:pt x="42331" y="110697"/>
                  </a:cubicBezTo>
                  <a:cubicBezTo>
                    <a:pt x="21075" y="110697"/>
                    <a:pt x="11965" y="96273"/>
                    <a:pt x="7157" y="74764"/>
                  </a:cubicBezTo>
                  <a:cubicBezTo>
                    <a:pt x="6398" y="71474"/>
                    <a:pt x="6145" y="70462"/>
                    <a:pt x="3614" y="70462"/>
                  </a:cubicBezTo>
                  <a:cubicBezTo>
                    <a:pt x="324" y="70462"/>
                    <a:pt x="324" y="72233"/>
                    <a:pt x="324" y="76788"/>
                  </a:cubicBezTo>
                  <a:lnTo>
                    <a:pt x="324" y="110191"/>
                  </a:lnTo>
                  <a:cubicBezTo>
                    <a:pt x="324" y="114493"/>
                    <a:pt x="324" y="116264"/>
                    <a:pt x="3108" y="116264"/>
                  </a:cubicBezTo>
                  <a:cubicBezTo>
                    <a:pt x="4373" y="116264"/>
                    <a:pt x="4626" y="116011"/>
                    <a:pt x="9434" y="111203"/>
                  </a:cubicBezTo>
                  <a:cubicBezTo>
                    <a:pt x="9940" y="110697"/>
                    <a:pt x="9940" y="110191"/>
                    <a:pt x="14495" y="105383"/>
                  </a:cubicBezTo>
                  <a:cubicBezTo>
                    <a:pt x="25629" y="116011"/>
                    <a:pt x="37017" y="116264"/>
                    <a:pt x="42331" y="116264"/>
                  </a:cubicBezTo>
                  <a:cubicBezTo>
                    <a:pt x="71432" y="116264"/>
                    <a:pt x="83072" y="99310"/>
                    <a:pt x="83072" y="81090"/>
                  </a:cubicBezTo>
                  <a:cubicBezTo>
                    <a:pt x="83072" y="67678"/>
                    <a:pt x="75481" y="60087"/>
                    <a:pt x="72444" y="57050"/>
                  </a:cubicBezTo>
                  <a:cubicBezTo>
                    <a:pt x="64093" y="48953"/>
                    <a:pt x="54224" y="46928"/>
                    <a:pt x="43596" y="44904"/>
                  </a:cubicBezTo>
                  <a:cubicBezTo>
                    <a:pt x="29425" y="42120"/>
                    <a:pt x="12471" y="38831"/>
                    <a:pt x="12471" y="24154"/>
                  </a:cubicBezTo>
                  <a:cubicBezTo>
                    <a:pt x="12471" y="15297"/>
                    <a:pt x="19050" y="4922"/>
                    <a:pt x="40813" y="4922"/>
                  </a:cubicBezTo>
                  <a:cubicBezTo>
                    <a:pt x="68648" y="4922"/>
                    <a:pt x="69913" y="27696"/>
                    <a:pt x="70420" y="35541"/>
                  </a:cubicBezTo>
                  <a:cubicBezTo>
                    <a:pt x="70673" y="37818"/>
                    <a:pt x="72950" y="37818"/>
                    <a:pt x="73456" y="37818"/>
                  </a:cubicBezTo>
                  <a:cubicBezTo>
                    <a:pt x="76746" y="37818"/>
                    <a:pt x="76746" y="36553"/>
                    <a:pt x="76746" y="31745"/>
                  </a:cubicBezTo>
                  <a:lnTo>
                    <a:pt x="76746" y="6187"/>
                  </a:lnTo>
                  <a:cubicBezTo>
                    <a:pt x="76746" y="1885"/>
                    <a:pt x="76746" y="114"/>
                    <a:pt x="73962" y="114"/>
                  </a:cubicBezTo>
                  <a:cubicBezTo>
                    <a:pt x="72697" y="114"/>
                    <a:pt x="72191" y="114"/>
                    <a:pt x="68901" y="3150"/>
                  </a:cubicBezTo>
                  <a:cubicBezTo>
                    <a:pt x="68142" y="4163"/>
                    <a:pt x="65612" y="6440"/>
                    <a:pt x="64599" y="7199"/>
                  </a:cubicBezTo>
                  <a:cubicBezTo>
                    <a:pt x="54983" y="114"/>
                    <a:pt x="44608" y="114"/>
                    <a:pt x="40813" y="114"/>
                  </a:cubicBezTo>
                  <a:cubicBezTo>
                    <a:pt x="9940" y="114"/>
                    <a:pt x="324" y="17068"/>
                    <a:pt x="324" y="31239"/>
                  </a:cubicBezTo>
                  <a:cubicBezTo>
                    <a:pt x="324" y="40096"/>
                    <a:pt x="4373" y="47181"/>
                    <a:pt x="11206" y="52748"/>
                  </a:cubicBezTo>
                  <a:cubicBezTo>
                    <a:pt x="19303" y="59328"/>
                    <a:pt x="26389" y="60846"/>
                    <a:pt x="44608" y="64389"/>
                  </a:cubicBezTo>
                  <a:close/>
                </a:path>
              </a:pathLst>
            </a:custGeom>
            <a:solidFill>
              <a:srgbClr val="000000"/>
            </a:solidFill>
            <a:ln w="25368" cap="flat">
              <a:noFill/>
              <a:prstDash val="solid"/>
              <a:miter/>
            </a:ln>
          </p:spPr>
          <p:txBody>
            <a:bodyPr rtlCol="0" anchor="ctr"/>
            <a:lstStyle/>
            <a:p>
              <a:endParaRPr lang="en-CN"/>
            </a:p>
          </p:txBody>
        </p:sp>
        <p:sp>
          <p:nvSpPr>
            <p:cNvPr id="18513" name="Freeform 18512">
              <a:extLst>
                <a:ext uri="{FF2B5EF4-FFF2-40B4-BE49-F238E27FC236}">
                  <a16:creationId xmlns:a16="http://schemas.microsoft.com/office/drawing/2014/main" id="{E3355C4B-97CA-F0AF-CA88-61A4B100A7EA}"/>
                </a:ext>
              </a:extLst>
            </p:cNvPr>
            <p:cNvSpPr/>
            <p:nvPr>
              <p:custDataLst>
                <p:tags r:id="rId111"/>
              </p:custDataLst>
            </p:nvPr>
          </p:nvSpPr>
          <p:spPr>
            <a:xfrm>
              <a:off x="10885800" y="5315096"/>
              <a:ext cx="97930" cy="116150"/>
            </a:xfrm>
            <a:custGeom>
              <a:avLst/>
              <a:gdLst>
                <a:gd name="connsiteX0" fmla="*/ 21585 w 97930"/>
                <a:gd name="connsiteY0" fmla="*/ 49712 h 116150"/>
                <a:gd name="connsiteX1" fmla="*/ 52963 w 97930"/>
                <a:gd name="connsiteY1" fmla="*/ 5681 h 116150"/>
                <a:gd name="connsiteX2" fmla="*/ 81558 w 97930"/>
                <a:gd name="connsiteY2" fmla="*/ 49712 h 116150"/>
                <a:gd name="connsiteX3" fmla="*/ 21585 w 97930"/>
                <a:gd name="connsiteY3" fmla="*/ 49712 h 116150"/>
                <a:gd name="connsiteX4" fmla="*/ 21332 w 97930"/>
                <a:gd name="connsiteY4" fmla="*/ 55026 h 116150"/>
                <a:gd name="connsiteX5" fmla="*/ 91933 w 97930"/>
                <a:gd name="connsiteY5" fmla="*/ 55026 h 116150"/>
                <a:gd name="connsiteX6" fmla="*/ 98259 w 97930"/>
                <a:gd name="connsiteY6" fmla="*/ 49712 h 116150"/>
                <a:gd name="connsiteX7" fmla="*/ 52963 w 97930"/>
                <a:gd name="connsiteY7" fmla="*/ 114 h 116150"/>
                <a:gd name="connsiteX8" fmla="*/ 328 w 97930"/>
                <a:gd name="connsiteY8" fmla="*/ 57809 h 116150"/>
                <a:gd name="connsiteX9" fmla="*/ 56000 w 97930"/>
                <a:gd name="connsiteY9" fmla="*/ 116264 h 116150"/>
                <a:gd name="connsiteX10" fmla="*/ 98259 w 97930"/>
                <a:gd name="connsiteY10" fmla="*/ 83368 h 116150"/>
                <a:gd name="connsiteX11" fmla="*/ 94969 w 97930"/>
                <a:gd name="connsiteY11" fmla="*/ 80331 h 116150"/>
                <a:gd name="connsiteX12" fmla="*/ 91680 w 97930"/>
                <a:gd name="connsiteY12" fmla="*/ 83874 h 116150"/>
                <a:gd name="connsiteX13" fmla="*/ 57518 w 97930"/>
                <a:gd name="connsiteY13" fmla="*/ 109938 h 116150"/>
                <a:gd name="connsiteX14" fmla="*/ 28923 w 97930"/>
                <a:gd name="connsiteY14" fmla="*/ 92983 h 116150"/>
                <a:gd name="connsiteX15" fmla="*/ 21332 w 97930"/>
                <a:gd name="connsiteY15" fmla="*/ 55026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30" h="116150">
                  <a:moveTo>
                    <a:pt x="21585" y="49712"/>
                  </a:moveTo>
                  <a:cubicBezTo>
                    <a:pt x="23103" y="12007"/>
                    <a:pt x="44359" y="5681"/>
                    <a:pt x="52963" y="5681"/>
                  </a:cubicBezTo>
                  <a:cubicBezTo>
                    <a:pt x="79027" y="5681"/>
                    <a:pt x="81558" y="39843"/>
                    <a:pt x="81558" y="49712"/>
                  </a:cubicBezTo>
                  <a:lnTo>
                    <a:pt x="21585" y="49712"/>
                  </a:lnTo>
                  <a:close/>
                  <a:moveTo>
                    <a:pt x="21332" y="55026"/>
                  </a:moveTo>
                  <a:lnTo>
                    <a:pt x="91933" y="55026"/>
                  </a:lnTo>
                  <a:cubicBezTo>
                    <a:pt x="97500" y="55026"/>
                    <a:pt x="98259" y="55026"/>
                    <a:pt x="98259" y="49712"/>
                  </a:cubicBezTo>
                  <a:cubicBezTo>
                    <a:pt x="98259" y="24660"/>
                    <a:pt x="84594" y="114"/>
                    <a:pt x="52963" y="114"/>
                  </a:cubicBezTo>
                  <a:cubicBezTo>
                    <a:pt x="23609" y="114"/>
                    <a:pt x="328" y="26178"/>
                    <a:pt x="328" y="57809"/>
                  </a:cubicBezTo>
                  <a:cubicBezTo>
                    <a:pt x="328" y="91718"/>
                    <a:pt x="26899" y="116264"/>
                    <a:pt x="56000" y="116264"/>
                  </a:cubicBezTo>
                  <a:cubicBezTo>
                    <a:pt x="86872" y="116264"/>
                    <a:pt x="98259" y="88175"/>
                    <a:pt x="98259" y="83368"/>
                  </a:cubicBezTo>
                  <a:cubicBezTo>
                    <a:pt x="98259" y="80837"/>
                    <a:pt x="96235" y="80331"/>
                    <a:pt x="94969" y="80331"/>
                  </a:cubicBezTo>
                  <a:cubicBezTo>
                    <a:pt x="92692" y="80331"/>
                    <a:pt x="92186" y="81849"/>
                    <a:pt x="91680" y="83874"/>
                  </a:cubicBezTo>
                  <a:cubicBezTo>
                    <a:pt x="82823" y="109938"/>
                    <a:pt x="60048" y="109938"/>
                    <a:pt x="57518" y="109938"/>
                  </a:cubicBezTo>
                  <a:cubicBezTo>
                    <a:pt x="44865" y="109938"/>
                    <a:pt x="34743" y="102346"/>
                    <a:pt x="28923" y="92983"/>
                  </a:cubicBezTo>
                  <a:cubicBezTo>
                    <a:pt x="21332" y="80837"/>
                    <a:pt x="21332" y="64136"/>
                    <a:pt x="21332" y="55026"/>
                  </a:cubicBezTo>
                  <a:close/>
                </a:path>
              </a:pathLst>
            </a:custGeom>
            <a:solidFill>
              <a:srgbClr val="000000"/>
            </a:solidFill>
            <a:ln w="25368"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40D3AC79-1ED0-A191-3B3B-2444E5D73FC3}"/>
                </a:ext>
              </a:extLst>
            </p:cNvPr>
            <p:cNvSpPr/>
            <p:nvPr>
              <p:custDataLst>
                <p:tags r:id="rId112"/>
              </p:custDataLst>
            </p:nvPr>
          </p:nvSpPr>
          <p:spPr>
            <a:xfrm>
              <a:off x="6781622" y="5838520"/>
              <a:ext cx="180678" cy="172833"/>
            </a:xfrm>
            <a:custGeom>
              <a:avLst/>
              <a:gdLst>
                <a:gd name="connsiteX0" fmla="*/ 66719 w 180678"/>
                <a:gd name="connsiteY0" fmla="*/ 93006 h 172833"/>
                <a:gd name="connsiteX1" fmla="*/ 109738 w 180678"/>
                <a:gd name="connsiteY1" fmla="*/ 93006 h 172833"/>
                <a:gd name="connsiteX2" fmla="*/ 180845 w 180678"/>
                <a:gd name="connsiteY2" fmla="*/ 38347 h 172833"/>
                <a:gd name="connsiteX3" fmla="*/ 130994 w 180678"/>
                <a:gd name="connsiteY3" fmla="*/ 137 h 172833"/>
                <a:gd name="connsiteX4" fmla="*/ 49005 w 180678"/>
                <a:gd name="connsiteY4" fmla="*/ 137 h 172833"/>
                <a:gd name="connsiteX5" fmla="*/ 41414 w 180678"/>
                <a:gd name="connsiteY5" fmla="*/ 4945 h 172833"/>
                <a:gd name="connsiteX6" fmla="*/ 48752 w 180678"/>
                <a:gd name="connsiteY6" fmla="*/ 7981 h 172833"/>
                <a:gd name="connsiteX7" fmla="*/ 59634 w 180678"/>
                <a:gd name="connsiteY7" fmla="*/ 8487 h 172833"/>
                <a:gd name="connsiteX8" fmla="*/ 65201 w 180678"/>
                <a:gd name="connsiteY8" fmla="*/ 12536 h 172833"/>
                <a:gd name="connsiteX9" fmla="*/ 64189 w 180678"/>
                <a:gd name="connsiteY9" fmla="*/ 17344 h 172833"/>
                <a:gd name="connsiteX10" fmla="*/ 30280 w 180678"/>
                <a:gd name="connsiteY10" fmla="*/ 153233 h 172833"/>
                <a:gd name="connsiteX11" fmla="*/ 7252 w 180678"/>
                <a:gd name="connsiteY11" fmla="*/ 165126 h 172833"/>
                <a:gd name="connsiteX12" fmla="*/ 167 w 180678"/>
                <a:gd name="connsiteY12" fmla="*/ 169934 h 172833"/>
                <a:gd name="connsiteX13" fmla="*/ 3962 w 180678"/>
                <a:gd name="connsiteY13" fmla="*/ 172971 h 172833"/>
                <a:gd name="connsiteX14" fmla="*/ 36100 w 180678"/>
                <a:gd name="connsiteY14" fmla="*/ 172211 h 172833"/>
                <a:gd name="connsiteX15" fmla="*/ 52295 w 180678"/>
                <a:gd name="connsiteY15" fmla="*/ 172464 h 172833"/>
                <a:gd name="connsiteX16" fmla="*/ 68743 w 180678"/>
                <a:gd name="connsiteY16" fmla="*/ 172971 h 172833"/>
                <a:gd name="connsiteX17" fmla="*/ 73804 w 180678"/>
                <a:gd name="connsiteY17" fmla="*/ 167910 h 172833"/>
                <a:gd name="connsiteX18" fmla="*/ 66719 w 180678"/>
                <a:gd name="connsiteY18" fmla="*/ 165126 h 172833"/>
                <a:gd name="connsiteX19" fmla="*/ 50271 w 180678"/>
                <a:gd name="connsiteY19" fmla="*/ 160571 h 172833"/>
                <a:gd name="connsiteX20" fmla="*/ 51030 w 180678"/>
                <a:gd name="connsiteY20" fmla="*/ 156269 h 172833"/>
                <a:gd name="connsiteX21" fmla="*/ 66719 w 180678"/>
                <a:gd name="connsiteY21" fmla="*/ 93006 h 172833"/>
                <a:gd name="connsiteX22" fmla="*/ 84939 w 180678"/>
                <a:gd name="connsiteY22" fmla="*/ 17597 h 172833"/>
                <a:gd name="connsiteX23" fmla="*/ 98603 w 180678"/>
                <a:gd name="connsiteY23" fmla="*/ 7981 h 172833"/>
                <a:gd name="connsiteX24" fmla="*/ 122896 w 180678"/>
                <a:gd name="connsiteY24" fmla="*/ 7981 h 172833"/>
                <a:gd name="connsiteX25" fmla="*/ 157311 w 180678"/>
                <a:gd name="connsiteY25" fmla="*/ 32274 h 172833"/>
                <a:gd name="connsiteX26" fmla="*/ 142381 w 180678"/>
                <a:gd name="connsiteY26" fmla="*/ 73015 h 172833"/>
                <a:gd name="connsiteX27" fmla="*/ 103411 w 180678"/>
                <a:gd name="connsiteY27" fmla="*/ 86427 h 172833"/>
                <a:gd name="connsiteX28" fmla="*/ 67731 w 180678"/>
                <a:gd name="connsiteY28" fmla="*/ 86427 h 172833"/>
                <a:gd name="connsiteX29" fmla="*/ 84939 w 180678"/>
                <a:gd name="connsiteY29" fmla="*/ 17597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0678" h="172833">
                  <a:moveTo>
                    <a:pt x="66719" y="93006"/>
                  </a:moveTo>
                  <a:lnTo>
                    <a:pt x="109738" y="93006"/>
                  </a:lnTo>
                  <a:cubicBezTo>
                    <a:pt x="145671" y="93006"/>
                    <a:pt x="180845" y="66689"/>
                    <a:pt x="180845" y="38347"/>
                  </a:cubicBezTo>
                  <a:cubicBezTo>
                    <a:pt x="180845" y="18862"/>
                    <a:pt x="164144" y="137"/>
                    <a:pt x="130994" y="137"/>
                  </a:cubicBezTo>
                  <a:lnTo>
                    <a:pt x="49005" y="137"/>
                  </a:lnTo>
                  <a:cubicBezTo>
                    <a:pt x="44197" y="137"/>
                    <a:pt x="41414" y="137"/>
                    <a:pt x="41414" y="4945"/>
                  </a:cubicBezTo>
                  <a:cubicBezTo>
                    <a:pt x="41414" y="7981"/>
                    <a:pt x="43691" y="7981"/>
                    <a:pt x="48752" y="7981"/>
                  </a:cubicBezTo>
                  <a:cubicBezTo>
                    <a:pt x="52042" y="7981"/>
                    <a:pt x="56597" y="8234"/>
                    <a:pt x="59634" y="8487"/>
                  </a:cubicBezTo>
                  <a:cubicBezTo>
                    <a:pt x="63682" y="8993"/>
                    <a:pt x="65201" y="9753"/>
                    <a:pt x="65201" y="12536"/>
                  </a:cubicBezTo>
                  <a:cubicBezTo>
                    <a:pt x="65201" y="13548"/>
                    <a:pt x="64948" y="14308"/>
                    <a:pt x="64189" y="17344"/>
                  </a:cubicBezTo>
                  <a:lnTo>
                    <a:pt x="30280" y="153233"/>
                  </a:lnTo>
                  <a:cubicBezTo>
                    <a:pt x="27749" y="163102"/>
                    <a:pt x="27243" y="165126"/>
                    <a:pt x="7252" y="165126"/>
                  </a:cubicBezTo>
                  <a:cubicBezTo>
                    <a:pt x="2950" y="165126"/>
                    <a:pt x="167" y="165126"/>
                    <a:pt x="167" y="169934"/>
                  </a:cubicBezTo>
                  <a:cubicBezTo>
                    <a:pt x="167" y="172971"/>
                    <a:pt x="3203" y="172971"/>
                    <a:pt x="3962" y="172971"/>
                  </a:cubicBezTo>
                  <a:cubicBezTo>
                    <a:pt x="11048" y="172971"/>
                    <a:pt x="29014" y="172211"/>
                    <a:pt x="36100" y="172211"/>
                  </a:cubicBezTo>
                  <a:cubicBezTo>
                    <a:pt x="41414" y="172211"/>
                    <a:pt x="46981" y="172464"/>
                    <a:pt x="52295" y="172464"/>
                  </a:cubicBezTo>
                  <a:cubicBezTo>
                    <a:pt x="57862" y="172464"/>
                    <a:pt x="63429" y="172971"/>
                    <a:pt x="68743" y="172971"/>
                  </a:cubicBezTo>
                  <a:cubicBezTo>
                    <a:pt x="70515" y="172971"/>
                    <a:pt x="73804" y="172971"/>
                    <a:pt x="73804" y="167910"/>
                  </a:cubicBezTo>
                  <a:cubicBezTo>
                    <a:pt x="73804" y="165126"/>
                    <a:pt x="71527" y="165126"/>
                    <a:pt x="66719" y="165126"/>
                  </a:cubicBezTo>
                  <a:cubicBezTo>
                    <a:pt x="57356" y="165126"/>
                    <a:pt x="50271" y="165126"/>
                    <a:pt x="50271" y="160571"/>
                  </a:cubicBezTo>
                  <a:cubicBezTo>
                    <a:pt x="50271" y="159053"/>
                    <a:pt x="50777" y="157787"/>
                    <a:pt x="51030" y="156269"/>
                  </a:cubicBezTo>
                  <a:lnTo>
                    <a:pt x="66719" y="93006"/>
                  </a:lnTo>
                  <a:close/>
                  <a:moveTo>
                    <a:pt x="84939" y="17597"/>
                  </a:moveTo>
                  <a:cubicBezTo>
                    <a:pt x="87216" y="8740"/>
                    <a:pt x="87722" y="7981"/>
                    <a:pt x="98603" y="7981"/>
                  </a:cubicBezTo>
                  <a:lnTo>
                    <a:pt x="122896" y="7981"/>
                  </a:lnTo>
                  <a:cubicBezTo>
                    <a:pt x="143900" y="7981"/>
                    <a:pt x="157311" y="14814"/>
                    <a:pt x="157311" y="32274"/>
                  </a:cubicBezTo>
                  <a:cubicBezTo>
                    <a:pt x="157311" y="42143"/>
                    <a:pt x="152250" y="63906"/>
                    <a:pt x="142381" y="73015"/>
                  </a:cubicBezTo>
                  <a:cubicBezTo>
                    <a:pt x="129729" y="84403"/>
                    <a:pt x="114546" y="86427"/>
                    <a:pt x="103411" y="86427"/>
                  </a:cubicBezTo>
                  <a:lnTo>
                    <a:pt x="67731" y="86427"/>
                  </a:lnTo>
                  <a:lnTo>
                    <a:pt x="84939" y="17597"/>
                  </a:lnTo>
                  <a:close/>
                </a:path>
              </a:pathLst>
            </a:custGeom>
            <a:solidFill>
              <a:srgbClr val="000000"/>
            </a:solidFill>
            <a:ln w="25368"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D0576E92-EDCC-41E1-C358-ABB9B31EB42B}"/>
                </a:ext>
              </a:extLst>
            </p:cNvPr>
            <p:cNvSpPr/>
            <p:nvPr>
              <p:custDataLst>
                <p:tags r:id="rId113"/>
              </p:custDataLst>
            </p:nvPr>
          </p:nvSpPr>
          <p:spPr>
            <a:xfrm>
              <a:off x="6994161" y="5821566"/>
              <a:ext cx="58707" cy="253051"/>
            </a:xfrm>
            <a:custGeom>
              <a:avLst/>
              <a:gdLst>
                <a:gd name="connsiteX0" fmla="*/ 58882 w 58707"/>
                <a:gd name="connsiteY0" fmla="*/ 250657 h 253051"/>
                <a:gd name="connsiteX1" fmla="*/ 54580 w 58707"/>
                <a:gd name="connsiteY1" fmla="*/ 245090 h 253051"/>
                <a:gd name="connsiteX2" fmla="*/ 14851 w 58707"/>
                <a:gd name="connsiteY2" fmla="*/ 126662 h 253051"/>
                <a:gd name="connsiteX3" fmla="*/ 55593 w 58707"/>
                <a:gd name="connsiteY3" fmla="*/ 6969 h 253051"/>
                <a:gd name="connsiteX4" fmla="*/ 58882 w 58707"/>
                <a:gd name="connsiteY4" fmla="*/ 2667 h 253051"/>
                <a:gd name="connsiteX5" fmla="*/ 56352 w 58707"/>
                <a:gd name="connsiteY5" fmla="*/ 137 h 253051"/>
                <a:gd name="connsiteX6" fmla="*/ 16117 w 58707"/>
                <a:gd name="connsiteY6" fmla="*/ 49482 h 253051"/>
                <a:gd name="connsiteX7" fmla="*/ 174 w 58707"/>
                <a:gd name="connsiteY7" fmla="*/ 126662 h 253051"/>
                <a:gd name="connsiteX8" fmla="*/ 16876 w 58707"/>
                <a:gd name="connsiteY8" fmla="*/ 205614 h 253051"/>
                <a:gd name="connsiteX9" fmla="*/ 56352 w 58707"/>
                <a:gd name="connsiteY9" fmla="*/ 253188 h 253051"/>
                <a:gd name="connsiteX10" fmla="*/ 58882 w 58707"/>
                <a:gd name="connsiteY10" fmla="*/ 25065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82" y="250657"/>
                  </a:moveTo>
                  <a:cubicBezTo>
                    <a:pt x="58882" y="249898"/>
                    <a:pt x="58882" y="249392"/>
                    <a:pt x="54580" y="245090"/>
                  </a:cubicBezTo>
                  <a:cubicBezTo>
                    <a:pt x="22949" y="213206"/>
                    <a:pt x="14851" y="165379"/>
                    <a:pt x="14851" y="126662"/>
                  </a:cubicBezTo>
                  <a:cubicBezTo>
                    <a:pt x="14851" y="82631"/>
                    <a:pt x="24467" y="38600"/>
                    <a:pt x="55593" y="6969"/>
                  </a:cubicBezTo>
                  <a:cubicBezTo>
                    <a:pt x="58882" y="3932"/>
                    <a:pt x="58882" y="3426"/>
                    <a:pt x="58882" y="2667"/>
                  </a:cubicBezTo>
                  <a:cubicBezTo>
                    <a:pt x="58882" y="896"/>
                    <a:pt x="57870" y="137"/>
                    <a:pt x="56352" y="137"/>
                  </a:cubicBezTo>
                  <a:cubicBezTo>
                    <a:pt x="53821" y="137"/>
                    <a:pt x="31047" y="17344"/>
                    <a:pt x="16117" y="49482"/>
                  </a:cubicBezTo>
                  <a:cubicBezTo>
                    <a:pt x="3211" y="77317"/>
                    <a:pt x="174" y="105406"/>
                    <a:pt x="174" y="126662"/>
                  </a:cubicBezTo>
                  <a:cubicBezTo>
                    <a:pt x="174" y="146400"/>
                    <a:pt x="2958" y="177019"/>
                    <a:pt x="16876" y="205614"/>
                  </a:cubicBezTo>
                  <a:cubicBezTo>
                    <a:pt x="32059" y="236739"/>
                    <a:pt x="53821" y="253188"/>
                    <a:pt x="56352" y="253188"/>
                  </a:cubicBezTo>
                  <a:cubicBezTo>
                    <a:pt x="57870" y="253188"/>
                    <a:pt x="58882" y="252429"/>
                    <a:pt x="58882" y="250657"/>
                  </a:cubicBezTo>
                  <a:close/>
                </a:path>
              </a:pathLst>
            </a:custGeom>
            <a:solidFill>
              <a:srgbClr val="000000"/>
            </a:solidFill>
            <a:ln w="25368"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8ACEFC4F-3FB0-2662-5A13-8B7F0A126BCF}"/>
                </a:ext>
              </a:extLst>
            </p:cNvPr>
            <p:cNvSpPr/>
            <p:nvPr>
              <p:custDataLst>
                <p:tags r:id="rId114"/>
              </p:custDataLst>
            </p:nvPr>
          </p:nvSpPr>
          <p:spPr>
            <a:xfrm>
              <a:off x="7064228" y="5844087"/>
              <a:ext cx="103750" cy="219142"/>
            </a:xfrm>
            <a:custGeom>
              <a:avLst/>
              <a:gdLst>
                <a:gd name="connsiteX0" fmla="*/ 103929 w 103750"/>
                <a:gd name="connsiteY0" fmla="*/ 9247 h 219142"/>
                <a:gd name="connsiteX1" fmla="*/ 94313 w 103750"/>
                <a:gd name="connsiteY1" fmla="*/ 137 h 219142"/>
                <a:gd name="connsiteX2" fmla="*/ 80902 w 103750"/>
                <a:gd name="connsiteY2" fmla="*/ 13548 h 219142"/>
                <a:gd name="connsiteX3" fmla="*/ 90264 w 103750"/>
                <a:gd name="connsiteY3" fmla="*/ 22658 h 219142"/>
                <a:gd name="connsiteX4" fmla="*/ 103929 w 103750"/>
                <a:gd name="connsiteY4" fmla="*/ 9247 h 219142"/>
                <a:gd name="connsiteX5" fmla="*/ 53066 w 103750"/>
                <a:gd name="connsiteY5" fmla="*/ 180056 h 219142"/>
                <a:gd name="connsiteX6" fmla="*/ 21941 w 103750"/>
                <a:gd name="connsiteY6" fmla="*/ 213712 h 219142"/>
                <a:gd name="connsiteX7" fmla="*/ 12072 w 103750"/>
                <a:gd name="connsiteY7" fmla="*/ 211434 h 219142"/>
                <a:gd name="connsiteX8" fmla="*/ 23459 w 103750"/>
                <a:gd name="connsiteY8" fmla="*/ 198023 h 219142"/>
                <a:gd name="connsiteX9" fmla="*/ 13843 w 103750"/>
                <a:gd name="connsiteY9" fmla="*/ 189166 h 219142"/>
                <a:gd name="connsiteX10" fmla="*/ 178 w 103750"/>
                <a:gd name="connsiteY10" fmla="*/ 203590 h 219142"/>
                <a:gd name="connsiteX11" fmla="*/ 22447 w 103750"/>
                <a:gd name="connsiteY11" fmla="*/ 219279 h 219142"/>
                <a:gd name="connsiteX12" fmla="*/ 70020 w 103750"/>
                <a:gd name="connsiteY12" fmla="*/ 180815 h 219142"/>
                <a:gd name="connsiteX13" fmla="*/ 93301 w 103750"/>
                <a:gd name="connsiteY13" fmla="*/ 88198 h 219142"/>
                <a:gd name="connsiteX14" fmla="*/ 94566 w 103750"/>
                <a:gd name="connsiteY14" fmla="*/ 78836 h 219142"/>
                <a:gd name="connsiteX15" fmla="*/ 71286 w 103750"/>
                <a:gd name="connsiteY15" fmla="*/ 55555 h 219142"/>
                <a:gd name="connsiteX16" fmla="*/ 31050 w 103750"/>
                <a:gd name="connsiteY16" fmla="*/ 94525 h 219142"/>
                <a:gd name="connsiteX17" fmla="*/ 34087 w 103750"/>
                <a:gd name="connsiteY17" fmla="*/ 97055 h 219142"/>
                <a:gd name="connsiteX18" fmla="*/ 38642 w 103750"/>
                <a:gd name="connsiteY18" fmla="*/ 91994 h 219142"/>
                <a:gd name="connsiteX19" fmla="*/ 70526 w 103750"/>
                <a:gd name="connsiteY19" fmla="*/ 61122 h 219142"/>
                <a:gd name="connsiteX20" fmla="*/ 78624 w 103750"/>
                <a:gd name="connsiteY20" fmla="*/ 72762 h 219142"/>
                <a:gd name="connsiteX21" fmla="*/ 76853 w 103750"/>
                <a:gd name="connsiteY21" fmla="*/ 85668 h 219142"/>
                <a:gd name="connsiteX22" fmla="*/ 53066 w 103750"/>
                <a:gd name="connsiteY22" fmla="*/ 180056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929" y="9247"/>
                  </a:moveTo>
                  <a:cubicBezTo>
                    <a:pt x="103929" y="4439"/>
                    <a:pt x="100386" y="137"/>
                    <a:pt x="94313" y="137"/>
                  </a:cubicBezTo>
                  <a:cubicBezTo>
                    <a:pt x="88493" y="137"/>
                    <a:pt x="80902" y="5957"/>
                    <a:pt x="80902" y="13548"/>
                  </a:cubicBezTo>
                  <a:cubicBezTo>
                    <a:pt x="80902" y="18609"/>
                    <a:pt x="84444" y="22658"/>
                    <a:pt x="90264" y="22658"/>
                  </a:cubicBezTo>
                  <a:cubicBezTo>
                    <a:pt x="97097" y="22658"/>
                    <a:pt x="103929" y="16079"/>
                    <a:pt x="103929" y="9247"/>
                  </a:cubicBezTo>
                  <a:close/>
                  <a:moveTo>
                    <a:pt x="53066" y="180056"/>
                  </a:moveTo>
                  <a:cubicBezTo>
                    <a:pt x="48258" y="199288"/>
                    <a:pt x="36112" y="213712"/>
                    <a:pt x="21941" y="213712"/>
                  </a:cubicBezTo>
                  <a:cubicBezTo>
                    <a:pt x="20422" y="213712"/>
                    <a:pt x="16627" y="213712"/>
                    <a:pt x="12072" y="211434"/>
                  </a:cubicBezTo>
                  <a:cubicBezTo>
                    <a:pt x="19663" y="209663"/>
                    <a:pt x="23459" y="203084"/>
                    <a:pt x="23459" y="198023"/>
                  </a:cubicBezTo>
                  <a:cubicBezTo>
                    <a:pt x="23459" y="193974"/>
                    <a:pt x="20675" y="189166"/>
                    <a:pt x="13843" y="189166"/>
                  </a:cubicBezTo>
                  <a:cubicBezTo>
                    <a:pt x="7517" y="189166"/>
                    <a:pt x="178" y="194480"/>
                    <a:pt x="178" y="203590"/>
                  </a:cubicBezTo>
                  <a:cubicBezTo>
                    <a:pt x="178" y="213712"/>
                    <a:pt x="10300" y="219279"/>
                    <a:pt x="22447" y="219279"/>
                  </a:cubicBezTo>
                  <a:cubicBezTo>
                    <a:pt x="40160" y="219279"/>
                    <a:pt x="63694" y="205867"/>
                    <a:pt x="70020" y="180815"/>
                  </a:cubicBezTo>
                  <a:lnTo>
                    <a:pt x="93301" y="88198"/>
                  </a:lnTo>
                  <a:cubicBezTo>
                    <a:pt x="94566" y="83137"/>
                    <a:pt x="94566" y="79595"/>
                    <a:pt x="94566" y="78836"/>
                  </a:cubicBezTo>
                  <a:cubicBezTo>
                    <a:pt x="94566" y="64412"/>
                    <a:pt x="83938" y="55555"/>
                    <a:pt x="71286" y="55555"/>
                  </a:cubicBezTo>
                  <a:cubicBezTo>
                    <a:pt x="45474" y="55555"/>
                    <a:pt x="31050" y="92247"/>
                    <a:pt x="31050" y="94525"/>
                  </a:cubicBezTo>
                  <a:cubicBezTo>
                    <a:pt x="31050" y="97055"/>
                    <a:pt x="33581" y="97055"/>
                    <a:pt x="34087" y="97055"/>
                  </a:cubicBezTo>
                  <a:cubicBezTo>
                    <a:pt x="36365" y="97055"/>
                    <a:pt x="36618" y="96802"/>
                    <a:pt x="38642" y="91994"/>
                  </a:cubicBezTo>
                  <a:cubicBezTo>
                    <a:pt x="44968" y="76558"/>
                    <a:pt x="56609" y="61122"/>
                    <a:pt x="70526" y="61122"/>
                  </a:cubicBezTo>
                  <a:cubicBezTo>
                    <a:pt x="74069" y="61122"/>
                    <a:pt x="78624" y="62134"/>
                    <a:pt x="78624" y="72762"/>
                  </a:cubicBezTo>
                  <a:cubicBezTo>
                    <a:pt x="78624" y="78582"/>
                    <a:pt x="77865" y="81366"/>
                    <a:pt x="76853" y="85668"/>
                  </a:cubicBezTo>
                  <a:lnTo>
                    <a:pt x="53066" y="180056"/>
                  </a:lnTo>
                  <a:close/>
                </a:path>
              </a:pathLst>
            </a:custGeom>
            <a:solidFill>
              <a:srgbClr val="000000"/>
            </a:solidFill>
            <a:ln w="25368"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79500A92-6CF5-999B-B5FC-AC4BB0996FD1}"/>
                </a:ext>
              </a:extLst>
            </p:cNvPr>
            <p:cNvSpPr/>
            <p:nvPr>
              <p:custDataLst>
                <p:tags r:id="rId115"/>
              </p:custDataLst>
            </p:nvPr>
          </p:nvSpPr>
          <p:spPr>
            <a:xfrm>
              <a:off x="7179166" y="5938602"/>
              <a:ext cx="59871" cy="112481"/>
            </a:xfrm>
            <a:custGeom>
              <a:avLst/>
              <a:gdLst>
                <a:gd name="connsiteX0" fmla="*/ 36318 w 59871"/>
                <a:gd name="connsiteY0" fmla="*/ 40879 h 112481"/>
                <a:gd name="connsiteX1" fmla="*/ 54386 w 59871"/>
                <a:gd name="connsiteY1" fmla="*/ 40879 h 112481"/>
                <a:gd name="connsiteX2" fmla="*/ 60054 w 59871"/>
                <a:gd name="connsiteY2" fmla="*/ 36982 h 112481"/>
                <a:gd name="connsiteX3" fmla="*/ 54740 w 59871"/>
                <a:gd name="connsiteY3" fmla="*/ 34502 h 112481"/>
                <a:gd name="connsiteX4" fmla="*/ 37912 w 59871"/>
                <a:gd name="connsiteY4" fmla="*/ 34502 h 112481"/>
                <a:gd name="connsiteX5" fmla="*/ 44466 w 59871"/>
                <a:gd name="connsiteY5" fmla="*/ 8286 h 112481"/>
                <a:gd name="connsiteX6" fmla="*/ 44998 w 59871"/>
                <a:gd name="connsiteY6" fmla="*/ 5807 h 112481"/>
                <a:gd name="connsiteX7" fmla="*/ 38975 w 59871"/>
                <a:gd name="connsiteY7" fmla="*/ 138 h 112481"/>
                <a:gd name="connsiteX8" fmla="*/ 30650 w 59871"/>
                <a:gd name="connsiteY8" fmla="*/ 7755 h 112481"/>
                <a:gd name="connsiteX9" fmla="*/ 23919 w 59871"/>
                <a:gd name="connsiteY9" fmla="*/ 34502 h 112481"/>
                <a:gd name="connsiteX10" fmla="*/ 5851 w 59871"/>
                <a:gd name="connsiteY10" fmla="*/ 34502 h 112481"/>
                <a:gd name="connsiteX11" fmla="*/ 182 w 59871"/>
                <a:gd name="connsiteY11" fmla="*/ 38399 h 112481"/>
                <a:gd name="connsiteX12" fmla="*/ 5496 w 59871"/>
                <a:gd name="connsiteY12" fmla="*/ 40879 h 112481"/>
                <a:gd name="connsiteX13" fmla="*/ 22324 w 59871"/>
                <a:gd name="connsiteY13" fmla="*/ 40879 h 112481"/>
                <a:gd name="connsiteX14" fmla="*/ 11873 w 59871"/>
                <a:gd name="connsiteY14" fmla="*/ 82683 h 112481"/>
                <a:gd name="connsiteX15" fmla="*/ 9216 w 59871"/>
                <a:gd name="connsiteY15" fmla="*/ 95791 h 112481"/>
                <a:gd name="connsiteX16" fmla="*/ 28170 w 59871"/>
                <a:gd name="connsiteY16" fmla="*/ 112619 h 112481"/>
                <a:gd name="connsiteX17" fmla="*/ 58991 w 59871"/>
                <a:gd name="connsiteY17" fmla="*/ 85518 h 112481"/>
                <a:gd name="connsiteX18" fmla="*/ 56157 w 59871"/>
                <a:gd name="connsiteY18" fmla="*/ 83215 h 112481"/>
                <a:gd name="connsiteX19" fmla="*/ 52437 w 59871"/>
                <a:gd name="connsiteY19" fmla="*/ 86580 h 112481"/>
                <a:gd name="connsiteX20" fmla="*/ 28701 w 59871"/>
                <a:gd name="connsiteY20" fmla="*/ 107660 h 112481"/>
                <a:gd name="connsiteX21" fmla="*/ 22501 w 59871"/>
                <a:gd name="connsiteY21" fmla="*/ 98980 h 112481"/>
                <a:gd name="connsiteX22" fmla="*/ 23564 w 59871"/>
                <a:gd name="connsiteY22" fmla="*/ 91717 h 112481"/>
                <a:gd name="connsiteX23" fmla="*/ 36318 w 59871"/>
                <a:gd name="connsiteY23" fmla="*/ 40879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18" y="40879"/>
                  </a:moveTo>
                  <a:lnTo>
                    <a:pt x="54386" y="40879"/>
                  </a:lnTo>
                  <a:cubicBezTo>
                    <a:pt x="57751" y="40879"/>
                    <a:pt x="60054" y="40879"/>
                    <a:pt x="60054" y="36982"/>
                  </a:cubicBezTo>
                  <a:cubicBezTo>
                    <a:pt x="60054" y="34502"/>
                    <a:pt x="57751" y="34502"/>
                    <a:pt x="54740" y="34502"/>
                  </a:cubicBezTo>
                  <a:lnTo>
                    <a:pt x="37912" y="34502"/>
                  </a:lnTo>
                  <a:lnTo>
                    <a:pt x="44466" y="8286"/>
                  </a:lnTo>
                  <a:cubicBezTo>
                    <a:pt x="44643" y="7401"/>
                    <a:pt x="44998" y="6515"/>
                    <a:pt x="44998" y="5807"/>
                  </a:cubicBezTo>
                  <a:cubicBezTo>
                    <a:pt x="44998" y="2618"/>
                    <a:pt x="42518" y="138"/>
                    <a:pt x="38975" y="138"/>
                  </a:cubicBezTo>
                  <a:cubicBezTo>
                    <a:pt x="34547" y="138"/>
                    <a:pt x="31890" y="3149"/>
                    <a:pt x="30650" y="7755"/>
                  </a:cubicBezTo>
                  <a:cubicBezTo>
                    <a:pt x="29410" y="12183"/>
                    <a:pt x="31713" y="3681"/>
                    <a:pt x="23919" y="34502"/>
                  </a:cubicBezTo>
                  <a:lnTo>
                    <a:pt x="5851" y="34502"/>
                  </a:lnTo>
                  <a:cubicBezTo>
                    <a:pt x="2485" y="34502"/>
                    <a:pt x="182" y="34502"/>
                    <a:pt x="182" y="38399"/>
                  </a:cubicBezTo>
                  <a:cubicBezTo>
                    <a:pt x="182" y="40879"/>
                    <a:pt x="2308" y="40879"/>
                    <a:pt x="5496" y="40879"/>
                  </a:cubicBezTo>
                  <a:lnTo>
                    <a:pt x="22324" y="40879"/>
                  </a:lnTo>
                  <a:lnTo>
                    <a:pt x="11873" y="82683"/>
                  </a:lnTo>
                  <a:cubicBezTo>
                    <a:pt x="10810" y="87112"/>
                    <a:pt x="9216" y="93489"/>
                    <a:pt x="9216" y="95791"/>
                  </a:cubicBezTo>
                  <a:cubicBezTo>
                    <a:pt x="9216" y="106242"/>
                    <a:pt x="18073" y="112619"/>
                    <a:pt x="28170" y="112619"/>
                  </a:cubicBezTo>
                  <a:cubicBezTo>
                    <a:pt x="47832" y="112619"/>
                    <a:pt x="58991" y="87820"/>
                    <a:pt x="58991" y="85518"/>
                  </a:cubicBezTo>
                  <a:cubicBezTo>
                    <a:pt x="58991" y="83215"/>
                    <a:pt x="56689" y="83215"/>
                    <a:pt x="56157" y="83215"/>
                  </a:cubicBezTo>
                  <a:cubicBezTo>
                    <a:pt x="54032" y="83215"/>
                    <a:pt x="53854" y="83569"/>
                    <a:pt x="52437" y="86580"/>
                  </a:cubicBezTo>
                  <a:cubicBezTo>
                    <a:pt x="47478" y="97740"/>
                    <a:pt x="38444" y="107660"/>
                    <a:pt x="28701" y="107660"/>
                  </a:cubicBezTo>
                  <a:cubicBezTo>
                    <a:pt x="24981" y="107660"/>
                    <a:pt x="22501" y="105357"/>
                    <a:pt x="22501" y="98980"/>
                  </a:cubicBezTo>
                  <a:cubicBezTo>
                    <a:pt x="22501" y="97209"/>
                    <a:pt x="23210" y="93489"/>
                    <a:pt x="23564" y="91717"/>
                  </a:cubicBezTo>
                  <a:lnTo>
                    <a:pt x="36318" y="40879"/>
                  </a:lnTo>
                  <a:close/>
                </a:path>
              </a:pathLst>
            </a:custGeom>
            <a:solidFill>
              <a:srgbClr val="000000"/>
            </a:solidFill>
            <a:ln w="25368"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0427BDBD-74D7-1877-4100-4E3721DFC91F}"/>
                </a:ext>
              </a:extLst>
            </p:cNvPr>
            <p:cNvSpPr/>
            <p:nvPr>
              <p:custDataLst>
                <p:tags r:id="rId116"/>
              </p:custDataLst>
            </p:nvPr>
          </p:nvSpPr>
          <p:spPr>
            <a:xfrm>
              <a:off x="7290935" y="5821566"/>
              <a:ext cx="10122" cy="253051"/>
            </a:xfrm>
            <a:custGeom>
              <a:avLst/>
              <a:gdLst>
                <a:gd name="connsiteX0" fmla="*/ 10308 w 10122"/>
                <a:gd name="connsiteY0" fmla="*/ 9247 h 253051"/>
                <a:gd name="connsiteX1" fmla="*/ 5247 w 10122"/>
                <a:gd name="connsiteY1" fmla="*/ 137 h 253051"/>
                <a:gd name="connsiteX2" fmla="*/ 186 w 10122"/>
                <a:gd name="connsiteY2" fmla="*/ 9247 h 253051"/>
                <a:gd name="connsiteX3" fmla="*/ 186 w 10122"/>
                <a:gd name="connsiteY3" fmla="*/ 244078 h 253051"/>
                <a:gd name="connsiteX4" fmla="*/ 5247 w 10122"/>
                <a:gd name="connsiteY4" fmla="*/ 253188 h 253051"/>
                <a:gd name="connsiteX5" fmla="*/ 10308 w 10122"/>
                <a:gd name="connsiteY5" fmla="*/ 244078 h 253051"/>
                <a:gd name="connsiteX6" fmla="*/ 10308 w 10122"/>
                <a:gd name="connsiteY6" fmla="*/ 924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2" h="253051">
                  <a:moveTo>
                    <a:pt x="10308" y="9247"/>
                  </a:moveTo>
                  <a:cubicBezTo>
                    <a:pt x="10308" y="4692"/>
                    <a:pt x="10308" y="137"/>
                    <a:pt x="5247" y="137"/>
                  </a:cubicBezTo>
                  <a:cubicBezTo>
                    <a:pt x="186" y="137"/>
                    <a:pt x="186" y="4692"/>
                    <a:pt x="186" y="9247"/>
                  </a:cubicBezTo>
                  <a:lnTo>
                    <a:pt x="186" y="244078"/>
                  </a:lnTo>
                  <a:cubicBezTo>
                    <a:pt x="186" y="248633"/>
                    <a:pt x="186" y="253188"/>
                    <a:pt x="5247" y="253188"/>
                  </a:cubicBezTo>
                  <a:cubicBezTo>
                    <a:pt x="10308" y="253188"/>
                    <a:pt x="10308" y="248633"/>
                    <a:pt x="10308" y="244078"/>
                  </a:cubicBezTo>
                  <a:lnTo>
                    <a:pt x="10308" y="9247"/>
                  </a:lnTo>
                  <a:close/>
                </a:path>
              </a:pathLst>
            </a:custGeom>
            <a:solidFill>
              <a:srgbClr val="000000"/>
            </a:solidFill>
            <a:ln w="25368"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92BB8B49-E7FD-8F5D-4F9F-98AB57E57B31}"/>
                </a:ext>
              </a:extLst>
            </p:cNvPr>
            <p:cNvSpPr/>
            <p:nvPr>
              <p:custDataLst>
                <p:tags r:id="rId117"/>
              </p:custDataLst>
            </p:nvPr>
          </p:nvSpPr>
          <p:spPr>
            <a:xfrm>
              <a:off x="7327824" y="5844087"/>
              <a:ext cx="103750" cy="219142"/>
            </a:xfrm>
            <a:custGeom>
              <a:avLst/>
              <a:gdLst>
                <a:gd name="connsiteX0" fmla="*/ 103940 w 103750"/>
                <a:gd name="connsiteY0" fmla="*/ 9247 h 219142"/>
                <a:gd name="connsiteX1" fmla="*/ 94324 w 103750"/>
                <a:gd name="connsiteY1" fmla="*/ 137 h 219142"/>
                <a:gd name="connsiteX2" fmla="*/ 80912 w 103750"/>
                <a:gd name="connsiteY2" fmla="*/ 13548 h 219142"/>
                <a:gd name="connsiteX3" fmla="*/ 90275 w 103750"/>
                <a:gd name="connsiteY3" fmla="*/ 22658 h 219142"/>
                <a:gd name="connsiteX4" fmla="*/ 103940 w 103750"/>
                <a:gd name="connsiteY4" fmla="*/ 9247 h 219142"/>
                <a:gd name="connsiteX5" fmla="*/ 53076 w 103750"/>
                <a:gd name="connsiteY5" fmla="*/ 180056 h 219142"/>
                <a:gd name="connsiteX6" fmla="*/ 21951 w 103750"/>
                <a:gd name="connsiteY6" fmla="*/ 213712 h 219142"/>
                <a:gd name="connsiteX7" fmla="*/ 12082 w 103750"/>
                <a:gd name="connsiteY7" fmla="*/ 211434 h 219142"/>
                <a:gd name="connsiteX8" fmla="*/ 23469 w 103750"/>
                <a:gd name="connsiteY8" fmla="*/ 198023 h 219142"/>
                <a:gd name="connsiteX9" fmla="*/ 13853 w 103750"/>
                <a:gd name="connsiteY9" fmla="*/ 189166 h 219142"/>
                <a:gd name="connsiteX10" fmla="*/ 189 w 103750"/>
                <a:gd name="connsiteY10" fmla="*/ 203590 h 219142"/>
                <a:gd name="connsiteX11" fmla="*/ 22457 w 103750"/>
                <a:gd name="connsiteY11" fmla="*/ 219279 h 219142"/>
                <a:gd name="connsiteX12" fmla="*/ 70031 w 103750"/>
                <a:gd name="connsiteY12" fmla="*/ 180815 h 219142"/>
                <a:gd name="connsiteX13" fmla="*/ 93311 w 103750"/>
                <a:gd name="connsiteY13" fmla="*/ 88198 h 219142"/>
                <a:gd name="connsiteX14" fmla="*/ 94577 w 103750"/>
                <a:gd name="connsiteY14" fmla="*/ 78836 h 219142"/>
                <a:gd name="connsiteX15" fmla="*/ 71296 w 103750"/>
                <a:gd name="connsiteY15" fmla="*/ 55555 h 219142"/>
                <a:gd name="connsiteX16" fmla="*/ 31061 w 103750"/>
                <a:gd name="connsiteY16" fmla="*/ 94525 h 219142"/>
                <a:gd name="connsiteX17" fmla="*/ 34097 w 103750"/>
                <a:gd name="connsiteY17" fmla="*/ 97055 h 219142"/>
                <a:gd name="connsiteX18" fmla="*/ 38652 w 103750"/>
                <a:gd name="connsiteY18" fmla="*/ 91994 h 219142"/>
                <a:gd name="connsiteX19" fmla="*/ 70537 w 103750"/>
                <a:gd name="connsiteY19" fmla="*/ 61122 h 219142"/>
                <a:gd name="connsiteX20" fmla="*/ 78634 w 103750"/>
                <a:gd name="connsiteY20" fmla="*/ 72762 h 219142"/>
                <a:gd name="connsiteX21" fmla="*/ 76863 w 103750"/>
                <a:gd name="connsiteY21" fmla="*/ 85668 h 219142"/>
                <a:gd name="connsiteX22" fmla="*/ 53076 w 103750"/>
                <a:gd name="connsiteY22" fmla="*/ 180056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940" y="9247"/>
                  </a:moveTo>
                  <a:cubicBezTo>
                    <a:pt x="103940" y="4439"/>
                    <a:pt x="100397" y="137"/>
                    <a:pt x="94324" y="137"/>
                  </a:cubicBezTo>
                  <a:cubicBezTo>
                    <a:pt x="88503" y="137"/>
                    <a:pt x="80912" y="5957"/>
                    <a:pt x="80912" y="13548"/>
                  </a:cubicBezTo>
                  <a:cubicBezTo>
                    <a:pt x="80912" y="18609"/>
                    <a:pt x="84455" y="22658"/>
                    <a:pt x="90275" y="22658"/>
                  </a:cubicBezTo>
                  <a:cubicBezTo>
                    <a:pt x="97107" y="22658"/>
                    <a:pt x="103940" y="16079"/>
                    <a:pt x="103940" y="9247"/>
                  </a:cubicBezTo>
                  <a:close/>
                  <a:moveTo>
                    <a:pt x="53076" y="180056"/>
                  </a:moveTo>
                  <a:cubicBezTo>
                    <a:pt x="48268" y="199288"/>
                    <a:pt x="36122" y="213712"/>
                    <a:pt x="21951" y="213712"/>
                  </a:cubicBezTo>
                  <a:cubicBezTo>
                    <a:pt x="20433" y="213712"/>
                    <a:pt x="16637" y="213712"/>
                    <a:pt x="12082" y="211434"/>
                  </a:cubicBezTo>
                  <a:cubicBezTo>
                    <a:pt x="19674" y="209663"/>
                    <a:pt x="23469" y="203084"/>
                    <a:pt x="23469" y="198023"/>
                  </a:cubicBezTo>
                  <a:cubicBezTo>
                    <a:pt x="23469" y="193974"/>
                    <a:pt x="20686" y="189166"/>
                    <a:pt x="13853" y="189166"/>
                  </a:cubicBezTo>
                  <a:cubicBezTo>
                    <a:pt x="7527" y="189166"/>
                    <a:pt x="189" y="194480"/>
                    <a:pt x="189" y="203590"/>
                  </a:cubicBezTo>
                  <a:cubicBezTo>
                    <a:pt x="189" y="213712"/>
                    <a:pt x="10311" y="219279"/>
                    <a:pt x="22457" y="219279"/>
                  </a:cubicBezTo>
                  <a:cubicBezTo>
                    <a:pt x="40171" y="219279"/>
                    <a:pt x="63704" y="205867"/>
                    <a:pt x="70031" y="180815"/>
                  </a:cubicBezTo>
                  <a:lnTo>
                    <a:pt x="93311" y="88198"/>
                  </a:lnTo>
                  <a:cubicBezTo>
                    <a:pt x="94577" y="83137"/>
                    <a:pt x="94577" y="79595"/>
                    <a:pt x="94577" y="78836"/>
                  </a:cubicBezTo>
                  <a:cubicBezTo>
                    <a:pt x="94577" y="64412"/>
                    <a:pt x="83949" y="55555"/>
                    <a:pt x="71296" y="55555"/>
                  </a:cubicBezTo>
                  <a:cubicBezTo>
                    <a:pt x="45485" y="55555"/>
                    <a:pt x="31061" y="92247"/>
                    <a:pt x="31061" y="94525"/>
                  </a:cubicBezTo>
                  <a:cubicBezTo>
                    <a:pt x="31061" y="97055"/>
                    <a:pt x="33591" y="97055"/>
                    <a:pt x="34097" y="97055"/>
                  </a:cubicBezTo>
                  <a:cubicBezTo>
                    <a:pt x="36375" y="97055"/>
                    <a:pt x="36628" y="96802"/>
                    <a:pt x="38652" y="91994"/>
                  </a:cubicBezTo>
                  <a:cubicBezTo>
                    <a:pt x="44979" y="76558"/>
                    <a:pt x="56619" y="61122"/>
                    <a:pt x="70537" y="61122"/>
                  </a:cubicBezTo>
                  <a:cubicBezTo>
                    <a:pt x="74080" y="61122"/>
                    <a:pt x="78634" y="62134"/>
                    <a:pt x="78634" y="72762"/>
                  </a:cubicBezTo>
                  <a:cubicBezTo>
                    <a:pt x="78634" y="78582"/>
                    <a:pt x="77875" y="81366"/>
                    <a:pt x="76863" y="85668"/>
                  </a:cubicBezTo>
                  <a:lnTo>
                    <a:pt x="53076" y="180056"/>
                  </a:lnTo>
                  <a:close/>
                </a:path>
              </a:pathLst>
            </a:custGeom>
            <a:solidFill>
              <a:srgbClr val="000000"/>
            </a:solidFill>
            <a:ln w="25368"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F4093A88-CF17-A99E-6E4F-5750DC2079CB}"/>
                </a:ext>
              </a:extLst>
            </p:cNvPr>
            <p:cNvSpPr/>
            <p:nvPr>
              <p:custDataLst>
                <p:tags r:id="rId118"/>
              </p:custDataLst>
            </p:nvPr>
          </p:nvSpPr>
          <p:spPr>
            <a:xfrm>
              <a:off x="7454630" y="5931693"/>
              <a:ext cx="64477" cy="117618"/>
            </a:xfrm>
            <a:custGeom>
              <a:avLst/>
              <a:gdLst>
                <a:gd name="connsiteX0" fmla="*/ 40225 w 64477"/>
                <a:gd name="connsiteY0" fmla="*/ 5098 h 117618"/>
                <a:gd name="connsiteX1" fmla="*/ 34911 w 64477"/>
                <a:gd name="connsiteY1" fmla="*/ 138 h 117618"/>
                <a:gd name="connsiteX2" fmla="*/ 193 w 64477"/>
                <a:gd name="connsiteY2" fmla="*/ 11475 h 117618"/>
                <a:gd name="connsiteX3" fmla="*/ 193 w 64477"/>
                <a:gd name="connsiteY3" fmla="*/ 17852 h 117618"/>
                <a:gd name="connsiteX4" fmla="*/ 25877 w 64477"/>
                <a:gd name="connsiteY4" fmla="*/ 12892 h 117618"/>
                <a:gd name="connsiteX5" fmla="*/ 25877 w 64477"/>
                <a:gd name="connsiteY5" fmla="*/ 103231 h 117618"/>
                <a:gd name="connsiteX6" fmla="*/ 8164 w 64477"/>
                <a:gd name="connsiteY6" fmla="*/ 111379 h 117618"/>
                <a:gd name="connsiteX7" fmla="*/ 1433 w 64477"/>
                <a:gd name="connsiteY7" fmla="*/ 111379 h 117618"/>
                <a:gd name="connsiteX8" fmla="*/ 1433 w 64477"/>
                <a:gd name="connsiteY8" fmla="*/ 117756 h 117618"/>
                <a:gd name="connsiteX9" fmla="*/ 32963 w 64477"/>
                <a:gd name="connsiteY9" fmla="*/ 117048 h 117618"/>
                <a:gd name="connsiteX10" fmla="*/ 64670 w 64477"/>
                <a:gd name="connsiteY10" fmla="*/ 117756 h 117618"/>
                <a:gd name="connsiteX11" fmla="*/ 64670 w 64477"/>
                <a:gd name="connsiteY11" fmla="*/ 111379 h 117618"/>
                <a:gd name="connsiteX12" fmla="*/ 57939 w 64477"/>
                <a:gd name="connsiteY12" fmla="*/ 111379 h 117618"/>
                <a:gd name="connsiteX13" fmla="*/ 40225 w 64477"/>
                <a:gd name="connsiteY13" fmla="*/ 103231 h 117618"/>
                <a:gd name="connsiteX14" fmla="*/ 40225 w 64477"/>
                <a:gd name="connsiteY14" fmla="*/ 509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25" y="5098"/>
                  </a:moveTo>
                  <a:cubicBezTo>
                    <a:pt x="40225" y="315"/>
                    <a:pt x="39871" y="138"/>
                    <a:pt x="34911" y="138"/>
                  </a:cubicBezTo>
                  <a:cubicBezTo>
                    <a:pt x="23575" y="11298"/>
                    <a:pt x="7455" y="11475"/>
                    <a:pt x="193" y="11475"/>
                  </a:cubicBezTo>
                  <a:lnTo>
                    <a:pt x="193" y="17852"/>
                  </a:lnTo>
                  <a:cubicBezTo>
                    <a:pt x="4444" y="17852"/>
                    <a:pt x="16135" y="17852"/>
                    <a:pt x="25877" y="12892"/>
                  </a:cubicBezTo>
                  <a:lnTo>
                    <a:pt x="25877" y="103231"/>
                  </a:lnTo>
                  <a:cubicBezTo>
                    <a:pt x="25877" y="109077"/>
                    <a:pt x="25877" y="111379"/>
                    <a:pt x="8164" y="111379"/>
                  </a:cubicBezTo>
                  <a:lnTo>
                    <a:pt x="1433" y="111379"/>
                  </a:lnTo>
                  <a:lnTo>
                    <a:pt x="1433" y="117756"/>
                  </a:lnTo>
                  <a:cubicBezTo>
                    <a:pt x="4621" y="117579"/>
                    <a:pt x="26409" y="117048"/>
                    <a:pt x="32963" y="117048"/>
                  </a:cubicBezTo>
                  <a:cubicBezTo>
                    <a:pt x="38454" y="117048"/>
                    <a:pt x="60773" y="117579"/>
                    <a:pt x="64670" y="117756"/>
                  </a:cubicBezTo>
                  <a:lnTo>
                    <a:pt x="64670" y="111379"/>
                  </a:lnTo>
                  <a:lnTo>
                    <a:pt x="57939" y="111379"/>
                  </a:lnTo>
                  <a:cubicBezTo>
                    <a:pt x="40225" y="111379"/>
                    <a:pt x="40225" y="109077"/>
                    <a:pt x="40225" y="103231"/>
                  </a:cubicBezTo>
                  <a:lnTo>
                    <a:pt x="40225" y="5098"/>
                  </a:lnTo>
                  <a:close/>
                </a:path>
              </a:pathLst>
            </a:custGeom>
            <a:solidFill>
              <a:srgbClr val="000000"/>
            </a:solidFill>
            <a:ln w="25368"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577AB876-E0BC-215D-755F-4B3A519CFA48}"/>
                </a:ext>
              </a:extLst>
            </p:cNvPr>
            <p:cNvSpPr/>
            <p:nvPr>
              <p:custDataLst>
                <p:tags r:id="rId119"/>
              </p:custDataLst>
            </p:nvPr>
          </p:nvSpPr>
          <p:spPr>
            <a:xfrm>
              <a:off x="7570606" y="5984531"/>
              <a:ext cx="29606" cy="75662"/>
            </a:xfrm>
            <a:custGeom>
              <a:avLst/>
              <a:gdLst>
                <a:gd name="connsiteX0" fmla="*/ 29804 w 29606"/>
                <a:gd name="connsiteY0" fmla="*/ 26707 h 75662"/>
                <a:gd name="connsiteX1" fmla="*/ 13609 w 29606"/>
                <a:gd name="connsiteY1" fmla="*/ 137 h 75662"/>
                <a:gd name="connsiteX2" fmla="*/ 197 w 29606"/>
                <a:gd name="connsiteY2" fmla="*/ 13548 h 75662"/>
                <a:gd name="connsiteX3" fmla="*/ 13609 w 29606"/>
                <a:gd name="connsiteY3" fmla="*/ 26960 h 75662"/>
                <a:gd name="connsiteX4" fmla="*/ 22466 w 29606"/>
                <a:gd name="connsiteY4" fmla="*/ 23670 h 75662"/>
                <a:gd name="connsiteX5" fmla="*/ 23731 w 29606"/>
                <a:gd name="connsiteY5" fmla="*/ 22911 h 75662"/>
                <a:gd name="connsiteX6" fmla="*/ 24237 w 29606"/>
                <a:gd name="connsiteY6" fmla="*/ 26707 h 75662"/>
                <a:gd name="connsiteX7" fmla="*/ 7030 w 29606"/>
                <a:gd name="connsiteY7" fmla="*/ 68967 h 75662"/>
                <a:gd name="connsiteX8" fmla="*/ 4246 w 29606"/>
                <a:gd name="connsiteY8" fmla="*/ 73015 h 75662"/>
                <a:gd name="connsiteX9" fmla="*/ 6777 w 29606"/>
                <a:gd name="connsiteY9" fmla="*/ 75799 h 75662"/>
                <a:gd name="connsiteX10" fmla="*/ 29804 w 29606"/>
                <a:gd name="connsiteY10" fmla="*/ 2670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04" y="26707"/>
                  </a:moveTo>
                  <a:cubicBezTo>
                    <a:pt x="29804" y="10006"/>
                    <a:pt x="23478" y="137"/>
                    <a:pt x="13609" y="137"/>
                  </a:cubicBezTo>
                  <a:cubicBezTo>
                    <a:pt x="5258" y="137"/>
                    <a:pt x="197" y="6463"/>
                    <a:pt x="197" y="13548"/>
                  </a:cubicBezTo>
                  <a:cubicBezTo>
                    <a:pt x="197" y="20381"/>
                    <a:pt x="5258" y="26960"/>
                    <a:pt x="13609" y="26960"/>
                  </a:cubicBezTo>
                  <a:cubicBezTo>
                    <a:pt x="16646" y="26960"/>
                    <a:pt x="19935" y="25948"/>
                    <a:pt x="22466" y="23670"/>
                  </a:cubicBezTo>
                  <a:cubicBezTo>
                    <a:pt x="23225" y="23164"/>
                    <a:pt x="23478" y="22911"/>
                    <a:pt x="23731" y="22911"/>
                  </a:cubicBezTo>
                  <a:cubicBezTo>
                    <a:pt x="23984" y="22911"/>
                    <a:pt x="24237" y="23164"/>
                    <a:pt x="24237" y="26707"/>
                  </a:cubicBezTo>
                  <a:cubicBezTo>
                    <a:pt x="24237" y="45433"/>
                    <a:pt x="15380" y="60616"/>
                    <a:pt x="7030" y="68967"/>
                  </a:cubicBezTo>
                  <a:cubicBezTo>
                    <a:pt x="4246" y="71750"/>
                    <a:pt x="4246" y="72256"/>
                    <a:pt x="4246" y="73015"/>
                  </a:cubicBezTo>
                  <a:cubicBezTo>
                    <a:pt x="4246" y="74787"/>
                    <a:pt x="5511" y="75799"/>
                    <a:pt x="6777" y="75799"/>
                  </a:cubicBezTo>
                  <a:cubicBezTo>
                    <a:pt x="9560" y="75799"/>
                    <a:pt x="29804" y="56314"/>
                    <a:pt x="29804" y="26707"/>
                  </a:cubicBezTo>
                  <a:close/>
                </a:path>
              </a:pathLst>
            </a:custGeom>
            <a:solidFill>
              <a:srgbClr val="000000"/>
            </a:solidFill>
            <a:ln w="25368"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6ED7AA71-C37C-1AA2-D9B4-514D0C0ECE3B}"/>
                </a:ext>
              </a:extLst>
            </p:cNvPr>
            <p:cNvSpPr/>
            <p:nvPr>
              <p:custDataLst>
                <p:tags r:id="rId120"/>
              </p:custDataLst>
            </p:nvPr>
          </p:nvSpPr>
          <p:spPr>
            <a:xfrm>
              <a:off x="7683073" y="5984531"/>
              <a:ext cx="26823" cy="26823"/>
            </a:xfrm>
            <a:custGeom>
              <a:avLst/>
              <a:gdLst>
                <a:gd name="connsiteX0" fmla="*/ 27025 w 26823"/>
                <a:gd name="connsiteY0" fmla="*/ 13548 h 26823"/>
                <a:gd name="connsiteX1" fmla="*/ 13613 w 26823"/>
                <a:gd name="connsiteY1" fmla="*/ 137 h 26823"/>
                <a:gd name="connsiteX2" fmla="*/ 202 w 26823"/>
                <a:gd name="connsiteY2" fmla="*/ 13548 h 26823"/>
                <a:gd name="connsiteX3" fmla="*/ 13613 w 26823"/>
                <a:gd name="connsiteY3" fmla="*/ 26960 h 26823"/>
                <a:gd name="connsiteX4" fmla="*/ 27025 w 26823"/>
                <a:gd name="connsiteY4" fmla="*/ 13548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25" y="13548"/>
                  </a:moveTo>
                  <a:cubicBezTo>
                    <a:pt x="27025" y="6210"/>
                    <a:pt x="20952" y="137"/>
                    <a:pt x="13613" y="137"/>
                  </a:cubicBezTo>
                  <a:cubicBezTo>
                    <a:pt x="6275" y="137"/>
                    <a:pt x="202" y="6210"/>
                    <a:pt x="202" y="13548"/>
                  </a:cubicBezTo>
                  <a:cubicBezTo>
                    <a:pt x="202" y="20887"/>
                    <a:pt x="6275" y="26960"/>
                    <a:pt x="13613" y="26960"/>
                  </a:cubicBezTo>
                  <a:cubicBezTo>
                    <a:pt x="20952" y="26960"/>
                    <a:pt x="27025" y="20887"/>
                    <a:pt x="27025" y="13548"/>
                  </a:cubicBezTo>
                  <a:close/>
                </a:path>
              </a:pathLst>
            </a:custGeom>
            <a:solidFill>
              <a:srgbClr val="000000"/>
            </a:solidFill>
            <a:ln w="25368"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8B0A56F6-5F4B-A8AD-CA08-CC39DE324CEF}"/>
                </a:ext>
              </a:extLst>
            </p:cNvPr>
            <p:cNvSpPr/>
            <p:nvPr>
              <p:custDataLst>
                <p:tags r:id="rId121"/>
              </p:custDataLst>
            </p:nvPr>
          </p:nvSpPr>
          <p:spPr>
            <a:xfrm>
              <a:off x="7753365" y="5984531"/>
              <a:ext cx="26823" cy="26823"/>
            </a:xfrm>
            <a:custGeom>
              <a:avLst/>
              <a:gdLst>
                <a:gd name="connsiteX0" fmla="*/ 27028 w 26823"/>
                <a:gd name="connsiteY0" fmla="*/ 13548 h 26823"/>
                <a:gd name="connsiteX1" fmla="*/ 13616 w 26823"/>
                <a:gd name="connsiteY1" fmla="*/ 137 h 26823"/>
                <a:gd name="connsiteX2" fmla="*/ 204 w 26823"/>
                <a:gd name="connsiteY2" fmla="*/ 13548 h 26823"/>
                <a:gd name="connsiteX3" fmla="*/ 13616 w 26823"/>
                <a:gd name="connsiteY3" fmla="*/ 26960 h 26823"/>
                <a:gd name="connsiteX4" fmla="*/ 27028 w 26823"/>
                <a:gd name="connsiteY4" fmla="*/ 13548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28" y="13548"/>
                  </a:moveTo>
                  <a:cubicBezTo>
                    <a:pt x="27028" y="6210"/>
                    <a:pt x="20955" y="137"/>
                    <a:pt x="13616" y="137"/>
                  </a:cubicBezTo>
                  <a:cubicBezTo>
                    <a:pt x="6278" y="137"/>
                    <a:pt x="204" y="6210"/>
                    <a:pt x="204" y="13548"/>
                  </a:cubicBezTo>
                  <a:cubicBezTo>
                    <a:pt x="204" y="20887"/>
                    <a:pt x="6278" y="26960"/>
                    <a:pt x="13616" y="26960"/>
                  </a:cubicBezTo>
                  <a:cubicBezTo>
                    <a:pt x="20955" y="26960"/>
                    <a:pt x="27028" y="20887"/>
                    <a:pt x="27028" y="13548"/>
                  </a:cubicBezTo>
                  <a:close/>
                </a:path>
              </a:pathLst>
            </a:custGeom>
            <a:solidFill>
              <a:srgbClr val="000000"/>
            </a:solidFill>
            <a:ln w="25368"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D7D0B5D6-A9EB-D18E-0B94-9848ECED156F}"/>
                </a:ext>
              </a:extLst>
            </p:cNvPr>
            <p:cNvSpPr/>
            <p:nvPr>
              <p:custDataLst>
                <p:tags r:id="rId122"/>
              </p:custDataLst>
            </p:nvPr>
          </p:nvSpPr>
          <p:spPr>
            <a:xfrm>
              <a:off x="7823657" y="5984531"/>
              <a:ext cx="26823" cy="26823"/>
            </a:xfrm>
            <a:custGeom>
              <a:avLst/>
              <a:gdLst>
                <a:gd name="connsiteX0" fmla="*/ 27031 w 26823"/>
                <a:gd name="connsiteY0" fmla="*/ 13548 h 26823"/>
                <a:gd name="connsiteX1" fmla="*/ 13619 w 26823"/>
                <a:gd name="connsiteY1" fmla="*/ 137 h 26823"/>
                <a:gd name="connsiteX2" fmla="*/ 207 w 26823"/>
                <a:gd name="connsiteY2" fmla="*/ 13548 h 26823"/>
                <a:gd name="connsiteX3" fmla="*/ 13619 w 26823"/>
                <a:gd name="connsiteY3" fmla="*/ 26960 h 26823"/>
                <a:gd name="connsiteX4" fmla="*/ 27031 w 26823"/>
                <a:gd name="connsiteY4" fmla="*/ 13548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3" h="26823">
                  <a:moveTo>
                    <a:pt x="27031" y="13548"/>
                  </a:moveTo>
                  <a:cubicBezTo>
                    <a:pt x="27031" y="6210"/>
                    <a:pt x="20957" y="137"/>
                    <a:pt x="13619" y="137"/>
                  </a:cubicBezTo>
                  <a:cubicBezTo>
                    <a:pt x="6280" y="137"/>
                    <a:pt x="207" y="6210"/>
                    <a:pt x="207" y="13548"/>
                  </a:cubicBezTo>
                  <a:cubicBezTo>
                    <a:pt x="207" y="20887"/>
                    <a:pt x="6280" y="26960"/>
                    <a:pt x="13619" y="26960"/>
                  </a:cubicBezTo>
                  <a:cubicBezTo>
                    <a:pt x="20957" y="26960"/>
                    <a:pt x="27031" y="20887"/>
                    <a:pt x="27031" y="13548"/>
                  </a:cubicBezTo>
                  <a:close/>
                </a:path>
              </a:pathLst>
            </a:custGeom>
            <a:solidFill>
              <a:srgbClr val="000000"/>
            </a:solidFill>
            <a:ln w="25368"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7D7CEA1B-8985-EE86-D055-6A4626DBFE4D}"/>
                </a:ext>
              </a:extLst>
            </p:cNvPr>
            <p:cNvSpPr/>
            <p:nvPr>
              <p:custDataLst>
                <p:tags r:id="rId123"/>
              </p:custDataLst>
            </p:nvPr>
          </p:nvSpPr>
          <p:spPr>
            <a:xfrm>
              <a:off x="7893949" y="5984531"/>
              <a:ext cx="29606" cy="75662"/>
            </a:xfrm>
            <a:custGeom>
              <a:avLst/>
              <a:gdLst>
                <a:gd name="connsiteX0" fmla="*/ 29817 w 29606"/>
                <a:gd name="connsiteY0" fmla="*/ 26707 h 75662"/>
                <a:gd name="connsiteX1" fmla="*/ 13622 w 29606"/>
                <a:gd name="connsiteY1" fmla="*/ 137 h 75662"/>
                <a:gd name="connsiteX2" fmla="*/ 210 w 29606"/>
                <a:gd name="connsiteY2" fmla="*/ 13548 h 75662"/>
                <a:gd name="connsiteX3" fmla="*/ 13622 w 29606"/>
                <a:gd name="connsiteY3" fmla="*/ 26960 h 75662"/>
                <a:gd name="connsiteX4" fmla="*/ 22478 w 29606"/>
                <a:gd name="connsiteY4" fmla="*/ 23670 h 75662"/>
                <a:gd name="connsiteX5" fmla="*/ 23744 w 29606"/>
                <a:gd name="connsiteY5" fmla="*/ 22911 h 75662"/>
                <a:gd name="connsiteX6" fmla="*/ 24250 w 29606"/>
                <a:gd name="connsiteY6" fmla="*/ 26707 h 75662"/>
                <a:gd name="connsiteX7" fmla="*/ 7042 w 29606"/>
                <a:gd name="connsiteY7" fmla="*/ 68967 h 75662"/>
                <a:gd name="connsiteX8" fmla="*/ 4259 w 29606"/>
                <a:gd name="connsiteY8" fmla="*/ 73015 h 75662"/>
                <a:gd name="connsiteX9" fmla="*/ 6789 w 29606"/>
                <a:gd name="connsiteY9" fmla="*/ 75799 h 75662"/>
                <a:gd name="connsiteX10" fmla="*/ 29817 w 29606"/>
                <a:gd name="connsiteY10" fmla="*/ 26707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17" y="26707"/>
                  </a:moveTo>
                  <a:cubicBezTo>
                    <a:pt x="29817" y="10006"/>
                    <a:pt x="23491" y="137"/>
                    <a:pt x="13622" y="137"/>
                  </a:cubicBezTo>
                  <a:cubicBezTo>
                    <a:pt x="5271" y="137"/>
                    <a:pt x="210" y="6463"/>
                    <a:pt x="210" y="13548"/>
                  </a:cubicBezTo>
                  <a:cubicBezTo>
                    <a:pt x="210" y="20381"/>
                    <a:pt x="5271" y="26960"/>
                    <a:pt x="13622" y="26960"/>
                  </a:cubicBezTo>
                  <a:cubicBezTo>
                    <a:pt x="16658" y="26960"/>
                    <a:pt x="19948" y="25948"/>
                    <a:pt x="22478" y="23670"/>
                  </a:cubicBezTo>
                  <a:cubicBezTo>
                    <a:pt x="23238" y="23164"/>
                    <a:pt x="23491" y="22911"/>
                    <a:pt x="23744" y="22911"/>
                  </a:cubicBezTo>
                  <a:cubicBezTo>
                    <a:pt x="23997" y="22911"/>
                    <a:pt x="24250" y="23164"/>
                    <a:pt x="24250" y="26707"/>
                  </a:cubicBezTo>
                  <a:cubicBezTo>
                    <a:pt x="24250" y="45433"/>
                    <a:pt x="15393" y="60616"/>
                    <a:pt x="7042" y="68967"/>
                  </a:cubicBezTo>
                  <a:cubicBezTo>
                    <a:pt x="4259" y="71750"/>
                    <a:pt x="4259" y="72256"/>
                    <a:pt x="4259" y="73015"/>
                  </a:cubicBezTo>
                  <a:cubicBezTo>
                    <a:pt x="4259" y="74787"/>
                    <a:pt x="5524" y="75799"/>
                    <a:pt x="6789" y="75799"/>
                  </a:cubicBezTo>
                  <a:cubicBezTo>
                    <a:pt x="9573" y="75799"/>
                    <a:pt x="29817" y="56314"/>
                    <a:pt x="29817" y="26707"/>
                  </a:cubicBezTo>
                  <a:close/>
                </a:path>
              </a:pathLst>
            </a:custGeom>
            <a:solidFill>
              <a:srgbClr val="000000"/>
            </a:solidFill>
            <a:ln w="25368"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AD84FCFB-A358-E0A6-3A69-672ADF5FFFD0}"/>
                </a:ext>
              </a:extLst>
            </p:cNvPr>
            <p:cNvSpPr/>
            <p:nvPr>
              <p:custDataLst>
                <p:tags r:id="rId124"/>
              </p:custDataLst>
            </p:nvPr>
          </p:nvSpPr>
          <p:spPr>
            <a:xfrm>
              <a:off x="7981363" y="5844087"/>
              <a:ext cx="103750" cy="219142"/>
            </a:xfrm>
            <a:custGeom>
              <a:avLst/>
              <a:gdLst>
                <a:gd name="connsiteX0" fmla="*/ 103965 w 103750"/>
                <a:gd name="connsiteY0" fmla="*/ 9247 h 219142"/>
                <a:gd name="connsiteX1" fmla="*/ 94349 w 103750"/>
                <a:gd name="connsiteY1" fmla="*/ 137 h 219142"/>
                <a:gd name="connsiteX2" fmla="*/ 80938 w 103750"/>
                <a:gd name="connsiteY2" fmla="*/ 13548 h 219142"/>
                <a:gd name="connsiteX3" fmla="*/ 90301 w 103750"/>
                <a:gd name="connsiteY3" fmla="*/ 22658 h 219142"/>
                <a:gd name="connsiteX4" fmla="*/ 103965 w 103750"/>
                <a:gd name="connsiteY4" fmla="*/ 9247 h 219142"/>
                <a:gd name="connsiteX5" fmla="*/ 53102 w 103750"/>
                <a:gd name="connsiteY5" fmla="*/ 180056 h 219142"/>
                <a:gd name="connsiteX6" fmla="*/ 21977 w 103750"/>
                <a:gd name="connsiteY6" fmla="*/ 213712 h 219142"/>
                <a:gd name="connsiteX7" fmla="*/ 12108 w 103750"/>
                <a:gd name="connsiteY7" fmla="*/ 211434 h 219142"/>
                <a:gd name="connsiteX8" fmla="*/ 23495 w 103750"/>
                <a:gd name="connsiteY8" fmla="*/ 198023 h 219142"/>
                <a:gd name="connsiteX9" fmla="*/ 13879 w 103750"/>
                <a:gd name="connsiteY9" fmla="*/ 189166 h 219142"/>
                <a:gd name="connsiteX10" fmla="*/ 214 w 103750"/>
                <a:gd name="connsiteY10" fmla="*/ 203590 h 219142"/>
                <a:gd name="connsiteX11" fmla="*/ 22483 w 103750"/>
                <a:gd name="connsiteY11" fmla="*/ 219279 h 219142"/>
                <a:gd name="connsiteX12" fmla="*/ 70056 w 103750"/>
                <a:gd name="connsiteY12" fmla="*/ 180815 h 219142"/>
                <a:gd name="connsiteX13" fmla="*/ 93337 w 103750"/>
                <a:gd name="connsiteY13" fmla="*/ 88198 h 219142"/>
                <a:gd name="connsiteX14" fmla="*/ 94602 w 103750"/>
                <a:gd name="connsiteY14" fmla="*/ 78836 h 219142"/>
                <a:gd name="connsiteX15" fmla="*/ 71322 w 103750"/>
                <a:gd name="connsiteY15" fmla="*/ 55555 h 219142"/>
                <a:gd name="connsiteX16" fmla="*/ 31087 w 103750"/>
                <a:gd name="connsiteY16" fmla="*/ 94525 h 219142"/>
                <a:gd name="connsiteX17" fmla="*/ 34123 w 103750"/>
                <a:gd name="connsiteY17" fmla="*/ 97055 h 219142"/>
                <a:gd name="connsiteX18" fmla="*/ 38678 w 103750"/>
                <a:gd name="connsiteY18" fmla="*/ 91994 h 219142"/>
                <a:gd name="connsiteX19" fmla="*/ 70563 w 103750"/>
                <a:gd name="connsiteY19" fmla="*/ 61122 h 219142"/>
                <a:gd name="connsiteX20" fmla="*/ 78660 w 103750"/>
                <a:gd name="connsiteY20" fmla="*/ 72762 h 219142"/>
                <a:gd name="connsiteX21" fmla="*/ 76889 w 103750"/>
                <a:gd name="connsiteY21" fmla="*/ 85668 h 219142"/>
                <a:gd name="connsiteX22" fmla="*/ 53102 w 103750"/>
                <a:gd name="connsiteY22" fmla="*/ 180056 h 2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750" h="219142">
                  <a:moveTo>
                    <a:pt x="103965" y="9247"/>
                  </a:moveTo>
                  <a:cubicBezTo>
                    <a:pt x="103965" y="4439"/>
                    <a:pt x="100423" y="137"/>
                    <a:pt x="94349" y="137"/>
                  </a:cubicBezTo>
                  <a:cubicBezTo>
                    <a:pt x="88529" y="137"/>
                    <a:pt x="80938" y="5957"/>
                    <a:pt x="80938" y="13548"/>
                  </a:cubicBezTo>
                  <a:cubicBezTo>
                    <a:pt x="80938" y="18609"/>
                    <a:pt x="84480" y="22658"/>
                    <a:pt x="90301" y="22658"/>
                  </a:cubicBezTo>
                  <a:cubicBezTo>
                    <a:pt x="97133" y="22658"/>
                    <a:pt x="103965" y="16079"/>
                    <a:pt x="103965" y="9247"/>
                  </a:cubicBezTo>
                  <a:close/>
                  <a:moveTo>
                    <a:pt x="53102" y="180056"/>
                  </a:moveTo>
                  <a:cubicBezTo>
                    <a:pt x="48294" y="199288"/>
                    <a:pt x="36148" y="213712"/>
                    <a:pt x="21977" y="213712"/>
                  </a:cubicBezTo>
                  <a:cubicBezTo>
                    <a:pt x="20458" y="213712"/>
                    <a:pt x="16663" y="213712"/>
                    <a:pt x="12108" y="211434"/>
                  </a:cubicBezTo>
                  <a:cubicBezTo>
                    <a:pt x="19699" y="209663"/>
                    <a:pt x="23495" y="203084"/>
                    <a:pt x="23495" y="198023"/>
                  </a:cubicBezTo>
                  <a:cubicBezTo>
                    <a:pt x="23495" y="193974"/>
                    <a:pt x="20711" y="189166"/>
                    <a:pt x="13879" y="189166"/>
                  </a:cubicBezTo>
                  <a:cubicBezTo>
                    <a:pt x="7553" y="189166"/>
                    <a:pt x="214" y="194480"/>
                    <a:pt x="214" y="203590"/>
                  </a:cubicBezTo>
                  <a:cubicBezTo>
                    <a:pt x="214" y="213712"/>
                    <a:pt x="10336" y="219279"/>
                    <a:pt x="22483" y="219279"/>
                  </a:cubicBezTo>
                  <a:cubicBezTo>
                    <a:pt x="40196" y="219279"/>
                    <a:pt x="63730" y="205867"/>
                    <a:pt x="70056" y="180815"/>
                  </a:cubicBezTo>
                  <a:lnTo>
                    <a:pt x="93337" y="88198"/>
                  </a:lnTo>
                  <a:cubicBezTo>
                    <a:pt x="94602" y="83137"/>
                    <a:pt x="94602" y="79595"/>
                    <a:pt x="94602" y="78836"/>
                  </a:cubicBezTo>
                  <a:cubicBezTo>
                    <a:pt x="94602" y="64412"/>
                    <a:pt x="83974" y="55555"/>
                    <a:pt x="71322" y="55555"/>
                  </a:cubicBezTo>
                  <a:cubicBezTo>
                    <a:pt x="45510" y="55555"/>
                    <a:pt x="31087" y="92247"/>
                    <a:pt x="31087" y="94525"/>
                  </a:cubicBezTo>
                  <a:cubicBezTo>
                    <a:pt x="31087" y="97055"/>
                    <a:pt x="33617" y="97055"/>
                    <a:pt x="34123" y="97055"/>
                  </a:cubicBezTo>
                  <a:cubicBezTo>
                    <a:pt x="36401" y="97055"/>
                    <a:pt x="36654" y="96802"/>
                    <a:pt x="38678" y="91994"/>
                  </a:cubicBezTo>
                  <a:cubicBezTo>
                    <a:pt x="45004" y="76558"/>
                    <a:pt x="56645" y="61122"/>
                    <a:pt x="70563" y="61122"/>
                  </a:cubicBezTo>
                  <a:cubicBezTo>
                    <a:pt x="74105" y="61122"/>
                    <a:pt x="78660" y="62134"/>
                    <a:pt x="78660" y="72762"/>
                  </a:cubicBezTo>
                  <a:cubicBezTo>
                    <a:pt x="78660" y="78582"/>
                    <a:pt x="77901" y="81366"/>
                    <a:pt x="76889" y="85668"/>
                  </a:cubicBezTo>
                  <a:lnTo>
                    <a:pt x="53102" y="180056"/>
                  </a:lnTo>
                  <a:close/>
                </a:path>
              </a:pathLst>
            </a:custGeom>
            <a:solidFill>
              <a:srgbClr val="000000"/>
            </a:solidFill>
            <a:ln w="25368"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9ECC77EB-4333-F8F6-B195-EAC9C10BB683}"/>
                </a:ext>
              </a:extLst>
            </p:cNvPr>
            <p:cNvSpPr/>
            <p:nvPr>
              <p:custDataLst>
                <p:tags r:id="rId125"/>
              </p:custDataLst>
            </p:nvPr>
          </p:nvSpPr>
          <p:spPr>
            <a:xfrm>
              <a:off x="8096301" y="5938602"/>
              <a:ext cx="59871" cy="112481"/>
            </a:xfrm>
            <a:custGeom>
              <a:avLst/>
              <a:gdLst>
                <a:gd name="connsiteX0" fmla="*/ 36354 w 59871"/>
                <a:gd name="connsiteY0" fmla="*/ 40879 h 112481"/>
                <a:gd name="connsiteX1" fmla="*/ 54422 w 59871"/>
                <a:gd name="connsiteY1" fmla="*/ 40879 h 112481"/>
                <a:gd name="connsiteX2" fmla="*/ 60090 w 59871"/>
                <a:gd name="connsiteY2" fmla="*/ 36982 h 112481"/>
                <a:gd name="connsiteX3" fmla="*/ 54776 w 59871"/>
                <a:gd name="connsiteY3" fmla="*/ 34502 h 112481"/>
                <a:gd name="connsiteX4" fmla="*/ 37948 w 59871"/>
                <a:gd name="connsiteY4" fmla="*/ 34502 h 112481"/>
                <a:gd name="connsiteX5" fmla="*/ 44502 w 59871"/>
                <a:gd name="connsiteY5" fmla="*/ 8286 h 112481"/>
                <a:gd name="connsiteX6" fmla="*/ 45034 w 59871"/>
                <a:gd name="connsiteY6" fmla="*/ 5807 h 112481"/>
                <a:gd name="connsiteX7" fmla="*/ 39011 w 59871"/>
                <a:gd name="connsiteY7" fmla="*/ 138 h 112481"/>
                <a:gd name="connsiteX8" fmla="*/ 30686 w 59871"/>
                <a:gd name="connsiteY8" fmla="*/ 7755 h 112481"/>
                <a:gd name="connsiteX9" fmla="*/ 23955 w 59871"/>
                <a:gd name="connsiteY9" fmla="*/ 34502 h 112481"/>
                <a:gd name="connsiteX10" fmla="*/ 5887 w 59871"/>
                <a:gd name="connsiteY10" fmla="*/ 34502 h 112481"/>
                <a:gd name="connsiteX11" fmla="*/ 218 w 59871"/>
                <a:gd name="connsiteY11" fmla="*/ 38399 h 112481"/>
                <a:gd name="connsiteX12" fmla="*/ 5533 w 59871"/>
                <a:gd name="connsiteY12" fmla="*/ 40879 h 112481"/>
                <a:gd name="connsiteX13" fmla="*/ 22360 w 59871"/>
                <a:gd name="connsiteY13" fmla="*/ 40879 h 112481"/>
                <a:gd name="connsiteX14" fmla="*/ 11909 w 59871"/>
                <a:gd name="connsiteY14" fmla="*/ 82683 h 112481"/>
                <a:gd name="connsiteX15" fmla="*/ 9252 w 59871"/>
                <a:gd name="connsiteY15" fmla="*/ 95791 h 112481"/>
                <a:gd name="connsiteX16" fmla="*/ 28206 w 59871"/>
                <a:gd name="connsiteY16" fmla="*/ 112619 h 112481"/>
                <a:gd name="connsiteX17" fmla="*/ 59028 w 59871"/>
                <a:gd name="connsiteY17" fmla="*/ 85518 h 112481"/>
                <a:gd name="connsiteX18" fmla="*/ 56193 w 59871"/>
                <a:gd name="connsiteY18" fmla="*/ 83215 h 112481"/>
                <a:gd name="connsiteX19" fmla="*/ 52474 w 59871"/>
                <a:gd name="connsiteY19" fmla="*/ 86580 h 112481"/>
                <a:gd name="connsiteX20" fmla="*/ 28737 w 59871"/>
                <a:gd name="connsiteY20" fmla="*/ 107660 h 112481"/>
                <a:gd name="connsiteX21" fmla="*/ 22538 w 59871"/>
                <a:gd name="connsiteY21" fmla="*/ 98980 h 112481"/>
                <a:gd name="connsiteX22" fmla="*/ 23600 w 59871"/>
                <a:gd name="connsiteY22" fmla="*/ 91717 h 112481"/>
                <a:gd name="connsiteX23" fmla="*/ 36354 w 59871"/>
                <a:gd name="connsiteY23" fmla="*/ 40879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354" y="40879"/>
                  </a:moveTo>
                  <a:lnTo>
                    <a:pt x="54422" y="40879"/>
                  </a:lnTo>
                  <a:cubicBezTo>
                    <a:pt x="57788" y="40879"/>
                    <a:pt x="60090" y="40879"/>
                    <a:pt x="60090" y="36982"/>
                  </a:cubicBezTo>
                  <a:cubicBezTo>
                    <a:pt x="60090" y="34502"/>
                    <a:pt x="57788" y="34502"/>
                    <a:pt x="54776" y="34502"/>
                  </a:cubicBezTo>
                  <a:lnTo>
                    <a:pt x="37948" y="34502"/>
                  </a:lnTo>
                  <a:lnTo>
                    <a:pt x="44502" y="8286"/>
                  </a:lnTo>
                  <a:cubicBezTo>
                    <a:pt x="44680" y="7401"/>
                    <a:pt x="45034" y="6515"/>
                    <a:pt x="45034" y="5807"/>
                  </a:cubicBezTo>
                  <a:cubicBezTo>
                    <a:pt x="45034" y="2618"/>
                    <a:pt x="42554" y="138"/>
                    <a:pt x="39011" y="138"/>
                  </a:cubicBezTo>
                  <a:cubicBezTo>
                    <a:pt x="34583" y="138"/>
                    <a:pt x="31926" y="3149"/>
                    <a:pt x="30686" y="7755"/>
                  </a:cubicBezTo>
                  <a:cubicBezTo>
                    <a:pt x="29446" y="12183"/>
                    <a:pt x="31749" y="3681"/>
                    <a:pt x="23955" y="34502"/>
                  </a:cubicBezTo>
                  <a:lnTo>
                    <a:pt x="5887" y="34502"/>
                  </a:lnTo>
                  <a:cubicBezTo>
                    <a:pt x="2521" y="34502"/>
                    <a:pt x="218" y="34502"/>
                    <a:pt x="218" y="38399"/>
                  </a:cubicBezTo>
                  <a:cubicBezTo>
                    <a:pt x="218" y="40879"/>
                    <a:pt x="2344" y="40879"/>
                    <a:pt x="5533" y="40879"/>
                  </a:cubicBezTo>
                  <a:lnTo>
                    <a:pt x="22360" y="40879"/>
                  </a:lnTo>
                  <a:lnTo>
                    <a:pt x="11909" y="82683"/>
                  </a:lnTo>
                  <a:cubicBezTo>
                    <a:pt x="10847" y="87112"/>
                    <a:pt x="9252" y="93489"/>
                    <a:pt x="9252" y="95791"/>
                  </a:cubicBezTo>
                  <a:cubicBezTo>
                    <a:pt x="9252" y="106242"/>
                    <a:pt x="18109" y="112619"/>
                    <a:pt x="28206" y="112619"/>
                  </a:cubicBezTo>
                  <a:cubicBezTo>
                    <a:pt x="47868" y="112619"/>
                    <a:pt x="59028" y="87820"/>
                    <a:pt x="59028" y="85518"/>
                  </a:cubicBezTo>
                  <a:cubicBezTo>
                    <a:pt x="59028" y="83215"/>
                    <a:pt x="56725" y="83215"/>
                    <a:pt x="56193" y="83215"/>
                  </a:cubicBezTo>
                  <a:cubicBezTo>
                    <a:pt x="54068" y="83215"/>
                    <a:pt x="53891" y="83569"/>
                    <a:pt x="52474" y="86580"/>
                  </a:cubicBezTo>
                  <a:cubicBezTo>
                    <a:pt x="47514" y="97740"/>
                    <a:pt x="38480" y="107660"/>
                    <a:pt x="28737" y="107660"/>
                  </a:cubicBezTo>
                  <a:cubicBezTo>
                    <a:pt x="25017" y="107660"/>
                    <a:pt x="22538" y="105357"/>
                    <a:pt x="22538" y="98980"/>
                  </a:cubicBezTo>
                  <a:cubicBezTo>
                    <a:pt x="22538" y="97209"/>
                    <a:pt x="23246" y="93489"/>
                    <a:pt x="23600" y="91717"/>
                  </a:cubicBezTo>
                  <a:lnTo>
                    <a:pt x="36354" y="40879"/>
                  </a:lnTo>
                  <a:close/>
                </a:path>
              </a:pathLst>
            </a:custGeom>
            <a:solidFill>
              <a:srgbClr val="000000"/>
            </a:solidFill>
            <a:ln w="25368"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4AB07A9B-3336-14A5-3F88-0FFCD32731F2}"/>
                </a:ext>
              </a:extLst>
            </p:cNvPr>
            <p:cNvSpPr/>
            <p:nvPr>
              <p:custDataLst>
                <p:tags r:id="rId126"/>
              </p:custDataLst>
            </p:nvPr>
          </p:nvSpPr>
          <p:spPr>
            <a:xfrm>
              <a:off x="8184435" y="6000599"/>
              <a:ext cx="119743" cy="8679"/>
            </a:xfrm>
            <a:custGeom>
              <a:avLst/>
              <a:gdLst>
                <a:gd name="connsiteX0" fmla="*/ 112880 w 119743"/>
                <a:gd name="connsiteY0" fmla="*/ 8818 h 8679"/>
                <a:gd name="connsiteX1" fmla="*/ 119965 w 119743"/>
                <a:gd name="connsiteY1" fmla="*/ 4567 h 8679"/>
                <a:gd name="connsiteX2" fmla="*/ 112880 w 119743"/>
                <a:gd name="connsiteY2" fmla="*/ 138 h 8679"/>
                <a:gd name="connsiteX3" fmla="*/ 7307 w 119743"/>
                <a:gd name="connsiteY3" fmla="*/ 138 h 8679"/>
                <a:gd name="connsiteX4" fmla="*/ 221 w 119743"/>
                <a:gd name="connsiteY4" fmla="*/ 4389 h 8679"/>
                <a:gd name="connsiteX5" fmla="*/ 7307 w 119743"/>
                <a:gd name="connsiteY5" fmla="*/ 8818 h 8679"/>
                <a:gd name="connsiteX6" fmla="*/ 112880 w 119743"/>
                <a:gd name="connsiteY6" fmla="*/ 8818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880" y="8818"/>
                  </a:moveTo>
                  <a:cubicBezTo>
                    <a:pt x="115714" y="8818"/>
                    <a:pt x="119965" y="8818"/>
                    <a:pt x="119965" y="4567"/>
                  </a:cubicBezTo>
                  <a:cubicBezTo>
                    <a:pt x="119965" y="138"/>
                    <a:pt x="115891" y="138"/>
                    <a:pt x="112880" y="138"/>
                  </a:cubicBezTo>
                  <a:lnTo>
                    <a:pt x="7307" y="138"/>
                  </a:lnTo>
                  <a:cubicBezTo>
                    <a:pt x="4473" y="138"/>
                    <a:pt x="221" y="138"/>
                    <a:pt x="221" y="4389"/>
                  </a:cubicBezTo>
                  <a:cubicBezTo>
                    <a:pt x="221" y="8818"/>
                    <a:pt x="4296" y="8818"/>
                    <a:pt x="7307" y="8818"/>
                  </a:cubicBezTo>
                  <a:lnTo>
                    <a:pt x="112880" y="8818"/>
                  </a:lnTo>
                  <a:close/>
                </a:path>
              </a:pathLst>
            </a:custGeom>
            <a:solidFill>
              <a:srgbClr val="000000"/>
            </a:solidFill>
            <a:ln w="25368"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3C357D6A-3610-4F8D-3C39-6FADB0D3036E}"/>
                </a:ext>
              </a:extLst>
            </p:cNvPr>
            <p:cNvSpPr/>
            <p:nvPr>
              <p:custDataLst>
                <p:tags r:id="rId127"/>
              </p:custDataLst>
            </p:nvPr>
          </p:nvSpPr>
          <p:spPr>
            <a:xfrm>
              <a:off x="8342770" y="5931693"/>
              <a:ext cx="64477" cy="117618"/>
            </a:xfrm>
            <a:custGeom>
              <a:avLst/>
              <a:gdLst>
                <a:gd name="connsiteX0" fmla="*/ 40260 w 64477"/>
                <a:gd name="connsiteY0" fmla="*/ 5098 h 117618"/>
                <a:gd name="connsiteX1" fmla="*/ 34946 w 64477"/>
                <a:gd name="connsiteY1" fmla="*/ 138 h 117618"/>
                <a:gd name="connsiteX2" fmla="*/ 228 w 64477"/>
                <a:gd name="connsiteY2" fmla="*/ 11475 h 117618"/>
                <a:gd name="connsiteX3" fmla="*/ 228 w 64477"/>
                <a:gd name="connsiteY3" fmla="*/ 17852 h 117618"/>
                <a:gd name="connsiteX4" fmla="*/ 25912 w 64477"/>
                <a:gd name="connsiteY4" fmla="*/ 12892 h 117618"/>
                <a:gd name="connsiteX5" fmla="*/ 25912 w 64477"/>
                <a:gd name="connsiteY5" fmla="*/ 103231 h 117618"/>
                <a:gd name="connsiteX6" fmla="*/ 8199 w 64477"/>
                <a:gd name="connsiteY6" fmla="*/ 111379 h 117618"/>
                <a:gd name="connsiteX7" fmla="*/ 1468 w 64477"/>
                <a:gd name="connsiteY7" fmla="*/ 111379 h 117618"/>
                <a:gd name="connsiteX8" fmla="*/ 1468 w 64477"/>
                <a:gd name="connsiteY8" fmla="*/ 117756 h 117618"/>
                <a:gd name="connsiteX9" fmla="*/ 32998 w 64477"/>
                <a:gd name="connsiteY9" fmla="*/ 117048 h 117618"/>
                <a:gd name="connsiteX10" fmla="*/ 64705 w 64477"/>
                <a:gd name="connsiteY10" fmla="*/ 117756 h 117618"/>
                <a:gd name="connsiteX11" fmla="*/ 64705 w 64477"/>
                <a:gd name="connsiteY11" fmla="*/ 111379 h 117618"/>
                <a:gd name="connsiteX12" fmla="*/ 57974 w 64477"/>
                <a:gd name="connsiteY12" fmla="*/ 111379 h 117618"/>
                <a:gd name="connsiteX13" fmla="*/ 40260 w 64477"/>
                <a:gd name="connsiteY13" fmla="*/ 103231 h 117618"/>
                <a:gd name="connsiteX14" fmla="*/ 40260 w 64477"/>
                <a:gd name="connsiteY14" fmla="*/ 5098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60" y="5098"/>
                  </a:moveTo>
                  <a:cubicBezTo>
                    <a:pt x="40260" y="315"/>
                    <a:pt x="39906" y="138"/>
                    <a:pt x="34946" y="138"/>
                  </a:cubicBezTo>
                  <a:cubicBezTo>
                    <a:pt x="23610" y="11298"/>
                    <a:pt x="7490" y="11475"/>
                    <a:pt x="228" y="11475"/>
                  </a:cubicBezTo>
                  <a:lnTo>
                    <a:pt x="228" y="17852"/>
                  </a:lnTo>
                  <a:cubicBezTo>
                    <a:pt x="4479" y="17852"/>
                    <a:pt x="16170" y="17852"/>
                    <a:pt x="25912" y="12892"/>
                  </a:cubicBezTo>
                  <a:lnTo>
                    <a:pt x="25912" y="103231"/>
                  </a:lnTo>
                  <a:cubicBezTo>
                    <a:pt x="25912" y="109077"/>
                    <a:pt x="25912" y="111379"/>
                    <a:pt x="8199" y="111379"/>
                  </a:cubicBezTo>
                  <a:lnTo>
                    <a:pt x="1468" y="111379"/>
                  </a:lnTo>
                  <a:lnTo>
                    <a:pt x="1468" y="117756"/>
                  </a:lnTo>
                  <a:cubicBezTo>
                    <a:pt x="4656" y="117579"/>
                    <a:pt x="26444" y="117048"/>
                    <a:pt x="32998" y="117048"/>
                  </a:cubicBezTo>
                  <a:cubicBezTo>
                    <a:pt x="38489" y="117048"/>
                    <a:pt x="60808" y="117579"/>
                    <a:pt x="64705" y="117756"/>
                  </a:cubicBezTo>
                  <a:lnTo>
                    <a:pt x="64705" y="111379"/>
                  </a:lnTo>
                  <a:lnTo>
                    <a:pt x="57974" y="111379"/>
                  </a:lnTo>
                  <a:cubicBezTo>
                    <a:pt x="40260" y="111379"/>
                    <a:pt x="40260" y="109077"/>
                    <a:pt x="40260" y="103231"/>
                  </a:cubicBezTo>
                  <a:lnTo>
                    <a:pt x="40260" y="5098"/>
                  </a:lnTo>
                  <a:close/>
                </a:path>
              </a:pathLst>
            </a:custGeom>
            <a:solidFill>
              <a:srgbClr val="000000"/>
            </a:solidFill>
            <a:ln w="25368"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13EC26EB-24EB-A2DC-DB19-67F8AF567686}"/>
                </a:ext>
              </a:extLst>
            </p:cNvPr>
            <p:cNvSpPr/>
            <p:nvPr>
              <p:custDataLst>
                <p:tags r:id="rId128"/>
              </p:custDataLst>
            </p:nvPr>
          </p:nvSpPr>
          <p:spPr>
            <a:xfrm>
              <a:off x="8451407" y="5821566"/>
              <a:ext cx="58707" cy="253051"/>
            </a:xfrm>
            <a:custGeom>
              <a:avLst/>
              <a:gdLst>
                <a:gd name="connsiteX0" fmla="*/ 58940 w 58707"/>
                <a:gd name="connsiteY0" fmla="*/ 126662 h 253051"/>
                <a:gd name="connsiteX1" fmla="*/ 42239 w 58707"/>
                <a:gd name="connsiteY1" fmla="*/ 47710 h 253051"/>
                <a:gd name="connsiteX2" fmla="*/ 2763 w 58707"/>
                <a:gd name="connsiteY2" fmla="*/ 137 h 253051"/>
                <a:gd name="connsiteX3" fmla="*/ 232 w 58707"/>
                <a:gd name="connsiteY3" fmla="*/ 2667 h 253051"/>
                <a:gd name="connsiteX4" fmla="*/ 5040 w 58707"/>
                <a:gd name="connsiteY4" fmla="*/ 8487 h 253051"/>
                <a:gd name="connsiteX5" fmla="*/ 44263 w 58707"/>
                <a:gd name="connsiteY5" fmla="*/ 126662 h 253051"/>
                <a:gd name="connsiteX6" fmla="*/ 3522 w 58707"/>
                <a:gd name="connsiteY6" fmla="*/ 246355 h 253051"/>
                <a:gd name="connsiteX7" fmla="*/ 232 w 58707"/>
                <a:gd name="connsiteY7" fmla="*/ 250657 h 253051"/>
                <a:gd name="connsiteX8" fmla="*/ 2763 w 58707"/>
                <a:gd name="connsiteY8" fmla="*/ 253188 h 253051"/>
                <a:gd name="connsiteX9" fmla="*/ 42998 w 58707"/>
                <a:gd name="connsiteY9" fmla="*/ 203843 h 253051"/>
                <a:gd name="connsiteX10" fmla="*/ 58940 w 58707"/>
                <a:gd name="connsiteY10" fmla="*/ 12666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0" y="126662"/>
                  </a:moveTo>
                  <a:cubicBezTo>
                    <a:pt x="58940" y="106924"/>
                    <a:pt x="56156" y="76305"/>
                    <a:pt x="42239" y="47710"/>
                  </a:cubicBezTo>
                  <a:cubicBezTo>
                    <a:pt x="27056" y="16585"/>
                    <a:pt x="5293" y="137"/>
                    <a:pt x="2763" y="137"/>
                  </a:cubicBezTo>
                  <a:cubicBezTo>
                    <a:pt x="1244" y="137"/>
                    <a:pt x="232" y="1149"/>
                    <a:pt x="232" y="2667"/>
                  </a:cubicBezTo>
                  <a:cubicBezTo>
                    <a:pt x="232" y="3426"/>
                    <a:pt x="232" y="3932"/>
                    <a:pt x="5040" y="8487"/>
                  </a:cubicBezTo>
                  <a:cubicBezTo>
                    <a:pt x="29839" y="33539"/>
                    <a:pt x="44263" y="73775"/>
                    <a:pt x="44263" y="126662"/>
                  </a:cubicBezTo>
                  <a:cubicBezTo>
                    <a:pt x="44263" y="169934"/>
                    <a:pt x="34900" y="214471"/>
                    <a:pt x="3522" y="246355"/>
                  </a:cubicBezTo>
                  <a:cubicBezTo>
                    <a:pt x="232" y="249392"/>
                    <a:pt x="232" y="249898"/>
                    <a:pt x="232" y="250657"/>
                  </a:cubicBezTo>
                  <a:cubicBezTo>
                    <a:pt x="232" y="252176"/>
                    <a:pt x="1244" y="253188"/>
                    <a:pt x="2763" y="253188"/>
                  </a:cubicBezTo>
                  <a:cubicBezTo>
                    <a:pt x="5293" y="253188"/>
                    <a:pt x="28068" y="235980"/>
                    <a:pt x="42998" y="203843"/>
                  </a:cubicBezTo>
                  <a:cubicBezTo>
                    <a:pt x="55903" y="176007"/>
                    <a:pt x="58940" y="147919"/>
                    <a:pt x="58940" y="126662"/>
                  </a:cubicBezTo>
                  <a:close/>
                </a:path>
              </a:pathLst>
            </a:custGeom>
            <a:solidFill>
              <a:srgbClr val="000000"/>
            </a:solidFill>
            <a:ln w="25368"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0912EED4-730C-EEF3-8EB4-9CA06A2D2EAE}"/>
                </a:ext>
              </a:extLst>
            </p:cNvPr>
            <p:cNvSpPr/>
            <p:nvPr>
              <p:custDataLst>
                <p:tags r:id="rId129"/>
              </p:custDataLst>
            </p:nvPr>
          </p:nvSpPr>
          <p:spPr>
            <a:xfrm>
              <a:off x="8619854" y="5918484"/>
              <a:ext cx="168278" cy="59213"/>
            </a:xfrm>
            <a:custGeom>
              <a:avLst/>
              <a:gdLst>
                <a:gd name="connsiteX0" fmla="*/ 159914 w 168278"/>
                <a:gd name="connsiteY0" fmla="*/ 10259 h 59213"/>
                <a:gd name="connsiteX1" fmla="*/ 168518 w 168278"/>
                <a:gd name="connsiteY1" fmla="*/ 5198 h 59213"/>
                <a:gd name="connsiteX2" fmla="*/ 160167 w 168278"/>
                <a:gd name="connsiteY2" fmla="*/ 137 h 59213"/>
                <a:gd name="connsiteX3" fmla="*/ 8589 w 168278"/>
                <a:gd name="connsiteY3" fmla="*/ 137 h 59213"/>
                <a:gd name="connsiteX4" fmla="*/ 239 w 168278"/>
                <a:gd name="connsiteY4" fmla="*/ 5198 h 59213"/>
                <a:gd name="connsiteX5" fmla="*/ 8843 w 168278"/>
                <a:gd name="connsiteY5" fmla="*/ 10259 h 59213"/>
                <a:gd name="connsiteX6" fmla="*/ 159914 w 168278"/>
                <a:gd name="connsiteY6" fmla="*/ 10259 h 59213"/>
                <a:gd name="connsiteX7" fmla="*/ 160167 w 168278"/>
                <a:gd name="connsiteY7" fmla="*/ 59351 h 59213"/>
                <a:gd name="connsiteX8" fmla="*/ 168518 w 168278"/>
                <a:gd name="connsiteY8" fmla="*/ 54290 h 59213"/>
                <a:gd name="connsiteX9" fmla="*/ 159914 w 168278"/>
                <a:gd name="connsiteY9" fmla="*/ 49229 h 59213"/>
                <a:gd name="connsiteX10" fmla="*/ 8843 w 168278"/>
                <a:gd name="connsiteY10" fmla="*/ 49229 h 59213"/>
                <a:gd name="connsiteX11" fmla="*/ 239 w 168278"/>
                <a:gd name="connsiteY11" fmla="*/ 54290 h 59213"/>
                <a:gd name="connsiteX12" fmla="*/ 8589 w 168278"/>
                <a:gd name="connsiteY12" fmla="*/ 59351 h 59213"/>
                <a:gd name="connsiteX13" fmla="*/ 160167 w 168278"/>
                <a:gd name="connsiteY13" fmla="*/ 59351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914" y="10259"/>
                  </a:moveTo>
                  <a:cubicBezTo>
                    <a:pt x="163710" y="10259"/>
                    <a:pt x="168518" y="10259"/>
                    <a:pt x="168518" y="5198"/>
                  </a:cubicBezTo>
                  <a:cubicBezTo>
                    <a:pt x="168518" y="137"/>
                    <a:pt x="163710" y="137"/>
                    <a:pt x="160167" y="137"/>
                  </a:cubicBezTo>
                  <a:lnTo>
                    <a:pt x="8589" y="137"/>
                  </a:lnTo>
                  <a:cubicBezTo>
                    <a:pt x="5047" y="137"/>
                    <a:pt x="239" y="137"/>
                    <a:pt x="239" y="5198"/>
                  </a:cubicBezTo>
                  <a:cubicBezTo>
                    <a:pt x="239" y="10259"/>
                    <a:pt x="5047" y="10259"/>
                    <a:pt x="8843" y="10259"/>
                  </a:cubicBezTo>
                  <a:lnTo>
                    <a:pt x="159914" y="10259"/>
                  </a:lnTo>
                  <a:close/>
                  <a:moveTo>
                    <a:pt x="160167" y="59351"/>
                  </a:moveTo>
                  <a:cubicBezTo>
                    <a:pt x="163710" y="59351"/>
                    <a:pt x="168518" y="59351"/>
                    <a:pt x="168518" y="54290"/>
                  </a:cubicBezTo>
                  <a:cubicBezTo>
                    <a:pt x="168518" y="49229"/>
                    <a:pt x="163710" y="49229"/>
                    <a:pt x="159914" y="49229"/>
                  </a:cubicBezTo>
                  <a:lnTo>
                    <a:pt x="8843" y="49229"/>
                  </a:lnTo>
                  <a:cubicBezTo>
                    <a:pt x="5047" y="49229"/>
                    <a:pt x="239" y="49229"/>
                    <a:pt x="239" y="54290"/>
                  </a:cubicBezTo>
                  <a:cubicBezTo>
                    <a:pt x="239" y="59351"/>
                    <a:pt x="5047" y="59351"/>
                    <a:pt x="8589" y="59351"/>
                  </a:cubicBezTo>
                  <a:lnTo>
                    <a:pt x="160167" y="59351"/>
                  </a:lnTo>
                  <a:close/>
                </a:path>
              </a:pathLst>
            </a:custGeom>
            <a:solidFill>
              <a:srgbClr val="000000"/>
            </a:solidFill>
            <a:ln w="25368"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278DF4A8-9680-F3F2-0384-BF0E3216A8B2}"/>
                </a:ext>
              </a:extLst>
            </p:cNvPr>
            <p:cNvSpPr/>
            <p:nvPr>
              <p:custDataLst>
                <p:tags r:id="rId130"/>
              </p:custDataLst>
            </p:nvPr>
          </p:nvSpPr>
          <p:spPr>
            <a:xfrm>
              <a:off x="8881142" y="5897987"/>
              <a:ext cx="82747" cy="116150"/>
            </a:xfrm>
            <a:custGeom>
              <a:avLst/>
              <a:gdLst>
                <a:gd name="connsiteX0" fmla="*/ 44533 w 82747"/>
                <a:gd name="connsiteY0" fmla="*/ 64412 h 116150"/>
                <a:gd name="connsiteX1" fmla="*/ 70851 w 82747"/>
                <a:gd name="connsiteY1" fmla="*/ 87692 h 116150"/>
                <a:gd name="connsiteX2" fmla="*/ 42256 w 82747"/>
                <a:gd name="connsiteY2" fmla="*/ 110720 h 116150"/>
                <a:gd name="connsiteX3" fmla="*/ 7082 w 82747"/>
                <a:gd name="connsiteY3" fmla="*/ 74787 h 116150"/>
                <a:gd name="connsiteX4" fmla="*/ 3539 w 82747"/>
                <a:gd name="connsiteY4" fmla="*/ 70485 h 116150"/>
                <a:gd name="connsiteX5" fmla="*/ 249 w 82747"/>
                <a:gd name="connsiteY5" fmla="*/ 76811 h 116150"/>
                <a:gd name="connsiteX6" fmla="*/ 249 w 82747"/>
                <a:gd name="connsiteY6" fmla="*/ 110214 h 116150"/>
                <a:gd name="connsiteX7" fmla="*/ 3033 w 82747"/>
                <a:gd name="connsiteY7" fmla="*/ 116287 h 116150"/>
                <a:gd name="connsiteX8" fmla="*/ 9359 w 82747"/>
                <a:gd name="connsiteY8" fmla="*/ 111226 h 116150"/>
                <a:gd name="connsiteX9" fmla="*/ 14420 w 82747"/>
                <a:gd name="connsiteY9" fmla="*/ 105406 h 116150"/>
                <a:gd name="connsiteX10" fmla="*/ 42256 w 82747"/>
                <a:gd name="connsiteY10" fmla="*/ 116287 h 116150"/>
                <a:gd name="connsiteX11" fmla="*/ 82997 w 82747"/>
                <a:gd name="connsiteY11" fmla="*/ 81113 h 116150"/>
                <a:gd name="connsiteX12" fmla="*/ 72369 w 82747"/>
                <a:gd name="connsiteY12" fmla="*/ 57073 h 116150"/>
                <a:gd name="connsiteX13" fmla="*/ 43521 w 82747"/>
                <a:gd name="connsiteY13" fmla="*/ 44927 h 116150"/>
                <a:gd name="connsiteX14" fmla="*/ 12396 w 82747"/>
                <a:gd name="connsiteY14" fmla="*/ 24177 h 116150"/>
                <a:gd name="connsiteX15" fmla="*/ 40738 w 82747"/>
                <a:gd name="connsiteY15" fmla="*/ 4945 h 116150"/>
                <a:gd name="connsiteX16" fmla="*/ 70344 w 82747"/>
                <a:gd name="connsiteY16" fmla="*/ 35564 h 116150"/>
                <a:gd name="connsiteX17" fmla="*/ 73381 w 82747"/>
                <a:gd name="connsiteY17" fmla="*/ 37841 h 116150"/>
                <a:gd name="connsiteX18" fmla="*/ 76671 w 82747"/>
                <a:gd name="connsiteY18" fmla="*/ 31768 h 116150"/>
                <a:gd name="connsiteX19" fmla="*/ 76671 w 82747"/>
                <a:gd name="connsiteY19" fmla="*/ 6210 h 116150"/>
                <a:gd name="connsiteX20" fmla="*/ 73887 w 82747"/>
                <a:gd name="connsiteY20" fmla="*/ 137 h 116150"/>
                <a:gd name="connsiteX21" fmla="*/ 68826 w 82747"/>
                <a:gd name="connsiteY21" fmla="*/ 3173 h 116150"/>
                <a:gd name="connsiteX22" fmla="*/ 64524 w 82747"/>
                <a:gd name="connsiteY22" fmla="*/ 7222 h 116150"/>
                <a:gd name="connsiteX23" fmla="*/ 40738 w 82747"/>
                <a:gd name="connsiteY23" fmla="*/ 137 h 116150"/>
                <a:gd name="connsiteX24" fmla="*/ 249 w 82747"/>
                <a:gd name="connsiteY24" fmla="*/ 31262 h 116150"/>
                <a:gd name="connsiteX25" fmla="*/ 11131 w 82747"/>
                <a:gd name="connsiteY25" fmla="*/ 52771 h 116150"/>
                <a:gd name="connsiteX26" fmla="*/ 44533 w 82747"/>
                <a:gd name="connsiteY26" fmla="*/ 64412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47" h="116150">
                  <a:moveTo>
                    <a:pt x="44533" y="64412"/>
                  </a:moveTo>
                  <a:cubicBezTo>
                    <a:pt x="50100" y="65424"/>
                    <a:pt x="70851" y="69473"/>
                    <a:pt x="70851" y="87692"/>
                  </a:cubicBezTo>
                  <a:cubicBezTo>
                    <a:pt x="70851" y="100598"/>
                    <a:pt x="61994" y="110720"/>
                    <a:pt x="42256" y="110720"/>
                  </a:cubicBezTo>
                  <a:cubicBezTo>
                    <a:pt x="21000" y="110720"/>
                    <a:pt x="11890" y="96296"/>
                    <a:pt x="7082" y="74787"/>
                  </a:cubicBezTo>
                  <a:cubicBezTo>
                    <a:pt x="6323" y="71497"/>
                    <a:pt x="6070" y="70485"/>
                    <a:pt x="3539" y="70485"/>
                  </a:cubicBezTo>
                  <a:cubicBezTo>
                    <a:pt x="249" y="70485"/>
                    <a:pt x="249" y="72256"/>
                    <a:pt x="249" y="76811"/>
                  </a:cubicBezTo>
                  <a:lnTo>
                    <a:pt x="249" y="110214"/>
                  </a:lnTo>
                  <a:cubicBezTo>
                    <a:pt x="249" y="114516"/>
                    <a:pt x="249" y="116287"/>
                    <a:pt x="3033" y="116287"/>
                  </a:cubicBezTo>
                  <a:cubicBezTo>
                    <a:pt x="4298" y="116287"/>
                    <a:pt x="4551" y="116034"/>
                    <a:pt x="9359" y="111226"/>
                  </a:cubicBezTo>
                  <a:cubicBezTo>
                    <a:pt x="9865" y="110720"/>
                    <a:pt x="9865" y="110214"/>
                    <a:pt x="14420" y="105406"/>
                  </a:cubicBezTo>
                  <a:cubicBezTo>
                    <a:pt x="25554" y="116034"/>
                    <a:pt x="36942" y="116287"/>
                    <a:pt x="42256" y="116287"/>
                  </a:cubicBezTo>
                  <a:cubicBezTo>
                    <a:pt x="71357" y="116287"/>
                    <a:pt x="82997" y="99333"/>
                    <a:pt x="82997" y="81113"/>
                  </a:cubicBezTo>
                  <a:cubicBezTo>
                    <a:pt x="82997" y="67701"/>
                    <a:pt x="75405" y="60110"/>
                    <a:pt x="72369" y="57073"/>
                  </a:cubicBezTo>
                  <a:cubicBezTo>
                    <a:pt x="64018" y="48976"/>
                    <a:pt x="54149" y="46951"/>
                    <a:pt x="43521" y="44927"/>
                  </a:cubicBezTo>
                  <a:cubicBezTo>
                    <a:pt x="29350" y="42143"/>
                    <a:pt x="12396" y="38853"/>
                    <a:pt x="12396" y="24177"/>
                  </a:cubicBezTo>
                  <a:cubicBezTo>
                    <a:pt x="12396" y="15320"/>
                    <a:pt x="18975" y="4945"/>
                    <a:pt x="40738" y="4945"/>
                  </a:cubicBezTo>
                  <a:cubicBezTo>
                    <a:pt x="68573" y="4945"/>
                    <a:pt x="69838" y="27719"/>
                    <a:pt x="70344" y="35564"/>
                  </a:cubicBezTo>
                  <a:cubicBezTo>
                    <a:pt x="70598" y="37841"/>
                    <a:pt x="72875" y="37841"/>
                    <a:pt x="73381" y="37841"/>
                  </a:cubicBezTo>
                  <a:cubicBezTo>
                    <a:pt x="76671" y="37841"/>
                    <a:pt x="76671" y="36576"/>
                    <a:pt x="76671" y="31768"/>
                  </a:cubicBezTo>
                  <a:lnTo>
                    <a:pt x="76671" y="6210"/>
                  </a:lnTo>
                  <a:cubicBezTo>
                    <a:pt x="76671" y="1908"/>
                    <a:pt x="76671" y="137"/>
                    <a:pt x="73887" y="137"/>
                  </a:cubicBezTo>
                  <a:cubicBezTo>
                    <a:pt x="72622" y="137"/>
                    <a:pt x="72116" y="137"/>
                    <a:pt x="68826" y="3173"/>
                  </a:cubicBezTo>
                  <a:cubicBezTo>
                    <a:pt x="68067" y="4185"/>
                    <a:pt x="65536" y="6463"/>
                    <a:pt x="64524" y="7222"/>
                  </a:cubicBezTo>
                  <a:cubicBezTo>
                    <a:pt x="54908" y="137"/>
                    <a:pt x="44533" y="137"/>
                    <a:pt x="40738" y="137"/>
                  </a:cubicBezTo>
                  <a:cubicBezTo>
                    <a:pt x="9865" y="137"/>
                    <a:pt x="249" y="17091"/>
                    <a:pt x="249" y="31262"/>
                  </a:cubicBezTo>
                  <a:cubicBezTo>
                    <a:pt x="249" y="40119"/>
                    <a:pt x="4298" y="47204"/>
                    <a:pt x="11131" y="52771"/>
                  </a:cubicBezTo>
                  <a:cubicBezTo>
                    <a:pt x="19228" y="59351"/>
                    <a:pt x="26314" y="60869"/>
                    <a:pt x="44533" y="64412"/>
                  </a:cubicBezTo>
                  <a:close/>
                </a:path>
              </a:pathLst>
            </a:custGeom>
            <a:solidFill>
              <a:srgbClr val="000000"/>
            </a:solidFill>
            <a:ln w="25368"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7B6E0059-5E73-445E-9D80-E7AFA08B1CCE}"/>
                </a:ext>
              </a:extLst>
            </p:cNvPr>
            <p:cNvSpPr/>
            <p:nvPr>
              <p:custDataLst>
                <p:tags r:id="rId131"/>
              </p:custDataLst>
            </p:nvPr>
          </p:nvSpPr>
          <p:spPr>
            <a:xfrm>
              <a:off x="8979691" y="5897987"/>
              <a:ext cx="112101" cy="116150"/>
            </a:xfrm>
            <a:custGeom>
              <a:avLst/>
              <a:gdLst>
                <a:gd name="connsiteX0" fmla="*/ 112355 w 112101"/>
                <a:gd name="connsiteY0" fmla="*/ 59351 h 116150"/>
                <a:gd name="connsiteX1" fmla="*/ 56431 w 112101"/>
                <a:gd name="connsiteY1" fmla="*/ 137 h 116150"/>
                <a:gd name="connsiteX2" fmla="*/ 253 w 112101"/>
                <a:gd name="connsiteY2" fmla="*/ 59351 h 116150"/>
                <a:gd name="connsiteX3" fmla="*/ 56178 w 112101"/>
                <a:gd name="connsiteY3" fmla="*/ 116287 h 116150"/>
                <a:gd name="connsiteX4" fmla="*/ 112355 w 112101"/>
                <a:gd name="connsiteY4" fmla="*/ 59351 h 116150"/>
                <a:gd name="connsiteX5" fmla="*/ 56431 w 112101"/>
                <a:gd name="connsiteY5" fmla="*/ 109961 h 116150"/>
                <a:gd name="connsiteX6" fmla="*/ 27583 w 112101"/>
                <a:gd name="connsiteY6" fmla="*/ 93006 h 116150"/>
                <a:gd name="connsiteX7" fmla="*/ 21256 w 112101"/>
                <a:gd name="connsiteY7" fmla="*/ 57326 h 116150"/>
                <a:gd name="connsiteX8" fmla="*/ 27330 w 112101"/>
                <a:gd name="connsiteY8" fmla="*/ 22658 h 116150"/>
                <a:gd name="connsiteX9" fmla="*/ 56178 w 112101"/>
                <a:gd name="connsiteY9" fmla="*/ 5704 h 116150"/>
                <a:gd name="connsiteX10" fmla="*/ 84772 w 112101"/>
                <a:gd name="connsiteY10" fmla="*/ 22152 h 116150"/>
                <a:gd name="connsiteX11" fmla="*/ 91352 w 112101"/>
                <a:gd name="connsiteY11" fmla="*/ 57326 h 116150"/>
                <a:gd name="connsiteX12" fmla="*/ 85785 w 112101"/>
                <a:gd name="connsiteY12" fmla="*/ 91235 h 116150"/>
                <a:gd name="connsiteX13" fmla="*/ 56431 w 112101"/>
                <a:gd name="connsiteY13" fmla="*/ 10996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101" h="116150">
                  <a:moveTo>
                    <a:pt x="112355" y="59351"/>
                  </a:moveTo>
                  <a:cubicBezTo>
                    <a:pt x="112355" y="26960"/>
                    <a:pt x="87050" y="137"/>
                    <a:pt x="56431" y="137"/>
                  </a:cubicBezTo>
                  <a:cubicBezTo>
                    <a:pt x="24799" y="137"/>
                    <a:pt x="253" y="27719"/>
                    <a:pt x="253" y="59351"/>
                  </a:cubicBezTo>
                  <a:cubicBezTo>
                    <a:pt x="253" y="91994"/>
                    <a:pt x="26571" y="116287"/>
                    <a:pt x="56178" y="116287"/>
                  </a:cubicBezTo>
                  <a:cubicBezTo>
                    <a:pt x="86797" y="116287"/>
                    <a:pt x="112355" y="91488"/>
                    <a:pt x="112355" y="59351"/>
                  </a:cubicBezTo>
                  <a:close/>
                  <a:moveTo>
                    <a:pt x="56431" y="109961"/>
                  </a:moveTo>
                  <a:cubicBezTo>
                    <a:pt x="45549" y="109961"/>
                    <a:pt x="34415" y="104647"/>
                    <a:pt x="27583" y="93006"/>
                  </a:cubicBezTo>
                  <a:cubicBezTo>
                    <a:pt x="21256" y="81872"/>
                    <a:pt x="21256" y="66436"/>
                    <a:pt x="21256" y="57326"/>
                  </a:cubicBezTo>
                  <a:cubicBezTo>
                    <a:pt x="21256" y="47457"/>
                    <a:pt x="21256" y="33792"/>
                    <a:pt x="27330" y="22658"/>
                  </a:cubicBezTo>
                  <a:cubicBezTo>
                    <a:pt x="34162" y="11018"/>
                    <a:pt x="46055" y="5704"/>
                    <a:pt x="56178" y="5704"/>
                  </a:cubicBezTo>
                  <a:cubicBezTo>
                    <a:pt x="67312" y="5704"/>
                    <a:pt x="78193" y="11271"/>
                    <a:pt x="84772" y="22152"/>
                  </a:cubicBezTo>
                  <a:cubicBezTo>
                    <a:pt x="91352" y="33033"/>
                    <a:pt x="91352" y="47710"/>
                    <a:pt x="91352" y="57326"/>
                  </a:cubicBezTo>
                  <a:cubicBezTo>
                    <a:pt x="91352" y="66436"/>
                    <a:pt x="91352" y="80101"/>
                    <a:pt x="85785" y="91235"/>
                  </a:cubicBezTo>
                  <a:cubicBezTo>
                    <a:pt x="80217" y="102622"/>
                    <a:pt x="69083" y="109961"/>
                    <a:pt x="56431" y="109961"/>
                  </a:cubicBezTo>
                  <a:close/>
                </a:path>
              </a:pathLst>
            </a:custGeom>
            <a:solidFill>
              <a:srgbClr val="000000"/>
            </a:solidFill>
            <a:ln w="25368"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D4D42E0D-ED01-5525-A1EC-F5F381629AD2}"/>
                </a:ext>
              </a:extLst>
            </p:cNvPr>
            <p:cNvSpPr/>
            <p:nvPr>
              <p:custDataLst>
                <p:tags r:id="rId132"/>
              </p:custDataLst>
            </p:nvPr>
          </p:nvSpPr>
          <p:spPr>
            <a:xfrm>
              <a:off x="9107483" y="5832953"/>
              <a:ext cx="81988" cy="178400"/>
            </a:xfrm>
            <a:custGeom>
              <a:avLst/>
              <a:gdLst>
                <a:gd name="connsiteX0" fmla="*/ 36191 w 81988"/>
                <a:gd name="connsiteY0" fmla="*/ 69473 h 178400"/>
                <a:gd name="connsiteX1" fmla="*/ 36191 w 81988"/>
                <a:gd name="connsiteY1" fmla="*/ 40119 h 178400"/>
                <a:gd name="connsiteX2" fmla="*/ 59472 w 81988"/>
                <a:gd name="connsiteY2" fmla="*/ 5704 h 178400"/>
                <a:gd name="connsiteX3" fmla="*/ 67823 w 81988"/>
                <a:gd name="connsiteY3" fmla="*/ 7475 h 178400"/>
                <a:gd name="connsiteX4" fmla="*/ 60231 w 81988"/>
                <a:gd name="connsiteY4" fmla="*/ 18103 h 178400"/>
                <a:gd name="connsiteX5" fmla="*/ 71113 w 81988"/>
                <a:gd name="connsiteY5" fmla="*/ 28984 h 178400"/>
                <a:gd name="connsiteX6" fmla="*/ 82247 w 81988"/>
                <a:gd name="connsiteY6" fmla="*/ 17850 h 178400"/>
                <a:gd name="connsiteX7" fmla="*/ 59472 w 81988"/>
                <a:gd name="connsiteY7" fmla="*/ 137 h 178400"/>
                <a:gd name="connsiteX8" fmla="*/ 20249 w 81988"/>
                <a:gd name="connsiteY8" fmla="*/ 40372 h 178400"/>
                <a:gd name="connsiteX9" fmla="*/ 20249 w 81988"/>
                <a:gd name="connsiteY9" fmla="*/ 69473 h 178400"/>
                <a:gd name="connsiteX10" fmla="*/ 258 w 81988"/>
                <a:gd name="connsiteY10" fmla="*/ 69473 h 178400"/>
                <a:gd name="connsiteX11" fmla="*/ 258 w 81988"/>
                <a:gd name="connsiteY11" fmla="*/ 77317 h 178400"/>
                <a:gd name="connsiteX12" fmla="*/ 20249 w 81988"/>
                <a:gd name="connsiteY12" fmla="*/ 77317 h 178400"/>
                <a:gd name="connsiteX13" fmla="*/ 20249 w 81988"/>
                <a:gd name="connsiteY13" fmla="*/ 159306 h 178400"/>
                <a:gd name="connsiteX14" fmla="*/ 511 w 81988"/>
                <a:gd name="connsiteY14" fmla="*/ 170693 h 178400"/>
                <a:gd name="connsiteX15" fmla="*/ 511 w 81988"/>
                <a:gd name="connsiteY15" fmla="*/ 178538 h 178400"/>
                <a:gd name="connsiteX16" fmla="*/ 29359 w 81988"/>
                <a:gd name="connsiteY16" fmla="*/ 177779 h 178400"/>
                <a:gd name="connsiteX17" fmla="*/ 61497 w 81988"/>
                <a:gd name="connsiteY17" fmla="*/ 178538 h 178400"/>
                <a:gd name="connsiteX18" fmla="*/ 61497 w 81988"/>
                <a:gd name="connsiteY18" fmla="*/ 170693 h 178400"/>
                <a:gd name="connsiteX19" fmla="*/ 56183 w 81988"/>
                <a:gd name="connsiteY19" fmla="*/ 170693 h 178400"/>
                <a:gd name="connsiteX20" fmla="*/ 36951 w 81988"/>
                <a:gd name="connsiteY20" fmla="*/ 158800 h 178400"/>
                <a:gd name="connsiteX21" fmla="*/ 36951 w 81988"/>
                <a:gd name="connsiteY21" fmla="*/ 77317 h 178400"/>
                <a:gd name="connsiteX22" fmla="*/ 65798 w 81988"/>
                <a:gd name="connsiteY22" fmla="*/ 77317 h 178400"/>
                <a:gd name="connsiteX23" fmla="*/ 65798 w 81988"/>
                <a:gd name="connsiteY23" fmla="*/ 69473 h 178400"/>
                <a:gd name="connsiteX24" fmla="*/ 36191 w 81988"/>
                <a:gd name="connsiteY24" fmla="*/ 69473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988" h="178400">
                  <a:moveTo>
                    <a:pt x="36191" y="69473"/>
                  </a:moveTo>
                  <a:lnTo>
                    <a:pt x="36191" y="40119"/>
                  </a:lnTo>
                  <a:cubicBezTo>
                    <a:pt x="36191" y="17850"/>
                    <a:pt x="48338" y="5704"/>
                    <a:pt x="59472" y="5704"/>
                  </a:cubicBezTo>
                  <a:cubicBezTo>
                    <a:pt x="60231" y="5704"/>
                    <a:pt x="64027" y="5704"/>
                    <a:pt x="67823" y="7475"/>
                  </a:cubicBezTo>
                  <a:cubicBezTo>
                    <a:pt x="64786" y="8487"/>
                    <a:pt x="60231" y="11777"/>
                    <a:pt x="60231" y="18103"/>
                  </a:cubicBezTo>
                  <a:cubicBezTo>
                    <a:pt x="60231" y="23923"/>
                    <a:pt x="64280" y="28984"/>
                    <a:pt x="71113" y="28984"/>
                  </a:cubicBezTo>
                  <a:cubicBezTo>
                    <a:pt x="78451" y="28984"/>
                    <a:pt x="82247" y="23923"/>
                    <a:pt x="82247" y="17850"/>
                  </a:cubicBezTo>
                  <a:cubicBezTo>
                    <a:pt x="82247" y="8487"/>
                    <a:pt x="72884" y="137"/>
                    <a:pt x="59472" y="137"/>
                  </a:cubicBezTo>
                  <a:cubicBezTo>
                    <a:pt x="41759" y="137"/>
                    <a:pt x="20249" y="13548"/>
                    <a:pt x="20249" y="40372"/>
                  </a:cubicBezTo>
                  <a:lnTo>
                    <a:pt x="20249" y="69473"/>
                  </a:lnTo>
                  <a:lnTo>
                    <a:pt x="258" y="69473"/>
                  </a:lnTo>
                  <a:lnTo>
                    <a:pt x="258" y="77317"/>
                  </a:lnTo>
                  <a:lnTo>
                    <a:pt x="20249" y="77317"/>
                  </a:lnTo>
                  <a:lnTo>
                    <a:pt x="20249" y="159306"/>
                  </a:lnTo>
                  <a:cubicBezTo>
                    <a:pt x="20249" y="170693"/>
                    <a:pt x="17466" y="170693"/>
                    <a:pt x="511" y="170693"/>
                  </a:cubicBezTo>
                  <a:lnTo>
                    <a:pt x="511" y="178538"/>
                  </a:lnTo>
                  <a:cubicBezTo>
                    <a:pt x="10380" y="178285"/>
                    <a:pt x="22274" y="177779"/>
                    <a:pt x="29359" y="177779"/>
                  </a:cubicBezTo>
                  <a:cubicBezTo>
                    <a:pt x="39481" y="177779"/>
                    <a:pt x="51375" y="177779"/>
                    <a:pt x="61497" y="178538"/>
                  </a:cubicBezTo>
                  <a:lnTo>
                    <a:pt x="61497" y="170693"/>
                  </a:lnTo>
                  <a:lnTo>
                    <a:pt x="56183" y="170693"/>
                  </a:lnTo>
                  <a:cubicBezTo>
                    <a:pt x="37457" y="170693"/>
                    <a:pt x="36951" y="167910"/>
                    <a:pt x="36951" y="158800"/>
                  </a:cubicBezTo>
                  <a:lnTo>
                    <a:pt x="36951" y="77317"/>
                  </a:lnTo>
                  <a:lnTo>
                    <a:pt x="65798" y="77317"/>
                  </a:lnTo>
                  <a:lnTo>
                    <a:pt x="65798" y="69473"/>
                  </a:lnTo>
                  <a:lnTo>
                    <a:pt x="36191" y="69473"/>
                  </a:lnTo>
                  <a:close/>
                </a:path>
              </a:pathLst>
            </a:custGeom>
            <a:solidFill>
              <a:srgbClr val="000000"/>
            </a:solidFill>
            <a:ln w="25368"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4DCE9A5C-4D3B-A906-5A1E-212A12BBDAEA}"/>
                </a:ext>
              </a:extLst>
            </p:cNvPr>
            <p:cNvSpPr/>
            <p:nvPr>
              <p:custDataLst>
                <p:tags r:id="rId133"/>
              </p:custDataLst>
            </p:nvPr>
          </p:nvSpPr>
          <p:spPr>
            <a:xfrm>
              <a:off x="9181262" y="5855728"/>
              <a:ext cx="79204" cy="158409"/>
            </a:xfrm>
            <a:custGeom>
              <a:avLst/>
              <a:gdLst>
                <a:gd name="connsiteX0" fmla="*/ 39231 w 79204"/>
                <a:gd name="connsiteY0" fmla="*/ 54543 h 158409"/>
                <a:gd name="connsiteX1" fmla="*/ 75417 w 79204"/>
                <a:gd name="connsiteY1" fmla="*/ 54543 h 158409"/>
                <a:gd name="connsiteX2" fmla="*/ 75417 w 79204"/>
                <a:gd name="connsiteY2" fmla="*/ 46698 h 158409"/>
                <a:gd name="connsiteX3" fmla="*/ 39231 w 79204"/>
                <a:gd name="connsiteY3" fmla="*/ 46698 h 158409"/>
                <a:gd name="connsiteX4" fmla="*/ 39231 w 79204"/>
                <a:gd name="connsiteY4" fmla="*/ 137 h 158409"/>
                <a:gd name="connsiteX5" fmla="*/ 32905 w 79204"/>
                <a:gd name="connsiteY5" fmla="*/ 137 h 158409"/>
                <a:gd name="connsiteX6" fmla="*/ 261 w 79204"/>
                <a:gd name="connsiteY6" fmla="*/ 48976 h 158409"/>
                <a:gd name="connsiteX7" fmla="*/ 261 w 79204"/>
                <a:gd name="connsiteY7" fmla="*/ 54543 h 158409"/>
                <a:gd name="connsiteX8" fmla="*/ 21771 w 79204"/>
                <a:gd name="connsiteY8" fmla="*/ 54543 h 158409"/>
                <a:gd name="connsiteX9" fmla="*/ 21771 w 79204"/>
                <a:gd name="connsiteY9" fmla="*/ 124385 h 158409"/>
                <a:gd name="connsiteX10" fmla="*/ 54414 w 79204"/>
                <a:gd name="connsiteY10" fmla="*/ 158547 h 158409"/>
                <a:gd name="connsiteX11" fmla="*/ 79466 w 79204"/>
                <a:gd name="connsiteY11" fmla="*/ 124385 h 158409"/>
                <a:gd name="connsiteX12" fmla="*/ 79466 w 79204"/>
                <a:gd name="connsiteY12" fmla="*/ 109961 h 158409"/>
                <a:gd name="connsiteX13" fmla="*/ 73140 w 79204"/>
                <a:gd name="connsiteY13" fmla="*/ 109961 h 158409"/>
                <a:gd name="connsiteX14" fmla="*/ 73140 w 79204"/>
                <a:gd name="connsiteY14" fmla="*/ 123879 h 158409"/>
                <a:gd name="connsiteX15" fmla="*/ 56186 w 79204"/>
                <a:gd name="connsiteY15" fmla="*/ 152220 h 158409"/>
                <a:gd name="connsiteX16" fmla="*/ 39231 w 79204"/>
                <a:gd name="connsiteY16" fmla="*/ 124891 h 158409"/>
                <a:gd name="connsiteX17" fmla="*/ 39231 w 79204"/>
                <a:gd name="connsiteY17" fmla="*/ 54543 h 15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04" h="158409">
                  <a:moveTo>
                    <a:pt x="39231" y="54543"/>
                  </a:moveTo>
                  <a:lnTo>
                    <a:pt x="75417" y="54543"/>
                  </a:lnTo>
                  <a:lnTo>
                    <a:pt x="75417" y="46698"/>
                  </a:lnTo>
                  <a:lnTo>
                    <a:pt x="39231" y="46698"/>
                  </a:lnTo>
                  <a:lnTo>
                    <a:pt x="39231" y="137"/>
                  </a:lnTo>
                  <a:lnTo>
                    <a:pt x="32905" y="137"/>
                  </a:lnTo>
                  <a:cubicBezTo>
                    <a:pt x="32652" y="20887"/>
                    <a:pt x="25060" y="47963"/>
                    <a:pt x="261" y="48976"/>
                  </a:cubicBezTo>
                  <a:lnTo>
                    <a:pt x="261" y="54543"/>
                  </a:lnTo>
                  <a:lnTo>
                    <a:pt x="21771" y="54543"/>
                  </a:lnTo>
                  <a:lnTo>
                    <a:pt x="21771" y="124385"/>
                  </a:lnTo>
                  <a:cubicBezTo>
                    <a:pt x="21771" y="155510"/>
                    <a:pt x="45304" y="158547"/>
                    <a:pt x="54414" y="158547"/>
                  </a:cubicBezTo>
                  <a:cubicBezTo>
                    <a:pt x="72381" y="158547"/>
                    <a:pt x="79466" y="140580"/>
                    <a:pt x="79466" y="124385"/>
                  </a:cubicBezTo>
                  <a:lnTo>
                    <a:pt x="79466" y="109961"/>
                  </a:lnTo>
                  <a:lnTo>
                    <a:pt x="73140" y="109961"/>
                  </a:lnTo>
                  <a:lnTo>
                    <a:pt x="73140" y="123879"/>
                  </a:lnTo>
                  <a:cubicBezTo>
                    <a:pt x="73140" y="142604"/>
                    <a:pt x="65548" y="152220"/>
                    <a:pt x="56186" y="152220"/>
                  </a:cubicBezTo>
                  <a:cubicBezTo>
                    <a:pt x="39231" y="152220"/>
                    <a:pt x="39231" y="129193"/>
                    <a:pt x="39231" y="124891"/>
                  </a:cubicBezTo>
                  <a:lnTo>
                    <a:pt x="39231" y="54543"/>
                  </a:lnTo>
                  <a:close/>
                </a:path>
              </a:pathLst>
            </a:custGeom>
            <a:solidFill>
              <a:srgbClr val="000000"/>
            </a:solidFill>
            <a:ln w="25368"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61837B29-9853-99E1-DBDD-302355422C22}"/>
                </a:ext>
              </a:extLst>
            </p:cNvPr>
            <p:cNvSpPr/>
            <p:nvPr>
              <p:custDataLst>
                <p:tags r:id="rId134"/>
              </p:custDataLst>
            </p:nvPr>
          </p:nvSpPr>
          <p:spPr>
            <a:xfrm>
              <a:off x="9282960" y="5899506"/>
              <a:ext cx="197632" cy="111848"/>
            </a:xfrm>
            <a:custGeom>
              <a:avLst/>
              <a:gdLst>
                <a:gd name="connsiteX0" fmla="*/ 20003 w 197632"/>
                <a:gd name="connsiteY0" fmla="*/ 24936 h 111848"/>
                <a:gd name="connsiteX1" fmla="*/ 20003 w 197632"/>
                <a:gd name="connsiteY1" fmla="*/ 92753 h 111848"/>
                <a:gd name="connsiteX2" fmla="*/ 265 w 197632"/>
                <a:gd name="connsiteY2" fmla="*/ 104141 h 111848"/>
                <a:gd name="connsiteX3" fmla="*/ 265 w 197632"/>
                <a:gd name="connsiteY3" fmla="*/ 111985 h 111848"/>
                <a:gd name="connsiteX4" fmla="*/ 28860 w 197632"/>
                <a:gd name="connsiteY4" fmla="*/ 111226 h 111848"/>
                <a:gd name="connsiteX5" fmla="*/ 57202 w 197632"/>
                <a:gd name="connsiteY5" fmla="*/ 111985 h 111848"/>
                <a:gd name="connsiteX6" fmla="*/ 57202 w 197632"/>
                <a:gd name="connsiteY6" fmla="*/ 104141 h 111848"/>
                <a:gd name="connsiteX7" fmla="*/ 37464 w 197632"/>
                <a:gd name="connsiteY7" fmla="*/ 92753 h 111848"/>
                <a:gd name="connsiteX8" fmla="*/ 37464 w 197632"/>
                <a:gd name="connsiteY8" fmla="*/ 46192 h 111848"/>
                <a:gd name="connsiteX9" fmla="*/ 71626 w 197632"/>
                <a:gd name="connsiteY9" fmla="*/ 5704 h 111848"/>
                <a:gd name="connsiteX10" fmla="*/ 90351 w 197632"/>
                <a:gd name="connsiteY10" fmla="*/ 33792 h 111848"/>
                <a:gd name="connsiteX11" fmla="*/ 90351 w 197632"/>
                <a:gd name="connsiteY11" fmla="*/ 92753 h 111848"/>
                <a:gd name="connsiteX12" fmla="*/ 70613 w 197632"/>
                <a:gd name="connsiteY12" fmla="*/ 104141 h 111848"/>
                <a:gd name="connsiteX13" fmla="*/ 70613 w 197632"/>
                <a:gd name="connsiteY13" fmla="*/ 111985 h 111848"/>
                <a:gd name="connsiteX14" fmla="*/ 99208 w 197632"/>
                <a:gd name="connsiteY14" fmla="*/ 111226 h 111848"/>
                <a:gd name="connsiteX15" fmla="*/ 127550 w 197632"/>
                <a:gd name="connsiteY15" fmla="*/ 111985 h 111848"/>
                <a:gd name="connsiteX16" fmla="*/ 127550 w 197632"/>
                <a:gd name="connsiteY16" fmla="*/ 104141 h 111848"/>
                <a:gd name="connsiteX17" fmla="*/ 107812 w 197632"/>
                <a:gd name="connsiteY17" fmla="*/ 92753 h 111848"/>
                <a:gd name="connsiteX18" fmla="*/ 107812 w 197632"/>
                <a:gd name="connsiteY18" fmla="*/ 46192 h 111848"/>
                <a:gd name="connsiteX19" fmla="*/ 141974 w 197632"/>
                <a:gd name="connsiteY19" fmla="*/ 5704 h 111848"/>
                <a:gd name="connsiteX20" fmla="*/ 160700 w 197632"/>
                <a:gd name="connsiteY20" fmla="*/ 33792 h 111848"/>
                <a:gd name="connsiteX21" fmla="*/ 160700 w 197632"/>
                <a:gd name="connsiteY21" fmla="*/ 92753 h 111848"/>
                <a:gd name="connsiteX22" fmla="*/ 140962 w 197632"/>
                <a:gd name="connsiteY22" fmla="*/ 104141 h 111848"/>
                <a:gd name="connsiteX23" fmla="*/ 140962 w 197632"/>
                <a:gd name="connsiteY23" fmla="*/ 111985 h 111848"/>
                <a:gd name="connsiteX24" fmla="*/ 169556 w 197632"/>
                <a:gd name="connsiteY24" fmla="*/ 111226 h 111848"/>
                <a:gd name="connsiteX25" fmla="*/ 197898 w 197632"/>
                <a:gd name="connsiteY25" fmla="*/ 111985 h 111848"/>
                <a:gd name="connsiteX26" fmla="*/ 197898 w 197632"/>
                <a:gd name="connsiteY26" fmla="*/ 104141 h 111848"/>
                <a:gd name="connsiteX27" fmla="*/ 178160 w 197632"/>
                <a:gd name="connsiteY27" fmla="*/ 96549 h 111848"/>
                <a:gd name="connsiteX28" fmla="*/ 178160 w 197632"/>
                <a:gd name="connsiteY28" fmla="*/ 48216 h 111848"/>
                <a:gd name="connsiteX29" fmla="*/ 170315 w 197632"/>
                <a:gd name="connsiteY29" fmla="*/ 9500 h 111848"/>
                <a:gd name="connsiteX30" fmla="*/ 143745 w 197632"/>
                <a:gd name="connsiteY30" fmla="*/ 137 h 111848"/>
                <a:gd name="connsiteX31" fmla="*/ 107053 w 197632"/>
                <a:gd name="connsiteY31" fmla="*/ 24936 h 111848"/>
                <a:gd name="connsiteX32" fmla="*/ 73397 w 197632"/>
                <a:gd name="connsiteY32" fmla="*/ 137 h 111848"/>
                <a:gd name="connsiteX33" fmla="*/ 35945 w 197632"/>
                <a:gd name="connsiteY33" fmla="*/ 26707 h 111848"/>
                <a:gd name="connsiteX34" fmla="*/ 35945 w 197632"/>
                <a:gd name="connsiteY34" fmla="*/ 137 h 111848"/>
                <a:gd name="connsiteX35" fmla="*/ 265 w 197632"/>
                <a:gd name="connsiteY35" fmla="*/ 2920 h 111848"/>
                <a:gd name="connsiteX36" fmla="*/ 265 w 197632"/>
                <a:gd name="connsiteY36" fmla="*/ 10765 h 111848"/>
                <a:gd name="connsiteX37" fmla="*/ 20003 w 197632"/>
                <a:gd name="connsiteY37" fmla="*/ 2493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20003" y="24936"/>
                  </a:moveTo>
                  <a:lnTo>
                    <a:pt x="20003" y="92753"/>
                  </a:lnTo>
                  <a:cubicBezTo>
                    <a:pt x="20003" y="104141"/>
                    <a:pt x="17220" y="104141"/>
                    <a:pt x="265" y="104141"/>
                  </a:cubicBezTo>
                  <a:lnTo>
                    <a:pt x="265" y="111985"/>
                  </a:lnTo>
                  <a:cubicBezTo>
                    <a:pt x="9122" y="111732"/>
                    <a:pt x="22028" y="111226"/>
                    <a:pt x="28860" y="111226"/>
                  </a:cubicBezTo>
                  <a:cubicBezTo>
                    <a:pt x="35439" y="111226"/>
                    <a:pt x="48598" y="111732"/>
                    <a:pt x="57202" y="111985"/>
                  </a:cubicBezTo>
                  <a:lnTo>
                    <a:pt x="57202" y="104141"/>
                  </a:lnTo>
                  <a:cubicBezTo>
                    <a:pt x="40247" y="104141"/>
                    <a:pt x="37464" y="104141"/>
                    <a:pt x="37464" y="92753"/>
                  </a:cubicBezTo>
                  <a:lnTo>
                    <a:pt x="37464" y="46192"/>
                  </a:lnTo>
                  <a:cubicBezTo>
                    <a:pt x="37464" y="19875"/>
                    <a:pt x="55430" y="5704"/>
                    <a:pt x="71626" y="5704"/>
                  </a:cubicBezTo>
                  <a:cubicBezTo>
                    <a:pt x="87568" y="5704"/>
                    <a:pt x="90351" y="19369"/>
                    <a:pt x="90351" y="33792"/>
                  </a:cubicBezTo>
                  <a:lnTo>
                    <a:pt x="90351" y="92753"/>
                  </a:lnTo>
                  <a:cubicBezTo>
                    <a:pt x="90351" y="104141"/>
                    <a:pt x="87568" y="104141"/>
                    <a:pt x="70613" y="104141"/>
                  </a:cubicBezTo>
                  <a:lnTo>
                    <a:pt x="70613" y="111985"/>
                  </a:lnTo>
                  <a:cubicBezTo>
                    <a:pt x="79470" y="111732"/>
                    <a:pt x="92376" y="111226"/>
                    <a:pt x="99208" y="111226"/>
                  </a:cubicBezTo>
                  <a:cubicBezTo>
                    <a:pt x="105787" y="111226"/>
                    <a:pt x="118946" y="111732"/>
                    <a:pt x="127550" y="111985"/>
                  </a:cubicBezTo>
                  <a:lnTo>
                    <a:pt x="127550" y="104141"/>
                  </a:lnTo>
                  <a:cubicBezTo>
                    <a:pt x="110595" y="104141"/>
                    <a:pt x="107812" y="104141"/>
                    <a:pt x="107812" y="92753"/>
                  </a:cubicBezTo>
                  <a:lnTo>
                    <a:pt x="107812" y="46192"/>
                  </a:lnTo>
                  <a:cubicBezTo>
                    <a:pt x="107812" y="19875"/>
                    <a:pt x="125778" y="5704"/>
                    <a:pt x="141974" y="5704"/>
                  </a:cubicBezTo>
                  <a:cubicBezTo>
                    <a:pt x="157916" y="5704"/>
                    <a:pt x="160700" y="19369"/>
                    <a:pt x="160700" y="33792"/>
                  </a:cubicBezTo>
                  <a:lnTo>
                    <a:pt x="160700" y="92753"/>
                  </a:lnTo>
                  <a:cubicBezTo>
                    <a:pt x="160700" y="104141"/>
                    <a:pt x="157916" y="104141"/>
                    <a:pt x="140962" y="104141"/>
                  </a:cubicBezTo>
                  <a:lnTo>
                    <a:pt x="140962" y="111985"/>
                  </a:lnTo>
                  <a:cubicBezTo>
                    <a:pt x="149818" y="111732"/>
                    <a:pt x="162724" y="111226"/>
                    <a:pt x="169556" y="111226"/>
                  </a:cubicBezTo>
                  <a:cubicBezTo>
                    <a:pt x="176136" y="111226"/>
                    <a:pt x="189294" y="111732"/>
                    <a:pt x="197898" y="111985"/>
                  </a:cubicBezTo>
                  <a:lnTo>
                    <a:pt x="197898" y="104141"/>
                  </a:lnTo>
                  <a:cubicBezTo>
                    <a:pt x="184739" y="104141"/>
                    <a:pt x="178413" y="104141"/>
                    <a:pt x="178160" y="96549"/>
                  </a:cubicBezTo>
                  <a:lnTo>
                    <a:pt x="178160" y="48216"/>
                  </a:lnTo>
                  <a:cubicBezTo>
                    <a:pt x="178160" y="26454"/>
                    <a:pt x="178160" y="18609"/>
                    <a:pt x="170315" y="9500"/>
                  </a:cubicBezTo>
                  <a:cubicBezTo>
                    <a:pt x="166773" y="5198"/>
                    <a:pt x="158422" y="137"/>
                    <a:pt x="143745" y="137"/>
                  </a:cubicBezTo>
                  <a:cubicBezTo>
                    <a:pt x="122489" y="137"/>
                    <a:pt x="111355" y="15320"/>
                    <a:pt x="107053" y="24936"/>
                  </a:cubicBezTo>
                  <a:cubicBezTo>
                    <a:pt x="103510" y="2920"/>
                    <a:pt x="84784" y="137"/>
                    <a:pt x="73397" y="137"/>
                  </a:cubicBezTo>
                  <a:cubicBezTo>
                    <a:pt x="54924" y="137"/>
                    <a:pt x="43031" y="11018"/>
                    <a:pt x="35945" y="26707"/>
                  </a:cubicBezTo>
                  <a:lnTo>
                    <a:pt x="35945" y="137"/>
                  </a:lnTo>
                  <a:lnTo>
                    <a:pt x="265" y="2920"/>
                  </a:lnTo>
                  <a:lnTo>
                    <a:pt x="265" y="10765"/>
                  </a:lnTo>
                  <a:cubicBezTo>
                    <a:pt x="17979" y="10765"/>
                    <a:pt x="20003" y="12536"/>
                    <a:pt x="20003" y="24936"/>
                  </a:cubicBezTo>
                  <a:close/>
                </a:path>
              </a:pathLst>
            </a:custGeom>
            <a:solidFill>
              <a:srgbClr val="000000"/>
            </a:solidFill>
            <a:ln w="25368"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9D9FE555-60A0-FF64-B165-78FEF8DF1C89}"/>
                </a:ext>
              </a:extLst>
            </p:cNvPr>
            <p:cNvSpPr/>
            <p:nvPr>
              <p:custDataLst>
                <p:tags r:id="rId135"/>
              </p:custDataLst>
            </p:nvPr>
          </p:nvSpPr>
          <p:spPr>
            <a:xfrm>
              <a:off x="9496367" y="5897987"/>
              <a:ext cx="114126" cy="116150"/>
            </a:xfrm>
            <a:custGeom>
              <a:avLst/>
              <a:gdLst>
                <a:gd name="connsiteX0" fmla="*/ 73911 w 114126"/>
                <a:gd name="connsiteY0" fmla="*/ 94272 h 116150"/>
                <a:gd name="connsiteX1" fmla="*/ 93649 w 114126"/>
                <a:gd name="connsiteY1" fmla="*/ 115022 h 116150"/>
                <a:gd name="connsiteX2" fmla="*/ 114399 w 114126"/>
                <a:gd name="connsiteY2" fmla="*/ 90982 h 116150"/>
                <a:gd name="connsiteX3" fmla="*/ 114399 w 114126"/>
                <a:gd name="connsiteY3" fmla="*/ 76811 h 116150"/>
                <a:gd name="connsiteX4" fmla="*/ 108073 w 114126"/>
                <a:gd name="connsiteY4" fmla="*/ 76811 h 116150"/>
                <a:gd name="connsiteX5" fmla="*/ 108073 w 114126"/>
                <a:gd name="connsiteY5" fmla="*/ 90982 h 116150"/>
                <a:gd name="connsiteX6" fmla="*/ 98963 w 114126"/>
                <a:gd name="connsiteY6" fmla="*/ 107177 h 116150"/>
                <a:gd name="connsiteX7" fmla="*/ 89600 w 114126"/>
                <a:gd name="connsiteY7" fmla="*/ 94525 h 116150"/>
                <a:gd name="connsiteX8" fmla="*/ 89600 w 114126"/>
                <a:gd name="connsiteY8" fmla="*/ 43915 h 116150"/>
                <a:gd name="connsiteX9" fmla="*/ 80491 w 114126"/>
                <a:gd name="connsiteY9" fmla="*/ 14054 h 116150"/>
                <a:gd name="connsiteX10" fmla="*/ 45823 w 114126"/>
                <a:gd name="connsiteY10" fmla="*/ 137 h 116150"/>
                <a:gd name="connsiteX11" fmla="*/ 7612 w 114126"/>
                <a:gd name="connsiteY11" fmla="*/ 28731 h 116150"/>
                <a:gd name="connsiteX12" fmla="*/ 19252 w 114126"/>
                <a:gd name="connsiteY12" fmla="*/ 40625 h 116150"/>
                <a:gd name="connsiteX13" fmla="*/ 30893 w 114126"/>
                <a:gd name="connsiteY13" fmla="*/ 28984 h 116150"/>
                <a:gd name="connsiteX14" fmla="*/ 17987 w 114126"/>
                <a:gd name="connsiteY14" fmla="*/ 17344 h 116150"/>
                <a:gd name="connsiteX15" fmla="*/ 45317 w 114126"/>
                <a:gd name="connsiteY15" fmla="*/ 5704 h 116150"/>
                <a:gd name="connsiteX16" fmla="*/ 72140 w 114126"/>
                <a:gd name="connsiteY16" fmla="*/ 38094 h 116150"/>
                <a:gd name="connsiteX17" fmla="*/ 72140 w 114126"/>
                <a:gd name="connsiteY17" fmla="*/ 47457 h 116150"/>
                <a:gd name="connsiteX18" fmla="*/ 25579 w 114126"/>
                <a:gd name="connsiteY18" fmla="*/ 56567 h 116150"/>
                <a:gd name="connsiteX19" fmla="*/ 273 w 114126"/>
                <a:gd name="connsiteY19" fmla="*/ 89464 h 116150"/>
                <a:gd name="connsiteX20" fmla="*/ 40762 w 114126"/>
                <a:gd name="connsiteY20" fmla="*/ 116287 h 116150"/>
                <a:gd name="connsiteX21" fmla="*/ 73911 w 114126"/>
                <a:gd name="connsiteY21" fmla="*/ 94272 h 116150"/>
                <a:gd name="connsiteX22" fmla="*/ 72140 w 114126"/>
                <a:gd name="connsiteY22" fmla="*/ 52771 h 116150"/>
                <a:gd name="connsiteX23" fmla="*/ 72140 w 114126"/>
                <a:gd name="connsiteY23" fmla="*/ 78076 h 116150"/>
                <a:gd name="connsiteX24" fmla="*/ 42533 w 114126"/>
                <a:gd name="connsiteY24" fmla="*/ 110720 h 116150"/>
                <a:gd name="connsiteX25" fmla="*/ 19758 w 114126"/>
                <a:gd name="connsiteY25" fmla="*/ 89211 h 116150"/>
                <a:gd name="connsiteX26" fmla="*/ 72140 w 114126"/>
                <a:gd name="connsiteY26" fmla="*/ 52771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911" y="94272"/>
                  </a:moveTo>
                  <a:cubicBezTo>
                    <a:pt x="74924" y="104394"/>
                    <a:pt x="81756" y="115022"/>
                    <a:pt x="93649" y="115022"/>
                  </a:cubicBezTo>
                  <a:cubicBezTo>
                    <a:pt x="98963" y="115022"/>
                    <a:pt x="114399" y="111479"/>
                    <a:pt x="114399" y="90982"/>
                  </a:cubicBezTo>
                  <a:lnTo>
                    <a:pt x="114399" y="76811"/>
                  </a:lnTo>
                  <a:lnTo>
                    <a:pt x="108073" y="76811"/>
                  </a:lnTo>
                  <a:lnTo>
                    <a:pt x="108073" y="90982"/>
                  </a:lnTo>
                  <a:cubicBezTo>
                    <a:pt x="108073" y="105659"/>
                    <a:pt x="101747" y="107177"/>
                    <a:pt x="98963" y="107177"/>
                  </a:cubicBezTo>
                  <a:cubicBezTo>
                    <a:pt x="90613" y="107177"/>
                    <a:pt x="89600" y="95790"/>
                    <a:pt x="89600" y="94525"/>
                  </a:cubicBezTo>
                  <a:lnTo>
                    <a:pt x="89600" y="43915"/>
                  </a:lnTo>
                  <a:cubicBezTo>
                    <a:pt x="89600" y="33286"/>
                    <a:pt x="89600" y="23417"/>
                    <a:pt x="80491" y="14054"/>
                  </a:cubicBezTo>
                  <a:cubicBezTo>
                    <a:pt x="70622" y="4185"/>
                    <a:pt x="57969" y="137"/>
                    <a:pt x="45823" y="137"/>
                  </a:cubicBezTo>
                  <a:cubicBezTo>
                    <a:pt x="25072" y="137"/>
                    <a:pt x="7612" y="12030"/>
                    <a:pt x="7612" y="28731"/>
                  </a:cubicBezTo>
                  <a:cubicBezTo>
                    <a:pt x="7612" y="36323"/>
                    <a:pt x="12673" y="40625"/>
                    <a:pt x="19252" y="40625"/>
                  </a:cubicBezTo>
                  <a:cubicBezTo>
                    <a:pt x="26338" y="40625"/>
                    <a:pt x="30893" y="35564"/>
                    <a:pt x="30893" y="28984"/>
                  </a:cubicBezTo>
                  <a:cubicBezTo>
                    <a:pt x="30893" y="25948"/>
                    <a:pt x="29627" y="17597"/>
                    <a:pt x="17987" y="17344"/>
                  </a:cubicBezTo>
                  <a:cubicBezTo>
                    <a:pt x="24819" y="8487"/>
                    <a:pt x="37219" y="5704"/>
                    <a:pt x="45317" y="5704"/>
                  </a:cubicBezTo>
                  <a:cubicBezTo>
                    <a:pt x="57716" y="5704"/>
                    <a:pt x="72140" y="15573"/>
                    <a:pt x="72140" y="38094"/>
                  </a:cubicBezTo>
                  <a:lnTo>
                    <a:pt x="72140" y="47457"/>
                  </a:lnTo>
                  <a:cubicBezTo>
                    <a:pt x="59234" y="48216"/>
                    <a:pt x="41521" y="48976"/>
                    <a:pt x="25579" y="56567"/>
                  </a:cubicBezTo>
                  <a:cubicBezTo>
                    <a:pt x="6600" y="65171"/>
                    <a:pt x="273" y="78329"/>
                    <a:pt x="273" y="89464"/>
                  </a:cubicBezTo>
                  <a:cubicBezTo>
                    <a:pt x="273" y="109961"/>
                    <a:pt x="24819" y="116287"/>
                    <a:pt x="40762" y="116287"/>
                  </a:cubicBezTo>
                  <a:cubicBezTo>
                    <a:pt x="57463" y="116287"/>
                    <a:pt x="69103" y="106165"/>
                    <a:pt x="73911" y="94272"/>
                  </a:cubicBezTo>
                  <a:close/>
                  <a:moveTo>
                    <a:pt x="72140" y="52771"/>
                  </a:moveTo>
                  <a:lnTo>
                    <a:pt x="72140" y="78076"/>
                  </a:lnTo>
                  <a:cubicBezTo>
                    <a:pt x="72140" y="102116"/>
                    <a:pt x="53920" y="110720"/>
                    <a:pt x="42533" y="110720"/>
                  </a:cubicBezTo>
                  <a:cubicBezTo>
                    <a:pt x="30133" y="110720"/>
                    <a:pt x="19758" y="101863"/>
                    <a:pt x="19758" y="89211"/>
                  </a:cubicBezTo>
                  <a:cubicBezTo>
                    <a:pt x="19758" y="75293"/>
                    <a:pt x="30387" y="54290"/>
                    <a:pt x="72140" y="52771"/>
                  </a:cubicBezTo>
                  <a:close/>
                </a:path>
              </a:pathLst>
            </a:custGeom>
            <a:solidFill>
              <a:srgbClr val="000000"/>
            </a:solidFill>
            <a:ln w="25368"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FEA95572-FF2F-630B-0AD3-C5B30C54B007}"/>
                </a:ext>
              </a:extLst>
            </p:cNvPr>
            <p:cNvSpPr/>
            <p:nvPr>
              <p:custDataLst>
                <p:tags r:id="rId136"/>
              </p:custDataLst>
            </p:nvPr>
          </p:nvSpPr>
          <p:spPr>
            <a:xfrm>
              <a:off x="9615302" y="5902289"/>
              <a:ext cx="127537" cy="109065"/>
            </a:xfrm>
            <a:custGeom>
              <a:avLst/>
              <a:gdLst>
                <a:gd name="connsiteX0" fmla="*/ 69867 w 127537"/>
                <a:gd name="connsiteY0" fmla="*/ 49735 h 109065"/>
                <a:gd name="connsiteX1" fmla="*/ 93148 w 127537"/>
                <a:gd name="connsiteY1" fmla="*/ 21140 h 109065"/>
                <a:gd name="connsiteX2" fmla="*/ 123261 w 127537"/>
                <a:gd name="connsiteY2" fmla="*/ 7981 h 109065"/>
                <a:gd name="connsiteX3" fmla="*/ 123261 w 127537"/>
                <a:gd name="connsiteY3" fmla="*/ 137 h 109065"/>
                <a:gd name="connsiteX4" fmla="*/ 102511 w 127537"/>
                <a:gd name="connsiteY4" fmla="*/ 896 h 109065"/>
                <a:gd name="connsiteX5" fmla="*/ 78218 w 127537"/>
                <a:gd name="connsiteY5" fmla="*/ 137 h 109065"/>
                <a:gd name="connsiteX6" fmla="*/ 78218 w 127537"/>
                <a:gd name="connsiteY6" fmla="*/ 7981 h 109065"/>
                <a:gd name="connsiteX7" fmla="*/ 85557 w 127537"/>
                <a:gd name="connsiteY7" fmla="*/ 15826 h 109065"/>
                <a:gd name="connsiteX8" fmla="*/ 81761 w 127537"/>
                <a:gd name="connsiteY8" fmla="*/ 24683 h 109065"/>
                <a:gd name="connsiteX9" fmla="*/ 66072 w 127537"/>
                <a:gd name="connsiteY9" fmla="*/ 44421 h 109065"/>
                <a:gd name="connsiteX10" fmla="*/ 46334 w 127537"/>
                <a:gd name="connsiteY10" fmla="*/ 18862 h 109065"/>
                <a:gd name="connsiteX11" fmla="*/ 44056 w 127537"/>
                <a:gd name="connsiteY11" fmla="*/ 14308 h 109065"/>
                <a:gd name="connsiteX12" fmla="*/ 52913 w 127537"/>
                <a:gd name="connsiteY12" fmla="*/ 7981 h 109065"/>
                <a:gd name="connsiteX13" fmla="*/ 52913 w 127537"/>
                <a:gd name="connsiteY13" fmla="*/ 137 h 109065"/>
                <a:gd name="connsiteX14" fmla="*/ 25584 w 127537"/>
                <a:gd name="connsiteY14" fmla="*/ 896 h 109065"/>
                <a:gd name="connsiteX15" fmla="*/ 1544 w 127537"/>
                <a:gd name="connsiteY15" fmla="*/ 137 h 109065"/>
                <a:gd name="connsiteX16" fmla="*/ 1544 w 127537"/>
                <a:gd name="connsiteY16" fmla="*/ 7981 h 109065"/>
                <a:gd name="connsiteX17" fmla="*/ 31404 w 127537"/>
                <a:gd name="connsiteY17" fmla="*/ 23417 h 109065"/>
                <a:gd name="connsiteX18" fmla="*/ 56456 w 127537"/>
                <a:gd name="connsiteY18" fmla="*/ 56061 h 109065"/>
                <a:gd name="connsiteX19" fmla="*/ 32669 w 127537"/>
                <a:gd name="connsiteY19" fmla="*/ 86174 h 109065"/>
                <a:gd name="connsiteX20" fmla="*/ 278 w 127537"/>
                <a:gd name="connsiteY20" fmla="*/ 101357 h 109065"/>
                <a:gd name="connsiteX21" fmla="*/ 278 w 127537"/>
                <a:gd name="connsiteY21" fmla="*/ 109202 h 109065"/>
                <a:gd name="connsiteX22" fmla="*/ 21282 w 127537"/>
                <a:gd name="connsiteY22" fmla="*/ 108443 h 109065"/>
                <a:gd name="connsiteX23" fmla="*/ 45322 w 127537"/>
                <a:gd name="connsiteY23" fmla="*/ 109202 h 109065"/>
                <a:gd name="connsiteX24" fmla="*/ 45322 w 127537"/>
                <a:gd name="connsiteY24" fmla="*/ 101357 h 109065"/>
                <a:gd name="connsiteX25" fmla="*/ 37983 w 127537"/>
                <a:gd name="connsiteY25" fmla="*/ 93513 h 109065"/>
                <a:gd name="connsiteX26" fmla="*/ 60758 w 127537"/>
                <a:gd name="connsiteY26" fmla="*/ 61375 h 109065"/>
                <a:gd name="connsiteX27" fmla="*/ 79990 w 127537"/>
                <a:gd name="connsiteY27" fmla="*/ 86680 h 109065"/>
                <a:gd name="connsiteX28" fmla="*/ 85304 w 127537"/>
                <a:gd name="connsiteY28" fmla="*/ 95031 h 109065"/>
                <a:gd name="connsiteX29" fmla="*/ 76194 w 127537"/>
                <a:gd name="connsiteY29" fmla="*/ 101357 h 109065"/>
                <a:gd name="connsiteX30" fmla="*/ 76194 w 127537"/>
                <a:gd name="connsiteY30" fmla="*/ 109202 h 109065"/>
                <a:gd name="connsiteX31" fmla="*/ 103523 w 127537"/>
                <a:gd name="connsiteY31" fmla="*/ 108443 h 109065"/>
                <a:gd name="connsiteX32" fmla="*/ 127816 w 127537"/>
                <a:gd name="connsiteY32" fmla="*/ 109202 h 109065"/>
                <a:gd name="connsiteX33" fmla="*/ 127816 w 127537"/>
                <a:gd name="connsiteY33" fmla="*/ 101357 h 109065"/>
                <a:gd name="connsiteX34" fmla="*/ 103776 w 127537"/>
                <a:gd name="connsiteY34" fmla="*/ 93513 h 109065"/>
                <a:gd name="connsiteX35" fmla="*/ 69867 w 127537"/>
                <a:gd name="connsiteY35" fmla="*/ 49735 h 10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7537" h="109065">
                  <a:moveTo>
                    <a:pt x="69867" y="49735"/>
                  </a:moveTo>
                  <a:cubicBezTo>
                    <a:pt x="77459" y="40119"/>
                    <a:pt x="87075" y="27719"/>
                    <a:pt x="93148" y="21140"/>
                  </a:cubicBezTo>
                  <a:cubicBezTo>
                    <a:pt x="100993" y="12030"/>
                    <a:pt x="111368" y="8234"/>
                    <a:pt x="123261" y="7981"/>
                  </a:cubicBezTo>
                  <a:lnTo>
                    <a:pt x="123261" y="137"/>
                  </a:lnTo>
                  <a:cubicBezTo>
                    <a:pt x="116682" y="643"/>
                    <a:pt x="109090" y="896"/>
                    <a:pt x="102511" y="896"/>
                  </a:cubicBezTo>
                  <a:cubicBezTo>
                    <a:pt x="94920" y="896"/>
                    <a:pt x="81508" y="390"/>
                    <a:pt x="78218" y="137"/>
                  </a:cubicBezTo>
                  <a:lnTo>
                    <a:pt x="78218" y="7981"/>
                  </a:lnTo>
                  <a:cubicBezTo>
                    <a:pt x="83532" y="8487"/>
                    <a:pt x="85557" y="11777"/>
                    <a:pt x="85557" y="15826"/>
                  </a:cubicBezTo>
                  <a:cubicBezTo>
                    <a:pt x="85557" y="19875"/>
                    <a:pt x="83026" y="23164"/>
                    <a:pt x="81761" y="24683"/>
                  </a:cubicBezTo>
                  <a:lnTo>
                    <a:pt x="66072" y="44421"/>
                  </a:lnTo>
                  <a:lnTo>
                    <a:pt x="46334" y="18862"/>
                  </a:lnTo>
                  <a:cubicBezTo>
                    <a:pt x="44056" y="16332"/>
                    <a:pt x="44056" y="15826"/>
                    <a:pt x="44056" y="14308"/>
                  </a:cubicBezTo>
                  <a:cubicBezTo>
                    <a:pt x="44056" y="10512"/>
                    <a:pt x="47852" y="8234"/>
                    <a:pt x="52913" y="7981"/>
                  </a:cubicBezTo>
                  <a:lnTo>
                    <a:pt x="52913" y="137"/>
                  </a:lnTo>
                  <a:cubicBezTo>
                    <a:pt x="46334" y="390"/>
                    <a:pt x="29632" y="896"/>
                    <a:pt x="25584" y="896"/>
                  </a:cubicBezTo>
                  <a:cubicBezTo>
                    <a:pt x="20269" y="896"/>
                    <a:pt x="8376" y="643"/>
                    <a:pt x="1544" y="137"/>
                  </a:cubicBezTo>
                  <a:lnTo>
                    <a:pt x="1544" y="7981"/>
                  </a:lnTo>
                  <a:cubicBezTo>
                    <a:pt x="19257" y="7981"/>
                    <a:pt x="19510" y="8234"/>
                    <a:pt x="31404" y="23417"/>
                  </a:cubicBezTo>
                  <a:lnTo>
                    <a:pt x="56456" y="56061"/>
                  </a:lnTo>
                  <a:lnTo>
                    <a:pt x="32669" y="86174"/>
                  </a:lnTo>
                  <a:cubicBezTo>
                    <a:pt x="20523" y="100851"/>
                    <a:pt x="5592" y="101357"/>
                    <a:pt x="278" y="101357"/>
                  </a:cubicBezTo>
                  <a:lnTo>
                    <a:pt x="278" y="109202"/>
                  </a:lnTo>
                  <a:cubicBezTo>
                    <a:pt x="6858" y="108696"/>
                    <a:pt x="14702" y="108443"/>
                    <a:pt x="21282" y="108443"/>
                  </a:cubicBezTo>
                  <a:cubicBezTo>
                    <a:pt x="28620" y="108443"/>
                    <a:pt x="39248" y="108949"/>
                    <a:pt x="45322" y="109202"/>
                  </a:cubicBezTo>
                  <a:lnTo>
                    <a:pt x="45322" y="101357"/>
                  </a:lnTo>
                  <a:cubicBezTo>
                    <a:pt x="39754" y="100598"/>
                    <a:pt x="37983" y="97308"/>
                    <a:pt x="37983" y="93513"/>
                  </a:cubicBezTo>
                  <a:cubicBezTo>
                    <a:pt x="37983" y="87945"/>
                    <a:pt x="45322" y="79595"/>
                    <a:pt x="60758" y="61375"/>
                  </a:cubicBezTo>
                  <a:lnTo>
                    <a:pt x="79990" y="86680"/>
                  </a:lnTo>
                  <a:cubicBezTo>
                    <a:pt x="82014" y="89464"/>
                    <a:pt x="85304" y="93513"/>
                    <a:pt x="85304" y="95031"/>
                  </a:cubicBezTo>
                  <a:cubicBezTo>
                    <a:pt x="85304" y="97308"/>
                    <a:pt x="83026" y="101104"/>
                    <a:pt x="76194" y="101357"/>
                  </a:cubicBezTo>
                  <a:lnTo>
                    <a:pt x="76194" y="109202"/>
                  </a:lnTo>
                  <a:cubicBezTo>
                    <a:pt x="83785" y="108949"/>
                    <a:pt x="97956" y="108443"/>
                    <a:pt x="103523" y="108443"/>
                  </a:cubicBezTo>
                  <a:cubicBezTo>
                    <a:pt x="110356" y="108443"/>
                    <a:pt x="120225" y="108696"/>
                    <a:pt x="127816" y="109202"/>
                  </a:cubicBezTo>
                  <a:lnTo>
                    <a:pt x="127816" y="101357"/>
                  </a:lnTo>
                  <a:cubicBezTo>
                    <a:pt x="114151" y="101357"/>
                    <a:pt x="109596" y="100851"/>
                    <a:pt x="103776" y="93513"/>
                  </a:cubicBezTo>
                  <a:lnTo>
                    <a:pt x="69867" y="49735"/>
                  </a:lnTo>
                  <a:close/>
                </a:path>
              </a:pathLst>
            </a:custGeom>
            <a:solidFill>
              <a:srgbClr val="000000"/>
            </a:solidFill>
            <a:ln w="25368"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786FED6D-4D61-2E36-3C06-13181187B535}"/>
                </a:ext>
              </a:extLst>
            </p:cNvPr>
            <p:cNvSpPr/>
            <p:nvPr>
              <p:custDataLst>
                <p:tags r:id="rId137"/>
              </p:custDataLst>
            </p:nvPr>
          </p:nvSpPr>
          <p:spPr>
            <a:xfrm>
              <a:off x="9770872" y="5821566"/>
              <a:ext cx="58707" cy="253051"/>
            </a:xfrm>
            <a:custGeom>
              <a:avLst/>
              <a:gdLst>
                <a:gd name="connsiteX0" fmla="*/ 58992 w 58707"/>
                <a:gd name="connsiteY0" fmla="*/ 250657 h 253051"/>
                <a:gd name="connsiteX1" fmla="*/ 54690 w 58707"/>
                <a:gd name="connsiteY1" fmla="*/ 245090 h 253051"/>
                <a:gd name="connsiteX2" fmla="*/ 14961 w 58707"/>
                <a:gd name="connsiteY2" fmla="*/ 126662 h 253051"/>
                <a:gd name="connsiteX3" fmla="*/ 55702 w 58707"/>
                <a:gd name="connsiteY3" fmla="*/ 6969 h 253051"/>
                <a:gd name="connsiteX4" fmla="*/ 58992 w 58707"/>
                <a:gd name="connsiteY4" fmla="*/ 2667 h 253051"/>
                <a:gd name="connsiteX5" fmla="*/ 56461 w 58707"/>
                <a:gd name="connsiteY5" fmla="*/ 137 h 253051"/>
                <a:gd name="connsiteX6" fmla="*/ 16226 w 58707"/>
                <a:gd name="connsiteY6" fmla="*/ 49482 h 253051"/>
                <a:gd name="connsiteX7" fmla="*/ 284 w 58707"/>
                <a:gd name="connsiteY7" fmla="*/ 126662 h 253051"/>
                <a:gd name="connsiteX8" fmla="*/ 16985 w 58707"/>
                <a:gd name="connsiteY8" fmla="*/ 205614 h 253051"/>
                <a:gd name="connsiteX9" fmla="*/ 56461 w 58707"/>
                <a:gd name="connsiteY9" fmla="*/ 253188 h 253051"/>
                <a:gd name="connsiteX10" fmla="*/ 58992 w 58707"/>
                <a:gd name="connsiteY10" fmla="*/ 25065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92" y="250657"/>
                  </a:moveTo>
                  <a:cubicBezTo>
                    <a:pt x="58992" y="249898"/>
                    <a:pt x="58992" y="249392"/>
                    <a:pt x="54690" y="245090"/>
                  </a:cubicBezTo>
                  <a:cubicBezTo>
                    <a:pt x="23058" y="213206"/>
                    <a:pt x="14961" y="165379"/>
                    <a:pt x="14961" y="126662"/>
                  </a:cubicBezTo>
                  <a:cubicBezTo>
                    <a:pt x="14961" y="82631"/>
                    <a:pt x="24577" y="38600"/>
                    <a:pt x="55702" y="6969"/>
                  </a:cubicBezTo>
                  <a:cubicBezTo>
                    <a:pt x="58992" y="3932"/>
                    <a:pt x="58992" y="3426"/>
                    <a:pt x="58992" y="2667"/>
                  </a:cubicBezTo>
                  <a:cubicBezTo>
                    <a:pt x="58992" y="896"/>
                    <a:pt x="57979" y="137"/>
                    <a:pt x="56461" y="137"/>
                  </a:cubicBezTo>
                  <a:cubicBezTo>
                    <a:pt x="53931" y="137"/>
                    <a:pt x="31156" y="17344"/>
                    <a:pt x="16226" y="49482"/>
                  </a:cubicBezTo>
                  <a:cubicBezTo>
                    <a:pt x="3320" y="77317"/>
                    <a:pt x="284" y="105406"/>
                    <a:pt x="284" y="126662"/>
                  </a:cubicBezTo>
                  <a:cubicBezTo>
                    <a:pt x="284" y="146400"/>
                    <a:pt x="3067" y="177019"/>
                    <a:pt x="16985" y="205614"/>
                  </a:cubicBezTo>
                  <a:cubicBezTo>
                    <a:pt x="32168" y="236739"/>
                    <a:pt x="53931" y="253188"/>
                    <a:pt x="56461" y="253188"/>
                  </a:cubicBezTo>
                  <a:cubicBezTo>
                    <a:pt x="57979" y="253188"/>
                    <a:pt x="58992" y="252429"/>
                    <a:pt x="58992" y="250657"/>
                  </a:cubicBezTo>
                  <a:close/>
                </a:path>
              </a:pathLst>
            </a:custGeom>
            <a:solidFill>
              <a:srgbClr val="000000"/>
            </a:solidFill>
            <a:ln w="25368"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6F9FF78D-A165-634A-C339-F339FDF6C29D}"/>
                </a:ext>
              </a:extLst>
            </p:cNvPr>
            <p:cNvSpPr/>
            <p:nvPr>
              <p:custDataLst>
                <p:tags r:id="rId138"/>
              </p:custDataLst>
            </p:nvPr>
          </p:nvSpPr>
          <p:spPr>
            <a:xfrm>
              <a:off x="9851568" y="5899506"/>
              <a:ext cx="130068" cy="114632"/>
            </a:xfrm>
            <a:custGeom>
              <a:avLst/>
              <a:gdLst>
                <a:gd name="connsiteX0" fmla="*/ 81517 w 130068"/>
                <a:gd name="connsiteY0" fmla="*/ 97814 h 114632"/>
                <a:gd name="connsiteX1" fmla="*/ 104038 w 130068"/>
                <a:gd name="connsiteY1" fmla="*/ 114769 h 114632"/>
                <a:gd name="connsiteX2" fmla="*/ 122764 w 130068"/>
                <a:gd name="connsiteY2" fmla="*/ 100851 h 114632"/>
                <a:gd name="connsiteX3" fmla="*/ 130356 w 130068"/>
                <a:gd name="connsiteY3" fmla="*/ 75799 h 114632"/>
                <a:gd name="connsiteX4" fmla="*/ 127319 w 130068"/>
                <a:gd name="connsiteY4" fmla="*/ 73268 h 114632"/>
                <a:gd name="connsiteX5" fmla="*/ 123776 w 130068"/>
                <a:gd name="connsiteY5" fmla="*/ 77823 h 114632"/>
                <a:gd name="connsiteX6" fmla="*/ 104798 w 130068"/>
                <a:gd name="connsiteY6" fmla="*/ 109202 h 114632"/>
                <a:gd name="connsiteX7" fmla="*/ 96953 w 130068"/>
                <a:gd name="connsiteY7" fmla="*/ 97561 h 114632"/>
                <a:gd name="connsiteX8" fmla="*/ 102014 w 130068"/>
                <a:gd name="connsiteY8" fmla="*/ 71244 h 114632"/>
                <a:gd name="connsiteX9" fmla="*/ 109100 w 130068"/>
                <a:gd name="connsiteY9" fmla="*/ 43915 h 114632"/>
                <a:gd name="connsiteX10" fmla="*/ 113401 w 130068"/>
                <a:gd name="connsiteY10" fmla="*/ 26707 h 114632"/>
                <a:gd name="connsiteX11" fmla="*/ 117197 w 130068"/>
                <a:gd name="connsiteY11" fmla="*/ 9753 h 114632"/>
                <a:gd name="connsiteX12" fmla="*/ 109859 w 130068"/>
                <a:gd name="connsiteY12" fmla="*/ 2920 h 114632"/>
                <a:gd name="connsiteX13" fmla="*/ 99990 w 130068"/>
                <a:gd name="connsiteY13" fmla="*/ 11777 h 114632"/>
                <a:gd name="connsiteX14" fmla="*/ 81011 w 130068"/>
                <a:gd name="connsiteY14" fmla="*/ 87945 h 114632"/>
                <a:gd name="connsiteX15" fmla="*/ 52163 w 130068"/>
                <a:gd name="connsiteY15" fmla="*/ 109202 h 114632"/>
                <a:gd name="connsiteX16" fmla="*/ 36474 w 130068"/>
                <a:gd name="connsiteY16" fmla="*/ 88451 h 114632"/>
                <a:gd name="connsiteX17" fmla="*/ 50139 w 130068"/>
                <a:gd name="connsiteY17" fmla="*/ 36829 h 114632"/>
                <a:gd name="connsiteX18" fmla="*/ 54440 w 130068"/>
                <a:gd name="connsiteY18" fmla="*/ 20887 h 114632"/>
                <a:gd name="connsiteX19" fmla="*/ 33690 w 130068"/>
                <a:gd name="connsiteY19" fmla="*/ 137 h 114632"/>
                <a:gd name="connsiteX20" fmla="*/ 288 w 130068"/>
                <a:gd name="connsiteY20" fmla="*/ 39107 h 114632"/>
                <a:gd name="connsiteX21" fmla="*/ 3324 w 130068"/>
                <a:gd name="connsiteY21" fmla="*/ 41637 h 114632"/>
                <a:gd name="connsiteX22" fmla="*/ 7373 w 130068"/>
                <a:gd name="connsiteY22" fmla="*/ 37082 h 114632"/>
                <a:gd name="connsiteX23" fmla="*/ 32931 w 130068"/>
                <a:gd name="connsiteY23" fmla="*/ 5704 h 114632"/>
                <a:gd name="connsiteX24" fmla="*/ 39257 w 130068"/>
                <a:gd name="connsiteY24" fmla="*/ 14054 h 114632"/>
                <a:gd name="connsiteX25" fmla="*/ 34956 w 130068"/>
                <a:gd name="connsiteY25" fmla="*/ 31262 h 114632"/>
                <a:gd name="connsiteX26" fmla="*/ 20279 w 130068"/>
                <a:gd name="connsiteY26" fmla="*/ 84403 h 114632"/>
                <a:gd name="connsiteX27" fmla="*/ 51404 w 130068"/>
                <a:gd name="connsiteY27" fmla="*/ 114769 h 114632"/>
                <a:gd name="connsiteX28" fmla="*/ 81517 w 130068"/>
                <a:gd name="connsiteY28" fmla="*/ 97814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0068" h="114632">
                  <a:moveTo>
                    <a:pt x="81517" y="97814"/>
                  </a:moveTo>
                  <a:cubicBezTo>
                    <a:pt x="84301" y="108189"/>
                    <a:pt x="93157" y="114769"/>
                    <a:pt x="104038" y="114769"/>
                  </a:cubicBezTo>
                  <a:cubicBezTo>
                    <a:pt x="112895" y="114769"/>
                    <a:pt x="118715" y="108949"/>
                    <a:pt x="122764" y="100851"/>
                  </a:cubicBezTo>
                  <a:cubicBezTo>
                    <a:pt x="127066" y="91741"/>
                    <a:pt x="130356" y="76305"/>
                    <a:pt x="130356" y="75799"/>
                  </a:cubicBezTo>
                  <a:cubicBezTo>
                    <a:pt x="130356" y="73268"/>
                    <a:pt x="128078" y="73268"/>
                    <a:pt x="127319" y="73268"/>
                  </a:cubicBezTo>
                  <a:cubicBezTo>
                    <a:pt x="124789" y="73268"/>
                    <a:pt x="124536" y="74281"/>
                    <a:pt x="123776" y="77823"/>
                  </a:cubicBezTo>
                  <a:cubicBezTo>
                    <a:pt x="120234" y="91994"/>
                    <a:pt x="115426" y="109202"/>
                    <a:pt x="104798" y="109202"/>
                  </a:cubicBezTo>
                  <a:cubicBezTo>
                    <a:pt x="99484" y="109202"/>
                    <a:pt x="96953" y="105912"/>
                    <a:pt x="96953" y="97561"/>
                  </a:cubicBezTo>
                  <a:cubicBezTo>
                    <a:pt x="96953" y="91994"/>
                    <a:pt x="99990" y="80101"/>
                    <a:pt x="102014" y="71244"/>
                  </a:cubicBezTo>
                  <a:lnTo>
                    <a:pt x="109100" y="43915"/>
                  </a:lnTo>
                  <a:cubicBezTo>
                    <a:pt x="109859" y="40119"/>
                    <a:pt x="112389" y="30503"/>
                    <a:pt x="113401" y="26707"/>
                  </a:cubicBezTo>
                  <a:cubicBezTo>
                    <a:pt x="114667" y="20887"/>
                    <a:pt x="117197" y="11271"/>
                    <a:pt x="117197" y="9753"/>
                  </a:cubicBezTo>
                  <a:cubicBezTo>
                    <a:pt x="117197" y="5198"/>
                    <a:pt x="113654" y="2920"/>
                    <a:pt x="109859" y="2920"/>
                  </a:cubicBezTo>
                  <a:cubicBezTo>
                    <a:pt x="108593" y="2920"/>
                    <a:pt x="102014" y="3173"/>
                    <a:pt x="99990" y="11777"/>
                  </a:cubicBezTo>
                  <a:cubicBezTo>
                    <a:pt x="95182" y="30250"/>
                    <a:pt x="84047" y="74534"/>
                    <a:pt x="81011" y="87945"/>
                  </a:cubicBezTo>
                  <a:cubicBezTo>
                    <a:pt x="80758" y="88958"/>
                    <a:pt x="70636" y="109202"/>
                    <a:pt x="52163" y="109202"/>
                  </a:cubicBezTo>
                  <a:cubicBezTo>
                    <a:pt x="39004" y="109202"/>
                    <a:pt x="36474" y="97814"/>
                    <a:pt x="36474" y="88451"/>
                  </a:cubicBezTo>
                  <a:cubicBezTo>
                    <a:pt x="36474" y="74281"/>
                    <a:pt x="43559" y="54290"/>
                    <a:pt x="50139" y="36829"/>
                  </a:cubicBezTo>
                  <a:cubicBezTo>
                    <a:pt x="53175" y="29238"/>
                    <a:pt x="54440" y="25695"/>
                    <a:pt x="54440" y="20887"/>
                  </a:cubicBezTo>
                  <a:cubicBezTo>
                    <a:pt x="54440" y="9500"/>
                    <a:pt x="46343" y="137"/>
                    <a:pt x="33690" y="137"/>
                  </a:cubicBezTo>
                  <a:cubicBezTo>
                    <a:pt x="9650" y="137"/>
                    <a:pt x="288" y="36829"/>
                    <a:pt x="288" y="39107"/>
                  </a:cubicBezTo>
                  <a:cubicBezTo>
                    <a:pt x="288" y="41637"/>
                    <a:pt x="2818" y="41637"/>
                    <a:pt x="3324" y="41637"/>
                  </a:cubicBezTo>
                  <a:cubicBezTo>
                    <a:pt x="5855" y="41637"/>
                    <a:pt x="6108" y="41131"/>
                    <a:pt x="7373" y="37082"/>
                  </a:cubicBezTo>
                  <a:cubicBezTo>
                    <a:pt x="13699" y="15067"/>
                    <a:pt x="23315" y="5704"/>
                    <a:pt x="32931" y="5704"/>
                  </a:cubicBezTo>
                  <a:cubicBezTo>
                    <a:pt x="35209" y="5704"/>
                    <a:pt x="39257" y="5957"/>
                    <a:pt x="39257" y="14054"/>
                  </a:cubicBezTo>
                  <a:cubicBezTo>
                    <a:pt x="39257" y="20128"/>
                    <a:pt x="36474" y="27466"/>
                    <a:pt x="34956" y="31262"/>
                  </a:cubicBezTo>
                  <a:cubicBezTo>
                    <a:pt x="25593" y="56314"/>
                    <a:pt x="20279" y="72003"/>
                    <a:pt x="20279" y="84403"/>
                  </a:cubicBezTo>
                  <a:cubicBezTo>
                    <a:pt x="20279" y="108443"/>
                    <a:pt x="37739" y="114769"/>
                    <a:pt x="51404" y="114769"/>
                  </a:cubicBezTo>
                  <a:cubicBezTo>
                    <a:pt x="68105" y="114769"/>
                    <a:pt x="77215" y="103382"/>
                    <a:pt x="81517" y="97814"/>
                  </a:cubicBezTo>
                  <a:close/>
                </a:path>
              </a:pathLst>
            </a:custGeom>
            <a:solidFill>
              <a:srgbClr val="000000"/>
            </a:solidFill>
            <a:ln w="25368"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8F7D1B31-DAFA-1284-D40F-FC3712888D89}"/>
                </a:ext>
              </a:extLst>
            </p:cNvPr>
            <p:cNvSpPr/>
            <p:nvPr>
              <p:custDataLst>
                <p:tags r:id="rId139"/>
              </p:custDataLst>
            </p:nvPr>
          </p:nvSpPr>
          <p:spPr>
            <a:xfrm>
              <a:off x="9996530" y="5796161"/>
              <a:ext cx="59871" cy="112481"/>
            </a:xfrm>
            <a:custGeom>
              <a:avLst/>
              <a:gdLst>
                <a:gd name="connsiteX0" fmla="*/ 36429 w 59871"/>
                <a:gd name="connsiteY0" fmla="*/ 40874 h 112481"/>
                <a:gd name="connsiteX1" fmla="*/ 54497 w 59871"/>
                <a:gd name="connsiteY1" fmla="*/ 40874 h 112481"/>
                <a:gd name="connsiteX2" fmla="*/ 60165 w 59871"/>
                <a:gd name="connsiteY2" fmla="*/ 36977 h 112481"/>
                <a:gd name="connsiteX3" fmla="*/ 54851 w 59871"/>
                <a:gd name="connsiteY3" fmla="*/ 34497 h 112481"/>
                <a:gd name="connsiteX4" fmla="*/ 38023 w 59871"/>
                <a:gd name="connsiteY4" fmla="*/ 34497 h 112481"/>
                <a:gd name="connsiteX5" fmla="*/ 44577 w 59871"/>
                <a:gd name="connsiteY5" fmla="*/ 8281 h 112481"/>
                <a:gd name="connsiteX6" fmla="*/ 45109 w 59871"/>
                <a:gd name="connsiteY6" fmla="*/ 5801 h 112481"/>
                <a:gd name="connsiteX7" fmla="*/ 39086 w 59871"/>
                <a:gd name="connsiteY7" fmla="*/ 133 h 112481"/>
                <a:gd name="connsiteX8" fmla="*/ 30761 w 59871"/>
                <a:gd name="connsiteY8" fmla="*/ 7749 h 112481"/>
                <a:gd name="connsiteX9" fmla="*/ 24029 w 59871"/>
                <a:gd name="connsiteY9" fmla="*/ 34497 h 112481"/>
                <a:gd name="connsiteX10" fmla="*/ 5962 w 59871"/>
                <a:gd name="connsiteY10" fmla="*/ 34497 h 112481"/>
                <a:gd name="connsiteX11" fmla="*/ 293 w 59871"/>
                <a:gd name="connsiteY11" fmla="*/ 38394 h 112481"/>
                <a:gd name="connsiteX12" fmla="*/ 5607 w 59871"/>
                <a:gd name="connsiteY12" fmla="*/ 40874 h 112481"/>
                <a:gd name="connsiteX13" fmla="*/ 22435 w 59871"/>
                <a:gd name="connsiteY13" fmla="*/ 40874 h 112481"/>
                <a:gd name="connsiteX14" fmla="*/ 11984 w 59871"/>
                <a:gd name="connsiteY14" fmla="*/ 82678 h 112481"/>
                <a:gd name="connsiteX15" fmla="*/ 9327 w 59871"/>
                <a:gd name="connsiteY15" fmla="*/ 95786 h 112481"/>
                <a:gd name="connsiteX16" fmla="*/ 28281 w 59871"/>
                <a:gd name="connsiteY16" fmla="*/ 112614 h 112481"/>
                <a:gd name="connsiteX17" fmla="*/ 59102 w 59871"/>
                <a:gd name="connsiteY17" fmla="*/ 85512 h 112481"/>
                <a:gd name="connsiteX18" fmla="*/ 56268 w 59871"/>
                <a:gd name="connsiteY18" fmla="*/ 83209 h 112481"/>
                <a:gd name="connsiteX19" fmla="*/ 52548 w 59871"/>
                <a:gd name="connsiteY19" fmla="*/ 86575 h 112481"/>
                <a:gd name="connsiteX20" fmla="*/ 28812 w 59871"/>
                <a:gd name="connsiteY20" fmla="*/ 107654 h 112481"/>
                <a:gd name="connsiteX21" fmla="*/ 22612 w 59871"/>
                <a:gd name="connsiteY21" fmla="*/ 98974 h 112481"/>
                <a:gd name="connsiteX22" fmla="*/ 23675 w 59871"/>
                <a:gd name="connsiteY22" fmla="*/ 91712 h 112481"/>
                <a:gd name="connsiteX23" fmla="*/ 36429 w 59871"/>
                <a:gd name="connsiteY23" fmla="*/ 40874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 h="112481">
                  <a:moveTo>
                    <a:pt x="36429" y="40874"/>
                  </a:moveTo>
                  <a:lnTo>
                    <a:pt x="54497" y="40874"/>
                  </a:lnTo>
                  <a:cubicBezTo>
                    <a:pt x="57862" y="40874"/>
                    <a:pt x="60165" y="40874"/>
                    <a:pt x="60165" y="36977"/>
                  </a:cubicBezTo>
                  <a:cubicBezTo>
                    <a:pt x="60165" y="34497"/>
                    <a:pt x="57862" y="34497"/>
                    <a:pt x="54851" y="34497"/>
                  </a:cubicBezTo>
                  <a:lnTo>
                    <a:pt x="38023" y="34497"/>
                  </a:lnTo>
                  <a:lnTo>
                    <a:pt x="44577" y="8281"/>
                  </a:lnTo>
                  <a:cubicBezTo>
                    <a:pt x="44754" y="7395"/>
                    <a:pt x="45109" y="6509"/>
                    <a:pt x="45109" y="5801"/>
                  </a:cubicBezTo>
                  <a:cubicBezTo>
                    <a:pt x="45109" y="2612"/>
                    <a:pt x="42629" y="133"/>
                    <a:pt x="39086" y="133"/>
                  </a:cubicBezTo>
                  <a:cubicBezTo>
                    <a:pt x="34658" y="133"/>
                    <a:pt x="32001" y="3144"/>
                    <a:pt x="30761" y="7749"/>
                  </a:cubicBezTo>
                  <a:cubicBezTo>
                    <a:pt x="29521" y="12178"/>
                    <a:pt x="31823" y="3675"/>
                    <a:pt x="24029" y="34497"/>
                  </a:cubicBezTo>
                  <a:lnTo>
                    <a:pt x="5962" y="34497"/>
                  </a:lnTo>
                  <a:cubicBezTo>
                    <a:pt x="2596" y="34497"/>
                    <a:pt x="293" y="34497"/>
                    <a:pt x="293" y="38394"/>
                  </a:cubicBezTo>
                  <a:cubicBezTo>
                    <a:pt x="293" y="40874"/>
                    <a:pt x="2419" y="40874"/>
                    <a:pt x="5607" y="40874"/>
                  </a:cubicBezTo>
                  <a:lnTo>
                    <a:pt x="22435" y="40874"/>
                  </a:lnTo>
                  <a:lnTo>
                    <a:pt x="11984" y="82678"/>
                  </a:lnTo>
                  <a:cubicBezTo>
                    <a:pt x="10921" y="87106"/>
                    <a:pt x="9327" y="93483"/>
                    <a:pt x="9327" y="95786"/>
                  </a:cubicBezTo>
                  <a:cubicBezTo>
                    <a:pt x="9327" y="106237"/>
                    <a:pt x="18184" y="112614"/>
                    <a:pt x="28281" y="112614"/>
                  </a:cubicBezTo>
                  <a:cubicBezTo>
                    <a:pt x="47943" y="112614"/>
                    <a:pt x="59102" y="87815"/>
                    <a:pt x="59102" y="85512"/>
                  </a:cubicBezTo>
                  <a:cubicBezTo>
                    <a:pt x="59102" y="83209"/>
                    <a:pt x="56800" y="83209"/>
                    <a:pt x="56268" y="83209"/>
                  </a:cubicBezTo>
                  <a:cubicBezTo>
                    <a:pt x="54143" y="83209"/>
                    <a:pt x="53965" y="83563"/>
                    <a:pt x="52548" y="86575"/>
                  </a:cubicBezTo>
                  <a:cubicBezTo>
                    <a:pt x="47589" y="97734"/>
                    <a:pt x="38555" y="107654"/>
                    <a:pt x="28812" y="107654"/>
                  </a:cubicBezTo>
                  <a:cubicBezTo>
                    <a:pt x="25092" y="107654"/>
                    <a:pt x="22612" y="105351"/>
                    <a:pt x="22612" y="98974"/>
                  </a:cubicBezTo>
                  <a:cubicBezTo>
                    <a:pt x="22612" y="97203"/>
                    <a:pt x="23321" y="93483"/>
                    <a:pt x="23675" y="91712"/>
                  </a:cubicBezTo>
                  <a:lnTo>
                    <a:pt x="36429" y="40874"/>
                  </a:lnTo>
                  <a:close/>
                </a:path>
              </a:pathLst>
            </a:custGeom>
            <a:solidFill>
              <a:srgbClr val="000000"/>
            </a:solidFill>
            <a:ln w="25368"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0FD16699-ED59-60B5-BEDC-52257A1DD5B8}"/>
                </a:ext>
              </a:extLst>
            </p:cNvPr>
            <p:cNvSpPr/>
            <p:nvPr>
              <p:custDataLst>
                <p:tags r:id="rId140"/>
              </p:custDataLst>
            </p:nvPr>
          </p:nvSpPr>
          <p:spPr>
            <a:xfrm>
              <a:off x="10092609" y="5821566"/>
              <a:ext cx="58707" cy="253051"/>
            </a:xfrm>
            <a:custGeom>
              <a:avLst/>
              <a:gdLst>
                <a:gd name="connsiteX0" fmla="*/ 59005 w 58707"/>
                <a:gd name="connsiteY0" fmla="*/ 126662 h 253051"/>
                <a:gd name="connsiteX1" fmla="*/ 42303 w 58707"/>
                <a:gd name="connsiteY1" fmla="*/ 47710 h 253051"/>
                <a:gd name="connsiteX2" fmla="*/ 2827 w 58707"/>
                <a:gd name="connsiteY2" fmla="*/ 137 h 253051"/>
                <a:gd name="connsiteX3" fmla="*/ 297 w 58707"/>
                <a:gd name="connsiteY3" fmla="*/ 2667 h 253051"/>
                <a:gd name="connsiteX4" fmla="*/ 5105 w 58707"/>
                <a:gd name="connsiteY4" fmla="*/ 8487 h 253051"/>
                <a:gd name="connsiteX5" fmla="*/ 44328 w 58707"/>
                <a:gd name="connsiteY5" fmla="*/ 126662 h 253051"/>
                <a:gd name="connsiteX6" fmla="*/ 3586 w 58707"/>
                <a:gd name="connsiteY6" fmla="*/ 246355 h 253051"/>
                <a:gd name="connsiteX7" fmla="*/ 297 w 58707"/>
                <a:gd name="connsiteY7" fmla="*/ 250657 h 253051"/>
                <a:gd name="connsiteX8" fmla="*/ 2827 w 58707"/>
                <a:gd name="connsiteY8" fmla="*/ 253188 h 253051"/>
                <a:gd name="connsiteX9" fmla="*/ 43062 w 58707"/>
                <a:gd name="connsiteY9" fmla="*/ 203843 h 253051"/>
                <a:gd name="connsiteX10" fmla="*/ 59005 w 58707"/>
                <a:gd name="connsiteY10" fmla="*/ 12666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5" y="126662"/>
                  </a:moveTo>
                  <a:cubicBezTo>
                    <a:pt x="59005" y="106924"/>
                    <a:pt x="56221" y="76305"/>
                    <a:pt x="42303" y="47710"/>
                  </a:cubicBezTo>
                  <a:cubicBezTo>
                    <a:pt x="27120" y="16585"/>
                    <a:pt x="5358" y="137"/>
                    <a:pt x="2827" y="137"/>
                  </a:cubicBezTo>
                  <a:cubicBezTo>
                    <a:pt x="1309" y="137"/>
                    <a:pt x="297" y="1149"/>
                    <a:pt x="297" y="2667"/>
                  </a:cubicBezTo>
                  <a:cubicBezTo>
                    <a:pt x="297" y="3426"/>
                    <a:pt x="297" y="3932"/>
                    <a:pt x="5105" y="8487"/>
                  </a:cubicBezTo>
                  <a:cubicBezTo>
                    <a:pt x="29904" y="33539"/>
                    <a:pt x="44328" y="73775"/>
                    <a:pt x="44328" y="126662"/>
                  </a:cubicBezTo>
                  <a:cubicBezTo>
                    <a:pt x="44328" y="169934"/>
                    <a:pt x="34965" y="214471"/>
                    <a:pt x="3586" y="246355"/>
                  </a:cubicBezTo>
                  <a:cubicBezTo>
                    <a:pt x="297" y="249392"/>
                    <a:pt x="297" y="249898"/>
                    <a:pt x="297" y="250657"/>
                  </a:cubicBezTo>
                  <a:cubicBezTo>
                    <a:pt x="297" y="252176"/>
                    <a:pt x="1309" y="253188"/>
                    <a:pt x="2827" y="253188"/>
                  </a:cubicBezTo>
                  <a:cubicBezTo>
                    <a:pt x="5358" y="253188"/>
                    <a:pt x="28132" y="235980"/>
                    <a:pt x="43062" y="203843"/>
                  </a:cubicBezTo>
                  <a:cubicBezTo>
                    <a:pt x="55968" y="176007"/>
                    <a:pt x="59005" y="147919"/>
                    <a:pt x="59005" y="126662"/>
                  </a:cubicBezTo>
                  <a:close/>
                </a:path>
              </a:pathLst>
            </a:custGeom>
            <a:solidFill>
              <a:srgbClr val="000000"/>
            </a:solidFill>
            <a:ln w="25368" cap="flat">
              <a:noFill/>
              <a:prstDash val="solid"/>
              <a:miter/>
            </a:ln>
          </p:spPr>
          <p:txBody>
            <a:bodyPr rtlCol="0" anchor="ctr"/>
            <a:lstStyle/>
            <a:p>
              <a:endParaRPr lang="en-CN"/>
            </a:p>
          </p:txBody>
        </p:sp>
      </p:grpSp>
      <p:grpSp>
        <p:nvGrpSpPr>
          <p:cNvPr id="18598" name="Group 18597" descr="\documentclass{article}&#10;\usepackage{amsmath, amsfonts , amssymb, bm}&#10;\pagestyle{empty}&#10;\begin{document}&#10;&#10;\begin{equation*}&#10;    a^t_j = \bm{v}^T_g{\rm tanh}(\bm{W}_{g1}\bm{h}_j+\bm{W}_{g2}\bm{z}_t)&#10;\end{equation*}&#10;\begin{equation*}&#10;    \alpha^t = {\rm softmax}(a^t)&#10;\end{equation*}&#10;\begin{equation*}&#10;    \bm{e}_t = \sum_j \alpha^t_j\bm{W}_{g1}\bm{h}_j&#10;\end{equation*}&#10;&#10;&#10;\end{document}" title="IguanaTex Vector Display">
            <a:extLst>
              <a:ext uri="{FF2B5EF4-FFF2-40B4-BE49-F238E27FC236}">
                <a16:creationId xmlns:a16="http://schemas.microsoft.com/office/drawing/2014/main" id="{79BC77DC-9A3D-4C3A-00E7-CE81CCBEAFF8}"/>
              </a:ext>
            </a:extLst>
          </p:cNvPr>
          <p:cNvGrpSpPr>
            <a:grpSpLocks noChangeAspect="1"/>
          </p:cNvGrpSpPr>
          <p:nvPr>
            <p:custDataLst>
              <p:tags r:id="rId8"/>
            </p:custDataLst>
          </p:nvPr>
        </p:nvGrpSpPr>
        <p:grpSpPr>
          <a:xfrm>
            <a:off x="7025694" y="4883169"/>
            <a:ext cx="3337193" cy="1527152"/>
            <a:chOff x="4964147" y="6475065"/>
            <a:chExt cx="3337193" cy="1527152"/>
          </a:xfrm>
        </p:grpSpPr>
        <p:sp>
          <p:nvSpPr>
            <p:cNvPr id="18547" name="Freeform 18546">
              <a:extLst>
                <a:ext uri="{FF2B5EF4-FFF2-40B4-BE49-F238E27FC236}">
                  <a16:creationId xmlns:a16="http://schemas.microsoft.com/office/drawing/2014/main" id="{3C9C376C-7353-C7F6-88C5-5AE339B430BC}"/>
                </a:ext>
              </a:extLst>
            </p:cNvPr>
            <p:cNvSpPr/>
            <p:nvPr>
              <p:custDataLst>
                <p:tags r:id="rId9"/>
              </p:custDataLst>
            </p:nvPr>
          </p:nvSpPr>
          <p:spPr>
            <a:xfrm>
              <a:off x="4964147" y="6585601"/>
              <a:ext cx="115032" cy="112752"/>
            </a:xfrm>
            <a:custGeom>
              <a:avLst/>
              <a:gdLst>
                <a:gd name="connsiteX0" fmla="*/ 83804 w 115032"/>
                <a:gd name="connsiteY0" fmla="*/ 16004 h 112752"/>
                <a:gd name="connsiteX1" fmla="*/ 60697 w 115032"/>
                <a:gd name="connsiteY1" fmla="*/ 75 h 112752"/>
                <a:gd name="connsiteX2" fmla="*/ 167 w 115032"/>
                <a:gd name="connsiteY2" fmla="*/ 73003 h 112752"/>
                <a:gd name="connsiteX3" fmla="*/ 33571 w 115032"/>
                <a:gd name="connsiteY3" fmla="*/ 112828 h 112752"/>
                <a:gd name="connsiteX4" fmla="*/ 66223 w 115032"/>
                <a:gd name="connsiteY4" fmla="*/ 94160 h 112752"/>
                <a:gd name="connsiteX5" fmla="*/ 89078 w 115032"/>
                <a:gd name="connsiteY5" fmla="*/ 112828 h 112752"/>
                <a:gd name="connsiteX6" fmla="*/ 107664 w 115032"/>
                <a:gd name="connsiteY6" fmla="*/ 99138 h 112752"/>
                <a:gd name="connsiteX7" fmla="*/ 115199 w 115032"/>
                <a:gd name="connsiteY7" fmla="*/ 74497 h 112752"/>
                <a:gd name="connsiteX8" fmla="*/ 112185 w 115032"/>
                <a:gd name="connsiteY8" fmla="*/ 72008 h 112752"/>
                <a:gd name="connsiteX9" fmla="*/ 108669 w 115032"/>
                <a:gd name="connsiteY9" fmla="*/ 76488 h 112752"/>
                <a:gd name="connsiteX10" fmla="*/ 89581 w 115032"/>
                <a:gd name="connsiteY10" fmla="*/ 107352 h 112752"/>
                <a:gd name="connsiteX11" fmla="*/ 82046 w 115032"/>
                <a:gd name="connsiteY11" fmla="*/ 95902 h 112752"/>
                <a:gd name="connsiteX12" fmla="*/ 85311 w 115032"/>
                <a:gd name="connsiteY12" fmla="*/ 77483 h 112752"/>
                <a:gd name="connsiteX13" fmla="*/ 90836 w 115032"/>
                <a:gd name="connsiteY13" fmla="*/ 55082 h 112752"/>
                <a:gd name="connsiteX14" fmla="*/ 99878 w 115032"/>
                <a:gd name="connsiteY14" fmla="*/ 20236 h 112752"/>
                <a:gd name="connsiteX15" fmla="*/ 101636 w 115032"/>
                <a:gd name="connsiteY15" fmla="*/ 11773 h 112752"/>
                <a:gd name="connsiteX16" fmla="*/ 94353 w 115032"/>
                <a:gd name="connsiteY16" fmla="*/ 5053 h 112752"/>
                <a:gd name="connsiteX17" fmla="*/ 83804 w 115032"/>
                <a:gd name="connsiteY17" fmla="*/ 16004 h 112752"/>
                <a:gd name="connsiteX18" fmla="*/ 67478 w 115032"/>
                <a:gd name="connsiteY18" fmla="*/ 80470 h 112752"/>
                <a:gd name="connsiteX19" fmla="*/ 62455 w 115032"/>
                <a:gd name="connsiteY19" fmla="*/ 89680 h 112752"/>
                <a:gd name="connsiteX20" fmla="*/ 34074 w 115032"/>
                <a:gd name="connsiteY20" fmla="*/ 107352 h 112752"/>
                <a:gd name="connsiteX21" fmla="*/ 17999 w 115032"/>
                <a:gd name="connsiteY21" fmla="*/ 83955 h 112752"/>
                <a:gd name="connsiteX22" fmla="*/ 31813 w 115032"/>
                <a:gd name="connsiteY22" fmla="*/ 29445 h 112752"/>
                <a:gd name="connsiteX23" fmla="*/ 60948 w 115032"/>
                <a:gd name="connsiteY23" fmla="*/ 5551 h 112752"/>
                <a:gd name="connsiteX24" fmla="*/ 80790 w 115032"/>
                <a:gd name="connsiteY24" fmla="*/ 27454 h 112752"/>
                <a:gd name="connsiteX25" fmla="*/ 80036 w 115032"/>
                <a:gd name="connsiteY25" fmla="*/ 31685 h 112752"/>
                <a:gd name="connsiteX26" fmla="*/ 67478 w 115032"/>
                <a:gd name="connsiteY26" fmla="*/ 80470 h 11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032" h="112752">
                  <a:moveTo>
                    <a:pt x="83804" y="16004"/>
                  </a:moveTo>
                  <a:cubicBezTo>
                    <a:pt x="79283" y="6795"/>
                    <a:pt x="71999" y="75"/>
                    <a:pt x="60697" y="75"/>
                  </a:cubicBezTo>
                  <a:cubicBezTo>
                    <a:pt x="31311" y="75"/>
                    <a:pt x="167" y="36663"/>
                    <a:pt x="167" y="73003"/>
                  </a:cubicBezTo>
                  <a:cubicBezTo>
                    <a:pt x="167" y="96400"/>
                    <a:pt x="13981" y="112828"/>
                    <a:pt x="33571" y="112828"/>
                  </a:cubicBezTo>
                  <a:cubicBezTo>
                    <a:pt x="38595" y="112828"/>
                    <a:pt x="51153" y="111832"/>
                    <a:pt x="66223" y="94160"/>
                  </a:cubicBezTo>
                  <a:cubicBezTo>
                    <a:pt x="68232" y="104614"/>
                    <a:pt x="77022" y="112828"/>
                    <a:pt x="89078" y="112828"/>
                  </a:cubicBezTo>
                  <a:cubicBezTo>
                    <a:pt x="97869" y="112828"/>
                    <a:pt x="103646" y="107103"/>
                    <a:pt x="107664" y="99138"/>
                  </a:cubicBezTo>
                  <a:cubicBezTo>
                    <a:pt x="111934" y="90178"/>
                    <a:pt x="115199" y="74994"/>
                    <a:pt x="115199" y="74497"/>
                  </a:cubicBezTo>
                  <a:cubicBezTo>
                    <a:pt x="115199" y="72008"/>
                    <a:pt x="112939" y="72008"/>
                    <a:pt x="112185" y="72008"/>
                  </a:cubicBezTo>
                  <a:cubicBezTo>
                    <a:pt x="109674" y="72008"/>
                    <a:pt x="109422" y="73003"/>
                    <a:pt x="108669" y="76488"/>
                  </a:cubicBezTo>
                  <a:cubicBezTo>
                    <a:pt x="104399" y="92667"/>
                    <a:pt x="99878" y="107352"/>
                    <a:pt x="89581" y="107352"/>
                  </a:cubicBezTo>
                  <a:cubicBezTo>
                    <a:pt x="82799" y="107352"/>
                    <a:pt x="82046" y="100880"/>
                    <a:pt x="82046" y="95902"/>
                  </a:cubicBezTo>
                  <a:cubicBezTo>
                    <a:pt x="82046" y="90426"/>
                    <a:pt x="82548" y="88435"/>
                    <a:pt x="85311" y="77483"/>
                  </a:cubicBezTo>
                  <a:cubicBezTo>
                    <a:pt x="88074" y="67030"/>
                    <a:pt x="88576" y="64541"/>
                    <a:pt x="90836" y="55082"/>
                  </a:cubicBezTo>
                  <a:lnTo>
                    <a:pt x="99878" y="20236"/>
                  </a:lnTo>
                  <a:cubicBezTo>
                    <a:pt x="101636" y="13267"/>
                    <a:pt x="101636" y="12769"/>
                    <a:pt x="101636" y="11773"/>
                  </a:cubicBezTo>
                  <a:cubicBezTo>
                    <a:pt x="101636" y="7542"/>
                    <a:pt x="98622" y="5053"/>
                    <a:pt x="94353" y="5053"/>
                  </a:cubicBezTo>
                  <a:cubicBezTo>
                    <a:pt x="88325" y="5053"/>
                    <a:pt x="84557" y="10529"/>
                    <a:pt x="83804" y="16004"/>
                  </a:cubicBezTo>
                  <a:close/>
                  <a:moveTo>
                    <a:pt x="67478" y="80470"/>
                  </a:moveTo>
                  <a:cubicBezTo>
                    <a:pt x="66223" y="84951"/>
                    <a:pt x="66223" y="85448"/>
                    <a:pt x="62455" y="89680"/>
                  </a:cubicBezTo>
                  <a:cubicBezTo>
                    <a:pt x="51404" y="103369"/>
                    <a:pt x="41106" y="107352"/>
                    <a:pt x="34074" y="107352"/>
                  </a:cubicBezTo>
                  <a:cubicBezTo>
                    <a:pt x="21516" y="107352"/>
                    <a:pt x="17999" y="93662"/>
                    <a:pt x="17999" y="83955"/>
                  </a:cubicBezTo>
                  <a:cubicBezTo>
                    <a:pt x="17999" y="71510"/>
                    <a:pt x="26036" y="40895"/>
                    <a:pt x="31813" y="29445"/>
                  </a:cubicBezTo>
                  <a:cubicBezTo>
                    <a:pt x="39599" y="14760"/>
                    <a:pt x="50902" y="5551"/>
                    <a:pt x="60948" y="5551"/>
                  </a:cubicBezTo>
                  <a:cubicBezTo>
                    <a:pt x="77274" y="5551"/>
                    <a:pt x="80790" y="25961"/>
                    <a:pt x="80790" y="27454"/>
                  </a:cubicBezTo>
                  <a:cubicBezTo>
                    <a:pt x="80790" y="28947"/>
                    <a:pt x="80288" y="30441"/>
                    <a:pt x="80036" y="31685"/>
                  </a:cubicBezTo>
                  <a:lnTo>
                    <a:pt x="67478" y="80470"/>
                  </a:lnTo>
                  <a:close/>
                </a:path>
              </a:pathLst>
            </a:custGeom>
            <a:solidFill>
              <a:srgbClr val="000000"/>
            </a:solidFill>
            <a:ln w="25163"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87D2EC87-B43D-F427-F3F8-18A82EC3ECC6}"/>
                </a:ext>
              </a:extLst>
            </p:cNvPr>
            <p:cNvSpPr/>
            <p:nvPr>
              <p:custDataLst>
                <p:tags r:id="rId10"/>
              </p:custDataLst>
            </p:nvPr>
          </p:nvSpPr>
          <p:spPr>
            <a:xfrm>
              <a:off x="5094247" y="6483951"/>
              <a:ext cx="59425" cy="110637"/>
            </a:xfrm>
            <a:custGeom>
              <a:avLst/>
              <a:gdLst>
                <a:gd name="connsiteX0" fmla="*/ 36038 w 59425"/>
                <a:gd name="connsiteY0" fmla="*/ 40144 h 110637"/>
                <a:gd name="connsiteX1" fmla="*/ 53971 w 59425"/>
                <a:gd name="connsiteY1" fmla="*/ 40144 h 110637"/>
                <a:gd name="connsiteX2" fmla="*/ 59597 w 59425"/>
                <a:gd name="connsiteY2" fmla="*/ 36311 h 110637"/>
                <a:gd name="connsiteX3" fmla="*/ 54323 w 59425"/>
                <a:gd name="connsiteY3" fmla="*/ 33872 h 110637"/>
                <a:gd name="connsiteX4" fmla="*/ 37620 w 59425"/>
                <a:gd name="connsiteY4" fmla="*/ 33872 h 110637"/>
                <a:gd name="connsiteX5" fmla="*/ 44125 w 59425"/>
                <a:gd name="connsiteY5" fmla="*/ 8085 h 110637"/>
                <a:gd name="connsiteX6" fmla="*/ 44653 w 59425"/>
                <a:gd name="connsiteY6" fmla="*/ 5646 h 110637"/>
                <a:gd name="connsiteX7" fmla="*/ 38675 w 59425"/>
                <a:gd name="connsiteY7" fmla="*/ 71 h 110637"/>
                <a:gd name="connsiteX8" fmla="*/ 30412 w 59425"/>
                <a:gd name="connsiteY8" fmla="*/ 7563 h 110637"/>
                <a:gd name="connsiteX9" fmla="*/ 23731 w 59425"/>
                <a:gd name="connsiteY9" fmla="*/ 33872 h 110637"/>
                <a:gd name="connsiteX10" fmla="*/ 5798 w 59425"/>
                <a:gd name="connsiteY10" fmla="*/ 33872 h 110637"/>
                <a:gd name="connsiteX11" fmla="*/ 172 w 59425"/>
                <a:gd name="connsiteY11" fmla="*/ 37705 h 110637"/>
                <a:gd name="connsiteX12" fmla="*/ 5446 w 59425"/>
                <a:gd name="connsiteY12" fmla="*/ 40144 h 110637"/>
                <a:gd name="connsiteX13" fmla="*/ 22149 w 59425"/>
                <a:gd name="connsiteY13" fmla="*/ 40144 h 110637"/>
                <a:gd name="connsiteX14" fmla="*/ 11776 w 59425"/>
                <a:gd name="connsiteY14" fmla="*/ 81263 h 110637"/>
                <a:gd name="connsiteX15" fmla="*/ 9139 w 59425"/>
                <a:gd name="connsiteY15" fmla="*/ 94156 h 110637"/>
                <a:gd name="connsiteX16" fmla="*/ 27951 w 59425"/>
                <a:gd name="connsiteY16" fmla="*/ 110708 h 110637"/>
                <a:gd name="connsiteX17" fmla="*/ 58542 w 59425"/>
                <a:gd name="connsiteY17" fmla="*/ 84050 h 110637"/>
                <a:gd name="connsiteX18" fmla="*/ 55729 w 59425"/>
                <a:gd name="connsiteY18" fmla="*/ 81785 h 110637"/>
                <a:gd name="connsiteX19" fmla="*/ 52037 w 59425"/>
                <a:gd name="connsiteY19" fmla="*/ 85096 h 110637"/>
                <a:gd name="connsiteX20" fmla="*/ 28478 w 59425"/>
                <a:gd name="connsiteY20" fmla="*/ 105829 h 110637"/>
                <a:gd name="connsiteX21" fmla="*/ 22325 w 59425"/>
                <a:gd name="connsiteY21" fmla="*/ 97292 h 110637"/>
                <a:gd name="connsiteX22" fmla="*/ 23379 w 59425"/>
                <a:gd name="connsiteY22" fmla="*/ 90148 h 110637"/>
                <a:gd name="connsiteX23" fmla="*/ 36038 w 59425"/>
                <a:gd name="connsiteY23" fmla="*/ 40144 h 1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5" h="110637">
                  <a:moveTo>
                    <a:pt x="36038" y="40144"/>
                  </a:moveTo>
                  <a:lnTo>
                    <a:pt x="53971" y="40144"/>
                  </a:lnTo>
                  <a:cubicBezTo>
                    <a:pt x="57311" y="40144"/>
                    <a:pt x="59597" y="40144"/>
                    <a:pt x="59597" y="36311"/>
                  </a:cubicBezTo>
                  <a:cubicBezTo>
                    <a:pt x="59597" y="33872"/>
                    <a:pt x="57311" y="33872"/>
                    <a:pt x="54323" y="33872"/>
                  </a:cubicBezTo>
                  <a:lnTo>
                    <a:pt x="37620" y="33872"/>
                  </a:lnTo>
                  <a:lnTo>
                    <a:pt x="44125" y="8085"/>
                  </a:lnTo>
                  <a:cubicBezTo>
                    <a:pt x="44301" y="7214"/>
                    <a:pt x="44653" y="6343"/>
                    <a:pt x="44653" y="5646"/>
                  </a:cubicBezTo>
                  <a:cubicBezTo>
                    <a:pt x="44653" y="2510"/>
                    <a:pt x="42191" y="71"/>
                    <a:pt x="38675" y="71"/>
                  </a:cubicBezTo>
                  <a:cubicBezTo>
                    <a:pt x="34280" y="71"/>
                    <a:pt x="31643" y="3033"/>
                    <a:pt x="30412" y="7563"/>
                  </a:cubicBezTo>
                  <a:cubicBezTo>
                    <a:pt x="29181" y="11918"/>
                    <a:pt x="31467" y="3555"/>
                    <a:pt x="23731" y="33872"/>
                  </a:cubicBezTo>
                  <a:lnTo>
                    <a:pt x="5798" y="33872"/>
                  </a:lnTo>
                  <a:cubicBezTo>
                    <a:pt x="2458" y="33872"/>
                    <a:pt x="172" y="33872"/>
                    <a:pt x="172" y="37705"/>
                  </a:cubicBezTo>
                  <a:cubicBezTo>
                    <a:pt x="172" y="40144"/>
                    <a:pt x="2282" y="40144"/>
                    <a:pt x="5446" y="40144"/>
                  </a:cubicBezTo>
                  <a:lnTo>
                    <a:pt x="22149" y="40144"/>
                  </a:lnTo>
                  <a:lnTo>
                    <a:pt x="11776" y="81263"/>
                  </a:lnTo>
                  <a:cubicBezTo>
                    <a:pt x="10721" y="85618"/>
                    <a:pt x="9139" y="91891"/>
                    <a:pt x="9139" y="94156"/>
                  </a:cubicBezTo>
                  <a:cubicBezTo>
                    <a:pt x="9139" y="104436"/>
                    <a:pt x="17929" y="110708"/>
                    <a:pt x="27951" y="110708"/>
                  </a:cubicBezTo>
                  <a:cubicBezTo>
                    <a:pt x="47466" y="110708"/>
                    <a:pt x="58542" y="86315"/>
                    <a:pt x="58542" y="84050"/>
                  </a:cubicBezTo>
                  <a:cubicBezTo>
                    <a:pt x="58542" y="81785"/>
                    <a:pt x="56257" y="81785"/>
                    <a:pt x="55729" y="81785"/>
                  </a:cubicBezTo>
                  <a:cubicBezTo>
                    <a:pt x="53619" y="81785"/>
                    <a:pt x="53444" y="82134"/>
                    <a:pt x="52037" y="85096"/>
                  </a:cubicBezTo>
                  <a:cubicBezTo>
                    <a:pt x="47114" y="96072"/>
                    <a:pt x="38148" y="105829"/>
                    <a:pt x="28478" y="105829"/>
                  </a:cubicBezTo>
                  <a:cubicBezTo>
                    <a:pt x="24786" y="105829"/>
                    <a:pt x="22325" y="103564"/>
                    <a:pt x="22325" y="97292"/>
                  </a:cubicBezTo>
                  <a:cubicBezTo>
                    <a:pt x="22325" y="95550"/>
                    <a:pt x="23028" y="91891"/>
                    <a:pt x="23379" y="90148"/>
                  </a:cubicBezTo>
                  <a:lnTo>
                    <a:pt x="36038" y="40144"/>
                  </a:lnTo>
                  <a:close/>
                </a:path>
              </a:pathLst>
            </a:custGeom>
            <a:solidFill>
              <a:srgbClr val="000000"/>
            </a:solidFill>
            <a:ln w="25163"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08F43BDC-12F4-E127-AB56-642DA7EC397C}"/>
                </a:ext>
              </a:extLst>
            </p:cNvPr>
            <p:cNvSpPr/>
            <p:nvPr>
              <p:custDataLst>
                <p:tags r:id="rId11"/>
              </p:custDataLst>
            </p:nvPr>
          </p:nvSpPr>
          <p:spPr>
            <a:xfrm>
              <a:off x="5086862" y="6641633"/>
              <a:ext cx="77182" cy="151059"/>
            </a:xfrm>
            <a:custGeom>
              <a:avLst/>
              <a:gdLst>
                <a:gd name="connsiteX0" fmla="*/ 77354 w 77182"/>
                <a:gd name="connsiteY0" fmla="*/ 6698 h 151059"/>
                <a:gd name="connsiteX1" fmla="*/ 70322 w 77182"/>
                <a:gd name="connsiteY1" fmla="*/ 77 h 151059"/>
                <a:gd name="connsiteX2" fmla="*/ 60476 w 77182"/>
                <a:gd name="connsiteY2" fmla="*/ 9660 h 151059"/>
                <a:gd name="connsiteX3" fmla="*/ 67509 w 77182"/>
                <a:gd name="connsiteY3" fmla="*/ 16281 h 151059"/>
                <a:gd name="connsiteX4" fmla="*/ 77354 w 77182"/>
                <a:gd name="connsiteY4" fmla="*/ 6698 h 151059"/>
                <a:gd name="connsiteX5" fmla="*/ 40082 w 77182"/>
                <a:gd name="connsiteY5" fmla="*/ 124130 h 151059"/>
                <a:gd name="connsiteX6" fmla="*/ 17402 w 77182"/>
                <a:gd name="connsiteY6" fmla="*/ 146258 h 151059"/>
                <a:gd name="connsiteX7" fmla="*/ 11072 w 77182"/>
                <a:gd name="connsiteY7" fmla="*/ 145212 h 151059"/>
                <a:gd name="connsiteX8" fmla="*/ 17050 w 77182"/>
                <a:gd name="connsiteY8" fmla="*/ 136327 h 151059"/>
                <a:gd name="connsiteX9" fmla="*/ 10193 w 77182"/>
                <a:gd name="connsiteY9" fmla="*/ 129880 h 151059"/>
                <a:gd name="connsiteX10" fmla="*/ 172 w 77182"/>
                <a:gd name="connsiteY10" fmla="*/ 140160 h 151059"/>
                <a:gd name="connsiteX11" fmla="*/ 17578 w 77182"/>
                <a:gd name="connsiteY11" fmla="*/ 151136 h 151059"/>
                <a:gd name="connsiteX12" fmla="*/ 54147 w 77182"/>
                <a:gd name="connsiteY12" fmla="*/ 123608 h 151059"/>
                <a:gd name="connsiteX13" fmla="*/ 69970 w 77182"/>
                <a:gd name="connsiteY13" fmla="*/ 61233 h 151059"/>
                <a:gd name="connsiteX14" fmla="*/ 70849 w 77182"/>
                <a:gd name="connsiteY14" fmla="*/ 55134 h 151059"/>
                <a:gd name="connsiteX15" fmla="*/ 52037 w 77182"/>
                <a:gd name="connsiteY15" fmla="*/ 38757 h 151059"/>
                <a:gd name="connsiteX16" fmla="*/ 21270 w 77182"/>
                <a:gd name="connsiteY16" fmla="*/ 65414 h 151059"/>
                <a:gd name="connsiteX17" fmla="*/ 24258 w 77182"/>
                <a:gd name="connsiteY17" fmla="*/ 67679 h 151059"/>
                <a:gd name="connsiteX18" fmla="*/ 27775 w 77182"/>
                <a:gd name="connsiteY18" fmla="*/ 64543 h 151059"/>
                <a:gd name="connsiteX19" fmla="*/ 51510 w 77182"/>
                <a:gd name="connsiteY19" fmla="*/ 43635 h 151059"/>
                <a:gd name="connsiteX20" fmla="*/ 57487 w 77182"/>
                <a:gd name="connsiteY20" fmla="*/ 52173 h 151059"/>
                <a:gd name="connsiteX21" fmla="*/ 56960 w 77182"/>
                <a:gd name="connsiteY21" fmla="*/ 57399 h 151059"/>
                <a:gd name="connsiteX22" fmla="*/ 40082 w 77182"/>
                <a:gd name="connsiteY22" fmla="*/ 124130 h 15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2" h="151059">
                  <a:moveTo>
                    <a:pt x="77354" y="6698"/>
                  </a:moveTo>
                  <a:cubicBezTo>
                    <a:pt x="77354" y="3736"/>
                    <a:pt x="75069" y="77"/>
                    <a:pt x="70322" y="77"/>
                  </a:cubicBezTo>
                  <a:cubicBezTo>
                    <a:pt x="65223" y="77"/>
                    <a:pt x="60476" y="4956"/>
                    <a:pt x="60476" y="9660"/>
                  </a:cubicBezTo>
                  <a:cubicBezTo>
                    <a:pt x="60476" y="12448"/>
                    <a:pt x="62586" y="16281"/>
                    <a:pt x="67509" y="16281"/>
                  </a:cubicBezTo>
                  <a:cubicBezTo>
                    <a:pt x="72256" y="16281"/>
                    <a:pt x="77354" y="11751"/>
                    <a:pt x="77354" y="6698"/>
                  </a:cubicBezTo>
                  <a:close/>
                  <a:moveTo>
                    <a:pt x="40082" y="124130"/>
                  </a:moveTo>
                  <a:cubicBezTo>
                    <a:pt x="37093" y="136152"/>
                    <a:pt x="27775" y="146258"/>
                    <a:pt x="17402" y="146258"/>
                  </a:cubicBezTo>
                  <a:cubicBezTo>
                    <a:pt x="15116" y="146258"/>
                    <a:pt x="13006" y="145909"/>
                    <a:pt x="11072" y="145212"/>
                  </a:cubicBezTo>
                  <a:cubicBezTo>
                    <a:pt x="15644" y="143122"/>
                    <a:pt x="17050" y="138940"/>
                    <a:pt x="17050" y="136327"/>
                  </a:cubicBezTo>
                  <a:cubicBezTo>
                    <a:pt x="17050" y="132145"/>
                    <a:pt x="13710" y="129880"/>
                    <a:pt x="10193" y="129880"/>
                  </a:cubicBezTo>
                  <a:cubicBezTo>
                    <a:pt x="4743" y="129880"/>
                    <a:pt x="172" y="134584"/>
                    <a:pt x="172" y="140160"/>
                  </a:cubicBezTo>
                  <a:cubicBezTo>
                    <a:pt x="172" y="146780"/>
                    <a:pt x="7029" y="151136"/>
                    <a:pt x="17578" y="151136"/>
                  </a:cubicBezTo>
                  <a:cubicBezTo>
                    <a:pt x="28126" y="151136"/>
                    <a:pt x="48697" y="144864"/>
                    <a:pt x="54147" y="123608"/>
                  </a:cubicBezTo>
                  <a:lnTo>
                    <a:pt x="69970" y="61233"/>
                  </a:lnTo>
                  <a:cubicBezTo>
                    <a:pt x="70498" y="59316"/>
                    <a:pt x="70849" y="57748"/>
                    <a:pt x="70849" y="55134"/>
                  </a:cubicBezTo>
                  <a:cubicBezTo>
                    <a:pt x="70849" y="45552"/>
                    <a:pt x="62586" y="38757"/>
                    <a:pt x="52037" y="38757"/>
                  </a:cubicBezTo>
                  <a:cubicBezTo>
                    <a:pt x="32522" y="38757"/>
                    <a:pt x="21270" y="62975"/>
                    <a:pt x="21270" y="65414"/>
                  </a:cubicBezTo>
                  <a:cubicBezTo>
                    <a:pt x="21270" y="67679"/>
                    <a:pt x="23731" y="67679"/>
                    <a:pt x="24258" y="67679"/>
                  </a:cubicBezTo>
                  <a:cubicBezTo>
                    <a:pt x="26368" y="67679"/>
                    <a:pt x="26544" y="67156"/>
                    <a:pt x="27775" y="64543"/>
                  </a:cubicBezTo>
                  <a:cubicBezTo>
                    <a:pt x="32170" y="54438"/>
                    <a:pt x="41312" y="43635"/>
                    <a:pt x="51510" y="43635"/>
                  </a:cubicBezTo>
                  <a:cubicBezTo>
                    <a:pt x="55905" y="43635"/>
                    <a:pt x="57487" y="46597"/>
                    <a:pt x="57487" y="52173"/>
                  </a:cubicBezTo>
                  <a:cubicBezTo>
                    <a:pt x="57487" y="54089"/>
                    <a:pt x="57136" y="56528"/>
                    <a:pt x="56960" y="57399"/>
                  </a:cubicBezTo>
                  <a:lnTo>
                    <a:pt x="40082" y="124130"/>
                  </a:lnTo>
                  <a:close/>
                </a:path>
              </a:pathLst>
            </a:custGeom>
            <a:solidFill>
              <a:srgbClr val="000000"/>
            </a:solidFill>
            <a:ln w="25163"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5CB36AC0-8C23-5779-A078-B2378493C35B}"/>
                </a:ext>
              </a:extLst>
            </p:cNvPr>
            <p:cNvSpPr/>
            <p:nvPr>
              <p:custDataLst>
                <p:tags r:id="rId12"/>
              </p:custDataLst>
            </p:nvPr>
          </p:nvSpPr>
          <p:spPr>
            <a:xfrm>
              <a:off x="5276522" y="6604268"/>
              <a:ext cx="167023" cy="58243"/>
            </a:xfrm>
            <a:custGeom>
              <a:avLst/>
              <a:gdLst>
                <a:gd name="connsiteX0" fmla="*/ 158663 w 167023"/>
                <a:gd name="connsiteY0" fmla="*/ 10031 h 58243"/>
                <a:gd name="connsiteX1" fmla="*/ 167202 w 167023"/>
                <a:gd name="connsiteY1" fmla="*/ 5053 h 58243"/>
                <a:gd name="connsiteX2" fmla="*/ 158914 w 167023"/>
                <a:gd name="connsiteY2" fmla="*/ 75 h 58243"/>
                <a:gd name="connsiteX3" fmla="*/ 8467 w 167023"/>
                <a:gd name="connsiteY3" fmla="*/ 75 h 58243"/>
                <a:gd name="connsiteX4" fmla="*/ 179 w 167023"/>
                <a:gd name="connsiteY4" fmla="*/ 5053 h 58243"/>
                <a:gd name="connsiteX5" fmla="*/ 8719 w 167023"/>
                <a:gd name="connsiteY5" fmla="*/ 10031 h 58243"/>
                <a:gd name="connsiteX6" fmla="*/ 158663 w 167023"/>
                <a:gd name="connsiteY6" fmla="*/ 10031 h 58243"/>
                <a:gd name="connsiteX7" fmla="*/ 158914 w 167023"/>
                <a:gd name="connsiteY7" fmla="*/ 58318 h 58243"/>
                <a:gd name="connsiteX8" fmla="*/ 167202 w 167023"/>
                <a:gd name="connsiteY8" fmla="*/ 53340 h 58243"/>
                <a:gd name="connsiteX9" fmla="*/ 158663 w 167023"/>
                <a:gd name="connsiteY9" fmla="*/ 48362 h 58243"/>
                <a:gd name="connsiteX10" fmla="*/ 8719 w 167023"/>
                <a:gd name="connsiteY10" fmla="*/ 48362 h 58243"/>
                <a:gd name="connsiteX11" fmla="*/ 179 w 167023"/>
                <a:gd name="connsiteY11" fmla="*/ 53340 h 58243"/>
                <a:gd name="connsiteX12" fmla="*/ 8467 w 167023"/>
                <a:gd name="connsiteY12" fmla="*/ 58318 h 58243"/>
                <a:gd name="connsiteX13" fmla="*/ 158914 w 167023"/>
                <a:gd name="connsiteY13" fmla="*/ 58318 h 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23" h="58243">
                  <a:moveTo>
                    <a:pt x="158663" y="10031"/>
                  </a:moveTo>
                  <a:cubicBezTo>
                    <a:pt x="162430" y="10031"/>
                    <a:pt x="167202" y="10031"/>
                    <a:pt x="167202" y="5053"/>
                  </a:cubicBezTo>
                  <a:cubicBezTo>
                    <a:pt x="167202" y="75"/>
                    <a:pt x="162430" y="75"/>
                    <a:pt x="158914" y="75"/>
                  </a:cubicBezTo>
                  <a:lnTo>
                    <a:pt x="8467" y="75"/>
                  </a:lnTo>
                  <a:cubicBezTo>
                    <a:pt x="4951" y="75"/>
                    <a:pt x="179" y="75"/>
                    <a:pt x="179" y="5053"/>
                  </a:cubicBezTo>
                  <a:cubicBezTo>
                    <a:pt x="179" y="10031"/>
                    <a:pt x="4951" y="10031"/>
                    <a:pt x="8719" y="10031"/>
                  </a:cubicBezTo>
                  <a:lnTo>
                    <a:pt x="158663" y="10031"/>
                  </a:lnTo>
                  <a:close/>
                  <a:moveTo>
                    <a:pt x="158914" y="58318"/>
                  </a:moveTo>
                  <a:cubicBezTo>
                    <a:pt x="162430" y="58318"/>
                    <a:pt x="167202" y="58318"/>
                    <a:pt x="167202" y="53340"/>
                  </a:cubicBezTo>
                  <a:cubicBezTo>
                    <a:pt x="167202" y="48362"/>
                    <a:pt x="162430" y="48362"/>
                    <a:pt x="158663" y="48362"/>
                  </a:cubicBezTo>
                  <a:lnTo>
                    <a:pt x="8719" y="48362"/>
                  </a:lnTo>
                  <a:cubicBezTo>
                    <a:pt x="4951" y="48362"/>
                    <a:pt x="179" y="48362"/>
                    <a:pt x="179" y="53340"/>
                  </a:cubicBezTo>
                  <a:cubicBezTo>
                    <a:pt x="179" y="58318"/>
                    <a:pt x="4951" y="58318"/>
                    <a:pt x="8467" y="58318"/>
                  </a:cubicBezTo>
                  <a:lnTo>
                    <a:pt x="158914" y="58318"/>
                  </a:lnTo>
                  <a:close/>
                </a:path>
              </a:pathLst>
            </a:custGeom>
            <a:solidFill>
              <a:srgbClr val="000000"/>
            </a:solidFill>
            <a:ln w="25163"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A054F4AA-FC10-B373-E04E-F991DF056AE9}"/>
                </a:ext>
              </a:extLst>
            </p:cNvPr>
            <p:cNvSpPr/>
            <p:nvPr>
              <p:custDataLst>
                <p:tags r:id="rId13"/>
              </p:custDataLst>
            </p:nvPr>
          </p:nvSpPr>
          <p:spPr>
            <a:xfrm>
              <a:off x="5535609" y="6582863"/>
              <a:ext cx="127841" cy="114744"/>
            </a:xfrm>
            <a:custGeom>
              <a:avLst/>
              <a:gdLst>
                <a:gd name="connsiteX0" fmla="*/ 128031 w 127841"/>
                <a:gd name="connsiteY0" fmla="*/ 22725 h 114744"/>
                <a:gd name="connsiteX1" fmla="*/ 110952 w 127841"/>
                <a:gd name="connsiteY1" fmla="*/ 75 h 114744"/>
                <a:gd name="connsiteX2" fmla="*/ 91864 w 127841"/>
                <a:gd name="connsiteY2" fmla="*/ 18991 h 114744"/>
                <a:gd name="connsiteX3" fmla="*/ 99399 w 127841"/>
                <a:gd name="connsiteY3" fmla="*/ 30192 h 114744"/>
                <a:gd name="connsiteX4" fmla="*/ 111957 w 127841"/>
                <a:gd name="connsiteY4" fmla="*/ 45873 h 114744"/>
                <a:gd name="connsiteX5" fmla="*/ 68003 w 127841"/>
                <a:gd name="connsiteY5" fmla="*/ 105858 h 114744"/>
                <a:gd name="connsiteX6" fmla="*/ 49920 w 127841"/>
                <a:gd name="connsiteY6" fmla="*/ 86444 h 114744"/>
                <a:gd name="connsiteX7" fmla="*/ 64989 w 127841"/>
                <a:gd name="connsiteY7" fmla="*/ 33925 h 114744"/>
                <a:gd name="connsiteX8" fmla="*/ 67752 w 127841"/>
                <a:gd name="connsiteY8" fmla="*/ 22725 h 114744"/>
                <a:gd name="connsiteX9" fmla="*/ 39371 w 127841"/>
                <a:gd name="connsiteY9" fmla="*/ 324 h 114744"/>
                <a:gd name="connsiteX10" fmla="*/ 189 w 127841"/>
                <a:gd name="connsiteY10" fmla="*/ 39152 h 114744"/>
                <a:gd name="connsiteX11" fmla="*/ 6217 w 127841"/>
                <a:gd name="connsiteY11" fmla="*/ 42637 h 114744"/>
                <a:gd name="connsiteX12" fmla="*/ 11994 w 127841"/>
                <a:gd name="connsiteY12" fmla="*/ 39401 h 114744"/>
                <a:gd name="connsiteX13" fmla="*/ 37864 w 127841"/>
                <a:gd name="connsiteY13" fmla="*/ 9284 h 114744"/>
                <a:gd name="connsiteX14" fmla="*/ 42134 w 127841"/>
                <a:gd name="connsiteY14" fmla="*/ 14511 h 114744"/>
                <a:gd name="connsiteX15" fmla="*/ 38366 w 127841"/>
                <a:gd name="connsiteY15" fmla="*/ 29445 h 114744"/>
                <a:gd name="connsiteX16" fmla="*/ 23045 w 127841"/>
                <a:gd name="connsiteY16" fmla="*/ 81466 h 114744"/>
                <a:gd name="connsiteX17" fmla="*/ 66496 w 127841"/>
                <a:gd name="connsiteY17" fmla="*/ 114819 h 114744"/>
                <a:gd name="connsiteX18" fmla="*/ 128031 w 127841"/>
                <a:gd name="connsiteY18" fmla="*/ 22725 h 11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7841" h="114744">
                  <a:moveTo>
                    <a:pt x="128031" y="22725"/>
                  </a:moveTo>
                  <a:cubicBezTo>
                    <a:pt x="128031" y="75"/>
                    <a:pt x="111203" y="75"/>
                    <a:pt x="110952" y="75"/>
                  </a:cubicBezTo>
                  <a:cubicBezTo>
                    <a:pt x="100906" y="75"/>
                    <a:pt x="91864" y="10529"/>
                    <a:pt x="91864" y="18991"/>
                  </a:cubicBezTo>
                  <a:cubicBezTo>
                    <a:pt x="91864" y="25961"/>
                    <a:pt x="97138" y="28947"/>
                    <a:pt x="99399" y="30192"/>
                  </a:cubicBezTo>
                  <a:cubicBezTo>
                    <a:pt x="109948" y="36414"/>
                    <a:pt x="111957" y="40895"/>
                    <a:pt x="111957" y="45873"/>
                  </a:cubicBezTo>
                  <a:cubicBezTo>
                    <a:pt x="111957" y="51349"/>
                    <a:pt x="97389" y="105858"/>
                    <a:pt x="68003" y="105858"/>
                  </a:cubicBezTo>
                  <a:cubicBezTo>
                    <a:pt x="49920" y="105858"/>
                    <a:pt x="49920" y="90924"/>
                    <a:pt x="49920" y="86444"/>
                  </a:cubicBezTo>
                  <a:cubicBezTo>
                    <a:pt x="49920" y="72008"/>
                    <a:pt x="56952" y="53838"/>
                    <a:pt x="64989" y="33925"/>
                  </a:cubicBezTo>
                  <a:cubicBezTo>
                    <a:pt x="66999" y="28947"/>
                    <a:pt x="67752" y="26707"/>
                    <a:pt x="67752" y="22725"/>
                  </a:cubicBezTo>
                  <a:cubicBezTo>
                    <a:pt x="67752" y="8289"/>
                    <a:pt x="53185" y="324"/>
                    <a:pt x="39371" y="324"/>
                  </a:cubicBezTo>
                  <a:cubicBezTo>
                    <a:pt x="12748" y="324"/>
                    <a:pt x="189" y="34174"/>
                    <a:pt x="189" y="39152"/>
                  </a:cubicBezTo>
                  <a:cubicBezTo>
                    <a:pt x="189" y="42637"/>
                    <a:pt x="3957" y="42637"/>
                    <a:pt x="6217" y="42637"/>
                  </a:cubicBezTo>
                  <a:cubicBezTo>
                    <a:pt x="9231" y="42637"/>
                    <a:pt x="10989" y="42637"/>
                    <a:pt x="11994" y="39401"/>
                  </a:cubicBezTo>
                  <a:cubicBezTo>
                    <a:pt x="20031" y="12520"/>
                    <a:pt x="33343" y="9284"/>
                    <a:pt x="37864" y="9284"/>
                  </a:cubicBezTo>
                  <a:cubicBezTo>
                    <a:pt x="39622" y="9284"/>
                    <a:pt x="42134" y="9284"/>
                    <a:pt x="42134" y="14511"/>
                  </a:cubicBezTo>
                  <a:cubicBezTo>
                    <a:pt x="42134" y="20236"/>
                    <a:pt x="39120" y="27454"/>
                    <a:pt x="38366" y="29445"/>
                  </a:cubicBezTo>
                  <a:cubicBezTo>
                    <a:pt x="26813" y="58318"/>
                    <a:pt x="23045" y="69519"/>
                    <a:pt x="23045" y="81466"/>
                  </a:cubicBezTo>
                  <a:cubicBezTo>
                    <a:pt x="23045" y="107850"/>
                    <a:pt x="44645" y="114819"/>
                    <a:pt x="66496" y="114819"/>
                  </a:cubicBezTo>
                  <a:cubicBezTo>
                    <a:pt x="109696" y="114819"/>
                    <a:pt x="128031" y="44130"/>
                    <a:pt x="128031" y="22725"/>
                  </a:cubicBezTo>
                  <a:close/>
                </a:path>
              </a:pathLst>
            </a:custGeom>
            <a:solidFill>
              <a:srgbClr val="000000"/>
            </a:solidFill>
            <a:ln w="25163"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7FCE8A2B-F842-482F-1704-EF823AC6ECF3}"/>
                </a:ext>
              </a:extLst>
            </p:cNvPr>
            <p:cNvSpPr/>
            <p:nvPr>
              <p:custDataLst>
                <p:tags r:id="rId14"/>
              </p:custDataLst>
            </p:nvPr>
          </p:nvSpPr>
          <p:spPr>
            <a:xfrm>
              <a:off x="5686759" y="6475065"/>
              <a:ext cx="131332" cy="117780"/>
            </a:xfrm>
            <a:custGeom>
              <a:avLst/>
              <a:gdLst>
                <a:gd name="connsiteX0" fmla="*/ 78081 w 131332"/>
                <a:gd name="connsiteY0" fmla="*/ 12441 h 117780"/>
                <a:gd name="connsiteX1" fmla="*/ 83531 w 131332"/>
                <a:gd name="connsiteY1" fmla="*/ 6517 h 117780"/>
                <a:gd name="connsiteX2" fmla="*/ 94080 w 131332"/>
                <a:gd name="connsiteY2" fmla="*/ 6343 h 117780"/>
                <a:gd name="connsiteX3" fmla="*/ 113771 w 131332"/>
                <a:gd name="connsiteY3" fmla="*/ 7737 h 117780"/>
                <a:gd name="connsiteX4" fmla="*/ 122034 w 131332"/>
                <a:gd name="connsiteY4" fmla="*/ 21501 h 117780"/>
                <a:gd name="connsiteX5" fmla="*/ 120804 w 131332"/>
                <a:gd name="connsiteY5" fmla="*/ 35614 h 117780"/>
                <a:gd name="connsiteX6" fmla="*/ 120452 w 131332"/>
                <a:gd name="connsiteY6" fmla="*/ 37530 h 117780"/>
                <a:gd name="connsiteX7" fmla="*/ 123441 w 131332"/>
                <a:gd name="connsiteY7" fmla="*/ 40144 h 117780"/>
                <a:gd name="connsiteX8" fmla="*/ 126781 w 131332"/>
                <a:gd name="connsiteY8" fmla="*/ 35788 h 117780"/>
                <a:gd name="connsiteX9" fmla="*/ 131528 w 131332"/>
                <a:gd name="connsiteY9" fmla="*/ 2510 h 117780"/>
                <a:gd name="connsiteX10" fmla="*/ 126254 w 131332"/>
                <a:gd name="connsiteY10" fmla="*/ 71 h 117780"/>
                <a:gd name="connsiteX11" fmla="*/ 18129 w 131332"/>
                <a:gd name="connsiteY11" fmla="*/ 71 h 117780"/>
                <a:gd name="connsiteX12" fmla="*/ 12151 w 131332"/>
                <a:gd name="connsiteY12" fmla="*/ 3729 h 117780"/>
                <a:gd name="connsiteX13" fmla="*/ 1075 w 131332"/>
                <a:gd name="connsiteY13" fmla="*/ 34569 h 117780"/>
                <a:gd name="connsiteX14" fmla="*/ 196 w 131332"/>
                <a:gd name="connsiteY14" fmla="*/ 37705 h 117780"/>
                <a:gd name="connsiteX15" fmla="*/ 3184 w 131332"/>
                <a:gd name="connsiteY15" fmla="*/ 40144 h 117780"/>
                <a:gd name="connsiteX16" fmla="*/ 6876 w 131332"/>
                <a:gd name="connsiteY16" fmla="*/ 35962 h 117780"/>
                <a:gd name="connsiteX17" fmla="*/ 49599 w 131332"/>
                <a:gd name="connsiteY17" fmla="*/ 6343 h 117780"/>
                <a:gd name="connsiteX18" fmla="*/ 56983 w 131332"/>
                <a:gd name="connsiteY18" fmla="*/ 6343 h 117780"/>
                <a:gd name="connsiteX19" fmla="*/ 62434 w 131332"/>
                <a:gd name="connsiteY19" fmla="*/ 8085 h 117780"/>
                <a:gd name="connsiteX20" fmla="*/ 61730 w 131332"/>
                <a:gd name="connsiteY20" fmla="*/ 11744 h 117780"/>
                <a:gd name="connsiteX21" fmla="*/ 38523 w 131332"/>
                <a:gd name="connsiteY21" fmla="*/ 103390 h 117780"/>
                <a:gd name="connsiteX22" fmla="*/ 17953 w 131332"/>
                <a:gd name="connsiteY22" fmla="*/ 111579 h 117780"/>
                <a:gd name="connsiteX23" fmla="*/ 10041 w 131332"/>
                <a:gd name="connsiteY23" fmla="*/ 115412 h 117780"/>
                <a:gd name="connsiteX24" fmla="*/ 13030 w 131332"/>
                <a:gd name="connsiteY24" fmla="*/ 117851 h 117780"/>
                <a:gd name="connsiteX25" fmla="*/ 28150 w 131332"/>
                <a:gd name="connsiteY25" fmla="*/ 117329 h 117780"/>
                <a:gd name="connsiteX26" fmla="*/ 43270 w 131332"/>
                <a:gd name="connsiteY26" fmla="*/ 117154 h 117780"/>
                <a:gd name="connsiteX27" fmla="*/ 59093 w 131332"/>
                <a:gd name="connsiteY27" fmla="*/ 117329 h 117780"/>
                <a:gd name="connsiteX28" fmla="*/ 73862 w 131332"/>
                <a:gd name="connsiteY28" fmla="*/ 117851 h 117780"/>
                <a:gd name="connsiteX29" fmla="*/ 77905 w 131332"/>
                <a:gd name="connsiteY29" fmla="*/ 114018 h 117780"/>
                <a:gd name="connsiteX30" fmla="*/ 70697 w 131332"/>
                <a:gd name="connsiteY30" fmla="*/ 111579 h 117780"/>
                <a:gd name="connsiteX31" fmla="*/ 60500 w 131332"/>
                <a:gd name="connsiteY31" fmla="*/ 111231 h 117780"/>
                <a:gd name="connsiteX32" fmla="*/ 54170 w 131332"/>
                <a:gd name="connsiteY32" fmla="*/ 107920 h 117780"/>
                <a:gd name="connsiteX33" fmla="*/ 54874 w 131332"/>
                <a:gd name="connsiteY33" fmla="*/ 103913 h 117780"/>
                <a:gd name="connsiteX34" fmla="*/ 78081 w 131332"/>
                <a:gd name="connsiteY34" fmla="*/ 12441 h 11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1332" h="117780">
                  <a:moveTo>
                    <a:pt x="78081" y="12441"/>
                  </a:moveTo>
                  <a:cubicBezTo>
                    <a:pt x="79312" y="7388"/>
                    <a:pt x="79663" y="6866"/>
                    <a:pt x="83531" y="6517"/>
                  </a:cubicBezTo>
                  <a:cubicBezTo>
                    <a:pt x="84410" y="6343"/>
                    <a:pt x="90564" y="6343"/>
                    <a:pt x="94080" y="6343"/>
                  </a:cubicBezTo>
                  <a:cubicBezTo>
                    <a:pt x="104805" y="6343"/>
                    <a:pt x="109376" y="6343"/>
                    <a:pt x="113771" y="7737"/>
                  </a:cubicBezTo>
                  <a:cubicBezTo>
                    <a:pt x="121683" y="10176"/>
                    <a:pt x="122034" y="15229"/>
                    <a:pt x="122034" y="21501"/>
                  </a:cubicBezTo>
                  <a:cubicBezTo>
                    <a:pt x="122034" y="24289"/>
                    <a:pt x="122034" y="26554"/>
                    <a:pt x="120804" y="35614"/>
                  </a:cubicBezTo>
                  <a:lnTo>
                    <a:pt x="120452" y="37530"/>
                  </a:lnTo>
                  <a:cubicBezTo>
                    <a:pt x="120452" y="39273"/>
                    <a:pt x="121683" y="40144"/>
                    <a:pt x="123441" y="40144"/>
                  </a:cubicBezTo>
                  <a:cubicBezTo>
                    <a:pt x="126078" y="40144"/>
                    <a:pt x="126430" y="38576"/>
                    <a:pt x="126781" y="35788"/>
                  </a:cubicBezTo>
                  <a:lnTo>
                    <a:pt x="131528" y="2510"/>
                  </a:lnTo>
                  <a:cubicBezTo>
                    <a:pt x="131528" y="71"/>
                    <a:pt x="129419" y="71"/>
                    <a:pt x="126254" y="71"/>
                  </a:cubicBezTo>
                  <a:lnTo>
                    <a:pt x="18129" y="71"/>
                  </a:lnTo>
                  <a:cubicBezTo>
                    <a:pt x="13733" y="71"/>
                    <a:pt x="13382" y="71"/>
                    <a:pt x="12151" y="3729"/>
                  </a:cubicBezTo>
                  <a:lnTo>
                    <a:pt x="1075" y="34569"/>
                  </a:lnTo>
                  <a:cubicBezTo>
                    <a:pt x="899" y="35265"/>
                    <a:pt x="196" y="36834"/>
                    <a:pt x="196" y="37705"/>
                  </a:cubicBezTo>
                  <a:cubicBezTo>
                    <a:pt x="196" y="38402"/>
                    <a:pt x="547" y="40144"/>
                    <a:pt x="3184" y="40144"/>
                  </a:cubicBezTo>
                  <a:cubicBezTo>
                    <a:pt x="5470" y="40144"/>
                    <a:pt x="5822" y="39273"/>
                    <a:pt x="6876" y="35962"/>
                  </a:cubicBezTo>
                  <a:cubicBezTo>
                    <a:pt x="17074" y="8085"/>
                    <a:pt x="22876" y="6343"/>
                    <a:pt x="49599" y="6343"/>
                  </a:cubicBezTo>
                  <a:lnTo>
                    <a:pt x="56983" y="6343"/>
                  </a:lnTo>
                  <a:cubicBezTo>
                    <a:pt x="62258" y="6343"/>
                    <a:pt x="62434" y="6517"/>
                    <a:pt x="62434" y="8085"/>
                  </a:cubicBezTo>
                  <a:cubicBezTo>
                    <a:pt x="62434" y="8260"/>
                    <a:pt x="62434" y="9131"/>
                    <a:pt x="61730" y="11744"/>
                  </a:cubicBezTo>
                  <a:lnTo>
                    <a:pt x="38523" y="103390"/>
                  </a:lnTo>
                  <a:cubicBezTo>
                    <a:pt x="36941" y="109837"/>
                    <a:pt x="36413" y="111579"/>
                    <a:pt x="17953" y="111579"/>
                  </a:cubicBezTo>
                  <a:cubicBezTo>
                    <a:pt x="11623" y="111579"/>
                    <a:pt x="10041" y="111579"/>
                    <a:pt x="10041" y="115412"/>
                  </a:cubicBezTo>
                  <a:cubicBezTo>
                    <a:pt x="10041" y="115935"/>
                    <a:pt x="10393" y="117851"/>
                    <a:pt x="13030" y="117851"/>
                  </a:cubicBezTo>
                  <a:cubicBezTo>
                    <a:pt x="17953" y="117851"/>
                    <a:pt x="23227" y="117329"/>
                    <a:pt x="28150" y="117329"/>
                  </a:cubicBezTo>
                  <a:cubicBezTo>
                    <a:pt x="33073" y="117329"/>
                    <a:pt x="38347" y="117154"/>
                    <a:pt x="43270" y="117154"/>
                  </a:cubicBezTo>
                  <a:cubicBezTo>
                    <a:pt x="48193" y="117154"/>
                    <a:pt x="54170" y="117154"/>
                    <a:pt x="59093" y="117329"/>
                  </a:cubicBezTo>
                  <a:cubicBezTo>
                    <a:pt x="63840" y="117503"/>
                    <a:pt x="69115" y="117851"/>
                    <a:pt x="73862" y="117851"/>
                  </a:cubicBezTo>
                  <a:cubicBezTo>
                    <a:pt x="75268" y="117851"/>
                    <a:pt x="77905" y="117851"/>
                    <a:pt x="77905" y="114018"/>
                  </a:cubicBezTo>
                  <a:cubicBezTo>
                    <a:pt x="77905" y="111579"/>
                    <a:pt x="76147" y="111579"/>
                    <a:pt x="70697" y="111579"/>
                  </a:cubicBezTo>
                  <a:cubicBezTo>
                    <a:pt x="67356" y="111579"/>
                    <a:pt x="63840" y="111405"/>
                    <a:pt x="60500" y="111231"/>
                  </a:cubicBezTo>
                  <a:cubicBezTo>
                    <a:pt x="54522" y="110708"/>
                    <a:pt x="54170" y="110011"/>
                    <a:pt x="54170" y="107920"/>
                  </a:cubicBezTo>
                  <a:cubicBezTo>
                    <a:pt x="54170" y="106701"/>
                    <a:pt x="54170" y="106352"/>
                    <a:pt x="54874" y="103913"/>
                  </a:cubicBezTo>
                  <a:lnTo>
                    <a:pt x="78081" y="12441"/>
                  </a:lnTo>
                  <a:close/>
                </a:path>
              </a:pathLst>
            </a:custGeom>
            <a:solidFill>
              <a:srgbClr val="000000"/>
            </a:solidFill>
            <a:ln w="25163"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F03C0302-536F-6649-23F1-CE7FF72B5AA9}"/>
                </a:ext>
              </a:extLst>
            </p:cNvPr>
            <p:cNvSpPr/>
            <p:nvPr>
              <p:custDataLst>
                <p:tags r:id="rId15"/>
              </p:custDataLst>
            </p:nvPr>
          </p:nvSpPr>
          <p:spPr>
            <a:xfrm>
              <a:off x="5677457" y="6680312"/>
              <a:ext cx="86676" cy="112379"/>
            </a:xfrm>
            <a:custGeom>
              <a:avLst/>
              <a:gdLst>
                <a:gd name="connsiteX0" fmla="*/ 86168 w 86676"/>
                <a:gd name="connsiteY0" fmla="*/ 12622 h 112379"/>
                <a:gd name="connsiteX1" fmla="*/ 86871 w 86676"/>
                <a:gd name="connsiteY1" fmla="*/ 8963 h 112379"/>
                <a:gd name="connsiteX2" fmla="*/ 80894 w 86676"/>
                <a:gd name="connsiteY2" fmla="*/ 3388 h 112379"/>
                <a:gd name="connsiteX3" fmla="*/ 72806 w 86676"/>
                <a:gd name="connsiteY3" fmla="*/ 10008 h 112379"/>
                <a:gd name="connsiteX4" fmla="*/ 54697 w 86676"/>
                <a:gd name="connsiteY4" fmla="*/ 77 h 112379"/>
                <a:gd name="connsiteX5" fmla="*/ 9689 w 86676"/>
                <a:gd name="connsiteY5" fmla="*/ 48339 h 112379"/>
                <a:gd name="connsiteX6" fmla="*/ 36413 w 86676"/>
                <a:gd name="connsiteY6" fmla="*/ 76913 h 112379"/>
                <a:gd name="connsiteX7" fmla="*/ 58390 w 86676"/>
                <a:gd name="connsiteY7" fmla="*/ 67505 h 112379"/>
                <a:gd name="connsiteX8" fmla="*/ 54522 w 86676"/>
                <a:gd name="connsiteY8" fmla="*/ 83186 h 112379"/>
                <a:gd name="connsiteX9" fmla="*/ 44676 w 86676"/>
                <a:gd name="connsiteY9" fmla="*/ 101132 h 112379"/>
                <a:gd name="connsiteX10" fmla="*/ 24985 w 86676"/>
                <a:gd name="connsiteY10" fmla="*/ 107578 h 112379"/>
                <a:gd name="connsiteX11" fmla="*/ 11447 w 86676"/>
                <a:gd name="connsiteY11" fmla="*/ 106359 h 112379"/>
                <a:gd name="connsiteX12" fmla="*/ 17073 w 86676"/>
                <a:gd name="connsiteY12" fmla="*/ 97647 h 112379"/>
                <a:gd name="connsiteX13" fmla="*/ 10217 w 86676"/>
                <a:gd name="connsiteY13" fmla="*/ 91200 h 112379"/>
                <a:gd name="connsiteX14" fmla="*/ 195 w 86676"/>
                <a:gd name="connsiteY14" fmla="*/ 101829 h 112379"/>
                <a:gd name="connsiteX15" fmla="*/ 25161 w 86676"/>
                <a:gd name="connsiteY15" fmla="*/ 112457 h 112379"/>
                <a:gd name="connsiteX16" fmla="*/ 67004 w 86676"/>
                <a:gd name="connsiteY16" fmla="*/ 88587 h 112379"/>
                <a:gd name="connsiteX17" fmla="*/ 86168 w 86676"/>
                <a:gd name="connsiteY17" fmla="*/ 12622 h 112379"/>
                <a:gd name="connsiteX18" fmla="*/ 61906 w 86676"/>
                <a:gd name="connsiteY18" fmla="*/ 53741 h 112379"/>
                <a:gd name="connsiteX19" fmla="*/ 58214 w 86676"/>
                <a:gd name="connsiteY19" fmla="*/ 60187 h 112379"/>
                <a:gd name="connsiteX20" fmla="*/ 36940 w 86676"/>
                <a:gd name="connsiteY20" fmla="*/ 72035 h 112379"/>
                <a:gd name="connsiteX21" fmla="*/ 23754 w 86676"/>
                <a:gd name="connsiteY21" fmla="*/ 55483 h 112379"/>
                <a:gd name="connsiteX22" fmla="*/ 33072 w 86676"/>
                <a:gd name="connsiteY22" fmla="*/ 20637 h 112379"/>
                <a:gd name="connsiteX23" fmla="*/ 54697 w 86676"/>
                <a:gd name="connsiteY23" fmla="*/ 4956 h 112379"/>
                <a:gd name="connsiteX24" fmla="*/ 70345 w 86676"/>
                <a:gd name="connsiteY24" fmla="*/ 19765 h 112379"/>
                <a:gd name="connsiteX25" fmla="*/ 69817 w 86676"/>
                <a:gd name="connsiteY25" fmla="*/ 22379 h 112379"/>
                <a:gd name="connsiteX26" fmla="*/ 61906 w 86676"/>
                <a:gd name="connsiteY26" fmla="*/ 53741 h 1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676" h="112379">
                  <a:moveTo>
                    <a:pt x="86168" y="12622"/>
                  </a:moveTo>
                  <a:cubicBezTo>
                    <a:pt x="86871" y="10008"/>
                    <a:pt x="86871" y="9137"/>
                    <a:pt x="86871" y="8963"/>
                  </a:cubicBezTo>
                  <a:cubicBezTo>
                    <a:pt x="86871" y="5130"/>
                    <a:pt x="83707" y="3388"/>
                    <a:pt x="80894" y="3388"/>
                  </a:cubicBezTo>
                  <a:cubicBezTo>
                    <a:pt x="76850" y="3388"/>
                    <a:pt x="73510" y="6698"/>
                    <a:pt x="72806" y="10008"/>
                  </a:cubicBezTo>
                  <a:cubicBezTo>
                    <a:pt x="69817" y="5304"/>
                    <a:pt x="63840" y="77"/>
                    <a:pt x="54697" y="77"/>
                  </a:cubicBezTo>
                  <a:cubicBezTo>
                    <a:pt x="32721" y="77"/>
                    <a:pt x="9689" y="23424"/>
                    <a:pt x="9689" y="48339"/>
                  </a:cubicBezTo>
                  <a:cubicBezTo>
                    <a:pt x="9689" y="66285"/>
                    <a:pt x="21996" y="76913"/>
                    <a:pt x="36413" y="76913"/>
                  </a:cubicBezTo>
                  <a:cubicBezTo>
                    <a:pt x="44500" y="76913"/>
                    <a:pt x="52236" y="72906"/>
                    <a:pt x="58390" y="67505"/>
                  </a:cubicBezTo>
                  <a:lnTo>
                    <a:pt x="54522" y="83186"/>
                  </a:lnTo>
                  <a:cubicBezTo>
                    <a:pt x="52588" y="90504"/>
                    <a:pt x="51357" y="95208"/>
                    <a:pt x="44676" y="101132"/>
                  </a:cubicBezTo>
                  <a:cubicBezTo>
                    <a:pt x="36940" y="107578"/>
                    <a:pt x="29380" y="107578"/>
                    <a:pt x="24985" y="107578"/>
                  </a:cubicBezTo>
                  <a:cubicBezTo>
                    <a:pt x="16897" y="107578"/>
                    <a:pt x="14612" y="107056"/>
                    <a:pt x="11447" y="106359"/>
                  </a:cubicBezTo>
                  <a:cubicBezTo>
                    <a:pt x="15843" y="104268"/>
                    <a:pt x="17073" y="100086"/>
                    <a:pt x="17073" y="97647"/>
                  </a:cubicBezTo>
                  <a:cubicBezTo>
                    <a:pt x="17073" y="93465"/>
                    <a:pt x="13733" y="91200"/>
                    <a:pt x="10217" y="91200"/>
                  </a:cubicBezTo>
                  <a:cubicBezTo>
                    <a:pt x="5294" y="91200"/>
                    <a:pt x="195" y="95208"/>
                    <a:pt x="195" y="101829"/>
                  </a:cubicBezTo>
                  <a:cubicBezTo>
                    <a:pt x="195" y="112283"/>
                    <a:pt x="15315" y="112457"/>
                    <a:pt x="25161" y="112457"/>
                  </a:cubicBezTo>
                  <a:cubicBezTo>
                    <a:pt x="52763" y="112457"/>
                    <a:pt x="64543" y="98518"/>
                    <a:pt x="67004" y="88587"/>
                  </a:cubicBezTo>
                  <a:lnTo>
                    <a:pt x="86168" y="12622"/>
                  </a:lnTo>
                  <a:close/>
                  <a:moveTo>
                    <a:pt x="61906" y="53741"/>
                  </a:moveTo>
                  <a:cubicBezTo>
                    <a:pt x="61203" y="56354"/>
                    <a:pt x="61203" y="56703"/>
                    <a:pt x="58214" y="60187"/>
                  </a:cubicBezTo>
                  <a:cubicBezTo>
                    <a:pt x="52060" y="67505"/>
                    <a:pt x="43621" y="72035"/>
                    <a:pt x="36940" y="72035"/>
                  </a:cubicBezTo>
                  <a:cubicBezTo>
                    <a:pt x="27974" y="72035"/>
                    <a:pt x="23754" y="64543"/>
                    <a:pt x="23754" y="55483"/>
                  </a:cubicBezTo>
                  <a:cubicBezTo>
                    <a:pt x="23754" y="47817"/>
                    <a:pt x="28501" y="28303"/>
                    <a:pt x="33072" y="20637"/>
                  </a:cubicBezTo>
                  <a:cubicBezTo>
                    <a:pt x="40457" y="8440"/>
                    <a:pt x="48720" y="4956"/>
                    <a:pt x="54697" y="4956"/>
                  </a:cubicBezTo>
                  <a:cubicBezTo>
                    <a:pt x="67004" y="4956"/>
                    <a:pt x="70345" y="18023"/>
                    <a:pt x="70345" y="19765"/>
                  </a:cubicBezTo>
                  <a:cubicBezTo>
                    <a:pt x="70345" y="20114"/>
                    <a:pt x="70345" y="20462"/>
                    <a:pt x="69817" y="22379"/>
                  </a:cubicBezTo>
                  <a:lnTo>
                    <a:pt x="61906" y="53741"/>
                  </a:lnTo>
                  <a:close/>
                </a:path>
              </a:pathLst>
            </a:custGeom>
            <a:solidFill>
              <a:srgbClr val="000000"/>
            </a:solidFill>
            <a:ln w="25163"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38F51FDA-C90C-F7E5-4303-3E05CF5C7414}"/>
                </a:ext>
              </a:extLst>
            </p:cNvPr>
            <p:cNvSpPr/>
            <p:nvPr>
              <p:custDataLst>
                <p:tags r:id="rId16"/>
              </p:custDataLst>
            </p:nvPr>
          </p:nvSpPr>
          <p:spPr>
            <a:xfrm>
              <a:off x="5842195" y="6542540"/>
              <a:ext cx="78613" cy="155813"/>
            </a:xfrm>
            <a:custGeom>
              <a:avLst/>
              <a:gdLst>
                <a:gd name="connsiteX0" fmla="*/ 38881 w 78613"/>
                <a:gd name="connsiteY0" fmla="*/ 53589 h 155813"/>
                <a:gd name="connsiteX1" fmla="*/ 74797 w 78613"/>
                <a:gd name="connsiteY1" fmla="*/ 53589 h 155813"/>
                <a:gd name="connsiteX2" fmla="*/ 74797 w 78613"/>
                <a:gd name="connsiteY2" fmla="*/ 45873 h 155813"/>
                <a:gd name="connsiteX3" fmla="*/ 38881 w 78613"/>
                <a:gd name="connsiteY3" fmla="*/ 45873 h 155813"/>
                <a:gd name="connsiteX4" fmla="*/ 38881 w 78613"/>
                <a:gd name="connsiteY4" fmla="*/ 75 h 155813"/>
                <a:gd name="connsiteX5" fmla="*/ 32602 w 78613"/>
                <a:gd name="connsiteY5" fmla="*/ 75 h 155813"/>
                <a:gd name="connsiteX6" fmla="*/ 202 w 78613"/>
                <a:gd name="connsiteY6" fmla="*/ 48113 h 155813"/>
                <a:gd name="connsiteX7" fmla="*/ 202 w 78613"/>
                <a:gd name="connsiteY7" fmla="*/ 53589 h 155813"/>
                <a:gd name="connsiteX8" fmla="*/ 21551 w 78613"/>
                <a:gd name="connsiteY8" fmla="*/ 53589 h 155813"/>
                <a:gd name="connsiteX9" fmla="*/ 21551 w 78613"/>
                <a:gd name="connsiteY9" fmla="*/ 122286 h 155813"/>
                <a:gd name="connsiteX10" fmla="*/ 53951 w 78613"/>
                <a:gd name="connsiteY10" fmla="*/ 155888 h 155813"/>
                <a:gd name="connsiteX11" fmla="*/ 78816 w 78613"/>
                <a:gd name="connsiteY11" fmla="*/ 122286 h 155813"/>
                <a:gd name="connsiteX12" fmla="*/ 78816 w 78613"/>
                <a:gd name="connsiteY12" fmla="*/ 108098 h 155813"/>
                <a:gd name="connsiteX13" fmla="*/ 72537 w 78613"/>
                <a:gd name="connsiteY13" fmla="*/ 108098 h 155813"/>
                <a:gd name="connsiteX14" fmla="*/ 72537 w 78613"/>
                <a:gd name="connsiteY14" fmla="*/ 121788 h 155813"/>
                <a:gd name="connsiteX15" fmla="*/ 55709 w 78613"/>
                <a:gd name="connsiteY15" fmla="*/ 149665 h 155813"/>
                <a:gd name="connsiteX16" fmla="*/ 38881 w 78613"/>
                <a:gd name="connsiteY16" fmla="*/ 122784 h 155813"/>
                <a:gd name="connsiteX17" fmla="*/ 38881 w 78613"/>
                <a:gd name="connsiteY17" fmla="*/ 53589 h 15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613" h="155813">
                  <a:moveTo>
                    <a:pt x="38881" y="53589"/>
                  </a:moveTo>
                  <a:lnTo>
                    <a:pt x="74797" y="53589"/>
                  </a:lnTo>
                  <a:lnTo>
                    <a:pt x="74797" y="45873"/>
                  </a:lnTo>
                  <a:lnTo>
                    <a:pt x="38881" y="45873"/>
                  </a:lnTo>
                  <a:lnTo>
                    <a:pt x="38881" y="75"/>
                  </a:lnTo>
                  <a:lnTo>
                    <a:pt x="32602" y="75"/>
                  </a:lnTo>
                  <a:cubicBezTo>
                    <a:pt x="32351" y="20485"/>
                    <a:pt x="24816" y="47117"/>
                    <a:pt x="202" y="48113"/>
                  </a:cubicBezTo>
                  <a:lnTo>
                    <a:pt x="202" y="53589"/>
                  </a:lnTo>
                  <a:lnTo>
                    <a:pt x="21551" y="53589"/>
                  </a:lnTo>
                  <a:lnTo>
                    <a:pt x="21551" y="122286"/>
                  </a:lnTo>
                  <a:cubicBezTo>
                    <a:pt x="21551" y="152901"/>
                    <a:pt x="44909" y="155888"/>
                    <a:pt x="53951" y="155888"/>
                  </a:cubicBezTo>
                  <a:cubicBezTo>
                    <a:pt x="71783" y="155888"/>
                    <a:pt x="78816" y="138216"/>
                    <a:pt x="78816" y="122286"/>
                  </a:cubicBezTo>
                  <a:lnTo>
                    <a:pt x="78816" y="108098"/>
                  </a:lnTo>
                  <a:lnTo>
                    <a:pt x="72537" y="108098"/>
                  </a:lnTo>
                  <a:lnTo>
                    <a:pt x="72537" y="121788"/>
                  </a:lnTo>
                  <a:cubicBezTo>
                    <a:pt x="72537" y="140207"/>
                    <a:pt x="65002" y="149665"/>
                    <a:pt x="55709" y="149665"/>
                  </a:cubicBezTo>
                  <a:cubicBezTo>
                    <a:pt x="38881" y="149665"/>
                    <a:pt x="38881" y="127015"/>
                    <a:pt x="38881" y="122784"/>
                  </a:cubicBezTo>
                  <a:lnTo>
                    <a:pt x="38881" y="53589"/>
                  </a:lnTo>
                  <a:close/>
                </a:path>
              </a:pathLst>
            </a:custGeom>
            <a:solidFill>
              <a:srgbClr val="000000"/>
            </a:solidFill>
            <a:ln w="25163"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B3737CD3-DB9A-998D-519A-001E48A543FE}"/>
                </a:ext>
              </a:extLst>
            </p:cNvPr>
            <p:cNvSpPr/>
            <p:nvPr>
              <p:custDataLst>
                <p:tags r:id="rId17"/>
              </p:custDataLst>
            </p:nvPr>
          </p:nvSpPr>
          <p:spPr>
            <a:xfrm>
              <a:off x="5945647" y="6584107"/>
              <a:ext cx="113274" cy="114246"/>
            </a:xfrm>
            <a:custGeom>
              <a:avLst/>
              <a:gdLst>
                <a:gd name="connsiteX0" fmla="*/ 73294 w 113274"/>
                <a:gd name="connsiteY0" fmla="*/ 92667 h 114246"/>
                <a:gd name="connsiteX1" fmla="*/ 92885 w 113274"/>
                <a:gd name="connsiteY1" fmla="*/ 113077 h 114246"/>
                <a:gd name="connsiteX2" fmla="*/ 113480 w 113274"/>
                <a:gd name="connsiteY2" fmla="*/ 89431 h 114246"/>
                <a:gd name="connsiteX3" fmla="*/ 113480 w 113274"/>
                <a:gd name="connsiteY3" fmla="*/ 75492 h 114246"/>
                <a:gd name="connsiteX4" fmla="*/ 107201 w 113274"/>
                <a:gd name="connsiteY4" fmla="*/ 75492 h 114246"/>
                <a:gd name="connsiteX5" fmla="*/ 107201 w 113274"/>
                <a:gd name="connsiteY5" fmla="*/ 89431 h 114246"/>
                <a:gd name="connsiteX6" fmla="*/ 98159 w 113274"/>
                <a:gd name="connsiteY6" fmla="*/ 105361 h 114246"/>
                <a:gd name="connsiteX7" fmla="*/ 88866 w 113274"/>
                <a:gd name="connsiteY7" fmla="*/ 92915 h 114246"/>
                <a:gd name="connsiteX8" fmla="*/ 88866 w 113274"/>
                <a:gd name="connsiteY8" fmla="*/ 43135 h 114246"/>
                <a:gd name="connsiteX9" fmla="*/ 79824 w 113274"/>
                <a:gd name="connsiteY9" fmla="*/ 13764 h 114246"/>
                <a:gd name="connsiteX10" fmla="*/ 45415 w 113274"/>
                <a:gd name="connsiteY10" fmla="*/ 75 h 114246"/>
                <a:gd name="connsiteX11" fmla="*/ 7489 w 113274"/>
                <a:gd name="connsiteY11" fmla="*/ 28201 h 114246"/>
                <a:gd name="connsiteX12" fmla="*/ 19043 w 113274"/>
                <a:gd name="connsiteY12" fmla="*/ 39899 h 114246"/>
                <a:gd name="connsiteX13" fmla="*/ 30596 w 113274"/>
                <a:gd name="connsiteY13" fmla="*/ 28450 h 114246"/>
                <a:gd name="connsiteX14" fmla="*/ 17787 w 113274"/>
                <a:gd name="connsiteY14" fmla="*/ 17000 h 114246"/>
                <a:gd name="connsiteX15" fmla="*/ 44913 w 113274"/>
                <a:gd name="connsiteY15" fmla="*/ 5551 h 114246"/>
                <a:gd name="connsiteX16" fmla="*/ 71536 w 113274"/>
                <a:gd name="connsiteY16" fmla="*/ 37410 h 114246"/>
                <a:gd name="connsiteX17" fmla="*/ 71536 w 113274"/>
                <a:gd name="connsiteY17" fmla="*/ 46620 h 114246"/>
                <a:gd name="connsiteX18" fmla="*/ 25322 w 113274"/>
                <a:gd name="connsiteY18" fmla="*/ 55580 h 114246"/>
                <a:gd name="connsiteX19" fmla="*/ 206 w 113274"/>
                <a:gd name="connsiteY19" fmla="*/ 87937 h 114246"/>
                <a:gd name="connsiteX20" fmla="*/ 40392 w 113274"/>
                <a:gd name="connsiteY20" fmla="*/ 114321 h 114246"/>
                <a:gd name="connsiteX21" fmla="*/ 73294 w 113274"/>
                <a:gd name="connsiteY21" fmla="*/ 92667 h 114246"/>
                <a:gd name="connsiteX22" fmla="*/ 71536 w 113274"/>
                <a:gd name="connsiteY22" fmla="*/ 51846 h 114246"/>
                <a:gd name="connsiteX23" fmla="*/ 71536 w 113274"/>
                <a:gd name="connsiteY23" fmla="*/ 76737 h 114246"/>
                <a:gd name="connsiteX24" fmla="*/ 42150 w 113274"/>
                <a:gd name="connsiteY24" fmla="*/ 108845 h 114246"/>
                <a:gd name="connsiteX25" fmla="*/ 19545 w 113274"/>
                <a:gd name="connsiteY25" fmla="*/ 87688 h 114246"/>
                <a:gd name="connsiteX26" fmla="*/ 71536 w 113274"/>
                <a:gd name="connsiteY26" fmla="*/ 51846 h 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274" h="114246">
                  <a:moveTo>
                    <a:pt x="73294" y="92667"/>
                  </a:moveTo>
                  <a:cubicBezTo>
                    <a:pt x="74299" y="102623"/>
                    <a:pt x="81080" y="113077"/>
                    <a:pt x="92885" y="113077"/>
                  </a:cubicBezTo>
                  <a:cubicBezTo>
                    <a:pt x="98159" y="113077"/>
                    <a:pt x="113480" y="109592"/>
                    <a:pt x="113480" y="89431"/>
                  </a:cubicBezTo>
                  <a:lnTo>
                    <a:pt x="113480" y="75492"/>
                  </a:lnTo>
                  <a:lnTo>
                    <a:pt x="107201" y="75492"/>
                  </a:lnTo>
                  <a:lnTo>
                    <a:pt x="107201" y="89431"/>
                  </a:lnTo>
                  <a:cubicBezTo>
                    <a:pt x="107201" y="103867"/>
                    <a:pt x="100922" y="105361"/>
                    <a:pt x="98159" y="105361"/>
                  </a:cubicBezTo>
                  <a:cubicBezTo>
                    <a:pt x="89871" y="105361"/>
                    <a:pt x="88866" y="94160"/>
                    <a:pt x="88866" y="92915"/>
                  </a:cubicBezTo>
                  <a:lnTo>
                    <a:pt x="88866" y="43135"/>
                  </a:lnTo>
                  <a:cubicBezTo>
                    <a:pt x="88866" y="32681"/>
                    <a:pt x="88866" y="22974"/>
                    <a:pt x="79824" y="13764"/>
                  </a:cubicBezTo>
                  <a:cubicBezTo>
                    <a:pt x="70029" y="4057"/>
                    <a:pt x="57471" y="75"/>
                    <a:pt x="45415" y="75"/>
                  </a:cubicBezTo>
                  <a:cubicBezTo>
                    <a:pt x="24820" y="75"/>
                    <a:pt x="7489" y="11773"/>
                    <a:pt x="7489" y="28201"/>
                  </a:cubicBezTo>
                  <a:cubicBezTo>
                    <a:pt x="7489" y="35668"/>
                    <a:pt x="12513" y="39899"/>
                    <a:pt x="19043" y="39899"/>
                  </a:cubicBezTo>
                  <a:cubicBezTo>
                    <a:pt x="26075" y="39899"/>
                    <a:pt x="30596" y="34921"/>
                    <a:pt x="30596" y="28450"/>
                  </a:cubicBezTo>
                  <a:cubicBezTo>
                    <a:pt x="30596" y="25463"/>
                    <a:pt x="29341" y="17249"/>
                    <a:pt x="17787" y="17000"/>
                  </a:cubicBezTo>
                  <a:cubicBezTo>
                    <a:pt x="24568" y="8289"/>
                    <a:pt x="36875" y="5551"/>
                    <a:pt x="44913" y="5551"/>
                  </a:cubicBezTo>
                  <a:cubicBezTo>
                    <a:pt x="57220" y="5551"/>
                    <a:pt x="71536" y="15258"/>
                    <a:pt x="71536" y="37410"/>
                  </a:cubicBezTo>
                  <a:lnTo>
                    <a:pt x="71536" y="46620"/>
                  </a:lnTo>
                  <a:cubicBezTo>
                    <a:pt x="58727" y="47366"/>
                    <a:pt x="41145" y="48113"/>
                    <a:pt x="25322" y="55580"/>
                  </a:cubicBezTo>
                  <a:cubicBezTo>
                    <a:pt x="6485" y="64043"/>
                    <a:pt x="206" y="76986"/>
                    <a:pt x="206" y="87937"/>
                  </a:cubicBezTo>
                  <a:cubicBezTo>
                    <a:pt x="206" y="108098"/>
                    <a:pt x="24568" y="114321"/>
                    <a:pt x="40392" y="114321"/>
                  </a:cubicBezTo>
                  <a:cubicBezTo>
                    <a:pt x="56968" y="114321"/>
                    <a:pt x="68522" y="104365"/>
                    <a:pt x="73294" y="92667"/>
                  </a:cubicBezTo>
                  <a:close/>
                  <a:moveTo>
                    <a:pt x="71536" y="51846"/>
                  </a:moveTo>
                  <a:lnTo>
                    <a:pt x="71536" y="76737"/>
                  </a:lnTo>
                  <a:cubicBezTo>
                    <a:pt x="71536" y="100383"/>
                    <a:pt x="53452" y="108845"/>
                    <a:pt x="42150" y="108845"/>
                  </a:cubicBezTo>
                  <a:cubicBezTo>
                    <a:pt x="29843" y="108845"/>
                    <a:pt x="19545" y="100134"/>
                    <a:pt x="19545" y="87688"/>
                  </a:cubicBezTo>
                  <a:cubicBezTo>
                    <a:pt x="19545" y="73999"/>
                    <a:pt x="30094" y="53340"/>
                    <a:pt x="71536" y="51846"/>
                  </a:cubicBezTo>
                  <a:close/>
                </a:path>
              </a:pathLst>
            </a:custGeom>
            <a:solidFill>
              <a:srgbClr val="000000"/>
            </a:solidFill>
            <a:ln w="25163" cap="flat">
              <a:noFill/>
              <a:prstDash val="solid"/>
              <a:miter/>
            </a:ln>
          </p:spPr>
          <p:txBody>
            <a:bodyPr rtlCol="0" anchor="ctr"/>
            <a:lstStyle/>
            <a:p>
              <a:endParaRPr lang="en-CN"/>
            </a:p>
          </p:txBody>
        </p:sp>
        <p:sp>
          <p:nvSpPr>
            <p:cNvPr id="18556" name="Freeform 18555">
              <a:extLst>
                <a:ext uri="{FF2B5EF4-FFF2-40B4-BE49-F238E27FC236}">
                  <a16:creationId xmlns:a16="http://schemas.microsoft.com/office/drawing/2014/main" id="{92AF8038-8E89-49FA-AC85-DEBB6884B0D1}"/>
                </a:ext>
              </a:extLst>
            </p:cNvPr>
            <p:cNvSpPr/>
            <p:nvPr>
              <p:custDataLst>
                <p:tags r:id="rId18"/>
              </p:custDataLst>
            </p:nvPr>
          </p:nvSpPr>
          <p:spPr>
            <a:xfrm>
              <a:off x="6068717" y="6585601"/>
              <a:ext cx="126334" cy="110014"/>
            </a:xfrm>
            <a:custGeom>
              <a:avLst/>
              <a:gdLst>
                <a:gd name="connsiteX0" fmla="*/ 19801 w 126334"/>
                <a:gd name="connsiteY0" fmla="*/ 24467 h 110014"/>
                <a:gd name="connsiteX1" fmla="*/ 19801 w 126334"/>
                <a:gd name="connsiteY1" fmla="*/ 91173 h 110014"/>
                <a:gd name="connsiteX2" fmla="*/ 211 w 126334"/>
                <a:gd name="connsiteY2" fmla="*/ 102374 h 110014"/>
                <a:gd name="connsiteX3" fmla="*/ 211 w 126334"/>
                <a:gd name="connsiteY3" fmla="*/ 110090 h 110014"/>
                <a:gd name="connsiteX4" fmla="*/ 28592 w 126334"/>
                <a:gd name="connsiteY4" fmla="*/ 109343 h 110014"/>
                <a:gd name="connsiteX5" fmla="*/ 56722 w 126334"/>
                <a:gd name="connsiteY5" fmla="*/ 110090 h 110014"/>
                <a:gd name="connsiteX6" fmla="*/ 56722 w 126334"/>
                <a:gd name="connsiteY6" fmla="*/ 102374 h 110014"/>
                <a:gd name="connsiteX7" fmla="*/ 37132 w 126334"/>
                <a:gd name="connsiteY7" fmla="*/ 91173 h 110014"/>
                <a:gd name="connsiteX8" fmla="*/ 37132 w 126334"/>
                <a:gd name="connsiteY8" fmla="*/ 45375 h 110014"/>
                <a:gd name="connsiteX9" fmla="*/ 71039 w 126334"/>
                <a:gd name="connsiteY9" fmla="*/ 5551 h 110014"/>
                <a:gd name="connsiteX10" fmla="*/ 89625 w 126334"/>
                <a:gd name="connsiteY10" fmla="*/ 33179 h 110014"/>
                <a:gd name="connsiteX11" fmla="*/ 89625 w 126334"/>
                <a:gd name="connsiteY11" fmla="*/ 91173 h 110014"/>
                <a:gd name="connsiteX12" fmla="*/ 70034 w 126334"/>
                <a:gd name="connsiteY12" fmla="*/ 102374 h 110014"/>
                <a:gd name="connsiteX13" fmla="*/ 70034 w 126334"/>
                <a:gd name="connsiteY13" fmla="*/ 110090 h 110014"/>
                <a:gd name="connsiteX14" fmla="*/ 98415 w 126334"/>
                <a:gd name="connsiteY14" fmla="*/ 109343 h 110014"/>
                <a:gd name="connsiteX15" fmla="*/ 126545 w 126334"/>
                <a:gd name="connsiteY15" fmla="*/ 110090 h 110014"/>
                <a:gd name="connsiteX16" fmla="*/ 126545 w 126334"/>
                <a:gd name="connsiteY16" fmla="*/ 102374 h 110014"/>
                <a:gd name="connsiteX17" fmla="*/ 106955 w 126334"/>
                <a:gd name="connsiteY17" fmla="*/ 94907 h 110014"/>
                <a:gd name="connsiteX18" fmla="*/ 106955 w 126334"/>
                <a:gd name="connsiteY18" fmla="*/ 47366 h 110014"/>
                <a:gd name="connsiteX19" fmla="*/ 99169 w 126334"/>
                <a:gd name="connsiteY19" fmla="*/ 9284 h 110014"/>
                <a:gd name="connsiteX20" fmla="*/ 72797 w 126334"/>
                <a:gd name="connsiteY20" fmla="*/ 75 h 110014"/>
                <a:gd name="connsiteX21" fmla="*/ 35625 w 126334"/>
                <a:gd name="connsiteY21" fmla="*/ 26210 h 110014"/>
                <a:gd name="connsiteX22" fmla="*/ 35625 w 126334"/>
                <a:gd name="connsiteY22" fmla="*/ 75 h 110014"/>
                <a:gd name="connsiteX23" fmla="*/ 211 w 126334"/>
                <a:gd name="connsiteY23" fmla="*/ 2813 h 110014"/>
                <a:gd name="connsiteX24" fmla="*/ 211 w 126334"/>
                <a:gd name="connsiteY24" fmla="*/ 10529 h 110014"/>
                <a:gd name="connsiteX25" fmla="*/ 19801 w 126334"/>
                <a:gd name="connsiteY25" fmla="*/ 24467 h 1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334" h="110014">
                  <a:moveTo>
                    <a:pt x="19801" y="24467"/>
                  </a:moveTo>
                  <a:lnTo>
                    <a:pt x="19801" y="91173"/>
                  </a:lnTo>
                  <a:cubicBezTo>
                    <a:pt x="19801" y="102374"/>
                    <a:pt x="17039" y="102374"/>
                    <a:pt x="211" y="102374"/>
                  </a:cubicBezTo>
                  <a:lnTo>
                    <a:pt x="211" y="110090"/>
                  </a:lnTo>
                  <a:cubicBezTo>
                    <a:pt x="9001" y="109841"/>
                    <a:pt x="21811" y="109343"/>
                    <a:pt x="28592" y="109343"/>
                  </a:cubicBezTo>
                  <a:cubicBezTo>
                    <a:pt x="35122" y="109343"/>
                    <a:pt x="48183" y="109841"/>
                    <a:pt x="56722" y="110090"/>
                  </a:cubicBezTo>
                  <a:lnTo>
                    <a:pt x="56722" y="102374"/>
                  </a:lnTo>
                  <a:cubicBezTo>
                    <a:pt x="39894" y="102374"/>
                    <a:pt x="37132" y="102374"/>
                    <a:pt x="37132" y="91173"/>
                  </a:cubicBezTo>
                  <a:lnTo>
                    <a:pt x="37132" y="45375"/>
                  </a:lnTo>
                  <a:cubicBezTo>
                    <a:pt x="37132" y="19489"/>
                    <a:pt x="54964" y="5551"/>
                    <a:pt x="71039" y="5551"/>
                  </a:cubicBezTo>
                  <a:cubicBezTo>
                    <a:pt x="86862" y="5551"/>
                    <a:pt x="89625" y="18991"/>
                    <a:pt x="89625" y="33179"/>
                  </a:cubicBezTo>
                  <a:lnTo>
                    <a:pt x="89625" y="91173"/>
                  </a:lnTo>
                  <a:cubicBezTo>
                    <a:pt x="89625" y="102374"/>
                    <a:pt x="86862" y="102374"/>
                    <a:pt x="70034" y="102374"/>
                  </a:cubicBezTo>
                  <a:lnTo>
                    <a:pt x="70034" y="110090"/>
                  </a:lnTo>
                  <a:cubicBezTo>
                    <a:pt x="78825" y="109841"/>
                    <a:pt x="91634" y="109343"/>
                    <a:pt x="98415" y="109343"/>
                  </a:cubicBezTo>
                  <a:cubicBezTo>
                    <a:pt x="104945" y="109343"/>
                    <a:pt x="118006" y="109841"/>
                    <a:pt x="126545" y="110090"/>
                  </a:cubicBezTo>
                  <a:lnTo>
                    <a:pt x="126545" y="102374"/>
                  </a:lnTo>
                  <a:cubicBezTo>
                    <a:pt x="113485" y="102374"/>
                    <a:pt x="107206" y="102374"/>
                    <a:pt x="106955" y="94907"/>
                  </a:cubicBezTo>
                  <a:lnTo>
                    <a:pt x="106955" y="47366"/>
                  </a:lnTo>
                  <a:cubicBezTo>
                    <a:pt x="106955" y="25961"/>
                    <a:pt x="106955" y="18245"/>
                    <a:pt x="99169" y="9284"/>
                  </a:cubicBezTo>
                  <a:cubicBezTo>
                    <a:pt x="95652" y="5053"/>
                    <a:pt x="87364" y="75"/>
                    <a:pt x="72797" y="75"/>
                  </a:cubicBezTo>
                  <a:cubicBezTo>
                    <a:pt x="54462" y="75"/>
                    <a:pt x="42657" y="10778"/>
                    <a:pt x="35625" y="26210"/>
                  </a:cubicBezTo>
                  <a:lnTo>
                    <a:pt x="35625" y="75"/>
                  </a:lnTo>
                  <a:lnTo>
                    <a:pt x="211" y="2813"/>
                  </a:lnTo>
                  <a:lnTo>
                    <a:pt x="211" y="10529"/>
                  </a:lnTo>
                  <a:cubicBezTo>
                    <a:pt x="17792" y="10529"/>
                    <a:pt x="19801" y="12271"/>
                    <a:pt x="19801" y="24467"/>
                  </a:cubicBezTo>
                  <a:close/>
                </a:path>
              </a:pathLst>
            </a:custGeom>
            <a:solidFill>
              <a:srgbClr val="000000"/>
            </a:solidFill>
            <a:ln w="25163"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909DB5A9-6EEA-A4BE-DA57-F3FDC34728E1}"/>
                </a:ext>
              </a:extLst>
            </p:cNvPr>
            <p:cNvSpPr/>
            <p:nvPr>
              <p:custDataLst>
                <p:tags r:id="rId19"/>
              </p:custDataLst>
            </p:nvPr>
          </p:nvSpPr>
          <p:spPr>
            <a:xfrm>
              <a:off x="6208252" y="6522877"/>
              <a:ext cx="126334" cy="172738"/>
            </a:xfrm>
            <a:custGeom>
              <a:avLst/>
              <a:gdLst>
                <a:gd name="connsiteX0" fmla="*/ 19807 w 126334"/>
                <a:gd name="connsiteY0" fmla="*/ 153897 h 172738"/>
                <a:gd name="connsiteX1" fmla="*/ 216 w 126334"/>
                <a:gd name="connsiteY1" fmla="*/ 165097 h 172738"/>
                <a:gd name="connsiteX2" fmla="*/ 216 w 126334"/>
                <a:gd name="connsiteY2" fmla="*/ 172813 h 172738"/>
                <a:gd name="connsiteX3" fmla="*/ 28598 w 126334"/>
                <a:gd name="connsiteY3" fmla="*/ 172066 h 172738"/>
                <a:gd name="connsiteX4" fmla="*/ 56728 w 126334"/>
                <a:gd name="connsiteY4" fmla="*/ 172813 h 172738"/>
                <a:gd name="connsiteX5" fmla="*/ 56728 w 126334"/>
                <a:gd name="connsiteY5" fmla="*/ 165097 h 172738"/>
                <a:gd name="connsiteX6" fmla="*/ 37137 w 126334"/>
                <a:gd name="connsiteY6" fmla="*/ 153897 h 172738"/>
                <a:gd name="connsiteX7" fmla="*/ 37137 w 126334"/>
                <a:gd name="connsiteY7" fmla="*/ 108098 h 172738"/>
                <a:gd name="connsiteX8" fmla="*/ 71044 w 126334"/>
                <a:gd name="connsiteY8" fmla="*/ 68274 h 172738"/>
                <a:gd name="connsiteX9" fmla="*/ 89630 w 126334"/>
                <a:gd name="connsiteY9" fmla="*/ 95902 h 172738"/>
                <a:gd name="connsiteX10" fmla="*/ 89630 w 126334"/>
                <a:gd name="connsiteY10" fmla="*/ 153897 h 172738"/>
                <a:gd name="connsiteX11" fmla="*/ 70039 w 126334"/>
                <a:gd name="connsiteY11" fmla="*/ 165097 h 172738"/>
                <a:gd name="connsiteX12" fmla="*/ 70039 w 126334"/>
                <a:gd name="connsiteY12" fmla="*/ 172813 h 172738"/>
                <a:gd name="connsiteX13" fmla="*/ 98421 w 126334"/>
                <a:gd name="connsiteY13" fmla="*/ 172066 h 172738"/>
                <a:gd name="connsiteX14" fmla="*/ 126551 w 126334"/>
                <a:gd name="connsiteY14" fmla="*/ 172813 h 172738"/>
                <a:gd name="connsiteX15" fmla="*/ 126551 w 126334"/>
                <a:gd name="connsiteY15" fmla="*/ 165097 h 172738"/>
                <a:gd name="connsiteX16" fmla="*/ 106960 w 126334"/>
                <a:gd name="connsiteY16" fmla="*/ 157630 h 172738"/>
                <a:gd name="connsiteX17" fmla="*/ 106960 w 126334"/>
                <a:gd name="connsiteY17" fmla="*/ 110090 h 172738"/>
                <a:gd name="connsiteX18" fmla="*/ 99174 w 126334"/>
                <a:gd name="connsiteY18" fmla="*/ 72008 h 172738"/>
                <a:gd name="connsiteX19" fmla="*/ 72802 w 126334"/>
                <a:gd name="connsiteY19" fmla="*/ 62798 h 172738"/>
                <a:gd name="connsiteX20" fmla="*/ 36384 w 126334"/>
                <a:gd name="connsiteY20" fmla="*/ 87191 h 172738"/>
                <a:gd name="connsiteX21" fmla="*/ 36384 w 126334"/>
                <a:gd name="connsiteY21" fmla="*/ 75 h 172738"/>
                <a:gd name="connsiteX22" fmla="*/ 216 w 126334"/>
                <a:gd name="connsiteY22" fmla="*/ 2813 h 172738"/>
                <a:gd name="connsiteX23" fmla="*/ 216 w 126334"/>
                <a:gd name="connsiteY23" fmla="*/ 10529 h 172738"/>
                <a:gd name="connsiteX24" fmla="*/ 19807 w 126334"/>
                <a:gd name="connsiteY24" fmla="*/ 24467 h 172738"/>
                <a:gd name="connsiteX25" fmla="*/ 19807 w 126334"/>
                <a:gd name="connsiteY25" fmla="*/ 153897 h 17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334" h="172738">
                  <a:moveTo>
                    <a:pt x="19807" y="153897"/>
                  </a:moveTo>
                  <a:cubicBezTo>
                    <a:pt x="19807" y="165097"/>
                    <a:pt x="17044" y="165097"/>
                    <a:pt x="216" y="165097"/>
                  </a:cubicBezTo>
                  <a:lnTo>
                    <a:pt x="216" y="172813"/>
                  </a:lnTo>
                  <a:cubicBezTo>
                    <a:pt x="9007" y="172564"/>
                    <a:pt x="21816" y="172066"/>
                    <a:pt x="28598" y="172066"/>
                  </a:cubicBezTo>
                  <a:cubicBezTo>
                    <a:pt x="35128" y="172066"/>
                    <a:pt x="48188" y="172564"/>
                    <a:pt x="56728" y="172813"/>
                  </a:cubicBezTo>
                  <a:lnTo>
                    <a:pt x="56728" y="165097"/>
                  </a:lnTo>
                  <a:cubicBezTo>
                    <a:pt x="39900" y="165097"/>
                    <a:pt x="37137" y="165097"/>
                    <a:pt x="37137" y="153897"/>
                  </a:cubicBezTo>
                  <a:lnTo>
                    <a:pt x="37137" y="108098"/>
                  </a:lnTo>
                  <a:cubicBezTo>
                    <a:pt x="37137" y="82213"/>
                    <a:pt x="54970" y="68274"/>
                    <a:pt x="71044" y="68274"/>
                  </a:cubicBezTo>
                  <a:cubicBezTo>
                    <a:pt x="86867" y="68274"/>
                    <a:pt x="89630" y="81715"/>
                    <a:pt x="89630" y="95902"/>
                  </a:cubicBezTo>
                  <a:lnTo>
                    <a:pt x="89630" y="153897"/>
                  </a:lnTo>
                  <a:cubicBezTo>
                    <a:pt x="89630" y="165097"/>
                    <a:pt x="86867" y="165097"/>
                    <a:pt x="70039" y="165097"/>
                  </a:cubicBezTo>
                  <a:lnTo>
                    <a:pt x="70039" y="172813"/>
                  </a:lnTo>
                  <a:cubicBezTo>
                    <a:pt x="78830" y="172564"/>
                    <a:pt x="91639" y="172066"/>
                    <a:pt x="98421" y="172066"/>
                  </a:cubicBezTo>
                  <a:cubicBezTo>
                    <a:pt x="104951" y="172066"/>
                    <a:pt x="118011" y="172564"/>
                    <a:pt x="126551" y="172813"/>
                  </a:cubicBezTo>
                  <a:lnTo>
                    <a:pt x="126551" y="165097"/>
                  </a:lnTo>
                  <a:cubicBezTo>
                    <a:pt x="113491" y="165097"/>
                    <a:pt x="107211" y="165097"/>
                    <a:pt x="106960" y="157630"/>
                  </a:cubicBezTo>
                  <a:lnTo>
                    <a:pt x="106960" y="110090"/>
                  </a:lnTo>
                  <a:cubicBezTo>
                    <a:pt x="106960" y="88684"/>
                    <a:pt x="106960" y="80968"/>
                    <a:pt x="99174" y="72008"/>
                  </a:cubicBezTo>
                  <a:cubicBezTo>
                    <a:pt x="95658" y="67776"/>
                    <a:pt x="87370" y="62798"/>
                    <a:pt x="72802" y="62798"/>
                  </a:cubicBezTo>
                  <a:cubicBezTo>
                    <a:pt x="51705" y="62798"/>
                    <a:pt x="40653" y="77732"/>
                    <a:pt x="36384" y="87191"/>
                  </a:cubicBezTo>
                  <a:lnTo>
                    <a:pt x="36384" y="75"/>
                  </a:lnTo>
                  <a:lnTo>
                    <a:pt x="216" y="2813"/>
                  </a:lnTo>
                  <a:lnTo>
                    <a:pt x="216" y="10529"/>
                  </a:lnTo>
                  <a:cubicBezTo>
                    <a:pt x="17798" y="10529"/>
                    <a:pt x="19807" y="12271"/>
                    <a:pt x="19807" y="24467"/>
                  </a:cubicBezTo>
                  <a:lnTo>
                    <a:pt x="19807" y="153897"/>
                  </a:lnTo>
                  <a:close/>
                </a:path>
              </a:pathLst>
            </a:custGeom>
            <a:solidFill>
              <a:srgbClr val="000000"/>
            </a:solidFill>
            <a:ln w="25163"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10BC724F-FE83-7429-E0B1-C0391F130FC9}"/>
                </a:ext>
              </a:extLst>
            </p:cNvPr>
            <p:cNvSpPr/>
            <p:nvPr>
              <p:custDataLst>
                <p:tags r:id="rId20"/>
              </p:custDataLst>
            </p:nvPr>
          </p:nvSpPr>
          <p:spPr>
            <a:xfrm>
              <a:off x="6364615" y="6508939"/>
              <a:ext cx="58269" cy="248902"/>
            </a:xfrm>
            <a:custGeom>
              <a:avLst/>
              <a:gdLst>
                <a:gd name="connsiteX0" fmla="*/ 58491 w 58269"/>
                <a:gd name="connsiteY0" fmla="*/ 246488 h 248902"/>
                <a:gd name="connsiteX1" fmla="*/ 54222 w 58269"/>
                <a:gd name="connsiteY1" fmla="*/ 241013 h 248902"/>
                <a:gd name="connsiteX2" fmla="*/ 14789 w 58269"/>
                <a:gd name="connsiteY2" fmla="*/ 124526 h 248902"/>
                <a:gd name="connsiteX3" fmla="*/ 55226 w 58269"/>
                <a:gd name="connsiteY3" fmla="*/ 6795 h 248902"/>
                <a:gd name="connsiteX4" fmla="*/ 58491 w 58269"/>
                <a:gd name="connsiteY4" fmla="*/ 2564 h 248902"/>
                <a:gd name="connsiteX5" fmla="*/ 55980 w 58269"/>
                <a:gd name="connsiteY5" fmla="*/ 75 h 248902"/>
                <a:gd name="connsiteX6" fmla="*/ 16045 w 58269"/>
                <a:gd name="connsiteY6" fmla="*/ 48611 h 248902"/>
                <a:gd name="connsiteX7" fmla="*/ 222 w 58269"/>
                <a:gd name="connsiteY7" fmla="*/ 124526 h 248902"/>
                <a:gd name="connsiteX8" fmla="*/ 16798 w 58269"/>
                <a:gd name="connsiteY8" fmla="*/ 202184 h 248902"/>
                <a:gd name="connsiteX9" fmla="*/ 55980 w 58269"/>
                <a:gd name="connsiteY9" fmla="*/ 248977 h 248902"/>
                <a:gd name="connsiteX10" fmla="*/ 58491 w 58269"/>
                <a:gd name="connsiteY10" fmla="*/ 246488 h 2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9" h="248902">
                  <a:moveTo>
                    <a:pt x="58491" y="246488"/>
                  </a:moveTo>
                  <a:cubicBezTo>
                    <a:pt x="58491" y="245742"/>
                    <a:pt x="58491" y="245244"/>
                    <a:pt x="54222" y="241013"/>
                  </a:cubicBezTo>
                  <a:cubicBezTo>
                    <a:pt x="22826" y="209651"/>
                    <a:pt x="14789" y="162608"/>
                    <a:pt x="14789" y="124526"/>
                  </a:cubicBezTo>
                  <a:cubicBezTo>
                    <a:pt x="14789" y="81217"/>
                    <a:pt x="24333" y="37908"/>
                    <a:pt x="55226" y="6795"/>
                  </a:cubicBezTo>
                  <a:cubicBezTo>
                    <a:pt x="58491" y="3808"/>
                    <a:pt x="58491" y="3310"/>
                    <a:pt x="58491" y="2564"/>
                  </a:cubicBezTo>
                  <a:cubicBezTo>
                    <a:pt x="58491" y="821"/>
                    <a:pt x="57487" y="75"/>
                    <a:pt x="55980" y="75"/>
                  </a:cubicBezTo>
                  <a:cubicBezTo>
                    <a:pt x="53468" y="75"/>
                    <a:pt x="30864" y="17000"/>
                    <a:pt x="16045" y="48611"/>
                  </a:cubicBezTo>
                  <a:cubicBezTo>
                    <a:pt x="3236" y="75990"/>
                    <a:pt x="222" y="103618"/>
                    <a:pt x="222" y="124526"/>
                  </a:cubicBezTo>
                  <a:cubicBezTo>
                    <a:pt x="222" y="143940"/>
                    <a:pt x="2984" y="174058"/>
                    <a:pt x="16798" y="202184"/>
                  </a:cubicBezTo>
                  <a:cubicBezTo>
                    <a:pt x="31868" y="232799"/>
                    <a:pt x="53468" y="248977"/>
                    <a:pt x="55980" y="248977"/>
                  </a:cubicBezTo>
                  <a:cubicBezTo>
                    <a:pt x="57487" y="248977"/>
                    <a:pt x="58491" y="248231"/>
                    <a:pt x="58491" y="246488"/>
                  </a:cubicBezTo>
                  <a:close/>
                </a:path>
              </a:pathLst>
            </a:custGeom>
            <a:solidFill>
              <a:srgbClr val="000000"/>
            </a:solidFill>
            <a:ln w="25163"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BA427E31-675D-67EB-61BF-392AC0BAB961}"/>
                </a:ext>
              </a:extLst>
            </p:cNvPr>
            <p:cNvSpPr/>
            <p:nvPr>
              <p:custDataLst>
                <p:tags r:id="rId21"/>
              </p:custDataLst>
            </p:nvPr>
          </p:nvSpPr>
          <p:spPr>
            <a:xfrm>
              <a:off x="6453750" y="6524868"/>
              <a:ext cx="286827" cy="174978"/>
            </a:xfrm>
            <a:custGeom>
              <a:avLst/>
              <a:gdLst>
                <a:gd name="connsiteX0" fmla="*/ 257667 w 286827"/>
                <a:gd name="connsiteY0" fmla="*/ 21231 h 174978"/>
                <a:gd name="connsiteX1" fmla="*/ 279518 w 286827"/>
                <a:gd name="connsiteY1" fmla="*/ 11773 h 174978"/>
                <a:gd name="connsiteX2" fmla="*/ 287053 w 286827"/>
                <a:gd name="connsiteY2" fmla="*/ 4555 h 174978"/>
                <a:gd name="connsiteX3" fmla="*/ 282532 w 286827"/>
                <a:gd name="connsiteY3" fmla="*/ 75 h 174978"/>
                <a:gd name="connsiteX4" fmla="*/ 261184 w 286827"/>
                <a:gd name="connsiteY4" fmla="*/ 821 h 174978"/>
                <a:gd name="connsiteX5" fmla="*/ 232300 w 286827"/>
                <a:gd name="connsiteY5" fmla="*/ 75 h 174978"/>
                <a:gd name="connsiteX6" fmla="*/ 225518 w 286827"/>
                <a:gd name="connsiteY6" fmla="*/ 7293 h 174978"/>
                <a:gd name="connsiteX7" fmla="*/ 231798 w 286827"/>
                <a:gd name="connsiteY7" fmla="*/ 11773 h 174978"/>
                <a:gd name="connsiteX8" fmla="*/ 249379 w 286827"/>
                <a:gd name="connsiteY8" fmla="*/ 14511 h 174978"/>
                <a:gd name="connsiteX9" fmla="*/ 176793 w 286827"/>
                <a:gd name="connsiteY9" fmla="*/ 128260 h 174978"/>
                <a:gd name="connsiteX10" fmla="*/ 161723 w 286827"/>
                <a:gd name="connsiteY10" fmla="*/ 13018 h 174978"/>
                <a:gd name="connsiteX11" fmla="*/ 178049 w 286827"/>
                <a:gd name="connsiteY11" fmla="*/ 11773 h 174978"/>
                <a:gd name="connsiteX12" fmla="*/ 187342 w 286827"/>
                <a:gd name="connsiteY12" fmla="*/ 4555 h 174978"/>
                <a:gd name="connsiteX13" fmla="*/ 182067 w 286827"/>
                <a:gd name="connsiteY13" fmla="*/ 75 h 174978"/>
                <a:gd name="connsiteX14" fmla="*/ 145146 w 286827"/>
                <a:gd name="connsiteY14" fmla="*/ 821 h 174978"/>
                <a:gd name="connsiteX15" fmla="*/ 129072 w 286827"/>
                <a:gd name="connsiteY15" fmla="*/ 573 h 174978"/>
                <a:gd name="connsiteX16" fmla="*/ 112244 w 286827"/>
                <a:gd name="connsiteY16" fmla="*/ 75 h 174978"/>
                <a:gd name="connsiteX17" fmla="*/ 105463 w 286827"/>
                <a:gd name="connsiteY17" fmla="*/ 7293 h 174978"/>
                <a:gd name="connsiteX18" fmla="*/ 113751 w 286827"/>
                <a:gd name="connsiteY18" fmla="*/ 11773 h 174978"/>
                <a:gd name="connsiteX19" fmla="*/ 125807 w 286827"/>
                <a:gd name="connsiteY19" fmla="*/ 12271 h 174978"/>
                <a:gd name="connsiteX20" fmla="*/ 129072 w 286827"/>
                <a:gd name="connsiteY20" fmla="*/ 37161 h 174978"/>
                <a:gd name="connsiteX21" fmla="*/ 127063 w 286827"/>
                <a:gd name="connsiteY21" fmla="*/ 41144 h 174978"/>
                <a:gd name="connsiteX22" fmla="*/ 71556 w 286827"/>
                <a:gd name="connsiteY22" fmla="*/ 128260 h 174978"/>
                <a:gd name="connsiteX23" fmla="*/ 56486 w 286827"/>
                <a:gd name="connsiteY23" fmla="*/ 13018 h 174978"/>
                <a:gd name="connsiteX24" fmla="*/ 72812 w 286827"/>
                <a:gd name="connsiteY24" fmla="*/ 11773 h 174978"/>
                <a:gd name="connsiteX25" fmla="*/ 80095 w 286827"/>
                <a:gd name="connsiteY25" fmla="*/ 10280 h 174978"/>
                <a:gd name="connsiteX26" fmla="*/ 82105 w 286827"/>
                <a:gd name="connsiteY26" fmla="*/ 4555 h 174978"/>
                <a:gd name="connsiteX27" fmla="*/ 76830 w 286827"/>
                <a:gd name="connsiteY27" fmla="*/ 75 h 174978"/>
                <a:gd name="connsiteX28" fmla="*/ 39658 w 286827"/>
                <a:gd name="connsiteY28" fmla="*/ 821 h 174978"/>
                <a:gd name="connsiteX29" fmla="*/ 23584 w 286827"/>
                <a:gd name="connsiteY29" fmla="*/ 573 h 174978"/>
                <a:gd name="connsiteX30" fmla="*/ 7007 w 286827"/>
                <a:gd name="connsiteY30" fmla="*/ 75 h 174978"/>
                <a:gd name="connsiteX31" fmla="*/ 226 w 286827"/>
                <a:gd name="connsiteY31" fmla="*/ 7293 h 174978"/>
                <a:gd name="connsiteX32" fmla="*/ 8514 w 286827"/>
                <a:gd name="connsiteY32" fmla="*/ 11773 h 174978"/>
                <a:gd name="connsiteX33" fmla="*/ 20570 w 286827"/>
                <a:gd name="connsiteY33" fmla="*/ 12271 h 174978"/>
                <a:gd name="connsiteX34" fmla="*/ 40914 w 286827"/>
                <a:gd name="connsiteY34" fmla="*/ 167586 h 174978"/>
                <a:gd name="connsiteX35" fmla="*/ 48198 w 286827"/>
                <a:gd name="connsiteY35" fmla="*/ 175053 h 174978"/>
                <a:gd name="connsiteX36" fmla="*/ 58746 w 286827"/>
                <a:gd name="connsiteY36" fmla="*/ 168582 h 174978"/>
                <a:gd name="connsiteX37" fmla="*/ 131332 w 286827"/>
                <a:gd name="connsiteY37" fmla="*/ 54335 h 174978"/>
                <a:gd name="connsiteX38" fmla="*/ 146151 w 286827"/>
                <a:gd name="connsiteY38" fmla="*/ 167586 h 174978"/>
                <a:gd name="connsiteX39" fmla="*/ 153686 w 286827"/>
                <a:gd name="connsiteY39" fmla="*/ 175053 h 174978"/>
                <a:gd name="connsiteX40" fmla="*/ 163984 w 286827"/>
                <a:gd name="connsiteY40" fmla="*/ 168582 h 174978"/>
                <a:gd name="connsiteX41" fmla="*/ 257667 w 286827"/>
                <a:gd name="connsiteY41" fmla="*/ 21231 h 17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6827" h="174978">
                  <a:moveTo>
                    <a:pt x="257667" y="21231"/>
                  </a:moveTo>
                  <a:cubicBezTo>
                    <a:pt x="260681" y="16502"/>
                    <a:pt x="263695" y="12022"/>
                    <a:pt x="279518" y="11773"/>
                  </a:cubicBezTo>
                  <a:cubicBezTo>
                    <a:pt x="282532" y="11773"/>
                    <a:pt x="287053" y="11773"/>
                    <a:pt x="287053" y="4555"/>
                  </a:cubicBezTo>
                  <a:cubicBezTo>
                    <a:pt x="287053" y="2315"/>
                    <a:pt x="285044" y="75"/>
                    <a:pt x="282532" y="75"/>
                  </a:cubicBezTo>
                  <a:cubicBezTo>
                    <a:pt x="275751" y="75"/>
                    <a:pt x="268216" y="821"/>
                    <a:pt x="261184" y="821"/>
                  </a:cubicBezTo>
                  <a:cubicBezTo>
                    <a:pt x="251639" y="821"/>
                    <a:pt x="241593" y="75"/>
                    <a:pt x="232300" y="75"/>
                  </a:cubicBezTo>
                  <a:cubicBezTo>
                    <a:pt x="230291" y="75"/>
                    <a:pt x="225518" y="75"/>
                    <a:pt x="225518" y="7293"/>
                  </a:cubicBezTo>
                  <a:cubicBezTo>
                    <a:pt x="225518" y="11773"/>
                    <a:pt x="230039" y="11773"/>
                    <a:pt x="231798" y="11773"/>
                  </a:cubicBezTo>
                  <a:cubicBezTo>
                    <a:pt x="232802" y="11773"/>
                    <a:pt x="242849" y="11773"/>
                    <a:pt x="249379" y="14511"/>
                  </a:cubicBezTo>
                  <a:lnTo>
                    <a:pt x="176793" y="128260"/>
                  </a:lnTo>
                  <a:lnTo>
                    <a:pt x="161723" y="13018"/>
                  </a:lnTo>
                  <a:cubicBezTo>
                    <a:pt x="166495" y="12022"/>
                    <a:pt x="174281" y="11773"/>
                    <a:pt x="178049" y="11773"/>
                  </a:cubicBezTo>
                  <a:cubicBezTo>
                    <a:pt x="183323" y="11773"/>
                    <a:pt x="187342" y="11773"/>
                    <a:pt x="187342" y="4555"/>
                  </a:cubicBezTo>
                  <a:cubicBezTo>
                    <a:pt x="187342" y="4306"/>
                    <a:pt x="187342" y="75"/>
                    <a:pt x="182067" y="75"/>
                  </a:cubicBezTo>
                  <a:cubicBezTo>
                    <a:pt x="173779" y="75"/>
                    <a:pt x="153435" y="821"/>
                    <a:pt x="145146" y="821"/>
                  </a:cubicBezTo>
                  <a:cubicBezTo>
                    <a:pt x="139872" y="821"/>
                    <a:pt x="134346" y="573"/>
                    <a:pt x="129072" y="573"/>
                  </a:cubicBezTo>
                  <a:cubicBezTo>
                    <a:pt x="121788" y="573"/>
                    <a:pt x="112746" y="75"/>
                    <a:pt x="112244" y="75"/>
                  </a:cubicBezTo>
                  <a:cubicBezTo>
                    <a:pt x="110486" y="75"/>
                    <a:pt x="105463" y="75"/>
                    <a:pt x="105463" y="7293"/>
                  </a:cubicBezTo>
                  <a:cubicBezTo>
                    <a:pt x="105463" y="11773"/>
                    <a:pt x="109732" y="11773"/>
                    <a:pt x="113751" y="11773"/>
                  </a:cubicBezTo>
                  <a:cubicBezTo>
                    <a:pt x="117519" y="11773"/>
                    <a:pt x="122542" y="12022"/>
                    <a:pt x="125807" y="12271"/>
                  </a:cubicBezTo>
                  <a:lnTo>
                    <a:pt x="129072" y="37161"/>
                  </a:lnTo>
                  <a:cubicBezTo>
                    <a:pt x="129072" y="37908"/>
                    <a:pt x="129072" y="38406"/>
                    <a:pt x="127063" y="41144"/>
                  </a:cubicBezTo>
                  <a:lnTo>
                    <a:pt x="71556" y="128260"/>
                  </a:lnTo>
                  <a:lnTo>
                    <a:pt x="56486" y="13018"/>
                  </a:lnTo>
                  <a:cubicBezTo>
                    <a:pt x="61258" y="12022"/>
                    <a:pt x="69044" y="11773"/>
                    <a:pt x="72812" y="11773"/>
                  </a:cubicBezTo>
                  <a:cubicBezTo>
                    <a:pt x="78588" y="11773"/>
                    <a:pt x="78839" y="11524"/>
                    <a:pt x="80095" y="10280"/>
                  </a:cubicBezTo>
                  <a:cubicBezTo>
                    <a:pt x="81602" y="9035"/>
                    <a:pt x="82105" y="4804"/>
                    <a:pt x="82105" y="4555"/>
                  </a:cubicBezTo>
                  <a:cubicBezTo>
                    <a:pt x="82105" y="4306"/>
                    <a:pt x="82105" y="75"/>
                    <a:pt x="76830" y="75"/>
                  </a:cubicBezTo>
                  <a:cubicBezTo>
                    <a:pt x="68542" y="75"/>
                    <a:pt x="47946" y="821"/>
                    <a:pt x="39658" y="821"/>
                  </a:cubicBezTo>
                  <a:cubicBezTo>
                    <a:pt x="34384" y="821"/>
                    <a:pt x="28858" y="573"/>
                    <a:pt x="23584" y="573"/>
                  </a:cubicBezTo>
                  <a:cubicBezTo>
                    <a:pt x="16802" y="573"/>
                    <a:pt x="7258" y="75"/>
                    <a:pt x="7007" y="75"/>
                  </a:cubicBezTo>
                  <a:cubicBezTo>
                    <a:pt x="4998" y="75"/>
                    <a:pt x="226" y="75"/>
                    <a:pt x="226" y="7293"/>
                  </a:cubicBezTo>
                  <a:cubicBezTo>
                    <a:pt x="226" y="11773"/>
                    <a:pt x="4244" y="11773"/>
                    <a:pt x="8514" y="11773"/>
                  </a:cubicBezTo>
                  <a:cubicBezTo>
                    <a:pt x="12281" y="11773"/>
                    <a:pt x="17305" y="12022"/>
                    <a:pt x="20570" y="12271"/>
                  </a:cubicBezTo>
                  <a:lnTo>
                    <a:pt x="40914" y="167586"/>
                  </a:lnTo>
                  <a:cubicBezTo>
                    <a:pt x="41667" y="172564"/>
                    <a:pt x="42170" y="175053"/>
                    <a:pt x="48198" y="175053"/>
                  </a:cubicBezTo>
                  <a:cubicBezTo>
                    <a:pt x="53472" y="175053"/>
                    <a:pt x="55733" y="173311"/>
                    <a:pt x="58746" y="168582"/>
                  </a:cubicBezTo>
                  <a:lnTo>
                    <a:pt x="131332" y="54335"/>
                  </a:lnTo>
                  <a:lnTo>
                    <a:pt x="146151" y="167586"/>
                  </a:lnTo>
                  <a:cubicBezTo>
                    <a:pt x="146905" y="173311"/>
                    <a:pt x="147658" y="175053"/>
                    <a:pt x="153686" y="175053"/>
                  </a:cubicBezTo>
                  <a:cubicBezTo>
                    <a:pt x="159212" y="175053"/>
                    <a:pt x="161221" y="173062"/>
                    <a:pt x="163984" y="168582"/>
                  </a:cubicBezTo>
                  <a:lnTo>
                    <a:pt x="257667" y="21231"/>
                  </a:lnTo>
                  <a:close/>
                </a:path>
              </a:pathLst>
            </a:custGeom>
            <a:solidFill>
              <a:srgbClr val="000000"/>
            </a:solidFill>
            <a:ln w="25163"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1CCEA2AF-1642-103D-69A4-743272672191}"/>
                </a:ext>
              </a:extLst>
            </p:cNvPr>
            <p:cNvSpPr/>
            <p:nvPr>
              <p:custDataLst>
                <p:tags r:id="rId22"/>
              </p:custDataLst>
            </p:nvPr>
          </p:nvSpPr>
          <p:spPr>
            <a:xfrm>
              <a:off x="6719518" y="6656114"/>
              <a:ext cx="86676" cy="112379"/>
            </a:xfrm>
            <a:custGeom>
              <a:avLst/>
              <a:gdLst>
                <a:gd name="connsiteX0" fmla="*/ 86209 w 86676"/>
                <a:gd name="connsiteY0" fmla="*/ 12621 h 112379"/>
                <a:gd name="connsiteX1" fmla="*/ 86913 w 86676"/>
                <a:gd name="connsiteY1" fmla="*/ 8962 h 112379"/>
                <a:gd name="connsiteX2" fmla="*/ 80935 w 86676"/>
                <a:gd name="connsiteY2" fmla="*/ 3387 h 112379"/>
                <a:gd name="connsiteX3" fmla="*/ 72848 w 86676"/>
                <a:gd name="connsiteY3" fmla="*/ 10007 h 112379"/>
                <a:gd name="connsiteX4" fmla="*/ 54739 w 86676"/>
                <a:gd name="connsiteY4" fmla="*/ 76 h 112379"/>
                <a:gd name="connsiteX5" fmla="*/ 9730 w 86676"/>
                <a:gd name="connsiteY5" fmla="*/ 48338 h 112379"/>
                <a:gd name="connsiteX6" fmla="*/ 36454 w 86676"/>
                <a:gd name="connsiteY6" fmla="*/ 76912 h 112379"/>
                <a:gd name="connsiteX7" fmla="*/ 58431 w 86676"/>
                <a:gd name="connsiteY7" fmla="*/ 67504 h 112379"/>
                <a:gd name="connsiteX8" fmla="*/ 54563 w 86676"/>
                <a:gd name="connsiteY8" fmla="*/ 83185 h 112379"/>
                <a:gd name="connsiteX9" fmla="*/ 44717 w 86676"/>
                <a:gd name="connsiteY9" fmla="*/ 101131 h 112379"/>
                <a:gd name="connsiteX10" fmla="*/ 25026 w 86676"/>
                <a:gd name="connsiteY10" fmla="*/ 107577 h 112379"/>
                <a:gd name="connsiteX11" fmla="*/ 11489 w 86676"/>
                <a:gd name="connsiteY11" fmla="*/ 106358 h 112379"/>
                <a:gd name="connsiteX12" fmla="*/ 17115 w 86676"/>
                <a:gd name="connsiteY12" fmla="*/ 97646 h 112379"/>
                <a:gd name="connsiteX13" fmla="*/ 10258 w 86676"/>
                <a:gd name="connsiteY13" fmla="*/ 91200 h 112379"/>
                <a:gd name="connsiteX14" fmla="*/ 236 w 86676"/>
                <a:gd name="connsiteY14" fmla="*/ 101828 h 112379"/>
                <a:gd name="connsiteX15" fmla="*/ 25202 w 86676"/>
                <a:gd name="connsiteY15" fmla="*/ 112456 h 112379"/>
                <a:gd name="connsiteX16" fmla="*/ 67046 w 86676"/>
                <a:gd name="connsiteY16" fmla="*/ 88586 h 112379"/>
                <a:gd name="connsiteX17" fmla="*/ 86209 w 86676"/>
                <a:gd name="connsiteY17" fmla="*/ 12621 h 112379"/>
                <a:gd name="connsiteX18" fmla="*/ 61947 w 86676"/>
                <a:gd name="connsiteY18" fmla="*/ 53740 h 112379"/>
                <a:gd name="connsiteX19" fmla="*/ 58255 w 86676"/>
                <a:gd name="connsiteY19" fmla="*/ 60186 h 112379"/>
                <a:gd name="connsiteX20" fmla="*/ 36982 w 86676"/>
                <a:gd name="connsiteY20" fmla="*/ 72034 h 112379"/>
                <a:gd name="connsiteX21" fmla="*/ 23796 w 86676"/>
                <a:gd name="connsiteY21" fmla="*/ 55482 h 112379"/>
                <a:gd name="connsiteX22" fmla="*/ 33114 w 86676"/>
                <a:gd name="connsiteY22" fmla="*/ 20636 h 112379"/>
                <a:gd name="connsiteX23" fmla="*/ 54739 w 86676"/>
                <a:gd name="connsiteY23" fmla="*/ 4955 h 112379"/>
                <a:gd name="connsiteX24" fmla="*/ 70386 w 86676"/>
                <a:gd name="connsiteY24" fmla="*/ 19764 h 112379"/>
                <a:gd name="connsiteX25" fmla="*/ 69859 w 86676"/>
                <a:gd name="connsiteY25" fmla="*/ 22378 h 112379"/>
                <a:gd name="connsiteX26" fmla="*/ 61947 w 86676"/>
                <a:gd name="connsiteY26" fmla="*/ 53740 h 1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676" h="112379">
                  <a:moveTo>
                    <a:pt x="86209" y="12621"/>
                  </a:moveTo>
                  <a:cubicBezTo>
                    <a:pt x="86913" y="10007"/>
                    <a:pt x="86913" y="9136"/>
                    <a:pt x="86913" y="8962"/>
                  </a:cubicBezTo>
                  <a:cubicBezTo>
                    <a:pt x="86913" y="5129"/>
                    <a:pt x="83748" y="3387"/>
                    <a:pt x="80935" y="3387"/>
                  </a:cubicBezTo>
                  <a:cubicBezTo>
                    <a:pt x="76891" y="3387"/>
                    <a:pt x="73551" y="6697"/>
                    <a:pt x="72848" y="10007"/>
                  </a:cubicBezTo>
                  <a:cubicBezTo>
                    <a:pt x="69859" y="5303"/>
                    <a:pt x="63881" y="76"/>
                    <a:pt x="54739" y="76"/>
                  </a:cubicBezTo>
                  <a:cubicBezTo>
                    <a:pt x="32762" y="76"/>
                    <a:pt x="9730" y="23423"/>
                    <a:pt x="9730" y="48338"/>
                  </a:cubicBezTo>
                  <a:cubicBezTo>
                    <a:pt x="9730" y="66284"/>
                    <a:pt x="22037" y="76912"/>
                    <a:pt x="36454" y="76912"/>
                  </a:cubicBezTo>
                  <a:cubicBezTo>
                    <a:pt x="44542" y="76912"/>
                    <a:pt x="52277" y="72905"/>
                    <a:pt x="58431" y="67504"/>
                  </a:cubicBezTo>
                  <a:lnTo>
                    <a:pt x="54563" y="83185"/>
                  </a:lnTo>
                  <a:cubicBezTo>
                    <a:pt x="52629" y="90503"/>
                    <a:pt x="51398" y="95207"/>
                    <a:pt x="44717" y="101131"/>
                  </a:cubicBezTo>
                  <a:cubicBezTo>
                    <a:pt x="36982" y="107577"/>
                    <a:pt x="29422" y="107577"/>
                    <a:pt x="25026" y="107577"/>
                  </a:cubicBezTo>
                  <a:cubicBezTo>
                    <a:pt x="16939" y="107577"/>
                    <a:pt x="14653" y="107055"/>
                    <a:pt x="11489" y="106358"/>
                  </a:cubicBezTo>
                  <a:cubicBezTo>
                    <a:pt x="15884" y="104267"/>
                    <a:pt x="17115" y="100085"/>
                    <a:pt x="17115" y="97646"/>
                  </a:cubicBezTo>
                  <a:cubicBezTo>
                    <a:pt x="17115" y="93465"/>
                    <a:pt x="13774" y="91200"/>
                    <a:pt x="10258" y="91200"/>
                  </a:cubicBezTo>
                  <a:cubicBezTo>
                    <a:pt x="5335" y="91200"/>
                    <a:pt x="236" y="95207"/>
                    <a:pt x="236" y="101828"/>
                  </a:cubicBezTo>
                  <a:cubicBezTo>
                    <a:pt x="236" y="112282"/>
                    <a:pt x="15356" y="112456"/>
                    <a:pt x="25202" y="112456"/>
                  </a:cubicBezTo>
                  <a:cubicBezTo>
                    <a:pt x="52805" y="112456"/>
                    <a:pt x="64584" y="98517"/>
                    <a:pt x="67046" y="88586"/>
                  </a:cubicBezTo>
                  <a:lnTo>
                    <a:pt x="86209" y="12621"/>
                  </a:lnTo>
                  <a:close/>
                  <a:moveTo>
                    <a:pt x="61947" y="53740"/>
                  </a:moveTo>
                  <a:cubicBezTo>
                    <a:pt x="61244" y="56353"/>
                    <a:pt x="61244" y="56702"/>
                    <a:pt x="58255" y="60186"/>
                  </a:cubicBezTo>
                  <a:cubicBezTo>
                    <a:pt x="52102" y="67504"/>
                    <a:pt x="43663" y="72034"/>
                    <a:pt x="36982" y="72034"/>
                  </a:cubicBezTo>
                  <a:cubicBezTo>
                    <a:pt x="28015" y="72034"/>
                    <a:pt x="23796" y="64542"/>
                    <a:pt x="23796" y="55482"/>
                  </a:cubicBezTo>
                  <a:cubicBezTo>
                    <a:pt x="23796" y="47816"/>
                    <a:pt x="28543" y="28302"/>
                    <a:pt x="33114" y="20636"/>
                  </a:cubicBezTo>
                  <a:cubicBezTo>
                    <a:pt x="40498" y="8439"/>
                    <a:pt x="48761" y="4955"/>
                    <a:pt x="54739" y="4955"/>
                  </a:cubicBezTo>
                  <a:cubicBezTo>
                    <a:pt x="67046" y="4955"/>
                    <a:pt x="70386" y="18022"/>
                    <a:pt x="70386" y="19764"/>
                  </a:cubicBezTo>
                  <a:cubicBezTo>
                    <a:pt x="70386" y="20113"/>
                    <a:pt x="70386" y="20461"/>
                    <a:pt x="69859" y="22378"/>
                  </a:cubicBezTo>
                  <a:lnTo>
                    <a:pt x="61947" y="53740"/>
                  </a:lnTo>
                  <a:close/>
                </a:path>
              </a:pathLst>
            </a:custGeom>
            <a:solidFill>
              <a:srgbClr val="000000"/>
            </a:solidFill>
            <a:ln w="25163"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46F7E32B-803E-1BA7-D356-5BAD34402CA8}"/>
                </a:ext>
              </a:extLst>
            </p:cNvPr>
            <p:cNvSpPr/>
            <p:nvPr>
              <p:custDataLst>
                <p:tags r:id="rId23"/>
              </p:custDataLst>
            </p:nvPr>
          </p:nvSpPr>
          <p:spPr>
            <a:xfrm>
              <a:off x="6835416" y="6617261"/>
              <a:ext cx="63996" cy="115689"/>
            </a:xfrm>
            <a:custGeom>
              <a:avLst/>
              <a:gdLst>
                <a:gd name="connsiteX0" fmla="*/ 39975 w 63996"/>
                <a:gd name="connsiteY0" fmla="*/ 4955 h 115689"/>
                <a:gd name="connsiteX1" fmla="*/ 34700 w 63996"/>
                <a:gd name="connsiteY1" fmla="*/ 76 h 115689"/>
                <a:gd name="connsiteX2" fmla="*/ 241 w 63996"/>
                <a:gd name="connsiteY2" fmla="*/ 11227 h 115689"/>
                <a:gd name="connsiteX3" fmla="*/ 241 w 63996"/>
                <a:gd name="connsiteY3" fmla="*/ 17499 h 115689"/>
                <a:gd name="connsiteX4" fmla="*/ 25734 w 63996"/>
                <a:gd name="connsiteY4" fmla="*/ 12621 h 115689"/>
                <a:gd name="connsiteX5" fmla="*/ 25734 w 63996"/>
                <a:gd name="connsiteY5" fmla="*/ 101479 h 115689"/>
                <a:gd name="connsiteX6" fmla="*/ 8152 w 63996"/>
                <a:gd name="connsiteY6" fmla="*/ 109494 h 115689"/>
                <a:gd name="connsiteX7" fmla="*/ 1471 w 63996"/>
                <a:gd name="connsiteY7" fmla="*/ 109494 h 115689"/>
                <a:gd name="connsiteX8" fmla="*/ 1471 w 63996"/>
                <a:gd name="connsiteY8" fmla="*/ 115766 h 115689"/>
                <a:gd name="connsiteX9" fmla="*/ 32766 w 63996"/>
                <a:gd name="connsiteY9" fmla="*/ 115069 h 115689"/>
                <a:gd name="connsiteX10" fmla="*/ 64237 w 63996"/>
                <a:gd name="connsiteY10" fmla="*/ 115766 h 115689"/>
                <a:gd name="connsiteX11" fmla="*/ 64237 w 63996"/>
                <a:gd name="connsiteY11" fmla="*/ 109494 h 115689"/>
                <a:gd name="connsiteX12" fmla="*/ 57556 w 63996"/>
                <a:gd name="connsiteY12" fmla="*/ 109494 h 115689"/>
                <a:gd name="connsiteX13" fmla="*/ 39975 w 63996"/>
                <a:gd name="connsiteY13" fmla="*/ 101479 h 115689"/>
                <a:gd name="connsiteX14" fmla="*/ 39975 w 63996"/>
                <a:gd name="connsiteY14" fmla="*/ 4955 h 1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96" h="115689">
                  <a:moveTo>
                    <a:pt x="39975" y="4955"/>
                  </a:moveTo>
                  <a:cubicBezTo>
                    <a:pt x="39975" y="250"/>
                    <a:pt x="39623" y="76"/>
                    <a:pt x="34700" y="76"/>
                  </a:cubicBezTo>
                  <a:cubicBezTo>
                    <a:pt x="23448" y="11053"/>
                    <a:pt x="7449" y="11227"/>
                    <a:pt x="241" y="11227"/>
                  </a:cubicBezTo>
                  <a:lnTo>
                    <a:pt x="241" y="17499"/>
                  </a:lnTo>
                  <a:cubicBezTo>
                    <a:pt x="4460" y="17499"/>
                    <a:pt x="16064" y="17499"/>
                    <a:pt x="25734" y="12621"/>
                  </a:cubicBezTo>
                  <a:lnTo>
                    <a:pt x="25734" y="101479"/>
                  </a:lnTo>
                  <a:cubicBezTo>
                    <a:pt x="25734" y="107229"/>
                    <a:pt x="25734" y="109494"/>
                    <a:pt x="8152" y="109494"/>
                  </a:cubicBezTo>
                  <a:lnTo>
                    <a:pt x="1471" y="109494"/>
                  </a:lnTo>
                  <a:lnTo>
                    <a:pt x="1471" y="115766"/>
                  </a:lnTo>
                  <a:cubicBezTo>
                    <a:pt x="4636" y="115592"/>
                    <a:pt x="26261" y="115069"/>
                    <a:pt x="32766" y="115069"/>
                  </a:cubicBezTo>
                  <a:cubicBezTo>
                    <a:pt x="38216" y="115069"/>
                    <a:pt x="60369" y="115592"/>
                    <a:pt x="64237" y="115766"/>
                  </a:cubicBezTo>
                  <a:lnTo>
                    <a:pt x="64237" y="109494"/>
                  </a:lnTo>
                  <a:lnTo>
                    <a:pt x="57556" y="109494"/>
                  </a:lnTo>
                  <a:cubicBezTo>
                    <a:pt x="39975" y="109494"/>
                    <a:pt x="39975" y="107229"/>
                    <a:pt x="39975" y="101479"/>
                  </a:cubicBezTo>
                  <a:lnTo>
                    <a:pt x="39975" y="4955"/>
                  </a:lnTo>
                  <a:close/>
                </a:path>
              </a:pathLst>
            </a:custGeom>
            <a:solidFill>
              <a:srgbClr val="000000"/>
            </a:solidFill>
            <a:ln w="25163"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E3E5A193-6892-F05F-AFA0-DFE5219E8755}"/>
                </a:ext>
              </a:extLst>
            </p:cNvPr>
            <p:cNvSpPr/>
            <p:nvPr>
              <p:custDataLst>
                <p:tags r:id="rId24"/>
              </p:custDataLst>
            </p:nvPr>
          </p:nvSpPr>
          <p:spPr>
            <a:xfrm>
              <a:off x="6941485" y="6522877"/>
              <a:ext cx="146678" cy="174729"/>
            </a:xfrm>
            <a:custGeom>
              <a:avLst/>
              <a:gdLst>
                <a:gd name="connsiteX0" fmla="*/ 67054 w 146678"/>
                <a:gd name="connsiteY0" fmla="*/ 8786 h 174729"/>
                <a:gd name="connsiteX1" fmla="*/ 68059 w 146678"/>
                <a:gd name="connsiteY1" fmla="*/ 4555 h 174729"/>
                <a:gd name="connsiteX2" fmla="*/ 62533 w 146678"/>
                <a:gd name="connsiteY2" fmla="*/ 75 h 174729"/>
                <a:gd name="connsiteX3" fmla="*/ 60775 w 146678"/>
                <a:gd name="connsiteY3" fmla="*/ 324 h 174729"/>
                <a:gd name="connsiteX4" fmla="*/ 28375 w 146678"/>
                <a:gd name="connsiteY4" fmla="*/ 1817 h 174729"/>
                <a:gd name="connsiteX5" fmla="*/ 20338 w 146678"/>
                <a:gd name="connsiteY5" fmla="*/ 9284 h 174729"/>
                <a:gd name="connsiteX6" fmla="*/ 26868 w 146678"/>
                <a:gd name="connsiteY6" fmla="*/ 13764 h 174729"/>
                <a:gd name="connsiteX7" fmla="*/ 37417 w 146678"/>
                <a:gd name="connsiteY7" fmla="*/ 14262 h 174729"/>
                <a:gd name="connsiteX8" fmla="*/ 1250 w 146678"/>
                <a:gd name="connsiteY8" fmla="*/ 157879 h 174729"/>
                <a:gd name="connsiteX9" fmla="*/ 245 w 146678"/>
                <a:gd name="connsiteY9" fmla="*/ 163604 h 174729"/>
                <a:gd name="connsiteX10" fmla="*/ 12301 w 146678"/>
                <a:gd name="connsiteY10" fmla="*/ 174804 h 174729"/>
                <a:gd name="connsiteX11" fmla="*/ 28626 w 146678"/>
                <a:gd name="connsiteY11" fmla="*/ 160866 h 174729"/>
                <a:gd name="connsiteX12" fmla="*/ 43696 w 146678"/>
                <a:gd name="connsiteY12" fmla="*/ 101876 h 174729"/>
                <a:gd name="connsiteX13" fmla="*/ 48719 w 146678"/>
                <a:gd name="connsiteY13" fmla="*/ 91671 h 174729"/>
                <a:gd name="connsiteX14" fmla="*/ 86143 w 146678"/>
                <a:gd name="connsiteY14" fmla="*/ 69270 h 174729"/>
                <a:gd name="connsiteX15" fmla="*/ 98701 w 146678"/>
                <a:gd name="connsiteY15" fmla="*/ 83955 h 174729"/>
                <a:gd name="connsiteX16" fmla="*/ 82878 w 146678"/>
                <a:gd name="connsiteY16" fmla="*/ 139709 h 174729"/>
                <a:gd name="connsiteX17" fmla="*/ 79361 w 146678"/>
                <a:gd name="connsiteY17" fmla="*/ 152403 h 174729"/>
                <a:gd name="connsiteX18" fmla="*/ 107743 w 146678"/>
                <a:gd name="connsiteY18" fmla="*/ 174804 h 174729"/>
                <a:gd name="connsiteX19" fmla="*/ 146924 w 146678"/>
                <a:gd name="connsiteY19" fmla="*/ 135976 h 174729"/>
                <a:gd name="connsiteX20" fmla="*/ 140896 w 146678"/>
                <a:gd name="connsiteY20" fmla="*/ 132491 h 174729"/>
                <a:gd name="connsiteX21" fmla="*/ 135119 w 146678"/>
                <a:gd name="connsiteY21" fmla="*/ 135727 h 174729"/>
                <a:gd name="connsiteX22" fmla="*/ 109250 w 146678"/>
                <a:gd name="connsiteY22" fmla="*/ 165844 h 174729"/>
                <a:gd name="connsiteX23" fmla="*/ 104980 w 146678"/>
                <a:gd name="connsiteY23" fmla="*/ 160617 h 174729"/>
                <a:gd name="connsiteX24" fmla="*/ 109250 w 146678"/>
                <a:gd name="connsiteY24" fmla="*/ 144438 h 174729"/>
                <a:gd name="connsiteX25" fmla="*/ 125575 w 146678"/>
                <a:gd name="connsiteY25" fmla="*/ 89182 h 174729"/>
                <a:gd name="connsiteX26" fmla="*/ 88152 w 146678"/>
                <a:gd name="connsiteY26" fmla="*/ 60309 h 174729"/>
                <a:gd name="connsiteX27" fmla="*/ 50226 w 146678"/>
                <a:gd name="connsiteY27" fmla="*/ 75741 h 174729"/>
                <a:gd name="connsiteX28" fmla="*/ 67054 w 146678"/>
                <a:gd name="connsiteY28" fmla="*/ 8786 h 17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78" h="174729">
                  <a:moveTo>
                    <a:pt x="67054" y="8786"/>
                  </a:moveTo>
                  <a:cubicBezTo>
                    <a:pt x="68059" y="5302"/>
                    <a:pt x="68059" y="4804"/>
                    <a:pt x="68059" y="4555"/>
                  </a:cubicBezTo>
                  <a:cubicBezTo>
                    <a:pt x="68059" y="1319"/>
                    <a:pt x="65296" y="75"/>
                    <a:pt x="62533" y="75"/>
                  </a:cubicBezTo>
                  <a:cubicBezTo>
                    <a:pt x="61529" y="75"/>
                    <a:pt x="61278" y="75"/>
                    <a:pt x="60775" y="324"/>
                  </a:cubicBezTo>
                  <a:lnTo>
                    <a:pt x="28375" y="1817"/>
                  </a:lnTo>
                  <a:cubicBezTo>
                    <a:pt x="24859" y="2066"/>
                    <a:pt x="20338" y="2315"/>
                    <a:pt x="20338" y="9284"/>
                  </a:cubicBezTo>
                  <a:cubicBezTo>
                    <a:pt x="20338" y="13764"/>
                    <a:pt x="24859" y="13764"/>
                    <a:pt x="26868" y="13764"/>
                  </a:cubicBezTo>
                  <a:cubicBezTo>
                    <a:pt x="29631" y="13764"/>
                    <a:pt x="34152" y="13764"/>
                    <a:pt x="37417" y="14262"/>
                  </a:cubicBezTo>
                  <a:lnTo>
                    <a:pt x="1250" y="157879"/>
                  </a:lnTo>
                  <a:cubicBezTo>
                    <a:pt x="999" y="158875"/>
                    <a:pt x="245" y="162608"/>
                    <a:pt x="245" y="163604"/>
                  </a:cubicBezTo>
                  <a:cubicBezTo>
                    <a:pt x="245" y="169577"/>
                    <a:pt x="5017" y="174804"/>
                    <a:pt x="12301" y="174804"/>
                  </a:cubicBezTo>
                  <a:cubicBezTo>
                    <a:pt x="13808" y="174804"/>
                    <a:pt x="25110" y="174804"/>
                    <a:pt x="28626" y="160866"/>
                  </a:cubicBezTo>
                  <a:lnTo>
                    <a:pt x="43696" y="101876"/>
                  </a:lnTo>
                  <a:cubicBezTo>
                    <a:pt x="44952" y="97147"/>
                    <a:pt x="44952" y="96649"/>
                    <a:pt x="48719" y="91671"/>
                  </a:cubicBezTo>
                  <a:cubicBezTo>
                    <a:pt x="52738" y="86195"/>
                    <a:pt x="65296" y="69270"/>
                    <a:pt x="86143" y="69270"/>
                  </a:cubicBezTo>
                  <a:cubicBezTo>
                    <a:pt x="92673" y="69270"/>
                    <a:pt x="98701" y="71759"/>
                    <a:pt x="98701" y="83955"/>
                  </a:cubicBezTo>
                  <a:cubicBezTo>
                    <a:pt x="98701" y="98391"/>
                    <a:pt x="87650" y="127513"/>
                    <a:pt x="82878" y="139709"/>
                  </a:cubicBezTo>
                  <a:cubicBezTo>
                    <a:pt x="80115" y="146429"/>
                    <a:pt x="79361" y="148172"/>
                    <a:pt x="79361" y="152403"/>
                  </a:cubicBezTo>
                  <a:cubicBezTo>
                    <a:pt x="79361" y="166840"/>
                    <a:pt x="93929" y="174804"/>
                    <a:pt x="107743" y="174804"/>
                  </a:cubicBezTo>
                  <a:cubicBezTo>
                    <a:pt x="134366" y="174804"/>
                    <a:pt x="146924" y="140954"/>
                    <a:pt x="146924" y="135976"/>
                  </a:cubicBezTo>
                  <a:cubicBezTo>
                    <a:pt x="146924" y="132491"/>
                    <a:pt x="143157" y="132491"/>
                    <a:pt x="140896" y="132491"/>
                  </a:cubicBezTo>
                  <a:cubicBezTo>
                    <a:pt x="137882" y="132491"/>
                    <a:pt x="136124" y="132491"/>
                    <a:pt x="135119" y="135727"/>
                  </a:cubicBezTo>
                  <a:cubicBezTo>
                    <a:pt x="127082" y="163355"/>
                    <a:pt x="113268" y="165844"/>
                    <a:pt x="109250" y="165844"/>
                  </a:cubicBezTo>
                  <a:cubicBezTo>
                    <a:pt x="107492" y="165844"/>
                    <a:pt x="104980" y="165844"/>
                    <a:pt x="104980" y="160617"/>
                  </a:cubicBezTo>
                  <a:cubicBezTo>
                    <a:pt x="104980" y="155141"/>
                    <a:pt x="107743" y="148421"/>
                    <a:pt x="109250" y="144438"/>
                  </a:cubicBezTo>
                  <a:cubicBezTo>
                    <a:pt x="114022" y="132242"/>
                    <a:pt x="125575" y="103120"/>
                    <a:pt x="125575" y="89182"/>
                  </a:cubicBezTo>
                  <a:cubicBezTo>
                    <a:pt x="125575" y="66283"/>
                    <a:pt x="106236" y="60309"/>
                    <a:pt x="88152" y="60309"/>
                  </a:cubicBezTo>
                  <a:cubicBezTo>
                    <a:pt x="82626" y="60309"/>
                    <a:pt x="67306" y="60309"/>
                    <a:pt x="50226" y="75741"/>
                  </a:cubicBezTo>
                  <a:lnTo>
                    <a:pt x="67054" y="8786"/>
                  </a:lnTo>
                  <a:close/>
                </a:path>
              </a:pathLst>
            </a:custGeom>
            <a:solidFill>
              <a:srgbClr val="000000"/>
            </a:solidFill>
            <a:ln w="25163"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84D9EA70-832C-1514-A084-4BA276AFF7F7}"/>
                </a:ext>
              </a:extLst>
            </p:cNvPr>
            <p:cNvSpPr/>
            <p:nvPr>
              <p:custDataLst>
                <p:tags r:id="rId25"/>
              </p:custDataLst>
            </p:nvPr>
          </p:nvSpPr>
          <p:spPr>
            <a:xfrm>
              <a:off x="7096601" y="6617435"/>
              <a:ext cx="77182" cy="151059"/>
            </a:xfrm>
            <a:custGeom>
              <a:avLst/>
              <a:gdLst>
                <a:gd name="connsiteX0" fmla="*/ 77434 w 77182"/>
                <a:gd name="connsiteY0" fmla="*/ 6697 h 151059"/>
                <a:gd name="connsiteX1" fmla="*/ 70401 w 77182"/>
                <a:gd name="connsiteY1" fmla="*/ 76 h 151059"/>
                <a:gd name="connsiteX2" fmla="*/ 60556 w 77182"/>
                <a:gd name="connsiteY2" fmla="*/ 9659 h 151059"/>
                <a:gd name="connsiteX3" fmla="*/ 67588 w 77182"/>
                <a:gd name="connsiteY3" fmla="*/ 16280 h 151059"/>
                <a:gd name="connsiteX4" fmla="*/ 77434 w 77182"/>
                <a:gd name="connsiteY4" fmla="*/ 6697 h 151059"/>
                <a:gd name="connsiteX5" fmla="*/ 40161 w 77182"/>
                <a:gd name="connsiteY5" fmla="*/ 124129 h 151059"/>
                <a:gd name="connsiteX6" fmla="*/ 17481 w 77182"/>
                <a:gd name="connsiteY6" fmla="*/ 146257 h 151059"/>
                <a:gd name="connsiteX7" fmla="*/ 11152 w 77182"/>
                <a:gd name="connsiteY7" fmla="*/ 145211 h 151059"/>
                <a:gd name="connsiteX8" fmla="*/ 17130 w 77182"/>
                <a:gd name="connsiteY8" fmla="*/ 136326 h 151059"/>
                <a:gd name="connsiteX9" fmla="*/ 10273 w 77182"/>
                <a:gd name="connsiteY9" fmla="*/ 129879 h 151059"/>
                <a:gd name="connsiteX10" fmla="*/ 252 w 77182"/>
                <a:gd name="connsiteY10" fmla="*/ 140159 h 151059"/>
                <a:gd name="connsiteX11" fmla="*/ 17657 w 77182"/>
                <a:gd name="connsiteY11" fmla="*/ 151135 h 151059"/>
                <a:gd name="connsiteX12" fmla="*/ 54227 w 77182"/>
                <a:gd name="connsiteY12" fmla="*/ 123607 h 151059"/>
                <a:gd name="connsiteX13" fmla="*/ 70050 w 77182"/>
                <a:gd name="connsiteY13" fmla="*/ 61232 h 151059"/>
                <a:gd name="connsiteX14" fmla="*/ 70929 w 77182"/>
                <a:gd name="connsiteY14" fmla="*/ 55133 h 151059"/>
                <a:gd name="connsiteX15" fmla="*/ 52117 w 77182"/>
                <a:gd name="connsiteY15" fmla="*/ 38756 h 151059"/>
                <a:gd name="connsiteX16" fmla="*/ 21349 w 77182"/>
                <a:gd name="connsiteY16" fmla="*/ 65413 h 151059"/>
                <a:gd name="connsiteX17" fmla="*/ 24338 w 77182"/>
                <a:gd name="connsiteY17" fmla="*/ 67678 h 151059"/>
                <a:gd name="connsiteX18" fmla="*/ 27854 w 77182"/>
                <a:gd name="connsiteY18" fmla="*/ 64542 h 151059"/>
                <a:gd name="connsiteX19" fmla="*/ 51589 w 77182"/>
                <a:gd name="connsiteY19" fmla="*/ 43634 h 151059"/>
                <a:gd name="connsiteX20" fmla="*/ 57567 w 77182"/>
                <a:gd name="connsiteY20" fmla="*/ 52172 h 151059"/>
                <a:gd name="connsiteX21" fmla="*/ 57040 w 77182"/>
                <a:gd name="connsiteY21" fmla="*/ 57399 h 151059"/>
                <a:gd name="connsiteX22" fmla="*/ 40161 w 77182"/>
                <a:gd name="connsiteY22" fmla="*/ 124129 h 15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2" h="151059">
                  <a:moveTo>
                    <a:pt x="77434" y="6697"/>
                  </a:moveTo>
                  <a:cubicBezTo>
                    <a:pt x="77434" y="3735"/>
                    <a:pt x="75148" y="76"/>
                    <a:pt x="70401" y="76"/>
                  </a:cubicBezTo>
                  <a:cubicBezTo>
                    <a:pt x="65303" y="76"/>
                    <a:pt x="60556" y="4955"/>
                    <a:pt x="60556" y="9659"/>
                  </a:cubicBezTo>
                  <a:cubicBezTo>
                    <a:pt x="60556" y="12447"/>
                    <a:pt x="62666" y="16280"/>
                    <a:pt x="67588" y="16280"/>
                  </a:cubicBezTo>
                  <a:cubicBezTo>
                    <a:pt x="72335" y="16280"/>
                    <a:pt x="77434" y="11750"/>
                    <a:pt x="77434" y="6697"/>
                  </a:cubicBezTo>
                  <a:close/>
                  <a:moveTo>
                    <a:pt x="40161" y="124129"/>
                  </a:moveTo>
                  <a:cubicBezTo>
                    <a:pt x="37173" y="136151"/>
                    <a:pt x="27854" y="146257"/>
                    <a:pt x="17481" y="146257"/>
                  </a:cubicBezTo>
                  <a:cubicBezTo>
                    <a:pt x="15196" y="146257"/>
                    <a:pt x="13086" y="145908"/>
                    <a:pt x="11152" y="145211"/>
                  </a:cubicBezTo>
                  <a:cubicBezTo>
                    <a:pt x="15723" y="143121"/>
                    <a:pt x="17130" y="138939"/>
                    <a:pt x="17130" y="136326"/>
                  </a:cubicBezTo>
                  <a:cubicBezTo>
                    <a:pt x="17130" y="132144"/>
                    <a:pt x="13789" y="129879"/>
                    <a:pt x="10273" y="129879"/>
                  </a:cubicBezTo>
                  <a:cubicBezTo>
                    <a:pt x="4823" y="129879"/>
                    <a:pt x="252" y="134583"/>
                    <a:pt x="252" y="140159"/>
                  </a:cubicBezTo>
                  <a:cubicBezTo>
                    <a:pt x="252" y="146779"/>
                    <a:pt x="7108" y="151135"/>
                    <a:pt x="17657" y="151135"/>
                  </a:cubicBezTo>
                  <a:cubicBezTo>
                    <a:pt x="28206" y="151135"/>
                    <a:pt x="48776" y="144863"/>
                    <a:pt x="54227" y="123607"/>
                  </a:cubicBezTo>
                  <a:lnTo>
                    <a:pt x="70050" y="61232"/>
                  </a:lnTo>
                  <a:cubicBezTo>
                    <a:pt x="70577" y="59315"/>
                    <a:pt x="70929" y="57747"/>
                    <a:pt x="70929" y="55133"/>
                  </a:cubicBezTo>
                  <a:cubicBezTo>
                    <a:pt x="70929" y="45551"/>
                    <a:pt x="62666" y="38756"/>
                    <a:pt x="52117" y="38756"/>
                  </a:cubicBezTo>
                  <a:cubicBezTo>
                    <a:pt x="32601" y="38756"/>
                    <a:pt x="21349" y="62974"/>
                    <a:pt x="21349" y="65413"/>
                  </a:cubicBezTo>
                  <a:cubicBezTo>
                    <a:pt x="21349" y="67678"/>
                    <a:pt x="23811" y="67678"/>
                    <a:pt x="24338" y="67678"/>
                  </a:cubicBezTo>
                  <a:cubicBezTo>
                    <a:pt x="26448" y="67678"/>
                    <a:pt x="26624" y="67155"/>
                    <a:pt x="27854" y="64542"/>
                  </a:cubicBezTo>
                  <a:cubicBezTo>
                    <a:pt x="32250" y="54437"/>
                    <a:pt x="41392" y="43634"/>
                    <a:pt x="51589" y="43634"/>
                  </a:cubicBezTo>
                  <a:cubicBezTo>
                    <a:pt x="55985" y="43634"/>
                    <a:pt x="57567" y="46596"/>
                    <a:pt x="57567" y="52172"/>
                  </a:cubicBezTo>
                  <a:cubicBezTo>
                    <a:pt x="57567" y="54088"/>
                    <a:pt x="57215" y="56527"/>
                    <a:pt x="57040" y="57399"/>
                  </a:cubicBezTo>
                  <a:lnTo>
                    <a:pt x="40161" y="124129"/>
                  </a:lnTo>
                  <a:close/>
                </a:path>
              </a:pathLst>
            </a:custGeom>
            <a:solidFill>
              <a:srgbClr val="000000"/>
            </a:solidFill>
            <a:ln w="25163"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2E7B3179-F04D-83B7-5F1F-99D52133EDD5}"/>
                </a:ext>
              </a:extLst>
            </p:cNvPr>
            <p:cNvSpPr/>
            <p:nvPr>
              <p:custDataLst>
                <p:tags r:id="rId26"/>
              </p:custDataLst>
            </p:nvPr>
          </p:nvSpPr>
          <p:spPr>
            <a:xfrm>
              <a:off x="7272307" y="6550505"/>
              <a:ext cx="167023" cy="165769"/>
            </a:xfrm>
            <a:custGeom>
              <a:avLst/>
              <a:gdLst>
                <a:gd name="connsiteX0" fmla="*/ 88919 w 167023"/>
                <a:gd name="connsiteY0" fmla="*/ 87937 h 165769"/>
                <a:gd name="connsiteX1" fmla="*/ 158993 w 167023"/>
                <a:gd name="connsiteY1" fmla="*/ 87937 h 165769"/>
                <a:gd name="connsiteX2" fmla="*/ 167281 w 167023"/>
                <a:gd name="connsiteY2" fmla="*/ 82959 h 165769"/>
                <a:gd name="connsiteX3" fmla="*/ 158993 w 167023"/>
                <a:gd name="connsiteY3" fmla="*/ 77981 h 165769"/>
                <a:gd name="connsiteX4" fmla="*/ 88919 w 167023"/>
                <a:gd name="connsiteY4" fmla="*/ 77981 h 165769"/>
                <a:gd name="connsiteX5" fmla="*/ 88919 w 167023"/>
                <a:gd name="connsiteY5" fmla="*/ 8289 h 165769"/>
                <a:gd name="connsiteX6" fmla="*/ 83895 w 167023"/>
                <a:gd name="connsiteY6" fmla="*/ 75 h 165769"/>
                <a:gd name="connsiteX7" fmla="*/ 78872 w 167023"/>
                <a:gd name="connsiteY7" fmla="*/ 8289 h 165769"/>
                <a:gd name="connsiteX8" fmla="*/ 78872 w 167023"/>
                <a:gd name="connsiteY8" fmla="*/ 77981 h 165769"/>
                <a:gd name="connsiteX9" fmla="*/ 8547 w 167023"/>
                <a:gd name="connsiteY9" fmla="*/ 77981 h 165769"/>
                <a:gd name="connsiteX10" fmla="*/ 258 w 167023"/>
                <a:gd name="connsiteY10" fmla="*/ 82959 h 165769"/>
                <a:gd name="connsiteX11" fmla="*/ 8547 w 167023"/>
                <a:gd name="connsiteY11" fmla="*/ 87937 h 165769"/>
                <a:gd name="connsiteX12" fmla="*/ 78872 w 167023"/>
                <a:gd name="connsiteY12" fmla="*/ 87937 h 165769"/>
                <a:gd name="connsiteX13" fmla="*/ 78872 w 167023"/>
                <a:gd name="connsiteY13" fmla="*/ 157630 h 165769"/>
                <a:gd name="connsiteX14" fmla="*/ 83895 w 167023"/>
                <a:gd name="connsiteY14" fmla="*/ 165844 h 165769"/>
                <a:gd name="connsiteX15" fmla="*/ 88919 w 167023"/>
                <a:gd name="connsiteY15" fmla="*/ 157630 h 165769"/>
                <a:gd name="connsiteX16" fmla="*/ 88919 w 167023"/>
                <a:gd name="connsiteY16" fmla="*/ 87937 h 16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023" h="165769">
                  <a:moveTo>
                    <a:pt x="88919" y="87937"/>
                  </a:moveTo>
                  <a:lnTo>
                    <a:pt x="158993" y="87937"/>
                  </a:lnTo>
                  <a:cubicBezTo>
                    <a:pt x="162509" y="87937"/>
                    <a:pt x="167281" y="87937"/>
                    <a:pt x="167281" y="82959"/>
                  </a:cubicBezTo>
                  <a:cubicBezTo>
                    <a:pt x="167281" y="77981"/>
                    <a:pt x="162509" y="77981"/>
                    <a:pt x="158993" y="77981"/>
                  </a:cubicBezTo>
                  <a:lnTo>
                    <a:pt x="88919" y="77981"/>
                  </a:lnTo>
                  <a:lnTo>
                    <a:pt x="88919" y="8289"/>
                  </a:lnTo>
                  <a:cubicBezTo>
                    <a:pt x="88919" y="4804"/>
                    <a:pt x="88919" y="75"/>
                    <a:pt x="83895" y="75"/>
                  </a:cubicBezTo>
                  <a:cubicBezTo>
                    <a:pt x="78872" y="75"/>
                    <a:pt x="78872" y="4804"/>
                    <a:pt x="78872" y="8289"/>
                  </a:cubicBezTo>
                  <a:lnTo>
                    <a:pt x="78872" y="77981"/>
                  </a:lnTo>
                  <a:lnTo>
                    <a:pt x="8547" y="77981"/>
                  </a:lnTo>
                  <a:cubicBezTo>
                    <a:pt x="5030" y="77981"/>
                    <a:pt x="258" y="77981"/>
                    <a:pt x="258" y="82959"/>
                  </a:cubicBezTo>
                  <a:cubicBezTo>
                    <a:pt x="258" y="87937"/>
                    <a:pt x="5030" y="87937"/>
                    <a:pt x="8547" y="87937"/>
                  </a:cubicBezTo>
                  <a:lnTo>
                    <a:pt x="78872" y="87937"/>
                  </a:lnTo>
                  <a:lnTo>
                    <a:pt x="78872" y="157630"/>
                  </a:lnTo>
                  <a:cubicBezTo>
                    <a:pt x="78872" y="161115"/>
                    <a:pt x="78872" y="165844"/>
                    <a:pt x="83895" y="165844"/>
                  </a:cubicBezTo>
                  <a:cubicBezTo>
                    <a:pt x="88919" y="165844"/>
                    <a:pt x="88919" y="161115"/>
                    <a:pt x="88919" y="157630"/>
                  </a:cubicBezTo>
                  <a:lnTo>
                    <a:pt x="88919" y="87937"/>
                  </a:lnTo>
                  <a:close/>
                </a:path>
              </a:pathLst>
            </a:custGeom>
            <a:solidFill>
              <a:srgbClr val="000000"/>
            </a:solidFill>
            <a:ln w="25163"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B8DB2FA7-D515-61AD-33B8-5CDF2D0D08A5}"/>
                </a:ext>
              </a:extLst>
            </p:cNvPr>
            <p:cNvSpPr/>
            <p:nvPr>
              <p:custDataLst>
                <p:tags r:id="rId27"/>
              </p:custDataLst>
            </p:nvPr>
          </p:nvSpPr>
          <p:spPr>
            <a:xfrm>
              <a:off x="7525730" y="6524868"/>
              <a:ext cx="286827" cy="174978"/>
            </a:xfrm>
            <a:custGeom>
              <a:avLst/>
              <a:gdLst>
                <a:gd name="connsiteX0" fmla="*/ 257710 w 286827"/>
                <a:gd name="connsiteY0" fmla="*/ 21231 h 174978"/>
                <a:gd name="connsiteX1" fmla="*/ 279561 w 286827"/>
                <a:gd name="connsiteY1" fmla="*/ 11773 h 174978"/>
                <a:gd name="connsiteX2" fmla="*/ 287096 w 286827"/>
                <a:gd name="connsiteY2" fmla="*/ 4555 h 174978"/>
                <a:gd name="connsiteX3" fmla="*/ 282575 w 286827"/>
                <a:gd name="connsiteY3" fmla="*/ 75 h 174978"/>
                <a:gd name="connsiteX4" fmla="*/ 261226 w 286827"/>
                <a:gd name="connsiteY4" fmla="*/ 821 h 174978"/>
                <a:gd name="connsiteX5" fmla="*/ 232342 w 286827"/>
                <a:gd name="connsiteY5" fmla="*/ 75 h 174978"/>
                <a:gd name="connsiteX6" fmla="*/ 225561 w 286827"/>
                <a:gd name="connsiteY6" fmla="*/ 7293 h 174978"/>
                <a:gd name="connsiteX7" fmla="*/ 231840 w 286827"/>
                <a:gd name="connsiteY7" fmla="*/ 11773 h 174978"/>
                <a:gd name="connsiteX8" fmla="*/ 249421 w 286827"/>
                <a:gd name="connsiteY8" fmla="*/ 14511 h 174978"/>
                <a:gd name="connsiteX9" fmla="*/ 176835 w 286827"/>
                <a:gd name="connsiteY9" fmla="*/ 128260 h 174978"/>
                <a:gd name="connsiteX10" fmla="*/ 161766 w 286827"/>
                <a:gd name="connsiteY10" fmla="*/ 13018 h 174978"/>
                <a:gd name="connsiteX11" fmla="*/ 178091 w 286827"/>
                <a:gd name="connsiteY11" fmla="*/ 11773 h 174978"/>
                <a:gd name="connsiteX12" fmla="*/ 187384 w 286827"/>
                <a:gd name="connsiteY12" fmla="*/ 4555 h 174978"/>
                <a:gd name="connsiteX13" fmla="*/ 182110 w 286827"/>
                <a:gd name="connsiteY13" fmla="*/ 75 h 174978"/>
                <a:gd name="connsiteX14" fmla="*/ 145189 w 286827"/>
                <a:gd name="connsiteY14" fmla="*/ 821 h 174978"/>
                <a:gd name="connsiteX15" fmla="*/ 129115 w 286827"/>
                <a:gd name="connsiteY15" fmla="*/ 573 h 174978"/>
                <a:gd name="connsiteX16" fmla="*/ 112287 w 286827"/>
                <a:gd name="connsiteY16" fmla="*/ 75 h 174978"/>
                <a:gd name="connsiteX17" fmla="*/ 105505 w 286827"/>
                <a:gd name="connsiteY17" fmla="*/ 7293 h 174978"/>
                <a:gd name="connsiteX18" fmla="*/ 113794 w 286827"/>
                <a:gd name="connsiteY18" fmla="*/ 11773 h 174978"/>
                <a:gd name="connsiteX19" fmla="*/ 125849 w 286827"/>
                <a:gd name="connsiteY19" fmla="*/ 12271 h 174978"/>
                <a:gd name="connsiteX20" fmla="*/ 129115 w 286827"/>
                <a:gd name="connsiteY20" fmla="*/ 37161 h 174978"/>
                <a:gd name="connsiteX21" fmla="*/ 127105 w 286827"/>
                <a:gd name="connsiteY21" fmla="*/ 41144 h 174978"/>
                <a:gd name="connsiteX22" fmla="*/ 71598 w 286827"/>
                <a:gd name="connsiteY22" fmla="*/ 128260 h 174978"/>
                <a:gd name="connsiteX23" fmla="*/ 56529 w 286827"/>
                <a:gd name="connsiteY23" fmla="*/ 13018 h 174978"/>
                <a:gd name="connsiteX24" fmla="*/ 72854 w 286827"/>
                <a:gd name="connsiteY24" fmla="*/ 11773 h 174978"/>
                <a:gd name="connsiteX25" fmla="*/ 80138 w 286827"/>
                <a:gd name="connsiteY25" fmla="*/ 10280 h 174978"/>
                <a:gd name="connsiteX26" fmla="*/ 82147 w 286827"/>
                <a:gd name="connsiteY26" fmla="*/ 4555 h 174978"/>
                <a:gd name="connsiteX27" fmla="*/ 76873 w 286827"/>
                <a:gd name="connsiteY27" fmla="*/ 75 h 174978"/>
                <a:gd name="connsiteX28" fmla="*/ 39701 w 286827"/>
                <a:gd name="connsiteY28" fmla="*/ 821 h 174978"/>
                <a:gd name="connsiteX29" fmla="*/ 23626 w 286827"/>
                <a:gd name="connsiteY29" fmla="*/ 573 h 174978"/>
                <a:gd name="connsiteX30" fmla="*/ 7049 w 286827"/>
                <a:gd name="connsiteY30" fmla="*/ 75 h 174978"/>
                <a:gd name="connsiteX31" fmla="*/ 268 w 286827"/>
                <a:gd name="connsiteY31" fmla="*/ 7293 h 174978"/>
                <a:gd name="connsiteX32" fmla="*/ 8556 w 286827"/>
                <a:gd name="connsiteY32" fmla="*/ 11773 h 174978"/>
                <a:gd name="connsiteX33" fmla="*/ 20612 w 286827"/>
                <a:gd name="connsiteY33" fmla="*/ 12271 h 174978"/>
                <a:gd name="connsiteX34" fmla="*/ 40956 w 286827"/>
                <a:gd name="connsiteY34" fmla="*/ 167586 h 174978"/>
                <a:gd name="connsiteX35" fmla="*/ 48240 w 286827"/>
                <a:gd name="connsiteY35" fmla="*/ 175053 h 174978"/>
                <a:gd name="connsiteX36" fmla="*/ 58789 w 286827"/>
                <a:gd name="connsiteY36" fmla="*/ 168582 h 174978"/>
                <a:gd name="connsiteX37" fmla="*/ 131375 w 286827"/>
                <a:gd name="connsiteY37" fmla="*/ 54335 h 174978"/>
                <a:gd name="connsiteX38" fmla="*/ 146194 w 286827"/>
                <a:gd name="connsiteY38" fmla="*/ 167586 h 174978"/>
                <a:gd name="connsiteX39" fmla="*/ 153728 w 286827"/>
                <a:gd name="connsiteY39" fmla="*/ 175053 h 174978"/>
                <a:gd name="connsiteX40" fmla="*/ 164026 w 286827"/>
                <a:gd name="connsiteY40" fmla="*/ 168582 h 174978"/>
                <a:gd name="connsiteX41" fmla="*/ 257710 w 286827"/>
                <a:gd name="connsiteY41" fmla="*/ 21231 h 17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6827" h="174978">
                  <a:moveTo>
                    <a:pt x="257710" y="21231"/>
                  </a:moveTo>
                  <a:cubicBezTo>
                    <a:pt x="260724" y="16502"/>
                    <a:pt x="263738" y="12022"/>
                    <a:pt x="279561" y="11773"/>
                  </a:cubicBezTo>
                  <a:cubicBezTo>
                    <a:pt x="282575" y="11773"/>
                    <a:pt x="287096" y="11773"/>
                    <a:pt x="287096" y="4555"/>
                  </a:cubicBezTo>
                  <a:cubicBezTo>
                    <a:pt x="287096" y="2315"/>
                    <a:pt x="285086" y="75"/>
                    <a:pt x="282575" y="75"/>
                  </a:cubicBezTo>
                  <a:cubicBezTo>
                    <a:pt x="275793" y="75"/>
                    <a:pt x="268259" y="821"/>
                    <a:pt x="261226" y="821"/>
                  </a:cubicBezTo>
                  <a:cubicBezTo>
                    <a:pt x="251682" y="821"/>
                    <a:pt x="241635" y="75"/>
                    <a:pt x="232342" y="75"/>
                  </a:cubicBezTo>
                  <a:cubicBezTo>
                    <a:pt x="230333" y="75"/>
                    <a:pt x="225561" y="75"/>
                    <a:pt x="225561" y="7293"/>
                  </a:cubicBezTo>
                  <a:cubicBezTo>
                    <a:pt x="225561" y="11773"/>
                    <a:pt x="230082" y="11773"/>
                    <a:pt x="231840" y="11773"/>
                  </a:cubicBezTo>
                  <a:cubicBezTo>
                    <a:pt x="232845" y="11773"/>
                    <a:pt x="242891" y="11773"/>
                    <a:pt x="249421" y="14511"/>
                  </a:cubicBezTo>
                  <a:lnTo>
                    <a:pt x="176835" y="128260"/>
                  </a:lnTo>
                  <a:lnTo>
                    <a:pt x="161766" y="13018"/>
                  </a:lnTo>
                  <a:cubicBezTo>
                    <a:pt x="166538" y="12022"/>
                    <a:pt x="174324" y="11773"/>
                    <a:pt x="178091" y="11773"/>
                  </a:cubicBezTo>
                  <a:cubicBezTo>
                    <a:pt x="183366" y="11773"/>
                    <a:pt x="187384" y="11773"/>
                    <a:pt x="187384" y="4555"/>
                  </a:cubicBezTo>
                  <a:cubicBezTo>
                    <a:pt x="187384" y="4306"/>
                    <a:pt x="187384" y="75"/>
                    <a:pt x="182110" y="75"/>
                  </a:cubicBezTo>
                  <a:cubicBezTo>
                    <a:pt x="173821" y="75"/>
                    <a:pt x="153477" y="821"/>
                    <a:pt x="145189" y="821"/>
                  </a:cubicBezTo>
                  <a:cubicBezTo>
                    <a:pt x="139915" y="821"/>
                    <a:pt x="134389" y="573"/>
                    <a:pt x="129115" y="573"/>
                  </a:cubicBezTo>
                  <a:cubicBezTo>
                    <a:pt x="121831" y="573"/>
                    <a:pt x="112789" y="75"/>
                    <a:pt x="112287" y="75"/>
                  </a:cubicBezTo>
                  <a:cubicBezTo>
                    <a:pt x="110528" y="75"/>
                    <a:pt x="105505" y="75"/>
                    <a:pt x="105505" y="7293"/>
                  </a:cubicBezTo>
                  <a:cubicBezTo>
                    <a:pt x="105505" y="11773"/>
                    <a:pt x="109775" y="11773"/>
                    <a:pt x="113794" y="11773"/>
                  </a:cubicBezTo>
                  <a:cubicBezTo>
                    <a:pt x="117561" y="11773"/>
                    <a:pt x="122584" y="12022"/>
                    <a:pt x="125849" y="12271"/>
                  </a:cubicBezTo>
                  <a:lnTo>
                    <a:pt x="129115" y="37161"/>
                  </a:lnTo>
                  <a:cubicBezTo>
                    <a:pt x="129115" y="37908"/>
                    <a:pt x="129115" y="38406"/>
                    <a:pt x="127105" y="41144"/>
                  </a:cubicBezTo>
                  <a:lnTo>
                    <a:pt x="71598" y="128260"/>
                  </a:lnTo>
                  <a:lnTo>
                    <a:pt x="56529" y="13018"/>
                  </a:lnTo>
                  <a:cubicBezTo>
                    <a:pt x="61301" y="12022"/>
                    <a:pt x="69087" y="11773"/>
                    <a:pt x="72854" y="11773"/>
                  </a:cubicBezTo>
                  <a:cubicBezTo>
                    <a:pt x="78631" y="11773"/>
                    <a:pt x="78882" y="11524"/>
                    <a:pt x="80138" y="10280"/>
                  </a:cubicBezTo>
                  <a:cubicBezTo>
                    <a:pt x="81645" y="9035"/>
                    <a:pt x="82147" y="4804"/>
                    <a:pt x="82147" y="4555"/>
                  </a:cubicBezTo>
                  <a:cubicBezTo>
                    <a:pt x="82147" y="4306"/>
                    <a:pt x="82147" y="75"/>
                    <a:pt x="76873" y="75"/>
                  </a:cubicBezTo>
                  <a:cubicBezTo>
                    <a:pt x="68584" y="75"/>
                    <a:pt x="47989" y="821"/>
                    <a:pt x="39701" y="821"/>
                  </a:cubicBezTo>
                  <a:cubicBezTo>
                    <a:pt x="34426" y="821"/>
                    <a:pt x="28901" y="573"/>
                    <a:pt x="23626" y="573"/>
                  </a:cubicBezTo>
                  <a:cubicBezTo>
                    <a:pt x="16845" y="573"/>
                    <a:pt x="7301" y="75"/>
                    <a:pt x="7049" y="75"/>
                  </a:cubicBezTo>
                  <a:cubicBezTo>
                    <a:pt x="5040" y="75"/>
                    <a:pt x="268" y="75"/>
                    <a:pt x="268" y="7293"/>
                  </a:cubicBezTo>
                  <a:cubicBezTo>
                    <a:pt x="268" y="11773"/>
                    <a:pt x="4287" y="11773"/>
                    <a:pt x="8556" y="11773"/>
                  </a:cubicBezTo>
                  <a:cubicBezTo>
                    <a:pt x="12324" y="11773"/>
                    <a:pt x="17347" y="12022"/>
                    <a:pt x="20612" y="12271"/>
                  </a:cubicBezTo>
                  <a:lnTo>
                    <a:pt x="40956" y="167586"/>
                  </a:lnTo>
                  <a:cubicBezTo>
                    <a:pt x="41710" y="172564"/>
                    <a:pt x="42212" y="175053"/>
                    <a:pt x="48240" y="175053"/>
                  </a:cubicBezTo>
                  <a:cubicBezTo>
                    <a:pt x="53515" y="175053"/>
                    <a:pt x="55775" y="173311"/>
                    <a:pt x="58789" y="168582"/>
                  </a:cubicBezTo>
                  <a:lnTo>
                    <a:pt x="131375" y="54335"/>
                  </a:lnTo>
                  <a:lnTo>
                    <a:pt x="146194" y="167586"/>
                  </a:lnTo>
                  <a:cubicBezTo>
                    <a:pt x="146947" y="173311"/>
                    <a:pt x="147701" y="175053"/>
                    <a:pt x="153728" y="175053"/>
                  </a:cubicBezTo>
                  <a:cubicBezTo>
                    <a:pt x="159254" y="175053"/>
                    <a:pt x="161263" y="173062"/>
                    <a:pt x="164026" y="168582"/>
                  </a:cubicBezTo>
                  <a:lnTo>
                    <a:pt x="257710" y="21231"/>
                  </a:lnTo>
                  <a:close/>
                </a:path>
              </a:pathLst>
            </a:custGeom>
            <a:solidFill>
              <a:srgbClr val="000000"/>
            </a:solidFill>
            <a:ln w="25163"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C3F67912-5565-CFEF-CD86-2C8650D720A2}"/>
                </a:ext>
              </a:extLst>
            </p:cNvPr>
            <p:cNvSpPr/>
            <p:nvPr>
              <p:custDataLst>
                <p:tags r:id="rId28"/>
              </p:custDataLst>
            </p:nvPr>
          </p:nvSpPr>
          <p:spPr>
            <a:xfrm>
              <a:off x="7791497" y="6656114"/>
              <a:ext cx="86676" cy="112379"/>
            </a:xfrm>
            <a:custGeom>
              <a:avLst/>
              <a:gdLst>
                <a:gd name="connsiteX0" fmla="*/ 86252 w 86676"/>
                <a:gd name="connsiteY0" fmla="*/ 12621 h 112379"/>
                <a:gd name="connsiteX1" fmla="*/ 86955 w 86676"/>
                <a:gd name="connsiteY1" fmla="*/ 8962 h 112379"/>
                <a:gd name="connsiteX2" fmla="*/ 80978 w 86676"/>
                <a:gd name="connsiteY2" fmla="*/ 3387 h 112379"/>
                <a:gd name="connsiteX3" fmla="*/ 72890 w 86676"/>
                <a:gd name="connsiteY3" fmla="*/ 10007 h 112379"/>
                <a:gd name="connsiteX4" fmla="*/ 54781 w 86676"/>
                <a:gd name="connsiteY4" fmla="*/ 76 h 112379"/>
                <a:gd name="connsiteX5" fmla="*/ 9773 w 86676"/>
                <a:gd name="connsiteY5" fmla="*/ 48338 h 112379"/>
                <a:gd name="connsiteX6" fmla="*/ 36497 w 86676"/>
                <a:gd name="connsiteY6" fmla="*/ 76912 h 112379"/>
                <a:gd name="connsiteX7" fmla="*/ 58473 w 86676"/>
                <a:gd name="connsiteY7" fmla="*/ 67504 h 112379"/>
                <a:gd name="connsiteX8" fmla="*/ 54605 w 86676"/>
                <a:gd name="connsiteY8" fmla="*/ 83185 h 112379"/>
                <a:gd name="connsiteX9" fmla="*/ 44760 w 86676"/>
                <a:gd name="connsiteY9" fmla="*/ 101131 h 112379"/>
                <a:gd name="connsiteX10" fmla="*/ 25069 w 86676"/>
                <a:gd name="connsiteY10" fmla="*/ 107577 h 112379"/>
                <a:gd name="connsiteX11" fmla="*/ 11531 w 86676"/>
                <a:gd name="connsiteY11" fmla="*/ 106358 h 112379"/>
                <a:gd name="connsiteX12" fmla="*/ 17157 w 86676"/>
                <a:gd name="connsiteY12" fmla="*/ 97646 h 112379"/>
                <a:gd name="connsiteX13" fmla="*/ 10300 w 86676"/>
                <a:gd name="connsiteY13" fmla="*/ 91200 h 112379"/>
                <a:gd name="connsiteX14" fmla="*/ 279 w 86676"/>
                <a:gd name="connsiteY14" fmla="*/ 101828 h 112379"/>
                <a:gd name="connsiteX15" fmla="*/ 25245 w 86676"/>
                <a:gd name="connsiteY15" fmla="*/ 112456 h 112379"/>
                <a:gd name="connsiteX16" fmla="*/ 67088 w 86676"/>
                <a:gd name="connsiteY16" fmla="*/ 88586 h 112379"/>
                <a:gd name="connsiteX17" fmla="*/ 86252 w 86676"/>
                <a:gd name="connsiteY17" fmla="*/ 12621 h 112379"/>
                <a:gd name="connsiteX18" fmla="*/ 61990 w 86676"/>
                <a:gd name="connsiteY18" fmla="*/ 53740 h 112379"/>
                <a:gd name="connsiteX19" fmla="*/ 58298 w 86676"/>
                <a:gd name="connsiteY19" fmla="*/ 60186 h 112379"/>
                <a:gd name="connsiteX20" fmla="*/ 37024 w 86676"/>
                <a:gd name="connsiteY20" fmla="*/ 72034 h 112379"/>
                <a:gd name="connsiteX21" fmla="*/ 23838 w 86676"/>
                <a:gd name="connsiteY21" fmla="*/ 55482 h 112379"/>
                <a:gd name="connsiteX22" fmla="*/ 33156 w 86676"/>
                <a:gd name="connsiteY22" fmla="*/ 20636 h 112379"/>
                <a:gd name="connsiteX23" fmla="*/ 54781 w 86676"/>
                <a:gd name="connsiteY23" fmla="*/ 4955 h 112379"/>
                <a:gd name="connsiteX24" fmla="*/ 70429 w 86676"/>
                <a:gd name="connsiteY24" fmla="*/ 19764 h 112379"/>
                <a:gd name="connsiteX25" fmla="*/ 69901 w 86676"/>
                <a:gd name="connsiteY25" fmla="*/ 22378 h 112379"/>
                <a:gd name="connsiteX26" fmla="*/ 61990 w 86676"/>
                <a:gd name="connsiteY26" fmla="*/ 53740 h 1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676" h="112379">
                  <a:moveTo>
                    <a:pt x="86252" y="12621"/>
                  </a:moveTo>
                  <a:cubicBezTo>
                    <a:pt x="86955" y="10007"/>
                    <a:pt x="86955" y="9136"/>
                    <a:pt x="86955" y="8962"/>
                  </a:cubicBezTo>
                  <a:cubicBezTo>
                    <a:pt x="86955" y="5129"/>
                    <a:pt x="83791" y="3387"/>
                    <a:pt x="80978" y="3387"/>
                  </a:cubicBezTo>
                  <a:cubicBezTo>
                    <a:pt x="76934" y="3387"/>
                    <a:pt x="73593" y="6697"/>
                    <a:pt x="72890" y="10007"/>
                  </a:cubicBezTo>
                  <a:cubicBezTo>
                    <a:pt x="69901" y="5303"/>
                    <a:pt x="63924" y="76"/>
                    <a:pt x="54781" y="76"/>
                  </a:cubicBezTo>
                  <a:cubicBezTo>
                    <a:pt x="32805" y="76"/>
                    <a:pt x="9773" y="23423"/>
                    <a:pt x="9773" y="48338"/>
                  </a:cubicBezTo>
                  <a:cubicBezTo>
                    <a:pt x="9773" y="66284"/>
                    <a:pt x="22080" y="76912"/>
                    <a:pt x="36497" y="76912"/>
                  </a:cubicBezTo>
                  <a:cubicBezTo>
                    <a:pt x="44584" y="76912"/>
                    <a:pt x="52320" y="72905"/>
                    <a:pt x="58473" y="67504"/>
                  </a:cubicBezTo>
                  <a:lnTo>
                    <a:pt x="54605" y="83185"/>
                  </a:lnTo>
                  <a:cubicBezTo>
                    <a:pt x="52672" y="90503"/>
                    <a:pt x="51441" y="95207"/>
                    <a:pt x="44760" y="101131"/>
                  </a:cubicBezTo>
                  <a:cubicBezTo>
                    <a:pt x="37024" y="107577"/>
                    <a:pt x="29464" y="107577"/>
                    <a:pt x="25069" y="107577"/>
                  </a:cubicBezTo>
                  <a:cubicBezTo>
                    <a:pt x="16981" y="107577"/>
                    <a:pt x="14696" y="107055"/>
                    <a:pt x="11531" y="106358"/>
                  </a:cubicBezTo>
                  <a:cubicBezTo>
                    <a:pt x="15926" y="104267"/>
                    <a:pt x="17157" y="100085"/>
                    <a:pt x="17157" y="97646"/>
                  </a:cubicBezTo>
                  <a:cubicBezTo>
                    <a:pt x="17157" y="93465"/>
                    <a:pt x="13817" y="91200"/>
                    <a:pt x="10300" y="91200"/>
                  </a:cubicBezTo>
                  <a:cubicBezTo>
                    <a:pt x="5378" y="91200"/>
                    <a:pt x="279" y="95207"/>
                    <a:pt x="279" y="101828"/>
                  </a:cubicBezTo>
                  <a:cubicBezTo>
                    <a:pt x="279" y="112282"/>
                    <a:pt x="15399" y="112456"/>
                    <a:pt x="25245" y="112456"/>
                  </a:cubicBezTo>
                  <a:cubicBezTo>
                    <a:pt x="52847" y="112456"/>
                    <a:pt x="64627" y="98517"/>
                    <a:pt x="67088" y="88586"/>
                  </a:cubicBezTo>
                  <a:lnTo>
                    <a:pt x="86252" y="12621"/>
                  </a:lnTo>
                  <a:close/>
                  <a:moveTo>
                    <a:pt x="61990" y="53740"/>
                  </a:moveTo>
                  <a:cubicBezTo>
                    <a:pt x="61286" y="56353"/>
                    <a:pt x="61286" y="56702"/>
                    <a:pt x="58298" y="60186"/>
                  </a:cubicBezTo>
                  <a:cubicBezTo>
                    <a:pt x="52144" y="67504"/>
                    <a:pt x="43705" y="72034"/>
                    <a:pt x="37024" y="72034"/>
                  </a:cubicBezTo>
                  <a:cubicBezTo>
                    <a:pt x="28058" y="72034"/>
                    <a:pt x="23838" y="64542"/>
                    <a:pt x="23838" y="55482"/>
                  </a:cubicBezTo>
                  <a:cubicBezTo>
                    <a:pt x="23838" y="47816"/>
                    <a:pt x="28585" y="28302"/>
                    <a:pt x="33156" y="20636"/>
                  </a:cubicBezTo>
                  <a:cubicBezTo>
                    <a:pt x="40540" y="8439"/>
                    <a:pt x="48804" y="4955"/>
                    <a:pt x="54781" y="4955"/>
                  </a:cubicBezTo>
                  <a:cubicBezTo>
                    <a:pt x="67088" y="4955"/>
                    <a:pt x="70429" y="18022"/>
                    <a:pt x="70429" y="19764"/>
                  </a:cubicBezTo>
                  <a:cubicBezTo>
                    <a:pt x="70429" y="20113"/>
                    <a:pt x="70429" y="20461"/>
                    <a:pt x="69901" y="22378"/>
                  </a:cubicBezTo>
                  <a:lnTo>
                    <a:pt x="61990" y="53740"/>
                  </a:lnTo>
                  <a:close/>
                </a:path>
              </a:pathLst>
            </a:custGeom>
            <a:solidFill>
              <a:srgbClr val="000000"/>
            </a:solidFill>
            <a:ln w="25163"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41AD583E-0E8E-B9FD-B1D2-FB92ABC5AD11}"/>
                </a:ext>
              </a:extLst>
            </p:cNvPr>
            <p:cNvSpPr/>
            <p:nvPr>
              <p:custDataLst>
                <p:tags r:id="rId29"/>
              </p:custDataLst>
            </p:nvPr>
          </p:nvSpPr>
          <p:spPr>
            <a:xfrm>
              <a:off x="7899308" y="6617261"/>
              <a:ext cx="77709" cy="115689"/>
            </a:xfrm>
            <a:custGeom>
              <a:avLst/>
              <a:gdLst>
                <a:gd name="connsiteX0" fmla="*/ 77993 w 77709"/>
                <a:gd name="connsiteY0" fmla="*/ 84056 h 115689"/>
                <a:gd name="connsiteX1" fmla="*/ 72015 w 77709"/>
                <a:gd name="connsiteY1" fmla="*/ 84056 h 115689"/>
                <a:gd name="connsiteX2" fmla="*/ 67444 w 77709"/>
                <a:gd name="connsiteY2" fmla="*/ 99911 h 115689"/>
                <a:gd name="connsiteX3" fmla="*/ 50038 w 77709"/>
                <a:gd name="connsiteY3" fmla="*/ 100956 h 115689"/>
                <a:gd name="connsiteX4" fmla="*/ 17689 w 77709"/>
                <a:gd name="connsiteY4" fmla="*/ 100956 h 115689"/>
                <a:gd name="connsiteX5" fmla="*/ 52851 w 77709"/>
                <a:gd name="connsiteY5" fmla="*/ 71685 h 115689"/>
                <a:gd name="connsiteX6" fmla="*/ 77993 w 77709"/>
                <a:gd name="connsiteY6" fmla="*/ 34051 h 115689"/>
                <a:gd name="connsiteX7" fmla="*/ 36852 w 77709"/>
                <a:gd name="connsiteY7" fmla="*/ 76 h 115689"/>
                <a:gd name="connsiteX8" fmla="*/ 283 w 77709"/>
                <a:gd name="connsiteY8" fmla="*/ 31264 h 115689"/>
                <a:gd name="connsiteX9" fmla="*/ 9601 w 77709"/>
                <a:gd name="connsiteY9" fmla="*/ 41021 h 115689"/>
                <a:gd name="connsiteX10" fmla="*/ 18919 w 77709"/>
                <a:gd name="connsiteY10" fmla="*/ 31786 h 115689"/>
                <a:gd name="connsiteX11" fmla="*/ 8546 w 77709"/>
                <a:gd name="connsiteY11" fmla="*/ 22552 h 115689"/>
                <a:gd name="connsiteX12" fmla="*/ 34215 w 77709"/>
                <a:gd name="connsiteY12" fmla="*/ 6349 h 115689"/>
                <a:gd name="connsiteX13" fmla="*/ 60939 w 77709"/>
                <a:gd name="connsiteY13" fmla="*/ 34051 h 115689"/>
                <a:gd name="connsiteX14" fmla="*/ 44412 w 77709"/>
                <a:gd name="connsiteY14" fmla="*/ 67504 h 115689"/>
                <a:gd name="connsiteX15" fmla="*/ 2041 w 77709"/>
                <a:gd name="connsiteY15" fmla="*/ 108971 h 115689"/>
                <a:gd name="connsiteX16" fmla="*/ 283 w 77709"/>
                <a:gd name="connsiteY16" fmla="*/ 115766 h 115689"/>
                <a:gd name="connsiteX17" fmla="*/ 72718 w 77709"/>
                <a:gd name="connsiteY17" fmla="*/ 115766 h 115689"/>
                <a:gd name="connsiteX18" fmla="*/ 77993 w 77709"/>
                <a:gd name="connsiteY18" fmla="*/ 84056 h 1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09" h="115689">
                  <a:moveTo>
                    <a:pt x="77993" y="84056"/>
                  </a:moveTo>
                  <a:lnTo>
                    <a:pt x="72015" y="84056"/>
                  </a:lnTo>
                  <a:cubicBezTo>
                    <a:pt x="71488" y="87889"/>
                    <a:pt x="69730" y="98169"/>
                    <a:pt x="67444" y="99911"/>
                  </a:cubicBezTo>
                  <a:cubicBezTo>
                    <a:pt x="66038" y="100956"/>
                    <a:pt x="52500" y="100956"/>
                    <a:pt x="50038" y="100956"/>
                  </a:cubicBezTo>
                  <a:lnTo>
                    <a:pt x="17689" y="100956"/>
                  </a:lnTo>
                  <a:cubicBezTo>
                    <a:pt x="36149" y="84753"/>
                    <a:pt x="42303" y="79874"/>
                    <a:pt x="52851" y="71685"/>
                  </a:cubicBezTo>
                  <a:cubicBezTo>
                    <a:pt x="65862" y="61406"/>
                    <a:pt x="77993" y="50603"/>
                    <a:pt x="77993" y="34051"/>
                  </a:cubicBezTo>
                  <a:cubicBezTo>
                    <a:pt x="77993" y="12969"/>
                    <a:pt x="59357" y="76"/>
                    <a:pt x="36852" y="76"/>
                  </a:cubicBezTo>
                  <a:cubicBezTo>
                    <a:pt x="15052" y="76"/>
                    <a:pt x="283" y="15234"/>
                    <a:pt x="283" y="31264"/>
                  </a:cubicBezTo>
                  <a:cubicBezTo>
                    <a:pt x="283" y="40150"/>
                    <a:pt x="7843" y="41021"/>
                    <a:pt x="9601" y="41021"/>
                  </a:cubicBezTo>
                  <a:cubicBezTo>
                    <a:pt x="13821" y="41021"/>
                    <a:pt x="18919" y="38059"/>
                    <a:pt x="18919" y="31786"/>
                  </a:cubicBezTo>
                  <a:cubicBezTo>
                    <a:pt x="18919" y="28650"/>
                    <a:pt x="17689" y="22552"/>
                    <a:pt x="8546" y="22552"/>
                  </a:cubicBezTo>
                  <a:cubicBezTo>
                    <a:pt x="13997" y="10182"/>
                    <a:pt x="25952" y="6349"/>
                    <a:pt x="34215" y="6349"/>
                  </a:cubicBezTo>
                  <a:cubicBezTo>
                    <a:pt x="51797" y="6349"/>
                    <a:pt x="60939" y="19939"/>
                    <a:pt x="60939" y="34051"/>
                  </a:cubicBezTo>
                  <a:cubicBezTo>
                    <a:pt x="60939" y="49210"/>
                    <a:pt x="50038" y="61232"/>
                    <a:pt x="44412" y="67504"/>
                  </a:cubicBezTo>
                  <a:lnTo>
                    <a:pt x="2041" y="108971"/>
                  </a:lnTo>
                  <a:cubicBezTo>
                    <a:pt x="283" y="110539"/>
                    <a:pt x="283" y="110888"/>
                    <a:pt x="283" y="115766"/>
                  </a:cubicBezTo>
                  <a:lnTo>
                    <a:pt x="72718" y="115766"/>
                  </a:lnTo>
                  <a:lnTo>
                    <a:pt x="77993" y="84056"/>
                  </a:lnTo>
                  <a:close/>
                </a:path>
              </a:pathLst>
            </a:custGeom>
            <a:solidFill>
              <a:srgbClr val="000000"/>
            </a:solidFill>
            <a:ln w="25163"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D3846CEB-9B96-DA6C-F65D-ADE28D007C5F}"/>
                </a:ext>
              </a:extLst>
            </p:cNvPr>
            <p:cNvSpPr/>
            <p:nvPr>
              <p:custDataLst>
                <p:tags r:id="rId30"/>
              </p:custDataLst>
            </p:nvPr>
          </p:nvSpPr>
          <p:spPr>
            <a:xfrm>
              <a:off x="8011455" y="6583112"/>
              <a:ext cx="124576" cy="114495"/>
            </a:xfrm>
            <a:custGeom>
              <a:avLst/>
              <a:gdLst>
                <a:gd name="connsiteX0" fmla="*/ 50269 w 124576"/>
                <a:gd name="connsiteY0" fmla="*/ 27703 h 114495"/>
                <a:gd name="connsiteX1" fmla="*/ 60567 w 124576"/>
                <a:gd name="connsiteY1" fmla="*/ 27454 h 114495"/>
                <a:gd name="connsiteX2" fmla="*/ 92967 w 124576"/>
                <a:gd name="connsiteY2" fmla="*/ 25961 h 114495"/>
                <a:gd name="connsiteX3" fmla="*/ 56548 w 124576"/>
                <a:gd name="connsiteY3" fmla="*/ 55580 h 114495"/>
                <a:gd name="connsiteX4" fmla="*/ 288 w 124576"/>
                <a:gd name="connsiteY4" fmla="*/ 111085 h 114495"/>
                <a:gd name="connsiteX5" fmla="*/ 6064 w 124576"/>
                <a:gd name="connsiteY5" fmla="*/ 114570 h 114495"/>
                <a:gd name="connsiteX6" fmla="*/ 12092 w 124576"/>
                <a:gd name="connsiteY6" fmla="*/ 111832 h 114495"/>
                <a:gd name="connsiteX7" fmla="*/ 34446 w 124576"/>
                <a:gd name="connsiteY7" fmla="*/ 97645 h 114495"/>
                <a:gd name="connsiteX8" fmla="*/ 50771 w 124576"/>
                <a:gd name="connsiteY8" fmla="*/ 104614 h 114495"/>
                <a:gd name="connsiteX9" fmla="*/ 74381 w 124576"/>
                <a:gd name="connsiteY9" fmla="*/ 114570 h 114495"/>
                <a:gd name="connsiteX10" fmla="*/ 120846 w 124576"/>
                <a:gd name="connsiteY10" fmla="*/ 74746 h 114495"/>
                <a:gd name="connsiteX11" fmla="*/ 114818 w 124576"/>
                <a:gd name="connsiteY11" fmla="*/ 71261 h 114495"/>
                <a:gd name="connsiteX12" fmla="*/ 109543 w 124576"/>
                <a:gd name="connsiteY12" fmla="*/ 73501 h 114495"/>
                <a:gd name="connsiteX13" fmla="*/ 87943 w 124576"/>
                <a:gd name="connsiteY13" fmla="*/ 86444 h 114495"/>
                <a:gd name="connsiteX14" fmla="*/ 31934 w 124576"/>
                <a:gd name="connsiteY14" fmla="*/ 88933 h 114495"/>
                <a:gd name="connsiteX15" fmla="*/ 68604 w 124576"/>
                <a:gd name="connsiteY15" fmla="*/ 59065 h 114495"/>
                <a:gd name="connsiteX16" fmla="*/ 124864 w 124576"/>
                <a:gd name="connsiteY16" fmla="*/ 3559 h 114495"/>
                <a:gd name="connsiteX17" fmla="*/ 119088 w 124576"/>
                <a:gd name="connsiteY17" fmla="*/ 75 h 114495"/>
                <a:gd name="connsiteX18" fmla="*/ 113311 w 124576"/>
                <a:gd name="connsiteY18" fmla="*/ 2564 h 114495"/>
                <a:gd name="connsiteX19" fmla="*/ 96483 w 124576"/>
                <a:gd name="connsiteY19" fmla="*/ 17000 h 114495"/>
                <a:gd name="connsiteX20" fmla="*/ 78650 w 124576"/>
                <a:gd name="connsiteY20" fmla="*/ 9035 h 114495"/>
                <a:gd name="connsiteX21" fmla="*/ 57050 w 124576"/>
                <a:gd name="connsiteY21" fmla="*/ 75 h 114495"/>
                <a:gd name="connsiteX22" fmla="*/ 20632 w 124576"/>
                <a:gd name="connsiteY22" fmla="*/ 29943 h 114495"/>
                <a:gd name="connsiteX23" fmla="*/ 26660 w 124576"/>
                <a:gd name="connsiteY23" fmla="*/ 33428 h 114495"/>
                <a:gd name="connsiteX24" fmla="*/ 32436 w 124576"/>
                <a:gd name="connsiteY24" fmla="*/ 30192 h 114495"/>
                <a:gd name="connsiteX25" fmla="*/ 45246 w 124576"/>
                <a:gd name="connsiteY25" fmla="*/ 27703 h 114495"/>
                <a:gd name="connsiteX26" fmla="*/ 50269 w 124576"/>
                <a:gd name="connsiteY26" fmla="*/ 27703 h 11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576" h="114495">
                  <a:moveTo>
                    <a:pt x="50269" y="27703"/>
                  </a:moveTo>
                  <a:cubicBezTo>
                    <a:pt x="53785" y="27454"/>
                    <a:pt x="57050" y="27703"/>
                    <a:pt x="60567" y="27454"/>
                  </a:cubicBezTo>
                  <a:cubicBezTo>
                    <a:pt x="70613" y="26956"/>
                    <a:pt x="82920" y="26209"/>
                    <a:pt x="92967" y="25961"/>
                  </a:cubicBezTo>
                  <a:cubicBezTo>
                    <a:pt x="85934" y="32681"/>
                    <a:pt x="81915" y="36663"/>
                    <a:pt x="56548" y="55580"/>
                  </a:cubicBezTo>
                  <a:cubicBezTo>
                    <a:pt x="5813" y="93911"/>
                    <a:pt x="288" y="110090"/>
                    <a:pt x="288" y="111085"/>
                  </a:cubicBezTo>
                  <a:cubicBezTo>
                    <a:pt x="288" y="114570"/>
                    <a:pt x="3804" y="114570"/>
                    <a:pt x="6064" y="114570"/>
                  </a:cubicBezTo>
                  <a:cubicBezTo>
                    <a:pt x="10083" y="114570"/>
                    <a:pt x="10334" y="114321"/>
                    <a:pt x="12092" y="111832"/>
                  </a:cubicBezTo>
                  <a:cubicBezTo>
                    <a:pt x="21134" y="99387"/>
                    <a:pt x="30427" y="97645"/>
                    <a:pt x="34446" y="97645"/>
                  </a:cubicBezTo>
                  <a:cubicBezTo>
                    <a:pt x="41227" y="97645"/>
                    <a:pt x="47004" y="101876"/>
                    <a:pt x="50771" y="104614"/>
                  </a:cubicBezTo>
                  <a:cubicBezTo>
                    <a:pt x="58557" y="110090"/>
                    <a:pt x="64836" y="114570"/>
                    <a:pt x="74381" y="114570"/>
                  </a:cubicBezTo>
                  <a:cubicBezTo>
                    <a:pt x="102511" y="114570"/>
                    <a:pt x="120846" y="84204"/>
                    <a:pt x="120846" y="74746"/>
                  </a:cubicBezTo>
                  <a:cubicBezTo>
                    <a:pt x="120846" y="71261"/>
                    <a:pt x="116576" y="71261"/>
                    <a:pt x="114818" y="71261"/>
                  </a:cubicBezTo>
                  <a:cubicBezTo>
                    <a:pt x="113060" y="71261"/>
                    <a:pt x="110297" y="71261"/>
                    <a:pt x="109543" y="73501"/>
                  </a:cubicBezTo>
                  <a:cubicBezTo>
                    <a:pt x="107283" y="78230"/>
                    <a:pt x="104771" y="84453"/>
                    <a:pt x="87943" y="86444"/>
                  </a:cubicBezTo>
                  <a:cubicBezTo>
                    <a:pt x="86436" y="86693"/>
                    <a:pt x="37460" y="88684"/>
                    <a:pt x="31934" y="88933"/>
                  </a:cubicBezTo>
                  <a:cubicBezTo>
                    <a:pt x="38967" y="82213"/>
                    <a:pt x="42985" y="78230"/>
                    <a:pt x="68604" y="59065"/>
                  </a:cubicBezTo>
                  <a:cubicBezTo>
                    <a:pt x="119339" y="20734"/>
                    <a:pt x="124864" y="4555"/>
                    <a:pt x="124864" y="3559"/>
                  </a:cubicBezTo>
                  <a:cubicBezTo>
                    <a:pt x="124864" y="75"/>
                    <a:pt x="121348" y="75"/>
                    <a:pt x="119088" y="75"/>
                  </a:cubicBezTo>
                  <a:cubicBezTo>
                    <a:pt x="115320" y="75"/>
                    <a:pt x="114818" y="75"/>
                    <a:pt x="113311" y="2564"/>
                  </a:cubicBezTo>
                  <a:cubicBezTo>
                    <a:pt x="107283" y="11275"/>
                    <a:pt x="102511" y="17000"/>
                    <a:pt x="96483" y="17000"/>
                  </a:cubicBezTo>
                  <a:cubicBezTo>
                    <a:pt x="89953" y="17000"/>
                    <a:pt x="84427" y="13018"/>
                    <a:pt x="78650" y="9035"/>
                  </a:cubicBezTo>
                  <a:cubicBezTo>
                    <a:pt x="72622" y="4555"/>
                    <a:pt x="66343" y="75"/>
                    <a:pt x="57050" y="75"/>
                  </a:cubicBezTo>
                  <a:cubicBezTo>
                    <a:pt x="34948" y="75"/>
                    <a:pt x="20632" y="22227"/>
                    <a:pt x="20632" y="29943"/>
                  </a:cubicBezTo>
                  <a:cubicBezTo>
                    <a:pt x="20632" y="33428"/>
                    <a:pt x="24650" y="33428"/>
                    <a:pt x="26660" y="33428"/>
                  </a:cubicBezTo>
                  <a:cubicBezTo>
                    <a:pt x="28920" y="33428"/>
                    <a:pt x="31683" y="33428"/>
                    <a:pt x="32436" y="30192"/>
                  </a:cubicBezTo>
                  <a:cubicBezTo>
                    <a:pt x="35953" y="28450"/>
                    <a:pt x="37711" y="28201"/>
                    <a:pt x="45246" y="27703"/>
                  </a:cubicBezTo>
                  <a:lnTo>
                    <a:pt x="50269" y="27703"/>
                  </a:lnTo>
                  <a:close/>
                </a:path>
              </a:pathLst>
            </a:custGeom>
            <a:solidFill>
              <a:srgbClr val="000000"/>
            </a:solidFill>
            <a:ln w="25163"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62EF4F47-B9CF-CD4F-BF2C-269B39D99F1B}"/>
                </a:ext>
              </a:extLst>
            </p:cNvPr>
            <p:cNvSpPr/>
            <p:nvPr>
              <p:custDataLst>
                <p:tags r:id="rId31"/>
              </p:custDataLst>
            </p:nvPr>
          </p:nvSpPr>
          <p:spPr>
            <a:xfrm>
              <a:off x="8147709" y="6624056"/>
              <a:ext cx="59425" cy="110637"/>
            </a:xfrm>
            <a:custGeom>
              <a:avLst/>
              <a:gdLst>
                <a:gd name="connsiteX0" fmla="*/ 36159 w 59425"/>
                <a:gd name="connsiteY0" fmla="*/ 40150 h 110637"/>
                <a:gd name="connsiteX1" fmla="*/ 54092 w 59425"/>
                <a:gd name="connsiteY1" fmla="*/ 40150 h 110637"/>
                <a:gd name="connsiteX2" fmla="*/ 59718 w 59425"/>
                <a:gd name="connsiteY2" fmla="*/ 36316 h 110637"/>
                <a:gd name="connsiteX3" fmla="*/ 54444 w 59425"/>
                <a:gd name="connsiteY3" fmla="*/ 33877 h 110637"/>
                <a:gd name="connsiteX4" fmla="*/ 37741 w 59425"/>
                <a:gd name="connsiteY4" fmla="*/ 33877 h 110637"/>
                <a:gd name="connsiteX5" fmla="*/ 44247 w 59425"/>
                <a:gd name="connsiteY5" fmla="*/ 8091 h 110637"/>
                <a:gd name="connsiteX6" fmla="*/ 44774 w 59425"/>
                <a:gd name="connsiteY6" fmla="*/ 5652 h 110637"/>
                <a:gd name="connsiteX7" fmla="*/ 38796 w 59425"/>
                <a:gd name="connsiteY7" fmla="*/ 76 h 110637"/>
                <a:gd name="connsiteX8" fmla="*/ 30533 w 59425"/>
                <a:gd name="connsiteY8" fmla="*/ 7568 h 110637"/>
                <a:gd name="connsiteX9" fmla="*/ 23852 w 59425"/>
                <a:gd name="connsiteY9" fmla="*/ 33877 h 110637"/>
                <a:gd name="connsiteX10" fmla="*/ 5919 w 59425"/>
                <a:gd name="connsiteY10" fmla="*/ 33877 h 110637"/>
                <a:gd name="connsiteX11" fmla="*/ 293 w 59425"/>
                <a:gd name="connsiteY11" fmla="*/ 37710 h 110637"/>
                <a:gd name="connsiteX12" fmla="*/ 5568 w 59425"/>
                <a:gd name="connsiteY12" fmla="*/ 40150 h 110637"/>
                <a:gd name="connsiteX13" fmla="*/ 22270 w 59425"/>
                <a:gd name="connsiteY13" fmla="*/ 40150 h 110637"/>
                <a:gd name="connsiteX14" fmla="*/ 11897 w 59425"/>
                <a:gd name="connsiteY14" fmla="*/ 81268 h 110637"/>
                <a:gd name="connsiteX15" fmla="*/ 9260 w 59425"/>
                <a:gd name="connsiteY15" fmla="*/ 94161 h 110637"/>
                <a:gd name="connsiteX16" fmla="*/ 28072 w 59425"/>
                <a:gd name="connsiteY16" fmla="*/ 110713 h 110637"/>
                <a:gd name="connsiteX17" fmla="*/ 58663 w 59425"/>
                <a:gd name="connsiteY17" fmla="*/ 84056 h 110637"/>
                <a:gd name="connsiteX18" fmla="*/ 55850 w 59425"/>
                <a:gd name="connsiteY18" fmla="*/ 81791 h 110637"/>
                <a:gd name="connsiteX19" fmla="*/ 52158 w 59425"/>
                <a:gd name="connsiteY19" fmla="*/ 85101 h 110637"/>
                <a:gd name="connsiteX20" fmla="*/ 28599 w 59425"/>
                <a:gd name="connsiteY20" fmla="*/ 105835 h 110637"/>
                <a:gd name="connsiteX21" fmla="*/ 22446 w 59425"/>
                <a:gd name="connsiteY21" fmla="*/ 97298 h 110637"/>
                <a:gd name="connsiteX22" fmla="*/ 23501 w 59425"/>
                <a:gd name="connsiteY22" fmla="*/ 90154 h 110637"/>
                <a:gd name="connsiteX23" fmla="*/ 36159 w 59425"/>
                <a:gd name="connsiteY23" fmla="*/ 40150 h 1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5" h="110637">
                  <a:moveTo>
                    <a:pt x="36159" y="40150"/>
                  </a:moveTo>
                  <a:lnTo>
                    <a:pt x="54092" y="40150"/>
                  </a:lnTo>
                  <a:cubicBezTo>
                    <a:pt x="57433" y="40150"/>
                    <a:pt x="59718" y="40150"/>
                    <a:pt x="59718" y="36316"/>
                  </a:cubicBezTo>
                  <a:cubicBezTo>
                    <a:pt x="59718" y="33877"/>
                    <a:pt x="57433" y="33877"/>
                    <a:pt x="54444" y="33877"/>
                  </a:cubicBezTo>
                  <a:lnTo>
                    <a:pt x="37741" y="33877"/>
                  </a:lnTo>
                  <a:lnTo>
                    <a:pt x="44247" y="8091"/>
                  </a:lnTo>
                  <a:cubicBezTo>
                    <a:pt x="44422" y="7220"/>
                    <a:pt x="44774" y="6349"/>
                    <a:pt x="44774" y="5652"/>
                  </a:cubicBezTo>
                  <a:cubicBezTo>
                    <a:pt x="44774" y="2515"/>
                    <a:pt x="42313" y="76"/>
                    <a:pt x="38796" y="76"/>
                  </a:cubicBezTo>
                  <a:cubicBezTo>
                    <a:pt x="34401" y="76"/>
                    <a:pt x="31764" y="3038"/>
                    <a:pt x="30533" y="7568"/>
                  </a:cubicBezTo>
                  <a:cubicBezTo>
                    <a:pt x="29302" y="11924"/>
                    <a:pt x="31588" y="3561"/>
                    <a:pt x="23852" y="33877"/>
                  </a:cubicBezTo>
                  <a:lnTo>
                    <a:pt x="5919" y="33877"/>
                  </a:lnTo>
                  <a:cubicBezTo>
                    <a:pt x="2579" y="33877"/>
                    <a:pt x="293" y="33877"/>
                    <a:pt x="293" y="37710"/>
                  </a:cubicBezTo>
                  <a:cubicBezTo>
                    <a:pt x="293" y="40150"/>
                    <a:pt x="2403" y="40150"/>
                    <a:pt x="5568" y="40150"/>
                  </a:cubicBezTo>
                  <a:lnTo>
                    <a:pt x="22270" y="40150"/>
                  </a:lnTo>
                  <a:lnTo>
                    <a:pt x="11897" y="81268"/>
                  </a:lnTo>
                  <a:cubicBezTo>
                    <a:pt x="10842" y="85624"/>
                    <a:pt x="9260" y="91896"/>
                    <a:pt x="9260" y="94161"/>
                  </a:cubicBezTo>
                  <a:cubicBezTo>
                    <a:pt x="9260" y="104441"/>
                    <a:pt x="18050" y="110713"/>
                    <a:pt x="28072" y="110713"/>
                  </a:cubicBezTo>
                  <a:cubicBezTo>
                    <a:pt x="47587" y="110713"/>
                    <a:pt x="58663" y="86321"/>
                    <a:pt x="58663" y="84056"/>
                  </a:cubicBezTo>
                  <a:cubicBezTo>
                    <a:pt x="58663" y="81791"/>
                    <a:pt x="56378" y="81791"/>
                    <a:pt x="55850" y="81791"/>
                  </a:cubicBezTo>
                  <a:cubicBezTo>
                    <a:pt x="53741" y="81791"/>
                    <a:pt x="53565" y="82139"/>
                    <a:pt x="52158" y="85101"/>
                  </a:cubicBezTo>
                  <a:cubicBezTo>
                    <a:pt x="47235" y="96078"/>
                    <a:pt x="38269" y="105835"/>
                    <a:pt x="28599" y="105835"/>
                  </a:cubicBezTo>
                  <a:cubicBezTo>
                    <a:pt x="24907" y="105835"/>
                    <a:pt x="22446" y="103570"/>
                    <a:pt x="22446" y="97298"/>
                  </a:cubicBezTo>
                  <a:cubicBezTo>
                    <a:pt x="22446" y="95555"/>
                    <a:pt x="23149" y="91896"/>
                    <a:pt x="23501" y="90154"/>
                  </a:cubicBezTo>
                  <a:lnTo>
                    <a:pt x="36159" y="40150"/>
                  </a:lnTo>
                  <a:close/>
                </a:path>
              </a:pathLst>
            </a:custGeom>
            <a:solidFill>
              <a:srgbClr val="000000"/>
            </a:solidFill>
            <a:ln w="25163"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34EBDAA1-A72D-DB1D-BFEA-47751A737FD4}"/>
                </a:ext>
              </a:extLst>
            </p:cNvPr>
            <p:cNvSpPr/>
            <p:nvPr>
              <p:custDataLst>
                <p:tags r:id="rId32"/>
              </p:custDataLst>
            </p:nvPr>
          </p:nvSpPr>
          <p:spPr>
            <a:xfrm>
              <a:off x="8243071" y="6508939"/>
              <a:ext cx="58269" cy="248902"/>
            </a:xfrm>
            <a:custGeom>
              <a:avLst/>
              <a:gdLst>
                <a:gd name="connsiteX0" fmla="*/ 58566 w 58269"/>
                <a:gd name="connsiteY0" fmla="*/ 124526 h 248902"/>
                <a:gd name="connsiteX1" fmla="*/ 41990 w 58269"/>
                <a:gd name="connsiteY1" fmla="*/ 46868 h 248902"/>
                <a:gd name="connsiteX2" fmla="*/ 2808 w 58269"/>
                <a:gd name="connsiteY2" fmla="*/ 75 h 248902"/>
                <a:gd name="connsiteX3" fmla="*/ 297 w 58269"/>
                <a:gd name="connsiteY3" fmla="*/ 2564 h 248902"/>
                <a:gd name="connsiteX4" fmla="*/ 5069 w 58269"/>
                <a:gd name="connsiteY4" fmla="*/ 8289 h 248902"/>
                <a:gd name="connsiteX5" fmla="*/ 43999 w 58269"/>
                <a:gd name="connsiteY5" fmla="*/ 124526 h 248902"/>
                <a:gd name="connsiteX6" fmla="*/ 3562 w 58269"/>
                <a:gd name="connsiteY6" fmla="*/ 242257 h 248902"/>
                <a:gd name="connsiteX7" fmla="*/ 297 w 58269"/>
                <a:gd name="connsiteY7" fmla="*/ 246488 h 248902"/>
                <a:gd name="connsiteX8" fmla="*/ 2808 w 58269"/>
                <a:gd name="connsiteY8" fmla="*/ 248977 h 248902"/>
                <a:gd name="connsiteX9" fmla="*/ 42743 w 58269"/>
                <a:gd name="connsiteY9" fmla="*/ 200441 h 248902"/>
                <a:gd name="connsiteX10" fmla="*/ 58566 w 58269"/>
                <a:gd name="connsiteY10" fmla="*/ 124526 h 2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9" h="248902">
                  <a:moveTo>
                    <a:pt x="58566" y="124526"/>
                  </a:moveTo>
                  <a:cubicBezTo>
                    <a:pt x="58566" y="105112"/>
                    <a:pt x="55804" y="74994"/>
                    <a:pt x="41990" y="46868"/>
                  </a:cubicBezTo>
                  <a:cubicBezTo>
                    <a:pt x="26920" y="16253"/>
                    <a:pt x="5320" y="75"/>
                    <a:pt x="2808" y="75"/>
                  </a:cubicBezTo>
                  <a:cubicBezTo>
                    <a:pt x="1301" y="75"/>
                    <a:pt x="297" y="1070"/>
                    <a:pt x="297" y="2564"/>
                  </a:cubicBezTo>
                  <a:cubicBezTo>
                    <a:pt x="297" y="3310"/>
                    <a:pt x="297" y="3808"/>
                    <a:pt x="5069" y="8289"/>
                  </a:cubicBezTo>
                  <a:cubicBezTo>
                    <a:pt x="29683" y="32930"/>
                    <a:pt x="43999" y="72505"/>
                    <a:pt x="43999" y="124526"/>
                  </a:cubicBezTo>
                  <a:cubicBezTo>
                    <a:pt x="43999" y="167088"/>
                    <a:pt x="34706" y="210895"/>
                    <a:pt x="3562" y="242257"/>
                  </a:cubicBezTo>
                  <a:cubicBezTo>
                    <a:pt x="297" y="245244"/>
                    <a:pt x="297" y="245742"/>
                    <a:pt x="297" y="246488"/>
                  </a:cubicBezTo>
                  <a:cubicBezTo>
                    <a:pt x="297" y="247982"/>
                    <a:pt x="1301" y="248977"/>
                    <a:pt x="2808" y="248977"/>
                  </a:cubicBezTo>
                  <a:cubicBezTo>
                    <a:pt x="5320" y="248977"/>
                    <a:pt x="27925" y="232052"/>
                    <a:pt x="42743" y="200441"/>
                  </a:cubicBezTo>
                  <a:cubicBezTo>
                    <a:pt x="55552" y="173062"/>
                    <a:pt x="58566" y="145434"/>
                    <a:pt x="58566" y="124526"/>
                  </a:cubicBezTo>
                  <a:close/>
                </a:path>
              </a:pathLst>
            </a:custGeom>
            <a:solidFill>
              <a:srgbClr val="000000"/>
            </a:solidFill>
            <a:ln w="25163"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6DC9474B-1B28-2072-3662-D87ECA0FAAE7}"/>
                </a:ext>
              </a:extLst>
            </p:cNvPr>
            <p:cNvSpPr/>
            <p:nvPr>
              <p:custDataLst>
                <p:tags r:id="rId33"/>
              </p:custDataLst>
            </p:nvPr>
          </p:nvSpPr>
          <p:spPr>
            <a:xfrm>
              <a:off x="5716579" y="7065180"/>
              <a:ext cx="140902" cy="112752"/>
            </a:xfrm>
            <a:custGeom>
              <a:avLst/>
              <a:gdLst>
                <a:gd name="connsiteX0" fmla="*/ 109703 w 140902"/>
                <a:gd name="connsiteY0" fmla="*/ 51368 h 112752"/>
                <a:gd name="connsiteX1" fmla="*/ 67759 w 140902"/>
                <a:gd name="connsiteY1" fmla="*/ 94 h 112752"/>
                <a:gd name="connsiteX2" fmla="*/ 197 w 140902"/>
                <a:gd name="connsiteY2" fmla="*/ 70782 h 112752"/>
                <a:gd name="connsiteX3" fmla="*/ 40885 w 140902"/>
                <a:gd name="connsiteY3" fmla="*/ 112847 h 112752"/>
                <a:gd name="connsiteX4" fmla="*/ 93880 w 140902"/>
                <a:gd name="connsiteY4" fmla="*/ 91939 h 112752"/>
                <a:gd name="connsiteX5" fmla="*/ 116736 w 140902"/>
                <a:gd name="connsiteY5" fmla="*/ 112847 h 112752"/>
                <a:gd name="connsiteX6" fmla="*/ 137834 w 140902"/>
                <a:gd name="connsiteY6" fmla="*/ 95175 h 112752"/>
                <a:gd name="connsiteX7" fmla="*/ 134820 w 140902"/>
                <a:gd name="connsiteY7" fmla="*/ 92686 h 112752"/>
                <a:gd name="connsiteX8" fmla="*/ 131555 w 140902"/>
                <a:gd name="connsiteY8" fmla="*/ 95175 h 112752"/>
                <a:gd name="connsiteX9" fmla="*/ 117490 w 140902"/>
                <a:gd name="connsiteY9" fmla="*/ 107371 h 112752"/>
                <a:gd name="connsiteX10" fmla="*/ 109703 w 140902"/>
                <a:gd name="connsiteY10" fmla="*/ 81983 h 112752"/>
                <a:gd name="connsiteX11" fmla="*/ 112215 w 140902"/>
                <a:gd name="connsiteY11" fmla="*/ 73271 h 112752"/>
                <a:gd name="connsiteX12" fmla="*/ 141099 w 140902"/>
                <a:gd name="connsiteY12" fmla="*/ 14779 h 112752"/>
                <a:gd name="connsiteX13" fmla="*/ 138085 w 140902"/>
                <a:gd name="connsiteY13" fmla="*/ 12290 h 112752"/>
                <a:gd name="connsiteX14" fmla="*/ 134317 w 140902"/>
                <a:gd name="connsiteY14" fmla="*/ 17517 h 112752"/>
                <a:gd name="connsiteX15" fmla="*/ 109703 w 140902"/>
                <a:gd name="connsiteY15" fmla="*/ 66800 h 112752"/>
                <a:gd name="connsiteX16" fmla="*/ 109703 w 140902"/>
                <a:gd name="connsiteY16" fmla="*/ 51368 h 112752"/>
                <a:gd name="connsiteX17" fmla="*/ 92876 w 140902"/>
                <a:gd name="connsiteY17" fmla="*/ 85468 h 112752"/>
                <a:gd name="connsiteX18" fmla="*/ 41387 w 140902"/>
                <a:gd name="connsiteY18" fmla="*/ 107371 h 112752"/>
                <a:gd name="connsiteX19" fmla="*/ 18783 w 140902"/>
                <a:gd name="connsiteY19" fmla="*/ 80241 h 112752"/>
                <a:gd name="connsiteX20" fmla="*/ 33350 w 140902"/>
                <a:gd name="connsiteY20" fmla="*/ 28469 h 112752"/>
                <a:gd name="connsiteX21" fmla="*/ 67508 w 140902"/>
                <a:gd name="connsiteY21" fmla="*/ 5570 h 112752"/>
                <a:gd name="connsiteX22" fmla="*/ 92373 w 140902"/>
                <a:gd name="connsiteY22" fmla="*/ 57590 h 112752"/>
                <a:gd name="connsiteX23" fmla="*/ 92876 w 140902"/>
                <a:gd name="connsiteY23" fmla="*/ 85468 h 11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02" h="112752">
                  <a:moveTo>
                    <a:pt x="109703" y="51368"/>
                  </a:moveTo>
                  <a:cubicBezTo>
                    <a:pt x="109703" y="12290"/>
                    <a:pt x="86345" y="94"/>
                    <a:pt x="67759" y="94"/>
                  </a:cubicBezTo>
                  <a:cubicBezTo>
                    <a:pt x="33350" y="94"/>
                    <a:pt x="197" y="35687"/>
                    <a:pt x="197" y="70782"/>
                  </a:cubicBezTo>
                  <a:cubicBezTo>
                    <a:pt x="197" y="93930"/>
                    <a:pt x="15266" y="112847"/>
                    <a:pt x="40885" y="112847"/>
                  </a:cubicBezTo>
                  <a:cubicBezTo>
                    <a:pt x="56708" y="112847"/>
                    <a:pt x="74792" y="107122"/>
                    <a:pt x="93880" y="91939"/>
                  </a:cubicBezTo>
                  <a:cubicBezTo>
                    <a:pt x="97145" y="105131"/>
                    <a:pt x="105434" y="112847"/>
                    <a:pt x="116736" y="112847"/>
                  </a:cubicBezTo>
                  <a:cubicBezTo>
                    <a:pt x="130048" y="112847"/>
                    <a:pt x="137834" y="99157"/>
                    <a:pt x="137834" y="95175"/>
                  </a:cubicBezTo>
                  <a:cubicBezTo>
                    <a:pt x="137834" y="93432"/>
                    <a:pt x="136327" y="92686"/>
                    <a:pt x="134820" y="92686"/>
                  </a:cubicBezTo>
                  <a:cubicBezTo>
                    <a:pt x="133062" y="92686"/>
                    <a:pt x="132308" y="93432"/>
                    <a:pt x="131555" y="95175"/>
                  </a:cubicBezTo>
                  <a:cubicBezTo>
                    <a:pt x="127034" y="107371"/>
                    <a:pt x="117992" y="107371"/>
                    <a:pt x="117490" y="107371"/>
                  </a:cubicBezTo>
                  <a:cubicBezTo>
                    <a:pt x="109703" y="107371"/>
                    <a:pt x="109703" y="87957"/>
                    <a:pt x="109703" y="81983"/>
                  </a:cubicBezTo>
                  <a:cubicBezTo>
                    <a:pt x="109703" y="76756"/>
                    <a:pt x="109703" y="76258"/>
                    <a:pt x="112215" y="73271"/>
                  </a:cubicBezTo>
                  <a:cubicBezTo>
                    <a:pt x="135824" y="43901"/>
                    <a:pt x="141099" y="15028"/>
                    <a:pt x="141099" y="14779"/>
                  </a:cubicBezTo>
                  <a:cubicBezTo>
                    <a:pt x="141099" y="14281"/>
                    <a:pt x="140848" y="12290"/>
                    <a:pt x="138085" y="12290"/>
                  </a:cubicBezTo>
                  <a:cubicBezTo>
                    <a:pt x="135573" y="12290"/>
                    <a:pt x="135573" y="13037"/>
                    <a:pt x="134317" y="17517"/>
                  </a:cubicBezTo>
                  <a:cubicBezTo>
                    <a:pt x="129797" y="33198"/>
                    <a:pt x="121508" y="52115"/>
                    <a:pt x="109703" y="66800"/>
                  </a:cubicBezTo>
                  <a:lnTo>
                    <a:pt x="109703" y="51368"/>
                  </a:lnTo>
                  <a:close/>
                  <a:moveTo>
                    <a:pt x="92876" y="85468"/>
                  </a:moveTo>
                  <a:cubicBezTo>
                    <a:pt x="70773" y="104633"/>
                    <a:pt x="51434" y="107371"/>
                    <a:pt x="41387" y="107371"/>
                  </a:cubicBezTo>
                  <a:cubicBezTo>
                    <a:pt x="26318" y="107371"/>
                    <a:pt x="18783" y="96170"/>
                    <a:pt x="18783" y="80241"/>
                  </a:cubicBezTo>
                  <a:cubicBezTo>
                    <a:pt x="18783" y="68044"/>
                    <a:pt x="25313" y="41163"/>
                    <a:pt x="33350" y="28469"/>
                  </a:cubicBezTo>
                  <a:cubicBezTo>
                    <a:pt x="45155" y="10299"/>
                    <a:pt x="58717" y="5570"/>
                    <a:pt x="67508" y="5570"/>
                  </a:cubicBezTo>
                  <a:cubicBezTo>
                    <a:pt x="92373" y="5570"/>
                    <a:pt x="92373" y="38176"/>
                    <a:pt x="92373" y="57590"/>
                  </a:cubicBezTo>
                  <a:cubicBezTo>
                    <a:pt x="92373" y="66800"/>
                    <a:pt x="92373" y="81236"/>
                    <a:pt x="92876" y="85468"/>
                  </a:cubicBezTo>
                  <a:close/>
                </a:path>
              </a:pathLst>
            </a:custGeom>
            <a:solidFill>
              <a:srgbClr val="000000"/>
            </a:solidFill>
            <a:ln w="25163"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D4474D70-12B2-EB3F-3771-0B143CD075C1}"/>
                </a:ext>
              </a:extLst>
            </p:cNvPr>
            <p:cNvSpPr/>
            <p:nvPr>
              <p:custDataLst>
                <p:tags r:id="rId34"/>
              </p:custDataLst>
            </p:nvPr>
          </p:nvSpPr>
          <p:spPr>
            <a:xfrm>
              <a:off x="5875264" y="6963530"/>
              <a:ext cx="59425" cy="110637"/>
            </a:xfrm>
            <a:custGeom>
              <a:avLst/>
              <a:gdLst>
                <a:gd name="connsiteX0" fmla="*/ 36069 w 59425"/>
                <a:gd name="connsiteY0" fmla="*/ 40163 h 110637"/>
                <a:gd name="connsiteX1" fmla="*/ 54002 w 59425"/>
                <a:gd name="connsiteY1" fmla="*/ 40163 h 110637"/>
                <a:gd name="connsiteX2" fmla="*/ 59628 w 59425"/>
                <a:gd name="connsiteY2" fmla="*/ 36330 h 110637"/>
                <a:gd name="connsiteX3" fmla="*/ 54354 w 59425"/>
                <a:gd name="connsiteY3" fmla="*/ 33891 h 110637"/>
                <a:gd name="connsiteX4" fmla="*/ 37651 w 59425"/>
                <a:gd name="connsiteY4" fmla="*/ 33891 h 110637"/>
                <a:gd name="connsiteX5" fmla="*/ 44156 w 59425"/>
                <a:gd name="connsiteY5" fmla="*/ 8104 h 110637"/>
                <a:gd name="connsiteX6" fmla="*/ 44684 w 59425"/>
                <a:gd name="connsiteY6" fmla="*/ 5665 h 110637"/>
                <a:gd name="connsiteX7" fmla="*/ 38706 w 59425"/>
                <a:gd name="connsiteY7" fmla="*/ 90 h 110637"/>
                <a:gd name="connsiteX8" fmla="*/ 30443 w 59425"/>
                <a:gd name="connsiteY8" fmla="*/ 7582 h 110637"/>
                <a:gd name="connsiteX9" fmla="*/ 23762 w 59425"/>
                <a:gd name="connsiteY9" fmla="*/ 33891 h 110637"/>
                <a:gd name="connsiteX10" fmla="*/ 5829 w 59425"/>
                <a:gd name="connsiteY10" fmla="*/ 33891 h 110637"/>
                <a:gd name="connsiteX11" fmla="*/ 203 w 59425"/>
                <a:gd name="connsiteY11" fmla="*/ 37724 h 110637"/>
                <a:gd name="connsiteX12" fmla="*/ 5477 w 59425"/>
                <a:gd name="connsiteY12" fmla="*/ 40163 h 110637"/>
                <a:gd name="connsiteX13" fmla="*/ 22180 w 59425"/>
                <a:gd name="connsiteY13" fmla="*/ 40163 h 110637"/>
                <a:gd name="connsiteX14" fmla="*/ 11807 w 59425"/>
                <a:gd name="connsiteY14" fmla="*/ 81282 h 110637"/>
                <a:gd name="connsiteX15" fmla="*/ 9169 w 59425"/>
                <a:gd name="connsiteY15" fmla="*/ 94175 h 110637"/>
                <a:gd name="connsiteX16" fmla="*/ 27982 w 59425"/>
                <a:gd name="connsiteY16" fmla="*/ 110727 h 110637"/>
                <a:gd name="connsiteX17" fmla="*/ 58573 w 59425"/>
                <a:gd name="connsiteY17" fmla="*/ 84070 h 110637"/>
                <a:gd name="connsiteX18" fmla="*/ 55760 w 59425"/>
                <a:gd name="connsiteY18" fmla="*/ 81805 h 110637"/>
                <a:gd name="connsiteX19" fmla="*/ 52068 w 59425"/>
                <a:gd name="connsiteY19" fmla="*/ 85115 h 110637"/>
                <a:gd name="connsiteX20" fmla="*/ 28509 w 59425"/>
                <a:gd name="connsiteY20" fmla="*/ 105849 h 110637"/>
                <a:gd name="connsiteX21" fmla="*/ 22356 w 59425"/>
                <a:gd name="connsiteY21" fmla="*/ 97311 h 110637"/>
                <a:gd name="connsiteX22" fmla="*/ 23410 w 59425"/>
                <a:gd name="connsiteY22" fmla="*/ 90168 h 110637"/>
                <a:gd name="connsiteX23" fmla="*/ 36069 w 59425"/>
                <a:gd name="connsiteY23" fmla="*/ 40163 h 1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5" h="110637">
                  <a:moveTo>
                    <a:pt x="36069" y="40163"/>
                  </a:moveTo>
                  <a:lnTo>
                    <a:pt x="54002" y="40163"/>
                  </a:lnTo>
                  <a:cubicBezTo>
                    <a:pt x="57342" y="40163"/>
                    <a:pt x="59628" y="40163"/>
                    <a:pt x="59628" y="36330"/>
                  </a:cubicBezTo>
                  <a:cubicBezTo>
                    <a:pt x="59628" y="33891"/>
                    <a:pt x="57342" y="33891"/>
                    <a:pt x="54354" y="33891"/>
                  </a:cubicBezTo>
                  <a:lnTo>
                    <a:pt x="37651" y="33891"/>
                  </a:lnTo>
                  <a:lnTo>
                    <a:pt x="44156" y="8104"/>
                  </a:lnTo>
                  <a:cubicBezTo>
                    <a:pt x="44332" y="7233"/>
                    <a:pt x="44684" y="6362"/>
                    <a:pt x="44684" y="5665"/>
                  </a:cubicBezTo>
                  <a:cubicBezTo>
                    <a:pt x="44684" y="2529"/>
                    <a:pt x="42222" y="90"/>
                    <a:pt x="38706" y="90"/>
                  </a:cubicBezTo>
                  <a:cubicBezTo>
                    <a:pt x="34311" y="90"/>
                    <a:pt x="31674" y="3052"/>
                    <a:pt x="30443" y="7582"/>
                  </a:cubicBezTo>
                  <a:cubicBezTo>
                    <a:pt x="29212" y="11938"/>
                    <a:pt x="31498" y="3574"/>
                    <a:pt x="23762" y="33891"/>
                  </a:cubicBezTo>
                  <a:lnTo>
                    <a:pt x="5829" y="33891"/>
                  </a:lnTo>
                  <a:cubicBezTo>
                    <a:pt x="2489" y="33891"/>
                    <a:pt x="203" y="33891"/>
                    <a:pt x="203" y="37724"/>
                  </a:cubicBezTo>
                  <a:cubicBezTo>
                    <a:pt x="203" y="40163"/>
                    <a:pt x="2313" y="40163"/>
                    <a:pt x="5477" y="40163"/>
                  </a:cubicBezTo>
                  <a:lnTo>
                    <a:pt x="22180" y="40163"/>
                  </a:lnTo>
                  <a:lnTo>
                    <a:pt x="11807" y="81282"/>
                  </a:lnTo>
                  <a:cubicBezTo>
                    <a:pt x="10752" y="85638"/>
                    <a:pt x="9169" y="91910"/>
                    <a:pt x="9169" y="94175"/>
                  </a:cubicBezTo>
                  <a:cubicBezTo>
                    <a:pt x="9169" y="104455"/>
                    <a:pt x="17960" y="110727"/>
                    <a:pt x="27982" y="110727"/>
                  </a:cubicBezTo>
                  <a:cubicBezTo>
                    <a:pt x="47497" y="110727"/>
                    <a:pt x="58573" y="86335"/>
                    <a:pt x="58573" y="84070"/>
                  </a:cubicBezTo>
                  <a:cubicBezTo>
                    <a:pt x="58573" y="81805"/>
                    <a:pt x="56288" y="81805"/>
                    <a:pt x="55760" y="81805"/>
                  </a:cubicBezTo>
                  <a:cubicBezTo>
                    <a:pt x="53650" y="81805"/>
                    <a:pt x="53475" y="82153"/>
                    <a:pt x="52068" y="85115"/>
                  </a:cubicBezTo>
                  <a:cubicBezTo>
                    <a:pt x="47145" y="96092"/>
                    <a:pt x="38179" y="105849"/>
                    <a:pt x="28509" y="105849"/>
                  </a:cubicBezTo>
                  <a:cubicBezTo>
                    <a:pt x="24817" y="105849"/>
                    <a:pt x="22356" y="103584"/>
                    <a:pt x="22356" y="97311"/>
                  </a:cubicBezTo>
                  <a:cubicBezTo>
                    <a:pt x="22356" y="95569"/>
                    <a:pt x="23059" y="91910"/>
                    <a:pt x="23410" y="90168"/>
                  </a:cubicBezTo>
                  <a:lnTo>
                    <a:pt x="36069" y="40163"/>
                  </a:lnTo>
                  <a:close/>
                </a:path>
              </a:pathLst>
            </a:custGeom>
            <a:solidFill>
              <a:srgbClr val="000000"/>
            </a:solidFill>
            <a:ln w="25163"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E427A9BB-E71B-6310-878E-82DE47E66B3E}"/>
                </a:ext>
              </a:extLst>
            </p:cNvPr>
            <p:cNvSpPr/>
            <p:nvPr>
              <p:custDataLst>
                <p:tags r:id="rId35"/>
              </p:custDataLst>
            </p:nvPr>
          </p:nvSpPr>
          <p:spPr>
            <a:xfrm>
              <a:off x="6040141" y="7083848"/>
              <a:ext cx="167023" cy="58243"/>
            </a:xfrm>
            <a:custGeom>
              <a:avLst/>
              <a:gdLst>
                <a:gd name="connsiteX0" fmla="*/ 158693 w 167023"/>
                <a:gd name="connsiteY0" fmla="*/ 10050 h 58243"/>
                <a:gd name="connsiteX1" fmla="*/ 167232 w 167023"/>
                <a:gd name="connsiteY1" fmla="*/ 5072 h 58243"/>
                <a:gd name="connsiteX2" fmla="*/ 158944 w 167023"/>
                <a:gd name="connsiteY2" fmla="*/ 94 h 58243"/>
                <a:gd name="connsiteX3" fmla="*/ 8498 w 167023"/>
                <a:gd name="connsiteY3" fmla="*/ 94 h 58243"/>
                <a:gd name="connsiteX4" fmla="*/ 209 w 167023"/>
                <a:gd name="connsiteY4" fmla="*/ 5072 h 58243"/>
                <a:gd name="connsiteX5" fmla="*/ 8749 w 167023"/>
                <a:gd name="connsiteY5" fmla="*/ 10050 h 58243"/>
                <a:gd name="connsiteX6" fmla="*/ 158693 w 167023"/>
                <a:gd name="connsiteY6" fmla="*/ 10050 h 58243"/>
                <a:gd name="connsiteX7" fmla="*/ 158944 w 167023"/>
                <a:gd name="connsiteY7" fmla="*/ 58337 h 58243"/>
                <a:gd name="connsiteX8" fmla="*/ 167232 w 167023"/>
                <a:gd name="connsiteY8" fmla="*/ 53359 h 58243"/>
                <a:gd name="connsiteX9" fmla="*/ 158693 w 167023"/>
                <a:gd name="connsiteY9" fmla="*/ 48381 h 58243"/>
                <a:gd name="connsiteX10" fmla="*/ 8749 w 167023"/>
                <a:gd name="connsiteY10" fmla="*/ 48381 h 58243"/>
                <a:gd name="connsiteX11" fmla="*/ 209 w 167023"/>
                <a:gd name="connsiteY11" fmla="*/ 53359 h 58243"/>
                <a:gd name="connsiteX12" fmla="*/ 8498 w 167023"/>
                <a:gd name="connsiteY12" fmla="*/ 58337 h 58243"/>
                <a:gd name="connsiteX13" fmla="*/ 158944 w 167023"/>
                <a:gd name="connsiteY13" fmla="*/ 58337 h 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23" h="58243">
                  <a:moveTo>
                    <a:pt x="158693" y="10050"/>
                  </a:moveTo>
                  <a:cubicBezTo>
                    <a:pt x="162460" y="10050"/>
                    <a:pt x="167232" y="10050"/>
                    <a:pt x="167232" y="5072"/>
                  </a:cubicBezTo>
                  <a:cubicBezTo>
                    <a:pt x="167232" y="94"/>
                    <a:pt x="162460" y="94"/>
                    <a:pt x="158944" y="94"/>
                  </a:cubicBezTo>
                  <a:lnTo>
                    <a:pt x="8498" y="94"/>
                  </a:lnTo>
                  <a:cubicBezTo>
                    <a:pt x="4981" y="94"/>
                    <a:pt x="209" y="94"/>
                    <a:pt x="209" y="5072"/>
                  </a:cubicBezTo>
                  <a:cubicBezTo>
                    <a:pt x="209" y="10050"/>
                    <a:pt x="4981" y="10050"/>
                    <a:pt x="8749" y="10050"/>
                  </a:cubicBezTo>
                  <a:lnTo>
                    <a:pt x="158693" y="10050"/>
                  </a:lnTo>
                  <a:close/>
                  <a:moveTo>
                    <a:pt x="158944" y="58337"/>
                  </a:moveTo>
                  <a:cubicBezTo>
                    <a:pt x="162460" y="58337"/>
                    <a:pt x="167232" y="58337"/>
                    <a:pt x="167232" y="53359"/>
                  </a:cubicBezTo>
                  <a:cubicBezTo>
                    <a:pt x="167232" y="48381"/>
                    <a:pt x="162460" y="48381"/>
                    <a:pt x="158693" y="48381"/>
                  </a:cubicBezTo>
                  <a:lnTo>
                    <a:pt x="8749" y="48381"/>
                  </a:lnTo>
                  <a:cubicBezTo>
                    <a:pt x="4981" y="48381"/>
                    <a:pt x="209" y="48381"/>
                    <a:pt x="209" y="53359"/>
                  </a:cubicBezTo>
                  <a:cubicBezTo>
                    <a:pt x="209" y="58337"/>
                    <a:pt x="4981" y="58337"/>
                    <a:pt x="8498" y="58337"/>
                  </a:cubicBezTo>
                  <a:lnTo>
                    <a:pt x="158944" y="58337"/>
                  </a:lnTo>
                  <a:close/>
                </a:path>
              </a:pathLst>
            </a:custGeom>
            <a:solidFill>
              <a:srgbClr val="000000"/>
            </a:solidFill>
            <a:ln w="25163"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87419A1D-0098-7CF5-99B8-C18F4F6EE8B8}"/>
                </a:ext>
              </a:extLst>
            </p:cNvPr>
            <p:cNvSpPr/>
            <p:nvPr>
              <p:custDataLst>
                <p:tags r:id="rId36"/>
              </p:custDataLst>
            </p:nvPr>
          </p:nvSpPr>
          <p:spPr>
            <a:xfrm>
              <a:off x="6299480" y="7063687"/>
              <a:ext cx="82130" cy="114246"/>
            </a:xfrm>
            <a:custGeom>
              <a:avLst/>
              <a:gdLst>
                <a:gd name="connsiteX0" fmla="*/ 44173 w 82130"/>
                <a:gd name="connsiteY0" fmla="*/ 63315 h 114246"/>
                <a:gd name="connsiteX1" fmla="*/ 70294 w 82130"/>
                <a:gd name="connsiteY1" fmla="*/ 86214 h 114246"/>
                <a:gd name="connsiteX2" fmla="*/ 41913 w 82130"/>
                <a:gd name="connsiteY2" fmla="*/ 108864 h 114246"/>
                <a:gd name="connsiteX3" fmla="*/ 7001 w 82130"/>
                <a:gd name="connsiteY3" fmla="*/ 73520 h 114246"/>
                <a:gd name="connsiteX4" fmla="*/ 3485 w 82130"/>
                <a:gd name="connsiteY4" fmla="*/ 69289 h 114246"/>
                <a:gd name="connsiteX5" fmla="*/ 220 w 82130"/>
                <a:gd name="connsiteY5" fmla="*/ 75511 h 114246"/>
                <a:gd name="connsiteX6" fmla="*/ 220 w 82130"/>
                <a:gd name="connsiteY6" fmla="*/ 108367 h 114246"/>
                <a:gd name="connsiteX7" fmla="*/ 2983 w 82130"/>
                <a:gd name="connsiteY7" fmla="*/ 114340 h 114246"/>
                <a:gd name="connsiteX8" fmla="*/ 9262 w 82130"/>
                <a:gd name="connsiteY8" fmla="*/ 109362 h 114246"/>
                <a:gd name="connsiteX9" fmla="*/ 14285 w 82130"/>
                <a:gd name="connsiteY9" fmla="*/ 103637 h 114246"/>
                <a:gd name="connsiteX10" fmla="*/ 41913 w 82130"/>
                <a:gd name="connsiteY10" fmla="*/ 114340 h 114246"/>
                <a:gd name="connsiteX11" fmla="*/ 82350 w 82130"/>
                <a:gd name="connsiteY11" fmla="*/ 79743 h 114246"/>
                <a:gd name="connsiteX12" fmla="*/ 71801 w 82130"/>
                <a:gd name="connsiteY12" fmla="*/ 56097 h 114246"/>
                <a:gd name="connsiteX13" fmla="*/ 43169 w 82130"/>
                <a:gd name="connsiteY13" fmla="*/ 44150 h 114246"/>
                <a:gd name="connsiteX14" fmla="*/ 12276 w 82130"/>
                <a:gd name="connsiteY14" fmla="*/ 23740 h 114246"/>
                <a:gd name="connsiteX15" fmla="*/ 40406 w 82130"/>
                <a:gd name="connsiteY15" fmla="*/ 4823 h 114246"/>
                <a:gd name="connsiteX16" fmla="*/ 69792 w 82130"/>
                <a:gd name="connsiteY16" fmla="*/ 34940 h 114246"/>
                <a:gd name="connsiteX17" fmla="*/ 72806 w 82130"/>
                <a:gd name="connsiteY17" fmla="*/ 37180 h 114246"/>
                <a:gd name="connsiteX18" fmla="*/ 76071 w 82130"/>
                <a:gd name="connsiteY18" fmla="*/ 31207 h 114246"/>
                <a:gd name="connsiteX19" fmla="*/ 76071 w 82130"/>
                <a:gd name="connsiteY19" fmla="*/ 6068 h 114246"/>
                <a:gd name="connsiteX20" fmla="*/ 73308 w 82130"/>
                <a:gd name="connsiteY20" fmla="*/ 94 h 114246"/>
                <a:gd name="connsiteX21" fmla="*/ 68285 w 82130"/>
                <a:gd name="connsiteY21" fmla="*/ 3081 h 114246"/>
                <a:gd name="connsiteX22" fmla="*/ 64015 w 82130"/>
                <a:gd name="connsiteY22" fmla="*/ 7063 h 114246"/>
                <a:gd name="connsiteX23" fmla="*/ 40406 w 82130"/>
                <a:gd name="connsiteY23" fmla="*/ 94 h 114246"/>
                <a:gd name="connsiteX24" fmla="*/ 220 w 82130"/>
                <a:gd name="connsiteY24" fmla="*/ 30709 h 114246"/>
                <a:gd name="connsiteX25" fmla="*/ 11020 w 82130"/>
                <a:gd name="connsiteY25" fmla="*/ 51866 h 114246"/>
                <a:gd name="connsiteX26" fmla="*/ 44173 w 82130"/>
                <a:gd name="connsiteY26" fmla="*/ 63315 h 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130" h="114246">
                  <a:moveTo>
                    <a:pt x="44173" y="63315"/>
                  </a:moveTo>
                  <a:cubicBezTo>
                    <a:pt x="49699" y="64311"/>
                    <a:pt x="70294" y="68293"/>
                    <a:pt x="70294" y="86214"/>
                  </a:cubicBezTo>
                  <a:cubicBezTo>
                    <a:pt x="70294" y="98908"/>
                    <a:pt x="61503" y="108864"/>
                    <a:pt x="41913" y="108864"/>
                  </a:cubicBezTo>
                  <a:cubicBezTo>
                    <a:pt x="20815" y="108864"/>
                    <a:pt x="11773" y="94677"/>
                    <a:pt x="7001" y="73520"/>
                  </a:cubicBezTo>
                  <a:cubicBezTo>
                    <a:pt x="6248" y="70284"/>
                    <a:pt x="5997" y="69289"/>
                    <a:pt x="3485" y="69289"/>
                  </a:cubicBezTo>
                  <a:cubicBezTo>
                    <a:pt x="220" y="69289"/>
                    <a:pt x="220" y="71031"/>
                    <a:pt x="220" y="75511"/>
                  </a:cubicBezTo>
                  <a:lnTo>
                    <a:pt x="220" y="108367"/>
                  </a:lnTo>
                  <a:cubicBezTo>
                    <a:pt x="220" y="112598"/>
                    <a:pt x="220" y="114340"/>
                    <a:pt x="2983" y="114340"/>
                  </a:cubicBezTo>
                  <a:cubicBezTo>
                    <a:pt x="4238" y="114340"/>
                    <a:pt x="4490" y="114091"/>
                    <a:pt x="9262" y="109362"/>
                  </a:cubicBezTo>
                  <a:cubicBezTo>
                    <a:pt x="9764" y="108864"/>
                    <a:pt x="9764" y="108367"/>
                    <a:pt x="14285" y="103637"/>
                  </a:cubicBezTo>
                  <a:cubicBezTo>
                    <a:pt x="25336" y="114091"/>
                    <a:pt x="36638" y="114340"/>
                    <a:pt x="41913" y="114340"/>
                  </a:cubicBezTo>
                  <a:cubicBezTo>
                    <a:pt x="70796" y="114340"/>
                    <a:pt x="82350" y="97664"/>
                    <a:pt x="82350" y="79743"/>
                  </a:cubicBezTo>
                  <a:cubicBezTo>
                    <a:pt x="82350" y="66551"/>
                    <a:pt x="74815" y="59084"/>
                    <a:pt x="71801" y="56097"/>
                  </a:cubicBezTo>
                  <a:cubicBezTo>
                    <a:pt x="63513" y="48132"/>
                    <a:pt x="53717" y="46141"/>
                    <a:pt x="43169" y="44150"/>
                  </a:cubicBezTo>
                  <a:cubicBezTo>
                    <a:pt x="29103" y="41412"/>
                    <a:pt x="12276" y="38176"/>
                    <a:pt x="12276" y="23740"/>
                  </a:cubicBezTo>
                  <a:cubicBezTo>
                    <a:pt x="12276" y="15028"/>
                    <a:pt x="18806" y="4823"/>
                    <a:pt x="40406" y="4823"/>
                  </a:cubicBezTo>
                  <a:cubicBezTo>
                    <a:pt x="68034" y="4823"/>
                    <a:pt x="69289" y="27224"/>
                    <a:pt x="69792" y="34940"/>
                  </a:cubicBezTo>
                  <a:cubicBezTo>
                    <a:pt x="70043" y="37180"/>
                    <a:pt x="72303" y="37180"/>
                    <a:pt x="72806" y="37180"/>
                  </a:cubicBezTo>
                  <a:cubicBezTo>
                    <a:pt x="76071" y="37180"/>
                    <a:pt x="76071" y="35936"/>
                    <a:pt x="76071" y="31207"/>
                  </a:cubicBezTo>
                  <a:lnTo>
                    <a:pt x="76071" y="6068"/>
                  </a:lnTo>
                  <a:cubicBezTo>
                    <a:pt x="76071" y="1836"/>
                    <a:pt x="76071" y="94"/>
                    <a:pt x="73308" y="94"/>
                  </a:cubicBezTo>
                  <a:cubicBezTo>
                    <a:pt x="72052" y="94"/>
                    <a:pt x="71550" y="94"/>
                    <a:pt x="68285" y="3081"/>
                  </a:cubicBezTo>
                  <a:cubicBezTo>
                    <a:pt x="67531" y="4076"/>
                    <a:pt x="65020" y="6316"/>
                    <a:pt x="64015" y="7063"/>
                  </a:cubicBezTo>
                  <a:cubicBezTo>
                    <a:pt x="54471" y="94"/>
                    <a:pt x="44173" y="94"/>
                    <a:pt x="40406" y="94"/>
                  </a:cubicBezTo>
                  <a:cubicBezTo>
                    <a:pt x="9764" y="94"/>
                    <a:pt x="220" y="16770"/>
                    <a:pt x="220" y="30709"/>
                  </a:cubicBezTo>
                  <a:cubicBezTo>
                    <a:pt x="220" y="39421"/>
                    <a:pt x="4238" y="46390"/>
                    <a:pt x="11020" y="51866"/>
                  </a:cubicBezTo>
                  <a:cubicBezTo>
                    <a:pt x="19057" y="58337"/>
                    <a:pt x="26090" y="59831"/>
                    <a:pt x="44173" y="63315"/>
                  </a:cubicBezTo>
                  <a:close/>
                </a:path>
              </a:pathLst>
            </a:custGeom>
            <a:solidFill>
              <a:srgbClr val="000000"/>
            </a:solidFill>
            <a:ln w="25163"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C944DC46-DE94-6B2B-099E-D175D4ECED75}"/>
                </a:ext>
              </a:extLst>
            </p:cNvPr>
            <p:cNvSpPr/>
            <p:nvPr>
              <p:custDataLst>
                <p:tags r:id="rId37"/>
              </p:custDataLst>
            </p:nvPr>
          </p:nvSpPr>
          <p:spPr>
            <a:xfrm>
              <a:off x="6397294" y="7063687"/>
              <a:ext cx="111265" cy="114246"/>
            </a:xfrm>
            <a:custGeom>
              <a:avLst/>
              <a:gdLst>
                <a:gd name="connsiteX0" fmla="*/ 111489 w 111265"/>
                <a:gd name="connsiteY0" fmla="*/ 58337 h 114246"/>
                <a:gd name="connsiteX1" fmla="*/ 55982 w 111265"/>
                <a:gd name="connsiteY1" fmla="*/ 94 h 114246"/>
                <a:gd name="connsiteX2" fmla="*/ 224 w 111265"/>
                <a:gd name="connsiteY2" fmla="*/ 58337 h 114246"/>
                <a:gd name="connsiteX3" fmla="*/ 55731 w 111265"/>
                <a:gd name="connsiteY3" fmla="*/ 114340 h 114246"/>
                <a:gd name="connsiteX4" fmla="*/ 111489 w 111265"/>
                <a:gd name="connsiteY4" fmla="*/ 58337 h 114246"/>
                <a:gd name="connsiteX5" fmla="*/ 55982 w 111265"/>
                <a:gd name="connsiteY5" fmla="*/ 108118 h 114246"/>
                <a:gd name="connsiteX6" fmla="*/ 27349 w 111265"/>
                <a:gd name="connsiteY6" fmla="*/ 91441 h 114246"/>
                <a:gd name="connsiteX7" fmla="*/ 21070 w 111265"/>
                <a:gd name="connsiteY7" fmla="*/ 56346 h 114246"/>
                <a:gd name="connsiteX8" fmla="*/ 27098 w 111265"/>
                <a:gd name="connsiteY8" fmla="*/ 22246 h 114246"/>
                <a:gd name="connsiteX9" fmla="*/ 55731 w 111265"/>
                <a:gd name="connsiteY9" fmla="*/ 5570 h 114246"/>
                <a:gd name="connsiteX10" fmla="*/ 84112 w 111265"/>
                <a:gd name="connsiteY10" fmla="*/ 21748 h 114246"/>
                <a:gd name="connsiteX11" fmla="*/ 90642 w 111265"/>
                <a:gd name="connsiteY11" fmla="*/ 56346 h 114246"/>
                <a:gd name="connsiteX12" fmla="*/ 85117 w 111265"/>
                <a:gd name="connsiteY12" fmla="*/ 89699 h 114246"/>
                <a:gd name="connsiteX13" fmla="*/ 55982 w 111265"/>
                <a:gd name="connsiteY13" fmla="*/ 108118 h 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1265" h="114246">
                  <a:moveTo>
                    <a:pt x="111489" y="58337"/>
                  </a:moveTo>
                  <a:cubicBezTo>
                    <a:pt x="111489" y="26478"/>
                    <a:pt x="86372" y="94"/>
                    <a:pt x="55982" y="94"/>
                  </a:cubicBezTo>
                  <a:cubicBezTo>
                    <a:pt x="24586" y="94"/>
                    <a:pt x="224" y="27224"/>
                    <a:pt x="224" y="58337"/>
                  </a:cubicBezTo>
                  <a:cubicBezTo>
                    <a:pt x="224" y="90446"/>
                    <a:pt x="26345" y="114340"/>
                    <a:pt x="55731" y="114340"/>
                  </a:cubicBezTo>
                  <a:cubicBezTo>
                    <a:pt x="86121" y="114340"/>
                    <a:pt x="111489" y="89948"/>
                    <a:pt x="111489" y="58337"/>
                  </a:cubicBezTo>
                  <a:close/>
                  <a:moveTo>
                    <a:pt x="55982" y="108118"/>
                  </a:moveTo>
                  <a:cubicBezTo>
                    <a:pt x="45182" y="108118"/>
                    <a:pt x="34131" y="102891"/>
                    <a:pt x="27349" y="91441"/>
                  </a:cubicBezTo>
                  <a:cubicBezTo>
                    <a:pt x="21070" y="80489"/>
                    <a:pt x="21070" y="65306"/>
                    <a:pt x="21070" y="56346"/>
                  </a:cubicBezTo>
                  <a:cubicBezTo>
                    <a:pt x="21070" y="46639"/>
                    <a:pt x="21070" y="33198"/>
                    <a:pt x="27098" y="22246"/>
                  </a:cubicBezTo>
                  <a:cubicBezTo>
                    <a:pt x="33880" y="10797"/>
                    <a:pt x="45684" y="5570"/>
                    <a:pt x="55731" y="5570"/>
                  </a:cubicBezTo>
                  <a:cubicBezTo>
                    <a:pt x="66782" y="5570"/>
                    <a:pt x="77582" y="11046"/>
                    <a:pt x="84112" y="21748"/>
                  </a:cubicBezTo>
                  <a:cubicBezTo>
                    <a:pt x="90642" y="32451"/>
                    <a:pt x="90642" y="46888"/>
                    <a:pt x="90642" y="56346"/>
                  </a:cubicBezTo>
                  <a:cubicBezTo>
                    <a:pt x="90642" y="65306"/>
                    <a:pt x="90642" y="78747"/>
                    <a:pt x="85117" y="89699"/>
                  </a:cubicBezTo>
                  <a:cubicBezTo>
                    <a:pt x="79591" y="100900"/>
                    <a:pt x="68540" y="108118"/>
                    <a:pt x="55982" y="108118"/>
                  </a:cubicBezTo>
                  <a:close/>
                </a:path>
              </a:pathLst>
            </a:custGeom>
            <a:solidFill>
              <a:srgbClr val="000000"/>
            </a:solidFill>
            <a:ln w="25163"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6C0D64F1-626D-7869-673F-39B59ACD663C}"/>
                </a:ext>
              </a:extLst>
            </p:cNvPr>
            <p:cNvSpPr/>
            <p:nvPr>
              <p:custDataLst>
                <p:tags r:id="rId38"/>
              </p:custDataLst>
            </p:nvPr>
          </p:nvSpPr>
          <p:spPr>
            <a:xfrm>
              <a:off x="6524131" y="6999719"/>
              <a:ext cx="81376" cy="175476"/>
            </a:xfrm>
            <a:custGeom>
              <a:avLst/>
              <a:gdLst>
                <a:gd name="connsiteX0" fmla="*/ 35894 w 81376"/>
                <a:gd name="connsiteY0" fmla="*/ 68293 h 175476"/>
                <a:gd name="connsiteX1" fmla="*/ 35894 w 81376"/>
                <a:gd name="connsiteY1" fmla="*/ 39421 h 175476"/>
                <a:gd name="connsiteX2" fmla="*/ 59001 w 81376"/>
                <a:gd name="connsiteY2" fmla="*/ 5570 h 175476"/>
                <a:gd name="connsiteX3" fmla="*/ 67289 w 81376"/>
                <a:gd name="connsiteY3" fmla="*/ 7312 h 175476"/>
                <a:gd name="connsiteX4" fmla="*/ 59754 w 81376"/>
                <a:gd name="connsiteY4" fmla="*/ 17766 h 175476"/>
                <a:gd name="connsiteX5" fmla="*/ 70554 w 81376"/>
                <a:gd name="connsiteY5" fmla="*/ 28469 h 175476"/>
                <a:gd name="connsiteX6" fmla="*/ 81605 w 81376"/>
                <a:gd name="connsiteY6" fmla="*/ 17517 h 175476"/>
                <a:gd name="connsiteX7" fmla="*/ 59001 w 81376"/>
                <a:gd name="connsiteY7" fmla="*/ 94 h 175476"/>
                <a:gd name="connsiteX8" fmla="*/ 20071 w 81376"/>
                <a:gd name="connsiteY8" fmla="*/ 39669 h 175476"/>
                <a:gd name="connsiteX9" fmla="*/ 20071 w 81376"/>
                <a:gd name="connsiteY9" fmla="*/ 68293 h 175476"/>
                <a:gd name="connsiteX10" fmla="*/ 229 w 81376"/>
                <a:gd name="connsiteY10" fmla="*/ 68293 h 175476"/>
                <a:gd name="connsiteX11" fmla="*/ 229 w 81376"/>
                <a:gd name="connsiteY11" fmla="*/ 76009 h 175476"/>
                <a:gd name="connsiteX12" fmla="*/ 20071 w 81376"/>
                <a:gd name="connsiteY12" fmla="*/ 76009 h 175476"/>
                <a:gd name="connsiteX13" fmla="*/ 20071 w 81376"/>
                <a:gd name="connsiteY13" fmla="*/ 156654 h 175476"/>
                <a:gd name="connsiteX14" fmla="*/ 480 w 81376"/>
                <a:gd name="connsiteY14" fmla="*/ 167854 h 175476"/>
                <a:gd name="connsiteX15" fmla="*/ 480 w 81376"/>
                <a:gd name="connsiteY15" fmla="*/ 175570 h 175476"/>
                <a:gd name="connsiteX16" fmla="*/ 29112 w 81376"/>
                <a:gd name="connsiteY16" fmla="*/ 174824 h 175476"/>
                <a:gd name="connsiteX17" fmla="*/ 61010 w 81376"/>
                <a:gd name="connsiteY17" fmla="*/ 175570 h 175476"/>
                <a:gd name="connsiteX18" fmla="*/ 61010 w 81376"/>
                <a:gd name="connsiteY18" fmla="*/ 167854 h 175476"/>
                <a:gd name="connsiteX19" fmla="*/ 55736 w 81376"/>
                <a:gd name="connsiteY19" fmla="*/ 167854 h 175476"/>
                <a:gd name="connsiteX20" fmla="*/ 36647 w 81376"/>
                <a:gd name="connsiteY20" fmla="*/ 156156 h 175476"/>
                <a:gd name="connsiteX21" fmla="*/ 36647 w 81376"/>
                <a:gd name="connsiteY21" fmla="*/ 76009 h 175476"/>
                <a:gd name="connsiteX22" fmla="*/ 65280 w 81376"/>
                <a:gd name="connsiteY22" fmla="*/ 76009 h 175476"/>
                <a:gd name="connsiteX23" fmla="*/ 65280 w 81376"/>
                <a:gd name="connsiteY23" fmla="*/ 68293 h 175476"/>
                <a:gd name="connsiteX24" fmla="*/ 35894 w 81376"/>
                <a:gd name="connsiteY24" fmla="*/ 68293 h 17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376" h="175476">
                  <a:moveTo>
                    <a:pt x="35894" y="68293"/>
                  </a:moveTo>
                  <a:lnTo>
                    <a:pt x="35894" y="39421"/>
                  </a:lnTo>
                  <a:cubicBezTo>
                    <a:pt x="35894" y="17517"/>
                    <a:pt x="47950" y="5570"/>
                    <a:pt x="59001" y="5570"/>
                  </a:cubicBezTo>
                  <a:cubicBezTo>
                    <a:pt x="59754" y="5570"/>
                    <a:pt x="63522" y="5570"/>
                    <a:pt x="67289" y="7312"/>
                  </a:cubicBezTo>
                  <a:cubicBezTo>
                    <a:pt x="64275" y="8308"/>
                    <a:pt x="59754" y="11543"/>
                    <a:pt x="59754" y="17766"/>
                  </a:cubicBezTo>
                  <a:cubicBezTo>
                    <a:pt x="59754" y="23491"/>
                    <a:pt x="63773" y="28469"/>
                    <a:pt x="70554" y="28469"/>
                  </a:cubicBezTo>
                  <a:cubicBezTo>
                    <a:pt x="77838" y="28469"/>
                    <a:pt x="81605" y="23491"/>
                    <a:pt x="81605" y="17517"/>
                  </a:cubicBezTo>
                  <a:cubicBezTo>
                    <a:pt x="81605" y="8308"/>
                    <a:pt x="72312" y="94"/>
                    <a:pt x="59001" y="94"/>
                  </a:cubicBezTo>
                  <a:cubicBezTo>
                    <a:pt x="41419" y="94"/>
                    <a:pt x="20071" y="13286"/>
                    <a:pt x="20071" y="39669"/>
                  </a:cubicBezTo>
                  <a:lnTo>
                    <a:pt x="20071" y="68293"/>
                  </a:lnTo>
                  <a:lnTo>
                    <a:pt x="229" y="68293"/>
                  </a:lnTo>
                  <a:lnTo>
                    <a:pt x="229" y="76009"/>
                  </a:lnTo>
                  <a:lnTo>
                    <a:pt x="20071" y="76009"/>
                  </a:lnTo>
                  <a:lnTo>
                    <a:pt x="20071" y="156654"/>
                  </a:lnTo>
                  <a:cubicBezTo>
                    <a:pt x="20071" y="167854"/>
                    <a:pt x="17308" y="167854"/>
                    <a:pt x="480" y="167854"/>
                  </a:cubicBezTo>
                  <a:lnTo>
                    <a:pt x="480" y="175570"/>
                  </a:lnTo>
                  <a:cubicBezTo>
                    <a:pt x="10275" y="175321"/>
                    <a:pt x="22080" y="174824"/>
                    <a:pt x="29112" y="174824"/>
                  </a:cubicBezTo>
                  <a:cubicBezTo>
                    <a:pt x="39159" y="174824"/>
                    <a:pt x="50964" y="174824"/>
                    <a:pt x="61010" y="175570"/>
                  </a:cubicBezTo>
                  <a:lnTo>
                    <a:pt x="61010" y="167854"/>
                  </a:lnTo>
                  <a:lnTo>
                    <a:pt x="55736" y="167854"/>
                  </a:lnTo>
                  <a:cubicBezTo>
                    <a:pt x="37150" y="167854"/>
                    <a:pt x="36647" y="165116"/>
                    <a:pt x="36647" y="156156"/>
                  </a:cubicBezTo>
                  <a:lnTo>
                    <a:pt x="36647" y="76009"/>
                  </a:lnTo>
                  <a:lnTo>
                    <a:pt x="65280" y="76009"/>
                  </a:lnTo>
                  <a:lnTo>
                    <a:pt x="65280" y="68293"/>
                  </a:lnTo>
                  <a:lnTo>
                    <a:pt x="35894" y="68293"/>
                  </a:lnTo>
                  <a:close/>
                </a:path>
              </a:pathLst>
            </a:custGeom>
            <a:solidFill>
              <a:srgbClr val="000000"/>
            </a:solidFill>
            <a:ln w="25163"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312BDE75-A758-E75E-365F-5FF97814DE9C}"/>
                </a:ext>
              </a:extLst>
            </p:cNvPr>
            <p:cNvSpPr/>
            <p:nvPr>
              <p:custDataLst>
                <p:tags r:id="rId39"/>
              </p:custDataLst>
            </p:nvPr>
          </p:nvSpPr>
          <p:spPr>
            <a:xfrm>
              <a:off x="6597360" y="7022120"/>
              <a:ext cx="78613" cy="155813"/>
            </a:xfrm>
            <a:custGeom>
              <a:avLst/>
              <a:gdLst>
                <a:gd name="connsiteX0" fmla="*/ 38911 w 78613"/>
                <a:gd name="connsiteY0" fmla="*/ 53608 h 155813"/>
                <a:gd name="connsiteX1" fmla="*/ 74827 w 78613"/>
                <a:gd name="connsiteY1" fmla="*/ 53608 h 155813"/>
                <a:gd name="connsiteX2" fmla="*/ 74827 w 78613"/>
                <a:gd name="connsiteY2" fmla="*/ 45892 h 155813"/>
                <a:gd name="connsiteX3" fmla="*/ 38911 w 78613"/>
                <a:gd name="connsiteY3" fmla="*/ 45892 h 155813"/>
                <a:gd name="connsiteX4" fmla="*/ 38911 w 78613"/>
                <a:gd name="connsiteY4" fmla="*/ 94 h 155813"/>
                <a:gd name="connsiteX5" fmla="*/ 32632 w 78613"/>
                <a:gd name="connsiteY5" fmla="*/ 94 h 155813"/>
                <a:gd name="connsiteX6" fmla="*/ 232 w 78613"/>
                <a:gd name="connsiteY6" fmla="*/ 48132 h 155813"/>
                <a:gd name="connsiteX7" fmla="*/ 232 w 78613"/>
                <a:gd name="connsiteY7" fmla="*/ 53608 h 155813"/>
                <a:gd name="connsiteX8" fmla="*/ 21581 w 78613"/>
                <a:gd name="connsiteY8" fmla="*/ 53608 h 155813"/>
                <a:gd name="connsiteX9" fmla="*/ 21581 w 78613"/>
                <a:gd name="connsiteY9" fmla="*/ 122305 h 155813"/>
                <a:gd name="connsiteX10" fmla="*/ 53981 w 78613"/>
                <a:gd name="connsiteY10" fmla="*/ 155907 h 155813"/>
                <a:gd name="connsiteX11" fmla="*/ 78846 w 78613"/>
                <a:gd name="connsiteY11" fmla="*/ 122305 h 155813"/>
                <a:gd name="connsiteX12" fmla="*/ 78846 w 78613"/>
                <a:gd name="connsiteY12" fmla="*/ 108118 h 155813"/>
                <a:gd name="connsiteX13" fmla="*/ 72567 w 78613"/>
                <a:gd name="connsiteY13" fmla="*/ 108118 h 155813"/>
                <a:gd name="connsiteX14" fmla="*/ 72567 w 78613"/>
                <a:gd name="connsiteY14" fmla="*/ 121807 h 155813"/>
                <a:gd name="connsiteX15" fmla="*/ 55739 w 78613"/>
                <a:gd name="connsiteY15" fmla="*/ 149684 h 155813"/>
                <a:gd name="connsiteX16" fmla="*/ 38911 w 78613"/>
                <a:gd name="connsiteY16" fmla="*/ 122803 h 155813"/>
                <a:gd name="connsiteX17" fmla="*/ 38911 w 78613"/>
                <a:gd name="connsiteY17" fmla="*/ 53608 h 15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613" h="155813">
                  <a:moveTo>
                    <a:pt x="38911" y="53608"/>
                  </a:moveTo>
                  <a:lnTo>
                    <a:pt x="74827" y="53608"/>
                  </a:lnTo>
                  <a:lnTo>
                    <a:pt x="74827" y="45892"/>
                  </a:lnTo>
                  <a:lnTo>
                    <a:pt x="38911" y="45892"/>
                  </a:lnTo>
                  <a:lnTo>
                    <a:pt x="38911" y="94"/>
                  </a:lnTo>
                  <a:lnTo>
                    <a:pt x="32632" y="94"/>
                  </a:lnTo>
                  <a:cubicBezTo>
                    <a:pt x="32381" y="20504"/>
                    <a:pt x="24846" y="47137"/>
                    <a:pt x="232" y="48132"/>
                  </a:cubicBezTo>
                  <a:lnTo>
                    <a:pt x="232" y="53608"/>
                  </a:lnTo>
                  <a:lnTo>
                    <a:pt x="21581" y="53608"/>
                  </a:lnTo>
                  <a:lnTo>
                    <a:pt x="21581" y="122305"/>
                  </a:lnTo>
                  <a:cubicBezTo>
                    <a:pt x="21581" y="152920"/>
                    <a:pt x="44939" y="155907"/>
                    <a:pt x="53981" y="155907"/>
                  </a:cubicBezTo>
                  <a:cubicBezTo>
                    <a:pt x="71813" y="155907"/>
                    <a:pt x="78846" y="138235"/>
                    <a:pt x="78846" y="122305"/>
                  </a:cubicBezTo>
                  <a:lnTo>
                    <a:pt x="78846" y="108118"/>
                  </a:lnTo>
                  <a:lnTo>
                    <a:pt x="72567" y="108118"/>
                  </a:lnTo>
                  <a:lnTo>
                    <a:pt x="72567" y="121807"/>
                  </a:lnTo>
                  <a:cubicBezTo>
                    <a:pt x="72567" y="140226"/>
                    <a:pt x="65032" y="149684"/>
                    <a:pt x="55739" y="149684"/>
                  </a:cubicBezTo>
                  <a:cubicBezTo>
                    <a:pt x="38911" y="149684"/>
                    <a:pt x="38911" y="127034"/>
                    <a:pt x="38911" y="122803"/>
                  </a:cubicBezTo>
                  <a:lnTo>
                    <a:pt x="38911" y="53608"/>
                  </a:lnTo>
                  <a:close/>
                </a:path>
              </a:pathLst>
            </a:custGeom>
            <a:solidFill>
              <a:srgbClr val="000000"/>
            </a:solidFill>
            <a:ln w="25163"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D204E5EE-211D-FA6C-60DA-7D91612D4722}"/>
                </a:ext>
              </a:extLst>
            </p:cNvPr>
            <p:cNvSpPr/>
            <p:nvPr>
              <p:custDataLst>
                <p:tags r:id="rId40"/>
              </p:custDataLst>
            </p:nvPr>
          </p:nvSpPr>
          <p:spPr>
            <a:xfrm>
              <a:off x="6698300" y="7065180"/>
              <a:ext cx="196157" cy="110014"/>
            </a:xfrm>
            <a:custGeom>
              <a:avLst/>
              <a:gdLst>
                <a:gd name="connsiteX0" fmla="*/ 19826 w 196157"/>
                <a:gd name="connsiteY0" fmla="*/ 24486 h 110014"/>
                <a:gd name="connsiteX1" fmla="*/ 19826 w 196157"/>
                <a:gd name="connsiteY1" fmla="*/ 91192 h 110014"/>
                <a:gd name="connsiteX2" fmla="*/ 236 w 196157"/>
                <a:gd name="connsiteY2" fmla="*/ 102393 h 110014"/>
                <a:gd name="connsiteX3" fmla="*/ 236 w 196157"/>
                <a:gd name="connsiteY3" fmla="*/ 110109 h 110014"/>
                <a:gd name="connsiteX4" fmla="*/ 28617 w 196157"/>
                <a:gd name="connsiteY4" fmla="*/ 109362 h 110014"/>
                <a:gd name="connsiteX5" fmla="*/ 56747 w 196157"/>
                <a:gd name="connsiteY5" fmla="*/ 110109 h 110014"/>
                <a:gd name="connsiteX6" fmla="*/ 56747 w 196157"/>
                <a:gd name="connsiteY6" fmla="*/ 102393 h 110014"/>
                <a:gd name="connsiteX7" fmla="*/ 37157 w 196157"/>
                <a:gd name="connsiteY7" fmla="*/ 91192 h 110014"/>
                <a:gd name="connsiteX8" fmla="*/ 37157 w 196157"/>
                <a:gd name="connsiteY8" fmla="*/ 45394 h 110014"/>
                <a:gd name="connsiteX9" fmla="*/ 71063 w 196157"/>
                <a:gd name="connsiteY9" fmla="*/ 5570 h 110014"/>
                <a:gd name="connsiteX10" fmla="*/ 89650 w 196157"/>
                <a:gd name="connsiteY10" fmla="*/ 33198 h 110014"/>
                <a:gd name="connsiteX11" fmla="*/ 89650 w 196157"/>
                <a:gd name="connsiteY11" fmla="*/ 91192 h 110014"/>
                <a:gd name="connsiteX12" fmla="*/ 70059 w 196157"/>
                <a:gd name="connsiteY12" fmla="*/ 102393 h 110014"/>
                <a:gd name="connsiteX13" fmla="*/ 70059 w 196157"/>
                <a:gd name="connsiteY13" fmla="*/ 110109 h 110014"/>
                <a:gd name="connsiteX14" fmla="*/ 98440 w 196157"/>
                <a:gd name="connsiteY14" fmla="*/ 109362 h 110014"/>
                <a:gd name="connsiteX15" fmla="*/ 126570 w 196157"/>
                <a:gd name="connsiteY15" fmla="*/ 110109 h 110014"/>
                <a:gd name="connsiteX16" fmla="*/ 126570 w 196157"/>
                <a:gd name="connsiteY16" fmla="*/ 102393 h 110014"/>
                <a:gd name="connsiteX17" fmla="*/ 106980 w 196157"/>
                <a:gd name="connsiteY17" fmla="*/ 91192 h 110014"/>
                <a:gd name="connsiteX18" fmla="*/ 106980 w 196157"/>
                <a:gd name="connsiteY18" fmla="*/ 45394 h 110014"/>
                <a:gd name="connsiteX19" fmla="*/ 140887 w 196157"/>
                <a:gd name="connsiteY19" fmla="*/ 5570 h 110014"/>
                <a:gd name="connsiteX20" fmla="*/ 159473 w 196157"/>
                <a:gd name="connsiteY20" fmla="*/ 33198 h 110014"/>
                <a:gd name="connsiteX21" fmla="*/ 159473 w 196157"/>
                <a:gd name="connsiteY21" fmla="*/ 91192 h 110014"/>
                <a:gd name="connsiteX22" fmla="*/ 139882 w 196157"/>
                <a:gd name="connsiteY22" fmla="*/ 102393 h 110014"/>
                <a:gd name="connsiteX23" fmla="*/ 139882 w 196157"/>
                <a:gd name="connsiteY23" fmla="*/ 110109 h 110014"/>
                <a:gd name="connsiteX24" fmla="*/ 168263 w 196157"/>
                <a:gd name="connsiteY24" fmla="*/ 109362 h 110014"/>
                <a:gd name="connsiteX25" fmla="*/ 196394 w 196157"/>
                <a:gd name="connsiteY25" fmla="*/ 110109 h 110014"/>
                <a:gd name="connsiteX26" fmla="*/ 196394 w 196157"/>
                <a:gd name="connsiteY26" fmla="*/ 102393 h 110014"/>
                <a:gd name="connsiteX27" fmla="*/ 176803 w 196157"/>
                <a:gd name="connsiteY27" fmla="*/ 94926 h 110014"/>
                <a:gd name="connsiteX28" fmla="*/ 176803 w 196157"/>
                <a:gd name="connsiteY28" fmla="*/ 47385 h 110014"/>
                <a:gd name="connsiteX29" fmla="*/ 169017 w 196157"/>
                <a:gd name="connsiteY29" fmla="*/ 9303 h 110014"/>
                <a:gd name="connsiteX30" fmla="*/ 142645 w 196157"/>
                <a:gd name="connsiteY30" fmla="*/ 94 h 110014"/>
                <a:gd name="connsiteX31" fmla="*/ 106226 w 196157"/>
                <a:gd name="connsiteY31" fmla="*/ 24486 h 110014"/>
                <a:gd name="connsiteX32" fmla="*/ 72822 w 196157"/>
                <a:gd name="connsiteY32" fmla="*/ 94 h 110014"/>
                <a:gd name="connsiteX33" fmla="*/ 35650 w 196157"/>
                <a:gd name="connsiteY33" fmla="*/ 26229 h 110014"/>
                <a:gd name="connsiteX34" fmla="*/ 35650 w 196157"/>
                <a:gd name="connsiteY34" fmla="*/ 94 h 110014"/>
                <a:gd name="connsiteX35" fmla="*/ 236 w 196157"/>
                <a:gd name="connsiteY35" fmla="*/ 2832 h 110014"/>
                <a:gd name="connsiteX36" fmla="*/ 236 w 196157"/>
                <a:gd name="connsiteY36" fmla="*/ 10548 h 110014"/>
                <a:gd name="connsiteX37" fmla="*/ 19826 w 196157"/>
                <a:gd name="connsiteY37" fmla="*/ 24486 h 1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6157" h="110014">
                  <a:moveTo>
                    <a:pt x="19826" y="24486"/>
                  </a:moveTo>
                  <a:lnTo>
                    <a:pt x="19826" y="91192"/>
                  </a:lnTo>
                  <a:cubicBezTo>
                    <a:pt x="19826" y="102393"/>
                    <a:pt x="17064" y="102393"/>
                    <a:pt x="236" y="102393"/>
                  </a:cubicBezTo>
                  <a:lnTo>
                    <a:pt x="236" y="110109"/>
                  </a:lnTo>
                  <a:cubicBezTo>
                    <a:pt x="9026" y="109860"/>
                    <a:pt x="21836" y="109362"/>
                    <a:pt x="28617" y="109362"/>
                  </a:cubicBezTo>
                  <a:cubicBezTo>
                    <a:pt x="35147" y="109362"/>
                    <a:pt x="48208" y="109860"/>
                    <a:pt x="56747" y="110109"/>
                  </a:cubicBezTo>
                  <a:lnTo>
                    <a:pt x="56747" y="102393"/>
                  </a:lnTo>
                  <a:cubicBezTo>
                    <a:pt x="39919" y="102393"/>
                    <a:pt x="37157" y="102393"/>
                    <a:pt x="37157" y="91192"/>
                  </a:cubicBezTo>
                  <a:lnTo>
                    <a:pt x="37157" y="45394"/>
                  </a:lnTo>
                  <a:cubicBezTo>
                    <a:pt x="37157" y="19508"/>
                    <a:pt x="54989" y="5570"/>
                    <a:pt x="71063" y="5570"/>
                  </a:cubicBezTo>
                  <a:cubicBezTo>
                    <a:pt x="86887" y="5570"/>
                    <a:pt x="89650" y="19011"/>
                    <a:pt x="89650" y="33198"/>
                  </a:cubicBezTo>
                  <a:lnTo>
                    <a:pt x="89650" y="91192"/>
                  </a:lnTo>
                  <a:cubicBezTo>
                    <a:pt x="89650" y="102393"/>
                    <a:pt x="86887" y="102393"/>
                    <a:pt x="70059" y="102393"/>
                  </a:cubicBezTo>
                  <a:lnTo>
                    <a:pt x="70059" y="110109"/>
                  </a:lnTo>
                  <a:cubicBezTo>
                    <a:pt x="78850" y="109860"/>
                    <a:pt x="91659" y="109362"/>
                    <a:pt x="98440" y="109362"/>
                  </a:cubicBezTo>
                  <a:cubicBezTo>
                    <a:pt x="104970" y="109362"/>
                    <a:pt x="118031" y="109860"/>
                    <a:pt x="126570" y="110109"/>
                  </a:cubicBezTo>
                  <a:lnTo>
                    <a:pt x="126570" y="102393"/>
                  </a:lnTo>
                  <a:cubicBezTo>
                    <a:pt x="109743" y="102393"/>
                    <a:pt x="106980" y="102393"/>
                    <a:pt x="106980" y="91192"/>
                  </a:cubicBezTo>
                  <a:lnTo>
                    <a:pt x="106980" y="45394"/>
                  </a:lnTo>
                  <a:cubicBezTo>
                    <a:pt x="106980" y="19508"/>
                    <a:pt x="124812" y="5570"/>
                    <a:pt x="140887" y="5570"/>
                  </a:cubicBezTo>
                  <a:cubicBezTo>
                    <a:pt x="156710" y="5570"/>
                    <a:pt x="159473" y="19011"/>
                    <a:pt x="159473" y="33198"/>
                  </a:cubicBezTo>
                  <a:lnTo>
                    <a:pt x="159473" y="91192"/>
                  </a:lnTo>
                  <a:cubicBezTo>
                    <a:pt x="159473" y="102393"/>
                    <a:pt x="156710" y="102393"/>
                    <a:pt x="139882" y="102393"/>
                  </a:cubicBezTo>
                  <a:lnTo>
                    <a:pt x="139882" y="110109"/>
                  </a:lnTo>
                  <a:cubicBezTo>
                    <a:pt x="148673" y="109860"/>
                    <a:pt x="161482" y="109362"/>
                    <a:pt x="168263" y="109362"/>
                  </a:cubicBezTo>
                  <a:cubicBezTo>
                    <a:pt x="174794" y="109362"/>
                    <a:pt x="187854" y="109860"/>
                    <a:pt x="196394" y="110109"/>
                  </a:cubicBezTo>
                  <a:lnTo>
                    <a:pt x="196394" y="102393"/>
                  </a:lnTo>
                  <a:cubicBezTo>
                    <a:pt x="183333" y="102393"/>
                    <a:pt x="177054" y="102393"/>
                    <a:pt x="176803" y="94926"/>
                  </a:cubicBezTo>
                  <a:lnTo>
                    <a:pt x="176803" y="47385"/>
                  </a:lnTo>
                  <a:cubicBezTo>
                    <a:pt x="176803" y="25980"/>
                    <a:pt x="176803" y="18264"/>
                    <a:pt x="169017" y="9303"/>
                  </a:cubicBezTo>
                  <a:cubicBezTo>
                    <a:pt x="165501" y="5072"/>
                    <a:pt x="157212" y="94"/>
                    <a:pt x="142645" y="94"/>
                  </a:cubicBezTo>
                  <a:cubicBezTo>
                    <a:pt x="121547" y="94"/>
                    <a:pt x="110496" y="15028"/>
                    <a:pt x="106226" y="24486"/>
                  </a:cubicBezTo>
                  <a:cubicBezTo>
                    <a:pt x="102710" y="2832"/>
                    <a:pt x="84124" y="94"/>
                    <a:pt x="72822" y="94"/>
                  </a:cubicBezTo>
                  <a:cubicBezTo>
                    <a:pt x="54487" y="94"/>
                    <a:pt x="42682" y="10797"/>
                    <a:pt x="35650" y="26229"/>
                  </a:cubicBezTo>
                  <a:lnTo>
                    <a:pt x="35650" y="94"/>
                  </a:lnTo>
                  <a:lnTo>
                    <a:pt x="236" y="2832"/>
                  </a:lnTo>
                  <a:lnTo>
                    <a:pt x="236" y="10548"/>
                  </a:lnTo>
                  <a:cubicBezTo>
                    <a:pt x="17817" y="10548"/>
                    <a:pt x="19826" y="12290"/>
                    <a:pt x="19826" y="24486"/>
                  </a:cubicBezTo>
                  <a:close/>
                </a:path>
              </a:pathLst>
            </a:custGeom>
            <a:solidFill>
              <a:srgbClr val="000000"/>
            </a:solidFill>
            <a:ln w="25163"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9D9E7A22-9B81-DB2C-DD5B-71B3AD7A8FF4}"/>
                </a:ext>
              </a:extLst>
            </p:cNvPr>
            <p:cNvSpPr/>
            <p:nvPr>
              <p:custDataLst>
                <p:tags r:id="rId41"/>
              </p:custDataLst>
            </p:nvPr>
          </p:nvSpPr>
          <p:spPr>
            <a:xfrm>
              <a:off x="6910114" y="7063687"/>
              <a:ext cx="113274" cy="114246"/>
            </a:xfrm>
            <a:custGeom>
              <a:avLst/>
              <a:gdLst>
                <a:gd name="connsiteX0" fmla="*/ 73332 w 113274"/>
                <a:gd name="connsiteY0" fmla="*/ 92686 h 114246"/>
                <a:gd name="connsiteX1" fmla="*/ 92923 w 113274"/>
                <a:gd name="connsiteY1" fmla="*/ 113096 h 114246"/>
                <a:gd name="connsiteX2" fmla="*/ 113518 w 113274"/>
                <a:gd name="connsiteY2" fmla="*/ 89450 h 114246"/>
                <a:gd name="connsiteX3" fmla="*/ 113518 w 113274"/>
                <a:gd name="connsiteY3" fmla="*/ 75511 h 114246"/>
                <a:gd name="connsiteX4" fmla="*/ 107239 w 113274"/>
                <a:gd name="connsiteY4" fmla="*/ 75511 h 114246"/>
                <a:gd name="connsiteX5" fmla="*/ 107239 w 113274"/>
                <a:gd name="connsiteY5" fmla="*/ 89450 h 114246"/>
                <a:gd name="connsiteX6" fmla="*/ 98197 w 113274"/>
                <a:gd name="connsiteY6" fmla="*/ 105380 h 114246"/>
                <a:gd name="connsiteX7" fmla="*/ 88904 w 113274"/>
                <a:gd name="connsiteY7" fmla="*/ 92935 h 114246"/>
                <a:gd name="connsiteX8" fmla="*/ 88904 w 113274"/>
                <a:gd name="connsiteY8" fmla="*/ 43154 h 114246"/>
                <a:gd name="connsiteX9" fmla="*/ 79862 w 113274"/>
                <a:gd name="connsiteY9" fmla="*/ 13784 h 114246"/>
                <a:gd name="connsiteX10" fmla="*/ 45453 w 113274"/>
                <a:gd name="connsiteY10" fmla="*/ 94 h 114246"/>
                <a:gd name="connsiteX11" fmla="*/ 7528 w 113274"/>
                <a:gd name="connsiteY11" fmla="*/ 28220 h 114246"/>
                <a:gd name="connsiteX12" fmla="*/ 19081 w 113274"/>
                <a:gd name="connsiteY12" fmla="*/ 39918 h 114246"/>
                <a:gd name="connsiteX13" fmla="*/ 30635 w 113274"/>
                <a:gd name="connsiteY13" fmla="*/ 28469 h 114246"/>
                <a:gd name="connsiteX14" fmla="*/ 17825 w 113274"/>
                <a:gd name="connsiteY14" fmla="*/ 17019 h 114246"/>
                <a:gd name="connsiteX15" fmla="*/ 44951 w 113274"/>
                <a:gd name="connsiteY15" fmla="*/ 5570 h 114246"/>
                <a:gd name="connsiteX16" fmla="*/ 71574 w 113274"/>
                <a:gd name="connsiteY16" fmla="*/ 37429 h 114246"/>
                <a:gd name="connsiteX17" fmla="*/ 71574 w 113274"/>
                <a:gd name="connsiteY17" fmla="*/ 46639 h 114246"/>
                <a:gd name="connsiteX18" fmla="*/ 25360 w 113274"/>
                <a:gd name="connsiteY18" fmla="*/ 55599 h 114246"/>
                <a:gd name="connsiteX19" fmla="*/ 244 w 113274"/>
                <a:gd name="connsiteY19" fmla="*/ 87957 h 114246"/>
                <a:gd name="connsiteX20" fmla="*/ 40430 w 113274"/>
                <a:gd name="connsiteY20" fmla="*/ 114340 h 114246"/>
                <a:gd name="connsiteX21" fmla="*/ 73332 w 113274"/>
                <a:gd name="connsiteY21" fmla="*/ 92686 h 114246"/>
                <a:gd name="connsiteX22" fmla="*/ 71574 w 113274"/>
                <a:gd name="connsiteY22" fmla="*/ 51866 h 114246"/>
                <a:gd name="connsiteX23" fmla="*/ 71574 w 113274"/>
                <a:gd name="connsiteY23" fmla="*/ 76756 h 114246"/>
                <a:gd name="connsiteX24" fmla="*/ 42188 w 113274"/>
                <a:gd name="connsiteY24" fmla="*/ 108864 h 114246"/>
                <a:gd name="connsiteX25" fmla="*/ 19583 w 113274"/>
                <a:gd name="connsiteY25" fmla="*/ 87708 h 114246"/>
                <a:gd name="connsiteX26" fmla="*/ 71574 w 113274"/>
                <a:gd name="connsiteY26" fmla="*/ 51866 h 11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274" h="114246">
                  <a:moveTo>
                    <a:pt x="73332" y="92686"/>
                  </a:moveTo>
                  <a:cubicBezTo>
                    <a:pt x="74337" y="102642"/>
                    <a:pt x="81118" y="113096"/>
                    <a:pt x="92923" y="113096"/>
                  </a:cubicBezTo>
                  <a:cubicBezTo>
                    <a:pt x="98197" y="113096"/>
                    <a:pt x="113518" y="109611"/>
                    <a:pt x="113518" y="89450"/>
                  </a:cubicBezTo>
                  <a:lnTo>
                    <a:pt x="113518" y="75511"/>
                  </a:lnTo>
                  <a:lnTo>
                    <a:pt x="107239" y="75511"/>
                  </a:lnTo>
                  <a:lnTo>
                    <a:pt x="107239" y="89450"/>
                  </a:lnTo>
                  <a:cubicBezTo>
                    <a:pt x="107239" y="103886"/>
                    <a:pt x="100960" y="105380"/>
                    <a:pt x="98197" y="105380"/>
                  </a:cubicBezTo>
                  <a:cubicBezTo>
                    <a:pt x="89909" y="105380"/>
                    <a:pt x="88904" y="94179"/>
                    <a:pt x="88904" y="92935"/>
                  </a:cubicBezTo>
                  <a:lnTo>
                    <a:pt x="88904" y="43154"/>
                  </a:lnTo>
                  <a:cubicBezTo>
                    <a:pt x="88904" y="32700"/>
                    <a:pt x="88904" y="22993"/>
                    <a:pt x="79862" y="13784"/>
                  </a:cubicBezTo>
                  <a:cubicBezTo>
                    <a:pt x="70067" y="4076"/>
                    <a:pt x="57509" y="94"/>
                    <a:pt x="45453" y="94"/>
                  </a:cubicBezTo>
                  <a:cubicBezTo>
                    <a:pt x="24858" y="94"/>
                    <a:pt x="7528" y="11792"/>
                    <a:pt x="7528" y="28220"/>
                  </a:cubicBezTo>
                  <a:cubicBezTo>
                    <a:pt x="7528" y="35687"/>
                    <a:pt x="12551" y="39918"/>
                    <a:pt x="19081" y="39918"/>
                  </a:cubicBezTo>
                  <a:cubicBezTo>
                    <a:pt x="26114" y="39918"/>
                    <a:pt x="30635" y="34940"/>
                    <a:pt x="30635" y="28469"/>
                  </a:cubicBezTo>
                  <a:cubicBezTo>
                    <a:pt x="30635" y="25482"/>
                    <a:pt x="29379" y="17268"/>
                    <a:pt x="17825" y="17019"/>
                  </a:cubicBezTo>
                  <a:cubicBezTo>
                    <a:pt x="24607" y="8308"/>
                    <a:pt x="36914" y="5570"/>
                    <a:pt x="44951" y="5570"/>
                  </a:cubicBezTo>
                  <a:cubicBezTo>
                    <a:pt x="57258" y="5570"/>
                    <a:pt x="71574" y="15277"/>
                    <a:pt x="71574" y="37429"/>
                  </a:cubicBezTo>
                  <a:lnTo>
                    <a:pt x="71574" y="46639"/>
                  </a:lnTo>
                  <a:cubicBezTo>
                    <a:pt x="58765" y="47385"/>
                    <a:pt x="41183" y="48132"/>
                    <a:pt x="25360" y="55599"/>
                  </a:cubicBezTo>
                  <a:cubicBezTo>
                    <a:pt x="6523" y="64062"/>
                    <a:pt x="244" y="77005"/>
                    <a:pt x="244" y="87957"/>
                  </a:cubicBezTo>
                  <a:cubicBezTo>
                    <a:pt x="244" y="108118"/>
                    <a:pt x="24607" y="114340"/>
                    <a:pt x="40430" y="114340"/>
                  </a:cubicBezTo>
                  <a:cubicBezTo>
                    <a:pt x="57007" y="114340"/>
                    <a:pt x="68560" y="104384"/>
                    <a:pt x="73332" y="92686"/>
                  </a:cubicBezTo>
                  <a:close/>
                  <a:moveTo>
                    <a:pt x="71574" y="51866"/>
                  </a:moveTo>
                  <a:lnTo>
                    <a:pt x="71574" y="76756"/>
                  </a:lnTo>
                  <a:cubicBezTo>
                    <a:pt x="71574" y="100402"/>
                    <a:pt x="53490" y="108864"/>
                    <a:pt x="42188" y="108864"/>
                  </a:cubicBezTo>
                  <a:cubicBezTo>
                    <a:pt x="29881" y="108864"/>
                    <a:pt x="19583" y="100153"/>
                    <a:pt x="19583" y="87708"/>
                  </a:cubicBezTo>
                  <a:cubicBezTo>
                    <a:pt x="19583" y="74018"/>
                    <a:pt x="30132" y="53359"/>
                    <a:pt x="71574" y="51866"/>
                  </a:cubicBezTo>
                  <a:close/>
                </a:path>
              </a:pathLst>
            </a:custGeom>
            <a:solidFill>
              <a:srgbClr val="000000"/>
            </a:solidFill>
            <a:ln w="25163"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35C52D65-43FA-E17D-EDA8-6E56DDCDB7B5}"/>
                </a:ext>
              </a:extLst>
            </p:cNvPr>
            <p:cNvSpPr/>
            <p:nvPr>
              <p:custDataLst>
                <p:tags r:id="rId42"/>
              </p:custDataLst>
            </p:nvPr>
          </p:nvSpPr>
          <p:spPr>
            <a:xfrm>
              <a:off x="7028161" y="7067918"/>
              <a:ext cx="126585" cy="107277"/>
            </a:xfrm>
            <a:custGeom>
              <a:avLst/>
              <a:gdLst>
                <a:gd name="connsiteX0" fmla="*/ 69319 w 126585"/>
                <a:gd name="connsiteY0" fmla="*/ 48879 h 107277"/>
                <a:gd name="connsiteX1" fmla="*/ 92426 w 126585"/>
                <a:gd name="connsiteY1" fmla="*/ 20753 h 107277"/>
                <a:gd name="connsiteX2" fmla="*/ 122314 w 126585"/>
                <a:gd name="connsiteY2" fmla="*/ 7810 h 107277"/>
                <a:gd name="connsiteX3" fmla="*/ 122314 w 126585"/>
                <a:gd name="connsiteY3" fmla="*/ 94 h 107277"/>
                <a:gd name="connsiteX4" fmla="*/ 101719 w 126585"/>
                <a:gd name="connsiteY4" fmla="*/ 841 h 107277"/>
                <a:gd name="connsiteX5" fmla="*/ 77607 w 126585"/>
                <a:gd name="connsiteY5" fmla="*/ 94 h 107277"/>
                <a:gd name="connsiteX6" fmla="*/ 77607 w 126585"/>
                <a:gd name="connsiteY6" fmla="*/ 7810 h 107277"/>
                <a:gd name="connsiteX7" fmla="*/ 84891 w 126585"/>
                <a:gd name="connsiteY7" fmla="*/ 15526 h 107277"/>
                <a:gd name="connsiteX8" fmla="*/ 81123 w 126585"/>
                <a:gd name="connsiteY8" fmla="*/ 24237 h 107277"/>
                <a:gd name="connsiteX9" fmla="*/ 65551 w 126585"/>
                <a:gd name="connsiteY9" fmla="*/ 43652 h 107277"/>
                <a:gd name="connsiteX10" fmla="*/ 45960 w 126585"/>
                <a:gd name="connsiteY10" fmla="*/ 18513 h 107277"/>
                <a:gd name="connsiteX11" fmla="*/ 43700 w 126585"/>
                <a:gd name="connsiteY11" fmla="*/ 14032 h 107277"/>
                <a:gd name="connsiteX12" fmla="*/ 52491 w 126585"/>
                <a:gd name="connsiteY12" fmla="*/ 7810 h 107277"/>
                <a:gd name="connsiteX13" fmla="*/ 52491 w 126585"/>
                <a:gd name="connsiteY13" fmla="*/ 94 h 107277"/>
                <a:gd name="connsiteX14" fmla="*/ 25365 w 126585"/>
                <a:gd name="connsiteY14" fmla="*/ 841 h 107277"/>
                <a:gd name="connsiteX15" fmla="*/ 1505 w 126585"/>
                <a:gd name="connsiteY15" fmla="*/ 94 h 107277"/>
                <a:gd name="connsiteX16" fmla="*/ 1505 w 126585"/>
                <a:gd name="connsiteY16" fmla="*/ 7810 h 107277"/>
                <a:gd name="connsiteX17" fmla="*/ 31142 w 126585"/>
                <a:gd name="connsiteY17" fmla="*/ 22993 h 107277"/>
                <a:gd name="connsiteX18" fmla="*/ 56007 w 126585"/>
                <a:gd name="connsiteY18" fmla="*/ 55101 h 107277"/>
                <a:gd name="connsiteX19" fmla="*/ 32398 w 126585"/>
                <a:gd name="connsiteY19" fmla="*/ 84721 h 107277"/>
                <a:gd name="connsiteX20" fmla="*/ 249 w 126585"/>
                <a:gd name="connsiteY20" fmla="*/ 99655 h 107277"/>
                <a:gd name="connsiteX21" fmla="*/ 249 w 126585"/>
                <a:gd name="connsiteY21" fmla="*/ 107371 h 107277"/>
                <a:gd name="connsiteX22" fmla="*/ 21095 w 126585"/>
                <a:gd name="connsiteY22" fmla="*/ 106624 h 107277"/>
                <a:gd name="connsiteX23" fmla="*/ 44956 w 126585"/>
                <a:gd name="connsiteY23" fmla="*/ 107371 h 107277"/>
                <a:gd name="connsiteX24" fmla="*/ 44956 w 126585"/>
                <a:gd name="connsiteY24" fmla="*/ 99655 h 107277"/>
                <a:gd name="connsiteX25" fmla="*/ 37672 w 126585"/>
                <a:gd name="connsiteY25" fmla="*/ 91939 h 107277"/>
                <a:gd name="connsiteX26" fmla="*/ 60277 w 126585"/>
                <a:gd name="connsiteY26" fmla="*/ 60328 h 107277"/>
                <a:gd name="connsiteX27" fmla="*/ 79365 w 126585"/>
                <a:gd name="connsiteY27" fmla="*/ 85219 h 107277"/>
                <a:gd name="connsiteX28" fmla="*/ 84640 w 126585"/>
                <a:gd name="connsiteY28" fmla="*/ 93432 h 107277"/>
                <a:gd name="connsiteX29" fmla="*/ 75598 w 126585"/>
                <a:gd name="connsiteY29" fmla="*/ 99655 h 107277"/>
                <a:gd name="connsiteX30" fmla="*/ 75598 w 126585"/>
                <a:gd name="connsiteY30" fmla="*/ 107371 h 107277"/>
                <a:gd name="connsiteX31" fmla="*/ 102723 w 126585"/>
                <a:gd name="connsiteY31" fmla="*/ 106624 h 107277"/>
                <a:gd name="connsiteX32" fmla="*/ 126835 w 126585"/>
                <a:gd name="connsiteY32" fmla="*/ 107371 h 107277"/>
                <a:gd name="connsiteX33" fmla="*/ 126835 w 126585"/>
                <a:gd name="connsiteY33" fmla="*/ 99655 h 107277"/>
                <a:gd name="connsiteX34" fmla="*/ 102974 w 126585"/>
                <a:gd name="connsiteY34" fmla="*/ 91939 h 107277"/>
                <a:gd name="connsiteX35" fmla="*/ 69319 w 126585"/>
                <a:gd name="connsiteY35" fmla="*/ 48879 h 10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585" h="107277">
                  <a:moveTo>
                    <a:pt x="69319" y="48879"/>
                  </a:moveTo>
                  <a:cubicBezTo>
                    <a:pt x="76853" y="39421"/>
                    <a:pt x="86398" y="27224"/>
                    <a:pt x="92426" y="20753"/>
                  </a:cubicBezTo>
                  <a:cubicBezTo>
                    <a:pt x="100212" y="11792"/>
                    <a:pt x="110509" y="8059"/>
                    <a:pt x="122314" y="7810"/>
                  </a:cubicBezTo>
                  <a:lnTo>
                    <a:pt x="122314" y="94"/>
                  </a:lnTo>
                  <a:cubicBezTo>
                    <a:pt x="115784" y="592"/>
                    <a:pt x="108249" y="841"/>
                    <a:pt x="101719" y="841"/>
                  </a:cubicBezTo>
                  <a:cubicBezTo>
                    <a:pt x="94184" y="841"/>
                    <a:pt x="80872" y="343"/>
                    <a:pt x="77607" y="94"/>
                  </a:cubicBezTo>
                  <a:lnTo>
                    <a:pt x="77607" y="7810"/>
                  </a:lnTo>
                  <a:cubicBezTo>
                    <a:pt x="82881" y="8308"/>
                    <a:pt x="84891" y="11543"/>
                    <a:pt x="84891" y="15526"/>
                  </a:cubicBezTo>
                  <a:cubicBezTo>
                    <a:pt x="84891" y="19508"/>
                    <a:pt x="82379" y="22744"/>
                    <a:pt x="81123" y="24237"/>
                  </a:cubicBezTo>
                  <a:lnTo>
                    <a:pt x="65551" y="43652"/>
                  </a:lnTo>
                  <a:lnTo>
                    <a:pt x="45960" y="18513"/>
                  </a:lnTo>
                  <a:cubicBezTo>
                    <a:pt x="43700" y="16024"/>
                    <a:pt x="43700" y="15526"/>
                    <a:pt x="43700" y="14032"/>
                  </a:cubicBezTo>
                  <a:cubicBezTo>
                    <a:pt x="43700" y="10299"/>
                    <a:pt x="47467" y="8059"/>
                    <a:pt x="52491" y="7810"/>
                  </a:cubicBezTo>
                  <a:lnTo>
                    <a:pt x="52491" y="94"/>
                  </a:lnTo>
                  <a:cubicBezTo>
                    <a:pt x="45960" y="343"/>
                    <a:pt x="29384" y="841"/>
                    <a:pt x="25365" y="841"/>
                  </a:cubicBezTo>
                  <a:cubicBezTo>
                    <a:pt x="20091" y="841"/>
                    <a:pt x="8286" y="592"/>
                    <a:pt x="1505" y="94"/>
                  </a:cubicBezTo>
                  <a:lnTo>
                    <a:pt x="1505" y="7810"/>
                  </a:lnTo>
                  <a:cubicBezTo>
                    <a:pt x="19086" y="7810"/>
                    <a:pt x="19337" y="8059"/>
                    <a:pt x="31142" y="22993"/>
                  </a:cubicBezTo>
                  <a:lnTo>
                    <a:pt x="56007" y="55101"/>
                  </a:lnTo>
                  <a:lnTo>
                    <a:pt x="32398" y="84721"/>
                  </a:lnTo>
                  <a:cubicBezTo>
                    <a:pt x="20342" y="99157"/>
                    <a:pt x="5523" y="99655"/>
                    <a:pt x="249" y="99655"/>
                  </a:cubicBezTo>
                  <a:lnTo>
                    <a:pt x="249" y="107371"/>
                  </a:lnTo>
                  <a:cubicBezTo>
                    <a:pt x="6779" y="106873"/>
                    <a:pt x="14565" y="106624"/>
                    <a:pt x="21095" y="106624"/>
                  </a:cubicBezTo>
                  <a:cubicBezTo>
                    <a:pt x="28379" y="106624"/>
                    <a:pt x="38928" y="107122"/>
                    <a:pt x="44956" y="107371"/>
                  </a:cubicBezTo>
                  <a:lnTo>
                    <a:pt x="44956" y="99655"/>
                  </a:lnTo>
                  <a:cubicBezTo>
                    <a:pt x="39430" y="98908"/>
                    <a:pt x="37672" y="95673"/>
                    <a:pt x="37672" y="91939"/>
                  </a:cubicBezTo>
                  <a:cubicBezTo>
                    <a:pt x="37672" y="86463"/>
                    <a:pt x="44956" y="78249"/>
                    <a:pt x="60277" y="60328"/>
                  </a:cubicBezTo>
                  <a:lnTo>
                    <a:pt x="79365" y="85219"/>
                  </a:lnTo>
                  <a:cubicBezTo>
                    <a:pt x="81374" y="87957"/>
                    <a:pt x="84640" y="91939"/>
                    <a:pt x="84640" y="93432"/>
                  </a:cubicBezTo>
                  <a:cubicBezTo>
                    <a:pt x="84640" y="95673"/>
                    <a:pt x="82379" y="99406"/>
                    <a:pt x="75598" y="99655"/>
                  </a:cubicBezTo>
                  <a:lnTo>
                    <a:pt x="75598" y="107371"/>
                  </a:lnTo>
                  <a:cubicBezTo>
                    <a:pt x="83133" y="107122"/>
                    <a:pt x="97198" y="106624"/>
                    <a:pt x="102723" y="106624"/>
                  </a:cubicBezTo>
                  <a:cubicBezTo>
                    <a:pt x="109505" y="106624"/>
                    <a:pt x="119300" y="106873"/>
                    <a:pt x="126835" y="107371"/>
                  </a:cubicBezTo>
                  <a:lnTo>
                    <a:pt x="126835" y="99655"/>
                  </a:lnTo>
                  <a:cubicBezTo>
                    <a:pt x="113272" y="99655"/>
                    <a:pt x="108751" y="99157"/>
                    <a:pt x="102974" y="91939"/>
                  </a:cubicBezTo>
                  <a:lnTo>
                    <a:pt x="69319" y="48879"/>
                  </a:lnTo>
                  <a:close/>
                </a:path>
              </a:pathLst>
            </a:custGeom>
            <a:solidFill>
              <a:srgbClr val="000000"/>
            </a:solidFill>
            <a:ln w="25163"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E60FF686-A798-1A69-0F7D-3040E64C2358}"/>
                </a:ext>
              </a:extLst>
            </p:cNvPr>
            <p:cNvSpPr/>
            <p:nvPr>
              <p:custDataLst>
                <p:tags r:id="rId43"/>
              </p:custDataLst>
            </p:nvPr>
          </p:nvSpPr>
          <p:spPr>
            <a:xfrm>
              <a:off x="7182570" y="6988518"/>
              <a:ext cx="58269" cy="248902"/>
            </a:xfrm>
            <a:custGeom>
              <a:avLst/>
              <a:gdLst>
                <a:gd name="connsiteX0" fmla="*/ 58524 w 58269"/>
                <a:gd name="connsiteY0" fmla="*/ 246508 h 248902"/>
                <a:gd name="connsiteX1" fmla="*/ 54254 w 58269"/>
                <a:gd name="connsiteY1" fmla="*/ 241032 h 248902"/>
                <a:gd name="connsiteX2" fmla="*/ 14822 w 58269"/>
                <a:gd name="connsiteY2" fmla="*/ 124545 h 248902"/>
                <a:gd name="connsiteX3" fmla="*/ 55259 w 58269"/>
                <a:gd name="connsiteY3" fmla="*/ 6814 h 248902"/>
                <a:gd name="connsiteX4" fmla="*/ 58524 w 58269"/>
                <a:gd name="connsiteY4" fmla="*/ 2583 h 248902"/>
                <a:gd name="connsiteX5" fmla="*/ 56012 w 58269"/>
                <a:gd name="connsiteY5" fmla="*/ 94 h 248902"/>
                <a:gd name="connsiteX6" fmla="*/ 16077 w 58269"/>
                <a:gd name="connsiteY6" fmla="*/ 48630 h 248902"/>
                <a:gd name="connsiteX7" fmla="*/ 254 w 58269"/>
                <a:gd name="connsiteY7" fmla="*/ 124545 h 248902"/>
                <a:gd name="connsiteX8" fmla="*/ 16831 w 58269"/>
                <a:gd name="connsiteY8" fmla="*/ 202203 h 248902"/>
                <a:gd name="connsiteX9" fmla="*/ 56012 w 58269"/>
                <a:gd name="connsiteY9" fmla="*/ 248997 h 248902"/>
                <a:gd name="connsiteX10" fmla="*/ 58524 w 58269"/>
                <a:gd name="connsiteY10" fmla="*/ 246508 h 2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9" h="248902">
                  <a:moveTo>
                    <a:pt x="58524" y="246508"/>
                  </a:moveTo>
                  <a:cubicBezTo>
                    <a:pt x="58524" y="245761"/>
                    <a:pt x="58524" y="245263"/>
                    <a:pt x="54254" y="241032"/>
                  </a:cubicBezTo>
                  <a:cubicBezTo>
                    <a:pt x="22859" y="209670"/>
                    <a:pt x="14822" y="162627"/>
                    <a:pt x="14822" y="124545"/>
                  </a:cubicBezTo>
                  <a:cubicBezTo>
                    <a:pt x="14822" y="81236"/>
                    <a:pt x="24366" y="37927"/>
                    <a:pt x="55259" y="6814"/>
                  </a:cubicBezTo>
                  <a:cubicBezTo>
                    <a:pt x="58524" y="3827"/>
                    <a:pt x="58524" y="3330"/>
                    <a:pt x="58524" y="2583"/>
                  </a:cubicBezTo>
                  <a:cubicBezTo>
                    <a:pt x="58524" y="841"/>
                    <a:pt x="57519" y="94"/>
                    <a:pt x="56012" y="94"/>
                  </a:cubicBezTo>
                  <a:cubicBezTo>
                    <a:pt x="53501" y="94"/>
                    <a:pt x="30896" y="17019"/>
                    <a:pt x="16077" y="48630"/>
                  </a:cubicBezTo>
                  <a:cubicBezTo>
                    <a:pt x="3268" y="76009"/>
                    <a:pt x="254" y="103637"/>
                    <a:pt x="254" y="124545"/>
                  </a:cubicBezTo>
                  <a:cubicBezTo>
                    <a:pt x="254" y="143960"/>
                    <a:pt x="3017" y="174077"/>
                    <a:pt x="16831" y="202203"/>
                  </a:cubicBezTo>
                  <a:cubicBezTo>
                    <a:pt x="31901" y="232818"/>
                    <a:pt x="53501" y="248997"/>
                    <a:pt x="56012" y="248997"/>
                  </a:cubicBezTo>
                  <a:cubicBezTo>
                    <a:pt x="57519" y="248997"/>
                    <a:pt x="58524" y="248250"/>
                    <a:pt x="58524" y="246508"/>
                  </a:cubicBezTo>
                  <a:close/>
                </a:path>
              </a:pathLst>
            </a:custGeom>
            <a:solidFill>
              <a:srgbClr val="000000"/>
            </a:solidFill>
            <a:ln w="25163"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24C4DA4C-D669-7D1C-FC27-2CA3596E35A1}"/>
                </a:ext>
              </a:extLst>
            </p:cNvPr>
            <p:cNvSpPr/>
            <p:nvPr>
              <p:custDataLst>
                <p:tags r:id="rId44"/>
              </p:custDataLst>
            </p:nvPr>
          </p:nvSpPr>
          <p:spPr>
            <a:xfrm>
              <a:off x="7265426" y="7065180"/>
              <a:ext cx="115032" cy="112752"/>
            </a:xfrm>
            <a:custGeom>
              <a:avLst/>
              <a:gdLst>
                <a:gd name="connsiteX0" fmla="*/ 83895 w 115032"/>
                <a:gd name="connsiteY0" fmla="*/ 16024 h 112752"/>
                <a:gd name="connsiteX1" fmla="*/ 60788 w 115032"/>
                <a:gd name="connsiteY1" fmla="*/ 94 h 112752"/>
                <a:gd name="connsiteX2" fmla="*/ 258 w 115032"/>
                <a:gd name="connsiteY2" fmla="*/ 73022 h 112752"/>
                <a:gd name="connsiteX3" fmla="*/ 33663 w 115032"/>
                <a:gd name="connsiteY3" fmla="*/ 112847 h 112752"/>
                <a:gd name="connsiteX4" fmla="*/ 66314 w 115032"/>
                <a:gd name="connsiteY4" fmla="*/ 94179 h 112752"/>
                <a:gd name="connsiteX5" fmla="*/ 89170 w 115032"/>
                <a:gd name="connsiteY5" fmla="*/ 112847 h 112752"/>
                <a:gd name="connsiteX6" fmla="*/ 107756 w 115032"/>
                <a:gd name="connsiteY6" fmla="*/ 99157 h 112752"/>
                <a:gd name="connsiteX7" fmla="*/ 115290 w 115032"/>
                <a:gd name="connsiteY7" fmla="*/ 74516 h 112752"/>
                <a:gd name="connsiteX8" fmla="*/ 112277 w 115032"/>
                <a:gd name="connsiteY8" fmla="*/ 72027 h 112752"/>
                <a:gd name="connsiteX9" fmla="*/ 108760 w 115032"/>
                <a:gd name="connsiteY9" fmla="*/ 76507 h 112752"/>
                <a:gd name="connsiteX10" fmla="*/ 89672 w 115032"/>
                <a:gd name="connsiteY10" fmla="*/ 107371 h 112752"/>
                <a:gd name="connsiteX11" fmla="*/ 82137 w 115032"/>
                <a:gd name="connsiteY11" fmla="*/ 95921 h 112752"/>
                <a:gd name="connsiteX12" fmla="*/ 85402 w 115032"/>
                <a:gd name="connsiteY12" fmla="*/ 77503 h 112752"/>
                <a:gd name="connsiteX13" fmla="*/ 90928 w 115032"/>
                <a:gd name="connsiteY13" fmla="*/ 55101 h 112752"/>
                <a:gd name="connsiteX14" fmla="*/ 99970 w 115032"/>
                <a:gd name="connsiteY14" fmla="*/ 20255 h 112752"/>
                <a:gd name="connsiteX15" fmla="*/ 101728 w 115032"/>
                <a:gd name="connsiteY15" fmla="*/ 11792 h 112752"/>
                <a:gd name="connsiteX16" fmla="*/ 94444 w 115032"/>
                <a:gd name="connsiteY16" fmla="*/ 5072 h 112752"/>
                <a:gd name="connsiteX17" fmla="*/ 83895 w 115032"/>
                <a:gd name="connsiteY17" fmla="*/ 16024 h 112752"/>
                <a:gd name="connsiteX18" fmla="*/ 67570 w 115032"/>
                <a:gd name="connsiteY18" fmla="*/ 80489 h 112752"/>
                <a:gd name="connsiteX19" fmla="*/ 62546 w 115032"/>
                <a:gd name="connsiteY19" fmla="*/ 89699 h 112752"/>
                <a:gd name="connsiteX20" fmla="*/ 34165 w 115032"/>
                <a:gd name="connsiteY20" fmla="*/ 107371 h 112752"/>
                <a:gd name="connsiteX21" fmla="*/ 18091 w 115032"/>
                <a:gd name="connsiteY21" fmla="*/ 83974 h 112752"/>
                <a:gd name="connsiteX22" fmla="*/ 31904 w 115032"/>
                <a:gd name="connsiteY22" fmla="*/ 29464 h 112752"/>
                <a:gd name="connsiteX23" fmla="*/ 61039 w 115032"/>
                <a:gd name="connsiteY23" fmla="*/ 5570 h 112752"/>
                <a:gd name="connsiteX24" fmla="*/ 80881 w 115032"/>
                <a:gd name="connsiteY24" fmla="*/ 27473 h 112752"/>
                <a:gd name="connsiteX25" fmla="*/ 80128 w 115032"/>
                <a:gd name="connsiteY25" fmla="*/ 31705 h 112752"/>
                <a:gd name="connsiteX26" fmla="*/ 67570 w 115032"/>
                <a:gd name="connsiteY26" fmla="*/ 80489 h 11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5032" h="112752">
                  <a:moveTo>
                    <a:pt x="83895" y="16024"/>
                  </a:moveTo>
                  <a:cubicBezTo>
                    <a:pt x="79374" y="6814"/>
                    <a:pt x="72091" y="94"/>
                    <a:pt x="60788" y="94"/>
                  </a:cubicBezTo>
                  <a:cubicBezTo>
                    <a:pt x="31402" y="94"/>
                    <a:pt x="258" y="36683"/>
                    <a:pt x="258" y="73022"/>
                  </a:cubicBezTo>
                  <a:cubicBezTo>
                    <a:pt x="258" y="96419"/>
                    <a:pt x="14072" y="112847"/>
                    <a:pt x="33663" y="112847"/>
                  </a:cubicBezTo>
                  <a:cubicBezTo>
                    <a:pt x="38686" y="112847"/>
                    <a:pt x="51244" y="111851"/>
                    <a:pt x="66314" y="94179"/>
                  </a:cubicBezTo>
                  <a:cubicBezTo>
                    <a:pt x="68323" y="104633"/>
                    <a:pt x="77114" y="112847"/>
                    <a:pt x="89170" y="112847"/>
                  </a:cubicBezTo>
                  <a:cubicBezTo>
                    <a:pt x="97960" y="112847"/>
                    <a:pt x="103737" y="107122"/>
                    <a:pt x="107756" y="99157"/>
                  </a:cubicBezTo>
                  <a:cubicBezTo>
                    <a:pt x="112025" y="90197"/>
                    <a:pt x="115290" y="75014"/>
                    <a:pt x="115290" y="74516"/>
                  </a:cubicBezTo>
                  <a:cubicBezTo>
                    <a:pt x="115290" y="72027"/>
                    <a:pt x="113030" y="72027"/>
                    <a:pt x="112277" y="72027"/>
                  </a:cubicBezTo>
                  <a:cubicBezTo>
                    <a:pt x="109765" y="72027"/>
                    <a:pt x="109514" y="73022"/>
                    <a:pt x="108760" y="76507"/>
                  </a:cubicBezTo>
                  <a:cubicBezTo>
                    <a:pt x="104490" y="92686"/>
                    <a:pt x="99970" y="107371"/>
                    <a:pt x="89672" y="107371"/>
                  </a:cubicBezTo>
                  <a:cubicBezTo>
                    <a:pt x="82891" y="107371"/>
                    <a:pt x="82137" y="100900"/>
                    <a:pt x="82137" y="95921"/>
                  </a:cubicBezTo>
                  <a:cubicBezTo>
                    <a:pt x="82137" y="90446"/>
                    <a:pt x="82639" y="88454"/>
                    <a:pt x="85402" y="77503"/>
                  </a:cubicBezTo>
                  <a:cubicBezTo>
                    <a:pt x="88165" y="67049"/>
                    <a:pt x="88667" y="64560"/>
                    <a:pt x="90928" y="55101"/>
                  </a:cubicBezTo>
                  <a:lnTo>
                    <a:pt x="99970" y="20255"/>
                  </a:lnTo>
                  <a:cubicBezTo>
                    <a:pt x="101728" y="13286"/>
                    <a:pt x="101728" y="12788"/>
                    <a:pt x="101728" y="11792"/>
                  </a:cubicBezTo>
                  <a:cubicBezTo>
                    <a:pt x="101728" y="7561"/>
                    <a:pt x="98714" y="5072"/>
                    <a:pt x="94444" y="5072"/>
                  </a:cubicBezTo>
                  <a:cubicBezTo>
                    <a:pt x="88416" y="5072"/>
                    <a:pt x="84649" y="10548"/>
                    <a:pt x="83895" y="16024"/>
                  </a:cubicBezTo>
                  <a:close/>
                  <a:moveTo>
                    <a:pt x="67570" y="80489"/>
                  </a:moveTo>
                  <a:cubicBezTo>
                    <a:pt x="66314" y="84970"/>
                    <a:pt x="66314" y="85468"/>
                    <a:pt x="62546" y="89699"/>
                  </a:cubicBezTo>
                  <a:cubicBezTo>
                    <a:pt x="51495" y="103389"/>
                    <a:pt x="41198" y="107371"/>
                    <a:pt x="34165" y="107371"/>
                  </a:cubicBezTo>
                  <a:cubicBezTo>
                    <a:pt x="21607" y="107371"/>
                    <a:pt x="18091" y="93681"/>
                    <a:pt x="18091" y="83974"/>
                  </a:cubicBezTo>
                  <a:cubicBezTo>
                    <a:pt x="18091" y="71529"/>
                    <a:pt x="26128" y="40914"/>
                    <a:pt x="31904" y="29464"/>
                  </a:cubicBezTo>
                  <a:cubicBezTo>
                    <a:pt x="39691" y="14779"/>
                    <a:pt x="50993" y="5570"/>
                    <a:pt x="61039" y="5570"/>
                  </a:cubicBezTo>
                  <a:cubicBezTo>
                    <a:pt x="77365" y="5570"/>
                    <a:pt x="80881" y="25980"/>
                    <a:pt x="80881" y="27473"/>
                  </a:cubicBezTo>
                  <a:cubicBezTo>
                    <a:pt x="80881" y="28967"/>
                    <a:pt x="80379" y="30460"/>
                    <a:pt x="80128" y="31705"/>
                  </a:cubicBezTo>
                  <a:lnTo>
                    <a:pt x="67570" y="80489"/>
                  </a:lnTo>
                  <a:close/>
                </a:path>
              </a:pathLst>
            </a:custGeom>
            <a:solidFill>
              <a:srgbClr val="000000"/>
            </a:solidFill>
            <a:ln w="25163"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079908DB-19AE-7E44-BAD4-AE0EF98B9CE0}"/>
                </a:ext>
              </a:extLst>
            </p:cNvPr>
            <p:cNvSpPr/>
            <p:nvPr>
              <p:custDataLst>
                <p:tags r:id="rId45"/>
              </p:custDataLst>
            </p:nvPr>
          </p:nvSpPr>
          <p:spPr>
            <a:xfrm>
              <a:off x="7395526" y="6963530"/>
              <a:ext cx="59425" cy="110637"/>
            </a:xfrm>
            <a:custGeom>
              <a:avLst/>
              <a:gdLst>
                <a:gd name="connsiteX0" fmla="*/ 36129 w 59425"/>
                <a:gd name="connsiteY0" fmla="*/ 40163 h 110637"/>
                <a:gd name="connsiteX1" fmla="*/ 54062 w 59425"/>
                <a:gd name="connsiteY1" fmla="*/ 40163 h 110637"/>
                <a:gd name="connsiteX2" fmla="*/ 59688 w 59425"/>
                <a:gd name="connsiteY2" fmla="*/ 36330 h 110637"/>
                <a:gd name="connsiteX3" fmla="*/ 54414 w 59425"/>
                <a:gd name="connsiteY3" fmla="*/ 33891 h 110637"/>
                <a:gd name="connsiteX4" fmla="*/ 37712 w 59425"/>
                <a:gd name="connsiteY4" fmla="*/ 33891 h 110637"/>
                <a:gd name="connsiteX5" fmla="*/ 44217 w 59425"/>
                <a:gd name="connsiteY5" fmla="*/ 8104 h 110637"/>
                <a:gd name="connsiteX6" fmla="*/ 44744 w 59425"/>
                <a:gd name="connsiteY6" fmla="*/ 5665 h 110637"/>
                <a:gd name="connsiteX7" fmla="*/ 38767 w 59425"/>
                <a:gd name="connsiteY7" fmla="*/ 90 h 110637"/>
                <a:gd name="connsiteX8" fmla="*/ 30503 w 59425"/>
                <a:gd name="connsiteY8" fmla="*/ 7582 h 110637"/>
                <a:gd name="connsiteX9" fmla="*/ 23822 w 59425"/>
                <a:gd name="connsiteY9" fmla="*/ 33891 h 110637"/>
                <a:gd name="connsiteX10" fmla="*/ 5889 w 59425"/>
                <a:gd name="connsiteY10" fmla="*/ 33891 h 110637"/>
                <a:gd name="connsiteX11" fmla="*/ 263 w 59425"/>
                <a:gd name="connsiteY11" fmla="*/ 37724 h 110637"/>
                <a:gd name="connsiteX12" fmla="*/ 5538 w 59425"/>
                <a:gd name="connsiteY12" fmla="*/ 40163 h 110637"/>
                <a:gd name="connsiteX13" fmla="*/ 22240 w 59425"/>
                <a:gd name="connsiteY13" fmla="*/ 40163 h 110637"/>
                <a:gd name="connsiteX14" fmla="*/ 11867 w 59425"/>
                <a:gd name="connsiteY14" fmla="*/ 81282 h 110637"/>
                <a:gd name="connsiteX15" fmla="*/ 9230 w 59425"/>
                <a:gd name="connsiteY15" fmla="*/ 94175 h 110637"/>
                <a:gd name="connsiteX16" fmla="*/ 28042 w 59425"/>
                <a:gd name="connsiteY16" fmla="*/ 110727 h 110637"/>
                <a:gd name="connsiteX17" fmla="*/ 58633 w 59425"/>
                <a:gd name="connsiteY17" fmla="*/ 84070 h 110637"/>
                <a:gd name="connsiteX18" fmla="*/ 55820 w 59425"/>
                <a:gd name="connsiteY18" fmla="*/ 81805 h 110637"/>
                <a:gd name="connsiteX19" fmla="*/ 52128 w 59425"/>
                <a:gd name="connsiteY19" fmla="*/ 85115 h 110637"/>
                <a:gd name="connsiteX20" fmla="*/ 28569 w 59425"/>
                <a:gd name="connsiteY20" fmla="*/ 105849 h 110637"/>
                <a:gd name="connsiteX21" fmla="*/ 22416 w 59425"/>
                <a:gd name="connsiteY21" fmla="*/ 97311 h 110637"/>
                <a:gd name="connsiteX22" fmla="*/ 23471 w 59425"/>
                <a:gd name="connsiteY22" fmla="*/ 90168 h 110637"/>
                <a:gd name="connsiteX23" fmla="*/ 36129 w 59425"/>
                <a:gd name="connsiteY23" fmla="*/ 40163 h 1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5" h="110637">
                  <a:moveTo>
                    <a:pt x="36129" y="40163"/>
                  </a:moveTo>
                  <a:lnTo>
                    <a:pt x="54062" y="40163"/>
                  </a:lnTo>
                  <a:cubicBezTo>
                    <a:pt x="57403" y="40163"/>
                    <a:pt x="59688" y="40163"/>
                    <a:pt x="59688" y="36330"/>
                  </a:cubicBezTo>
                  <a:cubicBezTo>
                    <a:pt x="59688" y="33891"/>
                    <a:pt x="57403" y="33891"/>
                    <a:pt x="54414" y="33891"/>
                  </a:cubicBezTo>
                  <a:lnTo>
                    <a:pt x="37712" y="33891"/>
                  </a:lnTo>
                  <a:lnTo>
                    <a:pt x="44217" y="8104"/>
                  </a:lnTo>
                  <a:cubicBezTo>
                    <a:pt x="44393" y="7233"/>
                    <a:pt x="44744" y="6362"/>
                    <a:pt x="44744" y="5665"/>
                  </a:cubicBezTo>
                  <a:cubicBezTo>
                    <a:pt x="44744" y="2529"/>
                    <a:pt x="42283" y="90"/>
                    <a:pt x="38767" y="90"/>
                  </a:cubicBezTo>
                  <a:cubicBezTo>
                    <a:pt x="34371" y="90"/>
                    <a:pt x="31734" y="3052"/>
                    <a:pt x="30503" y="7582"/>
                  </a:cubicBezTo>
                  <a:cubicBezTo>
                    <a:pt x="29273" y="11938"/>
                    <a:pt x="31558" y="3574"/>
                    <a:pt x="23822" y="33891"/>
                  </a:cubicBezTo>
                  <a:lnTo>
                    <a:pt x="5889" y="33891"/>
                  </a:lnTo>
                  <a:cubicBezTo>
                    <a:pt x="2549" y="33891"/>
                    <a:pt x="263" y="33891"/>
                    <a:pt x="263" y="37724"/>
                  </a:cubicBezTo>
                  <a:cubicBezTo>
                    <a:pt x="263" y="40163"/>
                    <a:pt x="2373" y="40163"/>
                    <a:pt x="5538" y="40163"/>
                  </a:cubicBezTo>
                  <a:lnTo>
                    <a:pt x="22240" y="40163"/>
                  </a:lnTo>
                  <a:lnTo>
                    <a:pt x="11867" y="81282"/>
                  </a:lnTo>
                  <a:cubicBezTo>
                    <a:pt x="10812" y="85638"/>
                    <a:pt x="9230" y="91910"/>
                    <a:pt x="9230" y="94175"/>
                  </a:cubicBezTo>
                  <a:cubicBezTo>
                    <a:pt x="9230" y="104455"/>
                    <a:pt x="18020" y="110727"/>
                    <a:pt x="28042" y="110727"/>
                  </a:cubicBezTo>
                  <a:cubicBezTo>
                    <a:pt x="47557" y="110727"/>
                    <a:pt x="58633" y="86335"/>
                    <a:pt x="58633" y="84070"/>
                  </a:cubicBezTo>
                  <a:cubicBezTo>
                    <a:pt x="58633" y="81805"/>
                    <a:pt x="56348" y="81805"/>
                    <a:pt x="55820" y="81805"/>
                  </a:cubicBezTo>
                  <a:cubicBezTo>
                    <a:pt x="53711" y="81805"/>
                    <a:pt x="53535" y="82153"/>
                    <a:pt x="52128" y="85115"/>
                  </a:cubicBezTo>
                  <a:cubicBezTo>
                    <a:pt x="47206" y="96092"/>
                    <a:pt x="38239" y="105849"/>
                    <a:pt x="28569" y="105849"/>
                  </a:cubicBezTo>
                  <a:cubicBezTo>
                    <a:pt x="24877" y="105849"/>
                    <a:pt x="22416" y="103584"/>
                    <a:pt x="22416" y="97311"/>
                  </a:cubicBezTo>
                  <a:cubicBezTo>
                    <a:pt x="22416" y="95569"/>
                    <a:pt x="23119" y="91910"/>
                    <a:pt x="23471" y="90168"/>
                  </a:cubicBezTo>
                  <a:lnTo>
                    <a:pt x="36129" y="40163"/>
                  </a:lnTo>
                  <a:close/>
                </a:path>
              </a:pathLst>
            </a:custGeom>
            <a:solidFill>
              <a:srgbClr val="000000"/>
            </a:solidFill>
            <a:ln w="25163"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7FD8B4A0-D18D-4ADB-DA18-10C82BCA6026}"/>
                </a:ext>
              </a:extLst>
            </p:cNvPr>
            <p:cNvSpPr/>
            <p:nvPr>
              <p:custDataLst>
                <p:tags r:id="rId46"/>
              </p:custDataLst>
            </p:nvPr>
          </p:nvSpPr>
          <p:spPr>
            <a:xfrm>
              <a:off x="7490889" y="6988518"/>
              <a:ext cx="58269" cy="248902"/>
            </a:xfrm>
            <a:custGeom>
              <a:avLst/>
              <a:gdLst>
                <a:gd name="connsiteX0" fmla="*/ 58537 w 58269"/>
                <a:gd name="connsiteY0" fmla="*/ 124545 h 248902"/>
                <a:gd name="connsiteX1" fmla="*/ 41960 w 58269"/>
                <a:gd name="connsiteY1" fmla="*/ 46888 h 248902"/>
                <a:gd name="connsiteX2" fmla="*/ 2778 w 58269"/>
                <a:gd name="connsiteY2" fmla="*/ 94 h 248902"/>
                <a:gd name="connsiteX3" fmla="*/ 267 w 58269"/>
                <a:gd name="connsiteY3" fmla="*/ 2583 h 248902"/>
                <a:gd name="connsiteX4" fmla="*/ 5039 w 58269"/>
                <a:gd name="connsiteY4" fmla="*/ 8308 h 248902"/>
                <a:gd name="connsiteX5" fmla="*/ 43969 w 58269"/>
                <a:gd name="connsiteY5" fmla="*/ 124545 h 248902"/>
                <a:gd name="connsiteX6" fmla="*/ 3532 w 58269"/>
                <a:gd name="connsiteY6" fmla="*/ 242276 h 248902"/>
                <a:gd name="connsiteX7" fmla="*/ 267 w 58269"/>
                <a:gd name="connsiteY7" fmla="*/ 246508 h 248902"/>
                <a:gd name="connsiteX8" fmla="*/ 2778 w 58269"/>
                <a:gd name="connsiteY8" fmla="*/ 248997 h 248902"/>
                <a:gd name="connsiteX9" fmla="*/ 42713 w 58269"/>
                <a:gd name="connsiteY9" fmla="*/ 200461 h 248902"/>
                <a:gd name="connsiteX10" fmla="*/ 58537 w 58269"/>
                <a:gd name="connsiteY10" fmla="*/ 124545 h 2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269" h="248902">
                  <a:moveTo>
                    <a:pt x="58537" y="124545"/>
                  </a:moveTo>
                  <a:cubicBezTo>
                    <a:pt x="58537" y="105131"/>
                    <a:pt x="55774" y="75014"/>
                    <a:pt x="41960" y="46888"/>
                  </a:cubicBezTo>
                  <a:cubicBezTo>
                    <a:pt x="26890" y="16273"/>
                    <a:pt x="5290" y="94"/>
                    <a:pt x="2778" y="94"/>
                  </a:cubicBezTo>
                  <a:cubicBezTo>
                    <a:pt x="1271" y="94"/>
                    <a:pt x="267" y="1090"/>
                    <a:pt x="267" y="2583"/>
                  </a:cubicBezTo>
                  <a:cubicBezTo>
                    <a:pt x="267" y="3330"/>
                    <a:pt x="267" y="3827"/>
                    <a:pt x="5039" y="8308"/>
                  </a:cubicBezTo>
                  <a:cubicBezTo>
                    <a:pt x="29653" y="32949"/>
                    <a:pt x="43969" y="72525"/>
                    <a:pt x="43969" y="124545"/>
                  </a:cubicBezTo>
                  <a:cubicBezTo>
                    <a:pt x="43969" y="167108"/>
                    <a:pt x="34676" y="210914"/>
                    <a:pt x="3532" y="242276"/>
                  </a:cubicBezTo>
                  <a:cubicBezTo>
                    <a:pt x="267" y="245263"/>
                    <a:pt x="267" y="245761"/>
                    <a:pt x="267" y="246508"/>
                  </a:cubicBezTo>
                  <a:cubicBezTo>
                    <a:pt x="267" y="248001"/>
                    <a:pt x="1271" y="248997"/>
                    <a:pt x="2778" y="248997"/>
                  </a:cubicBezTo>
                  <a:cubicBezTo>
                    <a:pt x="5290" y="248997"/>
                    <a:pt x="27895" y="232071"/>
                    <a:pt x="42713" y="200461"/>
                  </a:cubicBezTo>
                  <a:cubicBezTo>
                    <a:pt x="55523" y="173081"/>
                    <a:pt x="58537" y="145453"/>
                    <a:pt x="58537" y="124545"/>
                  </a:cubicBezTo>
                  <a:close/>
                </a:path>
              </a:pathLst>
            </a:custGeom>
            <a:solidFill>
              <a:srgbClr val="000000"/>
            </a:solidFill>
            <a:ln w="25163"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F1F3426C-684E-F89F-5A5F-90F5BA32C39D}"/>
                </a:ext>
              </a:extLst>
            </p:cNvPr>
            <p:cNvSpPr/>
            <p:nvPr>
              <p:custDataLst>
                <p:tags r:id="rId47"/>
              </p:custDataLst>
            </p:nvPr>
          </p:nvSpPr>
          <p:spPr>
            <a:xfrm>
              <a:off x="5653316" y="7560498"/>
              <a:ext cx="116037" cy="114495"/>
            </a:xfrm>
            <a:custGeom>
              <a:avLst/>
              <a:gdLst>
                <a:gd name="connsiteX0" fmla="*/ 43645 w 116037"/>
                <a:gd name="connsiteY0" fmla="*/ 58357 h 114495"/>
                <a:gd name="connsiteX1" fmla="*/ 87347 w 116037"/>
                <a:gd name="connsiteY1" fmla="*/ 53379 h 114495"/>
                <a:gd name="connsiteX2" fmla="*/ 112213 w 116037"/>
                <a:gd name="connsiteY2" fmla="*/ 24008 h 114495"/>
                <a:gd name="connsiteX3" fmla="*/ 77803 w 116037"/>
                <a:gd name="connsiteY3" fmla="*/ 114 h 114495"/>
                <a:gd name="connsiteX4" fmla="*/ 194 w 116037"/>
                <a:gd name="connsiteY4" fmla="*/ 69807 h 114495"/>
                <a:gd name="connsiteX5" fmla="*/ 52687 w 116037"/>
                <a:gd name="connsiteY5" fmla="*/ 114609 h 114495"/>
                <a:gd name="connsiteX6" fmla="*/ 91617 w 116037"/>
                <a:gd name="connsiteY6" fmla="*/ 108635 h 114495"/>
                <a:gd name="connsiteX7" fmla="*/ 116231 w 116037"/>
                <a:gd name="connsiteY7" fmla="*/ 89719 h 114495"/>
                <a:gd name="connsiteX8" fmla="*/ 109952 w 116037"/>
                <a:gd name="connsiteY8" fmla="*/ 83247 h 114495"/>
                <a:gd name="connsiteX9" fmla="*/ 106185 w 116037"/>
                <a:gd name="connsiteY9" fmla="*/ 85985 h 114495"/>
                <a:gd name="connsiteX10" fmla="*/ 53440 w 116037"/>
                <a:gd name="connsiteY10" fmla="*/ 105649 h 114495"/>
                <a:gd name="connsiteX11" fmla="*/ 28827 w 116037"/>
                <a:gd name="connsiteY11" fmla="*/ 81505 h 114495"/>
                <a:gd name="connsiteX12" fmla="*/ 32594 w 116037"/>
                <a:gd name="connsiteY12" fmla="*/ 58357 h 114495"/>
                <a:gd name="connsiteX13" fmla="*/ 43645 w 116037"/>
                <a:gd name="connsiteY13" fmla="*/ 58357 h 114495"/>
                <a:gd name="connsiteX14" fmla="*/ 34854 w 116037"/>
                <a:gd name="connsiteY14" fmla="*/ 49397 h 114495"/>
                <a:gd name="connsiteX15" fmla="*/ 49673 w 116037"/>
                <a:gd name="connsiteY15" fmla="*/ 20524 h 114495"/>
                <a:gd name="connsiteX16" fmla="*/ 77803 w 116037"/>
                <a:gd name="connsiteY16" fmla="*/ 9074 h 114495"/>
                <a:gd name="connsiteX17" fmla="*/ 97143 w 116037"/>
                <a:gd name="connsiteY17" fmla="*/ 24257 h 114495"/>
                <a:gd name="connsiteX18" fmla="*/ 34854 w 116037"/>
                <a:gd name="connsiteY18" fmla="*/ 49397 h 11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37" h="114495">
                  <a:moveTo>
                    <a:pt x="43645" y="58357"/>
                  </a:moveTo>
                  <a:cubicBezTo>
                    <a:pt x="60473" y="58357"/>
                    <a:pt x="76799" y="56864"/>
                    <a:pt x="87347" y="53379"/>
                  </a:cubicBezTo>
                  <a:cubicBezTo>
                    <a:pt x="108696" y="46161"/>
                    <a:pt x="112213" y="31973"/>
                    <a:pt x="112213" y="24008"/>
                  </a:cubicBezTo>
                  <a:cubicBezTo>
                    <a:pt x="112213" y="9572"/>
                    <a:pt x="98399" y="114"/>
                    <a:pt x="77803" y="114"/>
                  </a:cubicBezTo>
                  <a:cubicBezTo>
                    <a:pt x="32343" y="114"/>
                    <a:pt x="194" y="31227"/>
                    <a:pt x="194" y="69807"/>
                  </a:cubicBezTo>
                  <a:cubicBezTo>
                    <a:pt x="194" y="98430"/>
                    <a:pt x="19534" y="114609"/>
                    <a:pt x="52687" y="114609"/>
                  </a:cubicBezTo>
                  <a:cubicBezTo>
                    <a:pt x="59217" y="114609"/>
                    <a:pt x="76547" y="114360"/>
                    <a:pt x="91617" y="108635"/>
                  </a:cubicBezTo>
                  <a:cubicBezTo>
                    <a:pt x="106185" y="102911"/>
                    <a:pt x="116231" y="92706"/>
                    <a:pt x="116231" y="89719"/>
                  </a:cubicBezTo>
                  <a:cubicBezTo>
                    <a:pt x="116231" y="87728"/>
                    <a:pt x="112213" y="83247"/>
                    <a:pt x="109952" y="83247"/>
                  </a:cubicBezTo>
                  <a:cubicBezTo>
                    <a:pt x="108445" y="83247"/>
                    <a:pt x="107943" y="83994"/>
                    <a:pt x="106185" y="85985"/>
                  </a:cubicBezTo>
                  <a:cubicBezTo>
                    <a:pt x="92622" y="100173"/>
                    <a:pt x="73031" y="105649"/>
                    <a:pt x="53440" y="105649"/>
                  </a:cubicBezTo>
                  <a:cubicBezTo>
                    <a:pt x="35357" y="105649"/>
                    <a:pt x="28827" y="95692"/>
                    <a:pt x="28827" y="81505"/>
                  </a:cubicBezTo>
                  <a:cubicBezTo>
                    <a:pt x="28827" y="76776"/>
                    <a:pt x="29831" y="68562"/>
                    <a:pt x="32594" y="58357"/>
                  </a:cubicBezTo>
                  <a:lnTo>
                    <a:pt x="43645" y="58357"/>
                  </a:lnTo>
                  <a:close/>
                  <a:moveTo>
                    <a:pt x="34854" y="49397"/>
                  </a:moveTo>
                  <a:cubicBezTo>
                    <a:pt x="39375" y="31227"/>
                    <a:pt x="45403" y="24506"/>
                    <a:pt x="49673" y="20524"/>
                  </a:cubicBezTo>
                  <a:cubicBezTo>
                    <a:pt x="58464" y="11812"/>
                    <a:pt x="70017" y="9074"/>
                    <a:pt x="77803" y="9074"/>
                  </a:cubicBezTo>
                  <a:cubicBezTo>
                    <a:pt x="86845" y="9074"/>
                    <a:pt x="97143" y="13057"/>
                    <a:pt x="97143" y="24257"/>
                  </a:cubicBezTo>
                  <a:cubicBezTo>
                    <a:pt x="97143" y="49397"/>
                    <a:pt x="59217" y="49397"/>
                    <a:pt x="34854" y="49397"/>
                  </a:cubicBezTo>
                  <a:close/>
                </a:path>
              </a:pathLst>
            </a:custGeom>
            <a:solidFill>
              <a:srgbClr val="000000"/>
            </a:solidFill>
            <a:ln w="25163"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AE30E5EE-208A-26BE-3D91-56AA90EC6673}"/>
                </a:ext>
              </a:extLst>
            </p:cNvPr>
            <p:cNvSpPr/>
            <p:nvPr>
              <p:custDataLst>
                <p:tags r:id="rId48"/>
              </p:custDataLst>
            </p:nvPr>
          </p:nvSpPr>
          <p:spPr>
            <a:xfrm>
              <a:off x="5787439" y="7601442"/>
              <a:ext cx="59425" cy="110637"/>
            </a:xfrm>
            <a:custGeom>
              <a:avLst/>
              <a:gdLst>
                <a:gd name="connsiteX0" fmla="*/ 36066 w 59425"/>
                <a:gd name="connsiteY0" fmla="*/ 40189 h 110637"/>
                <a:gd name="connsiteX1" fmla="*/ 53999 w 59425"/>
                <a:gd name="connsiteY1" fmla="*/ 40189 h 110637"/>
                <a:gd name="connsiteX2" fmla="*/ 59625 w 59425"/>
                <a:gd name="connsiteY2" fmla="*/ 36356 h 110637"/>
                <a:gd name="connsiteX3" fmla="*/ 54350 w 59425"/>
                <a:gd name="connsiteY3" fmla="*/ 33916 h 110637"/>
                <a:gd name="connsiteX4" fmla="*/ 37648 w 59425"/>
                <a:gd name="connsiteY4" fmla="*/ 33916 h 110637"/>
                <a:gd name="connsiteX5" fmla="*/ 44153 w 59425"/>
                <a:gd name="connsiteY5" fmla="*/ 8130 h 110637"/>
                <a:gd name="connsiteX6" fmla="*/ 44680 w 59425"/>
                <a:gd name="connsiteY6" fmla="*/ 5691 h 110637"/>
                <a:gd name="connsiteX7" fmla="*/ 38703 w 59425"/>
                <a:gd name="connsiteY7" fmla="*/ 115 h 110637"/>
                <a:gd name="connsiteX8" fmla="*/ 30439 w 59425"/>
                <a:gd name="connsiteY8" fmla="*/ 7607 h 110637"/>
                <a:gd name="connsiteX9" fmla="*/ 23759 w 59425"/>
                <a:gd name="connsiteY9" fmla="*/ 33916 h 110637"/>
                <a:gd name="connsiteX10" fmla="*/ 5826 w 59425"/>
                <a:gd name="connsiteY10" fmla="*/ 33916 h 110637"/>
                <a:gd name="connsiteX11" fmla="*/ 200 w 59425"/>
                <a:gd name="connsiteY11" fmla="*/ 37749 h 110637"/>
                <a:gd name="connsiteX12" fmla="*/ 5474 w 59425"/>
                <a:gd name="connsiteY12" fmla="*/ 40189 h 110637"/>
                <a:gd name="connsiteX13" fmla="*/ 22176 w 59425"/>
                <a:gd name="connsiteY13" fmla="*/ 40189 h 110637"/>
                <a:gd name="connsiteX14" fmla="*/ 11803 w 59425"/>
                <a:gd name="connsiteY14" fmla="*/ 81307 h 110637"/>
                <a:gd name="connsiteX15" fmla="*/ 9166 w 59425"/>
                <a:gd name="connsiteY15" fmla="*/ 94201 h 110637"/>
                <a:gd name="connsiteX16" fmla="*/ 27978 w 59425"/>
                <a:gd name="connsiteY16" fmla="*/ 110753 h 110637"/>
                <a:gd name="connsiteX17" fmla="*/ 58570 w 59425"/>
                <a:gd name="connsiteY17" fmla="*/ 84095 h 110637"/>
                <a:gd name="connsiteX18" fmla="*/ 55757 w 59425"/>
                <a:gd name="connsiteY18" fmla="*/ 81830 h 110637"/>
                <a:gd name="connsiteX19" fmla="*/ 52065 w 59425"/>
                <a:gd name="connsiteY19" fmla="*/ 85140 h 110637"/>
                <a:gd name="connsiteX20" fmla="*/ 28506 w 59425"/>
                <a:gd name="connsiteY20" fmla="*/ 105874 h 110637"/>
                <a:gd name="connsiteX21" fmla="*/ 22352 w 59425"/>
                <a:gd name="connsiteY21" fmla="*/ 97337 h 110637"/>
                <a:gd name="connsiteX22" fmla="*/ 23407 w 59425"/>
                <a:gd name="connsiteY22" fmla="*/ 90193 h 110637"/>
                <a:gd name="connsiteX23" fmla="*/ 36066 w 59425"/>
                <a:gd name="connsiteY23" fmla="*/ 40189 h 1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5" h="110637">
                  <a:moveTo>
                    <a:pt x="36066" y="40189"/>
                  </a:moveTo>
                  <a:lnTo>
                    <a:pt x="53999" y="40189"/>
                  </a:lnTo>
                  <a:cubicBezTo>
                    <a:pt x="57339" y="40189"/>
                    <a:pt x="59625" y="40189"/>
                    <a:pt x="59625" y="36356"/>
                  </a:cubicBezTo>
                  <a:cubicBezTo>
                    <a:pt x="59625" y="33916"/>
                    <a:pt x="57339" y="33916"/>
                    <a:pt x="54350" y="33916"/>
                  </a:cubicBezTo>
                  <a:lnTo>
                    <a:pt x="37648" y="33916"/>
                  </a:lnTo>
                  <a:lnTo>
                    <a:pt x="44153" y="8130"/>
                  </a:lnTo>
                  <a:cubicBezTo>
                    <a:pt x="44329" y="7259"/>
                    <a:pt x="44680" y="6388"/>
                    <a:pt x="44680" y="5691"/>
                  </a:cubicBezTo>
                  <a:cubicBezTo>
                    <a:pt x="44680" y="2555"/>
                    <a:pt x="42219" y="115"/>
                    <a:pt x="38703" y="115"/>
                  </a:cubicBezTo>
                  <a:cubicBezTo>
                    <a:pt x="34307" y="115"/>
                    <a:pt x="31670" y="3077"/>
                    <a:pt x="30439" y="7607"/>
                  </a:cubicBezTo>
                  <a:cubicBezTo>
                    <a:pt x="29209" y="11963"/>
                    <a:pt x="31494" y="3600"/>
                    <a:pt x="23759" y="33916"/>
                  </a:cubicBezTo>
                  <a:lnTo>
                    <a:pt x="5826" y="33916"/>
                  </a:lnTo>
                  <a:cubicBezTo>
                    <a:pt x="2485" y="33916"/>
                    <a:pt x="200" y="33916"/>
                    <a:pt x="200" y="37749"/>
                  </a:cubicBezTo>
                  <a:cubicBezTo>
                    <a:pt x="200" y="40189"/>
                    <a:pt x="2309" y="40189"/>
                    <a:pt x="5474" y="40189"/>
                  </a:cubicBezTo>
                  <a:lnTo>
                    <a:pt x="22176" y="40189"/>
                  </a:lnTo>
                  <a:lnTo>
                    <a:pt x="11803" y="81307"/>
                  </a:lnTo>
                  <a:cubicBezTo>
                    <a:pt x="10748" y="85663"/>
                    <a:pt x="9166" y="91936"/>
                    <a:pt x="9166" y="94201"/>
                  </a:cubicBezTo>
                  <a:cubicBezTo>
                    <a:pt x="9166" y="104480"/>
                    <a:pt x="17957" y="110753"/>
                    <a:pt x="27978" y="110753"/>
                  </a:cubicBezTo>
                  <a:cubicBezTo>
                    <a:pt x="47493" y="110753"/>
                    <a:pt x="58570" y="86360"/>
                    <a:pt x="58570" y="84095"/>
                  </a:cubicBezTo>
                  <a:cubicBezTo>
                    <a:pt x="58570" y="81830"/>
                    <a:pt x="56284" y="81830"/>
                    <a:pt x="55757" y="81830"/>
                  </a:cubicBezTo>
                  <a:cubicBezTo>
                    <a:pt x="53647" y="81830"/>
                    <a:pt x="53471" y="82179"/>
                    <a:pt x="52065" y="85140"/>
                  </a:cubicBezTo>
                  <a:cubicBezTo>
                    <a:pt x="47142" y="96117"/>
                    <a:pt x="38175" y="105874"/>
                    <a:pt x="28506" y="105874"/>
                  </a:cubicBezTo>
                  <a:cubicBezTo>
                    <a:pt x="24813" y="105874"/>
                    <a:pt x="22352" y="103609"/>
                    <a:pt x="22352" y="97337"/>
                  </a:cubicBezTo>
                  <a:cubicBezTo>
                    <a:pt x="22352" y="95594"/>
                    <a:pt x="23055" y="91936"/>
                    <a:pt x="23407" y="90193"/>
                  </a:cubicBezTo>
                  <a:lnTo>
                    <a:pt x="36066" y="40189"/>
                  </a:lnTo>
                  <a:close/>
                </a:path>
              </a:pathLst>
            </a:custGeom>
            <a:solidFill>
              <a:srgbClr val="000000"/>
            </a:solidFill>
            <a:ln w="25163"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1E0EC121-8CFE-F3CC-0984-F54E6AD05FF8}"/>
                </a:ext>
              </a:extLst>
            </p:cNvPr>
            <p:cNvSpPr/>
            <p:nvPr>
              <p:custDataLst>
                <p:tags r:id="rId49"/>
              </p:custDataLst>
            </p:nvPr>
          </p:nvSpPr>
          <p:spPr>
            <a:xfrm>
              <a:off x="5952316" y="7581655"/>
              <a:ext cx="167023" cy="58243"/>
            </a:xfrm>
            <a:custGeom>
              <a:avLst/>
              <a:gdLst>
                <a:gd name="connsiteX0" fmla="*/ 158689 w 167023"/>
                <a:gd name="connsiteY0" fmla="*/ 10070 h 58243"/>
                <a:gd name="connsiteX1" fmla="*/ 167229 w 167023"/>
                <a:gd name="connsiteY1" fmla="*/ 5092 h 58243"/>
                <a:gd name="connsiteX2" fmla="*/ 158941 w 167023"/>
                <a:gd name="connsiteY2" fmla="*/ 114 h 58243"/>
                <a:gd name="connsiteX3" fmla="*/ 8494 w 167023"/>
                <a:gd name="connsiteY3" fmla="*/ 114 h 58243"/>
                <a:gd name="connsiteX4" fmla="*/ 206 w 167023"/>
                <a:gd name="connsiteY4" fmla="*/ 5092 h 58243"/>
                <a:gd name="connsiteX5" fmla="*/ 8745 w 167023"/>
                <a:gd name="connsiteY5" fmla="*/ 10070 h 58243"/>
                <a:gd name="connsiteX6" fmla="*/ 158689 w 167023"/>
                <a:gd name="connsiteY6" fmla="*/ 10070 h 58243"/>
                <a:gd name="connsiteX7" fmla="*/ 158941 w 167023"/>
                <a:gd name="connsiteY7" fmla="*/ 58357 h 58243"/>
                <a:gd name="connsiteX8" fmla="*/ 167229 w 167023"/>
                <a:gd name="connsiteY8" fmla="*/ 53379 h 58243"/>
                <a:gd name="connsiteX9" fmla="*/ 158689 w 167023"/>
                <a:gd name="connsiteY9" fmla="*/ 48401 h 58243"/>
                <a:gd name="connsiteX10" fmla="*/ 8745 w 167023"/>
                <a:gd name="connsiteY10" fmla="*/ 48401 h 58243"/>
                <a:gd name="connsiteX11" fmla="*/ 206 w 167023"/>
                <a:gd name="connsiteY11" fmla="*/ 53379 h 58243"/>
                <a:gd name="connsiteX12" fmla="*/ 8494 w 167023"/>
                <a:gd name="connsiteY12" fmla="*/ 58357 h 58243"/>
                <a:gd name="connsiteX13" fmla="*/ 158941 w 167023"/>
                <a:gd name="connsiteY13" fmla="*/ 58357 h 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023" h="58243">
                  <a:moveTo>
                    <a:pt x="158689" y="10070"/>
                  </a:moveTo>
                  <a:cubicBezTo>
                    <a:pt x="162457" y="10070"/>
                    <a:pt x="167229" y="10070"/>
                    <a:pt x="167229" y="5092"/>
                  </a:cubicBezTo>
                  <a:cubicBezTo>
                    <a:pt x="167229" y="114"/>
                    <a:pt x="162457" y="114"/>
                    <a:pt x="158941" y="114"/>
                  </a:cubicBezTo>
                  <a:lnTo>
                    <a:pt x="8494" y="114"/>
                  </a:lnTo>
                  <a:cubicBezTo>
                    <a:pt x="4978" y="114"/>
                    <a:pt x="206" y="114"/>
                    <a:pt x="206" y="5092"/>
                  </a:cubicBezTo>
                  <a:cubicBezTo>
                    <a:pt x="206" y="10070"/>
                    <a:pt x="4978" y="10070"/>
                    <a:pt x="8745" y="10070"/>
                  </a:cubicBezTo>
                  <a:lnTo>
                    <a:pt x="158689" y="10070"/>
                  </a:lnTo>
                  <a:close/>
                  <a:moveTo>
                    <a:pt x="158941" y="58357"/>
                  </a:moveTo>
                  <a:cubicBezTo>
                    <a:pt x="162457" y="58357"/>
                    <a:pt x="167229" y="58357"/>
                    <a:pt x="167229" y="53379"/>
                  </a:cubicBezTo>
                  <a:cubicBezTo>
                    <a:pt x="167229" y="48401"/>
                    <a:pt x="162457" y="48401"/>
                    <a:pt x="158689" y="48401"/>
                  </a:cubicBezTo>
                  <a:lnTo>
                    <a:pt x="8745" y="48401"/>
                  </a:lnTo>
                  <a:cubicBezTo>
                    <a:pt x="4978" y="48401"/>
                    <a:pt x="206" y="48401"/>
                    <a:pt x="206" y="53379"/>
                  </a:cubicBezTo>
                  <a:cubicBezTo>
                    <a:pt x="206" y="58357"/>
                    <a:pt x="4978" y="58357"/>
                    <a:pt x="8494" y="58357"/>
                  </a:cubicBezTo>
                  <a:lnTo>
                    <a:pt x="158941" y="58357"/>
                  </a:lnTo>
                  <a:close/>
                </a:path>
              </a:pathLst>
            </a:custGeom>
            <a:solidFill>
              <a:srgbClr val="000000"/>
            </a:solidFill>
            <a:ln w="25163"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99995396-CD3E-6E9B-C8B9-00B5B424085F}"/>
                </a:ext>
              </a:extLst>
            </p:cNvPr>
            <p:cNvSpPr/>
            <p:nvPr>
              <p:custDataLst>
                <p:tags r:id="rId50"/>
              </p:custDataLst>
            </p:nvPr>
          </p:nvSpPr>
          <p:spPr>
            <a:xfrm>
              <a:off x="6217431" y="7436543"/>
              <a:ext cx="334297" cy="348463"/>
            </a:xfrm>
            <a:custGeom>
              <a:avLst/>
              <a:gdLst>
                <a:gd name="connsiteX0" fmla="*/ 304123 w 334297"/>
                <a:gd name="connsiteY0" fmla="*/ 348568 h 348463"/>
                <a:gd name="connsiteX1" fmla="*/ 334514 w 334297"/>
                <a:gd name="connsiteY1" fmla="*/ 268919 h 348463"/>
                <a:gd name="connsiteX2" fmla="*/ 328235 w 334297"/>
                <a:gd name="connsiteY2" fmla="*/ 268919 h 348463"/>
                <a:gd name="connsiteX3" fmla="*/ 262932 w 334297"/>
                <a:gd name="connsiteY3" fmla="*/ 319198 h 348463"/>
                <a:gd name="connsiteX4" fmla="*/ 184821 w 334297"/>
                <a:gd name="connsiteY4" fmla="*/ 326914 h 348463"/>
                <a:gd name="connsiteX5" fmla="*/ 33370 w 334297"/>
                <a:gd name="connsiteY5" fmla="*/ 326914 h 348463"/>
                <a:gd name="connsiteX6" fmla="*/ 161212 w 334297"/>
                <a:gd name="connsiteY6" fmla="*/ 178319 h 348463"/>
                <a:gd name="connsiteX7" fmla="*/ 163472 w 334297"/>
                <a:gd name="connsiteY7" fmla="*/ 174336 h 348463"/>
                <a:gd name="connsiteX8" fmla="*/ 161714 w 334297"/>
                <a:gd name="connsiteY8" fmla="*/ 170603 h 348463"/>
                <a:gd name="connsiteX9" fmla="*/ 44672 w 334297"/>
                <a:gd name="connsiteY9" fmla="*/ 12052 h 348463"/>
                <a:gd name="connsiteX10" fmla="*/ 182309 w 334297"/>
                <a:gd name="connsiteY10" fmla="*/ 12052 h 348463"/>
                <a:gd name="connsiteX11" fmla="*/ 241081 w 334297"/>
                <a:gd name="connsiteY11" fmla="*/ 16034 h 348463"/>
                <a:gd name="connsiteX12" fmla="*/ 296337 w 334297"/>
                <a:gd name="connsiteY12" fmla="*/ 34702 h 348463"/>
                <a:gd name="connsiteX13" fmla="*/ 328235 w 334297"/>
                <a:gd name="connsiteY13" fmla="*/ 70046 h 348463"/>
                <a:gd name="connsiteX14" fmla="*/ 334514 w 334297"/>
                <a:gd name="connsiteY14" fmla="*/ 70046 h 348463"/>
                <a:gd name="connsiteX15" fmla="*/ 304123 w 334297"/>
                <a:gd name="connsiteY15" fmla="*/ 104 h 348463"/>
                <a:gd name="connsiteX16" fmla="*/ 7249 w 334297"/>
                <a:gd name="connsiteY16" fmla="*/ 104 h 348463"/>
                <a:gd name="connsiteX17" fmla="*/ 467 w 334297"/>
                <a:gd name="connsiteY17" fmla="*/ 1847 h 348463"/>
                <a:gd name="connsiteX18" fmla="*/ 216 w 334297"/>
                <a:gd name="connsiteY18" fmla="*/ 10060 h 348463"/>
                <a:gd name="connsiteX19" fmla="*/ 133081 w 334297"/>
                <a:gd name="connsiteY19" fmla="*/ 190266 h 348463"/>
                <a:gd name="connsiteX20" fmla="*/ 2979 w 334297"/>
                <a:gd name="connsiteY20" fmla="*/ 341350 h 348463"/>
                <a:gd name="connsiteX21" fmla="*/ 467 w 334297"/>
                <a:gd name="connsiteY21" fmla="*/ 345830 h 348463"/>
                <a:gd name="connsiteX22" fmla="*/ 7249 w 334297"/>
                <a:gd name="connsiteY22" fmla="*/ 348568 h 348463"/>
                <a:gd name="connsiteX23" fmla="*/ 304123 w 334297"/>
                <a:gd name="connsiteY23" fmla="*/ 348568 h 34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4297" h="348463">
                  <a:moveTo>
                    <a:pt x="304123" y="348568"/>
                  </a:moveTo>
                  <a:lnTo>
                    <a:pt x="334514" y="268919"/>
                  </a:lnTo>
                  <a:lnTo>
                    <a:pt x="328235" y="268919"/>
                  </a:lnTo>
                  <a:cubicBezTo>
                    <a:pt x="318439" y="294805"/>
                    <a:pt x="291816" y="311731"/>
                    <a:pt x="262932" y="319198"/>
                  </a:cubicBezTo>
                  <a:cubicBezTo>
                    <a:pt x="257658" y="320442"/>
                    <a:pt x="233044" y="326914"/>
                    <a:pt x="184821" y="326914"/>
                  </a:cubicBezTo>
                  <a:lnTo>
                    <a:pt x="33370" y="326914"/>
                  </a:lnTo>
                  <a:lnTo>
                    <a:pt x="161212" y="178319"/>
                  </a:lnTo>
                  <a:cubicBezTo>
                    <a:pt x="162970" y="176327"/>
                    <a:pt x="163472" y="175581"/>
                    <a:pt x="163472" y="174336"/>
                  </a:cubicBezTo>
                  <a:cubicBezTo>
                    <a:pt x="163472" y="173838"/>
                    <a:pt x="163472" y="173092"/>
                    <a:pt x="161714" y="170603"/>
                  </a:cubicBezTo>
                  <a:lnTo>
                    <a:pt x="44672" y="12052"/>
                  </a:lnTo>
                  <a:lnTo>
                    <a:pt x="182309" y="12052"/>
                  </a:lnTo>
                  <a:cubicBezTo>
                    <a:pt x="215965" y="12052"/>
                    <a:pt x="238821" y="15536"/>
                    <a:pt x="241081" y="16034"/>
                  </a:cubicBezTo>
                  <a:cubicBezTo>
                    <a:pt x="254644" y="18025"/>
                    <a:pt x="276495" y="22257"/>
                    <a:pt x="296337" y="34702"/>
                  </a:cubicBezTo>
                  <a:cubicBezTo>
                    <a:pt x="302616" y="38684"/>
                    <a:pt x="319695" y="49885"/>
                    <a:pt x="328235" y="70046"/>
                  </a:cubicBezTo>
                  <a:lnTo>
                    <a:pt x="334514" y="70046"/>
                  </a:lnTo>
                  <a:lnTo>
                    <a:pt x="304123" y="104"/>
                  </a:lnTo>
                  <a:lnTo>
                    <a:pt x="7249" y="104"/>
                  </a:lnTo>
                  <a:cubicBezTo>
                    <a:pt x="1472" y="104"/>
                    <a:pt x="1221" y="353"/>
                    <a:pt x="467" y="1847"/>
                  </a:cubicBezTo>
                  <a:cubicBezTo>
                    <a:pt x="216" y="2593"/>
                    <a:pt x="216" y="7323"/>
                    <a:pt x="216" y="10060"/>
                  </a:cubicBezTo>
                  <a:lnTo>
                    <a:pt x="133081" y="190266"/>
                  </a:lnTo>
                  <a:lnTo>
                    <a:pt x="2979" y="341350"/>
                  </a:lnTo>
                  <a:cubicBezTo>
                    <a:pt x="467" y="344337"/>
                    <a:pt x="467" y="345581"/>
                    <a:pt x="467" y="345830"/>
                  </a:cubicBezTo>
                  <a:cubicBezTo>
                    <a:pt x="467" y="348568"/>
                    <a:pt x="2728" y="348568"/>
                    <a:pt x="7249" y="348568"/>
                  </a:cubicBezTo>
                  <a:lnTo>
                    <a:pt x="304123" y="348568"/>
                  </a:lnTo>
                  <a:close/>
                </a:path>
              </a:pathLst>
            </a:custGeom>
            <a:solidFill>
              <a:srgbClr val="000000"/>
            </a:solidFill>
            <a:ln w="25163"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CE1119AD-E648-184F-F39B-F429EFBFB932}"/>
                </a:ext>
              </a:extLst>
            </p:cNvPr>
            <p:cNvSpPr/>
            <p:nvPr>
              <p:custDataLst>
                <p:tags r:id="rId51"/>
              </p:custDataLst>
            </p:nvPr>
          </p:nvSpPr>
          <p:spPr>
            <a:xfrm>
              <a:off x="6338127" y="7851158"/>
              <a:ext cx="77182" cy="151059"/>
            </a:xfrm>
            <a:custGeom>
              <a:avLst/>
              <a:gdLst>
                <a:gd name="connsiteX0" fmla="*/ 77404 w 77182"/>
                <a:gd name="connsiteY0" fmla="*/ 6746 h 151059"/>
                <a:gd name="connsiteX1" fmla="*/ 70371 w 77182"/>
                <a:gd name="connsiteY1" fmla="*/ 126 h 151059"/>
                <a:gd name="connsiteX2" fmla="*/ 60526 w 77182"/>
                <a:gd name="connsiteY2" fmla="*/ 9708 h 151059"/>
                <a:gd name="connsiteX3" fmla="*/ 67558 w 77182"/>
                <a:gd name="connsiteY3" fmla="*/ 16329 h 151059"/>
                <a:gd name="connsiteX4" fmla="*/ 77404 w 77182"/>
                <a:gd name="connsiteY4" fmla="*/ 6746 h 151059"/>
                <a:gd name="connsiteX5" fmla="*/ 40131 w 77182"/>
                <a:gd name="connsiteY5" fmla="*/ 124179 h 151059"/>
                <a:gd name="connsiteX6" fmla="*/ 17451 w 77182"/>
                <a:gd name="connsiteY6" fmla="*/ 146306 h 151059"/>
                <a:gd name="connsiteX7" fmla="*/ 11122 w 77182"/>
                <a:gd name="connsiteY7" fmla="*/ 145261 h 151059"/>
                <a:gd name="connsiteX8" fmla="*/ 17100 w 77182"/>
                <a:gd name="connsiteY8" fmla="*/ 136375 h 151059"/>
                <a:gd name="connsiteX9" fmla="*/ 10243 w 77182"/>
                <a:gd name="connsiteY9" fmla="*/ 129928 h 151059"/>
                <a:gd name="connsiteX10" fmla="*/ 222 w 77182"/>
                <a:gd name="connsiteY10" fmla="*/ 140208 h 151059"/>
                <a:gd name="connsiteX11" fmla="*/ 17627 w 77182"/>
                <a:gd name="connsiteY11" fmla="*/ 151185 h 151059"/>
                <a:gd name="connsiteX12" fmla="*/ 54196 w 77182"/>
                <a:gd name="connsiteY12" fmla="*/ 123656 h 151059"/>
                <a:gd name="connsiteX13" fmla="*/ 70020 w 77182"/>
                <a:gd name="connsiteY13" fmla="*/ 61281 h 151059"/>
                <a:gd name="connsiteX14" fmla="*/ 70899 w 77182"/>
                <a:gd name="connsiteY14" fmla="*/ 55183 h 151059"/>
                <a:gd name="connsiteX15" fmla="*/ 52087 w 77182"/>
                <a:gd name="connsiteY15" fmla="*/ 38805 h 151059"/>
                <a:gd name="connsiteX16" fmla="*/ 21319 w 77182"/>
                <a:gd name="connsiteY16" fmla="*/ 65463 h 151059"/>
                <a:gd name="connsiteX17" fmla="*/ 24308 w 77182"/>
                <a:gd name="connsiteY17" fmla="*/ 67728 h 151059"/>
                <a:gd name="connsiteX18" fmla="*/ 27824 w 77182"/>
                <a:gd name="connsiteY18" fmla="*/ 64591 h 151059"/>
                <a:gd name="connsiteX19" fmla="*/ 51559 w 77182"/>
                <a:gd name="connsiteY19" fmla="*/ 43684 h 151059"/>
                <a:gd name="connsiteX20" fmla="*/ 57537 w 77182"/>
                <a:gd name="connsiteY20" fmla="*/ 52221 h 151059"/>
                <a:gd name="connsiteX21" fmla="*/ 57010 w 77182"/>
                <a:gd name="connsiteY21" fmla="*/ 57448 h 151059"/>
                <a:gd name="connsiteX22" fmla="*/ 40131 w 77182"/>
                <a:gd name="connsiteY22" fmla="*/ 124179 h 15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2" h="151059">
                  <a:moveTo>
                    <a:pt x="77404" y="6746"/>
                  </a:moveTo>
                  <a:cubicBezTo>
                    <a:pt x="77404" y="3784"/>
                    <a:pt x="75118" y="126"/>
                    <a:pt x="70371" y="126"/>
                  </a:cubicBezTo>
                  <a:cubicBezTo>
                    <a:pt x="65273" y="126"/>
                    <a:pt x="60526" y="5004"/>
                    <a:pt x="60526" y="9708"/>
                  </a:cubicBezTo>
                  <a:cubicBezTo>
                    <a:pt x="60526" y="12496"/>
                    <a:pt x="62636" y="16329"/>
                    <a:pt x="67558" y="16329"/>
                  </a:cubicBezTo>
                  <a:cubicBezTo>
                    <a:pt x="72305" y="16329"/>
                    <a:pt x="77404" y="11799"/>
                    <a:pt x="77404" y="6746"/>
                  </a:cubicBezTo>
                  <a:close/>
                  <a:moveTo>
                    <a:pt x="40131" y="124179"/>
                  </a:moveTo>
                  <a:cubicBezTo>
                    <a:pt x="37143" y="136201"/>
                    <a:pt x="27824" y="146306"/>
                    <a:pt x="17451" y="146306"/>
                  </a:cubicBezTo>
                  <a:cubicBezTo>
                    <a:pt x="15166" y="146306"/>
                    <a:pt x="13056" y="145958"/>
                    <a:pt x="11122" y="145261"/>
                  </a:cubicBezTo>
                  <a:cubicBezTo>
                    <a:pt x="15693" y="143170"/>
                    <a:pt x="17100" y="138988"/>
                    <a:pt x="17100" y="136375"/>
                  </a:cubicBezTo>
                  <a:cubicBezTo>
                    <a:pt x="17100" y="132193"/>
                    <a:pt x="13759" y="129928"/>
                    <a:pt x="10243" y="129928"/>
                  </a:cubicBezTo>
                  <a:cubicBezTo>
                    <a:pt x="4793" y="129928"/>
                    <a:pt x="222" y="134633"/>
                    <a:pt x="222" y="140208"/>
                  </a:cubicBezTo>
                  <a:cubicBezTo>
                    <a:pt x="222" y="146829"/>
                    <a:pt x="7078" y="151185"/>
                    <a:pt x="17627" y="151185"/>
                  </a:cubicBezTo>
                  <a:cubicBezTo>
                    <a:pt x="28176" y="151185"/>
                    <a:pt x="48746" y="144912"/>
                    <a:pt x="54196" y="123656"/>
                  </a:cubicBezTo>
                  <a:lnTo>
                    <a:pt x="70020" y="61281"/>
                  </a:lnTo>
                  <a:cubicBezTo>
                    <a:pt x="70547" y="59364"/>
                    <a:pt x="70899" y="57796"/>
                    <a:pt x="70899" y="55183"/>
                  </a:cubicBezTo>
                  <a:cubicBezTo>
                    <a:pt x="70899" y="45600"/>
                    <a:pt x="62636" y="38805"/>
                    <a:pt x="52087" y="38805"/>
                  </a:cubicBezTo>
                  <a:cubicBezTo>
                    <a:pt x="32571" y="38805"/>
                    <a:pt x="21319" y="63023"/>
                    <a:pt x="21319" y="65463"/>
                  </a:cubicBezTo>
                  <a:cubicBezTo>
                    <a:pt x="21319" y="67728"/>
                    <a:pt x="23781" y="67728"/>
                    <a:pt x="24308" y="67728"/>
                  </a:cubicBezTo>
                  <a:cubicBezTo>
                    <a:pt x="26418" y="67728"/>
                    <a:pt x="26594" y="67205"/>
                    <a:pt x="27824" y="64591"/>
                  </a:cubicBezTo>
                  <a:cubicBezTo>
                    <a:pt x="32220" y="54486"/>
                    <a:pt x="41362" y="43684"/>
                    <a:pt x="51559" y="43684"/>
                  </a:cubicBezTo>
                  <a:cubicBezTo>
                    <a:pt x="55955" y="43684"/>
                    <a:pt x="57537" y="46646"/>
                    <a:pt x="57537" y="52221"/>
                  </a:cubicBezTo>
                  <a:cubicBezTo>
                    <a:pt x="57537" y="54137"/>
                    <a:pt x="57185" y="56577"/>
                    <a:pt x="57010" y="57448"/>
                  </a:cubicBezTo>
                  <a:lnTo>
                    <a:pt x="40131" y="124179"/>
                  </a:lnTo>
                  <a:close/>
                </a:path>
              </a:pathLst>
            </a:custGeom>
            <a:solidFill>
              <a:srgbClr val="000000"/>
            </a:solidFill>
            <a:ln w="25163"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5C76E829-D3D4-0946-6B19-F38A276B386F}"/>
                </a:ext>
              </a:extLst>
            </p:cNvPr>
            <p:cNvSpPr/>
            <p:nvPr>
              <p:custDataLst>
                <p:tags r:id="rId52"/>
              </p:custDataLst>
            </p:nvPr>
          </p:nvSpPr>
          <p:spPr>
            <a:xfrm>
              <a:off x="6618314" y="7562987"/>
              <a:ext cx="140902" cy="112752"/>
            </a:xfrm>
            <a:custGeom>
              <a:avLst/>
              <a:gdLst>
                <a:gd name="connsiteX0" fmla="*/ 109739 w 140902"/>
                <a:gd name="connsiteY0" fmla="*/ 51388 h 112752"/>
                <a:gd name="connsiteX1" fmla="*/ 67795 w 140902"/>
                <a:gd name="connsiteY1" fmla="*/ 114 h 112752"/>
                <a:gd name="connsiteX2" fmla="*/ 232 w 140902"/>
                <a:gd name="connsiteY2" fmla="*/ 70802 h 112752"/>
                <a:gd name="connsiteX3" fmla="*/ 40921 w 140902"/>
                <a:gd name="connsiteY3" fmla="*/ 112867 h 112752"/>
                <a:gd name="connsiteX4" fmla="*/ 93916 w 140902"/>
                <a:gd name="connsiteY4" fmla="*/ 91959 h 112752"/>
                <a:gd name="connsiteX5" fmla="*/ 116772 w 140902"/>
                <a:gd name="connsiteY5" fmla="*/ 112867 h 112752"/>
                <a:gd name="connsiteX6" fmla="*/ 137869 w 140902"/>
                <a:gd name="connsiteY6" fmla="*/ 95195 h 112752"/>
                <a:gd name="connsiteX7" fmla="*/ 134856 w 140902"/>
                <a:gd name="connsiteY7" fmla="*/ 92706 h 112752"/>
                <a:gd name="connsiteX8" fmla="*/ 131590 w 140902"/>
                <a:gd name="connsiteY8" fmla="*/ 95195 h 112752"/>
                <a:gd name="connsiteX9" fmla="*/ 117525 w 140902"/>
                <a:gd name="connsiteY9" fmla="*/ 107391 h 112752"/>
                <a:gd name="connsiteX10" fmla="*/ 109739 w 140902"/>
                <a:gd name="connsiteY10" fmla="*/ 82003 h 112752"/>
                <a:gd name="connsiteX11" fmla="*/ 112251 w 140902"/>
                <a:gd name="connsiteY11" fmla="*/ 73291 h 112752"/>
                <a:gd name="connsiteX12" fmla="*/ 141135 w 140902"/>
                <a:gd name="connsiteY12" fmla="*/ 14799 h 112752"/>
                <a:gd name="connsiteX13" fmla="*/ 138121 w 140902"/>
                <a:gd name="connsiteY13" fmla="*/ 12310 h 112752"/>
                <a:gd name="connsiteX14" fmla="*/ 134353 w 140902"/>
                <a:gd name="connsiteY14" fmla="*/ 17537 h 112752"/>
                <a:gd name="connsiteX15" fmla="*/ 109739 w 140902"/>
                <a:gd name="connsiteY15" fmla="*/ 66820 h 112752"/>
                <a:gd name="connsiteX16" fmla="*/ 109739 w 140902"/>
                <a:gd name="connsiteY16" fmla="*/ 51388 h 112752"/>
                <a:gd name="connsiteX17" fmla="*/ 92911 w 140902"/>
                <a:gd name="connsiteY17" fmla="*/ 85487 h 112752"/>
                <a:gd name="connsiteX18" fmla="*/ 41423 w 140902"/>
                <a:gd name="connsiteY18" fmla="*/ 107391 h 112752"/>
                <a:gd name="connsiteX19" fmla="*/ 18818 w 140902"/>
                <a:gd name="connsiteY19" fmla="*/ 80261 h 112752"/>
                <a:gd name="connsiteX20" fmla="*/ 33386 w 140902"/>
                <a:gd name="connsiteY20" fmla="*/ 28489 h 112752"/>
                <a:gd name="connsiteX21" fmla="*/ 67544 w 140902"/>
                <a:gd name="connsiteY21" fmla="*/ 5590 h 112752"/>
                <a:gd name="connsiteX22" fmla="*/ 92409 w 140902"/>
                <a:gd name="connsiteY22" fmla="*/ 57610 h 112752"/>
                <a:gd name="connsiteX23" fmla="*/ 92911 w 140902"/>
                <a:gd name="connsiteY23" fmla="*/ 85487 h 11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902" h="112752">
                  <a:moveTo>
                    <a:pt x="109739" y="51388"/>
                  </a:moveTo>
                  <a:cubicBezTo>
                    <a:pt x="109739" y="12310"/>
                    <a:pt x="86381" y="114"/>
                    <a:pt x="67795" y="114"/>
                  </a:cubicBezTo>
                  <a:cubicBezTo>
                    <a:pt x="33386" y="114"/>
                    <a:pt x="232" y="35707"/>
                    <a:pt x="232" y="70802"/>
                  </a:cubicBezTo>
                  <a:cubicBezTo>
                    <a:pt x="232" y="93950"/>
                    <a:pt x="15302" y="112867"/>
                    <a:pt x="40921" y="112867"/>
                  </a:cubicBezTo>
                  <a:cubicBezTo>
                    <a:pt x="56744" y="112867"/>
                    <a:pt x="74828" y="107142"/>
                    <a:pt x="93916" y="91959"/>
                  </a:cubicBezTo>
                  <a:cubicBezTo>
                    <a:pt x="97181" y="105151"/>
                    <a:pt x="105469" y="112867"/>
                    <a:pt x="116772" y="112867"/>
                  </a:cubicBezTo>
                  <a:cubicBezTo>
                    <a:pt x="130083" y="112867"/>
                    <a:pt x="137869" y="99177"/>
                    <a:pt x="137869" y="95195"/>
                  </a:cubicBezTo>
                  <a:cubicBezTo>
                    <a:pt x="137869" y="93452"/>
                    <a:pt x="136362" y="92706"/>
                    <a:pt x="134856" y="92706"/>
                  </a:cubicBezTo>
                  <a:cubicBezTo>
                    <a:pt x="133097" y="92706"/>
                    <a:pt x="132344" y="93452"/>
                    <a:pt x="131590" y="95195"/>
                  </a:cubicBezTo>
                  <a:cubicBezTo>
                    <a:pt x="127069" y="107391"/>
                    <a:pt x="118028" y="107391"/>
                    <a:pt x="117525" y="107391"/>
                  </a:cubicBezTo>
                  <a:cubicBezTo>
                    <a:pt x="109739" y="107391"/>
                    <a:pt x="109739" y="87976"/>
                    <a:pt x="109739" y="82003"/>
                  </a:cubicBezTo>
                  <a:cubicBezTo>
                    <a:pt x="109739" y="76776"/>
                    <a:pt x="109739" y="76278"/>
                    <a:pt x="112251" y="73291"/>
                  </a:cubicBezTo>
                  <a:cubicBezTo>
                    <a:pt x="135860" y="43921"/>
                    <a:pt x="141135" y="15048"/>
                    <a:pt x="141135" y="14799"/>
                  </a:cubicBezTo>
                  <a:cubicBezTo>
                    <a:pt x="141135" y="14301"/>
                    <a:pt x="140883" y="12310"/>
                    <a:pt x="138121" y="12310"/>
                  </a:cubicBezTo>
                  <a:cubicBezTo>
                    <a:pt x="135609" y="12310"/>
                    <a:pt x="135609" y="13057"/>
                    <a:pt x="134353" y="17537"/>
                  </a:cubicBezTo>
                  <a:cubicBezTo>
                    <a:pt x="129832" y="33218"/>
                    <a:pt x="121544" y="52135"/>
                    <a:pt x="109739" y="66820"/>
                  </a:cubicBezTo>
                  <a:lnTo>
                    <a:pt x="109739" y="51388"/>
                  </a:lnTo>
                  <a:close/>
                  <a:moveTo>
                    <a:pt x="92911" y="85487"/>
                  </a:moveTo>
                  <a:cubicBezTo>
                    <a:pt x="70809" y="104653"/>
                    <a:pt x="51470" y="107391"/>
                    <a:pt x="41423" y="107391"/>
                  </a:cubicBezTo>
                  <a:cubicBezTo>
                    <a:pt x="26353" y="107391"/>
                    <a:pt x="18818" y="96190"/>
                    <a:pt x="18818" y="80261"/>
                  </a:cubicBezTo>
                  <a:cubicBezTo>
                    <a:pt x="18818" y="68064"/>
                    <a:pt x="25349" y="41183"/>
                    <a:pt x="33386" y="28489"/>
                  </a:cubicBezTo>
                  <a:cubicBezTo>
                    <a:pt x="45190" y="10319"/>
                    <a:pt x="58753" y="5590"/>
                    <a:pt x="67544" y="5590"/>
                  </a:cubicBezTo>
                  <a:cubicBezTo>
                    <a:pt x="92409" y="5590"/>
                    <a:pt x="92409" y="38196"/>
                    <a:pt x="92409" y="57610"/>
                  </a:cubicBezTo>
                  <a:cubicBezTo>
                    <a:pt x="92409" y="66820"/>
                    <a:pt x="92409" y="81256"/>
                    <a:pt x="92911" y="85487"/>
                  </a:cubicBezTo>
                  <a:close/>
                </a:path>
              </a:pathLst>
            </a:custGeom>
            <a:solidFill>
              <a:srgbClr val="000000"/>
            </a:solidFill>
            <a:ln w="25163"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660B5E71-4BFD-AE08-6EAC-712210D13430}"/>
                </a:ext>
              </a:extLst>
            </p:cNvPr>
            <p:cNvSpPr/>
            <p:nvPr>
              <p:custDataLst>
                <p:tags r:id="rId53"/>
              </p:custDataLst>
            </p:nvPr>
          </p:nvSpPr>
          <p:spPr>
            <a:xfrm>
              <a:off x="6777000" y="7461337"/>
              <a:ext cx="59425" cy="110637"/>
            </a:xfrm>
            <a:custGeom>
              <a:avLst/>
              <a:gdLst>
                <a:gd name="connsiteX0" fmla="*/ 36105 w 59425"/>
                <a:gd name="connsiteY0" fmla="*/ 40183 h 110637"/>
                <a:gd name="connsiteX1" fmla="*/ 54038 w 59425"/>
                <a:gd name="connsiteY1" fmla="*/ 40183 h 110637"/>
                <a:gd name="connsiteX2" fmla="*/ 59664 w 59425"/>
                <a:gd name="connsiteY2" fmla="*/ 36350 h 110637"/>
                <a:gd name="connsiteX3" fmla="*/ 54389 w 59425"/>
                <a:gd name="connsiteY3" fmla="*/ 33911 h 110637"/>
                <a:gd name="connsiteX4" fmla="*/ 37687 w 59425"/>
                <a:gd name="connsiteY4" fmla="*/ 33911 h 110637"/>
                <a:gd name="connsiteX5" fmla="*/ 44192 w 59425"/>
                <a:gd name="connsiteY5" fmla="*/ 8124 h 110637"/>
                <a:gd name="connsiteX6" fmla="*/ 44720 w 59425"/>
                <a:gd name="connsiteY6" fmla="*/ 5685 h 110637"/>
                <a:gd name="connsiteX7" fmla="*/ 38742 w 59425"/>
                <a:gd name="connsiteY7" fmla="*/ 110 h 110637"/>
                <a:gd name="connsiteX8" fmla="*/ 30479 w 59425"/>
                <a:gd name="connsiteY8" fmla="*/ 7602 h 110637"/>
                <a:gd name="connsiteX9" fmla="*/ 23798 w 59425"/>
                <a:gd name="connsiteY9" fmla="*/ 33911 h 110637"/>
                <a:gd name="connsiteX10" fmla="*/ 5865 w 59425"/>
                <a:gd name="connsiteY10" fmla="*/ 33911 h 110637"/>
                <a:gd name="connsiteX11" fmla="*/ 239 w 59425"/>
                <a:gd name="connsiteY11" fmla="*/ 37744 h 110637"/>
                <a:gd name="connsiteX12" fmla="*/ 5513 w 59425"/>
                <a:gd name="connsiteY12" fmla="*/ 40183 h 110637"/>
                <a:gd name="connsiteX13" fmla="*/ 22215 w 59425"/>
                <a:gd name="connsiteY13" fmla="*/ 40183 h 110637"/>
                <a:gd name="connsiteX14" fmla="*/ 11842 w 59425"/>
                <a:gd name="connsiteY14" fmla="*/ 81302 h 110637"/>
                <a:gd name="connsiteX15" fmla="*/ 9205 w 59425"/>
                <a:gd name="connsiteY15" fmla="*/ 94195 h 110637"/>
                <a:gd name="connsiteX16" fmla="*/ 28017 w 59425"/>
                <a:gd name="connsiteY16" fmla="*/ 110747 h 110637"/>
                <a:gd name="connsiteX17" fmla="*/ 58609 w 59425"/>
                <a:gd name="connsiteY17" fmla="*/ 84090 h 110637"/>
                <a:gd name="connsiteX18" fmla="*/ 55796 w 59425"/>
                <a:gd name="connsiteY18" fmla="*/ 81824 h 110637"/>
                <a:gd name="connsiteX19" fmla="*/ 52104 w 59425"/>
                <a:gd name="connsiteY19" fmla="*/ 85135 h 110637"/>
                <a:gd name="connsiteX20" fmla="*/ 28545 w 59425"/>
                <a:gd name="connsiteY20" fmla="*/ 105868 h 110637"/>
                <a:gd name="connsiteX21" fmla="*/ 22391 w 59425"/>
                <a:gd name="connsiteY21" fmla="*/ 97331 h 110637"/>
                <a:gd name="connsiteX22" fmla="*/ 23446 w 59425"/>
                <a:gd name="connsiteY22" fmla="*/ 90188 h 110637"/>
                <a:gd name="connsiteX23" fmla="*/ 36105 w 59425"/>
                <a:gd name="connsiteY23" fmla="*/ 40183 h 1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5" h="110637">
                  <a:moveTo>
                    <a:pt x="36105" y="40183"/>
                  </a:moveTo>
                  <a:lnTo>
                    <a:pt x="54038" y="40183"/>
                  </a:lnTo>
                  <a:cubicBezTo>
                    <a:pt x="57378" y="40183"/>
                    <a:pt x="59664" y="40183"/>
                    <a:pt x="59664" y="36350"/>
                  </a:cubicBezTo>
                  <a:cubicBezTo>
                    <a:pt x="59664" y="33911"/>
                    <a:pt x="57378" y="33911"/>
                    <a:pt x="54389" y="33911"/>
                  </a:cubicBezTo>
                  <a:lnTo>
                    <a:pt x="37687" y="33911"/>
                  </a:lnTo>
                  <a:lnTo>
                    <a:pt x="44192" y="8124"/>
                  </a:lnTo>
                  <a:cubicBezTo>
                    <a:pt x="44368" y="7253"/>
                    <a:pt x="44720" y="6382"/>
                    <a:pt x="44720" y="5685"/>
                  </a:cubicBezTo>
                  <a:cubicBezTo>
                    <a:pt x="44720" y="2549"/>
                    <a:pt x="42258" y="110"/>
                    <a:pt x="38742" y="110"/>
                  </a:cubicBezTo>
                  <a:cubicBezTo>
                    <a:pt x="34347" y="110"/>
                    <a:pt x="31709" y="3072"/>
                    <a:pt x="30479" y="7602"/>
                  </a:cubicBezTo>
                  <a:cubicBezTo>
                    <a:pt x="29248" y="11958"/>
                    <a:pt x="31534" y="3594"/>
                    <a:pt x="23798" y="33911"/>
                  </a:cubicBezTo>
                  <a:lnTo>
                    <a:pt x="5865" y="33911"/>
                  </a:lnTo>
                  <a:cubicBezTo>
                    <a:pt x="2524" y="33911"/>
                    <a:pt x="239" y="33911"/>
                    <a:pt x="239" y="37744"/>
                  </a:cubicBezTo>
                  <a:cubicBezTo>
                    <a:pt x="239" y="40183"/>
                    <a:pt x="2349" y="40183"/>
                    <a:pt x="5513" y="40183"/>
                  </a:cubicBezTo>
                  <a:lnTo>
                    <a:pt x="22215" y="40183"/>
                  </a:lnTo>
                  <a:lnTo>
                    <a:pt x="11842" y="81302"/>
                  </a:lnTo>
                  <a:cubicBezTo>
                    <a:pt x="10788" y="85658"/>
                    <a:pt x="9205" y="91930"/>
                    <a:pt x="9205" y="94195"/>
                  </a:cubicBezTo>
                  <a:cubicBezTo>
                    <a:pt x="9205" y="104475"/>
                    <a:pt x="17996" y="110747"/>
                    <a:pt x="28017" y="110747"/>
                  </a:cubicBezTo>
                  <a:cubicBezTo>
                    <a:pt x="47533" y="110747"/>
                    <a:pt x="58609" y="86355"/>
                    <a:pt x="58609" y="84090"/>
                  </a:cubicBezTo>
                  <a:cubicBezTo>
                    <a:pt x="58609" y="81824"/>
                    <a:pt x="56323" y="81824"/>
                    <a:pt x="55796" y="81824"/>
                  </a:cubicBezTo>
                  <a:cubicBezTo>
                    <a:pt x="53686" y="81824"/>
                    <a:pt x="53510" y="82173"/>
                    <a:pt x="52104" y="85135"/>
                  </a:cubicBezTo>
                  <a:cubicBezTo>
                    <a:pt x="47181" y="96111"/>
                    <a:pt x="38215" y="105868"/>
                    <a:pt x="28545" y="105868"/>
                  </a:cubicBezTo>
                  <a:cubicBezTo>
                    <a:pt x="24853" y="105868"/>
                    <a:pt x="22391" y="103603"/>
                    <a:pt x="22391" y="97331"/>
                  </a:cubicBezTo>
                  <a:cubicBezTo>
                    <a:pt x="22391" y="95589"/>
                    <a:pt x="23095" y="91930"/>
                    <a:pt x="23446" y="90188"/>
                  </a:cubicBezTo>
                  <a:lnTo>
                    <a:pt x="36105" y="40183"/>
                  </a:lnTo>
                  <a:close/>
                </a:path>
              </a:pathLst>
            </a:custGeom>
            <a:solidFill>
              <a:srgbClr val="000000"/>
            </a:solidFill>
            <a:ln w="25163"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332FE640-465C-020A-16CA-178E20C7BEDE}"/>
                </a:ext>
              </a:extLst>
            </p:cNvPr>
            <p:cNvSpPr/>
            <p:nvPr>
              <p:custDataLst>
                <p:tags r:id="rId54"/>
              </p:custDataLst>
            </p:nvPr>
          </p:nvSpPr>
          <p:spPr>
            <a:xfrm>
              <a:off x="6768686" y="7619019"/>
              <a:ext cx="77182" cy="151059"/>
            </a:xfrm>
            <a:custGeom>
              <a:avLst/>
              <a:gdLst>
                <a:gd name="connsiteX0" fmla="*/ 77421 w 77182"/>
                <a:gd name="connsiteY0" fmla="*/ 6737 h 151059"/>
                <a:gd name="connsiteX1" fmla="*/ 70388 w 77182"/>
                <a:gd name="connsiteY1" fmla="*/ 116 h 151059"/>
                <a:gd name="connsiteX2" fmla="*/ 60543 w 77182"/>
                <a:gd name="connsiteY2" fmla="*/ 9699 h 151059"/>
                <a:gd name="connsiteX3" fmla="*/ 67575 w 77182"/>
                <a:gd name="connsiteY3" fmla="*/ 16320 h 151059"/>
                <a:gd name="connsiteX4" fmla="*/ 77421 w 77182"/>
                <a:gd name="connsiteY4" fmla="*/ 6737 h 151059"/>
                <a:gd name="connsiteX5" fmla="*/ 40148 w 77182"/>
                <a:gd name="connsiteY5" fmla="*/ 124169 h 151059"/>
                <a:gd name="connsiteX6" fmla="*/ 17468 w 77182"/>
                <a:gd name="connsiteY6" fmla="*/ 146297 h 151059"/>
                <a:gd name="connsiteX7" fmla="*/ 11139 w 77182"/>
                <a:gd name="connsiteY7" fmla="*/ 145251 h 151059"/>
                <a:gd name="connsiteX8" fmla="*/ 17117 w 77182"/>
                <a:gd name="connsiteY8" fmla="*/ 136366 h 151059"/>
                <a:gd name="connsiteX9" fmla="*/ 10260 w 77182"/>
                <a:gd name="connsiteY9" fmla="*/ 129919 h 151059"/>
                <a:gd name="connsiteX10" fmla="*/ 239 w 77182"/>
                <a:gd name="connsiteY10" fmla="*/ 140199 h 151059"/>
                <a:gd name="connsiteX11" fmla="*/ 17644 w 77182"/>
                <a:gd name="connsiteY11" fmla="*/ 151175 h 151059"/>
                <a:gd name="connsiteX12" fmla="*/ 54214 w 77182"/>
                <a:gd name="connsiteY12" fmla="*/ 123647 h 151059"/>
                <a:gd name="connsiteX13" fmla="*/ 70037 w 77182"/>
                <a:gd name="connsiteY13" fmla="*/ 61272 h 151059"/>
                <a:gd name="connsiteX14" fmla="*/ 70916 w 77182"/>
                <a:gd name="connsiteY14" fmla="*/ 55174 h 151059"/>
                <a:gd name="connsiteX15" fmla="*/ 52104 w 77182"/>
                <a:gd name="connsiteY15" fmla="*/ 38796 h 151059"/>
                <a:gd name="connsiteX16" fmla="*/ 21336 w 77182"/>
                <a:gd name="connsiteY16" fmla="*/ 65453 h 151059"/>
                <a:gd name="connsiteX17" fmla="*/ 24325 w 77182"/>
                <a:gd name="connsiteY17" fmla="*/ 67718 h 151059"/>
                <a:gd name="connsiteX18" fmla="*/ 27841 w 77182"/>
                <a:gd name="connsiteY18" fmla="*/ 64582 h 151059"/>
                <a:gd name="connsiteX19" fmla="*/ 51576 w 77182"/>
                <a:gd name="connsiteY19" fmla="*/ 43674 h 151059"/>
                <a:gd name="connsiteX20" fmla="*/ 57554 w 77182"/>
                <a:gd name="connsiteY20" fmla="*/ 52212 h 151059"/>
                <a:gd name="connsiteX21" fmla="*/ 57027 w 77182"/>
                <a:gd name="connsiteY21" fmla="*/ 57439 h 151059"/>
                <a:gd name="connsiteX22" fmla="*/ 40148 w 77182"/>
                <a:gd name="connsiteY22" fmla="*/ 124169 h 15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2" h="151059">
                  <a:moveTo>
                    <a:pt x="77421" y="6737"/>
                  </a:moveTo>
                  <a:cubicBezTo>
                    <a:pt x="77421" y="3775"/>
                    <a:pt x="75135" y="116"/>
                    <a:pt x="70388" y="116"/>
                  </a:cubicBezTo>
                  <a:cubicBezTo>
                    <a:pt x="65290" y="116"/>
                    <a:pt x="60543" y="4995"/>
                    <a:pt x="60543" y="9699"/>
                  </a:cubicBezTo>
                  <a:cubicBezTo>
                    <a:pt x="60543" y="12487"/>
                    <a:pt x="62653" y="16320"/>
                    <a:pt x="67575" y="16320"/>
                  </a:cubicBezTo>
                  <a:cubicBezTo>
                    <a:pt x="72322" y="16320"/>
                    <a:pt x="77421" y="11790"/>
                    <a:pt x="77421" y="6737"/>
                  </a:cubicBezTo>
                  <a:close/>
                  <a:moveTo>
                    <a:pt x="40148" y="124169"/>
                  </a:moveTo>
                  <a:cubicBezTo>
                    <a:pt x="37160" y="136191"/>
                    <a:pt x="27841" y="146297"/>
                    <a:pt x="17468" y="146297"/>
                  </a:cubicBezTo>
                  <a:cubicBezTo>
                    <a:pt x="15183" y="146297"/>
                    <a:pt x="13073" y="145948"/>
                    <a:pt x="11139" y="145251"/>
                  </a:cubicBezTo>
                  <a:cubicBezTo>
                    <a:pt x="15710" y="143161"/>
                    <a:pt x="17117" y="138979"/>
                    <a:pt x="17117" y="136366"/>
                  </a:cubicBezTo>
                  <a:cubicBezTo>
                    <a:pt x="17117" y="132184"/>
                    <a:pt x="13776" y="129919"/>
                    <a:pt x="10260" y="129919"/>
                  </a:cubicBezTo>
                  <a:cubicBezTo>
                    <a:pt x="4810" y="129919"/>
                    <a:pt x="239" y="134623"/>
                    <a:pt x="239" y="140199"/>
                  </a:cubicBezTo>
                  <a:cubicBezTo>
                    <a:pt x="239" y="146820"/>
                    <a:pt x="7095" y="151175"/>
                    <a:pt x="17644" y="151175"/>
                  </a:cubicBezTo>
                  <a:cubicBezTo>
                    <a:pt x="28193" y="151175"/>
                    <a:pt x="48763" y="144903"/>
                    <a:pt x="54214" y="123647"/>
                  </a:cubicBezTo>
                  <a:lnTo>
                    <a:pt x="70037" y="61272"/>
                  </a:lnTo>
                  <a:cubicBezTo>
                    <a:pt x="70564" y="59355"/>
                    <a:pt x="70916" y="57787"/>
                    <a:pt x="70916" y="55174"/>
                  </a:cubicBezTo>
                  <a:cubicBezTo>
                    <a:pt x="70916" y="45591"/>
                    <a:pt x="62653" y="38796"/>
                    <a:pt x="52104" y="38796"/>
                  </a:cubicBezTo>
                  <a:cubicBezTo>
                    <a:pt x="32588" y="38796"/>
                    <a:pt x="21336" y="63014"/>
                    <a:pt x="21336" y="65453"/>
                  </a:cubicBezTo>
                  <a:cubicBezTo>
                    <a:pt x="21336" y="67718"/>
                    <a:pt x="23798" y="67718"/>
                    <a:pt x="24325" y="67718"/>
                  </a:cubicBezTo>
                  <a:cubicBezTo>
                    <a:pt x="26435" y="67718"/>
                    <a:pt x="26611" y="67196"/>
                    <a:pt x="27841" y="64582"/>
                  </a:cubicBezTo>
                  <a:cubicBezTo>
                    <a:pt x="32237" y="54477"/>
                    <a:pt x="41379" y="43674"/>
                    <a:pt x="51576" y="43674"/>
                  </a:cubicBezTo>
                  <a:cubicBezTo>
                    <a:pt x="55972" y="43674"/>
                    <a:pt x="57554" y="46636"/>
                    <a:pt x="57554" y="52212"/>
                  </a:cubicBezTo>
                  <a:cubicBezTo>
                    <a:pt x="57554" y="54128"/>
                    <a:pt x="57202" y="56567"/>
                    <a:pt x="57027" y="57439"/>
                  </a:cubicBezTo>
                  <a:lnTo>
                    <a:pt x="40148" y="124169"/>
                  </a:lnTo>
                  <a:close/>
                </a:path>
              </a:pathLst>
            </a:custGeom>
            <a:solidFill>
              <a:srgbClr val="000000"/>
            </a:solidFill>
            <a:ln w="25163"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743F1CBB-0F95-74CC-211C-EB13B715C8B3}"/>
                </a:ext>
              </a:extLst>
            </p:cNvPr>
            <p:cNvSpPr/>
            <p:nvPr>
              <p:custDataLst>
                <p:tags r:id="rId55"/>
              </p:custDataLst>
            </p:nvPr>
          </p:nvSpPr>
          <p:spPr>
            <a:xfrm>
              <a:off x="6890840" y="7502255"/>
              <a:ext cx="286827" cy="174978"/>
            </a:xfrm>
            <a:custGeom>
              <a:avLst/>
              <a:gdLst>
                <a:gd name="connsiteX0" fmla="*/ 257685 w 286827"/>
                <a:gd name="connsiteY0" fmla="*/ 21271 h 174978"/>
                <a:gd name="connsiteX1" fmla="*/ 279536 w 286827"/>
                <a:gd name="connsiteY1" fmla="*/ 11812 h 174978"/>
                <a:gd name="connsiteX2" fmla="*/ 287071 w 286827"/>
                <a:gd name="connsiteY2" fmla="*/ 4594 h 174978"/>
                <a:gd name="connsiteX3" fmla="*/ 282550 w 286827"/>
                <a:gd name="connsiteY3" fmla="*/ 114 h 174978"/>
                <a:gd name="connsiteX4" fmla="*/ 261201 w 286827"/>
                <a:gd name="connsiteY4" fmla="*/ 861 h 174978"/>
                <a:gd name="connsiteX5" fmla="*/ 232317 w 286827"/>
                <a:gd name="connsiteY5" fmla="*/ 114 h 174978"/>
                <a:gd name="connsiteX6" fmla="*/ 225536 w 286827"/>
                <a:gd name="connsiteY6" fmla="*/ 7332 h 174978"/>
                <a:gd name="connsiteX7" fmla="*/ 231815 w 286827"/>
                <a:gd name="connsiteY7" fmla="*/ 11812 h 174978"/>
                <a:gd name="connsiteX8" fmla="*/ 249396 w 286827"/>
                <a:gd name="connsiteY8" fmla="*/ 14550 h 174978"/>
                <a:gd name="connsiteX9" fmla="*/ 176810 w 286827"/>
                <a:gd name="connsiteY9" fmla="*/ 128299 h 174978"/>
                <a:gd name="connsiteX10" fmla="*/ 161740 w 286827"/>
                <a:gd name="connsiteY10" fmla="*/ 13057 h 174978"/>
                <a:gd name="connsiteX11" fmla="*/ 178066 w 286827"/>
                <a:gd name="connsiteY11" fmla="*/ 11812 h 174978"/>
                <a:gd name="connsiteX12" fmla="*/ 187359 w 286827"/>
                <a:gd name="connsiteY12" fmla="*/ 4594 h 174978"/>
                <a:gd name="connsiteX13" fmla="*/ 182085 w 286827"/>
                <a:gd name="connsiteY13" fmla="*/ 114 h 174978"/>
                <a:gd name="connsiteX14" fmla="*/ 145164 w 286827"/>
                <a:gd name="connsiteY14" fmla="*/ 861 h 174978"/>
                <a:gd name="connsiteX15" fmla="*/ 129089 w 286827"/>
                <a:gd name="connsiteY15" fmla="*/ 612 h 174978"/>
                <a:gd name="connsiteX16" fmla="*/ 112261 w 286827"/>
                <a:gd name="connsiteY16" fmla="*/ 114 h 174978"/>
                <a:gd name="connsiteX17" fmla="*/ 105480 w 286827"/>
                <a:gd name="connsiteY17" fmla="*/ 7332 h 174978"/>
                <a:gd name="connsiteX18" fmla="*/ 113768 w 286827"/>
                <a:gd name="connsiteY18" fmla="*/ 11812 h 174978"/>
                <a:gd name="connsiteX19" fmla="*/ 125824 w 286827"/>
                <a:gd name="connsiteY19" fmla="*/ 12310 h 174978"/>
                <a:gd name="connsiteX20" fmla="*/ 129089 w 286827"/>
                <a:gd name="connsiteY20" fmla="*/ 37200 h 174978"/>
                <a:gd name="connsiteX21" fmla="*/ 127080 w 286827"/>
                <a:gd name="connsiteY21" fmla="*/ 41183 h 174978"/>
                <a:gd name="connsiteX22" fmla="*/ 71573 w 286827"/>
                <a:gd name="connsiteY22" fmla="*/ 128299 h 174978"/>
                <a:gd name="connsiteX23" fmla="*/ 56503 w 286827"/>
                <a:gd name="connsiteY23" fmla="*/ 13057 h 174978"/>
                <a:gd name="connsiteX24" fmla="*/ 72829 w 286827"/>
                <a:gd name="connsiteY24" fmla="*/ 11812 h 174978"/>
                <a:gd name="connsiteX25" fmla="*/ 80113 w 286827"/>
                <a:gd name="connsiteY25" fmla="*/ 10319 h 174978"/>
                <a:gd name="connsiteX26" fmla="*/ 82122 w 286827"/>
                <a:gd name="connsiteY26" fmla="*/ 4594 h 174978"/>
                <a:gd name="connsiteX27" fmla="*/ 76848 w 286827"/>
                <a:gd name="connsiteY27" fmla="*/ 114 h 174978"/>
                <a:gd name="connsiteX28" fmla="*/ 39675 w 286827"/>
                <a:gd name="connsiteY28" fmla="*/ 861 h 174978"/>
                <a:gd name="connsiteX29" fmla="*/ 23601 w 286827"/>
                <a:gd name="connsiteY29" fmla="*/ 612 h 174978"/>
                <a:gd name="connsiteX30" fmla="*/ 7024 w 286827"/>
                <a:gd name="connsiteY30" fmla="*/ 114 h 174978"/>
                <a:gd name="connsiteX31" fmla="*/ 243 w 286827"/>
                <a:gd name="connsiteY31" fmla="*/ 7332 h 174978"/>
                <a:gd name="connsiteX32" fmla="*/ 8531 w 286827"/>
                <a:gd name="connsiteY32" fmla="*/ 11812 h 174978"/>
                <a:gd name="connsiteX33" fmla="*/ 20587 w 286827"/>
                <a:gd name="connsiteY33" fmla="*/ 12310 h 174978"/>
                <a:gd name="connsiteX34" fmla="*/ 40931 w 286827"/>
                <a:gd name="connsiteY34" fmla="*/ 167625 h 174978"/>
                <a:gd name="connsiteX35" fmla="*/ 48215 w 286827"/>
                <a:gd name="connsiteY35" fmla="*/ 175092 h 174978"/>
                <a:gd name="connsiteX36" fmla="*/ 58764 w 286827"/>
                <a:gd name="connsiteY36" fmla="*/ 168621 h 174978"/>
                <a:gd name="connsiteX37" fmla="*/ 131350 w 286827"/>
                <a:gd name="connsiteY37" fmla="*/ 54375 h 174978"/>
                <a:gd name="connsiteX38" fmla="*/ 146168 w 286827"/>
                <a:gd name="connsiteY38" fmla="*/ 167625 h 174978"/>
                <a:gd name="connsiteX39" fmla="*/ 153703 w 286827"/>
                <a:gd name="connsiteY39" fmla="*/ 175092 h 174978"/>
                <a:gd name="connsiteX40" fmla="*/ 164001 w 286827"/>
                <a:gd name="connsiteY40" fmla="*/ 168621 h 174978"/>
                <a:gd name="connsiteX41" fmla="*/ 257685 w 286827"/>
                <a:gd name="connsiteY41" fmla="*/ 21271 h 17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6827" h="174978">
                  <a:moveTo>
                    <a:pt x="257685" y="21271"/>
                  </a:moveTo>
                  <a:cubicBezTo>
                    <a:pt x="260699" y="16541"/>
                    <a:pt x="263713" y="12061"/>
                    <a:pt x="279536" y="11812"/>
                  </a:cubicBezTo>
                  <a:cubicBezTo>
                    <a:pt x="282550" y="11812"/>
                    <a:pt x="287071" y="11812"/>
                    <a:pt x="287071" y="4594"/>
                  </a:cubicBezTo>
                  <a:cubicBezTo>
                    <a:pt x="287071" y="2354"/>
                    <a:pt x="285061" y="114"/>
                    <a:pt x="282550" y="114"/>
                  </a:cubicBezTo>
                  <a:cubicBezTo>
                    <a:pt x="275768" y="114"/>
                    <a:pt x="268233" y="861"/>
                    <a:pt x="261201" y="861"/>
                  </a:cubicBezTo>
                  <a:cubicBezTo>
                    <a:pt x="251657" y="861"/>
                    <a:pt x="241610" y="114"/>
                    <a:pt x="232317" y="114"/>
                  </a:cubicBezTo>
                  <a:cubicBezTo>
                    <a:pt x="230308" y="114"/>
                    <a:pt x="225536" y="114"/>
                    <a:pt x="225536" y="7332"/>
                  </a:cubicBezTo>
                  <a:cubicBezTo>
                    <a:pt x="225536" y="11812"/>
                    <a:pt x="230057" y="11812"/>
                    <a:pt x="231815" y="11812"/>
                  </a:cubicBezTo>
                  <a:cubicBezTo>
                    <a:pt x="232819" y="11812"/>
                    <a:pt x="242866" y="11812"/>
                    <a:pt x="249396" y="14550"/>
                  </a:cubicBezTo>
                  <a:lnTo>
                    <a:pt x="176810" y="128299"/>
                  </a:lnTo>
                  <a:lnTo>
                    <a:pt x="161740" y="13057"/>
                  </a:lnTo>
                  <a:cubicBezTo>
                    <a:pt x="166513" y="12061"/>
                    <a:pt x="174299" y="11812"/>
                    <a:pt x="178066" y="11812"/>
                  </a:cubicBezTo>
                  <a:cubicBezTo>
                    <a:pt x="183340" y="11812"/>
                    <a:pt x="187359" y="11812"/>
                    <a:pt x="187359" y="4594"/>
                  </a:cubicBezTo>
                  <a:cubicBezTo>
                    <a:pt x="187359" y="4345"/>
                    <a:pt x="187359" y="114"/>
                    <a:pt x="182085" y="114"/>
                  </a:cubicBezTo>
                  <a:cubicBezTo>
                    <a:pt x="173796" y="114"/>
                    <a:pt x="153452" y="861"/>
                    <a:pt x="145164" y="861"/>
                  </a:cubicBezTo>
                  <a:cubicBezTo>
                    <a:pt x="139889" y="861"/>
                    <a:pt x="134364" y="612"/>
                    <a:pt x="129089" y="612"/>
                  </a:cubicBezTo>
                  <a:cubicBezTo>
                    <a:pt x="121806" y="612"/>
                    <a:pt x="112764" y="114"/>
                    <a:pt x="112261" y="114"/>
                  </a:cubicBezTo>
                  <a:cubicBezTo>
                    <a:pt x="110503" y="114"/>
                    <a:pt x="105480" y="114"/>
                    <a:pt x="105480" y="7332"/>
                  </a:cubicBezTo>
                  <a:cubicBezTo>
                    <a:pt x="105480" y="11812"/>
                    <a:pt x="109750" y="11812"/>
                    <a:pt x="113768" y="11812"/>
                  </a:cubicBezTo>
                  <a:cubicBezTo>
                    <a:pt x="117536" y="11812"/>
                    <a:pt x="122559" y="12061"/>
                    <a:pt x="125824" y="12310"/>
                  </a:cubicBezTo>
                  <a:lnTo>
                    <a:pt x="129089" y="37200"/>
                  </a:lnTo>
                  <a:cubicBezTo>
                    <a:pt x="129089" y="37947"/>
                    <a:pt x="129089" y="38445"/>
                    <a:pt x="127080" y="41183"/>
                  </a:cubicBezTo>
                  <a:lnTo>
                    <a:pt x="71573" y="128299"/>
                  </a:lnTo>
                  <a:lnTo>
                    <a:pt x="56503" y="13057"/>
                  </a:lnTo>
                  <a:cubicBezTo>
                    <a:pt x="61275" y="12061"/>
                    <a:pt x="69061" y="11812"/>
                    <a:pt x="72829" y="11812"/>
                  </a:cubicBezTo>
                  <a:cubicBezTo>
                    <a:pt x="78606" y="11812"/>
                    <a:pt x="78857" y="11563"/>
                    <a:pt x="80113" y="10319"/>
                  </a:cubicBezTo>
                  <a:cubicBezTo>
                    <a:pt x="81620" y="9074"/>
                    <a:pt x="82122" y="4843"/>
                    <a:pt x="82122" y="4594"/>
                  </a:cubicBezTo>
                  <a:cubicBezTo>
                    <a:pt x="82122" y="4345"/>
                    <a:pt x="82122" y="114"/>
                    <a:pt x="76848" y="114"/>
                  </a:cubicBezTo>
                  <a:cubicBezTo>
                    <a:pt x="68559" y="114"/>
                    <a:pt x="47964" y="861"/>
                    <a:pt x="39675" y="861"/>
                  </a:cubicBezTo>
                  <a:cubicBezTo>
                    <a:pt x="34401" y="861"/>
                    <a:pt x="28875" y="612"/>
                    <a:pt x="23601" y="612"/>
                  </a:cubicBezTo>
                  <a:cubicBezTo>
                    <a:pt x="16820" y="612"/>
                    <a:pt x="7275" y="114"/>
                    <a:pt x="7024" y="114"/>
                  </a:cubicBezTo>
                  <a:cubicBezTo>
                    <a:pt x="5015" y="114"/>
                    <a:pt x="243" y="114"/>
                    <a:pt x="243" y="7332"/>
                  </a:cubicBezTo>
                  <a:cubicBezTo>
                    <a:pt x="243" y="11812"/>
                    <a:pt x="4262" y="11812"/>
                    <a:pt x="8531" y="11812"/>
                  </a:cubicBezTo>
                  <a:cubicBezTo>
                    <a:pt x="12299" y="11812"/>
                    <a:pt x="17322" y="12061"/>
                    <a:pt x="20587" y="12310"/>
                  </a:cubicBezTo>
                  <a:lnTo>
                    <a:pt x="40931" y="167625"/>
                  </a:lnTo>
                  <a:cubicBezTo>
                    <a:pt x="41685" y="172603"/>
                    <a:pt x="42187" y="175092"/>
                    <a:pt x="48215" y="175092"/>
                  </a:cubicBezTo>
                  <a:cubicBezTo>
                    <a:pt x="53489" y="175092"/>
                    <a:pt x="55750" y="173350"/>
                    <a:pt x="58764" y="168621"/>
                  </a:cubicBezTo>
                  <a:lnTo>
                    <a:pt x="131350" y="54375"/>
                  </a:lnTo>
                  <a:lnTo>
                    <a:pt x="146168" y="167625"/>
                  </a:lnTo>
                  <a:cubicBezTo>
                    <a:pt x="146922" y="173350"/>
                    <a:pt x="147675" y="175092"/>
                    <a:pt x="153703" y="175092"/>
                  </a:cubicBezTo>
                  <a:cubicBezTo>
                    <a:pt x="159229" y="175092"/>
                    <a:pt x="161238" y="173101"/>
                    <a:pt x="164001" y="168621"/>
                  </a:cubicBezTo>
                  <a:lnTo>
                    <a:pt x="257685" y="21271"/>
                  </a:lnTo>
                  <a:close/>
                </a:path>
              </a:pathLst>
            </a:custGeom>
            <a:solidFill>
              <a:srgbClr val="000000"/>
            </a:solidFill>
            <a:ln w="25163"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AC6CBFD1-42E2-EEB5-0462-838B596E0EC0}"/>
                </a:ext>
              </a:extLst>
            </p:cNvPr>
            <p:cNvSpPr/>
            <p:nvPr>
              <p:custDataLst>
                <p:tags r:id="rId56"/>
              </p:custDataLst>
            </p:nvPr>
          </p:nvSpPr>
          <p:spPr>
            <a:xfrm>
              <a:off x="7156608" y="7633501"/>
              <a:ext cx="86676" cy="112379"/>
            </a:xfrm>
            <a:custGeom>
              <a:avLst/>
              <a:gdLst>
                <a:gd name="connsiteX0" fmla="*/ 86227 w 86676"/>
                <a:gd name="connsiteY0" fmla="*/ 12660 h 112379"/>
                <a:gd name="connsiteX1" fmla="*/ 86930 w 86676"/>
                <a:gd name="connsiteY1" fmla="*/ 9001 h 112379"/>
                <a:gd name="connsiteX2" fmla="*/ 80952 w 86676"/>
                <a:gd name="connsiteY2" fmla="*/ 3426 h 112379"/>
                <a:gd name="connsiteX3" fmla="*/ 72865 w 86676"/>
                <a:gd name="connsiteY3" fmla="*/ 10047 h 112379"/>
                <a:gd name="connsiteX4" fmla="*/ 54756 w 86676"/>
                <a:gd name="connsiteY4" fmla="*/ 115 h 112379"/>
                <a:gd name="connsiteX5" fmla="*/ 9748 w 86676"/>
                <a:gd name="connsiteY5" fmla="*/ 48378 h 112379"/>
                <a:gd name="connsiteX6" fmla="*/ 36471 w 86676"/>
                <a:gd name="connsiteY6" fmla="*/ 76952 h 112379"/>
                <a:gd name="connsiteX7" fmla="*/ 58448 w 86676"/>
                <a:gd name="connsiteY7" fmla="*/ 67543 h 112379"/>
                <a:gd name="connsiteX8" fmla="*/ 54580 w 86676"/>
                <a:gd name="connsiteY8" fmla="*/ 83224 h 112379"/>
                <a:gd name="connsiteX9" fmla="*/ 44735 w 86676"/>
                <a:gd name="connsiteY9" fmla="*/ 101170 h 112379"/>
                <a:gd name="connsiteX10" fmla="*/ 25044 w 86676"/>
                <a:gd name="connsiteY10" fmla="*/ 107616 h 112379"/>
                <a:gd name="connsiteX11" fmla="*/ 11506 w 86676"/>
                <a:gd name="connsiteY11" fmla="*/ 106397 h 112379"/>
                <a:gd name="connsiteX12" fmla="*/ 17132 w 86676"/>
                <a:gd name="connsiteY12" fmla="*/ 97685 h 112379"/>
                <a:gd name="connsiteX13" fmla="*/ 10275 w 86676"/>
                <a:gd name="connsiteY13" fmla="*/ 91239 h 112379"/>
                <a:gd name="connsiteX14" fmla="*/ 254 w 86676"/>
                <a:gd name="connsiteY14" fmla="*/ 101867 h 112379"/>
                <a:gd name="connsiteX15" fmla="*/ 25219 w 86676"/>
                <a:gd name="connsiteY15" fmla="*/ 112495 h 112379"/>
                <a:gd name="connsiteX16" fmla="*/ 67063 w 86676"/>
                <a:gd name="connsiteY16" fmla="*/ 88625 h 112379"/>
                <a:gd name="connsiteX17" fmla="*/ 86227 w 86676"/>
                <a:gd name="connsiteY17" fmla="*/ 12660 h 112379"/>
                <a:gd name="connsiteX18" fmla="*/ 61964 w 86676"/>
                <a:gd name="connsiteY18" fmla="*/ 53779 h 112379"/>
                <a:gd name="connsiteX19" fmla="*/ 58272 w 86676"/>
                <a:gd name="connsiteY19" fmla="*/ 60225 h 112379"/>
                <a:gd name="connsiteX20" fmla="*/ 36999 w 86676"/>
                <a:gd name="connsiteY20" fmla="*/ 72073 h 112379"/>
                <a:gd name="connsiteX21" fmla="*/ 23813 w 86676"/>
                <a:gd name="connsiteY21" fmla="*/ 55521 h 112379"/>
                <a:gd name="connsiteX22" fmla="*/ 33131 w 86676"/>
                <a:gd name="connsiteY22" fmla="*/ 20675 h 112379"/>
                <a:gd name="connsiteX23" fmla="*/ 54756 w 86676"/>
                <a:gd name="connsiteY23" fmla="*/ 4994 h 112379"/>
                <a:gd name="connsiteX24" fmla="*/ 70404 w 86676"/>
                <a:gd name="connsiteY24" fmla="*/ 19804 h 112379"/>
                <a:gd name="connsiteX25" fmla="*/ 69876 w 86676"/>
                <a:gd name="connsiteY25" fmla="*/ 22417 h 112379"/>
                <a:gd name="connsiteX26" fmla="*/ 61964 w 86676"/>
                <a:gd name="connsiteY26" fmla="*/ 53779 h 1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676" h="112379">
                  <a:moveTo>
                    <a:pt x="86227" y="12660"/>
                  </a:moveTo>
                  <a:cubicBezTo>
                    <a:pt x="86930" y="10047"/>
                    <a:pt x="86930" y="9175"/>
                    <a:pt x="86930" y="9001"/>
                  </a:cubicBezTo>
                  <a:cubicBezTo>
                    <a:pt x="86930" y="5168"/>
                    <a:pt x="83765" y="3426"/>
                    <a:pt x="80952" y="3426"/>
                  </a:cubicBezTo>
                  <a:cubicBezTo>
                    <a:pt x="76909" y="3426"/>
                    <a:pt x="73568" y="6736"/>
                    <a:pt x="72865" y="10047"/>
                  </a:cubicBezTo>
                  <a:cubicBezTo>
                    <a:pt x="69876" y="5342"/>
                    <a:pt x="63898" y="115"/>
                    <a:pt x="54756" y="115"/>
                  </a:cubicBezTo>
                  <a:cubicBezTo>
                    <a:pt x="32779" y="115"/>
                    <a:pt x="9748" y="23462"/>
                    <a:pt x="9748" y="48378"/>
                  </a:cubicBezTo>
                  <a:cubicBezTo>
                    <a:pt x="9748" y="66323"/>
                    <a:pt x="22055" y="76952"/>
                    <a:pt x="36471" y="76952"/>
                  </a:cubicBezTo>
                  <a:cubicBezTo>
                    <a:pt x="44559" y="76952"/>
                    <a:pt x="52295" y="72944"/>
                    <a:pt x="58448" y="67543"/>
                  </a:cubicBezTo>
                  <a:lnTo>
                    <a:pt x="54580" y="83224"/>
                  </a:lnTo>
                  <a:cubicBezTo>
                    <a:pt x="52646" y="90542"/>
                    <a:pt x="51416" y="95246"/>
                    <a:pt x="44735" y="101170"/>
                  </a:cubicBezTo>
                  <a:cubicBezTo>
                    <a:pt x="36999" y="107616"/>
                    <a:pt x="29439" y="107616"/>
                    <a:pt x="25044" y="107616"/>
                  </a:cubicBezTo>
                  <a:cubicBezTo>
                    <a:pt x="16956" y="107616"/>
                    <a:pt x="14671" y="107094"/>
                    <a:pt x="11506" y="106397"/>
                  </a:cubicBezTo>
                  <a:cubicBezTo>
                    <a:pt x="15901" y="104306"/>
                    <a:pt x="17132" y="100124"/>
                    <a:pt x="17132" y="97685"/>
                  </a:cubicBezTo>
                  <a:cubicBezTo>
                    <a:pt x="17132" y="93504"/>
                    <a:pt x="13791" y="91239"/>
                    <a:pt x="10275" y="91239"/>
                  </a:cubicBezTo>
                  <a:cubicBezTo>
                    <a:pt x="5352" y="91239"/>
                    <a:pt x="254" y="95246"/>
                    <a:pt x="254" y="101867"/>
                  </a:cubicBezTo>
                  <a:cubicBezTo>
                    <a:pt x="254" y="112321"/>
                    <a:pt x="15374" y="112495"/>
                    <a:pt x="25219" y="112495"/>
                  </a:cubicBezTo>
                  <a:cubicBezTo>
                    <a:pt x="52822" y="112495"/>
                    <a:pt x="64602" y="98556"/>
                    <a:pt x="67063" y="88625"/>
                  </a:cubicBezTo>
                  <a:lnTo>
                    <a:pt x="86227" y="12660"/>
                  </a:lnTo>
                  <a:close/>
                  <a:moveTo>
                    <a:pt x="61964" y="53779"/>
                  </a:moveTo>
                  <a:cubicBezTo>
                    <a:pt x="61261" y="56392"/>
                    <a:pt x="61261" y="56741"/>
                    <a:pt x="58272" y="60225"/>
                  </a:cubicBezTo>
                  <a:cubicBezTo>
                    <a:pt x="52119" y="67543"/>
                    <a:pt x="43680" y="72073"/>
                    <a:pt x="36999" y="72073"/>
                  </a:cubicBezTo>
                  <a:cubicBezTo>
                    <a:pt x="28032" y="72073"/>
                    <a:pt x="23813" y="64581"/>
                    <a:pt x="23813" y="55521"/>
                  </a:cubicBezTo>
                  <a:cubicBezTo>
                    <a:pt x="23813" y="47855"/>
                    <a:pt x="28560" y="28341"/>
                    <a:pt x="33131" y="20675"/>
                  </a:cubicBezTo>
                  <a:cubicBezTo>
                    <a:pt x="40515" y="8478"/>
                    <a:pt x="48778" y="4994"/>
                    <a:pt x="54756" y="4994"/>
                  </a:cubicBezTo>
                  <a:cubicBezTo>
                    <a:pt x="67063" y="4994"/>
                    <a:pt x="70404" y="18061"/>
                    <a:pt x="70404" y="19804"/>
                  </a:cubicBezTo>
                  <a:cubicBezTo>
                    <a:pt x="70404" y="20152"/>
                    <a:pt x="70404" y="20500"/>
                    <a:pt x="69876" y="22417"/>
                  </a:cubicBezTo>
                  <a:lnTo>
                    <a:pt x="61964" y="53779"/>
                  </a:lnTo>
                  <a:close/>
                </a:path>
              </a:pathLst>
            </a:custGeom>
            <a:solidFill>
              <a:srgbClr val="000000"/>
            </a:solidFill>
            <a:ln w="25163"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1143C772-098F-AFC5-D72A-5DD1841A65EA}"/>
                </a:ext>
              </a:extLst>
            </p:cNvPr>
            <p:cNvSpPr/>
            <p:nvPr>
              <p:custDataLst>
                <p:tags r:id="rId57"/>
              </p:custDataLst>
            </p:nvPr>
          </p:nvSpPr>
          <p:spPr>
            <a:xfrm>
              <a:off x="7272506" y="7594647"/>
              <a:ext cx="63996" cy="115689"/>
            </a:xfrm>
            <a:custGeom>
              <a:avLst/>
              <a:gdLst>
                <a:gd name="connsiteX0" fmla="*/ 39992 w 63996"/>
                <a:gd name="connsiteY0" fmla="*/ 4994 h 115689"/>
                <a:gd name="connsiteX1" fmla="*/ 34717 w 63996"/>
                <a:gd name="connsiteY1" fmla="*/ 115 h 115689"/>
                <a:gd name="connsiteX2" fmla="*/ 258 w 63996"/>
                <a:gd name="connsiteY2" fmla="*/ 11266 h 115689"/>
                <a:gd name="connsiteX3" fmla="*/ 258 w 63996"/>
                <a:gd name="connsiteY3" fmla="*/ 17539 h 115689"/>
                <a:gd name="connsiteX4" fmla="*/ 25751 w 63996"/>
                <a:gd name="connsiteY4" fmla="*/ 12660 h 115689"/>
                <a:gd name="connsiteX5" fmla="*/ 25751 w 63996"/>
                <a:gd name="connsiteY5" fmla="*/ 101518 h 115689"/>
                <a:gd name="connsiteX6" fmla="*/ 8170 w 63996"/>
                <a:gd name="connsiteY6" fmla="*/ 109533 h 115689"/>
                <a:gd name="connsiteX7" fmla="*/ 1489 w 63996"/>
                <a:gd name="connsiteY7" fmla="*/ 109533 h 115689"/>
                <a:gd name="connsiteX8" fmla="*/ 1489 w 63996"/>
                <a:gd name="connsiteY8" fmla="*/ 115805 h 115689"/>
                <a:gd name="connsiteX9" fmla="*/ 32784 w 63996"/>
                <a:gd name="connsiteY9" fmla="*/ 115108 h 115689"/>
                <a:gd name="connsiteX10" fmla="*/ 64254 w 63996"/>
                <a:gd name="connsiteY10" fmla="*/ 115805 h 115689"/>
                <a:gd name="connsiteX11" fmla="*/ 64254 w 63996"/>
                <a:gd name="connsiteY11" fmla="*/ 109533 h 115689"/>
                <a:gd name="connsiteX12" fmla="*/ 57573 w 63996"/>
                <a:gd name="connsiteY12" fmla="*/ 109533 h 115689"/>
                <a:gd name="connsiteX13" fmla="*/ 39992 w 63996"/>
                <a:gd name="connsiteY13" fmla="*/ 101518 h 115689"/>
                <a:gd name="connsiteX14" fmla="*/ 39992 w 63996"/>
                <a:gd name="connsiteY14" fmla="*/ 4994 h 11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996" h="115689">
                  <a:moveTo>
                    <a:pt x="39992" y="4994"/>
                  </a:moveTo>
                  <a:cubicBezTo>
                    <a:pt x="39992" y="290"/>
                    <a:pt x="39640" y="115"/>
                    <a:pt x="34717" y="115"/>
                  </a:cubicBezTo>
                  <a:cubicBezTo>
                    <a:pt x="23465" y="11092"/>
                    <a:pt x="7466" y="11266"/>
                    <a:pt x="258" y="11266"/>
                  </a:cubicBezTo>
                  <a:lnTo>
                    <a:pt x="258" y="17539"/>
                  </a:lnTo>
                  <a:cubicBezTo>
                    <a:pt x="4477" y="17539"/>
                    <a:pt x="16081" y="17539"/>
                    <a:pt x="25751" y="12660"/>
                  </a:cubicBezTo>
                  <a:lnTo>
                    <a:pt x="25751" y="101518"/>
                  </a:lnTo>
                  <a:cubicBezTo>
                    <a:pt x="25751" y="107268"/>
                    <a:pt x="25751" y="109533"/>
                    <a:pt x="8170" y="109533"/>
                  </a:cubicBezTo>
                  <a:lnTo>
                    <a:pt x="1489" y="109533"/>
                  </a:lnTo>
                  <a:lnTo>
                    <a:pt x="1489" y="115805"/>
                  </a:lnTo>
                  <a:cubicBezTo>
                    <a:pt x="4653" y="115631"/>
                    <a:pt x="26278" y="115108"/>
                    <a:pt x="32784" y="115108"/>
                  </a:cubicBezTo>
                  <a:cubicBezTo>
                    <a:pt x="38234" y="115108"/>
                    <a:pt x="60386" y="115631"/>
                    <a:pt x="64254" y="115805"/>
                  </a:cubicBezTo>
                  <a:lnTo>
                    <a:pt x="64254" y="109533"/>
                  </a:lnTo>
                  <a:lnTo>
                    <a:pt x="57573" y="109533"/>
                  </a:lnTo>
                  <a:cubicBezTo>
                    <a:pt x="39992" y="109533"/>
                    <a:pt x="39992" y="107268"/>
                    <a:pt x="39992" y="101518"/>
                  </a:cubicBezTo>
                  <a:lnTo>
                    <a:pt x="39992" y="4994"/>
                  </a:lnTo>
                  <a:close/>
                </a:path>
              </a:pathLst>
            </a:custGeom>
            <a:solidFill>
              <a:srgbClr val="000000"/>
            </a:solidFill>
            <a:ln w="25163"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44746F06-F580-A9A5-8534-DB0437C47344}"/>
                </a:ext>
              </a:extLst>
            </p:cNvPr>
            <p:cNvSpPr/>
            <p:nvPr>
              <p:custDataLst>
                <p:tags r:id="rId58"/>
              </p:custDataLst>
            </p:nvPr>
          </p:nvSpPr>
          <p:spPr>
            <a:xfrm>
              <a:off x="7378575" y="7500263"/>
              <a:ext cx="146678" cy="174729"/>
            </a:xfrm>
            <a:custGeom>
              <a:avLst/>
              <a:gdLst>
                <a:gd name="connsiteX0" fmla="*/ 67072 w 146678"/>
                <a:gd name="connsiteY0" fmla="*/ 8825 h 174729"/>
                <a:gd name="connsiteX1" fmla="*/ 68076 w 146678"/>
                <a:gd name="connsiteY1" fmla="*/ 4594 h 174729"/>
                <a:gd name="connsiteX2" fmla="*/ 62551 w 146678"/>
                <a:gd name="connsiteY2" fmla="*/ 114 h 174729"/>
                <a:gd name="connsiteX3" fmla="*/ 60793 w 146678"/>
                <a:gd name="connsiteY3" fmla="*/ 363 h 174729"/>
                <a:gd name="connsiteX4" fmla="*/ 28393 w 146678"/>
                <a:gd name="connsiteY4" fmla="*/ 1856 h 174729"/>
                <a:gd name="connsiteX5" fmla="*/ 20355 w 146678"/>
                <a:gd name="connsiteY5" fmla="*/ 9323 h 174729"/>
                <a:gd name="connsiteX6" fmla="*/ 26886 w 146678"/>
                <a:gd name="connsiteY6" fmla="*/ 13803 h 174729"/>
                <a:gd name="connsiteX7" fmla="*/ 37434 w 146678"/>
                <a:gd name="connsiteY7" fmla="*/ 14301 h 174729"/>
                <a:gd name="connsiteX8" fmla="*/ 1267 w 146678"/>
                <a:gd name="connsiteY8" fmla="*/ 157918 h 174729"/>
                <a:gd name="connsiteX9" fmla="*/ 262 w 146678"/>
                <a:gd name="connsiteY9" fmla="*/ 163643 h 174729"/>
                <a:gd name="connsiteX10" fmla="*/ 12318 w 146678"/>
                <a:gd name="connsiteY10" fmla="*/ 174844 h 174729"/>
                <a:gd name="connsiteX11" fmla="*/ 28644 w 146678"/>
                <a:gd name="connsiteY11" fmla="*/ 160905 h 174729"/>
                <a:gd name="connsiteX12" fmla="*/ 43714 w 146678"/>
                <a:gd name="connsiteY12" fmla="*/ 101915 h 174729"/>
                <a:gd name="connsiteX13" fmla="*/ 48737 w 146678"/>
                <a:gd name="connsiteY13" fmla="*/ 91710 h 174729"/>
                <a:gd name="connsiteX14" fmla="*/ 86160 w 146678"/>
                <a:gd name="connsiteY14" fmla="*/ 69309 h 174729"/>
                <a:gd name="connsiteX15" fmla="*/ 98718 w 146678"/>
                <a:gd name="connsiteY15" fmla="*/ 83994 h 174729"/>
                <a:gd name="connsiteX16" fmla="*/ 82895 w 146678"/>
                <a:gd name="connsiteY16" fmla="*/ 139748 h 174729"/>
                <a:gd name="connsiteX17" fmla="*/ 79379 w 146678"/>
                <a:gd name="connsiteY17" fmla="*/ 152442 h 174729"/>
                <a:gd name="connsiteX18" fmla="*/ 107760 w 146678"/>
                <a:gd name="connsiteY18" fmla="*/ 174844 h 174729"/>
                <a:gd name="connsiteX19" fmla="*/ 146941 w 146678"/>
                <a:gd name="connsiteY19" fmla="*/ 136015 h 174729"/>
                <a:gd name="connsiteX20" fmla="*/ 140913 w 146678"/>
                <a:gd name="connsiteY20" fmla="*/ 132530 h 174729"/>
                <a:gd name="connsiteX21" fmla="*/ 135137 w 146678"/>
                <a:gd name="connsiteY21" fmla="*/ 135766 h 174729"/>
                <a:gd name="connsiteX22" fmla="*/ 109267 w 146678"/>
                <a:gd name="connsiteY22" fmla="*/ 165883 h 174729"/>
                <a:gd name="connsiteX23" fmla="*/ 104997 w 146678"/>
                <a:gd name="connsiteY23" fmla="*/ 160656 h 174729"/>
                <a:gd name="connsiteX24" fmla="*/ 109267 w 146678"/>
                <a:gd name="connsiteY24" fmla="*/ 144477 h 174729"/>
                <a:gd name="connsiteX25" fmla="*/ 125593 w 146678"/>
                <a:gd name="connsiteY25" fmla="*/ 89221 h 174729"/>
                <a:gd name="connsiteX26" fmla="*/ 88169 w 146678"/>
                <a:gd name="connsiteY26" fmla="*/ 60348 h 174729"/>
                <a:gd name="connsiteX27" fmla="*/ 50244 w 146678"/>
                <a:gd name="connsiteY27" fmla="*/ 75780 h 174729"/>
                <a:gd name="connsiteX28" fmla="*/ 67072 w 146678"/>
                <a:gd name="connsiteY28" fmla="*/ 8825 h 17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678" h="174729">
                  <a:moveTo>
                    <a:pt x="67072" y="8825"/>
                  </a:moveTo>
                  <a:cubicBezTo>
                    <a:pt x="68076" y="5341"/>
                    <a:pt x="68076" y="4843"/>
                    <a:pt x="68076" y="4594"/>
                  </a:cubicBezTo>
                  <a:cubicBezTo>
                    <a:pt x="68076" y="1358"/>
                    <a:pt x="65314" y="114"/>
                    <a:pt x="62551" y="114"/>
                  </a:cubicBezTo>
                  <a:cubicBezTo>
                    <a:pt x="61546" y="114"/>
                    <a:pt x="61295" y="114"/>
                    <a:pt x="60793" y="363"/>
                  </a:cubicBezTo>
                  <a:lnTo>
                    <a:pt x="28393" y="1856"/>
                  </a:lnTo>
                  <a:cubicBezTo>
                    <a:pt x="24876" y="2105"/>
                    <a:pt x="20355" y="2354"/>
                    <a:pt x="20355" y="9323"/>
                  </a:cubicBezTo>
                  <a:cubicBezTo>
                    <a:pt x="20355" y="13803"/>
                    <a:pt x="24876" y="13803"/>
                    <a:pt x="26886" y="13803"/>
                  </a:cubicBezTo>
                  <a:cubicBezTo>
                    <a:pt x="29648" y="13803"/>
                    <a:pt x="34169" y="13803"/>
                    <a:pt x="37434" y="14301"/>
                  </a:cubicBezTo>
                  <a:lnTo>
                    <a:pt x="1267" y="157918"/>
                  </a:lnTo>
                  <a:cubicBezTo>
                    <a:pt x="1016" y="158914"/>
                    <a:pt x="262" y="162647"/>
                    <a:pt x="262" y="163643"/>
                  </a:cubicBezTo>
                  <a:cubicBezTo>
                    <a:pt x="262" y="169617"/>
                    <a:pt x="5034" y="174844"/>
                    <a:pt x="12318" y="174844"/>
                  </a:cubicBezTo>
                  <a:cubicBezTo>
                    <a:pt x="13825" y="174844"/>
                    <a:pt x="25128" y="174844"/>
                    <a:pt x="28644" y="160905"/>
                  </a:cubicBezTo>
                  <a:lnTo>
                    <a:pt x="43714" y="101915"/>
                  </a:lnTo>
                  <a:cubicBezTo>
                    <a:pt x="44969" y="97186"/>
                    <a:pt x="44969" y="96688"/>
                    <a:pt x="48737" y="91710"/>
                  </a:cubicBezTo>
                  <a:cubicBezTo>
                    <a:pt x="52755" y="86234"/>
                    <a:pt x="65314" y="69309"/>
                    <a:pt x="86160" y="69309"/>
                  </a:cubicBezTo>
                  <a:cubicBezTo>
                    <a:pt x="92690" y="69309"/>
                    <a:pt x="98718" y="71798"/>
                    <a:pt x="98718" y="83994"/>
                  </a:cubicBezTo>
                  <a:cubicBezTo>
                    <a:pt x="98718" y="98430"/>
                    <a:pt x="87667" y="127552"/>
                    <a:pt x="82895" y="139748"/>
                  </a:cubicBezTo>
                  <a:cubicBezTo>
                    <a:pt x="80132" y="146469"/>
                    <a:pt x="79379" y="148211"/>
                    <a:pt x="79379" y="152442"/>
                  </a:cubicBezTo>
                  <a:cubicBezTo>
                    <a:pt x="79379" y="166879"/>
                    <a:pt x="93946" y="174844"/>
                    <a:pt x="107760" y="174844"/>
                  </a:cubicBezTo>
                  <a:cubicBezTo>
                    <a:pt x="134383" y="174844"/>
                    <a:pt x="146941" y="140993"/>
                    <a:pt x="146941" y="136015"/>
                  </a:cubicBezTo>
                  <a:cubicBezTo>
                    <a:pt x="146941" y="132530"/>
                    <a:pt x="143174" y="132530"/>
                    <a:pt x="140913" y="132530"/>
                  </a:cubicBezTo>
                  <a:cubicBezTo>
                    <a:pt x="137900" y="132530"/>
                    <a:pt x="136141" y="132530"/>
                    <a:pt x="135137" y="135766"/>
                  </a:cubicBezTo>
                  <a:cubicBezTo>
                    <a:pt x="127100" y="163394"/>
                    <a:pt x="113286" y="165883"/>
                    <a:pt x="109267" y="165883"/>
                  </a:cubicBezTo>
                  <a:cubicBezTo>
                    <a:pt x="107509" y="165883"/>
                    <a:pt x="104997" y="165883"/>
                    <a:pt x="104997" y="160656"/>
                  </a:cubicBezTo>
                  <a:cubicBezTo>
                    <a:pt x="104997" y="155180"/>
                    <a:pt x="107760" y="148460"/>
                    <a:pt x="109267" y="144477"/>
                  </a:cubicBezTo>
                  <a:cubicBezTo>
                    <a:pt x="114039" y="132281"/>
                    <a:pt x="125593" y="103160"/>
                    <a:pt x="125593" y="89221"/>
                  </a:cubicBezTo>
                  <a:cubicBezTo>
                    <a:pt x="125593" y="66322"/>
                    <a:pt x="106253" y="60348"/>
                    <a:pt x="88169" y="60348"/>
                  </a:cubicBezTo>
                  <a:cubicBezTo>
                    <a:pt x="82644" y="60348"/>
                    <a:pt x="67323" y="60348"/>
                    <a:pt x="50244" y="75780"/>
                  </a:cubicBezTo>
                  <a:lnTo>
                    <a:pt x="67072" y="8825"/>
                  </a:lnTo>
                  <a:close/>
                </a:path>
              </a:pathLst>
            </a:custGeom>
            <a:solidFill>
              <a:srgbClr val="000000"/>
            </a:solidFill>
            <a:ln w="25163"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93AFE0B6-5684-3D15-4A17-11A069C9A1A6}"/>
                </a:ext>
              </a:extLst>
            </p:cNvPr>
            <p:cNvSpPr/>
            <p:nvPr>
              <p:custDataLst>
                <p:tags r:id="rId59"/>
              </p:custDataLst>
            </p:nvPr>
          </p:nvSpPr>
          <p:spPr>
            <a:xfrm>
              <a:off x="7533691" y="7594821"/>
              <a:ext cx="77182" cy="151059"/>
            </a:xfrm>
            <a:custGeom>
              <a:avLst/>
              <a:gdLst>
                <a:gd name="connsiteX0" fmla="*/ 77451 w 77182"/>
                <a:gd name="connsiteY0" fmla="*/ 6736 h 151059"/>
                <a:gd name="connsiteX1" fmla="*/ 70419 w 77182"/>
                <a:gd name="connsiteY1" fmla="*/ 115 h 151059"/>
                <a:gd name="connsiteX2" fmla="*/ 60573 w 77182"/>
                <a:gd name="connsiteY2" fmla="*/ 9698 h 151059"/>
                <a:gd name="connsiteX3" fmla="*/ 67606 w 77182"/>
                <a:gd name="connsiteY3" fmla="*/ 16319 h 151059"/>
                <a:gd name="connsiteX4" fmla="*/ 77451 w 77182"/>
                <a:gd name="connsiteY4" fmla="*/ 6736 h 151059"/>
                <a:gd name="connsiteX5" fmla="*/ 40179 w 77182"/>
                <a:gd name="connsiteY5" fmla="*/ 124168 h 151059"/>
                <a:gd name="connsiteX6" fmla="*/ 17499 w 77182"/>
                <a:gd name="connsiteY6" fmla="*/ 146296 h 151059"/>
                <a:gd name="connsiteX7" fmla="*/ 11170 w 77182"/>
                <a:gd name="connsiteY7" fmla="*/ 145250 h 151059"/>
                <a:gd name="connsiteX8" fmla="*/ 17147 w 77182"/>
                <a:gd name="connsiteY8" fmla="*/ 136365 h 151059"/>
                <a:gd name="connsiteX9" fmla="*/ 10290 w 77182"/>
                <a:gd name="connsiteY9" fmla="*/ 129918 h 151059"/>
                <a:gd name="connsiteX10" fmla="*/ 269 w 77182"/>
                <a:gd name="connsiteY10" fmla="*/ 140198 h 151059"/>
                <a:gd name="connsiteX11" fmla="*/ 17675 w 77182"/>
                <a:gd name="connsiteY11" fmla="*/ 151174 h 151059"/>
                <a:gd name="connsiteX12" fmla="*/ 54244 w 77182"/>
                <a:gd name="connsiteY12" fmla="*/ 123646 h 151059"/>
                <a:gd name="connsiteX13" fmla="*/ 70067 w 77182"/>
                <a:gd name="connsiteY13" fmla="*/ 61271 h 151059"/>
                <a:gd name="connsiteX14" fmla="*/ 70946 w 77182"/>
                <a:gd name="connsiteY14" fmla="*/ 55173 h 151059"/>
                <a:gd name="connsiteX15" fmla="*/ 52134 w 77182"/>
                <a:gd name="connsiteY15" fmla="*/ 38795 h 151059"/>
                <a:gd name="connsiteX16" fmla="*/ 21367 w 77182"/>
                <a:gd name="connsiteY16" fmla="*/ 65452 h 151059"/>
                <a:gd name="connsiteX17" fmla="*/ 24356 w 77182"/>
                <a:gd name="connsiteY17" fmla="*/ 67717 h 151059"/>
                <a:gd name="connsiteX18" fmla="*/ 27872 w 77182"/>
                <a:gd name="connsiteY18" fmla="*/ 64581 h 151059"/>
                <a:gd name="connsiteX19" fmla="*/ 51607 w 77182"/>
                <a:gd name="connsiteY19" fmla="*/ 43673 h 151059"/>
                <a:gd name="connsiteX20" fmla="*/ 57584 w 77182"/>
                <a:gd name="connsiteY20" fmla="*/ 52211 h 151059"/>
                <a:gd name="connsiteX21" fmla="*/ 57057 w 77182"/>
                <a:gd name="connsiteY21" fmla="*/ 57438 h 151059"/>
                <a:gd name="connsiteX22" fmla="*/ 40179 w 77182"/>
                <a:gd name="connsiteY22" fmla="*/ 124168 h 15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82" h="151059">
                  <a:moveTo>
                    <a:pt x="77451" y="6736"/>
                  </a:moveTo>
                  <a:cubicBezTo>
                    <a:pt x="77451" y="3774"/>
                    <a:pt x="75166" y="115"/>
                    <a:pt x="70419" y="115"/>
                  </a:cubicBezTo>
                  <a:cubicBezTo>
                    <a:pt x="65320" y="115"/>
                    <a:pt x="60573" y="4994"/>
                    <a:pt x="60573" y="9698"/>
                  </a:cubicBezTo>
                  <a:cubicBezTo>
                    <a:pt x="60573" y="12486"/>
                    <a:pt x="62683" y="16319"/>
                    <a:pt x="67606" y="16319"/>
                  </a:cubicBezTo>
                  <a:cubicBezTo>
                    <a:pt x="72353" y="16319"/>
                    <a:pt x="77451" y="11789"/>
                    <a:pt x="77451" y="6736"/>
                  </a:cubicBezTo>
                  <a:close/>
                  <a:moveTo>
                    <a:pt x="40179" y="124168"/>
                  </a:moveTo>
                  <a:cubicBezTo>
                    <a:pt x="37190" y="136190"/>
                    <a:pt x="27872" y="146296"/>
                    <a:pt x="17499" y="146296"/>
                  </a:cubicBezTo>
                  <a:cubicBezTo>
                    <a:pt x="15213" y="146296"/>
                    <a:pt x="13103" y="145947"/>
                    <a:pt x="11170" y="145250"/>
                  </a:cubicBezTo>
                  <a:cubicBezTo>
                    <a:pt x="15741" y="143160"/>
                    <a:pt x="17147" y="138978"/>
                    <a:pt x="17147" y="136365"/>
                  </a:cubicBezTo>
                  <a:cubicBezTo>
                    <a:pt x="17147" y="132183"/>
                    <a:pt x="13807" y="129918"/>
                    <a:pt x="10290" y="129918"/>
                  </a:cubicBezTo>
                  <a:cubicBezTo>
                    <a:pt x="4840" y="129918"/>
                    <a:pt x="269" y="134622"/>
                    <a:pt x="269" y="140198"/>
                  </a:cubicBezTo>
                  <a:cubicBezTo>
                    <a:pt x="269" y="146819"/>
                    <a:pt x="7126" y="151174"/>
                    <a:pt x="17675" y="151174"/>
                  </a:cubicBezTo>
                  <a:cubicBezTo>
                    <a:pt x="28223" y="151174"/>
                    <a:pt x="48794" y="144902"/>
                    <a:pt x="54244" y="123646"/>
                  </a:cubicBezTo>
                  <a:lnTo>
                    <a:pt x="70067" y="61271"/>
                  </a:lnTo>
                  <a:cubicBezTo>
                    <a:pt x="70595" y="59354"/>
                    <a:pt x="70946" y="57786"/>
                    <a:pt x="70946" y="55173"/>
                  </a:cubicBezTo>
                  <a:cubicBezTo>
                    <a:pt x="70946" y="45590"/>
                    <a:pt x="62683" y="38795"/>
                    <a:pt x="52134" y="38795"/>
                  </a:cubicBezTo>
                  <a:cubicBezTo>
                    <a:pt x="32619" y="38795"/>
                    <a:pt x="21367" y="63013"/>
                    <a:pt x="21367" y="65452"/>
                  </a:cubicBezTo>
                  <a:cubicBezTo>
                    <a:pt x="21367" y="67717"/>
                    <a:pt x="23828" y="67717"/>
                    <a:pt x="24356" y="67717"/>
                  </a:cubicBezTo>
                  <a:cubicBezTo>
                    <a:pt x="26465" y="67717"/>
                    <a:pt x="26641" y="67195"/>
                    <a:pt x="27872" y="64581"/>
                  </a:cubicBezTo>
                  <a:cubicBezTo>
                    <a:pt x="32267" y="54476"/>
                    <a:pt x="41409" y="43673"/>
                    <a:pt x="51607" y="43673"/>
                  </a:cubicBezTo>
                  <a:cubicBezTo>
                    <a:pt x="56002" y="43673"/>
                    <a:pt x="57584" y="46635"/>
                    <a:pt x="57584" y="52211"/>
                  </a:cubicBezTo>
                  <a:cubicBezTo>
                    <a:pt x="57584" y="54127"/>
                    <a:pt x="57233" y="56566"/>
                    <a:pt x="57057" y="57438"/>
                  </a:cubicBezTo>
                  <a:lnTo>
                    <a:pt x="40179" y="124168"/>
                  </a:lnTo>
                  <a:close/>
                </a:path>
              </a:pathLst>
            </a:custGeom>
            <a:solidFill>
              <a:srgbClr val="000000"/>
            </a:solidFill>
            <a:ln w="25163" cap="flat">
              <a:noFill/>
              <a:prstDash val="solid"/>
              <a:miter/>
            </a:ln>
          </p:spPr>
          <p:txBody>
            <a:bodyPr rtlCol="0" anchor="ctr"/>
            <a:lstStyle/>
            <a:p>
              <a:endParaRPr lang="en-CN"/>
            </a:p>
          </p:txBody>
        </p:sp>
      </p:grpSp>
    </p:spTree>
    <p:extLst>
      <p:ext uri="{BB962C8B-B14F-4D97-AF65-F5344CB8AC3E}">
        <p14:creationId xmlns:p14="http://schemas.microsoft.com/office/powerpoint/2010/main" val="2705010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148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抽取与生成结合式文本摘要</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句子粒度抽取与生成结合方法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56437" y="1063544"/>
            <a:ext cx="11373204" cy="1596014"/>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因为需要同时训练抽取器和生成器，但抽取器和生成器之间无法直接传递梯度信息，所以</a:t>
            </a:r>
            <a:r>
              <a:rPr lang="en-US" altLang="zh-CN" sz="2000" dirty="0" err="1">
                <a:latin typeface="Microsoft YaHei" panose="020B0503020204020204" pitchFamily="34" charset="-122"/>
                <a:ea typeface="Microsoft YaHei" panose="020B0503020204020204" pitchFamily="34" charset="-122"/>
              </a:rPr>
              <a:t>FastRL</a:t>
            </a:r>
            <a:r>
              <a:rPr lang="zh-CN" altLang="en-US" sz="2000" dirty="0">
                <a:latin typeface="Microsoft YaHei" panose="020B0503020204020204" pitchFamily="34" charset="-122"/>
                <a:ea typeface="Microsoft YaHei" panose="020B0503020204020204" pitchFamily="34" charset="-122"/>
              </a:rPr>
              <a:t>使用了强化学习中的策略梯度来协同训练抽取器和生成器：用生成器生成的结果与真实摘要进行比较，然后将比较结果作为反馈来更新抽取器的参数。下图给出了强化学习的过程，其中的                          是文本正文以及摘要中的句子。</a:t>
            </a:r>
            <a:endParaRPr lang="en-US" altLang="zh-CN" sz="2000" dirty="0">
              <a:latin typeface="Microsoft YaHei" panose="020B0503020204020204" pitchFamily="34" charset="-122"/>
              <a:ea typeface="Microsoft YaHei" panose="020B0503020204020204" pitchFamily="34" charset="-122"/>
            </a:endParaRPr>
          </a:p>
        </p:txBody>
      </p:sp>
      <p:grpSp>
        <p:nvGrpSpPr>
          <p:cNvPr id="18433" name="Group 18432" descr="\documentclass{article}&#10;\usepackage{amsmath, amsfonts , amssymb, bm}&#10;\pagestyle{empty}&#10;\begin{document}&#10;&#10;&#10;$d_1,d_2,...,d_n,s_t$&#10;&#10;\end{document}" title="IguanaTex Vector Display">
            <a:extLst>
              <a:ext uri="{FF2B5EF4-FFF2-40B4-BE49-F238E27FC236}">
                <a16:creationId xmlns:a16="http://schemas.microsoft.com/office/drawing/2014/main" id="{7F8C8304-A2E0-1FB4-AEFF-65119C1EF9AB}"/>
              </a:ext>
            </a:extLst>
          </p:cNvPr>
          <p:cNvGrpSpPr>
            <a:grpSpLocks noChangeAspect="1"/>
          </p:cNvGrpSpPr>
          <p:nvPr>
            <p:custDataLst>
              <p:tags r:id="rId1"/>
            </p:custDataLst>
          </p:nvPr>
        </p:nvGrpSpPr>
        <p:grpSpPr>
          <a:xfrm>
            <a:off x="9782278" y="1982788"/>
            <a:ext cx="1571522" cy="224456"/>
            <a:chOff x="4468011" y="3958604"/>
            <a:chExt cx="1571522" cy="224456"/>
          </a:xfrm>
        </p:grpSpPr>
        <p:sp>
          <p:nvSpPr>
            <p:cNvPr id="6" name="Freeform 5">
              <a:extLst>
                <a:ext uri="{FF2B5EF4-FFF2-40B4-BE49-F238E27FC236}">
                  <a16:creationId xmlns:a16="http://schemas.microsoft.com/office/drawing/2014/main" id="{3BDAAA39-D316-D4F7-A6FF-7BD91FC4E3C5}"/>
                </a:ext>
              </a:extLst>
            </p:cNvPr>
            <p:cNvSpPr/>
            <p:nvPr>
              <p:custDataLst>
                <p:tags r:id="rId2"/>
              </p:custDataLst>
            </p:nvPr>
          </p:nvSpPr>
          <p:spPr>
            <a:xfrm>
              <a:off x="4468011" y="3958604"/>
              <a:ext cx="118570" cy="178400"/>
            </a:xfrm>
            <a:custGeom>
              <a:avLst/>
              <a:gdLst>
                <a:gd name="connsiteX0" fmla="*/ 118647 w 118570"/>
                <a:gd name="connsiteY0" fmla="*/ 2846 h 178400"/>
                <a:gd name="connsiteX1" fmla="*/ 115409 w 118570"/>
                <a:gd name="connsiteY1" fmla="*/ 63 h 178400"/>
                <a:gd name="connsiteX2" fmla="*/ 83773 w 118570"/>
                <a:gd name="connsiteY2" fmla="*/ 2846 h 178400"/>
                <a:gd name="connsiteX3" fmla="*/ 80286 w 118570"/>
                <a:gd name="connsiteY3" fmla="*/ 7654 h 178400"/>
                <a:gd name="connsiteX4" fmla="*/ 86264 w 118570"/>
                <a:gd name="connsiteY4" fmla="*/ 10691 h 178400"/>
                <a:gd name="connsiteX5" fmla="*/ 98719 w 118570"/>
                <a:gd name="connsiteY5" fmla="*/ 14993 h 178400"/>
                <a:gd name="connsiteX6" fmla="*/ 97972 w 118570"/>
                <a:gd name="connsiteY6" fmla="*/ 20054 h 178400"/>
                <a:gd name="connsiteX7" fmla="*/ 83026 w 118570"/>
                <a:gd name="connsiteY7" fmla="*/ 80027 h 178400"/>
                <a:gd name="connsiteX8" fmla="*/ 60109 w 118570"/>
                <a:gd name="connsiteY8" fmla="*/ 63832 h 178400"/>
                <a:gd name="connsiteX9" fmla="*/ 77 w 118570"/>
                <a:gd name="connsiteY9" fmla="*/ 137976 h 178400"/>
                <a:gd name="connsiteX10" fmla="*/ 33207 w 118570"/>
                <a:gd name="connsiteY10" fmla="*/ 178464 h 178400"/>
                <a:gd name="connsiteX11" fmla="*/ 65589 w 118570"/>
                <a:gd name="connsiteY11" fmla="*/ 159485 h 178400"/>
                <a:gd name="connsiteX12" fmla="*/ 88257 w 118570"/>
                <a:gd name="connsiteY12" fmla="*/ 178464 h 178400"/>
                <a:gd name="connsiteX13" fmla="*/ 106690 w 118570"/>
                <a:gd name="connsiteY13" fmla="*/ 164546 h 178400"/>
                <a:gd name="connsiteX14" fmla="*/ 114163 w 118570"/>
                <a:gd name="connsiteY14" fmla="*/ 139494 h 178400"/>
                <a:gd name="connsiteX15" fmla="*/ 111174 w 118570"/>
                <a:gd name="connsiteY15" fmla="*/ 136963 h 178400"/>
                <a:gd name="connsiteX16" fmla="*/ 107687 w 118570"/>
                <a:gd name="connsiteY16" fmla="*/ 141518 h 178400"/>
                <a:gd name="connsiteX17" fmla="*/ 88755 w 118570"/>
                <a:gd name="connsiteY17" fmla="*/ 172897 h 178400"/>
                <a:gd name="connsiteX18" fmla="*/ 81282 w 118570"/>
                <a:gd name="connsiteY18" fmla="*/ 161256 h 178400"/>
                <a:gd name="connsiteX19" fmla="*/ 82777 w 118570"/>
                <a:gd name="connsiteY19" fmla="*/ 149110 h 178400"/>
                <a:gd name="connsiteX20" fmla="*/ 118647 w 118570"/>
                <a:gd name="connsiteY20" fmla="*/ 2846 h 178400"/>
                <a:gd name="connsiteX21" fmla="*/ 66835 w 118570"/>
                <a:gd name="connsiteY21" fmla="*/ 145567 h 178400"/>
                <a:gd name="connsiteX22" fmla="*/ 61853 w 118570"/>
                <a:gd name="connsiteY22" fmla="*/ 154930 h 178400"/>
                <a:gd name="connsiteX23" fmla="*/ 33705 w 118570"/>
                <a:gd name="connsiteY23" fmla="*/ 172897 h 178400"/>
                <a:gd name="connsiteX24" fmla="*/ 17763 w 118570"/>
                <a:gd name="connsiteY24" fmla="*/ 149110 h 178400"/>
                <a:gd name="connsiteX25" fmla="*/ 31463 w 118570"/>
                <a:gd name="connsiteY25" fmla="*/ 93692 h 178400"/>
                <a:gd name="connsiteX26" fmla="*/ 60358 w 118570"/>
                <a:gd name="connsiteY26" fmla="*/ 69399 h 178400"/>
                <a:gd name="connsiteX27" fmla="*/ 80037 w 118570"/>
                <a:gd name="connsiteY27" fmla="*/ 91667 h 178400"/>
                <a:gd name="connsiteX28" fmla="*/ 79290 w 118570"/>
                <a:gd name="connsiteY28" fmla="*/ 95969 h 178400"/>
                <a:gd name="connsiteX29" fmla="*/ 66835 w 118570"/>
                <a:gd name="connsiteY29" fmla="*/ 1455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570" h="178400">
                  <a:moveTo>
                    <a:pt x="118647" y="2846"/>
                  </a:moveTo>
                  <a:cubicBezTo>
                    <a:pt x="118647" y="2593"/>
                    <a:pt x="118647" y="63"/>
                    <a:pt x="115409" y="63"/>
                  </a:cubicBezTo>
                  <a:cubicBezTo>
                    <a:pt x="111672" y="63"/>
                    <a:pt x="88008" y="2340"/>
                    <a:pt x="83773" y="2846"/>
                  </a:cubicBezTo>
                  <a:cubicBezTo>
                    <a:pt x="81781" y="3099"/>
                    <a:pt x="80286" y="4365"/>
                    <a:pt x="80286" y="7654"/>
                  </a:cubicBezTo>
                  <a:cubicBezTo>
                    <a:pt x="80286" y="10691"/>
                    <a:pt x="82528" y="10691"/>
                    <a:pt x="86264" y="10691"/>
                  </a:cubicBezTo>
                  <a:cubicBezTo>
                    <a:pt x="98221" y="10691"/>
                    <a:pt x="98719" y="12462"/>
                    <a:pt x="98719" y="14993"/>
                  </a:cubicBezTo>
                  <a:lnTo>
                    <a:pt x="97972" y="20054"/>
                  </a:lnTo>
                  <a:lnTo>
                    <a:pt x="83026" y="80027"/>
                  </a:lnTo>
                  <a:cubicBezTo>
                    <a:pt x="78542" y="70664"/>
                    <a:pt x="71318" y="63832"/>
                    <a:pt x="60109" y="63832"/>
                  </a:cubicBezTo>
                  <a:cubicBezTo>
                    <a:pt x="30965" y="63832"/>
                    <a:pt x="77" y="101030"/>
                    <a:pt x="77" y="137976"/>
                  </a:cubicBezTo>
                  <a:cubicBezTo>
                    <a:pt x="77" y="161762"/>
                    <a:pt x="13777" y="178464"/>
                    <a:pt x="33207" y="178464"/>
                  </a:cubicBezTo>
                  <a:cubicBezTo>
                    <a:pt x="38189" y="178464"/>
                    <a:pt x="50643" y="177452"/>
                    <a:pt x="65589" y="159485"/>
                  </a:cubicBezTo>
                  <a:cubicBezTo>
                    <a:pt x="67582" y="170113"/>
                    <a:pt x="76300" y="178464"/>
                    <a:pt x="88257" y="178464"/>
                  </a:cubicBezTo>
                  <a:cubicBezTo>
                    <a:pt x="96976" y="178464"/>
                    <a:pt x="102705" y="172644"/>
                    <a:pt x="106690" y="164546"/>
                  </a:cubicBezTo>
                  <a:cubicBezTo>
                    <a:pt x="110925" y="155436"/>
                    <a:pt x="114163" y="140000"/>
                    <a:pt x="114163" y="139494"/>
                  </a:cubicBezTo>
                  <a:cubicBezTo>
                    <a:pt x="114163" y="136963"/>
                    <a:pt x="111921" y="136963"/>
                    <a:pt x="111174" y="136963"/>
                  </a:cubicBezTo>
                  <a:cubicBezTo>
                    <a:pt x="108683" y="136963"/>
                    <a:pt x="108434" y="137976"/>
                    <a:pt x="107687" y="141518"/>
                  </a:cubicBezTo>
                  <a:cubicBezTo>
                    <a:pt x="103452" y="157967"/>
                    <a:pt x="98968" y="172897"/>
                    <a:pt x="88755" y="172897"/>
                  </a:cubicBezTo>
                  <a:cubicBezTo>
                    <a:pt x="82030" y="172897"/>
                    <a:pt x="81282" y="166317"/>
                    <a:pt x="81282" y="161256"/>
                  </a:cubicBezTo>
                  <a:cubicBezTo>
                    <a:pt x="81282" y="155183"/>
                    <a:pt x="81781" y="153412"/>
                    <a:pt x="82777" y="149110"/>
                  </a:cubicBezTo>
                  <a:lnTo>
                    <a:pt x="118647" y="2846"/>
                  </a:lnTo>
                  <a:close/>
                  <a:moveTo>
                    <a:pt x="66835" y="145567"/>
                  </a:moveTo>
                  <a:cubicBezTo>
                    <a:pt x="65589" y="150122"/>
                    <a:pt x="65589" y="150628"/>
                    <a:pt x="61853" y="154930"/>
                  </a:cubicBezTo>
                  <a:cubicBezTo>
                    <a:pt x="50893" y="168848"/>
                    <a:pt x="40680" y="172897"/>
                    <a:pt x="33705" y="172897"/>
                  </a:cubicBezTo>
                  <a:cubicBezTo>
                    <a:pt x="21250" y="172897"/>
                    <a:pt x="17763" y="158979"/>
                    <a:pt x="17763" y="149110"/>
                  </a:cubicBezTo>
                  <a:cubicBezTo>
                    <a:pt x="17763" y="136457"/>
                    <a:pt x="25734" y="105332"/>
                    <a:pt x="31463" y="93692"/>
                  </a:cubicBezTo>
                  <a:cubicBezTo>
                    <a:pt x="39185" y="78762"/>
                    <a:pt x="50394" y="69399"/>
                    <a:pt x="60358" y="69399"/>
                  </a:cubicBezTo>
                  <a:cubicBezTo>
                    <a:pt x="76550" y="69399"/>
                    <a:pt x="80037" y="90149"/>
                    <a:pt x="80037" y="91667"/>
                  </a:cubicBezTo>
                  <a:cubicBezTo>
                    <a:pt x="80037" y="93186"/>
                    <a:pt x="79539" y="94704"/>
                    <a:pt x="79290" y="95969"/>
                  </a:cubicBezTo>
                  <a:lnTo>
                    <a:pt x="66835" y="145567"/>
                  </a:lnTo>
                  <a:close/>
                </a:path>
              </a:pathLst>
            </a:custGeom>
            <a:solidFill>
              <a:srgbClr val="000000"/>
            </a:solidFill>
            <a:ln w="25003"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630D3503-8502-B453-AC15-DE3647F6B744}"/>
                </a:ext>
              </a:extLst>
            </p:cNvPr>
            <p:cNvSpPr/>
            <p:nvPr>
              <p:custDataLst>
                <p:tags r:id="rId3"/>
              </p:custDataLst>
            </p:nvPr>
          </p:nvSpPr>
          <p:spPr>
            <a:xfrm>
              <a:off x="4606706" y="4054560"/>
              <a:ext cx="63469" cy="117618"/>
            </a:xfrm>
            <a:custGeom>
              <a:avLst/>
              <a:gdLst>
                <a:gd name="connsiteX0" fmla="*/ 39489 w 63469"/>
                <a:gd name="connsiteY0" fmla="*/ 5024 h 117618"/>
                <a:gd name="connsiteX1" fmla="*/ 34258 w 63469"/>
                <a:gd name="connsiteY1" fmla="*/ 64 h 117618"/>
                <a:gd name="connsiteX2" fmla="*/ 82 w 63469"/>
                <a:gd name="connsiteY2" fmla="*/ 11401 h 117618"/>
                <a:gd name="connsiteX3" fmla="*/ 82 w 63469"/>
                <a:gd name="connsiteY3" fmla="*/ 17778 h 117618"/>
                <a:gd name="connsiteX4" fmla="*/ 25365 w 63469"/>
                <a:gd name="connsiteY4" fmla="*/ 12818 h 117618"/>
                <a:gd name="connsiteX5" fmla="*/ 25365 w 63469"/>
                <a:gd name="connsiteY5" fmla="*/ 103157 h 117618"/>
                <a:gd name="connsiteX6" fmla="*/ 7928 w 63469"/>
                <a:gd name="connsiteY6" fmla="*/ 111305 h 117618"/>
                <a:gd name="connsiteX7" fmla="*/ 1302 w 63469"/>
                <a:gd name="connsiteY7" fmla="*/ 111305 h 117618"/>
                <a:gd name="connsiteX8" fmla="*/ 1302 w 63469"/>
                <a:gd name="connsiteY8" fmla="*/ 117682 h 117618"/>
                <a:gd name="connsiteX9" fmla="*/ 32340 w 63469"/>
                <a:gd name="connsiteY9" fmla="*/ 116974 h 117618"/>
                <a:gd name="connsiteX10" fmla="*/ 63552 w 63469"/>
                <a:gd name="connsiteY10" fmla="*/ 117682 h 117618"/>
                <a:gd name="connsiteX11" fmla="*/ 63552 w 63469"/>
                <a:gd name="connsiteY11" fmla="*/ 111305 h 117618"/>
                <a:gd name="connsiteX12" fmla="*/ 56926 w 63469"/>
                <a:gd name="connsiteY12" fmla="*/ 111305 h 117618"/>
                <a:gd name="connsiteX13" fmla="*/ 39489 w 63469"/>
                <a:gd name="connsiteY13" fmla="*/ 103157 h 117618"/>
                <a:gd name="connsiteX14" fmla="*/ 39489 w 63469"/>
                <a:gd name="connsiteY14" fmla="*/ 502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469" h="117618">
                  <a:moveTo>
                    <a:pt x="39489" y="5024"/>
                  </a:moveTo>
                  <a:cubicBezTo>
                    <a:pt x="39489" y="241"/>
                    <a:pt x="39140" y="64"/>
                    <a:pt x="34258" y="64"/>
                  </a:cubicBezTo>
                  <a:cubicBezTo>
                    <a:pt x="23098" y="11224"/>
                    <a:pt x="7231" y="11401"/>
                    <a:pt x="82" y="11401"/>
                  </a:cubicBezTo>
                  <a:lnTo>
                    <a:pt x="82" y="17778"/>
                  </a:lnTo>
                  <a:cubicBezTo>
                    <a:pt x="4267" y="17778"/>
                    <a:pt x="15775" y="17778"/>
                    <a:pt x="25365" y="12818"/>
                  </a:cubicBezTo>
                  <a:lnTo>
                    <a:pt x="25365" y="103157"/>
                  </a:lnTo>
                  <a:cubicBezTo>
                    <a:pt x="25365" y="109003"/>
                    <a:pt x="25365" y="111305"/>
                    <a:pt x="7928" y="111305"/>
                  </a:cubicBezTo>
                  <a:lnTo>
                    <a:pt x="1302" y="111305"/>
                  </a:lnTo>
                  <a:lnTo>
                    <a:pt x="1302" y="117682"/>
                  </a:lnTo>
                  <a:cubicBezTo>
                    <a:pt x="4441" y="117505"/>
                    <a:pt x="25888" y="116974"/>
                    <a:pt x="32340" y="116974"/>
                  </a:cubicBezTo>
                  <a:cubicBezTo>
                    <a:pt x="37745" y="116974"/>
                    <a:pt x="59716" y="117505"/>
                    <a:pt x="63552" y="117682"/>
                  </a:cubicBezTo>
                  <a:lnTo>
                    <a:pt x="63552" y="111305"/>
                  </a:lnTo>
                  <a:lnTo>
                    <a:pt x="56926" y="111305"/>
                  </a:lnTo>
                  <a:cubicBezTo>
                    <a:pt x="39489" y="111305"/>
                    <a:pt x="39489" y="109003"/>
                    <a:pt x="39489" y="103157"/>
                  </a:cubicBezTo>
                  <a:lnTo>
                    <a:pt x="39489" y="5024"/>
                  </a:lnTo>
                  <a:close/>
                </a:path>
              </a:pathLst>
            </a:custGeom>
            <a:solidFill>
              <a:srgbClr val="000000"/>
            </a:solidFill>
            <a:ln w="25003"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3675083F-D3F0-8368-E8D4-61E978E98FAD}"/>
                </a:ext>
              </a:extLst>
            </p:cNvPr>
            <p:cNvSpPr/>
            <p:nvPr>
              <p:custDataLst>
                <p:tags r:id="rId4"/>
              </p:custDataLst>
            </p:nvPr>
          </p:nvSpPr>
          <p:spPr>
            <a:xfrm>
              <a:off x="4720870" y="4107398"/>
              <a:ext cx="29144" cy="75662"/>
            </a:xfrm>
            <a:custGeom>
              <a:avLst/>
              <a:gdLst>
                <a:gd name="connsiteX0" fmla="*/ 29231 w 29144"/>
                <a:gd name="connsiteY0" fmla="*/ 26633 h 75662"/>
                <a:gd name="connsiteX1" fmla="*/ 13289 w 29144"/>
                <a:gd name="connsiteY1" fmla="*/ 63 h 75662"/>
                <a:gd name="connsiteX2" fmla="*/ 86 w 29144"/>
                <a:gd name="connsiteY2" fmla="*/ 13474 h 75662"/>
                <a:gd name="connsiteX3" fmla="*/ 13289 w 29144"/>
                <a:gd name="connsiteY3" fmla="*/ 26886 h 75662"/>
                <a:gd name="connsiteX4" fmla="*/ 22007 w 29144"/>
                <a:gd name="connsiteY4" fmla="*/ 23597 h 75662"/>
                <a:gd name="connsiteX5" fmla="*/ 23252 w 29144"/>
                <a:gd name="connsiteY5" fmla="*/ 22837 h 75662"/>
                <a:gd name="connsiteX6" fmla="*/ 23751 w 29144"/>
                <a:gd name="connsiteY6" fmla="*/ 26633 h 75662"/>
                <a:gd name="connsiteX7" fmla="*/ 6812 w 29144"/>
                <a:gd name="connsiteY7" fmla="*/ 68893 h 75662"/>
                <a:gd name="connsiteX8" fmla="*/ 4072 w 29144"/>
                <a:gd name="connsiteY8" fmla="*/ 72941 h 75662"/>
                <a:gd name="connsiteX9" fmla="*/ 6563 w 29144"/>
                <a:gd name="connsiteY9" fmla="*/ 75725 h 75662"/>
                <a:gd name="connsiteX10" fmla="*/ 29231 w 29144"/>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44" h="75662">
                  <a:moveTo>
                    <a:pt x="29231" y="26633"/>
                  </a:moveTo>
                  <a:cubicBezTo>
                    <a:pt x="29231" y="9932"/>
                    <a:pt x="23003" y="63"/>
                    <a:pt x="13289" y="63"/>
                  </a:cubicBezTo>
                  <a:cubicBezTo>
                    <a:pt x="5068" y="63"/>
                    <a:pt x="86" y="6389"/>
                    <a:pt x="86" y="13474"/>
                  </a:cubicBezTo>
                  <a:cubicBezTo>
                    <a:pt x="86" y="20307"/>
                    <a:pt x="5068" y="26886"/>
                    <a:pt x="13289" y="26886"/>
                  </a:cubicBezTo>
                  <a:cubicBezTo>
                    <a:pt x="16278" y="26886"/>
                    <a:pt x="19516" y="25874"/>
                    <a:pt x="22007" y="23597"/>
                  </a:cubicBezTo>
                  <a:cubicBezTo>
                    <a:pt x="22754" y="23090"/>
                    <a:pt x="23003" y="22837"/>
                    <a:pt x="23252" y="22837"/>
                  </a:cubicBezTo>
                  <a:cubicBezTo>
                    <a:pt x="23502" y="22837"/>
                    <a:pt x="23751" y="23090"/>
                    <a:pt x="23751" y="26633"/>
                  </a:cubicBezTo>
                  <a:cubicBezTo>
                    <a:pt x="23751" y="45359"/>
                    <a:pt x="15032" y="60542"/>
                    <a:pt x="6812" y="68893"/>
                  </a:cubicBezTo>
                  <a:cubicBezTo>
                    <a:pt x="4072" y="71676"/>
                    <a:pt x="4072" y="72182"/>
                    <a:pt x="4072" y="72941"/>
                  </a:cubicBezTo>
                  <a:cubicBezTo>
                    <a:pt x="4072" y="74713"/>
                    <a:pt x="5317" y="75725"/>
                    <a:pt x="6563" y="75725"/>
                  </a:cubicBezTo>
                  <a:cubicBezTo>
                    <a:pt x="9303" y="75725"/>
                    <a:pt x="29231" y="56240"/>
                    <a:pt x="29231" y="26633"/>
                  </a:cubicBezTo>
                  <a:close/>
                </a:path>
              </a:pathLst>
            </a:custGeom>
            <a:solidFill>
              <a:srgbClr val="000000"/>
            </a:solidFill>
            <a:ln w="25003"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61529680-DDDC-239B-7302-706422031012}"/>
                </a:ext>
              </a:extLst>
            </p:cNvPr>
            <p:cNvSpPr/>
            <p:nvPr>
              <p:custDataLst>
                <p:tags r:id="rId5"/>
              </p:custDataLst>
            </p:nvPr>
          </p:nvSpPr>
          <p:spPr>
            <a:xfrm>
              <a:off x="4820121" y="3958604"/>
              <a:ext cx="118570" cy="178400"/>
            </a:xfrm>
            <a:custGeom>
              <a:avLst/>
              <a:gdLst>
                <a:gd name="connsiteX0" fmla="*/ 118661 w 118570"/>
                <a:gd name="connsiteY0" fmla="*/ 2846 h 178400"/>
                <a:gd name="connsiteX1" fmla="*/ 115423 w 118570"/>
                <a:gd name="connsiteY1" fmla="*/ 63 h 178400"/>
                <a:gd name="connsiteX2" fmla="*/ 83787 w 118570"/>
                <a:gd name="connsiteY2" fmla="*/ 2846 h 178400"/>
                <a:gd name="connsiteX3" fmla="*/ 80300 w 118570"/>
                <a:gd name="connsiteY3" fmla="*/ 7654 h 178400"/>
                <a:gd name="connsiteX4" fmla="*/ 86278 w 118570"/>
                <a:gd name="connsiteY4" fmla="*/ 10691 h 178400"/>
                <a:gd name="connsiteX5" fmla="*/ 98733 w 118570"/>
                <a:gd name="connsiteY5" fmla="*/ 14993 h 178400"/>
                <a:gd name="connsiteX6" fmla="*/ 97986 w 118570"/>
                <a:gd name="connsiteY6" fmla="*/ 20054 h 178400"/>
                <a:gd name="connsiteX7" fmla="*/ 83040 w 118570"/>
                <a:gd name="connsiteY7" fmla="*/ 80027 h 178400"/>
                <a:gd name="connsiteX8" fmla="*/ 60123 w 118570"/>
                <a:gd name="connsiteY8" fmla="*/ 63832 h 178400"/>
                <a:gd name="connsiteX9" fmla="*/ 91 w 118570"/>
                <a:gd name="connsiteY9" fmla="*/ 137976 h 178400"/>
                <a:gd name="connsiteX10" fmla="*/ 33221 w 118570"/>
                <a:gd name="connsiteY10" fmla="*/ 178464 h 178400"/>
                <a:gd name="connsiteX11" fmla="*/ 65603 w 118570"/>
                <a:gd name="connsiteY11" fmla="*/ 159485 h 178400"/>
                <a:gd name="connsiteX12" fmla="*/ 88271 w 118570"/>
                <a:gd name="connsiteY12" fmla="*/ 178464 h 178400"/>
                <a:gd name="connsiteX13" fmla="*/ 106704 w 118570"/>
                <a:gd name="connsiteY13" fmla="*/ 164546 h 178400"/>
                <a:gd name="connsiteX14" fmla="*/ 114177 w 118570"/>
                <a:gd name="connsiteY14" fmla="*/ 139494 h 178400"/>
                <a:gd name="connsiteX15" fmla="*/ 111188 w 118570"/>
                <a:gd name="connsiteY15" fmla="*/ 136963 h 178400"/>
                <a:gd name="connsiteX16" fmla="*/ 107701 w 118570"/>
                <a:gd name="connsiteY16" fmla="*/ 141518 h 178400"/>
                <a:gd name="connsiteX17" fmla="*/ 88769 w 118570"/>
                <a:gd name="connsiteY17" fmla="*/ 172897 h 178400"/>
                <a:gd name="connsiteX18" fmla="*/ 81296 w 118570"/>
                <a:gd name="connsiteY18" fmla="*/ 161256 h 178400"/>
                <a:gd name="connsiteX19" fmla="*/ 82791 w 118570"/>
                <a:gd name="connsiteY19" fmla="*/ 149110 h 178400"/>
                <a:gd name="connsiteX20" fmla="*/ 118661 w 118570"/>
                <a:gd name="connsiteY20" fmla="*/ 2846 h 178400"/>
                <a:gd name="connsiteX21" fmla="*/ 66849 w 118570"/>
                <a:gd name="connsiteY21" fmla="*/ 145567 h 178400"/>
                <a:gd name="connsiteX22" fmla="*/ 61867 w 118570"/>
                <a:gd name="connsiteY22" fmla="*/ 154930 h 178400"/>
                <a:gd name="connsiteX23" fmla="*/ 33719 w 118570"/>
                <a:gd name="connsiteY23" fmla="*/ 172897 h 178400"/>
                <a:gd name="connsiteX24" fmla="*/ 17777 w 118570"/>
                <a:gd name="connsiteY24" fmla="*/ 149110 h 178400"/>
                <a:gd name="connsiteX25" fmla="*/ 31477 w 118570"/>
                <a:gd name="connsiteY25" fmla="*/ 93692 h 178400"/>
                <a:gd name="connsiteX26" fmla="*/ 60372 w 118570"/>
                <a:gd name="connsiteY26" fmla="*/ 69399 h 178400"/>
                <a:gd name="connsiteX27" fmla="*/ 80051 w 118570"/>
                <a:gd name="connsiteY27" fmla="*/ 91667 h 178400"/>
                <a:gd name="connsiteX28" fmla="*/ 79304 w 118570"/>
                <a:gd name="connsiteY28" fmla="*/ 95969 h 178400"/>
                <a:gd name="connsiteX29" fmla="*/ 66849 w 118570"/>
                <a:gd name="connsiteY29" fmla="*/ 1455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570" h="178400">
                  <a:moveTo>
                    <a:pt x="118661" y="2846"/>
                  </a:moveTo>
                  <a:cubicBezTo>
                    <a:pt x="118661" y="2593"/>
                    <a:pt x="118661" y="63"/>
                    <a:pt x="115423" y="63"/>
                  </a:cubicBezTo>
                  <a:cubicBezTo>
                    <a:pt x="111686" y="63"/>
                    <a:pt x="88022" y="2340"/>
                    <a:pt x="83787" y="2846"/>
                  </a:cubicBezTo>
                  <a:cubicBezTo>
                    <a:pt x="81795" y="3099"/>
                    <a:pt x="80300" y="4365"/>
                    <a:pt x="80300" y="7654"/>
                  </a:cubicBezTo>
                  <a:cubicBezTo>
                    <a:pt x="80300" y="10691"/>
                    <a:pt x="82542" y="10691"/>
                    <a:pt x="86278" y="10691"/>
                  </a:cubicBezTo>
                  <a:cubicBezTo>
                    <a:pt x="98235" y="10691"/>
                    <a:pt x="98733" y="12462"/>
                    <a:pt x="98733" y="14993"/>
                  </a:cubicBezTo>
                  <a:lnTo>
                    <a:pt x="97986" y="20054"/>
                  </a:lnTo>
                  <a:lnTo>
                    <a:pt x="83040" y="80027"/>
                  </a:lnTo>
                  <a:cubicBezTo>
                    <a:pt x="78556" y="70664"/>
                    <a:pt x="71333" y="63832"/>
                    <a:pt x="60123" y="63832"/>
                  </a:cubicBezTo>
                  <a:cubicBezTo>
                    <a:pt x="30979" y="63832"/>
                    <a:pt x="91" y="101030"/>
                    <a:pt x="91" y="137976"/>
                  </a:cubicBezTo>
                  <a:cubicBezTo>
                    <a:pt x="91" y="161762"/>
                    <a:pt x="13791" y="178464"/>
                    <a:pt x="33221" y="178464"/>
                  </a:cubicBezTo>
                  <a:cubicBezTo>
                    <a:pt x="38203" y="178464"/>
                    <a:pt x="50658" y="177452"/>
                    <a:pt x="65603" y="159485"/>
                  </a:cubicBezTo>
                  <a:cubicBezTo>
                    <a:pt x="67596" y="170113"/>
                    <a:pt x="76315" y="178464"/>
                    <a:pt x="88271" y="178464"/>
                  </a:cubicBezTo>
                  <a:cubicBezTo>
                    <a:pt x="96990" y="178464"/>
                    <a:pt x="102719" y="172644"/>
                    <a:pt x="106704" y="164546"/>
                  </a:cubicBezTo>
                  <a:cubicBezTo>
                    <a:pt x="110939" y="155436"/>
                    <a:pt x="114177" y="140000"/>
                    <a:pt x="114177" y="139494"/>
                  </a:cubicBezTo>
                  <a:cubicBezTo>
                    <a:pt x="114177" y="136963"/>
                    <a:pt x="111935" y="136963"/>
                    <a:pt x="111188" y="136963"/>
                  </a:cubicBezTo>
                  <a:cubicBezTo>
                    <a:pt x="108697" y="136963"/>
                    <a:pt x="108448" y="137976"/>
                    <a:pt x="107701" y="141518"/>
                  </a:cubicBezTo>
                  <a:cubicBezTo>
                    <a:pt x="103466" y="157967"/>
                    <a:pt x="98982" y="172897"/>
                    <a:pt x="88769" y="172897"/>
                  </a:cubicBezTo>
                  <a:cubicBezTo>
                    <a:pt x="82044" y="172897"/>
                    <a:pt x="81296" y="166317"/>
                    <a:pt x="81296" y="161256"/>
                  </a:cubicBezTo>
                  <a:cubicBezTo>
                    <a:pt x="81296" y="155183"/>
                    <a:pt x="81795" y="153412"/>
                    <a:pt x="82791" y="149110"/>
                  </a:cubicBezTo>
                  <a:lnTo>
                    <a:pt x="118661" y="2846"/>
                  </a:lnTo>
                  <a:close/>
                  <a:moveTo>
                    <a:pt x="66849" y="145567"/>
                  </a:moveTo>
                  <a:cubicBezTo>
                    <a:pt x="65603" y="150122"/>
                    <a:pt x="65603" y="150628"/>
                    <a:pt x="61867" y="154930"/>
                  </a:cubicBezTo>
                  <a:cubicBezTo>
                    <a:pt x="50907" y="168848"/>
                    <a:pt x="40694" y="172897"/>
                    <a:pt x="33719" y="172897"/>
                  </a:cubicBezTo>
                  <a:cubicBezTo>
                    <a:pt x="21264" y="172897"/>
                    <a:pt x="17777" y="158979"/>
                    <a:pt x="17777" y="149110"/>
                  </a:cubicBezTo>
                  <a:cubicBezTo>
                    <a:pt x="17777" y="136457"/>
                    <a:pt x="25748" y="105332"/>
                    <a:pt x="31477" y="93692"/>
                  </a:cubicBezTo>
                  <a:cubicBezTo>
                    <a:pt x="39199" y="78762"/>
                    <a:pt x="50408" y="69399"/>
                    <a:pt x="60372" y="69399"/>
                  </a:cubicBezTo>
                  <a:cubicBezTo>
                    <a:pt x="76564" y="69399"/>
                    <a:pt x="80051" y="90149"/>
                    <a:pt x="80051" y="91667"/>
                  </a:cubicBezTo>
                  <a:cubicBezTo>
                    <a:pt x="80051" y="93186"/>
                    <a:pt x="79553" y="94704"/>
                    <a:pt x="79304" y="95969"/>
                  </a:cubicBezTo>
                  <a:lnTo>
                    <a:pt x="66849" y="145567"/>
                  </a:lnTo>
                  <a:close/>
                </a:path>
              </a:pathLst>
            </a:custGeom>
            <a:solidFill>
              <a:srgbClr val="000000"/>
            </a:solidFill>
            <a:ln w="25003"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0146355C-A908-C39E-7AA7-17895B2094B0}"/>
                </a:ext>
              </a:extLst>
            </p:cNvPr>
            <p:cNvSpPr/>
            <p:nvPr>
              <p:custDataLst>
                <p:tags r:id="rId6"/>
              </p:custDataLst>
            </p:nvPr>
          </p:nvSpPr>
          <p:spPr>
            <a:xfrm>
              <a:off x="4950794" y="4054560"/>
              <a:ext cx="77070" cy="117618"/>
            </a:xfrm>
            <a:custGeom>
              <a:avLst/>
              <a:gdLst>
                <a:gd name="connsiteX0" fmla="*/ 77167 w 77070"/>
                <a:gd name="connsiteY0" fmla="*/ 85444 h 117618"/>
                <a:gd name="connsiteX1" fmla="*/ 71238 w 77070"/>
                <a:gd name="connsiteY1" fmla="*/ 85444 h 117618"/>
                <a:gd name="connsiteX2" fmla="*/ 66705 w 77070"/>
                <a:gd name="connsiteY2" fmla="*/ 101563 h 117618"/>
                <a:gd name="connsiteX3" fmla="*/ 49442 w 77070"/>
                <a:gd name="connsiteY3" fmla="*/ 102626 h 117618"/>
                <a:gd name="connsiteX4" fmla="*/ 17358 w 77070"/>
                <a:gd name="connsiteY4" fmla="*/ 102626 h 117618"/>
                <a:gd name="connsiteX5" fmla="*/ 52232 w 77070"/>
                <a:gd name="connsiteY5" fmla="*/ 72867 h 117618"/>
                <a:gd name="connsiteX6" fmla="*/ 77167 w 77070"/>
                <a:gd name="connsiteY6" fmla="*/ 34606 h 117618"/>
                <a:gd name="connsiteX7" fmla="*/ 36365 w 77070"/>
                <a:gd name="connsiteY7" fmla="*/ 64 h 117618"/>
                <a:gd name="connsiteX8" fmla="*/ 96 w 77070"/>
                <a:gd name="connsiteY8" fmla="*/ 31772 h 117618"/>
                <a:gd name="connsiteX9" fmla="*/ 9337 w 77070"/>
                <a:gd name="connsiteY9" fmla="*/ 41691 h 117618"/>
                <a:gd name="connsiteX10" fmla="*/ 18579 w 77070"/>
                <a:gd name="connsiteY10" fmla="*/ 32303 h 117618"/>
                <a:gd name="connsiteX11" fmla="*/ 8291 w 77070"/>
                <a:gd name="connsiteY11" fmla="*/ 22915 h 117618"/>
                <a:gd name="connsiteX12" fmla="*/ 33749 w 77070"/>
                <a:gd name="connsiteY12" fmla="*/ 6441 h 117618"/>
                <a:gd name="connsiteX13" fmla="*/ 60253 w 77070"/>
                <a:gd name="connsiteY13" fmla="*/ 34606 h 117618"/>
                <a:gd name="connsiteX14" fmla="*/ 43862 w 77070"/>
                <a:gd name="connsiteY14" fmla="*/ 68616 h 117618"/>
                <a:gd name="connsiteX15" fmla="*/ 1840 w 77070"/>
                <a:gd name="connsiteY15" fmla="*/ 110774 h 117618"/>
                <a:gd name="connsiteX16" fmla="*/ 96 w 77070"/>
                <a:gd name="connsiteY16" fmla="*/ 117682 h 117618"/>
                <a:gd name="connsiteX17" fmla="*/ 71936 w 77070"/>
                <a:gd name="connsiteY17" fmla="*/ 117682 h 117618"/>
                <a:gd name="connsiteX18" fmla="*/ 77167 w 77070"/>
                <a:gd name="connsiteY18" fmla="*/ 85444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70" h="117618">
                  <a:moveTo>
                    <a:pt x="77167" y="85444"/>
                  </a:moveTo>
                  <a:lnTo>
                    <a:pt x="71238" y="85444"/>
                  </a:lnTo>
                  <a:cubicBezTo>
                    <a:pt x="70715" y="89341"/>
                    <a:pt x="68971" y="99792"/>
                    <a:pt x="66705" y="101563"/>
                  </a:cubicBezTo>
                  <a:cubicBezTo>
                    <a:pt x="65310" y="102626"/>
                    <a:pt x="51883" y="102626"/>
                    <a:pt x="49442" y="102626"/>
                  </a:cubicBezTo>
                  <a:lnTo>
                    <a:pt x="17358" y="102626"/>
                  </a:lnTo>
                  <a:cubicBezTo>
                    <a:pt x="35667" y="86152"/>
                    <a:pt x="41770" y="81192"/>
                    <a:pt x="52232" y="72867"/>
                  </a:cubicBezTo>
                  <a:cubicBezTo>
                    <a:pt x="65135" y="62416"/>
                    <a:pt x="77167" y="51434"/>
                    <a:pt x="77167" y="34606"/>
                  </a:cubicBezTo>
                  <a:cubicBezTo>
                    <a:pt x="77167" y="13172"/>
                    <a:pt x="58684" y="64"/>
                    <a:pt x="36365" y="64"/>
                  </a:cubicBezTo>
                  <a:cubicBezTo>
                    <a:pt x="14743" y="64"/>
                    <a:pt x="96" y="15475"/>
                    <a:pt x="96" y="31772"/>
                  </a:cubicBezTo>
                  <a:cubicBezTo>
                    <a:pt x="96" y="40805"/>
                    <a:pt x="7594" y="41691"/>
                    <a:pt x="9337" y="41691"/>
                  </a:cubicBezTo>
                  <a:cubicBezTo>
                    <a:pt x="13522" y="41691"/>
                    <a:pt x="18579" y="38680"/>
                    <a:pt x="18579" y="32303"/>
                  </a:cubicBezTo>
                  <a:cubicBezTo>
                    <a:pt x="18579" y="29115"/>
                    <a:pt x="17358" y="22915"/>
                    <a:pt x="8291" y="22915"/>
                  </a:cubicBezTo>
                  <a:cubicBezTo>
                    <a:pt x="13697" y="10338"/>
                    <a:pt x="25554" y="6441"/>
                    <a:pt x="33749" y="6441"/>
                  </a:cubicBezTo>
                  <a:cubicBezTo>
                    <a:pt x="51186" y="6441"/>
                    <a:pt x="60253" y="20258"/>
                    <a:pt x="60253" y="34606"/>
                  </a:cubicBezTo>
                  <a:cubicBezTo>
                    <a:pt x="60253" y="50017"/>
                    <a:pt x="49442" y="62239"/>
                    <a:pt x="43862" y="68616"/>
                  </a:cubicBezTo>
                  <a:lnTo>
                    <a:pt x="1840" y="110774"/>
                  </a:lnTo>
                  <a:cubicBezTo>
                    <a:pt x="96" y="112368"/>
                    <a:pt x="96" y="112723"/>
                    <a:pt x="96" y="117682"/>
                  </a:cubicBezTo>
                  <a:lnTo>
                    <a:pt x="71936" y="117682"/>
                  </a:lnTo>
                  <a:lnTo>
                    <a:pt x="77167" y="85444"/>
                  </a:lnTo>
                  <a:close/>
                </a:path>
              </a:pathLst>
            </a:custGeom>
            <a:solidFill>
              <a:srgbClr val="000000"/>
            </a:solidFill>
            <a:ln w="25003"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5C80B160-6E2F-22FD-9F78-CEE569979668}"/>
                </a:ext>
              </a:extLst>
            </p:cNvPr>
            <p:cNvSpPr/>
            <p:nvPr>
              <p:custDataLst>
                <p:tags r:id="rId7"/>
              </p:custDataLst>
            </p:nvPr>
          </p:nvSpPr>
          <p:spPr>
            <a:xfrm>
              <a:off x="5072979" y="4107398"/>
              <a:ext cx="29144" cy="75662"/>
            </a:xfrm>
            <a:custGeom>
              <a:avLst/>
              <a:gdLst>
                <a:gd name="connsiteX0" fmla="*/ 29245 w 29144"/>
                <a:gd name="connsiteY0" fmla="*/ 26633 h 75662"/>
                <a:gd name="connsiteX1" fmla="*/ 13303 w 29144"/>
                <a:gd name="connsiteY1" fmla="*/ 63 h 75662"/>
                <a:gd name="connsiteX2" fmla="*/ 100 w 29144"/>
                <a:gd name="connsiteY2" fmla="*/ 13474 h 75662"/>
                <a:gd name="connsiteX3" fmla="*/ 13303 w 29144"/>
                <a:gd name="connsiteY3" fmla="*/ 26886 h 75662"/>
                <a:gd name="connsiteX4" fmla="*/ 22021 w 29144"/>
                <a:gd name="connsiteY4" fmla="*/ 23597 h 75662"/>
                <a:gd name="connsiteX5" fmla="*/ 23266 w 29144"/>
                <a:gd name="connsiteY5" fmla="*/ 22837 h 75662"/>
                <a:gd name="connsiteX6" fmla="*/ 23765 w 29144"/>
                <a:gd name="connsiteY6" fmla="*/ 26633 h 75662"/>
                <a:gd name="connsiteX7" fmla="*/ 6826 w 29144"/>
                <a:gd name="connsiteY7" fmla="*/ 68893 h 75662"/>
                <a:gd name="connsiteX8" fmla="*/ 4086 w 29144"/>
                <a:gd name="connsiteY8" fmla="*/ 72941 h 75662"/>
                <a:gd name="connsiteX9" fmla="*/ 6577 w 29144"/>
                <a:gd name="connsiteY9" fmla="*/ 75725 h 75662"/>
                <a:gd name="connsiteX10" fmla="*/ 29245 w 29144"/>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44" h="75662">
                  <a:moveTo>
                    <a:pt x="29245" y="26633"/>
                  </a:moveTo>
                  <a:cubicBezTo>
                    <a:pt x="29245" y="9932"/>
                    <a:pt x="23017" y="63"/>
                    <a:pt x="13303" y="63"/>
                  </a:cubicBezTo>
                  <a:cubicBezTo>
                    <a:pt x="5082" y="63"/>
                    <a:pt x="100" y="6389"/>
                    <a:pt x="100" y="13474"/>
                  </a:cubicBezTo>
                  <a:cubicBezTo>
                    <a:pt x="100" y="20307"/>
                    <a:pt x="5082" y="26886"/>
                    <a:pt x="13303" y="26886"/>
                  </a:cubicBezTo>
                  <a:cubicBezTo>
                    <a:pt x="16292" y="26886"/>
                    <a:pt x="19530" y="25874"/>
                    <a:pt x="22021" y="23597"/>
                  </a:cubicBezTo>
                  <a:cubicBezTo>
                    <a:pt x="22768" y="23090"/>
                    <a:pt x="23017" y="22837"/>
                    <a:pt x="23266" y="22837"/>
                  </a:cubicBezTo>
                  <a:cubicBezTo>
                    <a:pt x="23516" y="22837"/>
                    <a:pt x="23765" y="23090"/>
                    <a:pt x="23765" y="26633"/>
                  </a:cubicBezTo>
                  <a:cubicBezTo>
                    <a:pt x="23765" y="45359"/>
                    <a:pt x="15046" y="60542"/>
                    <a:pt x="6826" y="68893"/>
                  </a:cubicBezTo>
                  <a:cubicBezTo>
                    <a:pt x="4086" y="71676"/>
                    <a:pt x="4086" y="72182"/>
                    <a:pt x="4086" y="72941"/>
                  </a:cubicBezTo>
                  <a:cubicBezTo>
                    <a:pt x="4086" y="74713"/>
                    <a:pt x="5331" y="75725"/>
                    <a:pt x="6577" y="75725"/>
                  </a:cubicBezTo>
                  <a:cubicBezTo>
                    <a:pt x="9317" y="75725"/>
                    <a:pt x="29245" y="56240"/>
                    <a:pt x="29245" y="26633"/>
                  </a:cubicBezTo>
                  <a:close/>
                </a:path>
              </a:pathLst>
            </a:custGeom>
            <a:solidFill>
              <a:srgbClr val="000000"/>
            </a:solidFill>
            <a:ln w="25003"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6C8FC25-09C3-8643-60DD-DB16389CD973}"/>
                </a:ext>
              </a:extLst>
            </p:cNvPr>
            <p:cNvSpPr/>
            <p:nvPr>
              <p:custDataLst>
                <p:tags r:id="rId8"/>
              </p:custDataLst>
            </p:nvPr>
          </p:nvSpPr>
          <p:spPr>
            <a:xfrm>
              <a:off x="5183688" y="4107398"/>
              <a:ext cx="26404" cy="26823"/>
            </a:xfrm>
            <a:custGeom>
              <a:avLst/>
              <a:gdLst>
                <a:gd name="connsiteX0" fmla="*/ 26509 w 26404"/>
                <a:gd name="connsiteY0" fmla="*/ 13474 h 26823"/>
                <a:gd name="connsiteX1" fmla="*/ 13307 w 26404"/>
                <a:gd name="connsiteY1" fmla="*/ 63 h 26823"/>
                <a:gd name="connsiteX2" fmla="*/ 105 w 26404"/>
                <a:gd name="connsiteY2" fmla="*/ 13474 h 26823"/>
                <a:gd name="connsiteX3" fmla="*/ 13307 w 26404"/>
                <a:gd name="connsiteY3" fmla="*/ 26886 h 26823"/>
                <a:gd name="connsiteX4" fmla="*/ 26509 w 26404"/>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 h="26823">
                  <a:moveTo>
                    <a:pt x="26509" y="13474"/>
                  </a:moveTo>
                  <a:cubicBezTo>
                    <a:pt x="26509" y="6136"/>
                    <a:pt x="20531" y="63"/>
                    <a:pt x="13307" y="63"/>
                  </a:cubicBezTo>
                  <a:cubicBezTo>
                    <a:pt x="6083" y="63"/>
                    <a:pt x="105" y="6136"/>
                    <a:pt x="105" y="13474"/>
                  </a:cubicBezTo>
                  <a:cubicBezTo>
                    <a:pt x="105" y="20813"/>
                    <a:pt x="6083" y="26886"/>
                    <a:pt x="13307" y="26886"/>
                  </a:cubicBezTo>
                  <a:cubicBezTo>
                    <a:pt x="20531" y="26886"/>
                    <a:pt x="26509" y="20813"/>
                    <a:pt x="26509" y="13474"/>
                  </a:cubicBezTo>
                  <a:close/>
                </a:path>
              </a:pathLst>
            </a:custGeom>
            <a:solidFill>
              <a:srgbClr val="000000"/>
            </a:solidFill>
            <a:ln w="25003"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29805F2D-12CB-5E3A-413A-1450E2EC07BA}"/>
                </a:ext>
              </a:extLst>
            </p:cNvPr>
            <p:cNvSpPr/>
            <p:nvPr>
              <p:custDataLst>
                <p:tags r:id="rId9"/>
              </p:custDataLst>
            </p:nvPr>
          </p:nvSpPr>
          <p:spPr>
            <a:xfrm>
              <a:off x="5252882" y="4107398"/>
              <a:ext cx="26404" cy="26823"/>
            </a:xfrm>
            <a:custGeom>
              <a:avLst/>
              <a:gdLst>
                <a:gd name="connsiteX0" fmla="*/ 26512 w 26404"/>
                <a:gd name="connsiteY0" fmla="*/ 13474 h 26823"/>
                <a:gd name="connsiteX1" fmla="*/ 13310 w 26404"/>
                <a:gd name="connsiteY1" fmla="*/ 63 h 26823"/>
                <a:gd name="connsiteX2" fmla="*/ 108 w 26404"/>
                <a:gd name="connsiteY2" fmla="*/ 13474 h 26823"/>
                <a:gd name="connsiteX3" fmla="*/ 13310 w 26404"/>
                <a:gd name="connsiteY3" fmla="*/ 26886 h 26823"/>
                <a:gd name="connsiteX4" fmla="*/ 26512 w 26404"/>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 h="26823">
                  <a:moveTo>
                    <a:pt x="26512" y="13474"/>
                  </a:moveTo>
                  <a:cubicBezTo>
                    <a:pt x="26512" y="6136"/>
                    <a:pt x="20534" y="63"/>
                    <a:pt x="13310" y="63"/>
                  </a:cubicBezTo>
                  <a:cubicBezTo>
                    <a:pt x="6086" y="63"/>
                    <a:pt x="108" y="6136"/>
                    <a:pt x="108" y="13474"/>
                  </a:cubicBezTo>
                  <a:cubicBezTo>
                    <a:pt x="108" y="20813"/>
                    <a:pt x="6086" y="26886"/>
                    <a:pt x="13310" y="26886"/>
                  </a:cubicBezTo>
                  <a:cubicBezTo>
                    <a:pt x="20534" y="26886"/>
                    <a:pt x="26512" y="20813"/>
                    <a:pt x="26512" y="13474"/>
                  </a:cubicBezTo>
                  <a:close/>
                </a:path>
              </a:pathLst>
            </a:custGeom>
            <a:solidFill>
              <a:srgbClr val="000000"/>
            </a:solidFill>
            <a:ln w="25003"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BD3B016D-7064-BCB7-5A00-3FBBDA4396E3}"/>
                </a:ext>
              </a:extLst>
            </p:cNvPr>
            <p:cNvSpPr/>
            <p:nvPr>
              <p:custDataLst>
                <p:tags r:id="rId10"/>
              </p:custDataLst>
            </p:nvPr>
          </p:nvSpPr>
          <p:spPr>
            <a:xfrm>
              <a:off x="5322076" y="4107398"/>
              <a:ext cx="26404" cy="26823"/>
            </a:xfrm>
            <a:custGeom>
              <a:avLst/>
              <a:gdLst>
                <a:gd name="connsiteX0" fmla="*/ 26515 w 26404"/>
                <a:gd name="connsiteY0" fmla="*/ 13474 h 26823"/>
                <a:gd name="connsiteX1" fmla="*/ 13313 w 26404"/>
                <a:gd name="connsiteY1" fmla="*/ 63 h 26823"/>
                <a:gd name="connsiteX2" fmla="*/ 110 w 26404"/>
                <a:gd name="connsiteY2" fmla="*/ 13474 h 26823"/>
                <a:gd name="connsiteX3" fmla="*/ 13313 w 26404"/>
                <a:gd name="connsiteY3" fmla="*/ 26886 h 26823"/>
                <a:gd name="connsiteX4" fmla="*/ 26515 w 26404"/>
                <a:gd name="connsiteY4" fmla="*/ 13474 h 2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4" h="26823">
                  <a:moveTo>
                    <a:pt x="26515" y="13474"/>
                  </a:moveTo>
                  <a:cubicBezTo>
                    <a:pt x="26515" y="6136"/>
                    <a:pt x="20536" y="63"/>
                    <a:pt x="13313" y="63"/>
                  </a:cubicBezTo>
                  <a:cubicBezTo>
                    <a:pt x="6089" y="63"/>
                    <a:pt x="110" y="6136"/>
                    <a:pt x="110" y="13474"/>
                  </a:cubicBezTo>
                  <a:cubicBezTo>
                    <a:pt x="110" y="20813"/>
                    <a:pt x="6089" y="26886"/>
                    <a:pt x="13313" y="26886"/>
                  </a:cubicBezTo>
                  <a:cubicBezTo>
                    <a:pt x="20536" y="26886"/>
                    <a:pt x="26515" y="20813"/>
                    <a:pt x="26515" y="13474"/>
                  </a:cubicBezTo>
                  <a:close/>
                </a:path>
              </a:pathLst>
            </a:custGeom>
            <a:solidFill>
              <a:srgbClr val="000000"/>
            </a:solidFill>
            <a:ln w="25003"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92E7C4E9-2FA9-CFF0-C681-7B608D915F18}"/>
                </a:ext>
              </a:extLst>
            </p:cNvPr>
            <p:cNvSpPr/>
            <p:nvPr>
              <p:custDataLst>
                <p:tags r:id="rId11"/>
              </p:custDataLst>
            </p:nvPr>
          </p:nvSpPr>
          <p:spPr>
            <a:xfrm>
              <a:off x="5391270" y="4107398"/>
              <a:ext cx="29144" cy="75662"/>
            </a:xfrm>
            <a:custGeom>
              <a:avLst/>
              <a:gdLst>
                <a:gd name="connsiteX0" fmla="*/ 29258 w 29144"/>
                <a:gd name="connsiteY0" fmla="*/ 26633 h 75662"/>
                <a:gd name="connsiteX1" fmla="*/ 13315 w 29144"/>
                <a:gd name="connsiteY1" fmla="*/ 63 h 75662"/>
                <a:gd name="connsiteX2" fmla="*/ 113 w 29144"/>
                <a:gd name="connsiteY2" fmla="*/ 13474 h 75662"/>
                <a:gd name="connsiteX3" fmla="*/ 13315 w 29144"/>
                <a:gd name="connsiteY3" fmla="*/ 26886 h 75662"/>
                <a:gd name="connsiteX4" fmla="*/ 22034 w 29144"/>
                <a:gd name="connsiteY4" fmla="*/ 23597 h 75662"/>
                <a:gd name="connsiteX5" fmla="*/ 23279 w 29144"/>
                <a:gd name="connsiteY5" fmla="*/ 22837 h 75662"/>
                <a:gd name="connsiteX6" fmla="*/ 23777 w 29144"/>
                <a:gd name="connsiteY6" fmla="*/ 26633 h 75662"/>
                <a:gd name="connsiteX7" fmla="*/ 6839 w 29144"/>
                <a:gd name="connsiteY7" fmla="*/ 68893 h 75662"/>
                <a:gd name="connsiteX8" fmla="*/ 4099 w 29144"/>
                <a:gd name="connsiteY8" fmla="*/ 72941 h 75662"/>
                <a:gd name="connsiteX9" fmla="*/ 6590 w 29144"/>
                <a:gd name="connsiteY9" fmla="*/ 75725 h 75662"/>
                <a:gd name="connsiteX10" fmla="*/ 29258 w 29144"/>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44" h="75662">
                  <a:moveTo>
                    <a:pt x="29258" y="26633"/>
                  </a:moveTo>
                  <a:cubicBezTo>
                    <a:pt x="29258" y="9932"/>
                    <a:pt x="23030" y="63"/>
                    <a:pt x="13315" y="63"/>
                  </a:cubicBezTo>
                  <a:cubicBezTo>
                    <a:pt x="5095" y="63"/>
                    <a:pt x="113" y="6389"/>
                    <a:pt x="113" y="13474"/>
                  </a:cubicBezTo>
                  <a:cubicBezTo>
                    <a:pt x="113" y="20307"/>
                    <a:pt x="5095" y="26886"/>
                    <a:pt x="13315" y="26886"/>
                  </a:cubicBezTo>
                  <a:cubicBezTo>
                    <a:pt x="16305" y="26886"/>
                    <a:pt x="19543" y="25874"/>
                    <a:pt x="22034" y="23597"/>
                  </a:cubicBezTo>
                  <a:cubicBezTo>
                    <a:pt x="22781" y="23090"/>
                    <a:pt x="23030" y="22837"/>
                    <a:pt x="23279" y="22837"/>
                  </a:cubicBezTo>
                  <a:cubicBezTo>
                    <a:pt x="23528" y="22837"/>
                    <a:pt x="23777" y="23090"/>
                    <a:pt x="23777" y="26633"/>
                  </a:cubicBezTo>
                  <a:cubicBezTo>
                    <a:pt x="23777" y="45359"/>
                    <a:pt x="15059" y="60542"/>
                    <a:pt x="6839" y="68893"/>
                  </a:cubicBezTo>
                  <a:cubicBezTo>
                    <a:pt x="4099" y="71676"/>
                    <a:pt x="4099" y="72182"/>
                    <a:pt x="4099" y="72941"/>
                  </a:cubicBezTo>
                  <a:cubicBezTo>
                    <a:pt x="4099" y="74713"/>
                    <a:pt x="5344" y="75725"/>
                    <a:pt x="6590" y="75725"/>
                  </a:cubicBezTo>
                  <a:cubicBezTo>
                    <a:pt x="9330" y="75725"/>
                    <a:pt x="29258" y="56240"/>
                    <a:pt x="29258" y="26633"/>
                  </a:cubicBezTo>
                  <a:close/>
                </a:path>
              </a:pathLst>
            </a:custGeom>
            <a:solidFill>
              <a:srgbClr val="000000"/>
            </a:solidFill>
            <a:ln w="25003"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CD45C7CE-B735-7E15-EB86-106F35931ADC}"/>
                </a:ext>
              </a:extLst>
            </p:cNvPr>
            <p:cNvSpPr/>
            <p:nvPr>
              <p:custDataLst>
                <p:tags r:id="rId12"/>
              </p:custDataLst>
            </p:nvPr>
          </p:nvSpPr>
          <p:spPr>
            <a:xfrm>
              <a:off x="5490520" y="3958604"/>
              <a:ext cx="118570" cy="178400"/>
            </a:xfrm>
            <a:custGeom>
              <a:avLst/>
              <a:gdLst>
                <a:gd name="connsiteX0" fmla="*/ 118688 w 118570"/>
                <a:gd name="connsiteY0" fmla="*/ 2846 h 178400"/>
                <a:gd name="connsiteX1" fmla="*/ 115450 w 118570"/>
                <a:gd name="connsiteY1" fmla="*/ 63 h 178400"/>
                <a:gd name="connsiteX2" fmla="*/ 83814 w 118570"/>
                <a:gd name="connsiteY2" fmla="*/ 2846 h 178400"/>
                <a:gd name="connsiteX3" fmla="*/ 80327 w 118570"/>
                <a:gd name="connsiteY3" fmla="*/ 7654 h 178400"/>
                <a:gd name="connsiteX4" fmla="*/ 86305 w 118570"/>
                <a:gd name="connsiteY4" fmla="*/ 10691 h 178400"/>
                <a:gd name="connsiteX5" fmla="*/ 98760 w 118570"/>
                <a:gd name="connsiteY5" fmla="*/ 14993 h 178400"/>
                <a:gd name="connsiteX6" fmla="*/ 98013 w 118570"/>
                <a:gd name="connsiteY6" fmla="*/ 20054 h 178400"/>
                <a:gd name="connsiteX7" fmla="*/ 83067 w 118570"/>
                <a:gd name="connsiteY7" fmla="*/ 80027 h 178400"/>
                <a:gd name="connsiteX8" fmla="*/ 60150 w 118570"/>
                <a:gd name="connsiteY8" fmla="*/ 63832 h 178400"/>
                <a:gd name="connsiteX9" fmla="*/ 118 w 118570"/>
                <a:gd name="connsiteY9" fmla="*/ 137976 h 178400"/>
                <a:gd name="connsiteX10" fmla="*/ 33248 w 118570"/>
                <a:gd name="connsiteY10" fmla="*/ 178464 h 178400"/>
                <a:gd name="connsiteX11" fmla="*/ 65630 w 118570"/>
                <a:gd name="connsiteY11" fmla="*/ 159485 h 178400"/>
                <a:gd name="connsiteX12" fmla="*/ 88298 w 118570"/>
                <a:gd name="connsiteY12" fmla="*/ 178464 h 178400"/>
                <a:gd name="connsiteX13" fmla="*/ 106731 w 118570"/>
                <a:gd name="connsiteY13" fmla="*/ 164546 h 178400"/>
                <a:gd name="connsiteX14" fmla="*/ 114204 w 118570"/>
                <a:gd name="connsiteY14" fmla="*/ 139494 h 178400"/>
                <a:gd name="connsiteX15" fmla="*/ 111215 w 118570"/>
                <a:gd name="connsiteY15" fmla="*/ 136963 h 178400"/>
                <a:gd name="connsiteX16" fmla="*/ 107728 w 118570"/>
                <a:gd name="connsiteY16" fmla="*/ 141518 h 178400"/>
                <a:gd name="connsiteX17" fmla="*/ 88796 w 118570"/>
                <a:gd name="connsiteY17" fmla="*/ 172897 h 178400"/>
                <a:gd name="connsiteX18" fmla="*/ 81323 w 118570"/>
                <a:gd name="connsiteY18" fmla="*/ 161256 h 178400"/>
                <a:gd name="connsiteX19" fmla="*/ 82818 w 118570"/>
                <a:gd name="connsiteY19" fmla="*/ 149110 h 178400"/>
                <a:gd name="connsiteX20" fmla="*/ 118688 w 118570"/>
                <a:gd name="connsiteY20" fmla="*/ 2846 h 178400"/>
                <a:gd name="connsiteX21" fmla="*/ 66876 w 118570"/>
                <a:gd name="connsiteY21" fmla="*/ 145567 h 178400"/>
                <a:gd name="connsiteX22" fmla="*/ 61894 w 118570"/>
                <a:gd name="connsiteY22" fmla="*/ 154930 h 178400"/>
                <a:gd name="connsiteX23" fmla="*/ 33746 w 118570"/>
                <a:gd name="connsiteY23" fmla="*/ 172897 h 178400"/>
                <a:gd name="connsiteX24" fmla="*/ 17803 w 118570"/>
                <a:gd name="connsiteY24" fmla="*/ 149110 h 178400"/>
                <a:gd name="connsiteX25" fmla="*/ 31504 w 118570"/>
                <a:gd name="connsiteY25" fmla="*/ 93692 h 178400"/>
                <a:gd name="connsiteX26" fmla="*/ 60399 w 118570"/>
                <a:gd name="connsiteY26" fmla="*/ 69399 h 178400"/>
                <a:gd name="connsiteX27" fmla="*/ 80078 w 118570"/>
                <a:gd name="connsiteY27" fmla="*/ 91667 h 178400"/>
                <a:gd name="connsiteX28" fmla="*/ 79330 w 118570"/>
                <a:gd name="connsiteY28" fmla="*/ 95969 h 178400"/>
                <a:gd name="connsiteX29" fmla="*/ 66876 w 118570"/>
                <a:gd name="connsiteY29" fmla="*/ 145567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570" h="178400">
                  <a:moveTo>
                    <a:pt x="118688" y="2846"/>
                  </a:moveTo>
                  <a:cubicBezTo>
                    <a:pt x="118688" y="2593"/>
                    <a:pt x="118688" y="63"/>
                    <a:pt x="115450" y="63"/>
                  </a:cubicBezTo>
                  <a:cubicBezTo>
                    <a:pt x="111713" y="63"/>
                    <a:pt x="88049" y="2340"/>
                    <a:pt x="83814" y="2846"/>
                  </a:cubicBezTo>
                  <a:cubicBezTo>
                    <a:pt x="81821" y="3099"/>
                    <a:pt x="80327" y="4365"/>
                    <a:pt x="80327" y="7654"/>
                  </a:cubicBezTo>
                  <a:cubicBezTo>
                    <a:pt x="80327" y="10691"/>
                    <a:pt x="82569" y="10691"/>
                    <a:pt x="86305" y="10691"/>
                  </a:cubicBezTo>
                  <a:cubicBezTo>
                    <a:pt x="98262" y="10691"/>
                    <a:pt x="98760" y="12462"/>
                    <a:pt x="98760" y="14993"/>
                  </a:cubicBezTo>
                  <a:lnTo>
                    <a:pt x="98013" y="20054"/>
                  </a:lnTo>
                  <a:lnTo>
                    <a:pt x="83067" y="80027"/>
                  </a:lnTo>
                  <a:cubicBezTo>
                    <a:pt x="78583" y="70664"/>
                    <a:pt x="71359" y="63832"/>
                    <a:pt x="60150" y="63832"/>
                  </a:cubicBezTo>
                  <a:cubicBezTo>
                    <a:pt x="31006" y="63832"/>
                    <a:pt x="118" y="101030"/>
                    <a:pt x="118" y="137976"/>
                  </a:cubicBezTo>
                  <a:cubicBezTo>
                    <a:pt x="118" y="161762"/>
                    <a:pt x="13818" y="178464"/>
                    <a:pt x="33248" y="178464"/>
                  </a:cubicBezTo>
                  <a:cubicBezTo>
                    <a:pt x="38229" y="178464"/>
                    <a:pt x="50684" y="177452"/>
                    <a:pt x="65630" y="159485"/>
                  </a:cubicBezTo>
                  <a:cubicBezTo>
                    <a:pt x="67623" y="170113"/>
                    <a:pt x="76341" y="178464"/>
                    <a:pt x="88298" y="178464"/>
                  </a:cubicBezTo>
                  <a:cubicBezTo>
                    <a:pt x="97016" y="178464"/>
                    <a:pt x="102746" y="172644"/>
                    <a:pt x="106731" y="164546"/>
                  </a:cubicBezTo>
                  <a:cubicBezTo>
                    <a:pt x="110966" y="155436"/>
                    <a:pt x="114204" y="140000"/>
                    <a:pt x="114204" y="139494"/>
                  </a:cubicBezTo>
                  <a:cubicBezTo>
                    <a:pt x="114204" y="136963"/>
                    <a:pt x="111962" y="136963"/>
                    <a:pt x="111215" y="136963"/>
                  </a:cubicBezTo>
                  <a:cubicBezTo>
                    <a:pt x="108724" y="136963"/>
                    <a:pt x="108475" y="137976"/>
                    <a:pt x="107728" y="141518"/>
                  </a:cubicBezTo>
                  <a:cubicBezTo>
                    <a:pt x="103493" y="157967"/>
                    <a:pt x="99009" y="172897"/>
                    <a:pt x="88796" y="172897"/>
                  </a:cubicBezTo>
                  <a:cubicBezTo>
                    <a:pt x="82071" y="172897"/>
                    <a:pt x="81323" y="166317"/>
                    <a:pt x="81323" y="161256"/>
                  </a:cubicBezTo>
                  <a:cubicBezTo>
                    <a:pt x="81323" y="155183"/>
                    <a:pt x="81821" y="153412"/>
                    <a:pt x="82818" y="149110"/>
                  </a:cubicBezTo>
                  <a:lnTo>
                    <a:pt x="118688" y="2846"/>
                  </a:lnTo>
                  <a:close/>
                  <a:moveTo>
                    <a:pt x="66876" y="145567"/>
                  </a:moveTo>
                  <a:cubicBezTo>
                    <a:pt x="65630" y="150122"/>
                    <a:pt x="65630" y="150628"/>
                    <a:pt x="61894" y="154930"/>
                  </a:cubicBezTo>
                  <a:cubicBezTo>
                    <a:pt x="50933" y="168848"/>
                    <a:pt x="40720" y="172897"/>
                    <a:pt x="33746" y="172897"/>
                  </a:cubicBezTo>
                  <a:cubicBezTo>
                    <a:pt x="21291" y="172897"/>
                    <a:pt x="17803" y="158979"/>
                    <a:pt x="17803" y="149110"/>
                  </a:cubicBezTo>
                  <a:cubicBezTo>
                    <a:pt x="17803" y="136457"/>
                    <a:pt x="25775" y="105332"/>
                    <a:pt x="31504" y="93692"/>
                  </a:cubicBezTo>
                  <a:cubicBezTo>
                    <a:pt x="39226" y="78762"/>
                    <a:pt x="50435" y="69399"/>
                    <a:pt x="60399" y="69399"/>
                  </a:cubicBezTo>
                  <a:cubicBezTo>
                    <a:pt x="76590" y="69399"/>
                    <a:pt x="80078" y="90149"/>
                    <a:pt x="80078" y="91667"/>
                  </a:cubicBezTo>
                  <a:cubicBezTo>
                    <a:pt x="80078" y="93186"/>
                    <a:pt x="79580" y="94704"/>
                    <a:pt x="79330" y="95969"/>
                  </a:cubicBezTo>
                  <a:lnTo>
                    <a:pt x="66876" y="145567"/>
                  </a:lnTo>
                  <a:close/>
                </a:path>
              </a:pathLst>
            </a:custGeom>
            <a:solidFill>
              <a:srgbClr val="000000"/>
            </a:solidFill>
            <a:ln w="25003"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30C44565-6676-EC6A-2C6E-F3684B2E67B5}"/>
                </a:ext>
              </a:extLst>
            </p:cNvPr>
            <p:cNvSpPr/>
            <p:nvPr>
              <p:custDataLst>
                <p:tags r:id="rId13"/>
              </p:custDataLst>
            </p:nvPr>
          </p:nvSpPr>
          <p:spPr>
            <a:xfrm>
              <a:off x="5618404" y="4094062"/>
              <a:ext cx="106538" cy="79888"/>
            </a:xfrm>
            <a:custGeom>
              <a:avLst/>
              <a:gdLst>
                <a:gd name="connsiteX0" fmla="*/ 13200 w 106538"/>
                <a:gd name="connsiteY0" fmla="*/ 67022 h 79888"/>
                <a:gd name="connsiteX1" fmla="*/ 11457 w 106538"/>
                <a:gd name="connsiteY1" fmla="*/ 74284 h 79888"/>
                <a:gd name="connsiteX2" fmla="*/ 17385 w 106538"/>
                <a:gd name="connsiteY2" fmla="*/ 79952 h 79888"/>
                <a:gd name="connsiteX3" fmla="*/ 24186 w 106538"/>
                <a:gd name="connsiteY3" fmla="*/ 76056 h 79888"/>
                <a:gd name="connsiteX4" fmla="*/ 27324 w 106538"/>
                <a:gd name="connsiteY4" fmla="*/ 65073 h 79888"/>
                <a:gd name="connsiteX5" fmla="*/ 31160 w 106538"/>
                <a:gd name="connsiteY5" fmla="*/ 49131 h 79888"/>
                <a:gd name="connsiteX6" fmla="*/ 34125 w 106538"/>
                <a:gd name="connsiteY6" fmla="*/ 37263 h 79888"/>
                <a:gd name="connsiteX7" fmla="*/ 41448 w 106538"/>
                <a:gd name="connsiteY7" fmla="*/ 21321 h 79888"/>
                <a:gd name="connsiteX8" fmla="*/ 67603 w 106538"/>
                <a:gd name="connsiteY8" fmla="*/ 5024 h 79888"/>
                <a:gd name="connsiteX9" fmla="*/ 77891 w 106538"/>
                <a:gd name="connsiteY9" fmla="*/ 17424 h 79888"/>
                <a:gd name="connsiteX10" fmla="*/ 67603 w 106538"/>
                <a:gd name="connsiteY10" fmla="*/ 55153 h 79888"/>
                <a:gd name="connsiteX11" fmla="*/ 64988 w 106538"/>
                <a:gd name="connsiteY11" fmla="*/ 64719 h 79888"/>
                <a:gd name="connsiteX12" fmla="*/ 81553 w 106538"/>
                <a:gd name="connsiteY12" fmla="*/ 79952 h 79888"/>
                <a:gd name="connsiteX13" fmla="*/ 106662 w 106538"/>
                <a:gd name="connsiteY13" fmla="*/ 52851 h 79888"/>
                <a:gd name="connsiteX14" fmla="*/ 103872 w 106538"/>
                <a:gd name="connsiteY14" fmla="*/ 50548 h 79888"/>
                <a:gd name="connsiteX15" fmla="*/ 100559 w 106538"/>
                <a:gd name="connsiteY15" fmla="*/ 53559 h 79888"/>
                <a:gd name="connsiteX16" fmla="*/ 82076 w 106538"/>
                <a:gd name="connsiteY16" fmla="*/ 74993 h 79888"/>
                <a:gd name="connsiteX17" fmla="*/ 77717 w 106538"/>
                <a:gd name="connsiteY17" fmla="*/ 68793 h 79888"/>
                <a:gd name="connsiteX18" fmla="*/ 81727 w 106538"/>
                <a:gd name="connsiteY18" fmla="*/ 54445 h 79888"/>
                <a:gd name="connsiteX19" fmla="*/ 90969 w 106538"/>
                <a:gd name="connsiteY19" fmla="*/ 20258 h 79888"/>
                <a:gd name="connsiteX20" fmla="*/ 68301 w 106538"/>
                <a:gd name="connsiteY20" fmla="*/ 64 h 79888"/>
                <a:gd name="connsiteX21" fmla="*/ 38832 w 106538"/>
                <a:gd name="connsiteY21" fmla="*/ 16184 h 79888"/>
                <a:gd name="connsiteX22" fmla="*/ 20175 w 106538"/>
                <a:gd name="connsiteY22" fmla="*/ 64 h 79888"/>
                <a:gd name="connsiteX23" fmla="*/ 6400 w 106538"/>
                <a:gd name="connsiteY23" fmla="*/ 9630 h 79888"/>
                <a:gd name="connsiteX24" fmla="*/ 123 w 106538"/>
                <a:gd name="connsiteY24" fmla="*/ 27166 h 79888"/>
                <a:gd name="connsiteX25" fmla="*/ 3087 w 106538"/>
                <a:gd name="connsiteY25" fmla="*/ 29469 h 79888"/>
                <a:gd name="connsiteX26" fmla="*/ 6923 w 106538"/>
                <a:gd name="connsiteY26" fmla="*/ 24155 h 79888"/>
                <a:gd name="connsiteX27" fmla="*/ 19652 w 106538"/>
                <a:gd name="connsiteY27" fmla="*/ 5024 h 79888"/>
                <a:gd name="connsiteX28" fmla="*/ 25406 w 106538"/>
                <a:gd name="connsiteY28" fmla="*/ 13704 h 79888"/>
                <a:gd name="connsiteX29" fmla="*/ 22616 w 106538"/>
                <a:gd name="connsiteY29" fmla="*/ 28406 h 79888"/>
                <a:gd name="connsiteX30" fmla="*/ 18780 w 106538"/>
                <a:gd name="connsiteY30" fmla="*/ 44348 h 79888"/>
                <a:gd name="connsiteX31" fmla="*/ 13200 w 106538"/>
                <a:gd name="connsiteY31" fmla="*/ 67022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6538" h="79888">
                  <a:moveTo>
                    <a:pt x="13200" y="67022"/>
                  </a:moveTo>
                  <a:cubicBezTo>
                    <a:pt x="12503" y="69324"/>
                    <a:pt x="11457" y="73753"/>
                    <a:pt x="11457" y="74284"/>
                  </a:cubicBezTo>
                  <a:cubicBezTo>
                    <a:pt x="11457" y="78181"/>
                    <a:pt x="14595" y="79952"/>
                    <a:pt x="17385" y="79952"/>
                  </a:cubicBezTo>
                  <a:cubicBezTo>
                    <a:pt x="20524" y="79952"/>
                    <a:pt x="23314" y="77650"/>
                    <a:pt x="24186" y="76056"/>
                  </a:cubicBezTo>
                  <a:cubicBezTo>
                    <a:pt x="25057" y="74461"/>
                    <a:pt x="26452" y="68793"/>
                    <a:pt x="27324" y="65073"/>
                  </a:cubicBezTo>
                  <a:cubicBezTo>
                    <a:pt x="28196" y="61707"/>
                    <a:pt x="30114" y="53559"/>
                    <a:pt x="31160" y="49131"/>
                  </a:cubicBezTo>
                  <a:cubicBezTo>
                    <a:pt x="32207" y="45234"/>
                    <a:pt x="33253" y="41337"/>
                    <a:pt x="34125" y="37263"/>
                  </a:cubicBezTo>
                  <a:cubicBezTo>
                    <a:pt x="36043" y="30000"/>
                    <a:pt x="36391" y="28583"/>
                    <a:pt x="41448" y="21321"/>
                  </a:cubicBezTo>
                  <a:cubicBezTo>
                    <a:pt x="46330" y="14235"/>
                    <a:pt x="54526" y="5024"/>
                    <a:pt x="67603" y="5024"/>
                  </a:cubicBezTo>
                  <a:cubicBezTo>
                    <a:pt x="77717" y="5024"/>
                    <a:pt x="77891" y="14058"/>
                    <a:pt x="77891" y="17424"/>
                  </a:cubicBezTo>
                  <a:cubicBezTo>
                    <a:pt x="77891" y="28052"/>
                    <a:pt x="70393" y="47714"/>
                    <a:pt x="67603" y="55153"/>
                  </a:cubicBezTo>
                  <a:cubicBezTo>
                    <a:pt x="65685" y="60113"/>
                    <a:pt x="64988" y="61707"/>
                    <a:pt x="64988" y="64719"/>
                  </a:cubicBezTo>
                  <a:cubicBezTo>
                    <a:pt x="64988" y="74107"/>
                    <a:pt x="72660" y="79952"/>
                    <a:pt x="81553" y="79952"/>
                  </a:cubicBezTo>
                  <a:cubicBezTo>
                    <a:pt x="98989" y="79952"/>
                    <a:pt x="106662" y="55508"/>
                    <a:pt x="106662" y="52851"/>
                  </a:cubicBezTo>
                  <a:cubicBezTo>
                    <a:pt x="106662" y="50548"/>
                    <a:pt x="104395" y="50548"/>
                    <a:pt x="103872" y="50548"/>
                  </a:cubicBezTo>
                  <a:cubicBezTo>
                    <a:pt x="101431" y="50548"/>
                    <a:pt x="101256" y="51611"/>
                    <a:pt x="100559" y="53559"/>
                  </a:cubicBezTo>
                  <a:cubicBezTo>
                    <a:pt x="96548" y="67730"/>
                    <a:pt x="89050" y="74993"/>
                    <a:pt x="82076" y="74993"/>
                  </a:cubicBezTo>
                  <a:cubicBezTo>
                    <a:pt x="78414" y="74993"/>
                    <a:pt x="77717" y="72513"/>
                    <a:pt x="77717" y="68793"/>
                  </a:cubicBezTo>
                  <a:cubicBezTo>
                    <a:pt x="77717" y="64719"/>
                    <a:pt x="78588" y="62416"/>
                    <a:pt x="81727" y="54445"/>
                  </a:cubicBezTo>
                  <a:cubicBezTo>
                    <a:pt x="83819" y="48954"/>
                    <a:pt x="90969" y="30177"/>
                    <a:pt x="90969" y="20258"/>
                  </a:cubicBezTo>
                  <a:cubicBezTo>
                    <a:pt x="90969" y="3076"/>
                    <a:pt x="77542" y="64"/>
                    <a:pt x="68301" y="64"/>
                  </a:cubicBezTo>
                  <a:cubicBezTo>
                    <a:pt x="53828" y="64"/>
                    <a:pt x="44064" y="9098"/>
                    <a:pt x="38832" y="16184"/>
                  </a:cubicBezTo>
                  <a:cubicBezTo>
                    <a:pt x="37612" y="3961"/>
                    <a:pt x="27324" y="64"/>
                    <a:pt x="20175" y="64"/>
                  </a:cubicBezTo>
                  <a:cubicBezTo>
                    <a:pt x="12677" y="64"/>
                    <a:pt x="8667" y="5555"/>
                    <a:pt x="6400" y="9630"/>
                  </a:cubicBezTo>
                  <a:cubicBezTo>
                    <a:pt x="2564" y="16184"/>
                    <a:pt x="123" y="26280"/>
                    <a:pt x="123" y="27166"/>
                  </a:cubicBezTo>
                  <a:cubicBezTo>
                    <a:pt x="123" y="29469"/>
                    <a:pt x="2564" y="29469"/>
                    <a:pt x="3087" y="29469"/>
                  </a:cubicBezTo>
                  <a:cubicBezTo>
                    <a:pt x="5528" y="29469"/>
                    <a:pt x="5703" y="28937"/>
                    <a:pt x="6923" y="24155"/>
                  </a:cubicBezTo>
                  <a:cubicBezTo>
                    <a:pt x="9539" y="13704"/>
                    <a:pt x="12852" y="5024"/>
                    <a:pt x="19652" y="5024"/>
                  </a:cubicBezTo>
                  <a:cubicBezTo>
                    <a:pt x="24186" y="5024"/>
                    <a:pt x="25406" y="8921"/>
                    <a:pt x="25406" y="13704"/>
                  </a:cubicBezTo>
                  <a:cubicBezTo>
                    <a:pt x="25406" y="17069"/>
                    <a:pt x="23837" y="23623"/>
                    <a:pt x="22616" y="28406"/>
                  </a:cubicBezTo>
                  <a:cubicBezTo>
                    <a:pt x="21396" y="33189"/>
                    <a:pt x="19652" y="40451"/>
                    <a:pt x="18780" y="44348"/>
                  </a:cubicBezTo>
                  <a:lnTo>
                    <a:pt x="13200" y="67022"/>
                  </a:lnTo>
                  <a:close/>
                </a:path>
              </a:pathLst>
            </a:custGeom>
            <a:solidFill>
              <a:srgbClr val="000000"/>
            </a:solidFill>
            <a:ln w="25003"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18A8BEBD-4417-018B-D486-719C4AC4E581}"/>
                </a:ext>
              </a:extLst>
            </p:cNvPr>
            <p:cNvSpPr/>
            <p:nvPr>
              <p:custDataLst>
                <p:tags r:id="rId14"/>
              </p:custDataLst>
            </p:nvPr>
          </p:nvSpPr>
          <p:spPr>
            <a:xfrm>
              <a:off x="5767223" y="4107398"/>
              <a:ext cx="29144" cy="75662"/>
            </a:xfrm>
            <a:custGeom>
              <a:avLst/>
              <a:gdLst>
                <a:gd name="connsiteX0" fmla="*/ 29273 w 29144"/>
                <a:gd name="connsiteY0" fmla="*/ 26633 h 75662"/>
                <a:gd name="connsiteX1" fmla="*/ 13330 w 29144"/>
                <a:gd name="connsiteY1" fmla="*/ 63 h 75662"/>
                <a:gd name="connsiteX2" fmla="*/ 128 w 29144"/>
                <a:gd name="connsiteY2" fmla="*/ 13474 h 75662"/>
                <a:gd name="connsiteX3" fmla="*/ 13330 w 29144"/>
                <a:gd name="connsiteY3" fmla="*/ 26886 h 75662"/>
                <a:gd name="connsiteX4" fmla="*/ 22049 w 29144"/>
                <a:gd name="connsiteY4" fmla="*/ 23597 h 75662"/>
                <a:gd name="connsiteX5" fmla="*/ 23294 w 29144"/>
                <a:gd name="connsiteY5" fmla="*/ 22837 h 75662"/>
                <a:gd name="connsiteX6" fmla="*/ 23792 w 29144"/>
                <a:gd name="connsiteY6" fmla="*/ 26633 h 75662"/>
                <a:gd name="connsiteX7" fmla="*/ 6854 w 29144"/>
                <a:gd name="connsiteY7" fmla="*/ 68893 h 75662"/>
                <a:gd name="connsiteX8" fmla="*/ 4114 w 29144"/>
                <a:gd name="connsiteY8" fmla="*/ 72941 h 75662"/>
                <a:gd name="connsiteX9" fmla="*/ 6605 w 29144"/>
                <a:gd name="connsiteY9" fmla="*/ 75725 h 75662"/>
                <a:gd name="connsiteX10" fmla="*/ 29273 w 29144"/>
                <a:gd name="connsiteY10" fmla="*/ 26633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44" h="75662">
                  <a:moveTo>
                    <a:pt x="29273" y="26633"/>
                  </a:moveTo>
                  <a:cubicBezTo>
                    <a:pt x="29273" y="9932"/>
                    <a:pt x="23045" y="63"/>
                    <a:pt x="13330" y="63"/>
                  </a:cubicBezTo>
                  <a:cubicBezTo>
                    <a:pt x="5110" y="63"/>
                    <a:pt x="128" y="6389"/>
                    <a:pt x="128" y="13474"/>
                  </a:cubicBezTo>
                  <a:cubicBezTo>
                    <a:pt x="128" y="20307"/>
                    <a:pt x="5110" y="26886"/>
                    <a:pt x="13330" y="26886"/>
                  </a:cubicBezTo>
                  <a:cubicBezTo>
                    <a:pt x="16320" y="26886"/>
                    <a:pt x="19558" y="25874"/>
                    <a:pt x="22049" y="23597"/>
                  </a:cubicBezTo>
                  <a:cubicBezTo>
                    <a:pt x="22796" y="23090"/>
                    <a:pt x="23045" y="22837"/>
                    <a:pt x="23294" y="22837"/>
                  </a:cubicBezTo>
                  <a:cubicBezTo>
                    <a:pt x="23543" y="22837"/>
                    <a:pt x="23792" y="23090"/>
                    <a:pt x="23792" y="26633"/>
                  </a:cubicBezTo>
                  <a:cubicBezTo>
                    <a:pt x="23792" y="45359"/>
                    <a:pt x="15074" y="60542"/>
                    <a:pt x="6854" y="68893"/>
                  </a:cubicBezTo>
                  <a:cubicBezTo>
                    <a:pt x="4114" y="71676"/>
                    <a:pt x="4114" y="72182"/>
                    <a:pt x="4114" y="72941"/>
                  </a:cubicBezTo>
                  <a:cubicBezTo>
                    <a:pt x="4114" y="74713"/>
                    <a:pt x="5359" y="75725"/>
                    <a:pt x="6605" y="75725"/>
                  </a:cubicBezTo>
                  <a:cubicBezTo>
                    <a:pt x="9345" y="75725"/>
                    <a:pt x="29273" y="56240"/>
                    <a:pt x="29273" y="26633"/>
                  </a:cubicBezTo>
                  <a:close/>
                </a:path>
              </a:pathLst>
            </a:custGeom>
            <a:solidFill>
              <a:srgbClr val="000000"/>
            </a:solidFill>
            <a:ln w="25003"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2E464436-C911-8CD6-1823-6E8CD1ACB3D8}"/>
                </a:ext>
              </a:extLst>
            </p:cNvPr>
            <p:cNvSpPr/>
            <p:nvPr>
              <p:custDataLst>
                <p:tags r:id="rId15"/>
              </p:custDataLst>
            </p:nvPr>
          </p:nvSpPr>
          <p:spPr>
            <a:xfrm>
              <a:off x="5869462" y="4022373"/>
              <a:ext cx="91667" cy="114632"/>
            </a:xfrm>
            <a:custGeom>
              <a:avLst/>
              <a:gdLst>
                <a:gd name="connsiteX0" fmla="*/ 84577 w 91667"/>
                <a:gd name="connsiteY0" fmla="*/ 17270 h 114632"/>
                <a:gd name="connsiteX1" fmla="*/ 72620 w 91667"/>
                <a:gd name="connsiteY1" fmla="*/ 28658 h 114632"/>
                <a:gd name="connsiteX2" fmla="*/ 80342 w 91667"/>
                <a:gd name="connsiteY2" fmla="*/ 35996 h 114632"/>
                <a:gd name="connsiteX3" fmla="*/ 91800 w 91667"/>
                <a:gd name="connsiteY3" fmla="*/ 21825 h 114632"/>
                <a:gd name="connsiteX4" fmla="*/ 62158 w 91667"/>
                <a:gd name="connsiteY4" fmla="*/ 63 h 114632"/>
                <a:gd name="connsiteX5" fmla="*/ 20060 w 91667"/>
                <a:gd name="connsiteY5" fmla="*/ 37008 h 114632"/>
                <a:gd name="connsiteX6" fmla="*/ 45717 w 91667"/>
                <a:gd name="connsiteY6" fmla="*/ 62060 h 114632"/>
                <a:gd name="connsiteX7" fmla="*/ 71624 w 91667"/>
                <a:gd name="connsiteY7" fmla="*/ 81292 h 114632"/>
                <a:gd name="connsiteX8" fmla="*/ 36003 w 91667"/>
                <a:gd name="connsiteY8" fmla="*/ 109128 h 114632"/>
                <a:gd name="connsiteX9" fmla="*/ 7606 w 91667"/>
                <a:gd name="connsiteY9" fmla="*/ 95716 h 114632"/>
                <a:gd name="connsiteX10" fmla="*/ 23299 w 91667"/>
                <a:gd name="connsiteY10" fmla="*/ 82304 h 114632"/>
                <a:gd name="connsiteX11" fmla="*/ 14082 w 91667"/>
                <a:gd name="connsiteY11" fmla="*/ 73448 h 114632"/>
                <a:gd name="connsiteX12" fmla="*/ 133 w 91667"/>
                <a:gd name="connsiteY12" fmla="*/ 90149 h 114632"/>
                <a:gd name="connsiteX13" fmla="*/ 35754 w 91667"/>
                <a:gd name="connsiteY13" fmla="*/ 114695 h 114632"/>
                <a:gd name="connsiteX14" fmla="*/ 85822 w 91667"/>
                <a:gd name="connsiteY14" fmla="*/ 72688 h 114632"/>
                <a:gd name="connsiteX15" fmla="*/ 78100 w 91667"/>
                <a:gd name="connsiteY15" fmla="*/ 54216 h 114632"/>
                <a:gd name="connsiteX16" fmla="*/ 53190 w 91667"/>
                <a:gd name="connsiteY16" fmla="*/ 43588 h 114632"/>
                <a:gd name="connsiteX17" fmla="*/ 34259 w 91667"/>
                <a:gd name="connsiteY17" fmla="*/ 28404 h 114632"/>
                <a:gd name="connsiteX18" fmla="*/ 62158 w 91667"/>
                <a:gd name="connsiteY18" fmla="*/ 5630 h 114632"/>
                <a:gd name="connsiteX19" fmla="*/ 84577 w 91667"/>
                <a:gd name="connsiteY19" fmla="*/ 17270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667" h="114632">
                  <a:moveTo>
                    <a:pt x="84577" y="17270"/>
                  </a:moveTo>
                  <a:cubicBezTo>
                    <a:pt x="77602" y="17523"/>
                    <a:pt x="72620" y="23090"/>
                    <a:pt x="72620" y="28658"/>
                  </a:cubicBezTo>
                  <a:cubicBezTo>
                    <a:pt x="72620" y="32200"/>
                    <a:pt x="74862" y="35996"/>
                    <a:pt x="80342" y="35996"/>
                  </a:cubicBezTo>
                  <a:cubicBezTo>
                    <a:pt x="85822" y="35996"/>
                    <a:pt x="91800" y="31694"/>
                    <a:pt x="91800" y="21825"/>
                  </a:cubicBezTo>
                  <a:cubicBezTo>
                    <a:pt x="91800" y="10438"/>
                    <a:pt x="81089" y="63"/>
                    <a:pt x="62158" y="63"/>
                  </a:cubicBezTo>
                  <a:cubicBezTo>
                    <a:pt x="29277" y="63"/>
                    <a:pt x="20060" y="25874"/>
                    <a:pt x="20060" y="37008"/>
                  </a:cubicBezTo>
                  <a:cubicBezTo>
                    <a:pt x="20060" y="56746"/>
                    <a:pt x="38494" y="60542"/>
                    <a:pt x="45717" y="62060"/>
                  </a:cubicBezTo>
                  <a:cubicBezTo>
                    <a:pt x="58670" y="64591"/>
                    <a:pt x="71624" y="67374"/>
                    <a:pt x="71624" y="81292"/>
                  </a:cubicBezTo>
                  <a:cubicBezTo>
                    <a:pt x="71624" y="87871"/>
                    <a:pt x="65894" y="109128"/>
                    <a:pt x="36003" y="109128"/>
                  </a:cubicBezTo>
                  <a:cubicBezTo>
                    <a:pt x="32515" y="109128"/>
                    <a:pt x="13335" y="109128"/>
                    <a:pt x="7606" y="95716"/>
                  </a:cubicBezTo>
                  <a:cubicBezTo>
                    <a:pt x="17071" y="96981"/>
                    <a:pt x="23299" y="89390"/>
                    <a:pt x="23299" y="82304"/>
                  </a:cubicBezTo>
                  <a:cubicBezTo>
                    <a:pt x="23299" y="76484"/>
                    <a:pt x="19313" y="73448"/>
                    <a:pt x="14082" y="73448"/>
                  </a:cubicBezTo>
                  <a:cubicBezTo>
                    <a:pt x="7606" y="73448"/>
                    <a:pt x="133" y="78762"/>
                    <a:pt x="133" y="90149"/>
                  </a:cubicBezTo>
                  <a:cubicBezTo>
                    <a:pt x="133" y="104573"/>
                    <a:pt x="14331" y="114695"/>
                    <a:pt x="35754" y="114695"/>
                  </a:cubicBezTo>
                  <a:cubicBezTo>
                    <a:pt x="76107" y="114695"/>
                    <a:pt x="85822" y="84076"/>
                    <a:pt x="85822" y="72688"/>
                  </a:cubicBezTo>
                  <a:cubicBezTo>
                    <a:pt x="85822" y="63579"/>
                    <a:pt x="81089" y="57252"/>
                    <a:pt x="78100" y="54216"/>
                  </a:cubicBezTo>
                  <a:cubicBezTo>
                    <a:pt x="71374" y="47130"/>
                    <a:pt x="64151" y="45865"/>
                    <a:pt x="53190" y="43588"/>
                  </a:cubicBezTo>
                  <a:cubicBezTo>
                    <a:pt x="44223" y="41563"/>
                    <a:pt x="34259" y="39792"/>
                    <a:pt x="34259" y="28404"/>
                  </a:cubicBezTo>
                  <a:cubicBezTo>
                    <a:pt x="34259" y="21066"/>
                    <a:pt x="40237" y="5630"/>
                    <a:pt x="62158" y="5630"/>
                  </a:cubicBezTo>
                  <a:cubicBezTo>
                    <a:pt x="68385" y="5630"/>
                    <a:pt x="80840" y="7401"/>
                    <a:pt x="84577" y="17270"/>
                  </a:cubicBezTo>
                  <a:close/>
                </a:path>
              </a:pathLst>
            </a:custGeom>
            <a:solidFill>
              <a:srgbClr val="000000"/>
            </a:solidFill>
            <a:ln w="25003"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167DFCBB-6595-9DD9-157D-D5177CF6F4E1}"/>
                </a:ext>
              </a:extLst>
            </p:cNvPr>
            <p:cNvSpPr/>
            <p:nvPr>
              <p:custDataLst>
                <p:tags r:id="rId16"/>
              </p:custDataLst>
            </p:nvPr>
          </p:nvSpPr>
          <p:spPr>
            <a:xfrm>
              <a:off x="5980597" y="4061469"/>
              <a:ext cx="58936" cy="112481"/>
            </a:xfrm>
            <a:custGeom>
              <a:avLst/>
              <a:gdLst>
                <a:gd name="connsiteX0" fmla="*/ 35708 w 58936"/>
                <a:gd name="connsiteY0" fmla="*/ 40805 h 112481"/>
                <a:gd name="connsiteX1" fmla="*/ 53494 w 58936"/>
                <a:gd name="connsiteY1" fmla="*/ 40805 h 112481"/>
                <a:gd name="connsiteX2" fmla="*/ 59074 w 58936"/>
                <a:gd name="connsiteY2" fmla="*/ 36908 h 112481"/>
                <a:gd name="connsiteX3" fmla="*/ 53843 w 58936"/>
                <a:gd name="connsiteY3" fmla="*/ 34429 h 112481"/>
                <a:gd name="connsiteX4" fmla="*/ 37278 w 58936"/>
                <a:gd name="connsiteY4" fmla="*/ 34429 h 112481"/>
                <a:gd name="connsiteX5" fmla="*/ 43729 w 58936"/>
                <a:gd name="connsiteY5" fmla="*/ 8213 h 112481"/>
                <a:gd name="connsiteX6" fmla="*/ 44252 w 58936"/>
                <a:gd name="connsiteY6" fmla="*/ 5733 h 112481"/>
                <a:gd name="connsiteX7" fmla="*/ 38324 w 58936"/>
                <a:gd name="connsiteY7" fmla="*/ 64 h 112481"/>
                <a:gd name="connsiteX8" fmla="*/ 30129 w 58936"/>
                <a:gd name="connsiteY8" fmla="*/ 7681 h 112481"/>
                <a:gd name="connsiteX9" fmla="*/ 23503 w 58936"/>
                <a:gd name="connsiteY9" fmla="*/ 34429 h 112481"/>
                <a:gd name="connsiteX10" fmla="*/ 5717 w 58936"/>
                <a:gd name="connsiteY10" fmla="*/ 34429 h 112481"/>
                <a:gd name="connsiteX11" fmla="*/ 137 w 58936"/>
                <a:gd name="connsiteY11" fmla="*/ 38326 h 112481"/>
                <a:gd name="connsiteX12" fmla="*/ 5368 w 58936"/>
                <a:gd name="connsiteY12" fmla="*/ 40805 h 112481"/>
                <a:gd name="connsiteX13" fmla="*/ 21933 w 58936"/>
                <a:gd name="connsiteY13" fmla="*/ 40805 h 112481"/>
                <a:gd name="connsiteX14" fmla="*/ 11646 w 58936"/>
                <a:gd name="connsiteY14" fmla="*/ 82610 h 112481"/>
                <a:gd name="connsiteX15" fmla="*/ 9030 w 58936"/>
                <a:gd name="connsiteY15" fmla="*/ 95718 h 112481"/>
                <a:gd name="connsiteX16" fmla="*/ 27687 w 58936"/>
                <a:gd name="connsiteY16" fmla="*/ 112545 h 112481"/>
                <a:gd name="connsiteX17" fmla="*/ 58027 w 58936"/>
                <a:gd name="connsiteY17" fmla="*/ 85444 h 112481"/>
                <a:gd name="connsiteX18" fmla="*/ 55238 w 58936"/>
                <a:gd name="connsiteY18" fmla="*/ 83141 h 112481"/>
                <a:gd name="connsiteX19" fmla="*/ 51576 w 58936"/>
                <a:gd name="connsiteY19" fmla="*/ 86507 h 112481"/>
                <a:gd name="connsiteX20" fmla="*/ 28211 w 58936"/>
                <a:gd name="connsiteY20" fmla="*/ 107586 h 112481"/>
                <a:gd name="connsiteX21" fmla="*/ 22108 w 58936"/>
                <a:gd name="connsiteY21" fmla="*/ 98906 h 112481"/>
                <a:gd name="connsiteX22" fmla="*/ 23154 w 58936"/>
                <a:gd name="connsiteY22" fmla="*/ 91643 h 112481"/>
                <a:gd name="connsiteX23" fmla="*/ 35708 w 58936"/>
                <a:gd name="connsiteY23" fmla="*/ 40805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936" h="112481">
                  <a:moveTo>
                    <a:pt x="35708" y="40805"/>
                  </a:moveTo>
                  <a:lnTo>
                    <a:pt x="53494" y="40805"/>
                  </a:lnTo>
                  <a:cubicBezTo>
                    <a:pt x="56807" y="40805"/>
                    <a:pt x="59074" y="40805"/>
                    <a:pt x="59074" y="36908"/>
                  </a:cubicBezTo>
                  <a:cubicBezTo>
                    <a:pt x="59074" y="34429"/>
                    <a:pt x="56807" y="34429"/>
                    <a:pt x="53843" y="34429"/>
                  </a:cubicBezTo>
                  <a:lnTo>
                    <a:pt x="37278" y="34429"/>
                  </a:lnTo>
                  <a:lnTo>
                    <a:pt x="43729" y="8213"/>
                  </a:lnTo>
                  <a:cubicBezTo>
                    <a:pt x="43904" y="7327"/>
                    <a:pt x="44252" y="6441"/>
                    <a:pt x="44252" y="5733"/>
                  </a:cubicBezTo>
                  <a:cubicBezTo>
                    <a:pt x="44252" y="2544"/>
                    <a:pt x="41811" y="64"/>
                    <a:pt x="38324" y="64"/>
                  </a:cubicBezTo>
                  <a:cubicBezTo>
                    <a:pt x="33965" y="64"/>
                    <a:pt x="31349" y="3076"/>
                    <a:pt x="30129" y="7681"/>
                  </a:cubicBezTo>
                  <a:cubicBezTo>
                    <a:pt x="28908" y="12109"/>
                    <a:pt x="31175" y="3607"/>
                    <a:pt x="23503" y="34429"/>
                  </a:cubicBezTo>
                  <a:lnTo>
                    <a:pt x="5717" y="34429"/>
                  </a:lnTo>
                  <a:cubicBezTo>
                    <a:pt x="2404" y="34429"/>
                    <a:pt x="137" y="34429"/>
                    <a:pt x="137" y="38326"/>
                  </a:cubicBezTo>
                  <a:cubicBezTo>
                    <a:pt x="137" y="40805"/>
                    <a:pt x="2230" y="40805"/>
                    <a:pt x="5368" y="40805"/>
                  </a:cubicBezTo>
                  <a:lnTo>
                    <a:pt x="21933" y="40805"/>
                  </a:lnTo>
                  <a:lnTo>
                    <a:pt x="11646" y="82610"/>
                  </a:lnTo>
                  <a:cubicBezTo>
                    <a:pt x="10599" y="87038"/>
                    <a:pt x="9030" y="93415"/>
                    <a:pt x="9030" y="95718"/>
                  </a:cubicBezTo>
                  <a:cubicBezTo>
                    <a:pt x="9030" y="106169"/>
                    <a:pt x="17748" y="112545"/>
                    <a:pt x="27687" y="112545"/>
                  </a:cubicBezTo>
                  <a:cubicBezTo>
                    <a:pt x="47042" y="112545"/>
                    <a:pt x="58027" y="87746"/>
                    <a:pt x="58027" y="85444"/>
                  </a:cubicBezTo>
                  <a:cubicBezTo>
                    <a:pt x="58027" y="83141"/>
                    <a:pt x="55761" y="83141"/>
                    <a:pt x="55238" y="83141"/>
                  </a:cubicBezTo>
                  <a:cubicBezTo>
                    <a:pt x="53145" y="83141"/>
                    <a:pt x="52971" y="83495"/>
                    <a:pt x="51576" y="86507"/>
                  </a:cubicBezTo>
                  <a:cubicBezTo>
                    <a:pt x="46694" y="97666"/>
                    <a:pt x="37801" y="107586"/>
                    <a:pt x="28211" y="107586"/>
                  </a:cubicBezTo>
                  <a:cubicBezTo>
                    <a:pt x="24549" y="107586"/>
                    <a:pt x="22108" y="105283"/>
                    <a:pt x="22108" y="98906"/>
                  </a:cubicBezTo>
                  <a:cubicBezTo>
                    <a:pt x="22108" y="97135"/>
                    <a:pt x="22805" y="93415"/>
                    <a:pt x="23154" y="91643"/>
                  </a:cubicBezTo>
                  <a:lnTo>
                    <a:pt x="35708" y="40805"/>
                  </a:lnTo>
                  <a:close/>
                </a:path>
              </a:pathLst>
            </a:custGeom>
            <a:solidFill>
              <a:srgbClr val="000000"/>
            </a:solidFill>
            <a:ln w="25003" cap="flat">
              <a:noFill/>
              <a:prstDash val="solid"/>
              <a:miter/>
            </a:ln>
          </p:spPr>
          <p:txBody>
            <a:bodyPr rtlCol="0" anchor="ctr"/>
            <a:lstStyle/>
            <a:p>
              <a:endParaRPr lang="en-CN"/>
            </a:p>
          </p:txBody>
        </p:sp>
      </p:grpSp>
      <p:pic>
        <p:nvPicPr>
          <p:cNvPr id="18458" name="Picture 18457">
            <a:extLst>
              <a:ext uri="{FF2B5EF4-FFF2-40B4-BE49-F238E27FC236}">
                <a16:creationId xmlns:a16="http://schemas.microsoft.com/office/drawing/2014/main" id="{7982DCE0-13C6-CFF6-060F-F41A937C25A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79114" y="2808702"/>
            <a:ext cx="5833538" cy="3925888"/>
          </a:xfrm>
          <a:prstGeom prst="rect">
            <a:avLst/>
          </a:prstGeom>
        </p:spPr>
      </p:pic>
    </p:spTree>
    <p:extLst>
      <p:ext uri="{BB962C8B-B14F-4D97-AF65-F5344CB8AC3E}">
        <p14:creationId xmlns:p14="http://schemas.microsoft.com/office/powerpoint/2010/main" val="1385257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B982693E-6F35-A3F3-4940-85B495F9058C}"/>
              </a:ext>
            </a:extLst>
          </p:cNvPr>
          <p:cNvSpPr>
            <a:spLocks noChangeArrowheads="1"/>
          </p:cNvSpPr>
          <p:nvPr/>
        </p:nvSpPr>
        <p:spPr bwMode="auto">
          <a:xfrm>
            <a:off x="704530" y="4517728"/>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抽取式文本摘要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文本摘要的评测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521753AB-EA7C-5EF8-E523-B4D899DCCF4D}"/>
              </a:ext>
            </a:extLst>
          </p:cNvPr>
          <p:cNvGrpSpPr>
            <a:grpSpLocks/>
          </p:cNvGrpSpPr>
          <p:nvPr/>
        </p:nvGrpSpPr>
        <p:grpSpPr bwMode="auto">
          <a:xfrm>
            <a:off x="2355848" y="5335290"/>
            <a:ext cx="3972420" cy="488950"/>
            <a:chOff x="1129" y="0"/>
            <a:chExt cx="5748071" cy="489600"/>
          </a:xfrm>
        </p:grpSpPr>
        <p:sp>
          <p:nvSpPr>
            <p:cNvPr id="16" name="矩形 25">
              <a:extLst>
                <a:ext uri="{FF2B5EF4-FFF2-40B4-BE49-F238E27FC236}">
                  <a16:creationId xmlns:a16="http://schemas.microsoft.com/office/drawing/2014/main" id="{1D8EAA7E-0A3F-887B-B8C7-5A2EF496F5A2}"/>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2CBA1086-27D2-E812-D25B-74A041B8040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530872BD-A75C-6239-6576-2100C435BFFD}"/>
              </a:ext>
            </a:extLst>
          </p:cNvPr>
          <p:cNvGrpSpPr>
            <a:grpSpLocks/>
          </p:cNvGrpSpPr>
          <p:nvPr/>
        </p:nvGrpSpPr>
        <p:grpSpPr bwMode="auto">
          <a:xfrm>
            <a:off x="841373" y="5335290"/>
            <a:ext cx="1328550" cy="488950"/>
            <a:chOff x="0" y="0"/>
            <a:chExt cx="1328685" cy="489600"/>
          </a:xfrm>
        </p:grpSpPr>
        <p:sp>
          <p:nvSpPr>
            <p:cNvPr id="19" name="矩形 23">
              <a:extLst>
                <a:ext uri="{FF2B5EF4-FFF2-40B4-BE49-F238E27FC236}">
                  <a16:creationId xmlns:a16="http://schemas.microsoft.com/office/drawing/2014/main" id="{2049AFC4-6112-F4DD-4FB3-4EB4269B2ADF}"/>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CAA26E03-B70B-6019-1671-B96C4A0C60F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2348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文本摘要的评测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13544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与文本分类、命名实体识别等其他自然语言处理任务的评测相比，由于关键信息的选取和文摘的表述没有统一的标准答案，因此文本摘要的人工评测和自动评测都困难很多。与机器翻译、对话系统等面向内容生成（</a:t>
            </a:r>
            <a:r>
              <a:rPr lang="en-US" altLang="zh-CN" sz="2000" dirty="0">
                <a:latin typeface="Microsoft YaHei" panose="020B0503020204020204" pitchFamily="34" charset="-122"/>
                <a:ea typeface="Microsoft YaHei" panose="020B0503020204020204" pitchFamily="34" charset="-122"/>
              </a:rPr>
              <a:t>Content Generation</a:t>
            </a:r>
            <a:r>
              <a:rPr lang="zh-CN" altLang="en-US" sz="2000" dirty="0">
                <a:latin typeface="Microsoft YaHei" panose="020B0503020204020204" pitchFamily="34" charset="-122"/>
                <a:ea typeface="Microsoft YaHei" panose="020B0503020204020204" pitchFamily="34" charset="-122"/>
              </a:rPr>
              <a:t>）的任务一样，</a:t>
            </a:r>
            <a:r>
              <a:rPr lang="zh-CN" altLang="en-US" sz="2000" b="1" dirty="0">
                <a:latin typeface="Microsoft YaHei" panose="020B0503020204020204" pitchFamily="34" charset="-122"/>
                <a:ea typeface="Microsoft YaHei" panose="020B0503020204020204" pitchFamily="34" charset="-122"/>
              </a:rPr>
              <a:t>文本摘要也有多维度的评价系统，包括人工评测方案和自动评测指标。</a:t>
            </a:r>
            <a:endParaRPr lang="en-US" altLang="zh-CN" sz="20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文本摘要的评测按照与任务的相关性可以分为两类：</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内在评价（</a:t>
            </a:r>
            <a:r>
              <a:rPr lang="en-US" altLang="zh-CN" sz="2000" b="1" dirty="0">
                <a:latin typeface="Microsoft YaHei" panose="020B0503020204020204" pitchFamily="34" charset="-122"/>
                <a:ea typeface="Microsoft YaHei" panose="020B0503020204020204" pitchFamily="34" charset="-122"/>
              </a:rPr>
              <a:t>Intrinsic Evaluation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与摘要任务相关，它通过直接分析摘要的质量来评价摘要系统，一般从总体和细分维度两个粒度进行评估。其中，总体评估是指从总体上评价摘要的质量，并给出一个综合分数。细分维度一般可以从“与参考标准的一致性”和“类人性”两个角度来考虑，多方面地对摘要的质量进行评价。</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外在评价（</a:t>
            </a:r>
            <a:r>
              <a:rPr lang="en-US" altLang="zh-CN" sz="2000" b="1" dirty="0">
                <a:latin typeface="Microsoft YaHei" panose="020B0503020204020204" pitchFamily="34" charset="-122"/>
                <a:ea typeface="Microsoft YaHei" panose="020B0503020204020204" pitchFamily="34" charset="-122"/>
              </a:rPr>
              <a:t>Extrinsic Evaluation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则是一种间接的评价方法，与系统的功能对应，将摘要应用于下游任务或者实际应用系统中，根据摘要在这些任务和系统中产生的实际效果来间接评估摘要的质量。这里我们仅讨论内部评价方法。</a:t>
            </a:r>
          </a:p>
        </p:txBody>
      </p:sp>
    </p:spTree>
    <p:extLst>
      <p:ext uri="{BB962C8B-B14F-4D97-AF65-F5344CB8AC3E}">
        <p14:creationId xmlns:p14="http://schemas.microsoft.com/office/powerpoint/2010/main" val="2397411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文本摘要的评测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44322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在评测文本摘要的质量时会关注以下</a:t>
            </a:r>
            <a:r>
              <a:rPr lang="en-US" altLang="zh-CN" sz="2000" dirty="0">
                <a:latin typeface="Microsoft YaHei" panose="020B0503020204020204" pitchFamily="34" charset="-122"/>
                <a:ea typeface="Microsoft YaHei" panose="020B0503020204020204" pitchFamily="34" charset="-122"/>
              </a:rPr>
              <a:t>5</a:t>
            </a:r>
            <a:r>
              <a:rPr lang="zh-CN" altLang="en-US" sz="2000" dirty="0">
                <a:latin typeface="Microsoft YaHei" panose="020B0503020204020204" pitchFamily="34" charset="-122"/>
                <a:ea typeface="Microsoft YaHei" panose="020B0503020204020204" pitchFamily="34" charset="-122"/>
              </a:rPr>
              <a:t>个细分维度</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 信息量（</a:t>
            </a:r>
            <a:r>
              <a:rPr lang="en-US" altLang="zh-CN" sz="2000" b="1" dirty="0">
                <a:latin typeface="Microsoft YaHei" panose="020B0503020204020204" pitchFamily="34" charset="-122"/>
                <a:ea typeface="Microsoft YaHei" panose="020B0503020204020204" pitchFamily="34" charset="-122"/>
              </a:rPr>
              <a:t>Informativeness</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，即摘要的内容含量，它可以衡量一段文本所提供的新信息的程度。文献</a:t>
            </a:r>
            <a:r>
              <a:rPr lang="en-US" altLang="zh-CN" sz="2000" dirty="0">
                <a:latin typeface="Microsoft YaHei" panose="020B0503020204020204" pitchFamily="34" charset="-122"/>
                <a:ea typeface="Microsoft YaHei" panose="020B0503020204020204" pitchFamily="34" charset="-122"/>
              </a:rPr>
              <a:t>[615]</a:t>
            </a:r>
            <a:r>
              <a:rPr lang="zh-CN" altLang="en-US" sz="2000" dirty="0">
                <a:latin typeface="Microsoft YaHei" panose="020B0503020204020204" pitchFamily="34" charset="-122"/>
                <a:ea typeface="Microsoft YaHei" panose="020B0503020204020204" pitchFamily="34" charset="-122"/>
              </a:rPr>
              <a:t> 对信息量作出了直观上的定义：阅读者一般都拥有背景知识和常识，如果一段摘要能使其获得新信息或者产生认知上的变化，则可认为此摘要具有丰富的信息量。</a:t>
            </a: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 非冗余性（</a:t>
            </a:r>
            <a:r>
              <a:rPr lang="en-US" altLang="zh-CN" sz="2000" b="1" dirty="0">
                <a:latin typeface="Microsoft YaHei" panose="020B0503020204020204" pitchFamily="34" charset="-122"/>
                <a:ea typeface="Microsoft YaHei" panose="020B0503020204020204" pitchFamily="34" charset="-122"/>
              </a:rPr>
              <a:t>Non-redundancy</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，它体现了摘要精简的特性，即不能反复使用重复或相似的文本描述同一个关键点。</a:t>
            </a: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(3) </a:t>
            </a:r>
            <a:r>
              <a:rPr lang="zh-CN" altLang="en-US" sz="2000" b="1" dirty="0">
                <a:latin typeface="Microsoft YaHei" panose="020B0503020204020204" pitchFamily="34" charset="-122"/>
                <a:ea typeface="Microsoft YaHei" panose="020B0503020204020204" pitchFamily="34" charset="-122"/>
              </a:rPr>
              <a:t>流畅度（</a:t>
            </a:r>
            <a:r>
              <a:rPr lang="en-US" altLang="zh-CN" sz="2000" b="1" dirty="0">
                <a:latin typeface="Microsoft YaHei" panose="020B0503020204020204" pitchFamily="34" charset="-122"/>
                <a:ea typeface="Microsoft YaHei" panose="020B0503020204020204" pitchFamily="34" charset="-122"/>
              </a:rPr>
              <a:t>Fluency</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，它包含了摘要结构的连贯性和语法的正确性两个方面。</a:t>
            </a: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(4) </a:t>
            </a:r>
            <a:r>
              <a:rPr lang="zh-CN" altLang="en-US" sz="2000" b="1" dirty="0">
                <a:latin typeface="Microsoft YaHei" panose="020B0503020204020204" pitchFamily="34" charset="-122"/>
                <a:ea typeface="Microsoft YaHei" panose="020B0503020204020204" pitchFamily="34" charset="-122"/>
              </a:rPr>
              <a:t>忠实度（</a:t>
            </a:r>
            <a:r>
              <a:rPr lang="en-US" altLang="zh-CN" sz="2000" b="1" dirty="0">
                <a:latin typeface="Microsoft YaHei" panose="020B0503020204020204" pitchFamily="34" charset="-122"/>
                <a:ea typeface="Microsoft YaHei" panose="020B0503020204020204" pitchFamily="34" charset="-122"/>
              </a:rPr>
              <a:t>Faithfulness</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，也称为相关性（</a:t>
            </a:r>
            <a:r>
              <a:rPr lang="en-US" altLang="zh-CN" sz="2000" dirty="0">
                <a:latin typeface="Microsoft YaHei" panose="020B0503020204020204" pitchFamily="34" charset="-122"/>
                <a:ea typeface="Microsoft YaHei" panose="020B0503020204020204" pitchFamily="34" charset="-122"/>
              </a:rPr>
              <a:t>Relevance</a:t>
            </a:r>
            <a:r>
              <a:rPr lang="zh-CN" altLang="en-US" sz="2000" dirty="0">
                <a:latin typeface="Microsoft YaHei" panose="020B0503020204020204" pitchFamily="34" charset="-122"/>
                <a:ea typeface="Microsoft YaHei" panose="020B0503020204020204" pitchFamily="34" charset="-122"/>
              </a:rPr>
              <a:t>），即摘要内容是否忠于原文。作为原文的子集，摘要不能包含凭空产生的信息，也不能包含与原文和事实相悖的内容。</a:t>
            </a:r>
          </a:p>
          <a:p>
            <a:pPr lvl="1" algn="just">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(5) </a:t>
            </a:r>
            <a:r>
              <a:rPr lang="zh-CN" altLang="en-US" sz="2000" b="1" dirty="0">
                <a:latin typeface="Microsoft YaHei" panose="020B0503020204020204" pitchFamily="34" charset="-122"/>
                <a:ea typeface="Microsoft YaHei" panose="020B0503020204020204" pitchFamily="34" charset="-122"/>
              </a:rPr>
              <a:t>聚焦程度（</a:t>
            </a:r>
            <a:r>
              <a:rPr lang="en-US" altLang="zh-CN" sz="2000" b="1" dirty="0">
                <a:latin typeface="Microsoft YaHei" panose="020B0503020204020204" pitchFamily="34" charset="-122"/>
                <a:ea typeface="Microsoft YaHei" panose="020B0503020204020204" pitchFamily="34" charset="-122"/>
              </a:rPr>
              <a:t>Focus</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，也称为显著性（</a:t>
            </a:r>
            <a:r>
              <a:rPr lang="en-US" altLang="zh-CN" sz="2000" dirty="0">
                <a:latin typeface="Microsoft YaHei" panose="020B0503020204020204" pitchFamily="34" charset="-122"/>
                <a:ea typeface="Microsoft YaHei" panose="020B0503020204020204" pitchFamily="34" charset="-122"/>
              </a:rPr>
              <a:t>Saliency</a:t>
            </a:r>
            <a:r>
              <a:rPr lang="zh-CN" altLang="en-US" sz="2000" dirty="0">
                <a:latin typeface="Microsoft YaHei" panose="020B0503020204020204" pitchFamily="34" charset="-122"/>
                <a:ea typeface="Microsoft YaHei" panose="020B0503020204020204" pitchFamily="34" charset="-122"/>
              </a:rPr>
              <a:t>），它衡量了摘要包含关键信息的程度。除了主要信息，原文档往往具有大量的细节描述和补充内容等次要信息。通过聚焦程度，可以评估一个摘要系统的甄别并捕捉原文主要信息的能力。</a:t>
            </a:r>
          </a:p>
        </p:txBody>
      </p:sp>
    </p:spTree>
    <p:extLst>
      <p:ext uri="{BB962C8B-B14F-4D97-AF65-F5344CB8AC3E}">
        <p14:creationId xmlns:p14="http://schemas.microsoft.com/office/powerpoint/2010/main" val="3338799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人工评测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21211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人工评测按照执行方式一般分为两类：</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逐点评估（</a:t>
            </a:r>
            <a:r>
              <a:rPr lang="en-US" altLang="zh-CN" sz="2000" b="1" dirty="0">
                <a:latin typeface="Microsoft YaHei" panose="020B0503020204020204" pitchFamily="34" charset="-122"/>
                <a:ea typeface="Microsoft YaHei" panose="020B0503020204020204" pitchFamily="34" charset="-122"/>
              </a:rPr>
              <a:t>Point-wise</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评估者对系统产生的每一个结果按照预定义的维度进行评估评分。一个常见的方案是李克特五点量表（</a:t>
            </a:r>
            <a:r>
              <a:rPr lang="en-US" altLang="zh-CN" sz="2000" dirty="0">
                <a:latin typeface="Microsoft YaHei" panose="020B0503020204020204" pitchFamily="34" charset="-122"/>
                <a:ea typeface="Microsoft YaHei" panose="020B0503020204020204" pitchFamily="34" charset="-122"/>
              </a:rPr>
              <a:t>Likert Scale</a:t>
            </a:r>
            <a:r>
              <a:rPr lang="zh-CN" altLang="en-US" sz="2000" dirty="0">
                <a:latin typeface="Microsoft YaHei" panose="020B0503020204020204" pitchFamily="34" charset="-122"/>
                <a:ea typeface="Microsoft YaHei" panose="020B0503020204020204" pitchFamily="34" charset="-122"/>
              </a:rPr>
              <a:t>）。给定原始文档和模型输出的摘要，评估者会按照</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5</a:t>
            </a:r>
            <a:r>
              <a:rPr lang="zh-CN" altLang="en-US" sz="2000" dirty="0">
                <a:latin typeface="Microsoft YaHei" panose="020B0503020204020204" pitchFamily="34" charset="-122"/>
                <a:ea typeface="Microsoft YaHei" panose="020B0503020204020204" pitchFamily="34" charset="-122"/>
              </a:rPr>
              <a:t>分对摘要某一方面的评测维度进行评分。假设评测维度是流畅度，则</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5</a:t>
            </a:r>
            <a:r>
              <a:rPr lang="zh-CN" altLang="en-US" sz="2000" dirty="0">
                <a:latin typeface="Microsoft YaHei" panose="020B0503020204020204" pitchFamily="34" charset="-122"/>
                <a:ea typeface="Microsoft YaHei" panose="020B0503020204020204" pitchFamily="34" charset="-122"/>
              </a:rPr>
              <a:t>的分值依次对应：非常不流畅、不流畅、一般、流畅、非常流畅五种程度。但是，逐点评估具有很强的主观性，导致评估者之间的偏差较大，一致性很低。</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逐对评估（</a:t>
            </a:r>
            <a:r>
              <a:rPr lang="en-US" altLang="zh-CN" sz="2000" b="1" dirty="0">
                <a:latin typeface="Microsoft YaHei" panose="020B0503020204020204" pitchFamily="34" charset="-122"/>
                <a:ea typeface="Microsoft YaHei" panose="020B0503020204020204" pitchFamily="34" charset="-122"/>
              </a:rPr>
              <a:t>Pair-wise</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给定相同的原始文档和两个不同系统的输出摘要</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，评估者需要判断</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与</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相比哪个更好。与逐点评估的多选项评分相比，逐对评估采用两两比较的方式，降低了评估难度，可以提高评测结果的一致性。但是，如果存在多个需要评测的摘要系统，总评估次数会随着系统数目的增加而呈</a:t>
            </a:r>
            <a:r>
              <a:rPr lang="en-US" altLang="zh-CN" sz="2000" dirty="0">
                <a:latin typeface="Microsoft YaHei" panose="020B0503020204020204" pitchFamily="34" charset="-122"/>
                <a:ea typeface="Microsoft YaHei" panose="020B0503020204020204" pitchFamily="34" charset="-122"/>
              </a:rPr>
              <a:t>$O(N^2)$</a:t>
            </a:r>
            <a:r>
              <a:rPr lang="zh-CN" altLang="en-US" sz="2000" dirty="0">
                <a:latin typeface="Microsoft YaHei" panose="020B0503020204020204" pitchFamily="34" charset="-122"/>
                <a:ea typeface="Microsoft YaHei" panose="020B0503020204020204" pitchFamily="34" charset="-122"/>
              </a:rPr>
              <a:t>的复杂度上升，成本较高。</a:t>
            </a:r>
          </a:p>
        </p:txBody>
      </p:sp>
    </p:spTree>
    <p:extLst>
      <p:ext uri="{BB962C8B-B14F-4D97-AF65-F5344CB8AC3E}">
        <p14:creationId xmlns:p14="http://schemas.microsoft.com/office/powerpoint/2010/main" val="309177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212115"/>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1958</a:t>
            </a:r>
            <a:r>
              <a:rPr lang="zh-CN" altLang="en-US" sz="2000" dirty="0">
                <a:latin typeface="Microsoft YaHei" panose="020B0503020204020204" pitchFamily="34" charset="-122"/>
                <a:ea typeface="Microsoft YaHei" panose="020B0503020204020204" pitchFamily="34" charset="-122"/>
              </a:rPr>
              <a:t>年，</a:t>
            </a:r>
            <a:r>
              <a:rPr lang="en-US" altLang="zh-CN" sz="2000" dirty="0">
                <a:latin typeface="Microsoft YaHei" panose="020B0503020204020204" pitchFamily="34" charset="-122"/>
                <a:ea typeface="Microsoft YaHei" panose="020B0503020204020204" pitchFamily="34" charset="-122"/>
              </a:rPr>
              <a:t>Hans Peter </a:t>
            </a:r>
            <a:r>
              <a:rPr lang="en-US" altLang="zh-CN" sz="2000" dirty="0" err="1">
                <a:latin typeface="Microsoft YaHei" panose="020B0503020204020204" pitchFamily="34" charset="-122"/>
                <a:ea typeface="Microsoft YaHei" panose="020B0503020204020204" pitchFamily="34" charset="-122"/>
              </a:rPr>
              <a:t>Luhn《The</a:t>
            </a:r>
            <a:r>
              <a:rPr lang="en-US" altLang="zh-CN" sz="2000" dirty="0">
                <a:latin typeface="Microsoft YaHei" panose="020B0503020204020204" pitchFamily="34" charset="-122"/>
                <a:ea typeface="Microsoft YaHei" panose="020B0503020204020204" pitchFamily="34" charset="-122"/>
              </a:rPr>
              <a:t> Automatic Creation of Literature Abstracts》,</a:t>
            </a:r>
            <a:r>
              <a:rPr lang="zh-CN" altLang="en-US" sz="2000" dirty="0">
                <a:latin typeface="Microsoft YaHei" panose="020B0503020204020204" pitchFamily="34" charset="-122"/>
                <a:ea typeface="Microsoft YaHei" panose="020B0503020204020204" pitchFamily="34" charset="-122"/>
              </a:rPr>
              <a:t> 揭开了通过计算机来实现自动文本摘要的序幕。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之后的几十年时间里，</a:t>
            </a:r>
            <a:r>
              <a:rPr lang="zh-CN" altLang="en-US" sz="2000" b="1" dirty="0">
                <a:latin typeface="Microsoft YaHei" panose="020B0503020204020204" pitchFamily="34" charset="-122"/>
                <a:ea typeface="Microsoft YaHei" panose="020B0503020204020204" pitchFamily="34" charset="-122"/>
              </a:rPr>
              <a:t>文本摘要主要依赖于信息检索中常见的特征</a:t>
            </a:r>
            <a:r>
              <a:rPr lang="zh-CN" altLang="en-US" sz="2000" dirty="0">
                <a:latin typeface="Microsoft YaHei" panose="020B0503020204020204" pitchFamily="34" charset="-122"/>
                <a:ea typeface="Microsoft YaHei" panose="020B0503020204020204" pitchFamily="34" charset="-122"/>
              </a:rPr>
              <a:t>，例如词频（</a:t>
            </a:r>
            <a:r>
              <a:rPr lang="en-US" altLang="zh-CN" sz="2000" dirty="0">
                <a:latin typeface="Microsoft YaHei" panose="020B0503020204020204" pitchFamily="34" charset="-122"/>
                <a:ea typeface="Microsoft YaHei" panose="020B0503020204020204" pitchFamily="34" charset="-122"/>
              </a:rPr>
              <a:t>Term Frequency</a:t>
            </a:r>
            <a:r>
              <a:rPr lang="zh-CN" altLang="en-US" sz="2000" dirty="0">
                <a:latin typeface="Microsoft YaHei" panose="020B0503020204020204" pitchFamily="34" charset="-122"/>
                <a:ea typeface="Microsoft YaHei" panose="020B0503020204020204" pitchFamily="34" charset="-122"/>
              </a:rPr>
              <a:t>）以及词频</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逆文档频率（</a:t>
            </a:r>
            <a:r>
              <a:rPr lang="en-US" altLang="zh-CN" sz="2000" dirty="0">
                <a:latin typeface="Microsoft YaHei" panose="020B0503020204020204" pitchFamily="34" charset="-122"/>
                <a:ea typeface="Microsoft YaHei" panose="020B0503020204020204" pitchFamily="34" charset="-122"/>
              </a:rPr>
              <a:t>TF-IDF</a:t>
            </a:r>
            <a:r>
              <a:rPr lang="zh-CN" altLang="en-US" sz="2000" dirty="0">
                <a:latin typeface="Microsoft YaHei" panose="020B0503020204020204" pitchFamily="34" charset="-122"/>
                <a:ea typeface="Microsoft YaHei" panose="020B0503020204020204" pitchFamily="34" charset="-122"/>
              </a:rPr>
              <a:t>）等，通过统计信息来进行关键信息的提取。在</a:t>
            </a:r>
            <a:r>
              <a:rPr lang="en-US" altLang="zh-CN" sz="2000" dirty="0">
                <a:latin typeface="Microsoft YaHei" panose="020B0503020204020204" pitchFamily="34" charset="-122"/>
                <a:ea typeface="Microsoft YaHei" panose="020B0503020204020204" pitchFamily="34" charset="-122"/>
              </a:rPr>
              <a:t>1990</a:t>
            </a:r>
            <a:r>
              <a:rPr lang="zh-CN" altLang="en-US" sz="2000" dirty="0">
                <a:latin typeface="Microsoft YaHei" panose="020B0503020204020204" pitchFamily="34" charset="-122"/>
                <a:ea typeface="Microsoft YaHei" panose="020B0503020204020204" pitchFamily="34" charset="-122"/>
              </a:rPr>
              <a:t>年之前的方法中，文本摘要大都是</a:t>
            </a:r>
            <a:r>
              <a:rPr lang="zh-CN" altLang="en-US" sz="2000" b="1" dirty="0">
                <a:latin typeface="Microsoft YaHei" panose="020B0503020204020204" pitchFamily="34" charset="-122"/>
                <a:ea typeface="Microsoft YaHei" panose="020B0503020204020204" pitchFamily="34" charset="-122"/>
              </a:rPr>
              <a:t>通过规则和统计信息从原始文本中直接抽取（复制）内容</a:t>
            </a:r>
            <a:r>
              <a:rPr lang="zh-CN" altLang="en-US" sz="2000" dirty="0">
                <a:latin typeface="Microsoft YaHei" panose="020B0503020204020204" pitchFamily="34" charset="-122"/>
                <a:ea typeface="Microsoft YaHei" panose="020B0503020204020204" pitchFamily="34" charset="-122"/>
              </a:rPr>
              <a:t>，而不是生成新的内容和抽象的摘要。</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随着机器学习技术的快速发展，有相当</a:t>
            </a:r>
            <a:r>
              <a:rPr lang="zh-CN" altLang="en-US" sz="2000" b="1" dirty="0">
                <a:latin typeface="Microsoft YaHei" panose="020B0503020204020204" pitchFamily="34" charset="-122"/>
                <a:ea typeface="Microsoft YaHei" panose="020B0503020204020204" pitchFamily="34" charset="-122"/>
              </a:rPr>
              <a:t>多有监督和无监督</a:t>
            </a:r>
            <a:r>
              <a:rPr lang="zh-CN" altLang="en-US" sz="2000" dirty="0">
                <a:latin typeface="Microsoft YaHei" panose="020B0503020204020204" pitchFamily="34" charset="-122"/>
                <a:ea typeface="Microsoft YaHei" panose="020B0503020204020204" pitchFamily="34" charset="-122"/>
              </a:rPr>
              <a:t>的自动摘要方法被提出来。</a:t>
            </a:r>
            <a:r>
              <a:rPr lang="en-US" altLang="zh-CN" sz="2000" dirty="0">
                <a:latin typeface="Microsoft YaHei" panose="020B0503020204020204" pitchFamily="34" charset="-122"/>
                <a:ea typeface="Microsoft YaHei" panose="020B0503020204020204" pitchFamily="34" charset="-122"/>
              </a:rPr>
              <a:t>2002</a:t>
            </a:r>
            <a:r>
              <a:rPr lang="zh-CN" altLang="en-US" sz="2000" dirty="0">
                <a:latin typeface="Microsoft YaHei" panose="020B0503020204020204" pitchFamily="34" charset="-122"/>
                <a:ea typeface="Microsoft YaHei" panose="020B0503020204020204" pitchFamily="34" charset="-122"/>
              </a:rPr>
              <a:t>年文献</a:t>
            </a:r>
            <a:r>
              <a:rPr lang="en-US" altLang="zh-CN" sz="2000" dirty="0">
                <a:latin typeface="Microsoft YaHei" panose="020B0503020204020204" pitchFamily="34" charset="-122"/>
                <a:ea typeface="Microsoft YaHei" panose="020B0503020204020204" pitchFamily="34" charset="-122"/>
              </a:rPr>
              <a:t>[590]</a:t>
            </a:r>
            <a:r>
              <a:rPr lang="zh-CN" altLang="en-US" sz="2000" dirty="0">
                <a:latin typeface="Microsoft YaHei" panose="020B0503020204020204" pitchFamily="34" charset="-122"/>
                <a:ea typeface="Microsoft YaHei" panose="020B0503020204020204" pitchFamily="34" charset="-122"/>
              </a:rPr>
              <a:t>提出</a:t>
            </a:r>
            <a:r>
              <a:rPr lang="zh-CN" altLang="en-US" sz="2000" b="1" dirty="0">
                <a:latin typeface="Microsoft YaHei" panose="020B0503020204020204" pitchFamily="34" charset="-122"/>
                <a:ea typeface="Microsoft YaHei" panose="020B0503020204020204" pitchFamily="34" charset="-122"/>
              </a:rPr>
              <a:t>将自动文本摘要视为一个二分类问题</a:t>
            </a:r>
            <a:r>
              <a:rPr lang="zh-CN" altLang="en-US" sz="2000" dirty="0">
                <a:latin typeface="Microsoft YaHei" panose="020B0503020204020204" pitchFamily="34" charset="-122"/>
                <a:ea typeface="Microsoft YaHei" panose="020B0503020204020204" pitchFamily="34" charset="-122"/>
              </a:rPr>
              <a:t>，如果一个句子出现在抽取式的参考摘要中，则认为它是“正确的”，否则就被认为是“不正确的”。</a:t>
            </a:r>
            <a:r>
              <a:rPr lang="zh-CN" altLang="en-US" sz="2000" b="1" dirty="0">
                <a:latin typeface="Microsoft YaHei" panose="020B0503020204020204" pitchFamily="34" charset="-122"/>
                <a:ea typeface="Microsoft YaHei" panose="020B0503020204020204" pitchFamily="34" charset="-122"/>
              </a:rPr>
              <a:t>无监督方法</a:t>
            </a:r>
            <a:r>
              <a:rPr lang="zh-CN" altLang="en-US" sz="2000" dirty="0">
                <a:latin typeface="Microsoft YaHei" panose="020B0503020204020204" pitchFamily="34" charset="-122"/>
                <a:ea typeface="Microsoft YaHei" panose="020B0503020204020204" pitchFamily="34" charset="-122"/>
              </a:rPr>
              <a:t>则通过定义相关的特征进行关键信息的筛选，从而不需要依赖人工构造的摘要。</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4036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人工评测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8073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人工评测存在主观性，包括摘要任务本身的主观性和评估者自身的主观性。为了尽可能消除人工评测的主观性偏差，一般会让多个评估者对同一条数据进行独立重复评分。因此，衡量多个评估者之间的评测一致性是一个重要的过程。一致性不仅可以体现人工评测质量的高低，还能反映评测任务的难易程度。</a:t>
            </a:r>
            <a:r>
              <a:rPr lang="en-US" altLang="zh-CN" sz="2000" dirty="0">
                <a:latin typeface="Microsoft YaHei" panose="020B0503020204020204" pitchFamily="34" charset="-122"/>
                <a:ea typeface="Microsoft YaHei" panose="020B0503020204020204" pitchFamily="34" charset="-122"/>
              </a:rPr>
              <a:t>Fleiss</a:t>
            </a:r>
            <a:r>
              <a:rPr lang="zh-CN" altLang="en-US" sz="2000" dirty="0">
                <a:latin typeface="Microsoft YaHei" panose="020B0503020204020204" pitchFamily="34" charset="-122"/>
                <a:ea typeface="Microsoft YaHei" panose="020B0503020204020204" pitchFamily="34" charset="-122"/>
              </a:rPr>
              <a:t>卡帕系数（</a:t>
            </a:r>
            <a:r>
              <a:rPr lang="en-US" altLang="zh-CN" sz="2000" dirty="0">
                <a:latin typeface="Microsoft YaHei" panose="020B0503020204020204" pitchFamily="34" charset="-122"/>
                <a:ea typeface="Microsoft YaHei" panose="020B0503020204020204" pitchFamily="34" charset="-122"/>
              </a:rPr>
              <a:t>Fleiss's </a:t>
            </a:r>
            <a:r>
              <a:rPr lang="zh-CN" altLang="en-US" sz="2000" dirty="0">
                <a:latin typeface="Microsoft YaHei" panose="020B0503020204020204" pitchFamily="34" charset="-122"/>
                <a:ea typeface="Microsoft YaHei" panose="020B0503020204020204" pitchFamily="34" charset="-122"/>
              </a:rPr>
              <a:t>   ），也称</a:t>
            </a:r>
            <a:r>
              <a:rPr lang="en-US" altLang="zh-CN" sz="2000" dirty="0">
                <a:latin typeface="Microsoft YaHei" panose="020B0503020204020204" pitchFamily="34" charset="-122"/>
                <a:ea typeface="Microsoft YaHei" panose="020B0503020204020204" pitchFamily="34" charset="-122"/>
              </a:rPr>
              <a:t>Kappa</a:t>
            </a:r>
            <a:r>
              <a:rPr lang="zh-CN" altLang="en-US" sz="2000" dirty="0">
                <a:latin typeface="Microsoft YaHei" panose="020B0503020204020204" pitchFamily="34" charset="-122"/>
                <a:ea typeface="Microsoft YaHei" panose="020B0503020204020204" pitchFamily="34" charset="-122"/>
              </a:rPr>
              <a:t>系数，是度量多个系统一致性的方法，也经常被用于计算人工评测的一致性。</a:t>
            </a:r>
          </a:p>
        </p:txBody>
      </p:sp>
      <p:sp>
        <p:nvSpPr>
          <p:cNvPr id="5" name="Graphic 3" descr="\documentclass{article}&#10;\usepackage{amsmath, amsfonts , amssymb, bm}&#10;\pagestyle{empty}&#10;\begin{document}&#10;&#10;&#10;$\kappa$&#10;&#10;\end{document}" title="IguanaTex Vector Display">
            <a:extLst>
              <a:ext uri="{FF2B5EF4-FFF2-40B4-BE49-F238E27FC236}">
                <a16:creationId xmlns:a16="http://schemas.microsoft.com/office/drawing/2014/main" id="{67BADB6D-FA34-F39E-4A5E-D7F75F8C425A}"/>
              </a:ext>
            </a:extLst>
          </p:cNvPr>
          <p:cNvSpPr>
            <a:spLocks noChangeAspect="1"/>
          </p:cNvSpPr>
          <p:nvPr>
            <p:custDataLst>
              <p:tags r:id="rId1"/>
            </p:custDataLst>
          </p:nvPr>
        </p:nvSpPr>
        <p:spPr>
          <a:xfrm>
            <a:off x="4897440" y="2325684"/>
            <a:ext cx="124248" cy="114632"/>
          </a:xfrm>
          <a:custGeom>
            <a:avLst/>
            <a:gdLst>
              <a:gd name="connsiteX0" fmla="*/ 1089 w 124248"/>
              <a:gd name="connsiteY0" fmla="*/ 102042 h 114632"/>
              <a:gd name="connsiteX1" fmla="*/ 77 w 124248"/>
              <a:gd name="connsiteY1" fmla="*/ 107863 h 114632"/>
              <a:gd name="connsiteX2" fmla="*/ 7415 w 124248"/>
              <a:gd name="connsiteY2" fmla="*/ 114695 h 114632"/>
              <a:gd name="connsiteX3" fmla="*/ 18549 w 124248"/>
              <a:gd name="connsiteY3" fmla="*/ 100524 h 114632"/>
              <a:gd name="connsiteX4" fmla="*/ 30443 w 124248"/>
              <a:gd name="connsiteY4" fmla="*/ 53710 h 114632"/>
              <a:gd name="connsiteX5" fmla="*/ 73715 w 124248"/>
              <a:gd name="connsiteY5" fmla="*/ 75219 h 114632"/>
              <a:gd name="connsiteX6" fmla="*/ 73208 w 124248"/>
              <a:gd name="connsiteY6" fmla="*/ 80786 h 114632"/>
              <a:gd name="connsiteX7" fmla="*/ 71943 w 124248"/>
              <a:gd name="connsiteY7" fmla="*/ 89643 h 114632"/>
              <a:gd name="connsiteX8" fmla="*/ 95224 w 124248"/>
              <a:gd name="connsiteY8" fmla="*/ 114695 h 114632"/>
              <a:gd name="connsiteX9" fmla="*/ 114962 w 124248"/>
              <a:gd name="connsiteY9" fmla="*/ 101536 h 114632"/>
              <a:gd name="connsiteX10" fmla="*/ 124325 w 124248"/>
              <a:gd name="connsiteY10" fmla="*/ 75725 h 114632"/>
              <a:gd name="connsiteX11" fmla="*/ 121288 w 124248"/>
              <a:gd name="connsiteY11" fmla="*/ 73195 h 114632"/>
              <a:gd name="connsiteX12" fmla="*/ 117745 w 124248"/>
              <a:gd name="connsiteY12" fmla="*/ 77749 h 114632"/>
              <a:gd name="connsiteX13" fmla="*/ 95730 w 124248"/>
              <a:gd name="connsiteY13" fmla="*/ 109128 h 114632"/>
              <a:gd name="connsiteX14" fmla="*/ 87632 w 124248"/>
              <a:gd name="connsiteY14" fmla="*/ 96981 h 114632"/>
              <a:gd name="connsiteX15" fmla="*/ 89657 w 124248"/>
              <a:gd name="connsiteY15" fmla="*/ 82810 h 114632"/>
              <a:gd name="connsiteX16" fmla="*/ 90922 w 124248"/>
              <a:gd name="connsiteY16" fmla="*/ 74460 h 114632"/>
              <a:gd name="connsiteX17" fmla="*/ 41830 w 124248"/>
              <a:gd name="connsiteY17" fmla="*/ 48396 h 114632"/>
              <a:gd name="connsiteX18" fmla="*/ 65111 w 124248"/>
              <a:gd name="connsiteY18" fmla="*/ 31188 h 114632"/>
              <a:gd name="connsiteX19" fmla="*/ 94212 w 124248"/>
              <a:gd name="connsiteY19" fmla="*/ 10944 h 114632"/>
              <a:gd name="connsiteX20" fmla="*/ 92946 w 124248"/>
              <a:gd name="connsiteY20" fmla="*/ 16511 h 114632"/>
              <a:gd name="connsiteX21" fmla="*/ 102562 w 124248"/>
              <a:gd name="connsiteY21" fmla="*/ 25368 h 114632"/>
              <a:gd name="connsiteX22" fmla="*/ 116227 w 124248"/>
              <a:gd name="connsiteY22" fmla="*/ 11703 h 114632"/>
              <a:gd name="connsiteX23" fmla="*/ 106105 w 124248"/>
              <a:gd name="connsiteY23" fmla="*/ 2846 h 114632"/>
              <a:gd name="connsiteX24" fmla="*/ 64605 w 124248"/>
              <a:gd name="connsiteY24" fmla="*/ 24862 h 114632"/>
              <a:gd name="connsiteX25" fmla="*/ 32214 w 124248"/>
              <a:gd name="connsiteY25" fmla="*/ 46371 h 114632"/>
              <a:gd name="connsiteX26" fmla="*/ 37275 w 124248"/>
              <a:gd name="connsiteY26" fmla="*/ 26633 h 114632"/>
              <a:gd name="connsiteX27" fmla="*/ 41830 w 124248"/>
              <a:gd name="connsiteY27" fmla="*/ 6895 h 114632"/>
              <a:gd name="connsiteX28" fmla="*/ 34492 w 124248"/>
              <a:gd name="connsiteY28" fmla="*/ 63 h 114632"/>
              <a:gd name="connsiteX29" fmla="*/ 24370 w 124248"/>
              <a:gd name="connsiteY29" fmla="*/ 9173 h 114632"/>
              <a:gd name="connsiteX30" fmla="*/ 1089 w 124248"/>
              <a:gd name="connsiteY30" fmla="*/ 102042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4248" h="114632">
                <a:moveTo>
                  <a:pt x="1089" y="102042"/>
                </a:moveTo>
                <a:cubicBezTo>
                  <a:pt x="77" y="105585"/>
                  <a:pt x="77" y="106091"/>
                  <a:pt x="77" y="107863"/>
                </a:cubicBezTo>
                <a:cubicBezTo>
                  <a:pt x="77" y="112417"/>
                  <a:pt x="3619" y="114695"/>
                  <a:pt x="7415" y="114695"/>
                </a:cubicBezTo>
                <a:cubicBezTo>
                  <a:pt x="15007" y="114695"/>
                  <a:pt x="16525" y="108622"/>
                  <a:pt x="18549" y="100524"/>
                </a:cubicBezTo>
                <a:cubicBezTo>
                  <a:pt x="21080" y="91414"/>
                  <a:pt x="19562" y="96222"/>
                  <a:pt x="30443" y="53710"/>
                </a:cubicBezTo>
                <a:cubicBezTo>
                  <a:pt x="51699" y="54469"/>
                  <a:pt x="73715" y="58771"/>
                  <a:pt x="73715" y="75219"/>
                </a:cubicBezTo>
                <a:cubicBezTo>
                  <a:pt x="73715" y="76990"/>
                  <a:pt x="73715" y="78256"/>
                  <a:pt x="73208" y="80786"/>
                </a:cubicBezTo>
                <a:cubicBezTo>
                  <a:pt x="72196" y="84835"/>
                  <a:pt x="71943" y="87618"/>
                  <a:pt x="71943" y="89643"/>
                </a:cubicBezTo>
                <a:cubicBezTo>
                  <a:pt x="71943" y="104573"/>
                  <a:pt x="82065" y="114695"/>
                  <a:pt x="95224" y="114695"/>
                </a:cubicBezTo>
                <a:cubicBezTo>
                  <a:pt x="103322" y="114695"/>
                  <a:pt x="109901" y="110140"/>
                  <a:pt x="114962" y="101536"/>
                </a:cubicBezTo>
                <a:cubicBezTo>
                  <a:pt x="121288" y="90908"/>
                  <a:pt x="124325" y="76231"/>
                  <a:pt x="124325" y="75725"/>
                </a:cubicBezTo>
                <a:cubicBezTo>
                  <a:pt x="124325" y="73195"/>
                  <a:pt x="122047" y="73195"/>
                  <a:pt x="121288" y="73195"/>
                </a:cubicBezTo>
                <a:cubicBezTo>
                  <a:pt x="118758" y="73195"/>
                  <a:pt x="118505" y="74207"/>
                  <a:pt x="117745" y="77749"/>
                </a:cubicBezTo>
                <a:cubicBezTo>
                  <a:pt x="112937" y="95210"/>
                  <a:pt x="107117" y="109128"/>
                  <a:pt x="95730" y="109128"/>
                </a:cubicBezTo>
                <a:cubicBezTo>
                  <a:pt x="90416" y="109128"/>
                  <a:pt x="87632" y="105838"/>
                  <a:pt x="87632" y="96981"/>
                </a:cubicBezTo>
                <a:cubicBezTo>
                  <a:pt x="87632" y="93186"/>
                  <a:pt x="88645" y="87112"/>
                  <a:pt x="89657" y="82810"/>
                </a:cubicBezTo>
                <a:cubicBezTo>
                  <a:pt x="90163" y="80533"/>
                  <a:pt x="90922" y="77243"/>
                  <a:pt x="90922" y="74460"/>
                </a:cubicBezTo>
                <a:cubicBezTo>
                  <a:pt x="90922" y="50673"/>
                  <a:pt x="56001" y="48902"/>
                  <a:pt x="41830" y="48396"/>
                </a:cubicBezTo>
                <a:cubicBezTo>
                  <a:pt x="50181" y="43841"/>
                  <a:pt x="58278" y="37008"/>
                  <a:pt x="65111" y="31188"/>
                </a:cubicBezTo>
                <a:cubicBezTo>
                  <a:pt x="76751" y="21319"/>
                  <a:pt x="84090" y="15246"/>
                  <a:pt x="94212" y="10944"/>
                </a:cubicBezTo>
                <a:cubicBezTo>
                  <a:pt x="93706" y="12209"/>
                  <a:pt x="92946" y="15246"/>
                  <a:pt x="92946" y="16511"/>
                </a:cubicBezTo>
                <a:cubicBezTo>
                  <a:pt x="92946" y="19548"/>
                  <a:pt x="94718" y="25368"/>
                  <a:pt x="102562" y="25368"/>
                </a:cubicBezTo>
                <a:cubicBezTo>
                  <a:pt x="110660" y="25368"/>
                  <a:pt x="116227" y="18029"/>
                  <a:pt x="116227" y="11703"/>
                </a:cubicBezTo>
                <a:cubicBezTo>
                  <a:pt x="116227" y="9426"/>
                  <a:pt x="115215" y="2846"/>
                  <a:pt x="106105" y="2846"/>
                </a:cubicBezTo>
                <a:cubicBezTo>
                  <a:pt x="90669" y="2846"/>
                  <a:pt x="75739" y="15499"/>
                  <a:pt x="64605" y="24862"/>
                </a:cubicBezTo>
                <a:cubicBezTo>
                  <a:pt x="47397" y="39539"/>
                  <a:pt x="41324" y="43335"/>
                  <a:pt x="32214" y="46371"/>
                </a:cubicBezTo>
                <a:cubicBezTo>
                  <a:pt x="32973" y="43588"/>
                  <a:pt x="36010" y="30935"/>
                  <a:pt x="37275" y="26633"/>
                </a:cubicBezTo>
                <a:cubicBezTo>
                  <a:pt x="38794" y="20054"/>
                  <a:pt x="41830" y="8160"/>
                  <a:pt x="41830" y="6895"/>
                </a:cubicBezTo>
                <a:cubicBezTo>
                  <a:pt x="41830" y="2593"/>
                  <a:pt x="38794" y="63"/>
                  <a:pt x="34492" y="63"/>
                </a:cubicBezTo>
                <a:cubicBezTo>
                  <a:pt x="33732" y="63"/>
                  <a:pt x="26647" y="63"/>
                  <a:pt x="24370" y="9173"/>
                </a:cubicBezTo>
                <a:lnTo>
                  <a:pt x="1089" y="102042"/>
                </a:lnTo>
                <a:close/>
              </a:path>
            </a:pathLst>
          </a:custGeom>
          <a:solidFill>
            <a:srgbClr val="000000"/>
          </a:solidFill>
          <a:ln w="25400" cap="flat">
            <a:noFill/>
            <a:prstDash val="solid"/>
            <a:miter/>
          </a:ln>
        </p:spPr>
        <p:txBody>
          <a:bodyPr rtlCol="0" anchor="ctr"/>
          <a:lstStyle/>
          <a:p>
            <a:endParaRPr lang="en-CN"/>
          </a:p>
        </p:txBody>
      </p:sp>
      <p:sp>
        <p:nvSpPr>
          <p:cNvPr id="7" name="TextBox 6">
            <a:extLst>
              <a:ext uri="{FF2B5EF4-FFF2-40B4-BE49-F238E27FC236}">
                <a16:creationId xmlns:a16="http://schemas.microsoft.com/office/drawing/2014/main" id="{DC8022D6-1BAD-F812-22FD-0440C03BC626}"/>
              </a:ext>
            </a:extLst>
          </p:cNvPr>
          <p:cNvSpPr txBox="1"/>
          <p:nvPr/>
        </p:nvSpPr>
        <p:spPr>
          <a:xfrm>
            <a:off x="386995" y="3352944"/>
            <a:ext cx="11373204"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Fleiss卡帕系数在不同的区间显示不同的一致性程度。系数小于0时表示没有一致性，0～0.20表示轻微（Slight）一致，0.21～0.40表示一般（Fair）一致，0.41～0.60表示中等（Moderate）一致，0.61～0.80表示显著（Substantial）一致，0.81～1.00表示完美（Perfect）一致。</a:t>
            </a:r>
          </a:p>
        </p:txBody>
      </p:sp>
    </p:spTree>
    <p:extLst>
      <p:ext uri="{BB962C8B-B14F-4D97-AF65-F5344CB8AC3E}">
        <p14:creationId xmlns:p14="http://schemas.microsoft.com/office/powerpoint/2010/main" val="3055256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自动评测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人工评测虽然可以提供丰富的信息，但是大规模的人工评测耗时长、工作量大、成本高。自动评测则可以提供高效、低成本、一致的评测，在模型开发过程中这些特点都受到研究人员青睐。随着评测技术的发展，自动评价结果也具有了更好的指导意义。</a:t>
            </a:r>
          </a:p>
        </p:txBody>
      </p:sp>
      <p:sp>
        <p:nvSpPr>
          <p:cNvPr id="4" name="TextBox 3">
            <a:extLst>
              <a:ext uri="{FF2B5EF4-FFF2-40B4-BE49-F238E27FC236}">
                <a16:creationId xmlns:a16="http://schemas.microsoft.com/office/drawing/2014/main" id="{AAD5A468-BB62-4E5C-26FA-7BAC23666F84}"/>
              </a:ext>
            </a:extLst>
          </p:cNvPr>
          <p:cNvSpPr txBox="1"/>
          <p:nvPr/>
        </p:nvSpPr>
        <p:spPr>
          <a:xfrm>
            <a:off x="386995" y="2551837"/>
            <a:ext cx="11427180" cy="213462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ROUGE （Recall-Oriented Understudy for Gisting Evaluation），称为面向召回率的要点评估，也是文本摘要中最常用的自动评价指标之一。ROUGE与机器翻译的评价指标BLEU的类似，能根据机器生成的候选摘要和标准摘要（参考答案）之间词级别的匹配来自动为候选摘要评分。</a:t>
            </a:r>
          </a:p>
          <a:p>
            <a:pPr algn="just">
              <a:lnSpc>
                <a:spcPct val="125000"/>
              </a:lnSpc>
              <a:spcBef>
                <a:spcPts val="1200"/>
              </a:spcBef>
            </a:pPr>
            <a:r>
              <a:rPr lang="en-US" sz="2000" dirty="0">
                <a:latin typeface="Microsoft YaHei" panose="020B0503020204020204" pitchFamily="34" charset="-122"/>
                <a:ea typeface="Microsoft YaHei" panose="020B0503020204020204" pitchFamily="34" charset="-122"/>
              </a:rPr>
              <a:t>ROUGE</a:t>
            </a:r>
            <a:r>
              <a:rPr lang="zh-CN" altLang="en-US" sz="2000" dirty="0">
                <a:latin typeface="Microsoft YaHei" panose="020B0503020204020204" pitchFamily="34" charset="-122"/>
                <a:ea typeface="Microsoft YaHei" panose="020B0503020204020204" pitchFamily="34" charset="-122"/>
              </a:rPr>
              <a:t>包含一系列变种，其中应用最广泛的是</a:t>
            </a:r>
            <a:r>
              <a:rPr lang="en-US" sz="2000" dirty="0">
                <a:latin typeface="Microsoft YaHei" panose="020B0503020204020204" pitchFamily="34" charset="-122"/>
                <a:ea typeface="Microsoft YaHei" panose="020B0503020204020204" pitchFamily="34" charset="-122"/>
              </a:rPr>
              <a:t>ROUGE-N，</a:t>
            </a:r>
            <a:r>
              <a:rPr lang="zh-CN" altLang="en-US" sz="2000" dirty="0">
                <a:latin typeface="Microsoft YaHei" panose="020B0503020204020204" pitchFamily="34" charset="-122"/>
                <a:ea typeface="Microsoft YaHei" panose="020B0503020204020204" pitchFamily="34" charset="-122"/>
              </a:rPr>
              <a:t>它统计了</a:t>
            </a:r>
            <a:r>
              <a:rPr lang="en-US" sz="2000" dirty="0">
                <a:latin typeface="Microsoft YaHei" panose="020B0503020204020204" pitchFamily="34" charset="-122"/>
                <a:ea typeface="Microsoft YaHei" panose="020B0503020204020204" pitchFamily="34" charset="-122"/>
              </a:rPr>
              <a:t>n-gram</a:t>
            </a:r>
            <a:r>
              <a:rPr lang="zh-CN" altLang="en-US" sz="2000" dirty="0">
                <a:latin typeface="Microsoft YaHei" panose="020B0503020204020204" pitchFamily="34" charset="-122"/>
                <a:ea typeface="Microsoft YaHei" panose="020B0503020204020204" pitchFamily="34" charset="-122"/>
              </a:rPr>
              <a:t>词组的召回率，通过比较标准摘要和候选摘要来计算</a:t>
            </a:r>
            <a:r>
              <a:rPr lang="en-US" sz="2000" dirty="0">
                <a:latin typeface="Microsoft YaHei" panose="020B0503020204020204" pitchFamily="34" charset="-122"/>
                <a:ea typeface="Microsoft YaHei" panose="020B0503020204020204" pitchFamily="34" charset="-122"/>
              </a:rPr>
              <a:t>n-gram</a:t>
            </a:r>
            <a:r>
              <a:rPr lang="zh-CN" altLang="en-US" sz="2000" dirty="0">
                <a:latin typeface="Microsoft YaHei" panose="020B0503020204020204" pitchFamily="34" charset="-122"/>
                <a:ea typeface="Microsoft YaHei" panose="020B0503020204020204" pitchFamily="34" charset="-122"/>
              </a:rPr>
              <a:t>的结果。</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61826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自动评测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80735"/>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ROUGE</a:t>
            </a:r>
            <a:r>
              <a:rPr lang="zh-CN" altLang="en-US" sz="2000" dirty="0">
                <a:latin typeface="Microsoft YaHei" panose="020B0503020204020204" pitchFamily="34" charset="-122"/>
                <a:ea typeface="Microsoft YaHei" panose="020B0503020204020204" pitchFamily="34" charset="-122"/>
              </a:rPr>
              <a:t>是基于候选文本与参考文本之间的精准匹配来评价文本的质量。但是在一些情况下，不同的词语或短语可以表达同一种语义。例如，“立刻”和“马上”，两者的含义相同，但是基于</a:t>
            </a:r>
            <a:r>
              <a:rPr lang="en-US" altLang="zh-CN" sz="2000" dirty="0">
                <a:latin typeface="Microsoft YaHei" panose="020B0503020204020204" pitchFamily="34" charset="-122"/>
                <a:ea typeface="Microsoft YaHei" panose="020B0503020204020204" pitchFamily="34" charset="-122"/>
              </a:rPr>
              <a:t>n-gram</a:t>
            </a:r>
            <a:r>
              <a:rPr lang="zh-CN" altLang="en-US" sz="2000" dirty="0">
                <a:latin typeface="Microsoft YaHei" panose="020B0503020204020204" pitchFamily="34" charset="-122"/>
                <a:ea typeface="Microsoft YaHei" panose="020B0503020204020204" pitchFamily="34" charset="-122"/>
              </a:rPr>
              <a:t>的匹配就会失效。一个常用的解决方案为</a:t>
            </a:r>
            <a:r>
              <a:rPr lang="zh-CN" altLang="en-US" sz="2000" b="1" dirty="0">
                <a:latin typeface="Microsoft YaHei" panose="020B0503020204020204" pitchFamily="34" charset="-122"/>
                <a:ea typeface="Microsoft YaHei" panose="020B0503020204020204" pitchFamily="34" charset="-122"/>
              </a:rPr>
              <a:t>基于嵌入表示的度量</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Embedding-Based Metrics</a:t>
            </a:r>
            <a:r>
              <a:rPr lang="zh-CN" altLang="en-US" sz="2000" dirty="0">
                <a:latin typeface="Microsoft YaHei" panose="020B0503020204020204" pitchFamily="34" charset="-122"/>
                <a:ea typeface="Microsoft YaHei" panose="020B0503020204020204" pitchFamily="34" charset="-122"/>
              </a:rPr>
              <a:t>），使用分布式词嵌入来计算词语之间的相似度，具体来说包括静态词向量和上下文相关的词向量两种方案。</a:t>
            </a:r>
          </a:p>
        </p:txBody>
      </p:sp>
    </p:spTree>
    <p:extLst>
      <p:ext uri="{BB962C8B-B14F-4D97-AF65-F5344CB8AC3E}">
        <p14:creationId xmlns:p14="http://schemas.microsoft.com/office/powerpoint/2010/main" val="1285987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B982693E-6F35-A3F3-4940-85B495F9058C}"/>
              </a:ext>
            </a:extLst>
          </p:cNvPr>
          <p:cNvSpPr>
            <a:spLocks noChangeArrowheads="1"/>
          </p:cNvSpPr>
          <p:nvPr/>
        </p:nvSpPr>
        <p:spPr bwMode="auto">
          <a:xfrm>
            <a:off x="737995" y="5163840"/>
            <a:ext cx="5764650"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3972421"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354090"/>
            <a:ext cx="3972422"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抽取式文本摘要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014490"/>
            <a:ext cx="3972420" cy="488950"/>
            <a:chOff x="1129" y="0"/>
            <a:chExt cx="5748070"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0"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生成式文本摘要</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4674890"/>
            <a:ext cx="3972420" cy="488950"/>
            <a:chOff x="1129" y="0"/>
            <a:chExt cx="5748071"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文本摘要的评测</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4674890"/>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21">
            <a:extLst>
              <a:ext uri="{FF2B5EF4-FFF2-40B4-BE49-F238E27FC236}">
                <a16:creationId xmlns:a16="http://schemas.microsoft.com/office/drawing/2014/main" id="{521753AB-EA7C-5EF8-E523-B4D899DCCF4D}"/>
              </a:ext>
            </a:extLst>
          </p:cNvPr>
          <p:cNvGrpSpPr>
            <a:grpSpLocks/>
          </p:cNvGrpSpPr>
          <p:nvPr/>
        </p:nvGrpSpPr>
        <p:grpSpPr bwMode="auto">
          <a:xfrm>
            <a:off x="2355848" y="5335290"/>
            <a:ext cx="3972420" cy="488950"/>
            <a:chOff x="1129" y="0"/>
            <a:chExt cx="5748071" cy="489600"/>
          </a:xfrm>
        </p:grpSpPr>
        <p:sp>
          <p:nvSpPr>
            <p:cNvPr id="16" name="矩形 25">
              <a:extLst>
                <a:ext uri="{FF2B5EF4-FFF2-40B4-BE49-F238E27FC236}">
                  <a16:creationId xmlns:a16="http://schemas.microsoft.com/office/drawing/2014/main" id="{1D8EAA7E-0A3F-887B-B8C7-5A2EF496F5A2}"/>
                </a:ext>
              </a:extLst>
            </p:cNvPr>
            <p:cNvSpPr>
              <a:spLocks noChangeArrowheads="1"/>
            </p:cNvSpPr>
            <p:nvPr/>
          </p:nvSpPr>
          <p:spPr bwMode="auto">
            <a:xfrm>
              <a:off x="1129" y="0"/>
              <a:ext cx="5748071"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7" name="Rectangle 6">
              <a:extLst>
                <a:ext uri="{FF2B5EF4-FFF2-40B4-BE49-F238E27FC236}">
                  <a16:creationId xmlns:a16="http://schemas.microsoft.com/office/drawing/2014/main" id="{2CBA1086-27D2-E812-D25B-74A041B80402}"/>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文本摘要语料库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8" name="组合 22">
            <a:extLst>
              <a:ext uri="{FF2B5EF4-FFF2-40B4-BE49-F238E27FC236}">
                <a16:creationId xmlns:a16="http://schemas.microsoft.com/office/drawing/2014/main" id="{530872BD-A75C-6239-6576-2100C435BFFD}"/>
              </a:ext>
            </a:extLst>
          </p:cNvPr>
          <p:cNvGrpSpPr>
            <a:grpSpLocks/>
          </p:cNvGrpSpPr>
          <p:nvPr/>
        </p:nvGrpSpPr>
        <p:grpSpPr bwMode="auto">
          <a:xfrm>
            <a:off x="841373" y="5335290"/>
            <a:ext cx="1328550" cy="488950"/>
            <a:chOff x="0" y="0"/>
            <a:chExt cx="1328685" cy="489600"/>
          </a:xfrm>
        </p:grpSpPr>
        <p:sp>
          <p:nvSpPr>
            <p:cNvPr id="19" name="矩形 23">
              <a:extLst>
                <a:ext uri="{FF2B5EF4-FFF2-40B4-BE49-F238E27FC236}">
                  <a16:creationId xmlns:a16="http://schemas.microsoft.com/office/drawing/2014/main" id="{2049AFC4-6112-F4DD-4FB3-4EB4269B2ADF}"/>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0" name="文本框 24">
              <a:extLst>
                <a:ext uri="{FF2B5EF4-FFF2-40B4-BE49-F238E27FC236}">
                  <a16:creationId xmlns:a16="http://schemas.microsoft.com/office/drawing/2014/main" id="{CAA26E03-B70B-6019-1671-B96C4A0C60F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613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28933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如前所述文本摘要被广泛应用于多种场景中，任务类型包括单文档摘要、多文档摘要、对话摘要、跨语言文本摘要和多模态文本摘要等多种类类型。</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单文档摘要语料库：</a:t>
            </a:r>
            <a:endParaRPr lang="en-US" altLang="zh-CN" sz="20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CNN/</a:t>
            </a:r>
            <a:r>
              <a:rPr lang="en-US" altLang="zh-CN" sz="2000" dirty="0" err="1">
                <a:latin typeface="Microsoft YaHei" panose="020B0503020204020204" pitchFamily="34" charset="-122"/>
                <a:ea typeface="Microsoft YaHei" panose="020B0503020204020204" pitchFamily="34" charset="-122"/>
              </a:rPr>
              <a:t>DailyMail</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该数据集是被广泛关注和研究的短文本摘要数据集，它包含了</a:t>
            </a:r>
            <a:r>
              <a:rPr lang="en-US" altLang="zh-CN" sz="2000" dirty="0">
                <a:latin typeface="Microsoft YaHei" panose="020B0503020204020204" pitchFamily="34" charset="-122"/>
                <a:ea typeface="Microsoft YaHei" panose="020B0503020204020204" pitchFamily="34" charset="-122"/>
              </a:rPr>
              <a:t>311,672</a:t>
            </a:r>
            <a:r>
              <a:rPr lang="zh-CN" altLang="en-US" sz="2000" dirty="0">
                <a:latin typeface="Microsoft YaHei" panose="020B0503020204020204" pitchFamily="34" charset="-122"/>
                <a:ea typeface="Microsoft YaHei" panose="020B0503020204020204" pitchFamily="34" charset="-122"/>
              </a:rPr>
              <a:t>个新闻</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摘要对，新闻数据来源是美国有线电视新闻网和</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每日邮报</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。新闻平均长度为</a:t>
            </a:r>
            <a:r>
              <a:rPr lang="en-US" altLang="zh-CN" sz="2000" dirty="0">
                <a:latin typeface="Microsoft YaHei" panose="020B0503020204020204" pitchFamily="34" charset="-122"/>
                <a:ea typeface="Microsoft YaHei" panose="020B0503020204020204" pitchFamily="34" charset="-122"/>
              </a:rPr>
              <a:t>766</a:t>
            </a:r>
            <a:r>
              <a:rPr lang="zh-CN" altLang="en-US" sz="2000" dirty="0">
                <a:latin typeface="Microsoft YaHei" panose="020B0503020204020204" pitchFamily="34" charset="-122"/>
                <a:ea typeface="Microsoft YaHei" panose="020B0503020204020204" pitchFamily="34" charset="-122"/>
              </a:rPr>
              <a:t>个词（</a:t>
            </a:r>
            <a:r>
              <a:rPr lang="en-US" altLang="zh-CN" sz="2000" dirty="0">
                <a:latin typeface="Microsoft YaHei" panose="020B0503020204020204" pitchFamily="34" charset="-122"/>
                <a:ea typeface="Microsoft YaHei" panose="020B0503020204020204" pitchFamily="34" charset="-122"/>
              </a:rPr>
              <a:t>29.74</a:t>
            </a:r>
            <a:r>
              <a:rPr lang="zh-CN" altLang="en-US" sz="2000" dirty="0">
                <a:latin typeface="Microsoft YaHei" panose="020B0503020204020204" pitchFamily="34" charset="-122"/>
                <a:ea typeface="Microsoft YaHei" panose="020B0503020204020204" pitchFamily="34" charset="-122"/>
              </a:rPr>
              <a:t>个句子），摘要的平均长度为</a:t>
            </a:r>
            <a:r>
              <a:rPr lang="en-US" altLang="zh-CN" sz="2000" dirty="0">
                <a:latin typeface="Microsoft YaHei" panose="020B0503020204020204" pitchFamily="34" charset="-122"/>
                <a:ea typeface="Microsoft YaHei" panose="020B0503020204020204" pitchFamily="34" charset="-122"/>
              </a:rPr>
              <a:t>53</a:t>
            </a:r>
            <a:r>
              <a:rPr lang="zh-CN" altLang="en-US" sz="2000" dirty="0">
                <a:latin typeface="Microsoft YaHei" panose="020B0503020204020204" pitchFamily="34" charset="-122"/>
                <a:ea typeface="Microsoft YaHei" panose="020B0503020204020204" pitchFamily="34" charset="-122"/>
              </a:rPr>
              <a:t>个词（</a:t>
            </a:r>
            <a:r>
              <a:rPr lang="en-US" altLang="zh-CN" sz="2000" dirty="0">
                <a:latin typeface="Microsoft YaHei" panose="020B0503020204020204" pitchFamily="34" charset="-122"/>
                <a:ea typeface="Microsoft YaHei" panose="020B0503020204020204" pitchFamily="34" charset="-122"/>
              </a:rPr>
              <a:t>3.72</a:t>
            </a:r>
            <a:r>
              <a:rPr lang="zh-CN" altLang="en-US" sz="2000" dirty="0">
                <a:latin typeface="Microsoft YaHei" panose="020B0503020204020204" pitchFamily="34" charset="-122"/>
                <a:ea typeface="Microsoft YaHei" panose="020B0503020204020204" pitchFamily="34" charset="-122"/>
              </a:rPr>
              <a:t>个句子）。</a:t>
            </a: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LCSTS: </a:t>
            </a:r>
            <a:r>
              <a:rPr lang="zh-CN" altLang="en-US" sz="2000" dirty="0">
                <a:latin typeface="Microsoft YaHei" panose="020B0503020204020204" pitchFamily="34" charset="-122"/>
                <a:ea typeface="Microsoft YaHei" panose="020B0503020204020204" pitchFamily="34" charset="-122"/>
              </a:rPr>
              <a:t>该数据集是常用的中文短文本摘要数据集，包含</a:t>
            </a:r>
            <a:r>
              <a:rPr lang="en-US" altLang="zh-CN" sz="2000" dirty="0">
                <a:latin typeface="Microsoft YaHei" panose="020B0503020204020204" pitchFamily="34" charset="-122"/>
                <a:ea typeface="Microsoft YaHei" panose="020B0503020204020204" pitchFamily="34" charset="-122"/>
              </a:rPr>
              <a:t>240</a:t>
            </a:r>
            <a:r>
              <a:rPr lang="zh-CN" altLang="en-US" sz="2000" dirty="0">
                <a:latin typeface="Microsoft YaHei" panose="020B0503020204020204" pitchFamily="34" charset="-122"/>
                <a:ea typeface="Microsoft YaHei" panose="020B0503020204020204" pitchFamily="34" charset="-122"/>
              </a:rPr>
              <a:t>万个新闻</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摘要对，数据来源为微博认证的官方新闻。</a:t>
            </a: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Arxiv</a:t>
            </a:r>
            <a:r>
              <a:rPr lang="en-US" altLang="zh-CN" sz="2000" dirty="0">
                <a:latin typeface="Microsoft YaHei" panose="020B0503020204020204" pitchFamily="34" charset="-122"/>
                <a:ea typeface="Microsoft YaHei" panose="020B0503020204020204" pitchFamily="34" charset="-122"/>
              </a:rPr>
              <a:t>/PubMed: </a:t>
            </a:r>
            <a:r>
              <a:rPr lang="zh-CN" altLang="en-US" sz="2000" dirty="0">
                <a:latin typeface="Microsoft YaHei" panose="020B0503020204020204" pitchFamily="34" charset="-122"/>
                <a:ea typeface="Microsoft YaHei" panose="020B0503020204020204" pitchFamily="34" charset="-122"/>
              </a:rPr>
              <a:t>这两个数据集是被广泛应用的长文本数据集，分别来源于</a:t>
            </a:r>
            <a:r>
              <a:rPr lang="en-US" altLang="zh-CN" sz="2000" dirty="0" err="1">
                <a:latin typeface="Microsoft YaHei" panose="020B0503020204020204" pitchFamily="34" charset="-122"/>
                <a:ea typeface="Microsoft YaHei" panose="020B0503020204020204" pitchFamily="34" charset="-122"/>
              </a:rPr>
              <a:t>arXiv</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PubMed</a:t>
            </a:r>
            <a:r>
              <a:rPr lang="zh-CN" altLang="en-US" sz="2000" dirty="0">
                <a:latin typeface="Microsoft YaHei" panose="020B0503020204020204" pitchFamily="34" charset="-122"/>
                <a:ea typeface="Microsoft YaHei" panose="020B0503020204020204" pitchFamily="34" charset="-122"/>
              </a:rPr>
              <a:t>的学术网站上的论文和摘要。</a:t>
            </a:r>
            <a:r>
              <a:rPr lang="en-US" altLang="zh-CN" sz="2000" dirty="0" err="1">
                <a:latin typeface="Microsoft YaHei" panose="020B0503020204020204" pitchFamily="34" charset="-122"/>
                <a:ea typeface="Microsoft YaHei" panose="020B0503020204020204" pitchFamily="34" charset="-122"/>
              </a:rPr>
              <a:t>ArXiv</a:t>
            </a:r>
            <a:r>
              <a:rPr lang="zh-CN" altLang="en-US" sz="2000" dirty="0">
                <a:latin typeface="Microsoft YaHei" panose="020B0503020204020204" pitchFamily="34" charset="-122"/>
                <a:ea typeface="Microsoft YaHei" panose="020B0503020204020204" pitchFamily="34" charset="-122"/>
              </a:rPr>
              <a:t>数据集包含</a:t>
            </a:r>
            <a:r>
              <a:rPr lang="en-US" altLang="zh-CN" sz="2000" dirty="0">
                <a:latin typeface="Microsoft YaHei" panose="020B0503020204020204" pitchFamily="34" charset="-122"/>
                <a:ea typeface="Microsoft YaHei" panose="020B0503020204020204" pitchFamily="34" charset="-122"/>
              </a:rPr>
              <a:t>21.5</a:t>
            </a:r>
            <a:r>
              <a:rPr lang="zh-CN" altLang="en-US" sz="2000" dirty="0">
                <a:latin typeface="Microsoft YaHei" panose="020B0503020204020204" pitchFamily="34" charset="-122"/>
                <a:ea typeface="Microsoft YaHei" panose="020B0503020204020204" pitchFamily="34" charset="-122"/>
              </a:rPr>
              <a:t>万个论文</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摘要对，论文平均长度为</a:t>
            </a:r>
            <a:r>
              <a:rPr lang="en-US" altLang="zh-CN" sz="2000" dirty="0">
                <a:latin typeface="Microsoft YaHei" panose="020B0503020204020204" pitchFamily="34" charset="-122"/>
                <a:ea typeface="Microsoft YaHei" panose="020B0503020204020204" pitchFamily="34" charset="-122"/>
              </a:rPr>
              <a:t>4938</a:t>
            </a:r>
            <a:r>
              <a:rPr lang="zh-CN" altLang="en-US" sz="2000" dirty="0">
                <a:latin typeface="Microsoft YaHei" panose="020B0503020204020204" pitchFamily="34" charset="-122"/>
                <a:ea typeface="Microsoft YaHei" panose="020B0503020204020204" pitchFamily="34" charset="-122"/>
              </a:rPr>
              <a:t>个词，摘要平均长度为</a:t>
            </a:r>
            <a:r>
              <a:rPr lang="en-US" altLang="zh-CN" sz="2000" dirty="0">
                <a:latin typeface="Microsoft YaHei" panose="020B0503020204020204" pitchFamily="34" charset="-122"/>
                <a:ea typeface="Microsoft YaHei" panose="020B0503020204020204" pitchFamily="34" charset="-122"/>
              </a:rPr>
              <a:t>220</a:t>
            </a:r>
            <a:r>
              <a:rPr lang="zh-CN" altLang="en-US" sz="2000" dirty="0">
                <a:latin typeface="Microsoft YaHei" panose="020B0503020204020204" pitchFamily="34" charset="-122"/>
                <a:ea typeface="Microsoft YaHei" panose="020B0503020204020204" pitchFamily="34" charset="-122"/>
              </a:rPr>
              <a:t>个词。</a:t>
            </a:r>
            <a:r>
              <a:rPr lang="en-US" altLang="zh-CN" sz="2000" dirty="0">
                <a:latin typeface="Microsoft YaHei" panose="020B0503020204020204" pitchFamily="34" charset="-122"/>
                <a:ea typeface="Microsoft YaHei" panose="020B0503020204020204" pitchFamily="34" charset="-122"/>
              </a:rPr>
              <a:t>PubMed</a:t>
            </a:r>
            <a:r>
              <a:rPr lang="zh-CN" altLang="en-US" sz="2000" dirty="0">
                <a:latin typeface="Microsoft YaHei" panose="020B0503020204020204" pitchFamily="34" charset="-122"/>
                <a:ea typeface="Microsoft YaHei" panose="020B0503020204020204" pitchFamily="34" charset="-122"/>
              </a:rPr>
              <a:t>数据集包含</a:t>
            </a:r>
            <a:r>
              <a:rPr lang="en-US" altLang="zh-CN" sz="2000" dirty="0">
                <a:latin typeface="Microsoft YaHei" panose="020B0503020204020204" pitchFamily="34" charset="-122"/>
                <a:ea typeface="Microsoft YaHei" panose="020B0503020204020204" pitchFamily="34" charset="-122"/>
              </a:rPr>
              <a:t>13.3</a:t>
            </a:r>
            <a:r>
              <a:rPr lang="zh-CN" altLang="en-US" sz="2000" dirty="0">
                <a:latin typeface="Microsoft YaHei" panose="020B0503020204020204" pitchFamily="34" charset="-122"/>
                <a:ea typeface="Microsoft YaHei" panose="020B0503020204020204" pitchFamily="34" charset="-122"/>
              </a:rPr>
              <a:t>万个论文</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摘要对，论文平均长度为</a:t>
            </a:r>
            <a:r>
              <a:rPr lang="en-US" altLang="zh-CN" sz="2000" dirty="0">
                <a:latin typeface="Microsoft YaHei" panose="020B0503020204020204" pitchFamily="34" charset="-122"/>
                <a:ea typeface="Microsoft YaHei" panose="020B0503020204020204" pitchFamily="34" charset="-122"/>
              </a:rPr>
              <a:t>3016</a:t>
            </a:r>
            <a:r>
              <a:rPr lang="zh-CN" altLang="en-US" sz="2000" dirty="0">
                <a:latin typeface="Microsoft YaHei" panose="020B0503020204020204" pitchFamily="34" charset="-122"/>
                <a:ea typeface="Microsoft YaHei" panose="020B0503020204020204" pitchFamily="34" charset="-122"/>
              </a:rPr>
              <a:t>个词，摘要平均长度为</a:t>
            </a:r>
            <a:r>
              <a:rPr lang="en-US" altLang="zh-CN" sz="2000" dirty="0">
                <a:latin typeface="Microsoft YaHei" panose="020B0503020204020204" pitchFamily="34" charset="-122"/>
                <a:ea typeface="Microsoft YaHei" panose="020B0503020204020204" pitchFamily="34" charset="-122"/>
              </a:rPr>
              <a:t>203</a:t>
            </a:r>
            <a:r>
              <a:rPr lang="zh-CN" altLang="en-US" sz="2000" dirty="0">
                <a:latin typeface="Microsoft YaHei" panose="020B0503020204020204" pitchFamily="34" charset="-122"/>
                <a:ea typeface="Microsoft YaHei" panose="020B0503020204020204" pitchFamily="34" charset="-122"/>
              </a:rPr>
              <a:t>个词。</a:t>
            </a:r>
          </a:p>
        </p:txBody>
      </p:sp>
    </p:spTree>
    <p:extLst>
      <p:ext uri="{BB962C8B-B14F-4D97-AF65-F5344CB8AC3E}">
        <p14:creationId xmlns:p14="http://schemas.microsoft.com/office/powerpoint/2010/main" val="1942506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44267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多文档摘要语料库：</a:t>
            </a:r>
            <a:endParaRPr lang="en-US" altLang="zh-CN" sz="20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Multi-News: </a:t>
            </a:r>
            <a:r>
              <a:rPr lang="zh-CN" altLang="en-US" sz="2000" dirty="0">
                <a:latin typeface="Microsoft YaHei" panose="020B0503020204020204" pitchFamily="34" charset="-122"/>
                <a:ea typeface="Microsoft YaHei" panose="020B0503020204020204" pitchFamily="34" charset="-122"/>
              </a:rPr>
              <a:t>该数据集是大规模的多文档摘要数据集，场景是新闻文档，数据来源是</a:t>
            </a:r>
            <a:r>
              <a:rPr lang="en-US" altLang="zh-CN" sz="2000" dirty="0">
                <a:latin typeface="Microsoft YaHei" panose="020B0503020204020204" pitchFamily="34" charset="-122"/>
                <a:ea typeface="Microsoft YaHei" panose="020B0503020204020204" pitchFamily="34" charset="-122"/>
              </a:rPr>
              <a:t>Newser</a:t>
            </a:r>
            <a:r>
              <a:rPr lang="zh-CN" altLang="en-US" sz="2000" dirty="0">
                <a:latin typeface="Microsoft YaHei" panose="020B0503020204020204" pitchFamily="34" charset="-122"/>
                <a:ea typeface="Microsoft YaHei" panose="020B0503020204020204" pitchFamily="34" charset="-122"/>
              </a:rPr>
              <a:t>网站。此网站上的新闻稿会引用多个新闻源，这些新闻源被归为输入文档集合。</a:t>
            </a:r>
            <a:r>
              <a:rPr lang="en-US" altLang="zh-CN" sz="2000" dirty="0">
                <a:latin typeface="Microsoft YaHei" panose="020B0503020204020204" pitchFamily="34" charset="-122"/>
                <a:ea typeface="Microsoft YaHei" panose="020B0503020204020204" pitchFamily="34" charset="-122"/>
              </a:rPr>
              <a:t>Multi-News</a:t>
            </a:r>
            <a:r>
              <a:rPr lang="zh-CN" altLang="en-US" sz="2000" dirty="0">
                <a:latin typeface="Microsoft YaHei" panose="020B0503020204020204" pitchFamily="34" charset="-122"/>
                <a:ea typeface="Microsoft YaHei" panose="020B0503020204020204" pitchFamily="34" charset="-122"/>
              </a:rPr>
              <a:t>共包含</a:t>
            </a:r>
            <a:r>
              <a:rPr lang="en-US" altLang="zh-CN" sz="2000" dirty="0">
                <a:latin typeface="Microsoft YaHei" panose="020B0503020204020204" pitchFamily="34" charset="-122"/>
                <a:ea typeface="Microsoft YaHei" panose="020B0503020204020204" pitchFamily="34" charset="-122"/>
              </a:rPr>
              <a:t>56216</a:t>
            </a:r>
            <a:r>
              <a:rPr lang="zh-CN" altLang="en-US" sz="2000" dirty="0">
                <a:latin typeface="Microsoft YaHei" panose="020B0503020204020204" pitchFamily="34" charset="-122"/>
                <a:ea typeface="Microsoft YaHei" panose="020B0503020204020204" pitchFamily="34" charset="-122"/>
              </a:rPr>
              <a:t>个文档集合</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摘要对，文档集合的平均长度为</a:t>
            </a:r>
            <a:r>
              <a:rPr lang="en-US" altLang="zh-CN" sz="2000" dirty="0">
                <a:latin typeface="Microsoft YaHei" panose="020B0503020204020204" pitchFamily="34" charset="-122"/>
                <a:ea typeface="Microsoft YaHei" panose="020B0503020204020204" pitchFamily="34" charset="-122"/>
              </a:rPr>
              <a:t>2103</a:t>
            </a:r>
            <a:r>
              <a:rPr lang="zh-CN" altLang="en-US" sz="2000" dirty="0">
                <a:latin typeface="Microsoft YaHei" panose="020B0503020204020204" pitchFamily="34" charset="-122"/>
                <a:ea typeface="Microsoft YaHei" panose="020B0503020204020204" pitchFamily="34" charset="-122"/>
              </a:rPr>
              <a:t>个词，摘要的平均长度为</a:t>
            </a:r>
            <a:r>
              <a:rPr lang="en-US" altLang="zh-CN" sz="2000" dirty="0">
                <a:latin typeface="Microsoft YaHei" panose="020B0503020204020204" pitchFamily="34" charset="-122"/>
                <a:ea typeface="Microsoft YaHei" panose="020B0503020204020204" pitchFamily="34" charset="-122"/>
              </a:rPr>
              <a:t>264</a:t>
            </a:r>
            <a:r>
              <a:rPr lang="zh-CN" altLang="en-US" sz="2000" dirty="0">
                <a:latin typeface="Microsoft YaHei" panose="020B0503020204020204" pitchFamily="34" charset="-122"/>
                <a:ea typeface="Microsoft YaHei" panose="020B0503020204020204" pitchFamily="34" charset="-122"/>
              </a:rPr>
              <a:t>个词。</a:t>
            </a:r>
          </a:p>
          <a:p>
            <a:pPr algn="just">
              <a:lnSpc>
                <a:spcPct val="125000"/>
              </a:lnSpc>
              <a:spcBef>
                <a:spcPts val="1200"/>
              </a:spcBef>
            </a:pPr>
            <a:r>
              <a:rPr lang="en-US" altLang="zh-CN" sz="2000" dirty="0" err="1">
                <a:latin typeface="Microsoft YaHei" panose="020B0503020204020204" pitchFamily="34" charset="-122"/>
                <a:ea typeface="Microsoft YaHei" panose="020B0503020204020204" pitchFamily="34" charset="-122"/>
              </a:rPr>
              <a:t>WikiSum</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该数据集是基于英文维基百科的多文档摘要数据集。在每个实例中，输入由维基百科主题（文章标题）和非维基百科参考文档的集合组成，目标是生成维基百科文章的精简文本。数据集以</a:t>
            </a:r>
            <a:r>
              <a:rPr lang="en-US" altLang="zh-CN" sz="2000" dirty="0">
                <a:latin typeface="Microsoft YaHei" panose="020B0503020204020204" pitchFamily="34" charset="-122"/>
                <a:ea typeface="Microsoft YaHei" panose="020B0503020204020204" pitchFamily="34" charset="-122"/>
              </a:rPr>
              <a:t>8</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的比例被划分为训练集、验证集和测试集，分别包含</a:t>
            </a:r>
            <a:r>
              <a:rPr lang="en-US" altLang="zh-CN" sz="2000" dirty="0">
                <a:latin typeface="Microsoft YaHei" panose="020B0503020204020204" pitchFamily="34" charset="-122"/>
                <a:ea typeface="Microsoft YaHei" panose="020B0503020204020204" pitchFamily="34" charset="-122"/>
              </a:rPr>
              <a:t>1,865,750</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233,252</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232,998</a:t>
            </a:r>
            <a:r>
              <a:rPr lang="zh-CN" altLang="en-US" sz="2000" dirty="0">
                <a:latin typeface="Microsoft YaHei" panose="020B0503020204020204" pitchFamily="34" charset="-122"/>
                <a:ea typeface="Microsoft YaHei" panose="020B0503020204020204" pitchFamily="34" charset="-122"/>
              </a:rPr>
              <a:t>个样本。</a:t>
            </a:r>
          </a:p>
        </p:txBody>
      </p:sp>
    </p:spTree>
    <p:extLst>
      <p:ext uri="{BB962C8B-B14F-4D97-AF65-F5344CB8AC3E}">
        <p14:creationId xmlns:p14="http://schemas.microsoft.com/office/powerpoint/2010/main" val="3187770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66</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5013039"/>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文本摘要是一种利用算法自动实现文本分析、内容提炼并生成摘要的技术。尽管基于深度学习尤其是预训练技术的文本摘要已经取得了显著的进展，但在真实场景大规模应用文本摘要仍面临着诸多挑战。首先是数据资源的问题，取得高质量的摘要数据往往成本高昂，有时候我们必须要面临低资源情况下训练数据缺乏的问题。其次是摘要的场景丰富多样，不仅包括文本的类别（新闻、评论、学术论文等），还包括多模态数据（对话、图像、视频等），这些场景领域差异大，导致训练好的摘要模型难以迁移。最后，文本摘要的评估也是亟待解决的难题，设计合理的高效的评估方法能促进模型的迭代，但其具有很大的挑战性。</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文本摘要发展历程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42948"/>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自</a:t>
            </a:r>
            <a:r>
              <a:rPr lang="en-US" altLang="zh-CN" sz="2000" dirty="0">
                <a:latin typeface="Microsoft YaHei" panose="020B0503020204020204" pitchFamily="34" charset="-122"/>
                <a:ea typeface="Microsoft YaHei" panose="020B0503020204020204" pitchFamily="34" charset="-122"/>
              </a:rPr>
              <a:t>2014</a:t>
            </a:r>
            <a:r>
              <a:rPr lang="zh-CN" altLang="en-US" sz="2000" dirty="0">
                <a:latin typeface="Microsoft YaHei" panose="020B0503020204020204" pitchFamily="34" charset="-122"/>
                <a:ea typeface="Microsoft YaHei" panose="020B0503020204020204" pitchFamily="34" charset="-122"/>
              </a:rPr>
              <a:t>年开始，以</a:t>
            </a:r>
            <a:r>
              <a:rPr lang="zh-CN" altLang="en-US" sz="2000" b="1" dirty="0">
                <a:latin typeface="Microsoft YaHei" panose="020B0503020204020204" pitchFamily="34" charset="-122"/>
                <a:ea typeface="Microsoft YaHei" panose="020B0503020204020204" pitchFamily="34" charset="-122"/>
              </a:rPr>
              <a:t>深度学习和神经网络</a:t>
            </a:r>
            <a:r>
              <a:rPr lang="zh-CN" altLang="en-US" sz="2000" dirty="0">
                <a:latin typeface="Microsoft YaHei" panose="020B0503020204020204" pitchFamily="34" charset="-122"/>
                <a:ea typeface="Microsoft YaHei" panose="020B0503020204020204" pitchFamily="34" charset="-122"/>
              </a:rPr>
              <a:t>为代表的文本摘要技术逐渐兴起，它们与传统技术相比具有更加卓越的性能。</a:t>
            </a:r>
            <a:r>
              <a:rPr lang="en-US" altLang="zh-CN" sz="2000" dirty="0">
                <a:latin typeface="Microsoft YaHei" panose="020B0503020204020204" pitchFamily="34" charset="-122"/>
                <a:ea typeface="Microsoft YaHei" panose="020B0503020204020204" pitchFamily="34" charset="-122"/>
              </a:rPr>
              <a:t>2019</a:t>
            </a:r>
            <a:r>
              <a:rPr lang="zh-CN" altLang="en-US" sz="2000" dirty="0">
                <a:latin typeface="Microsoft YaHei" panose="020B0503020204020204" pitchFamily="34" charset="-122"/>
                <a:ea typeface="Microsoft YaHei" panose="020B0503020204020204" pitchFamily="34" charset="-122"/>
              </a:rPr>
              <a:t>年</a:t>
            </a:r>
            <a:r>
              <a:rPr lang="en-US" altLang="zh-CN" sz="2000" dirty="0" err="1">
                <a:latin typeface="Microsoft YaHei" panose="020B0503020204020204" pitchFamily="34" charset="-122"/>
                <a:ea typeface="Microsoft YaHei" panose="020B0503020204020204" pitchFamily="34" charset="-122"/>
              </a:rPr>
              <a:t>Alami</a:t>
            </a:r>
            <a:r>
              <a:rPr lang="zh-CN" altLang="en-US" sz="2000" dirty="0">
                <a:latin typeface="Microsoft YaHei" panose="020B0503020204020204" pitchFamily="34" charset="-122"/>
                <a:ea typeface="Microsoft YaHei" panose="020B0503020204020204" pitchFamily="34" charset="-122"/>
              </a:rPr>
              <a:t>等人构建了一个基于词嵌入的文本摘要系统</a:t>
            </a:r>
            <a:r>
              <a:rPr lang="en-US" altLang="zh-CN" sz="2000" dirty="0">
                <a:latin typeface="Microsoft YaHei" panose="020B0503020204020204" pitchFamily="34" charset="-122"/>
                <a:ea typeface="Microsoft YaHei" panose="020B0503020204020204" pitchFamily="34" charset="-122"/>
              </a:rPr>
              <a:t>[591]</a:t>
            </a:r>
            <a:r>
              <a:rPr lang="zh-CN" altLang="en-US" sz="2000" dirty="0">
                <a:latin typeface="Microsoft YaHei" panose="020B0503020204020204" pitchFamily="34" charset="-122"/>
                <a:ea typeface="Microsoft YaHei" panose="020B0503020204020204" pitchFamily="34" charset="-122"/>
              </a:rPr>
              <a:t>。其次，使用深度自编码器 </a:t>
            </a:r>
            <a:r>
              <a:rPr lang="en-US" altLang="zh-CN" sz="2000" dirty="0">
                <a:latin typeface="Microsoft YaHei" panose="020B0503020204020204" pitchFamily="34" charset="-122"/>
                <a:ea typeface="Microsoft YaHei" panose="020B0503020204020204" pitchFamily="34" charset="-122"/>
              </a:rPr>
              <a:t>(Auto-Encoder</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AE) </a:t>
            </a:r>
            <a:r>
              <a:rPr lang="zh-CN" altLang="en-US" sz="2000" dirty="0">
                <a:latin typeface="Microsoft YaHei" panose="020B0503020204020204" pitchFamily="34" charset="-122"/>
                <a:ea typeface="Microsoft YaHei" panose="020B0503020204020204" pitchFamily="34" charset="-122"/>
              </a:rPr>
              <a:t>从词频输入计算隐特征也可以为句子或单词产生表示。以深度神经网络为支撑的表示学习，为单词、句子、文档提供了高质量的语义表示，并大大促进了文本摘要的发展。</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DUC-2003</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DUC-2004</a:t>
            </a:r>
            <a:r>
              <a:rPr lang="zh-CN" altLang="en-US" sz="2000" dirty="0">
                <a:latin typeface="Microsoft YaHei" panose="020B0503020204020204" pitchFamily="34" charset="-122"/>
                <a:ea typeface="Microsoft YaHei" panose="020B0503020204020204" pitchFamily="34" charset="-122"/>
              </a:rPr>
              <a:t>竞赛为文本摘要任务提供了标准，由此生成式文本摘要技术迎来了快速发展。原文本和摘要都是单词序列，因此可以用</a:t>
            </a:r>
            <a:r>
              <a:rPr lang="zh-CN" altLang="en-US" sz="2000" b="1" dirty="0">
                <a:latin typeface="Microsoft YaHei" panose="020B0503020204020204" pitchFamily="34" charset="-122"/>
                <a:ea typeface="Microsoft YaHei" panose="020B0503020204020204" pitchFamily="34" charset="-122"/>
              </a:rPr>
              <a:t>序列到序列模型</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）处理输入的文本序列和输出的摘要序列。机器翻译问题与文本摘要具有明显的相似性，它们的区别在于</a:t>
            </a:r>
            <a:r>
              <a:rPr lang="zh-CN" altLang="en-US" sz="2000" b="1" dirty="0">
                <a:latin typeface="Microsoft YaHei" panose="020B0503020204020204" pitchFamily="34" charset="-122"/>
                <a:ea typeface="Microsoft YaHei" panose="020B0503020204020204" pitchFamily="34" charset="-122"/>
              </a:rPr>
              <a:t>机器翻译是信息无损的，而文本摘要是有损的</a:t>
            </a:r>
            <a:r>
              <a:rPr lang="zh-CN" altLang="en-US" sz="2000" dirty="0">
                <a:latin typeface="Microsoft YaHei" panose="020B0503020204020204" pitchFamily="34" charset="-122"/>
                <a:ea typeface="Microsoft YaHei" panose="020B0503020204020204" pitchFamily="34" charset="-122"/>
              </a:rPr>
              <a:t>。因此，一些早期的生成式文本摘要方法直接使用了机器翻译模型。早期的</a:t>
            </a:r>
            <a:r>
              <a:rPr lang="en-US" altLang="zh-CN" sz="2000" dirty="0">
                <a:latin typeface="Microsoft YaHei" panose="020B0503020204020204" pitchFamily="34" charset="-122"/>
                <a:ea typeface="Microsoft YaHei" panose="020B0503020204020204" pitchFamily="34" charset="-122"/>
              </a:rPr>
              <a:t>Seq2Seq</a:t>
            </a:r>
            <a:r>
              <a:rPr lang="zh-CN" altLang="en-US" sz="2000" dirty="0">
                <a:latin typeface="Microsoft YaHei" panose="020B0503020204020204" pitchFamily="34" charset="-122"/>
                <a:ea typeface="Microsoft YaHei" panose="020B0503020204020204" pitchFamily="34" charset="-122"/>
              </a:rPr>
              <a:t>模型主要是基于循环神经网络（</a:t>
            </a:r>
            <a:r>
              <a:rPr lang="en-US" altLang="zh-CN" sz="2000" dirty="0">
                <a:latin typeface="Microsoft YaHei" panose="020B0503020204020204" pitchFamily="34" charset="-122"/>
                <a:ea typeface="Microsoft YaHei" panose="020B0503020204020204" pitchFamily="34" charset="-122"/>
              </a:rPr>
              <a:t>RNN</a:t>
            </a:r>
            <a:r>
              <a:rPr lang="zh-CN" altLang="en-US" sz="2000" dirty="0">
                <a:latin typeface="Microsoft YaHei" panose="020B0503020204020204" pitchFamily="34" charset="-122"/>
                <a:ea typeface="Microsoft YaHei" panose="020B0503020204020204" pitchFamily="34" charset="-122"/>
              </a:rPr>
              <a:t>）结构。</a:t>
            </a:r>
            <a:r>
              <a:rPr lang="en-US" altLang="zh-CN" sz="2000" dirty="0">
                <a:latin typeface="Microsoft YaHei" panose="020B0503020204020204" pitchFamily="34" charset="-122"/>
                <a:ea typeface="Microsoft YaHei" panose="020B0503020204020204" pitchFamily="34" charset="-122"/>
              </a:rPr>
              <a:t>2017</a:t>
            </a:r>
            <a:r>
              <a:rPr lang="zh-CN" altLang="en-US" sz="2000" dirty="0">
                <a:latin typeface="Microsoft YaHei" panose="020B0503020204020204" pitchFamily="34" charset="-122"/>
                <a:ea typeface="Microsoft YaHei" panose="020B0503020204020204" pitchFamily="34" charset="-122"/>
              </a:rPr>
              <a:t>年，以</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为代表的自注意力模型凭借强大的文本建模能力和并行效率，逐渐成为了</a:t>
            </a:r>
            <a:r>
              <a:rPr lang="zh-CN" altLang="en-US" sz="2000" b="1" dirty="0">
                <a:latin typeface="Microsoft YaHei" panose="020B0503020204020204" pitchFamily="34" charset="-122"/>
                <a:ea typeface="Microsoft YaHei" panose="020B0503020204020204" pitchFamily="34" charset="-122"/>
              </a:rPr>
              <a:t>生成式文本摘要的主流</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848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文本摘要主要任务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212389"/>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文本摘要广泛应用于多种任务和场景中，按照任务进行划分，可以将文本摘要分为</a:t>
            </a:r>
            <a:r>
              <a:rPr lang="zh-CN" altLang="en-US" sz="2000" b="1" dirty="0">
                <a:latin typeface="Microsoft YaHei" panose="020B0503020204020204" pitchFamily="34" charset="-122"/>
                <a:ea typeface="Microsoft YaHei" panose="020B0503020204020204" pitchFamily="34" charset="-122"/>
              </a:rPr>
              <a:t>单文档摘要、多文档摘要、对话摘要、跨语言文本摘要</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多模态文本摘要</a:t>
            </a:r>
            <a:r>
              <a:rPr lang="zh-CN" altLang="en-US" sz="2000" dirty="0">
                <a:latin typeface="Microsoft YaHei" panose="020B0503020204020204" pitchFamily="34" charset="-122"/>
                <a:ea typeface="Microsoft YaHei" panose="020B0503020204020204" pitchFamily="34" charset="-122"/>
              </a:rPr>
              <a:t>等。</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单文档摘要</a:t>
            </a:r>
            <a:r>
              <a:rPr lang="zh-CN" altLang="en-US" sz="2000" dirty="0">
                <a:latin typeface="Microsoft YaHei" panose="020B0503020204020204" pitchFamily="34" charset="-122"/>
                <a:ea typeface="Microsoft YaHei" panose="020B0503020204020204" pitchFamily="34" charset="-122"/>
              </a:rPr>
              <a:t>是最基本的摘要任务，给定一篇文档作为输入，模型输出它的核心内容，且长度明显短于输入文档。</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根据输入文档的内容长度，可以将单文档摘要分为两类：</a:t>
            </a:r>
            <a:r>
              <a:rPr lang="zh-CN" altLang="en-US" sz="2000" b="1" dirty="0">
                <a:latin typeface="Microsoft YaHei" panose="020B0503020204020204" pitchFamily="34" charset="-122"/>
                <a:ea typeface="Microsoft YaHei" panose="020B0503020204020204" pitchFamily="34" charset="-122"/>
              </a:rPr>
              <a:t>短文本摘要和长文本摘</a:t>
            </a:r>
            <a:r>
              <a:rPr lang="zh-CN" altLang="en-US" sz="2000" dirty="0">
                <a:latin typeface="Microsoft YaHei" panose="020B0503020204020204" pitchFamily="34" charset="-122"/>
                <a:ea typeface="Microsoft YaHei" panose="020B0503020204020204" pitchFamily="34" charset="-122"/>
              </a:rPr>
              <a:t>要。</a:t>
            </a:r>
            <a:endParaRPr lang="en-US" altLang="zh-CN" sz="2000"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短文本摘要</a:t>
            </a:r>
            <a:r>
              <a:rPr lang="zh-CN" altLang="en-US" sz="2000" dirty="0">
                <a:latin typeface="Microsoft YaHei" panose="020B0503020204020204" pitchFamily="34" charset="-122"/>
                <a:ea typeface="Microsoft YaHei" panose="020B0503020204020204" pitchFamily="34" charset="-122"/>
              </a:rPr>
              <a:t>中文本类型可以是新闻文本、评论文本、邮件文本等短文本。</a:t>
            </a:r>
            <a:endParaRPr lang="en-US" altLang="zh-CN" sz="2000" dirty="0">
              <a:latin typeface="Microsoft YaHei" panose="020B0503020204020204" pitchFamily="34" charset="-122"/>
              <a:ea typeface="Microsoft YaHei" panose="020B0503020204020204" pitchFamily="34" charset="-122"/>
            </a:endParaRPr>
          </a:p>
          <a:p>
            <a:pPr marL="1257300" lvl="2" indent="-342900" algn="just">
              <a:lnSpc>
                <a:spcPct val="125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长文本摘要</a:t>
            </a:r>
            <a:r>
              <a:rPr lang="zh-CN" altLang="en-US" sz="2000" dirty="0">
                <a:latin typeface="Microsoft YaHei" panose="020B0503020204020204" pitchFamily="34" charset="-122"/>
                <a:ea typeface="Microsoft YaHei" panose="020B0503020204020204" pitchFamily="34" charset="-122"/>
              </a:rPr>
              <a:t>则是面向学术论文、专利文档、书籍等长文本的摘要。</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与短文本摘要相比，长文本的信息量更多，但文档结构更加规范化。还可以根据文档类型的不同，制定针对性的摘要策略。例如，新闻摘要关注新闻的人物、时间、地点、事件等信息；评论摘要关注产品的特性、用户的情感倾向；学术论文摘则要更关注问题的定义、方法的描述、实验的结果等等。</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7253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80344" y="435906"/>
            <a:ext cx="99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11.1.2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文本摘要主要任务</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44267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多文档摘要</a:t>
            </a:r>
            <a:r>
              <a:rPr lang="zh-CN" altLang="en-US" sz="2000" dirty="0">
                <a:latin typeface="Microsoft YaHei" panose="020B0503020204020204" pitchFamily="34" charset="-122"/>
                <a:ea typeface="Microsoft YaHei" panose="020B0503020204020204" pitchFamily="34" charset="-122"/>
              </a:rPr>
              <a:t>目标是对同一主题下的</a:t>
            </a:r>
            <a:r>
              <a:rPr lang="zh-CN" altLang="en-US" sz="2000" b="1" dirty="0">
                <a:latin typeface="Microsoft YaHei" panose="020B0503020204020204" pitchFamily="34" charset="-122"/>
                <a:ea typeface="Microsoft YaHei" panose="020B0503020204020204" pitchFamily="34" charset="-122"/>
              </a:rPr>
              <a:t>多个文档</a:t>
            </a:r>
            <a:r>
              <a:rPr lang="zh-CN" altLang="en-US" sz="2000" dirty="0">
                <a:latin typeface="Microsoft YaHei" panose="020B0503020204020204" pitchFamily="34" charset="-122"/>
                <a:ea typeface="Microsoft YaHei" panose="020B0503020204020204" pitchFamily="34" charset="-122"/>
              </a:rPr>
              <a:t>提炼主要信息并输出摘要。</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从应用的角度来看，</a:t>
            </a:r>
            <a:r>
              <a:rPr lang="zh-CN" altLang="en-US" sz="2000" b="1" dirty="0">
                <a:latin typeface="Microsoft YaHei" panose="020B0503020204020204" pitchFamily="34" charset="-122"/>
                <a:ea typeface="Microsoft YaHei" panose="020B0503020204020204" pitchFamily="34" charset="-122"/>
              </a:rPr>
              <a:t>对于某一新闻事件</a:t>
            </a:r>
            <a:r>
              <a:rPr lang="zh-CN" altLang="en-US" sz="2000" dirty="0">
                <a:latin typeface="Microsoft YaHei" panose="020B0503020204020204" pitchFamily="34" charset="-122"/>
                <a:ea typeface="Microsoft YaHei" panose="020B0503020204020204" pitchFamily="34" charset="-122"/>
              </a:rPr>
              <a:t>，互联网上的某个新闻单位会针对此事件进行系列报道，或者多个新闻单位对同一事件进行同时报道。对这些相关性很强的多文档提炼出一个覆盖性强、形式简短的摘要就具有重要的意义。</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另一种应用场景是</a:t>
            </a:r>
            <a:r>
              <a:rPr lang="zh-CN" altLang="en-US" sz="2000" b="1" dirty="0">
                <a:latin typeface="Microsoft YaHei" panose="020B0503020204020204" pitchFamily="34" charset="-122"/>
                <a:ea typeface="Microsoft YaHei" panose="020B0503020204020204" pitchFamily="34" charset="-122"/>
              </a:rPr>
              <a:t>商品评论的摘要</a:t>
            </a:r>
            <a:r>
              <a:rPr lang="zh-CN" altLang="en-US" sz="2000" dirty="0">
                <a:latin typeface="Microsoft YaHei" panose="020B0503020204020204" pitchFamily="34" charset="-122"/>
                <a:ea typeface="Microsoft YaHei" panose="020B0503020204020204" pitchFamily="34" charset="-122"/>
              </a:rPr>
              <a:t>。对于某一种商品来说，商家分析其售后评论并总结出用户关注的方面和特性，有助于商家针对性地优化产品。对于</a:t>
            </a:r>
            <a:r>
              <a:rPr lang="zh-CN" altLang="en-US" sz="2000" b="1" dirty="0">
                <a:latin typeface="Microsoft YaHei" panose="020B0503020204020204" pitchFamily="34" charset="-122"/>
                <a:ea typeface="Microsoft YaHei" panose="020B0503020204020204" pitchFamily="34" charset="-122"/>
              </a:rPr>
              <a:t>多文档的学术论文摘要</a:t>
            </a:r>
            <a:r>
              <a:rPr lang="zh-CN" altLang="en-US" sz="2000" dirty="0">
                <a:latin typeface="Microsoft YaHei" panose="020B0503020204020204" pitchFamily="34" charset="-122"/>
                <a:ea typeface="Microsoft YaHei" panose="020B0503020204020204" pitchFamily="34" charset="-122"/>
              </a:rPr>
              <a:t>，我们可以通过对多篇文章的研究内容进行归纳总结，得到相关研究主题的主要挑战、主流方法和未来趋势等等。</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0174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27.48169"/>
  <p:tag name="ORIGINALWIDTH" val="193.3096"/>
  <p:tag name="OUTPUTTYPE" val="SVG"/>
  <p:tag name="IGUANATEXVERSION" val="160"/>
  <p:tag name="LATEXADDIN" val="\documentclass{article}&#10;\usepackage{amsmath, amsfonts , amssymb, bm}&#10;\pagestyle{empty}&#10;\begin{document}&#10;&#10;&#10;\begin{equation*}&#10;S(V_i)=(1-d)+d*\sum_{j\in {In}(V_i)}\frac{1}{|{Out}(V_j)|}S(V_j)&#10;\end{equation*}&#10;&#10;\end{document}"/>
  <p:tag name="IGUANATEXSIZE" val="20"/>
  <p:tag name="IGUANATEXCURSOR" val="20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000.xml><?xml version="1.0" encoding="utf-8"?>
<p:tagLst xmlns:a="http://schemas.openxmlformats.org/drawingml/2006/main" xmlns:r="http://schemas.openxmlformats.org/officeDocument/2006/relationships" xmlns:p="http://schemas.openxmlformats.org/presentationml/2006/main">
  <p:tag name="ORIGINALHEIGHT" val="4.513036"/>
  <p:tag name="ORIGINALWIDTH" val="3.74287"/>
  <p:tag name="EMFCHILD" val="True"/>
</p:tagLst>
</file>

<file path=ppt/tags/tag1001.xml><?xml version="1.0" encoding="utf-8"?>
<p:tagLst xmlns:a="http://schemas.openxmlformats.org/drawingml/2006/main" xmlns:r="http://schemas.openxmlformats.org/officeDocument/2006/relationships" xmlns:p="http://schemas.openxmlformats.org/presentationml/2006/main">
  <p:tag name="ORIGINALHEIGHT" val="5.042083"/>
  <p:tag name="ORIGINALWIDTH" val="3.720779"/>
  <p:tag name="EMFCHILD" val="True"/>
</p:tagLst>
</file>

<file path=ppt/tags/tag1002.xml><?xml version="1.0" encoding="utf-8"?>
<p:tagLst xmlns:a="http://schemas.openxmlformats.org/drawingml/2006/main" xmlns:r="http://schemas.openxmlformats.org/officeDocument/2006/relationships" xmlns:p="http://schemas.openxmlformats.org/presentationml/2006/main">
  <p:tag name="ORIGINALHEIGHT" val="6.789527"/>
  <p:tag name="ORIGINALWIDTH" val="2.131968"/>
  <p:tag name="LATEXADDIN" val="\documentclass{article}&#10;\usepackage{amsmath, amsfonts , amssymb, bm}&#10;\pagestyle{empty}&#10;\begin{document}&#10;&#10;\begin{align*}&#10;&amp;l r_{\mathcal{E}}=\tilde{l r}_{\mathcal{E}} \cdot \min \left(\text { step }^{-0.5}, \text { step } \cdot \operatorname{warmup}_{\mathcal{E}}^{-1.5}\right) \\&#10;&amp;l r_{\mathcal{D}}=\tilde{\operatorname{lr}}_{\mathcal{D}} \cdot \min \left(\text { step }^{-0.5}, \text { step } \cdot \operatorname{warmup}_{\mathcal{D}}^{-1.5}\right)&#10;\end{align*}&#10;&#10;&#10;\end{document}"/>
  <p:tag name="IGUANATEXSIZE" val="20"/>
  <p:tag name="IGUANATEXCURSOR" val="46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03.xml><?xml version="1.0" encoding="utf-8"?>
<p:tagLst xmlns:a="http://schemas.openxmlformats.org/drawingml/2006/main" xmlns:r="http://schemas.openxmlformats.org/officeDocument/2006/relationships" xmlns:p="http://schemas.openxmlformats.org/presentationml/2006/main">
  <p:tag name="ORIGINALHEIGHT" val="4.362638"/>
  <p:tag name="ORIGINALWIDTH" val="4.054764"/>
  <p:tag name="EMFCHILD" val="True"/>
</p:tagLst>
</file>

<file path=ppt/tags/tag1004.xml><?xml version="1.0" encoding="utf-8"?>
<p:tagLst xmlns:a="http://schemas.openxmlformats.org/drawingml/2006/main" xmlns:r="http://schemas.openxmlformats.org/officeDocument/2006/relationships" xmlns:p="http://schemas.openxmlformats.org/presentationml/2006/main">
  <p:tag name="ORIGINALHEIGHT" val="4.874016"/>
  <p:tag name="ORIGINALWIDTH" val="4.030866"/>
  <p:tag name="EMFCHILD" val="True"/>
</p:tagLst>
</file>

<file path=ppt/tags/tag1005.xml><?xml version="1.0" encoding="utf-8"?>
<p:tagLst xmlns:a="http://schemas.openxmlformats.org/drawingml/2006/main" xmlns:r="http://schemas.openxmlformats.org/officeDocument/2006/relationships" xmlns:p="http://schemas.openxmlformats.org/presentationml/2006/main">
  <p:tag name="ORIGINALHEIGHT" val="2.253543"/>
  <p:tag name="ORIGINALWIDTH" val="6.625118"/>
  <p:tag name="EMFCHILD" val="True"/>
</p:tagLst>
</file>

<file path=ppt/tags/tag1006.xml><?xml version="1.0" encoding="utf-8"?>
<p:tagLst xmlns:a="http://schemas.openxmlformats.org/drawingml/2006/main" xmlns:r="http://schemas.openxmlformats.org/officeDocument/2006/relationships" xmlns:p="http://schemas.openxmlformats.org/presentationml/2006/main">
  <p:tag name="ORIGINALHEIGHT" val="0.8956299"/>
  <p:tag name="ORIGINALWIDTH" val="3.31752"/>
  <p:tag name="EMFCHILD" val="True"/>
</p:tagLst>
</file>

<file path=ppt/tags/tag1007.xml><?xml version="1.0" encoding="utf-8"?>
<p:tagLst xmlns:a="http://schemas.openxmlformats.org/drawingml/2006/main" xmlns:r="http://schemas.openxmlformats.org/officeDocument/2006/relationships" xmlns:p="http://schemas.openxmlformats.org/presentationml/2006/main">
  <p:tag name="ORIGINALHEIGHT" val="6.789527"/>
  <p:tag name="ORIGINALWIDTH" val="2.131968"/>
  <p:tag name="EMFCHILD" val="True"/>
</p:tagLst>
</file>

<file path=ppt/tags/tag1008.xml><?xml version="1.0" encoding="utf-8"?>
<p:tagLst xmlns:a="http://schemas.openxmlformats.org/drawingml/2006/main" xmlns:r="http://schemas.openxmlformats.org/officeDocument/2006/relationships" xmlns:p="http://schemas.openxmlformats.org/presentationml/2006/main">
  <p:tag name="ORIGINALHEIGHT" val="4.362638"/>
  <p:tag name="ORIGINALWIDTH" val="4.054764"/>
  <p:tag name="EMFCHILD" val="True"/>
</p:tagLst>
</file>

<file path=ppt/tags/tag1009.xml><?xml version="1.0" encoding="utf-8"?>
<p:tagLst xmlns:a="http://schemas.openxmlformats.org/drawingml/2006/main" xmlns:r="http://schemas.openxmlformats.org/officeDocument/2006/relationships" xmlns:p="http://schemas.openxmlformats.org/presentationml/2006/main">
  <p:tag name="ORIGINALHEIGHT" val="4.874016"/>
  <p:tag name="ORIGINALWIDTH" val="4.030866"/>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6.781456"/>
  <p:tag name="ORIGINALWIDTH" val="7.103346"/>
  <p:tag name="EMFCHILD" val="True"/>
</p:tagLst>
</file>

<file path=ppt/tags/tag1010.xml><?xml version="1.0" encoding="utf-8"?>
<p:tagLst xmlns:a="http://schemas.openxmlformats.org/drawingml/2006/main" xmlns:r="http://schemas.openxmlformats.org/officeDocument/2006/relationships" xmlns:p="http://schemas.openxmlformats.org/presentationml/2006/main">
  <p:tag name="ORIGINALHEIGHT" val="1.020827"/>
  <p:tag name="ORIGINALWIDTH" val="1.056024"/>
  <p:tag name="EMFCHILD" val="True"/>
</p:tagLst>
</file>

<file path=ppt/tags/tag1011.xml><?xml version="1.0" encoding="utf-8"?>
<p:tagLst xmlns:a="http://schemas.openxmlformats.org/drawingml/2006/main" xmlns:r="http://schemas.openxmlformats.org/officeDocument/2006/relationships" xmlns:p="http://schemas.openxmlformats.org/presentationml/2006/main">
  <p:tag name="ORIGINALHEIGHT" val="4.256693"/>
  <p:tag name="ORIGINALWIDTH" val="7.780787"/>
  <p:tag name="EMFCHILD" val="True"/>
</p:tagLst>
</file>

<file path=ppt/tags/tag1012.xml><?xml version="1.0" encoding="utf-8"?>
<p:tagLst xmlns:a="http://schemas.openxmlformats.org/drawingml/2006/main" xmlns:r="http://schemas.openxmlformats.org/officeDocument/2006/relationships" xmlns:p="http://schemas.openxmlformats.org/presentationml/2006/main">
  <p:tag name="ORIGINALHEIGHT" val="6.442835"/>
  <p:tag name="ORIGINALWIDTH" val="2.131968"/>
  <p:tag name="EMFCHILD" val="True"/>
</p:tagLst>
</file>

<file path=ppt/tags/tag1013.xml><?xml version="1.0" encoding="utf-8"?>
<p:tagLst xmlns:a="http://schemas.openxmlformats.org/drawingml/2006/main" xmlns:r="http://schemas.openxmlformats.org/officeDocument/2006/relationships" xmlns:p="http://schemas.openxmlformats.org/presentationml/2006/main">
  <p:tag name="ORIGINALHEIGHT" val="4.256693"/>
  <p:tag name="ORIGINALWIDTH" val="5.011181"/>
  <p:tag name="EMFCHILD" val="True"/>
</p:tagLst>
</file>

<file path=ppt/tags/tag1014.xml><?xml version="1.0" encoding="utf-8"?>
<p:tagLst xmlns:a="http://schemas.openxmlformats.org/drawingml/2006/main" xmlns:r="http://schemas.openxmlformats.org/officeDocument/2006/relationships" xmlns:p="http://schemas.openxmlformats.org/presentationml/2006/main">
  <p:tag name="ORIGINALHEIGHT" val="11.54701"/>
  <p:tag name="ORIGINALWIDTH" val="2.600236"/>
  <p:tag name="EMFCHILD" val="True"/>
</p:tagLst>
</file>

<file path=ppt/tags/tag1015.xml><?xml version="1.0" encoding="utf-8"?>
<p:tagLst xmlns:a="http://schemas.openxmlformats.org/drawingml/2006/main" xmlns:r="http://schemas.openxmlformats.org/officeDocument/2006/relationships" xmlns:p="http://schemas.openxmlformats.org/presentationml/2006/main">
  <p:tag name="ORIGINALHEIGHT" val="4.420393"/>
  <p:tag name="ORIGINALWIDTH" val="3.257756"/>
  <p:tag name="EMFCHILD" val="True"/>
</p:tagLst>
</file>

<file path=ppt/tags/tag1016.xml><?xml version="1.0" encoding="utf-8"?>
<p:tagLst xmlns:a="http://schemas.openxmlformats.org/drawingml/2006/main" xmlns:r="http://schemas.openxmlformats.org/officeDocument/2006/relationships" xmlns:p="http://schemas.openxmlformats.org/presentationml/2006/main">
  <p:tag name="ORIGINALHEIGHT" val="6.028701"/>
  <p:tag name="ORIGINALWIDTH" val="3.118268"/>
  <p:tag name="EMFCHILD" val="True"/>
</p:tagLst>
</file>

<file path=ppt/tags/tag1017.xml><?xml version="1.0" encoding="utf-8"?>
<p:tagLst xmlns:a="http://schemas.openxmlformats.org/drawingml/2006/main" xmlns:r="http://schemas.openxmlformats.org/officeDocument/2006/relationships" xmlns:p="http://schemas.openxmlformats.org/presentationml/2006/main">
  <p:tag name="ORIGINALHEIGHT" val="4.420393"/>
  <p:tag name="ORIGINALWIDTH" val="3.855512"/>
  <p:tag name="EMFCHILD" val="True"/>
</p:tagLst>
</file>

<file path=ppt/tags/tag1018.xml><?xml version="1.0" encoding="utf-8"?>
<p:tagLst xmlns:a="http://schemas.openxmlformats.org/drawingml/2006/main" xmlns:r="http://schemas.openxmlformats.org/officeDocument/2006/relationships" xmlns:p="http://schemas.openxmlformats.org/presentationml/2006/main">
  <p:tag name="ORIGINALHEIGHT" val="6.125"/>
  <p:tag name="ORIGINALWIDTH" val="4.911575"/>
  <p:tag name="EMFCHILD" val="True"/>
</p:tagLst>
</file>

<file path=ppt/tags/tag1019.xml><?xml version="1.0" encoding="utf-8"?>
<p:tagLst xmlns:a="http://schemas.openxmlformats.org/drawingml/2006/main" xmlns:r="http://schemas.openxmlformats.org/officeDocument/2006/relationships" xmlns:p="http://schemas.openxmlformats.org/presentationml/2006/main">
  <p:tag name="ORIGINALHEIGHT" val="0.330315"/>
  <p:tag name="ORIGINALWIDTH" val="4.714292"/>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1020.xml><?xml version="1.0" encoding="utf-8"?>
<p:tagLst xmlns:a="http://schemas.openxmlformats.org/drawingml/2006/main" xmlns:r="http://schemas.openxmlformats.org/officeDocument/2006/relationships" xmlns:p="http://schemas.openxmlformats.org/presentationml/2006/main">
  <p:tag name="ORIGINALHEIGHT" val="4.611103"/>
  <p:tag name="ORIGINALWIDTH" val="3.235827"/>
  <p:tag name="EMFCHILD" val="True"/>
</p:tagLst>
</file>

<file path=ppt/tags/tag1021.xml><?xml version="1.0" encoding="utf-8"?>
<p:tagLst xmlns:a="http://schemas.openxmlformats.org/drawingml/2006/main" xmlns:r="http://schemas.openxmlformats.org/officeDocument/2006/relationships" xmlns:p="http://schemas.openxmlformats.org/presentationml/2006/main">
  <p:tag name="ORIGINALHEIGHT" val="0.7752362"/>
  <p:tag name="ORIGINALWIDTH" val="0.8019685"/>
  <p:tag name="EMFCHILD" val="True"/>
</p:tagLst>
</file>

<file path=ppt/tags/tag1022.xml><?xml version="1.0" encoding="utf-8"?>
<p:tagLst xmlns:a="http://schemas.openxmlformats.org/drawingml/2006/main" xmlns:r="http://schemas.openxmlformats.org/officeDocument/2006/relationships" xmlns:p="http://schemas.openxmlformats.org/presentationml/2006/main">
  <p:tag name="ORIGINALHEIGHT" val="4.611103"/>
  <p:tag name="ORIGINALWIDTH" val="3.082402"/>
  <p:tag name="EMFCHILD" val="True"/>
</p:tagLst>
</file>

<file path=ppt/tags/tag1023.xml><?xml version="1.0" encoding="utf-8"?>
<p:tagLst xmlns:a="http://schemas.openxmlformats.org/drawingml/2006/main" xmlns:r="http://schemas.openxmlformats.org/officeDocument/2006/relationships" xmlns:p="http://schemas.openxmlformats.org/presentationml/2006/main">
  <p:tag name="ORIGINALHEIGHT" val="2.879528"/>
  <p:tag name="ORIGINALWIDTH" val="1.165591"/>
  <p:tag name="EMFCHILD" val="True"/>
</p:tagLst>
</file>

<file path=ppt/tags/tag1024.xml><?xml version="1.0" encoding="utf-8"?>
<p:tagLst xmlns:a="http://schemas.openxmlformats.org/drawingml/2006/main" xmlns:r="http://schemas.openxmlformats.org/officeDocument/2006/relationships" xmlns:p="http://schemas.openxmlformats.org/presentationml/2006/main">
  <p:tag name="ORIGINALHEIGHT" val="4.420393"/>
  <p:tag name="ORIGINALWIDTH" val="3.257756"/>
  <p:tag name="EMFCHILD" val="True"/>
</p:tagLst>
</file>

<file path=ppt/tags/tag1025.xml><?xml version="1.0" encoding="utf-8"?>
<p:tagLst xmlns:a="http://schemas.openxmlformats.org/drawingml/2006/main" xmlns:r="http://schemas.openxmlformats.org/officeDocument/2006/relationships" xmlns:p="http://schemas.openxmlformats.org/presentationml/2006/main">
  <p:tag name="ORIGINALHEIGHT" val="6.028701"/>
  <p:tag name="ORIGINALWIDTH" val="3.118268"/>
  <p:tag name="EMFCHILD" val="True"/>
</p:tagLst>
</file>

<file path=ppt/tags/tag1026.xml><?xml version="1.0" encoding="utf-8"?>
<p:tagLst xmlns:a="http://schemas.openxmlformats.org/drawingml/2006/main" xmlns:r="http://schemas.openxmlformats.org/officeDocument/2006/relationships" xmlns:p="http://schemas.openxmlformats.org/presentationml/2006/main">
  <p:tag name="ORIGINALHEIGHT" val="4.420393"/>
  <p:tag name="ORIGINALWIDTH" val="3.855512"/>
  <p:tag name="EMFCHILD" val="True"/>
</p:tagLst>
</file>

<file path=ppt/tags/tag1027.xml><?xml version="1.0" encoding="utf-8"?>
<p:tagLst xmlns:a="http://schemas.openxmlformats.org/drawingml/2006/main" xmlns:r="http://schemas.openxmlformats.org/officeDocument/2006/relationships" xmlns:p="http://schemas.openxmlformats.org/presentationml/2006/main">
  <p:tag name="ORIGINALHEIGHT" val="6.125"/>
  <p:tag name="ORIGINALWIDTH" val="4.911575"/>
  <p:tag name="EMFCHILD" val="True"/>
</p:tagLst>
</file>

<file path=ppt/tags/tag1028.xml><?xml version="1.0" encoding="utf-8"?>
<p:tagLst xmlns:a="http://schemas.openxmlformats.org/drawingml/2006/main" xmlns:r="http://schemas.openxmlformats.org/officeDocument/2006/relationships" xmlns:p="http://schemas.openxmlformats.org/presentationml/2006/main">
  <p:tag name="ORIGINALHEIGHT" val="1.020827"/>
  <p:tag name="ORIGINALWIDTH" val="1.056024"/>
  <p:tag name="EMFCHILD" val="True"/>
</p:tagLst>
</file>

<file path=ppt/tags/tag1029.xml><?xml version="1.0" encoding="utf-8"?>
<p:tagLst xmlns:a="http://schemas.openxmlformats.org/drawingml/2006/main" xmlns:r="http://schemas.openxmlformats.org/officeDocument/2006/relationships" xmlns:p="http://schemas.openxmlformats.org/presentationml/2006/main">
  <p:tag name="ORIGINALHEIGHT" val="4.256693"/>
  <p:tag name="ORIGINALWIDTH" val="6.82437"/>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1030.xml><?xml version="1.0" encoding="utf-8"?>
<p:tagLst xmlns:a="http://schemas.openxmlformats.org/drawingml/2006/main" xmlns:r="http://schemas.openxmlformats.org/officeDocument/2006/relationships" xmlns:p="http://schemas.openxmlformats.org/presentationml/2006/main">
  <p:tag name="ORIGINALHEIGHT" val="4.420393"/>
  <p:tag name="ORIGINALWIDTH" val="4.49315"/>
  <p:tag name="EMFCHILD" val="True"/>
</p:tagLst>
</file>

<file path=ppt/tags/tag1031.xml><?xml version="1.0" encoding="utf-8"?>
<p:tagLst xmlns:a="http://schemas.openxmlformats.org/drawingml/2006/main" xmlns:r="http://schemas.openxmlformats.org/officeDocument/2006/relationships" xmlns:p="http://schemas.openxmlformats.org/presentationml/2006/main">
  <p:tag name="ORIGINALHEIGHT" val="4.256693"/>
  <p:tag name="ORIGINALWIDTH" val="3.347441"/>
  <p:tag name="EMFCHILD" val="True"/>
</p:tagLst>
</file>

<file path=ppt/tags/tag1032.xml><?xml version="1.0" encoding="utf-8"?>
<p:tagLst xmlns:a="http://schemas.openxmlformats.org/drawingml/2006/main" xmlns:r="http://schemas.openxmlformats.org/officeDocument/2006/relationships" xmlns:p="http://schemas.openxmlformats.org/presentationml/2006/main">
  <p:tag name="ORIGINALHEIGHT" val="4.256693"/>
  <p:tag name="ORIGINALWIDTH" val="7.780787"/>
  <p:tag name="EMFCHILD" val="True"/>
</p:tagLst>
</file>

<file path=ppt/tags/tag1033.xml><?xml version="1.0" encoding="utf-8"?>
<p:tagLst xmlns:a="http://schemas.openxmlformats.org/drawingml/2006/main" xmlns:r="http://schemas.openxmlformats.org/officeDocument/2006/relationships" xmlns:p="http://schemas.openxmlformats.org/presentationml/2006/main">
  <p:tag name="ORIGINALHEIGHT" val="4.362638"/>
  <p:tag name="ORIGINALWIDTH" val="5.011181"/>
  <p:tag name="EMFCHILD" val="True"/>
</p:tagLst>
</file>

<file path=ppt/tags/tag1034.xml><?xml version="1.0" encoding="utf-8"?>
<p:tagLst xmlns:a="http://schemas.openxmlformats.org/drawingml/2006/main" xmlns:r="http://schemas.openxmlformats.org/officeDocument/2006/relationships" xmlns:p="http://schemas.openxmlformats.org/presentationml/2006/main">
  <p:tag name="ORIGINALHEIGHT" val="6.125"/>
  <p:tag name="ORIGINALWIDTH" val="4.911575"/>
  <p:tag name="EMFCHILD" val="True"/>
</p:tagLst>
</file>

<file path=ppt/tags/tag1035.xml><?xml version="1.0" encoding="utf-8"?>
<p:tagLst xmlns:a="http://schemas.openxmlformats.org/drawingml/2006/main" xmlns:r="http://schemas.openxmlformats.org/officeDocument/2006/relationships" xmlns:p="http://schemas.openxmlformats.org/presentationml/2006/main">
  <p:tag name="ORIGINALHEIGHT" val="0.330315"/>
  <p:tag name="ORIGINALWIDTH" val="4.714292"/>
  <p:tag name="EMFCHILD" val="True"/>
</p:tagLst>
</file>

<file path=ppt/tags/tag1036.xml><?xml version="1.0" encoding="utf-8"?>
<p:tagLst xmlns:a="http://schemas.openxmlformats.org/drawingml/2006/main" xmlns:r="http://schemas.openxmlformats.org/officeDocument/2006/relationships" xmlns:p="http://schemas.openxmlformats.org/presentationml/2006/main">
  <p:tag name="ORIGINALHEIGHT" val="4.47626"/>
  <p:tag name="ORIGINALWIDTH" val="2.538465"/>
  <p:tag name="EMFCHILD" val="True"/>
</p:tagLst>
</file>

<file path=ppt/tags/tag1037.xml><?xml version="1.0" encoding="utf-8"?>
<p:tagLst xmlns:a="http://schemas.openxmlformats.org/drawingml/2006/main" xmlns:r="http://schemas.openxmlformats.org/officeDocument/2006/relationships" xmlns:p="http://schemas.openxmlformats.org/presentationml/2006/main">
  <p:tag name="ORIGINALHEIGHT" val="0.7752362"/>
  <p:tag name="ORIGINALWIDTH" val="0.8019685"/>
  <p:tag name="EMFCHILD" val="True"/>
</p:tagLst>
</file>

<file path=ppt/tags/tag1038.xml><?xml version="1.0" encoding="utf-8"?>
<p:tagLst xmlns:a="http://schemas.openxmlformats.org/drawingml/2006/main" xmlns:r="http://schemas.openxmlformats.org/officeDocument/2006/relationships" xmlns:p="http://schemas.openxmlformats.org/presentationml/2006/main">
  <p:tag name="ORIGINALHEIGHT" val="4.611103"/>
  <p:tag name="ORIGINALWIDTH" val="3.082402"/>
  <p:tag name="EMFCHILD" val="True"/>
</p:tagLst>
</file>

<file path=ppt/tags/tag1039.xml><?xml version="1.0" encoding="utf-8"?>
<p:tagLst xmlns:a="http://schemas.openxmlformats.org/drawingml/2006/main" xmlns:r="http://schemas.openxmlformats.org/officeDocument/2006/relationships" xmlns:p="http://schemas.openxmlformats.org/presentationml/2006/main">
  <p:tag name="ORIGINALHEIGHT" val="4.874016"/>
  <p:tag name="ORIGINALWIDTH" val="4.030866"/>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7.242835"/>
  <p:tag name="ORIGINALWIDTH" val="4.38685"/>
  <p:tag name="LATEXADDIN" val="\documentclass{article}&#10;\usepackage{amsmath, amsfonts , amssymb, bm}&#10;\pagestyle{empty}&#10;\begin{document}&#10;&#10;&#10;\begin{equation*}&#10;\mathrm{Sim}(S_i,S_j)= \frac{|\{w_k|w_k\in S_i,w_k\in S_j\}|}{log(|S_i|)+log(|S_j|)}&#10;\end{equation*}&#10;&#10;\end{document}"/>
  <p:tag name="IGUANATEXSIZE" val="20"/>
  <p:tag name="IGUANATEXCURSOR" val="2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40.xml><?xml version="1.0" encoding="utf-8"?>
<p:tagLst xmlns:a="http://schemas.openxmlformats.org/drawingml/2006/main" xmlns:r="http://schemas.openxmlformats.org/officeDocument/2006/relationships" xmlns:p="http://schemas.openxmlformats.org/presentationml/2006/main">
  <p:tag name="ORIGINALHEIGHT" val="11.54701"/>
  <p:tag name="ORIGINALWIDTH" val="2.600236"/>
  <p:tag name="EMFCHILD" val="True"/>
</p:tagLst>
</file>

<file path=ppt/tags/tag1041.xml><?xml version="1.0" encoding="utf-8"?>
<p:tagLst xmlns:a="http://schemas.openxmlformats.org/drawingml/2006/main" xmlns:r="http://schemas.openxmlformats.org/officeDocument/2006/relationships" xmlns:p="http://schemas.openxmlformats.org/presentationml/2006/main">
  <p:tag name="ORIGINALHEIGHT" val="6.789527"/>
  <p:tag name="ORIGINALWIDTH" val="2.131968"/>
  <p:tag name="EMFCHILD" val="True"/>
</p:tagLst>
</file>

<file path=ppt/tags/tag1042.xml><?xml version="1.0" encoding="utf-8"?>
<p:tagLst xmlns:a="http://schemas.openxmlformats.org/drawingml/2006/main" xmlns:r="http://schemas.openxmlformats.org/officeDocument/2006/relationships" xmlns:p="http://schemas.openxmlformats.org/presentationml/2006/main">
  <p:tag name="ORIGINALHEIGHT" val="4.362638"/>
  <p:tag name="ORIGINALWIDTH" val="4.054764"/>
  <p:tag name="EMFCHILD" val="True"/>
</p:tagLst>
</file>

<file path=ppt/tags/tag1043.xml><?xml version="1.0" encoding="utf-8"?>
<p:tagLst xmlns:a="http://schemas.openxmlformats.org/drawingml/2006/main" xmlns:r="http://schemas.openxmlformats.org/officeDocument/2006/relationships" xmlns:p="http://schemas.openxmlformats.org/presentationml/2006/main">
  <p:tag name="ORIGINALHEIGHT" val="4.604331"/>
  <p:tag name="ORIGINALWIDTH" val="5.774331"/>
  <p:tag name="EMFCHILD" val="True"/>
</p:tagLst>
</file>

<file path=ppt/tags/tag1044.xml><?xml version="1.0" encoding="utf-8"?>
<p:tagLst xmlns:a="http://schemas.openxmlformats.org/drawingml/2006/main" xmlns:r="http://schemas.openxmlformats.org/officeDocument/2006/relationships" xmlns:p="http://schemas.openxmlformats.org/presentationml/2006/main">
  <p:tag name="ORIGINALHEIGHT" val="2.253543"/>
  <p:tag name="ORIGINALWIDTH" val="6.625118"/>
  <p:tag name="EMFCHILD" val="True"/>
</p:tagLst>
</file>

<file path=ppt/tags/tag1045.xml><?xml version="1.0" encoding="utf-8"?>
<p:tagLst xmlns:a="http://schemas.openxmlformats.org/drawingml/2006/main" xmlns:r="http://schemas.openxmlformats.org/officeDocument/2006/relationships" xmlns:p="http://schemas.openxmlformats.org/presentationml/2006/main">
  <p:tag name="ORIGINALHEIGHT" val="0.8956299"/>
  <p:tag name="ORIGINALWIDTH" val="3.31752"/>
  <p:tag name="EMFCHILD" val="True"/>
</p:tagLst>
</file>

<file path=ppt/tags/tag1046.xml><?xml version="1.0" encoding="utf-8"?>
<p:tagLst xmlns:a="http://schemas.openxmlformats.org/drawingml/2006/main" xmlns:r="http://schemas.openxmlformats.org/officeDocument/2006/relationships" xmlns:p="http://schemas.openxmlformats.org/presentationml/2006/main">
  <p:tag name="ORIGINALHEIGHT" val="6.683583"/>
  <p:tag name="ORIGINALWIDTH" val="2.211693"/>
  <p:tag name="EMFCHILD" val="True"/>
</p:tagLst>
</file>

<file path=ppt/tags/tag1047.xml><?xml version="1.0" encoding="utf-8"?>
<p:tagLst xmlns:a="http://schemas.openxmlformats.org/drawingml/2006/main" xmlns:r="http://schemas.openxmlformats.org/officeDocument/2006/relationships" xmlns:p="http://schemas.openxmlformats.org/presentationml/2006/main">
  <p:tag name="ORIGINALHEIGHT" val="4.256693"/>
  <p:tag name="ORIGINALWIDTH" val="3.347441"/>
  <p:tag name="EMFCHILD" val="True"/>
</p:tagLst>
</file>

<file path=ppt/tags/tag1048.xml><?xml version="1.0" encoding="utf-8"?>
<p:tagLst xmlns:a="http://schemas.openxmlformats.org/drawingml/2006/main" xmlns:r="http://schemas.openxmlformats.org/officeDocument/2006/relationships" xmlns:p="http://schemas.openxmlformats.org/presentationml/2006/main">
  <p:tag name="ORIGINALHEIGHT" val="4.604331"/>
  <p:tag name="ORIGINALWIDTH" val="5.774331"/>
  <p:tag name="EMFCHILD" val="True"/>
</p:tagLst>
</file>

<file path=ppt/tags/tag1049.xml><?xml version="1.0" encoding="utf-8"?>
<p:tagLst xmlns:a="http://schemas.openxmlformats.org/drawingml/2006/main" xmlns:r="http://schemas.openxmlformats.org/officeDocument/2006/relationships" xmlns:p="http://schemas.openxmlformats.org/presentationml/2006/main">
  <p:tag name="ORIGINALHEIGHT" val="1.020827"/>
  <p:tag name="ORIGINALWIDTH" val="1.056024"/>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6.665"/>
  <p:tag name="ORIGINALWIDTH" val="2.119134"/>
  <p:tag name="EMFCHILD" val="True"/>
</p:tagLst>
</file>

<file path=ppt/tags/tag1050.xml><?xml version="1.0" encoding="utf-8"?>
<p:tagLst xmlns:a="http://schemas.openxmlformats.org/drawingml/2006/main" xmlns:r="http://schemas.openxmlformats.org/officeDocument/2006/relationships" xmlns:p="http://schemas.openxmlformats.org/presentationml/2006/main">
  <p:tag name="ORIGINALHEIGHT" val="4.256693"/>
  <p:tag name="ORIGINALWIDTH" val="7.780787"/>
  <p:tag name="EMFCHILD" val="True"/>
</p:tagLst>
</file>

<file path=ppt/tags/tag1051.xml><?xml version="1.0" encoding="utf-8"?>
<p:tagLst xmlns:a="http://schemas.openxmlformats.org/drawingml/2006/main" xmlns:r="http://schemas.openxmlformats.org/officeDocument/2006/relationships" xmlns:p="http://schemas.openxmlformats.org/presentationml/2006/main">
  <p:tag name="ORIGINALHEIGHT" val="6.442835"/>
  <p:tag name="ORIGINALWIDTH" val="2.131968"/>
  <p:tag name="EMFCHILD" val="True"/>
</p:tagLst>
</file>

<file path=ppt/tags/tag1052.xml><?xml version="1.0" encoding="utf-8"?>
<p:tagLst xmlns:a="http://schemas.openxmlformats.org/drawingml/2006/main" xmlns:r="http://schemas.openxmlformats.org/officeDocument/2006/relationships" xmlns:p="http://schemas.openxmlformats.org/presentationml/2006/main">
  <p:tag name="ORIGINALHEIGHT" val="4.256693"/>
  <p:tag name="ORIGINALWIDTH" val="5.011181"/>
  <p:tag name="EMFCHILD" val="True"/>
</p:tagLst>
</file>

<file path=ppt/tags/tag1053.xml><?xml version="1.0" encoding="utf-8"?>
<p:tagLst xmlns:a="http://schemas.openxmlformats.org/drawingml/2006/main" xmlns:r="http://schemas.openxmlformats.org/officeDocument/2006/relationships" xmlns:p="http://schemas.openxmlformats.org/presentationml/2006/main">
  <p:tag name="ORIGINALHEIGHT" val="11.54701"/>
  <p:tag name="ORIGINALWIDTH" val="2.600236"/>
  <p:tag name="EMFCHILD" val="True"/>
</p:tagLst>
</file>

<file path=ppt/tags/tag1054.xml><?xml version="1.0" encoding="utf-8"?>
<p:tagLst xmlns:a="http://schemas.openxmlformats.org/drawingml/2006/main" xmlns:r="http://schemas.openxmlformats.org/officeDocument/2006/relationships" xmlns:p="http://schemas.openxmlformats.org/presentationml/2006/main">
  <p:tag name="ORIGINALHEIGHT" val="4.420393"/>
  <p:tag name="ORIGINALWIDTH" val="3.257756"/>
  <p:tag name="EMFCHILD" val="True"/>
</p:tagLst>
</file>

<file path=ppt/tags/tag1055.xml><?xml version="1.0" encoding="utf-8"?>
<p:tagLst xmlns:a="http://schemas.openxmlformats.org/drawingml/2006/main" xmlns:r="http://schemas.openxmlformats.org/officeDocument/2006/relationships" xmlns:p="http://schemas.openxmlformats.org/presentationml/2006/main">
  <p:tag name="ORIGINALHEIGHT" val="6.028701"/>
  <p:tag name="ORIGINALWIDTH" val="3.118268"/>
  <p:tag name="EMFCHILD" val="True"/>
</p:tagLst>
</file>

<file path=ppt/tags/tag1056.xml><?xml version="1.0" encoding="utf-8"?>
<p:tagLst xmlns:a="http://schemas.openxmlformats.org/drawingml/2006/main" xmlns:r="http://schemas.openxmlformats.org/officeDocument/2006/relationships" xmlns:p="http://schemas.openxmlformats.org/presentationml/2006/main">
  <p:tag name="ORIGINALHEIGHT" val="4.420393"/>
  <p:tag name="ORIGINALWIDTH" val="3.855512"/>
  <p:tag name="EMFCHILD" val="True"/>
</p:tagLst>
</file>

<file path=ppt/tags/tag1057.xml><?xml version="1.0" encoding="utf-8"?>
<p:tagLst xmlns:a="http://schemas.openxmlformats.org/drawingml/2006/main" xmlns:r="http://schemas.openxmlformats.org/officeDocument/2006/relationships" xmlns:p="http://schemas.openxmlformats.org/presentationml/2006/main">
  <p:tag name="ORIGINALHEIGHT" val="6.125"/>
  <p:tag name="ORIGINALWIDTH" val="4.911575"/>
  <p:tag name="EMFCHILD" val="True"/>
</p:tagLst>
</file>

<file path=ppt/tags/tag1058.xml><?xml version="1.0" encoding="utf-8"?>
<p:tagLst xmlns:a="http://schemas.openxmlformats.org/drawingml/2006/main" xmlns:r="http://schemas.openxmlformats.org/officeDocument/2006/relationships" xmlns:p="http://schemas.openxmlformats.org/presentationml/2006/main">
  <p:tag name="ORIGINALHEIGHT" val="0.330315"/>
  <p:tag name="ORIGINALWIDTH" val="4.714292"/>
  <p:tag name="EMFCHILD" val="True"/>
</p:tagLst>
</file>

<file path=ppt/tags/tag1059.xml><?xml version="1.0" encoding="utf-8"?>
<p:tagLst xmlns:a="http://schemas.openxmlformats.org/drawingml/2006/main" xmlns:r="http://schemas.openxmlformats.org/officeDocument/2006/relationships" xmlns:p="http://schemas.openxmlformats.org/presentationml/2006/main">
  <p:tag name="ORIGINALHEIGHT" val="4.611103"/>
  <p:tag name="ORIGINALWIDTH" val="3.235827"/>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4.403465"/>
  <p:tag name="ORIGINALWIDTH" val="7.733937"/>
  <p:tag name="EMFCHILD" val="True"/>
</p:tagLst>
</file>

<file path=ppt/tags/tag1060.xml><?xml version="1.0" encoding="utf-8"?>
<p:tagLst xmlns:a="http://schemas.openxmlformats.org/drawingml/2006/main" xmlns:r="http://schemas.openxmlformats.org/officeDocument/2006/relationships" xmlns:p="http://schemas.openxmlformats.org/presentationml/2006/main">
  <p:tag name="ORIGINALHEIGHT" val="0.7752362"/>
  <p:tag name="ORIGINALWIDTH" val="0.8019685"/>
  <p:tag name="EMFCHILD" val="True"/>
</p:tagLst>
</file>

<file path=ppt/tags/tag1061.xml><?xml version="1.0" encoding="utf-8"?>
<p:tagLst xmlns:a="http://schemas.openxmlformats.org/drawingml/2006/main" xmlns:r="http://schemas.openxmlformats.org/officeDocument/2006/relationships" xmlns:p="http://schemas.openxmlformats.org/presentationml/2006/main">
  <p:tag name="ORIGINALHEIGHT" val="4.611103"/>
  <p:tag name="ORIGINALWIDTH" val="3.082402"/>
  <p:tag name="EMFCHILD" val="True"/>
</p:tagLst>
</file>

<file path=ppt/tags/tag1062.xml><?xml version="1.0" encoding="utf-8"?>
<p:tagLst xmlns:a="http://schemas.openxmlformats.org/drawingml/2006/main" xmlns:r="http://schemas.openxmlformats.org/officeDocument/2006/relationships" xmlns:p="http://schemas.openxmlformats.org/presentationml/2006/main">
  <p:tag name="ORIGINALHEIGHT" val="2.879528"/>
  <p:tag name="ORIGINALWIDTH" val="1.165591"/>
  <p:tag name="EMFCHILD" val="True"/>
</p:tagLst>
</file>

<file path=ppt/tags/tag1063.xml><?xml version="1.0" encoding="utf-8"?>
<p:tagLst xmlns:a="http://schemas.openxmlformats.org/drawingml/2006/main" xmlns:r="http://schemas.openxmlformats.org/officeDocument/2006/relationships" xmlns:p="http://schemas.openxmlformats.org/presentationml/2006/main">
  <p:tag name="ORIGINALHEIGHT" val="4.420393"/>
  <p:tag name="ORIGINALWIDTH" val="3.257756"/>
  <p:tag name="EMFCHILD" val="True"/>
</p:tagLst>
</file>

<file path=ppt/tags/tag1064.xml><?xml version="1.0" encoding="utf-8"?>
<p:tagLst xmlns:a="http://schemas.openxmlformats.org/drawingml/2006/main" xmlns:r="http://schemas.openxmlformats.org/officeDocument/2006/relationships" xmlns:p="http://schemas.openxmlformats.org/presentationml/2006/main">
  <p:tag name="ORIGINALHEIGHT" val="6.028701"/>
  <p:tag name="ORIGINALWIDTH" val="3.118268"/>
  <p:tag name="EMFCHILD" val="True"/>
</p:tagLst>
</file>

<file path=ppt/tags/tag1065.xml><?xml version="1.0" encoding="utf-8"?>
<p:tagLst xmlns:a="http://schemas.openxmlformats.org/drawingml/2006/main" xmlns:r="http://schemas.openxmlformats.org/officeDocument/2006/relationships" xmlns:p="http://schemas.openxmlformats.org/presentationml/2006/main">
  <p:tag name="ORIGINALHEIGHT" val="4.420393"/>
  <p:tag name="ORIGINALWIDTH" val="3.855512"/>
  <p:tag name="EMFCHILD" val="True"/>
</p:tagLst>
</file>

<file path=ppt/tags/tag1066.xml><?xml version="1.0" encoding="utf-8"?>
<p:tagLst xmlns:a="http://schemas.openxmlformats.org/drawingml/2006/main" xmlns:r="http://schemas.openxmlformats.org/officeDocument/2006/relationships" xmlns:p="http://schemas.openxmlformats.org/presentationml/2006/main">
  <p:tag name="ORIGINALHEIGHT" val="6.125"/>
  <p:tag name="ORIGINALWIDTH" val="4.911575"/>
  <p:tag name="EMFCHILD" val="True"/>
</p:tagLst>
</file>

<file path=ppt/tags/tag1067.xml><?xml version="1.0" encoding="utf-8"?>
<p:tagLst xmlns:a="http://schemas.openxmlformats.org/drawingml/2006/main" xmlns:r="http://schemas.openxmlformats.org/officeDocument/2006/relationships" xmlns:p="http://schemas.openxmlformats.org/presentationml/2006/main">
  <p:tag name="ORIGINALHEIGHT" val="1.020827"/>
  <p:tag name="ORIGINALWIDTH" val="1.056024"/>
  <p:tag name="EMFCHILD" val="True"/>
</p:tagLst>
</file>

<file path=ppt/tags/tag1068.xml><?xml version="1.0" encoding="utf-8"?>
<p:tagLst xmlns:a="http://schemas.openxmlformats.org/drawingml/2006/main" xmlns:r="http://schemas.openxmlformats.org/officeDocument/2006/relationships" xmlns:p="http://schemas.openxmlformats.org/presentationml/2006/main">
  <p:tag name="ORIGINALHEIGHT" val="4.256693"/>
  <p:tag name="ORIGINALWIDTH" val="6.82437"/>
  <p:tag name="EMFCHILD" val="True"/>
</p:tagLst>
</file>

<file path=ppt/tags/tag1069.xml><?xml version="1.0" encoding="utf-8"?>
<p:tagLst xmlns:a="http://schemas.openxmlformats.org/drawingml/2006/main" xmlns:r="http://schemas.openxmlformats.org/officeDocument/2006/relationships" xmlns:p="http://schemas.openxmlformats.org/presentationml/2006/main">
  <p:tag name="ORIGINALHEIGHT" val="4.420393"/>
  <p:tag name="ORIGINALWIDTH" val="4.49315"/>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9.962638"/>
  <p:tag name="ORIGINALWIDTH" val="2.297402"/>
  <p:tag name="EMFCHILD" val="True"/>
</p:tagLst>
</file>

<file path=ppt/tags/tag1070.xml><?xml version="1.0" encoding="utf-8"?>
<p:tagLst xmlns:a="http://schemas.openxmlformats.org/drawingml/2006/main" xmlns:r="http://schemas.openxmlformats.org/officeDocument/2006/relationships" xmlns:p="http://schemas.openxmlformats.org/presentationml/2006/main">
  <p:tag name="ORIGINALHEIGHT" val="4.256693"/>
  <p:tag name="ORIGINALWIDTH" val="3.347441"/>
  <p:tag name="EMFCHILD" val="True"/>
</p:tagLst>
</file>

<file path=ppt/tags/tag1071.xml><?xml version="1.0" encoding="utf-8"?>
<p:tagLst xmlns:a="http://schemas.openxmlformats.org/drawingml/2006/main" xmlns:r="http://schemas.openxmlformats.org/officeDocument/2006/relationships" xmlns:p="http://schemas.openxmlformats.org/presentationml/2006/main">
  <p:tag name="ORIGINALHEIGHT" val="4.256693"/>
  <p:tag name="ORIGINALWIDTH" val="7.780787"/>
  <p:tag name="EMFCHILD" val="True"/>
</p:tagLst>
</file>

<file path=ppt/tags/tag1072.xml><?xml version="1.0" encoding="utf-8"?>
<p:tagLst xmlns:a="http://schemas.openxmlformats.org/drawingml/2006/main" xmlns:r="http://schemas.openxmlformats.org/officeDocument/2006/relationships" xmlns:p="http://schemas.openxmlformats.org/presentationml/2006/main">
  <p:tag name="ORIGINALHEIGHT" val="4.362638"/>
  <p:tag name="ORIGINALWIDTH" val="5.011181"/>
  <p:tag name="EMFCHILD" val="True"/>
</p:tagLst>
</file>

<file path=ppt/tags/tag1073.xml><?xml version="1.0" encoding="utf-8"?>
<p:tagLst xmlns:a="http://schemas.openxmlformats.org/drawingml/2006/main" xmlns:r="http://schemas.openxmlformats.org/officeDocument/2006/relationships" xmlns:p="http://schemas.openxmlformats.org/presentationml/2006/main">
  <p:tag name="ORIGINALHEIGHT" val="6.125"/>
  <p:tag name="ORIGINALWIDTH" val="4.911575"/>
  <p:tag name="EMFCHILD" val="True"/>
</p:tagLst>
</file>

<file path=ppt/tags/tag1074.xml><?xml version="1.0" encoding="utf-8"?>
<p:tagLst xmlns:a="http://schemas.openxmlformats.org/drawingml/2006/main" xmlns:r="http://schemas.openxmlformats.org/officeDocument/2006/relationships" xmlns:p="http://schemas.openxmlformats.org/presentationml/2006/main">
  <p:tag name="ORIGINALHEIGHT" val="0.330315"/>
  <p:tag name="ORIGINALWIDTH" val="4.714292"/>
  <p:tag name="EMFCHILD" val="True"/>
</p:tagLst>
</file>

<file path=ppt/tags/tag1075.xml><?xml version="1.0" encoding="utf-8"?>
<p:tagLst xmlns:a="http://schemas.openxmlformats.org/drawingml/2006/main" xmlns:r="http://schemas.openxmlformats.org/officeDocument/2006/relationships" xmlns:p="http://schemas.openxmlformats.org/presentationml/2006/main">
  <p:tag name="ORIGINALHEIGHT" val="4.47626"/>
  <p:tag name="ORIGINALWIDTH" val="2.538465"/>
  <p:tag name="EMFCHILD" val="True"/>
</p:tagLst>
</file>

<file path=ppt/tags/tag1076.xml><?xml version="1.0" encoding="utf-8"?>
<p:tagLst xmlns:a="http://schemas.openxmlformats.org/drawingml/2006/main" xmlns:r="http://schemas.openxmlformats.org/officeDocument/2006/relationships" xmlns:p="http://schemas.openxmlformats.org/presentationml/2006/main">
  <p:tag name="ORIGINALHEIGHT" val="0.7752362"/>
  <p:tag name="ORIGINALWIDTH" val="0.8019685"/>
  <p:tag name="EMFCHILD" val="True"/>
</p:tagLst>
</file>

<file path=ppt/tags/tag1077.xml><?xml version="1.0" encoding="utf-8"?>
<p:tagLst xmlns:a="http://schemas.openxmlformats.org/drawingml/2006/main" xmlns:r="http://schemas.openxmlformats.org/officeDocument/2006/relationships" xmlns:p="http://schemas.openxmlformats.org/presentationml/2006/main">
  <p:tag name="ORIGINALHEIGHT" val="4.611103"/>
  <p:tag name="ORIGINALWIDTH" val="3.082402"/>
  <p:tag name="EMFCHILD" val="True"/>
</p:tagLst>
</file>

<file path=ppt/tags/tag1078.xml><?xml version="1.0" encoding="utf-8"?>
<p:tagLst xmlns:a="http://schemas.openxmlformats.org/drawingml/2006/main" xmlns:r="http://schemas.openxmlformats.org/officeDocument/2006/relationships" xmlns:p="http://schemas.openxmlformats.org/presentationml/2006/main">
  <p:tag name="ORIGINALHEIGHT" val="4.604331"/>
  <p:tag name="ORIGINALWIDTH" val="5.774331"/>
  <p:tag name="EMFCHILD" val="True"/>
</p:tagLst>
</file>

<file path=ppt/tags/tag1079.xml><?xml version="1.0" encoding="utf-8"?>
<p:tagLst xmlns:a="http://schemas.openxmlformats.org/drawingml/2006/main" xmlns:r="http://schemas.openxmlformats.org/officeDocument/2006/relationships" xmlns:p="http://schemas.openxmlformats.org/presentationml/2006/main">
  <p:tag name="ORIGINALHEIGHT" val="11.54701"/>
  <p:tag name="ORIGINALWIDTH" val="2.600236"/>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7.242835"/>
  <p:tag name="ORIGINALWIDTH" val="5.872244"/>
  <p:tag name="EMFCHILD" val="True"/>
</p:tagLst>
</file>

<file path=ppt/tags/tag1080.xml><?xml version="1.0" encoding="utf-8"?>
<p:tagLst xmlns:a="http://schemas.openxmlformats.org/drawingml/2006/main" xmlns:r="http://schemas.openxmlformats.org/officeDocument/2006/relationships" xmlns:p="http://schemas.openxmlformats.org/presentationml/2006/main">
  <p:tag name="ORIGINALHEIGHT" val="8.478149"/>
  <p:tag name="ORIGINALWIDTH" val="8.593661"/>
  <p:tag name="OUTPUTTYPE" val="SVG"/>
  <p:tag name="IGUANATEXVERSION" val="160"/>
  <p:tag name="LATEXADDIN" val="\documentclass{article}&#10;\usepackage{amsmath, amsfonts , amssymb, bm}&#10;\pagestyle{empty}&#10;\begin{document}&#10;&#10;&#10;$\bm{h}_i$&#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1.xml><?xml version="1.0" encoding="utf-8"?>
<p:tagLst xmlns:a="http://schemas.openxmlformats.org/drawingml/2006/main" xmlns:r="http://schemas.openxmlformats.org/officeDocument/2006/relationships" xmlns:p="http://schemas.openxmlformats.org/presentationml/2006/main">
  <p:tag name="ORIGINALHEIGHT" val="6.067244"/>
  <p:tag name="ORIGINALWIDTH" val="7.374803"/>
  <p:tag name="OUTPUTTYPE" val="SVG"/>
  <p:tag name="IGUANATEXVERSION" val="160"/>
  <p:tag name="LATEXADDIN" val="\documentclass{article}&#10;\usepackage{amsmath, amsfonts , amssymb, bm}&#10;\pagestyle{empty}&#10;\begin{document}&#10;&#10;$\bm{s}_t$&#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2.xml><?xml version="1.0" encoding="utf-8"?>
<p:tagLst xmlns:a="http://schemas.openxmlformats.org/drawingml/2006/main" xmlns:r="http://schemas.openxmlformats.org/officeDocument/2006/relationships" xmlns:p="http://schemas.openxmlformats.org/presentationml/2006/main">
  <p:tag name="ORIGINALHEIGHT" val="8.0537"/>
  <p:tag name="ORIGINALWIDTH" val="8.506732"/>
  <p:tag name="OUTPUTTYPE" val="SVG"/>
  <p:tag name="IGUANATEXVERSION" val="160"/>
  <p:tag name="LATEXADDIN" val="\documentclass{article}&#10;\usepackage{amsmath, amsfonts , amssymb, bm}&#10;\pagestyle{empty}&#10;\begin{document}&#10;&#10;&#10;$\bm{a}^{t}$&#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3.xml><?xml version="1.0" encoding="utf-8"?>
<p:tagLst xmlns:a="http://schemas.openxmlformats.org/drawingml/2006/main" xmlns:r="http://schemas.openxmlformats.org/officeDocument/2006/relationships" xmlns:p="http://schemas.openxmlformats.org/presentationml/2006/main">
  <p:tag name="ORIGINALHEIGHT" val="28.34465"/>
  <p:tag name="ORIGINALWIDTH" val="158.7149"/>
  <p:tag name="OUTPUTTYPE" val="SVG"/>
  <p:tag name="IGUANATEXVERSION" val="160"/>
  <p:tag name="LATEXADDIN" val="\documentclass{article}&#10;\usepackage{amsmath, amsfonts , amssymb, bm}&#10;\pagestyle{empty}&#10;\begin{document}&#10;&#10;&#10;\begin{gather*}\label{coverage machinism eq1}&#10;\bm{e}_{i}^{t} =\bm{v}^{T}\tanh\left(\bm{W}_{h}\bm{h}_{i}+\bm{W}_{s}\bm{s}_{t}+\bm{b}_{\mathrm{attn}}\right) \\&#10;\bm{a}^{t} =\operatorname{softmax}\left(\bm{e}^{t}\right)&#10;\end{gather*}&#10;&#10;\end{document}"/>
  <p:tag name="IGUANATEXSIZE" val="20"/>
  <p:tag name="IGUANATEXCURSOR" val="3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4.xml><?xml version="1.0" encoding="utf-8"?>
<p:tagLst xmlns:a="http://schemas.openxmlformats.org/drawingml/2006/main" xmlns:r="http://schemas.openxmlformats.org/officeDocument/2006/relationships" xmlns:p="http://schemas.openxmlformats.org/presentationml/2006/main">
  <p:tag name="ORIGINALHEIGHT" val="9.446733"/>
  <p:tag name="ORIGINALWIDTH" val="8.731732"/>
  <p:tag name="OUTPUTTYPE" val="SVG"/>
  <p:tag name="IGUANATEXVERSION" val="160"/>
  <p:tag name="LATEXADDIN" val="\documentclass{article}&#10;\usepackage{amsmath, amsfonts , amssymb, bm}&#10;\pagestyle{empty}&#10;\begin{document}&#10;&#10;&#10;$\bm{h}_t^{*}$&#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5.xml><?xml version="1.0" encoding="utf-8"?>
<p:tagLst xmlns:a="http://schemas.openxmlformats.org/drawingml/2006/main" xmlns:r="http://schemas.openxmlformats.org/officeDocument/2006/relationships" xmlns:p="http://schemas.openxmlformats.org/presentationml/2006/main">
  <p:tag name="ORIGINALHEIGHT" val="21.28886"/>
  <p:tag name="ORIGINALWIDTH" val="58.97173"/>
  <p:tag name="OUTPUTTYPE" val="SVG"/>
  <p:tag name="IGUANATEXVERSION" val="160"/>
  <p:tag name="LATEXADDIN" val="\documentclass{article}&#10;\usepackage{amsmath, amsfonts , amssymb, bm}&#10;\pagestyle{empty}&#10;\begin{document}&#10;&#10;&#10;\begin{align*}\label{coverage machinism eq2}&#10;\bm{h}_{t}^{*}=\sum_{i} \bm{a}_{i}^{t}\bm{h}_{i}&#10;\end{align*}&#10;&#10;\end{document}"/>
  <p:tag name="IGUANATEXSIZE" val="20"/>
  <p:tag name="IGUANATEXCURSOR" val="2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6.xml><?xml version="1.0" encoding="utf-8"?>
<p:tagLst xmlns:a="http://schemas.openxmlformats.org/drawingml/2006/main" xmlns:r="http://schemas.openxmlformats.org/officeDocument/2006/relationships" xmlns:p="http://schemas.openxmlformats.org/presentationml/2006/main">
  <p:tag name="ORIGINALHEIGHT" val="9.446733"/>
  <p:tag name="ORIGINALWIDTH" val="8.731732"/>
  <p:tag name="OUTPUTTYPE" val="SVG"/>
  <p:tag name="IGUANATEXVERSION" val="160"/>
  <p:tag name="LATEXADDIN" val="\documentclass{article}&#10;\usepackage{amsmath, amsfonts , amssymb, bm}&#10;\pagestyle{empty}&#10;\begin{document}&#10;&#10;$\bm{h}_{t}^{*}$&#10;&#10;&#10;\end{document}"/>
  <p:tag name="IGUANATEXSIZE" val="20"/>
  <p:tag name="IGUANATEXCURSOR" val="12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7.xml><?xml version="1.0" encoding="utf-8"?>
<p:tagLst xmlns:a="http://schemas.openxmlformats.org/drawingml/2006/main" xmlns:r="http://schemas.openxmlformats.org/officeDocument/2006/relationships" xmlns:p="http://schemas.openxmlformats.org/presentationml/2006/main">
  <p:tag name="ORIGINALHEIGHT" val="6.067244"/>
  <p:tag name="ORIGINALWIDTH" val="7.374803"/>
  <p:tag name="OUTPUTTYPE" val="SVG"/>
  <p:tag name="IGUANATEXVERSION" val="160"/>
  <p:tag name="LATEXADDIN" val="\documentclass{article}&#10;\usepackage{amsmath, amsfonts , amssymb, bm}&#10;\pagestyle{empty}&#10;\begin{document}&#10;&#10;&#10;$\bm{s}_t$ &#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8.xml><?xml version="1.0" encoding="utf-8"?>
<p:tagLst xmlns:a="http://schemas.openxmlformats.org/drawingml/2006/main" xmlns:r="http://schemas.openxmlformats.org/officeDocument/2006/relationships" xmlns:p="http://schemas.openxmlformats.org/presentationml/2006/main">
  <p:tag name="ORIGINALHEIGHT" val="8.368583"/>
  <p:tag name="ORIGINALWIDTH" val="25.74083"/>
  <p:tag name="OUTPUTTYPE" val="SVG"/>
  <p:tag name="IGUANATEXVERSION" val="160"/>
  <p:tag name="LATEXADDIN" val="\documentclass{article}&#10;\usepackage{amsmath, amsfonts , amssymb, bm}&#10;\pagestyle{empty}&#10;\begin{document}&#10;&#10;&#10;$P_\mathrm{vocab}$&#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89.xml><?xml version="1.0" encoding="utf-8"?>
<p:tagLst xmlns:a="http://schemas.openxmlformats.org/drawingml/2006/main" xmlns:r="http://schemas.openxmlformats.org/officeDocument/2006/relationships" xmlns:p="http://schemas.openxmlformats.org/presentationml/2006/main">
  <p:tag name="ORIGINALHEIGHT" val="10.54453"/>
  <p:tag name="ORIGINALWIDTH" val="183.2308"/>
  <p:tag name="OUTPUTTYPE" val="SVG"/>
  <p:tag name="IGUANATEXVERSION" val="160"/>
  <p:tag name="LATEXADDIN" val="\documentclass{article}&#10;\usepackage{amsmath, amsfonts , amssymb, bm}&#10;\pagestyle{empty}&#10;\begin{document}&#10;&#10;\begin{align*}&#10;P_{\mathrm{vocab}}=\operatorname{Softmax}\left(\bm{V}^{\prime}\left(\bm{V}\left[\bm{s}_{t}, \bm{h}_{t}^{*}\right]+\bm{b}\right)+\bm{b}^{\prime}\right)&#10;\end{align*}&#10;&#10;&#10;\end{document}"/>
  <p:tag name="IGUANATEXSIZE" val="20"/>
  <p:tag name="IGUANATEXCURSOR" val="2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9.xml><?xml version="1.0" encoding="utf-8"?>
<p:tagLst xmlns:a="http://schemas.openxmlformats.org/drawingml/2006/main" xmlns:r="http://schemas.openxmlformats.org/officeDocument/2006/relationships" xmlns:p="http://schemas.openxmlformats.org/presentationml/2006/main">
  <p:tag name="ORIGINALHEIGHT" val="4.693386"/>
  <p:tag name="ORIGINALWIDTH" val="2.100315"/>
  <p:tag name="EMFCHILD" val="True"/>
</p:tagLst>
</file>

<file path=ppt/tags/tag1090.xml><?xml version="1.0" encoding="utf-8"?>
<p:tagLst xmlns:a="http://schemas.openxmlformats.org/drawingml/2006/main" xmlns:r="http://schemas.openxmlformats.org/officeDocument/2006/relationships" xmlns:p="http://schemas.openxmlformats.org/presentationml/2006/main">
  <p:tag name="ORIGINALHEIGHT" val="6.804449"/>
  <p:tag name="ORIGINALWIDTH" val="7.075079"/>
  <p:tag name="LATEXADDIN" val="\documentclass{article}&#10;\usepackage{amsmath, amsfonts , amssymb, bm}&#10;\pagestyle{empty}&#10;\begin{document}&#10;&#10;\begin{align*}&#10;P_{\mathrm{vocab}}=\operatorname{Softmax}\left(\bm{V}^{\prime}\left(\bm{V}\left[\bm{s}_{t}, \bm{h}_{t}^{*}\right]+\bm{b}\right)+\bm{b}^{\prime}\right)&#10;\end{align*}&#10;&#10;&#10;\end{document}"/>
  <p:tag name="IGUANATEXSIZE" val="20"/>
  <p:tag name="IGUANATEXCURSOR" val="28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091.xml><?xml version="1.0" encoding="utf-8"?>
<p:tagLst xmlns:a="http://schemas.openxmlformats.org/drawingml/2006/main" xmlns:r="http://schemas.openxmlformats.org/officeDocument/2006/relationships" xmlns:p="http://schemas.openxmlformats.org/presentationml/2006/main">
  <p:tag name="ORIGINALHEIGHT" val="3.075433"/>
  <p:tag name="ORIGINALWIDTH" val="3.724803"/>
  <p:tag name="EMFCHILD" val="True"/>
</p:tagLst>
</file>

<file path=ppt/tags/tag1092.xml><?xml version="1.0" encoding="utf-8"?>
<p:tagLst xmlns:a="http://schemas.openxmlformats.org/drawingml/2006/main" xmlns:r="http://schemas.openxmlformats.org/officeDocument/2006/relationships" xmlns:p="http://schemas.openxmlformats.org/presentationml/2006/main">
  <p:tag name="ORIGINALHEIGHT" val="3.180039"/>
  <p:tag name="ORIGINALWIDTH" val="3.39878"/>
  <p:tag name="EMFCHILD" val="True"/>
</p:tagLst>
</file>

<file path=ppt/tags/tag1093.xml><?xml version="1.0" encoding="utf-8"?>
<p:tagLst xmlns:a="http://schemas.openxmlformats.org/drawingml/2006/main" xmlns:r="http://schemas.openxmlformats.org/officeDocument/2006/relationships" xmlns:p="http://schemas.openxmlformats.org/presentationml/2006/main">
  <p:tag name="ORIGINALHEIGHT" val="3.180039"/>
  <p:tag name="ORIGINALWIDTH" val="2.927126"/>
  <p:tag name="EMFCHILD" val="True"/>
</p:tagLst>
</file>

<file path=ppt/tags/tag1094.xml><?xml version="1.0" encoding="utf-8"?>
<p:tagLst xmlns:a="http://schemas.openxmlformats.org/drawingml/2006/main" xmlns:r="http://schemas.openxmlformats.org/officeDocument/2006/relationships" xmlns:p="http://schemas.openxmlformats.org/presentationml/2006/main">
  <p:tag name="ORIGINALHEIGHT" val="3.180039"/>
  <p:tag name="ORIGINALWIDTH" val="3.461221"/>
  <p:tag name="EMFCHILD" val="True"/>
</p:tagLst>
</file>

<file path=ppt/tags/tag1095.xml><?xml version="1.0" encoding="utf-8"?>
<p:tagLst xmlns:a="http://schemas.openxmlformats.org/drawingml/2006/main" xmlns:r="http://schemas.openxmlformats.org/officeDocument/2006/relationships" xmlns:p="http://schemas.openxmlformats.org/presentationml/2006/main">
  <p:tag name="ORIGINALHEIGHT" val="4.909567"/>
  <p:tag name="ORIGINALWIDTH" val="3.710945"/>
  <p:tag name="EMFCHILD" val="True"/>
</p:tagLst>
</file>

<file path=ppt/tags/tag1096.xml><?xml version="1.0" encoding="utf-8"?>
<p:tagLst xmlns:a="http://schemas.openxmlformats.org/drawingml/2006/main" xmlns:r="http://schemas.openxmlformats.org/officeDocument/2006/relationships" xmlns:p="http://schemas.openxmlformats.org/presentationml/2006/main">
  <p:tag name="ORIGINALHEIGHT" val="2.33122"/>
  <p:tag name="ORIGINALWIDTH" val="6.589528"/>
  <p:tag name="EMFCHILD" val="True"/>
</p:tagLst>
</file>

<file path=ppt/tags/tag1097.xml><?xml version="1.0" encoding="utf-8"?>
<p:tagLst xmlns:a="http://schemas.openxmlformats.org/drawingml/2006/main" xmlns:r="http://schemas.openxmlformats.org/officeDocument/2006/relationships" xmlns:p="http://schemas.openxmlformats.org/presentationml/2006/main">
  <p:tag name="ORIGINALHEIGHT" val="7.242835"/>
  <p:tag name="ORIGINALWIDTH" val="4.389685"/>
  <p:tag name="EMFCHILD" val="True"/>
</p:tagLst>
</file>

<file path=ppt/tags/tag1098.xml><?xml version="1.0" encoding="utf-8"?>
<p:tagLst xmlns:a="http://schemas.openxmlformats.org/drawingml/2006/main" xmlns:r="http://schemas.openxmlformats.org/officeDocument/2006/relationships" xmlns:p="http://schemas.openxmlformats.org/presentationml/2006/main">
  <p:tag name="ORIGINALHEIGHT" val="4.572834"/>
  <p:tag name="ORIGINALWIDTH" val="4.389685"/>
  <p:tag name="EMFCHILD" val="True"/>
</p:tagLst>
</file>

<file path=ppt/tags/tag1099.xml><?xml version="1.0" encoding="utf-8"?>
<p:tagLst xmlns:a="http://schemas.openxmlformats.org/drawingml/2006/main" xmlns:r="http://schemas.openxmlformats.org/officeDocument/2006/relationships" xmlns:p="http://schemas.openxmlformats.org/presentationml/2006/main">
  <p:tag name="ORIGINALHEIGHT" val="7.023622"/>
  <p:tag name="ORIGINALWIDTH" val="3.210512"/>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2.978819"/>
  <p:tag name="ORIGINALWIDTH" val="1.158583"/>
  <p:tag name="EMFCHILD" val="True"/>
</p:tagLst>
</file>

<file path=ppt/tags/tag1100.xml><?xml version="1.0" encoding="utf-8"?>
<p:tagLst xmlns:a="http://schemas.openxmlformats.org/drawingml/2006/main" xmlns:r="http://schemas.openxmlformats.org/officeDocument/2006/relationships" xmlns:p="http://schemas.openxmlformats.org/presentationml/2006/main">
  <p:tag name="ORIGINALHEIGHT" val="6.236575"/>
  <p:tag name="ORIGINALWIDTH" val="3.101535"/>
  <p:tag name="EMFCHILD" val="True"/>
</p:tagLst>
</file>

<file path=ppt/tags/tag1101.xml><?xml version="1.0" encoding="utf-8"?>
<p:tagLst xmlns:a="http://schemas.openxmlformats.org/drawingml/2006/main" xmlns:r="http://schemas.openxmlformats.org/officeDocument/2006/relationships" xmlns:p="http://schemas.openxmlformats.org/presentationml/2006/main">
  <p:tag name="ORIGINALHEIGHT" val="4.403465"/>
  <p:tag name="ORIGINALWIDTH" val="7.738976"/>
  <p:tag name="EMFCHILD" val="True"/>
</p:tagLst>
</file>

<file path=ppt/tags/tag1102.xml><?xml version="1.0" encoding="utf-8"?>
<p:tagLst xmlns:a="http://schemas.openxmlformats.org/drawingml/2006/main" xmlns:r="http://schemas.openxmlformats.org/officeDocument/2006/relationships" xmlns:p="http://schemas.openxmlformats.org/presentationml/2006/main">
  <p:tag name="ORIGINALHEIGHT" val="4.572834"/>
  <p:tag name="ORIGINALWIDTH" val="4.468976"/>
  <p:tag name="EMFCHILD" val="True"/>
</p:tagLst>
</file>

<file path=ppt/tags/tag1103.xml><?xml version="1.0" encoding="utf-8"?>
<p:tagLst xmlns:a="http://schemas.openxmlformats.org/drawingml/2006/main" xmlns:r="http://schemas.openxmlformats.org/officeDocument/2006/relationships" xmlns:p="http://schemas.openxmlformats.org/presentationml/2006/main">
  <p:tag name="ORIGINALHEIGHT" val="4.293898"/>
  <p:tag name="ORIGINALWIDTH" val="4.994173"/>
  <p:tag name="EMFCHILD" val="True"/>
</p:tagLst>
</file>

<file path=ppt/tags/tag1104.xml><?xml version="1.0" encoding="utf-8"?>
<p:tagLst xmlns:a="http://schemas.openxmlformats.org/drawingml/2006/main" xmlns:r="http://schemas.openxmlformats.org/officeDocument/2006/relationships" xmlns:p="http://schemas.openxmlformats.org/presentationml/2006/main">
  <p:tag name="ORIGINALHEIGHT" val="9.962638"/>
  <p:tag name="ORIGINALWIDTH" val="2.298898"/>
  <p:tag name="EMFCHILD" val="True"/>
</p:tagLst>
</file>

<file path=ppt/tags/tag1105.xml><?xml version="1.0" encoding="utf-8"?>
<p:tagLst xmlns:a="http://schemas.openxmlformats.org/drawingml/2006/main" xmlns:r="http://schemas.openxmlformats.org/officeDocument/2006/relationships" xmlns:p="http://schemas.openxmlformats.org/presentationml/2006/main">
  <p:tag name="ORIGINALHEIGHT" val="7.003701"/>
  <p:tag name="ORIGINALWIDTH" val="8.115512"/>
  <p:tag name="EMFCHILD" val="True"/>
</p:tagLst>
</file>

<file path=ppt/tags/tag1106.xml><?xml version="1.0" encoding="utf-8"?>
<p:tagLst xmlns:a="http://schemas.openxmlformats.org/drawingml/2006/main" xmlns:r="http://schemas.openxmlformats.org/officeDocument/2006/relationships" xmlns:p="http://schemas.openxmlformats.org/presentationml/2006/main">
  <p:tag name="ORIGINALHEIGHT" val="3.612441"/>
  <p:tag name="ORIGINALWIDTH" val="1.741024"/>
  <p:tag name="EMFCHILD" val="True"/>
</p:tagLst>
</file>

<file path=ppt/tags/tag1107.xml><?xml version="1.0" encoding="utf-8"?>
<p:tagLst xmlns:a="http://schemas.openxmlformats.org/drawingml/2006/main" xmlns:r="http://schemas.openxmlformats.org/officeDocument/2006/relationships" xmlns:p="http://schemas.openxmlformats.org/presentationml/2006/main">
  <p:tag name="ORIGINALHEIGHT" val="9.962638"/>
  <p:tag name="ORIGINALWIDTH" val="2.298898"/>
  <p:tag name="EMFCHILD" val="True"/>
</p:tagLst>
</file>

<file path=ppt/tags/tag1108.xml><?xml version="1.0" encoding="utf-8"?>
<p:tagLst xmlns:a="http://schemas.openxmlformats.org/drawingml/2006/main" xmlns:r="http://schemas.openxmlformats.org/officeDocument/2006/relationships" xmlns:p="http://schemas.openxmlformats.org/presentationml/2006/main">
  <p:tag name="ORIGINALHEIGHT" val="7.003701"/>
  <p:tag name="ORIGINALWIDTH" val="8.115512"/>
  <p:tag name="EMFCHILD" val="True"/>
</p:tagLst>
</file>

<file path=ppt/tags/tag1109.xml><?xml version="1.0" encoding="utf-8"?>
<p:tagLst xmlns:a="http://schemas.openxmlformats.org/drawingml/2006/main" xmlns:r="http://schemas.openxmlformats.org/officeDocument/2006/relationships" xmlns:p="http://schemas.openxmlformats.org/presentationml/2006/main">
  <p:tag name="ORIGINALHEIGHT" val="9.962638"/>
  <p:tag name="ORIGINALWIDTH" val="1.35752"/>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7.242835"/>
  <p:tag name="ORIGINALWIDTH" val="5.872244"/>
  <p:tag name="EMFCHILD" val="True"/>
</p:tagLst>
</file>

<file path=ppt/tags/tag1110.xml><?xml version="1.0" encoding="utf-8"?>
<p:tagLst xmlns:a="http://schemas.openxmlformats.org/drawingml/2006/main" xmlns:r="http://schemas.openxmlformats.org/officeDocument/2006/relationships" xmlns:p="http://schemas.openxmlformats.org/presentationml/2006/main">
  <p:tag name="ORIGINALHEIGHT" val="4.582795"/>
  <p:tag name="ORIGINALWIDTH" val="4.15189"/>
  <p:tag name="EMFCHILD" val="True"/>
</p:tagLst>
</file>

<file path=ppt/tags/tag1111.xml><?xml version="1.0" encoding="utf-8"?>
<p:tagLst xmlns:a="http://schemas.openxmlformats.org/drawingml/2006/main" xmlns:r="http://schemas.openxmlformats.org/officeDocument/2006/relationships" xmlns:p="http://schemas.openxmlformats.org/presentationml/2006/main">
  <p:tag name="ORIGINALHEIGHT" val="4.428386"/>
  <p:tag name="ORIGINALWIDTH" val="2.344449"/>
  <p:tag name="EMFCHILD" val="True"/>
</p:tagLst>
</file>

<file path=ppt/tags/tag1112.xml><?xml version="1.0" encoding="utf-8"?>
<p:tagLst xmlns:a="http://schemas.openxmlformats.org/drawingml/2006/main" xmlns:r="http://schemas.openxmlformats.org/officeDocument/2006/relationships" xmlns:p="http://schemas.openxmlformats.org/presentationml/2006/main">
  <p:tag name="ORIGINALHEIGHT" val="2.978819"/>
  <p:tag name="ORIGINALWIDTH" val="1.159331"/>
  <p:tag name="EMFCHILD" val="True"/>
</p:tagLst>
</file>

<file path=ppt/tags/tag1113.xml><?xml version="1.0" encoding="utf-8"?>
<p:tagLst xmlns:a="http://schemas.openxmlformats.org/drawingml/2006/main" xmlns:r="http://schemas.openxmlformats.org/officeDocument/2006/relationships" xmlns:p="http://schemas.openxmlformats.org/presentationml/2006/main">
  <p:tag name="ORIGINALHEIGHT" val="6.99374"/>
  <p:tag name="ORIGINALWIDTH" val="5.78689"/>
  <p:tag name="EMFCHILD" val="True"/>
</p:tagLst>
</file>

<file path=ppt/tags/tag1114.xml><?xml version="1.0" encoding="utf-8"?>
<p:tagLst xmlns:a="http://schemas.openxmlformats.org/drawingml/2006/main" xmlns:r="http://schemas.openxmlformats.org/officeDocument/2006/relationships" xmlns:p="http://schemas.openxmlformats.org/presentationml/2006/main">
  <p:tag name="ORIGINALHEIGHT" val="3.005709"/>
  <p:tag name="ORIGINALWIDTH" val="2.816142"/>
  <p:tag name="EMFCHILD" val="True"/>
</p:tagLst>
</file>

<file path=ppt/tags/tag1115.xml><?xml version="1.0" encoding="utf-8"?>
<p:tagLst xmlns:a="http://schemas.openxmlformats.org/drawingml/2006/main" xmlns:r="http://schemas.openxmlformats.org/officeDocument/2006/relationships" xmlns:p="http://schemas.openxmlformats.org/presentationml/2006/main">
  <p:tag name="ORIGINALHEIGHT" val="4.428386"/>
  <p:tag name="ORIGINALWIDTH" val="2.344449"/>
  <p:tag name="EMFCHILD" val="True"/>
</p:tagLst>
</file>

<file path=ppt/tags/tag1116.xml><?xml version="1.0" encoding="utf-8"?>
<p:tagLst xmlns:a="http://schemas.openxmlformats.org/drawingml/2006/main" xmlns:r="http://schemas.openxmlformats.org/officeDocument/2006/relationships" xmlns:p="http://schemas.openxmlformats.org/presentationml/2006/main">
  <p:tag name="ORIGINALHEIGHT" val="9.962638"/>
  <p:tag name="ORIGINALWIDTH" val="1.35752"/>
  <p:tag name="EMFCHILD" val="True"/>
</p:tagLst>
</file>

<file path=ppt/tags/tag1117.xml><?xml version="1.0" encoding="utf-8"?>
<p:tagLst xmlns:a="http://schemas.openxmlformats.org/drawingml/2006/main" xmlns:r="http://schemas.openxmlformats.org/officeDocument/2006/relationships" xmlns:p="http://schemas.openxmlformats.org/presentationml/2006/main">
  <p:tag name="ORIGINALHEIGHT" val="6.635079"/>
  <p:tag name="ORIGINALWIDTH" val="6.589528"/>
  <p:tag name="EMFCHILD" val="True"/>
</p:tagLst>
</file>

<file path=ppt/tags/tag1118.xml><?xml version="1.0" encoding="utf-8"?>
<p:tagLst xmlns:a="http://schemas.openxmlformats.org/drawingml/2006/main" xmlns:r="http://schemas.openxmlformats.org/officeDocument/2006/relationships" xmlns:p="http://schemas.openxmlformats.org/presentationml/2006/main">
  <p:tag name="ORIGINALHEIGHT" val="6.99374"/>
  <p:tag name="ORIGINALWIDTH" val="4.498701"/>
  <p:tag name="EMFCHILD" val="True"/>
</p:tagLst>
</file>

<file path=ppt/tags/tag1119.xml><?xml version="1.0" encoding="utf-8"?>
<p:tagLst xmlns:a="http://schemas.openxmlformats.org/drawingml/2006/main" xmlns:r="http://schemas.openxmlformats.org/officeDocument/2006/relationships" xmlns:p="http://schemas.openxmlformats.org/presentationml/2006/main">
  <p:tag name="ORIGINALHEIGHT" val="9.962638"/>
  <p:tag name="ORIGINALWIDTH" val="2.298898"/>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6.046299"/>
  <p:tag name="ORIGINALWIDTH" val="3.043071"/>
  <p:tag name="EMFCHILD" val="True"/>
</p:tagLst>
</file>

<file path=ppt/tags/tag1120.xml><?xml version="1.0" encoding="utf-8"?>
<p:tagLst xmlns:a="http://schemas.openxmlformats.org/drawingml/2006/main" xmlns:r="http://schemas.openxmlformats.org/officeDocument/2006/relationships" xmlns:p="http://schemas.openxmlformats.org/presentationml/2006/main">
  <p:tag name="ORIGINALHEIGHT" val="6.635079"/>
  <p:tag name="ORIGINALWIDTH" val="6.589528"/>
  <p:tag name="EMFCHILD" val="True"/>
</p:tagLst>
</file>

<file path=ppt/tags/tag1121.xml><?xml version="1.0" encoding="utf-8"?>
<p:tagLst xmlns:a="http://schemas.openxmlformats.org/drawingml/2006/main" xmlns:r="http://schemas.openxmlformats.org/officeDocument/2006/relationships" xmlns:p="http://schemas.openxmlformats.org/presentationml/2006/main">
  <p:tag name="ORIGINALHEIGHT" val="6.99374"/>
  <p:tag name="ORIGINALWIDTH" val="4.498701"/>
  <p:tag name="EMFCHILD" val="True"/>
</p:tagLst>
</file>

<file path=ppt/tags/tag1122.xml><?xml version="1.0" encoding="utf-8"?>
<p:tagLst xmlns:a="http://schemas.openxmlformats.org/drawingml/2006/main" xmlns:r="http://schemas.openxmlformats.org/officeDocument/2006/relationships" xmlns:p="http://schemas.openxmlformats.org/presentationml/2006/main">
  <p:tag name="ORIGINALHEIGHT" val="3.612441"/>
  <p:tag name="ORIGINALWIDTH" val="1.741024"/>
  <p:tag name="EMFCHILD" val="True"/>
</p:tagLst>
</file>

<file path=ppt/tags/tag1123.xml><?xml version="1.0" encoding="utf-8"?>
<p:tagLst xmlns:a="http://schemas.openxmlformats.org/drawingml/2006/main" xmlns:r="http://schemas.openxmlformats.org/officeDocument/2006/relationships" xmlns:p="http://schemas.openxmlformats.org/presentationml/2006/main">
  <p:tag name="ORIGINALHEIGHT" val="9.962638"/>
  <p:tag name="ORIGINALWIDTH" val="2.298898"/>
  <p:tag name="EMFCHILD" val="True"/>
</p:tagLst>
</file>

<file path=ppt/tags/tag1124.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 amsfonts , amssymb, bm}&#10;\pagestyle{empty}&#10;\begin{document}&#10;&#10;&#10;$P_\mathrm{vocab}$&#10;&#10;\end{document}"/>
  <p:tag name="IGUANATEXSIZE" val="20"/>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25.xml><?xml version="1.0" encoding="utf-8"?>
<p:tagLst xmlns:a="http://schemas.openxmlformats.org/drawingml/2006/main" xmlns:r="http://schemas.openxmlformats.org/officeDocument/2006/relationships" xmlns:p="http://schemas.openxmlformats.org/presentationml/2006/main">
  <p:tag name="ORIGINALHEIGHT" val="3.075433"/>
  <p:tag name="ORIGINALWIDTH" val="3.744921"/>
  <p:tag name="EMFCHILD" val="True"/>
</p:tagLst>
</file>

<file path=ppt/tags/tag1126.xml><?xml version="1.0" encoding="utf-8"?>
<p:tagLst xmlns:a="http://schemas.openxmlformats.org/drawingml/2006/main" xmlns:r="http://schemas.openxmlformats.org/officeDocument/2006/relationships" xmlns:p="http://schemas.openxmlformats.org/presentationml/2006/main">
  <p:tag name="ORIGINALHEIGHT" val="3.180039"/>
  <p:tag name="ORIGINALWIDTH" val="3.417165"/>
  <p:tag name="EMFCHILD" val="True"/>
</p:tagLst>
</file>

<file path=ppt/tags/tag1127.xml><?xml version="1.0" encoding="utf-8"?>
<p:tagLst xmlns:a="http://schemas.openxmlformats.org/drawingml/2006/main" xmlns:r="http://schemas.openxmlformats.org/officeDocument/2006/relationships" xmlns:p="http://schemas.openxmlformats.org/presentationml/2006/main">
  <p:tag name="ORIGINALHEIGHT" val="3.180039"/>
  <p:tag name="ORIGINALWIDTH" val="2.942953"/>
  <p:tag name="EMFCHILD" val="True"/>
</p:tagLst>
</file>

<file path=ppt/tags/tag1128.xml><?xml version="1.0" encoding="utf-8"?>
<p:tagLst xmlns:a="http://schemas.openxmlformats.org/drawingml/2006/main" xmlns:r="http://schemas.openxmlformats.org/officeDocument/2006/relationships" xmlns:p="http://schemas.openxmlformats.org/presentationml/2006/main">
  <p:tag name="ORIGINALHEIGHT" val="3.180039"/>
  <p:tag name="ORIGINALWIDTH" val="3.479921"/>
  <p:tag name="EMFCHILD" val="True"/>
</p:tagLst>
</file>

<file path=ppt/tags/tag1129.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9.962638"/>
  <p:tag name="ORIGINALWIDTH" val="2.297402"/>
  <p:tag name="EMFCHILD" val="True"/>
</p:tagLst>
</file>

<file path=ppt/tags/tag1130.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 amsfonts , amssymb, bm}&#10;\pagestyle{empty}&#10;\begin{document}&#10;&#10;&#10;$\bm{s}_t$ &#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31.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32.xml><?xml version="1.0" encoding="utf-8"?>
<p:tagLst xmlns:a="http://schemas.openxmlformats.org/drawingml/2006/main" xmlns:r="http://schemas.openxmlformats.org/officeDocument/2006/relationships" xmlns:p="http://schemas.openxmlformats.org/presentationml/2006/main">
  <p:tag name="ORIGINALHEIGHT" val="6.99374"/>
  <p:tag name="ORIGINALWIDTH" val="5.289252"/>
  <p:tag name="LATEXADDIN" val="\documentclass{article}&#10;\usepackage{amsmath, amsfonts , amssymb, bm}&#10;\pagestyle{empty}&#10;\begin{document}&#10;&#10;$\bm{h}_{t}^{*}$&#10;&#10;&#10;\end{document}"/>
  <p:tag name="IGUANATEXSIZE" val="20"/>
  <p:tag name="IGUANATEXCURSOR" val="12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33.xml><?xml version="1.0" encoding="utf-8"?>
<p:tagLst xmlns:a="http://schemas.openxmlformats.org/drawingml/2006/main" xmlns:r="http://schemas.openxmlformats.org/officeDocument/2006/relationships" xmlns:p="http://schemas.openxmlformats.org/presentationml/2006/main">
  <p:tag name="ORIGINALHEIGHT" val="3.005709"/>
  <p:tag name="ORIGINALWIDTH" val="2.573976"/>
  <p:tag name="EMFCHILD" val="True"/>
</p:tagLst>
</file>

<file path=ppt/tags/tag1134.xml><?xml version="1.0" encoding="utf-8"?>
<p:tagLst xmlns:a="http://schemas.openxmlformats.org/drawingml/2006/main" xmlns:r="http://schemas.openxmlformats.org/officeDocument/2006/relationships" xmlns:p="http://schemas.openxmlformats.org/presentationml/2006/main">
  <p:tag name="ORIGINALHEIGHT" val="4.428386"/>
  <p:tag name="ORIGINALWIDTH" val="2.142835"/>
  <p:tag name="EMFCHILD" val="True"/>
</p:tagLst>
</file>

<file path=ppt/tags/tag1135.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10;\begin{align*}\label{coverage machinism eq2}&#10;\bm{h}_{t}^{*}=\sum_{i} \bm{a}_{i}^{t}\bm{h}_{i}&#10;\end{align*}&#10;&#10;\end{document}"/>
  <p:tag name="IGUANATEXSIZE" val="20"/>
  <p:tag name="IGUANATEXCURSOR" val="2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36.xml><?xml version="1.0" encoding="utf-8"?>
<p:tagLst xmlns:a="http://schemas.openxmlformats.org/drawingml/2006/main" xmlns:r="http://schemas.openxmlformats.org/officeDocument/2006/relationships" xmlns:p="http://schemas.openxmlformats.org/presentationml/2006/main">
  <p:tag name="ORIGINALHEIGHT" val="3.005709"/>
  <p:tag name="ORIGINALWIDTH" val="2.831378"/>
  <p:tag name="EMFCHILD" val="True"/>
</p:tagLst>
</file>

<file path=ppt/tags/tag1137.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3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39.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2.33122"/>
  <p:tag name="ORIGINALWIDTH" val="6.585236"/>
  <p:tag name="EMFCHILD" val="True"/>
</p:tagLst>
</file>

<file path=ppt/tags/tag114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41.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1142.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4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4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14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46.xml><?xml version="1.0" encoding="utf-8"?>
<p:tagLst xmlns:a="http://schemas.openxmlformats.org/drawingml/2006/main" xmlns:r="http://schemas.openxmlformats.org/officeDocument/2006/relationships" xmlns:p="http://schemas.openxmlformats.org/presentationml/2006/main">
  <p:tag name="ORIGINALHEIGHT" val="6.99374"/>
  <p:tag name="ORIGINALWIDTH" val="5.289252"/>
  <p:tag name="LATEXADDIN" val="\documentclass{article}&#10;\usepackage{amsmath, amsfonts , amssymb, bm}&#10;\pagestyle{empty}&#10;\begin{document}&#10;&#10;&#10;$\bm{h}_t^{*}$&#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47.xml><?xml version="1.0" encoding="utf-8"?>
<p:tagLst xmlns:a="http://schemas.openxmlformats.org/drawingml/2006/main" xmlns:r="http://schemas.openxmlformats.org/officeDocument/2006/relationships" xmlns:p="http://schemas.openxmlformats.org/presentationml/2006/main">
  <p:tag name="ORIGINALHEIGHT" val="3.005709"/>
  <p:tag name="ORIGINALWIDTH" val="2.573976"/>
  <p:tag name="EMFCHILD" val="True"/>
</p:tagLst>
</file>

<file path=ppt/tags/tag1148.xml><?xml version="1.0" encoding="utf-8"?>
<p:tagLst xmlns:a="http://schemas.openxmlformats.org/drawingml/2006/main" xmlns:r="http://schemas.openxmlformats.org/officeDocument/2006/relationships" xmlns:p="http://schemas.openxmlformats.org/presentationml/2006/main">
  <p:tag name="ORIGINALHEIGHT" val="4.428386"/>
  <p:tag name="ORIGINALWIDTH" val="2.142835"/>
  <p:tag name="EMFCHILD" val="True"/>
</p:tagLst>
</file>

<file path=ppt/tags/tag1149.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10;\begin{gather*}\label{coverage machinism eq1}&#10;\bm{e}_{i}^{t} =\bm{v}^{T}\tanh\left(\bm{W}_{h}\bm{h}_{i}+\bm{W}_{s}\bm{s}_{t}+\bm{b}_{\mathrm{attn}}\right) \\&#10;\bm{a}^{t} =\operatorname{softmax}\left(\bm{e}^{t}\right)&#10;\end{gather*}&#10;&#10;\end{document}"/>
  <p:tag name="IGUANATEXSIZE" val="20"/>
  <p:tag name="IGUANATEXCURSOR" val="3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150.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5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5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53.xml><?xml version="1.0" encoding="utf-8"?>
<p:tagLst xmlns:a="http://schemas.openxmlformats.org/drawingml/2006/main" xmlns:r="http://schemas.openxmlformats.org/officeDocument/2006/relationships" xmlns:p="http://schemas.openxmlformats.org/presentationml/2006/main">
  <p:tag name="ORIGINALHEIGHT" val="4.592756"/>
  <p:tag name="ORIGINALWIDTH" val="5.070945"/>
  <p:tag name="EMFCHILD" val="True"/>
</p:tagLst>
</file>

<file path=ppt/tags/tag1154.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1155.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156.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1157.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1158.xml><?xml version="1.0" encoding="utf-8"?>
<p:tagLst xmlns:a="http://schemas.openxmlformats.org/drawingml/2006/main" xmlns:r="http://schemas.openxmlformats.org/officeDocument/2006/relationships" xmlns:p="http://schemas.openxmlformats.org/presentationml/2006/main">
  <p:tag name="ORIGINALHEIGHT" val="6.914055"/>
  <p:tag name="ORIGINALWIDTH" val="5.011181"/>
  <p:tag name="EMFCHILD" val="True"/>
</p:tagLst>
</file>

<file path=ppt/tags/tag115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9.962638"/>
  <p:tag name="ORIGINALWIDTH" val="3.515394"/>
  <p:tag name="EMFCHILD" val="True"/>
</p:tagLst>
</file>

<file path=ppt/tags/tag1160.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161.xml><?xml version="1.0" encoding="utf-8"?>
<p:tagLst xmlns:a="http://schemas.openxmlformats.org/drawingml/2006/main" xmlns:r="http://schemas.openxmlformats.org/officeDocument/2006/relationships" xmlns:p="http://schemas.openxmlformats.org/presentationml/2006/main">
  <p:tag name="ORIGINALHEIGHT" val="4.909567"/>
  <p:tag name="ORIGINALWIDTH" val="3.800709"/>
  <p:tag name="EMFCHILD" val="True"/>
</p:tagLst>
</file>

<file path=ppt/tags/tag1162.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16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64.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165.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166.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1167.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1168.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69.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4.513071"/>
  <p:tag name="ORIGINALWIDTH" val="6.555512"/>
  <p:tag name="EMFCHILD" val="True"/>
</p:tagLst>
</file>

<file path=ppt/tags/tag1170.xml><?xml version="1.0" encoding="utf-8"?>
<p:tagLst xmlns:a="http://schemas.openxmlformats.org/drawingml/2006/main" xmlns:r="http://schemas.openxmlformats.org/officeDocument/2006/relationships" xmlns:p="http://schemas.openxmlformats.org/presentationml/2006/main">
  <p:tag name="ORIGINALHEIGHT" val="6.99374"/>
  <p:tag name="ORIGINALWIDTH" val="4.523032"/>
  <p:tag name="EMFCHILD" val="True"/>
</p:tagLst>
</file>

<file path=ppt/tags/tag1171.xml><?xml version="1.0" encoding="utf-8"?>
<p:tagLst xmlns:a="http://schemas.openxmlformats.org/drawingml/2006/main" xmlns:r="http://schemas.openxmlformats.org/officeDocument/2006/relationships" xmlns:p="http://schemas.openxmlformats.org/presentationml/2006/main">
  <p:tag name="ORIGINALHEIGHT" val="3.180039"/>
  <p:tag name="ORIGINALWIDTH" val="3.479921"/>
  <p:tag name="EMFCHILD" val="True"/>
</p:tagLst>
</file>

<file path=ppt/tags/tag1172.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173.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174.xml><?xml version="1.0" encoding="utf-8"?>
<p:tagLst xmlns:a="http://schemas.openxmlformats.org/drawingml/2006/main" xmlns:r="http://schemas.openxmlformats.org/officeDocument/2006/relationships" xmlns:p="http://schemas.openxmlformats.org/presentationml/2006/main">
  <p:tag name="ORIGINALHEIGHT" val="3.075433"/>
  <p:tag name="ORIGINALWIDTH" val="3.737953"/>
  <p:tag name="EMFCHILD" val="True"/>
</p:tagLst>
</file>

<file path=ppt/tags/tag117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76.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1177.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78.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179.xml><?xml version="1.0" encoding="utf-8"?>
<p:tagLst xmlns:a="http://schemas.openxmlformats.org/drawingml/2006/main" xmlns:r="http://schemas.openxmlformats.org/officeDocument/2006/relationships" xmlns:p="http://schemas.openxmlformats.org/presentationml/2006/main">
  <p:tag name="ORIGINALHEIGHT" val="4.572834"/>
  <p:tag name="ORIGINALWIDTH" val="3.257756"/>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4.909567"/>
  <p:tag name="ORIGINALWIDTH" val="3.410433"/>
  <p:tag name="EMFCHILD" val="True"/>
</p:tagLst>
</file>

<file path=ppt/tags/tag1180.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1181.xml><?xml version="1.0" encoding="utf-8"?>
<p:tagLst xmlns:a="http://schemas.openxmlformats.org/drawingml/2006/main" xmlns:r="http://schemas.openxmlformats.org/officeDocument/2006/relationships" xmlns:p="http://schemas.openxmlformats.org/presentationml/2006/main">
  <p:tag name="ORIGINALHEIGHT" val="7.023622"/>
  <p:tag name="ORIGINALWIDTH" val="3.227874"/>
  <p:tag name="EMFCHILD" val="True"/>
</p:tagLst>
</file>

<file path=ppt/tags/tag1182.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183.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1184.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1185.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1186.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187.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EMFCHILD" val="True"/>
</p:tagLst>
</file>

<file path=ppt/tags/tag1188.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89.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190.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LATEXADDIN" val="\documentclass{article}&#10;\usepackage{amsmath, amsfonts , amssymb, bm}&#10;\pagestyle{empty}&#10;\begin{document}&#10;&#10;&#10;$\bm{a}^{t}$&#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91.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92.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 amsfonts , amssymb, bm}&#10;\pagestyle{empty}&#10;\begin{document}&#10;&#10;$\bm{s}_t$&#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93.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19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10;$\bm{h}_i$&#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9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196.xml><?xml version="1.0" encoding="utf-8"?>
<p:tagLst xmlns:a="http://schemas.openxmlformats.org/drawingml/2006/main" xmlns:r="http://schemas.openxmlformats.org/officeDocument/2006/relationships" xmlns:p="http://schemas.openxmlformats.org/presentationml/2006/main">
  <p:tag name="ORIGINALHEIGHT" val="10.39598"/>
  <p:tag name="ORIGINALWIDTH" val="50.08157"/>
  <p:tag name="OUTPUTTYPE" val="SVG"/>
  <p:tag name="IGUANATEXVERSION" val="160"/>
  <p:tag name="LATEXADDIN" val="\documentclass{article}&#10;\usepackage{amsmath, amsfonts , amssymb, bm}&#10;\pagestyle{empty}&#10;\begin{document}&#10;&#10;&#10;$p_\mathrm{gen}\in(0,1)$&#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97.xml><?xml version="1.0" encoding="utf-8"?>
<p:tagLst xmlns:a="http://schemas.openxmlformats.org/drawingml/2006/main" xmlns:r="http://schemas.openxmlformats.org/officeDocument/2006/relationships" xmlns:p="http://schemas.openxmlformats.org/presentationml/2006/main">
  <p:tag name="ORIGINALHEIGHT" val="8.368583"/>
  <p:tag name="ORIGINALWIDTH" val="25.74083"/>
  <p:tag name="OUTPUTTYPE" val="SVG"/>
  <p:tag name="IGUANATEXVERSION" val="160"/>
  <p:tag name="LATEXADDIN" val="\documentclass{article}&#10;\usepackage{amsmath, amsfonts , amssymb, bm}&#10;\pagestyle{empty}&#10;\begin{document}&#10;&#10;$P_\mathrm{vocab}$&#10;&#10;&#10;\end{document}"/>
  <p:tag name="IGUANATEXSIZE" val="20"/>
  <p:tag name="IGUANATEXCURSOR" val="1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98.xml><?xml version="1.0" encoding="utf-8"?>
<p:tagLst xmlns:a="http://schemas.openxmlformats.org/drawingml/2006/main" xmlns:r="http://schemas.openxmlformats.org/officeDocument/2006/relationships" xmlns:p="http://schemas.openxmlformats.org/presentationml/2006/main">
  <p:tag name="ORIGINALHEIGHT" val="8.0537"/>
  <p:tag name="ORIGINALWIDTH" val="8.506732"/>
  <p:tag name="OUTPUTTYPE" val="SVG"/>
  <p:tag name="IGUANATEXVERSION" val="160"/>
  <p:tag name="LATEXADDIN" val="\documentclass{article}&#10;\usepackage{amsmath, amsfonts , amssymb, bm}&#10;\pagestyle{empty}&#10;\begin{document}&#10;&#10;&#10;$\bm{a}^{t}$&#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199.xml><?xml version="1.0" encoding="utf-8"?>
<p:tagLst xmlns:a="http://schemas.openxmlformats.org/drawingml/2006/main" xmlns:r="http://schemas.openxmlformats.org/officeDocument/2006/relationships" xmlns:p="http://schemas.openxmlformats.org/presentationml/2006/main">
  <p:tag name="ORIGINALHEIGHT" val="7.32748"/>
  <p:tag name="ORIGINALWIDTH" val="16.95933"/>
  <p:tag name="OUTPUTTYPE" val="SVG"/>
  <p:tag name="IGUANATEXVERSION" val="160"/>
  <p:tag name="LATEXADDIN" val="\documentclass{article}&#10;\usepackage{amsmath, amsfonts , amssymb, bm}&#10;\pagestyle{empty}&#10;\begin{document}&#10;&#10;&#10;$p_\mathrm{gen}$&#10;&#10;\end{document}"/>
  <p:tag name="IGUANATEXSIZE" val="20"/>
  <p:tag name="IGUANATEXCURSOR" val="1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4.513071"/>
  <p:tag name="ORIGINALWIDTH" val="6.555512"/>
  <p:tag name="EMFCHILD" val="True"/>
</p:tagLst>
</file>

<file path=ppt/tags/tag1200.xml><?xml version="1.0" encoding="utf-8"?>
<p:tagLst xmlns:a="http://schemas.openxmlformats.org/drawingml/2006/main" xmlns:r="http://schemas.openxmlformats.org/officeDocument/2006/relationships" xmlns:p="http://schemas.openxmlformats.org/presentationml/2006/main">
  <p:tag name="ORIGINALHEIGHT" val="9.446733"/>
  <p:tag name="ORIGINALWIDTH" val="8.731732"/>
  <p:tag name="OUTPUTTYPE" val="SVG"/>
  <p:tag name="IGUANATEXVERSION" val="160"/>
  <p:tag name="LATEXADDIN" val="\documentclass{article}&#10;\usepackage{amsmath, amsfonts , amssymb, bm}&#10;\pagestyle{empty}&#10;\begin{document}&#10;&#10;&#10;$\bm{h}_t^{*}$&#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201.xml><?xml version="1.0" encoding="utf-8"?>
<p:tagLst xmlns:a="http://schemas.openxmlformats.org/drawingml/2006/main" xmlns:r="http://schemas.openxmlformats.org/officeDocument/2006/relationships" xmlns:p="http://schemas.openxmlformats.org/presentationml/2006/main">
  <p:tag name="ORIGINALHEIGHT" val="6.067244"/>
  <p:tag name="ORIGINALWIDTH" val="7.374803"/>
  <p:tag name="OUTPUTTYPE" val="SVG"/>
  <p:tag name="IGUANATEXVERSION" val="160"/>
  <p:tag name="LATEXADDIN" val="\documentclass{article}&#10;\usepackage{amsmath, amsfonts , amssymb, bm}&#10;\pagestyle{empty}&#10;\begin{document}&#10;&#10;&#10;$\bm{s}_t$&#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202.xml><?xml version="1.0" encoding="utf-8"?>
<p:tagLst xmlns:a="http://schemas.openxmlformats.org/drawingml/2006/main" xmlns:r="http://schemas.openxmlformats.org/officeDocument/2006/relationships" xmlns:p="http://schemas.openxmlformats.org/presentationml/2006/main">
  <p:tag name="ORIGINALHEIGHT" val="6.067244"/>
  <p:tag name="ORIGINALWIDTH" val="7.953386"/>
  <p:tag name="OUTPUTTYPE" val="SVG"/>
  <p:tag name="IGUANATEXVERSION" val="160"/>
  <p:tag name="LATEXADDIN" val="\documentclass{article}&#10;\usepackage{amsmath, amsfonts , amssymb, bm}&#10;\pagestyle{empty}&#10;\begin{document}&#10;&#10;$\bm{x}_t$&#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203.xml><?xml version="1.0" encoding="utf-8"?>
<p:tagLst xmlns:a="http://schemas.openxmlformats.org/drawingml/2006/main" xmlns:r="http://schemas.openxmlformats.org/officeDocument/2006/relationships" xmlns:p="http://schemas.openxmlformats.org/presentationml/2006/main">
  <p:tag name="ORIGINALHEIGHT" val="12.30468"/>
  <p:tag name="ORIGINALWIDTH" val="177.2035"/>
  <p:tag name="OUTPUTTYPE" val="SVG"/>
  <p:tag name="IGUANATEXVERSION" val="160"/>
  <p:tag name="LATEXADDIN" val="\documentclass{article}&#10;\usepackage{amsmath, amsfonts , amssymb, bm}&#10;\pagestyle{empty}&#10;\begin{document}&#10;&#10;\begin{align*}&#10;p_{\mathrm{gen}}=\sigma\left(\bm{w}_{\bm{h}^{*}}^{T}\bm{h}_{t}^{*}+\bm{w}_{\bm{s}}^{T}\bm{s}_{t}+\bm{w}_{\bm{x}}^{T}\bm{x}_{t}+\bm{b}_{\mathrm{ptr}}\right)&#10;\end{align*}&#10;&#10;&#10;\end{document}"/>
  <p:tag name="IGUANATEXSIZE" val="18"/>
  <p:tag name="IGUANATEXCURSOR" val="28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204.xml><?xml version="1.0" encoding="utf-8"?>
<p:tagLst xmlns:a="http://schemas.openxmlformats.org/drawingml/2006/main" xmlns:r="http://schemas.openxmlformats.org/officeDocument/2006/relationships" xmlns:p="http://schemas.openxmlformats.org/presentationml/2006/main">
  <p:tag name="ORIGINALHEIGHT" val="22.2702"/>
  <p:tag name="ORIGINALWIDTH" val="188.1964"/>
  <p:tag name="OUTPUTTYPE" val="SVG"/>
  <p:tag name="IGUANATEXVERSION" val="160"/>
  <p:tag name="LATEXADDIN" val="\documentclass{article}&#10;\usepackage{amsmath, amsfonts , amssymb, bm}&#10;\pagestyle{empty}&#10;\begin{document}&#10;&#10;&#10;&#10;\begin{align*}&#10;P(w)=p_{\mathrm{gen}}P_{\mathrm{vocab}}(w)+\left(1-p_{\mathrm{gen}}\right) \sum_{i: w_{i}=w} \bm{a}_{i}^{t}&#10;\end{align*}&#10;\end{document}"/>
  <p:tag name="IGUANATEXSIZE" val="20"/>
  <p:tag name="IGUANATEXCURSOR" val="24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205.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 amsfonts , amssymb, bm}&#10;\pagestyle{empty}&#10;\begin{document}&#10;&#10;&#10;&#10;\begin{align*}&#10;P(w)=p_{\mathrm{gen}}P_{\mathrm{vocab}}(w)+\left(1-p_{\mathrm{gen}}\right) \sum_{i: w_{i}=w} \bm{a}_{i}^{t}&#10;\end{align*}&#10;\end{document}"/>
  <p:tag name="IGUANATEXSIZE" val="20"/>
  <p:tag name="IGUANATEXCURSOR" val="24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0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07.xml><?xml version="1.0" encoding="utf-8"?>
<p:tagLst xmlns:a="http://schemas.openxmlformats.org/drawingml/2006/main" xmlns:r="http://schemas.openxmlformats.org/officeDocument/2006/relationships" xmlns:p="http://schemas.openxmlformats.org/presentationml/2006/main">
  <p:tag name="ORIGINALHEIGHT" val="4.513071"/>
  <p:tag name="ORIGINALWIDTH" val="6.595236"/>
  <p:tag name="EMFCHILD" val="True"/>
</p:tagLst>
</file>

<file path=ppt/tags/tag120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0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4.909567"/>
  <p:tag name="ORIGINALWIDTH" val="3.410433"/>
  <p:tag name="EMFCHILD" val="True"/>
</p:tagLst>
</file>

<file path=ppt/tags/tag1210.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211.xml><?xml version="1.0" encoding="utf-8"?>
<p:tagLst xmlns:a="http://schemas.openxmlformats.org/drawingml/2006/main" xmlns:r="http://schemas.openxmlformats.org/officeDocument/2006/relationships" xmlns:p="http://schemas.openxmlformats.org/presentationml/2006/main">
  <p:tag name="ORIGINALHEIGHT" val="4.574842"/>
  <p:tag name="ORIGINALWIDTH" val="3.52874"/>
  <p:tag name="EMFCHILD" val="True"/>
</p:tagLst>
</file>

<file path=ppt/tags/tag1212.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213.xml><?xml version="1.0" encoding="utf-8"?>
<p:tagLst xmlns:a="http://schemas.openxmlformats.org/drawingml/2006/main" xmlns:r="http://schemas.openxmlformats.org/officeDocument/2006/relationships" xmlns:p="http://schemas.openxmlformats.org/presentationml/2006/main">
  <p:tag name="ORIGINALHEIGHT" val="3.075433"/>
  <p:tag name="ORIGINALWIDTH" val="3.737953"/>
  <p:tag name="EMFCHILD" val="True"/>
</p:tagLst>
</file>

<file path=ppt/tags/tag1214.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1215.xml><?xml version="1.0" encoding="utf-8"?>
<p:tagLst xmlns:a="http://schemas.openxmlformats.org/drawingml/2006/main" xmlns:r="http://schemas.openxmlformats.org/officeDocument/2006/relationships" xmlns:p="http://schemas.openxmlformats.org/presentationml/2006/main">
  <p:tag name="ORIGINALHEIGHT" val="3.075433"/>
  <p:tag name="ORIGINALWIDTH" val="3.744921"/>
  <p:tag name="EMFCHILD" val="True"/>
</p:tagLst>
</file>

<file path=ppt/tags/tag1216.xml><?xml version="1.0" encoding="utf-8"?>
<p:tagLst xmlns:a="http://schemas.openxmlformats.org/drawingml/2006/main" xmlns:r="http://schemas.openxmlformats.org/officeDocument/2006/relationships" xmlns:p="http://schemas.openxmlformats.org/presentationml/2006/main">
  <p:tag name="ORIGINALHEIGHT" val="3.180039"/>
  <p:tag name="ORIGINALWIDTH" val="3.417165"/>
  <p:tag name="EMFCHILD" val="True"/>
</p:tagLst>
</file>

<file path=ppt/tags/tag1217.xml><?xml version="1.0" encoding="utf-8"?>
<p:tagLst xmlns:a="http://schemas.openxmlformats.org/drawingml/2006/main" xmlns:r="http://schemas.openxmlformats.org/officeDocument/2006/relationships" xmlns:p="http://schemas.openxmlformats.org/presentationml/2006/main">
  <p:tag name="ORIGINALHEIGHT" val="3.180039"/>
  <p:tag name="ORIGINALWIDTH" val="2.942953"/>
  <p:tag name="EMFCHILD" val="True"/>
</p:tagLst>
</file>

<file path=ppt/tags/tag1218.xml><?xml version="1.0" encoding="utf-8"?>
<p:tagLst xmlns:a="http://schemas.openxmlformats.org/drawingml/2006/main" xmlns:r="http://schemas.openxmlformats.org/officeDocument/2006/relationships" xmlns:p="http://schemas.openxmlformats.org/presentationml/2006/main">
  <p:tag name="ORIGINALHEIGHT" val="3.180039"/>
  <p:tag name="ORIGINALWIDTH" val="3.479921"/>
  <p:tag name="EMFCHILD" val="True"/>
</p:tagLst>
</file>

<file path=ppt/tags/tag1219.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5.778307"/>
  <p:tag name="ORIGINALWIDTH" val="4.951299"/>
  <p:tag name="EMFCHILD" val="True"/>
</p:tagLst>
</file>

<file path=ppt/tags/tag122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21.xml><?xml version="1.0" encoding="utf-8"?>
<p:tagLst xmlns:a="http://schemas.openxmlformats.org/drawingml/2006/main" xmlns:r="http://schemas.openxmlformats.org/officeDocument/2006/relationships" xmlns:p="http://schemas.openxmlformats.org/presentationml/2006/main">
  <p:tag name="ORIGINALHEIGHT" val="4.513071"/>
  <p:tag name="ORIGINALWIDTH" val="6.595236"/>
  <p:tag name="EMFCHILD" val="True"/>
</p:tagLst>
</file>

<file path=ppt/tags/tag122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23.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22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25.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226.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227.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228.xml><?xml version="1.0" encoding="utf-8"?>
<p:tagLst xmlns:a="http://schemas.openxmlformats.org/drawingml/2006/main" xmlns:r="http://schemas.openxmlformats.org/officeDocument/2006/relationships" xmlns:p="http://schemas.openxmlformats.org/presentationml/2006/main">
  <p:tag name="ORIGINALHEIGHT" val="4.574842"/>
  <p:tag name="ORIGINALWIDTH" val="3.52874"/>
  <p:tag name="EMFCHILD" val="True"/>
</p:tagLst>
</file>

<file path=ppt/tags/tag1229.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7.242835"/>
  <p:tag name="ORIGINALWIDTH" val="5.872244"/>
  <p:tag name="EMFCHILD" val="True"/>
</p:tagLst>
</file>

<file path=ppt/tags/tag1230.xml><?xml version="1.0" encoding="utf-8"?>
<p:tagLst xmlns:a="http://schemas.openxmlformats.org/drawingml/2006/main" xmlns:r="http://schemas.openxmlformats.org/officeDocument/2006/relationships" xmlns:p="http://schemas.openxmlformats.org/presentationml/2006/main">
  <p:tag name="ORIGINALHEIGHT" val="3.075433"/>
  <p:tag name="ORIGINALWIDTH" val="3.737953"/>
  <p:tag name="EMFCHILD" val="True"/>
</p:tagLst>
</file>

<file path=ppt/tags/tag123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32.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123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34.xml><?xml version="1.0" encoding="utf-8"?>
<p:tagLst xmlns:a="http://schemas.openxmlformats.org/drawingml/2006/main" xmlns:r="http://schemas.openxmlformats.org/officeDocument/2006/relationships" xmlns:p="http://schemas.openxmlformats.org/presentationml/2006/main">
  <p:tag name="ORIGINALHEIGHT" val="3.005709"/>
  <p:tag name="ORIGINALWIDTH" val="0.8019685"/>
  <p:tag name="EMFCHILD" val="True"/>
</p:tagLst>
</file>

<file path=ppt/tags/tag1235.xml><?xml version="1.0" encoding="utf-8"?>
<p:tagLst xmlns:a="http://schemas.openxmlformats.org/drawingml/2006/main" xmlns:r="http://schemas.openxmlformats.org/officeDocument/2006/relationships" xmlns:p="http://schemas.openxmlformats.org/presentationml/2006/main">
  <p:tag name="ORIGINALHEIGHT" val="3.152165"/>
  <p:tag name="ORIGINALWIDTH" val="5.111811"/>
  <p:tag name="EMFCHILD" val="True"/>
</p:tagLst>
</file>

<file path=ppt/tags/tag1236.xml><?xml version="1.0" encoding="utf-8"?>
<p:tagLst xmlns:a="http://schemas.openxmlformats.org/drawingml/2006/main" xmlns:r="http://schemas.openxmlformats.org/officeDocument/2006/relationships" xmlns:p="http://schemas.openxmlformats.org/presentationml/2006/main">
  <p:tag name="ORIGINALHEIGHT" val="3.377323"/>
  <p:tag name="ORIGINALWIDTH" val="1.753386"/>
  <p:tag name="EMFCHILD" val="True"/>
</p:tagLst>
</file>

<file path=ppt/tags/tag123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238.xml><?xml version="1.0" encoding="utf-8"?>
<p:tagLst xmlns:a="http://schemas.openxmlformats.org/drawingml/2006/main" xmlns:r="http://schemas.openxmlformats.org/officeDocument/2006/relationships" xmlns:p="http://schemas.openxmlformats.org/presentationml/2006/main">
  <p:tag name="ORIGINALHEIGHT" val="3.152165"/>
  <p:tag name="ORIGINALWIDTH" val="5.111811"/>
  <p:tag name="EMFCHILD" val="True"/>
</p:tagLst>
</file>

<file path=ppt/tags/tag1239.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693386"/>
  <p:tag name="ORIGINALWIDTH" val="2.100315"/>
  <p:tag name="EMFCHILD" val="True"/>
</p:tagLst>
</file>

<file path=ppt/tags/tag1240.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241.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242.xml><?xml version="1.0" encoding="utf-8"?>
<p:tagLst xmlns:a="http://schemas.openxmlformats.org/drawingml/2006/main" xmlns:r="http://schemas.openxmlformats.org/officeDocument/2006/relationships" xmlns:p="http://schemas.openxmlformats.org/presentationml/2006/main">
  <p:tag name="ORIGINALHEIGHT" val="6.336221"/>
  <p:tag name="ORIGINALWIDTH" val="5.200481"/>
  <p:tag name="LATEXADDIN" val="\documentclass{article}&#10;\usepackage{amsmath, amsfonts , amssymb, bm}&#10;\pagestyle{empty}&#10;\begin{document}&#10;&#10;\begin{align*}&#10;p_{\mathrm{gen}}=\sigma\left(\bm{w}_{\bm{h}^{*}}^{T}\bm{h}_{t}^{*}+\bm{w}_{\bm{s}}^{T}\bm{s}_{t}+\bm{w}_{\bm{x}}^{T}\bm{x}_{t}+\bm{b}_{\mathrm{ptr}}\right)&#10;\end{align*}&#10;&#10;&#10;\end{document}"/>
  <p:tag name="IGUANATEXSIZE" val="18"/>
  <p:tag name="IGUANATEXCURSOR" val="28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43.xml><?xml version="1.0" encoding="utf-8"?>
<p:tagLst xmlns:a="http://schemas.openxmlformats.org/drawingml/2006/main" xmlns:r="http://schemas.openxmlformats.org/officeDocument/2006/relationships" xmlns:p="http://schemas.openxmlformats.org/presentationml/2006/main">
  <p:tag name="ORIGINALHEIGHT" val="4.574803"/>
  <p:tag name="ORIGINALWIDTH" val="3.52874"/>
  <p:tag name="EMFCHILD" val="True"/>
</p:tagLst>
</file>

<file path=ppt/tags/tag1244.xml><?xml version="1.0" encoding="utf-8"?>
<p:tagLst xmlns:a="http://schemas.openxmlformats.org/drawingml/2006/main" xmlns:r="http://schemas.openxmlformats.org/officeDocument/2006/relationships" xmlns:p="http://schemas.openxmlformats.org/presentationml/2006/main">
  <p:tag name="ORIGINALHEIGHT" val="3.180053"/>
  <p:tag name="ORIGINALWIDTH" val="2.991776"/>
  <p:tag name="EMFCHILD" val="True"/>
</p:tagLst>
</file>

<file path=ppt/tags/tag1245.xml><?xml version="1.0" encoding="utf-8"?>
<p:tagLst xmlns:a="http://schemas.openxmlformats.org/drawingml/2006/main" xmlns:r="http://schemas.openxmlformats.org/officeDocument/2006/relationships" xmlns:p="http://schemas.openxmlformats.org/presentationml/2006/main">
  <p:tag name="ORIGINALHEIGHT" val="3.075459"/>
  <p:tag name="ORIGINALWIDTH" val="3.73797"/>
  <p:tag name="EMFCHILD" val="True"/>
</p:tagLst>
</file>

<file path=ppt/tags/tag1246.xml><?xml version="1.0" encoding="utf-8"?>
<p:tagLst xmlns:a="http://schemas.openxmlformats.org/drawingml/2006/main" xmlns:r="http://schemas.openxmlformats.org/officeDocument/2006/relationships" xmlns:p="http://schemas.openxmlformats.org/presentationml/2006/main">
  <p:tag name="ORIGINALHEIGHT" val="2.331234"/>
  <p:tag name="ORIGINALWIDTH" val="6.625154"/>
  <p:tag name="EMFCHILD" val="True"/>
</p:tagLst>
</file>

<file path=ppt/tags/tag1247.xml><?xml version="1.0" encoding="utf-8"?>
<p:tagLst xmlns:a="http://schemas.openxmlformats.org/drawingml/2006/main" xmlns:r="http://schemas.openxmlformats.org/officeDocument/2006/relationships" xmlns:p="http://schemas.openxmlformats.org/presentationml/2006/main">
  <p:tag name="ORIGINALHEIGHT" val="4.403456"/>
  <p:tag name="ORIGINALWIDTH" val="5.27021"/>
  <p:tag name="EMFCHILD" val="True"/>
</p:tagLst>
</file>

<file path=ppt/tags/tag1248.xml><?xml version="1.0" encoding="utf-8"?>
<p:tagLst xmlns:a="http://schemas.openxmlformats.org/drawingml/2006/main" xmlns:r="http://schemas.openxmlformats.org/officeDocument/2006/relationships" xmlns:p="http://schemas.openxmlformats.org/presentationml/2006/main">
  <p:tag name="ORIGINALHEIGHT" val="11.94519"/>
  <p:tag name="ORIGINALWIDTH" val="2.600219"/>
  <p:tag name="EMFCHILD" val="True"/>
</p:tagLst>
</file>

<file path=ppt/tags/tag1249.xml><?xml version="1.0" encoding="utf-8"?>
<p:tagLst xmlns:a="http://schemas.openxmlformats.org/drawingml/2006/main" xmlns:r="http://schemas.openxmlformats.org/officeDocument/2006/relationships" xmlns:p="http://schemas.openxmlformats.org/presentationml/2006/main">
  <p:tag name="ORIGINALHEIGHT" val="4.592738"/>
  <p:tag name="ORIGINALWIDTH" val="7.621391"/>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2.978819"/>
  <p:tag name="ORIGINALWIDTH" val="1.158583"/>
  <p:tag name="EMFCHILD" val="True"/>
</p:tagLst>
</file>

<file path=ppt/tags/tag1250.xml><?xml version="1.0" encoding="utf-8"?>
<p:tagLst xmlns:a="http://schemas.openxmlformats.org/drawingml/2006/main" xmlns:r="http://schemas.openxmlformats.org/officeDocument/2006/relationships" xmlns:p="http://schemas.openxmlformats.org/presentationml/2006/main">
  <p:tag name="ORIGINALHEIGHT" val="4.714305"/>
  <p:tag name="ORIGINALWIDTH" val="5.209449"/>
  <p:tag name="EMFCHILD" val="True"/>
</p:tagLst>
</file>

<file path=ppt/tags/tag1251.xml><?xml version="1.0" encoding="utf-8"?>
<p:tagLst xmlns:a="http://schemas.openxmlformats.org/drawingml/2006/main" xmlns:r="http://schemas.openxmlformats.org/officeDocument/2006/relationships" xmlns:p="http://schemas.openxmlformats.org/presentationml/2006/main">
  <p:tag name="ORIGINALHEIGHT" val="4.895626"/>
  <p:tag name="ORIGINALWIDTH" val="4.526028"/>
  <p:tag name="EMFCHILD" val="True"/>
</p:tagLst>
</file>

<file path=ppt/tags/tag1252.xml><?xml version="1.0" encoding="utf-8"?>
<p:tagLst xmlns:a="http://schemas.openxmlformats.org/drawingml/2006/main" xmlns:r="http://schemas.openxmlformats.org/officeDocument/2006/relationships" xmlns:p="http://schemas.openxmlformats.org/presentationml/2006/main">
  <p:tag name="ORIGINALHEIGHT" val="2.146938"/>
  <p:tag name="ORIGINALWIDTH" val="2.281409"/>
  <p:tag name="EMFCHILD" val="True"/>
</p:tagLst>
</file>

<file path=ppt/tags/tag1253.xml><?xml version="1.0" encoding="utf-8"?>
<p:tagLst xmlns:a="http://schemas.openxmlformats.org/drawingml/2006/main" xmlns:r="http://schemas.openxmlformats.org/officeDocument/2006/relationships" xmlns:p="http://schemas.openxmlformats.org/presentationml/2006/main">
  <p:tag name="ORIGINALHEIGHT" val="6.993745"/>
  <p:tag name="ORIGINALWIDTH" val="5.818154"/>
  <p:tag name="EMFCHILD" val="True"/>
</p:tagLst>
</file>

<file path=ppt/tags/tag1254.xml><?xml version="1.0" encoding="utf-8"?>
<p:tagLst xmlns:a="http://schemas.openxmlformats.org/drawingml/2006/main" xmlns:r="http://schemas.openxmlformats.org/officeDocument/2006/relationships" xmlns:p="http://schemas.openxmlformats.org/presentationml/2006/main">
  <p:tag name="ORIGINALHEIGHT" val="3.005687"/>
  <p:tag name="ORIGINALWIDTH" val="2.831365"/>
  <p:tag name="EMFCHILD" val="True"/>
</p:tagLst>
</file>

<file path=ppt/tags/tag1255.xml><?xml version="1.0" encoding="utf-8"?>
<p:tagLst xmlns:a="http://schemas.openxmlformats.org/drawingml/2006/main" xmlns:r="http://schemas.openxmlformats.org/officeDocument/2006/relationships" xmlns:p="http://schemas.openxmlformats.org/presentationml/2006/main">
  <p:tag name="ORIGINALHEIGHT" val="4.42839"/>
  <p:tag name="ORIGINALWIDTH" val="2.35713"/>
  <p:tag name="EMFCHILD" val="True"/>
</p:tagLst>
</file>

<file path=ppt/tags/tag1256.xml><?xml version="1.0" encoding="utf-8"?>
<p:tagLst xmlns:a="http://schemas.openxmlformats.org/drawingml/2006/main" xmlns:r="http://schemas.openxmlformats.org/officeDocument/2006/relationships" xmlns:p="http://schemas.openxmlformats.org/presentationml/2006/main">
  <p:tag name="ORIGINALHEIGHT" val="6.635083"/>
  <p:tag name="ORIGINALWIDTH" val="6.625154"/>
  <p:tag name="EMFCHILD" val="True"/>
</p:tagLst>
</file>

<file path=ppt/tags/tag1257.xml><?xml version="1.0" encoding="utf-8"?>
<p:tagLst xmlns:a="http://schemas.openxmlformats.org/drawingml/2006/main" xmlns:r="http://schemas.openxmlformats.org/officeDocument/2006/relationships" xmlns:p="http://schemas.openxmlformats.org/presentationml/2006/main">
  <p:tag name="ORIGINALHEIGHT" val="4.592738"/>
  <p:tag name="ORIGINALWIDTH" val="7.621391"/>
  <p:tag name="EMFCHILD" val="True"/>
</p:tagLst>
</file>

<file path=ppt/tags/tag1258.xml><?xml version="1.0" encoding="utf-8"?>
<p:tagLst xmlns:a="http://schemas.openxmlformats.org/drawingml/2006/main" xmlns:r="http://schemas.openxmlformats.org/officeDocument/2006/relationships" xmlns:p="http://schemas.openxmlformats.org/presentationml/2006/main">
  <p:tag name="ORIGINALHEIGHT" val="4.714305"/>
  <p:tag name="ORIGINALWIDTH" val="5.209449"/>
  <p:tag name="EMFCHILD" val="True"/>
</p:tagLst>
</file>

<file path=ppt/tags/tag1259.xml><?xml version="1.0" encoding="utf-8"?>
<p:tagLst xmlns:a="http://schemas.openxmlformats.org/drawingml/2006/main" xmlns:r="http://schemas.openxmlformats.org/officeDocument/2006/relationships" xmlns:p="http://schemas.openxmlformats.org/presentationml/2006/main">
  <p:tag name="ORIGINALHEIGHT" val="3.207962"/>
  <p:tag name="ORIGINALWIDTH" val="3.214917"/>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4.513071"/>
  <p:tag name="ORIGINALWIDTH" val="6.555512"/>
  <p:tag name="EMFCHILD" val="True"/>
</p:tagLst>
</file>

<file path=ppt/tags/tag1260.xml><?xml version="1.0" encoding="utf-8"?>
<p:tagLst xmlns:a="http://schemas.openxmlformats.org/drawingml/2006/main" xmlns:r="http://schemas.openxmlformats.org/officeDocument/2006/relationships" xmlns:p="http://schemas.openxmlformats.org/presentationml/2006/main">
  <p:tag name="ORIGINALHEIGHT" val="4.582808"/>
  <p:tag name="ORIGINALWIDTH" val="4.174322"/>
  <p:tag name="EMFCHILD" val="True"/>
</p:tagLst>
</file>

<file path=ppt/tags/tag1261.xml><?xml version="1.0" encoding="utf-8"?>
<p:tagLst xmlns:a="http://schemas.openxmlformats.org/drawingml/2006/main" xmlns:r="http://schemas.openxmlformats.org/officeDocument/2006/relationships" xmlns:p="http://schemas.openxmlformats.org/presentationml/2006/main">
  <p:tag name="ORIGINALHEIGHT" val="4.42839"/>
  <p:tag name="ORIGINALWIDTH" val="2.35713"/>
  <p:tag name="EMFCHILD" val="True"/>
</p:tagLst>
</file>

<file path=ppt/tags/tag1262.xml><?xml version="1.0" encoding="utf-8"?>
<p:tagLst xmlns:a="http://schemas.openxmlformats.org/drawingml/2006/main" xmlns:r="http://schemas.openxmlformats.org/officeDocument/2006/relationships" xmlns:p="http://schemas.openxmlformats.org/presentationml/2006/main">
  <p:tag name="ORIGINALHEIGHT" val="6.635083"/>
  <p:tag name="ORIGINALWIDTH" val="6.625154"/>
  <p:tag name="EMFCHILD" val="True"/>
</p:tagLst>
</file>

<file path=ppt/tags/tag1263.xml><?xml version="1.0" encoding="utf-8"?>
<p:tagLst xmlns:a="http://schemas.openxmlformats.org/drawingml/2006/main" xmlns:r="http://schemas.openxmlformats.org/officeDocument/2006/relationships" xmlns:p="http://schemas.openxmlformats.org/presentationml/2006/main">
  <p:tag name="ORIGINALHEIGHT" val="4.592738"/>
  <p:tag name="ORIGINALWIDTH" val="7.621391"/>
  <p:tag name="EMFCHILD" val="True"/>
</p:tagLst>
</file>

<file path=ppt/tags/tag1264.xml><?xml version="1.0" encoding="utf-8"?>
<p:tagLst xmlns:a="http://schemas.openxmlformats.org/drawingml/2006/main" xmlns:r="http://schemas.openxmlformats.org/officeDocument/2006/relationships" xmlns:p="http://schemas.openxmlformats.org/presentationml/2006/main">
  <p:tag name="ORIGINALHEIGHT" val="4.714305"/>
  <p:tag name="ORIGINALWIDTH" val="5.209449"/>
  <p:tag name="EMFCHILD" val="True"/>
</p:tagLst>
</file>

<file path=ppt/tags/tag1265.xml><?xml version="1.0" encoding="utf-8"?>
<p:tagLst xmlns:a="http://schemas.openxmlformats.org/drawingml/2006/main" xmlns:r="http://schemas.openxmlformats.org/officeDocument/2006/relationships" xmlns:p="http://schemas.openxmlformats.org/presentationml/2006/main">
  <p:tag name="ORIGINALHEIGHT" val="3.207962"/>
  <p:tag name="ORIGINALWIDTH" val="4.302844"/>
  <p:tag name="EMFCHILD" val="True"/>
</p:tagLst>
</file>

<file path=ppt/tags/tag1266.xml><?xml version="1.0" encoding="utf-8"?>
<p:tagLst xmlns:a="http://schemas.openxmlformats.org/drawingml/2006/main" xmlns:r="http://schemas.openxmlformats.org/officeDocument/2006/relationships" xmlns:p="http://schemas.openxmlformats.org/presentationml/2006/main">
  <p:tag name="ORIGINALHEIGHT" val="4.582808"/>
  <p:tag name="ORIGINALWIDTH" val="5.638845"/>
  <p:tag name="EMFCHILD" val="True"/>
</p:tagLst>
</file>

<file path=ppt/tags/tag1267.xml><?xml version="1.0" encoding="utf-8"?>
<p:tagLst xmlns:a="http://schemas.openxmlformats.org/drawingml/2006/main" xmlns:r="http://schemas.openxmlformats.org/officeDocument/2006/relationships" xmlns:p="http://schemas.openxmlformats.org/presentationml/2006/main">
  <p:tag name="ORIGINALHEIGHT" val="4.42839"/>
  <p:tag name="ORIGINALWIDTH" val="2.35713"/>
  <p:tag name="EMFCHILD" val="True"/>
</p:tagLst>
</file>

<file path=ppt/tags/tag1268.xml><?xml version="1.0" encoding="utf-8"?>
<p:tagLst xmlns:a="http://schemas.openxmlformats.org/drawingml/2006/main" xmlns:r="http://schemas.openxmlformats.org/officeDocument/2006/relationships" xmlns:p="http://schemas.openxmlformats.org/presentationml/2006/main">
  <p:tag name="ORIGINALHEIGHT" val="6.635083"/>
  <p:tag name="ORIGINALWIDTH" val="6.625154"/>
  <p:tag name="EMFCHILD" val="True"/>
</p:tagLst>
</file>

<file path=ppt/tags/tag1269.xml><?xml version="1.0" encoding="utf-8"?>
<p:tagLst xmlns:a="http://schemas.openxmlformats.org/drawingml/2006/main" xmlns:r="http://schemas.openxmlformats.org/officeDocument/2006/relationships" xmlns:p="http://schemas.openxmlformats.org/presentationml/2006/main">
  <p:tag name="ORIGINALHEIGHT" val="6.993745"/>
  <p:tag name="ORIGINALWIDTH" val="4.52301"/>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4.909567"/>
  <p:tag name="ORIGINALWIDTH" val="3.410433"/>
  <p:tag name="EMFCHILD" val="True"/>
</p:tagLst>
</file>

<file path=ppt/tags/tag1270.xml><?xml version="1.0" encoding="utf-8"?>
<p:tagLst xmlns:a="http://schemas.openxmlformats.org/drawingml/2006/main" xmlns:r="http://schemas.openxmlformats.org/officeDocument/2006/relationships" xmlns:p="http://schemas.openxmlformats.org/presentationml/2006/main">
  <p:tag name="ORIGINALHEIGHT" val="4.42839"/>
  <p:tag name="ORIGINALWIDTH" val="3.730971"/>
  <p:tag name="EMFCHILD" val="True"/>
</p:tagLst>
</file>

<file path=ppt/tags/tag1271.xml><?xml version="1.0" encoding="utf-8"?>
<p:tagLst xmlns:a="http://schemas.openxmlformats.org/drawingml/2006/main" xmlns:r="http://schemas.openxmlformats.org/officeDocument/2006/relationships" xmlns:p="http://schemas.openxmlformats.org/presentationml/2006/main">
  <p:tag name="ORIGINALHEIGHT" val="4.358618"/>
  <p:tag name="ORIGINALWIDTH" val="2.412948"/>
  <p:tag name="EMFCHILD" val="True"/>
</p:tagLst>
</file>

<file path=ppt/tags/tag1272.xml><?xml version="1.0" encoding="utf-8"?>
<p:tagLst xmlns:a="http://schemas.openxmlformats.org/drawingml/2006/main" xmlns:r="http://schemas.openxmlformats.org/officeDocument/2006/relationships" xmlns:p="http://schemas.openxmlformats.org/presentationml/2006/main">
  <p:tag name="ORIGINALHEIGHT" val="3.075459"/>
  <p:tag name="ORIGINALWIDTH" val="2.496632"/>
  <p:tag name="EMFCHILD" val="True"/>
</p:tagLst>
</file>

<file path=ppt/tags/tag1273.xml><?xml version="1.0" encoding="utf-8"?>
<p:tagLst xmlns:a="http://schemas.openxmlformats.org/drawingml/2006/main" xmlns:r="http://schemas.openxmlformats.org/officeDocument/2006/relationships" xmlns:p="http://schemas.openxmlformats.org/presentationml/2006/main">
  <p:tag name="ORIGINALHEIGHT" val="11.94519"/>
  <p:tag name="ORIGINALWIDTH" val="2.600219"/>
  <p:tag name="EMFCHILD" val="True"/>
</p:tagLst>
</file>

<file path=ppt/tags/tag1274.xml><?xml version="1.0" encoding="utf-8"?>
<p:tagLst xmlns:a="http://schemas.openxmlformats.org/drawingml/2006/main" xmlns:r="http://schemas.openxmlformats.org/officeDocument/2006/relationships" xmlns:p="http://schemas.openxmlformats.org/presentationml/2006/main">
  <p:tag name="ORIGINALHEIGHT" val="4.582795"/>
  <p:tag name="ORIGINALWIDTH" val="5.074961"/>
  <p:tag name="LATEXADDIN" val="\documentclass{article}&#10;\usepackage{amsmath, amsfonts , amssymb, bm}&#10;\pagestyle{empty}&#10;\begin{document}&#10;&#10;$\bm{x}_t$&#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75.xml><?xml version="1.0" encoding="utf-8"?>
<p:tagLst xmlns:a="http://schemas.openxmlformats.org/drawingml/2006/main" xmlns:r="http://schemas.openxmlformats.org/officeDocument/2006/relationships" xmlns:p="http://schemas.openxmlformats.org/presentationml/2006/main">
  <p:tag name="ORIGINALHEIGHT" val="4.428386"/>
  <p:tag name="ORIGINALWIDTH" val="2.121417"/>
  <p:tag name="EMFCHILD" val="True"/>
</p:tagLst>
</file>

<file path=ppt/tags/tag1276.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 amsfonts , amssymb, bm}&#10;\pagestyle{empty}&#10;\begin{document}&#10;&#10;&#10;$\bm{s}_t$&#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77.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278.xml><?xml version="1.0" encoding="utf-8"?>
<p:tagLst xmlns:a="http://schemas.openxmlformats.org/drawingml/2006/main" xmlns:r="http://schemas.openxmlformats.org/officeDocument/2006/relationships" xmlns:p="http://schemas.openxmlformats.org/presentationml/2006/main">
  <p:tag name="ORIGINALHEIGHT" val="6.99374"/>
  <p:tag name="ORIGINALWIDTH" val="5.289252"/>
  <p:tag name="LATEXADDIN" val="\documentclass{article}&#10;\usepackage{amsmath, amsfonts , amssymb, bm}&#10;\pagestyle{empty}&#10;\begin{document}&#10;&#10;&#10;$\bm{h}_t^{*}$&#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79.xml><?xml version="1.0" encoding="utf-8"?>
<p:tagLst xmlns:a="http://schemas.openxmlformats.org/drawingml/2006/main" xmlns:r="http://schemas.openxmlformats.org/officeDocument/2006/relationships" xmlns:p="http://schemas.openxmlformats.org/presentationml/2006/main">
  <p:tag name="ORIGINALHEIGHT" val="3.005709"/>
  <p:tag name="ORIGINALWIDTH" val="2.573976"/>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5.778307"/>
  <p:tag name="ORIGINALWIDTH" val="4.951299"/>
  <p:tag name="EMFCHILD" val="True"/>
</p:tagLst>
</file>

<file path=ppt/tags/tag1280.xml><?xml version="1.0" encoding="utf-8"?>
<p:tagLst xmlns:a="http://schemas.openxmlformats.org/drawingml/2006/main" xmlns:r="http://schemas.openxmlformats.org/officeDocument/2006/relationships" xmlns:p="http://schemas.openxmlformats.org/presentationml/2006/main">
  <p:tag name="ORIGINALHEIGHT" val="4.428386"/>
  <p:tag name="ORIGINALWIDTH" val="2.142835"/>
  <p:tag name="EMFCHILD" val="True"/>
</p:tagLst>
</file>

<file path=ppt/tags/tag1281.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LATEXADDIN" val="\documentclass{article}&#10;\usepackage{amsmath, amsfonts , amssymb, bm}&#10;\pagestyle{empty}&#10;\begin{document}&#10;&#10;&#10;$p_\mathrm{gen}$&#10;&#10;\end{document}"/>
  <p:tag name="IGUANATEXSIZE" val="20"/>
  <p:tag name="IGUANATEXCURSOR" val="1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82.xml><?xml version="1.0" encoding="utf-8"?>
<p:tagLst xmlns:a="http://schemas.openxmlformats.org/drawingml/2006/main" xmlns:r="http://schemas.openxmlformats.org/officeDocument/2006/relationships" xmlns:p="http://schemas.openxmlformats.org/presentationml/2006/main">
  <p:tag name="ORIGINALHEIGHT" val="4.574842"/>
  <p:tag name="ORIGINALWIDTH" val="3.52874"/>
  <p:tag name="EMFCHILD" val="True"/>
</p:tagLst>
</file>

<file path=ppt/tags/tag1283.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284.xml><?xml version="1.0" encoding="utf-8"?>
<p:tagLst xmlns:a="http://schemas.openxmlformats.org/drawingml/2006/main" xmlns:r="http://schemas.openxmlformats.org/officeDocument/2006/relationships" xmlns:p="http://schemas.openxmlformats.org/presentationml/2006/main">
  <p:tag name="ORIGINALHEIGHT" val="3.075433"/>
  <p:tag name="ORIGINALWIDTH" val="3.737953"/>
  <p:tag name="EMFCHILD" val="True"/>
</p:tagLst>
</file>

<file path=ppt/tags/tag1285.xml><?xml version="1.0" encoding="utf-8"?>
<p:tagLst xmlns:a="http://schemas.openxmlformats.org/drawingml/2006/main" xmlns:r="http://schemas.openxmlformats.org/officeDocument/2006/relationships" xmlns:p="http://schemas.openxmlformats.org/presentationml/2006/main">
  <p:tag name="ORIGINALHEIGHT" val="4.582795"/>
  <p:tag name="ORIGINALWIDTH" val="5.519291"/>
  <p:tag name="LATEXADDIN" val="\documentclass{article}&#10;\usepackage{amsmath, amsfonts , amssymb, bm}&#10;\pagestyle{empty}&#10;\begin{document}&#10;&#10;&#10;$\bm{a}^{t}$&#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86.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287.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LATEXADDIN" val="\documentclass{article}&#10;\usepackage{amsmath, amsfonts , amssymb, bm}&#10;\pagestyle{empty}&#10;\begin{document}&#10;&#10;$P_\mathrm{vocab}$&#10;&#10;&#10;\end{document}"/>
  <p:tag name="IGUANATEXSIZE" val="20"/>
  <p:tag name="IGUANATEXCURSOR" val="1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88.xml><?xml version="1.0" encoding="utf-8"?>
<p:tagLst xmlns:a="http://schemas.openxmlformats.org/drawingml/2006/main" xmlns:r="http://schemas.openxmlformats.org/officeDocument/2006/relationships" xmlns:p="http://schemas.openxmlformats.org/presentationml/2006/main">
  <p:tag name="ORIGINALHEIGHT" val="3.075433"/>
  <p:tag name="ORIGINALWIDTH" val="3.744921"/>
  <p:tag name="EMFCHILD" val="True"/>
</p:tagLst>
</file>

<file path=ppt/tags/tag1289.xml><?xml version="1.0" encoding="utf-8"?>
<p:tagLst xmlns:a="http://schemas.openxmlformats.org/drawingml/2006/main" xmlns:r="http://schemas.openxmlformats.org/officeDocument/2006/relationships" xmlns:p="http://schemas.openxmlformats.org/presentationml/2006/main">
  <p:tag name="ORIGINALHEIGHT" val="3.180039"/>
  <p:tag name="ORIGINALWIDTH" val="3.417165"/>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7.242835"/>
  <p:tag name="ORIGINALWIDTH" val="5.872244"/>
  <p:tag name="EMFCHILD" val="True"/>
</p:tagLst>
</file>

<file path=ppt/tags/tag1290.xml><?xml version="1.0" encoding="utf-8"?>
<p:tagLst xmlns:a="http://schemas.openxmlformats.org/drawingml/2006/main" xmlns:r="http://schemas.openxmlformats.org/officeDocument/2006/relationships" xmlns:p="http://schemas.openxmlformats.org/presentationml/2006/main">
  <p:tag name="ORIGINALHEIGHT" val="3.180039"/>
  <p:tag name="ORIGINALWIDTH" val="2.942953"/>
  <p:tag name="EMFCHILD" val="True"/>
</p:tagLst>
</file>

<file path=ppt/tags/tag1291.xml><?xml version="1.0" encoding="utf-8"?>
<p:tagLst xmlns:a="http://schemas.openxmlformats.org/drawingml/2006/main" xmlns:r="http://schemas.openxmlformats.org/officeDocument/2006/relationships" xmlns:p="http://schemas.openxmlformats.org/presentationml/2006/main">
  <p:tag name="ORIGINALHEIGHT" val="3.180039"/>
  <p:tag name="ORIGINALWIDTH" val="3.479921"/>
  <p:tag name="EMFCHILD" val="True"/>
</p:tagLst>
</file>

<file path=ppt/tags/tag1292.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1293.xml><?xml version="1.0" encoding="utf-8"?>
<p:tagLst xmlns:a="http://schemas.openxmlformats.org/drawingml/2006/main" xmlns:r="http://schemas.openxmlformats.org/officeDocument/2006/relationships" xmlns:p="http://schemas.openxmlformats.org/presentationml/2006/main">
  <p:tag name="ORIGINALHEIGHT" val="6.33622"/>
  <p:tag name="ORIGINALWIDTH" val="5.100472"/>
  <p:tag name="LATEXADDIN" val="\documentclass{article}&#10;\usepackage{amsmath, amsfonts , amssymb, bm}&#10;\pagestyle{empty}&#10;\begin{document}&#10;&#10;&#10;$p_\mathrm{gen}\in(0,1)$&#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294.xml><?xml version="1.0" encoding="utf-8"?>
<p:tagLst xmlns:a="http://schemas.openxmlformats.org/drawingml/2006/main" xmlns:r="http://schemas.openxmlformats.org/officeDocument/2006/relationships" xmlns:p="http://schemas.openxmlformats.org/presentationml/2006/main">
  <p:tag name="ORIGINALHEIGHT" val="4.574842"/>
  <p:tag name="ORIGINALWIDTH" val="3.460906"/>
  <p:tag name="EMFCHILD" val="True"/>
</p:tagLst>
</file>

<file path=ppt/tags/tag1295.xml><?xml version="1.0" encoding="utf-8"?>
<p:tagLst xmlns:a="http://schemas.openxmlformats.org/drawingml/2006/main" xmlns:r="http://schemas.openxmlformats.org/officeDocument/2006/relationships" xmlns:p="http://schemas.openxmlformats.org/presentationml/2006/main">
  <p:tag name="ORIGINALHEIGHT" val="3.180039"/>
  <p:tag name="ORIGINALWIDTH" val="2.934213"/>
  <p:tag name="EMFCHILD" val="True"/>
</p:tagLst>
</file>

<file path=ppt/tags/tag1296.xml><?xml version="1.0" encoding="utf-8"?>
<p:tagLst xmlns:a="http://schemas.openxmlformats.org/drawingml/2006/main" xmlns:r="http://schemas.openxmlformats.org/officeDocument/2006/relationships" xmlns:p="http://schemas.openxmlformats.org/presentationml/2006/main">
  <p:tag name="ORIGINALHEIGHT" val="3.075433"/>
  <p:tag name="ORIGINALWIDTH" val="3.666063"/>
  <p:tag name="EMFCHILD" val="True"/>
</p:tagLst>
</file>

<file path=ppt/tags/tag1297.xml><?xml version="1.0" encoding="utf-8"?>
<p:tagLst xmlns:a="http://schemas.openxmlformats.org/drawingml/2006/main" xmlns:r="http://schemas.openxmlformats.org/officeDocument/2006/relationships" xmlns:p="http://schemas.openxmlformats.org/presentationml/2006/main">
  <p:tag name="ORIGINALHEIGHT" val="5.778307"/>
  <p:tag name="ORIGINALWIDTH" val="4.885512"/>
  <p:tag name="EMFCHILD" val="True"/>
</p:tagLst>
</file>

<file path=ppt/tags/tag1298.xml><?xml version="1.0" encoding="utf-8"?>
<p:tagLst xmlns:a="http://schemas.openxmlformats.org/drawingml/2006/main" xmlns:r="http://schemas.openxmlformats.org/officeDocument/2006/relationships" xmlns:p="http://schemas.openxmlformats.org/presentationml/2006/main">
  <p:tag name="ORIGINALHEIGHT" val="9.962638"/>
  <p:tag name="ORIGINALWIDTH" val="2.26685"/>
  <p:tag name="EMFCHILD" val="True"/>
</p:tagLst>
</file>

<file path=ppt/tags/tag1299.xml><?xml version="1.0" encoding="utf-8"?>
<p:tagLst xmlns:a="http://schemas.openxmlformats.org/drawingml/2006/main" xmlns:r="http://schemas.openxmlformats.org/officeDocument/2006/relationships" xmlns:p="http://schemas.openxmlformats.org/presentationml/2006/main">
  <p:tag name="ORIGINALHEIGHT" val="6.854291"/>
  <p:tag name="ORIGINALWIDTH" val="4.113583"/>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6.046299"/>
  <p:tag name="ORIGINALWIDTH" val="3.043071"/>
  <p:tag name="EMFCHILD" val="True"/>
</p:tagLst>
</file>

<file path=ppt/tags/tag1300.xml><?xml version="1.0" encoding="utf-8"?>
<p:tagLst xmlns:a="http://schemas.openxmlformats.org/drawingml/2006/main" xmlns:r="http://schemas.openxmlformats.org/officeDocument/2006/relationships" xmlns:p="http://schemas.openxmlformats.org/presentationml/2006/main">
  <p:tag name="ORIGINALHEIGHT" val="2.978819"/>
  <p:tag name="ORIGINALWIDTH" val="1.143189"/>
  <p:tag name="EMFCHILD" val="True"/>
</p:tagLst>
</file>

<file path=ppt/tags/tag1301.xml><?xml version="1.0" encoding="utf-8"?>
<p:tagLst xmlns:a="http://schemas.openxmlformats.org/drawingml/2006/main" xmlns:r="http://schemas.openxmlformats.org/officeDocument/2006/relationships" xmlns:p="http://schemas.openxmlformats.org/presentationml/2006/main">
  <p:tag name="ORIGINALHEIGHT" val="6.635079"/>
  <p:tag name="ORIGINALWIDTH" val="3.224409"/>
  <p:tag name="EMFCHILD" val="True"/>
</p:tagLst>
</file>

<file path=ppt/tags/tag1302.xml><?xml version="1.0" encoding="utf-8"?>
<p:tagLst xmlns:a="http://schemas.openxmlformats.org/drawingml/2006/main" xmlns:r="http://schemas.openxmlformats.org/officeDocument/2006/relationships" xmlns:p="http://schemas.openxmlformats.org/presentationml/2006/main">
  <p:tag name="ORIGINALHEIGHT" val="9.962638"/>
  <p:tag name="ORIGINALWIDTH" val="2.26685"/>
  <p:tag name="EMFCHILD" val="True"/>
</p:tagLst>
</file>

<file path=ppt/tags/tag1303.xml><?xml version="1.0" encoding="utf-8"?>
<p:tagLst xmlns:a="http://schemas.openxmlformats.org/drawingml/2006/main" xmlns:r="http://schemas.openxmlformats.org/officeDocument/2006/relationships" xmlns:p="http://schemas.openxmlformats.org/presentationml/2006/main">
  <p:tag name="ORIGINALHEIGHT" val="11.9452"/>
  <p:tag name="ORIGINALWIDTH" val="91.96362"/>
  <p:tag name="OUTPUTTYPE" val="SVG"/>
  <p:tag name="IGUANATEXVERSION" val="160"/>
  <p:tag name="LATEXADDIN" val="\documentclass{article}&#10;\usepackage{amsmath, amsfonts , amssymb, bm}&#10;\pagestyle{empty}&#10;\begin{document}&#10;&#10;&#10;$p\left(y_{t} \mid y_{1}^{*}, \ldots, y_{t-1}^{*}, x\right)$&#10;&#10;\end{document}"/>
  <p:tag name="IGUANATEXSIZE" val="20"/>
  <p:tag name="IGUANATEXCURSOR" val="16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04.xml><?xml version="1.0" encoding="utf-8"?>
<p:tagLst xmlns:a="http://schemas.openxmlformats.org/drawingml/2006/main" xmlns:r="http://schemas.openxmlformats.org/officeDocument/2006/relationships" xmlns:p="http://schemas.openxmlformats.org/presentationml/2006/main">
  <p:tag name="ORIGINALHEIGHT" val="8.966338"/>
  <p:tag name="ORIGINALWIDTH" val="90.64421"/>
  <p:tag name="OUTPUTTYPE" val="SVG"/>
  <p:tag name="IGUANATEXVERSION" val="160"/>
  <p:tag name="LATEXADDIN" val="\documentclass{article}&#10;\usepackage{amsmath, amsfonts , amssymb, bm}&#10;\pagestyle{empty}&#10;\begin{document}&#10;&#10;&#10;$p\left(y_{t} \mid y_{1}, \ldots, y_{t-1}, x\right)$&#10;&#10;\end{document}"/>
  <p:tag name="IGUANATEXSIZE" val="20"/>
  <p:tag name="IGUANATEXCURSOR" val="15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05.xml><?xml version="1.0" encoding="utf-8"?>
<p:tagLst xmlns:a="http://schemas.openxmlformats.org/drawingml/2006/main" xmlns:r="http://schemas.openxmlformats.org/officeDocument/2006/relationships" xmlns:p="http://schemas.openxmlformats.org/presentationml/2006/main">
  <p:tag name="ORIGINALHEIGHT" val="5.702599"/>
  <p:tag name="ORIGINALWIDTH" val="5.200472"/>
  <p:tag name="LATEXADDIN" val="\documentclass{article}&#10;\usepackage{amsmath, amsfonts , amssymb, bm}&#10;\pagestyle{empty}&#10;\begin{document}&#10;&#10;&#10;$p\left(y_{t} \mid y_{1}, \ldots, y_{t-1}, x\right)$&#10;&#10;\end{document}"/>
  <p:tag name="IGUANATEXSIZE" val="20"/>
  <p:tag name="IGUANATEXCURSOR" val="15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06.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307.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EMFCHILD" val="True"/>
</p:tagLst>
</file>

<file path=ppt/tags/tag1308.xml><?xml version="1.0" encoding="utf-8"?>
<p:tagLst xmlns:a="http://schemas.openxmlformats.org/drawingml/2006/main" xmlns:r="http://schemas.openxmlformats.org/officeDocument/2006/relationships" xmlns:p="http://schemas.openxmlformats.org/presentationml/2006/main">
  <p:tag name="ORIGINALHEIGHT" val="3.985551"/>
  <p:tag name="ORIGINALWIDTH" val="2.357126"/>
  <p:tag name="EMFCHILD" val="True"/>
</p:tagLst>
</file>

<file path=ppt/tags/tag1309.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9.962638"/>
  <p:tag name="ORIGINALWIDTH" val="3.515394"/>
  <p:tag name="EMFCHILD" val="True"/>
</p:tagLst>
</file>

<file path=ppt/tags/tag1310.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EMFCHILD" val="True"/>
</p:tagLst>
</file>

<file path=ppt/tags/tag1311.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1312.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313.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314.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315.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316.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317.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EMFCHILD" val="True"/>
</p:tagLst>
</file>

<file path=ppt/tags/tag1318.xml><?xml version="1.0" encoding="utf-8"?>
<p:tagLst xmlns:a="http://schemas.openxmlformats.org/drawingml/2006/main" xmlns:r="http://schemas.openxmlformats.org/officeDocument/2006/relationships" xmlns:p="http://schemas.openxmlformats.org/presentationml/2006/main">
  <p:tag name="ORIGINALHEIGHT" val="3.985551"/>
  <p:tag name="ORIGINALWIDTH" val="2.357126"/>
  <p:tag name="EMFCHILD" val="True"/>
</p:tagLst>
</file>

<file path=ppt/tags/tag1319.xml><?xml version="1.0" encoding="utf-8"?>
<p:tagLst xmlns:a="http://schemas.openxmlformats.org/drawingml/2006/main" xmlns:r="http://schemas.openxmlformats.org/officeDocument/2006/relationships" xmlns:p="http://schemas.openxmlformats.org/presentationml/2006/main">
  <p:tag name="ORIGINALHEIGHT" val="0.3075197"/>
  <p:tag name="ORIGINALWIDTH" val="4.714292"/>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320.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1321.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322.xml><?xml version="1.0" encoding="utf-8"?>
<p:tagLst xmlns:a="http://schemas.openxmlformats.org/drawingml/2006/main" xmlns:r="http://schemas.openxmlformats.org/officeDocument/2006/relationships" xmlns:p="http://schemas.openxmlformats.org/presentationml/2006/main">
  <p:tag name="ORIGINALHEIGHT" val="4.061732"/>
  <p:tag name="ORIGINALWIDTH" val="4.961378"/>
  <p:tag name="EMFCHILD" val="True"/>
</p:tagLst>
</file>

<file path=ppt/tags/tag1323.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324.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LATEXADDIN" val="\documentclass{article}&#10;\usepackage{amsmath, amsfonts , amssymb, bm}&#10;\pagestyle{empty}&#10;\begin{document}&#10;&#10;&#10;$p\left(y_{t} \mid y_{1}^{*}, \ldots, y_{t-1}^{*}, x\right)$&#10;&#10;\end{document}"/>
  <p:tag name="IGUANATEXSIZE" val="20"/>
  <p:tag name="IGUANATEXCURSOR" val="16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25.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326.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327.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328.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329.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0.3984646"/>
  <p:tag name="ORIGINALWIDTH" val="102.2611"/>
  <p:tag name="EMFCHILD" val="True"/>
</p:tagLst>
</file>

<file path=ppt/tags/tag1330.xml><?xml version="1.0" encoding="utf-8"?>
<p:tagLst xmlns:a="http://schemas.openxmlformats.org/drawingml/2006/main" xmlns:r="http://schemas.openxmlformats.org/officeDocument/2006/relationships" xmlns:p="http://schemas.openxmlformats.org/presentationml/2006/main">
  <p:tag name="ORIGINALHEIGHT" val="3.005709"/>
  <p:tag name="ORIGINALWIDTH" val="2.831378"/>
  <p:tag name="EMFCHILD" val="True"/>
</p:tagLst>
</file>

<file path=ppt/tags/tag133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33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333.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334.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335.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33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337.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338.xml><?xml version="1.0" encoding="utf-8"?>
<p:tagLst xmlns:a="http://schemas.openxmlformats.org/drawingml/2006/main" xmlns:r="http://schemas.openxmlformats.org/officeDocument/2006/relationships" xmlns:p="http://schemas.openxmlformats.org/presentationml/2006/main">
  <p:tag name="ORIGINALHEIGHT" val="3.005709"/>
  <p:tag name="ORIGINALWIDTH" val="2.831378"/>
  <p:tag name="EMFCHILD" val="True"/>
</p:tagLst>
</file>

<file path=ppt/tags/tag1339.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7.023622"/>
  <p:tag name="ORIGINALWIDTH" val="2.119134"/>
  <p:tag name="EMFCHILD" val="True"/>
</p:tagLst>
</file>

<file path=ppt/tags/tag1340.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34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34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343.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344.xml><?xml version="1.0" encoding="utf-8"?>
<p:tagLst xmlns:a="http://schemas.openxmlformats.org/drawingml/2006/main" xmlns:r="http://schemas.openxmlformats.org/officeDocument/2006/relationships" xmlns:p="http://schemas.openxmlformats.org/presentationml/2006/main">
  <p:tag name="ORIGINALHEIGHT" val="11.9452"/>
  <p:tag name="ORIGINALWIDTH" val="2.600236"/>
  <p:tag name="EMFCHILD" val="True"/>
</p:tagLst>
</file>

<file path=ppt/tags/tag1345.xml><?xml version="1.0" encoding="utf-8"?>
<p:tagLst xmlns:a="http://schemas.openxmlformats.org/drawingml/2006/main" xmlns:r="http://schemas.openxmlformats.org/officeDocument/2006/relationships" xmlns:p="http://schemas.openxmlformats.org/presentationml/2006/main">
  <p:tag name="ORIGINALHEIGHT" val="10.41091"/>
  <p:tag name="ORIGINALWIDTH" val="77.1337"/>
  <p:tag name="OUTPUTTYPE" val="SVG"/>
  <p:tag name="IGUANATEXVERSION" val="160"/>
  <p:tag name="LATEXADDIN" val="\documentclass{article}&#10;\usepackage{amsmath, amsfonts , amssymb, bm}&#10;\pagestyle{empty}&#10;\begin{document}&#10;&#10;&#10;$\bm{h}^e_i = [\bm{h}^{e_\mathrm{fwd}}_i;\bm{h}^{e_\mathrm{bwd}}_i]$&#10;&#10;\end{document}"/>
  <p:tag name="IGUANATEXSIZE" val="20"/>
  <p:tag name="IGUANATEXCURSOR" val="17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46.xml><?xml version="1.0" encoding="utf-8"?>
<p:tagLst xmlns:a="http://schemas.openxmlformats.org/drawingml/2006/main" xmlns:r="http://schemas.openxmlformats.org/officeDocument/2006/relationships" xmlns:p="http://schemas.openxmlformats.org/presentationml/2006/main">
  <p:tag name="ORIGINALHEIGHT" val="9.403819"/>
  <p:tag name="ORIGINALWIDTH" val="25.93886"/>
  <p:tag name="OUTPUTTYPE" val="SVG"/>
  <p:tag name="IGUANATEXVERSION" val="160"/>
  <p:tag name="LATEXADDIN" val="\documentclass{article}&#10;\usepackage{amsmath, amsfonts , amssymb, bm}&#10;\pagestyle{empty}&#10;\begin{document}&#10;&#10;$\mathrm{RNN}^d$&#10;&#10;&#10;\end{document}"/>
  <p:tag name="IGUANATEXSIZE" val="20"/>
  <p:tag name="IGUANATEXCURSOR" val="12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47.xml><?xml version="1.0" encoding="utf-8"?>
<p:tagLst xmlns:a="http://schemas.openxmlformats.org/drawingml/2006/main" xmlns:r="http://schemas.openxmlformats.org/officeDocument/2006/relationships" xmlns:p="http://schemas.openxmlformats.org/presentationml/2006/main">
  <p:tag name="ORIGINALHEIGHT" val="10.98787"/>
  <p:tag name="ORIGINALWIDTH" val="9.238897"/>
  <p:tag name="OUTPUTTYPE" val="SVG"/>
  <p:tag name="IGUANATEXVERSION" val="160"/>
  <p:tag name="LATEXADDIN" val="\documentclass{article}&#10;\usepackage{amsmath, amsfonts , amssymb, bm}&#10;\pagestyle{empty}&#10;\begin{document}&#10;&#10;&#10;$\bm{h}^d_t$&#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48.xml><?xml version="1.0" encoding="utf-8"?>
<p:tagLst xmlns:a="http://schemas.openxmlformats.org/drawingml/2006/main" xmlns:r="http://schemas.openxmlformats.org/officeDocument/2006/relationships" xmlns:p="http://schemas.openxmlformats.org/presentationml/2006/main">
  <p:tag name="ORIGINALHEIGHT" val="8.398464"/>
  <p:tag name="ORIGINALWIDTH" val="24.18756"/>
  <p:tag name="OUTPUTTYPE" val="SVG"/>
  <p:tag name="IGUANATEXVERSION" val="160"/>
  <p:tag name="LATEXADDIN" val="\documentclass{article}&#10;\usepackage{amsmath, amsfonts , amssymb, bm}&#10;\pagestyle{empty}&#10;\begin{document}&#10;&#10;&#10;$\bm{W}_\mathrm{emb}$&#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49.xml><?xml version="1.0" encoding="utf-8"?>
<p:tagLst xmlns:a="http://schemas.openxmlformats.org/drawingml/2006/main" xmlns:r="http://schemas.openxmlformats.org/officeDocument/2006/relationships" xmlns:p="http://schemas.openxmlformats.org/presentationml/2006/main">
  <p:tag name="ORIGINALHEIGHT" val="11.06748"/>
  <p:tag name="ORIGINALWIDTH" val="35.32142"/>
  <p:tag name="OUTPUTTYPE" val="SVG"/>
  <p:tag name="IGUANATEXVERSION" val="160"/>
  <p:tag name="LATEXADDIN" val="\documentclass{article}&#10;\usepackage{amsmath, amsfonts , amssymb, bm}&#10;\pagestyle{empty}&#10;\begin{document}&#10;&#10;$\bm{h}^d_0=\bm{h}^e_n$&#10;&#10;&#10;\end{document}"/>
  <p:tag name="IGUANATEXSIZE" val="20"/>
  <p:tag name="IGUANATEXCURSOR" val="1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xml><?xml version="1.0" encoding="utf-8"?>
<p:tagLst xmlns:a="http://schemas.openxmlformats.org/drawingml/2006/main" xmlns:r="http://schemas.openxmlformats.org/officeDocument/2006/relationships" xmlns:p="http://schemas.openxmlformats.org/presentationml/2006/main">
  <p:tag name="ORIGINALHEIGHT" val="4.513071"/>
  <p:tag name="ORIGINALWIDTH" val="4.238307"/>
  <p:tag name="EMFCHILD" val="True"/>
</p:tagLst>
</file>

<file path=ppt/tags/tag1350.xml><?xml version="1.0" encoding="utf-8"?>
<p:tagLst xmlns:a="http://schemas.openxmlformats.org/drawingml/2006/main" xmlns:r="http://schemas.openxmlformats.org/officeDocument/2006/relationships" xmlns:p="http://schemas.openxmlformats.org/presentationml/2006/main">
  <p:tag name="ORIGINALHEIGHT" val="5.967598"/>
  <p:tag name="ORIGINALWIDTH" val="9.630984"/>
  <p:tag name="OUTPUTTYPE" val="SVG"/>
  <p:tag name="IGUANATEXVERSION" val="160"/>
  <p:tag name="LATEXADDIN" val="\documentclass{article}&#10;\usepackage{amsmath, amsfonts , amssymb, bm}&#10;\pagestyle{empty}&#10;\begin{document}&#10;&#10;$e_{ti}$&#10;&#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1.xml><?xml version="1.0" encoding="utf-8"?>
<p:tagLst xmlns:a="http://schemas.openxmlformats.org/drawingml/2006/main" xmlns:r="http://schemas.openxmlformats.org/officeDocument/2006/relationships" xmlns:p="http://schemas.openxmlformats.org/presentationml/2006/main">
  <p:tag name="ORIGINALHEIGHT" val="8.61933"/>
  <p:tag name="ORIGINALWIDTH" val="9.604882"/>
  <p:tag name="OUTPUTTYPE" val="SVG"/>
  <p:tag name="IGUANATEXVERSION" val="160"/>
  <p:tag name="LATEXADDIN" val="\documentclass{article}&#10;\usepackage{amsmath, amsfonts , amssymb, bm}&#10;\pagestyle{empty}&#10;\begin{document}&#10;$\bm{h}^e_i$&#10;&#10;&#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2.xml><?xml version="1.0" encoding="utf-8"?>
<p:tagLst xmlns:a="http://schemas.openxmlformats.org/drawingml/2006/main" xmlns:r="http://schemas.openxmlformats.org/officeDocument/2006/relationships" xmlns:p="http://schemas.openxmlformats.org/presentationml/2006/main">
  <p:tag name="ORIGINALHEIGHT" val="11.48602"/>
  <p:tag name="ORIGINALWIDTH" val="62.17567"/>
  <p:tag name="OUTPUTTYPE" val="SVG"/>
  <p:tag name="IGUANATEXVERSION" val="160"/>
  <p:tag name="LATEXADDIN" val="\documentclass{article}&#10;\usepackage{amsmath, amsfonts , amssymb, bm}&#10;\pagestyle{empty}&#10;\begin{document}&#10;&#10;&#10;\begin{align*}&#10;e_{ti}=f(\bm{h}^d_t,\bm{h}^e_i)&#10;\end{align*}&#10;&#10;\end{document}"/>
  <p:tag name="IGUANATEXSIZE" val="20"/>
  <p:tag name="IGUANATEXCURSOR" val="16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3.xml><?xml version="1.0" encoding="utf-8"?>
<p:tagLst xmlns:a="http://schemas.openxmlformats.org/drawingml/2006/main" xmlns:r="http://schemas.openxmlformats.org/officeDocument/2006/relationships" xmlns:p="http://schemas.openxmlformats.org/presentationml/2006/main">
  <p:tag name="ORIGINALHEIGHT" val="10.98787"/>
  <p:tag name="ORIGINALWIDTH" val="9.238897"/>
  <p:tag name="OUTPUTTYPE" val="SVG"/>
  <p:tag name="IGUANATEXVERSION" val="160"/>
  <p:tag name="LATEXADDIN" val="\documentclass{article}&#10;\usepackage{amsmath, amsfonts , amssymb, bm}&#10;\pagestyle{empty}&#10;\begin{document}&#10;&#10;$\bm{h}^d_t$&#10;&#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4.xml><?xml version="1.0" encoding="utf-8"?>
<p:tagLst xmlns:a="http://schemas.openxmlformats.org/drawingml/2006/main" xmlns:r="http://schemas.openxmlformats.org/officeDocument/2006/relationships" xmlns:p="http://schemas.openxmlformats.org/presentationml/2006/main">
  <p:tag name="ORIGINALHEIGHT" val="8.61933"/>
  <p:tag name="ORIGINALWIDTH" val="9.604882"/>
  <p:tag name="OUTPUTTYPE" val="SVG"/>
  <p:tag name="IGUANATEXVERSION" val="160"/>
  <p:tag name="LATEXADDIN" val="\documentclass{article}&#10;\usepackage{amsmath, amsfonts , amssymb, bm}&#10;\pagestyle{empty}&#10;\begin{document}&#10;&#10;$\bm{h}^e_i$&#10;&#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5.xml><?xml version="1.0" encoding="utf-8"?>
<p:tagLst xmlns:a="http://schemas.openxmlformats.org/drawingml/2006/main" xmlns:r="http://schemas.openxmlformats.org/officeDocument/2006/relationships" xmlns:p="http://schemas.openxmlformats.org/presentationml/2006/main">
  <p:tag name="ORIGINALHEIGHT" val="10.63693"/>
  <p:tag name="ORIGINALWIDTH" val="5.976811"/>
  <p:tag name="OUTPUTTYPE" val="SVG"/>
  <p:tag name="IGUANATEXVERSION" val="160"/>
  <p:tag name="LATEXADDIN" val="\documentclass{article}&#10;\usepackage{amsmath, amsfonts , amssymb, bm}&#10;\pagestyle{empty}&#10;\begin{document}&#10;&#10;&#10;$e^t_i$&#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6.xml><?xml version="1.0" encoding="utf-8"?>
<p:tagLst xmlns:a="http://schemas.openxmlformats.org/drawingml/2006/main" xmlns:r="http://schemas.openxmlformats.org/officeDocument/2006/relationships" xmlns:p="http://schemas.openxmlformats.org/presentationml/2006/main">
  <p:tag name="ORIGINALHEIGHT" val="12.87555"/>
  <p:tag name="ORIGINALWIDTH" val="107.2175"/>
  <p:tag name="OUTPUTTYPE" val="SVG"/>
  <p:tag name="IGUANATEXVERSION" val="160"/>
  <p:tag name="LATEXADDIN" val="\documentclass{article}&#10;\usepackage{amsmath, amsfonts , amssymb, bm}&#10;\pagestyle{empty}&#10;\begin{document}&#10;&#10;&#10;\begin{align*}&#10;f(\bm{h}^d_t,\bm{h}^e_i)={\bm{h}^d_t}^\top \bm{W}^e_\mathrm{attn}\bm{h}^e_i&#10;\end{align*}&#10;&#10;\end{document}"/>
  <p:tag name="IGUANATEXSIZE" val="20"/>
  <p:tag name="IGUANATEXCURSOR" val="2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357.xml><?xml version="1.0" encoding="utf-8"?>
<p:tagLst xmlns:a="http://schemas.openxmlformats.org/drawingml/2006/main" xmlns:r="http://schemas.openxmlformats.org/officeDocument/2006/relationships" xmlns:p="http://schemas.openxmlformats.org/presentationml/2006/main">
  <p:tag name="ORIGINALHEIGHT" val="8.418426"/>
  <p:tag name="ORIGINALWIDTH" val="4.971339"/>
  <p:tag name="LATEXADDIN" val="\documentclass{article}&#10;\usepackage{amsmath, amsfonts , amssymb, bm}&#10;\pagestyle{empty}&#10;\begin{document}&#10;&#10;&#10;\begin{align*}&#10;f(\bm{h}^d_t,\bm{h}^e_i)={\bm{h}^d_t}^\top \bm{W}^e_\mathrm{attn}\bm{h}^e_i&#10;\end{align*}&#10;&#10;\end{document}"/>
  <p:tag name="IGUANATEXSIZE" val="20"/>
  <p:tag name="IGUANATEXCURSOR" val="2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58.xml><?xml version="1.0" encoding="utf-8"?>
<p:tagLst xmlns:a="http://schemas.openxmlformats.org/drawingml/2006/main" xmlns:r="http://schemas.openxmlformats.org/officeDocument/2006/relationships" xmlns:p="http://schemas.openxmlformats.org/presentationml/2006/main">
  <p:tag name="ORIGINALHEIGHT" val="9.250984"/>
  <p:tag name="ORIGINALWIDTH" val="2.311299"/>
  <p:tag name="EMFCHILD" val="True"/>
</p:tagLst>
</file>

<file path=ppt/tags/tag1359.xml><?xml version="1.0" encoding="utf-8"?>
<p:tagLst xmlns:a="http://schemas.openxmlformats.org/drawingml/2006/main" xmlns:r="http://schemas.openxmlformats.org/officeDocument/2006/relationships" xmlns:p="http://schemas.openxmlformats.org/presentationml/2006/main">
  <p:tag name="ORIGINALHEIGHT" val="6.494213"/>
  <p:tag name="ORIGINALWIDTH" val="5.81815"/>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6.445827"/>
  <p:tag name="ORIGINALWIDTH" val="4.545276"/>
  <p:tag name="EMFCHILD" val="True"/>
</p:tagLst>
</file>

<file path=ppt/tags/tag1360.xml><?xml version="1.0" encoding="utf-8"?>
<p:tagLst xmlns:a="http://schemas.openxmlformats.org/drawingml/2006/main" xmlns:r="http://schemas.openxmlformats.org/officeDocument/2006/relationships" xmlns:p="http://schemas.openxmlformats.org/presentationml/2006/main">
  <p:tag name="ORIGINALHEIGHT" val="4.558897"/>
  <p:tag name="ORIGINALWIDTH" val="3.584527"/>
  <p:tag name="EMFCHILD" val="True"/>
</p:tagLst>
</file>

<file path=ppt/tags/tag1361.xml><?xml version="1.0" encoding="utf-8"?>
<p:tagLst xmlns:a="http://schemas.openxmlformats.org/drawingml/2006/main" xmlns:r="http://schemas.openxmlformats.org/officeDocument/2006/relationships" xmlns:p="http://schemas.openxmlformats.org/presentationml/2006/main">
  <p:tag name="ORIGINALHEIGHT" val="4.112047"/>
  <p:tag name="ORIGINALWIDTH" val="2.357126"/>
  <p:tag name="EMFCHILD" val="True"/>
</p:tagLst>
</file>

<file path=ppt/tags/tag1362.xml><?xml version="1.0" encoding="utf-8"?>
<p:tagLst xmlns:a="http://schemas.openxmlformats.org/drawingml/2006/main" xmlns:r="http://schemas.openxmlformats.org/officeDocument/2006/relationships" xmlns:p="http://schemas.openxmlformats.org/presentationml/2006/main">
  <p:tag name="ORIGINALHEIGHT" val="2.766024"/>
  <p:tag name="ORIGINALWIDTH" val="1.165591"/>
  <p:tag name="EMFCHILD" val="True"/>
</p:tagLst>
</file>

<file path=ppt/tags/tag1363.xml><?xml version="1.0" encoding="utf-8"?>
<p:tagLst xmlns:a="http://schemas.openxmlformats.org/drawingml/2006/main" xmlns:r="http://schemas.openxmlformats.org/officeDocument/2006/relationships" xmlns:p="http://schemas.openxmlformats.org/presentationml/2006/main">
  <p:tag name="ORIGINALHEIGHT" val="6.494213"/>
  <p:tag name="ORIGINALWIDTH" val="5.81815"/>
  <p:tag name="EMFCHILD" val="True"/>
</p:tagLst>
</file>

<file path=ppt/tags/tag1364.xml><?xml version="1.0" encoding="utf-8"?>
<p:tagLst xmlns:a="http://schemas.openxmlformats.org/drawingml/2006/main" xmlns:r="http://schemas.openxmlformats.org/officeDocument/2006/relationships" xmlns:p="http://schemas.openxmlformats.org/presentationml/2006/main">
  <p:tag name="ORIGINALHEIGHT" val="2.920512"/>
  <p:tag name="ORIGINALWIDTH" val="2.984803"/>
  <p:tag name="EMFCHILD" val="True"/>
</p:tagLst>
</file>

<file path=ppt/tags/tag1365.xml><?xml version="1.0" encoding="utf-8"?>
<p:tagLst xmlns:a="http://schemas.openxmlformats.org/drawingml/2006/main" xmlns:r="http://schemas.openxmlformats.org/officeDocument/2006/relationships" xmlns:p="http://schemas.openxmlformats.org/presentationml/2006/main">
  <p:tag name="ORIGINALHEIGHT" val="4.35815"/>
  <p:tag name="ORIGINALWIDTH" val="2.113071"/>
  <p:tag name="EMFCHILD" val="True"/>
</p:tagLst>
</file>

<file path=ppt/tags/tag1366.xml><?xml version="1.0" encoding="utf-8"?>
<p:tagLst xmlns:a="http://schemas.openxmlformats.org/drawingml/2006/main" xmlns:r="http://schemas.openxmlformats.org/officeDocument/2006/relationships" xmlns:p="http://schemas.openxmlformats.org/presentationml/2006/main">
  <p:tag name="ORIGINALHEIGHT" val="9.250984"/>
  <p:tag name="ORIGINALWIDTH" val="2.311299"/>
  <p:tag name="EMFCHILD" val="True"/>
</p:tagLst>
</file>

<file path=ppt/tags/tag1367.xml><?xml version="1.0" encoding="utf-8"?>
<p:tagLst xmlns:a="http://schemas.openxmlformats.org/drawingml/2006/main" xmlns:r="http://schemas.openxmlformats.org/officeDocument/2006/relationships" xmlns:p="http://schemas.openxmlformats.org/presentationml/2006/main">
  <p:tag name="ORIGINALHEIGHT" val="2.164724"/>
  <p:tag name="ORIGINALWIDTH" val="6.625118"/>
  <p:tag name="EMFCHILD" val="True"/>
</p:tagLst>
</file>

<file path=ppt/tags/tag1368.xml><?xml version="1.0" encoding="utf-8"?>
<p:tagLst xmlns:a="http://schemas.openxmlformats.org/drawingml/2006/main" xmlns:r="http://schemas.openxmlformats.org/officeDocument/2006/relationships" xmlns:p="http://schemas.openxmlformats.org/presentationml/2006/main">
  <p:tag name="ORIGINALHEIGHT" val="6.494213"/>
  <p:tag name="ORIGINALWIDTH" val="5.81815"/>
  <p:tag name="EMFCHILD" val="True"/>
</p:tagLst>
</file>

<file path=ppt/tags/tag1369.xml><?xml version="1.0" encoding="utf-8"?>
<p:tagLst xmlns:a="http://schemas.openxmlformats.org/drawingml/2006/main" xmlns:r="http://schemas.openxmlformats.org/officeDocument/2006/relationships" xmlns:p="http://schemas.openxmlformats.org/presentationml/2006/main">
  <p:tag name="ORIGINALHEIGHT" val="4.558897"/>
  <p:tag name="ORIGINALWIDTH" val="3.584527"/>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9.962638"/>
  <p:tag name="ORIGINALWIDTH" val="2.297402"/>
  <p:tag name="EMFCHILD" val="True"/>
</p:tagLst>
</file>

<file path=ppt/tags/tag1370.xml><?xml version="1.0" encoding="utf-8"?>
<p:tagLst xmlns:a="http://schemas.openxmlformats.org/drawingml/2006/main" xmlns:r="http://schemas.openxmlformats.org/officeDocument/2006/relationships" xmlns:p="http://schemas.openxmlformats.org/presentationml/2006/main">
  <p:tag name="ORIGINALHEIGHT" val="4.112047"/>
  <p:tag name="ORIGINALWIDTH" val="2.357126"/>
  <p:tag name="EMFCHILD" val="True"/>
</p:tagLst>
</file>

<file path=ppt/tags/tag1371.xml><?xml version="1.0" encoding="utf-8"?>
<p:tagLst xmlns:a="http://schemas.openxmlformats.org/drawingml/2006/main" xmlns:r="http://schemas.openxmlformats.org/officeDocument/2006/relationships" xmlns:p="http://schemas.openxmlformats.org/presentationml/2006/main">
  <p:tag name="ORIGINALHEIGHT" val="4.494134"/>
  <p:tag name="ORIGINALWIDTH" val="5.153661"/>
  <p:tag name="EMFCHILD" val="True"/>
</p:tagLst>
</file>

<file path=ppt/tags/tag1372.xml><?xml version="1.0" encoding="utf-8"?>
<p:tagLst xmlns:a="http://schemas.openxmlformats.org/drawingml/2006/main" xmlns:r="http://schemas.openxmlformats.org/officeDocument/2006/relationships" xmlns:p="http://schemas.openxmlformats.org/presentationml/2006/main">
  <p:tag name="ORIGINALHEIGHT" val="6.503465"/>
  <p:tag name="ORIGINALWIDTH" val="11.37732"/>
  <p:tag name="EMFCHILD" val="True"/>
</p:tagLst>
</file>

<file path=ppt/tags/tag1373.xml><?xml version="1.0" encoding="utf-8"?>
<p:tagLst xmlns:a="http://schemas.openxmlformats.org/drawingml/2006/main" xmlns:r="http://schemas.openxmlformats.org/officeDocument/2006/relationships" xmlns:p="http://schemas.openxmlformats.org/presentationml/2006/main">
  <p:tag name="ORIGINALHEIGHT" val="2.920512"/>
  <p:tag name="ORIGINALWIDTH" val="2.984803"/>
  <p:tag name="EMFCHILD" val="True"/>
</p:tagLst>
</file>

<file path=ppt/tags/tag1374.xml><?xml version="1.0" encoding="utf-8"?>
<p:tagLst xmlns:a="http://schemas.openxmlformats.org/drawingml/2006/main" xmlns:r="http://schemas.openxmlformats.org/officeDocument/2006/relationships" xmlns:p="http://schemas.openxmlformats.org/presentationml/2006/main">
  <p:tag name="ORIGINALHEIGHT" val="2.952913"/>
  <p:tag name="ORIGINALWIDTH" val="3.479921"/>
  <p:tag name="EMFCHILD" val="True"/>
</p:tagLst>
</file>

<file path=ppt/tags/tag1375.xml><?xml version="1.0" encoding="utf-8"?>
<p:tagLst xmlns:a="http://schemas.openxmlformats.org/drawingml/2006/main" xmlns:r="http://schemas.openxmlformats.org/officeDocument/2006/relationships" xmlns:p="http://schemas.openxmlformats.org/presentationml/2006/main">
  <p:tag name="ORIGINALHEIGHT" val="4.047284"/>
  <p:tag name="ORIGINALWIDTH" val="2.412913"/>
  <p:tag name="EMFCHILD" val="True"/>
</p:tagLst>
</file>

<file path=ppt/tags/tag1376.xml><?xml version="1.0" encoding="utf-8"?>
<p:tagLst xmlns:a="http://schemas.openxmlformats.org/drawingml/2006/main" xmlns:r="http://schemas.openxmlformats.org/officeDocument/2006/relationships" xmlns:p="http://schemas.openxmlformats.org/presentationml/2006/main">
  <p:tag name="ORIGINALHEIGHT" val="4.047284"/>
  <p:tag name="ORIGINALWIDTH" val="2.412913"/>
  <p:tag name="EMFCHILD" val="True"/>
</p:tagLst>
</file>

<file path=ppt/tags/tag1377.xml><?xml version="1.0" encoding="utf-8"?>
<p:tagLst xmlns:a="http://schemas.openxmlformats.org/drawingml/2006/main" xmlns:r="http://schemas.openxmlformats.org/officeDocument/2006/relationships" xmlns:p="http://schemas.openxmlformats.org/presentationml/2006/main">
  <p:tag name="ORIGINALHEIGHT" val="2.855788"/>
  <p:tag name="ORIGINALWIDTH" val="3.737953"/>
  <p:tag name="EMFCHILD" val="True"/>
</p:tagLst>
</file>

<file path=ppt/tags/tag1378.xml><?xml version="1.0" encoding="utf-8"?>
<p:tagLst xmlns:a="http://schemas.openxmlformats.org/drawingml/2006/main" xmlns:r="http://schemas.openxmlformats.org/officeDocument/2006/relationships" xmlns:p="http://schemas.openxmlformats.org/presentationml/2006/main">
  <p:tag name="ORIGINALHEIGHT" val="6.494213"/>
  <p:tag name="ORIGINALWIDTH" val="5.81815"/>
  <p:tag name="EMFCHILD" val="True"/>
</p:tagLst>
</file>

<file path=ppt/tags/tag1379.xml><?xml version="1.0" encoding="utf-8"?>
<p:tagLst xmlns:a="http://schemas.openxmlformats.org/drawingml/2006/main" xmlns:r="http://schemas.openxmlformats.org/officeDocument/2006/relationships" xmlns:p="http://schemas.openxmlformats.org/presentationml/2006/main">
  <p:tag name="ORIGINALHEIGHT" val="2.920512"/>
  <p:tag name="ORIGINALWIDTH" val="2.984803"/>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380.xml><?xml version="1.0" encoding="utf-8"?>
<p:tagLst xmlns:a="http://schemas.openxmlformats.org/drawingml/2006/main" xmlns:r="http://schemas.openxmlformats.org/officeDocument/2006/relationships" xmlns:p="http://schemas.openxmlformats.org/presentationml/2006/main">
  <p:tag name="ORIGINALHEIGHT" val="4.35815"/>
  <p:tag name="ORIGINALWIDTH" val="2.113071"/>
  <p:tag name="EMFCHILD" val="True"/>
</p:tagLst>
</file>

<file path=ppt/tags/tag1381.xml><?xml version="1.0" encoding="utf-8"?>
<p:tagLst xmlns:a="http://schemas.openxmlformats.org/drawingml/2006/main" xmlns:r="http://schemas.openxmlformats.org/officeDocument/2006/relationships" xmlns:p="http://schemas.openxmlformats.org/presentationml/2006/main">
  <p:tag name="ORIGINALHEIGHT" val="4.513071"/>
  <p:tag name="ORIGINALWIDTH" val="3.347441"/>
  <p:tag name="LATEXADDIN" val="\documentclass{article}&#10;\usepackage{amsmath, amsfonts , amssymb, bm}&#10;\pagestyle{empty}&#10;\begin{document}&#10;&#10;&#10;$e^t_i$&#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82.xml><?xml version="1.0" encoding="utf-8"?>
<p:tagLst xmlns:a="http://schemas.openxmlformats.org/drawingml/2006/main" xmlns:r="http://schemas.openxmlformats.org/officeDocument/2006/relationships" xmlns:p="http://schemas.openxmlformats.org/presentationml/2006/main">
  <p:tag name="ORIGINALHEIGHT" val="4.428386"/>
  <p:tag name="ORIGINALWIDTH" val="2.06248"/>
  <p:tag name="EMFCHILD" val="True"/>
</p:tagLst>
</file>

<file path=ppt/tags/tag1383.xml><?xml version="1.0" encoding="utf-8"?>
<p:tagLst xmlns:a="http://schemas.openxmlformats.org/drawingml/2006/main" xmlns:r="http://schemas.openxmlformats.org/officeDocument/2006/relationships" xmlns:p="http://schemas.openxmlformats.org/presentationml/2006/main">
  <p:tag name="ORIGINALHEIGHT" val="4.693386"/>
  <p:tag name="ORIGINALWIDTH" val="1.848937"/>
  <p:tag name="EMFCHILD" val="True"/>
</p:tagLst>
</file>

<file path=ppt/tags/tag1384.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LATEXADDIN" val="\documentclass{article}&#10;\usepackage{amsmath, amsfonts , amssymb, bm}&#10;\pagestyle{empty}&#10;\begin{document}&#10;&#10;$\bm{h}^e_i$&#10;&#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85.xml><?xml version="1.0" encoding="utf-8"?>
<p:tagLst xmlns:a="http://schemas.openxmlformats.org/drawingml/2006/main" xmlns:r="http://schemas.openxmlformats.org/officeDocument/2006/relationships" xmlns:p="http://schemas.openxmlformats.org/presentationml/2006/main">
  <p:tag name="ORIGINALHEIGHT" val="2.830669"/>
  <p:tag name="ORIGINALWIDTH" val="2.984803"/>
  <p:tag name="EMFCHILD" val="True"/>
</p:tagLst>
</file>

<file path=ppt/tags/tag1386.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387.xml><?xml version="1.0" encoding="utf-8"?>
<p:tagLst xmlns:a="http://schemas.openxmlformats.org/drawingml/2006/main" xmlns:r="http://schemas.openxmlformats.org/officeDocument/2006/relationships" xmlns:p="http://schemas.openxmlformats.org/presentationml/2006/main">
  <p:tag name="ORIGINALHEIGHT" val="6.99374"/>
  <p:tag name="ORIGINALWIDTH" val="5.289252"/>
  <p:tag name="LATEXADDIN" val="\documentclass{article}&#10;\usepackage{amsmath, amsfonts , amssymb, bm}&#10;\pagestyle{empty}&#10;\begin{document}&#10;&#10;$\bm{h}^d_t$&#10;&#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88.xml><?xml version="1.0" encoding="utf-8"?>
<p:tagLst xmlns:a="http://schemas.openxmlformats.org/drawingml/2006/main" xmlns:r="http://schemas.openxmlformats.org/officeDocument/2006/relationships" xmlns:p="http://schemas.openxmlformats.org/presentationml/2006/main">
  <p:tag name="ORIGINALHEIGHT" val="4.909567"/>
  <p:tag name="ORIGINALWIDTH" val="3.258662"/>
  <p:tag name="EMFCHILD" val="True"/>
</p:tagLst>
</file>

<file path=ppt/tags/tag1389.xml><?xml version="1.0" encoding="utf-8"?>
<p:tagLst xmlns:a="http://schemas.openxmlformats.org/drawingml/2006/main" xmlns:r="http://schemas.openxmlformats.org/officeDocument/2006/relationships" xmlns:p="http://schemas.openxmlformats.org/presentationml/2006/main">
  <p:tag name="ORIGINALHEIGHT" val="4.428386"/>
  <p:tag name="ORIGINALWIDTH" val="2.142835"/>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7.242835"/>
  <p:tag name="ORIGINALWIDTH" val="5.872244"/>
  <p:tag name="EMFCHILD" val="True"/>
</p:tagLst>
</file>

<file path=ppt/tags/tag1390.xml><?xml version="1.0" encoding="utf-8"?>
<p:tagLst xmlns:a="http://schemas.openxmlformats.org/drawingml/2006/main" xmlns:r="http://schemas.openxmlformats.org/officeDocument/2006/relationships" xmlns:p="http://schemas.openxmlformats.org/presentationml/2006/main">
  <p:tag name="ORIGINALHEIGHT" val="4.513071"/>
  <p:tag name="ORIGINALWIDTH" val="3.766772"/>
  <p:tag name="LATEXADDIN" val="\documentclass{article}&#10;\usepackage{amsmath, amsfonts , amssymb, bm}&#10;\pagestyle{empty}&#10;\begin{document}&#10;&#10;&#10;\begin{align*}&#10;e_{ti}=f(\bm{h}^d_t,\bm{h}^e_i)&#10;\end{align*}&#10;&#10;\end{document}"/>
  <p:tag name="IGUANATEXSIZE" val="20"/>
  <p:tag name="IGUANATEXCURSOR" val="16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391.xml><?xml version="1.0" encoding="utf-8"?>
<p:tagLst xmlns:a="http://schemas.openxmlformats.org/drawingml/2006/main" xmlns:r="http://schemas.openxmlformats.org/officeDocument/2006/relationships" xmlns:p="http://schemas.openxmlformats.org/presentationml/2006/main">
  <p:tag name="ORIGINALHEIGHT" val="4.428386"/>
  <p:tag name="ORIGINALWIDTH" val="2.320866"/>
  <p:tag name="EMFCHILD" val="True"/>
</p:tagLst>
</file>

<file path=ppt/tags/tag1392.xml><?xml version="1.0" encoding="utf-8"?>
<p:tagLst xmlns:a="http://schemas.openxmlformats.org/drawingml/2006/main" xmlns:r="http://schemas.openxmlformats.org/officeDocument/2006/relationships" xmlns:p="http://schemas.openxmlformats.org/presentationml/2006/main">
  <p:tag name="ORIGINALHEIGHT" val="4.693386"/>
  <p:tag name="ORIGINALWIDTH" val="2.080551"/>
  <p:tag name="EMFCHILD" val="True"/>
</p:tagLst>
</file>

<file path=ppt/tags/tag1393.xml><?xml version="1.0" encoding="utf-8"?>
<p:tagLst xmlns:a="http://schemas.openxmlformats.org/drawingml/2006/main" xmlns:r="http://schemas.openxmlformats.org/officeDocument/2006/relationships" xmlns:p="http://schemas.openxmlformats.org/presentationml/2006/main">
  <p:tag name="ORIGINALHEIGHT" val="2.33122"/>
  <p:tag name="ORIGINALWIDTH" val="6.523228"/>
  <p:tag name="EMFCHILD" val="True"/>
</p:tagLst>
</file>

<file path=ppt/tags/tag1394.xml><?xml version="1.0" encoding="utf-8"?>
<p:tagLst xmlns:a="http://schemas.openxmlformats.org/drawingml/2006/main" xmlns:r="http://schemas.openxmlformats.org/officeDocument/2006/relationships" xmlns:p="http://schemas.openxmlformats.org/presentationml/2006/main">
  <p:tag name="ORIGINALHEIGHT" val="9.065985"/>
  <p:tag name="ORIGINALWIDTH" val="4.894843"/>
  <p:tag name="EMFCHILD" val="True"/>
</p:tagLst>
</file>

<file path=ppt/tags/tag1395.xml><?xml version="1.0" encoding="utf-8"?>
<p:tagLst xmlns:a="http://schemas.openxmlformats.org/drawingml/2006/main" xmlns:r="http://schemas.openxmlformats.org/officeDocument/2006/relationships" xmlns:p="http://schemas.openxmlformats.org/presentationml/2006/main">
  <p:tag name="ORIGINALHEIGHT" val="9.962638"/>
  <p:tag name="ORIGINALWIDTH" val="2.275748"/>
  <p:tag name="EMFCHILD" val="True"/>
</p:tagLst>
</file>

<file path=ppt/tags/tag1396.xml><?xml version="1.0" encoding="utf-8"?>
<p:tagLst xmlns:a="http://schemas.openxmlformats.org/drawingml/2006/main" xmlns:r="http://schemas.openxmlformats.org/officeDocument/2006/relationships" xmlns:p="http://schemas.openxmlformats.org/presentationml/2006/main">
  <p:tag name="ORIGINALHEIGHT" val="6.99374"/>
  <p:tag name="ORIGINALWIDTH" val="5.728662"/>
  <p:tag name="EMFCHILD" val="True"/>
</p:tagLst>
</file>

<file path=ppt/tags/tag1397.xml><?xml version="1.0" encoding="utf-8"?>
<p:tagLst xmlns:a="http://schemas.openxmlformats.org/drawingml/2006/main" xmlns:r="http://schemas.openxmlformats.org/officeDocument/2006/relationships" xmlns:p="http://schemas.openxmlformats.org/presentationml/2006/main">
  <p:tag name="ORIGINALHEIGHT" val="4.909567"/>
  <p:tag name="ORIGINALWIDTH" val="3.529409"/>
  <p:tag name="EMFCHILD" val="True"/>
</p:tagLst>
</file>

<file path=ppt/tags/tag1398.xml><?xml version="1.0" encoding="utf-8"?>
<p:tagLst xmlns:a="http://schemas.openxmlformats.org/drawingml/2006/main" xmlns:r="http://schemas.openxmlformats.org/officeDocument/2006/relationships" xmlns:p="http://schemas.openxmlformats.org/presentationml/2006/main">
  <p:tag name="ORIGINALHEIGHT" val="4.428386"/>
  <p:tag name="ORIGINALWIDTH" val="2.320866"/>
  <p:tag name="EMFCHILD" val="True"/>
</p:tagLst>
</file>

<file path=ppt/tags/tag1399.xml><?xml version="1.0" encoding="utf-8"?>
<p:tagLst xmlns:a="http://schemas.openxmlformats.org/drawingml/2006/main" xmlns:r="http://schemas.openxmlformats.org/officeDocument/2006/relationships" xmlns:p="http://schemas.openxmlformats.org/presentationml/2006/main">
  <p:tag name="ORIGINALHEIGHT" val="2.978819"/>
  <p:tag name="ORIGINALWIDTH" val="1.147677"/>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4.693386"/>
  <p:tag name="ORIGINALWIDTH" val="2.100315"/>
  <p:tag name="EMFCHILD" val="True"/>
</p:tagLst>
</file>

<file path=ppt/tags/tag1400.xml><?xml version="1.0" encoding="utf-8"?>
<p:tagLst xmlns:a="http://schemas.openxmlformats.org/drawingml/2006/main" xmlns:r="http://schemas.openxmlformats.org/officeDocument/2006/relationships" xmlns:p="http://schemas.openxmlformats.org/presentationml/2006/main">
  <p:tag name="ORIGINALHEIGHT" val="6.99374"/>
  <p:tag name="ORIGINALWIDTH" val="5.728662"/>
  <p:tag name="EMFCHILD" val="True"/>
</p:tagLst>
</file>

<file path=ppt/tags/tag1401.xml><?xml version="1.0" encoding="utf-8"?>
<p:tagLst xmlns:a="http://schemas.openxmlformats.org/drawingml/2006/main" xmlns:r="http://schemas.openxmlformats.org/officeDocument/2006/relationships" xmlns:p="http://schemas.openxmlformats.org/presentationml/2006/main">
  <p:tag name="ORIGINALHEIGHT" val="3.145197"/>
  <p:tag name="ORIGINALWIDTH" val="2.938858"/>
  <p:tag name="EMFCHILD" val="True"/>
</p:tagLst>
</file>

<file path=ppt/tags/tag1402.xml><?xml version="1.0" encoding="utf-8"?>
<p:tagLst xmlns:a="http://schemas.openxmlformats.org/drawingml/2006/main" xmlns:r="http://schemas.openxmlformats.org/officeDocument/2006/relationships" xmlns:p="http://schemas.openxmlformats.org/presentationml/2006/main">
  <p:tag name="ORIGINALHEIGHT" val="4.693386"/>
  <p:tag name="ORIGINALWIDTH" val="2.080551"/>
  <p:tag name="EMFCHILD" val="True"/>
</p:tagLst>
</file>

<file path=ppt/tags/tag1403.xml><?xml version="1.0" encoding="utf-8"?>
<p:tagLst xmlns:a="http://schemas.openxmlformats.org/drawingml/2006/main" xmlns:r="http://schemas.openxmlformats.org/officeDocument/2006/relationships" xmlns:p="http://schemas.openxmlformats.org/presentationml/2006/main">
  <p:tag name="ORIGINALHEIGHT" val="9.962638"/>
  <p:tag name="ORIGINALWIDTH" val="2.275748"/>
  <p:tag name="EMFCHILD" val="True"/>
</p:tagLst>
</file>

<file path=ppt/tags/tag1404.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LATEXADDIN" val="\documentclass{article}&#10;\usepackage{amsmath, amsfonts , amssymb, bm}&#10;\pagestyle{empty}&#10;\begin{document}&#10;$\bm{h}^e_i$&#10;&#10;&#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05.xml><?xml version="1.0" encoding="utf-8"?>
<p:tagLst xmlns:a="http://schemas.openxmlformats.org/drawingml/2006/main" xmlns:r="http://schemas.openxmlformats.org/officeDocument/2006/relationships" xmlns:p="http://schemas.openxmlformats.org/presentationml/2006/main">
  <p:tag name="ORIGINALHEIGHT" val="2.830669"/>
  <p:tag name="ORIGINALWIDTH" val="2.984803"/>
  <p:tag name="EMFCHILD" val="True"/>
</p:tagLst>
</file>

<file path=ppt/tags/tag1406.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407.xml><?xml version="1.0" encoding="utf-8"?>
<p:tagLst xmlns:a="http://schemas.openxmlformats.org/drawingml/2006/main" xmlns:r="http://schemas.openxmlformats.org/officeDocument/2006/relationships" xmlns:p="http://schemas.openxmlformats.org/presentationml/2006/main">
  <p:tag name="ORIGINALHEIGHT" val="4.513071"/>
  <p:tag name="ORIGINALWIDTH" val="3.82563"/>
  <p:tag name="LATEXADDIN" val="\documentclass{article}&#10;\usepackage{amsmath, amsfonts , amssymb, bm}&#10;\pagestyle{empty}&#10;\begin{document}&#10;&#10;$e_{ti}$&#10;&#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08.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40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410.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bm{h}^d_0=\bm{h}^e_n$&#10;&#10;&#10;\end{document}"/>
  <p:tag name="IGUANATEXSIZE" val="20"/>
  <p:tag name="IGUANATEXCURSOR" val="1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11.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412.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41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41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415.xml><?xml version="1.0" encoding="utf-8"?>
<p:tagLst xmlns:a="http://schemas.openxmlformats.org/drawingml/2006/main" xmlns:r="http://schemas.openxmlformats.org/officeDocument/2006/relationships" xmlns:p="http://schemas.openxmlformats.org/presentationml/2006/main">
  <p:tag name="ORIGINALHEIGHT" val="3.145197"/>
  <p:tag name="ORIGINALWIDTH" val="2.984803"/>
  <p:tag name="EMFCHILD" val="True"/>
</p:tagLst>
</file>

<file path=ppt/tags/tag1416.xml><?xml version="1.0" encoding="utf-8"?>
<p:tagLst xmlns:a="http://schemas.openxmlformats.org/drawingml/2006/main" xmlns:r="http://schemas.openxmlformats.org/officeDocument/2006/relationships" xmlns:p="http://schemas.openxmlformats.org/presentationml/2006/main">
  <p:tag name="ORIGINALHEIGHT" val="3.145197"/>
  <p:tag name="ORIGINALWIDTH" val="4.260984"/>
  <p:tag name="EMFCHILD" val="True"/>
</p:tagLst>
</file>

<file path=ppt/tags/tag1417.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LATEXADDIN" val="\documentclass{article}&#10;\usepackage{amsmath, amsfonts , amssymb, bm}&#10;\pagestyle{empty}&#10;\begin{document}&#10;&#10;&#10;$\bm{W}_\mathrm{emb}$&#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18.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419.xml><?xml version="1.0" encoding="utf-8"?>
<p:tagLst xmlns:a="http://schemas.openxmlformats.org/drawingml/2006/main" xmlns:r="http://schemas.openxmlformats.org/officeDocument/2006/relationships" xmlns:p="http://schemas.openxmlformats.org/presentationml/2006/main">
  <p:tag name="ORIGINALHEIGHT" val="3.075433"/>
  <p:tag name="ORIGINALWIDTH" val="5.878937"/>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9.962638"/>
  <p:tag name="ORIGINALWIDTH" val="2.297402"/>
  <p:tag name="EMFCHILD" val="True"/>
</p:tagLst>
</file>

<file path=ppt/tags/tag1420.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1421.xml><?xml version="1.0" encoding="utf-8"?>
<p:tagLst xmlns:a="http://schemas.openxmlformats.org/drawingml/2006/main" xmlns:r="http://schemas.openxmlformats.org/officeDocument/2006/relationships" xmlns:p="http://schemas.openxmlformats.org/presentationml/2006/main">
  <p:tag name="ORIGINALHEIGHT" val="6.99374"/>
  <p:tag name="ORIGINALWIDTH" val="5.289252"/>
  <p:tag name="LATEXADDIN" val="\documentclass{article}&#10;\usepackage{amsmath, amsfonts , amssymb, bm}&#10;\pagestyle{empty}&#10;\begin{document}&#10;&#10;&#10;$\bm{h}^d_t$&#10;&#10;\end{document}"/>
  <p:tag name="IGUANATEXSIZE" val="20"/>
  <p:tag name="IGUANATEXCURSOR" val="13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22.xml><?xml version="1.0" encoding="utf-8"?>
<p:tagLst xmlns:a="http://schemas.openxmlformats.org/drawingml/2006/main" xmlns:r="http://schemas.openxmlformats.org/officeDocument/2006/relationships" xmlns:p="http://schemas.openxmlformats.org/presentationml/2006/main">
  <p:tag name="ORIGINALHEIGHT" val="4.909567"/>
  <p:tag name="ORIGINALWIDTH" val="3.258662"/>
  <p:tag name="EMFCHILD" val="True"/>
</p:tagLst>
</file>

<file path=ppt/tags/tag1423.xml><?xml version="1.0" encoding="utf-8"?>
<p:tagLst xmlns:a="http://schemas.openxmlformats.org/drawingml/2006/main" xmlns:r="http://schemas.openxmlformats.org/officeDocument/2006/relationships" xmlns:p="http://schemas.openxmlformats.org/presentationml/2006/main">
  <p:tag name="ORIGINALHEIGHT" val="4.428386"/>
  <p:tag name="ORIGINALWIDTH" val="2.142835"/>
  <p:tag name="EMFCHILD" val="True"/>
</p:tagLst>
</file>

<file path=ppt/tags/tag1424.xml><?xml version="1.0" encoding="utf-8"?>
<p:tagLst xmlns:a="http://schemas.openxmlformats.org/drawingml/2006/main" xmlns:r="http://schemas.openxmlformats.org/officeDocument/2006/relationships" xmlns:p="http://schemas.openxmlformats.org/presentationml/2006/main">
  <p:tag name="ORIGINALHEIGHT" val="7.023622"/>
  <p:tag name="ORIGINALWIDTH" val="6.943937"/>
  <p:tag name="LATEXADDIN" val="\documentclass{article}&#10;\usepackage{amsmath, amsfonts , amssymb, bm}&#10;\pagestyle{empty}&#10;\begin{document}&#10;&#10;$\mathrm{RNN}^d$&#10;&#10;&#10;\end{document}"/>
  <p:tag name="IGUANATEXSIZE" val="20"/>
  <p:tag name="IGUANATEXCURSOR" val="12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25.xml><?xml version="1.0" encoding="utf-8"?>
<p:tagLst xmlns:a="http://schemas.openxmlformats.org/drawingml/2006/main" xmlns:r="http://schemas.openxmlformats.org/officeDocument/2006/relationships" xmlns:p="http://schemas.openxmlformats.org/presentationml/2006/main">
  <p:tag name="ORIGINALHEIGHT" val="6.804449"/>
  <p:tag name="ORIGINALWIDTH" val="6.804449"/>
  <p:tag name="EMFCHILD" val="True"/>
</p:tagLst>
</file>

<file path=ppt/tags/tag1426.xml><?xml version="1.0" encoding="utf-8"?>
<p:tagLst xmlns:a="http://schemas.openxmlformats.org/drawingml/2006/main" xmlns:r="http://schemas.openxmlformats.org/officeDocument/2006/relationships" xmlns:p="http://schemas.openxmlformats.org/presentationml/2006/main">
  <p:tag name="ORIGINALHEIGHT" val="6.804449"/>
  <p:tag name="ORIGINALWIDTH" val="6.804449"/>
  <p:tag name="EMFCHILD" val="True"/>
</p:tagLst>
</file>

<file path=ppt/tags/tag1427.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1428.xml><?xml version="1.0" encoding="utf-8"?>
<p:tagLst xmlns:a="http://schemas.openxmlformats.org/drawingml/2006/main" xmlns:r="http://schemas.openxmlformats.org/officeDocument/2006/relationships" xmlns:p="http://schemas.openxmlformats.org/presentationml/2006/main">
  <p:tag name="ORIGINALHEIGHT" val="6.99374"/>
  <p:tag name="ORIGINALWIDTH" val="5.745433"/>
  <p:tag name="LATEXADDIN" val="\documentclass{article}&#10;\usepackage{amsmath, amsfonts , amssymb, bm}&#10;\pagestyle{empty}&#10;\begin{document}&#10;&#10;&#10;$\bm{h}^e_i = [\bm{h}^{e_\mathrm{fwd}}_i;\bm{h}^{e_\mathrm{bwd}}_i]$&#10;&#10;\end{document}"/>
  <p:tag name="IGUANATEXSIZE" val="20"/>
  <p:tag name="IGUANATEXCURSOR" val="17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29.xml><?xml version="1.0" encoding="utf-8"?>
<p:tagLst xmlns:a="http://schemas.openxmlformats.org/drawingml/2006/main" xmlns:r="http://schemas.openxmlformats.org/officeDocument/2006/relationships" xmlns:p="http://schemas.openxmlformats.org/presentationml/2006/main">
  <p:tag name="ORIGINALHEIGHT" val="3.145197"/>
  <p:tag name="ORIGINALWIDTH" val="2.94748"/>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6.635079"/>
  <p:tag name="ORIGINALWIDTH" val="6.585236"/>
  <p:tag name="EMFCHILD" val="True"/>
</p:tagLst>
</file>

<file path=ppt/tags/tag1430.xml><?xml version="1.0" encoding="utf-8"?>
<p:tagLst xmlns:a="http://schemas.openxmlformats.org/drawingml/2006/main" xmlns:r="http://schemas.openxmlformats.org/officeDocument/2006/relationships" xmlns:p="http://schemas.openxmlformats.org/presentationml/2006/main">
  <p:tag name="ORIGINALHEIGHT" val="4.693386"/>
  <p:tag name="ORIGINALWIDTH" val="2.086653"/>
  <p:tag name="EMFCHILD" val="True"/>
</p:tagLst>
</file>

<file path=ppt/tags/tag1431.xml><?xml version="1.0" encoding="utf-8"?>
<p:tagLst xmlns:a="http://schemas.openxmlformats.org/drawingml/2006/main" xmlns:r="http://schemas.openxmlformats.org/officeDocument/2006/relationships" xmlns:p="http://schemas.openxmlformats.org/presentationml/2006/main">
  <p:tag name="ORIGINALHEIGHT" val="2.33122"/>
  <p:tag name="ORIGINALWIDTH" val="6.542323"/>
  <p:tag name="EMFCHILD" val="True"/>
</p:tagLst>
</file>

<file path=ppt/tags/tag1432.xml><?xml version="1.0" encoding="utf-8"?>
<p:tagLst xmlns:a="http://schemas.openxmlformats.org/drawingml/2006/main" xmlns:r="http://schemas.openxmlformats.org/officeDocument/2006/relationships" xmlns:p="http://schemas.openxmlformats.org/presentationml/2006/main">
  <p:tag name="ORIGINALHEIGHT" val="9.962638"/>
  <p:tag name="ORIGINALWIDTH" val="1.347795"/>
  <p:tag name="EMFCHILD" val="True"/>
</p:tagLst>
</file>

<file path=ppt/tags/tag1433.xml><?xml version="1.0" encoding="utf-8"?>
<p:tagLst xmlns:a="http://schemas.openxmlformats.org/drawingml/2006/main" xmlns:r="http://schemas.openxmlformats.org/officeDocument/2006/relationships" xmlns:p="http://schemas.openxmlformats.org/presentationml/2006/main">
  <p:tag name="ORIGINALHEIGHT" val="6.99374"/>
  <p:tag name="ORIGINALWIDTH" val="5.745433"/>
  <p:tag name="EMFCHILD" val="True"/>
</p:tagLst>
</file>

<file path=ppt/tags/tag1434.xml><?xml version="1.0" encoding="utf-8"?>
<p:tagLst xmlns:a="http://schemas.openxmlformats.org/drawingml/2006/main" xmlns:r="http://schemas.openxmlformats.org/officeDocument/2006/relationships" xmlns:p="http://schemas.openxmlformats.org/presentationml/2006/main">
  <p:tag name="ORIGINALHEIGHT" val="3.145197"/>
  <p:tag name="ORIGINALWIDTH" val="2.94748"/>
  <p:tag name="EMFCHILD" val="True"/>
</p:tagLst>
</file>

<file path=ppt/tags/tag1435.xml><?xml version="1.0" encoding="utf-8"?>
<p:tagLst xmlns:a="http://schemas.openxmlformats.org/drawingml/2006/main" xmlns:r="http://schemas.openxmlformats.org/officeDocument/2006/relationships" xmlns:p="http://schemas.openxmlformats.org/presentationml/2006/main">
  <p:tag name="ORIGINALHEIGHT" val="3.511811"/>
  <p:tag name="ORIGINALWIDTH" val="1.957756"/>
  <p:tag name="EMFCHILD" val="True"/>
</p:tagLst>
</file>

<file path=ppt/tags/tag1436.xml><?xml version="1.0" encoding="utf-8"?>
<p:tagLst xmlns:a="http://schemas.openxmlformats.org/drawingml/2006/main" xmlns:r="http://schemas.openxmlformats.org/officeDocument/2006/relationships" xmlns:p="http://schemas.openxmlformats.org/presentationml/2006/main">
  <p:tag name="ORIGINALHEIGHT" val="2.201732"/>
  <p:tag name="ORIGINALWIDTH" val="4.17626"/>
  <p:tag name="EMFCHILD" val="True"/>
</p:tagLst>
</file>

<file path=ppt/tags/tag1437.xml><?xml version="1.0" encoding="utf-8"?>
<p:tagLst xmlns:a="http://schemas.openxmlformats.org/drawingml/2006/main" xmlns:r="http://schemas.openxmlformats.org/officeDocument/2006/relationships" xmlns:p="http://schemas.openxmlformats.org/presentationml/2006/main">
  <p:tag name="ORIGINALHEIGHT" val="3.511811"/>
  <p:tag name="ORIGINALWIDTH" val="2.956339"/>
  <p:tag name="EMFCHILD" val="True"/>
</p:tagLst>
</file>

<file path=ppt/tags/tag1438.xml><?xml version="1.0" encoding="utf-8"?>
<p:tagLst xmlns:a="http://schemas.openxmlformats.org/drawingml/2006/main" xmlns:r="http://schemas.openxmlformats.org/officeDocument/2006/relationships" xmlns:p="http://schemas.openxmlformats.org/presentationml/2006/main">
  <p:tag name="ORIGINALHEIGHT" val="4.693386"/>
  <p:tag name="ORIGINALWIDTH" val="2.086653"/>
  <p:tag name="EMFCHILD" val="True"/>
</p:tagLst>
</file>

<file path=ppt/tags/tag1439.xml><?xml version="1.0" encoding="utf-8"?>
<p:tagLst xmlns:a="http://schemas.openxmlformats.org/drawingml/2006/main" xmlns:r="http://schemas.openxmlformats.org/officeDocument/2006/relationships" xmlns:p="http://schemas.openxmlformats.org/presentationml/2006/main">
  <p:tag name="ORIGINALHEIGHT" val="6.216653"/>
  <p:tag name="ORIGINALWIDTH" val="1.072323"/>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7.023622"/>
  <p:tag name="ORIGINALWIDTH" val="2.119134"/>
  <p:tag name="EMFCHILD" val="True"/>
</p:tagLst>
</file>

<file path=ppt/tags/tag1440.xml><?xml version="1.0" encoding="utf-8"?>
<p:tagLst xmlns:a="http://schemas.openxmlformats.org/drawingml/2006/main" xmlns:r="http://schemas.openxmlformats.org/officeDocument/2006/relationships" xmlns:p="http://schemas.openxmlformats.org/presentationml/2006/main">
  <p:tag name="ORIGINALHEIGHT" val="6.99374"/>
  <p:tag name="ORIGINALWIDTH" val="5.745433"/>
  <p:tag name="EMFCHILD" val="True"/>
</p:tagLst>
</file>

<file path=ppt/tags/tag1441.xml><?xml version="1.0" encoding="utf-8"?>
<p:tagLst xmlns:a="http://schemas.openxmlformats.org/drawingml/2006/main" xmlns:r="http://schemas.openxmlformats.org/officeDocument/2006/relationships" xmlns:p="http://schemas.openxmlformats.org/presentationml/2006/main">
  <p:tag name="ORIGINALHEIGHT" val="3.145197"/>
  <p:tag name="ORIGINALWIDTH" val="2.94748"/>
  <p:tag name="EMFCHILD" val="True"/>
</p:tagLst>
</file>

<file path=ppt/tags/tag1442.xml><?xml version="1.0" encoding="utf-8"?>
<p:tagLst xmlns:a="http://schemas.openxmlformats.org/drawingml/2006/main" xmlns:r="http://schemas.openxmlformats.org/officeDocument/2006/relationships" xmlns:p="http://schemas.openxmlformats.org/presentationml/2006/main">
  <p:tag name="ORIGINALHEIGHT" val="3.511811"/>
  <p:tag name="ORIGINALWIDTH" val="2.956339"/>
  <p:tag name="EMFCHILD" val="True"/>
</p:tagLst>
</file>

<file path=ppt/tags/tag1443.xml><?xml version="1.0" encoding="utf-8"?>
<p:tagLst xmlns:a="http://schemas.openxmlformats.org/drawingml/2006/main" xmlns:r="http://schemas.openxmlformats.org/officeDocument/2006/relationships" xmlns:p="http://schemas.openxmlformats.org/presentationml/2006/main">
  <p:tag name="ORIGINALHEIGHT" val="2.201732"/>
  <p:tag name="ORIGINALWIDTH" val="4.17626"/>
  <p:tag name="EMFCHILD" val="True"/>
</p:tagLst>
</file>

<file path=ppt/tags/tag1444.xml><?xml version="1.0" encoding="utf-8"?>
<p:tagLst xmlns:a="http://schemas.openxmlformats.org/drawingml/2006/main" xmlns:r="http://schemas.openxmlformats.org/officeDocument/2006/relationships" xmlns:p="http://schemas.openxmlformats.org/presentationml/2006/main">
  <p:tag name="ORIGINALHEIGHT" val="3.511811"/>
  <p:tag name="ORIGINALWIDTH" val="2.956339"/>
  <p:tag name="EMFCHILD" val="True"/>
</p:tagLst>
</file>

<file path=ppt/tags/tag1445.xml><?xml version="1.0" encoding="utf-8"?>
<p:tagLst xmlns:a="http://schemas.openxmlformats.org/drawingml/2006/main" xmlns:r="http://schemas.openxmlformats.org/officeDocument/2006/relationships" xmlns:p="http://schemas.openxmlformats.org/presentationml/2006/main">
  <p:tag name="ORIGINALHEIGHT" val="4.693386"/>
  <p:tag name="ORIGINALWIDTH" val="2.086653"/>
  <p:tag name="EMFCHILD" val="True"/>
</p:tagLst>
</file>

<file path=ppt/tags/tag1446.xml><?xml version="1.0" encoding="utf-8"?>
<p:tagLst xmlns:a="http://schemas.openxmlformats.org/drawingml/2006/main" xmlns:r="http://schemas.openxmlformats.org/officeDocument/2006/relationships" xmlns:p="http://schemas.openxmlformats.org/presentationml/2006/main">
  <p:tag name="ORIGINALHEIGHT" val="9.962638"/>
  <p:tag name="ORIGINALWIDTH" val="1.347795"/>
  <p:tag name="EMFCHILD" val="True"/>
</p:tagLst>
</file>

<file path=ppt/tags/tag1447.xml><?xml version="1.0" encoding="utf-8"?>
<p:tagLst xmlns:a="http://schemas.openxmlformats.org/drawingml/2006/main" xmlns:r="http://schemas.openxmlformats.org/officeDocument/2006/relationships" xmlns:p="http://schemas.openxmlformats.org/presentationml/2006/main">
  <p:tag name="ORIGINALHEIGHT" val="8.956417"/>
  <p:tag name="ORIGINALWIDTH" val="17.41394"/>
  <p:tag name="OUTPUTTYPE" val="SVG"/>
  <p:tag name="IGUANATEXVERSION" val="160"/>
  <p:tag name="LATEXADDIN" val="\documentclass{article}&#10;\usepackage{amsmath, amsfonts , amssymb, bm}&#10;\pagestyle{empty}&#10;\begin{document}&#10;&#10;&#10;$y^s$ $\hat{y}$&#10;&#10;\end{document}"/>
  <p:tag name="IGUANATEXSIZE" val="20"/>
  <p:tag name="IGUANATEXCURSOR" val="11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8.xml><?xml version="1.0" encoding="utf-8"?>
<p:tagLst xmlns:a="http://schemas.openxmlformats.org/drawingml/2006/main" xmlns:r="http://schemas.openxmlformats.org/officeDocument/2006/relationships" xmlns:p="http://schemas.openxmlformats.org/presentationml/2006/main">
  <p:tag name="ORIGINALHEIGHT" val="7.762795"/>
  <p:tag name="ORIGINALWIDTH" val="8.230748"/>
  <p:tag name="OUTPUTTYPE" val="SVG"/>
  <p:tag name="IGUANATEXVERSION" val="160"/>
  <p:tag name="LATEXADDIN" val="\documentclass{article}&#10;\usepackage{amsmath, amsfonts , amssymb, bm}&#10;\pagestyle{empty}&#10;\begin{document}&#10;&#10;&#10;$y^s$&#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49.xml><?xml version="1.0" encoding="utf-8"?>
<p:tagLst xmlns:a="http://schemas.openxmlformats.org/drawingml/2006/main" xmlns:r="http://schemas.openxmlformats.org/officeDocument/2006/relationships" xmlns:p="http://schemas.openxmlformats.org/presentationml/2006/main">
  <p:tag name="ORIGINALHEIGHT" val="9.104095"/>
  <p:tag name="ORIGINALWIDTH" val="79.72248"/>
  <p:tag name="OUTPUTTYPE" val="SVG"/>
  <p:tag name="IGUANATEXVERSION" val="160"/>
  <p:tag name="LATEXADDIN" val="\documentclass{article}&#10;\usepackage{amsmath, amsfonts , amssymb, bm}&#10;\pagestyle{empty}&#10;\begin{document}&#10;&#10;$p(y^s_t|y^s_1,...,y^s_{t-1},x)$&#10;&#10;&#10;\end{document}"/>
  <p:tag name="IGUANATEXSIZE" val="20"/>
  <p:tag name="IGUANATEXCURSOR" val="13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5.xml><?xml version="1.0" encoding="utf-8"?>
<p:tagLst xmlns:a="http://schemas.openxmlformats.org/drawingml/2006/main" xmlns:r="http://schemas.openxmlformats.org/officeDocument/2006/relationships" xmlns:p="http://schemas.openxmlformats.org/presentationml/2006/main">
  <p:tag name="ORIGINALHEIGHT" val="4.513071"/>
  <p:tag name="ORIGINALWIDTH" val="4.238307"/>
  <p:tag name="EMFCHILD" val="True"/>
</p:tagLst>
</file>

<file path=ppt/tags/tag1450.xml><?xml version="1.0" encoding="utf-8"?>
<p:tagLst xmlns:a="http://schemas.openxmlformats.org/drawingml/2006/main" xmlns:r="http://schemas.openxmlformats.org/officeDocument/2006/relationships" xmlns:p="http://schemas.openxmlformats.org/presentationml/2006/main">
  <p:tag name="ORIGINALHEIGHT" val="8.956417"/>
  <p:tag name="ORIGINALWIDTH" val="4.592756"/>
  <p:tag name="OUTPUTTYPE" val="SVG"/>
  <p:tag name="IGUANATEXVERSION" val="160"/>
  <p:tag name="LATEXADDIN" val="\documentclass{article}&#10;\usepackage{amsmath, amsfonts , amssymb, bm}&#10;\pagestyle{empty}&#10;\begin{document}&#10;&#10;&#10;$\hat{y}$&#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51.xml><?xml version="1.0" encoding="utf-8"?>
<p:tagLst xmlns:a="http://schemas.openxmlformats.org/drawingml/2006/main" xmlns:r="http://schemas.openxmlformats.org/officeDocument/2006/relationships" xmlns:p="http://schemas.openxmlformats.org/presentationml/2006/main">
  <p:tag name="ORIGINALHEIGHT" val="8.900551"/>
  <p:tag name="ORIGINALWIDTH" val="8.405079"/>
  <p:tag name="OUTPUTTYPE" val="SVG"/>
  <p:tag name="IGUANATEXVERSION" val="160"/>
  <p:tag name="LATEXADDIN" val="\documentclass{article}&#10;\usepackage{amsmath, amsfonts , amssymb, bm}&#10;\pagestyle{empty}&#10;\begin{document}&#10;&#10;&#10;$y^*$&#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52.xml><?xml version="1.0" encoding="utf-8"?>
<p:tagLst xmlns:a="http://schemas.openxmlformats.org/drawingml/2006/main" xmlns:r="http://schemas.openxmlformats.org/officeDocument/2006/relationships" xmlns:p="http://schemas.openxmlformats.org/presentationml/2006/main">
  <p:tag name="ORIGINALHEIGHT" val="29.94835"/>
  <p:tag name="ORIGINALWIDTH" val="211.8672"/>
  <p:tag name="OUTPUTTYPE" val="SVG"/>
  <p:tag name="IGUANATEXVERSION" val="160"/>
  <p:tag name="LATEXADDIN" val="\documentclass{article}&#10;\usepackage{amsmath, amsfonts , amssymb, bm}&#10;\pagestyle{empty}&#10;\begin{document}&#10;&#10;\begin{align*}&#10;\mathcal{L}_{rl}=\left(r(\hat{y})-r\left(y^{s}\right)\right) \sum_{t=1}^{n^{\prime}} \log p\left(y_{t}^{s} \mid y_{1}^{s}, \ldots, y_{t-1}^{s}, x\right)&#10;\end{align*}&#10;&#10;&#10;\end{document}"/>
  <p:tag name="IGUANATEXSIZE" val="20"/>
  <p:tag name="IGUANATEXCURSOR" val="28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453.xml><?xml version="1.0" encoding="utf-8"?>
<p:tagLst xmlns:a="http://schemas.openxmlformats.org/drawingml/2006/main" xmlns:r="http://schemas.openxmlformats.org/officeDocument/2006/relationships" xmlns:p="http://schemas.openxmlformats.org/presentationml/2006/main">
  <p:tag name="ORIGINALHEIGHT" val="7.242835"/>
  <p:tag name="ORIGINALWIDTH" val="6.187756"/>
  <p:tag name="LATEXADDIN" val="\documentclass{article}&#10;\usepackage{amsmath, amsfonts , amssymb, bm}&#10;\pagestyle{empty}&#10;\begin{document}&#10;&#10;\begin{align*}&#10;\mathcal{L}_{rl}=\left(r(\hat{y})-r\left(y^{s}\right)\right) \sum_{t=1}^{n^{\prime}} \log p\left(y_{t}^{s} \mid y_{1}^{s}, \ldots, y_{t-1}^{s}, x\right)&#10;\end{align*}&#10;&#10;&#10;\end{document}"/>
  <p:tag name="IGUANATEXSIZE" val="20"/>
  <p:tag name="IGUANATEXCURSOR" val="28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454.xml><?xml version="1.0" encoding="utf-8"?>
<p:tagLst xmlns:a="http://schemas.openxmlformats.org/drawingml/2006/main" xmlns:r="http://schemas.openxmlformats.org/officeDocument/2006/relationships" xmlns:p="http://schemas.openxmlformats.org/presentationml/2006/main">
  <p:tag name="ORIGINALHEIGHT" val="3.145197"/>
  <p:tag name="ORIGINALWIDTH" val="3.227756"/>
  <p:tag name="EMFCHILD" val="True"/>
</p:tagLst>
</file>

<file path=ppt/tags/tag1455.xml><?xml version="1.0" encoding="utf-8"?>
<p:tagLst xmlns:a="http://schemas.openxmlformats.org/drawingml/2006/main" xmlns:r="http://schemas.openxmlformats.org/officeDocument/2006/relationships" xmlns:p="http://schemas.openxmlformats.org/presentationml/2006/main">
  <p:tag name="ORIGINALHEIGHT" val="4.909567"/>
  <p:tag name="ORIGINALWIDTH" val="1.554842"/>
  <p:tag name="EMFCHILD" val="True"/>
</p:tagLst>
</file>

<file path=ppt/tags/tag1456.xml><?xml version="1.0" encoding="utf-8"?>
<p:tagLst xmlns:a="http://schemas.openxmlformats.org/drawingml/2006/main" xmlns:r="http://schemas.openxmlformats.org/officeDocument/2006/relationships" xmlns:p="http://schemas.openxmlformats.org/presentationml/2006/main">
  <p:tag name="ORIGINALHEIGHT" val="2.33122"/>
  <p:tag name="ORIGINALWIDTH" val="6.594331"/>
  <p:tag name="EMFCHILD" val="True"/>
</p:tagLst>
</file>

<file path=ppt/tags/tag1457.xml><?xml version="1.0" encoding="utf-8"?>
<p:tagLst xmlns:a="http://schemas.openxmlformats.org/drawingml/2006/main" xmlns:r="http://schemas.openxmlformats.org/officeDocument/2006/relationships" xmlns:p="http://schemas.openxmlformats.org/presentationml/2006/main">
  <p:tag name="ORIGINALHEIGHT" val="9.962638"/>
  <p:tag name="ORIGINALWIDTH" val="2.300551"/>
  <p:tag name="EMFCHILD" val="True"/>
</p:tagLst>
</file>

<file path=ppt/tags/tag1458.xml><?xml version="1.0" encoding="utf-8"?>
<p:tagLst xmlns:a="http://schemas.openxmlformats.org/drawingml/2006/main" xmlns:r="http://schemas.openxmlformats.org/officeDocument/2006/relationships" xmlns:p="http://schemas.openxmlformats.org/presentationml/2006/main">
  <p:tag name="ORIGINALHEIGHT" val="4.513071"/>
  <p:tag name="ORIGINALWIDTH" val="4.035905"/>
  <p:tag name="EMFCHILD" val="True"/>
</p:tagLst>
</file>

<file path=ppt/tags/tag1459.xml><?xml version="1.0" encoding="utf-8"?>
<p:tagLst xmlns:a="http://schemas.openxmlformats.org/drawingml/2006/main" xmlns:r="http://schemas.openxmlformats.org/officeDocument/2006/relationships" xmlns:p="http://schemas.openxmlformats.org/presentationml/2006/main">
  <p:tag name="ORIGINALHEIGHT" val="9.962638"/>
  <p:tag name="ORIGINALWIDTH" val="2.300551"/>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6.445827"/>
  <p:tag name="ORIGINALWIDTH" val="4.545276"/>
  <p:tag name="EMFCHILD" val="True"/>
</p:tagLst>
</file>

<file path=ppt/tags/tag1460.xml><?xml version="1.0" encoding="utf-8"?>
<p:tagLst xmlns:a="http://schemas.openxmlformats.org/drawingml/2006/main" xmlns:r="http://schemas.openxmlformats.org/officeDocument/2006/relationships" xmlns:p="http://schemas.openxmlformats.org/presentationml/2006/main">
  <p:tag name="ORIGINALHEIGHT" val="1.534213"/>
  <p:tag name="ORIGINALWIDTH" val="2.647638"/>
  <p:tag name="EMFCHILD" val="True"/>
</p:tagLst>
</file>

<file path=ppt/tags/tag1461.xml><?xml version="1.0" encoding="utf-8"?>
<p:tagLst xmlns:a="http://schemas.openxmlformats.org/drawingml/2006/main" xmlns:r="http://schemas.openxmlformats.org/officeDocument/2006/relationships" xmlns:p="http://schemas.openxmlformats.org/presentationml/2006/main">
  <p:tag name="ORIGINALHEIGHT" val="6.445827"/>
  <p:tag name="ORIGINALWIDTH" val="4.571378"/>
  <p:tag name="EMFCHILD" val="True"/>
</p:tagLst>
</file>

<file path=ppt/tags/tag1462.xml><?xml version="1.0" encoding="utf-8"?>
<p:tagLst xmlns:a="http://schemas.openxmlformats.org/drawingml/2006/main" xmlns:r="http://schemas.openxmlformats.org/officeDocument/2006/relationships" xmlns:p="http://schemas.openxmlformats.org/presentationml/2006/main">
  <p:tag name="ORIGINALHEIGHT" val="9.962638"/>
  <p:tag name="ORIGINALWIDTH" val="2.300551"/>
  <p:tag name="EMFCHILD" val="True"/>
</p:tagLst>
</file>

<file path=ppt/tags/tag1463.xml><?xml version="1.0" encoding="utf-8"?>
<p:tagLst xmlns:a="http://schemas.openxmlformats.org/drawingml/2006/main" xmlns:r="http://schemas.openxmlformats.org/officeDocument/2006/relationships" xmlns:p="http://schemas.openxmlformats.org/presentationml/2006/main">
  <p:tag name="ORIGINALHEIGHT" val="0.3985039"/>
  <p:tag name="ORIGINALWIDTH" val="6.058858"/>
  <p:tag name="EMFCHILD" val="True"/>
</p:tagLst>
</file>

<file path=ppt/tags/tag1464.xml><?xml version="1.0" encoding="utf-8"?>
<p:tagLst xmlns:a="http://schemas.openxmlformats.org/drawingml/2006/main" xmlns:r="http://schemas.openxmlformats.org/officeDocument/2006/relationships" xmlns:p="http://schemas.openxmlformats.org/presentationml/2006/main">
  <p:tag name="ORIGINALHEIGHT" val="4.513071"/>
  <p:tag name="ORIGINALWIDTH" val="4.035905"/>
  <p:tag name="EMFCHILD" val="True"/>
</p:tagLst>
</file>

<file path=ppt/tags/tag1465.xml><?xml version="1.0" encoding="utf-8"?>
<p:tagLst xmlns:a="http://schemas.openxmlformats.org/drawingml/2006/main" xmlns:r="http://schemas.openxmlformats.org/officeDocument/2006/relationships" xmlns:p="http://schemas.openxmlformats.org/presentationml/2006/main">
  <p:tag name="ORIGINALHEIGHT" val="9.962638"/>
  <p:tag name="ORIGINALWIDTH" val="2.300551"/>
  <p:tag name="EMFCHILD" val="True"/>
</p:tagLst>
</file>

<file path=ppt/tags/tag1466.xml><?xml version="1.0" encoding="utf-8"?>
<p:tagLst xmlns:a="http://schemas.openxmlformats.org/drawingml/2006/main" xmlns:r="http://schemas.openxmlformats.org/officeDocument/2006/relationships" xmlns:p="http://schemas.openxmlformats.org/presentationml/2006/main">
  <p:tag name="ORIGINALHEIGHT" val="6.445827"/>
  <p:tag name="ORIGINALWIDTH" val="4.571378"/>
  <p:tag name="EMFCHILD" val="True"/>
</p:tagLst>
</file>

<file path=ppt/tags/tag1467.xml><?xml version="1.0" encoding="utf-8"?>
<p:tagLst xmlns:a="http://schemas.openxmlformats.org/drawingml/2006/main" xmlns:r="http://schemas.openxmlformats.org/officeDocument/2006/relationships" xmlns:p="http://schemas.openxmlformats.org/presentationml/2006/main">
  <p:tag name="ORIGINALHEIGHT" val="3.145197"/>
  <p:tag name="ORIGINALWIDTH" val="2.769606"/>
  <p:tag name="EMFCHILD" val="True"/>
</p:tagLst>
</file>

<file path=ppt/tags/tag1468.xml><?xml version="1.0" encoding="utf-8"?>
<p:tagLst xmlns:a="http://schemas.openxmlformats.org/drawingml/2006/main" xmlns:r="http://schemas.openxmlformats.org/officeDocument/2006/relationships" xmlns:p="http://schemas.openxmlformats.org/presentationml/2006/main">
  <p:tag name="ORIGINALHEIGHT" val="9.962638"/>
  <p:tag name="ORIGINALWIDTH" val="2.300551"/>
  <p:tag name="EMFCHILD" val="True"/>
</p:tagLst>
</file>

<file path=ppt/tags/tag1469.xml><?xml version="1.0" encoding="utf-8"?>
<p:tagLst xmlns:a="http://schemas.openxmlformats.org/drawingml/2006/main" xmlns:r="http://schemas.openxmlformats.org/officeDocument/2006/relationships" xmlns:p="http://schemas.openxmlformats.org/presentationml/2006/main">
  <p:tag name="ORIGINALHEIGHT" val="9.962638"/>
  <p:tag name="ORIGINALWIDTH" val="2.300551"/>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9.962638"/>
  <p:tag name="ORIGINALWIDTH" val="2.297402"/>
  <p:tag name="EMFCHILD" val="True"/>
</p:tagLst>
</file>

<file path=ppt/tags/tag1470.xml><?xml version="1.0" encoding="utf-8"?>
<p:tagLst xmlns:a="http://schemas.openxmlformats.org/drawingml/2006/main" xmlns:r="http://schemas.openxmlformats.org/officeDocument/2006/relationships" xmlns:p="http://schemas.openxmlformats.org/presentationml/2006/main">
  <p:tag name="ORIGINALHEIGHT" val="3.145197"/>
  <p:tag name="ORIGINALWIDTH" val="4.241181"/>
  <p:tag name="EMFCHILD" val="True"/>
</p:tagLst>
</file>

<file path=ppt/tags/tag1471.xml><?xml version="1.0" encoding="utf-8"?>
<p:tagLst xmlns:a="http://schemas.openxmlformats.org/drawingml/2006/main" xmlns:r="http://schemas.openxmlformats.org/officeDocument/2006/relationships" xmlns:p="http://schemas.openxmlformats.org/presentationml/2006/main">
  <p:tag name="ORIGINALHEIGHT" val="2.595236"/>
  <p:tag name="ORIGINALWIDTH" val="1.373386"/>
  <p:tag name="EMFCHILD" val="True"/>
</p:tagLst>
</file>

<file path=ppt/tags/tag1472.xml><?xml version="1.0" encoding="utf-8"?>
<p:tagLst xmlns:a="http://schemas.openxmlformats.org/drawingml/2006/main" xmlns:r="http://schemas.openxmlformats.org/officeDocument/2006/relationships" xmlns:p="http://schemas.openxmlformats.org/presentationml/2006/main">
  <p:tag name="ORIGINALHEIGHT" val="13.94768"/>
  <p:tag name="ORIGINALWIDTH" val="13.19858"/>
  <p:tag name="EMFCHILD" val="True"/>
</p:tagLst>
</file>

<file path=ppt/tags/tag1473.xml><?xml version="1.0" encoding="utf-8"?>
<p:tagLst xmlns:a="http://schemas.openxmlformats.org/drawingml/2006/main" xmlns:r="http://schemas.openxmlformats.org/officeDocument/2006/relationships" xmlns:p="http://schemas.openxmlformats.org/presentationml/2006/main">
  <p:tag name="ORIGINALHEIGHT" val="4.428386"/>
  <p:tag name="ORIGINALWIDTH" val="2.346181"/>
  <p:tag name="EMFCHILD" val="True"/>
</p:tagLst>
</file>

<file path=ppt/tags/tag1474.xml><?xml version="1.0" encoding="utf-8"?>
<p:tagLst xmlns:a="http://schemas.openxmlformats.org/drawingml/2006/main" xmlns:r="http://schemas.openxmlformats.org/officeDocument/2006/relationships" xmlns:p="http://schemas.openxmlformats.org/presentationml/2006/main">
  <p:tag name="ORIGINALHEIGHT" val="1.875945"/>
  <p:tag name="ORIGINALWIDTH" val="5.108858"/>
  <p:tag name="EMFCHILD" val="True"/>
</p:tagLst>
</file>

<file path=ppt/tags/tag1475.xml><?xml version="1.0" encoding="utf-8"?>
<p:tagLst xmlns:a="http://schemas.openxmlformats.org/drawingml/2006/main" xmlns:r="http://schemas.openxmlformats.org/officeDocument/2006/relationships" xmlns:p="http://schemas.openxmlformats.org/presentationml/2006/main">
  <p:tag name="ORIGINALHEIGHT" val="4.63063"/>
  <p:tag name="ORIGINALWIDTH" val="2.526654"/>
  <p:tag name="EMFCHILD" val="True"/>
</p:tagLst>
</file>

<file path=ppt/tags/tag1476.xml><?xml version="1.0" encoding="utf-8"?>
<p:tagLst xmlns:a="http://schemas.openxmlformats.org/drawingml/2006/main" xmlns:r="http://schemas.openxmlformats.org/officeDocument/2006/relationships" xmlns:p="http://schemas.openxmlformats.org/presentationml/2006/main">
  <p:tag name="ORIGINALHEIGHT" val="6.914055"/>
  <p:tag name="ORIGINALWIDTH" val="2.201417"/>
  <p:tag name="EMFCHILD" val="True"/>
</p:tagLst>
</file>

<file path=ppt/tags/tag1477.xml><?xml version="1.0" encoding="utf-8"?>
<p:tagLst xmlns:a="http://schemas.openxmlformats.org/drawingml/2006/main" xmlns:r="http://schemas.openxmlformats.org/officeDocument/2006/relationships" xmlns:p="http://schemas.openxmlformats.org/presentationml/2006/main">
  <p:tag name="ORIGINALHEIGHT" val="4.572834"/>
  <p:tag name="ORIGINALWIDTH" val="4.392913"/>
  <p:tag name="EMFCHILD" val="True"/>
</p:tagLst>
</file>

<file path=ppt/tags/tag1478.xml><?xml version="1.0" encoding="utf-8"?>
<p:tagLst xmlns:a="http://schemas.openxmlformats.org/drawingml/2006/main" xmlns:r="http://schemas.openxmlformats.org/officeDocument/2006/relationships" xmlns:p="http://schemas.openxmlformats.org/presentationml/2006/main">
  <p:tag name="ORIGINALHEIGHT" val="6.565354"/>
  <p:tag name="ORIGINALWIDTH" val="4.531732"/>
  <p:tag name="EMFCHILD" val="True"/>
</p:tagLst>
</file>

<file path=ppt/tags/tag1479.xml><?xml version="1.0" encoding="utf-8"?>
<p:tagLst xmlns:a="http://schemas.openxmlformats.org/drawingml/2006/main" xmlns:r="http://schemas.openxmlformats.org/officeDocument/2006/relationships" xmlns:p="http://schemas.openxmlformats.org/presentationml/2006/main">
  <p:tag name="ORIGINALHEIGHT" val="6.33622"/>
  <p:tag name="ORIGINALWIDTH" val="5.176299"/>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480.xml><?xml version="1.0" encoding="utf-8"?>
<p:tagLst xmlns:a="http://schemas.openxmlformats.org/drawingml/2006/main" xmlns:r="http://schemas.openxmlformats.org/officeDocument/2006/relationships" xmlns:p="http://schemas.openxmlformats.org/presentationml/2006/main">
  <p:tag name="ORIGINALHEIGHT" val="11.9452"/>
  <p:tag name="ORIGINALWIDTH" val="2.58815"/>
  <p:tag name="EMFCHILD" val="True"/>
</p:tagLst>
</file>

<file path=ppt/tags/tag1481.xml><?xml version="1.0" encoding="utf-8"?>
<p:tagLst xmlns:a="http://schemas.openxmlformats.org/drawingml/2006/main" xmlns:r="http://schemas.openxmlformats.org/officeDocument/2006/relationships" xmlns:p="http://schemas.openxmlformats.org/presentationml/2006/main">
  <p:tag name="ORIGINALHEIGHT" val="6.445827"/>
  <p:tag name="ORIGINALWIDTH" val="4.571378"/>
  <p:tag name="EMFCHILD" val="True"/>
</p:tagLst>
</file>

<file path=ppt/tags/tag1482.xml><?xml version="1.0" encoding="utf-8"?>
<p:tagLst xmlns:a="http://schemas.openxmlformats.org/drawingml/2006/main" xmlns:r="http://schemas.openxmlformats.org/officeDocument/2006/relationships" xmlns:p="http://schemas.openxmlformats.org/presentationml/2006/main">
  <p:tag name="ORIGINALHEIGHT" val="3.145197"/>
  <p:tag name="ORIGINALWIDTH" val="2.769606"/>
  <p:tag name="EMFCHILD" val="True"/>
</p:tagLst>
</file>

<file path=ppt/tags/tag1483.xml><?xml version="1.0" encoding="utf-8"?>
<p:tagLst xmlns:a="http://schemas.openxmlformats.org/drawingml/2006/main" xmlns:r="http://schemas.openxmlformats.org/officeDocument/2006/relationships" xmlns:p="http://schemas.openxmlformats.org/presentationml/2006/main">
  <p:tag name="ORIGINALHEIGHT" val="4.428386"/>
  <p:tag name="ORIGINALWIDTH" val="2.346181"/>
  <p:tag name="EMFCHILD" val="True"/>
</p:tagLst>
</file>

<file path=ppt/tags/tag1484.xml><?xml version="1.0" encoding="utf-8"?>
<p:tagLst xmlns:a="http://schemas.openxmlformats.org/drawingml/2006/main" xmlns:r="http://schemas.openxmlformats.org/officeDocument/2006/relationships" xmlns:p="http://schemas.openxmlformats.org/presentationml/2006/main">
  <p:tag name="ORIGINALHEIGHT" val="9.962638"/>
  <p:tag name="ORIGINALWIDTH" val="0.3966142"/>
  <p:tag name="EMFCHILD" val="True"/>
</p:tagLst>
</file>

<file path=ppt/tags/tag1485.xml><?xml version="1.0" encoding="utf-8"?>
<p:tagLst xmlns:a="http://schemas.openxmlformats.org/drawingml/2006/main" xmlns:r="http://schemas.openxmlformats.org/officeDocument/2006/relationships" xmlns:p="http://schemas.openxmlformats.org/presentationml/2006/main">
  <p:tag name="ORIGINALHEIGHT" val="6.445827"/>
  <p:tag name="ORIGINALWIDTH" val="4.571378"/>
  <p:tag name="EMFCHILD" val="True"/>
</p:tagLst>
</file>

<file path=ppt/tags/tag1486.xml><?xml version="1.0" encoding="utf-8"?>
<p:tagLst xmlns:a="http://schemas.openxmlformats.org/drawingml/2006/main" xmlns:r="http://schemas.openxmlformats.org/officeDocument/2006/relationships" xmlns:p="http://schemas.openxmlformats.org/presentationml/2006/main">
  <p:tag name="ORIGINALHEIGHT" val="3.145197"/>
  <p:tag name="ORIGINALWIDTH" val="2.769606"/>
  <p:tag name="EMFCHILD" val="True"/>
</p:tagLst>
</file>

<file path=ppt/tags/tag1487.xml><?xml version="1.0" encoding="utf-8"?>
<p:tagLst xmlns:a="http://schemas.openxmlformats.org/drawingml/2006/main" xmlns:r="http://schemas.openxmlformats.org/officeDocument/2006/relationships" xmlns:p="http://schemas.openxmlformats.org/presentationml/2006/main">
  <p:tag name="ORIGINALHEIGHT" val="4.63063"/>
  <p:tag name="ORIGINALWIDTH" val="2.526654"/>
  <p:tag name="EMFCHILD" val="True"/>
</p:tagLst>
</file>

<file path=ppt/tags/tag1488.xml><?xml version="1.0" encoding="utf-8"?>
<p:tagLst xmlns:a="http://schemas.openxmlformats.org/drawingml/2006/main" xmlns:r="http://schemas.openxmlformats.org/officeDocument/2006/relationships" xmlns:p="http://schemas.openxmlformats.org/presentationml/2006/main">
  <p:tag name="ORIGINALHEIGHT" val="2.978819"/>
  <p:tag name="ORIGINALWIDTH" val="1.160197"/>
  <p:tag name="EMFCHILD" val="True"/>
</p:tagLst>
</file>

<file path=ppt/tags/tag1489.xml><?xml version="1.0" encoding="utf-8"?>
<p:tagLst xmlns:a="http://schemas.openxmlformats.org/drawingml/2006/main" xmlns:r="http://schemas.openxmlformats.org/officeDocument/2006/relationships" xmlns:p="http://schemas.openxmlformats.org/presentationml/2006/main">
  <p:tag name="ORIGINALHEIGHT" val="1.056024"/>
  <p:tag name="ORIGINALWIDTH" val="1.051102"/>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7.242835"/>
  <p:tag name="ORIGINALWIDTH" val="5.872244"/>
  <p:tag name="EMFCHILD" val="True"/>
</p:tagLst>
</file>

<file path=ppt/tags/tag1490.xml><?xml version="1.0" encoding="utf-8"?>
<p:tagLst xmlns:a="http://schemas.openxmlformats.org/drawingml/2006/main" xmlns:r="http://schemas.openxmlformats.org/officeDocument/2006/relationships" xmlns:p="http://schemas.openxmlformats.org/presentationml/2006/main">
  <p:tag name="ORIGINALHEIGHT" val="1.056024"/>
  <p:tag name="ORIGINALWIDTH" val="1.051102"/>
  <p:tag name="EMFCHILD" val="True"/>
</p:tagLst>
</file>

<file path=ppt/tags/tag1491.xml><?xml version="1.0" encoding="utf-8"?>
<p:tagLst xmlns:a="http://schemas.openxmlformats.org/drawingml/2006/main" xmlns:r="http://schemas.openxmlformats.org/officeDocument/2006/relationships" xmlns:p="http://schemas.openxmlformats.org/presentationml/2006/main">
  <p:tag name="ORIGINALHEIGHT" val="1.056024"/>
  <p:tag name="ORIGINALWIDTH" val="1.051102"/>
  <p:tag name="EMFCHILD" val="True"/>
</p:tagLst>
</file>

<file path=ppt/tags/tag1492.xml><?xml version="1.0" encoding="utf-8"?>
<p:tagLst xmlns:a="http://schemas.openxmlformats.org/drawingml/2006/main" xmlns:r="http://schemas.openxmlformats.org/officeDocument/2006/relationships" xmlns:p="http://schemas.openxmlformats.org/presentationml/2006/main">
  <p:tag name="ORIGINALHEIGHT" val="2.978819"/>
  <p:tag name="ORIGINALWIDTH" val="1.160197"/>
  <p:tag name="EMFCHILD" val="True"/>
</p:tagLst>
</file>

<file path=ppt/tags/tag1493.xml><?xml version="1.0" encoding="utf-8"?>
<p:tagLst xmlns:a="http://schemas.openxmlformats.org/drawingml/2006/main" xmlns:r="http://schemas.openxmlformats.org/officeDocument/2006/relationships" xmlns:p="http://schemas.openxmlformats.org/presentationml/2006/main">
  <p:tag name="ORIGINALHEIGHT" val="6.445827"/>
  <p:tag name="ORIGINALWIDTH" val="4.571378"/>
  <p:tag name="EMFCHILD" val="True"/>
</p:tagLst>
</file>

<file path=ppt/tags/tag1494.xml><?xml version="1.0" encoding="utf-8"?>
<p:tagLst xmlns:a="http://schemas.openxmlformats.org/drawingml/2006/main" xmlns:r="http://schemas.openxmlformats.org/officeDocument/2006/relationships" xmlns:p="http://schemas.openxmlformats.org/presentationml/2006/main">
  <p:tag name="ORIGINALHEIGHT" val="3.145197"/>
  <p:tag name="ORIGINALWIDTH" val="2.769606"/>
  <p:tag name="EMFCHILD" val="True"/>
</p:tagLst>
</file>

<file path=ppt/tags/tag1495.xml><?xml version="1.0" encoding="utf-8"?>
<p:tagLst xmlns:a="http://schemas.openxmlformats.org/drawingml/2006/main" xmlns:r="http://schemas.openxmlformats.org/officeDocument/2006/relationships" xmlns:p="http://schemas.openxmlformats.org/presentationml/2006/main">
  <p:tag name="ORIGINALHEIGHT" val="4.428386"/>
  <p:tag name="ORIGINALWIDTH" val="2.346181"/>
  <p:tag name="EMFCHILD" val="True"/>
</p:tagLst>
</file>

<file path=ppt/tags/tag1496.xml><?xml version="1.0" encoding="utf-8"?>
<p:tagLst xmlns:a="http://schemas.openxmlformats.org/drawingml/2006/main" xmlns:r="http://schemas.openxmlformats.org/officeDocument/2006/relationships" xmlns:p="http://schemas.openxmlformats.org/presentationml/2006/main">
  <p:tag name="ORIGINALHEIGHT" val="0.3416929"/>
  <p:tag name="ORIGINALWIDTH" val="4.692362"/>
  <p:tag name="EMFCHILD" val="True"/>
</p:tagLst>
</file>

<file path=ppt/tags/tag1497.xml><?xml version="1.0" encoding="utf-8"?>
<p:tagLst xmlns:a="http://schemas.openxmlformats.org/drawingml/2006/main" xmlns:r="http://schemas.openxmlformats.org/officeDocument/2006/relationships" xmlns:p="http://schemas.openxmlformats.org/presentationml/2006/main">
  <p:tag name="ORIGINALHEIGHT" val="4.63063"/>
  <p:tag name="ORIGINALWIDTH" val="2.526654"/>
  <p:tag name="EMFCHILD" val="True"/>
</p:tagLst>
</file>

<file path=ppt/tags/tag1498.xml><?xml version="1.0" encoding="utf-8"?>
<p:tagLst xmlns:a="http://schemas.openxmlformats.org/drawingml/2006/main" xmlns:r="http://schemas.openxmlformats.org/officeDocument/2006/relationships" xmlns:p="http://schemas.openxmlformats.org/presentationml/2006/main">
  <p:tag name="ORIGINALHEIGHT" val="2.978819"/>
  <p:tag name="ORIGINALWIDTH" val="1.160197"/>
  <p:tag name="EMFCHILD" val="True"/>
</p:tagLst>
</file>

<file path=ppt/tags/tag1499.xml><?xml version="1.0" encoding="utf-8"?>
<p:tagLst xmlns:a="http://schemas.openxmlformats.org/drawingml/2006/main" xmlns:r="http://schemas.openxmlformats.org/officeDocument/2006/relationships" xmlns:p="http://schemas.openxmlformats.org/presentationml/2006/main">
  <p:tag name="ORIGINALHEIGHT" val="4.513071"/>
  <p:tag name="ORIGINALWIDTH" val="4.938307"/>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4.293898"/>
  <p:tag name="ORIGINALWIDTH" val="3.676181"/>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6.046299"/>
  <p:tag name="ORIGINALWIDTH" val="3.043071"/>
  <p:tag name="EMFCHILD" val="True"/>
</p:tagLst>
</file>

<file path=ppt/tags/tag1500.xml><?xml version="1.0" encoding="utf-8"?>
<p:tagLst xmlns:a="http://schemas.openxmlformats.org/drawingml/2006/main" xmlns:r="http://schemas.openxmlformats.org/officeDocument/2006/relationships" xmlns:p="http://schemas.openxmlformats.org/presentationml/2006/main">
  <p:tag name="ORIGINALHEIGHT" val="11.9452"/>
  <p:tag name="ORIGINALWIDTH" val="2.58815"/>
  <p:tag name="EMFCHILD" val="True"/>
</p:tagLst>
</file>

<file path=ppt/tags/tag1501.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LATEXADDIN" val="\documentclass{article}&#10;\usepackage{amsmath, amsfonts , amssymb, bm}&#10;\pagestyle{empty}&#10;\begin{document}&#10;&#10;&#10;$y^*$&#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02.xml><?xml version="1.0" encoding="utf-8"?>
<p:tagLst xmlns:a="http://schemas.openxmlformats.org/drawingml/2006/main" xmlns:r="http://schemas.openxmlformats.org/officeDocument/2006/relationships" xmlns:p="http://schemas.openxmlformats.org/presentationml/2006/main">
  <p:tag name="ORIGINALHEIGHT" val="3.005709"/>
  <p:tag name="ORIGINALWIDTH" val="2.831378"/>
  <p:tag name="EMFCHILD" val="True"/>
</p:tagLst>
</file>

<file path=ppt/tags/tag1503.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10;$\hat{y}$&#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04.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505.xml><?xml version="1.0" encoding="utf-8"?>
<p:tagLst xmlns:a="http://schemas.openxmlformats.org/drawingml/2006/main" xmlns:r="http://schemas.openxmlformats.org/officeDocument/2006/relationships" xmlns:p="http://schemas.openxmlformats.org/presentationml/2006/main">
  <p:tag name="ORIGINALHEIGHT" val="5.760197"/>
  <p:tag name="ORIGINALWIDTH" val="5.200472"/>
  <p:tag name="LATEXADDIN" val="\documentclass{article}&#10;\usepackage{amsmath, amsfonts , amssymb, bm}&#10;\pagestyle{empty}&#10;\begin{document}&#10;&#10;$p(y^s_t|y^s_1,...,y^s_{t-1},x)$&#10;&#10;&#10;\end{document}"/>
  <p:tag name="IGUANATEXSIZE" val="20"/>
  <p:tag name="IGUANATEXCURSOR" val="13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06.xml><?xml version="1.0" encoding="utf-8"?>
<p:tagLst xmlns:a="http://schemas.openxmlformats.org/drawingml/2006/main" xmlns:r="http://schemas.openxmlformats.org/officeDocument/2006/relationships" xmlns:p="http://schemas.openxmlformats.org/presentationml/2006/main">
  <p:tag name="ORIGINALHEIGHT" val="9.05693"/>
  <p:tag name="ORIGINALWIDTH" val="2.311299"/>
  <p:tag name="EMFCHILD" val="True"/>
</p:tagLst>
</file>

<file path=ppt/tags/tag1507.xml><?xml version="1.0" encoding="utf-8"?>
<p:tagLst xmlns:a="http://schemas.openxmlformats.org/drawingml/2006/main" xmlns:r="http://schemas.openxmlformats.org/officeDocument/2006/relationships" xmlns:p="http://schemas.openxmlformats.org/presentationml/2006/main">
  <p:tag name="ORIGINALHEIGHT" val="5.859842"/>
  <p:tag name="ORIGINALWIDTH" val="4.592756"/>
  <p:tag name="EMFCHILD" val="True"/>
</p:tagLst>
</file>

<file path=ppt/tags/tag1508.xml><?xml version="1.0" encoding="utf-8"?>
<p:tagLst xmlns:a="http://schemas.openxmlformats.org/drawingml/2006/main" xmlns:r="http://schemas.openxmlformats.org/officeDocument/2006/relationships" xmlns:p="http://schemas.openxmlformats.org/presentationml/2006/main">
  <p:tag name="ORIGINALHEIGHT" val="2.859252"/>
  <p:tag name="ORIGINALWIDTH" val="2.782559"/>
  <p:tag name="EMFCHILD" val="True"/>
</p:tagLst>
</file>

<file path=ppt/tags/tag1509.xml><?xml version="1.0" encoding="utf-8"?>
<p:tagLst xmlns:a="http://schemas.openxmlformats.org/drawingml/2006/main" xmlns:r="http://schemas.openxmlformats.org/officeDocument/2006/relationships" xmlns:p="http://schemas.openxmlformats.org/presentationml/2006/main">
  <p:tag name="ORIGINALHEIGHT" val="4.025787"/>
  <p:tag name="ORIGINALWIDTH" val="2.357126"/>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9.962638"/>
  <p:tag name="ORIGINALWIDTH" val="0.3961024"/>
  <p:tag name="EMFCHILD" val="True"/>
</p:tagLst>
</file>

<file path=ppt/tags/tag1510.xml><?xml version="1.0" encoding="utf-8"?>
<p:tagLst xmlns:a="http://schemas.openxmlformats.org/drawingml/2006/main" xmlns:r="http://schemas.openxmlformats.org/officeDocument/2006/relationships" xmlns:p="http://schemas.openxmlformats.org/presentationml/2006/main">
  <p:tag name="ORIGINALHEIGHT" val="9.05693"/>
  <p:tag name="ORIGINALWIDTH" val="0.3985039"/>
  <p:tag name="EMFCHILD" val="True"/>
</p:tagLst>
</file>

<file path=ppt/tags/tag1511.xml><?xml version="1.0" encoding="utf-8"?>
<p:tagLst xmlns:a="http://schemas.openxmlformats.org/drawingml/2006/main" xmlns:r="http://schemas.openxmlformats.org/officeDocument/2006/relationships" xmlns:p="http://schemas.openxmlformats.org/presentationml/2006/main">
  <p:tag name="ORIGINALHEIGHT" val="5.859842"/>
  <p:tag name="ORIGINALWIDTH" val="4.592756"/>
  <p:tag name="EMFCHILD" val="True"/>
</p:tagLst>
</file>

<file path=ppt/tags/tag1512.xml><?xml version="1.0" encoding="utf-8"?>
<p:tagLst xmlns:a="http://schemas.openxmlformats.org/drawingml/2006/main" xmlns:r="http://schemas.openxmlformats.org/officeDocument/2006/relationships" xmlns:p="http://schemas.openxmlformats.org/presentationml/2006/main">
  <p:tag name="ORIGINALHEIGHT" val="2.859252"/>
  <p:tag name="ORIGINALWIDTH" val="2.782559"/>
  <p:tag name="EMFCHILD" val="True"/>
</p:tagLst>
</file>

<file path=ppt/tags/tag1513.xml><?xml version="1.0" encoding="utf-8"?>
<p:tagLst xmlns:a="http://schemas.openxmlformats.org/drawingml/2006/main" xmlns:r="http://schemas.openxmlformats.org/officeDocument/2006/relationships" xmlns:p="http://schemas.openxmlformats.org/presentationml/2006/main">
  <p:tag name="ORIGINALHEIGHT" val="4.209646"/>
  <p:tag name="ORIGINALWIDTH" val="2.538465"/>
  <p:tag name="EMFCHILD" val="True"/>
</p:tagLst>
</file>

<file path=ppt/tags/tag1514.xml><?xml version="1.0" encoding="utf-8"?>
<p:tagLst xmlns:a="http://schemas.openxmlformats.org/drawingml/2006/main" xmlns:r="http://schemas.openxmlformats.org/officeDocument/2006/relationships" xmlns:p="http://schemas.openxmlformats.org/presentationml/2006/main">
  <p:tag name="ORIGINALHEIGHT" val="2.707992"/>
  <p:tag name="ORIGINALWIDTH" val="1.165591"/>
  <p:tag name="EMFCHILD" val="True"/>
</p:tagLst>
</file>

<file path=ppt/tags/tag1515.xml><?xml version="1.0" encoding="utf-8"?>
<p:tagLst xmlns:a="http://schemas.openxmlformats.org/drawingml/2006/main" xmlns:r="http://schemas.openxmlformats.org/officeDocument/2006/relationships" xmlns:p="http://schemas.openxmlformats.org/presentationml/2006/main">
  <p:tag name="ORIGINALHEIGHT" val="0.96"/>
  <p:tag name="ORIGINALWIDTH" val="1.056024"/>
  <p:tag name="EMFCHILD" val="True"/>
</p:tagLst>
</file>

<file path=ppt/tags/tag1516.xml><?xml version="1.0" encoding="utf-8"?>
<p:tagLst xmlns:a="http://schemas.openxmlformats.org/drawingml/2006/main" xmlns:r="http://schemas.openxmlformats.org/officeDocument/2006/relationships" xmlns:p="http://schemas.openxmlformats.org/presentationml/2006/main">
  <p:tag name="ORIGINALHEIGHT" val="0.96"/>
  <p:tag name="ORIGINALWIDTH" val="1.056024"/>
  <p:tag name="EMFCHILD" val="True"/>
</p:tagLst>
</file>

<file path=ppt/tags/tag1517.xml><?xml version="1.0" encoding="utf-8"?>
<p:tagLst xmlns:a="http://schemas.openxmlformats.org/drawingml/2006/main" xmlns:r="http://schemas.openxmlformats.org/officeDocument/2006/relationships" xmlns:p="http://schemas.openxmlformats.org/presentationml/2006/main">
  <p:tag name="ORIGINALHEIGHT" val="0.96"/>
  <p:tag name="ORIGINALWIDTH" val="1.056024"/>
  <p:tag name="EMFCHILD" val="True"/>
</p:tagLst>
</file>

<file path=ppt/tags/tag1518.xml><?xml version="1.0" encoding="utf-8"?>
<p:tagLst xmlns:a="http://schemas.openxmlformats.org/drawingml/2006/main" xmlns:r="http://schemas.openxmlformats.org/officeDocument/2006/relationships" xmlns:p="http://schemas.openxmlformats.org/presentationml/2006/main">
  <p:tag name="ORIGINALHEIGHT" val="2.707992"/>
  <p:tag name="ORIGINALWIDTH" val="1.165591"/>
  <p:tag name="EMFCHILD" val="True"/>
</p:tagLst>
</file>

<file path=ppt/tags/tag1519.xml><?xml version="1.0" encoding="utf-8"?>
<p:tagLst xmlns:a="http://schemas.openxmlformats.org/drawingml/2006/main" xmlns:r="http://schemas.openxmlformats.org/officeDocument/2006/relationships" xmlns:p="http://schemas.openxmlformats.org/presentationml/2006/main">
  <p:tag name="ORIGINALHEIGHT" val="5.859842"/>
  <p:tag name="ORIGINALWIDTH" val="4.592756"/>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9.962638"/>
  <p:tag name="ORIGINALWIDTH" val="2.297402"/>
  <p:tag name="EMFCHILD" val="True"/>
</p:tagLst>
</file>

<file path=ppt/tags/tag1520.xml><?xml version="1.0" encoding="utf-8"?>
<p:tagLst xmlns:a="http://schemas.openxmlformats.org/drawingml/2006/main" xmlns:r="http://schemas.openxmlformats.org/officeDocument/2006/relationships" xmlns:p="http://schemas.openxmlformats.org/presentationml/2006/main">
  <p:tag name="ORIGINALHEIGHT" val="2.859252"/>
  <p:tag name="ORIGINALWIDTH" val="2.782559"/>
  <p:tag name="EMFCHILD" val="True"/>
</p:tagLst>
</file>

<file path=ppt/tags/tag1521.xml><?xml version="1.0" encoding="utf-8"?>
<p:tagLst xmlns:a="http://schemas.openxmlformats.org/drawingml/2006/main" xmlns:r="http://schemas.openxmlformats.org/officeDocument/2006/relationships" xmlns:p="http://schemas.openxmlformats.org/presentationml/2006/main">
  <p:tag name="ORIGINALHEIGHT" val="4.025787"/>
  <p:tag name="ORIGINALWIDTH" val="2.357126"/>
  <p:tag name="EMFCHILD" val="True"/>
</p:tagLst>
</file>

<file path=ppt/tags/tag1522.xml><?xml version="1.0" encoding="utf-8"?>
<p:tagLst xmlns:a="http://schemas.openxmlformats.org/drawingml/2006/main" xmlns:r="http://schemas.openxmlformats.org/officeDocument/2006/relationships" xmlns:p="http://schemas.openxmlformats.org/presentationml/2006/main">
  <p:tag name="ORIGINALHEIGHT" val="0.3106299"/>
  <p:tag name="ORIGINALWIDTH" val="4.714292"/>
  <p:tag name="EMFCHILD" val="True"/>
</p:tagLst>
</file>

<file path=ppt/tags/tag1523.xml><?xml version="1.0" encoding="utf-8"?>
<p:tagLst xmlns:a="http://schemas.openxmlformats.org/drawingml/2006/main" xmlns:r="http://schemas.openxmlformats.org/officeDocument/2006/relationships" xmlns:p="http://schemas.openxmlformats.org/presentationml/2006/main">
  <p:tag name="ORIGINALHEIGHT" val="4.209646"/>
  <p:tag name="ORIGINALWIDTH" val="2.538465"/>
  <p:tag name="EMFCHILD" val="True"/>
</p:tagLst>
</file>

<file path=ppt/tags/tag1524.xml><?xml version="1.0" encoding="utf-8"?>
<p:tagLst xmlns:a="http://schemas.openxmlformats.org/drawingml/2006/main" xmlns:r="http://schemas.openxmlformats.org/officeDocument/2006/relationships" xmlns:p="http://schemas.openxmlformats.org/presentationml/2006/main">
  <p:tag name="ORIGINALHEIGHT" val="2.707992"/>
  <p:tag name="ORIGINALWIDTH" val="1.165591"/>
  <p:tag name="EMFCHILD" val="True"/>
</p:tagLst>
</file>

<file path=ppt/tags/tag1525.xml><?xml version="1.0" encoding="utf-8"?>
<p:tagLst xmlns:a="http://schemas.openxmlformats.org/drawingml/2006/main" xmlns:r="http://schemas.openxmlformats.org/officeDocument/2006/relationships" xmlns:p="http://schemas.openxmlformats.org/presentationml/2006/main">
  <p:tag name="ORIGINALHEIGHT" val="4.102795"/>
  <p:tag name="ORIGINALWIDTH" val="4.961378"/>
  <p:tag name="EMFCHILD" val="True"/>
</p:tagLst>
</file>

<file path=ppt/tags/tag1526.xml><?xml version="1.0" encoding="utf-8"?>
<p:tagLst xmlns:a="http://schemas.openxmlformats.org/drawingml/2006/main" xmlns:r="http://schemas.openxmlformats.org/officeDocument/2006/relationships" xmlns:p="http://schemas.openxmlformats.org/presentationml/2006/main">
  <p:tag name="ORIGINALHEIGHT" val="9.05693"/>
  <p:tag name="ORIGINALWIDTH" val="2.311299"/>
  <p:tag name="EMFCHILD" val="True"/>
</p:tagLst>
</file>

<file path=ppt/tags/tag1527.xml><?xml version="1.0" encoding="utf-8"?>
<p:tagLst xmlns:a="http://schemas.openxmlformats.org/drawingml/2006/main" xmlns:r="http://schemas.openxmlformats.org/officeDocument/2006/relationships" xmlns:p="http://schemas.openxmlformats.org/presentationml/2006/main">
  <p:tag name="ORIGINALHEIGHT" val="5.729606"/>
  <p:tag name="ORIGINALWIDTH" val="4.592756"/>
  <p:tag name="LATEXADDIN" val="\documentclass{article}&#10;\usepackage{amsmath, amsfonts , amssymb, bm}&#10;\pagestyle{empty}&#10;\begin{document}&#10;&#10;&#10;$y^s$&#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28.xml><?xml version="1.0" encoding="utf-8"?>
<p:tagLst xmlns:a="http://schemas.openxmlformats.org/drawingml/2006/main" xmlns:r="http://schemas.openxmlformats.org/officeDocument/2006/relationships" xmlns:p="http://schemas.openxmlformats.org/presentationml/2006/main">
  <p:tag name="ORIGINALHEIGHT" val="2.795709"/>
  <p:tag name="ORIGINALWIDTH" val="2.782559"/>
  <p:tag name="EMFCHILD" val="True"/>
</p:tagLst>
</file>

<file path=ppt/tags/tag1529.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LATEXADDIN" val="\documentclass{article}&#10;\usepackage{amsmath, amsfonts , amssymb, bm}&#10;\pagestyle{empty}&#10;\begin{document}&#10;&#10;&#10;$y^s$ $\hat{y}$&#10;&#10;\end{document}"/>
  <p:tag name="IGUANATEXSIZE" val="20"/>
  <p:tag name="IGUANATEXCURSOR" val="11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18.18134"/>
  <p:tag name="ORIGINALWIDTH" val="274.797"/>
  <p:tag name="OUTPUTTYPE" val="SVG"/>
  <p:tag name="IGUANATEXVERSION" val="160"/>
  <p:tag name="LATEXADDIN" val="\documentclass{article}&#10;\usepackage{amsmath, amsfonts , amssymb, bm}&#10;\pagestyle{empty}&#10;\begin{document}&#10;&#10;&#10;\begin{equation*}&#10;MMR\overset{\text{def}}{=} \arg\max\limits_{V_i\in R\setminus S}[\lambda(\mathrm{Sim}_1(V_i,Q)-(1-\lambda)\max\limits_{V_j\in S}\mathrm{Sim}_2(V_i,V_j))]&#10;\end{equation*}&#10;&#10;\end{document}"/>
  <p:tag name="IGUANATEXSIZE" val="20"/>
  <p:tag name="IGUANATEXCURSOR" val="15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0.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1531.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1532.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533.xml><?xml version="1.0" encoding="utf-8"?>
<p:tagLst xmlns:a="http://schemas.openxmlformats.org/drawingml/2006/main" xmlns:r="http://schemas.openxmlformats.org/officeDocument/2006/relationships" xmlns:p="http://schemas.openxmlformats.org/presentationml/2006/main">
  <p:tag name="ORIGINALHEIGHT" val="6.067205"/>
  <p:tag name="ORIGINALWIDTH" val="7.468071"/>
  <p:tag name="OUTPUTTYPE" val="SVG"/>
  <p:tag name="IGUANATEXVERSION" val="160"/>
  <p:tag name="LATEXADDIN" val="\documentclass{article}&#10;\usepackage{amsmath, amsfonts , amssymb, bm}&#10;\pagestyle{empty}&#10;\begin{document}&#10;&#10;&#10;$\bm{e}_i$&#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4.xml><?xml version="1.0" encoding="utf-8"?>
<p:tagLst xmlns:a="http://schemas.openxmlformats.org/drawingml/2006/main" xmlns:r="http://schemas.openxmlformats.org/officeDocument/2006/relationships" xmlns:p="http://schemas.openxmlformats.org/presentationml/2006/main">
  <p:tag name="ORIGINALHEIGHT" val="9.360708"/>
  <p:tag name="ORIGINALWIDTH" val="10.46681"/>
  <p:tag name="OUTPUTTYPE" val="SVG"/>
  <p:tag name="IGUANATEXVERSION" val="160"/>
  <p:tag name="LATEXADDIN" val="\documentclass{article}&#10;\usepackage{amsmath, amsfonts , amssymb, bm}&#10;\pagestyle{empty}&#10;\begin{document}&#10;&#10;&#10;$\bm{e}_i^{w}$&#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5.xml><?xml version="1.0" encoding="utf-8"?>
<p:tagLst xmlns:a="http://schemas.openxmlformats.org/drawingml/2006/main" xmlns:r="http://schemas.openxmlformats.org/officeDocument/2006/relationships" xmlns:p="http://schemas.openxmlformats.org/presentationml/2006/main">
  <p:tag name="ORIGINALHEIGHT" val="9.360708"/>
  <p:tag name="ORIGINALWIDTH" val="10.46681"/>
  <p:tag name="OUTPUTTYPE" val="SVG"/>
  <p:tag name="IGUANATEXVERSION" val="160"/>
  <p:tag name="LATEXADDIN" val="\documentclass{article}&#10;\usepackage{amsmath, amsfonts , amssymb, bm}&#10;\pagestyle{empty}&#10;\begin{document}&#10;&#10;$\bm{e}_i^{w}$&#10;&#10;&#10;\end{document}"/>
  <p:tag name="IGUANATEXSIZE" val="20"/>
  <p:tag name="IGUANATEXCURSOR" val="1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6.xml><?xml version="1.0" encoding="utf-8"?>
<p:tagLst xmlns:a="http://schemas.openxmlformats.org/drawingml/2006/main" xmlns:r="http://schemas.openxmlformats.org/officeDocument/2006/relationships" xmlns:p="http://schemas.openxmlformats.org/presentationml/2006/main">
  <p:tag name="ORIGINALHEIGHT" val="9.35374"/>
  <p:tag name="ORIGINALWIDTH" val="8.479252"/>
  <p:tag name="OUTPUTTYPE" val="SVG"/>
  <p:tag name="IGUANATEXVERSION" val="160"/>
  <p:tag name="LATEXADDIN" val="\documentclass{article}&#10;\usepackage{amsmath, amsfonts , amssymb, bm}&#10;\pagestyle{empty}&#10;\begin{document}&#10;&#10;&#10;$\bm{e}_i^{c}$&#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7.xml><?xml version="1.0" encoding="utf-8"?>
<p:tagLst xmlns:a="http://schemas.openxmlformats.org/drawingml/2006/main" xmlns:r="http://schemas.openxmlformats.org/officeDocument/2006/relationships" xmlns:p="http://schemas.openxmlformats.org/presentationml/2006/main">
  <p:tag name="ORIGINALHEIGHT" val="29.2063"/>
  <p:tag name="ORIGINALWIDTH" val="91.61539"/>
  <p:tag name="OUTPUTTYPE" val="SVG"/>
  <p:tag name="IGUANATEXVERSION" val="160"/>
  <p:tag name="LATEXADDIN" val="\documentclass{article}&#10;\usepackage{amsmath, amsfonts , amssymb, bm}&#10;\pagestyle{empty}&#10;\begin{document}&#10;&#10;&#10;\begin{equation*}&#10;    \bm{e}_i^{c}=\gamma\times\sum^2_{l=0}\bm{s}_j\times \bm{h}_i^{(l)}&#10;\end{equation*}&#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8.xml><?xml version="1.0" encoding="utf-8"?>
<p:tagLst xmlns:a="http://schemas.openxmlformats.org/drawingml/2006/main" xmlns:r="http://schemas.openxmlformats.org/officeDocument/2006/relationships" xmlns:p="http://schemas.openxmlformats.org/presentationml/2006/main">
  <p:tag name="ORIGINALHEIGHT" val="6.067205"/>
  <p:tag name="ORIGINALWIDTH" val="7.468071"/>
  <p:tag name="OUTPUTTYPE" val="SVG"/>
  <p:tag name="IGUANATEXVERSION" val="160"/>
  <p:tag name="LATEXADDIN" val="\documentclass{article}&#10;\usepackage{amsmath, amsfonts , amssymb, bm}&#10;\pagestyle{empty}&#10;\begin{document}&#10;&#10;$\bm{e}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39.xml><?xml version="1.0" encoding="utf-8"?>
<p:tagLst xmlns:a="http://schemas.openxmlformats.org/drawingml/2006/main" xmlns:r="http://schemas.openxmlformats.org/officeDocument/2006/relationships" xmlns:p="http://schemas.openxmlformats.org/presentationml/2006/main">
  <p:tag name="ORIGINALHEIGHT" val="9.35374"/>
  <p:tag name="ORIGINALWIDTH" val="8.479252"/>
  <p:tag name="OUTPUTTYPE" val="SVG"/>
  <p:tag name="IGUANATEXVERSION" val="160"/>
  <p:tag name="LATEXADDIN" val="\documentclass{article}&#10;\usepackage{amsmath, amsfonts , amssymb, bm}&#10;\pagestyle{empty}&#10;\begin{document}&#10;&#10;&#10;$\bm{e}_i^{c}$&#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4.xml><?xml version="1.0" encoding="utf-8"?>
<p:tagLst xmlns:a="http://schemas.openxmlformats.org/drawingml/2006/main" xmlns:r="http://schemas.openxmlformats.org/officeDocument/2006/relationships" xmlns:p="http://schemas.openxmlformats.org/presentationml/2006/main">
  <p:tag name="ORIGINALHEIGHT" val="6.446339"/>
  <p:tag name="ORIGINALWIDTH" val="9.982559"/>
  <p:tag name="LATEXADDIN" val="\documentclass{article}&#10;\usepackage{amsmath, amsfonts , amssymb, bm}&#10;\pagestyle{empty}&#10;\begin{document}&#10;&#10;&#10;\begin{equation*}&#10;MMR\overset{\text{def}}{=} \arg\max\limits_{V_i\in R\setminus S}[\lambda(\mathrm{Sim}_1(V_i,Q)-(1-\lambda)\max\limits_{V_j\in S}\mathrm{Sim}_2(V_i,V_j))]&#10;\end{equation*}&#10;&#10;\end{document}"/>
  <p:tag name="IGUANATEXSIZE" val="20"/>
  <p:tag name="IGUANATEXCURSOR" val="15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40.xml><?xml version="1.0" encoding="utf-8"?>
<p:tagLst xmlns:a="http://schemas.openxmlformats.org/drawingml/2006/main" xmlns:r="http://schemas.openxmlformats.org/officeDocument/2006/relationships" xmlns:p="http://schemas.openxmlformats.org/presentationml/2006/main">
  <p:tag name="ORIGINALHEIGHT" val="8.478149"/>
  <p:tag name="ORIGINALWIDTH" val="8.593661"/>
  <p:tag name="OUTPUTTYPE" val="SVG"/>
  <p:tag name="IGUANATEXVERSION" val="160"/>
  <p:tag name="LATEXADDIN" val="\documentclass{article}&#10;\usepackage{amsmath, amsfonts , amssymb, bm}&#10;\pagestyle{empty}&#10;\begin{document}&#10;&#10;$\bm{h}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41.xml><?xml version="1.0" encoding="utf-8"?>
<p:tagLst xmlns:a="http://schemas.openxmlformats.org/drawingml/2006/main" xmlns:r="http://schemas.openxmlformats.org/officeDocument/2006/relationships" xmlns:p="http://schemas.openxmlformats.org/presentationml/2006/main">
  <p:tag name="ORIGINALHEIGHT" val="8.478149"/>
  <p:tag name="ORIGINALWIDTH" val="8.593661"/>
  <p:tag name="OUTPUTTYPE" val="SVG"/>
  <p:tag name="IGUANATEXVERSION" val="160"/>
  <p:tag name="LATEXADDIN" val="\documentclass{article}&#10;\usepackage{amsmath, amsfonts , amssymb, bm}&#10;\pagestyle{empty}&#10;\begin{document}&#10;&#10;$\bm{h}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42.xml><?xml version="1.0" encoding="utf-8"?>
<p:tagLst xmlns:a="http://schemas.openxmlformats.org/drawingml/2006/main" xmlns:r="http://schemas.openxmlformats.org/officeDocument/2006/relationships" xmlns:p="http://schemas.openxmlformats.org/presentationml/2006/main">
  <p:tag name="ORIGINALHEIGHT" val="6.33622"/>
  <p:tag name="ORIGINALWIDTH" val="6.489803"/>
  <p:tag name="OUTPUTTYPE" val="SVG"/>
  <p:tag name="IGUANATEXVERSION" val="160"/>
  <p:tag name="LATEXADDIN" val="\documentclass{article}&#10;\usepackage{amsmath, amsfonts , amssymb, bm}&#10;\pagestyle{empty}&#10;\begin{document}&#10;&#10;$q_i$&#10;&#10;&#10;\end{document}"/>
  <p:tag name="IGUANATEXSIZE" val="20"/>
  <p:tag name="IGUANATEXCURSOR" val="11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43.xml><?xml version="1.0" encoding="utf-8"?>
<p:tagLst xmlns:a="http://schemas.openxmlformats.org/drawingml/2006/main" xmlns:r="http://schemas.openxmlformats.org/officeDocument/2006/relationships" xmlns:p="http://schemas.openxmlformats.org/presentationml/2006/main">
  <p:tag name="ORIGINALHEIGHT" val="8.966338"/>
  <p:tag name="ORIGINALWIDTH" val="73.26704"/>
  <p:tag name="OUTPUTTYPE" val="SVG"/>
  <p:tag name="IGUANATEXVERSION" val="160"/>
  <p:tag name="LATEXADDIN" val="\documentclass{article}&#10;\usepackage{amsmath, amsfonts , amssymb, bm}&#10;\pagestyle{empty}&#10;\begin{document}&#10;&#10;&#10;\begin{equation*}&#10;    q_i = \sigma(\bm{W}\bm{h}_i+\bm{b})&#10;\end{equation*}&#10;&#10;\end{document}"/>
  <p:tag name="IGUANATEXSIZE" val="20"/>
  <p:tag name="IGUANATEXCURSOR" val="17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44.xml><?xml version="1.0" encoding="utf-8"?>
<p:tagLst xmlns:a="http://schemas.openxmlformats.org/drawingml/2006/main" xmlns:r="http://schemas.openxmlformats.org/officeDocument/2006/relationships" xmlns:p="http://schemas.openxmlformats.org/presentationml/2006/main">
  <p:tag name="ORIGINALHEIGHT" val="5.702599"/>
  <p:tag name="ORIGINALWIDTH" val="4.104606"/>
  <p:tag name="LATEXADDIN" val="\documentclass{article}&#10;\usepackage{amsmath, amsfonts , amssymb, bm}&#10;\pagestyle{empty}&#10;\begin{document}&#10;&#10;&#10;\begin{equation*}&#10;    q_i = \sigma(\bm{W}\bm{h}_i+\bm{b})&#10;\end{equation*}&#10;&#10;\end{document}"/>
  <p:tag name="IGUANATEXSIZE" val="20"/>
  <p:tag name="IGUANATEXCURSOR" val="17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45.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546.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1547.xml><?xml version="1.0" encoding="utf-8"?>
<p:tagLst xmlns:a="http://schemas.openxmlformats.org/drawingml/2006/main" xmlns:r="http://schemas.openxmlformats.org/officeDocument/2006/relationships" xmlns:p="http://schemas.openxmlformats.org/presentationml/2006/main">
  <p:tag name="ORIGINALHEIGHT" val="3.96311"/>
  <p:tag name="ORIGINALWIDTH" val="5.270236"/>
  <p:tag name="EMFCHILD" val="True"/>
</p:tagLst>
</file>

<file path=ppt/tags/tag1548.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549.xml><?xml version="1.0" encoding="utf-8"?>
<p:tagLst xmlns:a="http://schemas.openxmlformats.org/drawingml/2006/main" xmlns:r="http://schemas.openxmlformats.org/officeDocument/2006/relationships" xmlns:p="http://schemas.openxmlformats.org/presentationml/2006/main">
  <p:tag name="ORIGINALHEIGHT" val="6.303347"/>
  <p:tag name="ORIGINALWIDTH" val="11.37732"/>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6.446339"/>
  <p:tag name="ORIGINALWIDTH" val="9.982559"/>
  <p:tag name="EMFCHILD" val="True"/>
</p:tagLst>
</file>

<file path=ppt/tags/tag1550.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EMFCHILD" val="True"/>
</p:tagLst>
</file>

<file path=ppt/tags/tag1551.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1552.xml><?xml version="1.0" encoding="utf-8"?>
<p:tagLst xmlns:a="http://schemas.openxmlformats.org/drawingml/2006/main" xmlns:r="http://schemas.openxmlformats.org/officeDocument/2006/relationships" xmlns:p="http://schemas.openxmlformats.org/presentationml/2006/main">
  <p:tag name="ORIGINALHEIGHT" val="5.971575"/>
  <p:tag name="ORIGINALWIDTH" val="6.625118"/>
  <p:tag name="EMFCHILD" val="True"/>
</p:tagLst>
</file>

<file path=ppt/tags/tag1553.xml><?xml version="1.0" encoding="utf-8"?>
<p:tagLst xmlns:a="http://schemas.openxmlformats.org/drawingml/2006/main" xmlns:r="http://schemas.openxmlformats.org/officeDocument/2006/relationships" xmlns:p="http://schemas.openxmlformats.org/presentationml/2006/main">
  <p:tag name="ORIGINALHEIGHT" val="6.29437"/>
  <p:tag name="ORIGINALWIDTH" val="4.523032"/>
  <p:tag name="EMFCHILD" val="True"/>
</p:tagLst>
</file>

<file path=ppt/tags/tag1554.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555.xml><?xml version="1.0" encoding="utf-8"?>
<p:tagLst xmlns:a="http://schemas.openxmlformats.org/drawingml/2006/main" xmlns:r="http://schemas.openxmlformats.org/officeDocument/2006/relationships" xmlns:p="http://schemas.openxmlformats.org/presentationml/2006/main">
  <p:tag name="ORIGINALHEIGHT" val="6.33622"/>
  <p:tag name="ORIGINALWIDTH" val="4.104606"/>
  <p:tag name="LATEXADDIN" val="\documentclass{article}&#10;\usepackage{amsmath, amsfonts , amssymb, bm}&#10;\pagestyle{empty}&#10;\begin{document}&#10;&#10;$q_i$&#10;&#10;&#10;\end{document}"/>
  <p:tag name="IGUANATEXSIZE" val="20"/>
  <p:tag name="IGUANATEXCURSOR" val="11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5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57.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bm{h}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5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59.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bm{h}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6.653976"/>
  <p:tag name="ORIGINALWIDTH" val="7.113307"/>
  <p:tag name="EMFCHILD" val="True"/>
</p:tagLst>
</file>

<file path=ppt/tags/tag156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61.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10;$\bm{e}_i^{c}$&#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62.xml><?xml version="1.0" encoding="utf-8"?>
<p:tagLst xmlns:a="http://schemas.openxmlformats.org/drawingml/2006/main" xmlns:r="http://schemas.openxmlformats.org/officeDocument/2006/relationships" xmlns:p="http://schemas.openxmlformats.org/presentationml/2006/main">
  <p:tag name="ORIGINALHEIGHT" val="3.145197"/>
  <p:tag name="ORIGINALWIDTH" val="3.019646"/>
  <p:tag name="EMFCHILD" val="True"/>
</p:tagLst>
</file>

<file path=ppt/tags/tag156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64.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bm{e}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6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66.xml><?xml version="1.0" encoding="utf-8"?>
<p:tagLst xmlns:a="http://schemas.openxmlformats.org/drawingml/2006/main" xmlns:r="http://schemas.openxmlformats.org/officeDocument/2006/relationships" xmlns:p="http://schemas.openxmlformats.org/presentationml/2006/main">
  <p:tag name="ORIGINALHEIGHT" val="4.582795"/>
  <p:tag name="ORIGINALWIDTH" val="4.55374"/>
  <p:tag name="LATEXADDIN" val="\documentclass{article}&#10;\usepackage{amsmath, amsfonts , amssymb, bm}&#10;\pagestyle{empty}&#10;\begin{document}&#10;&#10;&#10;\begin{equation*}&#10;    \bm{e}_i^{c}=\gamma\times\sum^2_{l=0}\bm{s}_j\times \bm{h}_i^{(l)}&#10;\end{equation*}&#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67.xml><?xml version="1.0" encoding="utf-8"?>
<p:tagLst xmlns:a="http://schemas.openxmlformats.org/drawingml/2006/main" xmlns:r="http://schemas.openxmlformats.org/officeDocument/2006/relationships" xmlns:p="http://schemas.openxmlformats.org/presentationml/2006/main">
  <p:tag name="ORIGINALHEIGHT" val="3.145197"/>
  <p:tag name="ORIGINALWIDTH" val="2.98752"/>
  <p:tag name="EMFCHILD" val="True"/>
</p:tagLst>
</file>

<file path=ppt/tags/tag1568.xml><?xml version="1.0" encoding="utf-8"?>
<p:tagLst xmlns:a="http://schemas.openxmlformats.org/drawingml/2006/main" xmlns:r="http://schemas.openxmlformats.org/officeDocument/2006/relationships" xmlns:p="http://schemas.openxmlformats.org/presentationml/2006/main">
  <p:tag name="ORIGINALHEIGHT" val="4.693386"/>
  <p:tag name="ORIGINALWIDTH" val="2.09059"/>
  <p:tag name="EMFCHILD" val="True"/>
</p:tagLst>
</file>

<file path=ppt/tags/tag1569.xml><?xml version="1.0" encoding="utf-8"?>
<p:tagLst xmlns:a="http://schemas.openxmlformats.org/drawingml/2006/main" xmlns:r="http://schemas.openxmlformats.org/officeDocument/2006/relationships" xmlns:p="http://schemas.openxmlformats.org/presentationml/2006/main">
  <p:tag name="ORIGINALHEIGHT" val="2.33122"/>
  <p:tag name="ORIGINALWIDTH" val="6.554646"/>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4.651181"/>
  <p:tag name="ORIGINALWIDTH" val="3.730984"/>
  <p:tag name="EMFCHILD" val="True"/>
</p:tagLst>
</file>

<file path=ppt/tags/tag1570.xml><?xml version="1.0" encoding="utf-8"?>
<p:tagLst xmlns:a="http://schemas.openxmlformats.org/drawingml/2006/main" xmlns:r="http://schemas.openxmlformats.org/officeDocument/2006/relationships" xmlns:p="http://schemas.openxmlformats.org/presentationml/2006/main">
  <p:tag name="ORIGINALHEIGHT" val="6.545433"/>
  <p:tag name="ORIGINALWIDTH" val="5.174725"/>
  <p:tag name="EMFCHILD" val="True"/>
</p:tagLst>
</file>

<file path=ppt/tags/tag1571.xml><?xml version="1.0" encoding="utf-8"?>
<p:tagLst xmlns:a="http://schemas.openxmlformats.org/drawingml/2006/main" xmlns:r="http://schemas.openxmlformats.org/officeDocument/2006/relationships" xmlns:p="http://schemas.openxmlformats.org/presentationml/2006/main">
  <p:tag name="ORIGINALHEIGHT" val="4.801969"/>
  <p:tag name="ORIGINALWIDTH" val="4.760748"/>
  <p:tag name="EMFCHILD" val="True"/>
</p:tagLst>
</file>

<file path=ppt/tags/tag1572.xml><?xml version="1.0" encoding="utf-8"?>
<p:tagLst xmlns:a="http://schemas.openxmlformats.org/drawingml/2006/main" xmlns:r="http://schemas.openxmlformats.org/officeDocument/2006/relationships" xmlns:p="http://schemas.openxmlformats.org/presentationml/2006/main">
  <p:tag name="ORIGINALHEIGHT" val="4.63063"/>
  <p:tag name="ORIGINALWIDTH" val="3.049646"/>
  <p:tag name="EMFCHILD" val="True"/>
</p:tagLst>
</file>

<file path=ppt/tags/tag1573.xml><?xml version="1.0" encoding="utf-8"?>
<p:tagLst xmlns:a="http://schemas.openxmlformats.org/drawingml/2006/main" xmlns:r="http://schemas.openxmlformats.org/officeDocument/2006/relationships" xmlns:p="http://schemas.openxmlformats.org/presentationml/2006/main">
  <p:tag name="ORIGINALHEIGHT" val="13.94768"/>
  <p:tag name="ORIGINALWIDTH" val="13.11917"/>
  <p:tag name="EMFCHILD" val="True"/>
</p:tagLst>
</file>

<file path=ppt/tags/tag1574.xml><?xml version="1.0" encoding="utf-8"?>
<p:tagLst xmlns:a="http://schemas.openxmlformats.org/drawingml/2006/main" xmlns:r="http://schemas.openxmlformats.org/officeDocument/2006/relationships" xmlns:p="http://schemas.openxmlformats.org/presentationml/2006/main">
  <p:tag name="ORIGINALHEIGHT" val="4.909567"/>
  <p:tag name="ORIGINALWIDTH" val="1.545512"/>
  <p:tag name="EMFCHILD" val="True"/>
</p:tagLst>
</file>

<file path=ppt/tags/tag1575.xml><?xml version="1.0" encoding="utf-8"?>
<p:tagLst xmlns:a="http://schemas.openxmlformats.org/drawingml/2006/main" xmlns:r="http://schemas.openxmlformats.org/officeDocument/2006/relationships" xmlns:p="http://schemas.openxmlformats.org/presentationml/2006/main">
  <p:tag name="ORIGINALHEIGHT" val="1.875945"/>
  <p:tag name="ORIGINALWIDTH" val="5.07811"/>
  <p:tag name="EMFCHILD" val="True"/>
</p:tagLst>
</file>

<file path=ppt/tags/tag1576.xml><?xml version="1.0" encoding="utf-8"?>
<p:tagLst xmlns:a="http://schemas.openxmlformats.org/drawingml/2006/main" xmlns:r="http://schemas.openxmlformats.org/officeDocument/2006/relationships" xmlns:p="http://schemas.openxmlformats.org/presentationml/2006/main">
  <p:tag name="ORIGINALHEIGHT" val="4.770079"/>
  <p:tag name="ORIGINALWIDTH" val="3.201417"/>
  <p:tag name="EMFCHILD" val="True"/>
</p:tagLst>
</file>

<file path=ppt/tags/tag1577.xml><?xml version="1.0" encoding="utf-8"?>
<p:tagLst xmlns:a="http://schemas.openxmlformats.org/drawingml/2006/main" xmlns:r="http://schemas.openxmlformats.org/officeDocument/2006/relationships" xmlns:p="http://schemas.openxmlformats.org/presentationml/2006/main">
  <p:tag name="ORIGINALHEIGHT" val="4.582795"/>
  <p:tag name="ORIGINALWIDTH" val="4.129921"/>
  <p:tag name="EMFCHILD" val="True"/>
</p:tagLst>
</file>

<file path=ppt/tags/tag1578.xml><?xml version="1.0" encoding="utf-8"?>
<p:tagLst xmlns:a="http://schemas.openxmlformats.org/drawingml/2006/main" xmlns:r="http://schemas.openxmlformats.org/officeDocument/2006/relationships" xmlns:p="http://schemas.openxmlformats.org/presentationml/2006/main">
  <p:tag name="ORIGINALHEIGHT" val="6.046299"/>
  <p:tag name="ORIGINALWIDTH" val="3.028937"/>
  <p:tag name="EMFCHILD" val="True"/>
</p:tagLst>
</file>

<file path=ppt/tags/tag1579.xml><?xml version="1.0" encoding="utf-8"?>
<p:tagLst xmlns:a="http://schemas.openxmlformats.org/drawingml/2006/main" xmlns:r="http://schemas.openxmlformats.org/officeDocument/2006/relationships" xmlns:p="http://schemas.openxmlformats.org/presentationml/2006/main">
  <p:tag name="ORIGINALHEIGHT" val="4.801969"/>
  <p:tag name="ORIGINALWIDTH" val="4.760748"/>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3.012677"/>
  <p:tag name="ORIGINALWIDTH" val="2.991772"/>
  <p:tag name="EMFCHILD" val="True"/>
</p:tagLst>
</file>

<file path=ppt/tags/tag1580.xml><?xml version="1.0" encoding="utf-8"?>
<p:tagLst xmlns:a="http://schemas.openxmlformats.org/drawingml/2006/main" xmlns:r="http://schemas.openxmlformats.org/officeDocument/2006/relationships" xmlns:p="http://schemas.openxmlformats.org/presentationml/2006/main">
  <p:tag name="ORIGINALHEIGHT" val="6.99374"/>
  <p:tag name="ORIGINALWIDTH" val="5.75626"/>
  <p:tag name="EMFCHILD" val="True"/>
</p:tagLst>
</file>

<file path=ppt/tags/tag1581.xml><?xml version="1.0" encoding="utf-8"?>
<p:tagLst xmlns:a="http://schemas.openxmlformats.org/drawingml/2006/main" xmlns:r="http://schemas.openxmlformats.org/officeDocument/2006/relationships" xmlns:p="http://schemas.openxmlformats.org/presentationml/2006/main">
  <p:tag name="ORIGINALHEIGHT" val="6.96685"/>
  <p:tag name="ORIGINALWIDTH" val="1.793898"/>
  <p:tag name="EMFCHILD" val="True"/>
</p:tagLst>
</file>

<file path=ppt/tags/tag1582.xml><?xml version="1.0" encoding="utf-8"?>
<p:tagLst xmlns:a="http://schemas.openxmlformats.org/drawingml/2006/main" xmlns:r="http://schemas.openxmlformats.org/officeDocument/2006/relationships" xmlns:p="http://schemas.openxmlformats.org/presentationml/2006/main">
  <p:tag name="ORIGINALHEIGHT" val="4.909567"/>
  <p:tag name="ORIGINALWIDTH" val="1.545512"/>
  <p:tag name="EMFCHILD" val="True"/>
</p:tagLst>
</file>

<file path=ppt/tags/tag1583.xml><?xml version="1.0" encoding="utf-8"?>
<p:tagLst xmlns:a="http://schemas.openxmlformats.org/drawingml/2006/main" xmlns:r="http://schemas.openxmlformats.org/officeDocument/2006/relationships" xmlns:p="http://schemas.openxmlformats.org/presentationml/2006/main">
  <p:tag name="ORIGINALHEIGHT" val="6.96685"/>
  <p:tag name="ORIGINALWIDTH" val="1.787008"/>
  <p:tag name="EMFCHILD" val="True"/>
</p:tagLst>
</file>

<file path=ppt/tags/tag1584.xml><?xml version="1.0" encoding="utf-8"?>
<p:tagLst xmlns:a="http://schemas.openxmlformats.org/drawingml/2006/main" xmlns:r="http://schemas.openxmlformats.org/officeDocument/2006/relationships" xmlns:p="http://schemas.openxmlformats.org/presentationml/2006/main">
  <p:tag name="ORIGINALHEIGHT" val="4.693386"/>
  <p:tag name="ORIGINALWIDTH" val="2.09059"/>
  <p:tag name="EMFCHILD" val="True"/>
</p:tagLst>
</file>

<file path=ppt/tags/tag1585.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10;$\bm{e}_i^{c}$&#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86.xml><?xml version="1.0" encoding="utf-8"?>
<p:tagLst xmlns:a="http://schemas.openxmlformats.org/drawingml/2006/main" xmlns:r="http://schemas.openxmlformats.org/officeDocument/2006/relationships" xmlns:p="http://schemas.openxmlformats.org/presentationml/2006/main">
  <p:tag name="ORIGINALHEIGHT" val="3.145197"/>
  <p:tag name="ORIGINALWIDTH" val="3.019646"/>
  <p:tag name="EMFCHILD" val="True"/>
</p:tagLst>
</file>

<file path=ppt/tags/tag158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88.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bm{e}_i^{w}$&#10;&#10;&#10;\end{document}"/>
  <p:tag name="IGUANATEXSIZE" val="20"/>
  <p:tag name="IGUANATEXCURSOR" val="11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89.xml><?xml version="1.0" encoding="utf-8"?>
<p:tagLst xmlns:a="http://schemas.openxmlformats.org/drawingml/2006/main" xmlns:r="http://schemas.openxmlformats.org/officeDocument/2006/relationships" xmlns:p="http://schemas.openxmlformats.org/presentationml/2006/main">
  <p:tag name="ORIGINALHEIGHT" val="3.152165"/>
  <p:tag name="ORIGINALWIDTH" val="5.111811"/>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4.651181"/>
  <p:tag name="ORIGINALWIDTH" val="2.461732"/>
  <p:tag name="EMFCHILD" val="True"/>
</p:tagLst>
</file>

<file path=ppt/tags/tag1590.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91.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10;$\bm{e}_i^{w}$&#10;&#10;\end{document}"/>
  <p:tag name="IGUANATEXSIZE" val="20"/>
  <p:tag name="IGUANATEXCURSOR" val="12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92.xml><?xml version="1.0" encoding="utf-8"?>
<p:tagLst xmlns:a="http://schemas.openxmlformats.org/drawingml/2006/main" xmlns:r="http://schemas.openxmlformats.org/officeDocument/2006/relationships" xmlns:p="http://schemas.openxmlformats.org/presentationml/2006/main">
  <p:tag name="ORIGINALHEIGHT" val="3.152165"/>
  <p:tag name="ORIGINALWIDTH" val="5.111811"/>
  <p:tag name="EMFCHILD" val="True"/>
</p:tagLst>
</file>

<file path=ppt/tags/tag1593.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94.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LATEXADDIN" val="\documentclass{article}&#10;\usepackage{amsmath, amsfonts , amssymb, bm}&#10;\pagestyle{empty}&#10;\begin{document}&#10;&#10;&#10;$\bm{e}_i$&#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59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1596.xml><?xml version="1.0" encoding="utf-8"?>
<p:tagLst xmlns:a="http://schemas.openxmlformats.org/drawingml/2006/main" xmlns:r="http://schemas.openxmlformats.org/officeDocument/2006/relationships" xmlns:p="http://schemas.openxmlformats.org/presentationml/2006/main">
  <p:tag name="ORIGINALHEIGHT" val="25.33295"/>
  <p:tag name="ORIGINALWIDTH" val="260.45"/>
  <p:tag name="OUTPUTTYPE" val="SVG"/>
  <p:tag name="IGUANATEXVERSION" val="160"/>
  <p:tag name="LATEXADDIN" val="\documentclass{article}&#10;\usepackage{amsmath, amsfonts , amssymb, bm}&#10;\pagestyle{empty}&#10;\begin{document}&#10;&#10;&#10;\begin{align*}&#10;     p(y_j|y_{1:j-1},x)=&amp; p(z_j=1|y_{1:j-1},x)\times p(y_j|z_j=1,y_{1:j-1},x)+\\&#10;    &amp; p(z_j=0|y_{1:j-1},x)\times p(y_j|z_j=0,y_{1:j-1},x) \nonumber&#10;\end{align*}&#10;&#10;\end{document}"/>
  <p:tag name="IGUANATEXSIZE" val="20"/>
  <p:tag name="IGUANATEXCURSOR" val="28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97.xml><?xml version="1.0" encoding="utf-8"?>
<p:tagLst xmlns:a="http://schemas.openxmlformats.org/drawingml/2006/main" xmlns:r="http://schemas.openxmlformats.org/officeDocument/2006/relationships" xmlns:p="http://schemas.openxmlformats.org/presentationml/2006/main">
  <p:tag name="ORIGINALHEIGHT" val="9.552126"/>
  <p:tag name="ORIGINALWIDTH" val="25.86028"/>
  <p:tag name="OUTPUTTYPE" val="SVG"/>
  <p:tag name="IGUANATEXVERSION" val="160"/>
  <p:tag name="LATEXADDIN" val="\documentclass{article}&#10;\usepackage{amsmath, amsfonts , amssymb, bm}&#10;\pagestyle{empty}&#10;\begin{document}&#10;&#10;$z_j=1$&#10;&#10;&#10;\end{document}"/>
  <p:tag name="IGUANATEXSIZE" val="20"/>
  <p:tag name="IGUANATEXCURSOR" val="11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98.xml><?xml version="1.0" encoding="utf-8"?>
<p:tagLst xmlns:a="http://schemas.openxmlformats.org/drawingml/2006/main" xmlns:r="http://schemas.openxmlformats.org/officeDocument/2006/relationships" xmlns:p="http://schemas.openxmlformats.org/presentationml/2006/main">
  <p:tag name="ORIGINALHEIGHT" val="9.552126"/>
  <p:tag name="ORIGINALWIDTH" val="26.26874"/>
  <p:tag name="OUTPUTTYPE" val="SVG"/>
  <p:tag name="IGUANATEXVERSION" val="160"/>
  <p:tag name="LATEXADDIN" val="\documentclass{article}&#10;\usepackage{amsmath, amsfonts , amssymb, bm}&#10;\pagestyle{empty}&#10;\begin{document}&#10;&#10;&#10;$z_j=0$&#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599.xml><?xml version="1.0" encoding="utf-8"?>
<p:tagLst xmlns:a="http://schemas.openxmlformats.org/drawingml/2006/main" xmlns:r="http://schemas.openxmlformats.org/officeDocument/2006/relationships" xmlns:p="http://schemas.openxmlformats.org/presentationml/2006/main">
  <p:tag name="ORIGINALHEIGHT" val="10.38898"/>
  <p:tag name="ORIGINALWIDTH" val="90.09661"/>
  <p:tag name="OUTPUTTYPE" val="SVG"/>
  <p:tag name="IGUANATEXVERSION" val="160"/>
  <p:tag name="LATEXADDIN" val="\documentclass{article}&#10;\usepackage{amsmath, amsfonts , amssymb, bm}&#10;\pagestyle{empty}&#10;\begin{document}&#10;&#10;&#10;$p(y_j|z_j=0,y_{1:j-1},x)$&#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2.208543"/>
  <p:tag name="ORIGINALWIDTH" val="6.625118"/>
  <p:tag name="EMFCHILD" val="True"/>
</p:tagLst>
</file>

<file path=ppt/tags/tag1600.xml><?xml version="1.0" encoding="utf-8"?>
<p:tagLst xmlns:a="http://schemas.openxmlformats.org/drawingml/2006/main" xmlns:r="http://schemas.openxmlformats.org/officeDocument/2006/relationships" xmlns:p="http://schemas.openxmlformats.org/presentationml/2006/main">
  <p:tag name="ORIGINALHEIGHT" val="29.87795"/>
  <p:tag name="ORIGINALWIDTH" val="177.0447"/>
  <p:tag name="OUTPUTTYPE" val="SVG"/>
  <p:tag name="IGUANATEXVERSION" val="160"/>
  <p:tag name="LATEXADDIN" val="\documentclass{article}&#10;\usepackage{amsmath, amsfonts , amssymb, bm}&#10;\pagestyle{empty}&#10;\begin{document}&#10;&#10;&#10;\begin{align*}&#10;    p(\Tilde{a}^i_j|x,y_{1:j-1})=\left\{&#10;    \begin{aligned}&#10;    &amp; p(a_j^i|x,y_{1:j-1}) &amp;q_i&gt;\epsilon \\&#10;    &amp; 0  &amp;\text{Other}&#10;    \end{aligned}&#10;    \right.&#10;\end{align*}&#10;&#10;\end{document}"/>
  <p:tag name="IGUANATEXSIZE" val="20"/>
  <p:tag name="IGUANATEXCURSOR" val="24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601.xml><?xml version="1.0" encoding="utf-8"?>
<p:tagLst xmlns:a="http://schemas.openxmlformats.org/drawingml/2006/main" xmlns:r="http://schemas.openxmlformats.org/officeDocument/2006/relationships" xmlns:p="http://schemas.openxmlformats.org/presentationml/2006/main">
  <p:tag name="ORIGINALHEIGHT" val="6.33622"/>
  <p:tag name="ORIGINALWIDTH" val="5.17126"/>
  <p:tag name="LATEXADDIN" val="\documentclass{article}&#10;\usepackage{amsmath, amsfonts , amssymb, bm}&#10;\pagestyle{empty}&#10;\begin{document}&#10;&#10;&#10;\begin{align*}&#10;    p(\Tilde{a}^i_j|x,y_{1:j-1})=\left\{&#10;    \begin{aligned}&#10;    &amp; p(a_j^i|x,y_{1:j-1}) &amp;q_i&gt;\epsilon \\&#10;    &amp; 0  &amp;\text{Other}&#10;    \end{aligned}&#10;    \right.&#10;\end{align*}&#10;&#10;\end{document}"/>
  <p:tag name="IGUANATEXSIZE" val="20"/>
  <p:tag name="IGUANATEXCURSOR" val="24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02.xml><?xml version="1.0" encoding="utf-8"?>
<p:tagLst xmlns:a="http://schemas.openxmlformats.org/drawingml/2006/main" xmlns:r="http://schemas.openxmlformats.org/officeDocument/2006/relationships" xmlns:p="http://schemas.openxmlformats.org/presentationml/2006/main">
  <p:tag name="ORIGINALHEIGHT" val="9.962638"/>
  <p:tag name="ORIGINALWIDTH" val="2.298347"/>
  <p:tag name="EMFCHILD" val="True"/>
</p:tagLst>
</file>

<file path=ppt/tags/tag1603.xml><?xml version="1.0" encoding="utf-8"?>
<p:tagLst xmlns:a="http://schemas.openxmlformats.org/drawingml/2006/main" xmlns:r="http://schemas.openxmlformats.org/officeDocument/2006/relationships" xmlns:p="http://schemas.openxmlformats.org/presentationml/2006/main">
  <p:tag name="ORIGINALHEIGHT" val="0.9264961"/>
  <p:tag name="ORIGINALWIDTH" val="3.298898"/>
  <p:tag name="EMFCHILD" val="True"/>
</p:tagLst>
</file>

<file path=ppt/tags/tag1604.xml><?xml version="1.0" encoding="utf-8"?>
<p:tagLst xmlns:a="http://schemas.openxmlformats.org/drawingml/2006/main" xmlns:r="http://schemas.openxmlformats.org/officeDocument/2006/relationships" xmlns:p="http://schemas.openxmlformats.org/presentationml/2006/main">
  <p:tag name="ORIGINALHEIGHT" val="4.513071"/>
  <p:tag name="ORIGINALWIDTH" val="4.537244"/>
  <p:tag name="EMFCHILD" val="True"/>
</p:tagLst>
</file>

<file path=ppt/tags/tag1605.xml><?xml version="1.0" encoding="utf-8"?>
<p:tagLst xmlns:a="http://schemas.openxmlformats.org/drawingml/2006/main" xmlns:r="http://schemas.openxmlformats.org/officeDocument/2006/relationships" xmlns:p="http://schemas.openxmlformats.org/presentationml/2006/main">
  <p:tag name="ORIGINALHEIGHT" val="4.693386"/>
  <p:tag name="ORIGINALWIDTH" val="2.101181"/>
  <p:tag name="EMFCHILD" val="True"/>
</p:tagLst>
</file>

<file path=ppt/tags/tag1606.xml><?xml version="1.0" encoding="utf-8"?>
<p:tagLst xmlns:a="http://schemas.openxmlformats.org/drawingml/2006/main" xmlns:r="http://schemas.openxmlformats.org/officeDocument/2006/relationships" xmlns:p="http://schemas.openxmlformats.org/presentationml/2006/main">
  <p:tag name="ORIGINALHEIGHT" val="6.046299"/>
  <p:tag name="ORIGINALWIDTH" val="3.044291"/>
  <p:tag name="EMFCHILD" val="True"/>
</p:tagLst>
</file>

<file path=ppt/tags/tag1607.xml><?xml version="1.0" encoding="utf-8"?>
<p:tagLst xmlns:a="http://schemas.openxmlformats.org/drawingml/2006/main" xmlns:r="http://schemas.openxmlformats.org/officeDocument/2006/relationships" xmlns:p="http://schemas.openxmlformats.org/presentationml/2006/main">
  <p:tag name="ORIGINALHEIGHT" val="9.962638"/>
  <p:tag name="ORIGINALWIDTH" val="0.3962598"/>
  <p:tag name="EMFCHILD" val="True"/>
</p:tagLst>
</file>

<file path=ppt/tags/tag1608.xml><?xml version="1.0" encoding="utf-8"?>
<p:tagLst xmlns:a="http://schemas.openxmlformats.org/drawingml/2006/main" xmlns:r="http://schemas.openxmlformats.org/officeDocument/2006/relationships" xmlns:p="http://schemas.openxmlformats.org/presentationml/2006/main">
  <p:tag name="ORIGINALHEIGHT" val="4.513071"/>
  <p:tag name="ORIGINALWIDTH" val="4.933504"/>
  <p:tag name="EMFCHILD" val="True"/>
</p:tagLst>
</file>

<file path=ppt/tags/tag1609.xml><?xml version="1.0" encoding="utf-8"?>
<p:tagLst xmlns:a="http://schemas.openxmlformats.org/drawingml/2006/main" xmlns:r="http://schemas.openxmlformats.org/officeDocument/2006/relationships" xmlns:p="http://schemas.openxmlformats.org/presentationml/2006/main">
  <p:tag name="ORIGINALHEIGHT" val="2.978819"/>
  <p:tag name="ORIGINALWIDTH" val="1.159055"/>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4.332165"/>
  <p:tag name="ORIGINALWIDTH" val="4.49315"/>
  <p:tag name="EMFCHILD" val="True"/>
</p:tagLst>
</file>

<file path=ppt/tags/tag1610.xml><?xml version="1.0" encoding="utf-8"?>
<p:tagLst xmlns:a="http://schemas.openxmlformats.org/drawingml/2006/main" xmlns:r="http://schemas.openxmlformats.org/officeDocument/2006/relationships" xmlns:p="http://schemas.openxmlformats.org/presentationml/2006/main">
  <p:tag name="ORIGINALHEIGHT" val="6.445827"/>
  <p:tag name="ORIGINALWIDTH" val="4.566968"/>
  <p:tag name="EMFCHILD" val="True"/>
</p:tagLst>
</file>

<file path=ppt/tags/tag1611.xml><?xml version="1.0" encoding="utf-8"?>
<p:tagLst xmlns:a="http://schemas.openxmlformats.org/drawingml/2006/main" xmlns:r="http://schemas.openxmlformats.org/officeDocument/2006/relationships" xmlns:p="http://schemas.openxmlformats.org/presentationml/2006/main">
  <p:tag name="ORIGINALHEIGHT" val="4.63063"/>
  <p:tag name="ORIGINALWIDTH" val="2.524213"/>
  <p:tag name="EMFCHILD" val="True"/>
</p:tagLst>
</file>

<file path=ppt/tags/tag1612.xml><?xml version="1.0" encoding="utf-8"?>
<p:tagLst xmlns:a="http://schemas.openxmlformats.org/drawingml/2006/main" xmlns:r="http://schemas.openxmlformats.org/officeDocument/2006/relationships" xmlns:p="http://schemas.openxmlformats.org/presentationml/2006/main">
  <p:tag name="ORIGINALHEIGHT" val="3.005709"/>
  <p:tag name="ORIGINALWIDTH" val="0.7974803"/>
  <p:tag name="EMFCHILD" val="True"/>
</p:tagLst>
</file>

<file path=ppt/tags/tag1613.xml><?xml version="1.0" encoding="utf-8"?>
<p:tagLst xmlns:a="http://schemas.openxmlformats.org/drawingml/2006/main" xmlns:r="http://schemas.openxmlformats.org/officeDocument/2006/relationships" xmlns:p="http://schemas.openxmlformats.org/presentationml/2006/main">
  <p:tag name="ORIGINALHEIGHT" val="6.046299"/>
  <p:tag name="ORIGINALWIDTH" val="3.044291"/>
  <p:tag name="EMFCHILD" val="True"/>
</p:tagLst>
</file>

<file path=ppt/tags/tag1614.xml><?xml version="1.0" encoding="utf-8"?>
<p:tagLst xmlns:a="http://schemas.openxmlformats.org/drawingml/2006/main" xmlns:r="http://schemas.openxmlformats.org/officeDocument/2006/relationships" xmlns:p="http://schemas.openxmlformats.org/presentationml/2006/main">
  <p:tag name="ORIGINALHEIGHT" val="0.3416929"/>
  <p:tag name="ORIGINALWIDTH" val="4.687835"/>
  <p:tag name="EMFCHILD" val="True"/>
</p:tagLst>
</file>

<file path=ppt/tags/tag1615.xml><?xml version="1.0" encoding="utf-8"?>
<p:tagLst xmlns:a="http://schemas.openxmlformats.org/drawingml/2006/main" xmlns:r="http://schemas.openxmlformats.org/officeDocument/2006/relationships" xmlns:p="http://schemas.openxmlformats.org/presentationml/2006/main">
  <p:tag name="ORIGINALHEIGHT" val="4.63063"/>
  <p:tag name="ORIGINALWIDTH" val="2.524213"/>
  <p:tag name="EMFCHILD" val="True"/>
</p:tagLst>
</file>

<file path=ppt/tags/tag1616.xml><?xml version="1.0" encoding="utf-8"?>
<p:tagLst xmlns:a="http://schemas.openxmlformats.org/drawingml/2006/main" xmlns:r="http://schemas.openxmlformats.org/officeDocument/2006/relationships" xmlns:p="http://schemas.openxmlformats.org/presentationml/2006/main">
  <p:tag name="ORIGINALHEIGHT" val="9.962638"/>
  <p:tag name="ORIGINALWIDTH" val="2.298347"/>
  <p:tag name="EMFCHILD" val="True"/>
</p:tagLst>
</file>

<file path=ppt/tags/tag1617.xml><?xml version="1.0" encoding="utf-8"?>
<p:tagLst xmlns:a="http://schemas.openxmlformats.org/drawingml/2006/main" xmlns:r="http://schemas.openxmlformats.org/officeDocument/2006/relationships" xmlns:p="http://schemas.openxmlformats.org/presentationml/2006/main">
  <p:tag name="ORIGINALHEIGHT" val="2.33122"/>
  <p:tag name="ORIGINALWIDTH" val="6.587914"/>
  <p:tag name="EMFCHILD" val="True"/>
</p:tagLst>
</file>

<file path=ppt/tags/tag1618.xml><?xml version="1.0" encoding="utf-8"?>
<p:tagLst xmlns:a="http://schemas.openxmlformats.org/drawingml/2006/main" xmlns:r="http://schemas.openxmlformats.org/officeDocument/2006/relationships" xmlns:p="http://schemas.openxmlformats.org/presentationml/2006/main">
  <p:tag name="ORIGINALHEIGHT" val="29.87795"/>
  <p:tag name="ORIGINALWIDTH" val="5.121732"/>
  <p:tag name="EMFCHILD" val="True"/>
</p:tagLst>
</file>

<file path=ppt/tags/tag1619.xml><?xml version="1.0" encoding="utf-8"?>
<p:tagLst xmlns:a="http://schemas.openxmlformats.org/drawingml/2006/main" xmlns:r="http://schemas.openxmlformats.org/officeDocument/2006/relationships" xmlns:p="http://schemas.openxmlformats.org/presentationml/2006/main">
  <p:tag name="ORIGINALHEIGHT" val="6.33622"/>
  <p:tag name="ORIGINALWIDTH" val="5.17126"/>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4.171693"/>
  <p:tag name="ORIGINALWIDTH" val="3.347441"/>
  <p:tag name="EMFCHILD" val="True"/>
</p:tagLst>
</file>

<file path=ppt/tags/tag1620.xml><?xml version="1.0" encoding="utf-8"?>
<p:tagLst xmlns:a="http://schemas.openxmlformats.org/drawingml/2006/main" xmlns:r="http://schemas.openxmlformats.org/officeDocument/2006/relationships" xmlns:p="http://schemas.openxmlformats.org/presentationml/2006/main">
  <p:tag name="ORIGINALHEIGHT" val="9.962638"/>
  <p:tag name="ORIGINALWIDTH" val="2.298347"/>
  <p:tag name="EMFCHILD" val="True"/>
</p:tagLst>
</file>

<file path=ppt/tags/tag1621.xml><?xml version="1.0" encoding="utf-8"?>
<p:tagLst xmlns:a="http://schemas.openxmlformats.org/drawingml/2006/main" xmlns:r="http://schemas.openxmlformats.org/officeDocument/2006/relationships" xmlns:p="http://schemas.openxmlformats.org/presentationml/2006/main">
  <p:tag name="ORIGINALHEIGHT" val="4.513071"/>
  <p:tag name="ORIGINALWIDTH" val="4.537244"/>
  <p:tag name="EMFCHILD" val="True"/>
</p:tagLst>
</file>

<file path=ppt/tags/tag1622.xml><?xml version="1.0" encoding="utf-8"?>
<p:tagLst xmlns:a="http://schemas.openxmlformats.org/drawingml/2006/main" xmlns:r="http://schemas.openxmlformats.org/officeDocument/2006/relationships" xmlns:p="http://schemas.openxmlformats.org/presentationml/2006/main">
  <p:tag name="ORIGINALHEIGHT" val="4.693386"/>
  <p:tag name="ORIGINALWIDTH" val="2.101181"/>
  <p:tag name="EMFCHILD" val="True"/>
</p:tagLst>
</file>

<file path=ppt/tags/tag1623.xml><?xml version="1.0" encoding="utf-8"?>
<p:tagLst xmlns:a="http://schemas.openxmlformats.org/drawingml/2006/main" xmlns:r="http://schemas.openxmlformats.org/officeDocument/2006/relationships" xmlns:p="http://schemas.openxmlformats.org/presentationml/2006/main">
  <p:tag name="ORIGINALHEIGHT" val="6.046299"/>
  <p:tag name="ORIGINALWIDTH" val="3.044291"/>
  <p:tag name="EMFCHILD" val="True"/>
</p:tagLst>
</file>

<file path=ppt/tags/tag1624.xml><?xml version="1.0" encoding="utf-8"?>
<p:tagLst xmlns:a="http://schemas.openxmlformats.org/drawingml/2006/main" xmlns:r="http://schemas.openxmlformats.org/officeDocument/2006/relationships" xmlns:p="http://schemas.openxmlformats.org/presentationml/2006/main">
  <p:tag name="ORIGINALHEIGHT" val="9.962638"/>
  <p:tag name="ORIGINALWIDTH" val="0.3962598"/>
  <p:tag name="EMFCHILD" val="True"/>
</p:tagLst>
</file>

<file path=ppt/tags/tag1625.xml><?xml version="1.0" encoding="utf-8"?>
<p:tagLst xmlns:a="http://schemas.openxmlformats.org/drawingml/2006/main" xmlns:r="http://schemas.openxmlformats.org/officeDocument/2006/relationships" xmlns:p="http://schemas.openxmlformats.org/presentationml/2006/main">
  <p:tag name="ORIGINALHEIGHT" val="4.513071"/>
  <p:tag name="ORIGINALWIDTH" val="4.933504"/>
  <p:tag name="EMFCHILD" val="True"/>
</p:tagLst>
</file>

<file path=ppt/tags/tag1626.xml><?xml version="1.0" encoding="utf-8"?>
<p:tagLst xmlns:a="http://schemas.openxmlformats.org/drawingml/2006/main" xmlns:r="http://schemas.openxmlformats.org/officeDocument/2006/relationships" xmlns:p="http://schemas.openxmlformats.org/presentationml/2006/main">
  <p:tag name="ORIGINALHEIGHT" val="2.978819"/>
  <p:tag name="ORIGINALWIDTH" val="1.159055"/>
  <p:tag name="EMFCHILD" val="True"/>
</p:tagLst>
</file>

<file path=ppt/tags/tag1627.xml><?xml version="1.0" encoding="utf-8"?>
<p:tagLst xmlns:a="http://schemas.openxmlformats.org/drawingml/2006/main" xmlns:r="http://schemas.openxmlformats.org/officeDocument/2006/relationships" xmlns:p="http://schemas.openxmlformats.org/presentationml/2006/main">
  <p:tag name="ORIGINALHEIGHT" val="6.445827"/>
  <p:tag name="ORIGINALWIDTH" val="4.566968"/>
  <p:tag name="EMFCHILD" val="True"/>
</p:tagLst>
</file>

<file path=ppt/tags/tag1628.xml><?xml version="1.0" encoding="utf-8"?>
<p:tagLst xmlns:a="http://schemas.openxmlformats.org/drawingml/2006/main" xmlns:r="http://schemas.openxmlformats.org/officeDocument/2006/relationships" xmlns:p="http://schemas.openxmlformats.org/presentationml/2006/main">
  <p:tag name="ORIGINALHEIGHT" val="4.63063"/>
  <p:tag name="ORIGINALWIDTH" val="2.524213"/>
  <p:tag name="EMFCHILD" val="True"/>
</p:tagLst>
</file>

<file path=ppt/tags/tag1629.xml><?xml version="1.0" encoding="utf-8"?>
<p:tagLst xmlns:a="http://schemas.openxmlformats.org/drawingml/2006/main" xmlns:r="http://schemas.openxmlformats.org/officeDocument/2006/relationships" xmlns:p="http://schemas.openxmlformats.org/presentationml/2006/main">
  <p:tag name="ORIGINALHEIGHT" val="3.005709"/>
  <p:tag name="ORIGINALWIDTH" val="0.7974803"/>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6.219803"/>
  <p:tag name="ORIGINALWIDTH" val="4.552913"/>
  <p:tag name="EMFCHILD" val="True"/>
</p:tagLst>
</file>

<file path=ppt/tags/tag1630.xml><?xml version="1.0" encoding="utf-8"?>
<p:tagLst xmlns:a="http://schemas.openxmlformats.org/drawingml/2006/main" xmlns:r="http://schemas.openxmlformats.org/officeDocument/2006/relationships" xmlns:p="http://schemas.openxmlformats.org/presentationml/2006/main">
  <p:tag name="ORIGINALHEIGHT" val="6.046299"/>
  <p:tag name="ORIGINALWIDTH" val="3.044291"/>
  <p:tag name="EMFCHILD" val="True"/>
</p:tagLst>
</file>

<file path=ppt/tags/tag1631.xml><?xml version="1.0" encoding="utf-8"?>
<p:tagLst xmlns:a="http://schemas.openxmlformats.org/drawingml/2006/main" xmlns:r="http://schemas.openxmlformats.org/officeDocument/2006/relationships" xmlns:p="http://schemas.openxmlformats.org/presentationml/2006/main">
  <p:tag name="ORIGINALHEIGHT" val="0.3416929"/>
  <p:tag name="ORIGINALWIDTH" val="4.687835"/>
  <p:tag name="EMFCHILD" val="True"/>
</p:tagLst>
</file>

<file path=ppt/tags/tag1632.xml><?xml version="1.0" encoding="utf-8"?>
<p:tagLst xmlns:a="http://schemas.openxmlformats.org/drawingml/2006/main" xmlns:r="http://schemas.openxmlformats.org/officeDocument/2006/relationships" xmlns:p="http://schemas.openxmlformats.org/presentationml/2006/main">
  <p:tag name="ORIGINALHEIGHT" val="4.63063"/>
  <p:tag name="ORIGINALWIDTH" val="2.524213"/>
  <p:tag name="EMFCHILD" val="True"/>
</p:tagLst>
</file>

<file path=ppt/tags/tag1633.xml><?xml version="1.0" encoding="utf-8"?>
<p:tagLst xmlns:a="http://schemas.openxmlformats.org/drawingml/2006/main" xmlns:r="http://schemas.openxmlformats.org/officeDocument/2006/relationships" xmlns:p="http://schemas.openxmlformats.org/presentationml/2006/main">
  <p:tag name="ORIGINALHEIGHT" val="9.962638"/>
  <p:tag name="ORIGINALWIDTH" val="2.298347"/>
  <p:tag name="EMFCHILD" val="True"/>
</p:tagLst>
</file>

<file path=ppt/tags/tag1634.xml><?xml version="1.0" encoding="utf-8"?>
<p:tagLst xmlns:a="http://schemas.openxmlformats.org/drawingml/2006/main" xmlns:r="http://schemas.openxmlformats.org/officeDocument/2006/relationships" xmlns:p="http://schemas.openxmlformats.org/presentationml/2006/main">
  <p:tag name="ORIGINALHEIGHT" val="6.33622"/>
  <p:tag name="ORIGINALWIDTH" val="4.081535"/>
  <p:tag name="EMFCHILD" val="True"/>
</p:tagLst>
</file>

<file path=ppt/tags/tag1635.xml><?xml version="1.0" encoding="utf-8"?>
<p:tagLst xmlns:a="http://schemas.openxmlformats.org/drawingml/2006/main" xmlns:r="http://schemas.openxmlformats.org/officeDocument/2006/relationships" xmlns:p="http://schemas.openxmlformats.org/presentationml/2006/main">
  <p:tag name="ORIGINALHEIGHT" val="4.693386"/>
  <p:tag name="ORIGINALWIDTH" val="2.101181"/>
  <p:tag name="EMFCHILD" val="True"/>
</p:tagLst>
</file>

<file path=ppt/tags/tag1636.xml><?xml version="1.0" encoding="utf-8"?>
<p:tagLst xmlns:a="http://schemas.openxmlformats.org/drawingml/2006/main" xmlns:r="http://schemas.openxmlformats.org/officeDocument/2006/relationships" xmlns:p="http://schemas.openxmlformats.org/presentationml/2006/main">
  <p:tag name="ORIGINALHEIGHT" val="5.778307"/>
  <p:tag name="ORIGINALWIDTH" val="6.052953"/>
  <p:tag name="EMFCHILD" val="True"/>
</p:tagLst>
</file>

<file path=ppt/tags/tag1637.xml><?xml version="1.0" encoding="utf-8"?>
<p:tagLst xmlns:a="http://schemas.openxmlformats.org/drawingml/2006/main" xmlns:r="http://schemas.openxmlformats.org/officeDocument/2006/relationships" xmlns:p="http://schemas.openxmlformats.org/presentationml/2006/main">
  <p:tag name="ORIGINALHEIGHT" val="4.403465"/>
  <p:tag name="ORIGINALWIDTH" val="3.259291"/>
  <p:tag name="EMFCHILD" val="True"/>
</p:tagLst>
</file>

<file path=ppt/tags/tag1638.xml><?xml version="1.0" encoding="utf-8"?>
<p:tagLst xmlns:a="http://schemas.openxmlformats.org/drawingml/2006/main" xmlns:r="http://schemas.openxmlformats.org/officeDocument/2006/relationships" xmlns:p="http://schemas.openxmlformats.org/presentationml/2006/main">
  <p:tag name="ORIGINALHEIGHT" val="6.854291"/>
  <p:tag name="ORIGINALWIDTH" val="4.170669"/>
  <p:tag name="EMFCHILD" val="True"/>
</p:tagLst>
</file>

<file path=ppt/tags/tag1639.xml><?xml version="1.0" encoding="utf-8"?>
<p:tagLst xmlns:a="http://schemas.openxmlformats.org/drawingml/2006/main" xmlns:r="http://schemas.openxmlformats.org/officeDocument/2006/relationships" xmlns:p="http://schemas.openxmlformats.org/presentationml/2006/main">
  <p:tag name="ORIGINALHEIGHT" val="7.242835"/>
  <p:tag name="ORIGINALWIDTH" val="6.587914"/>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4.171693"/>
  <p:tag name="ORIGINALWIDTH" val="7.780787"/>
  <p:tag name="EMFCHILD" val="True"/>
</p:tagLst>
</file>

<file path=ppt/tags/tag1640.xml><?xml version="1.0" encoding="utf-8"?>
<p:tagLst xmlns:a="http://schemas.openxmlformats.org/drawingml/2006/main" xmlns:r="http://schemas.openxmlformats.org/officeDocument/2006/relationships" xmlns:p="http://schemas.openxmlformats.org/presentationml/2006/main">
  <p:tag name="ORIGINALHEIGHT" val="6.236575"/>
  <p:tag name="ORIGINALWIDTH" val="3.100787"/>
  <p:tag name="EMFCHILD" val="True"/>
</p:tagLst>
</file>

<file path=ppt/tags/tag1641.xml><?xml version="1.0" encoding="utf-8"?>
<p:tagLst xmlns:a="http://schemas.openxmlformats.org/drawingml/2006/main" xmlns:r="http://schemas.openxmlformats.org/officeDocument/2006/relationships" xmlns:p="http://schemas.openxmlformats.org/presentationml/2006/main">
  <p:tag name="ORIGINALHEIGHT" val="6.914055"/>
  <p:tag name="ORIGINALWIDTH" val="4.983031"/>
  <p:tag name="EMFCHILD" val="True"/>
</p:tagLst>
</file>

<file path=ppt/tags/tag1642.xml><?xml version="1.0" encoding="utf-8"?>
<p:tagLst xmlns:a="http://schemas.openxmlformats.org/drawingml/2006/main" xmlns:r="http://schemas.openxmlformats.org/officeDocument/2006/relationships" xmlns:p="http://schemas.openxmlformats.org/presentationml/2006/main">
  <p:tag name="ORIGINALHEIGHT" val="4.572834"/>
  <p:tag name="ORIGINALWIDTH" val="3.833858"/>
  <p:tag name="EMFCHILD" val="True"/>
</p:tagLst>
</file>

<file path=ppt/tags/tag1643.xml><?xml version="1.0" encoding="utf-8"?>
<p:tagLst xmlns:a="http://schemas.openxmlformats.org/drawingml/2006/main" xmlns:r="http://schemas.openxmlformats.org/officeDocument/2006/relationships" xmlns:p="http://schemas.openxmlformats.org/presentationml/2006/main">
  <p:tag name="ORIGINALHEIGHT" val="4.403465"/>
  <p:tag name="ORIGINALWIDTH" val="3.328622"/>
  <p:tag name="EMFCHILD" val="True"/>
</p:tagLst>
</file>

<file path=ppt/tags/tag1644.xml><?xml version="1.0" encoding="utf-8"?>
<p:tagLst xmlns:a="http://schemas.openxmlformats.org/drawingml/2006/main" xmlns:r="http://schemas.openxmlformats.org/officeDocument/2006/relationships" xmlns:p="http://schemas.openxmlformats.org/presentationml/2006/main">
  <p:tag name="ORIGINALHEIGHT" val="6.33622"/>
  <p:tag name="ORIGINALWIDTH" val="5.143937"/>
  <p:tag name="LATEXADDIN" val="\documentclass{article}&#10;\usepackage{amsmath, amsfonts , amssymb, bm}&#10;\pagestyle{empty}&#10;\begin{document}&#10;&#10;&#10;$p(y_j|z_j=0,y_{1:j-1},x)$&#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45.xml><?xml version="1.0" encoding="utf-8"?>
<p:tagLst xmlns:a="http://schemas.openxmlformats.org/drawingml/2006/main" xmlns:r="http://schemas.openxmlformats.org/officeDocument/2006/relationships" xmlns:p="http://schemas.openxmlformats.org/presentationml/2006/main">
  <p:tag name="ORIGINALHEIGHT" val="9.962638"/>
  <p:tag name="ORIGINALWIDTH" val="2.286181"/>
  <p:tag name="EMFCHILD" val="True"/>
</p:tagLst>
</file>

<file path=ppt/tags/tag1646.xml><?xml version="1.0" encoding="utf-8"?>
<p:tagLst xmlns:a="http://schemas.openxmlformats.org/drawingml/2006/main" xmlns:r="http://schemas.openxmlformats.org/officeDocument/2006/relationships" xmlns:p="http://schemas.openxmlformats.org/presentationml/2006/main">
  <p:tag name="ORIGINALHEIGHT" val="6.445827"/>
  <p:tag name="ORIGINALWIDTH" val="4.542835"/>
  <p:tag name="EMFCHILD" val="True"/>
</p:tagLst>
</file>

<file path=ppt/tags/tag1647.xml><?xml version="1.0" encoding="utf-8"?>
<p:tagLst xmlns:a="http://schemas.openxmlformats.org/drawingml/2006/main" xmlns:r="http://schemas.openxmlformats.org/officeDocument/2006/relationships" xmlns:p="http://schemas.openxmlformats.org/presentationml/2006/main">
  <p:tag name="ORIGINALHEIGHT" val="6.046299"/>
  <p:tag name="ORIGINALWIDTH" val="3.028228"/>
  <p:tag name="EMFCHILD" val="True"/>
</p:tagLst>
</file>

<file path=ppt/tags/tag1648.xml><?xml version="1.0" encoding="utf-8"?>
<p:tagLst xmlns:a="http://schemas.openxmlformats.org/drawingml/2006/main" xmlns:r="http://schemas.openxmlformats.org/officeDocument/2006/relationships" xmlns:p="http://schemas.openxmlformats.org/presentationml/2006/main">
  <p:tag name="ORIGINALHEIGHT" val="9.962638"/>
  <p:tag name="ORIGINALWIDTH" val="0.3941732"/>
  <p:tag name="EMFCHILD" val="True"/>
</p:tagLst>
</file>

<file path=ppt/tags/tag1649.xml><?xml version="1.0" encoding="utf-8"?>
<p:tagLst xmlns:a="http://schemas.openxmlformats.org/drawingml/2006/main" xmlns:r="http://schemas.openxmlformats.org/officeDocument/2006/relationships" xmlns:p="http://schemas.openxmlformats.org/presentationml/2006/main">
  <p:tag name="ORIGINALHEIGHT" val="4.513071"/>
  <p:tag name="ORIGINALWIDTH" val="4.178228"/>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4.332165"/>
  <p:tag name="ORIGINALWIDTH" val="4.49315"/>
  <p:tag name="EMFCHILD" val="True"/>
</p:tagLst>
</file>

<file path=ppt/tags/tag1650.xml><?xml version="1.0" encoding="utf-8"?>
<p:tagLst xmlns:a="http://schemas.openxmlformats.org/drawingml/2006/main" xmlns:r="http://schemas.openxmlformats.org/officeDocument/2006/relationships" xmlns:p="http://schemas.openxmlformats.org/presentationml/2006/main">
  <p:tag name="ORIGINALHEIGHT" val="6.046299"/>
  <p:tag name="ORIGINALWIDTH" val="3.028228"/>
  <p:tag name="EMFCHILD" val="True"/>
</p:tagLst>
</file>

<file path=ppt/tags/tag1651.xml><?xml version="1.0" encoding="utf-8"?>
<p:tagLst xmlns:a="http://schemas.openxmlformats.org/drawingml/2006/main" xmlns:r="http://schemas.openxmlformats.org/officeDocument/2006/relationships" xmlns:p="http://schemas.openxmlformats.org/presentationml/2006/main">
  <p:tag name="ORIGINALHEIGHT" val="2.33122"/>
  <p:tag name="ORIGINALWIDTH" val="6.55311"/>
  <p:tag name="EMFCHILD" val="True"/>
</p:tagLst>
</file>

<file path=ppt/tags/tag1652.xml><?xml version="1.0" encoding="utf-8"?>
<p:tagLst xmlns:a="http://schemas.openxmlformats.org/drawingml/2006/main" xmlns:r="http://schemas.openxmlformats.org/officeDocument/2006/relationships" xmlns:p="http://schemas.openxmlformats.org/presentationml/2006/main">
  <p:tag name="ORIGINALHEIGHT" val="6.854291"/>
  <p:tag name="ORIGINALWIDTH" val="4.148662"/>
  <p:tag name="EMFCHILD" val="True"/>
</p:tagLst>
</file>

<file path=ppt/tags/tag1653.xml><?xml version="1.0" encoding="utf-8"?>
<p:tagLst xmlns:a="http://schemas.openxmlformats.org/drawingml/2006/main" xmlns:r="http://schemas.openxmlformats.org/officeDocument/2006/relationships" xmlns:p="http://schemas.openxmlformats.org/presentationml/2006/main">
  <p:tag name="ORIGINALHEIGHT" val="2.978819"/>
  <p:tag name="ORIGINALWIDTH" val="1.152953"/>
  <p:tag name="EMFCHILD" val="True"/>
</p:tagLst>
</file>

<file path=ppt/tags/tag1654.xml><?xml version="1.0" encoding="utf-8"?>
<p:tagLst xmlns:a="http://schemas.openxmlformats.org/drawingml/2006/main" xmlns:r="http://schemas.openxmlformats.org/officeDocument/2006/relationships" xmlns:p="http://schemas.openxmlformats.org/presentationml/2006/main">
  <p:tag name="ORIGINALHEIGHT" val="6.445827"/>
  <p:tag name="ORIGINALWIDTH" val="4.542835"/>
  <p:tag name="EMFCHILD" val="True"/>
</p:tagLst>
</file>

<file path=ppt/tags/tag1655.xml><?xml version="1.0" encoding="utf-8"?>
<p:tagLst xmlns:a="http://schemas.openxmlformats.org/drawingml/2006/main" xmlns:r="http://schemas.openxmlformats.org/officeDocument/2006/relationships" xmlns:p="http://schemas.openxmlformats.org/presentationml/2006/main">
  <p:tag name="ORIGINALHEIGHT" val="4.63063"/>
  <p:tag name="ORIGINALWIDTH" val="2.510866"/>
  <p:tag name="EMFCHILD" val="True"/>
</p:tagLst>
</file>

<file path=ppt/tags/tag1656.xml><?xml version="1.0" encoding="utf-8"?>
<p:tagLst xmlns:a="http://schemas.openxmlformats.org/drawingml/2006/main" xmlns:r="http://schemas.openxmlformats.org/officeDocument/2006/relationships" xmlns:p="http://schemas.openxmlformats.org/presentationml/2006/main">
  <p:tag name="ORIGINALHEIGHT" val="3.005709"/>
  <p:tag name="ORIGINALWIDTH" val="0.7932677"/>
  <p:tag name="EMFCHILD" val="True"/>
</p:tagLst>
</file>

<file path=ppt/tags/tag1657.xml><?xml version="1.0" encoding="utf-8"?>
<p:tagLst xmlns:a="http://schemas.openxmlformats.org/drawingml/2006/main" xmlns:r="http://schemas.openxmlformats.org/officeDocument/2006/relationships" xmlns:p="http://schemas.openxmlformats.org/presentationml/2006/main">
  <p:tag name="ORIGINALHEIGHT" val="6.046299"/>
  <p:tag name="ORIGINALWIDTH" val="3.028228"/>
  <p:tag name="EMFCHILD" val="True"/>
</p:tagLst>
</file>

<file path=ppt/tags/tag1658.xml><?xml version="1.0" encoding="utf-8"?>
<p:tagLst xmlns:a="http://schemas.openxmlformats.org/drawingml/2006/main" xmlns:r="http://schemas.openxmlformats.org/officeDocument/2006/relationships" xmlns:p="http://schemas.openxmlformats.org/presentationml/2006/main">
  <p:tag name="ORIGINALHEIGHT" val="0.3416929"/>
  <p:tag name="ORIGINALWIDTH" val="4.663071"/>
  <p:tag name="EMFCHILD" val="True"/>
</p:tagLst>
</file>

<file path=ppt/tags/tag1659.xml><?xml version="1.0" encoding="utf-8"?>
<p:tagLst xmlns:a="http://schemas.openxmlformats.org/drawingml/2006/main" xmlns:r="http://schemas.openxmlformats.org/officeDocument/2006/relationships" xmlns:p="http://schemas.openxmlformats.org/presentationml/2006/main">
  <p:tag name="ORIGINALHEIGHT" val="4.63063"/>
  <p:tag name="ORIGINALWIDTH" val="2.510866"/>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4.067874"/>
  <p:tag name="ORIGINALWIDTH" val="5.021142"/>
  <p:tag name="EMFCHILD" val="True"/>
</p:tagLst>
</file>

<file path=ppt/tags/tag1660.xml><?xml version="1.0" encoding="utf-8"?>
<p:tagLst xmlns:a="http://schemas.openxmlformats.org/drawingml/2006/main" xmlns:r="http://schemas.openxmlformats.org/officeDocument/2006/relationships" xmlns:p="http://schemas.openxmlformats.org/presentationml/2006/main">
  <p:tag name="ORIGINALHEIGHT" val="2.978819"/>
  <p:tag name="ORIGINALWIDTH" val="1.152953"/>
  <p:tag name="EMFCHILD" val="True"/>
</p:tagLst>
</file>

<file path=ppt/tags/tag1661.xml><?xml version="1.0" encoding="utf-8"?>
<p:tagLst xmlns:a="http://schemas.openxmlformats.org/drawingml/2006/main" xmlns:r="http://schemas.openxmlformats.org/officeDocument/2006/relationships" xmlns:p="http://schemas.openxmlformats.org/presentationml/2006/main">
  <p:tag name="ORIGINALHEIGHT" val="4.513071"/>
  <p:tag name="ORIGINALWIDTH" val="4.907441"/>
  <p:tag name="EMFCHILD" val="True"/>
</p:tagLst>
</file>

<file path=ppt/tags/tag1662.xml><?xml version="1.0" encoding="utf-8"?>
<p:tagLst xmlns:a="http://schemas.openxmlformats.org/drawingml/2006/main" xmlns:r="http://schemas.openxmlformats.org/officeDocument/2006/relationships" xmlns:p="http://schemas.openxmlformats.org/presentationml/2006/main">
  <p:tag name="ORIGINALHEIGHT" val="9.962638"/>
  <p:tag name="ORIGINALWIDTH" val="2.286181"/>
  <p:tag name="EMFCHILD" val="True"/>
</p:tagLst>
</file>

<file path=ppt/tags/tag1663.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LATEXADDIN" val="\documentclass{article}&#10;\usepackage{amsmath, amsfonts , amssymb, bm}&#10;\pagestyle{empty}&#10;\begin{document}&#10;&#10;&#10;$z_j=0$&#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6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65.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66.xml><?xml version="1.0" encoding="utf-8"?>
<p:tagLst xmlns:a="http://schemas.openxmlformats.org/drawingml/2006/main" xmlns:r="http://schemas.openxmlformats.org/officeDocument/2006/relationships" xmlns:p="http://schemas.openxmlformats.org/presentationml/2006/main">
  <p:tag name="ORIGINALHEIGHT" val="6.854291"/>
  <p:tag name="ORIGINALWIDTH" val="4.194252"/>
  <p:tag name="EMFCHILD" val="True"/>
</p:tagLst>
</file>

<file path=ppt/tags/tag1667.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LATEXADDIN" val="\documentclass{article}&#10;\usepackage{amsmath, amsfonts , amssymb, bm}&#10;\pagestyle{empty}&#10;\begin{document}&#10;&#10;$z_j=1$&#10;&#10;&#10;\end{document}"/>
  <p:tag name="IGUANATEXSIZE" val="20"/>
  <p:tag name="IGUANATEXCURSOR" val="11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6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6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4.644567"/>
  <p:tag name="ORIGINALWIDTH" val="5.453543"/>
  <p:tag name="EMFCHILD" val="True"/>
</p:tagLst>
</file>

<file path=ppt/tags/tag1670.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671.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LATEXADDIN" val="\documentclass{article}&#10;\usepackage{amsmath, amsfonts , amssymb, bm}&#10;\pagestyle{empty}&#10;\begin{document}&#10;&#10;&#10;\begin{align*}&#10;     p(y_j|y_{1:j-1},x)=&amp; p(z_j=1|y_{1:j-1},x)\times p(y_j|z_j=1,y_{1:j-1},x)+\\&#10;    &amp; p(z_j=0|y_{1:j-1},x)\times p(y_j|z_j=0,y_{1:j-1},x) \nonumber&#10;\end{align*}&#10;&#10;\end{document}"/>
  <p:tag name="IGUANATEXSIZE" val="20"/>
  <p:tag name="IGUANATEXCURSOR" val="28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67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7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67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75.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676.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67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678.xml><?xml version="1.0" encoding="utf-8"?>
<p:tagLst xmlns:a="http://schemas.openxmlformats.org/drawingml/2006/main" xmlns:r="http://schemas.openxmlformats.org/officeDocument/2006/relationships" xmlns:p="http://schemas.openxmlformats.org/presentationml/2006/main">
  <p:tag name="ORIGINALHEIGHT" val="3.005709"/>
  <p:tag name="ORIGINALWIDTH" val="0.8019685"/>
  <p:tag name="EMFCHILD" val="True"/>
</p:tagLst>
</file>

<file path=ppt/tags/tag167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3.199567"/>
  <p:tag name="ORIGINALWIDTH" val="1.753386"/>
  <p:tag name="EMFCHILD" val="True"/>
</p:tagLst>
</file>

<file path=ppt/tags/tag1680.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68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68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683.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68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85.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86.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68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88.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68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4.314213"/>
  <p:tag name="ORIGINALWIDTH" val="3.856535"/>
  <p:tag name="EMFCHILD" val="True"/>
</p:tagLst>
</file>

<file path=ppt/tags/tag169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9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69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69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69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695.xml><?xml version="1.0" encoding="utf-8"?>
<p:tagLst xmlns:a="http://schemas.openxmlformats.org/drawingml/2006/main" xmlns:r="http://schemas.openxmlformats.org/officeDocument/2006/relationships" xmlns:p="http://schemas.openxmlformats.org/presentationml/2006/main">
  <p:tag name="ORIGINALHEIGHT" val="3.005709"/>
  <p:tag name="ORIGINALWIDTH" val="0.8019685"/>
  <p:tag name="EMFCHILD" val="True"/>
</p:tagLst>
</file>

<file path=ppt/tags/tag169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697.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69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69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4.644567"/>
  <p:tag name="ORIGINALWIDTH" val="5.42563"/>
  <p:tag name="EMFCHILD" val="True"/>
</p:tagLst>
</file>

<file path=ppt/tags/tag1700.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70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02.xml><?xml version="1.0" encoding="utf-8"?>
<p:tagLst xmlns:a="http://schemas.openxmlformats.org/drawingml/2006/main" xmlns:r="http://schemas.openxmlformats.org/officeDocument/2006/relationships" xmlns:p="http://schemas.openxmlformats.org/presentationml/2006/main">
  <p:tag name="ORIGINALHEIGHT" val="4.801969"/>
  <p:tag name="ORIGINALWIDTH" val="4.811929"/>
  <p:tag name="EMFCHILD" val="True"/>
</p:tagLst>
</file>

<file path=ppt/tags/tag1703.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7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05.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70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07.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708.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70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6.606771"/>
  <p:tag name="ORIGINALWIDTH" val="2.99874"/>
  <p:tag name="EMFCHILD" val="True"/>
</p:tagLst>
</file>

<file path=ppt/tags/tag171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71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71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1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714.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15.xml><?xml version="1.0" encoding="utf-8"?>
<p:tagLst xmlns:a="http://schemas.openxmlformats.org/drawingml/2006/main" xmlns:r="http://schemas.openxmlformats.org/officeDocument/2006/relationships" xmlns:p="http://schemas.openxmlformats.org/presentationml/2006/main">
  <p:tag name="ORIGINALHEIGHT" val="3.005709"/>
  <p:tag name="ORIGINALWIDTH" val="0.8019685"/>
  <p:tag name="EMFCHILD" val="True"/>
</p:tagLst>
</file>

<file path=ppt/tags/tag171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17.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71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1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4.776693"/>
  <p:tag name="ORIGINALWIDTH" val="4.428386"/>
  <p:tag name="EMFCHILD" val="True"/>
</p:tagLst>
</file>

<file path=ppt/tags/tag1720.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72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22.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723.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72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25.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72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27.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728.xml><?xml version="1.0" encoding="utf-8"?>
<p:tagLst xmlns:a="http://schemas.openxmlformats.org/drawingml/2006/main" xmlns:r="http://schemas.openxmlformats.org/officeDocument/2006/relationships" xmlns:p="http://schemas.openxmlformats.org/presentationml/2006/main">
  <p:tag name="ORIGINALHEIGHT" val="6.854291"/>
  <p:tag name="ORIGINALWIDTH" val="4.194252"/>
  <p:tag name="EMFCHILD" val="True"/>
</p:tagLst>
</file>

<file path=ppt/tags/tag1729.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9.438268"/>
  <p:tag name="ORIGINALWIDTH" val="1.364843"/>
  <p:tag name="EMFCHILD" val="True"/>
</p:tagLst>
</file>

<file path=ppt/tags/tag1730.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73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32.xml><?xml version="1.0" encoding="utf-8"?>
<p:tagLst xmlns:a="http://schemas.openxmlformats.org/drawingml/2006/main" xmlns:r="http://schemas.openxmlformats.org/officeDocument/2006/relationships" xmlns:p="http://schemas.openxmlformats.org/presentationml/2006/main">
  <p:tag name="ORIGINALHEIGHT" val="3.005709"/>
  <p:tag name="ORIGINALWIDTH" val="0.8019685"/>
  <p:tag name="EMFCHILD" val="True"/>
</p:tagLst>
</file>

<file path=ppt/tags/tag173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34.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73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3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37.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73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39.xml><?xml version="1.0" encoding="utf-8"?>
<p:tagLst xmlns:a="http://schemas.openxmlformats.org/drawingml/2006/main" xmlns:r="http://schemas.openxmlformats.org/officeDocument/2006/relationships" xmlns:p="http://schemas.openxmlformats.org/presentationml/2006/main">
  <p:tag name="ORIGINALHEIGHT" val="4.801969"/>
  <p:tag name="ORIGINALWIDTH" val="4.811929"/>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6.672835"/>
  <p:tag name="ORIGINALWIDTH" val="4.931496"/>
  <p:tag name="EMFCHILD" val="True"/>
</p:tagLst>
</file>

<file path=ppt/tags/tag1740.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EMFCHILD" val="True"/>
</p:tagLst>
</file>

<file path=ppt/tags/tag174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42.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74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44.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745.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74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47.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748.xml><?xml version="1.0" encoding="utf-8"?>
<p:tagLst xmlns:a="http://schemas.openxmlformats.org/drawingml/2006/main" xmlns:r="http://schemas.openxmlformats.org/officeDocument/2006/relationships" xmlns:p="http://schemas.openxmlformats.org/presentationml/2006/main">
  <p:tag name="ORIGINALHEIGHT" val="6.854291"/>
  <p:tag name="ORIGINALWIDTH" val="4.194252"/>
  <p:tag name="EMFCHILD" val="True"/>
</p:tagLst>
</file>

<file path=ppt/tags/tag174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1750.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1751.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52.xml><?xml version="1.0" encoding="utf-8"?>
<p:tagLst xmlns:a="http://schemas.openxmlformats.org/drawingml/2006/main" xmlns:r="http://schemas.openxmlformats.org/officeDocument/2006/relationships" xmlns:p="http://schemas.openxmlformats.org/presentationml/2006/main">
  <p:tag name="ORIGINALHEIGHT" val="3.005709"/>
  <p:tag name="ORIGINALWIDTH" val="0.8019685"/>
  <p:tag name="EMFCHILD" val="True"/>
</p:tagLst>
</file>

<file path=ppt/tags/tag175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754.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75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75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57.xml><?xml version="1.0" encoding="utf-8"?>
<p:tagLst xmlns:a="http://schemas.openxmlformats.org/drawingml/2006/main" xmlns:r="http://schemas.openxmlformats.org/officeDocument/2006/relationships" xmlns:p="http://schemas.openxmlformats.org/presentationml/2006/main">
  <p:tag name="ORIGINALHEIGHT" val="4.513071"/>
  <p:tag name="ORIGINALWIDTH" val="4.961378"/>
  <p:tag name="EMFCHILD" val="True"/>
</p:tagLst>
</file>

<file path=ppt/tags/tag175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59.xml><?xml version="1.0" encoding="utf-8"?>
<p:tagLst xmlns:a="http://schemas.openxmlformats.org/drawingml/2006/main" xmlns:r="http://schemas.openxmlformats.org/officeDocument/2006/relationships" xmlns:p="http://schemas.openxmlformats.org/presentationml/2006/main">
  <p:tag name="ORIGINALHEIGHT" val="10.38898"/>
  <p:tag name="ORIGINALWIDTH" val="78.29414"/>
  <p:tag name="OUTPUTTYPE" val="SVG"/>
  <p:tag name="IGUANATEXVERSION" val="160"/>
  <p:tag name="LATEXADDIN" val="\documentclass{article}&#10;\usepackage{amsmath, amsfonts , amssymb, bm}&#10;\pagestyle{empty}&#10;\begin{document}&#10;&#10;$\bm{r}_j,j=\{1,2,...,n\}$&#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xml><?xml version="1.0" encoding="utf-8"?>
<p:tagLst xmlns:a="http://schemas.openxmlformats.org/drawingml/2006/main" xmlns:r="http://schemas.openxmlformats.org/officeDocument/2006/relationships" xmlns:p="http://schemas.openxmlformats.org/presentationml/2006/main">
  <p:tag name="ORIGINALHEIGHT" val="6.861614"/>
  <p:tag name="ORIGINALWIDTH" val="4.413425"/>
  <p:tag name="EMFCHILD" val="True"/>
</p:tagLst>
</file>

<file path=ppt/tags/tag1760.xml><?xml version="1.0" encoding="utf-8"?>
<p:tagLst xmlns:a="http://schemas.openxmlformats.org/drawingml/2006/main" xmlns:r="http://schemas.openxmlformats.org/officeDocument/2006/relationships" xmlns:p="http://schemas.openxmlformats.org/presentationml/2006/main">
  <p:tag name="ORIGINALHEIGHT" val="7.420118"/>
  <p:tag name="ORIGINALWIDTH" val="8.01"/>
  <p:tag name="OUTPUTTYPE" val="SVG"/>
  <p:tag name="IGUANATEXVERSION" val="160"/>
  <p:tag name="LATEXADDIN" val="\documentclass{article}&#10;\usepackage{amsmath, amsfonts , amssymb, bm}&#10;\pagestyle{empty}&#10;\begin{document}&#10;&#10;&#10;$\bm{r}_j$&#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1.xml><?xml version="1.0" encoding="utf-8"?>
<p:tagLst xmlns:a="http://schemas.openxmlformats.org/drawingml/2006/main" xmlns:r="http://schemas.openxmlformats.org/officeDocument/2006/relationships" xmlns:p="http://schemas.openxmlformats.org/presentationml/2006/main">
  <p:tag name="ORIGINALHEIGHT" val="10.38898"/>
  <p:tag name="ORIGINALWIDTH" val="79.4985"/>
  <p:tag name="OUTPUTTYPE" val="SVG"/>
  <p:tag name="IGUANATEXVERSION" val="160"/>
  <p:tag name="LATEXADDIN" val="\documentclass{article}&#10;\usepackage{amsmath, amsfonts , amssymb, bm}&#10;\pagestyle{empty}&#10;\begin{document}&#10;&#10;&#10;$\bm{h}_j,j=\{1,2,...,n\}$&#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2.xml><?xml version="1.0" encoding="utf-8"?>
<p:tagLst xmlns:a="http://schemas.openxmlformats.org/drawingml/2006/main" xmlns:r="http://schemas.openxmlformats.org/officeDocument/2006/relationships" xmlns:p="http://schemas.openxmlformats.org/presentationml/2006/main">
  <p:tag name="ORIGINALHEIGHT" val="8.848031"/>
  <p:tag name="ORIGINALWIDTH" val="9.214331"/>
  <p:tag name="OUTPUTTYPE" val="SVG"/>
  <p:tag name="IGUANATEXVERSION" val="160"/>
  <p:tag name="LATEXADDIN" val="\documentclass{article}&#10;\usepackage{amsmath, amsfonts , amssymb, bm}&#10;\pagestyle{empty}&#10;\begin{document}&#10;&#10;&#10;$\bm{h}_j$&#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3.xml><?xml version="1.0" encoding="utf-8"?>
<p:tagLst xmlns:a="http://schemas.openxmlformats.org/drawingml/2006/main" xmlns:r="http://schemas.openxmlformats.org/officeDocument/2006/relationships" xmlns:p="http://schemas.openxmlformats.org/presentationml/2006/main">
  <p:tag name="ORIGINALHEIGHT" val="6.067244"/>
  <p:tag name="ORIGINALWIDTH" val="6.824252"/>
  <p:tag name="OUTPUTTYPE" val="SVG"/>
  <p:tag name="IGUANATEXVERSION" val="160"/>
  <p:tag name="LATEXADDIN" val="\documentclass{article}&#10;\usepackage{amsmath, amsfonts , amssymb, bm}&#10;\pagestyle{empty}&#10;\begin{document}&#10;&#10;&#10;$\bm{e}_t$&#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4.xml><?xml version="1.0" encoding="utf-8"?>
<p:tagLst xmlns:a="http://schemas.openxmlformats.org/drawingml/2006/main" xmlns:r="http://schemas.openxmlformats.org/officeDocument/2006/relationships" xmlns:p="http://schemas.openxmlformats.org/presentationml/2006/main">
  <p:tag name="ORIGINALHEIGHT" val="8.966338"/>
  <p:tag name="ORIGINALWIDTH" val="68.05083"/>
  <p:tag name="OUTPUTTYPE" val="SVG"/>
  <p:tag name="IGUANATEXVERSION" val="160"/>
  <p:tag name="LATEXADDIN" val="\documentclass{article}&#10;\usepackage{amsmath, amsfonts , amssymb, bm}&#10;\pagestyle{empty}&#10;\begin{document}&#10;&#10;$P(j_t|j_1,...,j_{t-1})$&#10;&#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5.xml><?xml version="1.0" encoding="utf-8"?>
<p:tagLst xmlns:a="http://schemas.openxmlformats.org/drawingml/2006/main" xmlns:r="http://schemas.openxmlformats.org/officeDocument/2006/relationships" xmlns:p="http://schemas.openxmlformats.org/presentationml/2006/main">
  <p:tag name="ORIGINALHEIGHT" val="65.38346"/>
  <p:tag name="ORIGINALWIDTH" val="198.8128"/>
  <p:tag name="OUTPUTTYPE" val="SVG"/>
  <p:tag name="IGUANATEXVERSION" val="160"/>
  <p:tag name="LATEXADDIN" val="\documentclass{article}&#10;\usepackage{amsmath, amsfonts , amssymb, bm}&#10;\pagestyle{empty}&#10;\begin{document}&#10;&#10;\begin{align*}&#10;    u^t_j=\left\{&#10;    \begin{aligned}&#10;    &amp; \bm{v}^T_p {\rm tanh}(\bm{W}_{p1}\bm{h}_j+\bm{W}_{p2}\bm{e}_t) &amp;{\rm if} \quad j_t\neq j_k\\&#10;    &amp; &amp;\forall k&lt;t \\&#10;    &amp; -\infty  &amp;{\rm otherwise}&#10;    \end{aligned}&#10;    \right.&#10;\end{align*}&#10;\begin{equation*}&#10;    P(j_t|j_1,...,j_{t-1})={\rm softmax}(u^t)&#10;\end{equation*}&#10;&#10;&#10;\end{document}"/>
  <p:tag name="IGUANATEXSIZE" val="20"/>
  <p:tag name="IGUANATEXCURSOR" val="4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6.xml><?xml version="1.0" encoding="utf-8"?>
<p:tagLst xmlns:a="http://schemas.openxmlformats.org/drawingml/2006/main" xmlns:r="http://schemas.openxmlformats.org/officeDocument/2006/relationships" xmlns:p="http://schemas.openxmlformats.org/presentationml/2006/main">
  <p:tag name="ORIGINALHEIGHT" val="60.1241"/>
  <p:tag name="ORIGINALWIDTH" val="131.3855"/>
  <p:tag name="OUTPUTTYPE" val="SVG"/>
  <p:tag name="IGUANATEXVERSION" val="160"/>
  <p:tag name="LATEXADDIN" val="\documentclass{article}&#10;\usepackage{amsmath, amsfonts , amssymb, bm}&#10;\pagestyle{empty}&#10;\begin{document}&#10;&#10;\begin{equation*}&#10;    a^t_j = \bm{v}^T_g{\rm tanh}(\bm{W}_{g1}\bm{h}_j+\bm{W}_{g2}\bm{z}_t)&#10;\end{equation*}&#10;\begin{equation*}&#10;    \alpha^t = {\rm softmax}(a^t)&#10;\end{equation*}&#10;\begin{equation*}&#10;    \bm{e}_t = \sum_j \alpha^t_j\bm{W}_{g1}\bm{h}_j&#10;\end{equation*}&#10;&#10;&#10;\end{document}"/>
  <p:tag name="IGUANATEXSIZE" val="20"/>
  <p:tag name="IGUANATEXCURSOR" val="36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767.xml><?xml version="1.0" encoding="utf-8"?>
<p:tagLst xmlns:a="http://schemas.openxmlformats.org/drawingml/2006/main" xmlns:r="http://schemas.openxmlformats.org/officeDocument/2006/relationships" xmlns:p="http://schemas.openxmlformats.org/presentationml/2006/main">
  <p:tag name="ORIGINALHEIGHT" val="4.439055"/>
  <p:tag name="ORIGINALWIDTH" val="4.528819"/>
  <p:tag name="LATEXADDIN" val="\documentclass{article}&#10;\usepackage{amsmath, amsfonts , amssymb, bm}&#10;\pagestyle{empty}&#10;\begin{document}&#10;&#10;\begin{equation*}&#10;    a^t_j = \bm{v}^T_g{\rm tanh}(\bm{W}_{g1}\bm{h}_j+\bm{W}_{g2}\bm{z}_t)&#10;\end{equation*}&#10;\begin{equation*}&#10;    \alpha^t = {\rm softmax}(a^t)&#10;\end{equation*}&#10;\begin{equation*}&#10;    \bm{e}_t = \sum_j \alpha^t_j\bm{W}_{g1}\bm{h}_j&#10;\end{equation*}&#10;&#10;&#10;\end{document}"/>
  <p:tag name="IGUANATEXSIZE" val="20"/>
  <p:tag name="IGUANATEXCURSOR" val="36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768.xml><?xml version="1.0" encoding="utf-8"?>
<p:tagLst xmlns:a="http://schemas.openxmlformats.org/drawingml/2006/main" xmlns:r="http://schemas.openxmlformats.org/officeDocument/2006/relationships" xmlns:p="http://schemas.openxmlformats.org/presentationml/2006/main">
  <p:tag name="ORIGINALHEIGHT" val="4.355787"/>
  <p:tag name="ORIGINALWIDTH" val="2.339567"/>
  <p:tag name="EMFCHILD" val="True"/>
</p:tagLst>
</file>

<file path=ppt/tags/tag1769.xml><?xml version="1.0" encoding="utf-8"?>
<p:tagLst xmlns:a="http://schemas.openxmlformats.org/drawingml/2006/main" xmlns:r="http://schemas.openxmlformats.org/officeDocument/2006/relationships" xmlns:p="http://schemas.openxmlformats.org/presentationml/2006/main">
  <p:tag name="ORIGINALHEIGHT" val="5.947205"/>
  <p:tag name="ORIGINALWIDTH" val="3.038661"/>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6.314213"/>
  <p:tag name="ORIGINALWIDTH" val="2.131968"/>
  <p:tag name="EMFCHILD" val="True"/>
</p:tagLst>
</file>

<file path=ppt/tags/tag1770.xml><?xml version="1.0" encoding="utf-8"?>
<p:tagLst xmlns:a="http://schemas.openxmlformats.org/drawingml/2006/main" xmlns:r="http://schemas.openxmlformats.org/officeDocument/2006/relationships" xmlns:p="http://schemas.openxmlformats.org/presentationml/2006/main">
  <p:tag name="ORIGINALHEIGHT" val="2.293031"/>
  <p:tag name="ORIGINALWIDTH" val="6.575709"/>
  <p:tag name="EMFCHILD" val="True"/>
</p:tagLst>
</file>

<file path=ppt/tags/tag1771.xml><?xml version="1.0" encoding="utf-8"?>
<p:tagLst xmlns:a="http://schemas.openxmlformats.org/drawingml/2006/main" xmlns:r="http://schemas.openxmlformats.org/officeDocument/2006/relationships" xmlns:p="http://schemas.openxmlformats.org/presentationml/2006/main">
  <p:tag name="ORIGINALHEIGHT" val="4.51748"/>
  <p:tag name="ORIGINALWIDTH" val="5.03311"/>
  <p:tag name="EMFCHILD" val="True"/>
</p:tagLst>
</file>

<file path=ppt/tags/tag1772.xml><?xml version="1.0" encoding="utf-8"?>
<p:tagLst xmlns:a="http://schemas.openxmlformats.org/drawingml/2006/main" xmlns:r="http://schemas.openxmlformats.org/officeDocument/2006/relationships" xmlns:p="http://schemas.openxmlformats.org/presentationml/2006/main">
  <p:tag name="ORIGINALHEIGHT" val="4.637008"/>
  <p:tag name="ORIGINALWIDTH" val="5.170551"/>
  <p:tag name="EMFCHILD" val="True"/>
</p:tagLst>
</file>

<file path=ppt/tags/tag1773.xml><?xml version="1.0" encoding="utf-8"?>
<p:tagLst xmlns:a="http://schemas.openxmlformats.org/drawingml/2006/main" xmlns:r="http://schemas.openxmlformats.org/officeDocument/2006/relationships" xmlns:p="http://schemas.openxmlformats.org/presentationml/2006/main">
  <p:tag name="ORIGINALHEIGHT" val="4.42437"/>
  <p:tag name="ORIGINALWIDTH" val="3.412441"/>
  <p:tag name="EMFCHILD" val="True"/>
</p:tagLst>
</file>

<file path=ppt/tags/tag1774.xml><?xml version="1.0" encoding="utf-8"?>
<p:tagLst xmlns:a="http://schemas.openxmlformats.org/drawingml/2006/main" xmlns:r="http://schemas.openxmlformats.org/officeDocument/2006/relationships" xmlns:p="http://schemas.openxmlformats.org/presentationml/2006/main">
  <p:tag name="ORIGINALHEIGHT" val="6.13437"/>
  <p:tag name="ORIGINALWIDTH" val="3.095"/>
  <p:tag name="EMFCHILD" val="True"/>
</p:tagLst>
</file>

<file path=ppt/tags/tag1775.xml><?xml version="1.0" encoding="utf-8"?>
<p:tagLst xmlns:a="http://schemas.openxmlformats.org/drawingml/2006/main" xmlns:r="http://schemas.openxmlformats.org/officeDocument/2006/relationships" xmlns:p="http://schemas.openxmlformats.org/presentationml/2006/main">
  <p:tag name="ORIGINALHEIGHT" val="4.497874"/>
  <p:tag name="ORIGINALWIDTH" val="4.459606"/>
  <p:tag name="EMFCHILD" val="True"/>
</p:tagLst>
</file>

<file path=ppt/tags/tag1776.xml><?xml version="1.0" encoding="utf-8"?>
<p:tagLst xmlns:a="http://schemas.openxmlformats.org/drawingml/2006/main" xmlns:r="http://schemas.openxmlformats.org/officeDocument/2006/relationships" xmlns:p="http://schemas.openxmlformats.org/presentationml/2006/main">
  <p:tag name="ORIGINALHEIGHT" val="4.33126"/>
  <p:tag name="ORIGINALWIDTH" val="4.97378"/>
  <p:tag name="EMFCHILD" val="True"/>
</p:tagLst>
</file>

<file path=ppt/tags/tag1777.xml><?xml version="1.0" encoding="utf-8"?>
<p:tagLst xmlns:a="http://schemas.openxmlformats.org/drawingml/2006/main" xmlns:r="http://schemas.openxmlformats.org/officeDocument/2006/relationships" xmlns:p="http://schemas.openxmlformats.org/presentationml/2006/main">
  <p:tag name="ORIGINALHEIGHT" val="6.800709"/>
  <p:tag name="ORIGINALWIDTH" val="4.97378"/>
  <p:tag name="EMFCHILD" val="True"/>
</p:tagLst>
</file>

<file path=ppt/tags/tag1778.xml><?xml version="1.0" encoding="utf-8"?>
<p:tagLst xmlns:a="http://schemas.openxmlformats.org/drawingml/2006/main" xmlns:r="http://schemas.openxmlformats.org/officeDocument/2006/relationships" xmlns:p="http://schemas.openxmlformats.org/presentationml/2006/main">
  <p:tag name="ORIGINALHEIGHT" val="9.799292"/>
  <p:tag name="ORIGINALWIDTH" val="2.294055"/>
  <p:tag name="EMFCHILD" val="True"/>
</p:tagLst>
</file>

<file path=ppt/tags/tag1779.xml><?xml version="1.0" encoding="utf-8"?>
<p:tagLst xmlns:a="http://schemas.openxmlformats.org/drawingml/2006/main" xmlns:r="http://schemas.openxmlformats.org/officeDocument/2006/relationships" xmlns:p="http://schemas.openxmlformats.org/presentationml/2006/main">
  <p:tag name="ORIGINALHEIGHT" val="6.888897"/>
  <p:tag name="ORIGINALWIDTH" val="11.2924"/>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4.171693"/>
  <p:tag name="ORIGINALWIDTH" val="7.780787"/>
  <p:tag name="EMFCHILD" val="True"/>
</p:tagLst>
</file>

<file path=ppt/tags/tag1780.xml><?xml version="1.0" encoding="utf-8"?>
<p:tagLst xmlns:a="http://schemas.openxmlformats.org/drawingml/2006/main" xmlns:r="http://schemas.openxmlformats.org/officeDocument/2006/relationships" xmlns:p="http://schemas.openxmlformats.org/presentationml/2006/main">
  <p:tag name="ORIGINALHEIGHT" val="4.42437"/>
  <p:tag name="ORIGINALWIDTH" val="3.412441"/>
  <p:tag name="EMFCHILD" val="True"/>
</p:tagLst>
</file>

<file path=ppt/tags/tag1781.xml><?xml version="1.0" encoding="utf-8"?>
<p:tagLst xmlns:a="http://schemas.openxmlformats.org/drawingml/2006/main" xmlns:r="http://schemas.openxmlformats.org/officeDocument/2006/relationships" xmlns:p="http://schemas.openxmlformats.org/presentationml/2006/main">
  <p:tag name="ORIGINALHEIGHT" val="4.554685"/>
  <p:tag name="ORIGINALWIDTH" val="2.519528"/>
  <p:tag name="EMFCHILD" val="True"/>
</p:tagLst>
</file>

<file path=ppt/tags/tag1782.xml><?xml version="1.0" encoding="utf-8"?>
<p:tagLst xmlns:a="http://schemas.openxmlformats.org/drawingml/2006/main" xmlns:r="http://schemas.openxmlformats.org/officeDocument/2006/relationships" xmlns:p="http://schemas.openxmlformats.org/presentationml/2006/main">
  <p:tag name="ORIGINALHEIGHT" val="6.879095"/>
  <p:tag name="ORIGINALWIDTH" val="5.774724"/>
  <p:tag name="EMFCHILD" val="True"/>
</p:tagLst>
</file>

<file path=ppt/tags/tag1783.xml><?xml version="1.0" encoding="utf-8"?>
<p:tagLst xmlns:a="http://schemas.openxmlformats.org/drawingml/2006/main" xmlns:r="http://schemas.openxmlformats.org/officeDocument/2006/relationships" xmlns:p="http://schemas.openxmlformats.org/presentationml/2006/main">
  <p:tag name="ORIGINALHEIGHT" val="5.947205"/>
  <p:tag name="ORIGINALWIDTH" val="3.038661"/>
  <p:tag name="EMFCHILD" val="True"/>
</p:tagLst>
</file>

<file path=ppt/tags/tag1784.xml><?xml version="1.0" encoding="utf-8"?>
<p:tagLst xmlns:a="http://schemas.openxmlformats.org/drawingml/2006/main" xmlns:r="http://schemas.openxmlformats.org/officeDocument/2006/relationships" xmlns:p="http://schemas.openxmlformats.org/presentationml/2006/main">
  <p:tag name="ORIGINALHEIGHT" val="6.526339"/>
  <p:tag name="ORIGINALWIDTH" val="6.575709"/>
  <p:tag name="EMFCHILD" val="True"/>
</p:tagLst>
</file>

<file path=ppt/tags/tag1785.xml><?xml version="1.0" encoding="utf-8"?>
<p:tagLst xmlns:a="http://schemas.openxmlformats.org/drawingml/2006/main" xmlns:r="http://schemas.openxmlformats.org/officeDocument/2006/relationships" xmlns:p="http://schemas.openxmlformats.org/presentationml/2006/main">
  <p:tag name="ORIGINALHEIGHT" val="6.888897"/>
  <p:tag name="ORIGINALWIDTH" val="11.2924"/>
  <p:tag name="EMFCHILD" val="True"/>
</p:tagLst>
</file>

<file path=ppt/tags/tag1786.xml><?xml version="1.0" encoding="utf-8"?>
<p:tagLst xmlns:a="http://schemas.openxmlformats.org/drawingml/2006/main" xmlns:r="http://schemas.openxmlformats.org/officeDocument/2006/relationships" xmlns:p="http://schemas.openxmlformats.org/presentationml/2006/main">
  <p:tag name="ORIGINALHEIGHT" val="4.42437"/>
  <p:tag name="ORIGINALWIDTH" val="3.412441"/>
  <p:tag name="EMFCHILD" val="True"/>
</p:tagLst>
</file>

<file path=ppt/tags/tag1787.xml><?xml version="1.0" encoding="utf-8"?>
<p:tagLst xmlns:a="http://schemas.openxmlformats.org/drawingml/2006/main" xmlns:r="http://schemas.openxmlformats.org/officeDocument/2006/relationships" xmlns:p="http://schemas.openxmlformats.org/presentationml/2006/main">
  <p:tag name="ORIGINALHEIGHT" val="4.554685"/>
  <p:tag name="ORIGINALWIDTH" val="3.059409"/>
  <p:tag name="EMFCHILD" val="True"/>
</p:tagLst>
</file>

<file path=ppt/tags/tag1788.xml><?xml version="1.0" encoding="utf-8"?>
<p:tagLst xmlns:a="http://schemas.openxmlformats.org/drawingml/2006/main" xmlns:r="http://schemas.openxmlformats.org/officeDocument/2006/relationships" xmlns:p="http://schemas.openxmlformats.org/presentationml/2006/main">
  <p:tag name="ORIGINALHEIGHT" val="4.507677"/>
  <p:tag name="ORIGINALWIDTH" val="4.904567"/>
  <p:tag name="EMFCHILD" val="True"/>
</p:tagLst>
</file>

<file path=ppt/tags/tag1789.xml><?xml version="1.0" encoding="utf-8"?>
<p:tagLst xmlns:a="http://schemas.openxmlformats.org/drawingml/2006/main" xmlns:r="http://schemas.openxmlformats.org/officeDocument/2006/relationships" xmlns:p="http://schemas.openxmlformats.org/presentationml/2006/main">
  <p:tag name="ORIGINALHEIGHT" val="4.355787"/>
  <p:tag name="ORIGINALWIDTH" val="2.339567"/>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4.38689"/>
  <p:tag name="ORIGINALWIDTH" val="2.538465"/>
  <p:tag name="EMFCHILD" val="True"/>
</p:tagLst>
</file>

<file path=ppt/tags/tag1790.xml><?xml version="1.0" encoding="utf-8"?>
<p:tagLst xmlns:a="http://schemas.openxmlformats.org/drawingml/2006/main" xmlns:r="http://schemas.openxmlformats.org/officeDocument/2006/relationships" xmlns:p="http://schemas.openxmlformats.org/presentationml/2006/main">
  <p:tag name="ORIGINALHEIGHT" val="9.799292"/>
  <p:tag name="ORIGINALWIDTH" val="2.294055"/>
  <p:tag name="EMFCHILD" val="True"/>
</p:tagLst>
</file>

<file path=ppt/tags/tag1791.xml><?xml version="1.0" encoding="utf-8"?>
<p:tagLst xmlns:a="http://schemas.openxmlformats.org/drawingml/2006/main" xmlns:r="http://schemas.openxmlformats.org/officeDocument/2006/relationships" xmlns:p="http://schemas.openxmlformats.org/presentationml/2006/main">
  <p:tag name="ORIGINALHEIGHT" val="4.439055"/>
  <p:tag name="ORIGINALWIDTH" val="5.547323"/>
  <p:tag name="EMFCHILD" val="True"/>
</p:tagLst>
</file>

<file path=ppt/tags/tag1792.xml><?xml version="1.0" encoding="utf-8"?>
<p:tagLst xmlns:a="http://schemas.openxmlformats.org/drawingml/2006/main" xmlns:r="http://schemas.openxmlformats.org/officeDocument/2006/relationships" xmlns:p="http://schemas.openxmlformats.org/presentationml/2006/main">
  <p:tag name="ORIGINALHEIGHT" val="4.355787"/>
  <p:tag name="ORIGINALWIDTH" val="2.339567"/>
  <p:tag name="EMFCHILD" val="True"/>
</p:tagLst>
</file>

<file path=ppt/tags/tag1793.xml><?xml version="1.0" encoding="utf-8"?>
<p:tagLst xmlns:a="http://schemas.openxmlformats.org/drawingml/2006/main" xmlns:r="http://schemas.openxmlformats.org/officeDocument/2006/relationships" xmlns:p="http://schemas.openxmlformats.org/presentationml/2006/main">
  <p:tag name="ORIGINALHEIGHT" val="2.293031"/>
  <p:tag name="ORIGINALWIDTH" val="6.575709"/>
  <p:tag name="EMFCHILD" val="True"/>
</p:tagLst>
</file>

<file path=ppt/tags/tag1794.xml><?xml version="1.0" encoding="utf-8"?>
<p:tagLst xmlns:a="http://schemas.openxmlformats.org/drawingml/2006/main" xmlns:r="http://schemas.openxmlformats.org/officeDocument/2006/relationships" xmlns:p="http://schemas.openxmlformats.org/presentationml/2006/main">
  <p:tag name="ORIGINALHEIGHT" val="4.497874"/>
  <p:tag name="ORIGINALWIDTH" val="3.233464"/>
  <p:tag name="EMFCHILD" val="True"/>
</p:tagLst>
</file>

<file path=ppt/tags/tag1795.xml><?xml version="1.0" encoding="utf-8"?>
<p:tagLst xmlns:a="http://schemas.openxmlformats.org/drawingml/2006/main" xmlns:r="http://schemas.openxmlformats.org/officeDocument/2006/relationships" xmlns:p="http://schemas.openxmlformats.org/presentationml/2006/main">
  <p:tag name="ORIGINALHEIGHT" val="4.497874"/>
  <p:tag name="ORIGINALWIDTH" val="4.380512"/>
  <p:tag name="EMFCHILD" val="True"/>
</p:tagLst>
</file>

<file path=ppt/tags/tag1796.xml><?xml version="1.0" encoding="utf-8"?>
<p:tagLst xmlns:a="http://schemas.openxmlformats.org/drawingml/2006/main" xmlns:r="http://schemas.openxmlformats.org/officeDocument/2006/relationships" xmlns:p="http://schemas.openxmlformats.org/presentationml/2006/main">
  <p:tag name="ORIGINALHEIGHT" val="6.908504"/>
  <p:tag name="ORIGINALWIDTH" val="3.203779"/>
  <p:tag name="EMFCHILD" val="True"/>
</p:tagLst>
</file>

<file path=ppt/tags/tag1797.xml><?xml version="1.0" encoding="utf-8"?>
<p:tagLst xmlns:a="http://schemas.openxmlformats.org/drawingml/2006/main" xmlns:r="http://schemas.openxmlformats.org/officeDocument/2006/relationships" xmlns:p="http://schemas.openxmlformats.org/presentationml/2006/main">
  <p:tag name="ORIGINALHEIGHT" val="6.13437"/>
  <p:tag name="ORIGINALWIDTH" val="3.095"/>
  <p:tag name="EMFCHILD" val="True"/>
</p:tagLst>
</file>

<file path=ppt/tags/tag1798.xml><?xml version="1.0" encoding="utf-8"?>
<p:tagLst xmlns:a="http://schemas.openxmlformats.org/drawingml/2006/main" xmlns:r="http://schemas.openxmlformats.org/officeDocument/2006/relationships" xmlns:p="http://schemas.openxmlformats.org/presentationml/2006/main">
  <p:tag name="ORIGINALHEIGHT" val="4.33126"/>
  <p:tag name="ORIGINALWIDTH" val="7.722716"/>
  <p:tag name="EMFCHILD" val="True"/>
</p:tagLst>
</file>

<file path=ppt/tags/tag1799.xml><?xml version="1.0" encoding="utf-8"?>
<p:tagLst xmlns:a="http://schemas.openxmlformats.org/drawingml/2006/main" xmlns:r="http://schemas.openxmlformats.org/officeDocument/2006/relationships" xmlns:p="http://schemas.openxmlformats.org/presentationml/2006/main">
  <p:tag name="ORIGINALHEIGHT" val="4.497874"/>
  <p:tag name="ORIGINALWIDTH" val="4.459606"/>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4.553898"/>
  <p:tag name="ORIGINALWIDTH" val="3.856535"/>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1800.xml><?xml version="1.0" encoding="utf-8"?>
<p:tagLst xmlns:a="http://schemas.openxmlformats.org/drawingml/2006/main" xmlns:r="http://schemas.openxmlformats.org/officeDocument/2006/relationships" xmlns:p="http://schemas.openxmlformats.org/presentationml/2006/main">
  <p:tag name="ORIGINALHEIGHT" val="4.223504"/>
  <p:tag name="ORIGINALWIDTH" val="4.983662"/>
  <p:tag name="EMFCHILD" val="True"/>
</p:tagLst>
</file>

<file path=ppt/tags/tag1801.xml><?xml version="1.0" encoding="utf-8"?>
<p:tagLst xmlns:a="http://schemas.openxmlformats.org/drawingml/2006/main" xmlns:r="http://schemas.openxmlformats.org/officeDocument/2006/relationships" xmlns:p="http://schemas.openxmlformats.org/presentationml/2006/main">
  <p:tag name="ORIGINALHEIGHT" val="9.799292"/>
  <p:tag name="ORIGINALWIDTH" val="2.294055"/>
  <p:tag name="EMFCHILD" val="True"/>
</p:tagLst>
</file>

<file path=ppt/tags/tag1802.xml><?xml version="1.0" encoding="utf-8"?>
<p:tagLst xmlns:a="http://schemas.openxmlformats.org/drawingml/2006/main" xmlns:r="http://schemas.openxmlformats.org/officeDocument/2006/relationships" xmlns:p="http://schemas.openxmlformats.org/presentationml/2006/main">
  <p:tag name="ORIGINALHEIGHT" val="4.439055"/>
  <p:tag name="ORIGINALWIDTH" val="4.528819"/>
  <p:tag name="EMFCHILD" val="True"/>
</p:tagLst>
</file>

<file path=ppt/tags/tag1803.xml><?xml version="1.0" encoding="utf-8"?>
<p:tagLst xmlns:a="http://schemas.openxmlformats.org/drawingml/2006/main" xmlns:r="http://schemas.openxmlformats.org/officeDocument/2006/relationships" xmlns:p="http://schemas.openxmlformats.org/presentationml/2006/main">
  <p:tag name="ORIGINALHEIGHT" val="4.355787"/>
  <p:tag name="ORIGINALWIDTH" val="2.339567"/>
  <p:tag name="EMFCHILD" val="True"/>
</p:tagLst>
</file>

<file path=ppt/tags/tag1804.xml><?xml version="1.0" encoding="utf-8"?>
<p:tagLst xmlns:a="http://schemas.openxmlformats.org/drawingml/2006/main" xmlns:r="http://schemas.openxmlformats.org/officeDocument/2006/relationships" xmlns:p="http://schemas.openxmlformats.org/presentationml/2006/main">
  <p:tag name="ORIGINALHEIGHT" val="9.799292"/>
  <p:tag name="ORIGINALWIDTH" val="2.294055"/>
  <p:tag name="EMFCHILD" val="True"/>
</p:tagLst>
</file>

<file path=ppt/tags/tag1805.xml><?xml version="1.0" encoding="utf-8"?>
<p:tagLst xmlns:a="http://schemas.openxmlformats.org/drawingml/2006/main" xmlns:r="http://schemas.openxmlformats.org/officeDocument/2006/relationships" xmlns:p="http://schemas.openxmlformats.org/presentationml/2006/main">
  <p:tag name="ORIGINALHEIGHT" val="4.507677"/>
  <p:tag name="ORIGINALWIDTH" val="4.568386"/>
  <p:tag name="EMFCHILD" val="True"/>
</p:tagLst>
</file>

<file path=ppt/tags/tag1806.xml><?xml version="1.0" encoding="utf-8"?>
<p:tagLst xmlns:a="http://schemas.openxmlformats.org/drawingml/2006/main" xmlns:r="http://schemas.openxmlformats.org/officeDocument/2006/relationships" xmlns:p="http://schemas.openxmlformats.org/presentationml/2006/main">
  <p:tag name="ORIGINALHEIGHT" val="4.355787"/>
  <p:tag name="ORIGINALWIDTH" val="2.339567"/>
  <p:tag name="EMFCHILD" val="True"/>
</p:tagLst>
</file>

<file path=ppt/tags/tag1807.xml><?xml version="1.0" encoding="utf-8"?>
<p:tagLst xmlns:a="http://schemas.openxmlformats.org/drawingml/2006/main" xmlns:r="http://schemas.openxmlformats.org/officeDocument/2006/relationships" xmlns:p="http://schemas.openxmlformats.org/presentationml/2006/main">
  <p:tag name="ORIGINALHEIGHT" val="2.293031"/>
  <p:tag name="ORIGINALWIDTH" val="6.575709"/>
  <p:tag name="EMFCHILD" val="True"/>
</p:tagLst>
</file>

<file path=ppt/tags/tag1808.xml><?xml version="1.0" encoding="utf-8"?>
<p:tagLst xmlns:a="http://schemas.openxmlformats.org/drawingml/2006/main" xmlns:r="http://schemas.openxmlformats.org/officeDocument/2006/relationships" xmlns:p="http://schemas.openxmlformats.org/presentationml/2006/main">
  <p:tag name="ORIGINALHEIGHT" val="13.71902"/>
  <p:tag name="ORIGINALWIDTH" val="13.1613"/>
  <p:tag name="EMFCHILD" val="True"/>
</p:tagLst>
</file>

<file path=ppt/tags/tag1809.xml><?xml version="1.0" encoding="utf-8"?>
<p:tagLst xmlns:a="http://schemas.openxmlformats.org/drawingml/2006/main" xmlns:r="http://schemas.openxmlformats.org/officeDocument/2006/relationships" xmlns:p="http://schemas.openxmlformats.org/presentationml/2006/main">
  <p:tag name="ORIGINALHEIGHT" val="5.947205"/>
  <p:tag name="ORIGINALWIDTH" val="3.038661"/>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6.653976"/>
  <p:tag name="ORIGINALWIDTH" val="7.103346"/>
  <p:tag name="EMFCHILD" val="True"/>
</p:tagLst>
</file>

<file path=ppt/tags/tag1810.xml><?xml version="1.0" encoding="utf-8"?>
<p:tagLst xmlns:a="http://schemas.openxmlformats.org/drawingml/2006/main" xmlns:r="http://schemas.openxmlformats.org/officeDocument/2006/relationships" xmlns:p="http://schemas.openxmlformats.org/presentationml/2006/main">
  <p:tag name="ORIGINALHEIGHT" val="4.439055"/>
  <p:tag name="ORIGINALWIDTH" val="5.547323"/>
  <p:tag name="EMFCHILD" val="True"/>
</p:tagLst>
</file>

<file path=ppt/tags/tag1811.xml><?xml version="1.0" encoding="utf-8"?>
<p:tagLst xmlns:a="http://schemas.openxmlformats.org/drawingml/2006/main" xmlns:r="http://schemas.openxmlformats.org/officeDocument/2006/relationships" xmlns:p="http://schemas.openxmlformats.org/presentationml/2006/main">
  <p:tag name="ORIGINALHEIGHT" val="4.355787"/>
  <p:tag name="ORIGINALWIDTH" val="2.339567"/>
  <p:tag name="EMFCHILD" val="True"/>
</p:tagLst>
</file>

<file path=ppt/tags/tag1812.xml><?xml version="1.0" encoding="utf-8"?>
<p:tagLst xmlns:a="http://schemas.openxmlformats.org/drawingml/2006/main" xmlns:r="http://schemas.openxmlformats.org/officeDocument/2006/relationships" xmlns:p="http://schemas.openxmlformats.org/presentationml/2006/main">
  <p:tag name="ORIGINALHEIGHT" val="5.947205"/>
  <p:tag name="ORIGINALWIDTH" val="3.038661"/>
  <p:tag name="EMFCHILD" val="True"/>
</p:tagLst>
</file>

<file path=ppt/tags/tag1813.xml><?xml version="1.0" encoding="utf-8"?>
<p:tagLst xmlns:a="http://schemas.openxmlformats.org/drawingml/2006/main" xmlns:r="http://schemas.openxmlformats.org/officeDocument/2006/relationships" xmlns:p="http://schemas.openxmlformats.org/presentationml/2006/main">
  <p:tag name="ORIGINALHEIGHT" val="6.888897"/>
  <p:tag name="ORIGINALWIDTH" val="11.2924"/>
  <p:tag name="EMFCHILD" val="True"/>
</p:tagLst>
</file>

<file path=ppt/tags/tag1814.xml><?xml version="1.0" encoding="utf-8"?>
<p:tagLst xmlns:a="http://schemas.openxmlformats.org/drawingml/2006/main" xmlns:r="http://schemas.openxmlformats.org/officeDocument/2006/relationships" xmlns:p="http://schemas.openxmlformats.org/presentationml/2006/main">
  <p:tag name="ORIGINALHEIGHT" val="4.42437"/>
  <p:tag name="ORIGINALWIDTH" val="3.412441"/>
  <p:tag name="EMFCHILD" val="True"/>
</p:tagLst>
</file>

<file path=ppt/tags/tag1815.xml><?xml version="1.0" encoding="utf-8"?>
<p:tagLst xmlns:a="http://schemas.openxmlformats.org/drawingml/2006/main" xmlns:r="http://schemas.openxmlformats.org/officeDocument/2006/relationships" xmlns:p="http://schemas.openxmlformats.org/presentationml/2006/main">
  <p:tag name="ORIGINALHEIGHT" val="4.554685"/>
  <p:tag name="ORIGINALWIDTH" val="2.519528"/>
  <p:tag name="EMFCHILD" val="True"/>
</p:tagLst>
</file>

<file path=ppt/tags/tag1816.xml><?xml version="1.0" encoding="utf-8"?>
<p:tagLst xmlns:a="http://schemas.openxmlformats.org/drawingml/2006/main" xmlns:r="http://schemas.openxmlformats.org/officeDocument/2006/relationships" xmlns:p="http://schemas.openxmlformats.org/presentationml/2006/main">
  <p:tag name="ORIGINALHEIGHT" val="6.879095"/>
  <p:tag name="ORIGINALWIDTH" val="5.774724"/>
  <p:tag name="EMFCHILD" val="True"/>
</p:tagLst>
</file>

<file path=ppt/tags/tag1817.xml><?xml version="1.0" encoding="utf-8"?>
<p:tagLst xmlns:a="http://schemas.openxmlformats.org/drawingml/2006/main" xmlns:r="http://schemas.openxmlformats.org/officeDocument/2006/relationships" xmlns:p="http://schemas.openxmlformats.org/presentationml/2006/main">
  <p:tag name="ORIGINALHEIGHT" val="5.947205"/>
  <p:tag name="ORIGINALWIDTH" val="3.038661"/>
  <p:tag name="EMFCHILD" val="True"/>
</p:tagLst>
</file>

<file path=ppt/tags/tag1818.xml><?xml version="1.0" encoding="utf-8"?>
<p:tagLst xmlns:a="http://schemas.openxmlformats.org/drawingml/2006/main" xmlns:r="http://schemas.openxmlformats.org/officeDocument/2006/relationships" xmlns:p="http://schemas.openxmlformats.org/presentationml/2006/main">
  <p:tag name="ORIGINALHEIGHT" val="4.513071"/>
  <p:tag name="ORIGINALWIDTH" val="5.120788"/>
  <p:tag name="LATEXADDIN" val="\documentclass{article}&#10;\usepackage{amsmath, amsfonts , amssymb, bm}&#10;\pagestyle{empty}&#10;\begin{document}&#10;&#10;\begin{align*}&#10;    u^t_j=\left\{&#10;    \begin{aligned}&#10;    &amp; \bm{v}^T_p {\rm tanh}(\bm{W}_{p1}\bm{h}_j+\bm{W}_{p2}\bm{e}_t) &amp;{\rm if} \quad j_t\neq j_k\\&#10;    &amp; &amp;\forall k&lt;t \\&#10;    &amp; -\infty  &amp;{\rm otherwise}&#10;    \end{aligned}&#10;    \right.&#10;\end{align*}&#10;\begin{equation*}&#10;    P(j_t|j_1,...,j_{t-1})={\rm softmax}(u^t)&#10;\end{equation*}&#10;&#10;&#10;\end{document}"/>
  <p:tag name="IGUANATEXSIZE" val="20"/>
  <p:tag name="IGUANATEXCURSOR" val="4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819.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4.446378"/>
  <p:tag name="ORIGINALWIDTH" val="2.113071"/>
  <p:tag name="EMFCHILD" val="True"/>
</p:tagLst>
</file>

<file path=ppt/tags/tag1820.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82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822.xml><?xml version="1.0" encoding="utf-8"?>
<p:tagLst xmlns:a="http://schemas.openxmlformats.org/drawingml/2006/main" xmlns:r="http://schemas.openxmlformats.org/officeDocument/2006/relationships" xmlns:p="http://schemas.openxmlformats.org/presentationml/2006/main">
  <p:tag name="ORIGINALHEIGHT" val="9.056024"/>
  <p:tag name="ORIGINALWIDTH" val="3.32752"/>
  <p:tag name="EMFCHILD" val="True"/>
</p:tagLst>
</file>

<file path=ppt/tags/tag1823.xml><?xml version="1.0" encoding="utf-8"?>
<p:tagLst xmlns:a="http://schemas.openxmlformats.org/drawingml/2006/main" xmlns:r="http://schemas.openxmlformats.org/officeDocument/2006/relationships" xmlns:p="http://schemas.openxmlformats.org/presentationml/2006/main">
  <p:tag name="ORIGINALHEIGHT" val="3.188031"/>
  <p:tag name="ORIGINALWIDTH" val="1.195512"/>
  <p:tag name="EMFCHILD" val="True"/>
</p:tagLst>
</file>

<file path=ppt/tags/tag1824.xml><?xml version="1.0" encoding="utf-8"?>
<p:tagLst xmlns:a="http://schemas.openxmlformats.org/drawingml/2006/main" xmlns:r="http://schemas.openxmlformats.org/officeDocument/2006/relationships" xmlns:p="http://schemas.openxmlformats.org/presentationml/2006/main">
  <p:tag name="ORIGINALHEIGHT" val="18.13197"/>
  <p:tag name="ORIGINALWIDTH" val="3.32752"/>
  <p:tag name="EMFCHILD" val="True"/>
</p:tagLst>
</file>

<file path=ppt/tags/tag1825.xml><?xml version="1.0" encoding="utf-8"?>
<p:tagLst xmlns:a="http://schemas.openxmlformats.org/drawingml/2006/main" xmlns:r="http://schemas.openxmlformats.org/officeDocument/2006/relationships" xmlns:p="http://schemas.openxmlformats.org/presentationml/2006/main">
  <p:tag name="ORIGINALHEIGHT" val="3.188031"/>
  <p:tag name="ORIGINALWIDTH" val="1.195512"/>
  <p:tag name="EMFCHILD" val="True"/>
</p:tagLst>
</file>

<file path=ppt/tags/tag1826.xml><?xml version="1.0" encoding="utf-8"?>
<p:tagLst xmlns:a="http://schemas.openxmlformats.org/drawingml/2006/main" xmlns:r="http://schemas.openxmlformats.org/officeDocument/2006/relationships" xmlns:p="http://schemas.openxmlformats.org/presentationml/2006/main">
  <p:tag name="ORIGINALHEIGHT" val="9.056024"/>
  <p:tag name="ORIGINALWIDTH" val="3.32752"/>
  <p:tag name="EMFCHILD" val="True"/>
</p:tagLst>
</file>

<file path=ppt/tags/tag1827.xml><?xml version="1.0" encoding="utf-8"?>
<p:tagLst xmlns:a="http://schemas.openxmlformats.org/drawingml/2006/main" xmlns:r="http://schemas.openxmlformats.org/officeDocument/2006/relationships" xmlns:p="http://schemas.openxmlformats.org/presentationml/2006/main">
  <p:tag name="ORIGINALHEIGHT" val="4.592756"/>
  <p:tag name="ORIGINALWIDTH" val="5.070945"/>
  <p:tag name="EMFCHILD" val="True"/>
</p:tagLst>
</file>

<file path=ppt/tags/tag1828.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1829.xml><?xml version="1.0" encoding="utf-8"?>
<p:tagLst xmlns:a="http://schemas.openxmlformats.org/drawingml/2006/main" xmlns:r="http://schemas.openxmlformats.org/officeDocument/2006/relationships" xmlns:p="http://schemas.openxmlformats.org/presentationml/2006/main">
  <p:tag name="ORIGINALHEIGHT" val="4.428386"/>
  <p:tag name="ORIGINALWIDTH" val="3.891378"/>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2.822047"/>
  <p:tag name="ORIGINALWIDTH" val="1.165591"/>
  <p:tag name="EMFCHILD" val="True"/>
</p:tagLst>
</file>

<file path=ppt/tags/tag1830.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831.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1832.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1833.xml><?xml version="1.0" encoding="utf-8"?>
<p:tagLst xmlns:a="http://schemas.openxmlformats.org/drawingml/2006/main" xmlns:r="http://schemas.openxmlformats.org/officeDocument/2006/relationships" xmlns:p="http://schemas.openxmlformats.org/presentationml/2006/main">
  <p:tag name="ORIGINALHEIGHT" val="6.914055"/>
  <p:tag name="ORIGINALWIDTH" val="5.011181"/>
  <p:tag name="EMFCHILD" val="True"/>
</p:tagLst>
</file>

<file path=ppt/tags/tag183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835.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836.xml><?xml version="1.0" encoding="utf-8"?>
<p:tagLst xmlns:a="http://schemas.openxmlformats.org/drawingml/2006/main" xmlns:r="http://schemas.openxmlformats.org/officeDocument/2006/relationships" xmlns:p="http://schemas.openxmlformats.org/presentationml/2006/main">
  <p:tag name="ORIGINALHEIGHT" val="4.428386"/>
  <p:tag name="ORIGINALWIDTH" val="3.891378"/>
  <p:tag name="EMFCHILD" val="True"/>
</p:tagLst>
</file>

<file path=ppt/tags/tag1837.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838.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183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8.485"/>
  <p:tag name="ORIGINALWIDTH" val="6.884173"/>
  <p:tag name="EMFCHILD" val="True"/>
</p:tagLst>
</file>

<file path=ppt/tags/tag1840.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1841.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1842.xml><?xml version="1.0" encoding="utf-8"?>
<p:tagLst xmlns:a="http://schemas.openxmlformats.org/drawingml/2006/main" xmlns:r="http://schemas.openxmlformats.org/officeDocument/2006/relationships" xmlns:p="http://schemas.openxmlformats.org/presentationml/2006/main">
  <p:tag name="ORIGINALHEIGHT" val="4.428386"/>
  <p:tag name="ORIGINALWIDTH" val="3.891378"/>
  <p:tag name="EMFCHILD" val="True"/>
</p:tagLst>
</file>

<file path=ppt/tags/tag1843.xml><?xml version="1.0" encoding="utf-8"?>
<p:tagLst xmlns:a="http://schemas.openxmlformats.org/drawingml/2006/main" xmlns:r="http://schemas.openxmlformats.org/officeDocument/2006/relationships" xmlns:p="http://schemas.openxmlformats.org/presentationml/2006/main">
  <p:tag name="ORIGINALHEIGHT" val="4.63063"/>
  <p:tag name="ORIGINALWIDTH" val="3.082402"/>
  <p:tag name="EMFCHILD" val="True"/>
</p:tagLst>
</file>

<file path=ppt/tags/tag1844.xml><?xml version="1.0" encoding="utf-8"?>
<p:tagLst xmlns:a="http://schemas.openxmlformats.org/drawingml/2006/main" xmlns:r="http://schemas.openxmlformats.org/officeDocument/2006/relationships" xmlns:p="http://schemas.openxmlformats.org/presentationml/2006/main">
  <p:tag name="ORIGINALHEIGHT" val="4.582795"/>
  <p:tag name="ORIGINALWIDTH" val="4.602716"/>
  <p:tag name="EMFCHILD" val="True"/>
</p:tagLst>
</file>

<file path=ppt/tags/tag1845.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4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847.xml><?xml version="1.0" encoding="utf-8"?>
<p:tagLst xmlns:a="http://schemas.openxmlformats.org/drawingml/2006/main" xmlns:r="http://schemas.openxmlformats.org/officeDocument/2006/relationships" xmlns:p="http://schemas.openxmlformats.org/presentationml/2006/main">
  <p:tag name="ORIGINALHEIGHT" val="6.665"/>
  <p:tag name="ORIGINALWIDTH" val="2.131968"/>
  <p:tag name="EMFCHILD" val="True"/>
</p:tagLst>
</file>

<file path=ppt/tags/tag1848.xml><?xml version="1.0" encoding="utf-8"?>
<p:tagLst xmlns:a="http://schemas.openxmlformats.org/drawingml/2006/main" xmlns:r="http://schemas.openxmlformats.org/officeDocument/2006/relationships" xmlns:p="http://schemas.openxmlformats.org/presentationml/2006/main">
  <p:tag name="ORIGINALHEIGHT" val="7.023622"/>
  <p:tag name="ORIGINALWIDTH" val="3.227874"/>
  <p:tag name="EMFCHILD" val="True"/>
</p:tagLst>
</file>

<file path=ppt/tags/tag1849.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1850.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51.xml><?xml version="1.0" encoding="utf-8"?>
<p:tagLst xmlns:a="http://schemas.openxmlformats.org/drawingml/2006/main" xmlns:r="http://schemas.openxmlformats.org/officeDocument/2006/relationships" xmlns:p="http://schemas.openxmlformats.org/presentationml/2006/main">
  <p:tag name="ORIGINALHEIGHT" val="9.285157"/>
  <p:tag name="ORIGINALWIDTH" val="4.971339"/>
  <p:tag name="EMFCHILD" val="True"/>
</p:tagLst>
</file>

<file path=ppt/tags/tag185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853.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854.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1855.xml><?xml version="1.0" encoding="utf-8"?>
<p:tagLst xmlns:a="http://schemas.openxmlformats.org/drawingml/2006/main" xmlns:r="http://schemas.openxmlformats.org/officeDocument/2006/relationships" xmlns:p="http://schemas.openxmlformats.org/presentationml/2006/main">
  <p:tag name="ORIGINALHEIGHT" val="7.133228"/>
  <p:tag name="ORIGINALWIDTH" val="5.539213"/>
  <p:tag name="EMFCHILD" val="True"/>
</p:tagLst>
</file>

<file path=ppt/tags/tag1856.xml><?xml version="1.0" encoding="utf-8"?>
<p:tagLst xmlns:a="http://schemas.openxmlformats.org/drawingml/2006/main" xmlns:r="http://schemas.openxmlformats.org/officeDocument/2006/relationships" xmlns:p="http://schemas.openxmlformats.org/presentationml/2006/main">
  <p:tag name="ORIGINALHEIGHT" val="7.023622"/>
  <p:tag name="ORIGINALWIDTH" val="4.513071"/>
  <p:tag name="EMFCHILD" val="True"/>
</p:tagLst>
</file>

<file path=ppt/tags/tag1857.xml><?xml version="1.0" encoding="utf-8"?>
<p:tagLst xmlns:a="http://schemas.openxmlformats.org/drawingml/2006/main" xmlns:r="http://schemas.openxmlformats.org/officeDocument/2006/relationships" xmlns:p="http://schemas.openxmlformats.org/presentationml/2006/main">
  <p:tag name="ORIGINALHEIGHT" val="5.778307"/>
  <p:tag name="ORIGINALWIDTH" val="6.087165"/>
  <p:tag name="EMFCHILD" val="True"/>
</p:tagLst>
</file>

<file path=ppt/tags/tag1858.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1859.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0.3775197"/>
  <p:tag name="ORIGINALWIDTH" val="6.087165"/>
  <p:tag name="EMFCHILD" val="True"/>
</p:tagLst>
</file>

<file path=ppt/tags/tag1860.xml><?xml version="1.0" encoding="utf-8"?>
<p:tagLst xmlns:a="http://schemas.openxmlformats.org/drawingml/2006/main" xmlns:r="http://schemas.openxmlformats.org/officeDocument/2006/relationships" xmlns:p="http://schemas.openxmlformats.org/presentationml/2006/main">
  <p:tag name="ORIGINALHEIGHT" val="4.513071"/>
  <p:tag name="ORIGINALWIDTH" val="8.856771"/>
  <p:tag name="EMFCHILD" val="True"/>
</p:tagLst>
</file>

<file path=ppt/tags/tag1861.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1862.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863.xml><?xml version="1.0" encoding="utf-8"?>
<p:tagLst xmlns:a="http://schemas.openxmlformats.org/drawingml/2006/main" xmlns:r="http://schemas.openxmlformats.org/officeDocument/2006/relationships" xmlns:p="http://schemas.openxmlformats.org/presentationml/2006/main">
  <p:tag name="ORIGINALHEIGHT" val="6.914055"/>
  <p:tag name="ORIGINALWIDTH" val="5.011181"/>
  <p:tag name="EMFCHILD" val="True"/>
</p:tagLst>
</file>

<file path=ppt/tags/tag1864.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1865.xml><?xml version="1.0" encoding="utf-8"?>
<p:tagLst xmlns:a="http://schemas.openxmlformats.org/drawingml/2006/main" xmlns:r="http://schemas.openxmlformats.org/officeDocument/2006/relationships" xmlns:p="http://schemas.openxmlformats.org/presentationml/2006/main">
  <p:tag name="ORIGINALHEIGHT" val="4.403465"/>
  <p:tag name="ORIGINALWIDTH" val="3.347441"/>
  <p:tag name="EMFCHILD" val="True"/>
</p:tagLst>
</file>

<file path=ppt/tags/tag1866.xml><?xml version="1.0" encoding="utf-8"?>
<p:tagLst xmlns:a="http://schemas.openxmlformats.org/drawingml/2006/main" xmlns:r="http://schemas.openxmlformats.org/officeDocument/2006/relationships" xmlns:p="http://schemas.openxmlformats.org/presentationml/2006/main">
  <p:tag name="ORIGINALHEIGHT" val="4.403465"/>
  <p:tag name="ORIGINALWIDTH" val="6.82437"/>
  <p:tag name="EMFCHILD" val="True"/>
</p:tagLst>
</file>

<file path=ppt/tags/tag1867.xml><?xml version="1.0" encoding="utf-8"?>
<p:tagLst xmlns:a="http://schemas.openxmlformats.org/drawingml/2006/main" xmlns:r="http://schemas.openxmlformats.org/officeDocument/2006/relationships" xmlns:p="http://schemas.openxmlformats.org/presentationml/2006/main">
  <p:tag name="ORIGINALHEIGHT" val="6.665"/>
  <p:tag name="ORIGINALWIDTH" val="2.131968"/>
  <p:tag name="EMFCHILD" val="True"/>
</p:tagLst>
</file>

<file path=ppt/tags/tag1868.xml><?xml version="1.0" encoding="utf-8"?>
<p:tagLst xmlns:a="http://schemas.openxmlformats.org/drawingml/2006/main" xmlns:r="http://schemas.openxmlformats.org/officeDocument/2006/relationships" xmlns:p="http://schemas.openxmlformats.org/presentationml/2006/main">
  <p:tag name="ORIGINALHEIGHT" val="4.572834"/>
  <p:tag name="ORIGINALWIDTH" val="3.257756"/>
  <p:tag name="EMFCHILD" val="True"/>
</p:tagLst>
</file>

<file path=ppt/tags/tag1869.xml><?xml version="1.0" encoding="utf-8"?>
<p:tagLst xmlns:a="http://schemas.openxmlformats.org/drawingml/2006/main" xmlns:r="http://schemas.openxmlformats.org/officeDocument/2006/relationships" xmlns:p="http://schemas.openxmlformats.org/presentationml/2006/main">
  <p:tag name="ORIGINALHEIGHT" val="4.572834"/>
  <p:tag name="ORIGINALWIDTH" val="3.855512"/>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1870.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187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872.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873.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74.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1875.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87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87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87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87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6.285866"/>
  <p:tag name="ORIGINALWIDTH" val="3.287638"/>
  <p:tag name="EMFCHILD" val="True"/>
</p:tagLst>
</file>

<file path=ppt/tags/tag188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88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882.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883.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84.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1885.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188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887.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888.xml><?xml version="1.0" encoding="utf-8"?>
<p:tagLst xmlns:a="http://schemas.openxmlformats.org/drawingml/2006/main" xmlns:r="http://schemas.openxmlformats.org/officeDocument/2006/relationships" xmlns:p="http://schemas.openxmlformats.org/presentationml/2006/main">
  <p:tag name="ORIGINALHEIGHT" val="4.572834"/>
  <p:tag name="ORIGINALWIDTH" val="3.257756"/>
  <p:tag name="EMFCHILD" val="True"/>
</p:tagLst>
</file>

<file path=ppt/tags/tag1889.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0.3775197"/>
  <p:tag name="ORIGINALWIDTH" val="6.087165"/>
  <p:tag name="EMFCHILD" val="True"/>
</p:tagLst>
</file>

<file path=ppt/tags/tag1890.xml><?xml version="1.0" encoding="utf-8"?>
<p:tagLst xmlns:a="http://schemas.openxmlformats.org/drawingml/2006/main" xmlns:r="http://schemas.openxmlformats.org/officeDocument/2006/relationships" xmlns:p="http://schemas.openxmlformats.org/presentationml/2006/main">
  <p:tag name="ORIGINALHEIGHT" val="7.023622"/>
  <p:tag name="ORIGINALWIDTH" val="3.227874"/>
  <p:tag name="EMFCHILD" val="True"/>
</p:tagLst>
</file>

<file path=ppt/tags/tag1891.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1892.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1893.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1894.xml><?xml version="1.0" encoding="utf-8"?>
<p:tagLst xmlns:a="http://schemas.openxmlformats.org/drawingml/2006/main" xmlns:r="http://schemas.openxmlformats.org/officeDocument/2006/relationships" xmlns:p="http://schemas.openxmlformats.org/presentationml/2006/main">
  <p:tag name="ORIGINALHEIGHT" val="4.293898"/>
  <p:tag name="ORIGINALWIDTH" val="5.021142"/>
  <p:tag name="EMFCHILD" val="True"/>
</p:tagLst>
</file>

<file path=ppt/tags/tag189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896.xml><?xml version="1.0" encoding="utf-8"?>
<p:tagLst xmlns:a="http://schemas.openxmlformats.org/drawingml/2006/main" xmlns:r="http://schemas.openxmlformats.org/officeDocument/2006/relationships" xmlns:p="http://schemas.openxmlformats.org/presentationml/2006/main">
  <p:tag name="ORIGINALHEIGHT" val="4.513071"/>
  <p:tag name="ORIGINALWIDTH" val="5.120788"/>
  <p:tag name="EMFCHILD" val="True"/>
</p:tagLst>
</file>

<file path=ppt/tags/tag1897.xml><?xml version="1.0" encoding="utf-8"?>
<p:tagLst xmlns:a="http://schemas.openxmlformats.org/drawingml/2006/main" xmlns:r="http://schemas.openxmlformats.org/officeDocument/2006/relationships" xmlns:p="http://schemas.openxmlformats.org/presentationml/2006/main">
  <p:tag name="ORIGINALHEIGHT" val="4.428386"/>
  <p:tag name="ORIGINALWIDTH" val="2.357126"/>
  <p:tag name="EMFCHILD" val="True"/>
</p:tagLst>
</file>

<file path=ppt/tags/tag189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899.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LATEXADDIN" val="\documentclass{article}&#10;\usepackage{amsmath, amsfonts , amssymb, bm}&#10;\pagestyle{empty}&#10;\begin{document}&#10;&#10;$P(j_t|j_1,...,j_{t-1})$&#10;&#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4.76311"/>
  <p:tag name="ORIGINALWIDTH" val="3.291654"/>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6.672835"/>
  <p:tag name="ORIGINALWIDTH" val="4.931496"/>
  <p:tag name="EMFCHILD" val="True"/>
</p:tagLst>
</file>

<file path=ppt/tags/tag1900.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901.xml><?xml version="1.0" encoding="utf-8"?>
<p:tagLst xmlns:a="http://schemas.openxmlformats.org/drawingml/2006/main" xmlns:r="http://schemas.openxmlformats.org/officeDocument/2006/relationships" xmlns:p="http://schemas.openxmlformats.org/presentationml/2006/main">
  <p:tag name="ORIGINALHEIGHT" val="7.764843"/>
  <p:tag name="ORIGINALWIDTH" val="4.084646"/>
  <p:tag name="EMFCHILD" val="True"/>
</p:tagLst>
</file>

<file path=ppt/tags/tag1902.xml><?xml version="1.0" encoding="utf-8"?>
<p:tagLst xmlns:a="http://schemas.openxmlformats.org/drawingml/2006/main" xmlns:r="http://schemas.openxmlformats.org/officeDocument/2006/relationships" xmlns:p="http://schemas.openxmlformats.org/presentationml/2006/main">
  <p:tag name="ORIGINALHEIGHT" val="3.985551"/>
  <p:tag name="ORIGINALWIDTH" val="2.357126"/>
  <p:tag name="EMFCHILD" val="True"/>
</p:tagLst>
</file>

<file path=ppt/tags/tag1903.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1904.xml><?xml version="1.0" encoding="utf-8"?>
<p:tagLst xmlns:a="http://schemas.openxmlformats.org/drawingml/2006/main" xmlns:r="http://schemas.openxmlformats.org/officeDocument/2006/relationships" xmlns:p="http://schemas.openxmlformats.org/presentationml/2006/main">
  <p:tag name="ORIGINALHEIGHT" val="7.764843"/>
  <p:tag name="ORIGINALWIDTH" val="4.084646"/>
  <p:tag name="EMFCHILD" val="True"/>
</p:tagLst>
</file>

<file path=ppt/tags/tag1905.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1906.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907.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908.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909.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1910.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1911.xml><?xml version="1.0" encoding="utf-8"?>
<p:tagLst xmlns:a="http://schemas.openxmlformats.org/drawingml/2006/main" xmlns:r="http://schemas.openxmlformats.org/officeDocument/2006/relationships" xmlns:p="http://schemas.openxmlformats.org/presentationml/2006/main">
  <p:tag name="ORIGINALHEIGHT" val="7.764843"/>
  <p:tag name="ORIGINALWIDTH" val="4.084646"/>
  <p:tag name="EMFCHILD" val="True"/>
</p:tagLst>
</file>

<file path=ppt/tags/tag1912.xml><?xml version="1.0" encoding="utf-8"?>
<p:tagLst xmlns:a="http://schemas.openxmlformats.org/drawingml/2006/main" xmlns:r="http://schemas.openxmlformats.org/officeDocument/2006/relationships" xmlns:p="http://schemas.openxmlformats.org/presentationml/2006/main">
  <p:tag name="ORIGINALHEIGHT" val="3.985551"/>
  <p:tag name="ORIGINALWIDTH" val="2.357126"/>
  <p:tag name="EMFCHILD" val="True"/>
</p:tagLst>
</file>

<file path=ppt/tags/tag1913.xml><?xml version="1.0" encoding="utf-8"?>
<p:tagLst xmlns:a="http://schemas.openxmlformats.org/drawingml/2006/main" xmlns:r="http://schemas.openxmlformats.org/officeDocument/2006/relationships" xmlns:p="http://schemas.openxmlformats.org/presentationml/2006/main">
  <p:tag name="ORIGINALHEIGHT" val="0.3075197"/>
  <p:tag name="ORIGINALWIDTH" val="4.714292"/>
  <p:tag name="EMFCHILD" val="True"/>
</p:tagLst>
</file>

<file path=ppt/tags/tag1914.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1915.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1916.xml><?xml version="1.0" encoding="utf-8"?>
<p:tagLst xmlns:a="http://schemas.openxmlformats.org/drawingml/2006/main" xmlns:r="http://schemas.openxmlformats.org/officeDocument/2006/relationships" xmlns:p="http://schemas.openxmlformats.org/presentationml/2006/main">
  <p:tag name="ORIGINALHEIGHT" val="4.582795"/>
  <p:tag name="ORIGINALWIDTH" val="4.091299"/>
  <p:tag name="LATEXADDIN" val="\documentclass{article}&#10;\usepackage{amsmath, amsfonts , amssymb, bm}&#10;\pagestyle{empty}&#10;\begin{document}&#10;&#10;&#10;$\bm{e}_t$&#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17.xml><?xml version="1.0" encoding="utf-8"?>
<p:tagLst xmlns:a="http://schemas.openxmlformats.org/drawingml/2006/main" xmlns:r="http://schemas.openxmlformats.org/officeDocument/2006/relationships" xmlns:p="http://schemas.openxmlformats.org/presentationml/2006/main">
  <p:tag name="ORIGINALHEIGHT" val="4.428386"/>
  <p:tag name="ORIGINALWIDTH" val="2.095236"/>
  <p:tag name="EMFCHILD" val="True"/>
</p:tagLst>
</file>

<file path=ppt/tags/tag1918.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LATEXADDIN" val="\documentclass{article}&#10;\usepackage{amsmath, amsfonts , amssymb, bm}&#10;\pagestyle{empty}&#10;\begin{document}&#10;&#10;&#10;$\bm{h}_j$&#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19.xml><?xml version="1.0" encoding="utf-8"?>
<p:tagLst xmlns:a="http://schemas.openxmlformats.org/drawingml/2006/main" xmlns:r="http://schemas.openxmlformats.org/officeDocument/2006/relationships" xmlns:p="http://schemas.openxmlformats.org/presentationml/2006/main">
  <p:tag name="ORIGINALHEIGHT" val="5.441693"/>
  <p:tag name="ORIGINALWIDTH" val="3.061496"/>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4.171693"/>
  <p:tag name="ORIGINALWIDTH" val="7.780787"/>
  <p:tag name="EMFCHILD" val="True"/>
</p:tagLst>
</file>

<file path=ppt/tags/tag1920.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10;$\bm{h}_j,j=\{1,2,...,n\}$&#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2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92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23.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924.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925.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926.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92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28.xml><?xml version="1.0" encoding="utf-8"?>
<p:tagLst xmlns:a="http://schemas.openxmlformats.org/drawingml/2006/main" xmlns:r="http://schemas.openxmlformats.org/officeDocument/2006/relationships" xmlns:p="http://schemas.openxmlformats.org/presentationml/2006/main">
  <p:tag name="ORIGINALHEIGHT" val="6.635079"/>
  <p:tag name="ORIGINALWIDTH" val="3.975079"/>
  <p:tag name="EMFCHILD" val="True"/>
</p:tagLst>
</file>

<file path=ppt/tags/tag192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4.332165"/>
  <p:tag name="ORIGINALWIDTH" val="4.49315"/>
  <p:tag name="EMFCHILD" val="True"/>
</p:tagLst>
</file>

<file path=ppt/tags/tag193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31.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32.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3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34.xml><?xml version="1.0" encoding="utf-8"?>
<p:tagLst xmlns:a="http://schemas.openxmlformats.org/drawingml/2006/main" xmlns:r="http://schemas.openxmlformats.org/officeDocument/2006/relationships" xmlns:p="http://schemas.openxmlformats.org/presentationml/2006/main">
  <p:tag name="ORIGINALHEIGHT" val="4.513071"/>
  <p:tag name="ORIGINALWIDTH" val="5.399724"/>
  <p:tag name="EMFCHILD" val="True"/>
</p:tagLst>
</file>

<file path=ppt/tags/tag1935.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936.xml><?xml version="1.0" encoding="utf-8"?>
<p:tagLst xmlns:a="http://schemas.openxmlformats.org/drawingml/2006/main" xmlns:r="http://schemas.openxmlformats.org/officeDocument/2006/relationships" xmlns:p="http://schemas.openxmlformats.org/presentationml/2006/main">
  <p:tag name="ORIGINALHEIGHT" val="4.582795"/>
  <p:tag name="ORIGINALWIDTH" val="4.712323"/>
  <p:tag name="LATEXADDIN" val="\documentclass{article}&#10;\usepackage{amsmath, amsfonts , amssymb, bm}&#10;\pagestyle{empty}&#10;\begin{document}&#10;&#10;&#10;$\bm{r}_j$&#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3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938.xml><?xml version="1.0" encoding="utf-8"?>
<p:tagLst xmlns:a="http://schemas.openxmlformats.org/drawingml/2006/main" xmlns:r="http://schemas.openxmlformats.org/officeDocument/2006/relationships" xmlns:p="http://schemas.openxmlformats.org/presentationml/2006/main">
  <p:tag name="ORIGINALHEIGHT" val="4.582795"/>
  <p:tag name="ORIGINALWIDTH" val="4.712323"/>
  <p:tag name="LATEXADDIN" val="\documentclass{article}&#10;\usepackage{amsmath, amsfonts , amssymb, bm}&#10;\pagestyle{empty}&#10;\begin{document}&#10;&#10;$\bm{r}_j,j=\{1,2,...,n\}$&#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3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4.067874"/>
  <p:tag name="ORIGINALWIDTH" val="5.021142"/>
  <p:tag name="EMFCHILD" val="True"/>
</p:tagLst>
</file>

<file path=ppt/tags/tag194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41.xml><?xml version="1.0" encoding="utf-8"?>
<p:tagLst xmlns:a="http://schemas.openxmlformats.org/drawingml/2006/main" xmlns:r="http://schemas.openxmlformats.org/officeDocument/2006/relationships" xmlns:p="http://schemas.openxmlformats.org/presentationml/2006/main">
  <p:tag name="ORIGINALHEIGHT" val="8.627638"/>
  <p:tag name="ORIGINALWIDTH" val="4.084646"/>
  <p:tag name="EMFCHILD" val="True"/>
</p:tagLst>
</file>

<file path=ppt/tags/tag194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94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944.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194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46.xml><?xml version="1.0" encoding="utf-8"?>
<p:tagLst xmlns:a="http://schemas.openxmlformats.org/drawingml/2006/main" xmlns:r="http://schemas.openxmlformats.org/officeDocument/2006/relationships" xmlns:p="http://schemas.openxmlformats.org/presentationml/2006/main">
  <p:tag name="ORIGINALHEIGHT" val="6.635079"/>
  <p:tag name="ORIGINALWIDTH" val="3.975079"/>
  <p:tag name="EMFCHILD" val="True"/>
</p:tagLst>
</file>

<file path=ppt/tags/tag1947.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48.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49.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4.644567"/>
  <p:tag name="ORIGINALWIDTH" val="5.453543"/>
  <p:tag name="EMFCHILD" val="True"/>
</p:tagLst>
</file>

<file path=ppt/tags/tag1950.xml><?xml version="1.0" encoding="utf-8"?>
<p:tagLst xmlns:a="http://schemas.openxmlformats.org/drawingml/2006/main" xmlns:r="http://schemas.openxmlformats.org/officeDocument/2006/relationships" xmlns:p="http://schemas.openxmlformats.org/presentationml/2006/main">
  <p:tag name="ORIGINALHEIGHT" val="1.056024"/>
  <p:tag name="ORIGINALWIDTH" val="1.056024"/>
  <p:tag name="EMFCHILD" val="True"/>
</p:tagLst>
</file>

<file path=ppt/tags/tag195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952.xml><?xml version="1.0" encoding="utf-8"?>
<p:tagLst xmlns:a="http://schemas.openxmlformats.org/drawingml/2006/main" xmlns:r="http://schemas.openxmlformats.org/officeDocument/2006/relationships" xmlns:p="http://schemas.openxmlformats.org/presentationml/2006/main">
  <p:tag name="ORIGINALHEIGHT" val="4.513071"/>
  <p:tag name="ORIGINALWIDTH" val="5.399724"/>
  <p:tag name="EMFCHILD" val="True"/>
</p:tagLst>
</file>

<file path=ppt/tags/tag1953.xml><?xml version="1.0" encoding="utf-8"?>
<p:tagLst xmlns:a="http://schemas.openxmlformats.org/drawingml/2006/main" xmlns:r="http://schemas.openxmlformats.org/officeDocument/2006/relationships" xmlns:p="http://schemas.openxmlformats.org/presentationml/2006/main">
  <p:tag name="ORIGINALHEIGHT" val="9.962638"/>
  <p:tag name="ORIGINALWIDTH" val="3.536732"/>
  <p:tag name="EMFCHILD" val="True"/>
</p:tagLst>
</file>

<file path=ppt/tags/tag1954.xml><?xml version="1.0" encoding="utf-8"?>
<p:tagLst xmlns:a="http://schemas.openxmlformats.org/drawingml/2006/main" xmlns:r="http://schemas.openxmlformats.org/officeDocument/2006/relationships" xmlns:p="http://schemas.openxmlformats.org/presentationml/2006/main">
  <p:tag name="ORIGINALHEIGHT" val="8.83685"/>
  <p:tag name="ORIGINALWIDTH" val="61.87094"/>
  <p:tag name="OUTPUTTYPE" val="SVG"/>
  <p:tag name="IGUANATEXVERSION" val="160"/>
  <p:tag name="LATEXADDIN" val="\documentclass{article}&#10;\usepackage{amsmath, amsfonts , amssymb, bm}&#10;\pagestyle{empty}&#10;\begin{document}&#10;&#10;&#10;$d_1,d_2,...,d_n,s_t$&#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955.xml><?xml version="1.0" encoding="utf-8"?>
<p:tagLst xmlns:a="http://schemas.openxmlformats.org/drawingml/2006/main" xmlns:r="http://schemas.openxmlformats.org/officeDocument/2006/relationships" xmlns:p="http://schemas.openxmlformats.org/presentationml/2006/main">
  <p:tag name="ORIGINALHEIGHT" val="7.023622"/>
  <p:tag name="ORIGINALWIDTH" val="4.66811"/>
  <p:tag name="LATEXADDIN" val="\documentclass{article}&#10;\usepackage{amsmath, amsfonts , amssymb, bm}&#10;\pagestyle{empty}&#10;\begin{document}&#10;&#10;&#10;$d_1,d_2,...,d_n,s_t$&#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956.xml><?xml version="1.0" encoding="utf-8"?>
<p:tagLst xmlns:a="http://schemas.openxmlformats.org/drawingml/2006/main" xmlns:r="http://schemas.openxmlformats.org/officeDocument/2006/relationships" xmlns:p="http://schemas.openxmlformats.org/presentationml/2006/main">
  <p:tag name="ORIGINALHEIGHT" val="4.63063"/>
  <p:tag name="ORIGINALWIDTH" val="2.49878"/>
  <p:tag name="EMFCHILD" val="True"/>
</p:tagLst>
</file>

<file path=ppt/tags/tag1957.xml><?xml version="1.0" encoding="utf-8"?>
<p:tagLst xmlns:a="http://schemas.openxmlformats.org/drawingml/2006/main" xmlns:r="http://schemas.openxmlformats.org/officeDocument/2006/relationships" xmlns:p="http://schemas.openxmlformats.org/presentationml/2006/main">
  <p:tag name="ORIGINALHEIGHT" val="2.978819"/>
  <p:tag name="ORIGINALWIDTH" val="1.147402"/>
  <p:tag name="EMFCHILD" val="True"/>
</p:tagLst>
</file>

<file path=ppt/tags/tag1958.xml><?xml version="1.0" encoding="utf-8"?>
<p:tagLst xmlns:a="http://schemas.openxmlformats.org/drawingml/2006/main" xmlns:r="http://schemas.openxmlformats.org/officeDocument/2006/relationships" xmlns:p="http://schemas.openxmlformats.org/presentationml/2006/main">
  <p:tag name="ORIGINALHEIGHT" val="7.023622"/>
  <p:tag name="ORIGINALWIDTH" val="4.66811"/>
  <p:tag name="EMFCHILD" val="True"/>
</p:tagLst>
</file>

<file path=ppt/tags/tag1959.xml><?xml version="1.0" encoding="utf-8"?>
<p:tagLst xmlns:a="http://schemas.openxmlformats.org/drawingml/2006/main" xmlns:r="http://schemas.openxmlformats.org/officeDocument/2006/relationships" xmlns:p="http://schemas.openxmlformats.org/presentationml/2006/main">
  <p:tag name="ORIGINALHEIGHT" val="4.63063"/>
  <p:tag name="ORIGINALWIDTH" val="3.034252"/>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4.115079"/>
  <p:tag name="ORIGINALWIDTH" val="2.356142"/>
  <p:tag name="EMFCHILD" val="True"/>
</p:tagLst>
</file>

<file path=ppt/tags/tag1960.xml><?xml version="1.0" encoding="utf-8"?>
<p:tagLst xmlns:a="http://schemas.openxmlformats.org/drawingml/2006/main" xmlns:r="http://schemas.openxmlformats.org/officeDocument/2006/relationships" xmlns:p="http://schemas.openxmlformats.org/presentationml/2006/main">
  <p:tag name="ORIGINALHEIGHT" val="2.978819"/>
  <p:tag name="ORIGINALWIDTH" val="1.147402"/>
  <p:tag name="EMFCHILD" val="True"/>
</p:tagLst>
</file>

<file path=ppt/tags/tag1961.xml><?xml version="1.0" encoding="utf-8"?>
<p:tagLst xmlns:a="http://schemas.openxmlformats.org/drawingml/2006/main" xmlns:r="http://schemas.openxmlformats.org/officeDocument/2006/relationships" xmlns:p="http://schemas.openxmlformats.org/presentationml/2006/main">
  <p:tag name="ORIGINALHEIGHT" val="1.056024"/>
  <p:tag name="ORIGINALWIDTH" val="1.039528"/>
  <p:tag name="EMFCHILD" val="True"/>
</p:tagLst>
</file>

<file path=ppt/tags/tag1962.xml><?xml version="1.0" encoding="utf-8"?>
<p:tagLst xmlns:a="http://schemas.openxmlformats.org/drawingml/2006/main" xmlns:r="http://schemas.openxmlformats.org/officeDocument/2006/relationships" xmlns:p="http://schemas.openxmlformats.org/presentationml/2006/main">
  <p:tag name="ORIGINALHEIGHT" val="1.056024"/>
  <p:tag name="ORIGINALWIDTH" val="1.039528"/>
  <p:tag name="EMFCHILD" val="True"/>
</p:tagLst>
</file>

<file path=ppt/tags/tag1963.xml><?xml version="1.0" encoding="utf-8"?>
<p:tagLst xmlns:a="http://schemas.openxmlformats.org/drawingml/2006/main" xmlns:r="http://schemas.openxmlformats.org/officeDocument/2006/relationships" xmlns:p="http://schemas.openxmlformats.org/presentationml/2006/main">
  <p:tag name="ORIGINALHEIGHT" val="1.056024"/>
  <p:tag name="ORIGINALWIDTH" val="1.039528"/>
  <p:tag name="EMFCHILD" val="True"/>
</p:tagLst>
</file>

<file path=ppt/tags/tag1964.xml><?xml version="1.0" encoding="utf-8"?>
<p:tagLst xmlns:a="http://schemas.openxmlformats.org/drawingml/2006/main" xmlns:r="http://schemas.openxmlformats.org/officeDocument/2006/relationships" xmlns:p="http://schemas.openxmlformats.org/presentationml/2006/main">
  <p:tag name="ORIGINALHEIGHT" val="2.978819"/>
  <p:tag name="ORIGINALWIDTH" val="1.147402"/>
  <p:tag name="EMFCHILD" val="True"/>
</p:tagLst>
</file>

<file path=ppt/tags/tag1965.xml><?xml version="1.0" encoding="utf-8"?>
<p:tagLst xmlns:a="http://schemas.openxmlformats.org/drawingml/2006/main" xmlns:r="http://schemas.openxmlformats.org/officeDocument/2006/relationships" xmlns:p="http://schemas.openxmlformats.org/presentationml/2006/main">
  <p:tag name="ORIGINALHEIGHT" val="7.023622"/>
  <p:tag name="ORIGINALWIDTH" val="4.66811"/>
  <p:tag name="EMFCHILD" val="True"/>
</p:tagLst>
</file>

<file path=ppt/tags/tag1966.xml><?xml version="1.0" encoding="utf-8"?>
<p:tagLst xmlns:a="http://schemas.openxmlformats.org/drawingml/2006/main" xmlns:r="http://schemas.openxmlformats.org/officeDocument/2006/relationships" xmlns:p="http://schemas.openxmlformats.org/presentationml/2006/main">
  <p:tag name="ORIGINALHEIGHT" val="3.145197"/>
  <p:tag name="ORIGINALWIDTH" val="4.194409"/>
  <p:tag name="EMFCHILD" val="True"/>
</p:tagLst>
</file>

<file path=ppt/tags/tag1967.xml><?xml version="1.0" encoding="utf-8"?>
<p:tagLst xmlns:a="http://schemas.openxmlformats.org/drawingml/2006/main" xmlns:r="http://schemas.openxmlformats.org/officeDocument/2006/relationships" xmlns:p="http://schemas.openxmlformats.org/presentationml/2006/main">
  <p:tag name="ORIGINALHEIGHT" val="2.978819"/>
  <p:tag name="ORIGINALWIDTH" val="1.147402"/>
  <p:tag name="EMFCHILD" val="True"/>
</p:tagLst>
</file>

<file path=ppt/tags/tag1968.xml><?xml version="1.0" encoding="utf-8"?>
<p:tagLst xmlns:a="http://schemas.openxmlformats.org/drawingml/2006/main" xmlns:r="http://schemas.openxmlformats.org/officeDocument/2006/relationships" xmlns:p="http://schemas.openxmlformats.org/presentationml/2006/main">
  <p:tag name="ORIGINALHEIGHT" val="4.513071"/>
  <p:tag name="ORIGINALWIDTH" val="3.608937"/>
  <p:tag name="EMFCHILD" val="True"/>
</p:tagLst>
</file>

<file path=ppt/tags/tag1969.xml><?xml version="1.0" encoding="utf-8"?>
<p:tagLst xmlns:a="http://schemas.openxmlformats.org/drawingml/2006/main" xmlns:r="http://schemas.openxmlformats.org/officeDocument/2006/relationships" xmlns:p="http://schemas.openxmlformats.org/presentationml/2006/main">
  <p:tag name="ORIGINALHEIGHT" val="4.428386"/>
  <p:tag name="ORIGINALWIDTH" val="2.320315"/>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4.314213"/>
  <p:tag name="ORIGINALWIDTH" val="3.856535"/>
  <p:tag name="EMFCHILD" val="True"/>
</p:tagLst>
</file>

<file path=ppt/tags/tag1970.xml><?xml version="1.0" encoding="utf-8"?>
<p:tagLst xmlns:a="http://schemas.openxmlformats.org/drawingml/2006/main" xmlns:r="http://schemas.openxmlformats.org/officeDocument/2006/relationships" xmlns:p="http://schemas.openxmlformats.org/presentationml/2006/main">
  <p:tag name="ORIGINALHEIGHT" val="4.513071"/>
  <p:tag name="ORIGINALWIDTH" val="4.891654"/>
  <p:tag name="OUTPUTTYPE" val="SVG"/>
  <p:tag name="IGUANATEXVERSION" val="160"/>
  <p:tag name="LATEXADDIN" val="\documentclass{article}&#10;\usepackage{amsmath, amsfonts , amssymb, bm}&#10;\pagestyle{empty}&#10;\begin{document}&#10;&#10;&#10;$\kappa$&#10;&#10;\end{document}"/>
  <p:tag name="IGUANATEXSIZE" val="20"/>
  <p:tag name="IGUANATEXCURSOR" val="1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98.xml><?xml version="1.0" encoding="utf-8"?>
<p:tagLst xmlns:a="http://schemas.openxmlformats.org/drawingml/2006/main" xmlns:r="http://schemas.openxmlformats.org/officeDocument/2006/relationships" xmlns:p="http://schemas.openxmlformats.org/presentationml/2006/main">
  <p:tag name="ORIGINALHEIGHT" val="4.776693"/>
  <p:tag name="ORIGINALWIDTH" val="4.428386"/>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6.861614"/>
  <p:tag name="ORIGINALWIDTH" val="4.413425"/>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7.242835"/>
  <p:tag name="ORIGINALWIDTH" val="5.907835"/>
  <p:tag name="LATEXADDIN" val="\documentclass{article}&#10;\usepackage{amsmath, amsfonts , amssymb, bm}&#10;\pagestyle{empty}&#10;\begin{document}&#10;&#10;&#10;\begin{equation*}&#10;S(V_i)=(1-d)+d*\sum_{j\in {In}(V_i)}\frac{1}{|{Out}(V_j)|}S(V_j)&#10;\end{equation*}&#10;&#10;\end{document}"/>
  <p:tag name="IGUANATEXSIZE" val="20"/>
  <p:tag name="IGUANATEXCURSOR" val="20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xml><?xml version="1.0" encoding="utf-8"?>
<p:tagLst xmlns:a="http://schemas.openxmlformats.org/drawingml/2006/main" xmlns:r="http://schemas.openxmlformats.org/officeDocument/2006/relationships" xmlns:p="http://schemas.openxmlformats.org/presentationml/2006/main">
  <p:tag name="ORIGINALHEIGHT" val="3.145197"/>
  <p:tag name="ORIGINALWIDTH" val="4.260984"/>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6.314213"/>
  <p:tag name="ORIGINALWIDTH" val="2.131968"/>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4.171693"/>
  <p:tag name="ORIGINALWIDTH" val="7.780787"/>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4.38689"/>
  <p:tag name="ORIGINALWIDTH" val="3.082402"/>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6.653976"/>
  <p:tag name="ORIGINALWIDTH" val="7.103346"/>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4.446378"/>
  <p:tag name="ORIGINALWIDTH" val="2.113071"/>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2.822047"/>
  <p:tag name="ORIGINALWIDTH" val="1.165591"/>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6.653976"/>
  <p:tag name="ORIGINALWIDTH" val="7.103346"/>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5.728071"/>
  <p:tag name="ORIGINALWIDTH" val="3.061496"/>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6.96685"/>
  <p:tag name="ORIGINALWIDTH" val="1.813189"/>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9.438268"/>
  <p:tag name="ORIGINALWIDTH" val="2.311299"/>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9.438268"/>
  <p:tag name="ORIGINALWIDTH" val="1.364882"/>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8.966338"/>
  <p:tag name="ORIGINALWIDTH" val="120.04"/>
  <p:tag name="OUTPUTTYPE" val="SVG"/>
  <p:tag name="IGUANATEXVERSION" val="160"/>
  <p:tag name="LATEXADDIN" val="\documentclass{article}&#10;\usepackage{amsmath, amsfonts , amssymb, bm}&#10;\pagestyle{empty}&#10;\begin{document}&#10;&#10;&#10;\begin{equation*}&#10;    P(label|{f_1},{f_2},{f_3},……,{f_n})&#10;\end{equation*}&#10;&#10;\end{document}"/>
  <p:tag name="IGUANATEXSIZE" val="20"/>
  <p:tag name="IGUANATEXCURSOR" val="17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13.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LATEXADDIN" val="\documentclass{article}&#10;\usepackage{amsmath, amsfonts , amssymb, bm}&#10;\pagestyle{empty}&#10;\begin{document}&#10;&#10;&#10;\begin{equation*}&#10;    P(label|{f_1},{f_2},{f_3},……,{f_n})&#10;\end{equation*}&#10;&#10;\end{document}"/>
  <p:tag name="IGUANATEXSIZE" val="20"/>
  <p:tag name="IGUANATEXCURSOR" val="17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6.32126"/>
  <p:tag name="ORIGINALWIDTH" val="2.131968"/>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4.061732"/>
  <p:tag name="ORIGINALWIDTH" val="4.562874"/>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6.32126"/>
  <p:tag name="ORIGINALWIDTH" val="3.66622"/>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4.061732"/>
  <p:tag name="ORIGINALWIDTH" val="3.82563"/>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6.32126"/>
  <p:tag name="ORIGINALWIDTH" val="2.131968"/>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4.902598"/>
  <p:tag name="ORIGINALWIDTH" val="5.453543"/>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8.15937"/>
  <p:tag name="ORIGINALWIDTH" val="4.971339"/>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8.15937"/>
  <p:tag name="ORIGINALWIDTH" val="4.971339"/>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4.167559"/>
  <p:tag name="ORIGINALWIDTH" val="3.082402"/>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8.15937"/>
  <p:tag name="ORIGINALWIDTH" val="4.971339"/>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4.293071"/>
  <p:tag name="ORIGINALWIDTH" val="3.207953"/>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3.377323"/>
  <p:tag name="ORIGINALWIDTH" val="1.753386"/>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0.9504331"/>
  <p:tag name="ORIGINALWIDTH" val="1.056024"/>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8.15937"/>
  <p:tag name="ORIGINALWIDTH" val="4.971339"/>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2.830669"/>
  <p:tag name="ORIGINALWIDTH" val="4.260984"/>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6.96685"/>
  <p:tag name="ORIGINALWIDTH" val="1.806221"/>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10.49752"/>
  <p:tag name="ORIGINALWIDTH" val="49.94909"/>
  <p:tag name="OUTPUTTYPE" val="SVG"/>
  <p:tag name="IGUANATEXVERSION" val="160"/>
  <p:tag name="LATEXADDIN" val="\documentclass{article}&#10;\usepackage{amsmath, amsfonts , amssymb, bm}&#10;\pagestyle{empty}&#10;\begin{document}&#10;&#10;&#10;$f\in R^{k-h+1}$&#10;&#10;\end{document}"/>
  <p:tag name="IGUANATEXSIZE" val="20"/>
  <p:tag name="IGUANATEXCURSOR" val="1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1.xml><?xml version="1.0" encoding="utf-8"?>
<p:tagLst xmlns:a="http://schemas.openxmlformats.org/drawingml/2006/main" xmlns:r="http://schemas.openxmlformats.org/officeDocument/2006/relationships" xmlns:p="http://schemas.openxmlformats.org/presentationml/2006/main">
  <p:tag name="ORIGINALHEIGHT" val="8.966338"/>
  <p:tag name="ORIGINALWIDTH" val="55.42472"/>
  <p:tag name="OUTPUTTYPE" val="SVG"/>
  <p:tag name="IGUANATEXVERSION" val="160"/>
  <p:tag name="LATEXADDIN" val="\documentclass{article}&#10;\usepackage{amsmath, amsfonts , amssymb, bm}&#10;\pagestyle{empty}&#10;\begin{document}&#10;&#10;&#10;$P(y_i|s_i,D,\theta)$&#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2.xml><?xml version="1.0" encoding="utf-8"?>
<p:tagLst xmlns:a="http://schemas.openxmlformats.org/drawingml/2006/main" xmlns:r="http://schemas.openxmlformats.org/officeDocument/2006/relationships" xmlns:p="http://schemas.openxmlformats.org/presentationml/2006/main">
  <p:tag name="ORIGINALHEIGHT" val="8.966338"/>
  <p:tag name="ORIGINALWIDTH" val="55.42472"/>
  <p:tag name="OUTPUTTYPE" val="SVG"/>
  <p:tag name="IGUANATEXVERSION" val="160"/>
  <p:tag name="LATEXADDIN" val="\documentclass{article}&#10;\usepackage{amsmath, amsfonts , amssymb, bm}&#10;\pagestyle{empty}&#10;\begin{document}&#10;&#10;$P(y_i|s_i,D,\theta)$&#10;&#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3.xml><?xml version="1.0" encoding="utf-8"?>
<p:tagLst xmlns:a="http://schemas.openxmlformats.org/drawingml/2006/main" xmlns:r="http://schemas.openxmlformats.org/officeDocument/2006/relationships" xmlns:p="http://schemas.openxmlformats.org/presentationml/2006/main">
  <p:tag name="ORIGINALHEIGHT" val="8.956417"/>
  <p:tag name="ORIGINALWIDTH" val="4.592756"/>
  <p:tag name="OUTPUTTYPE" val="SVG"/>
  <p:tag name="IGUANATEXVERSION" val="160"/>
  <p:tag name="LATEXADDIN" val="\documentclass{article}&#10;\usepackage{amsmath, amsfonts , amssymb, bm}&#10;\pagestyle{empty}&#10;\begin{document}&#10;&#10;&#10;$\hat{y}$&#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4.xml><?xml version="1.0" encoding="utf-8"?>
<p:tagLst xmlns:a="http://schemas.openxmlformats.org/drawingml/2006/main" xmlns:r="http://schemas.openxmlformats.org/officeDocument/2006/relationships" xmlns:p="http://schemas.openxmlformats.org/presentationml/2006/main">
  <p:tag name="ORIGINALHEIGHT" val="8.956417"/>
  <p:tag name="ORIGINALWIDTH" val="4.592756"/>
  <p:tag name="OUTPUTTYPE" val="SVG"/>
  <p:tag name="IGUANATEXVERSION" val="160"/>
  <p:tag name="LATEXADDIN" val="\documentclass{article}&#10;\usepackage{amsmath, amsfonts , amssymb, bm}&#10;\pagestyle{empty}&#10;\begin{document}&#10;&#10;&#10;$\hat{y}$&#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5.xml><?xml version="1.0" encoding="utf-8"?>
<p:tagLst xmlns:a="http://schemas.openxmlformats.org/drawingml/2006/main" xmlns:r="http://schemas.openxmlformats.org/officeDocument/2006/relationships" xmlns:p="http://schemas.openxmlformats.org/presentationml/2006/main">
  <p:tag name="ORIGINALHEIGHT" val="8.966338"/>
  <p:tag name="ORIGINALWIDTH" val="16.47807"/>
  <p:tag name="OUTPUTTYPE" val="SVG"/>
  <p:tag name="IGUANATEXVERSION" val="160"/>
  <p:tag name="LATEXADDIN" val="\documentclass{article}&#10;\usepackage{amsmath, amsfonts , amssymb, bm}&#10;\pagestyle{empty}&#10;\begin{document}&#10;&#10;$r(\hat{y})$&#10;&#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6.xml><?xml version="1.0" encoding="utf-8"?>
<p:tagLst xmlns:a="http://schemas.openxmlformats.org/drawingml/2006/main" xmlns:r="http://schemas.openxmlformats.org/officeDocument/2006/relationships" xmlns:p="http://schemas.openxmlformats.org/presentationml/2006/main">
  <p:tag name="ORIGINALHEIGHT" val="28.32177"/>
  <p:tag name="ORIGINALWIDTH" val="153.5699"/>
  <p:tag name="OUTPUTTYPE" val="SVG"/>
  <p:tag name="IGUANATEXVERSION" val="160"/>
  <p:tag name="LATEXADDIN" val="\documentclass{article}&#10;\usepackage{amsmath, amsfonts , amssymb, bm}&#10;\pagestyle{empty}&#10;\begin{document}&#10;&#10;&#10;\begin{equation*}&#10;\mathcal{L}(\theta)=-E_{\hat{y}\sim p_{\theta}}[r(\hat{y})]&#10;\end{equation*}&#10;\begin{equation*}&#10;\nabla \mathcal{L}(\theta)=-E_{\hat{y}\sim p_{\theta}}[r(\hat{y})\nabla\log (\hat{y}|D,\theta)]&#10;\end{equation*}&#10;&#10;\end{document}"/>
  <p:tag name="IGUANATEXSIZE" val="20"/>
  <p:tag name="IGUANATEXCURSOR" val="19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47.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LATEXADDIN" val="\documentclass{article}&#10;\usepackage{amsmath, amsfonts , amssymb, bm}&#10;\pagestyle{empty}&#10;\begin{document}&#10;&#10;&#10;\begin{equation*}&#10;\mathcal{L}(\theta)=-E_{\hat{y}\sim p_{\theta}}[r(\hat{y})]&#10;\end{equation*}&#10;\begin{equation*}&#10;\nabla \mathcal{L}(\theta)=-E_{\hat{y}\sim p_{\theta}}[r(\hat{y})\nabla\log (\hat{y}|D,\theta)]&#10;\end{equation*}&#10;&#10;\end{document}"/>
  <p:tag name="IGUANATEXSIZE" val="20"/>
  <p:tag name="IGUANATEXCURSOR" val="19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6.774567"/>
  <p:tag name="ORIGINALWIDTH" val="7.23063"/>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1.108819"/>
  <p:tag name="ORIGINALWIDTH" val="2.078189"/>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4.49811"/>
  <p:tag name="ORIGINALWIDTH" val="3.577559"/>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1.868976"/>
  <p:tag name="ORIGINALWIDTH" val="5.146693"/>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4.428386"/>
  <p:tag name="ORIGINALWIDTH" val="3.891378"/>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3.566614"/>
  <p:tag name="ORIGINALWIDTH" val="2.470709"/>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0.3984646"/>
  <p:tag name="ORIGINALWIDTH" val="40.46972"/>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4.513071"/>
  <p:tag name="ORIGINALWIDTH" val="4.054764"/>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6.774567"/>
  <p:tag name="ORIGINALWIDTH" val="7.23063"/>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1.108819"/>
  <p:tag name="ORIGINALWIDTH" val="2.078189"/>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4.49811"/>
  <p:tag name="ORIGINALWIDTH" val="3.577559"/>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1.868976"/>
  <p:tag name="ORIGINALWIDTH" val="5.146693"/>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4.428386"/>
  <p:tag name="ORIGINALWIDTH" val="3.891378"/>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3.566614"/>
  <p:tag name="ORIGINALWIDTH" val="2.470709"/>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9.962638"/>
  <p:tag name="ORIGINALWIDTH" val="1.364843"/>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7.242835"/>
  <p:tag name="ORIGINALWIDTH" val="6.884173"/>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4.513071"/>
  <p:tag name="ORIGINALWIDTH" val="4.054764"/>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4.513071"/>
  <p:tag name="ORIGINALWIDTH" val="5.120788"/>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6.804449"/>
  <p:tag name="ORIGINALWIDTH" val="7.611457"/>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9.962638"/>
  <p:tag name="ORIGINALWIDTH" val="1.364882"/>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4.061732"/>
  <p:tag name="ORIGINALWIDTH" val="4.054764"/>
  <p:tag name="LATEXADDIN" val="\documentclass{article}&#10;\usepackage{amsmath, amsfonts , amssymb, bm}&#10;\pagestyle{empty}&#10;\begin{document}&#10;&#10;$r(\hat{y})$&#10;&#10;&#10;\end{document}"/>
  <p:tag name="IGUANATEXSIZE" val="20"/>
  <p:tag name="IGUANATEXCURSOR" val="11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6.346181"/>
  <p:tag name="ORIGINALWIDTH" val="3.058504"/>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1.380787"/>
  <p:tag name="ORIGINALWIDTH" val="2.66"/>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10;$\hat{y}$&#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10;$\hat{y}$&#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LATEXADDIN" val="\documentclass{article}&#10;\usepackage{amsmath, amsfonts , amssymb, bm}&#10;\pagestyle{empty}&#10;\begin{document}&#10;&#10;$P(y_i|s_i,D,\theta)$&#10;&#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4.061732"/>
  <p:tag name="ORIGINALWIDTH" val="3.66622"/>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6.124016"/>
  <p:tag name="ORIGINALWIDTH" val="7.611457"/>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6.124016"/>
  <p:tag name="ORIGINALWIDTH" val="7.113307"/>
  <p:tag name="LATEXADDIN" val="\documentclass{article}&#10;\usepackage{amsmath, amsfonts , amssymb, bm}&#10;\pagestyle{empty}&#10;\begin{document}&#10;&#10;&#10;$P(y_i|s_i,D,\theta)$&#10;&#10;\end{document}"/>
  <p:tag name="IGUANATEXSIZE" val="20"/>
  <p:tag name="IGUANATEXCURSOR" val="12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7.023622"/>
  <p:tag name="ORIGINALWIDTH" val="7.103346"/>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5.80122"/>
  <p:tag name="ORIGINALWIDTH" val="4.592756"/>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8.966338"/>
  <p:tag name="ORIGINALWIDTH" val="0.3985039"/>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4.061732"/>
  <p:tag name="ORIGINALWIDTH" val="3.66622"/>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6.124016"/>
  <p:tag name="ORIGINALWIDTH" val="7.611457"/>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2.680945"/>
  <p:tag name="ORIGINALWIDTH" val="1.165591"/>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6.419921"/>
  <p:tag name="ORIGINALWIDTH" val="4.114567"/>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9.065985"/>
  <p:tag name="ORIGINALWIDTH" val="4.971339"/>
  <p:tag name="LATEXADDIN" val="\documentclass{article}&#10;\usepackage{amsmath, amsfonts , amssymb, bm}&#10;\pagestyle{empty}&#10;\begin{document}&#10;&#10;&#10;$f\in R^{k-h+1}$&#10;&#10;\end{document}"/>
  <p:tag name="IGUANATEXSIZE" val="20"/>
  <p:tag name="IGUANATEXCURSOR" val="1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5.778307"/>
  <p:tag name="ORIGINALWIDTH" val="4.981299"/>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7.023622"/>
  <p:tag name="ORIGINALWIDTH" val="7.113307"/>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4.909567"/>
  <p:tag name="ORIGINALWIDTH" val="3.431102"/>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4.909567"/>
  <p:tag name="ORIGINALWIDTH" val="3.800709"/>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5.139724"/>
  <p:tag name="ORIGINALWIDTH" val="5.132717"/>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8.956417"/>
  <p:tag name="ORIGINALWIDTH" val="4.592756"/>
  <p:tag name="OUTPUTTYPE" val="SVG"/>
  <p:tag name="IGUANATEXVERSION" val="160"/>
  <p:tag name="LATEXADDIN" val="\documentclass{article}&#10;\usepackage{amsmath, amsfonts , amssymb, bm}&#10;\pagestyle{empty}&#10;\begin{document}&#10;$\hat{y}$&#10;&#10;&#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6.33622"/>
  <p:tag name="ORIGINALWIDTH" val="8.894882"/>
  <p:tag name="OUTPUTTYPE" val="SVG"/>
  <p:tag name="IGUANATEXVERSION" val="160"/>
  <p:tag name="LATEXADDIN" val="\documentclass{article}&#10;\usepackage{amsmath, amsfonts , amssymb, bm}&#10;\pagestyle{empty}&#10;\begin{document}&#10;&#10;&#10;$p_{\theta}$&#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41.xml><?xml version="1.0" encoding="utf-8"?>
<p:tagLst xmlns:a="http://schemas.openxmlformats.org/drawingml/2006/main" xmlns:r="http://schemas.openxmlformats.org/officeDocument/2006/relationships" xmlns:p="http://schemas.openxmlformats.org/presentationml/2006/main">
  <p:tag name="ORIGINALHEIGHT" val="8.956417"/>
  <p:tag name="ORIGINALWIDTH" val="4.592756"/>
  <p:tag name="OUTPUTTYPE" val="SVG"/>
  <p:tag name="IGUANATEXVERSION" val="160"/>
  <p:tag name="LATEXADDIN" val="\documentclass{article}&#10;\usepackage{amsmath, amsfonts , amssymb, bm}&#10;\pagestyle{empty}&#10;\begin{document}&#10;&#10;$\hat{y}$&#10;&#10;\end{document}"/>
  <p:tag name="IGUANATEXSIZE" val="20"/>
  <p:tag name="IGUANATEXCURSOR" val="1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42.xml><?xml version="1.0" encoding="utf-8"?>
<p:tagLst xmlns:a="http://schemas.openxmlformats.org/drawingml/2006/main" xmlns:r="http://schemas.openxmlformats.org/officeDocument/2006/relationships" xmlns:p="http://schemas.openxmlformats.org/presentationml/2006/main">
  <p:tag name="ORIGINALHEIGHT" val="43.32016"/>
  <p:tag name="ORIGINALWIDTH" val="154.7879"/>
  <p:tag name="OUTPUTTYPE" val="SVG"/>
  <p:tag name="IGUANATEXVERSION" val="160"/>
  <p:tag name="LATEXADDIN" val="\documentclass{article}&#10;\usepackage{amsmath, amsfonts , amssymb, bm}&#10;\pagestyle{empty}&#10;\begin{document}&#10;&#10;\begin{equation*} &#10;&#9;\begin{split}&#10;&#9;&#9;\nabla \mathcal{L}(\theta) &#10;&#9;&#9;&amp; \approx -r(\hat{y})\nabla\log (\hat{y}|D,\theta) \\&#10;&#9;&#9;&amp; \approx -r(\hat{y})\sum\limits^{n}\limits_{i=1} \nabla\log (\hat{y}_i|s_i,D,\theta)&#10;&#9;\end{split}&#10;\end{equation*} &#10;&#10;&#10;\end{document}"/>
  <p:tag name="IGUANATEXSIZE" val="20"/>
  <p:tag name="IGUANATEXCURSOR" val="34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343.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LATEXADDIN" val="\documentclass{article}&#10;\usepackage{amsmath, amsfonts , amssymb, bm}&#10;\pagestyle{empty}&#10;\begin{document}&#10;&#10;\begin{equation*} &#10;&#9;\begin{split}&#10;&#9;&#9;\nabla \mathcal{L}(\theta) &#10;&#9;&#9;&amp; \approx -r(\hat{y})\nabla\log (\hat{y}|D,\theta) \\&#10;&#9;&#9;&amp; \approx -r(\hat{y})\sum\limits^{n}\limits_{i=1} \nabla\log (\hat{y}_i|s_i,D,\theta)&#10;&#9;\end{split}&#10;\end{equation*} &#10;&#10;&#10;\end{document}"/>
  <p:tag name="IGUANATEXSIZE" val="20"/>
  <p:tag name="IGUANATEXCURSOR" val="34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44.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34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46.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34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48.xml><?xml version="1.0" encoding="utf-8"?>
<p:tagLst xmlns:a="http://schemas.openxmlformats.org/drawingml/2006/main" xmlns:r="http://schemas.openxmlformats.org/officeDocument/2006/relationships" xmlns:p="http://schemas.openxmlformats.org/presentationml/2006/main">
  <p:tag name="ORIGINALHEIGHT" val="4.254016"/>
  <p:tag name="ORIGINALWIDTH" val="6.645079"/>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4.513071"/>
  <p:tag name="ORIGINALWIDTH" val="4.054764"/>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7.242835"/>
  <p:tag name="ORIGINALWIDTH" val="5.907835"/>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6.804449"/>
  <p:tag name="ORIGINALWIDTH" val="7.611457"/>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4.254016"/>
  <p:tag name="ORIGINALWIDTH" val="6.645079"/>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4.513071"/>
  <p:tag name="ORIGINALWIDTH" val="4.054764"/>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3.145197"/>
  <p:tag name="ORIGINALWIDTH" val="4.260984"/>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7.023622"/>
  <p:tag name="ORIGINALWIDTH" val="7.103346"/>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4.513071"/>
  <p:tag name="ORIGINALWIDTH" val="3.66622"/>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6.804449"/>
  <p:tag name="ORIGINALWIDTH" val="7.611457"/>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hat{y}$&#10;&#10;\end{document}"/>
  <p:tag name="IGUANATEXSIZE" val="20"/>
  <p:tag name="IGUANATEXCURSOR" val="11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6.33622"/>
  <p:tag name="ORIGINALWIDTH" val="5.200472"/>
  <p:tag name="LATEXADDIN" val="\documentclass{article}&#10;\usepackage{amsmath, amsfonts , amssymb, bm}&#10;\pagestyle{empty}&#10;\begin{document}&#10;&#10;&#10;$p_{\theta}$&#10;&#10;\end{document}"/>
  <p:tag name="IGUANATEXSIZE" val="20"/>
  <p:tag name="IGUANATEXCURSOR" val="11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4.979291"/>
  <p:tag name="ORIGINALWIDTH" val="3.124252"/>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hat{y}$&#10;&#10;&#10;&#10;\end{document}"/>
  <p:tag name="IGUANATEXSIZE" val="20"/>
  <p:tag name="IGUANATEXCURSOR" val="1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7.023622"/>
  <p:tag name="ORIGINALWIDTH" val="7.103346"/>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8.966338"/>
  <p:tag name="ORIGINALWIDTH" val="143.3113"/>
  <p:tag name="OUTPUTTYPE" val="SVG"/>
  <p:tag name="IGUANATEXVERSION" val="160"/>
  <p:tag name="LATEXADDIN" val="\documentclass{article}&#10;\usepackage{amsmath, amsfonts , amssymb, bm}&#10;\pagestyle{empty}&#10;\begin{document}&#10;&#10;\begin{equation*}&#10;g(S_i)=r(\bm{S}_{t-1}\cup\{S_i\})-r(\bm{S}_{t-1})&#10;\label{eq:neusum}&#10;\end{equation*}&#10;&#10;&#10;\end{document}"/>
  <p:tag name="IGUANATEXSIZE" val="20"/>
  <p:tag name="IGUANATEXCURSOR" val="20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02.xml><?xml version="1.0" encoding="utf-8"?>
<p:tagLst xmlns:a="http://schemas.openxmlformats.org/drawingml/2006/main" xmlns:r="http://schemas.openxmlformats.org/officeDocument/2006/relationships" xmlns:p="http://schemas.openxmlformats.org/presentationml/2006/main">
  <p:tag name="ORIGINALHEIGHT" val="8.587756"/>
  <p:tag name="ORIGINALWIDTH" val="8.031851"/>
  <p:tag name="OUTPUTTYPE" val="SVG"/>
  <p:tag name="IGUANATEXVERSION" val="160"/>
  <p:tag name="LATEXADDIN" val="\documentclass{article}&#10;\usepackage{amsmath, amsfonts , amssymb, bm}&#10;\pagestyle{empty}&#10;\begin{document}&#10;&#10;&#10;$S_i$&#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03.xml><?xml version="1.0" encoding="utf-8"?>
<p:tagLst xmlns:a="http://schemas.openxmlformats.org/drawingml/2006/main" xmlns:r="http://schemas.openxmlformats.org/officeDocument/2006/relationships" xmlns:p="http://schemas.openxmlformats.org/presentationml/2006/main">
  <p:tag name="ORIGINALHEIGHT" val="8.567874"/>
  <p:tag name="ORIGINALWIDTH" val="8.022244"/>
  <p:tag name="OUTPUTTYPE" val="SVG"/>
  <p:tag name="IGUANATEXVERSION" val="160"/>
  <p:tag name="LATEXADDIN" val="\documentclass{article}&#10;\usepackage{amsmath, amsfonts , amssymb, bm}&#10;\pagestyle{empty}&#10;\begin{document}&#10;&#10;&#10;$\bm{S}_t$&#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04.xml><?xml version="1.0" encoding="utf-8"?>
<p:tagLst xmlns:a="http://schemas.openxmlformats.org/drawingml/2006/main" xmlns:r="http://schemas.openxmlformats.org/officeDocument/2006/relationships" xmlns:p="http://schemas.openxmlformats.org/presentationml/2006/main">
  <p:tag name="ORIGINALHEIGHT" val="7.173071"/>
  <p:tag name="ORIGINALWIDTH" val="5.82811"/>
  <p:tag name="LATEXADDIN" val="\documentclass{article}&#10;\usepackage{amsmath, amsfonts , amssymb, bm}&#10;\pagestyle{empty}&#10;\begin{document}&#10;&#10;&#10;$\bm{S}_t$&#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4.428386"/>
  <p:tag name="ORIGINALWIDTH" val="2.121417"/>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7.242835"/>
  <p:tag name="ORIGINALWIDTH" val="5.907835"/>
  <p:tag name="LATEXADDIN" val="\documentclass{article}&#10;\usepackage{amsmath, amsfonts , amssymb, bm}&#10;\pagestyle{empty}&#10;\begin{document}&#10;&#10;&#10;$S_i$&#10;&#10;\end{document}"/>
  <p:tag name="IGUANATEXSIZE" val="20"/>
  <p:tag name="IGUANATEXCURSOR" val="11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5.80122"/>
  <p:tag name="ORIGINALWIDTH" val="4.572834"/>
  <p:tag name="LATEXADDIN" val="\documentclass{article}&#10;\usepackage{amsmath, amsfonts , amssymb, bm}&#10;\pagestyle{empty}&#10;\begin{document}&#10;&#10;\begin{equation*}&#10;g(S_i)=r(\bm{S}_{t-1}\cup\{S_i\})-r(\bm{S}_{t-1})&#10;\label{eq:neusum}&#10;\end{equation*}&#10;&#10;&#10;\end{document}"/>
  <p:tag name="IGUANATEXSIZE" val="20"/>
  <p:tag name="IGUANATEXCURSOR" val="20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23.96268"/>
  <p:tag name="ORIGINALWIDTH" val="164.3198"/>
  <p:tag name="OUTPUTTYPE" val="SVG"/>
  <p:tag name="IGUANATEXVERSION" val="160"/>
  <p:tag name="LATEXADDIN" val="\documentclass{article}&#10;\usepackage{amsmath, amsfonts , amssymb, bm}&#10;\pagestyle{empty}&#10;\begin{document}&#10;&#10;&#10;\begin{equation*}&#10;\mathrm{Sim}(S_i,S_j)= \frac{|\{w_k|w_k\in S_i,w_k\in S_j\}|}{log(|S_i|)+log(|S_j|)}&#10;\end{equation*}&#10;&#10;\end{document}"/>
  <p:tag name="IGUANATEXSIZE" val="20"/>
  <p:tag name="IGUANATEXCURSOR" val="2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10.xml><?xml version="1.0" encoding="utf-8"?>
<p:tagLst xmlns:a="http://schemas.openxmlformats.org/drawingml/2006/main" xmlns:r="http://schemas.openxmlformats.org/officeDocument/2006/relationships" xmlns:p="http://schemas.openxmlformats.org/presentationml/2006/main">
  <p:tag name="ORIGINALHEIGHT" val="6.518543"/>
  <p:tag name="ORIGINALWIDTH" val="5.907835"/>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2.09811"/>
  <p:tag name="ORIGINALWIDTH" val="6.625118"/>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4.061732"/>
  <p:tag name="ORIGINALWIDTH" val="4.054764"/>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6.455787"/>
  <p:tag name="ORIGINALWIDTH" val="6.475708"/>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3.985551"/>
  <p:tag name="ORIGINALWIDTH" val="2.357126"/>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0.3075197"/>
  <p:tag name="ORIGINALWIDTH" val="4.714292"/>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27.61331"/>
  <p:tag name="ORIGINALWIDTH" val="262.821"/>
  <p:tag name="OUTPUTTYPE" val="SVG"/>
  <p:tag name="IGUANATEXVERSION" val="160"/>
  <p:tag name="LATEXADDIN" val="\documentclass{article}&#10;\usepackage{amsmath, amsfonts , amssymb, bm}&#10;\pagestyle{empty}&#10;\begin{document}&#10;&#10;\begin{equation*}&#10;S(V_i)=(1-d)+d*\sum_{{V_j}\in In(V_i)}\frac{\mathrm{Sim}(V_j, V_i)}{\sum_{V_k\in Out(V_j)}\mathrm{Sim}(V_j, V_k)}S(V_j)&#10;\end{equation*}&#10;&#10;&#10;\end{document}"/>
  <p:tag name="IGUANATEXSIZE" val="20"/>
  <p:tag name="IGUANATEXCURSOR" val="25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20.xml><?xml version="1.0" encoding="utf-8"?>
<p:tagLst xmlns:a="http://schemas.openxmlformats.org/drawingml/2006/main" xmlns:r="http://schemas.openxmlformats.org/officeDocument/2006/relationships" xmlns:p="http://schemas.openxmlformats.org/presentationml/2006/main">
  <p:tag name="ORIGINALHEIGHT" val="5.559134"/>
  <p:tag name="ORIGINALWIDTH" val="5.539213"/>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ORIGINALHEIGHT" val="6.518543"/>
  <p:tag name="ORIGINALWIDTH" val="5.907835"/>
  <p:tag name="EMFCHILD" val="True"/>
</p:tagLst>
</file>

<file path=ppt/tags/tag423.xml><?xml version="1.0" encoding="utf-8"?>
<p:tagLst xmlns:a="http://schemas.openxmlformats.org/drawingml/2006/main" xmlns:r="http://schemas.openxmlformats.org/officeDocument/2006/relationships" xmlns:p="http://schemas.openxmlformats.org/presentationml/2006/main">
  <p:tag name="ORIGINALHEIGHT" val="4.224055"/>
  <p:tag name="ORIGINALWIDTH" val="2.113071"/>
  <p:tag name="EMFCHILD" val="True"/>
</p:tagLst>
</file>

<file path=ppt/tags/tag424.xml><?xml version="1.0" encoding="utf-8"?>
<p:tagLst xmlns:a="http://schemas.openxmlformats.org/drawingml/2006/main" xmlns:r="http://schemas.openxmlformats.org/officeDocument/2006/relationships" xmlns:p="http://schemas.openxmlformats.org/presentationml/2006/main">
  <p:tag name="ORIGINALHEIGHT" val="8.966338"/>
  <p:tag name="ORIGINALWIDTH" val="3.536732"/>
  <p:tag name="EMFCHILD" val="True"/>
</p:tagLst>
</file>

<file path=ppt/tags/tag425.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426.xml><?xml version="1.0" encoding="utf-8"?>
<p:tagLst xmlns:a="http://schemas.openxmlformats.org/drawingml/2006/main" xmlns:r="http://schemas.openxmlformats.org/officeDocument/2006/relationships" xmlns:p="http://schemas.openxmlformats.org/presentationml/2006/main">
  <p:tag name="ORIGINALHEIGHT" val="0.358622"/>
  <p:tag name="ORIGINALWIDTH" val="6.087165"/>
  <p:tag name="EMFCHILD" val="True"/>
</p:tagLst>
</file>

<file path=ppt/tags/tag427.xml><?xml version="1.0" encoding="utf-8"?>
<p:tagLst xmlns:a="http://schemas.openxmlformats.org/drawingml/2006/main" xmlns:r="http://schemas.openxmlformats.org/officeDocument/2006/relationships" xmlns:p="http://schemas.openxmlformats.org/presentationml/2006/main">
  <p:tag name="ORIGINALHEIGHT" val="4.061732"/>
  <p:tag name="ORIGINALWIDTH" val="4.054764"/>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6.455787"/>
  <p:tag name="ORIGINALWIDTH" val="6.475708"/>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6.993071"/>
  <p:tag name="ORIGINALWIDTH" val="5.907835"/>
  <p:tag name="LATEXADDIN" val="\documentclass{article}&#10;\usepackage{amsmath, amsfonts , amssymb, bm}&#10;\pagestyle{empty}&#10;\begin{document}&#10;&#10;\begin{equation*}&#10;S(V_i)=(1-d)+d*\sum_{{V_j}\in In(V_i)}\frac{\mathrm{Sim}(V_j, V_i)}{\sum_{V_k\in Out(V_j)}\mathrm{Sim}(V_j, V_k)}S(V_j)&#10;\end{equation*}&#10;&#10;&#10;\end{document}"/>
  <p:tag name="IGUANATEXSIZE" val="20"/>
  <p:tag name="IGUANATEXCURSOR" val="257"/>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3.985551"/>
  <p:tag name="ORIGINALWIDTH" val="2.357126"/>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0.3075197"/>
  <p:tag name="ORIGINALWIDTH" val="4.714292"/>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4.167559"/>
  <p:tag name="ORIGINALWIDTH" val="2.538465"/>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8.966338"/>
  <p:tag name="ORIGINALWIDTH" val="2.311299"/>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8.966338"/>
  <p:tag name="ORIGINALWIDTH" val="73.14787"/>
  <p:tag name="OUTPUTTYPE" val="SVG"/>
  <p:tag name="IGUANATEXVERSION" val="160"/>
  <p:tag name="LATEXADDIN" val="\documentclass{article}&#10;\usepackage{amsmath, amsfonts , amssymb, bm}&#10;\pagestyle{empty}&#10;\begin{document}&#10;&#10;&#10;$D=(S_1,S_2...S_L)$&#10;&#10;\end{document}"/>
  <p:tag name="IGUANATEXSIZE" val="20"/>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35.xml><?xml version="1.0" encoding="utf-8"?>
<p:tagLst xmlns:a="http://schemas.openxmlformats.org/drawingml/2006/main" xmlns:r="http://schemas.openxmlformats.org/officeDocument/2006/relationships" xmlns:p="http://schemas.openxmlformats.org/presentationml/2006/main">
  <p:tag name="ORIGINALHEIGHT" val="9.69307"/>
  <p:tag name="ORIGINALWIDTH" val="8.130512"/>
  <p:tag name="OUTPUTTYPE" val="SVG"/>
  <p:tag name="IGUANATEXVERSION" val="160"/>
  <p:tag name="LATEXADDIN" val="\documentclass{article}&#10;\usepackage{amsmath, amsfonts , amssymb, bm}&#10;\pagestyle{empty}&#10;\begin{document}&#10;&#10;&#10;$\overset{\sim}{\bm{s}}_i$&#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36.xml><?xml version="1.0" encoding="utf-8"?>
<p:tagLst xmlns:a="http://schemas.openxmlformats.org/drawingml/2006/main" xmlns:r="http://schemas.openxmlformats.org/officeDocument/2006/relationships" xmlns:p="http://schemas.openxmlformats.org/presentationml/2006/main">
  <p:tag name="ORIGINALHEIGHT" val="6.067205"/>
  <p:tag name="ORIGINALWIDTH" val="7.165591"/>
  <p:tag name="OUTPUTTYPE" val="SVG"/>
  <p:tag name="IGUANATEXVERSION" val="160"/>
  <p:tag name="LATEXADDIN" val="\documentclass{article}&#10;\usepackage{amsmath, amsfonts , amssymb, bm}&#10;\pagestyle{empty}&#10;\begin{document}&#10;&#10;$\bm{s}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37.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 amsfonts , amssymb, bm}&#10;\pagestyle{empty}&#10;\begin{document}&#10;&#10;$\bm{s}_i$&#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1.699055"/>
  <p:tag name="ORIGINALWIDTH" val="5.146693"/>
  <p:tag name="LATEXADDIN" val="\documentclass{article}&#10;\usepackage{amsmath, amsfonts , amssymb, bm}&#10;\pagestyle{empty}&#10;\begin{document}&#10;&#10;&#10;$\overset{\sim}{\bm{s}}_i$&#10;&#10;\end{document}"/>
  <p:tag name="IGUANATEXSIZE" val="20"/>
  <p:tag name="IGUANATEXCURSOR" val="13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4.166181"/>
  <p:tag name="ORIGINALWIDTH" val="4.174331"/>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4.266693"/>
  <p:tag name="ORIGINALWIDTH" val="2.113071"/>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6.124016"/>
  <p:tag name="ORIGINALWIDTH" val="7.511299"/>
  <p:tag name="LATEXADDIN" val="\documentclass{article}&#10;\usepackage{amsmath, amsfonts , amssymb, bm}&#10;\pagestyle{empty}&#10;\begin{document}&#10;&#10;&#10;$D=(S_1,S_2...S_L)$&#10;&#10;\end{document}"/>
  <p:tag name="IGUANATEXSIZE" val="20"/>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2.09811"/>
  <p:tag name="ORIGINALWIDTH" val="6.537953"/>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8.966338"/>
  <p:tag name="ORIGINALWIDTH" val="2.280905"/>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6.518543"/>
  <p:tag name="ORIGINALWIDTH" val="5.830079"/>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4.167559"/>
  <p:tag name="ORIGINALWIDTH" val="2.505079"/>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2.680945"/>
  <p:tag name="ORIGINALWIDTH" val="1.150276"/>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6.518543"/>
  <p:tag name="ORIGINALWIDTH" val="5.830079"/>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4.167559"/>
  <p:tag name="ORIGINALWIDTH" val="3.04185"/>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6.781456"/>
  <p:tag name="ORIGINALWIDTH" val="7.103346"/>
  <p:tag name="EMFCHILD" val="True"/>
</p:tagLst>
</file>

<file path=ppt/tags/tag450.xml><?xml version="1.0" encoding="utf-8"?>
<p:tagLst xmlns:a="http://schemas.openxmlformats.org/drawingml/2006/main" xmlns:r="http://schemas.openxmlformats.org/officeDocument/2006/relationships" xmlns:p="http://schemas.openxmlformats.org/presentationml/2006/main">
  <p:tag name="ORIGINALHEIGHT" val="0.9504331"/>
  <p:tag name="ORIGINALWIDTH" val="1.042126"/>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0.9504331"/>
  <p:tag name="ORIGINALWIDTH" val="1.042126"/>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0.9504331"/>
  <p:tag name="ORIGINALWIDTH" val="1.042126"/>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6.518543"/>
  <p:tag name="ORIGINALWIDTH" val="5.830079"/>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4.286811"/>
  <p:tag name="ORIGINALWIDTH" val="4.487087"/>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8.966338"/>
  <p:tag name="ORIGINALWIDTH" val="2.280905"/>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10.31929"/>
  <p:tag name="ORIGINALWIDTH" val="139.1145"/>
  <p:tag name="OUTPUTTYPE" val="SVG"/>
  <p:tag name="IGUANATEXVERSION" val="160"/>
  <p:tag name="LATEXADDIN" val="\documentclass{article}&#10;\usepackage{amsmath, amsfonts , amssymb, bm}&#10;\pagestyle{empty}&#10;\begin{document}&#10;&#10;\begin{equation*}&#10;\delta(S_i)=\bm{W}_s\tanh(\bm{W}_q\bm{h}_t+\bm{W}_d\bm{s}_i)&#10;\end{equation*}&#10;&#10;&#10;\end{document}"/>
  <p:tag name="IGUANATEXSIZE" val="20"/>
  <p:tag name="IGUANATEXCURSOR" val="19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57.xml><?xml version="1.0" encoding="utf-8"?>
<p:tagLst xmlns:a="http://schemas.openxmlformats.org/drawingml/2006/main" xmlns:r="http://schemas.openxmlformats.org/officeDocument/2006/relationships" xmlns:p="http://schemas.openxmlformats.org/presentationml/2006/main">
  <p:tag name="ORIGINALHEIGHT" val="8.966338"/>
  <p:tag name="ORIGINALWIDTH" val="61.16744"/>
  <p:tag name="OUTPUTTYPE" val="SVG"/>
  <p:tag name="IGUANATEXVERSION" val="160"/>
  <p:tag name="LATEXADDIN" val="\documentclass{article}&#10;\usepackage{amsmath, amsfonts , amssymb, bm}&#10;\pagestyle{empty}&#10;\begin{document}&#10;&#10;&#10;$\delta(S_i),i\in[1,L]$&#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58.xml><?xml version="1.0" encoding="utf-8"?>
<p:tagLst xmlns:a="http://schemas.openxmlformats.org/drawingml/2006/main" xmlns:r="http://schemas.openxmlformats.org/officeDocument/2006/relationships" xmlns:p="http://schemas.openxmlformats.org/presentationml/2006/main">
  <p:tag name="ORIGINALHEIGHT" val="25.94894"/>
  <p:tag name="ORIGINALWIDTH" val="134.6372"/>
  <p:tag name="OUTPUTTYPE" val="SVG"/>
  <p:tag name="IGUANATEXVERSION" val="160"/>
  <p:tag name="LATEXADDIN" val="\documentclass{article}&#10;\usepackage{amsmath, amsfonts , amssymb, bm}&#10;\pagestyle{empty}&#10;\begin{document}&#10;&#10;&#10;\begin{equation*}&#10;    P(\hat{S}_t=S_i)=\frac{\mathrm{exp}(\delta(S_i))}{\sum^L_{k=1}\mathrm{exp}(\delta(S_k))}&#10;\end{equation*}&#10;&#10;\end{document}"/>
  <p:tag name="IGUANATEXSIZE" val="20"/>
  <p:tag name="IGUANATEXCURSOR" val="2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59.xml><?xml version="1.0" encoding="utf-8"?>
<p:tagLst xmlns:a="http://schemas.openxmlformats.org/drawingml/2006/main" xmlns:r="http://schemas.openxmlformats.org/officeDocument/2006/relationships" xmlns:p="http://schemas.openxmlformats.org/presentationml/2006/main">
  <p:tag name="ORIGINALHEIGHT" val="41.81996"/>
  <p:tag name="ORIGINALWIDTH" val="118.5282"/>
  <p:tag name="OUTPUTTYPE" val="SVG"/>
  <p:tag name="IGUANATEXVERSION" val="160"/>
  <p:tag name="LATEXADDIN" val="\documentclass{article}&#10;\usepackage{amsmath, amsfonts , amssymb, bm}&#10;\pagestyle{empty}&#10;\begin{document}&#10;&#10;\begin{equation*}&#10;    Q(S_i)=\frac{\mathrm{exp}(\tau g(S_i))}{\sum^L_{k=1}\mathrm{exp}(\tau g(S_k))}&#10;\end{equation*}&#10;\begin{equation*}&#10;J=D_{KL}(P||Q)&#10;\end{equation*}&#10;&#10;&#10;\end{document}"/>
  <p:tag name="IGUANATEXSIZE" val="20"/>
  <p:tag name="IGUANATEXCURSOR" val="26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46.xml><?xml version="1.0" encoding="utf-8"?>
<p:tagLst xmlns:a="http://schemas.openxmlformats.org/drawingml/2006/main" xmlns:r="http://schemas.openxmlformats.org/officeDocument/2006/relationships" xmlns:p="http://schemas.openxmlformats.org/presentationml/2006/main">
  <p:tag name="ORIGINALHEIGHT" val="4.531536"/>
  <p:tag name="ORIGINALWIDTH" val="2.113071"/>
  <p:tag name="EMFCHILD" val="True"/>
</p:tagLst>
</file>

<file path=ppt/tags/tag460.xml><?xml version="1.0" encoding="utf-8"?>
<p:tagLst xmlns:a="http://schemas.openxmlformats.org/drawingml/2006/main" xmlns:r="http://schemas.openxmlformats.org/officeDocument/2006/relationships" xmlns:p="http://schemas.openxmlformats.org/presentationml/2006/main">
  <p:tag name="ORIGINALHEIGHT" val="8.74811"/>
  <p:tag name="ORIGINALWIDTH" val="6.884173"/>
  <p:tag name="LATEXADDIN" val="\documentclass{article}&#10;\usepackage{amsmath, amsfonts , amssymb, bm}&#10;\pagestyle{empty}&#10;\begin{document}&#10;&#10;\begin{equation*}&#10;    Q(S_i)=\frac{\mathrm{exp}(\tau g(S_i))}{\sum^L_{k=1}\mathrm{exp}(\tau g(S_k))}&#10;\end{equation*}&#10;\begin{equation*}&#10;J=D_{KL}(P||Q)&#10;\end{equation*}&#10;&#10;&#10;\end{document}"/>
  <p:tag name="IGUANATEXSIZE" val="20"/>
  <p:tag name="IGUANATEXCURSOR" val="26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7.07437"/>
  <p:tag name="ORIGINALWIDTH" val="5.907835"/>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4.584213"/>
  <p:tag name="ORIGINALWIDTH" val="2.113071"/>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2.277008"/>
  <p:tag name="ORIGINALWIDTH" val="6.625118"/>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4.466496"/>
  <p:tag name="ORIGINALWIDTH" val="3.855512"/>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4.194016"/>
  <p:tag name="ORIGINALWIDTH" val="5.021142"/>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6.188858"/>
  <p:tag name="ORIGINALWIDTH" val="4.911575"/>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70.xml><?xml version="1.0" encoding="utf-8"?>
<p:tagLst xmlns:a="http://schemas.openxmlformats.org/drawingml/2006/main" xmlns:r="http://schemas.openxmlformats.org/officeDocument/2006/relationships" xmlns:p="http://schemas.openxmlformats.org/presentationml/2006/main">
  <p:tag name="ORIGINALHEIGHT" val="4.310787"/>
  <p:tag name="ORIGINALWIDTH" val="4.82189"/>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6.295906"/>
  <p:tag name="ORIGINALWIDTH" val="4.572834"/>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7.07437"/>
  <p:tag name="ORIGINALWIDTH" val="5.907835"/>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4.584213"/>
  <p:tag name="ORIGINALWIDTH" val="2.113071"/>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0.3892126"/>
  <p:tag name="ORIGINALWIDTH" val="79.48681"/>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9.730945"/>
  <p:tag name="ORIGINALWIDTH" val="9.394764"/>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4.652362"/>
  <p:tag name="ORIGINALWIDTH" val="4.546929"/>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2.250866"/>
  <p:tag name="ORIGINALWIDTH" val="6.625118"/>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4.795393"/>
  <p:tag name="ORIGINALWIDTH" val="3.431102"/>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1.832323"/>
  <p:tag name="ORIGINALWIDTH" val="5.132717"/>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4.522913"/>
  <p:tag name="ORIGINALWIDTH" val="2.538465"/>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4.466496"/>
  <p:tag name="ORIGINALWIDTH" val="3.855512"/>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4.194016"/>
  <p:tag name="ORIGINALWIDTH" val="5.021142"/>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6.188858"/>
  <p:tag name="ORIGINALWIDTH" val="4.911575"/>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4.310787"/>
  <p:tag name="ORIGINALWIDTH" val="4.82189"/>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6.295906"/>
  <p:tag name="ORIGINALWIDTH" val="4.572834"/>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7.07437"/>
  <p:tag name="ORIGINALWIDTH" val="5.907835"/>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4.795393"/>
  <p:tag name="ORIGINALWIDTH" val="3.431102"/>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6.860315"/>
  <p:tag name="ORIGINALWIDTH" val="5.598977"/>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2.277008"/>
  <p:tag name="ORIGINALWIDTH" val="6.625118"/>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6.646221"/>
  <p:tag name="ORIGINALWIDTH" val="7.611457"/>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4.652362"/>
  <p:tag name="ORIGINALWIDTH" val="6.346181"/>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4.652362"/>
  <p:tag name="ORIGINALWIDTH" val="4.546929"/>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6.406299"/>
  <p:tag name="ORIGINALWIDTH" val="3.287638"/>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6.646221"/>
  <p:tag name="ORIGINALWIDTH" val="7.113307"/>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9.730945"/>
  <p:tag name="ORIGINALWIDTH" val="0.3985039"/>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9.730945"/>
  <p:tag name="ORIGINALWIDTH" val="0.3985039"/>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8.74811"/>
  <p:tag name="ORIGINALWIDTH" val="6.884173"/>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9.730945"/>
  <p:tag name="ORIGINALWIDTH" val="2.311299"/>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6.804449"/>
  <p:tag name="ORIGINALWIDTH" val="7.060984"/>
  <p:tag name="LATEXADDIN" val="\documentclass{article}&#10;\usepackage{amsmath, amsfonts , amssymb, bm}&#10;\pagestyle{empty}&#10;\begin{document}&#10;&#10;&#10;\begin{equation*}&#10;    P(\hat{S}_t=S_i)=\frac{\mathrm{exp}(\delta(S_i))}{\sum^L_{k=1}\mathrm{exp}(\delta(S_k))}&#10;\end{equation*}&#10;&#10;\end{document}"/>
  <p:tag name="IGUANATEXSIZE" val="20"/>
  <p:tag name="IGUANATEXCURSOR" val="2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1.534213"/>
  <p:tag name="ORIGINALWIDTH" val="2.640433"/>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7.242835"/>
  <p:tag name="ORIGINALWIDTH" val="5.86437"/>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4.428386"/>
  <p:tag name="ORIGINALWIDTH" val="2.339803"/>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0.3847638"/>
  <p:tag name="ORIGINALWIDTH" val="6.087165"/>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2.33122"/>
  <p:tag name="ORIGINALWIDTH" val="6.576417"/>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7.242835"/>
  <p:tag name="ORIGINALWIDTH" val="5.86437"/>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4.693386"/>
  <p:tag name="ORIGINALWIDTH" val="2.09752"/>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2.33122"/>
  <p:tag name="ORIGINALWIDTH" val="6.576417"/>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4.572834"/>
  <p:tag name="ORIGINALWIDTH" val="3.827165"/>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4.293898"/>
  <p:tag name="ORIGINALWIDTH" val="4.984212"/>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6.33622"/>
  <p:tag name="ORIGINALWIDTH" val="4.875433"/>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7.202953"/>
  <p:tag name="ORIGINALWIDTH" val="4.054646"/>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6.781456"/>
  <p:tag name="ORIGINALWIDTH" val="4.742205"/>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7.242835"/>
  <p:tag name="ORIGINALWIDTH" val="5.86437"/>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4.693386"/>
  <p:tag name="ORIGINALWIDTH" val="2.09752"/>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0.3984646"/>
  <p:tag name="ORIGINALWIDTH" val="73.15756"/>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9.962638"/>
  <p:tag name="ORIGINALWIDTH" val="9.325669"/>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4.76311"/>
  <p:tag name="ORIGINALWIDTH" val="4.513504"/>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4.909567"/>
  <p:tag name="ORIGINALWIDTH" val="3.405866"/>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1.875945"/>
  <p:tag name="ORIGINALWIDTH" val="5.095"/>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4.63063"/>
  <p:tag name="ORIGINALWIDTH" val="2.519803"/>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4.572834"/>
  <p:tag name="ORIGINALWIDTH" val="3.827165"/>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4.293898"/>
  <p:tag name="ORIGINALWIDTH" val="4.984212"/>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6.33622"/>
  <p:tag name="ORIGINALWIDTH" val="4.875433"/>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7.202953"/>
  <p:tag name="ORIGINALWIDTH" val="4.054646"/>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7.242835"/>
  <p:tag name="ORIGINALWIDTH" val="5.86437"/>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4.909567"/>
  <p:tag name="ORIGINALWIDTH" val="3.405866"/>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6.406299"/>
  <p:tag name="ORIGINALWIDTH" val="6.625118"/>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6.482677"/>
  <p:tag name="ORIGINALWIDTH" val="4.020827"/>
  <p:tag name="LATEXADDIN" val="\documentclass{article}&#10;\usepackage{amsmath, amsfonts , amssymb, bm}&#10;\pagestyle{empty}&#10;\begin{document}&#10;&#10;&#10;$\delta(S_i),i\in[1,L]$&#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8.966338"/>
  <p:tag name="ORIGINALWIDTH" val="2.275197"/>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6.518543"/>
  <p:tag name="ORIGINALWIDTH" val="5.815512"/>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4.224055"/>
  <p:tag name="ORIGINALWIDTH" val="2.080039"/>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8.966338"/>
  <p:tag name="ORIGINALWIDTH" val="2.275197"/>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2.680945"/>
  <p:tag name="ORIGINALWIDTH" val="1.147402"/>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6.025393"/>
  <p:tag name="ORIGINALWIDTH" val="2.589016"/>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5.200472"/>
  <p:tag name="ORIGINALWIDTH" val="4.903465"/>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8.966338"/>
  <p:tag name="ORIGINALWIDTH" val="1.343543"/>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6.781456"/>
  <p:tag name="ORIGINALWIDTH" val="4.742205"/>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5.971575"/>
  <p:tag name="ORIGINALWIDTH" val="3.236299"/>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2.680945"/>
  <p:tag name="ORIGINALWIDTH" val="1.147402"/>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6.124016"/>
  <p:tag name="ORIGINALWIDTH" val="5.923386"/>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8.966338"/>
  <p:tag name="ORIGINALWIDTH" val="1.343543"/>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7.202953"/>
  <p:tag name="ORIGINALWIDTH" val="4.055905"/>
  <p:tag name="LATEXADDIN" val="\documentclass{article}&#10;\usepackage{amsmath, amsfonts , amssymb, bm}&#10;\pagestyle{empty}&#10;\begin{document}&#10;&#10;\begin{equation*}&#10;\delta(S_i)=\bm{W}_s\tanh(\bm{W}_q\bm{h}_t+\bm{W}_d\bm{s}_i)&#10;\end{equation*}&#10;&#10;&#10;\end{document}"/>
  <p:tag name="IGUANATEXSIZE" val="20"/>
  <p:tag name="IGUANATEXCURSOR" val="19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9.962638"/>
  <p:tag name="ORIGINALWIDTH" val="2.295039"/>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7.242835"/>
  <p:tag name="ORIGINALWIDTH" val="5.86622"/>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4.693386"/>
  <p:tag name="ORIGINALWIDTH" val="2.098189"/>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9.962638"/>
  <p:tag name="ORIGINALWIDTH" val="2.295039"/>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2.33122"/>
  <p:tag name="ORIGINALWIDTH" val="6.578465"/>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4.145827"/>
  <p:tag name="ORIGINALWIDTH" val="3.676181"/>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7.003701"/>
  <p:tag name="ORIGINALWIDTH" val="11.2972"/>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3.145197"/>
  <p:tag name="ORIGINALWIDTH" val="2.762953"/>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6.236575"/>
  <p:tag name="ORIGINALWIDTH" val="3.096339"/>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4.572834"/>
  <p:tag name="ORIGINALWIDTH" val="4.461496"/>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4.403465"/>
  <p:tag name="ORIGINALWIDTH" val="4.975905"/>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ORIGINALHEIGHT" val="6.914055"/>
  <p:tag name="ORIGINALWIDTH" val="4.975905"/>
  <p:tag name="EMFCHILD" val="True"/>
</p:tagLst>
</file>

<file path=ppt/tags/tag566.xml><?xml version="1.0" encoding="utf-8"?>
<p:tagLst xmlns:a="http://schemas.openxmlformats.org/drawingml/2006/main" xmlns:r="http://schemas.openxmlformats.org/officeDocument/2006/relationships" xmlns:p="http://schemas.openxmlformats.org/presentationml/2006/main">
  <p:tag name="ORIGINALHEIGHT" val="9.962638"/>
  <p:tag name="ORIGINALWIDTH" val="2.295039"/>
  <p:tag name="EMFCHILD" val="True"/>
</p:tagLst>
</file>

<file path=ppt/tags/tag567.xml><?xml version="1.0" encoding="utf-8"?>
<p:tagLst xmlns:a="http://schemas.openxmlformats.org/drawingml/2006/main" xmlns:r="http://schemas.openxmlformats.org/officeDocument/2006/relationships" xmlns:p="http://schemas.openxmlformats.org/presentationml/2006/main">
  <p:tag name="ORIGINALHEIGHT" val="7.003701"/>
  <p:tag name="ORIGINALWIDTH" val="11.2972"/>
  <p:tag name="EMFCHILD" val="True"/>
</p:tagLst>
</file>

<file path=ppt/tags/tag568.xml><?xml version="1.0" encoding="utf-8"?>
<p:tagLst xmlns:a="http://schemas.openxmlformats.org/drawingml/2006/main" xmlns:r="http://schemas.openxmlformats.org/officeDocument/2006/relationships" xmlns:p="http://schemas.openxmlformats.org/presentationml/2006/main">
  <p:tag name="ORIGINALHEIGHT" val="4.428386"/>
  <p:tag name="ORIGINALWIDTH" val="3.116102"/>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6.99374"/>
  <p:tag name="ORIGINALWIDTH" val="5.777205"/>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13.46673"/>
  <p:tag name="ORIGINALWIDTH" val="13.26024"/>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4.428386"/>
  <p:tag name="ORIGINALWIDTH" val="2.340551"/>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6.635079"/>
  <p:tag name="ORIGINALWIDTH" val="6.578465"/>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7.003701"/>
  <p:tag name="ORIGINALWIDTH" val="11.2972"/>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4.909567"/>
  <p:tag name="ORIGINALWIDTH" val="3.559291"/>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4.582795"/>
  <p:tag name="ORIGINALWIDTH" val="4.144921"/>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4.693386"/>
  <p:tag name="ORIGINALWIDTH" val="2.098189"/>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9.962638"/>
  <p:tag name="ORIGINALWIDTH" val="2.295039"/>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29.57929"/>
  <p:tag name="ORIGINALWIDTH" val="142.208"/>
  <p:tag name="OUTPUTTYPE" val="SVG"/>
  <p:tag name="IGUANATEXVERSION" val="160"/>
  <p:tag name="LATEXADDIN" val="\documentclass{article}&#10;\usepackage{amsmath, amsfonts , amssymb, bm}&#10;\pagestyle{empty}&#10;\begin{document}&#10;&#10;\begin{equation*}&#10;    \bm{d}=\mathrm{tanh}(\bm{W}_d\frac{1}{N_d}\sum^{N_d}_{j=1}[\bm{h}^f_j,\bm{h}^b_j]+\bm{b})&#10;\end{equation*}&#10;&#10;&#10;\end{document}"/>
  <p:tag name="IGUANATEXSIZE" val="20"/>
  <p:tag name="IGUANATEXCURSOR" val="2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78.xml><?xml version="1.0" encoding="utf-8"?>
<p:tagLst xmlns:a="http://schemas.openxmlformats.org/drawingml/2006/main" xmlns:r="http://schemas.openxmlformats.org/officeDocument/2006/relationships" xmlns:p="http://schemas.openxmlformats.org/presentationml/2006/main">
  <p:tag name="ORIGINALHEIGHT" val="6.768149"/>
  <p:tag name="ORIGINALWIDTH" val="5.569095"/>
  <p:tag name="LATEXADDIN" val="\documentclass{article}&#10;\usepackage{amsmath, amsfonts , amssymb, bm}&#10;\pagestyle{empty}&#10;\begin{document}&#10;&#10;\begin{equation*}&#10;    \bm{d}=\mathrm{tanh}(\bm{W}_d\frac{1}{N_d}\sum^{N_d}_{j=1}[\bm{h}^f_j,\bm{h}^b_j]+\bm{b})&#10;\end{equation*}&#10;&#10;&#10;\end{document}"/>
  <p:tag name="IGUANATEXSIZE" val="20"/>
  <p:tag name="IGUANATEXCURSOR" val="2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2.256024"/>
  <p:tag name="ORIGINALWIDTH" val="6.625118"/>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4.733543"/>
  <p:tag name="ORIGINALWIDTH" val="5.453543"/>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6.035394"/>
  <p:tag name="ORIGINALWIDTH" val="3.118268"/>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4.425315"/>
  <p:tag name="ORIGINALWIDTH" val="4.49315"/>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4.261417"/>
  <p:tag name="ORIGINALWIDTH" val="5.011181"/>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6.691024"/>
  <p:tag name="ORIGINALWIDTH" val="5.011181"/>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6.777795"/>
  <p:tag name="ORIGINALWIDTH" val="11.37732"/>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4.751181"/>
  <p:tag name="ORIGINALWIDTH" val="3.584527"/>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6.421063"/>
  <p:tag name="ORIGINALWIDTH" val="3.287638"/>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0.3855906"/>
  <p:tag name="ORIGINALWIDTH" val="12.65012"/>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6.58496"/>
  <p:tag name="ORIGINALWIDTH" val="8.388504"/>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4.193898"/>
  <p:tag name="ORIGINALWIDTH" val="2.356142"/>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4.751181"/>
  <p:tag name="ORIGINALWIDTH" val="3.584527"/>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4.609488"/>
  <p:tag name="ORIGINALWIDTH" val="6.213661"/>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3.395394"/>
  <p:tag name="ORIGINALWIDTH" val="2.884173"/>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13.49776"/>
  <p:tag name="ORIGINALWIDTH" val="13.26024"/>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5.85126"/>
  <p:tag name="ORIGINALWIDTH" val="3.061496"/>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1.815433"/>
  <p:tag name="ORIGINALWIDTH" val="5.132717"/>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4.48122"/>
  <p:tag name="ORIGINALWIDTH" val="2.538465"/>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9.64126"/>
  <p:tag name="ORIGINALWIDTH" val="1.364843"/>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6.768149"/>
  <p:tag name="ORIGINALWIDTH" val="5.81815"/>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6.127953"/>
  <p:tag name="ORIGINALWIDTH" val="3.70311"/>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4.39689"/>
  <p:tag name="ORIGINALWIDTH" val="3.856535"/>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5.85126"/>
  <p:tag name="ORIGINALWIDTH" val="3.061496"/>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2.882716"/>
  <p:tag name="ORIGINALWIDTH" val="1.165591"/>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6.768149"/>
  <p:tag name="ORIGINALWIDTH" val="5.81815"/>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4.751181"/>
  <p:tag name="ORIGINALWIDTH" val="2.82437"/>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5.85126"/>
  <p:tag name="ORIGINALWIDTH" val="3.061496"/>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9.64126"/>
  <p:tag name="ORIGINALWIDTH" val="1.364882"/>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6.421063"/>
  <p:tag name="ORIGINALWIDTH" val="6.625118"/>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6.768149"/>
  <p:tag name="ORIGINALWIDTH" val="4.523032"/>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9.64126"/>
  <p:tag name="ORIGINALWIDTH" val="2.311299"/>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11.73543"/>
  <p:tag name="ORIGINALWIDTH" val="341.3225"/>
  <p:tag name="OUTPUTTYPE" val="SVG"/>
  <p:tag name="IGUANATEXVERSION" val="160"/>
  <p:tag name="LATEXADDIN" val="\documentclass{article}&#10;\usepackage{amsmath, amsfonts , amssymb, bm}&#10;\pagestyle{empty}&#10;\begin{document}&#10;&#10;&#10;\begin{equation*}&#10;\label{eq:ch11-summarrunner-class}&#10;P(y_j=1|\bm{h}_j,\bm{s}_j,\bm{d})=\sigma(\bm{W}_c\bm{h}_j&#10;+\bm{h}^T_j\bm{W}_s\bm{d}&#10;-\bm{h}^T_j\bm{W}_r\mathrm{tanh}(\bm{s}_j)&#10;+\bm{W}_{ap}\bm{p}^a_j&#10;+\bm{W}_{rp}\bm{p}^r_j&#10;+\bm{b})&#10;\end{equation*}&#10;&#10;\end{document}"/>
  <p:tag name="IGUANATEXSIZE" val="20"/>
  <p:tag name="IGUANATEXCURSOR" val="3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xml><?xml version="1.0" encoding="utf-8"?>
<p:tagLst xmlns:a="http://schemas.openxmlformats.org/drawingml/2006/main" xmlns:r="http://schemas.openxmlformats.org/officeDocument/2006/relationships" xmlns:p="http://schemas.openxmlformats.org/presentationml/2006/main">
  <p:tag name="ORIGINALHEIGHT" val="4.598858"/>
  <p:tag name="ORIGINALWIDTH" val="3.291654"/>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8.848031"/>
  <p:tag name="ORIGINALWIDTH" val="9.214331"/>
  <p:tag name="OUTPUTTYPE" val="SVG"/>
  <p:tag name="IGUANATEXVERSION" val="160"/>
  <p:tag name="LATEXADDIN" val="\documentclass{article}&#10;\usepackage{amsmath, amsfonts , amssymb, bm}&#10;\pagestyle{empty}&#10;\begin{document}&#10;&#10;&#10;$\bm{h}_j$&#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1.xml><?xml version="1.0" encoding="utf-8"?>
<p:tagLst xmlns:a="http://schemas.openxmlformats.org/drawingml/2006/main" xmlns:r="http://schemas.openxmlformats.org/officeDocument/2006/relationships" xmlns:p="http://schemas.openxmlformats.org/presentationml/2006/main">
  <p:tag name="ORIGINALHEIGHT" val="12.90413"/>
  <p:tag name="ORIGINALWIDTH" val="30.26811"/>
  <p:tag name="OUTPUTTYPE" val="SVG"/>
  <p:tag name="IGUANATEXVERSION" val="160"/>
  <p:tag name="LATEXADDIN" val="\documentclass{article}&#10;\usepackage{amsmath, amsfonts , amssymb, bm}&#10;\pagestyle{empty}&#10;\begin{document}&#10;&#10;$[\bm{h}^f_j,\bm{h}^b_j]$&#10;&#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2.xml><?xml version="1.0" encoding="utf-8"?>
<p:tagLst xmlns:a="http://schemas.openxmlformats.org/drawingml/2006/main" xmlns:r="http://schemas.openxmlformats.org/officeDocument/2006/relationships" xmlns:p="http://schemas.openxmlformats.org/presentationml/2006/main">
  <p:tag name="ORIGINALHEIGHT" val="7.420118"/>
  <p:tag name="ORIGINALWIDTH" val="7.78626"/>
  <p:tag name="OUTPUTTYPE" val="SVG"/>
  <p:tag name="IGUANATEXVERSION" val="160"/>
  <p:tag name="LATEXADDIN" val="\documentclass{article}&#10;\usepackage{amsmath, amsfonts , amssymb, bm}&#10;\pagestyle{empty}&#10;\begin{document}&#10;&#10;$\bm{s}_j$&#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3.xml><?xml version="1.0" encoding="utf-8"?>
<p:tagLst xmlns:a="http://schemas.openxmlformats.org/drawingml/2006/main" xmlns:r="http://schemas.openxmlformats.org/officeDocument/2006/relationships" xmlns:p="http://schemas.openxmlformats.org/presentationml/2006/main">
  <p:tag name="ORIGINALHEIGHT" val="29.37874"/>
  <p:tag name="ORIGINALWIDTH" val="124.5108"/>
  <p:tag name="OUTPUTTYPE" val="SVG"/>
  <p:tag name="IGUANATEXVERSION" val="160"/>
  <p:tag name="LATEXADDIN" val="\documentclass{article}&#10;\usepackage{amsmath, amsfonts , amssymb, bm}&#10;\pagestyle{empty}&#10;\begin{document}&#10;&#10;&#10;\begin{equation*}&#10;    \bm{s}_j=\sum_{i=1}^{j-1}\bm{h}_iP(y_i=1|\bm{h}_i,\bm{s}_i,\bm{d})&#10;\end{equation*}&#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4.xml><?xml version="1.0" encoding="utf-8"?>
<p:tagLst xmlns:a="http://schemas.openxmlformats.org/drawingml/2006/main" xmlns:r="http://schemas.openxmlformats.org/officeDocument/2006/relationships" xmlns:p="http://schemas.openxmlformats.org/presentationml/2006/main">
  <p:tag name="ORIGINALHEIGHT" val="8.848031"/>
  <p:tag name="ORIGINALWIDTH" val="24.01307"/>
  <p:tag name="OUTPUTTYPE" val="SVG"/>
  <p:tag name="IGUANATEXVERSION" val="160"/>
  <p:tag name="LATEXADDIN" val="\documentclass{article}&#10;\usepackage{amsmath, amsfonts , amssymb, bm}&#10;\pagestyle{empty}&#10;\begin{document}&#10;&#10;$\bm{W}_c\bm{h}_j$&#10;&#10;&#10;\end{document}"/>
  <p:tag name="IGUANATEXSIZE" val="20"/>
  <p:tag name="IGUANATEXCURSOR" val="1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5.xml><?xml version="1.0" encoding="utf-8"?>
<p:tagLst xmlns:a="http://schemas.openxmlformats.org/drawingml/2006/main" xmlns:r="http://schemas.openxmlformats.org/officeDocument/2006/relationships" xmlns:p="http://schemas.openxmlformats.org/presentationml/2006/main">
  <p:tag name="ORIGINALHEIGHT" val="12.34551"/>
  <p:tag name="ORIGINALWIDTH" val="33.59441"/>
  <p:tag name="OUTPUTTYPE" val="SVG"/>
  <p:tag name="IGUANATEXVERSION" val="160"/>
  <p:tag name="LATEXADDIN" val="\documentclass{article}&#10;\usepackage{amsmath, amsfonts , amssymb, bm}&#10;\pagestyle{empty}&#10;\begin{document}&#10;&#10;$\bm{h}^T_j\bm{W}_s\bm{d}$&#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6.xml><?xml version="1.0" encoding="utf-8"?>
<p:tagLst xmlns:a="http://schemas.openxmlformats.org/drawingml/2006/main" xmlns:r="http://schemas.openxmlformats.org/officeDocument/2006/relationships" xmlns:p="http://schemas.openxmlformats.org/presentationml/2006/main">
  <p:tag name="ORIGINALHEIGHT" val="12.34551"/>
  <p:tag name="ORIGINALWIDTH" val="63.89968"/>
  <p:tag name="OUTPUTTYPE" val="SVG"/>
  <p:tag name="IGUANATEXVERSION" val="160"/>
  <p:tag name="LATEXADDIN" val="\documentclass{article}&#10;\usepackage{amsmath, amsfonts , amssymb, bm}&#10;\pagestyle{empty}&#10;\begin{document}&#10;&#10;&#10;$\bm{h}^T_j\bm{W}_r\mathrm{tanh}(\bm{s}_j)$&#10;&#10;\end{document}"/>
  <p:tag name="IGUANATEXSIZE" val="20"/>
  <p:tag name="IGUANATEXCURSOR" val="14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7.xml><?xml version="1.0" encoding="utf-8"?>
<p:tagLst xmlns:a="http://schemas.openxmlformats.org/drawingml/2006/main" xmlns:r="http://schemas.openxmlformats.org/officeDocument/2006/relationships" xmlns:p="http://schemas.openxmlformats.org/presentationml/2006/main">
  <p:tag name="ORIGINALHEIGHT" val="9.863858"/>
  <p:tag name="ORIGINALWIDTH" val="29.13748"/>
  <p:tag name="OUTPUTTYPE" val="SVG"/>
  <p:tag name="IGUANATEXVERSION" val="160"/>
  <p:tag name="LATEXADDIN" val="\documentclass{article}&#10;\usepackage{amsmath, amsfonts , amssymb, bm}&#10;\pagestyle{empty}&#10;\begin{document}&#10;&#10;$\bm{W}_{ap}\bm{p}^a_j$&#10;&#10;&#10;\end{document}"/>
  <p:tag name="IGUANATEXSIZE" val="20"/>
  <p:tag name="IGUANATEXCURSOR" val="1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8.xml><?xml version="1.0" encoding="utf-8"?>
<p:tagLst xmlns:a="http://schemas.openxmlformats.org/drawingml/2006/main" xmlns:r="http://schemas.openxmlformats.org/officeDocument/2006/relationships" xmlns:p="http://schemas.openxmlformats.org/presentationml/2006/main">
  <p:tag name="ORIGINALHEIGHT" val="9.863858"/>
  <p:tag name="ORIGINALWIDTH" val="28.31815"/>
  <p:tag name="OUTPUTTYPE" val="SVG"/>
  <p:tag name="IGUANATEXVERSION" val="160"/>
  <p:tag name="LATEXADDIN" val="\documentclass{article}&#10;\usepackage{amsmath, amsfonts , amssymb, bm}&#10;\pagestyle{empty}&#10;\begin{document}&#10;&#10;&#10;$\bm{W}_{rp}\bm{p}^r_j$&#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19.xml><?xml version="1.0" encoding="utf-8"?>
<p:tagLst xmlns:a="http://schemas.openxmlformats.org/drawingml/2006/main" xmlns:r="http://schemas.openxmlformats.org/officeDocument/2006/relationships" xmlns:p="http://schemas.openxmlformats.org/presentationml/2006/main">
  <p:tag name="ORIGINALHEIGHT" val="5.858031"/>
  <p:tag name="ORIGINALWIDTH" val="11.39886"/>
  <p:tag name="OUTPUTTYPE" val="SVG"/>
  <p:tag name="IGUANATEXVERSION" val="160"/>
  <p:tag name="LATEXADDIN" val="\documentclass{article}&#10;\usepackage{amsmath, amsfonts , amssymb, bm}&#10;\pagestyle{empty}&#10;\begin{document}&#10;&#10;$\bm{P}^a$&#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62.xml><?xml version="1.0" encoding="utf-8"?>
<p:tagLst xmlns:a="http://schemas.openxmlformats.org/drawingml/2006/main" xmlns:r="http://schemas.openxmlformats.org/officeDocument/2006/relationships" xmlns:p="http://schemas.openxmlformats.org/presentationml/2006/main">
  <p:tag name="ORIGINALHEIGHT" val="3.036732"/>
  <p:tag name="ORIGINALWIDTH" val="4.260984"/>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5.858031"/>
  <p:tag name="ORIGINALWIDTH" val="7.412165"/>
  <p:tag name="LATEXADDIN" val="\documentclass{article}&#10;\usepackage{amsmath, amsfonts , amssymb, bm}&#10;\pagestyle{empty}&#10;\begin{document}&#10;&#10;$\bm{P}^a$&#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2.695866"/>
  <p:tag name="ORIGINALWIDTH" val="3.283071"/>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6.367008"/>
  <p:tag name="ORIGINALWIDTH" val="11.37732"/>
  <p:tag name="LATEXADDIN" val="\documentclass{article}&#10;\usepackage{amsmath, amsfonts , amssymb, bm}&#10;\pagestyle{empty}&#10;\begin{document}&#10;&#10;&#10;$\bm{W}_{rp}\bm{p}^r_j$&#10;&#10;\end{document}"/>
  <p:tag name="IGUANATEXSIZE" val="20"/>
  <p:tag name="IGUANATEXCURSOR" val="12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2.859252"/>
  <p:tag name="ORIGINALWIDTH" val="3.242835"/>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4.025787"/>
  <p:tag name="ORIGINALWIDTH" val="3.891378"/>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5.850748"/>
  <p:tag name="ORIGINALWIDTH" val="5.98752"/>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2.859252"/>
  <p:tag name="ORIGINALWIDTH" val="3.242835"/>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5.496654"/>
  <p:tag name="ORIGINALWIDTH" val="3.061496"/>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6.367008"/>
  <p:tag name="ORIGINALWIDTH" val="11.37732"/>
  <p:tag name="LATEXADDIN" val="\documentclass{article}&#10;\usepackage{amsmath, amsfonts , amssymb, bm}&#10;\pagestyle{empty}&#10;\begin{document}&#10;&#10;$\bm{W}_{ap}\bm{p}^a_j$&#10;&#10;&#10;\end{document}"/>
  <p:tag name="IGUANATEXSIZE" val="20"/>
  <p:tag name="IGUANATEXCURSOR" val="12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2.859252"/>
  <p:tag name="ORIGINALWIDTH" val="3.556653"/>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6.726614"/>
  <p:tag name="ORIGINALWIDTH" val="1.813189"/>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4.025787"/>
  <p:tag name="ORIGINALWIDTH" val="3.891378"/>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5.850748"/>
  <p:tag name="ORIGINALWIDTH" val="5.98752"/>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2.859252"/>
  <p:tag name="ORIGINALWIDTH" val="3.556653"/>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5.496654"/>
  <p:tag name="ORIGINALWIDTH" val="3.061496"/>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10;$\bm{h}^T_j\bm{W}_r\mathrm{tanh}(\bm{s}_j)$&#10;&#10;\end{document}"/>
  <p:tag name="IGUANATEXSIZE" val="20"/>
  <p:tag name="IGUANATEXCURSOR" val="14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3.145197"/>
  <p:tag name="ORIGINALWIDTH" val="3.242835"/>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6.236575"/>
  <p:tag name="ORIGINALWIDTH" val="3.118268"/>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4.733543"/>
  <p:tag name="ORIGINALWIDTH" val="5.453543"/>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6.914055"/>
  <p:tag name="ORIGINALWIDTH" val="5.011181"/>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LATEXADDIN" val="\documentclass{article}&#10;\usepackage{amsmath, amsfonts , amssymb, bm}&#10;\pagestyle{empty}&#10;\begin{document}&#10;&#10;$\bm{h}^T_j\bm{W}_s\bm{d}$&#10;&#10;&#10;\end{document}"/>
  <p:tag name="IGUANATEXSIZE" val="20"/>
  <p:tag name="IGUANATEXCURSOR" val="131"/>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4.714292"/>
  <p:tag name="ORIGINALWIDTH" val="5.209449"/>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3.260866"/>
  <p:tag name="ORIGINALWIDTH" val="1.753386"/>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7.003701"/>
  <p:tag name="ORIGINALWIDTH" val="11.37732"/>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3.145197"/>
  <p:tag name="ORIGINALWIDTH" val="2.782559"/>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6.99374"/>
  <p:tag name="ORIGINALWIDTH" val="5.569095"/>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6.303347"/>
  <p:tag name="ORIGINALWIDTH" val="11.37732"/>
  <p:tag name="LATEXADDIN" val="\documentclass{article}&#10;\usepackage{amsmath, amsfonts , amssymb, bm}&#10;\pagestyle{empty}&#10;\begin{document}&#10;&#10;$\bm{W}_c\bm{h}_j$&#10;&#10;&#10;\end{document}"/>
  <p:tag name="IGUANATEXSIZE" val="20"/>
  <p:tag name="IGUANATEXCURSOR" val="12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2.830669"/>
  <p:tag name="ORIGINALWIDTH" val="3.019646"/>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5.441693"/>
  <p:tag name="ORIGINALWIDTH" val="3.061496"/>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4.582795"/>
  <p:tag name="ORIGINALWIDTH" val="4.141457"/>
  <p:tag name="LATEXADDIN" val="\documentclass{article}&#10;\usepackage{amsmath, amsfonts , amssymb, bm}&#10;\pagestyle{empty}&#10;\begin{document}&#10;&#10;&#10;\begin{equation*}&#10;    \bm{s}_j=\sum_{i=1}^{j-1}\bm{h}_iP(y_i=1|\bm{h}_i,\bm{s}_i,\bm{d})&#10;\end{equation*}&#10;&#10;\end{document}"/>
  <p:tag name="IGUANATEXSIZE" val="20"/>
  <p:tag name="IGUANATEXCURSOR" val="209"/>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6.046299"/>
  <p:tag name="ORIGINALWIDTH" val="3.037402"/>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2.33122"/>
  <p:tag name="ORIGINALWIDTH" val="6.572953"/>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6.726614"/>
  <p:tag name="ORIGINALWIDTH" val="1.806221"/>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6.046299"/>
  <p:tag name="ORIGINALWIDTH" val="3.037402"/>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0.3416929"/>
  <p:tag name="ORIGINALWIDTH" val="4.677166"/>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4.63063"/>
  <p:tag name="ORIGINALWIDTH" val="2.518465"/>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13.94768"/>
  <p:tag name="ORIGINALWIDTH" val="13.15583"/>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4.693386"/>
  <p:tag name="ORIGINALWIDTH" val="2.096417"/>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1.875945"/>
  <p:tag name="ORIGINALWIDTH" val="5.092323"/>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4.63063"/>
  <p:tag name="ORIGINALWIDTH" val="2.518465"/>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6.99374"/>
  <p:tag name="ORIGINALWIDTH" val="5.772362"/>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4.693386"/>
  <p:tag name="ORIGINALWIDTH" val="2.096417"/>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6.804449"/>
  <p:tag name="ORIGINALWIDTH" val="7.057283"/>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6.993071"/>
  <p:tag name="ORIGINALWIDTH" val="4.413425"/>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9.962638"/>
  <p:tag name="ORIGINALWIDTH" val="2.29311"/>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6.445827"/>
  <p:tag name="ORIGINALWIDTH" val="4.556575"/>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4.693386"/>
  <p:tag name="ORIGINALWIDTH" val="2.096417"/>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2.33122"/>
  <p:tag name="ORIGINALWIDTH" val="6.572953"/>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6.635079"/>
  <p:tag name="ORIGINALWIDTH" val="3.261772"/>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9.962638"/>
  <p:tag name="ORIGINALWIDTH" val="0.3953543"/>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6.99374"/>
  <p:tag name="ORIGINALWIDTH" val="5.772362"/>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4.693386"/>
  <p:tag name="ORIGINALWIDTH" val="2.096417"/>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2.978819"/>
  <p:tag name="ORIGINALWIDTH" val="1.156417"/>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4.582795"/>
  <p:tag name="ORIGINALWIDTH" val="4.141457"/>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6.435157"/>
  <p:tag name="ORIGINALWIDTH" val="2.131968"/>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4.693386"/>
  <p:tag name="ORIGINALWIDTH" val="2.096417"/>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2.978819"/>
  <p:tag name="ORIGINALWIDTH" val="1.156417"/>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6.99374"/>
  <p:tag name="ORIGINALWIDTH" val="5.525236"/>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9.962638"/>
  <p:tag name="ORIGINALWIDTH" val="2.29311"/>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LATEXADDIN" val="\documentclass{article}&#10;\usepackage{amsmath, amsfonts , amssymb, bm}&#10;\pagestyle{empty}&#10;\begin{document}&#10;&#10;$\bm{s}_j$&#10;&#10;&#10;\end{document}"/>
  <p:tag name="IGUANATEXSIZE" val="20"/>
  <p:tag name="IGUANATEXCURSOR" val="11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9.250984"/>
  <p:tag name="ORIGINALWIDTH" val="1.364843"/>
  <p:tag name="LATEXADDIN" val="\documentclass{article}&#10;\usepackage{amsmath, amsfonts , amssymb, bm}&#10;\pagestyle{empty}&#10;\begin{document}&#10;&#10;$[\bm{h}^f_j,\bm{h}^b_j]$&#10;&#10;&#10;\end{document}"/>
  <p:tag name="IGUANATEXSIZE" val="20"/>
  <p:tag name="IGUANATEXCURSOR" val="13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6.494213"/>
  <p:tag name="ORIGINALWIDTH" val="5.81815"/>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5.879921"/>
  <p:tag name="ORIGINALWIDTH" val="3.70311"/>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4.251614"/>
  <p:tag name="ORIGINALWIDTH" val="7.780787"/>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2.766024"/>
  <p:tag name="ORIGINALWIDTH" val="1.165591"/>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6.494213"/>
  <p:tag name="ORIGINALWIDTH" val="5.81815"/>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4.558897"/>
  <p:tag name="ORIGINALWIDTH" val="2.82437"/>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5.614409"/>
  <p:tag name="ORIGINALWIDTH" val="3.061496"/>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9.250984"/>
  <p:tag name="ORIGINALWIDTH" val="1.364882"/>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6.29437"/>
  <p:tag name="ORIGINALWIDTH" val="5.81815"/>
  <p:tag name="LATEXADDIN" val="\documentclass{article}&#10;\usepackage{amsmath, amsfonts , amssymb, bm}&#10;\pagestyle{empty}&#10;\begin{document}&#10;&#10;&#10;$\bm{h}_j$&#10;&#10;\end{document}"/>
  <p:tag name="IGUANATEXSIZE" val="20"/>
  <p:tag name="IGUANATEXCURSOR" val="1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5.441693"/>
  <p:tag name="ORIGINALWIDTH" val="3.061496"/>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6.281024"/>
  <p:tag name="ORIGINALWIDTH" val="7.092638"/>
  <p:tag name="LATEXADDIN" val="\documentclass{article}&#10;\usepackage{amsmath, amsfonts , amssymb, bm}&#10;\pagestyle{empty}&#10;\begin{document}&#10;&#10;&#10;\begin{equation*}&#10;\label{eq:ch11-summarrunner-class}&#10;P(y_j=1|\bm{h}_j,\bm{s}_j,\bm{d})=\sigma(\bm{W}_c\bm{h}_j&#10;+\bm{h}^T_j\bm{W}_s\bm{d}&#10;-\bm{h}^T_j\bm{W}_r\mathrm{tanh}(\bm{s}_j)&#10;+\bm{W}_{ap}\bm{p}^a_j&#10;+\bm{W}_{rp}\bm{p}^r_j&#10;+\bm{b})&#10;\end{equation*}&#10;&#10;\end{document}"/>
  <p:tag name="IGUANATEXSIZE" val="20"/>
  <p:tag name="IGUANATEXCURSOR" val="35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9.196259"/>
  <p:tag name="ORIGINALWIDTH" val="2.304606"/>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5.949961"/>
  <p:tag name="ORIGINALWIDTH" val="4.57941"/>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2.151929"/>
  <p:tag name="ORIGINALWIDTH" val="6.605866"/>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6.124685"/>
  <p:tag name="ORIGINALWIDTH" val="3.27811"/>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9.196259"/>
  <p:tag name="ORIGINALWIDTH" val="0.3973228"/>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6.455787"/>
  <p:tag name="ORIGINALWIDTH" val="5.80126"/>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2.749685"/>
  <p:tag name="ORIGINALWIDTH" val="1.162205"/>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4.230276"/>
  <p:tag name="ORIGINALWIDTH" val="4.162205"/>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2.749685"/>
  <p:tag name="ORIGINALWIDTH" val="1.162205"/>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6.781456"/>
  <p:tag name="ORIGINALWIDTH" val="7.103346"/>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6.455787"/>
  <p:tag name="ORIGINALWIDTH" val="5.552913"/>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9.196259"/>
  <p:tag name="ORIGINALWIDTH" val="2.304606"/>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2.151929"/>
  <p:tag name="ORIGINALWIDTH" val="6.605866"/>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4.064724"/>
  <p:tag name="ORIGINALWIDTH" val="5.254882"/>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9.196259"/>
  <p:tag name="ORIGINALWIDTH" val="2.304606"/>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6.464961"/>
  <p:tag name="ORIGINALWIDTH" val="11.34425"/>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2.903228"/>
  <p:tag name="ORIGINALWIDTH" val="3.010866"/>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6.455787"/>
  <p:tag name="ORIGINALWIDTH" val="5.80126"/>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6.124685"/>
  <p:tag name="ORIGINALWIDTH" val="6.605866"/>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6.455787"/>
  <p:tag name="ORIGINALWIDTH" val="5.80126"/>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4.351654"/>
  <p:tag name="ORIGINALWIDTH" val="5.194291"/>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6.464961"/>
  <p:tag name="ORIGINALWIDTH" val="11.34425"/>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2.903228"/>
  <p:tag name="ORIGINALWIDTH" val="2.774449"/>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6.455787"/>
  <p:tag name="ORIGINALWIDTH" val="5.552913"/>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0.3678347"/>
  <p:tag name="ORIGINALWIDTH" val="6.069449"/>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6.455787"/>
  <p:tag name="ORIGINALWIDTH" val="5.80126"/>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4.351654"/>
  <p:tag name="ORIGINALWIDTH" val="5.194291"/>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6.464961"/>
  <p:tag name="ORIGINALWIDTH" val="11.34425"/>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2.903228"/>
  <p:tag name="ORIGINALWIDTH" val="3.233386"/>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5.75685"/>
  <p:tag name="ORIGINALWIDTH" val="3.109213"/>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4.221063"/>
  <p:tag name="ORIGINALWIDTH" val="4.480079"/>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4.064724"/>
  <p:tag name="ORIGINALWIDTH" val="4.996614"/>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6.382205"/>
  <p:tag name="ORIGINALWIDTH" val="4.996614"/>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9.196259"/>
  <p:tag name="ORIGINALWIDTH" val="2.304606"/>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4.230276"/>
  <p:tag name="ORIGINALWIDTH" val="4.162205"/>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9.196259"/>
  <p:tag name="ORIGINALWIDTH" val="2.304606"/>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6.781456"/>
  <p:tag name="ORIGINALWIDTH" val="7.103346"/>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6.124685"/>
  <p:tag name="ORIGINALWIDTH" val="6.605866"/>
  <p:tag name="EMFCHILD" val="True"/>
</p:tagLst>
</file>

<file path=ppt/tags/tag741.xml><?xml version="1.0" encoding="utf-8"?>
<p:tagLst xmlns:a="http://schemas.openxmlformats.org/drawingml/2006/main" xmlns:r="http://schemas.openxmlformats.org/officeDocument/2006/relationships" xmlns:p="http://schemas.openxmlformats.org/presentationml/2006/main">
  <p:tag name="ORIGINALHEIGHT" val="6.464961"/>
  <p:tag name="ORIGINALWIDTH" val="11.34425"/>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2.903228"/>
  <p:tag name="ORIGINALWIDTH" val="3.546299"/>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4.087717"/>
  <p:tag name="ORIGINALWIDTH" val="3.880079"/>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5.940787"/>
  <p:tag name="ORIGINALWIDTH" val="5.970118"/>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2.903228"/>
  <p:tag name="ORIGINALWIDTH" val="3.546299"/>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6.124685"/>
  <p:tag name="ORIGINALWIDTH" val="6.605866"/>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6.464961"/>
  <p:tag name="ORIGINALWIDTH" val="11.34425"/>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2.903228"/>
  <p:tag name="ORIGINALWIDTH" val="3.233386"/>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4.531536"/>
  <p:tag name="ORIGINALWIDTH" val="2.113071"/>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4.087717"/>
  <p:tag name="ORIGINALWIDTH" val="3.880079"/>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5.940787"/>
  <p:tag name="ORIGINALWIDTH" val="5.970118"/>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2.903228"/>
  <p:tag name="ORIGINALWIDTH" val="3.233386"/>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5.581221"/>
  <p:tag name="ORIGINALWIDTH" val="3.052598"/>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6.124685"/>
  <p:tag name="ORIGINALWIDTH" val="6.605866"/>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6.455787"/>
  <p:tag name="ORIGINALWIDTH" val="4.509882"/>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9.196259"/>
  <p:tag name="ORIGINALWIDTH" val="2.304606"/>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48.32197"/>
  <p:tag name="ORIGINALWIDTH" val="198.1744"/>
  <p:tag name="OUTPUTTYPE" val="SVG"/>
  <p:tag name="IGUANATEXVERSION" val="160"/>
  <p:tag name="LATEXADDIN" val="\documentclass{article}&#10;\usepackage{amsmath, amsfonts , amssymb, bm}&#10;\pagestyle{empty}&#10;\begin{document}&#10;&#10;\begin{equation*}&#10;\begin{split}&#10;    \mathcal{L}(W,b)=-\sum^N_{d=1}\sum^{N_d}_{j=1}(y^d_j\mathrm{log}P(y^d_j=1|\bm{h}^d_j,\bm{s}^d_j,\bm{d}_d)\\+(1-y^d_j)\mathrm{log}(1-P(y^d_j=1|\bm{h}^d_j,\bm{s}^d_j,\bm{d}_d)))&#10;\end{split}&#10;\end{equation*}&#10;&#10;&#10;\end{document}"/>
  <p:tag name="IGUANATEXSIZE" val="20"/>
  <p:tag name="IGUANATEXCURSOR" val="34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758.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LATEXADDIN" val="\documentclass{article}&#10;\usepackage{amsmath, amsfonts , amssymb, bm}&#10;\pagestyle{empty}&#10;\begin{document}&#10;&#10;\begin{equation*}&#10;\begin{split}&#10;    \mathcal{L}(W,b)=-\sum^N_{d=1}\sum^{N_d}_{j=1}(y^d_j\mathrm{log}P(y^d_j=1|\bm{h}^d_j,\bm{s}^d_j,\bm{d}_d)\\+(1-y^d_j)\mathrm{log}(1-P(y^d_j=1|\bm{h}^d_j,\bm{s}^d_j,\bm{d}_d)))&#10;\end{split}&#10;\end{equation*}&#10;&#10;&#10;\end{document}"/>
  <p:tag name="IGUANATEXSIZE" val="20"/>
  <p:tag name="IGUANATEXCURSOR" val="34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7.023622"/>
  <p:tag name="ORIGINALWIDTH" val="9.892874"/>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7.023622"/>
  <p:tag name="ORIGINALWIDTH" val="3.66622"/>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4.76311"/>
  <p:tag name="ORIGINALWIDTH" val="6.213661"/>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0.3847244"/>
  <p:tag name="ORIGINALWIDTH" val="105.2543"/>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4.76311"/>
  <p:tag name="ORIGINALWIDTH" val="6.213661"/>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3.508583"/>
  <p:tag name="ORIGINALWIDTH" val="2.884173"/>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9.619095"/>
  <p:tag name="ORIGINALWIDTH" val="9.394764"/>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4.733543"/>
  <p:tag name="ORIGINALWIDTH" val="5.453543"/>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3.387599"/>
  <p:tag name="ORIGINALWIDTH" val="2.709803"/>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6.99374"/>
  <p:tag name="ORIGINALWIDTH" val="5.569095"/>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809.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4.39689"/>
  <p:tag name="ORIGINALWIDTH" val="3.856535"/>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6.914055"/>
  <p:tag name="ORIGINALWIDTH" val="2.211693"/>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4.572834"/>
  <p:tag name="ORIGINALWIDTH" val="4.413425"/>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6.804449"/>
  <p:tag name="ORIGINALWIDTH" val="7.113307"/>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6.445827"/>
  <p:tag name="ORIGINALWIDTH" val="4.592756"/>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4.868189"/>
  <p:tag name="ORIGINALWIDTH" val="5.300118"/>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9.962638"/>
  <p:tag name="ORIGINALWIDTH" val="0.3985039"/>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6.99374"/>
  <p:tag name="ORIGINALWIDTH" val="5.81815"/>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4.582795"/>
  <p:tag name="ORIGINALWIDTH" val="4.174331"/>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3.036732"/>
  <p:tag name="ORIGINALWIDTH" val="4.051772"/>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6.046299"/>
  <p:tag name="ORIGINALWIDTH" val="3.061496"/>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6.99374"/>
  <p:tag name="ORIGINALWIDTH" val="5.569095"/>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4.909567"/>
  <p:tag name="ORIGINALWIDTH" val="3.584527"/>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8.697402"/>
  <p:tag name="ORIGINALWIDTH" val="78.29926"/>
  <p:tag name="OUTPUTTYPE" val="SVG"/>
  <p:tag name="IGUANATEXVERSION" val="160"/>
  <p:tag name="LATEXADDIN" val="\documentclass{article}&#10;\usepackage{amsmath, amsfonts , amssymb, bm}&#10;\pagestyle{empty}&#10;\begin{document}&#10;&#10;$\bm{E}_A,\bm{E}_B,\bm{E}_A,\bm{E}_B...$&#10;&#10;&#10;\end{document}"/>
  <p:tag name="IGUANATEXSIZE" val="20"/>
  <p:tag name="IGUANATEXCURSOR" val="14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39.xml><?xml version="1.0" encoding="utf-8"?>
<p:tagLst xmlns:a="http://schemas.openxmlformats.org/drawingml/2006/main" xmlns:r="http://schemas.openxmlformats.org/officeDocument/2006/relationships" xmlns:p="http://schemas.openxmlformats.org/presentationml/2006/main">
  <p:tag name="ORIGINALHEIGHT" val="29.70748"/>
  <p:tag name="ORIGINALWIDTH" val="133.2468"/>
  <p:tag name="OUTPUTTYPE" val="SVG"/>
  <p:tag name="IGUANATEXVERSION" val="160"/>
  <p:tag name="LATEXADDIN" val="\documentclass{article}&#10;\usepackage{amsmath, amsfonts , amssymb, bm}&#10;\pagestyle{empty}&#10;\begin{document}&#10;&#10;&#10;\begin{equation*}&#10;    \Tilde{\bm{h}}^l=\mathrm{LN}(\bm{h}^{l-1}+\mathrm{MHAtt}(\bm{h}^{l-1}))&#10;\end{equation*}&#10;\begin{equation*}&#10;    \bm{h}^l=\mathrm{LN}(\Tilde{\bm{h}}^l+\mathrm{FFN}(\Tilde{\bm{h}}^l))&#10;\end{equation*}&#10;&#10;\end{document}"/>
  <p:tag name="IGUANATEXSIZE" val="20"/>
  <p:tag name="IGUANATEXCURSOR" val="3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4.xml><?xml version="1.0" encoding="utf-8"?>
<p:tagLst xmlns:a="http://schemas.openxmlformats.org/drawingml/2006/main" xmlns:r="http://schemas.openxmlformats.org/officeDocument/2006/relationships" xmlns:p="http://schemas.openxmlformats.org/presentationml/2006/main">
  <p:tag name="ORIGINALHEIGHT" val="4.275669"/>
  <p:tag name="ORIGINALWIDTH" val="2.357126"/>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6.97378"/>
  <p:tag name="ORIGINALWIDTH" val="5.424842"/>
  <p:tag name="OUTPUTTYPE" val="SVG"/>
  <p:tag name="IGUANATEXVERSION" val="160"/>
  <p:tag name="LATEXADDIN" val="\documentclass{article}&#10;\usepackage{amsmath, amsfonts , amssymb, bm}&#10;\pagestyle{empty}&#10;\begin{document}&#10;&#10;&#10;$\bm{t}_i$&#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41.xml><?xml version="1.0" encoding="utf-8"?>
<p:tagLst xmlns:a="http://schemas.openxmlformats.org/drawingml/2006/main" xmlns:r="http://schemas.openxmlformats.org/officeDocument/2006/relationships" xmlns:p="http://schemas.openxmlformats.org/presentationml/2006/main">
  <p:tag name="ORIGINALHEIGHT" val="11.40929"/>
  <p:tag name="ORIGINALWIDTH" val="82.74551"/>
  <p:tag name="OUTPUTTYPE" val="SVG"/>
  <p:tag name="IGUANATEXVERSION" val="160"/>
  <p:tag name="LATEXADDIN" val="\documentclass{article}&#10;\usepackage{amsmath, amsfonts , amssymb, bm}&#10;\pagestyle{empty}&#10;\begin{document}&#10;&#10;&#10;\begin{equation*}&#10;    \hat{y_i}=\sigma(\bm{W}_o\bm{h}^L_i+\bm{b}_o)&#10;\end{equation*}&#10;&#10;\end{document}"/>
  <p:tag name="IGUANATEXSIZE" val="20"/>
  <p:tag name="IGUANATEXCURSOR" val="18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842.xml><?xml version="1.0" encoding="utf-8"?>
<p:tagLst xmlns:a="http://schemas.openxmlformats.org/drawingml/2006/main" xmlns:r="http://schemas.openxmlformats.org/officeDocument/2006/relationships" xmlns:p="http://schemas.openxmlformats.org/presentationml/2006/main">
  <p:tag name="ORIGINALHEIGHT" val="1.534213"/>
  <p:tag name="ORIGINALWIDTH" val="2.628701"/>
  <p:tag name="LATEXADDIN" val="\documentclass{article}&#10;\usepackage{amsmath, amsfonts , amssymb, bm}&#10;\pagestyle{empty}&#10;\begin{document}&#10;&#10;&#10;\begin{equation*}&#10;    \hat{y_i}=\sigma(\bm{W}_o\bm{h}^L_i+\bm{b}_o)&#10;\end{equation*}&#10;&#10;\end{document}"/>
  <p:tag name="IGUANATEXSIZE" val="20"/>
  <p:tag name="IGUANATEXCURSOR" val="18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43.xml><?xml version="1.0" encoding="utf-8"?>
<p:tagLst xmlns:a="http://schemas.openxmlformats.org/drawingml/2006/main" xmlns:r="http://schemas.openxmlformats.org/officeDocument/2006/relationships" xmlns:p="http://schemas.openxmlformats.org/presentationml/2006/main">
  <p:tag name="ORIGINALHEIGHT" val="6.445827"/>
  <p:tag name="ORIGINALWIDTH" val="4.53874"/>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4.693386"/>
  <p:tag name="ORIGINALWIDTH" val="2.088189"/>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2.33122"/>
  <p:tag name="ORIGINALWIDTH" val="6.547204"/>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4.403465"/>
  <p:tag name="ORIGINALWIDTH" val="5.208228"/>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9.962638"/>
  <p:tag name="ORIGINALWIDTH" val="2.284134"/>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7.003701"/>
  <p:tag name="ORIGINALWIDTH" val="11.24346"/>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3.145197"/>
  <p:tag name="ORIGINALWIDTH" val="3.232244"/>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6.726614"/>
  <p:tag name="ORIGINALWIDTH" val="1.813189"/>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6.99374"/>
  <p:tag name="ORIGINALWIDTH" val="5.749724"/>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4.76311"/>
  <p:tag name="ORIGINALWIDTH" val="4.493425"/>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4.693386"/>
  <p:tag name="ORIGINALWIDTH" val="2.088189"/>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6.635079"/>
  <p:tag name="ORIGINALWIDTH" val="6.547204"/>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6.99374"/>
  <p:tag name="ORIGINALWIDTH" val="4.469803"/>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3.145197"/>
  <p:tag name="ORIGINALWIDTH" val="3.232244"/>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9.962638"/>
  <p:tag name="ORIGINALWIDTH" val="2.284134"/>
  <p:tag name="EMFCHILD" val="True"/>
</p:tagLst>
</file>

<file path=ppt/tags/tag857.xml><?xml version="1.0" encoding="utf-8"?>
<p:tagLst xmlns:a="http://schemas.openxmlformats.org/drawingml/2006/main" xmlns:r="http://schemas.openxmlformats.org/officeDocument/2006/relationships" xmlns:p="http://schemas.openxmlformats.org/presentationml/2006/main">
  <p:tag name="ORIGINALHEIGHT" val="5.674961"/>
  <p:tag name="ORIGINALWIDTH" val="3.022913"/>
  <p:tag name="LATEXADDIN" val="\documentclass{article}&#10;\usepackage{amsmath, amsfonts , amssymb, bm}&#10;\pagestyle{empty}&#10;\begin{document}&#10;&#10;&#10;$\bm{t}_i$&#10;&#10;\end{document}"/>
  <p:tag name="IGUANATEXSIZE" val="20"/>
  <p:tag name="IGUANATEXCURSOR" val="11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4.106693"/>
  <p:tag name="ORIGINALWIDTH" val="1.811181"/>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0.9264961"/>
  <p:tag name="ORIGINALWIDTH" val="3.29315"/>
  <p:tag name="LATEXADDIN" val="\documentclass{article}&#10;\usepackage{amsmath, amsfonts , amssymb, bm}&#10;\pagestyle{empty}&#10;\begin{document}&#10;&#10;&#10;\begin{equation*}&#10;    \Tilde{\bm{h}}^l=\mathrm{LN}(\bm{h}^{l-1}+\mathrm{MHAtt}(\bm{h}^{l-1}))&#10;\end{equation*}&#10;\begin{equation*}&#10;    \bm{h}^l=\mathrm{LN}(\Tilde{\bm{h}}^l+\mathrm{FFN}(\Tilde{\bm{h}}^l))&#10;\end{equation*}&#10;&#10;\end{document}"/>
  <p:tag name="IGUANATEXSIZE" val="20"/>
  <p:tag name="IGUANATEXCURSOR" val="32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4.733543"/>
  <p:tag name="ORIGINALWIDTH" val="5.453543"/>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6.99374"/>
  <p:tag name="ORIGINALWIDTH" val="5.775393"/>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4.909567"/>
  <p:tag name="ORIGINALWIDTH" val="1.55063"/>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2.33122"/>
  <p:tag name="ORIGINALWIDTH" val="6.576417"/>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6.804449"/>
  <p:tag name="ORIGINALWIDTH" val="5.429252"/>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6.804449"/>
  <p:tag name="ORIGINALWIDTH" val="6.754449"/>
  <p:tag name="EMFCHILD" val="True"/>
</p:tagLst>
</file>

<file path=ppt/tags/tag865.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866.xml><?xml version="1.0" encoding="utf-8"?>
<p:tagLst xmlns:a="http://schemas.openxmlformats.org/drawingml/2006/main" xmlns:r="http://schemas.openxmlformats.org/officeDocument/2006/relationships" xmlns:p="http://schemas.openxmlformats.org/presentationml/2006/main">
  <p:tag name="ORIGINALHEIGHT" val="6.99374"/>
  <p:tag name="ORIGINALWIDTH" val="5.775393"/>
  <p:tag name="EMFCHILD" val="True"/>
</p:tagLst>
</file>

<file path=ppt/tags/tag867.xml><?xml version="1.0" encoding="utf-8"?>
<p:tagLst xmlns:a="http://schemas.openxmlformats.org/drawingml/2006/main" xmlns:r="http://schemas.openxmlformats.org/officeDocument/2006/relationships" xmlns:p="http://schemas.openxmlformats.org/presentationml/2006/main">
  <p:tag name="ORIGINALHEIGHT" val="4.909567"/>
  <p:tag name="ORIGINALWIDTH" val="1.55063"/>
  <p:tag name="EMFCHILD" val="True"/>
</p:tagLst>
</file>

<file path=ppt/tags/tag868.xml><?xml version="1.0" encoding="utf-8"?>
<p:tagLst xmlns:a="http://schemas.openxmlformats.org/drawingml/2006/main" xmlns:r="http://schemas.openxmlformats.org/officeDocument/2006/relationships" xmlns:p="http://schemas.openxmlformats.org/presentationml/2006/main">
  <p:tag name="ORIGINALHEIGHT" val="0.3416929"/>
  <p:tag name="ORIGINALWIDTH" val="4.679646"/>
  <p:tag name="EMFCHILD" val="True"/>
</p:tagLst>
</file>

<file path=ppt/tags/tag869.xml><?xml version="1.0" encoding="utf-8"?>
<p:tagLst xmlns:a="http://schemas.openxmlformats.org/drawingml/2006/main" xmlns:r="http://schemas.openxmlformats.org/officeDocument/2006/relationships" xmlns:p="http://schemas.openxmlformats.org/presentationml/2006/main">
  <p:tag name="ORIGINALHEIGHT" val="4.63063"/>
  <p:tag name="ORIGINALWIDTH" val="2.519803"/>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4.193898"/>
  <p:tag name="ORIGINALWIDTH" val="2.356142"/>
  <p:tag name="EMFCHILD" val="True"/>
</p:tagLst>
</file>

<file path=ppt/tags/tag870.xml><?xml version="1.0" encoding="utf-8"?>
<p:tagLst xmlns:a="http://schemas.openxmlformats.org/drawingml/2006/main" xmlns:r="http://schemas.openxmlformats.org/officeDocument/2006/relationships" xmlns:p="http://schemas.openxmlformats.org/presentationml/2006/main">
  <p:tag name="ORIGINALHEIGHT" val="6.635079"/>
  <p:tag name="ORIGINALWIDTH" val="6.576417"/>
  <p:tag name="EMFCHILD" val="True"/>
</p:tagLst>
</file>

<file path=ppt/tags/tag871.xml><?xml version="1.0" encoding="utf-8"?>
<p:tagLst xmlns:a="http://schemas.openxmlformats.org/drawingml/2006/main" xmlns:r="http://schemas.openxmlformats.org/officeDocument/2006/relationships" xmlns:p="http://schemas.openxmlformats.org/presentationml/2006/main">
  <p:tag name="ORIGINALHEIGHT" val="6.804449"/>
  <p:tag name="ORIGINALWIDTH" val="8.32685"/>
  <p:tag name="EMFCHILD" val="True"/>
</p:tagLst>
</file>

<file path=ppt/tags/tag872.xml><?xml version="1.0" encoding="utf-8"?>
<p:tagLst xmlns:a="http://schemas.openxmlformats.org/drawingml/2006/main" xmlns:r="http://schemas.openxmlformats.org/officeDocument/2006/relationships" xmlns:p="http://schemas.openxmlformats.org/presentationml/2006/main">
  <p:tag name="ORIGINALHEIGHT" val="6.804449"/>
  <p:tag name="ORIGINALWIDTH" val="6.754449"/>
  <p:tag name="EMFCHILD" val="True"/>
</p:tagLst>
</file>

<file path=ppt/tags/tag873.xml><?xml version="1.0" encoding="utf-8"?>
<p:tagLst xmlns:a="http://schemas.openxmlformats.org/drawingml/2006/main" xmlns:r="http://schemas.openxmlformats.org/officeDocument/2006/relationships" xmlns:p="http://schemas.openxmlformats.org/presentationml/2006/main">
  <p:tag name="ORIGINALHEIGHT" val="7.133228"/>
  <p:tag name="ORIGINALWIDTH" val="6.774212"/>
  <p:tag name="EMFCHILD" val="True"/>
</p:tagLst>
</file>

<file path=ppt/tags/tag874.xml><?xml version="1.0" encoding="utf-8"?>
<p:tagLst xmlns:a="http://schemas.openxmlformats.org/drawingml/2006/main" xmlns:r="http://schemas.openxmlformats.org/officeDocument/2006/relationships" xmlns:p="http://schemas.openxmlformats.org/presentationml/2006/main">
  <p:tag name="ORIGINALHEIGHT" val="6.236575"/>
  <p:tag name="ORIGINALWIDTH" val="3.095354"/>
  <p:tag name="EMFCHILD" val="True"/>
</p:tagLst>
</file>

<file path=ppt/tags/tag875.xml><?xml version="1.0" encoding="utf-8"?>
<p:tagLst xmlns:a="http://schemas.openxmlformats.org/drawingml/2006/main" xmlns:r="http://schemas.openxmlformats.org/officeDocument/2006/relationships" xmlns:p="http://schemas.openxmlformats.org/presentationml/2006/main">
  <p:tag name="ORIGINALHEIGHT" val="6.236575"/>
  <p:tag name="ORIGINALWIDTH" val="3.095354"/>
  <p:tag name="EMFCHILD" val="True"/>
</p:tagLst>
</file>

<file path=ppt/tags/tag876.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877.xml><?xml version="1.0" encoding="utf-8"?>
<p:tagLst xmlns:a="http://schemas.openxmlformats.org/drawingml/2006/main" xmlns:r="http://schemas.openxmlformats.org/officeDocument/2006/relationships" xmlns:p="http://schemas.openxmlformats.org/presentationml/2006/main">
  <p:tag name="ORIGINALHEIGHT" val="6.99374"/>
  <p:tag name="ORIGINALWIDTH" val="5.775393"/>
  <p:tag name="EMFCHILD" val="True"/>
</p:tagLst>
</file>

<file path=ppt/tags/tag878.xml><?xml version="1.0" encoding="utf-8"?>
<p:tagLst xmlns:a="http://schemas.openxmlformats.org/drawingml/2006/main" xmlns:r="http://schemas.openxmlformats.org/officeDocument/2006/relationships" xmlns:p="http://schemas.openxmlformats.org/presentationml/2006/main">
  <p:tag name="ORIGINALHEIGHT" val="4.909567"/>
  <p:tag name="ORIGINALWIDTH" val="1.55063"/>
  <p:tag name="EMFCHILD" val="True"/>
</p:tagLst>
</file>

<file path=ppt/tags/tag879.xml><?xml version="1.0" encoding="utf-8"?>
<p:tagLst xmlns:a="http://schemas.openxmlformats.org/drawingml/2006/main" xmlns:r="http://schemas.openxmlformats.org/officeDocument/2006/relationships" xmlns:p="http://schemas.openxmlformats.org/presentationml/2006/main">
  <p:tag name="ORIGINALHEIGHT" val="0.3416929"/>
  <p:tag name="ORIGINALWIDTH" val="4.679646"/>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6.726614"/>
  <p:tag name="ORIGINALWIDTH" val="1.806221"/>
  <p:tag name="EMFCHILD" val="True"/>
</p:tagLst>
</file>

<file path=ppt/tags/tag880.xml><?xml version="1.0" encoding="utf-8"?>
<p:tagLst xmlns:a="http://schemas.openxmlformats.org/drawingml/2006/main" xmlns:r="http://schemas.openxmlformats.org/officeDocument/2006/relationships" xmlns:p="http://schemas.openxmlformats.org/presentationml/2006/main">
  <p:tag name="ORIGINALHEIGHT" val="4.63063"/>
  <p:tag name="ORIGINALWIDTH" val="2.519803"/>
  <p:tag name="EMFCHILD" val="True"/>
</p:tagLst>
</file>

<file path=ppt/tags/tag881.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882.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883.xml><?xml version="1.0" encoding="utf-8"?>
<p:tagLst xmlns:a="http://schemas.openxmlformats.org/drawingml/2006/main" xmlns:r="http://schemas.openxmlformats.org/officeDocument/2006/relationships" xmlns:p="http://schemas.openxmlformats.org/presentationml/2006/main">
  <p:tag name="ORIGINALHEIGHT" val="6.99374"/>
  <p:tag name="ORIGINALWIDTH" val="5.775393"/>
  <p:tag name="EMFCHILD" val="True"/>
</p:tagLst>
</file>

<file path=ppt/tags/tag884.xml><?xml version="1.0" encoding="utf-8"?>
<p:tagLst xmlns:a="http://schemas.openxmlformats.org/drawingml/2006/main" xmlns:r="http://schemas.openxmlformats.org/officeDocument/2006/relationships" xmlns:p="http://schemas.openxmlformats.org/presentationml/2006/main">
  <p:tag name="ORIGINALHEIGHT" val="4.909567"/>
  <p:tag name="ORIGINALWIDTH" val="1.55063"/>
  <p:tag name="EMFCHILD" val="True"/>
</p:tagLst>
</file>

<file path=ppt/tags/tag885.xml><?xml version="1.0" encoding="utf-8"?>
<p:tagLst xmlns:a="http://schemas.openxmlformats.org/drawingml/2006/main" xmlns:r="http://schemas.openxmlformats.org/officeDocument/2006/relationships" xmlns:p="http://schemas.openxmlformats.org/presentationml/2006/main">
  <p:tag name="ORIGINALHEIGHT" val="2.33122"/>
  <p:tag name="ORIGINALWIDTH" val="6.576417"/>
  <p:tag name="EMFCHILD" val="True"/>
</p:tagLst>
</file>

<file path=ppt/tags/tag886.xml><?xml version="1.0" encoding="utf-8"?>
<p:tagLst xmlns:a="http://schemas.openxmlformats.org/drawingml/2006/main" xmlns:r="http://schemas.openxmlformats.org/officeDocument/2006/relationships" xmlns:p="http://schemas.openxmlformats.org/presentationml/2006/main">
  <p:tag name="ORIGINALHEIGHT" val="6.804449"/>
  <p:tag name="ORIGINALWIDTH" val="5.429252"/>
  <p:tag name="EMFCHILD" val="True"/>
</p:tagLst>
</file>

<file path=ppt/tags/tag887.xml><?xml version="1.0" encoding="utf-8"?>
<p:tagLst xmlns:a="http://schemas.openxmlformats.org/drawingml/2006/main" xmlns:r="http://schemas.openxmlformats.org/officeDocument/2006/relationships" xmlns:p="http://schemas.openxmlformats.org/presentationml/2006/main">
  <p:tag name="ORIGINALHEIGHT" val="6.804449"/>
  <p:tag name="ORIGINALWIDTH" val="6.754449"/>
  <p:tag name="EMFCHILD" val="True"/>
</p:tagLst>
</file>

<file path=ppt/tags/tag888.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889.xml><?xml version="1.0" encoding="utf-8"?>
<p:tagLst xmlns:a="http://schemas.openxmlformats.org/drawingml/2006/main" xmlns:r="http://schemas.openxmlformats.org/officeDocument/2006/relationships" xmlns:p="http://schemas.openxmlformats.org/presentationml/2006/main">
  <p:tag name="ORIGINALHEIGHT" val="0.9264961"/>
  <p:tag name="ORIGINALWIDTH" val="3.29315"/>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6.993071"/>
  <p:tag name="ORIGINALWIDTH" val="4.413425"/>
  <p:tag name="EMFCHILD" val="True"/>
</p:tagLst>
</file>

<file path=ppt/tags/tag890.xml><?xml version="1.0" encoding="utf-8"?>
<p:tagLst xmlns:a="http://schemas.openxmlformats.org/drawingml/2006/main" xmlns:r="http://schemas.openxmlformats.org/officeDocument/2006/relationships" xmlns:p="http://schemas.openxmlformats.org/presentationml/2006/main">
  <p:tag name="ORIGINALHEIGHT" val="6.99374"/>
  <p:tag name="ORIGINALWIDTH" val="5.775393"/>
  <p:tag name="EMFCHILD" val="True"/>
</p:tagLst>
</file>

<file path=ppt/tags/tag891.xml><?xml version="1.0" encoding="utf-8"?>
<p:tagLst xmlns:a="http://schemas.openxmlformats.org/drawingml/2006/main" xmlns:r="http://schemas.openxmlformats.org/officeDocument/2006/relationships" xmlns:p="http://schemas.openxmlformats.org/presentationml/2006/main">
  <p:tag name="ORIGINALHEIGHT" val="4.909567"/>
  <p:tag name="ORIGINALWIDTH" val="1.55063"/>
  <p:tag name="EMFCHILD" val="True"/>
</p:tagLst>
</file>

<file path=ppt/tags/tag892.xml><?xml version="1.0" encoding="utf-8"?>
<p:tagLst xmlns:a="http://schemas.openxmlformats.org/drawingml/2006/main" xmlns:r="http://schemas.openxmlformats.org/officeDocument/2006/relationships" xmlns:p="http://schemas.openxmlformats.org/presentationml/2006/main">
  <p:tag name="ORIGINALHEIGHT" val="6.635079"/>
  <p:tag name="ORIGINALWIDTH" val="6.576417"/>
  <p:tag name="EMFCHILD" val="True"/>
</p:tagLst>
</file>

<file path=ppt/tags/tag893.xml><?xml version="1.0" encoding="utf-8"?>
<p:tagLst xmlns:a="http://schemas.openxmlformats.org/drawingml/2006/main" xmlns:r="http://schemas.openxmlformats.org/officeDocument/2006/relationships" xmlns:p="http://schemas.openxmlformats.org/presentationml/2006/main">
  <p:tag name="ORIGINALHEIGHT" val="6.774567"/>
  <p:tag name="ORIGINALWIDTH" val="5.706142"/>
  <p:tag name="EMFCHILD" val="True"/>
</p:tagLst>
</file>

<file path=ppt/tags/tag894.xml><?xml version="1.0" encoding="utf-8"?>
<p:tagLst xmlns:a="http://schemas.openxmlformats.org/drawingml/2006/main" xmlns:r="http://schemas.openxmlformats.org/officeDocument/2006/relationships" xmlns:p="http://schemas.openxmlformats.org/presentationml/2006/main">
  <p:tag name="ORIGINALHEIGHT" val="6.774567"/>
  <p:tag name="ORIGINALWIDTH" val="5.706142"/>
  <p:tag name="EMFCHILD" val="True"/>
</p:tagLst>
</file>

<file path=ppt/tags/tag895.xml><?xml version="1.0" encoding="utf-8"?>
<p:tagLst xmlns:a="http://schemas.openxmlformats.org/drawingml/2006/main" xmlns:r="http://schemas.openxmlformats.org/officeDocument/2006/relationships" xmlns:p="http://schemas.openxmlformats.org/presentationml/2006/main">
  <p:tag name="ORIGINALHEIGHT" val="6.804449"/>
  <p:tag name="ORIGINALWIDTH" val="6.754449"/>
  <p:tag name="EMFCHILD" val="True"/>
</p:tagLst>
</file>

<file path=ppt/tags/tag896.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897.xml><?xml version="1.0" encoding="utf-8"?>
<p:tagLst xmlns:a="http://schemas.openxmlformats.org/drawingml/2006/main" xmlns:r="http://schemas.openxmlformats.org/officeDocument/2006/relationships" xmlns:p="http://schemas.openxmlformats.org/presentationml/2006/main">
  <p:tag name="ORIGINALHEIGHT" val="0.9264961"/>
  <p:tag name="ORIGINALWIDTH" val="3.29315"/>
  <p:tag name="EMFCHILD" val="True"/>
</p:tagLst>
</file>

<file path=ppt/tags/tag898.xml><?xml version="1.0" encoding="utf-8"?>
<p:tagLst xmlns:a="http://schemas.openxmlformats.org/drawingml/2006/main" xmlns:r="http://schemas.openxmlformats.org/officeDocument/2006/relationships" xmlns:p="http://schemas.openxmlformats.org/presentationml/2006/main">
  <p:tag name="ORIGINALHEIGHT" val="6.99374"/>
  <p:tag name="ORIGINALWIDTH" val="5.775393"/>
  <p:tag name="EMFCHILD" val="True"/>
</p:tagLst>
</file>

<file path=ppt/tags/tag899.xml><?xml version="1.0" encoding="utf-8"?>
<p:tagLst xmlns:a="http://schemas.openxmlformats.org/drawingml/2006/main" xmlns:r="http://schemas.openxmlformats.org/officeDocument/2006/relationships" xmlns:p="http://schemas.openxmlformats.org/presentationml/2006/main">
  <p:tag name="ORIGINALHEIGHT" val="4.909567"/>
  <p:tag name="ORIGINALWIDTH" val="1.55063"/>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6.435157"/>
  <p:tag name="ORIGINALWIDTH" val="2.131968"/>
  <p:tag name="EMFCHILD" val="True"/>
</p:tagLst>
</file>

<file path=ppt/tags/tag900.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901.xml><?xml version="1.0" encoding="utf-8"?>
<p:tagLst xmlns:a="http://schemas.openxmlformats.org/drawingml/2006/main" xmlns:r="http://schemas.openxmlformats.org/officeDocument/2006/relationships" xmlns:p="http://schemas.openxmlformats.org/presentationml/2006/main">
  <p:tag name="ORIGINALHEIGHT" val="9.962638"/>
  <p:tag name="ORIGINALWIDTH" val="2.294331"/>
  <p:tag name="EMFCHILD" val="True"/>
</p:tagLst>
</file>

<file path=ppt/tags/tag902.xml><?xml version="1.0" encoding="utf-8"?>
<p:tagLst xmlns:a="http://schemas.openxmlformats.org/drawingml/2006/main" xmlns:r="http://schemas.openxmlformats.org/officeDocument/2006/relationships" xmlns:p="http://schemas.openxmlformats.org/presentationml/2006/main">
  <p:tag name="ORIGINALHEIGHT" val="6.774567"/>
  <p:tag name="ORIGINALWIDTH" val="7.694567"/>
  <p:tag name="LATEXADDIN" val="\documentclass{article}&#10;\usepackage{amsmath, amsfonts , amssymb, bm}&#10;\pagestyle{empty}&#10;\begin{document}&#10;&#10;$\bm{E}_A,\bm{E}_B,\bm{E}_A,\bm{E}_B...$&#10;&#10;&#10;\end{document}"/>
  <p:tag name="IGUANATEXSIZE" val="20"/>
  <p:tag name="IGUANATEXCURSOR" val="14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903.xml><?xml version="1.0" encoding="utf-8"?>
<p:tagLst xmlns:a="http://schemas.openxmlformats.org/drawingml/2006/main" xmlns:r="http://schemas.openxmlformats.org/officeDocument/2006/relationships" xmlns:p="http://schemas.openxmlformats.org/presentationml/2006/main">
  <p:tag name="ORIGINALHEIGHT" val="4.972323"/>
  <p:tag name="ORIGINALWIDTH" val="5.186457"/>
  <p:tag name="EMFCHILD" val="True"/>
</p:tagLst>
</file>

<file path=ppt/tags/tag904.xml><?xml version="1.0" encoding="utf-8"?>
<p:tagLst xmlns:a="http://schemas.openxmlformats.org/drawingml/2006/main" xmlns:r="http://schemas.openxmlformats.org/officeDocument/2006/relationships" xmlns:p="http://schemas.openxmlformats.org/presentationml/2006/main">
  <p:tag name="ORIGINALHEIGHT" val="2.978819"/>
  <p:tag name="ORIGINALWIDTH" val="1.15122"/>
  <p:tag name="EMFCHILD" val="True"/>
</p:tagLst>
</file>

<file path=ppt/tags/tag905.xml><?xml version="1.0" encoding="utf-8"?>
<p:tagLst xmlns:a="http://schemas.openxmlformats.org/drawingml/2006/main" xmlns:r="http://schemas.openxmlformats.org/officeDocument/2006/relationships" xmlns:p="http://schemas.openxmlformats.org/presentationml/2006/main">
  <p:tag name="ORIGINALHEIGHT" val="6.774567"/>
  <p:tag name="ORIGINALWIDTH" val="7.694567"/>
  <p:tag name="EMFCHILD" val="True"/>
</p:tagLst>
</file>

<file path=ppt/tags/tag906.xml><?xml version="1.0" encoding="utf-8"?>
<p:tagLst xmlns:a="http://schemas.openxmlformats.org/drawingml/2006/main" xmlns:r="http://schemas.openxmlformats.org/officeDocument/2006/relationships" xmlns:p="http://schemas.openxmlformats.org/presentationml/2006/main">
  <p:tag name="ORIGINALHEIGHT" val="4.76311"/>
  <p:tag name="ORIGINALWIDTH" val="5.269094"/>
  <p:tag name="EMFCHILD" val="True"/>
</p:tagLst>
</file>

<file path=ppt/tags/tag907.xml><?xml version="1.0" encoding="utf-8"?>
<p:tagLst xmlns:a="http://schemas.openxmlformats.org/drawingml/2006/main" xmlns:r="http://schemas.openxmlformats.org/officeDocument/2006/relationships" xmlns:p="http://schemas.openxmlformats.org/presentationml/2006/main">
  <p:tag name="ORIGINALHEIGHT" val="2.978819"/>
  <p:tag name="ORIGINALWIDTH" val="1.15122"/>
  <p:tag name="EMFCHILD" val="True"/>
</p:tagLst>
</file>

<file path=ppt/tags/tag908.xml><?xml version="1.0" encoding="utf-8"?>
<p:tagLst xmlns:a="http://schemas.openxmlformats.org/drawingml/2006/main" xmlns:r="http://schemas.openxmlformats.org/officeDocument/2006/relationships" xmlns:p="http://schemas.openxmlformats.org/presentationml/2006/main">
  <p:tag name="ORIGINALHEIGHT" val="6.774567"/>
  <p:tag name="ORIGINALWIDTH" val="7.694567"/>
  <p:tag name="EMFCHILD" val="True"/>
</p:tagLst>
</file>

<file path=ppt/tags/tag909.xml><?xml version="1.0" encoding="utf-8"?>
<p:tagLst xmlns:a="http://schemas.openxmlformats.org/drawingml/2006/main" xmlns:r="http://schemas.openxmlformats.org/officeDocument/2006/relationships" xmlns:p="http://schemas.openxmlformats.org/presentationml/2006/main">
  <p:tag name="ORIGINALHEIGHT" val="4.972323"/>
  <p:tag name="ORIGINALWIDTH" val="5.186457"/>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4.251614"/>
  <p:tag name="ORIGINALWIDTH" val="7.780787"/>
  <p:tag name="EMFCHILD" val="True"/>
</p:tagLst>
</file>

<file path=ppt/tags/tag910.xml><?xml version="1.0" encoding="utf-8"?>
<p:tagLst xmlns:a="http://schemas.openxmlformats.org/drawingml/2006/main" xmlns:r="http://schemas.openxmlformats.org/officeDocument/2006/relationships" xmlns:p="http://schemas.openxmlformats.org/presentationml/2006/main">
  <p:tag name="ORIGINALHEIGHT" val="2.978819"/>
  <p:tag name="ORIGINALWIDTH" val="1.15122"/>
  <p:tag name="EMFCHILD" val="True"/>
</p:tagLst>
</file>

<file path=ppt/tags/tag911.xml><?xml version="1.0" encoding="utf-8"?>
<p:tagLst xmlns:a="http://schemas.openxmlformats.org/drawingml/2006/main" xmlns:r="http://schemas.openxmlformats.org/officeDocument/2006/relationships" xmlns:p="http://schemas.openxmlformats.org/presentationml/2006/main">
  <p:tag name="ORIGINALHEIGHT" val="6.774567"/>
  <p:tag name="ORIGINALWIDTH" val="7.694567"/>
  <p:tag name="EMFCHILD" val="True"/>
</p:tagLst>
</file>

<file path=ppt/tags/tag912.xml><?xml version="1.0" encoding="utf-8"?>
<p:tagLst xmlns:a="http://schemas.openxmlformats.org/drawingml/2006/main" xmlns:r="http://schemas.openxmlformats.org/officeDocument/2006/relationships" xmlns:p="http://schemas.openxmlformats.org/presentationml/2006/main">
  <p:tag name="ORIGINALHEIGHT" val="4.76311"/>
  <p:tag name="ORIGINALWIDTH" val="5.269094"/>
  <p:tag name="EMFCHILD" val="True"/>
</p:tagLst>
</file>

<file path=ppt/tags/tag913.xml><?xml version="1.0" encoding="utf-8"?>
<p:tagLst xmlns:a="http://schemas.openxmlformats.org/drawingml/2006/main" xmlns:r="http://schemas.openxmlformats.org/officeDocument/2006/relationships" xmlns:p="http://schemas.openxmlformats.org/presentationml/2006/main">
  <p:tag name="ORIGINALHEIGHT" val="1.056024"/>
  <p:tag name="ORIGINALWIDTH" val="1.042992"/>
  <p:tag name="EMFCHILD" val="True"/>
</p:tagLst>
</file>

<file path=ppt/tags/tag914.xml><?xml version="1.0" encoding="utf-8"?>
<p:tagLst xmlns:a="http://schemas.openxmlformats.org/drawingml/2006/main" xmlns:r="http://schemas.openxmlformats.org/officeDocument/2006/relationships" xmlns:p="http://schemas.openxmlformats.org/presentationml/2006/main">
  <p:tag name="ORIGINALHEIGHT" val="1.056024"/>
  <p:tag name="ORIGINALWIDTH" val="1.042992"/>
  <p:tag name="EMFCHILD" val="True"/>
</p:tagLst>
</file>

<file path=ppt/tags/tag915.xml><?xml version="1.0" encoding="utf-8"?>
<p:tagLst xmlns:a="http://schemas.openxmlformats.org/drawingml/2006/main" xmlns:r="http://schemas.openxmlformats.org/officeDocument/2006/relationships" xmlns:p="http://schemas.openxmlformats.org/presentationml/2006/main">
  <p:tag name="ORIGINALHEIGHT" val="1.056024"/>
  <p:tag name="ORIGINALWIDTH" val="1.042992"/>
  <p:tag name="EMFCHILD" val="True"/>
</p:tagLst>
</file>

<file path=ppt/tags/tag916.xml><?xml version="1.0" encoding="utf-8"?>
<p:tagLst xmlns:a="http://schemas.openxmlformats.org/drawingml/2006/main" xmlns:r="http://schemas.openxmlformats.org/officeDocument/2006/relationships" xmlns:p="http://schemas.openxmlformats.org/presentationml/2006/main">
  <p:tag name="ORIGINALHEIGHT" val="8.966338"/>
  <p:tag name="ORIGINALWIDTH" val="141.2283"/>
  <p:tag name="OUTPUTTYPE" val="SVG"/>
  <p:tag name="IGUANATEXVERSION" val="160"/>
  <p:tag name="LATEXADDIN" val="\documentclass{article}&#10;\usepackage{amsmath, amsfonts , amssymb, bm}&#10;\pagestyle{empty}&#10;\begin{document}&#10;&#10;&#10;$P(I_{i+1}=(S_2,W_2)|I_i=(S_1,W_1))$&#10;&#10;\end{document}"/>
  <p:tag name="IGUANATEXSIZE" val="20"/>
  <p:tag name="IGUANATEXCURSOR" val="14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17.xml><?xml version="1.0" encoding="utf-8"?>
<p:tagLst xmlns:a="http://schemas.openxmlformats.org/drawingml/2006/main" xmlns:r="http://schemas.openxmlformats.org/officeDocument/2006/relationships" xmlns:p="http://schemas.openxmlformats.org/presentationml/2006/main">
  <p:tag name="ORIGINALHEIGHT" val="6.124016"/>
  <p:tag name="ORIGINALWIDTH" val="7.063898"/>
  <p:tag name="LATEXADDIN" val="\documentclass{article}&#10;\usepackage{amsmath, amsfonts , amssymb, bm}&#10;\pagestyle{empty}&#10;\begin{document}&#10;&#10;&#10;$P(I_{i+1}=(S_2,W_2)|I_i=(S_1,W_1))$&#10;&#10;\end{document}"/>
  <p:tag name="IGUANATEXSIZE" val="20"/>
  <p:tag name="IGUANATEXCURSOR" val="14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918.xml><?xml version="1.0" encoding="utf-8"?>
<p:tagLst xmlns:a="http://schemas.openxmlformats.org/drawingml/2006/main" xmlns:r="http://schemas.openxmlformats.org/officeDocument/2006/relationships" xmlns:p="http://schemas.openxmlformats.org/presentationml/2006/main">
  <p:tag name="ORIGINALHEIGHT" val="8.966338"/>
  <p:tag name="ORIGINALWIDTH" val="2.295276"/>
  <p:tag name="EMFCHILD" val="True"/>
</p:tagLst>
</file>

<file path=ppt/tags/tag919.xml><?xml version="1.0" encoding="utf-8"?>
<p:tagLst xmlns:a="http://schemas.openxmlformats.org/drawingml/2006/main" xmlns:r="http://schemas.openxmlformats.org/officeDocument/2006/relationships" xmlns:p="http://schemas.openxmlformats.org/presentationml/2006/main">
  <p:tag name="ORIGINALHEIGHT" val="6.124016"/>
  <p:tag name="ORIGINALWIDTH" val="4.580669"/>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920.xml><?xml version="1.0" encoding="utf-8"?>
<p:tagLst xmlns:a="http://schemas.openxmlformats.org/drawingml/2006/main" xmlns:r="http://schemas.openxmlformats.org/officeDocument/2006/relationships" xmlns:p="http://schemas.openxmlformats.org/presentationml/2006/main">
  <p:tag name="ORIGINALHEIGHT" val="4.224055"/>
  <p:tag name="ORIGINALWIDTH" val="2.098386"/>
  <p:tag name="EMFCHILD" val="True"/>
</p:tagLst>
</file>

<file path=ppt/tags/tag921.xml><?xml version="1.0" encoding="utf-8"?>
<p:tagLst xmlns:a="http://schemas.openxmlformats.org/drawingml/2006/main" xmlns:r="http://schemas.openxmlformats.org/officeDocument/2006/relationships" xmlns:p="http://schemas.openxmlformats.org/presentationml/2006/main">
  <p:tag name="ORIGINALHEIGHT" val="4.625748"/>
  <p:tag name="ORIGINALWIDTH" val="5.097086"/>
  <p:tag name="EMFCHILD" val="True"/>
</p:tagLst>
</file>

<file path=ppt/tags/tag922.xml><?xml version="1.0" encoding="utf-8"?>
<p:tagLst xmlns:a="http://schemas.openxmlformats.org/drawingml/2006/main" xmlns:r="http://schemas.openxmlformats.org/officeDocument/2006/relationships" xmlns:p="http://schemas.openxmlformats.org/presentationml/2006/main">
  <p:tag name="ORIGINALHEIGHT" val="4.167559"/>
  <p:tag name="ORIGINALWIDTH" val="2.520827"/>
  <p:tag name="EMFCHILD" val="True"/>
</p:tagLst>
</file>

<file path=ppt/tags/tag923.xml><?xml version="1.0" encoding="utf-8"?>
<p:tagLst xmlns:a="http://schemas.openxmlformats.org/drawingml/2006/main" xmlns:r="http://schemas.openxmlformats.org/officeDocument/2006/relationships" xmlns:p="http://schemas.openxmlformats.org/presentationml/2006/main">
  <p:tag name="ORIGINALHEIGHT" val="2.09811"/>
  <p:tag name="ORIGINALWIDTH" val="6.579134"/>
  <p:tag name="EMFCHILD" val="True"/>
</p:tagLst>
</file>

<file path=ppt/tags/tag924.xml><?xml version="1.0" encoding="utf-8"?>
<p:tagLst xmlns:a="http://schemas.openxmlformats.org/drawingml/2006/main" xmlns:r="http://schemas.openxmlformats.org/officeDocument/2006/relationships" xmlns:p="http://schemas.openxmlformats.org/presentationml/2006/main">
  <p:tag name="ORIGINALHEIGHT" val="8.966338"/>
  <p:tag name="ORIGINALWIDTH" val="2.295276"/>
  <p:tag name="EMFCHILD" val="True"/>
</p:tagLst>
</file>

<file path=ppt/tags/tag925.xml><?xml version="1.0" encoding="utf-8"?>
<p:tagLst xmlns:a="http://schemas.openxmlformats.org/drawingml/2006/main" xmlns:r="http://schemas.openxmlformats.org/officeDocument/2006/relationships" xmlns:p="http://schemas.openxmlformats.org/presentationml/2006/main">
  <p:tag name="ORIGINALHEIGHT" val="6.518543"/>
  <p:tag name="ORIGINALWIDTH" val="5.866811"/>
  <p:tag name="EMFCHILD" val="True"/>
</p:tagLst>
</file>

<file path=ppt/tags/tag926.xml><?xml version="1.0" encoding="utf-8"?>
<p:tagLst xmlns:a="http://schemas.openxmlformats.org/drawingml/2006/main" xmlns:r="http://schemas.openxmlformats.org/officeDocument/2006/relationships" xmlns:p="http://schemas.openxmlformats.org/presentationml/2006/main">
  <p:tag name="ORIGINALHEIGHT" val="4.167559"/>
  <p:tag name="ORIGINALWIDTH" val="3.061024"/>
  <p:tag name="EMFCHILD" val="True"/>
</p:tagLst>
</file>

<file path=ppt/tags/tag927.xml><?xml version="1.0" encoding="utf-8"?>
<p:tagLst xmlns:a="http://schemas.openxmlformats.org/drawingml/2006/main" xmlns:r="http://schemas.openxmlformats.org/officeDocument/2006/relationships" xmlns:p="http://schemas.openxmlformats.org/presentationml/2006/main">
  <p:tag name="ORIGINALHEIGHT" val="2.680945"/>
  <p:tag name="ORIGINALWIDTH" val="1.15752"/>
  <p:tag name="EMFCHILD" val="True"/>
</p:tagLst>
</file>

<file path=ppt/tags/tag928.xml><?xml version="1.0" encoding="utf-8"?>
<p:tagLst xmlns:a="http://schemas.openxmlformats.org/drawingml/2006/main" xmlns:r="http://schemas.openxmlformats.org/officeDocument/2006/relationships" xmlns:p="http://schemas.openxmlformats.org/presentationml/2006/main">
  <p:tag name="ORIGINALHEIGHT" val="6.32126"/>
  <p:tag name="ORIGINALWIDTH" val="9.824173"/>
  <p:tag name="EMFCHILD" val="True"/>
</p:tagLst>
</file>

<file path=ppt/tags/tag929.xml><?xml version="1.0" encoding="utf-8"?>
<p:tagLst xmlns:a="http://schemas.openxmlformats.org/drawingml/2006/main" xmlns:r="http://schemas.openxmlformats.org/officeDocument/2006/relationships" xmlns:p="http://schemas.openxmlformats.org/presentationml/2006/main">
  <p:tag name="ORIGINALHEIGHT" val="4.167559"/>
  <p:tag name="ORIGINALWIDTH" val="3.061024"/>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6.781456"/>
  <p:tag name="ORIGINALWIDTH" val="7.103346"/>
  <p:tag name="EMFCHILD" val="True"/>
</p:tagLst>
</file>

<file path=ppt/tags/tag930.xml><?xml version="1.0" encoding="utf-8"?>
<p:tagLst xmlns:a="http://schemas.openxmlformats.org/drawingml/2006/main" xmlns:r="http://schemas.openxmlformats.org/officeDocument/2006/relationships" xmlns:p="http://schemas.openxmlformats.org/presentationml/2006/main">
  <p:tag name="ORIGINALHEIGHT" val="8.966338"/>
  <p:tag name="ORIGINALWIDTH" val="2.295276"/>
  <p:tag name="EMFCHILD" val="True"/>
</p:tagLst>
</file>

<file path=ppt/tags/tag931.xml><?xml version="1.0" encoding="utf-8"?>
<p:tagLst xmlns:a="http://schemas.openxmlformats.org/drawingml/2006/main" xmlns:r="http://schemas.openxmlformats.org/officeDocument/2006/relationships" xmlns:p="http://schemas.openxmlformats.org/presentationml/2006/main">
  <p:tag name="ORIGINALHEIGHT" val="8.966338"/>
  <p:tag name="ORIGINALWIDTH" val="0.3957087"/>
  <p:tag name="EMFCHILD" val="True"/>
</p:tagLst>
</file>

<file path=ppt/tags/tag932.xml><?xml version="1.0" encoding="utf-8"?>
<p:tagLst xmlns:a="http://schemas.openxmlformats.org/drawingml/2006/main" xmlns:r="http://schemas.openxmlformats.org/officeDocument/2006/relationships" xmlns:p="http://schemas.openxmlformats.org/presentationml/2006/main">
  <p:tag name="ORIGINALHEIGHT" val="6.124016"/>
  <p:tag name="ORIGINALWIDTH" val="4.580669"/>
  <p:tag name="EMFCHILD" val="True"/>
</p:tagLst>
</file>

<file path=ppt/tags/tag933.xml><?xml version="1.0" encoding="utf-8"?>
<p:tagLst xmlns:a="http://schemas.openxmlformats.org/drawingml/2006/main" xmlns:r="http://schemas.openxmlformats.org/officeDocument/2006/relationships" xmlns:p="http://schemas.openxmlformats.org/presentationml/2006/main">
  <p:tag name="ORIGINALHEIGHT" val="4.224055"/>
  <p:tag name="ORIGINALWIDTH" val="2.098386"/>
  <p:tag name="EMFCHILD" val="True"/>
</p:tagLst>
</file>

<file path=ppt/tags/tag934.xml><?xml version="1.0" encoding="utf-8"?>
<p:tagLst xmlns:a="http://schemas.openxmlformats.org/drawingml/2006/main" xmlns:r="http://schemas.openxmlformats.org/officeDocument/2006/relationships" xmlns:p="http://schemas.openxmlformats.org/presentationml/2006/main">
  <p:tag name="ORIGINALHEIGHT" val="2.09811"/>
  <p:tag name="ORIGINALWIDTH" val="6.579134"/>
  <p:tag name="EMFCHILD" val="True"/>
</p:tagLst>
</file>

<file path=ppt/tags/tag935.xml><?xml version="1.0" encoding="utf-8"?>
<p:tagLst xmlns:a="http://schemas.openxmlformats.org/drawingml/2006/main" xmlns:r="http://schemas.openxmlformats.org/officeDocument/2006/relationships" xmlns:p="http://schemas.openxmlformats.org/presentationml/2006/main">
  <p:tag name="ORIGINALHEIGHT" val="8.966338"/>
  <p:tag name="ORIGINALWIDTH" val="2.295276"/>
  <p:tag name="EMFCHILD" val="True"/>
</p:tagLst>
</file>

<file path=ppt/tags/tag936.xml><?xml version="1.0" encoding="utf-8"?>
<p:tagLst xmlns:a="http://schemas.openxmlformats.org/drawingml/2006/main" xmlns:r="http://schemas.openxmlformats.org/officeDocument/2006/relationships" xmlns:p="http://schemas.openxmlformats.org/presentationml/2006/main">
  <p:tag name="ORIGINALHEIGHT" val="6.518543"/>
  <p:tag name="ORIGINALWIDTH" val="5.866811"/>
  <p:tag name="EMFCHILD" val="True"/>
</p:tagLst>
</file>

<file path=ppt/tags/tag937.xml><?xml version="1.0" encoding="utf-8"?>
<p:tagLst xmlns:a="http://schemas.openxmlformats.org/drawingml/2006/main" xmlns:r="http://schemas.openxmlformats.org/officeDocument/2006/relationships" xmlns:p="http://schemas.openxmlformats.org/presentationml/2006/main">
  <p:tag name="ORIGINALHEIGHT" val="4.167559"/>
  <p:tag name="ORIGINALWIDTH" val="2.520827"/>
  <p:tag name="EMFCHILD" val="True"/>
</p:tagLst>
</file>

<file path=ppt/tags/tag938.xml><?xml version="1.0" encoding="utf-8"?>
<p:tagLst xmlns:a="http://schemas.openxmlformats.org/drawingml/2006/main" xmlns:r="http://schemas.openxmlformats.org/officeDocument/2006/relationships" xmlns:p="http://schemas.openxmlformats.org/presentationml/2006/main">
  <p:tag name="ORIGINALHEIGHT" val="2.680945"/>
  <p:tag name="ORIGINALWIDTH" val="1.15752"/>
  <p:tag name="EMFCHILD" val="True"/>
</p:tagLst>
</file>

<file path=ppt/tags/tag939.xml><?xml version="1.0" encoding="utf-8"?>
<p:tagLst xmlns:a="http://schemas.openxmlformats.org/drawingml/2006/main" xmlns:r="http://schemas.openxmlformats.org/officeDocument/2006/relationships" xmlns:p="http://schemas.openxmlformats.org/presentationml/2006/main">
  <p:tag name="ORIGINALHEIGHT" val="6.32126"/>
  <p:tag name="ORIGINALWIDTH" val="9.824173"/>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5.837795"/>
  <p:tag name="ORIGINALWIDTH" val="3.061496"/>
  <p:tag name="EMFCHILD" val="True"/>
</p:tagLst>
</file>

<file path=ppt/tags/tag940.xml><?xml version="1.0" encoding="utf-8"?>
<p:tagLst xmlns:a="http://schemas.openxmlformats.org/drawingml/2006/main" xmlns:r="http://schemas.openxmlformats.org/officeDocument/2006/relationships" xmlns:p="http://schemas.openxmlformats.org/presentationml/2006/main">
  <p:tag name="ORIGINALHEIGHT" val="4.167559"/>
  <p:tag name="ORIGINALWIDTH" val="2.520827"/>
  <p:tag name="EMFCHILD" val="True"/>
</p:tagLst>
</file>

<file path=ppt/tags/tag941.xml><?xml version="1.0" encoding="utf-8"?>
<p:tagLst xmlns:a="http://schemas.openxmlformats.org/drawingml/2006/main" xmlns:r="http://schemas.openxmlformats.org/officeDocument/2006/relationships" xmlns:p="http://schemas.openxmlformats.org/presentationml/2006/main">
  <p:tag name="ORIGINALHEIGHT" val="8.966338"/>
  <p:tag name="ORIGINALWIDTH" val="2.295276"/>
  <p:tag name="EMFCHILD" val="True"/>
</p:tagLst>
</file>

<file path=ppt/tags/tag942.xml><?xml version="1.0" encoding="utf-8"?>
<p:tagLst xmlns:a="http://schemas.openxmlformats.org/drawingml/2006/main" xmlns:r="http://schemas.openxmlformats.org/officeDocument/2006/relationships" xmlns:p="http://schemas.openxmlformats.org/presentationml/2006/main">
  <p:tag name="ORIGINALHEIGHT" val="8.966338"/>
  <p:tag name="ORIGINALWIDTH" val="2.295276"/>
  <p:tag name="EMFCHILD" val="True"/>
</p:tagLst>
</file>

<file path=ppt/tags/tag943.xml><?xml version="1.0" encoding="utf-8"?>
<p:tagLst xmlns:a="http://schemas.openxmlformats.org/drawingml/2006/main" xmlns:r="http://schemas.openxmlformats.org/officeDocument/2006/relationships" xmlns:p="http://schemas.openxmlformats.org/presentationml/2006/main">
  <p:tag name="ORIGINALHEIGHT" val="8.966338"/>
  <p:tag name="ORIGINALWIDTH" val="64.3785"/>
  <p:tag name="OUTPUTTYPE" val="SVG"/>
  <p:tag name="IGUANATEXVERSION" val="160"/>
  <p:tag name="LATEXADDIN" val="\documentclass{article}&#10;\usepackage{amsmath, amsfonts , amssymb, bm}&#10;\pagestyle{empty}&#10;\begin{document}&#10;&#10;&#10;$P(I_1,I_2,...,I_N)$&#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44.xml><?xml version="1.0" encoding="utf-8"?>
<p:tagLst xmlns:a="http://schemas.openxmlformats.org/drawingml/2006/main" xmlns:r="http://schemas.openxmlformats.org/officeDocument/2006/relationships" xmlns:p="http://schemas.openxmlformats.org/presentationml/2006/main">
  <p:tag name="ORIGINALHEIGHT" val="29.11047"/>
  <p:tag name="ORIGINALWIDTH" val="138.2091"/>
  <p:tag name="OUTPUTTYPE" val="SVG"/>
  <p:tag name="IGUANATEXVERSION" val="160"/>
  <p:tag name="LATEXADDIN" val="\documentclass{article}&#10;\usepackage{amsmath, amsfonts , amssymb, bm}&#10;\pagestyle{empty}&#10;\begin{document}&#10;&#10;&#10;\begin{equation*}&#10;    P(I_1,I_2,...,I_n)=\prod^{N-1}_{i=0}P(I_{i+1}|I_i)&#10;\label{eq:summ_hmm}&#10;\end{equation*}&#10;&#10;\end{document}"/>
  <p:tag name="IGUANATEXSIZE" val="20"/>
  <p:tag name="IGUANATEXCURSOR" val="2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45.xml><?xml version="1.0" encoding="utf-8"?>
<p:tagLst xmlns:a="http://schemas.openxmlformats.org/drawingml/2006/main" xmlns:r="http://schemas.openxmlformats.org/officeDocument/2006/relationships" xmlns:p="http://schemas.openxmlformats.org/presentationml/2006/main">
  <p:tag name="ORIGINALHEIGHT" val="6.804449"/>
  <p:tag name="ORIGINALWIDTH" val="7.062874"/>
  <p:tag name="LATEXADDIN" val="\documentclass{article}&#10;\usepackage{amsmath, amsfonts , amssymb, bm}&#10;\pagestyle{empty}&#10;\begin{document}&#10;&#10;&#10;\begin{equation*}&#10;    P(I_1,I_2,...,I_n)=\prod^{N-1}_{i=0}P(I_{i+1}|I_i)&#10;\label{eq:summ_hmm}&#10;\end{equation*}&#10;&#10;\end{document}"/>
  <p:tag name="IGUANATEXSIZE" val="20"/>
  <p:tag name="IGUANATEXCURSOR" val="213"/>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946.xml><?xml version="1.0" encoding="utf-8"?>
<p:tagLst xmlns:a="http://schemas.openxmlformats.org/drawingml/2006/main" xmlns:r="http://schemas.openxmlformats.org/officeDocument/2006/relationships" xmlns:p="http://schemas.openxmlformats.org/presentationml/2006/main">
  <p:tag name="ORIGINALHEIGHT" val="9.962638"/>
  <p:tag name="ORIGINALWIDTH" val="2.294921"/>
  <p:tag name="EMFCHILD" val="True"/>
</p:tagLst>
</file>

<file path=ppt/tags/tag947.xml><?xml version="1.0" encoding="utf-8"?>
<p:tagLst xmlns:a="http://schemas.openxmlformats.org/drawingml/2006/main" xmlns:r="http://schemas.openxmlformats.org/officeDocument/2006/relationships" xmlns:p="http://schemas.openxmlformats.org/presentationml/2006/main">
  <p:tag name="ORIGINALHEIGHT" val="6.804449"/>
  <p:tag name="ORIGINALWIDTH" val="4.579961"/>
  <p:tag name="EMFCHILD" val="True"/>
</p:tagLst>
</file>

<file path=ppt/tags/tag948.xml><?xml version="1.0" encoding="utf-8"?>
<p:tagLst xmlns:a="http://schemas.openxmlformats.org/drawingml/2006/main" xmlns:r="http://schemas.openxmlformats.org/officeDocument/2006/relationships" xmlns:p="http://schemas.openxmlformats.org/presentationml/2006/main">
  <p:tag name="ORIGINALHEIGHT" val="4.63063"/>
  <p:tag name="ORIGINALWIDTH" val="2.520473"/>
  <p:tag name="EMFCHILD" val="True"/>
</p:tagLst>
</file>

<file path=ppt/tags/tag949.xml><?xml version="1.0" encoding="utf-8"?>
<p:tagLst xmlns:a="http://schemas.openxmlformats.org/drawingml/2006/main" xmlns:r="http://schemas.openxmlformats.org/officeDocument/2006/relationships" xmlns:p="http://schemas.openxmlformats.org/presentationml/2006/main">
  <p:tag name="ORIGINALHEIGHT" val="2.978819"/>
  <p:tag name="ORIGINALWIDTH" val="1.157362"/>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2.876102"/>
  <p:tag name="ORIGINALWIDTH" val="1.165591"/>
  <p:tag name="EMFCHILD" val="True"/>
</p:tagLst>
</file>

<file path=ppt/tags/tag950.xml><?xml version="1.0" encoding="utf-8"?>
<p:tagLst xmlns:a="http://schemas.openxmlformats.org/drawingml/2006/main" xmlns:r="http://schemas.openxmlformats.org/officeDocument/2006/relationships" xmlns:p="http://schemas.openxmlformats.org/presentationml/2006/main">
  <p:tag name="ORIGINALHEIGHT" val="6.804449"/>
  <p:tag name="ORIGINALWIDTH" val="4.579961"/>
  <p:tag name="EMFCHILD" val="True"/>
</p:tagLst>
</file>

<file path=ppt/tags/tag951.xml><?xml version="1.0" encoding="utf-8"?>
<p:tagLst xmlns:a="http://schemas.openxmlformats.org/drawingml/2006/main" xmlns:r="http://schemas.openxmlformats.org/officeDocument/2006/relationships" xmlns:p="http://schemas.openxmlformats.org/presentationml/2006/main">
  <p:tag name="ORIGINALHEIGHT" val="4.63063"/>
  <p:tag name="ORIGINALWIDTH" val="3.060551"/>
  <p:tag name="EMFCHILD" val="True"/>
</p:tagLst>
</file>

<file path=ppt/tags/tag952.xml><?xml version="1.0" encoding="utf-8"?>
<p:tagLst xmlns:a="http://schemas.openxmlformats.org/drawingml/2006/main" xmlns:r="http://schemas.openxmlformats.org/officeDocument/2006/relationships" xmlns:p="http://schemas.openxmlformats.org/presentationml/2006/main">
  <p:tag name="ORIGINALHEIGHT" val="2.978819"/>
  <p:tag name="ORIGINALWIDTH" val="1.157362"/>
  <p:tag name="EMFCHILD" val="True"/>
</p:tagLst>
</file>

<file path=ppt/tags/tag953.xml><?xml version="1.0" encoding="utf-8"?>
<p:tagLst xmlns:a="http://schemas.openxmlformats.org/drawingml/2006/main" xmlns:r="http://schemas.openxmlformats.org/officeDocument/2006/relationships" xmlns:p="http://schemas.openxmlformats.org/presentationml/2006/main">
  <p:tag name="ORIGINALHEIGHT" val="1.056024"/>
  <p:tag name="ORIGINALWIDTH" val="1.048543"/>
  <p:tag name="EMFCHILD" val="True"/>
</p:tagLst>
</file>

<file path=ppt/tags/tag954.xml><?xml version="1.0" encoding="utf-8"?>
<p:tagLst xmlns:a="http://schemas.openxmlformats.org/drawingml/2006/main" xmlns:r="http://schemas.openxmlformats.org/officeDocument/2006/relationships" xmlns:p="http://schemas.openxmlformats.org/presentationml/2006/main">
  <p:tag name="ORIGINALHEIGHT" val="1.056024"/>
  <p:tag name="ORIGINALWIDTH" val="1.048543"/>
  <p:tag name="EMFCHILD" val="True"/>
</p:tagLst>
</file>

<file path=ppt/tags/tag955.xml><?xml version="1.0" encoding="utf-8"?>
<p:tagLst xmlns:a="http://schemas.openxmlformats.org/drawingml/2006/main" xmlns:r="http://schemas.openxmlformats.org/officeDocument/2006/relationships" xmlns:p="http://schemas.openxmlformats.org/presentationml/2006/main">
  <p:tag name="ORIGINALHEIGHT" val="1.056024"/>
  <p:tag name="ORIGINALWIDTH" val="1.048543"/>
  <p:tag name="EMFCHILD" val="True"/>
</p:tagLst>
</file>

<file path=ppt/tags/tag956.xml><?xml version="1.0" encoding="utf-8"?>
<p:tagLst xmlns:a="http://schemas.openxmlformats.org/drawingml/2006/main" xmlns:r="http://schemas.openxmlformats.org/officeDocument/2006/relationships" xmlns:p="http://schemas.openxmlformats.org/presentationml/2006/main">
  <p:tag name="ORIGINALHEIGHT" val="2.978819"/>
  <p:tag name="ORIGINALWIDTH" val="1.157362"/>
  <p:tag name="EMFCHILD" val="True"/>
</p:tagLst>
</file>

<file path=ppt/tags/tag957.xml><?xml version="1.0" encoding="utf-8"?>
<p:tagLst xmlns:a="http://schemas.openxmlformats.org/drawingml/2006/main" xmlns:r="http://schemas.openxmlformats.org/officeDocument/2006/relationships" xmlns:p="http://schemas.openxmlformats.org/presentationml/2006/main">
  <p:tag name="ORIGINALHEIGHT" val="6.804449"/>
  <p:tag name="ORIGINALWIDTH" val="4.579961"/>
  <p:tag name="EMFCHILD" val="True"/>
</p:tagLst>
</file>

<file path=ppt/tags/tag958.xml><?xml version="1.0" encoding="utf-8"?>
<p:tagLst xmlns:a="http://schemas.openxmlformats.org/drawingml/2006/main" xmlns:r="http://schemas.openxmlformats.org/officeDocument/2006/relationships" xmlns:p="http://schemas.openxmlformats.org/presentationml/2006/main">
  <p:tag name="ORIGINALHEIGHT" val="3.145197"/>
  <p:tag name="ORIGINALWIDTH" val="4.230787"/>
  <p:tag name="EMFCHILD" val="True"/>
</p:tagLst>
</file>

<file path=ppt/tags/tag959.xml><?xml version="1.0" encoding="utf-8"?>
<p:tagLst xmlns:a="http://schemas.openxmlformats.org/drawingml/2006/main" xmlns:r="http://schemas.openxmlformats.org/officeDocument/2006/relationships" xmlns:p="http://schemas.openxmlformats.org/presentationml/2006/main">
  <p:tag name="ORIGINALHEIGHT" val="9.962638"/>
  <p:tag name="ORIGINALWIDTH" val="2.294921"/>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6.781456"/>
  <p:tag name="ORIGINALWIDTH" val="7.103346"/>
  <p:tag name="EMFCHILD" val="True"/>
</p:tagLst>
</file>

<file path=ppt/tags/tag960.xml><?xml version="1.0" encoding="utf-8"?>
<p:tagLst xmlns:a="http://schemas.openxmlformats.org/drawingml/2006/main" xmlns:r="http://schemas.openxmlformats.org/officeDocument/2006/relationships" xmlns:p="http://schemas.openxmlformats.org/presentationml/2006/main">
  <p:tag name="ORIGINALHEIGHT" val="2.33122"/>
  <p:tag name="ORIGINALWIDTH" val="6.57815"/>
  <p:tag name="EMFCHILD" val="True"/>
</p:tagLst>
</file>

<file path=ppt/tags/tag961.xml><?xml version="1.0" encoding="utf-8"?>
<p:tagLst xmlns:a="http://schemas.openxmlformats.org/drawingml/2006/main" xmlns:r="http://schemas.openxmlformats.org/officeDocument/2006/relationships" xmlns:p="http://schemas.openxmlformats.org/presentationml/2006/main">
  <p:tag name="ORIGINALHEIGHT" val="4.76311"/>
  <p:tag name="ORIGINALWIDTH" val="6.169606"/>
  <p:tag name="EMFCHILD" val="True"/>
</p:tagLst>
</file>

<file path=ppt/tags/tag962.xml><?xml version="1.0" encoding="utf-8"?>
<p:tagLst xmlns:a="http://schemas.openxmlformats.org/drawingml/2006/main" xmlns:r="http://schemas.openxmlformats.org/officeDocument/2006/relationships" xmlns:p="http://schemas.openxmlformats.org/presentationml/2006/main">
  <p:tag name="ORIGINALHEIGHT" val="0.3416929"/>
  <p:tag name="ORIGINALWIDTH" val="4.680866"/>
  <p:tag name="EMFCHILD" val="True"/>
</p:tagLst>
</file>

<file path=ppt/tags/tag963.xml><?xml version="1.0" encoding="utf-8"?>
<p:tagLst xmlns:a="http://schemas.openxmlformats.org/drawingml/2006/main" xmlns:r="http://schemas.openxmlformats.org/officeDocument/2006/relationships" xmlns:p="http://schemas.openxmlformats.org/presentationml/2006/main">
  <p:tag name="ORIGINALHEIGHT" val="4.63063"/>
  <p:tag name="ORIGINALWIDTH" val="2.520473"/>
  <p:tag name="EMFCHILD" val="True"/>
</p:tagLst>
</file>

<file path=ppt/tags/tag964.xml><?xml version="1.0" encoding="utf-8"?>
<p:tagLst xmlns:a="http://schemas.openxmlformats.org/drawingml/2006/main" xmlns:r="http://schemas.openxmlformats.org/officeDocument/2006/relationships" xmlns:p="http://schemas.openxmlformats.org/presentationml/2006/main">
  <p:tag name="ORIGINALHEIGHT" val="13.94768"/>
  <p:tag name="ORIGINALWIDTH" val="11.52413"/>
  <p:tag name="EMFCHILD" val="True"/>
</p:tagLst>
</file>

<file path=ppt/tags/tag965.xml><?xml version="1.0" encoding="utf-8"?>
<p:tagLst xmlns:a="http://schemas.openxmlformats.org/drawingml/2006/main" xmlns:r="http://schemas.openxmlformats.org/officeDocument/2006/relationships" xmlns:p="http://schemas.openxmlformats.org/presentationml/2006/main">
  <p:tag name="ORIGINALHEIGHT" val="4.693386"/>
  <p:tag name="ORIGINALWIDTH" val="2.098071"/>
  <p:tag name="EMFCHILD" val="True"/>
</p:tagLst>
</file>

<file path=ppt/tags/tag966.xml><?xml version="1.0" encoding="utf-8"?>
<p:tagLst xmlns:a="http://schemas.openxmlformats.org/drawingml/2006/main" xmlns:r="http://schemas.openxmlformats.org/officeDocument/2006/relationships" xmlns:p="http://schemas.openxmlformats.org/presentationml/2006/main">
  <p:tag name="ORIGINALHEIGHT" val="1.875945"/>
  <p:tag name="ORIGINALWIDTH" val="5.096339"/>
  <p:tag name="EMFCHILD" val="True"/>
</p:tagLst>
</file>

<file path=ppt/tags/tag967.xml><?xml version="1.0" encoding="utf-8"?>
<p:tagLst xmlns:a="http://schemas.openxmlformats.org/drawingml/2006/main" xmlns:r="http://schemas.openxmlformats.org/officeDocument/2006/relationships" xmlns:p="http://schemas.openxmlformats.org/presentationml/2006/main">
  <p:tag name="ORIGINALHEIGHT" val="4.770079"/>
  <p:tag name="ORIGINALWIDTH" val="3.212913"/>
  <p:tag name="EMFCHILD" val="True"/>
</p:tagLst>
</file>

<file path=ppt/tags/tag968.xml><?xml version="1.0" encoding="utf-8"?>
<p:tagLst xmlns:a="http://schemas.openxmlformats.org/drawingml/2006/main" xmlns:r="http://schemas.openxmlformats.org/officeDocument/2006/relationships" xmlns:p="http://schemas.openxmlformats.org/presentationml/2006/main">
  <p:tag name="ORIGINALHEIGHT" val="6.804449"/>
  <p:tag name="ORIGINALWIDTH" val="7.062874"/>
  <p:tag name="EMFCHILD" val="True"/>
</p:tagLst>
</file>

<file path=ppt/tags/tag969.xml><?xml version="1.0" encoding="utf-8"?>
<p:tagLst xmlns:a="http://schemas.openxmlformats.org/drawingml/2006/main" xmlns:r="http://schemas.openxmlformats.org/officeDocument/2006/relationships" xmlns:p="http://schemas.openxmlformats.org/presentationml/2006/main">
  <p:tag name="ORIGINALHEIGHT" val="9.962638"/>
  <p:tag name="ORIGINALWIDTH" val="2.294921"/>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740275"/>
  <p:tag name="ORIGINALWIDTH" val="3.431102"/>
  <p:tag name="EMFCHILD" val="True"/>
</p:tagLst>
</file>

<file path=ppt/tags/tag970.xml><?xml version="1.0" encoding="utf-8"?>
<p:tagLst xmlns:a="http://schemas.openxmlformats.org/drawingml/2006/main" xmlns:r="http://schemas.openxmlformats.org/officeDocument/2006/relationships" xmlns:p="http://schemas.openxmlformats.org/presentationml/2006/main">
  <p:tag name="ORIGINALHEIGHT" val="6.804449"/>
  <p:tag name="ORIGINALWIDTH" val="4.579961"/>
  <p:tag name="EMFCHILD" val="True"/>
</p:tagLst>
</file>

<file path=ppt/tags/tag971.xml><?xml version="1.0" encoding="utf-8"?>
<p:tagLst xmlns:a="http://schemas.openxmlformats.org/drawingml/2006/main" xmlns:r="http://schemas.openxmlformats.org/officeDocument/2006/relationships" xmlns:p="http://schemas.openxmlformats.org/presentationml/2006/main">
  <p:tag name="ORIGINALHEIGHT" val="4.693386"/>
  <p:tag name="ORIGINALWIDTH" val="2.098071"/>
  <p:tag name="EMFCHILD" val="True"/>
</p:tagLst>
</file>

<file path=ppt/tags/tag972.xml><?xml version="1.0" encoding="utf-8"?>
<p:tagLst xmlns:a="http://schemas.openxmlformats.org/drawingml/2006/main" xmlns:r="http://schemas.openxmlformats.org/officeDocument/2006/relationships" xmlns:p="http://schemas.openxmlformats.org/presentationml/2006/main">
  <p:tag name="ORIGINALHEIGHT" val="5.139724"/>
  <p:tag name="ORIGINALWIDTH" val="5.096339"/>
  <p:tag name="EMFCHILD" val="True"/>
</p:tagLst>
</file>

<file path=ppt/tags/tag973.xml><?xml version="1.0" encoding="utf-8"?>
<p:tagLst xmlns:a="http://schemas.openxmlformats.org/drawingml/2006/main" xmlns:r="http://schemas.openxmlformats.org/officeDocument/2006/relationships" xmlns:p="http://schemas.openxmlformats.org/presentationml/2006/main">
  <p:tag name="ORIGINALHEIGHT" val="4.63063"/>
  <p:tag name="ORIGINALWIDTH" val="2.520473"/>
  <p:tag name="EMFCHILD" val="True"/>
</p:tagLst>
</file>

<file path=ppt/tags/tag974.xml><?xml version="1.0" encoding="utf-8"?>
<p:tagLst xmlns:a="http://schemas.openxmlformats.org/drawingml/2006/main" xmlns:r="http://schemas.openxmlformats.org/officeDocument/2006/relationships" xmlns:p="http://schemas.openxmlformats.org/presentationml/2006/main">
  <p:tag name="ORIGINALHEIGHT" val="9.962638"/>
  <p:tag name="ORIGINALWIDTH" val="0.3956693"/>
  <p:tag name="EMFCHILD" val="True"/>
</p:tagLst>
</file>

<file path=ppt/tags/tag975.xml><?xml version="1.0" encoding="utf-8"?>
<p:tagLst xmlns:a="http://schemas.openxmlformats.org/drawingml/2006/main" xmlns:r="http://schemas.openxmlformats.org/officeDocument/2006/relationships" xmlns:p="http://schemas.openxmlformats.org/presentationml/2006/main">
  <p:tag name="ORIGINALHEIGHT" val="6.804449"/>
  <p:tag name="ORIGINALWIDTH" val="4.579961"/>
  <p:tag name="EMFCHILD" val="True"/>
</p:tagLst>
</file>

<file path=ppt/tags/tag976.xml><?xml version="1.0" encoding="utf-8"?>
<p:tagLst xmlns:a="http://schemas.openxmlformats.org/drawingml/2006/main" xmlns:r="http://schemas.openxmlformats.org/officeDocument/2006/relationships" xmlns:p="http://schemas.openxmlformats.org/presentationml/2006/main">
  <p:tag name="ORIGINALHEIGHT" val="4.693386"/>
  <p:tag name="ORIGINALWIDTH" val="2.098071"/>
  <p:tag name="EMFCHILD" val="True"/>
</p:tagLst>
</file>

<file path=ppt/tags/tag977.xml><?xml version="1.0" encoding="utf-8"?>
<p:tagLst xmlns:a="http://schemas.openxmlformats.org/drawingml/2006/main" xmlns:r="http://schemas.openxmlformats.org/officeDocument/2006/relationships" xmlns:p="http://schemas.openxmlformats.org/presentationml/2006/main">
  <p:tag name="ORIGINALHEIGHT" val="9.962638"/>
  <p:tag name="ORIGINALWIDTH" val="2.294921"/>
  <p:tag name="EMFCHILD" val="True"/>
</p:tagLst>
</file>

<file path=ppt/tags/tag978.xml><?xml version="1.0" encoding="utf-8"?>
<p:tagLst xmlns:a="http://schemas.openxmlformats.org/drawingml/2006/main" xmlns:r="http://schemas.openxmlformats.org/officeDocument/2006/relationships" xmlns:p="http://schemas.openxmlformats.org/presentationml/2006/main">
  <p:tag name="ORIGINALHEIGHT" val="6.124016"/>
  <p:tag name="ORIGINALWIDTH" val="7.007126"/>
  <p:tag name="LATEXADDIN" val="\documentclass{article}&#10;\usepackage{amsmath, amsfonts , amssymb, bm}&#10;\pagestyle{empty}&#10;\begin{document}&#10;&#10;&#10;$P(I_1,I_2,...,I_N)$&#10;&#10;\end{document}"/>
  <p:tag name="IGUANATEXSIZE" val="20"/>
  <p:tag name="IGUANATEXCURSOR" val="12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979.xml><?xml version="1.0" encoding="utf-8"?>
<p:tagLst xmlns:a="http://schemas.openxmlformats.org/drawingml/2006/main" xmlns:r="http://schemas.openxmlformats.org/officeDocument/2006/relationships" xmlns:p="http://schemas.openxmlformats.org/presentationml/2006/main">
  <p:tag name="ORIGINALHEIGHT" val="8.966338"/>
  <p:tag name="ORIGINALWIDTH" val="2.276811"/>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9.619095"/>
  <p:tag name="ORIGINALWIDTH" val="2.311299"/>
  <p:tag name="EMFCHILD" val="True"/>
</p:tagLst>
</file>

<file path=ppt/tags/tag980.xml><?xml version="1.0" encoding="utf-8"?>
<p:tagLst xmlns:a="http://schemas.openxmlformats.org/drawingml/2006/main" xmlns:r="http://schemas.openxmlformats.org/officeDocument/2006/relationships" xmlns:p="http://schemas.openxmlformats.org/presentationml/2006/main">
  <p:tag name="ORIGINALHEIGHT" val="6.124016"/>
  <p:tag name="ORIGINALWIDTH" val="4.543819"/>
  <p:tag name="EMFCHILD" val="True"/>
</p:tagLst>
</file>

<file path=ppt/tags/tag981.xml><?xml version="1.0" encoding="utf-8"?>
<p:tagLst xmlns:a="http://schemas.openxmlformats.org/drawingml/2006/main" xmlns:r="http://schemas.openxmlformats.org/officeDocument/2006/relationships" xmlns:p="http://schemas.openxmlformats.org/presentationml/2006/main">
  <p:tag name="ORIGINALHEIGHT" val="4.167559"/>
  <p:tag name="ORIGINALWIDTH" val="2.500591"/>
  <p:tag name="EMFCHILD" val="True"/>
</p:tagLst>
</file>

<file path=ppt/tags/tag982.xml><?xml version="1.0" encoding="utf-8"?>
<p:tagLst xmlns:a="http://schemas.openxmlformats.org/drawingml/2006/main" xmlns:r="http://schemas.openxmlformats.org/officeDocument/2006/relationships" xmlns:p="http://schemas.openxmlformats.org/presentationml/2006/main">
  <p:tag name="ORIGINALHEIGHT" val="2.680945"/>
  <p:tag name="ORIGINALWIDTH" val="1.148228"/>
  <p:tag name="EMFCHILD" val="True"/>
</p:tagLst>
</file>

<file path=ppt/tags/tag983.xml><?xml version="1.0" encoding="utf-8"?>
<p:tagLst xmlns:a="http://schemas.openxmlformats.org/drawingml/2006/main" xmlns:r="http://schemas.openxmlformats.org/officeDocument/2006/relationships" xmlns:p="http://schemas.openxmlformats.org/presentationml/2006/main">
  <p:tag name="ORIGINALHEIGHT" val="6.124016"/>
  <p:tag name="ORIGINALWIDTH" val="4.543819"/>
  <p:tag name="EMFCHILD" val="True"/>
</p:tagLst>
</file>

<file path=ppt/tags/tag984.xml><?xml version="1.0" encoding="utf-8"?>
<p:tagLst xmlns:a="http://schemas.openxmlformats.org/drawingml/2006/main" xmlns:r="http://schemas.openxmlformats.org/officeDocument/2006/relationships" xmlns:p="http://schemas.openxmlformats.org/presentationml/2006/main">
  <p:tag name="ORIGINALHEIGHT" val="4.167559"/>
  <p:tag name="ORIGINALWIDTH" val="3.036417"/>
  <p:tag name="EMFCHILD" val="True"/>
</p:tagLst>
</file>

<file path=ppt/tags/tag985.xml><?xml version="1.0" encoding="utf-8"?>
<p:tagLst xmlns:a="http://schemas.openxmlformats.org/drawingml/2006/main" xmlns:r="http://schemas.openxmlformats.org/officeDocument/2006/relationships" xmlns:p="http://schemas.openxmlformats.org/presentationml/2006/main">
  <p:tag name="ORIGINALHEIGHT" val="2.680945"/>
  <p:tag name="ORIGINALWIDTH" val="1.148228"/>
  <p:tag name="EMFCHILD" val="True"/>
</p:tagLst>
</file>

<file path=ppt/tags/tag986.xml><?xml version="1.0" encoding="utf-8"?>
<p:tagLst xmlns:a="http://schemas.openxmlformats.org/drawingml/2006/main" xmlns:r="http://schemas.openxmlformats.org/officeDocument/2006/relationships" xmlns:p="http://schemas.openxmlformats.org/presentationml/2006/main">
  <p:tag name="ORIGINALHEIGHT" val="0.9504331"/>
  <p:tag name="ORIGINALWIDTH" val="1.040276"/>
  <p:tag name="EMFCHILD" val="True"/>
</p:tagLst>
</file>

<file path=ppt/tags/tag987.xml><?xml version="1.0" encoding="utf-8"?>
<p:tagLst xmlns:a="http://schemas.openxmlformats.org/drawingml/2006/main" xmlns:r="http://schemas.openxmlformats.org/officeDocument/2006/relationships" xmlns:p="http://schemas.openxmlformats.org/presentationml/2006/main">
  <p:tag name="ORIGINALHEIGHT" val="0.9504331"/>
  <p:tag name="ORIGINALWIDTH" val="1.040276"/>
  <p:tag name="EMFCHILD" val="True"/>
</p:tagLst>
</file>

<file path=ppt/tags/tag988.xml><?xml version="1.0" encoding="utf-8"?>
<p:tagLst xmlns:a="http://schemas.openxmlformats.org/drawingml/2006/main" xmlns:r="http://schemas.openxmlformats.org/officeDocument/2006/relationships" xmlns:p="http://schemas.openxmlformats.org/presentationml/2006/main">
  <p:tag name="ORIGINALHEIGHT" val="0.9504331"/>
  <p:tag name="ORIGINALWIDTH" val="1.040276"/>
  <p:tag name="EMFCHILD" val="True"/>
</p:tagLst>
</file>

<file path=ppt/tags/tag989.xml><?xml version="1.0" encoding="utf-8"?>
<p:tagLst xmlns:a="http://schemas.openxmlformats.org/drawingml/2006/main" xmlns:r="http://schemas.openxmlformats.org/officeDocument/2006/relationships" xmlns:p="http://schemas.openxmlformats.org/presentationml/2006/main">
  <p:tag name="ORIGINALHEIGHT" val="2.680945"/>
  <p:tag name="ORIGINALWIDTH" val="1.148228"/>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6.993071"/>
  <p:tag name="ORIGINALWIDTH" val="5.907835"/>
  <p:tag name="EMFCHILD" val="True"/>
</p:tagLst>
</file>

<file path=ppt/tags/tag990.xml><?xml version="1.0" encoding="utf-8"?>
<p:tagLst xmlns:a="http://schemas.openxmlformats.org/drawingml/2006/main" xmlns:r="http://schemas.openxmlformats.org/officeDocument/2006/relationships" xmlns:p="http://schemas.openxmlformats.org/presentationml/2006/main">
  <p:tag name="ORIGINALHEIGHT" val="6.124016"/>
  <p:tag name="ORIGINALWIDTH" val="4.543819"/>
  <p:tag name="EMFCHILD" val="True"/>
</p:tagLst>
</file>

<file path=ppt/tags/tag991.xml><?xml version="1.0" encoding="utf-8"?>
<p:tagLst xmlns:a="http://schemas.openxmlformats.org/drawingml/2006/main" xmlns:r="http://schemas.openxmlformats.org/officeDocument/2006/relationships" xmlns:p="http://schemas.openxmlformats.org/presentationml/2006/main">
  <p:tag name="ORIGINALHEIGHT" val="4.286811"/>
  <p:tag name="ORIGINALWIDTH" val="6.120945"/>
  <p:tag name="EMFCHILD" val="True"/>
</p:tagLst>
</file>

<file path=ppt/tags/tag992.xml><?xml version="1.0" encoding="utf-8"?>
<p:tagLst xmlns:a="http://schemas.openxmlformats.org/drawingml/2006/main" xmlns:r="http://schemas.openxmlformats.org/officeDocument/2006/relationships" xmlns:p="http://schemas.openxmlformats.org/presentationml/2006/main">
  <p:tag name="ORIGINALHEIGHT" val="8.966338"/>
  <p:tag name="ORIGINALWIDTH" val="2.276811"/>
  <p:tag name="EMFCHILD" val="True"/>
</p:tagLst>
</file>

<file path=ppt/tags/tag993.xml><?xml version="1.0" encoding="utf-8"?>
<p:tagLst xmlns:a="http://schemas.openxmlformats.org/drawingml/2006/main" xmlns:r="http://schemas.openxmlformats.org/officeDocument/2006/relationships" xmlns:p="http://schemas.openxmlformats.org/presentationml/2006/main">
  <p:tag name="ORIGINALHEIGHT" val="28.62811"/>
  <p:tag name="ORIGINALWIDTH" val="203.4774"/>
  <p:tag name="OUTPUTTYPE" val="SVG"/>
  <p:tag name="IGUANATEXVERSION" val="160"/>
  <p:tag name="LATEXADDIN" val="\documentclass{article}&#10;\usepackage{amsmath, amsfonts , amssymb, bm}&#10;\pagestyle{empty}&#10;\begin{document}&#10;&#10;\begin{align*}&#10;&amp;l r_{\mathcal{E}}=\tilde{l r}_{\mathcal{E}} \cdot \min \left(\text { step }^{-0.5}, \text { step } \cdot \operatorname{warmup}_{\mathcal{E}}^{-1.5}\right) \\&#10;&amp;l r_{\mathcal{D}}=\tilde{\operatorname{lr}}_{\mathcal{D}} \cdot \min \left(\text { step }^{-0.5}, \text { step } \cdot \operatorname{warmup}_{\mathcal{D}}^{-1.5}\right)&#10;\end{align*}&#10;&#10;&#10;\end{document}"/>
  <p:tag name="IGUANATEXSIZE" val="20"/>
  <p:tag name="IGUANATEXCURSOR" val="460"/>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94.xml><?xml version="1.0" encoding="utf-8"?>
<p:tagLst xmlns:a="http://schemas.openxmlformats.org/drawingml/2006/main" xmlns:r="http://schemas.openxmlformats.org/officeDocument/2006/relationships" xmlns:p="http://schemas.openxmlformats.org/presentationml/2006/main">
  <p:tag name="ORIGINALHEIGHT" val="8.547944"/>
  <p:tag name="ORIGINALWIDTH" val="10.69908"/>
  <p:tag name="OUTPUTTYPE" val="SVG"/>
  <p:tag name="IGUANATEXVERSION" val="160"/>
  <p:tag name="LATEXADDIN" val="\documentclass{article}&#10;\usepackage{amsmath, amsfonts , amssymb, bm}&#10;\pagestyle{empty}&#10;\begin{document}&#10;&#10;$l r_{\mathcal{E}}$&#10;&#10;&#10;\end{document}"/>
  <p:tag name="IGUANATEXSIZE" val="18"/>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95.xml><?xml version="1.0" encoding="utf-8"?>
<p:tagLst xmlns:a="http://schemas.openxmlformats.org/drawingml/2006/main" xmlns:r="http://schemas.openxmlformats.org/officeDocument/2006/relationships" xmlns:p="http://schemas.openxmlformats.org/presentationml/2006/main">
  <p:tag name="ORIGINALHEIGHT" val="8.408442"/>
  <p:tag name="ORIGINALWIDTH" val="13.27139"/>
  <p:tag name="OUTPUTTYPE" val="SVG"/>
  <p:tag name="IGUANATEXVERSION" val="160"/>
  <p:tag name="LATEXADDIN" val="\documentclass{article}&#10;\usepackage{amsmath, amsfonts , amssymb, bm}&#10;\pagestyle{empty}&#10;\begin{document}&#10;&#10;&#10;$l r_{\mathcal{D}}$&#10;&#10;\end{document}"/>
  <p:tag name="IGUANATEXSIZE" val="18"/>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996.xml><?xml version="1.0" encoding="utf-8"?>
<p:tagLst xmlns:a="http://schemas.openxmlformats.org/drawingml/2006/main" xmlns:r="http://schemas.openxmlformats.org/officeDocument/2006/relationships" xmlns:p="http://schemas.openxmlformats.org/presentationml/2006/main">
  <p:tag name="ORIGINALHEIGHT" val="7.023623"/>
  <p:tag name="ORIGINALWIDTH" val="2.131977"/>
  <p:tag name="LATEXADDIN" val="\documentclass{article}&#10;\usepackage{amsmath, amsfonts , amssymb, bm}&#10;\pagestyle{empty}&#10;\begin{document}&#10;&#10;&#10;$l r_{\mathcal{D}}$&#10;&#10;\end{document}"/>
  <p:tag name="IGUANATEXSIZE" val="18"/>
  <p:tag name="IGUANATEXCURSOR" val="125"/>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997.xml><?xml version="1.0" encoding="utf-8"?>
<p:tagLst xmlns:a="http://schemas.openxmlformats.org/drawingml/2006/main" xmlns:r="http://schemas.openxmlformats.org/officeDocument/2006/relationships" xmlns:p="http://schemas.openxmlformats.org/presentationml/2006/main">
  <p:tag name="ORIGINALHEIGHT" val="4.513036"/>
  <p:tag name="ORIGINALWIDTH" val="4.054768"/>
  <p:tag name="EMFCHILD" val="True"/>
</p:tagLst>
</file>

<file path=ppt/tags/tag998.xml><?xml version="1.0" encoding="utf-8"?>
<p:tagLst xmlns:a="http://schemas.openxmlformats.org/drawingml/2006/main" xmlns:r="http://schemas.openxmlformats.org/officeDocument/2006/relationships" xmlns:p="http://schemas.openxmlformats.org/presentationml/2006/main">
  <p:tag name="ORIGINALHEIGHT" val="4.763124"/>
  <p:tag name="ORIGINALWIDTH" val="5.774322"/>
  <p:tag name="EMFCHILD" val="True"/>
</p:tagLst>
</file>

<file path=ppt/tags/tag999.xml><?xml version="1.0" encoding="utf-8"?>
<p:tagLst xmlns:a="http://schemas.openxmlformats.org/drawingml/2006/main" xmlns:r="http://schemas.openxmlformats.org/officeDocument/2006/relationships" xmlns:p="http://schemas.openxmlformats.org/presentationml/2006/main">
  <p:tag name="ORIGINALHEIGHT" val="7.023623"/>
  <p:tag name="ORIGINALWIDTH" val="1.967979"/>
  <p:tag name="LATEXADDIN" val="\documentclass{article}&#10;\usepackage{amsmath, amsfonts , amssymb, bm}&#10;\pagestyle{empty}&#10;\begin{document}&#10;&#10;$l r_{\mathcal{E}}$&#10;&#10;&#10;\end{document}"/>
  <p:tag name="IGUANATEXSIZE" val="18"/>
  <p:tag name="IGUANATEXCURSOR" val="124"/>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44133</TotalTime>
  <Pages>0</Pages>
  <Words>9200</Words>
  <Characters>0</Characters>
  <Application>Microsoft Macintosh PowerPoint</Application>
  <DocSecurity>0</DocSecurity>
  <PresentationFormat>Widescreen</PresentationFormat>
  <Lines>0</Lines>
  <Paragraphs>494</Paragraphs>
  <Slides>66</Slides>
  <Notes>59</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66</vt:i4>
      </vt:variant>
    </vt:vector>
  </HeadingPairs>
  <TitlesOfParts>
    <vt:vector size="84" baseType="lpstr">
      <vt:lpstr>Microsoft YaHei</vt:lpstr>
      <vt:lpstr>Microsoft YaHei</vt:lpstr>
      <vt:lpstr>Arial</vt:lpstr>
      <vt:lpstr>Calibri</vt:lpstr>
      <vt:lpstr>Calibri Light</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693</cp:revision>
  <dcterms:created xsi:type="dcterms:W3CDTF">2015-08-12T02:06:50Z</dcterms:created>
  <dcterms:modified xsi:type="dcterms:W3CDTF">2023-05-14T13:54:23Z</dcterms:modified>
  <cp:category/>
</cp:coreProperties>
</file>